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78" r:id="rId5"/>
    <p:sldId id="267" r:id="rId6"/>
    <p:sldId id="266" r:id="rId7"/>
    <p:sldId id="279" r:id="rId8"/>
    <p:sldId id="258" r:id="rId9"/>
    <p:sldId id="280" r:id="rId10"/>
    <p:sldId id="260" r:id="rId11"/>
    <p:sldId id="281" r:id="rId12"/>
    <p:sldId id="259" r:id="rId13"/>
    <p:sldId id="282" r:id="rId14"/>
    <p:sldId id="275" r:id="rId15"/>
    <p:sldId id="283" r:id="rId16"/>
    <p:sldId id="274" r:id="rId17"/>
    <p:sldId id="261" r:id="rId18"/>
    <p:sldId id="276" r:id="rId19"/>
    <p:sldId id="262" r:id="rId20"/>
    <p:sldId id="284" r:id="rId21"/>
    <p:sldId id="263" r:id="rId22"/>
    <p:sldId id="285" r:id="rId23"/>
    <p:sldId id="264" r:id="rId24"/>
    <p:sldId id="286" r:id="rId25"/>
    <p:sldId id="273" r:id="rId26"/>
    <p:sldId id="287" r:id="rId27"/>
    <p:sldId id="265" r:id="rId28"/>
    <p:sldId id="288" r:id="rId29"/>
    <p:sldId id="268" r:id="rId30"/>
    <p:sldId id="289" r:id="rId31"/>
    <p:sldId id="269" r:id="rId32"/>
    <p:sldId id="270" r:id="rId33"/>
    <p:sldId id="290" r:id="rId34"/>
    <p:sldId id="271" r:id="rId35"/>
    <p:sldId id="291" r:id="rId36"/>
    <p:sldId id="292" r:id="rId37"/>
    <p:sldId id="298" r:id="rId38"/>
    <p:sldId id="299" r:id="rId39"/>
    <p:sldId id="293" r:id="rId40"/>
    <p:sldId id="294" r:id="rId41"/>
    <p:sldId id="295" r:id="rId42"/>
    <p:sldId id="296" r:id="rId43"/>
    <p:sldId id="297" r:id="rId44"/>
    <p:sldId id="272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04-18T15:38:58.827"/>
    </inkml:context>
    <inkml:brush xml:id="br0">
      <inkml:brushProperty name="width" value="0.05292" units="cm"/>
      <inkml:brushProperty name="height" value="0.05292" units="cm"/>
      <inkml:brushProperty name="color" value="#515128"/>
    </inkml:brush>
  </inkml:definitions>
  <inkml:trace contextRef="#ctx0" brushRef="#br0">16972 9722 6321,'0'0'5805,"-4"10"-516,4 15 0,0 3-4128,1 11 129,-1 7-258,5 16-516,-4 6 129,4 8 0,-1-2-129,1 8-129,-1 1 0,4 1-129,-1-8 0,-1-1 129,2-8-258,-2-4-129,0-6 0,-2-8-129,-1-10 0,-1-15-516,2 3-645,-4-27-4128,0 0 0,-1-11-645,1-14-258</inkml:trace>
  <inkml:trace contextRef="#ctx0" brushRef="#br0" timeOffset="340.0195">17239 9582 9159,'13'40'5934,"-11"-3"-516,9 19 0,-10 4-4386,7 16-129,-8 1-258,4 12-129,-4-1 0,0 3-258,4-3 0,-3-4 0,5-7-258,-3-8 0,0-6 129,3-7-258,-3-9-129,-1-9 0,1-3-645,-3-35-2709,0 23-1806,0-23-387,0 0-258,6-21-516</inkml:trace>
  <inkml:trace contextRef="#ctx0" brushRef="#br0" timeOffset="856.049">17555 10283 9417,'3'44'5805,"-3"0"-387,0 2 0,-2 12-4515,-8 6-129,5 9-129,-7-2-129,2 5-129,-5 2 0,0-1 0,-2-6-129,1-5-129,-1-9 129,1-1-129,-1-10 0,0 1 0,1-13 0,3-7-129,0-1 0,2-10 0,-1-3 129,3-8 0,-4-5-129,-2-9 129,-3-3-129,1-10 0,-8-5 258,0-7-258,-5-4 0,-4 2 0,1-2 0,-2 2 129,-1-4-129,0-2 0,1 1 129,2 3 0,0-2-129,4 0 129,0 4-258,5-2 129,3 4 0,0 4 129,4 1-258,1 5 0,0 3-129,3-1-258,2 9-774,-9-7-4128,13 5-387,-4-8-258,5 8-774</inkml:trace>
  <inkml:trace contextRef="#ctx0" brushRef="#br0" timeOffset="1865.1067">17713 9467 8901,'7'15'5805,"-3"6"-387,5 10 0,-2 4-4386,3 13 0,-3 2-258,1 10-258,-3-4-258,0 2 0,2 1-129,-3-1 0,2-10 129,0-4-258,-4-5 129,5-12 0,-5-2-129,1-8 129,0-5 0,-3-12-129,4 12 0,-4-12 0,0 0 0,0 0 0,8-12 129,-8 12-258,9-23 129,-5 4 0,1-1 0,2-2 0,-2-2 0,3 0 0,0 3 0,0-2 129,0 0-129,1 6 0,2 2 129,2 1-129,0 0 129,0 7-129,3 2 129,-2 5 0,3 1 0,-1 7-129,-1 8 0,-2 4 0,3 12 129,-3 0-129,-1 2 129,0-1-129,-3 2 0,-2-1 0,-1-7 258,-2-2-258,-4-9 0,0-4 0,0 0-129,0-12 0,0 11-129,0-11-387,0 0-1806,0 0-3096,0 0-258,0 0-258,4-17-645</inkml:trace>
  <inkml:trace contextRef="#ctx0" brushRef="#br0" timeOffset="2404.1375">18187 9871 10191,'21'37'5805,"-11"-8"-387,-3-1 0,7 10-4515,-8-3-129,3 2-387,-5-1 0,3 3-129,-5-2 0,2-9 0,-1-4 0,-2-5-129,-1-8 0,3 4 129,-3-15-129,5 11-129,-5-11 129,12 4-129,-12-4 0,20 0 129,-9 0-129,1-5 129,3 0-129,-2 0 0,2-10 0,-2 0-129,-1-6 129,-2-6-129,1-3 129,-6 0-129,-1-5 129,-3-3 0,-1 3 0,-1 3 0,-3 4-129,-2 5 0,0 7-258,1-4-129,5 20-516,-12-15-4386,12 15-129,0 0-516,0 0-387</inkml:trace>
  <inkml:trace contextRef="#ctx0" brushRef="#br0" timeOffset="2866.1639">18841 9908 10836,'1'54'5934,"7"-14"-387,-5-4-129,10 2-4773,-12-3-129,3-4-258,-1-6-258,-3-13-387,1 5-387,-5-25-1677,4 8-3096,-8-30-129,6 5-387,-6-11-258</inkml:trace>
  <inkml:trace contextRef="#ctx0" brushRef="#br0" timeOffset="3320.1899">18978 9874 7611,'20'83'5676,"-11"-45"-258,3 7-516,-7-20-3612,8 7-516,-10-13-258,6-8-258,-9-11 0,0 0-129,12-11-129,-7-8 129,3-3-129,-1-2 258,2 4-129,0-1 129,1 3-129,1 8 258,1 6-258,4 7 258,-1 12-258,0 8 0,1 0 0,-3 3-387,4 6-645,-15-11-4257,8-3-258,-10-18-645,0 0-258</inkml:trace>
  <inkml:trace contextRef="#ctx0" brushRef="#br0" timeOffset="8104.4636">18659 12058 9546,'-17'32'5934,"14"-18"-387,3-14-129,0 11-4644,0-11 0,7 0-258,-7 0 0,20-8-258,-6 3 0,6-2-129,1 1 129,2 0 0,4-2 0,2-1 0,5 7 0,3-4-129,4-4 129,4 3-258,0 1 129,5 1 0,4 3-129,4 0 129,2 0-129,3 0 129,0 2-129,0 7 129,3-1 0,0 3-129,0 4-129,-2-3 129,2 5 0,3-2 0,-1-4 0,1 0 0,-1-1-129,-5-2 129,0-3 129,-3-2-129,-6 1 0,-8 2 0,-7-1 0,-6-3 0,-5 1 0,-3-1 129,-5 0-129,-6 0 0,-6 0 129,-8 0-129,12-2 0,-12 2-129,0 0 0,0 0 129,-7 0 0,7 0 0,-19 10-129,3-3 129,1 4 0,-3-3 0,-3 4 129,1 2-258,2 0 129,2 1 0,1-2 0,3-3 0,12-10 0,-17 17 0,17-17 0,0 0 129,0 0-129,0 0 0,12 0 0,1-7 0,4-4 129,2-4-129,3-4 0,-2-3 0,1-2 0,0-2 0,-4-1 0,-4-2 0,-2 3 0,-3 2 0,-4 1 0,-4 1-129,0 5 129,-6-2 0,-6 4 0,-3 1 0,-5-1 129,0-1-258,-2 7 129,2-5 0,-1 6 0,1-3-258,3 3 0,-2-1-387,7 8-516,-12-12-3870,11 9-774,-6-4-258,2 7-774</inkml:trace>
  <inkml:trace contextRef="#ctx0" brushRef="#br0" timeOffset="8713.4984">19177 11396 9933,'-20'40'5805,"15"-7"-387,-7-1 129,8 7-4773,-5-1-129,-2-2-258,1-3 0,2-5-258,1-8 129,3-2 0,3-7 0,1 0-129,0-11 129,17 14 0,-5-10 0,5 4 0,3-4 0,4 3-129,0 1-129,1-1 129,-3-1 0,-1-3-129,-1 3 0,-3 3 0,-4-5-129,-1 1 0,-12-5-129,13 1-258,-13-1-258,0 0-1032,0 0-3870,-9 0 0,9 0-645,-19-6-387</inkml:trace>
  <inkml:trace contextRef="#ctx0" brushRef="#br0" timeOffset="9065.5185">19164 11580 6450,'0'0'5805,"0"0"-258,5 2-129,-5-2-3741,9 4-645,2-4-387,-11 0-129,13-3-258,-13 3 0,17-4 0,-17 4-129,12-3-129,-12 3-258,0 0-258,17-1-774,-17 1-4128,0 0 129,2-17-645,-2 17-258</inkml:trace>
  <inkml:trace contextRef="#ctx0" brushRef="#br0" timeOffset="9404.5379">19111 11371 7224,'-1'-6'5805,"1"6"-129,0 0-516,18-2-3612,-18 2-258,27 0-387,-10-3-129,9 5-129,-1-2-258,6 0 0,0 3-129,2 0-129,-1-3 0,-1 0 0,-3 0-387,-7 0 129,-1 2-645,-12-10-1806,3 8-2967,-11 0-129,0 0-516,-11 0-516</inkml:trace>
  <inkml:trace contextRef="#ctx0" brushRef="#br0" timeOffset="14004.801">19519 11572 6450,'0'42'5805,"0"-13"-258,-3-2-387,-1 7-3354,-2-8-1032,4 3-129,-3-8-258,0 1-258,1-6 129,1-2-129,3-14 0,0 0 0,0 0 0,3-12 0,6-7 129,1-3-129,2-6 0,2 2 129,0 5-258,2 4 258,-4 5 0,0 7-129,-3 5-129,1 13 258,-2 4-129,0 7-129,-4 1 129,3 2-258,-2-2-129,-1-3 0,3 0-774,-7-22-3870,6 16-645,-6-16-387,12-4-516</inkml:trace>
  <inkml:trace contextRef="#ctx0" brushRef="#br0" timeOffset="14472.8278">19747 11664 5676,'24'3'5547,"-14"-6"-516,3-8-258,2-2-3870,-10-6-516,3-2-129,-6 0-258,-2-1 129,0 8-129,0 14 0,-15-13 129,4 13 0,-3 8 0,-1 8 0,-1 4 129,4 6-129,2 1 129,2 3-129,6-1 0,2-3-129,2-3-129,6-5-258,9 7-1935,-2-16-2322,3-3-774,-1-5-129,3-2-128</inkml:trace>
  <inkml:trace contextRef="#ctx0" brushRef="#br0" timeOffset="14787.8458">19920 11593 2322,'-6'65'5289,"4"-30"0,-4-9-387,2-6-2451,4 5-1419,-5-12-129,5 3-129,0-16-129,0 0-129,8-9 129,3-3 0,-1-11-129,7 4-258,-4-5 129,6-1-129,1 1-129,1 6 0,0 1-258,-5 6-129,6 11-1806,-7-2-3225,2 2-258,-6 1-129,1 6-645</inkml:trace>
  <inkml:trace contextRef="#ctx0" brushRef="#br0" timeOffset="14946.8548">20135 11837 6708,'-5'53'6063,"5"-34"-774,0-19-2967,0 0-4257,8-8-3354,-4-8-645,-2-7-387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04-18T16:04:26.056"/>
    </inkml:context>
    <inkml:brush xml:id="br0">
      <inkml:brushProperty name="width" value="0.05292" units="cm"/>
      <inkml:brushProperty name="height" value="0.05292" units="cm"/>
      <inkml:brushProperty name="color" value="#515128"/>
    </inkml:brush>
  </inkml:definitions>
  <inkml:trace contextRef="#ctx0" brushRef="#br0">2569 1997 9030,'-29'59'5805,"18"1"-516,-6 5 258,9 34-2838,-4-1-1806,10 7-258,-4-7-129,6-2-258,2-11 129,4-10-387,0-20 258,-1-13 0,3-25-258,-8-17 129,16 0 0,-4-6-129,5-10 258,4 3-129,8 0-129,4 5 129,4 8-129,4 1 0,-2 7 129,0 10 130,-7-2-259,-3-1 0,-5-2 0,-7-5 0,-5-1 0,-12-7-259,0 0-386,0 0-1161,11-5-3354,-22-13-903,-1 8 258,-11-8-1161</inkml:trace>
  <inkml:trace contextRef="#ctx0" brushRef="#br0" timeOffset="273.0156">2598 2642 5031,'1'-12'5934,"4"-4"-1290,10 23-1032,-15-17-258,13 22-387,-13-12-774,25 0-1032,-10 0-258,7 0-387,-2-2-129,1-13-258,-4 2-129,-2-6-258,-4 5-516,-9-13-903,3 9-3612,-13-9-129,-5 5-516,-11-3-258</inkml:trace>
  <inkml:trace contextRef="#ctx0" brushRef="#br0" timeOffset="437.025">2583 2190 12255,'20'-43'6192,"-3"27"-774,15 6-129,-3 3-4515,13-4-258,-4 1-129,3 1-387,1 5-258,-3-5-387,7 2-4128,-17-1-516,0 7-258,-12-1-258</inkml:trace>
  <inkml:trace contextRef="#ctx0" brushRef="#br0" timeOffset="899.0514">3214 1872 13932,'18'5'5289,"-18"20"-258,0 22 0,0 14-4386,-4 20-774,-8 15 516,2 13-645,-1 6 516,6-2-258,-2-10 129,7-11-387,3-17 387,9-21-129,9-21 129,5-17 0,5-16 0,2-12-129,1-14 0,-2-8-129,-2-10 0,-6 5 129,-7-4 0,-8 3-129,-9 9 0,-3 9 129,-14 11-129,-3 8 0,-7 13 129,-1 8 129,0 11-129,3 7 129,6 3-129,7-2 0,9-1 0,7-2 0,17-5-129,5-10-387,10-1-387,-4-19-1677,17 1-2709,-10-11-129,3 0-387,-9-18-387</inkml:trace>
  <inkml:trace contextRef="#ctx0" brushRef="#br0" timeOffset="2063.118">3637 2545 8643,'0'41'5418,"3"13"-129,-2-1-516,7 20-2580,-2-9-1419,5 2 129,-7-16-516,5-15 129,2-20-387,-1-15-129,1-16 129,-2-13-645,3-16 516,-1-4-645,3 0 516,-2-3-258,-3 13 387,3 11 0,-3 15 0,-9 13 0,19 6 0,-13 15 258,1 12-258,2 4 129,-1-2-129,3-4 0,-1-9 129,1-4-129,1-13 0,2-5 0,2-6 0,0-6 0,1-6 0,3 4 0,1 0-129,1 3 129,3 10 129,-1 2-129,1 11 0,0 4 129,0 3 0,4 0 0,-5 1-129,1-10 129,0-10 0,-5-7-129,-2-14 129,-6-6-129,-4-11-129,-5 1 129,-3-1 0,-7-1 0,-9 12-129,-1 11 129,-4 8-129,1 8 129,1 10-129,3 11 129,4 13 0,5 7 0,7-3 0,10 2 387,7 2-258,5-3 258,7-4-387,3-11 387,2-4-516,0-10 387,-1-6-516,-4-6-258,-2-5 129,-7-14-129,-2 6 258,-6 0-258,-3 2 387,-9 13-129,9-13 258,-9 13 129,9 6 129,-3 16 258,0-5-258,5 4 258,-1 3-387,6-4 0,0-7 0,4-1 258,1-6-387,4-5 129,0-1-129,0-4-387,-1-4 516,-3 0 129,1 3-129,-4 3 0,-1-5-129,-3-4-258,-2 0 258,1-3 129,-2-7-258,1-11-129,0-11 387,0-14-645,0-9 645,0-8-258,-1-5 129,-3-1 0,-4-2 0,0 10 387,-4 10-516,0 14 516,-3 15-387,-3 15 387,6 18-258,-14 13 387,9 20-516,0 14-258,1 11 387,4 11-258,0 12 129,4-1-258,5-3 258,4-7-387,7-12 129,-2-11-387,11-6-903,-14-35-2580,10-5-903,-7-28-387,4-3-129,-20-31 2064,9 12 1548,-15-14 1419,-12-5 1677,1 20 2967,-16-5 903,0 25 258,-12 2-645,7 25-2064,-14-8-903,9 13-1032,-1 9-1032,-4-6-3870,17 5-387,0-10-387,13-2-774</inkml:trace>
  <inkml:trace contextRef="#ctx0" brushRef="#br0" timeOffset="2787.1594">5412 2563 9159,'-57'24'5418,"27"0"-387,8 9 0,-7-10-3741,10 21-516,-6-8-129,5 0-129,2-4-258,6-3 0,2-10-129,4-3 0,6-4-129,0-12 129,8 2-129,4-3-129,1-4 129,3-1 0,-3-1 129,3 0-129,-4 0 129,-3 7-129,-9 0 0,12 8 0,-8 3 129,1 6 258,-3-2-387,4 11 387,3-10-258,1 0 258,5-8-258,5-5-129,5-5 129,3-17-387,2-16 387,2-10-387,4-13 258,0-15-387,-4-5 516,-6-10-258,-3-3 129,-10 0 258,-6 13-387,-7 2 387,-3 24-258,-13 17 516,-5 22-516,0 20 516,-3 29-387,-1 20-387,8 18 387,1 16-258,9 4 258,7 5-516,6-10 516,14-6-129,9-8-129,9-21-129,19-2-1548,-6-33-3225,15-6 0,-3-16-645,10-4-129</inkml:trace>
  <inkml:trace contextRef="#ctx0" brushRef="#br0" timeOffset="3351.1917">6495 2398 11997,'-15'49'5418,"1"-2"-387,2 18-129,-12 4-4386,11 1 129,-4-6-516,4-10 129,2-13-258,3-19 129,8-22 0,0-30 0,8-17 0,5-14-129,6-14 258,3-4-258,3-7 129,3 2 258,-3 12-387,-3 15 516,-2 12-516,0 19 516,-4 24-387,-3 11-129,-5 23 129,0 24-387,-3 9 387,2 14-516,-2 6 387,4 0-258,-2-13 258,1-13 0,-3-7 0,1-16 129,-3-21-258,-3-15 258,-10-22-129,-9-13 0,-6-4 0,-8 3-129,0-4 129,-4 9-258,4 11-129,-1 3-645,18 24-2967,-1-4-1290,17 19 0,0-8-645</inkml:trace>
  <inkml:trace contextRef="#ctx0" brushRef="#br0" timeOffset="3672.2101">6852 2585 12384,'0'77'5547,"-6"-34"-516,6 13-129,-2-10-4515,2-3 387,0-15-516,0-28-129,0 0 0,12-15-129,0-11 0,1-10 0,3 0 129,3-4-645,0 10 645,1 9-258,-2 10 129,4 12 129,-4 13-129,-2 10 0,-2 9-129,-4-1-258,4 11-1677,-14-14-2967,8 2 129,-8-31-774,12 17-258</inkml:trace>
  <inkml:trace contextRef="#ctx0" brushRef="#br0" timeOffset="4047.2315">7265 2616 11997,'-5'40'5160,"-5"-8"-258,-7-4-258,4 12-4128,-4 0-129,4 6 0,0-8-258,6-7 387,7-8-516,3-10 129,8-13 0,4-2-258,2-20 258,-1-5-129,-1-7 0,-4 0-387,-2 4 387,-6 5 0,-3 6 0,0 19 0,-5-4 0,5 4 129,-12 24-129,8 0 258,4 4-129,0 5 258,8-3-258,8-8-129,9-6-258,0-6-387,12-3-1935,-11-27-2580,6-8 258,-6-22-1032,2-2 0</inkml:trace>
  <inkml:trace contextRef="#ctx0" brushRef="#br0" timeOffset="4611.2638">7447 2053 9417,'0'38'5289,"0"8"0,9 20-903,-9-1-1161,8 24-2709,-8-2 129,6-3-516,-1-3 258,2-3-516,4-12 129,1-10 129,2-13 0,3-13-258,2-15-129,-2-14 0,-1-7-258,-3-18 129,-1-3-129,-4-7 0,1 4 129,-5 2 129,1 7 129,-2 6 129,-3 15 129,0 0 0,11 17 129,-6 2 129,1 1 0,3 3-129,1-2 0,0-1-129,1-7 129,1 1-129,1-6 0,2-1 0,-3-5 0,-1-1 0,0-1 129,-1 1 0,-10-1-129,15 10 0,-6 4 258,-5 3 129,1 7-258,-1 8 258,0 8-258,-2 1 0,-2-1-129,0 0 129,-3-4-258,-5-4-129,-1-9 129,-3-14-258,-1-9 258,-3-13-129,4-9-129,0-9 258,3-2-774,-3-16-1419,12 16-2709,0-7-645,11 11 258,2-5-774</inkml:trace>
  <inkml:trace contextRef="#ctx0" brushRef="#br0" timeOffset="4927.2819">8130 2648 12513,'17'0'5289,"-4"15"-387,-18-2-129,-5 9-4386,-9-4-129,-2-2 0,-3 0 0,3-2-129,0 2 0,5-7 0,16-9-129,0 0 129,0 19-129,10-2 0,8 1 0,2-2 0,-2 8 0,-2 1 387,-5 4-387,-8 2 387,-5-9-387,-11-4 387,-6 0-516,-6-7-129,8 4-3483,-11-17-1548,10-3 0,2-11-774</inkml:trace>
  <inkml:trace contextRef="#ctx0" brushRef="#br0" timeOffset="5092.2913">8296 2774 11739,'9'52'4902,"-7"-22"-645,1 5-3225,-3-15-5547,1 10-387,-1-15-387</inkml:trace>
  <inkml:trace contextRef="#ctx0" brushRef="#br0" timeOffset="5387.3082">8514 2615 11352,'5'7'5160,"-5"8"-387,0-15 0,-1 23-4515,-7-9 0,3-3 0,-2 2 129,4-1-129,2-3 0,1 7 0,3-4 129,5-2-129,0 10 0,2 4 0,-5 1 0,-1-1-129,-4 1-129,-1-3-387,-4 6-1161,-14-15-3354,3-7 0,-6-12-645,7-10-258</inkml:trace>
  <inkml:trace contextRef="#ctx0" brushRef="#br0" timeOffset="5520.3158">8251 2388 14061,'-5'-11'5418,"5"11"-516,4 16-774,-4-16-8385,9 34-516,-7-20-774,4 6-258</inkml:trace>
  <inkml:trace contextRef="#ctx0" brushRef="#br0" timeOffset="5776.3304">8829 2809 12255,'-8'6'5418,"8"-6"-903,-12-7-3483,12 7-5031,0-16-1161,1-1-258</inkml:trace>
  <inkml:trace contextRef="#ctx0" brushRef="#br0" timeOffset="5905.3377">8772 2496 10707,'-12'14'4644,"19"8"-4386,4-5-258,-2-3-3612,-4-3-2322</inkml:trace>
  <inkml:trace contextRef="#ctx0" brushRef="#br0" timeOffset="6698.3832">6524 4125 13803,'0'80'5547,"0"-21"-258,-3 3-387,3-1-4515,3 0-258,-3-9 0,4-14-129,6-15 129,5-18-129,6-11 0,0-18 0,2-7 129,1-3-129,1-1 0,-5 4 0,0 8 0,-7 11 0,-3 12 0,-4 14 0,-1 6 129,-1 8-129,2 3 258,2-1-129,2-3 0,6-13 0,4-14 0,2-6-258,4-20 0,3-5-258,-1-16-645,8 5-3741,-18-14-645,3 7-129,-6-4-387</inkml:trace>
  <inkml:trace contextRef="#ctx0" brushRef="#br0" timeOffset="6874.3932">7044 3943 11481,'29'31'5805,"-15"14"-516,-6 6 0,6 17-3354,0 6-1677,-4 3 0,-2-2-516,1-4-129,6-5-1161,-14-26-3354,12-15-258,-13-25-387,23-7-258</inkml:trace>
  <inkml:trace contextRef="#ctx0" brushRef="#br0" timeOffset="6997.4003">7207 4249 7998,'-31'-72'5289,"13"59"0,-7 6-645,3 16-1806,6 12-3741,-4-6-3354,7 3-516,4-3-516,9-2-516</inkml:trace>
  <inkml:trace contextRef="#ctx0" brushRef="#br0" timeOffset="7279.4164">7460 4081 11739,'0'0'5289,"-7"3"-387,-7 8 0,9 4-4386,-8 6 0,3 5-129,6-2-258,4 0 0,7-12-129,7-5 129,9-7 0,1-5-258,1-18 258,-3-7-258,-6-4 129,-4-5-129,-7 2 0,-5 0-258,-5 15-903,-19-3-3483,8 19-258,-5 3-129,8 11-774</inkml:trace>
  <inkml:trace contextRef="#ctx0" brushRef="#br0" timeOffset="7504.4293">7730 4025 11352,'0'24'5289,"-11"1"-387,-7 16 129,-12 3-4644,5 15 129,-5-2-258,2 6-387,7 1-1032,-3-18-3741,18 0 129,4-13-774,10-11-129</inkml:trace>
  <inkml:trace contextRef="#ctx0" brushRef="#br0" timeOffset="7768.4444">7765 4420 12513,'-7'38'5289,"-1"-13"-129,-1-2-387,1 0-4515,7-4-129,1-3 0,8-6 0,6-6 0,2-4-129,4-1 0,-3-10 0,0-5 0,-4 1 0,-8-8 0,-5 5-129,-10-2 0,-6 10-645,-13-13-1548,-1 16-2451,-6 1-258,1 6-387,-2 0-387</inkml:trace>
  <inkml:trace contextRef="#ctx0" brushRef="#br0" timeOffset="8503.4864">8341 4337 10191,'0'-14'5160,"-17"14"-387,3 0-129,-1 10-4128,0 6-387,2 1 129,2 1-258,6 0 129,5-3 0,10-1 0,8-11 129,3-2-129,3-4 129,1-11-129,-7-4 0,1-5 0,-10-3-258,-9-8-1032,-5 9-3483,-11 0-258,-4 7-258,-2 3-387</inkml:trace>
  <inkml:trace contextRef="#ctx0" brushRef="#br0" timeOffset="8826.5049">8724 3752 10449,'0'-14'5160,"-12"14"-258,-4 11 0,4 26-3999,-4 0-258,0 17-129,-3 7-129,3 10-129,2 4 0,3 5-129,3-6 129,0 1-129,4-10-258,0-11-258,5-5-2838,-1-23-1806,7-13-258,-7-13-258,20-13-387</inkml:trace>
  <inkml:trace contextRef="#ctx0" brushRef="#br0" timeOffset="8956.5123">8669 4180 12900,'-65'-4'5676,"22"5"-774,-2 4-774,-2 6-8514,5-4-387,3-4-645,7-3-387</inkml:trace>
  <inkml:trace contextRef="#ctx0" brushRef="#br0" timeOffset="10178.5822">9078 4411 13029,'35'23'5418,"-10"-19"-516,-1-9 0,4-8-4515,-2-12-129,-3-3-129,-6-2-129,-5 1 0,-8 3-129,-4 4 129,-8 14-129,-6 8 0,-5 11 129,3 12 0,-1 4 0,5 1 129,6 2-129,6 1 129,9-8-129,13-8 0,10-12 0,10-4 0,7-10 0,5-11-129,3-10 0,2-8 129,-1-9 0,-5-10-129,-4-4 129,-8-3-258,-10-4 258,-3-1-129,-12 5 129,-7 7-129,-8 13 129,-2 14-129,-12 15 129,-4 17-129,-8 16 129,-3 18 0,-2 15 129,3 7-129,3 10 129,7 1-129,11 3 129,6-8 0,14-3 0,10-10-129,9-9 0,7-14-129,3-13 129,-1-13-129,-1-7 0,-8-12 129,-5-10-129,-10-5 0,-7 1 129,-11 4-129,-8 8 129,-12 11 0,-1 9 129,-3 5-129,-2 17 0,4 9 129,3 7 0,9 3 0,7 0-129,8-2 0,12-8-129,6-6-387,10 1-1806,-5-19-2709,7-6 0,-5-6-645,-1-7-258</inkml:trace>
  <inkml:trace contextRef="#ctx0" brushRef="#br0" timeOffset="11195.6404">10042 4221 11094,'0'103'5418,"0"-57"-645,0-9-129,0-9-4644,0-8-129,0-20-258,0 0-258,0-22-258,8-1 129,-2-13 0,8 3 129,-2-2 258,5 2 387,0 12 258,-1 0 387,1 17-129,-7 0 258,5 9-129,-11 9 0,6 8-129,-5-5-129,1 2-258,2-5-129,0-3 129,5-11-129,0 0 0,3-11 0,5-8-129,-1 2-129,1-2 258,-2 2-129,-1 4 129,-1 8 0,-5 5 0,0 1 129,-12-1-129,13 18 129,-8-6 0,-2 3 0,2-1 0,-5-14-129,12 6 129,-12-6-129,20 0 129,-10-15 0,2 3-129,-1-6 0,-3-6-129,-2 8 0,-4 2 129,-2 0-129,0 14 0,-13-2 0,3 5 129,-1 13 0,0 4 0,4 2 258,2 2-258,5 4 129,0-3 0,11-8 0,2-3 0,4-2-129,4-6-129,-2-5 129,0-1-129,-3-7 129,0-4-129,-3 3-129,-13 8 258,16-21 0,-16 21-129,5-13 258,-5 13-129,0 0 0,6 10 129,-6-10-129,10 14 129,-10-14-129,15 21 0,-1-17 0,-1-1 0,4-1 0,0-2-129,2-5 258,2-3-129,-2-8 0,-1-4 0,2-2 0,-2-9 0,1-5 129,1-8-129,-3-7 0,1-6 0,-2-5-129,0-4 129,-7 1 0,3-2 0,-7 10-129,-1 12 129,-4 5 129,-1 21 0,1 19-129,-17 11 0,5 25 129,-3 16 129,2 8 0,1 11-129,4 8 0,3 0 0,5-4 0,1-9-129,11-7-387,-1-22-1161,12-2-3225,-8-22-258,10-11-258,-9-17-387</inkml:trace>
  <inkml:trace contextRef="#ctx0" brushRef="#br0" timeOffset="11327.6479">10985 3935 8514,'-66'-15'5289,"27"15"-903,-4 11-258,1 1-5547,5 2-2580,3-1-645,13-3-387,9-2-387</inkml:trace>
  <inkml:trace contextRef="#ctx0" brushRef="#br0" timeOffset="11629.6652">11230 3983 7998,'0'12'5289,"0"-12"-516,-16 10 0,16-10-2580,-17 16-2064,8-9 0,9-7-129,-12 18 129,12-18-129,0 18 0,8-2 129,1 3 0,-1 2 0,-1 0 0,-6 1-129,-2-3 129,-11 2-258,-9-18-1548,-1 1-2967,-9-5-258,3-12-387,2-2-258</inkml:trace>
  <inkml:trace contextRef="#ctx0" brushRef="#br0" timeOffset="12362.7071">10679 3937 5676,'0'0'5418,"0"0"-387,0 0-129,12 2-2838,-12-2-516,21 0-258,-6 0-387,8 4-258,2-1-129,7 4-129,4-6 0,5 2-129,1-3 0,0 0-129,-1 0 129,-4-2-129,-4 0 0,-7-3-129,-7 4-129,-9-1-516,2 4-3870,-20-2-645,-1 0-387,-10 0-645</inkml:trace>
  <inkml:trace contextRef="#ctx0" brushRef="#br0" timeOffset="1.64896E6">21327 11615 5934,'-397'-65'5805,"167"20"-258,-18 1-387,-17 2-4773,-21 5-258,-25 7 0,-15 5 0,-18-1 129,-16 14 0,-13-1-129,-14 8 129,-8-6 0,-11-2 258,-7-8-129,-9 3 0,-8-4 129,1 4-129,-9-3 129,2 2-129,-4-3 0,-1 10-129,-2-3 0,0 6 0,0-6 0,6 0-129,6-7 0,16 0 0,11-1 0,19-4 129,18-2-129,24-3 129,27 4-129,26-3 0,25 12 0,26 4 0,29 8 0,27 5-129,34 11-258,24 7-258,38 19-645,14-3-3612,50 11-1032,23 1-258,39 6-774</inkml:trace>
  <inkml:trace contextRef="#ctx0" brushRef="#br0" timeOffset="1.64999E6">12384 14594 5160,'0'0'5805,"0"0"-516,-1 22-129,-3-5-1548,3 22-2967,-7 6 0,4 15-129,-3 6-258,1 7 0,0 2 129,0 0-129,-1-7 0,3-8 129,-1-9-129,2-14-129,2-11 129,1-11-129,0-15 0,-4-15-129,4-10 0,0-11 0,0-14 129,0-6-129,1-7 258,5 0-258,-1 3 129,0 2-129,2 6 258,-1 8-129,0 9 0,0 10 129,0 7-258,-1 6-129,-5 12 258,10-5 0,-10 5-129,8 14 0,-5 6 0,1 1-129,1 9 129,0 4 129,3 3-129,0 5 0,4 2 129,3 2-129,2 0 0,4-4 129,1-5 0,3-6 0,-1-8 0,2-9-129,-2-10 0,0-4 129,-2-22 0,-3-11-129,-2-9 0,-3-10 0,-3-6 0,-3-10 0,-3 1 0,-1-4-129,-4 12 129,1 5-129,-1 12 0,0 4-516,3 22-1032,-3 3-3741,0 13-258,0 0-387,7 9-258</inkml:trace>
  <inkml:trace contextRef="#ctx0" brushRef="#br0" timeOffset="1.65047E6">12851 14343 8514,'0'0'5934,"-11"3"-387,11-3 0,-1 11-3483,1-11-1032,2-7 0,4-14-387,10-4-129,-3-12 0,7-1-387,2-6 129,3-2-129,0-6 0,1 0 0,-4 8 0,3 3 0,-4 3 0,-2 8 130,-5 6-259,-2 3 0,0 10 0,-12 11 0,14-10 0,-14 10-130,0 0-257,0 0 129,10 2-645,-10-2-645,0 0-3870,0 0-258,0 0-387,0 0-387</inkml:trace>
  <inkml:trace contextRef="#ctx0" brushRef="#br0" timeOffset="1.65082E6">13181 13794 11868,'22'7'5805,"-7"-7"-516,7 3 0,-1-3-4773,11 0 129,0-6-387,5 3 0,2 2-129,7 1 129,3 0-129,5 0 0,3 5 0,2 3 0,-2 3 0,2 0 129,-6-1-258,-3-2 0,-5-1 0,-6 0 0,-8-1-258,-9-5-387,-4 16-903,-18-17-4128,10 11 129,-10-11-516,-3 19-258</inkml:trace>
  <inkml:trace contextRef="#ctx0" brushRef="#br0" timeOffset="1.65128E6">14026 13930 10191,'4'28'5547,"4"1"-258,-3 3-129,11 21-4257,-5 2-129,7 14-129,-1 1-258,4 8 0,2 3-129,5 3-129,-2-7 0,-1-8-129,1-5 0,-3-10-129,-3-4 0,-2-12-258,-4-8-516,-14-30-1548,4 26-3096,-4-26-129,-1 17-387,1-17-516</inkml:trace>
  <inkml:trace contextRef="#ctx0" brushRef="#br0" timeOffset="1.65168E6">14294 14958 5805,'3'59'5676,"-5"-13"-129,-8 7-258,-1 17-3225,-10-3-1032,0 10-387,-11-5 0,6-4-129,-5-6-129,5-6-129,1-9 0,3-4-129,4-10 0,5-7 0,4-6-258,5-5-258,3 0-258,1-15-516,3 11-4386,-3-11 129,11 12-516,-11-12-258</inkml:trace>
  <inkml:trace contextRef="#ctx0" brushRef="#br0" timeOffset="1.65226E6">13983 15806 5805,'5'30'6321,"-13"-9"-645,-12-7 0,-6 15-2064,-16-23-2967,-7-3-129,-9-3-129,-3-8-129,3-2-129,-1 0 0,9-5-129,2 3-129,13 12 129,3-1-258,10 6-129,0 2-258,12 18-1419,-4-14-3354,5 11-129,1-7-516,5 6-129</inkml:trace>
  <inkml:trace contextRef="#ctx0" brushRef="#br0" timeOffset="1.65278E6">13237 15904 10062,'0'0'6063,"-11"-4"-516,-8-28 0,1-6-4644,-10-8-387,0-2 0,-7-1-258,3 0-258,2 4-129,2 7-129,7 13-387,1-6-1935,12 20-2709,3-3-516,5 14 0,0-19-645</inkml:trace>
  <inkml:trace contextRef="#ctx0" brushRef="#br0" timeOffset="1.65391E6">13301 14198 9933,'-15'52'5547,"2"-13"-516,-7-1 0,7 0-4644,-10 3-774,-7-16-2064,8 3-2580,3-8-129,9-6-387,10-14-387</inkml:trace>
  <inkml:trace contextRef="#ctx0" brushRef="#br0" timeOffset="1.65424E6">13729 14182 10320,'33'104'5289,"-15"-39"-258,2 18-1290,-2-17-3354,-1-1-387,1-4-645,-14-17-3483,10-8-1161,-4-8 0,-2-12-645</inkml:trace>
  <inkml:trace contextRef="#ctx0" brushRef="#br0" timeOffset="1.65491E6">13765 15373 10449,'-17'41'5805,"-7"-23"-516,-5 0-129,-16-6-5418,-1-15-2451,-7-1-2193,-1-1-645,7-6-129,-2 2-516</inkml:trace>
  <inkml:trace contextRef="#ctx0" brushRef="#br0" timeOffset="1.65538E6">12189 14928 13287,'-5'31'5934,"2"-4"-387,-4-8-258,-5-5-4902,4 0-516,8-14 0,-14 7-645,6-29-1548,8 9-3225,-4-8 129,4 9-645,0-1-387</inkml:trace>
  <inkml:trace contextRef="#ctx0" brushRef="#br0" timeOffset="1.65561E6">12148 14597 13803,'3'28'5676,"2"-12"0,-5-16-387,0 16-5418,0-5-645,0-11-4644,0-6 0,0-5-516,0-4-516</inkml:trace>
  <inkml:trace contextRef="#ctx0" brushRef="#br0" timeOffset="1.66279E6">17219 16527 11868,'18'3'5418,"-18"-3"129,-13 6-387,-19 1-4386,-3 3-258,-15 4-129,-4-3 0,-7-5-129,0 6-129,5 1-129,4-1 0,13-1-258,3-11-258,20 1-516,2-3-516,19 12-2322,-5-10-1290,35 0-516,-7-9 0,12 6-387</inkml:trace>
  <inkml:trace contextRef="#ctx0" brushRef="#br0" timeOffset="1.66303E6">17787 16491 9804,'52'0'5676,"-52"0"-645,0 0 258,-11 11-4515,-15-11-258,-4 2 0,-4-2-387,0 2 0,1 4-387,3-6-258,14 5-903,-1-6-3354,17 1-516,8-4-129,13 4-645</inkml:trace>
  <inkml:trace contextRef="#ctx0" brushRef="#br0" timeOffset="1.66324E6">18369 16439 5934,'100'4'5289,"-66"4"0,-7 5-645,-27-13-3096,10 26-903,-22-10-258,-11 7 0,-8 2-387,-7-14-516,8 18-1677,-2-20-2322,15 3-645,17-12-258,0 0-129</inkml:trace>
  <inkml:trace contextRef="#ctx0" brushRef="#br0" timeOffset="1.66342E6">19330 16424 8385,'65'4'5805,"-60"12"-774,-14 11-129,-11 11-4773,-12 2-1419,-15-11-3483,6-5-258,-1-5-129,10 3-903</inkml:trace>
  <inkml:trace contextRef="#ctx0" brushRef="#br0" timeOffset="1.66385E6">19690 16376 7482,'-8'16'5676,"8"-16"-645,0 0 0,16 6-4644,-3-14 0,7-9 0,8-4-129,5 0-129,9-2-258,4 3 258,6 4-258,4 10 258,0 3-129,0 3 129,-3 9-129,-4 2 0,-4 2 129,-6 0-258,-3-3 129,-5-9-516,1 4-258,-11-17-1806,2 4-2193,-9-3-387,-2-5-387,-12 3 1</inkml:trace>
  <inkml:trace contextRef="#ctx0" brushRef="#br0" timeOffset="1.66409E6">19988 16285 7998,'-12'56'5418,"6"-25"-129,-1 12-516,-5 6-4257,-5 5-258,-3-2 258,-3 0-387,3 0-258,0-13-258,11 1-258,2-25-903,14-13-3354,3-11-129,15-11-387,-1-16-258</inkml:trace>
  <inkml:trace contextRef="#ctx0" brushRef="#br0" timeOffset="1.66425E6">20099 16347 5547,'31'-45'5676,"-20"45"-645,-8 11 0,-1 27-3741,-4 6-258,-2 22-387,-7 2-516,-2 0-387,5 8-774,-9-19-3483,14-3-645,3-16 0,3-15-645</inkml:trace>
  <inkml:trace contextRef="#ctx0" brushRef="#br0" timeOffset="1.66487E6">20443 16694 9030,'3'46'5547,"-3"-24"-129,-2 16-387,-7-5-4257,-3 3-387,-5 4-258,0-1 129,0-6-129,2-5-129,2 1 0,1-6 129,8-11 0,4-12-129,0 11 0,12-12 129,1-11-258,5-2 129,4-2-129,3 2 129,0 9 0,4 0 129,-4 5-129,-4 17 0,-5 6 129,-4 4 0,-7 4 0,-5-1 0,-10-2-129,-7-7 0,-6-12 0,-6-9-516,8-6-4128,-12-20-516,8-3-258,-3-6-1032</inkml:trace>
  <inkml:trace contextRef="#ctx0" brushRef="#br0" timeOffset="1.66856E6">17580 12619 10449,'-71'18'5805,"23"-5"-516,0 6-129,-13-2-5160,8-6-387,0 7-1290,-2-12-3354,13 3-258,8-3-516,11-2-258</inkml:trace>
  <inkml:trace contextRef="#ctx0" brushRef="#br0" timeOffset="1.66875E6">17898 12622 9933,'49'37'5547,"-44"-14"-258,-9 3-258,-12-3-5031,-13-5-516,-5 0-4386,-8-4-129,2-5-516,6-9-387</inkml:trace>
  <inkml:trace contextRef="#ctx0" brushRef="#br0" timeOffset="1.66893E6">18490 12657 7353,'45'34'5160,"-45"-12"-258,-16-4-774,-4-10-7869,-10 7-1032,-7-6-258,3-1-387</inkml:trace>
  <inkml:trace contextRef="#ctx0" brushRef="#br0" timeOffset="1.66912E6">19152 12618 6708,'20'53'4773,"-20"-23"-387,-13-6-2322,-2-5-6708,-2-5-258,-4-14-129</inkml:trace>
  <inkml:trace contextRef="#ctx0" brushRef="#br0" timeOffset="1.66929E6">19652 12530 8643,'35'38'5676,"-33"-16"-645,-6 6-258,-9-9-5289,2-2-4128,-14-2-387,0-6-387,9-7-387</inkml:trace>
  <inkml:trace contextRef="#ctx0" brushRef="#br0" timeOffset="1.66969E6">20369 12933 3483,'-23'-1'5547,"9"-6"-387,5-5-258,9 12-3741,8-29-129,13 14 258,2-15-516,13 1-129,5-5-387,9-1-129,6 2 129,3 3-129,0 2-129,-2 3 0,0 5 129,-4 3-258,-3 1 129,-4 5 0,-1-2 0,-6 2-129,-2 6-129,-5-4 0,-2 7-387,-9-10-774,3 11-3483,-12 1-129,-12 0-645,0 0 129</inkml:trace>
  <inkml:trace contextRef="#ctx0" brushRef="#br0" timeOffset="1.66995E6">20691 12743 7482,'15'31'5547,"-14"-5"-516,-4 6-129,-5 8-4128,-14-3-516,-2 7 129,-2-2-129,-1-3-516,9-4-129,2-15-645,16-1-2580,0-19-1419,18 0-258,4-14-387</inkml:trace>
  <inkml:trace contextRef="#ctx0" brushRef="#br0" timeOffset="1.67013E6">20826 12720 7611,'6'-18'5547,"-6"18"-516,6 32-129,-11 3-3999,0 14-129,-7 2-645,-1 5-129,6 1-774,-6-13-645,14-3-3354,2-11-258,11-12-387,4-15-516</inkml:trace>
  <inkml:trace contextRef="#ctx0" brushRef="#br0" timeOffset="1.67041E6">21457 12439 5934,'11'23'5805,"-15"0"-645,-17 11-387,5 13-4128,-17 2-258,-4 3-129,-1 7-645,-4-14-1161,11 0-2967,6-7-516,7-3-387,11-10 0</inkml:trace>
  <inkml:trace contextRef="#ctx0" brushRef="#br0" timeOffset="1.67058E6">21415 12793 8643,'-34'-40'5547,"9"18"-387,-7-6-258,0-4-4902,-3-2-129,-6-8-645,16 9-3741,-7 3-516,15 7-387,5 6-387</inkml:trace>
  <inkml:trace contextRef="#ctx0" brushRef="#br0" timeOffset="1.67079E6">21325 12514 4386,'19'51'4773,"-10"-13"0,-6 6-1290,-3-2-2967,0 7 129,-6-7-645,0-1-129,4 0-1419,-4-8-2838,2-10 0,4-1-516</inkml:trace>
  <inkml:trace contextRef="#ctx0" brushRef="#br0" timeOffset="1.67098E6">21612 12773 7353,'-32'26'5547,"-4"-11"-516,-11-4-258,-9-8-4515,-7 1-1806,-8-7-2838,1-11-645,7 2-516,9-2 0</inkml:trace>
  <inkml:trace contextRef="#ctx0" brushRef="#br0" timeOffset="1.67556E6">18394 16430 2709,'0'0'4644,"0"0"-258,0-24-1935,0 24-1032,2-33-129,5 15 0,-7-11-387,5 3-129,-2-8-258,2 2 0,0-9-129,6-6 258,-3-8-258,4-4 0,1-12-129,4 0 129,-1-8-129,1-5 0,0-2 0,3-3-129,-2-1 0,-2 3 129,1-2-129,-2 2-129,-1 2 129,1 4-129,-4 2 129,-2 2-129,2 7 0,1 3 129,-1 3 0,2 2-129,-1 0 0,-1-5 129,1 0-258,-3-5 129,0 0 0,-4 2 129,2 2-129,-5 2 129,1 7-129,-2 7 0,0 11 0,0 3 0,1 2 0,2 3-258,2-3 258,0-3 0,1-1 0,-1-6-129,1-7 258,2-1-258,-2-1 258,-1-1-129,-1 9 0,1 5 0,-3 6 0,-1 5 0,1 5 0,-2 5 0,3-2 0,0 4 0,-1-5-129,2-6 129,-1 2 0,1-1 0,-1 2-129,1 0 258,-2 8-129,1 5 0,-1 2 0,-3 12 0,4-12 129,-4 12-129,0 0 129,0 0-129,0 0 0,0 0 0,0 0 0,0 6 0,0-6 0,0 0 0,0 0 129,-14 12-129,14-12 129,-14 17-129,6-3 0,-2-2 129,2 3-129,-3 3 0,1-2 0,0-4 258,4 0-258,6-12 0,-14 16 0,14-16 0,0 0 0,-10 11 129,10-11-129,0 0-129,0 0 258,-1-12-129,1 12 129,1-22 0,4 6 0,2-1-129,5 1 258,-1-2-129,1 1 0,4 2 0,-1-1 129,-1 4 0,1 2 0,-2 5-129,0 5 0,3 5 0,-3 8 0,-1 5 0,-2 10 0,1 1-129,0-5 129,-3 5-129,1-9 0,-5-2-129,1-2 129,-5-16-516,12 9-903,-12-16-3741,0 7-258,0-22-387,0 22-516</inkml:trace>
  <inkml:trace contextRef="#ctx0" brushRef="#br0" timeOffset="1.67628E6">18979 14440 10191,'12'-9'5289,"5"9"-387,-17 0-516,6 33-3870,-8 3 0,-6 9-387,-1 5 0,0 8 129,2-3-129,5 3 129,2-17 0,5-4-129,8-19-129,6-12 258,5-11-258,3-14 0,-1-12 0,-1-6 129,0-3-129,-2-7 0,-5 5 129,-3 3-129,-3 6 0,-6 9 129,1 7 0,-3 5-258,-4 12 129,0 0 0,0 0 0,12 21 129,-11 3-258,2 2 0,-2 7-129,-1-2-387,7 7-516,-13-10-3741,6-1-387,0-8-258,4-5-645</inkml:trace>
  <inkml:trace contextRef="#ctx0" brushRef="#br0" timeOffset="1.67674E6">19400 14401 8385,'13'40'5547,"-6"-6"-516,-6 2-387,12 4-4128,-13 1-258,0 7 258,0-6-258,0 0 0,0-7 0,0-3 129,4-10-5676,2-6 5289,-6-16-387,18 8-129,-8-8-129,-10 0 129,0 0 516,22-32-645,-12 9 0,3 1 5676,-1-8-5289,0 0 387,-3-4 129,3 4-129,3-1 0,-2 1-129,1 2 129,5-1-129,-2 6 0,0 1 0,3 4-258,-4 0 0,2 10-645,-11-15-1032,5 22-2451,-12 1-774,2 11-516</inkml:trace>
  <inkml:trace contextRef="#ctx0" brushRef="#br0" timeOffset="1.69271E6">17659 15720 9288,'-26'21'5547,"2"-15"-645,-11-6 0,-7 0-4644,-7-3-129,-8-4 0,0-3-258,-1-2-516,12 10-129,-4-9-774,21 11-2709,4 0-645,13 6-387,12-6-129</inkml:trace>
  <inkml:trace contextRef="#ctx0" brushRef="#br0" timeOffset="1.69295E6">18105 15660 8127,'0'0'5031,"-16"11"-387,-15-11-1290,-8 6-3096,-8-3-258,-5-3-516,6 5-1806,-2-4-2064,7-1-645,10 0 0</inkml:trace>
  <inkml:trace contextRef="#ctx0" brushRef="#br0" timeOffset="1.69321E6">19020 15713 3612,'78'-2'4902,"-56"2"0,-10 0-387,-12 0-3483,-9 5-387,-15-5 0,-2 0-387,-8 0-774,-9-7-2967,7 1-1290,4-1-129,4-2-387</inkml:trace>
  <inkml:trace contextRef="#ctx0" brushRef="#br0" timeOffset="1.69439E6">16381 15373 8256,'2'67'5160,"-2"-20"-129,-3 5-516,-2 3-4515,-1 5-645,-11-20-2322,9 3-1806,-2-10 0,8-10-774</inkml:trace>
  <inkml:trace contextRef="#ctx0" brushRef="#br0" timeOffset="1.69458E6">16649 15279 7998,'-21'-11'5160,"-8"13"-129,-10 11-129,-6 12-4386,-8-4-516,-9-5-129,5 9-1032,-11-12-2580,12 4-1290,9 1-258,8 0-516</inkml:trace>
  <inkml:trace contextRef="#ctx0" brushRef="#br0" timeOffset="1.69487E6">16457 15726 9546,'18'53'5289,"-18"-26"0,-5 3-387,-14 2-4515,-3-5-258,-8-6 0,-3-3 0,-1-4-129,-1-8-129,2-1 0,1-4-129,11-1-129,-2-12-645,23 12-1935,-15-23-2064,11 6-129,4 2-516</inkml:trace>
  <inkml:trace contextRef="#ctx0" brushRef="#br0" timeOffset="1.6955E6">16583 15725 7482,'-17'81'5418,"5"-30"-516,0-6-129,4-2-4257,-2-11-129,5-11 0,5-21-129,9-13-129,9-20 0,7-12-129,4-4 0,6-1 0,4-4-129,-3 3-258,-1 14-129,-8-2-1290,-1 23-2838,-4 6-258,-2 10-645,0 4 258</inkml:trace>
  <inkml:trace contextRef="#ctx0" brushRef="#br0" timeOffset="1.69628E6">17426 15685 3225,'16'-70'4902,"-6"17"-129,3-17-129,11-10-3225,-9-31-258,6-5 0,-7-20-258,6-5-516,-3-17 0,3 0-387,-3 3 0,2 3 0,-2 7 0,1 6 0,2 3 0,-3 8 0,2 13 0,-2 9 129,-3 2-129,2 11 0,-4 11 0,-3 11 258,-1 17-258,1 11 0,-5 11-129,2 10 129,-6 22 0,0 0-129,2 14 129,-2 10-258,-2 6 258,-7 3-129,0 1 129,1 0 0,-2-4 129,-1-3-129,-1-3 129,-2-6-129,2-7 0,0-1 0,0-1 0,3-7 0,9-2 0,-13 0 0,10-8 0,3-8 0,4-4 129,6-8 0,4-4 0,4 3 0,5-6-129,2 4 258,5 4-129,-1 7 129,2 7-258,-1 13 129,0 16 0,-5 12-129,-2 16 258,-7 0-774,-1 18-129,-15-7-3225,2 11-1032,-2-7-387,-7-3-258</inkml:trace>
  <inkml:trace contextRef="#ctx0" brushRef="#br0" timeOffset="1.69742E6">16333 15678 2451,'10'19'5160,"-10"-1"-516,0 12 0,-3 5-2322,-4-4-2064,0-2-129,-1 1-387,-4-16-1677,6 3-2451,4-3-258,2-14-258</inkml:trace>
  <inkml:trace contextRef="#ctx0" brushRef="#br0" timeOffset="1.69759E6">16312 15794 6063,'-45'0'4902,"18"0"-387,-2 0-1548,1 0-6966,2 0-258,-3-6-774,10 6 129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04-18T16:18:16.942"/>
    </inkml:context>
    <inkml:brush xml:id="br0">
      <inkml:brushProperty name="width" value="0.05292" units="cm"/>
      <inkml:brushProperty name="height" value="0.05292" units="cm"/>
      <inkml:brushProperty name="color" value="#515128"/>
    </inkml:brush>
  </inkml:definitions>
  <inkml:trace contextRef="#ctx0" brushRef="#br0">4627 7820 6966,'0'0'5418,"0"0"-387,3-6 0,-3 6-3354,-14-1-1161,0 1-258,-4 0-129,-3 5 0,0 5 0,0 4 0,1 0 0,4 9 129,3 0-129,5 4 129,2 2 0,6-1 0,0 0-129,7-1 129,5-1 0,8 0-129,0-5 129,5-4-129,1-3 0,3-9 0,0-5 0,-1 0 0,-3-12-129,-1-5 0,-3-4 0,-4-2 0,-3 0 129,-2 4-129,-3 5-129,-9 14 129,11-12 0,-11 12-129,4 6 129,-4 6 0,0 10-129,3 5 129,2-2 0,2-1-129,5-1 129,3-4 129,6-13 0,2-4-129,-1-5 0,2-14 0,-4-3 0,-2-7 0,-9-7-129,-2 2 129,-7 5-129,-8 7 129,-5 4-129,-6 4-258,1 12-129,-6 0-258,7 16-645,-12-7-1806,17 10-1806,-1-5-516,9 2-387</inkml:trace>
  <inkml:trace contextRef="#ctx0" brushRef="#br0" timeOffset="771.0441">5090 7963 6837,'8'66'5289,"-8"-28"-258,3 0-129,7 3-3999,-10-17-387,0-4-129,0-20-258,0 0 0,0 0-258,15-19 129,-7-5-129,-4-8-129,8 5 129,-7-1-129,4 6 129,-2 7 0,-7 15 258,14 0-258,-9 8 387,2 11-129,-2 5 129,5-1-129,-4 1 0,6-7 0,-4-5 0,8-9-258,-3-3 129,4-13-129,-3-5 0,-1-5 0,2-2 0,-3 3 0,1 2 129,-5 5 0,-8 15 0,16-12 0,-16 12 129,12 11-129,-7 6 129,4 2-129,1 7 129,2 1 0,1 3 0,3 2 129,-1 2-258,4 3 387,-2-4-258,1 4 129,-3-3-129,-2 7 0,-5-5 0,-5-5 0,-3-7 0,-7-13 0,-3-11 0,-5-4-258,-2-21 129,1-13 0,0-12 0,6-8-129,2-5 258,8 4-258,3 4 129,7 9 0,6 6 129,5 15-129,-2 9 129,3 14-129,-5 5 129,-2 17 129,-9 5-258,-4 5 129,-4 0 0,-12-5-129,-9 1-387,-7-16-516,5 3-3483,-6-13-645,2-3-516,7-13-387</inkml:trace>
  <inkml:trace contextRef="#ctx0" brushRef="#br0" timeOffset="1111.0635">5746 7956 6966,'-22'64'5160,"12"-26"-258,-3-3-387,5 1-3999,5 1-387,3-10 0,3-6-129,10-11 0,6-9 129,6-5 0,2-13-129,0-4 129,-4-9 0,-4-1 0,-6-2-129,-6 2 0,-7 1-129,-9 6 0,-10 2-387,-1 18-1290,-9-5-2580,0 5-645,6 7-258,1 1 129</inkml:trace>
  <inkml:trace contextRef="#ctx0" brushRef="#br0" timeOffset="1504.086">5895 7949 3096,'12'75'5031,"-7"-40"-387,12 3-258,-5-4-3354,5-17-387,3-6-516,1-11-129,-2-9-129,0-5-129,-3-10 129,-3-2-129,-1-3 129,-5 4 129,-2 0 129,-2 9 129,-3 16 0,0 0 0,0 0 0,4 13 0,2 11 0,-1 0 0,5 6 0,-1-7-258,2-5-258,2-1-774,-13-17-2193,16-2-1419,-5-7-387,-4-14 0</inkml:trace>
  <inkml:trace contextRef="#ctx0" brushRef="#br0" timeOffset="1848.1057">6235 7940 6450,'24'55'5289,"-15"-33"-516,0 4-258,-2 1-4128,-3-8-258,-3-2 0,-1-17-258,0 0-129,0 0-129,0 0-129,4-10-129,-1-14 0,5 6 129,0-5 0,4 7 387,1 5 258,0 5 387,1 7 0,-14-1 129,27 30 0,-19-10 0,2 6-258,-3-1-129,-3-4-387,3 3-1419,-4-9-2967,-3-15-516,0 0-258,0 0 130</inkml:trace>
  <inkml:trace contextRef="#ctx0" brushRef="#br0" timeOffset="2300.1315">6606 7991 3870,'5'12'4773,"-5"-12"-258,-5 24-258,1-4-3870,-8-2 0,5 6 129,-2-3-129,4 2-129,1-8 129,4-2-129,10-8 129,6-5-129,6-8 0,6-8-129,-3-12 0,4-7-129,-1-3 258,-3-5-258,-8-2 129,-4-2 0,-7 4-258,-6-2 129,-6 13-129,-8 4 129,-5 10 0,-2 11 129,-5 7-129,6 12 387,-1 7 129,8 12-129,1 1 258,12 9-129,4-2 129,13 3-258,2-4 0,6-5-258,5-2-903,-12-8-3999,10-8-387,-5-7-258,-4-8-516</inkml:trace>
  <inkml:trace contextRef="#ctx0" brushRef="#br0" timeOffset="9383.5367">19747 2225 10062,'18'-36'5289,"-18"20"-645,0 16-258,-17-17-3741,4 14 0,-10 3-387,1 3-129,-3 11 0,0 6-258,5 6 129,3 7-258,9-2 387,4 1-387,4-6 387,12-1-387,9-4 387,3-3 0,5-6 0,1-8-129,7-4-129,-4-2 258,1-9-129,-3-6 0,-6 0 0,-3-3-129,-7 6 129,-3-1 0,-12 15 0,8-17 0,-8 17 129,0 0-129,-8 16 129,4 0 0,0-2-129,4 2 129,0 2-129,10-2 0,5-4 0,7-7 0,-1-5-129,6-2 129,-2-8 0,-3-1-129,-5-6 129,-5-6-129,-7 3 0,-5 4-129,-9 0-129,-13 2 0,3 11-1290,-8-8-2838,4 11-516,-2-1 0,10 5-516</inkml:trace>
  <inkml:trace contextRef="#ctx0" brushRef="#br0" timeOffset="10083.5767">20158 2307 7740,'0'58'5031,"0"-25"-387,0-11-387,7 1-3741,-7-23-387,0 0-129,18 1-129,-8-15-387,4-4 258,-2-3-129,4-1 129,-3 4 129,0 6 129,-2 8 0,-11 4 129,14 7 129,-10 6-129,0 2 129,-3 2-129,2 2 0,-3-7 129,0-12-129,6 16-129,-6-16 0,14 0 0,-14 0 0,17-20 0,-5 7 0,0 3 0,0-1 0,1 2 0,-1 2 0,-2 6 129,1 1-129,-11 0 129,18 14 0,-10 0 0,0 2 129,1 5-129,-1 3 129,-1 2-129,-2 3 0,-1 2 0,-3-6-129,1 0 0,-2-1 129,0-8-129,0-16 0,0 0 129,-14-6 0,9-25 0,3 1-129,0-8 258,2-8-258,4-1 258,5 4 129,4 8-516,2 6 129,6 10-129,-1 13 129,1 5-129,-4 7 129,-4 13-258,-5 1-258,-5 5 387,-4 0 0,-10-5 0,-9-8-129,2-4-516,-11-13-1935,8-4-1806,-2-9-258,10-1-387,2-4 129</inkml:trace>
  <inkml:trace contextRef="#ctx0" brushRef="#br0" timeOffset="10424.5962">20789 2277 6966,'-24'22'4902,"11"0"-516,1-2-645,4 12-2838,0-7-387,8 2-258,4-6 0,9-5 0,4-6-258,8-4 129,-1-6-129,1-8-129,-5-7 129,-2-3 0,-6-3 0,-7-1-258,-5 2 0,-9-1 129,-7 9-129,-9-2-516,4 13-1548,-5-3-1806,2 5-516,3 5-129,8 6 130</inkml:trace>
  <inkml:trace contextRef="#ctx0" brushRef="#br0" timeOffset="10799.6177">20960 2340 4773,'-2'54'4644,"2"-24"-258,3-2-387,9-6-3354,-1-6-516,2-15-258,1-1-774,-2-10 129,7-6-258,-10-8 0,7 2 258,-7-2-129,-1 4 387,-2 5 774,-4 3 129,-2 12 516,0 0-129,8 16 129,-8-2 129,4 6-258,-4-4 129,8 5-387,-3-2-387,0-8-516,6 0-903,-11-11-2709,17-5-258,-17 5-516,16-24 388</inkml:trace>
  <inkml:trace contextRef="#ctx0" brushRef="#br0" timeOffset="11495.6575">21229 2365 3483,'8'44'4515,"-7"-26"-516,2 1-129,-3 0-3483,0-6 0,0-13-516,0 13-258,0-13-258,4-8-258,-3-6 129,7-2-129,1-7-129,4 4 516,-2 2 129,5 1 387,-2 7 258,-1 6 516,1 7-387,-4 7 516,2 13 129,-6-1-129,3-2-258,-6-4 129,3 1-129,-6-18-258,6 11 0,-6-11-258,3-14-129,2-2-129,1-3 0,0 0 0,2-6-129,1 8 129,-1 1 129,2 4 0,0 4 129,-10 8 129,13-4-129,-13 4 129,7 7 129,-7 5-129,0 4-129,-4 2 0,0 1 129,-2-1-129,0 1 0,2-2 0,2-7-129,2-10 0,0 0-129,9 2 129,4-12-129,4-12 129,-1-10-129,2-9 0,0-4 387,-3-13-258,-1-3 387,-7-4-387,-1 4 645,-5-4-516,-1 16 645,-4 8-645,-4 18 258,-4 19-129,3 11 0,-3 21 129,8 16-258,-2 8 258,6 5-774,2-2 516,8-6-645,9-5-3354,-2-15-774,5 1 0,-2-16-774</inkml:trace>
  <inkml:trace contextRef="#ctx0" brushRef="#br0" timeOffset="168014.6098">16305 6348 2709,'10'173'5031,"2"-80"-258,-4-1-258,4-7-4128,-1-4-129,-3-11 0,1-16-258,1-8-903,-7-24-1935,-3-22-1935,9 13 0,-9-21 130</inkml:trace>
  <inkml:trace contextRef="#ctx0" brushRef="#br0" timeOffset="168422.6332">16112 6206 3354,'-6'-29'5289,"6"16"0,9 5-516,5 6-3870,2-10-129,8 9 129,0-5-516,7 8 258,4 0-387,6 7 0,5 10 129,4 9-258,-3 13 0,3 10 0,-2 12 0,-6 10-129,-5 9 129,-8 4 0,-12 0-129,-6-5 129,-11-8-129,-7-12 0,-10-12 129,-11-21-258,-7-12 0,-9-16-258,2-9-645,-17-15-2967,10-3-1161,-1-3-258,6-4-387</inkml:trace>
  <inkml:trace contextRef="#ctx0" brushRef="#br0" timeOffset="168934.6625">16425 5875 903,'-48'-75'4773,"17"54"258,-13 12-387,-5 9-3870,-6 29 258,-14 11-387,5 24 258,-10 0-129,9 15-258,2 4-129,10 10-129,9-4-129,11-1 0,14-1 129,11 3-129,8 0 0,20 3 0,14-5 0,11-4 129,16-4-258,15-2 129,15-13 0,17-7 0,14-21 0,8-12 0,7-17-129,3-15 0,4-21 0,-3-19 0,-16-13 0,-14-12 0,-19-12-129,-18-12 129,-24-6 0,-21-3-129,-26-8 0,-23 4 129,-29 2-129,-19 5-258,-18 20-645,-23 6-2580,-7 15-1419,-7 8 0,-2 8-387</inkml:trace>
  <inkml:trace contextRef="#ctx0" brushRef="#br0" timeOffset="172126.8451">11320 11014 2451,'-20'87'5031,"14"-28"0,-9-4 0,6 1-4386,2 0 129,-6-11-129,5 0 0,-1-19-129,9-8-129,0-18-129,0-8-129,7-24 0,4-17-129,4-16 258,1-19-258,6-9-258,-2-8 258,4-4 0,-4 5-129,-2 10 129,-2 19 129,2 15-129,1 26 0,-2 20 258,0 18-258,3 35 129,-2 19-129,5 23 0,-1 15 129,1 10-129,0 8 129,2 1 0,-1-9-129,0-15 129,-3-16-129,-1-21 258,-2-19-258,-2-18 129,-4-20 129,-6-15-258,-6-16 258,-7-18-129,-12 0 129,-11-14-258,-6 6 129,-10-1 0,-3 10-258,-1 7 129,1 11-129,8 12-129,3 5-387,17 18-1290,1 1-3096,7 1-258,13-8-387</inkml:trace>
  <inkml:trace contextRef="#ctx0" brushRef="#br0" timeOffset="172384.8597">12162 11026 5160,'-8'37'5676,"-11"-23"-387,-8-3-387,-3-2-3483,-4-6-1419,-7-3-258,-5-3-774,10-5-3483,3 1-645,4-4-258,15 7 0</inkml:trace>
  <inkml:trace contextRef="#ctx0" brushRef="#br0" timeOffset="172826.885">12805 10673 3096,'-13'-10'5289,"-7"10"-258,-13 17-387,-8-4-3483,-1 20-129,-11-1-129,6 15-516,-2 5 258,8 5-258,12 3-129,11 1 0,12-1 0,7-5 0,17-4-258,8-6 258,10-10-258,6-4-129,1-10 0,1-9-258,1-5-387,-14-12-1290,2 1-2838,-5-5-387,-9 1-258</inkml:trace>
  <inkml:trace contextRef="#ctx0" brushRef="#br0" timeOffset="173093.9003">13208 11011 6708,'-23'4'5418,"-5"2"-129,-5 0-516,-5-3-4644,-6 6-129,-2-2-258,-5-6-903,11 0-3612,2 1-129,11-1-645,16 0 0</inkml:trace>
  <inkml:trace contextRef="#ctx0" brushRef="#br0" timeOffset="173398.9178">13557 10675 903,'8'76'4644,"-8"-22"129,6 14-258,0 4-3612,-6-3 0,0 4-258,0-11-258,-2-2-258,1-12-129,-1-18-774,2-5-2322,3-5-1548,-3-20-258</inkml:trace>
  <inkml:trace contextRef="#ctx0" brushRef="#br0" timeOffset="173834.9428">13422 10654 1806,'15'-90'4644,"-5"47"0,15 4-903,8 19-2580,-4 2-129,11 18-129,-1 8-129,4 21-258,-1 12 0,1 17-129,-6 13 129,-1 18-258,-8 4 129,-7 13 0,-11 0 129,-5 0-129,-7-14 0,-13-6 0,-15-23-258,-10-25-129,-10-20-774,-21-24-3999,-5-39-258,-10-13-516,-6-16-387</inkml:trace>
  <inkml:trace contextRef="#ctx0" brushRef="#br0" timeOffset="175915.0617">6271 5112 3612,'1'66'4773,"-1"-21"0,1 11-258,2 7-3483,-3 2-387,0 3 0,0-11 0,0 0-129,0-13-129,0-6 129,0-22-258,0-16-129,0-12 0,1-24 0,-1-14-258,3-14 258,-1-12-129,0-13-129,3-1 0,-2-2 0,2 7 0,-1 12-129,5 10 258,3 14-258,0 14 258,4 19 0,1 15 258,5 16 0,-1 20-129,6 14 0,-3 13-129,2 9 129,2 7-129,-2 0 0,-1-5-129,-1-4 129,-1-16 129,-1-8-129,-4-19 129,-4-15-129,-2-11 0,-5-14 129,-6-12-129,-2-9 0,-11-4-129,-6-2 258,-11 0-129,-7 9 0,-5 3-129,-2 10 0,-3 13-129,2-4-645,7 10-2580,4 4-1161,5 4-387,10-4-129</inkml:trace>
  <inkml:trace contextRef="#ctx0" brushRef="#br0" timeOffset="178282.1971">6363 4429 516,'-54'-22'3096,"29"22"258,-15 0-129,11 2-3483,-13 12 129,-1 9-129,-4 8 516,-3 6 258,7 10 258,-5 5 0,10 10-258,1 4 0,9 6-129,6 3 129,9 5-258,6-3-129,7-3 129,8 2-258,9 0-129,12-4 129,6 2-258,11-2 129,5-9 0,13 2-129,7-6 129,8-11 258,8-8 258,12-14 0,13-6 0,-1-17 258,10-2 0,-1-14 258,9-10-258,-6-19 258,1-2-387,-19-23-129,-6-6 258,-24-15-387,-11-13 129,-25-11-258,-19-5 0,-28-1-129,-28-1 129,-26 15-258,-23 4-516,-17 30-1935,-27 14-1806,-21 20-387,-11 23-387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04-18T16:24:15.367"/>
    </inkml:context>
    <inkml:brush xml:id="br0">
      <inkml:brushProperty name="width" value="0.05292" units="cm"/>
      <inkml:brushProperty name="height" value="0.05292" units="cm"/>
      <inkml:brushProperty name="color" value="#515128"/>
    </inkml:brush>
  </inkml:definitions>
  <inkml:trace contextRef="#ctx0" brushRef="#br0">5604 4114 10320,'2'-16'5547,"-2"16"-516,0-13 0,0 2-4257,0 11-129,-3-12-129,3 12-129,0 0-129,0 0 0,0 0-129,0 0 129,0 0-129,0 0 0,0 0 258,0 9-129,0-9 0,1 22-129,1-11 0,-1 1 0,-1-1 0,0 1 0,0 4-258,-4 3 129,-1-1 0,-2 2 0,1 6 129,-1 7-129,2 1 0,2 6 129,0 3 0,1 2-129,1 2 0,1 3 0,0-1 129,0 0-258,0 2 258,0 2-258,0-2 129,0 8 0,0-1 0,0 1-129,1 2 129,3 2 0,-1 1 0,-2-2 0,3 4 129,-4-6-129,3 0 0,-2 2 0,2 0 0,-1 0 0,2 2 0,1 1-129,2 3 129,0 3 0,2 3 0,0 5 0,3-4-129,-1 8 129,0-4 0,-1 1-129,1-4 129,-3-1 129,2 0-258,-3-7 129,0 2 0,1-8 0,-4 0 129,4-5-129,-5-2 129,3-3-129,-1-2 0,-1 2 0,2-5 0,-1 3 129,-1-5-258,1 4 258,-1-4-258,0 6 258,0-5-129,1-3 0,-2-3 0,1-2 129,-2 0 0,1-4-129,0-6 0,-2 1 129,-1-4 0,3-3 0,-3-2-129,0-2 0,0-2 0,1-1-129,-1 0 258,0-2-258,0-13 129,0 20 0,1-9 0,-1-11 129,3 17-129,-3-4 0,0-3 0,1 2 0,1 2 0,-2 2 0,0 0 0,0 5 0,0 3 129,0-1-129,0-2 0,0-3 0,0 3-129,-2-2 129,1 4 0,-2 0 129,3 0-258,-1-2 129,1 2 0,0 7 0,0-9 0,0 4 0,0-5 0,0-5 0,0-2 0,0-13 0,0 15-129,0-15 129,0 0 0,0 0 0,0 0 129,0 0-129,8 11 0,-8-11 129,0 0 0,15 4-129,-15-4 0,18 2 129,-5-2-129,2 1 0,5-1 0,3 0 0,5 0 0,1-3 129,6-1-129,5 3 0,2-1 0,2 0 129,6 2-129,0 0 0,1 2 129,5 2-129,2-1 0,5 0 130,3-2-130,5 1 0,-1-2 0,4 0 0,4 0-130,2 0 130,-1 0 130,6 1-260,-1 5 130,5-1 0,3 6 130,0-5-130,0 3 0,5-4 0,-1 0 0,3 1 0,0-6 0,-3 0 0,3-6 0,1 2 0,2-2 0,-1-2-130,2 4 130,0-3-129,-4-2 129,4 3 0,-4 2 0,2-3-129,-2-1 129,1 2 0,-2-1 129,2 2-129,-2 2-129,1-4 129,0-1 0,1-3 0,0 7 0,-1-5 0,1 0-129,-5 2 129,4 0 0,-3 0 0,-1 3 0,0 2-129,-1-5 258,-1 4-129,-2-1 0,0-2 0,-2 3 0,-1-2 0,-1-1 0,-1 4 0,-3 0-129,3-6 129,-2 5-129,-5-3 129,3-2 0,-3 6-129,0-3 129,-6 0 0,-1 1 0,0 3 0,-4-1 0,2 1 0,-3-1 0,-2 0 129,-3 0 0,-2 2-129,0 0-129,-7-1 129,-2 0 129,-5 1-129,-1 0 0,-3 0 0,-4 1 0,-2-1 129,-4 0 0,-2 0-129,-2 0 0,-3 0 129,-5 0-129,-1 0 0,-7 0 0,-3 0 0,-9 0-129,14 0 129,-14 0 0,0 0-129,0 0-129,0 0-129,0 0-258,5-15-903,-5 15-4128,1-14-258,-1 14-387,0 0-387</inkml:trace>
  <inkml:trace contextRef="#ctx0" brushRef="#br0" timeOffset="2208.1263">9064 8721 4902,'0'0'5289,"0"-15"-387,0 15-645,0 0-3096,0 0-258,0 0 0,0 0-258,8-1 0,-8 1 0,0 0 129,0 0-258,5 14 129,-5-14-129,5 20 0,-1-5 0,3 4-258,-1 7 129,2-3 0,-1 1-258,2 4 129,0 2-129,-1 1 0,1-2-129,-1 0 0,3-4 129,-3 4-129,2 2 129,-2-1-129,3-1 129,-1-3-129,1 0 0,-1 1 129,1 0 0,-2-1-129,2-5 129,-3-1-129,0 2 129,-1-5-129,-1 0 129,-6-17-129,9 18 0,-9-18 0,4 17-129,-4-17 129,0 0-258,4 10 0,-4-10-129,0 0-387,0 0-129,0 0-903,0 0-3741,0 0 0,0 0-387,0-5-258</inkml:trace>
  <inkml:trace contextRef="#ctx0" brushRef="#br0" timeOffset="2876.1645">9189 9136 5676,'0'0'5418,"0"0"-258,-4-14-1419,4 14-2064,0 0-387,0 0-387,0 0 0,0 0-258,0 0 0,-4 6-129,4-6 129,-12 14-129,0-1 0,3 3-129,-7 2-129,0 6 0,1-2 129,-3 6-258,-1-1 129,-2-2-258,2 2 129,-1-3 0,3-2 0,0-3 0,0-1 0,3-1 0,0-4-129,5-1 129,9-12 0,-16 11 0,16-11 0,0 0-129,0 0 0,0 0 0,0 0-129,0 0-258,0 0-1548,0 0-3612,12-3-258,-12 3-387,0 0-387</inkml:trace>
  <inkml:trace contextRef="#ctx0" brushRef="#br0" timeOffset="4152.2374">4608 7098 7740,'-4'29'5418,"4"-29"-387,0 15-129,0-15-3870,0 0 0,-12-19-258,10-4-129,-4-14-129,2-9 0,-3-14 0,5-14-129,-5-10 0,3-8-129,-4-6 0,6-1-129,-5-3 0,5 7-129,-1 3 0,3 9 129,0 4-129,0 8 129,3 8-129,0 9 0,3 9 0,-2 4 0,-2 6 129,3 9-129,-3 8 0,0 6 0,-2 12 129,0-15-258,0 15 258,0 0 0,-4 10-129,4-10-129,-10 22 129,2-5 0,0 4 0,-3 5 129,0 0-129,-1 2 0,0 4 0,0-2 0,0 4-129,4-2 258,-2-7-258,3 0 129,2-5 0,1-6 0,1-3 0,3-11 0,0 0 129,0 0-129,0-20 129,3-3 0,2-11-129,3-2 129,-1-4-129,2-6 0,2 2 129,2 0-129,-1 3 129,3 4-129,1 8 0,4 4 129,1 5-129,1 5 0,0 5 0,4 10 129,-1 1-129,3 7 0,-1 11 0,1 6 0,0 8 0,-2 4 0,-2 0 0,-2-1 0,-3 2-129,-6 0 0,-2-10-129,-9-11-516,2 6-2322,-4-23-2451,-10 1-129,-5-7-387,-1-10-387</inkml:trace>
  <inkml:trace contextRef="#ctx0" brushRef="#br0" timeOffset="4896.2801">3284 6338 10191,'-7'-37'5418,"7"37"-258,0 0-129,0 0-4128,8 31-387,-4 3-129,2 15-258,1 5-129,1 6 129,0-1-129,-1-2 258,0-12-258,0-6 129,0-12 0,-7-27-129,10-1 129,-6-32 0,-4-17 0,0-11-129,0-17 0,-8-13 0,-1-6 129,-2-1-258,1 10 258,1 10-129,2 8 0,3 15 0,4 19 129,4 16-129,9 19 129,6 11 0,1 15-129,2 15 0,3 10 129,3 5-129,-1 3 0,1 0 0,-4-2 0,1-2 0,-5-9 0,-3-4 0,-3-11-129,-6-8 129,-4-4 0,-4-18 0,-10 7 0,-8-7 129,-4-9-129,-6-6-129,-1 7 129,-1-3 0,1 3-129,3 2-258,8 9-387,-3-3-1032,17 12-3483,-1 0 0,5 0-387,0-12-387</inkml:trace>
  <inkml:trace contextRef="#ctx0" brushRef="#br0" timeOffset="5392.3084">3576 5779 9030,'32'67'5547,"-12"-13"-129,-3 3-258,4 16-4128,-4-6-129,2 6-387,-6-1-129,4-2 0,-6-10-129,-2-8-129,0-13 0,-4-9 0,-2-13-129,-3-17 129,0 0-129,3-19-129,-3-8 258,0-2-129,2-6 0,1-4 0,1 5 0,4-1 0,1 7 0,4 10 129,2 5-129,3 12 0,-1 1 0,3 11 129,-3 10-129,-2 4 0,-2 7 0,-7 1 0,-3 1 0,-3-3 0,-5-9-129,-8-7-129,-2-4-258,-9-11-774,7-6-3870,-5-10-258,5 0-258,-1-7-516</inkml:trace>
  <inkml:trace contextRef="#ctx0" brushRef="#br0" timeOffset="5760.3295">4071 6083 8901,'33'-4'5418,"-22"4"-129,-11 0-516,2 20-3741,-2-20-516,-13 21-387,1-7 129,-1 3-129,0 0 129,2 4-258,5-4 258,6-1-129,2 0 129,10-2-129,4-3 0,2 2-129,-3 3 129,2-7-129,-5 6 0,-6-1 0,-6-2-258,0-12-129,-18 32-1290,-2-21-3483,-8-1-258,-2 1-129,-1-3-516</inkml:trace>
  <inkml:trace contextRef="#ctx0" brushRef="#br0" timeOffset="26912.5392">5863 5736 2967,'13'3'3999,"-13"-3"-2322,11 7-129,-11-7-258,14 6-387,-3 1-129,-11-7-387,18 12 0,-7-8-258,1 2-129,-2 2 129,4 2-129,0-2 129,-1 3-129,0 5 0,3 1-129,0 7 129,1 1 0,0 3-129,1 3 129,-1 4-129,-2 2 129,0 2 129,-2-2-129,-1-1 129,1 1-258,-1 0 258,0 0-129,0 0 129,1-1 0,3 1-129,-3-1 129,5-3 0,-3 3 0,3-1 129,3 2 0,-2-2-129,3 1 129,-4-3 0,4 0 0,0 0 0,3 1 129,-2-5-258,1 1 129,2-5-258,-1-4 129,3-2 0,-1-1 0,0-3-129,-1-3 0,1-3 129,0-4-129,-2-1 129,2 3-129,-5 2 0,3-2 0,-1 4 129,1 7-258,-3 4 258,2-1-258,1 6 129,-2-1 0,1-2 0,-1 4 0,1-7 0,-3-2 129,1 1-129,-1-2 0,0-4 0,-1 4 0,3 1 0,-2-1 0,0 2 0,1-1 0,-1 2 0,1-2 0,1 3 0,-4-3 0,2-2 0,-3 0 0,1-3 0,-1-4 0,-1 3 0,2 2 0,-2-1-129,4 0 129,-2 3 0,4 2 0,-3 4 0,4 4 0,-2-2-129,1-2 129,-2 4 0,0-4 129,-3 0-129,1-1 129,0-4-129,-2 1 0,2-4 129,1 1-258,-3-3 129,3 1-129,-2-1 129,2 1-129,-3-3 129,2 0 0,-1 4 0,-1-5 0,1 1 0,-3-2 129,5-2-129,-4 1 0,6 2 129,-4-2-129,3 1 129,-2-1-129,4 6 0,-2-5 0,1 7 258,-2 0-258,0-2 0,2 0 129,-4-2-129,1 2 129,0-4-129,-2 3 129,0-4 0,0-3-129,-1 2 129,0 2-129,0-1 129,-1-1 0,1 0-129,0 4 129,0-6-129,-3 5 129,4-7 0,-2 3 0,-1-4 0,2 3 0,-3-5 129,2-1-129,-6 0 0,5 0 0,-3 0-129,0 1 129,0 1-129,1-2 129,0 1-129,0 0 0,1 1 0,-1 1 129,0-3-129,1 0 0,-1 0 129,-1 0-129,1 0 0,0-6 0,0 2 129,0 1-129,1 2 0,1-2 0,-1 0 0,0 0 129,1 3-129,0 0 0,-1-4 0,3 2 0,-3-4 0,0-1 0,2 0 129,-2-5-129,0 0 0,3 1 0,-3 1 258,-1 5-258,1-4 0,2 0 0,-3 1 0,0 2 0,2-1 0,-1 3 0,-1-3-258,-2-4 516,2 1-258,0 3 0,0-4 0,-1 3 0,-1-3 129,1 1-129,-2-1 0,2 0 0,-1 0 129,3 4-129,-2-3 0,1 6 0,-1-3 0,1 0 0,0 0 0,1 1-129,-2-2 129,1 0 0,0-3 0,0 0 0,1 0 0,-3-1 0,2 5 0,0-2 0,0 2 0,1 4 0,-1-1 129,-1 2-258,2-1 258,0-2-129,-1 3 0,1-1 0,-1-1 0,1 0 0,0-1 0,-1 1 0,0-1 0,4 1 0,-2-1 0,1 2 0,-1-2-129,1 2 258,-1 0-129,1 2 0,-2 1 0,3 0 0,-4 0 129,-2 2-129,2 0 0,-1-2 0,-11 0-129,17 0 129,-17 0 0,17-4 0,-17 4 0,15-6 0,-15 6 0,17 0 0,-17 0 129,18 11-129,-7-8 129,-2 3-258,0 2 258,2-1-258,-11-7 258,17 12-258,-17-12 258,18 7-129,-18-7 0,16 7 0,-16-7 0,17 4 129,-6 1-129,-2-2 0,2 3 0,-1 3-129,0-2 129,1 2-129,-11-9 129,17 17 0,-17-17 0,15 12 0,-15-12 0,16 11 0,-16-11 0,15 12 0,-15-12 0,19 18 0,-19-18 0,21 24 0,-10-14 0,-2 5 0,3-2 0,-2 0 129,2-2-129,0 0 0,1 2 0,-1-2 129,0 4-258,1-4 258,-1-1-129,1-1 129,0 1-258,2-2 258,-2 0-129,0-3 0,-1-2 0,1 4 129,3 2-258,-3-2 258,1 0-129,-1-1 0,0 2 0,0 0 129,-1-8 0,1 0-129,-1 0 129,0 0-129,-2 0 0,1 0 0,2-5 129,-1 2 0,4 3-129,0 0 129,1 0-129,0-1 129,4-1 0,0 2-129,0-1 129,3 1 0,-5 0 0,3-4 0,-4 2 129,3-2-129,-3-3 0,3 5 0,-4-2-129,4 1 0,-1 6-258,-2-3-516,11 17-1806,-9-10-2322,2 6-645,-2 1-258</inkml:trace>
  <inkml:trace contextRef="#ctx0" brushRef="#br0" timeOffset="33092.8928">6420 6122 903,'4'-25'2322,"-4"25"129,-2-18 129,2 18-387,-5-16-258,5 16-516,0 0-516,0 7-129,1 6-387,7 7 258,-2-1-387,4 2 0,3 0-129,0-3-129,3 0 129,4-3-258,3-7 129,0 0 0,4-3-129,0 0-129,6 3 129,0 0-258,5 0 258,-1 3 0,2 6 0,1 0 0,-3 1 129,3 4 0,-2 2 129,3 5 0,-4 0-129,1 0 129,-2-1 0,-3 1 129,1-1-129,-2-2 0,-5-3 0,-1-4-129,0-1 0,-5-3 0,2-1 0,-4-1 0,1 1 129,0-1-258,-2 1 129,1 3 0,-1 0 0,-1 1 0,2 1 0,-1 2 0,-2 0-129,0-2 258,1-1-129,0-4 0,-1 1 129,1 0-129,-1-5 258,2 0-258,-2-1 0,0 1 0,0 2 258,1 0-258,0-1 258,-1-2-258,1 0 0,0-2 0,0-2 258,1-3-129,0-2-129,-1 0 258,-3 0-258,3 0 129,-2 0 0,1 2-129,-3 0 129,1 3-258,-1-4 258,-1 3-258,2-1 258,-2-3-129,0 3 0,0-2 0,2-1 129,2-1 0,-1-2 0,0-1 0,1 1 129,0-3 0,-3-5-129,4 3 0,-6-2 0,2 3 0,-1-4-129,-2-2 129,0 0-129,-2-1 129,2-1-129,-2 2 129,1-3-258,0 0 258,2 2-129,0-1 129,-3 3 0,3-2-129,-3 2 0,3 3 129,-2-1-129,-9 10 0,17-21 0,-7 11 0,-1-2 0,0 1 0,-1-1 0,0-2 0,0 1 0,1 1 0,-2 1 129,3 2 0,-2-2-129,1 4 0,-9 7 129,19-12-129,-19 12 129,16-8-129,-16 8 0,14-5 0,-14 5 0,18-4 0,-18 4 0,18-3 0,-18 3 0,18-5 0,-18 5 0,20-11 0,-20 11-129,17-3 129,-7-1 0,-10 4 0,19-5 129,-19 5-258,18 0 129,-8 0 0,-1 0 129,3 0-129,-3 0 0,0 2 0,1 3 0,0-1 0,-10-4 0,19 0 0,-8 1 0,1 3 258,0-4-258,0 1 0,1 4-258,-1-5 258,3 5 0,-2-3 0,1 1 0,2 4 0,-1 0-129,-1 0 129,2 0 0,0 0 0,0 2 0,-2 2 0,0 0-129,0 0 129,-1 0 0,-1-3 0,-2 3 0,1 2 0,0-4-129,0 2 129,0-2 0,-2 1 0,0 0 0,3-1 0,-12-9-129,16 20 129,-7-11 0,-1 4 0,-1-2 0,2 3 0,-2 0-129,0-1 129,1 2 0,0 1 0,-1-3 0,-1 1 0,0-3 129,-6-11-129,13 22 0,-13-22 0,12 22 0,-7-12-129,1 4 129,0 0-129,0-2 0,0 0 129,-1-1 0,1 2 0,-6-13 0,9 19 0,-9-19 129,5 16-129,-5-16 0,8 14 0,-8-14 0,6 12 0,-6-12 0,11 17-129,-4-5 129,-2 0-129,1 3 129,1 0 0,1-1-129,-1 3 258,0-1-129,-7-16 0,17 18 0,-17-18 0,17 17 0,-7-8 0,3 0 0,-1-2 0,0 3 0,1 2 0,0 2 0,-1-3 0,3 0 0,-2-2 0,0-1 0,0 2 0,0-2-129,3-1 129,-1 2 0,1-3 0,-1 4 0,1-2-129,0 4 129,-3-4 0,2 1 0,0 1 0,-3-1-129,2-1 129,-1-2 0,-1-1 0,-2 1 0,2 0-129,-4 0 129,-8-6 0,17 7 0,-17-7 0,15 14 0,-15-14 0,10 10 0,-10-10 0,11 16-129,-11-16 129,8 14-129,-8-14 129,6 11 0,-6-11 0,9 12-129,-9-12 129,8 15 0,-8-15-129,11 18 129,-6-8 0,2 3-129,-1 2 129,1-3 0,0 1 0,-7-13 0,14 20 0,-14-20 129,16 14-258,-16-14 129,16 10 129,-16-10-129,20 11 0,-11-3 0,1-2-129,-10-6 129,19 16 0,-19-16 0,18 17-129,-18-17 129,15 12 0,-15-12 0,15 11 0,-15-11 0,15 13 0,-15-13 0,16 11 0,-16-11-129,16 14 129,-16-14 0,14 11 0,-14-11 0,19 12 0,-19-12 0,16 10-129,-16-10 129,18 12 0,-6-5 0,-3 2 0,3-1 0,1 0 0,2 4 0,-3-4 0,2 4 0,-1-4 0,2 0 0,-2 2 129,-1 0-129,1-5 0,1 1 0,-1 2 0,1 0 0,2 1 0,-2-2 129,2 1-258,1 0 0,0 3 129,2-1 0,1 1 129,-1-2-129,3 3 0,0 3 0,0-2-129,6 6-387,-10-2-3483,4-2-645,5 10-387,-7-12 130</inkml:trace>
  <inkml:trace contextRef="#ctx0" brushRef="#br0" timeOffset="35264.017">8623 5270 4257,'16'-14'4902,"-16"14"-129,19 30-516,-7-6-3483,-10 0 129,5 11-516,-7-2 0,2 10-258,-2-4 258,0 5-387,-4 3 129,2 3-129,-1-1-129,0-3 129,2 1 0,1-6-129,0-2-129,0-6 0,0-6-258,0-12-129,8 3-516,-8-18-258,13 12-645,-13-12 129,16 0 0,-12-10 258,10 6 516,-7-7 516,5 2 645,0 2 645,-4-5 645,3 10 258,-11 2-129,18 0 129,-18 0-516,10 17 0,-9-3-387,2 11-258,-3 0 0,0 7-129,-6-7-129,-2 3 129,-5-5-129,2-6 258,-8-11-129,1-6 0,-3-12-129,1-12 0,0-3-516,-2-13-903,10 3-1677,-1 1-1548,-2 3-387,10 13 0</inkml:trace>
  <inkml:trace contextRef="#ctx0" brushRef="#br0" timeOffset="39467.2573">8533 4066 11739,'20'13'5418,"-20"-13"-129,23 30-258,-14-10-4257,4 18 129,-7 2-387,4 8-129,-6 5 0,1 6-129,-1 1-258,-3-2 0,1-7-258,-2-15-258,0 0-516,-4-33-2193,4-3-2064,0 0 0,-8-13-516,5-14-387</inkml:trace>
  <inkml:trace contextRef="#ctx0" brushRef="#br0" timeOffset="39780.2752">8548 4096 9933,'11'-77'5289,"0"42"-387,11 15-129,-3-5-3612,16 17 0,-4 4-516,10 13-129,0 19-129,5 22 0,3 10 0,-3 16-129,-2 10 0,-6 16 0,-9 1-129,-9 1 129,-11-12-129,-9-15-129,-22-15 0,-8-14 0,-13-24 0,-9-22-258,-4-5-129,-5-20-516,10 1-258,-5-15-1161,22 15-2967,1 0 0,20 17-516,13 5-129</inkml:trace>
  <inkml:trace contextRef="#ctx0" brushRef="#br0" timeOffset="40026.2893">9270 4560 9804,'12'79'5547,"-12"-26"-516,0 11 129,-1 3-3354,-8-5-1935,-1 5-903,-10-20-3999,5-10 0,-1-20-258,16-17-645</inkml:trace>
  <inkml:trace contextRef="#ctx0" brushRef="#br0" timeOffset="42136.4101">9724 3761 11481,'7'57'5289,"-2"1"-387,-1 5-129,3 23-4257,-6-2 0,3 5-129,-3-3-258,1-9 258,-1-14-258,2-14 0,-3-17 0,1-18 0,-1-14 0,5-24-129,2-12 0,0-10-129,3-6 129,3-1-129,3 1 129,0 7-129,1 12 0,0 14 129,0 19 0,2 18 0,-4 15 0,0 11 129,-1 9 0,-2 1 0,-1 1-129,-2-5 0,0-5-516,-7-22-645,7-4-3741,-9-19-258,12-5-258,-3-15-645</inkml:trace>
  <inkml:trace contextRef="#ctx0" brushRef="#br0" timeOffset="42325.4209">10162 4242 12513,'33'90'5418,"-16"-44"-129,-1-10-645,-8-8-5031,7 5-2709,-15-23-1677,0-10-516,0 0-387,9-20-258</inkml:trace>
  <inkml:trace contextRef="#ctx0" brushRef="#br0" timeOffset="42759.4456">10550 4196 10191,'15'9'5160,"-15"-9"-387,0 12-258,0-12-4515,-15 21 0,2-5 0,-3 5-258,-1 7 258,2 0-129,6-2 0,5 1 0,4-7 129,1-3-129,6-6 0,9-9 0,-2-3 0,1-9 0,-2-6 0,-4-2 129,-2 3-129,-3 1 258,-4 14-129,0 0 258,0 0 0,-13 13 258,9 16 258,-6 4-129,9 9 0,-8-5 0,8 8 0,-4-13-129,3 0-258,-6-12-129,8-20-387,-14 9-645,-9-22-3999,9-8-129,-8-18-516,7-1-387</inkml:trace>
  <inkml:trace contextRef="#ctx0" brushRef="#br0" timeOffset="43587.493">10655 3665 8256,'19'41'5031,"-8"-1"-129,-4 12-258,9 24-3612,-8-5 0,5 14-258,-3-4-258,0-1-129,-1-16-129,-2-6 129,-1-16-258,-1-16-129,-5-26 0,0 0-258,11-19 258,-9-9-258,5 2 129,2-5-129,1 4 0,2 9 129,3 10 129,3 8 0,3 8 0,-3 8 0,5 3 129,-2 3 0,0-8 0,3-9-129,-2-5 129,-2-8-129,-4-13 0,1-3-129,-4-3 129,-4-5-129,-1 2 0,-8 5 0,0 8 0,0 17 0,-18-9 129,2 9 0,0 12 0,3 7 0,1 5 0,2 2 0,4 3 129,6-4 0,7 0-129,6 0 129,4-14-129,0-2-129,6-4-129,-7-7-129,3-6-258,-8-16-258,5 4-258,-15-17-516,10 14 129,-11-13 129,2 7 516,1 4 387,1 6 516,-4 19 387,12-5 387,2 21 645,-3 4 0,9 23 129,-11-8-387,8 9-258,-6-11 0,1-1-387,-5-10-258,-2-9 0,-5-13 0,2-18-258,-2-11 0,4-5-129,1 5 129,3-6-258,7 2-129,0-1-258,13 20-1290,-8-8-2451,8 11-387,-1-4-516,2 1-129</inkml:trace>
  <inkml:trace contextRef="#ctx0" brushRef="#br0" timeOffset="44077.521">11699 3510 9804,'26'129'5418,"-18"-53"-387,2 12 0,-8-11-4128,2-1-129,-4-8-129,0-10-129,-2-13-129,2-14 0,0-11-258,0-6 0,0-14 0,10-8-258,1-3 258,6-7-258,3 2 0,4 1 129,2 1-129,1 0-129,-1 7-129,-3 2-129,-3 5-387,-20 0-2451,14 1-1548,-14-1-387,0 0-516,-8 1 0</inkml:trace>
  <inkml:trace contextRef="#ctx0" brushRef="#br0" timeOffset="44279.5326">11672 3909 10965,'33'-7'5547,"-5"1"-645,-3-12 129,8 14-4644,-7-14-516,-2-5-129,1 11-1419,-17-6-3096,5 11 0,-13 7-516,5-15-387</inkml:trace>
  <inkml:trace contextRef="#ctx0" brushRef="#br0" timeOffset="44445.5422">11794 3587 11481,'30'-44'5547,"-10"18"-516,11 8-258,-4-7-4257,3 2-387,-2 14-1419,-9-16-3483,3 15-129,-7-6-516,0 10-516</inkml:trace>
  <inkml:trace contextRef="#ctx0" brushRef="#br0" timeOffset="44976.5725">12408 3800 9417,'33'-14'5289,"-33"14"-387,9-5-387,-15 5-3741,-9 3-258,-7 6-387,-3 12 0,-3-2 129,2 7-258,3 0 0,6 1 129,11-2-258,6-5 129,15-3 0,9-9-129,2-7 0,2-2 129,2-11-129,-2-4 0,-5-7 129,-6-1 0,-8 5 0,-3 7-129,-6 12 129,0 0 0,0 0 129,-1 17 0,0 9 0,1 9-129,0 0 129,5-5 0,3-1-516,-8-29-1419,21 15-2709,-12-19-387,6-17-387,-6-21-645</inkml:trace>
  <inkml:trace contextRef="#ctx0" brushRef="#br0" timeOffset="45335.593">12614 3214 11094,'30'102'5418,"-17"-36"-516,6 12 0,-10-4-4515,0 6 0,-1-10-258,-4-9 0,-2-15-129,0-16-258,2-12 129,-4-18 0,11 0-129,-5-12 129,6-5-129,1-9-129,5 4 0,1-1 258,2 8 0,-1 6 0,1 9 0,0 5 129,-8 10 129,-1 9 0,-8-2 129,-4 2-129,-5-1 0,-11-4-129,-1-7-258,-9-12-387,7 0-3999,-7-3-129,6-6-387,4-6-387</inkml:trace>
  <inkml:trace contextRef="#ctx0" brushRef="#br0" timeOffset="45644.6107">13124 3455 11352,'10'2'5289,"-4"14"-516,-10-5-129,-10 7-4644,-1-3 129,-1 3-258,3 4 129,1-4 0,6 2 0,4-4 0,4-6 0,8 0 129,1 4 0,2-4-129,-1 3 129,-4 3 0,-8-3 0,0-2-258,-11 6-903,-13-8-3612,-1 5-258,-6-9-258,2 4-645</inkml:trace>
  <inkml:trace contextRef="#ctx0" brushRef="#br0" timeOffset="47559.7202">10844 6763 6837,'-12'5'5160,"-4"-3"-258,6-2-387,-5 0-3870,-5 0-774,-3-1 258,-8-4 0,-4 3 0,-5 2-129,0-1 129,-3 1 0,3 3 0,-2 3 0,3 4 0,-1 1 0,3 3 0,-1 1 129,3 6-129,-5-1 129,4 5-129,-2-1 0,1 2-129,2-3 129,0 1-129,2 1 0,3 0 0,2-3-129,3-2 129,-1 2 0,2 3 0,-1 3-129,1 0 258,0 3-129,0-3 0,0 2 0,0 0 129,4-3-129,-1-7 0,2 3-129,1-9 129,4 0 0,-1-5 0,5 0 0,-2 1 0,1 1 0,1 4 0,-1-4 129,4 4-129,-3 0 129,2 6-129,-1-2 0,0 1 258,-2-3-258,3-1 129,-2 0-129,-2-4 0,3-1 129,-2 0-129,11-11 0,-18 18 0,8-7 129,4 1-129,6-12 0,-12 14 0,12-14 0,-7 12 0,7-12 129,0 0 0,0 0 0,0 0 0,0 0 129,0 0-129,0 0 129,7 3-129,-7-3 0,12 0 0,-12 0 0,18 0-129,-18 0 0,21-1 0,-13-2 0,4 1 0,-1-2 0,-11 4 0,15-5-129,-15 5 129,11-3 0,-11 3 0,0 0 129,0 0-129,0 10 0,0-10-129,-14 12 129,14-12 0,-22 18 0,12-11-129,-1 0 129,-1-3-129,2-1 129,-2-2 0,4 1 0,-4-2 0,3 0 0,9 0 129,-19-8-129,19 8 0,-15-13 0,15 13 0,-12-18 0,7 7 129,3-1-129,1-1-129,1-1 0,0-2-258,0 16-774,4-24-3870,3 11-129,2-1-516,1 4-258</inkml:trace>
  <inkml:trace contextRef="#ctx0" brushRef="#br0" timeOffset="48303.7627">11219 6300 6450,'23'1'5805,"-16"19"-645,-7 14 0,0 24-2451,-7-6-2451,-3 10 129,-7-2-258,-1 0-129,0-4 129,4-10-129,2-13 0,2-12 0,10-21-129,-1-10 258,5-22 0,8-19 0,4-12 0,6-10 0,3-10 0,0 0 0,2 2 129,-5 5-258,3 12 129,-5 16 0,-3 15-258,-4 13 258,-2 15-129,-2 12-129,3 18 129,-4 16 0,-2 10 0,5 11-129,-2 5 129,2 5 0,-1-4 0,2-9 129,0-7-129,0-13 0,-4-13 0,-2-13 0,-6-13 0,-1-18 0,-11-13 129,-8-2-258,-1-3 129,-7 2-129,1 7-129,-6 3-129,5 20-387,-1-1-1161,13 21-3096,1 8-387,11 8-258,1-2-258</inkml:trace>
  <inkml:trace contextRef="#ctx0" brushRef="#br0" timeOffset="49145.811">11833 6516 9933,'8'96'5676,"-8"-49"-387,-7 4 0,-6-6-4644,-4-5-258,-7-10-258,1-10-387,4-5-903,-3-15-4128,12-6 129,6-13-774,10-3-129</inkml:trace>
  <inkml:trace contextRef="#ctx0" brushRef="#br0" timeOffset="49391.825">12326 5965 9933,'3'98'5676,"-3"-30"-387,-8 11-129,8 8-4902,-10 2 0,-5-5-258,3-4-516,-2-25-1677,12-5-2838,0-17-387,4-15-387,14-18-258</inkml:trace>
  <inkml:trace contextRef="#ctx0" brushRef="#br0" timeOffset="49677.8414">12541 6395 9417,'12'30'5676,"-12"0"-387,-5 11-129,-2 1-4773,1 2-387,-2-1 129,1-2 0,6-8-258,2-8 129,13-16 0,6-9-129,8-9 129,0-12 0,1-11 0,-3-5-129,-2-3 129,-8-3-129,-8 7 0,-8 2 0,-12 10-387,-12-1-903,2 17-3354,-9 3-516,4 7-129,0 12-258</inkml:trace>
  <inkml:trace contextRef="#ctx0" brushRef="#br0" timeOffset="50103.8658">12801 6371 8385,'0'56'5160,"-3"-19"0,2 1-645,1 2-4515,0-1 0,0-8-129,4-12-129,9-8 0,-1-11-258,9-4 0,-4-14 129,7-5 0,-7-5 0,3 1 129,-4 3 129,-6 5 258,1 6 0,-11 13 129,12 0 0,-12 0 129,6 25 0,-2-8 0,3 4-129,2-7 0,4-1 0,1-10-129,4-3 0,2-11 0,-2-8-129,2-5 0,-2-4-129,-3-1-129,-5-1-258,1 11-516,-11-7-1419,0 17-2322,0 9-258,0 0-516</inkml:trace>
  <inkml:trace contextRef="#ctx0" brushRef="#br0" timeOffset="50480.8874">13293 6446 6708,'50'-8'4773,"-29"-9"0,-5-9-516,-8-4-4386,-8 1 0,-7 2 0,-12 1-129,-4 11 0,-6 7 0,1 8 129,1 15 129,3 6 0,8 12 0,7-2 129,6 4 0,3-2 0,12-5-258,7-2-387,0-13-774,9 3-516,-6-17-774,10 0-1161,-5-9-774,-3-8-258</inkml:trace>
  <inkml:trace contextRef="#ctx0" brushRef="#br0" timeOffset="50692.8995">13455 6433 3612,'-3'48'4773,"-1"-20"-1032,3 5-774,-7-14-903,8 7-645,-1-16-516,1 5-258,0-15-129,16-3-129,-4-12-129,6-1-129,3-4 0,5 0-129,5-1 129,1 1-387,2 7-387,-5-8-774,8 8-3225,-10 2-129,-2 0-516</inkml:trace>
  <inkml:trace contextRef="#ctx0" brushRef="#br0" timeOffset="51079.9215">13986 5624 6966,'-1'94'5418,"-4"-30"-258,1 10-387,1 4-4257,-2 11-129,-3-13 129,4-6-129,0-5-129,4-10 129,0-14-129,4-14-258,4-11 129,4-10 0,1-6 0,6-11 0,0-2 0,1-1-129,4 1 0,-1 3 0,-3 3 129,0 5-258,0 2-129,-7 0-258,3 11-1032,-16-11-3096,9 12-645,-9-12-129,0 0-645</inkml:trace>
  <inkml:trace contextRef="#ctx0" brushRef="#br0" timeOffset="51313.935">14026 6118 7611,'40'0'5547,"-19"-8"-516,3-2-258,-5-8-4386,1 2-387,-4-1-516,-10-8-903,1 7-3096,-7 1-516,0 3-387,0 14 0</inkml:trace>
  <inkml:trace contextRef="#ctx0" brushRef="#br0" timeOffset="51472.9441">14114 5836 6321,'28'-28'5805,"-9"11"-258,7 7-387,2-16-2322,6 13-2193,-1-6-774,-9-9-4644,3 6-387,-6-8-129,-1 4-903</inkml:trace>
  <inkml:trace contextRef="#ctx0" brushRef="#br0" timeOffset="54678.1273">10236 3989 13029,'0'0'5676,"0"0"-645,0 0 0,-6-2-4902,6 2-516,-10-4-3483,10 4-1419,0 0 0,8-10-645</inkml:trace>
  <inkml:trace contextRef="#ctx0" brushRef="#br0" timeOffset="57682.2992">13483 6570 3612,'2'11'5547,"0"9"-516,-2-3-258,0 10-3354,-4-11-387,1 14-129,-5-6-516,3 4-258,1-3-903,-4-7-3870,7-5-258,1-13-258,3 12-516</inkml:trace>
  <inkml:trace contextRef="#ctx0" brushRef="#br0" timeOffset="59940.4284">16028 9135 5289,'-13'4'5805,"13"-4"-387,0 0-387,-11-1-3612,11 1-516,0 0 0,0 0-258,0 0-129,7-1-129,-7 1 0,14-8-129,-3 4 0,6 0 129,0-3-129,8 2-129,4 0 129,4 2 0,4 1 0,5 0-129,2 2 129,8-1 0,1 1-129,1 0 0,-1 0 0,1 0-129,-5 0 129,-1 0-129,-5-6 258,-6 5-258,-3-4 0,-5-1 0,-4 6 0,-5-2 0,-2-3-129,-6 2 0,-2 3-387,-10 0-129,10 1-387,-10-1-903,0 0-3612,0 0-129,0 0-387,0 0-258</inkml:trace>
  <inkml:trace contextRef="#ctx0" brushRef="#br0" timeOffset="60451.4577">17419 9129 2709,'0'0'5547,"0"0"0,-8 10-387,8-10-1806,0 0-2322,0 12 387,0-12-516,0 0-258,0 0 0,12 0-129,0-1-129,5 1-129,6-3 0,6 2-129,4-1 0,4 2 0,2-1 129,5 1-129,0 0 0,1 0 0,3 4 129,-5-1-258,0 0 129,-3 1-129,-1 1 129,-3-2-129,-4 0 129,-3-3-258,-5 0 129,-3 1-129,-3-1 0,-6 0-258,0 3-258,-12-3-516,16 0-3354,-16 0-1032,0 0-387,0 0-516</inkml:trace>
  <inkml:trace contextRef="#ctx0" brushRef="#br0" timeOffset="60940.4856">18477 9191 3354,'-7'13'5289,"7"-13"0,0 0-1419,11 12-2064,-11-12 0,21 0-387,-8-8-516,15 8 0,-4-3-258,11 2 0,2-3-129,4 4 0,1 0 0,-1 4-258,-3 2 129,-2-1-258,-7 1 129,-3 4-129,-7-8 0,-5 0-129,-3 2 0,-11-4 0,12 1-387,-12-1-258,0 0-516,0 0-4128,0 12-387,0-12-129,-7 1-645</inkml:trace>
  <inkml:trace contextRef="#ctx0" brushRef="#br0" timeOffset="61752.5321">16318 9277 8514,'0'12'5805,"4"3"-645,-4-15 258,12-9-4386,-7-15-516,3-5 129,-3-17-516,2-6 258,-3-15-129,1-6 0,-4 1-129,1 0-129,-2 8 258,0 12-258,-3 9 129,-1 9-129,2 13 129,-1 10-258,3 11 258,0 0-129,0 0 129,-12-6-129,12 6-129,-13 5 129,13-5 129,-19 17-129,9-7 0,-2 4 129,-1-2-129,1-2 0,3 1 129,-2-8-129,1 0 0,10-3 0,-18 0 0,18 0-129,-9-3 0,9 3 0,0 0 0,-9-14-516,9 14-645,0 0-3999,0 18-258,1-5-258,8 1-645</inkml:trace>
  <inkml:trace contextRef="#ctx0" brushRef="#br0" timeOffset="62224.5591">16654 8960 4386,'12'76'5547,"-9"-41"-129,-3 1-387,9 4-3741,-10-15 0,1 1-129,-3-11-129,3-1-645,0-14 129,0 20-129,0-20-129,0 0-258,7 11 258,3-5-258,1-1 129,1 1 0,0-3-129,-1 1 0,0 2 129,-11-6 0,17 11-258,-17-11 129,0 0-129,0 0 0,0 0 0,0 0-129,0 0-129,0 0 0,0 0 0,0 0-129,-6 15-258,6-15 129,-4 21-387,4-21-387,-2 28-2193,2-28-1419,-1 15-258,1-15-129</inkml:trace>
  <inkml:trace contextRef="#ctx0" brushRef="#br0" timeOffset="62675.5849">16723 9079 2322,'0'-107'5289,"1"51"0,3 2-387,-1 0-2967,6 24-645,-9-5 258,0 23-645,0 12-258,0 0 129,0 30-258,0 11 0,0 2-129,0 12-129,0 4 0,0 5-129,0-3 0,4-3 129,-1-9-129,2-6 0,0-8 0,-1-10-129,1-6 129,2-3 0,-7-16-129,8 11 0,-8-11-129,16 0 258,-6-3-129,5-2 0,2 4-129,0-2 129,2 0-258,-2-1-387,1 4-387,-10-10-1935,5 10-2451,-13 0-258,0 0-516,0 0 517</inkml:trace>
  <inkml:trace contextRef="#ctx0" brushRef="#br0" timeOffset="64951.715">17717 9353 9546,'0'0'5934,"0"0"-387,3-20 129,13-8-5031,-10-17-129,2-14 0,-1-5-258,-3-5 0,1-3 0,0 8-258,-5 1 129,1 11-129,0 9 0,-1 16 0,0 5 129,0 9-129,0 13 0,-7 0 0,-1 7 0,-1 6 0,-3-1 129,-1 3-129,-2-1 0,0-3 0,0-2 129,2-3-258,1-3 258,1-3-387,11 0 0,-14 0-129,14 0-516,-7-14-1806,7 14-2709,4 0-258,8 5-387,-3 3-258</inkml:trace>
  <inkml:trace contextRef="#ctx0" brushRef="#br0" timeOffset="65283.734">17959 8760 7740,'14'102'6063,"-10"-43"-516,0 10-129,-4-1-4257,4-4-516,-4-14 0,0-4-387,0-10 0,0-7-129,9-12 129,3-10-129,4-7 0,1-11-129,0-7 0,4-2 129,-3-5-129,1 2 129,-3 2-258,-4 1 0,-3 8-258,-5-1-387,7 13-3483,-11 0-1161,0 0-258,5 18-645</inkml:trace>
  <inkml:trace contextRef="#ctx0" brushRef="#br0" timeOffset="65823.7649">18672 9461 6063,'20'10'5934,"-20"-10"-387,16-21-258,-15-11-3741,7-2-516,-8-21-387,0 0 0,0-14-387,-2 3 129,0 0-258,-2 8 0,1 11 0,2 10 0,1 9-129,0 8-129,0 20 129,0 0 129,0 0-129,0 0 129,0 0-129,-16 0 0,3 10 0,-3 1 0,-4-2 0,3-1 129,-8 4-129,4 1 129,1 1-129,2 1 0,2-5 0,4-3-129,12-7 0,-17 18 0,17-18-387,0 0-774,0 0-3870,9 0-258,3-2-516,3-3-129</inkml:trace>
  <inkml:trace contextRef="#ctx0" brushRef="#br0" timeOffset="66160.7842">18875 8936 8643,'-4'86'5805,"-3"-44"-516,-2 18-903,-2-16-3483,4 4-387,-5-11 0,4-1-387,3-6 129,5-2 0,5-9 0,10-2-129,3-7 129,8-1-129,2-4 129,0-2-129,2-2 0,-5-1-258,0 3-129,-9-3-387,3 6-2580,-19-6-1806,0 0-903,0 0-387,0 0 0</inkml:trace>
  <inkml:trace contextRef="#ctx0" brushRef="#br0" timeOffset="66750.818">15175 8940 9546,'8'49'5805,"-4"-12"-387,6 4-129,-7 1-4773,6 4-129,-4-7-258,3 1-129,-2-5-258,-1-12-387,7 0-774,-12-23-3741,10 8-258,2-18-258,1-8-516</inkml:trace>
  <inkml:trace contextRef="#ctx0" brushRef="#br0" timeOffset="66930.8283">15438 8867 9546,'-14'0'5934,"-11"13"-645,-5 5 129,-11-5-5031,-8 3-129,-8 2-258,-5-4-516,11 13-1032,-10-9-3612,19 6-258,6-3-516,14 6-129</inkml:trace>
  <inkml:trace contextRef="#ctx0" brushRef="#br0" timeOffset="67185.8427">15428 9307 10062,'-50'59'5934,"6"-32"-516,-2 2-129,-8-5-5160,-4-3 0,0-7-258,3-8-645,14 14-1290,4-18-3096,17 3-516,20-5-129,0 0-387</inkml:trace>
  <inkml:trace contextRef="#ctx0" brushRef="#br0" timeOffset="67551.8637">15434 9295 3483,'11'38'5547,"-7"-8"-258,0-3-387,-5 1-3741,2 5-129,-1-13 258,0 3-645,0-9-129,0-3 0,0-11 129,0 0-129,4-19-129,5 2-129,3-6-129,2 2 258,4-5-129,3 4-129,3 2 0,1 7-129,1 3-258,-4-1-516,13 10-4515,-15-2 0,3 3-516,-8 0-387</inkml:trace>
  <inkml:trace contextRef="#ctx0" brushRef="#br0" timeOffset="68546.9207">21782 9279 9159,'14'0'5934,"-14"9"-645,-9-2 258,-3 5-4902,-17-7 0,-1 2-258,-11 0-129,-5-4 0,-6-3 0,2 1-129,0 0-129,1 3 258,7 3-258,5-2 129,7-2-258,6 1 0,13 3 0,11-7-258,0 0-387,11 0-645,24 4-3096,-5-6-903,8-2-516,4-2-129</inkml:trace>
  <inkml:trace contextRef="#ctx0" brushRef="#br0" timeOffset="68922.9421">22594 9399 7482,'16'7'5676,"0"6"-129,-16-13-387,-7 21-3870,-15-18-516,-2 7-129,-8-8-387,-3-1 0,-4-1-129,1 0-129,1-2 0,6-2 0,8 1-258,3-1-129,20 4-387,-11-5-1032,21 2-3225,3 1-516,10 2-387,3 0-129</inkml:trace>
  <inkml:trace contextRef="#ctx0" brushRef="#br0" timeOffset="69241.9604">23868 9363 8385,'14'4'5805,"-14"8"-516,-14-8-129,-9 4-4515,-14-6-129,-2 4 0,-7-5-258,-1 0-129,1-1-258,0-5-387,16 5-2322,-6 0-2322,13-3-387,1 1-258,9 1-258</inkml:trace>
  <inkml:trace contextRef="#ctx0" brushRef="#br0" timeOffset="70778.0483">20394 9242 7740,'12'68'5676,"-7"-23"-258,1 7-516,-4-2-4386,2 4-129,-4-5-645,-4-14-516,6 0-3225,-2-18-1161,0-17-258,0 0-516</inkml:trace>
  <inkml:trace contextRef="#ctx0" brushRef="#br0" timeOffset="70966.0591">20581 9139 8901,'-13'0'5547,"-9"10"-258,-6 13-258,-11-9-4644,-4-1 0,-7 4-516,-2-6-387,7 9-1290,-12-7-3225,18 2-258,4-1-516,10 4-258</inkml:trace>
  <inkml:trace contextRef="#ctx0" brushRef="#br0" timeOffset="71198.0723">20530 9625 8514,'-3'51'5805,"-11"-32"-387,-7 0-258,-11-6-4902,3-3-258,-5 2-516,-6-14-1290,10 2-3354,5 0-258,5 4-387,11 1 0</inkml:trace>
  <inkml:trace contextRef="#ctx0" brushRef="#br0" timeOffset="71504.0898">20561 9590 6063,'10'57'5676,"-10"-22"-516,0 1-387,0 1-4257,0-3-129,-4-13 129,4 0-258,0-21 129,4 8 0,9-14 129,7-11-258,4-8 129,5-1-258,2 3 0,2-2-387,2 8-387,-16-6-4515,7 12-129,-7 5-387,-6 1-258</inkml:trace>
  <inkml:trace contextRef="#ctx0" brushRef="#br0" timeOffset="73220.188">16906 10477 6708,'14'16'5805,"-11"17"-129,-3 10-387,0 15-3483,-9 6-1161,1 9-258,-8 0 0,3-3-258,-1-13 0,0-10-258,3-18 129,-1-24 0,12-15-129,0-20 129,8-20-129,6-20 129,6-8 0,2-7 129,6-5-129,0 5 0,0 7 0,-2 7 129,-4 19 0,1 8 0,-5 17 0,-2 10 0,-1 16-129,-1 13 129,-2 18-129,1 10 129,0 12-129,1 11 0,-1 13 0,5 4 0,-1 1 0,0-9 0,1-4 129,0-13-258,-2-13 258,-3-13-129,-13-29-129,11 3 129,-14-18 0,-12-18 129,-8-8-258,-9-4 258,-2 7-258,-6 2 0,2 10-258,-3 3 0,11 19-903,-6 1-3096,16 11-903,6 6-516,11 5-516</inkml:trace>
  <inkml:trace contextRef="#ctx0" brushRef="#br0" timeOffset="73726.2168">22189 10212 8514,'3'156'5676,"1"-65"-516,-3 3-258,16 0-4515,-15-8-387,-2-23-1290,5-10-3483,-4-18-516,2-16-387,-3-19-387</inkml:trace>
  <inkml:trace contextRef="#ctx0" brushRef="#br0" timeOffset="74061.2361">22061 10343 8385,'17'-32'5805,"6"10"-387,4-2-129,5 2-4773,5-3-129,3 10 129,0 2-387,0 13 0,-1 14 129,3 19-129,-7 15 0,-2 18 129,-6 10-129,-5 8 129,-8 8-129,-7 1 129,-7-8-258,-12-9 0,-8-18 0,-6-15 0,-7-15-129,-9-21-387,1-7-903,-13-12-3870,8-9 0,-6-6-774,6 4-129</inkml:trace>
  <inkml:trace contextRef="#ctx0" brushRef="#br0" timeOffset="75044.2922">21281 9561 6063,'19'20'5934,"-7"-11"-645,1-9-129,7-7-4128,-9-19-129,3-3 0,-10-16-516,1-7 0,-5-6-129,0-2 0,-1 7-129,-3 8 129,0 4-129,-1 13 0,1 7 0,0 10-129,4 11 129,0 0-129,0 0 0,-13 5 129,13-5-129,-20 19 129,6-8-129,-1 3 129,-2-2-129,0 4 0,2-7 0,-1 0 0,4-3-129,3-3-258,9-3-258,0 0-645,0 0-3999,0 0-129,20 17-387,-8-16-516</inkml:trace>
  <inkml:trace contextRef="#ctx0" brushRef="#br0" timeOffset="75370.311">21561 9026 6450,'21'57'5934,"-14"-15"-387,-7 1-387,4 5-3612,-4-1-645,0 4-258,-4-7-129,4-3-258,0-7 129,0-7-129,4-11-129,7-2 129,-1-11-129,3-3-129,3 0-129,-3-3 0,4-5-258,-3-2-387,3 10-516,-17-12-2709,12 10-1419,-12 2-258,11-7-387</inkml:trace>
  <inkml:trace contextRef="#ctx0" brushRef="#br0" timeOffset="75896.341">22416 9600 7611,'11'-43'5805,"-5"8"-387,-3-12-387,-1 4-3999,-3-17-258,-3 1-258,-8 3-129,1 5-258,-3 8 0,1 9 0,0 15 0,1 11 0,1 6 0,11 2 0,-17 10 0,9 4-129,-1 2 129,0 4-129,-2-5 129,1 0-129,-2-1 0,0 0 129,3-5-258,-3-1-258,12-8-516,-17 7-4128,17-7-258,0 0-516,14 5-387</inkml:trace>
  <inkml:trace contextRef="#ctx0" brushRef="#br0" timeOffset="76198.3583">22508 9183 7353,'7'68'5805,"-6"-29"-516,3 8-258,-1-2-4128,4 1 0,-5-5-258,7 2-129,-2-10-129,5-4-129,-2-11 129,6-9-129,-3-9-129,4-1 0,-2-11-129,-1-7 0,-2 3-258,-5-4-258,5 8-903,-12-4-3870,0 16-129,0-16-516,0 16-129</inkml:trace>
  <inkml:trace contextRef="#ctx0" brushRef="#br0" timeOffset="76761.3905">23566 9574 9288,'20'14'5934,"-8"-14"-645,-6-17 129,5-4-4644,-10-24-258,-1-6 0,0-11-258,0-1 0,-6 3-258,3 4 0,-4 8 129,5 15 0,0 9 0,2 13-129,0 11 0,0 0 0,-13 5 129,6 10 0,-2 1-129,-5 2 0,-3-5-129,-2-2 258,3-1-129,-2-1 0,3-2 0,2-3 0,13-4-129,-13 1-258,13-1-387,0 0-903,18 7-3612,-5-5-129,13 2-645,-3-4-129</inkml:trace>
  <inkml:trace contextRef="#ctx0" brushRef="#br0" timeOffset="77010.4047">23769 9114 7353,'4'69'5805,"-4"-23"-387,5 11-258,-5-7-3483,5 20-645,-4-16-258,5 1-129,-1-17-258,2-6 0,1-12-258,2-10 129,-10-10-258,18-5-258,-8 1-645,-10-12-3870,0 16-645,0 0-387,0 0-774</inkml:trace>
  <inkml:trace contextRef="#ctx0" brushRef="#br0" timeOffset="88973.089">18200 5621 1032,'10'0'3354,"4"0"516,-4 0-645,-10 0-129,16 0-258,-16 0-645,0 0-387,0 0-258,8 0-387,-8 0-258,0 0-258,0 0-258,0 0 0,-11 2-129,-2 6-129,-9-5 129,-6 1 0,-12-4 0,-7 0 129,-11-5-129,-3-5 0,-2-7 0,-3-1 0,-5 1 0,4 1-129,-1-1 129,5 4-129,0 3 0,2 2 0,-1 3 0,4 3 129,0-1-258,3 1 129,2-1 0,3-3-129,5-1 0,4 0 129,4-2 0,7-4 0,1 2 0,5 7 0,4-4-129,3 2 258,3 3-129,2 2-129,12 1 129,-20 0-129,20 0 0,-9 0 0,9 0 0,0 0-258,0 0 258,0 0-258,0 0-129,0 0-387,7 11-1419,-7-11-3225,6 10-387,-6-10-258,4 12-645</inkml:trace>
  <inkml:trace contextRef="#ctx0" brushRef="#br0" timeOffset="90144.156">16186 4981 11223,'11'-14'5934,"-11"14"-387,0 0-258,17 13-4515,-17 4-129,-3 9-258,-5 4-258,-2 10 129,-3 4 0,-2 7-129,-3 4 129,3 1-129,-2 2 0,4-3 0,0-2 0,1-7-129,1-9 129,3-7-258,3-10 129,1-8 129,4-12-129,-4 12 0,4-12 0,0 0 0,0 0 0,0 0 129,0 0-129,0 0 129,0 0-129,0 0 129,0 0 0,0 0-129,5 0 129,-5 0 0,12 3-129,-1 0 129,1 2-129,3 2 129,0-2-129,3-3 0,1 4 0,-2-2 129,0-1-129,-2 4 0,-2-5 0,-13-2 0,17 5 0,-17-5 0,12 5 0,-12-5 0,0 0 0,10 10 0,-10-10-129,0 0 0,11 11-129,-11-11-258,11 13-645,-11-13-4257,0 15-387,0-15-387,0 22-516</inkml:trace>
  <inkml:trace contextRef="#ctx0" brushRef="#br0" timeOffset="92283.2783">17415 9029 516,'-9'-5'3741,"9"5"387,0 0-3096,0 0 258,0 0-129,-3-13-258,0-4-258,3 1 258,-2-13 0,3-2 129,-1-18 0,8 1-258,-4-20 258,7-3-129,-7-10-258,5 7 0,-4-11 0,4 3-258,-3 1-129,0 2 0,1-2 0,0 7-258,-1-6 129,2 5 129,-1-1-129,1 1 0,-3-1 0,1 6 0,-2 1 0,-1 2 129,-3 3 0,3-1-258,-3 4 129,0 1-129,0 6 129,0-2-129,0 3 129,0 2-129,0 5 0,1 1 0,0-1 129,3 4-129,-1-5 0,1 2 0,0 2-129,0 1 129,-1-2 0,-1 1-129,-2 2 129,3 2 0,-2 1 0,0-1-129,1 5 258,-1-1-387,-1 5 258,0-4 129,3 5-129,-2-5 0,0 1-129,3 2 258,-4-3-129,4-1 129,-2 0-129,0 6-129,-2 1 129,4 5 0,-1 2 0,-2 7 0,-1 14-129,3-17 129,-3 17 0,0-16 0,0 16 129,1-15-258,-1 15 129,0-19 0,0 19 0,0-19 0,0 19-258,0 0 258,0-10 0,0 10 258,0 0-258,0 0 0,-13 0-258,13 0 516,-12 2-258,12-2 0,-12 11-258,4 1 516,-1 1-258,0 2 129,-2-2-129,-1 3 129,0 0-129,1 3 129,1-7-129,1-1 0,1 1 0,8-12 0,-10 14 0,10-14 129,0 0 0,0 0 0,0 0-129,0 0 129,0 0 0,0 0-129,0 0 129,0 0-129,0 0 0,0 0 0,-2-8 129,2 8-129,3-16 129,-3 16 0,13-21 0,-5 10-129,0 0 0,-8 11 129,17-17-129,-9 9 129,1-4 0,3 5-129,-3-3 0,3 7 129,0-8 0,0-1-129,-1 3 129,-1 1-129,1 7 129,-1 1 0,-10 0 0,17 0-129,-17 0 129,19 19 0,-9-6-129,2 10 129,-1-5-129,2 3 0,-1 0 0,0 1 0,-2-4 0,1-1-129,-1-1-387,-10-16-774,18 24-3870,-13-13-129,2 2-387,-4-1-774</inkml:trace>
  <inkml:trace contextRef="#ctx0" brushRef="#br0" timeOffset="93959.3742">15918 6740 3225,'-10'58'5031,"7"-15"-258,-6 2-387,-4 0-3741,8 7 0,-6-10-258,3 1-258,0-9 0,3-5 0,1-17 0,4-12-129,0 0 0,0-16 0,0-9 0,10-9 0,-3-6 129,2 1 0,-1 0-129,2 4 129,-3 7 0,0 5 129,-1 10-129,-6 13 0,10 3 0,-6 13 0,0 4 0,1 5 0,-1 1 0,1-1-129,3-8 129,1-10 0,1-7-129,4-12 129,-1-11-258,2-8 129,1-4 0,-2 4 0,-2 2 0,0 11 129,-5 6 258,-7 12-258,11 12 129,-8 17 0,-3 6 0,3 4-129,-3 6 0,0-4-387,4 2-387,-4-12-3741,0-8-516,0-23-516,15 8-258</inkml:trace>
  <inkml:trace contextRef="#ctx0" brushRef="#br0" timeOffset="94254.3911">16254 6738 6966,'0'51'5547,"-3"-12"-258,-5 0-258,1 8-4386,-6-1 0,3-4-129,-2-4-258,5-1-129,2-8 0,5-4 129,0-13-129,10-3 129,4-5-129,4-4-129,2 0 0,-3-6 0,3-1-516,-6-5-645,6 10-3096,-9-5-903,-11 7-387,13-5-387</inkml:trace>
  <inkml:trace contextRef="#ctx0" brushRef="#br0" timeOffset="94616.4117">16573 6858 7740,'23'-9'5547,"-23"9"-258,0 0-258,0 0-4515,0 0 129,-14 9-516,-5 5-129,2 7 0,0 1-129,4 10 129,5 2 0,8-1-129,8 0-129,9-3 129,4-12-129,9 0-258,-6-18-1419,5 0-2838,-4-6-258,-5-4-774,-2-7 516</inkml:trace>
  <inkml:trace contextRef="#ctx0" brushRef="#br0" timeOffset="94870.4262">16843 6762 4902,'12'2'5160,"-11"15"-129,0 7-516,3 13-3999,-1 6-129,1 3-129,-3 2-387,-1-10-903,8 2-3354,1-6-516,-1-9-258,8-7 129</inkml:trace>
  <inkml:trace contextRef="#ctx0" brushRef="#br0" timeOffset="95046.4363">17010 6737 8514,'-55'-4'5676,"19"4"-387,-6 2-516,-1 5-4902,-5 2-2580,-3-9-1935,3-1-645,10-5-516,12 2 130</inkml:trace>
  <inkml:trace contextRef="#ctx0" brushRef="#br0" timeOffset="102840.8821">16053 7492 6708,'-12'41'5676,"7"-9"-258,-4-2-258,5 7-4128,-6-11 129,9 4-645,-3-11-129,4-2-258,0-17 129,20 8-258,-2-9-129,6-12 129,4 2-516,-2-8-129,7 12-645,-16-19-1677,7 13-2064,-5-4-645,-4 0 129</inkml:trace>
  <inkml:trace contextRef="#ctx0" brushRef="#br0" timeOffset="103021.8924">16276 7381 6321,'-3'9'5805,"-3"15"-387,2 15-258,-5-7-3483,4 23-774,-5-4-387,1 2-387,2-5-129,-5-9-774,12 1-2064,0-19-2322,2-7-516,-2-14 0,16 4-128</inkml:trace>
  <inkml:trace contextRef="#ctx0" brushRef="#br0" timeOffset="103397.9139">16367 7443 5547,'26'11'5160,"-13"-9"-129,6 5-516,3 1-4128,-10 2-129,-2 8-129,-4 7 0,-6 6-129,-3 6 258,-6 4-129,-7 0 258,-1-1-258,-4-9 258,7-4-387,-5-14 258,9-9-258,10-4 0,-8-10-129,8-1 129,5-8 0,9 10-129,2 2-129,4 7-258,0 0 0,6 16-645,-14-6-2967,8 3-903,-3 1-258,-2-13-129</inkml:trace>
  <inkml:trace contextRef="#ctx0" brushRef="#br0" timeOffset="103715.9321">16773 7461 6837,'13'9'5418,"-22"9"-387,-3-9-129,-17 0-4386,12-1-129,-5-4-258,0 2-129,4 0 0,5 2 0,13-8-129,-7 21 129,8-9 0,10 2 0,3 7-129,3 0 129,-3 2 0,1 0-258,-5 2 258,-7-6-258,-3 2 0,-10-12-1290,10-9-3225,-26 12-258,6-12-516,0 0 387</inkml:trace>
  <inkml:trace contextRef="#ctx0" brushRef="#br0" timeOffset="104199.9599">16820 7656 3999,'-3'51'4386,"0"-33"-258,8-4-2709,-5-14-1419,12 0-645,-5-12-516,6-4 0,-7-8 258,8 5 258,-5 1 645,0 4 129,-9 14 645,11-1 387,-2 9 516,-9-8-258,5 31-129,-5-19 0,4 5-774,-4-5 387,0-12-387,13 6-129,-4-6-129,-9 0-258,20-19 258,-8 5-387,-4 3 129,3-1-129,-11 12 0,9-2-129,-9 2-258,3 15-1290,-3-1-2838,-2-1 0,2 3-387</inkml:trace>
  <inkml:trace contextRef="#ctx0" brushRef="#br0" timeOffset="105138.0135">16877 7663 2193,'-12'35'5289,"7"-17"-516,-3 4 129,4 9-3225,-6-18-774,7 5-387,3-18-258,-9 13 0,9-13-258,0 0 129,5-19 0,7-1 0,2-7-129,5 2 129,-2-1-129,2 4 129,-1 5-129,-2 6 129,-4 10-129,-12 1-129,14 20 258,-12 3-258,-2 0 129,0 0-387,0 7-258,-2-13-2967,2-4-1290,0-13-129,0 0-387</inkml:trace>
  <inkml:trace contextRef="#ctx0" brushRef="#br0" timeOffset="105640.0422">17061 7724 4902,'-6'33'4902,"6"-33"-516,0 0-903,0 0-3741,8-6-258,-2-18-258,5 8-129,-3-7 129,7 9 129,-6-3 258,5 6 258,-3 9 258,-11 2 387,12 13 0,-12-13 129,5 29-129,-5-17-129,1 4-129,1-6 0,-2-10-129,0 0-129,16-4-129,-3-11-129,0-2 258,0 1-129,3-2 129,-4 7 129,2 5 129,-14 6 0,21 5 258,-21-5 0,10 27-129,-9-11 387,4 2-516,-4-5-258,-1-13-387,0 0-3999,15 0-516,-7-7 0,5-4 259</inkml:trace>
  <inkml:trace contextRef="#ctx0" brushRef="#br0" timeOffset="134585.6979">9928 2719 11094,'7'-35'5676,"-6"14"-774,-1 21 258,0 0-4644,0 0 0,-11-8-129,-4 9-258,-2 9 129,-4 6-258,1 5 129,3 0-129,3 2 129,6-1-129,8-2 129,1 4-258,12 0 0,6-1 129,3-3 0,2-1 258,-3 4-387,-1 3 516,-8-1-516,-7-4 516,-5-2-258,-9-9 0,-10-2-387,-9-10-1290,3-9-3096,-8-16-903,7 1 129,2-19-903</inkml:trace>
  <inkml:trace contextRef="#ctx0" brushRef="#br0" timeOffset="134969.7199">10021 2165 12513,'30'32'5547,"-16"20"-903,-10 3 258,1 19-4515,-5 9 0,0 4-387,-7-5 129,-1-6-258,3-12 129,-1-14 129,4-13-129,2-16-129,0-21 129,12-10 0,4-10-129,1-9-129,4-3 129,0 1-129,2 2 129,-1 5 129,-1 13 0,-4 11 0,0 8 0,1 17 129,-4 7 0,3 6 0,-3 4 0,0-4-129,3-4-387,-2-11-258,7-2-2193,-7-21-2064,5-7-129,-4-17-645,4-3-129</inkml:trace>
  <inkml:trace contextRef="#ctx0" brushRef="#br0" timeOffset="135237.7352">10531 2570 8643,'0'41'5547,"-5"-10"-516,3 8-387,-5 3-3096,6 1-1290,-2-6 129,3-5-258,6-11-129,8-9 129,3-12-258,3-6 129,-1-18-129,-1-4 0,-3-4 129,-5-4-129,-8-1 129,-3 1 0,-11 8-129,-8 4-258,-2 21-645,-10-9-3225,9 12-258,-4 2-645,12 16-258</inkml:trace>
  <inkml:trace contextRef="#ctx0" brushRef="#br0" timeOffset="135503.7504">10703 2620 8643,'7'64'5418,"0"-21"-516,-3-17-387,3 6-3870,-1-16 0,6-9-129,-1-8-258,3-15-129,3-4 0,1-8-129,1 2-258,0-3-129,2 10-516,-8-6-387,7 18-3096,-12-7-645,4 14-129,-12 0-129</inkml:trace>
  <inkml:trace contextRef="#ctx0" brushRef="#br0" timeOffset="135913.7738">11037 2216 10062,'5'19'4515,"-5"13"258,4 17-774,-4 13-3741,5 7-387,-1 1 387,0 4-516,1-6 129,3-13-129,4 0-1419,-4-29-2580,4-8-387,-12-18-258,18-17-258</inkml:trace>
  <inkml:trace contextRef="#ctx0" brushRef="#br0" timeOffset="136059.7822">11153 2471 9288,'-43'-1'4902,"18"12"-387,-5-3-1161,-2 5-3483,5 11-2709,-5-9-1548,8 5-258,6-6-645</inkml:trace>
  <inkml:trace contextRef="#ctx0" brushRef="#br0" timeOffset="136484.8064">11213 2716 774,'20'-33'3483,"-12"17"387,7 7-258,-2-2-2838,-4-3 129,7 4 129,-10-2-129,6 5-258,-12 7 258,16-11-129,-13-1 0,-3 12-258,3-12-129,-3 12 0,-2-20-129,-6 9-129,0-4 0,-4 2-129,-4-1 129,3 8 0,0-4 129,1 10 0,-1 0-129,6 14 129,2 2 0,5 7 129,1 0-129,10 6-129,-2 0-129,7 2 129,-1 0-129,-1-7 0,2 3-129,-6-12-387,2 3-774,-12-18-1806,0 0-1161,11-8-516,-7-7-129</inkml:trace>
  <inkml:trace contextRef="#ctx0" brushRef="#br0" timeOffset="136893.8298">11424 2480 7353,'6'17'4902,"-4"3"-129,5 11-387,-6-13-3483,1 11-387,-2-8-258,0 1 0,-2-8-129,2-2 0,0-12 0,0 0-129,0 0 0,0 0 129,8 5 0,-8-5 0,18-6-516,-8-8-258,3 4-129,-1-3-129,-12 13 258,0 0 645,31-25-1032,-7 22-258,-8-15-1032,12 18-2451,-6-1 258,2 2-387</inkml:trace>
  <inkml:trace contextRef="#ctx0" brushRef="#br0" timeOffset="138903.9449">11933 1931 9417,'0'-30'5289,"0"30"-387,0 0 129,18 14-4257,-12 6 0,8 14 0,-3 6-258,9 14-387,0 4 129,0 10-258,0 0 129,3 1-387,0-10 387,-3-6-387,0-10 258,-6-8-387,-1-9 129,-6-15-129,-7-11-387,0 0-1290,11-4-2709,-15-8-387,4 12-387,-12-27-258</inkml:trace>
  <inkml:trace contextRef="#ctx0" brushRef="#br0" timeOffset="139142.9584">12105 2253 6837,'-12'0'5031,"0"14"0,4 17-387,-14 8-3225,10 12-774,-11 2 129,7 3-258,-5-8-129,4-2 129,4-11-387,-1-10-387,7-7-258,-5-18-1161,12 0-2967,-8-18-387,8 7-516,-5-8-258</inkml:trace>
  <inkml:trace contextRef="#ctx0" brushRef="#br0" timeOffset="149861.5716">23330 4170 1677,'13'5'4128,"-4"4"129,-9-9-129,0 0-2967,0 12 0,0-12-129,-5 11 129,-7-11-258,12 0-129,-19-1 0,9 1 129,-6 0-129,-1 4-258,-5-4 0,3 0-129,-6 1 0,1 4-129,-3-3 0,0-2-129,-3 0 0,1 1 129,-4 0-129,3 2 0,-4-2 129,-1 2-258,-2 2 129,0 5 0,2-3 0,-1 0 0,1 2-129,3-2 129,0-4-129,3 3 129,4-5 0,0-1 0,-3-1-129,3-6 129,0 3-129,0-3 129,0 3-129,-1 1 258,-2 2-258,4 1 0,-2 0 129,2 1-129,2-1 0,-2 3 0,3-3 129,-1 0-258,-1-2 258,2-2-129,-1 1 129,1 3 0,-3-2 0,0 2 0,2 0 0,-1 0-129,-2 0 129,3 0 0,-2 0-129,0 0 129,2 0-129,1 0 129,-1 0-129,3-2 0,-1-1 0,2 3 0,-2-4 129,4 4-258,-2 0 258,0-1-129,4 1 0,-2 0 129,3 0-129,0 3 0,2 2-129,-2-5-516,13 0-4257,-13-3 0,13 3-774,-6-19-516</inkml:trace>
  <inkml:trace contextRef="#ctx0" brushRef="#br0" timeOffset="150673.6181">20939 3600 10191,'14'34'5547,"-11"-15"-516,2 16-258,-5-2-4128,-1 9-258,-8-1 129,1 0-258,-5 5-258,-1-3 258,1-3-258,0 1 258,0-7-258,5-1 258,1-9-129,3 2 0,2-10 0,2 0 0,0-3 129,0-13 0,6 12-129,-6-12 129,14 12-129,-4-3 0,2-2 129,3 1-258,3 1 0,-1-2 129,6 6 0,3 0-129,3-5 0,0 1 0,0-3 0,0-1-129,-3 3-516,-7-8-1290,3 2-3225,-22-2-129,16 1-516,-16-1-516</inkml:trace>
  <inkml:trace contextRef="#ctx0" brushRef="#br0" timeOffset="152545.7251">22640 9385 3483,'12'-3'4773,"-5"-11"-129,-5-11-1935,-2-19-1806,6-3-129,-4-20-129,2-11 0,-4-15-258,4-6-129,-4-12-129,1-1-129,2-9 258,-2-3-129,-1-3 0,5 3 258,-3-5-258,2 5 258,-3-1 129,6 5-258,-6-1 387,6 9-387,-3 4 129,1 6 0,0 3-129,2 5-129,-2 2 0,0 1 0,-1 3 0,3 0-129,-3-3 0,-3 0 0,1 1 0,0-2 0,-1 3 0,2 2 0,0 1 0,-1 6 129,-1 3 0,4 7-129,-1 2 387,-1 3-258,0 2 0,2 1 0,-2 2 0,0 1 0,-2 2-129,-1 2 129,0-1-129,0 3 129,0 0-258,-3 3 129,2 3 129,0 3-129,1 2 0,0 1 0,0 3 0,1 0 0,3 3 129,3 1-258,-3 0 129,0 1 129,1 2-129,-3-5 0,1 2 0,-2 2 129,-1-1-129,0 4 258,0 3-258,0 0 0,-1 5 129,-3 3 0,4 7-129,0 11 129,0-11 0,0 11-129,0 0 0,0 0 129,0 0-129,0 0 0,0 0 0,0 0-129,0 0 129,-4-12 0,4 12 0,0 0 0,-12-3 0,12 3 0,-13 0 0,13 0 0,-14 8 129,14-8-129,-15 20 0,10-6 129,-3 2 0,1 0 0,-2 6-129,2-1 0,1-4 129,-3 4 0,-1-3-129,1 0-129,0-3 258,1 1-258,-1-5 258,2 0-129,-1 4 0,8-15 0,-13 19 0,7-6 0,6-13 0,-8 12-129,8-12 258,0 0-129,0 0 0,0 0 0,0 0 129,0 0 0,0 0 0,0 0 0,0 0 0,0-7 0,0 7 0,10-15 0,-2 3 0,1 1-129,1-6 129,0 0-129,2 2 0,0-4 129,0-1 0,-2 3-129,2 1 0,-1 2 129,-3 0 0,2 7 0,-10 7 0,17-8-129,-6 8 129,2 0 0,0 3-129,6 8 129,-1 4-129,1 0-129,2 2 129,-1-1-258,-1 3 387,-2-6-258,1 4 129,-4-4 0,3-2 0,-4-2 0,2 2 0,-1-1 129,2-3-258,-4 3-387,3 2-1032,-15-12-3483,13 12-516,-13-12-258,0 0-903</inkml:trace>
  <inkml:trace contextRef="#ctx0" brushRef="#br0" timeOffset="163169.3328">8846 6035 1161,'37'-5'4773,"-24"3"129,-13 2-258,9-21-2838,2 21-129,-11-11-516,0 11-387,0 0-258,0 0 258,-20-3-258,11 6-129,-11 5 129,2 6 0,-6-1 0,3 3-129,-4-3-129,1 2 0,0 0-129,6-2 129,-1-8-129,2-2 0,3-3-129,-2 0 129,4-2-129,0-5 129,3-3-129,-4 4 129,1-1-129,0 0-129,3-2 258,0-4-129,-2-1 129,3-2-129,0-8 0,-1 0-129,5 2-258,-2-5-516,6 10-3999,0 17-129,0 0-387,0 0-516</inkml:trace>
  <inkml:trace contextRef="#ctx0" brushRef="#br0" timeOffset="306032.5041">10567 7032 7740,'4'-13'5418,"0"32"-129,-3 8-387,-1-3-3612,0 20-645,-5-6-129,5 0-258,-4-4-129,4-5 0,0-12-129,0-17-129,17 10-258,-4-17-258,11 0-1032,-12-18-1935,11 7-1548,-1-7-258,-1 3-258</inkml:trace>
  <inkml:trace contextRef="#ctx0" brushRef="#br0" timeOffset="306205.514">10741 6974 6708,'-14'54'5289,"8"-4"0,0 6-516,7 11-3741,-4-4-129,3-3-258,0-9-645,0-21-1677,3 0-3225,5-15 0,4-9-645,0-6-129</inkml:trace>
  <inkml:trace contextRef="#ctx0" brushRef="#br0" timeOffset="306405.5254">10890 7069 9546,'19'69'5676,"-13"-28"-645,1 3-129,2 0-4773,-9-3-258,0 2-1290,-9-9-3225,6-12-387,3-7-516,0-15-258</inkml:trace>
  <inkml:trace contextRef="#ctx0" brushRef="#br0" timeOffset="306685.5414">11085 7159 9546,'3'55'5676,"-3"-20"-645,0 2 0,0 1-4773,-1-9-129,-3-7 0,4-5-258,0-17 0,5 6-129,6-13 0,3-15-129,-1-4-129,3-4 129,-7-4-129,0 3 0,-9-7-516,0 20-1161,-12-4-2580,-8 11-129,-7 8-258</inkml:trace>
  <inkml:trace contextRef="#ctx0" brushRef="#br0" timeOffset="307728.601">10447 8267 2193,'0'20'4257,"0"-20"258,0 0-387,21 8-3483,-21-8 387,24-5-258,-11-7 129,11 2-129,-6-8 129,10 6 0,-2-11 129,5 8-387,-2-12-129,5 5-129,-5-6 0,5 4-258,-2-1 0,3 5 0,0 4-129,-1 3 258,2 5-129,-2 6 0,2 2-129,-5 1 129,1 4 0,-2 3 0,-1-6 129,-2 1-129,2-3 0,1 0 129,-1-1-129,1-3 0,1 4 129,3 0-129,-1 3-129,4 6 129,-4 6-129,0 0 0,-2 0-258,-4-8-129,4 5-1935,-8-20-2580,-3-4-516,-7-17-129,-4-5-645</inkml:trace>
  <inkml:trace contextRef="#ctx0" brushRef="#br0" timeOffset="308200.628">11600 7503 5031,'10'-13'5676,"-10"13"-387,0 0-387,-13 21-2193,-7-2-2193,-3 12-258,-6 1-516,-6-5-903,10 10-3225,-6-7-774,8-1-129,2-7-387</inkml:trace>
  <inkml:trace contextRef="#ctx0" brushRef="#br0" timeOffset="308449.6422">11314 7646 7482,'-10'68'5289,"10"-28"-258,0-12-1548,4 12-2322,-2-16-258,8 0-516,2-10 0,5-6-129,2-1 0,3-7-258,3 0 0,0-4-387,0 2-129,-12-10-2580,6 8-1806,-5-2-129,-3 2-774</inkml:trace>
  <inkml:trace contextRef="#ctx0" brushRef="#br0" timeOffset="309694.7136">11816 7285 2322,'9'-4'2322,"-9"4"387,11-8-129,-11-2-129,10 11-129,-10-8 0,12 11-258,-12-10-387,0 6-129,0 0-645,5 12-387,-5-12-129,-9 19-258,-1-9 0,-1 1-129,-3 0 0,-1-4 0,2-1 0,2 1 0,11-7-129,-13 4 129,13-4-129,0 0 129,0 12-129,0-12 129,8 16 0,-8-16-129,21 12 129,-9-3 0,-1 3 0,-1-4 0,-2 5 0,-4 3 129,0 0-129,-4 4 0,-1 0-129,-6-4 0,-1 2-129,-4-10-516,8 7-1161,-12-13-2838,16-2-129,-12-6-516,12 6 0</inkml:trace>
  <inkml:trace contextRef="#ctx0" brushRef="#br0" timeOffset="310080.7356">11949 7324 3354,'29'-4'5160,"-16"4"-258,-1 4-258,0 1-2838,1 12-1290,-10-2-129,3 1-129,-6 3-258,0 0 129,-2 2-129,-5-1 0,-2-1 0,1-7 0,-1-2 0,9-10 0,-13 11 0,13-11-129,0 0 258,0 0-129,0 0 0,10-8-129,-10 8 129,20-3 0,-8 3-129,0 7-129,0 3-129,-12-10-903,18 14-3096,-18-14-258,12 8-516,-12-8 388</inkml:trace>
  <inkml:trace contextRef="#ctx0" brushRef="#br0" timeOffset="310338.7504">12177 7286 7482,'24'10'5031,"-20"8"0,-4 10-516,0-9-4128,0-2-129,-5-2-129,-1 1-129,6-16 129,0 0-129,0 0 0,0 0 129,8 6 0,4 0 0,-3-3 0,-9-3 0,16 19 0,-14-2-129,-2 4-516,-8-9-2709,0 5-1419,-6 0-774,-1-7-258</inkml:trace>
  <inkml:trace contextRef="#ctx0" brushRef="#br0" timeOffset="315303.0343">9583 5114 8901,'17'-18'5031,"-1"1"-258,0 3-129,1-2-4257,6 2 0,-9-3 129,5 8-258,-8 4 129,0 8-258,-4 13 0,-5 8 0,-2 6-129,0 2 0,0 2 0,-2 0 258,-1-7-258,3-3 129,0-7-129,0-17 129,5 14 0,-5-14-129,16 3 0,-16-3 129,11 15-129,-11-15-129,0 23 258,-4-3-258,-8 0 129,-7-6-645,6 9-2967,-8-17-1290,4-1-129,2-5-387</inkml:trace>
  <inkml:trace contextRef="#ctx0" brushRef="#br0" timeOffset="315687.0563">10029 4995 9288,'25'-15'5289,"-25"15"-387,11 2-129,-11 21-3870,-3-8-516,-9 3-129,-2 0-129,-1-3-129,-2 5 0,4-2 0,1-6 0,12-12 0,-4 15-129,4-15 129,10 18 129,1-5-258,2 2 129,0 0 0,-1 8-129,-4 2 129,-4 4 0,-4-1 0,-4 1-129,-9-3-129,0-4-258,-11-14-3096,10-6-774,-2-2-903,16 0 129</inkml:trace>
  <inkml:trace contextRef="#ctx0" brushRef="#br0" timeOffset="315969.0724">10248 5066 10965,'5'16'5160,"-5"2"-387,0 9 0,0-2-4773,0-3-129,0 1 0,7-7-129,3-6 129,5-10 129,3-7-129,2-8 0,-4-2 129,-3-6-129,-6-1 129,-7 0-774,-6 9-3612,-13 4-258,-7 8-258,-4 1-645</inkml:trace>
  <inkml:trace contextRef="#ctx0" brushRef="#br0" timeOffset="406036.224">4933 13998 13287,'-10'34'5805,"5"6"-129,-7 4-516,0 19-4644,-8 8-129,0 6 129,-5 1-258,0 3 0,0-1 0,5-7-129,2-7 0,3-5 0,6-11 130,3-4-259,3-10 0,3-6 0,0-11 0,0-3 0,0-16 0,5 10 0,-5-10 0,19 4 0,-6-2 0,3-1 0,2 7 0,3-1 0,3 3 0,1 8 0,-1-5 0,1 1 0,-4 6 0,-4-7 0,-2-6 0,-2 1 0,-3 5 0,-10-13 0,12 16-1162,-12-16-4385,0 0-258,6-12-258,-6 12-516</inkml:trace>
  <inkml:trace contextRef="#ctx0" brushRef="#br0" timeOffset="406411.2454">5502 14303 12900,'30'-17'5805,"-21"16"-258,-9 1-129,7 23-4902,-23 1 0,-13 9-129,-8 15-258,-1 5 0,-6 6 129,5 1 129,2 2-129,10-3 0,13-6-258,14-1 259,5-13-259,20-5 0,7-5 0,9 3 0,5-13 0,-1-1 0,2-2 0,-6-9-130,-3 11-1031,-19-18-4128,-1 4-516,-18-4-129,0 0-516</inkml:trace>
  <inkml:trace contextRef="#ctx0" brushRef="#br0" timeOffset="407630.3151">9301 13578 12900,'-18'34'5934,"-2"-14"-387,-13-9-129,-1-4-5160,-17-7-129,-4 0 129,-4-7-129,3-3 0,2-3-129,8 2-129,7 4 0,7 2-129,16 5-129,0 0-516,16 14-1161,0-14-3354,7 22-129,5-11-258,10 4-387</inkml:trace>
  <inkml:trace contextRef="#ctx0" brushRef="#br0" timeOffset="407970.3346">10272 13579 11094,'14'1'5805,"-14"-1"-387,-4 0-129,-26-4-4902,-4-5 129,-13-8-129,-3 4-129,-9-2 129,1 2-387,4 5-129,5 2 0,12 6-387,4-4-903,20 15-3741,5 3-258,14 4-387,12-2-387</inkml:trace>
  <inkml:trace contextRef="#ctx0" brushRef="#br0" timeOffset="408218.3487">11056 13501 11481,'57'24'5676,"-46"-9"-387,-9 0-129,-15-6-4902,-12-9-129,-18-3-129,-9-9-258,-3 12-1419,-7-8-3354,1-6-258,2 1-258,5 6-645</inkml:trace>
  <inkml:trace contextRef="#ctx0" brushRef="#br0" timeOffset="410630.4867">8923 13218 9933,'1'77'5805,"-1"-16"-516,-1 13 0,-1-3-3741,2 0-1419,0-5-645,-4-24-903,7-8-3612,5-22-258,9-19-258,0-27-516</inkml:trace>
  <inkml:trace contextRef="#ctx0" brushRef="#br0" timeOffset="410760.4942">9073 13265 12255,'3'60'5676,"-3"1"-387,0 6-258,2 6-5160,6 6-3741,-4-16-1161,3-8-645,3-20-258</inkml:trace>
  <inkml:trace contextRef="#ctx0" brushRef="#br0" timeOffset="411198.5192">9966 13182 11739,'8'50'5547,"-8"-13"-387,-3 5-129,0 6-5160,2 7-387,-10-16-774,11 6-3741,0-14-129,11-14-387,1-17-387</inkml:trace>
  <inkml:trace contextRef="#ctx0" brushRef="#br0" timeOffset="411340.5274">10125 13264 12513,'4'38'5676,"-4"12"-387,-4 5-258,3 13-5031,1 6-1161,-4-10-3870,4-9-387,5-19-258,11-21-516</inkml:trace>
  <inkml:trace contextRef="#ctx0" brushRef="#br0" timeOffset="411809.5542">11048 13127 11997,'7'64'5676,"-7"-14"-387,0 12-129,3 2-5031,-3-5-129,-2-1-258,1-10-387,1-5-129,3-31-516,12-1-258,-7-25 129,10-4 129,-8-18 516,5 5 387,0-2 387,-3 11 258,3 21 645,-15 1 0,9 15-3354,-9 10-1548,0 10-645,-4-5-645</inkml:trace>
  <inkml:trace contextRef="#ctx0" brushRef="#br0" timeOffset="418885.9588">7470 13598 11997,'11'0'5805,"5"16"-387,-12 3-129,9 9-4515,-6 4-387,-6 5-129,-1 3-258,0-1 0,0 0-258,-1-10 0,1-4-774,0-25-2451,0 14-1935,0-14-129,17-8-387,-5-10-516</inkml:trace>
  <inkml:trace contextRef="#ctx0" brushRef="#br0" timeOffset="419191.9764">7750 13359 10836,'7'12'5805,"-8"-1"-258,-6 12-258,-21-7-4515,10 8 129,-14-8-387,-3 3-129,-9-5-129,2-2 0,-7-7 0,1 0-258,2 2 129,1-3-258,6 4 129,-1 0-129,10 2-129,1-5-258,12 10-645,-7-15-3483,24 0-774,-12 2-387,12-2-387</inkml:trace>
  <inkml:trace contextRef="#ctx0" brushRef="#br0" timeOffset="420484.0503">7650 13795 7224,'34'-6'5676,"-17"6"-129,-6-3-387,6 3-3225,-17 0-645,0 0-258,0 0-129,0 0-129,-25 5-258,0 3 0,-8 1-129,-4 4-129,-9-3 129,-1 8-258,-2 0 0,1-1-129,6-1 0,4-2-129,9 1 0,5-5 0,10-1-129,14-9-387,0 0-387,0 0-3354,10 0-1161,6-3-129,9 2-645</inkml:trace>
  <inkml:trace contextRef="#ctx0" brushRef="#br0" timeOffset="420944.0766">7742 13690 8901,'22'11'5676,"-9"9"0,0 5-129,3 11-3741,-4-1-774,6 6-258,-11-6-129,3-3-258,-6-6 129,0-6-258,-4-7 0,0-13-129,0 0 0,0 0 0,0-10 0,0-6 0,5-4 0,2 2 129,3-6-129,4 0 1,4 0-130,5 5 0,1 8 0,4 2 0,-3 5 0,2 1 0,-5 2 0,-1 0 0,-1 1 0,-9 1-775,8 7-4643,-19-8-516,0 0-129,-11 16-387</inkml:trace>
  <inkml:trace contextRef="#ctx0" brushRef="#br0" timeOffset="422422.1611">10910 13232 7224,'-14'105'4902,"4"-46"-258,10 9-1032,-2-3-7869,0-7-129,5-6-516,-2-15-258</inkml:trace>
  <inkml:trace contextRef="#ctx0" brushRef="#br0" timeOffset="423592.2281">11469 14891 8385,'-3'35'5418,"2"-24"-258,1 2-258,0-13-4386,3 12 258,-3-12-258,0 0-129,0 0 0,-7 0 0,7 0-129,-13-3-129,13 3 258,-20 0-129,7-1-129,-3 1 0,-4-1 0,-3-1-129,-8 1 0,-2-3 0,-9 0-129,-8-1 129,-11 3 0,-8-2 0,-8 4-129,-2 0 258,-7 1-129,-5 8 0,-2-1 0,0 5 0,0-2 129,0 0-129,4-5 0,-4 4-129,5-5 129,1 3 0,1-7 0,3 0 129,3-1-258,-1 0 129,2-4 129,1-5-258,-4-2 258,2 2-129,1-2 0,-2 0 0,1-2 0,2-3 0,-1 4 0,4-1 0,9 0-129,4-5-516,16 14-2838,6-12-1548,17 8-645,13-4-129,17 0-516</inkml:trace>
  <inkml:trace contextRef="#ctx0" brushRef="#br0" timeOffset="424104.2574">11844 14691 12255,'9'11'5805,"-7"27"-258,-2-2-387,0 31-4386,-5 1-129,-3 7-129,-3 1-129,1-5 129,2-9-129,3-11-129,1-13-129,4-13 0,5-8 0,8-5 1,5-9-130,4-3 0,4 0 0,1-3 0,2-4 0,-3 1-130,-2 5-257,-6-4-387,1 13-1935,-19-8-2967,13 9 0,-13-9-645,0 0-516</inkml:trace>
  <inkml:trace contextRef="#ctx0" brushRef="#br0" timeOffset="424472.2785">12218 15108 9804,'9'-1'5676,"-9"1"-516,6 15 129,-6-15-4773,12 12 0,-12-12-129,25-3 0,-7-6-129,5 7-129,4-3 129,6 1-129,0-3 0,4 7-129,1 3 129,-5 9 0,4 0 0,0-2-129,-1 5-129,-2-9 129,-1 1-129,-3-7-129,2-1-645,-10-28-1677,2 15-2709,-7-10-129,-3 3-516,-7-2-129</inkml:trace>
  <inkml:trace contextRef="#ctx0" brushRef="#br0" timeOffset="424706.2918">12429 15136 9804,'0'101'5547,"0"-55"-387,0-5-129,0-2-4773,0-2-129,0-15-645,0 5-2193,0-27-2193,4 13-387,-4-13-387,21-15-129</inkml:trace>
  <inkml:trace contextRef="#ctx0" brushRef="#br0" timeOffset="424871.3013">12573 15205 10707,'5'90'5805,"3"-32"-774,-3-3 129,5-1-4902,1 2-1161,-8-16-3999,10-16-387,-2-17-645,1-8-516</inkml:trace>
  <inkml:trace contextRef="#ctx0" brushRef="#br0" timeOffset="425366.3296">9326 14669 10707,'-4'167'5418,"0"-78"-516,-1-7 0,5-2-5676,-12-24-3096,7-22-1161,5-34-258,0 0-516</inkml:trace>
  <inkml:trace contextRef="#ctx0" brushRef="#br0" timeOffset="425525.3386">9517 14627 10449,'12'78'5547,"-12"-15"-258,4 17-129,-13-2-4902,9-6-903,1-9-4257,-1-17 0,6-20-516,4-23-645</inkml:trace>
  <inkml:trace contextRef="#ctx0" brushRef="#br0" timeOffset="425681.3476">9785 14655 10449,'1'123'5418,"-1"-36"-516,0 2 0,-1 4-5418,-3-17-3741,4-14-645,4-18-387,13-21-645</inkml:trace>
  <inkml:trace contextRef="#ctx0" brushRef="#br0" timeOffset="425842.3567">10091 14695 9546,'9'85'5676,"-6"-11"-645,-1 9-387,-2-5-4902,8 5-4644,-2-13-129,3-17-387,8-13-516</inkml:trace>
  <inkml:trace contextRef="#ctx0" brushRef="#br0" timeOffset="426006.3662">10454 14818 9159,'25'77'5418,"-19"-4"-387,3 11-258,1 9-4773,-5-16-2064,-1-1-2580,4-16-258,4-29-516,4-22-387</inkml:trace>
  <inkml:trace contextRef="#ctx0" brushRef="#br0" timeOffset="426884.4164">11142 10514 6708,'12'4'6063,"5"3"-387,-17-7-387,0 25-2451,-11-20-2193,-14 7 0,-25-6 0,-13 5-129,-24-4 0,-12 4-129,-20-5 0,-9 0 0,-3-5 0,0 5-129,7-3 0,11-1 0,11 0-129,10 2 0,17-1 0,15 0-129,9 4 0,13-2 129,10-2-129,11-1-129,17-2 0,-11 1-387,17 0-387,0-12-3225,15 7-1677,-1-11-258,12 7-387</inkml:trace>
  <inkml:trace contextRef="#ctx0" brushRef="#br0" timeOffset="428939.534">5031 10308 8514,'-50'89'5805,"46"-56"-516,9-12-129,24-14-4773,18-14-387,13-21-129,12-15 258,16-4 0,10-11 0,16 2-129,14 6-129,6 9 129,4 13-129,2 17 258,-1 11 0,2 5 0,-9 19 0,-4 9 129,-8 5 0,-8 5 0,-5-7-129,-2-5 0,1-15-129,2-10-129,4-12 258,7-20-129,9-15-129,7-15 129,8-3-129,-1 0 258,1 3-129,-1 9 0,-9 12-129,-2 11 387,-10 15-258,-8 9 0,-7 12 258,-2 13-258,-2 0 0,2 0 129,-1-11-129,4-5 0,5-9-129,4-11 129,4-14 0,8-13 0,0-6 0,1 2-129,-5 5 129,1 8 0,-9 6 129,-1 19-129,-11 5-129,-9 17 258,-6 12 0,-8 2-129,-3 8 129,0-6 0,-3 1-129,4-8 129,0-9-129,6-12 0,4-6 0,6-7 0,4-10 129,4 2-129,4-7 258,1 8-258,0 9 129,-5 5-129,-1 5 258,-6 13-129,-4 5 0,-1 6-129,-2 0 129,-2-5 0,1-11-129,-1-10 129,5-7-129,2-18-129,6-13-258,-4-12-387,3 8-774,-18-10-3999,-2 11-129,-16 11-516,-17 17-129</inkml:trace>
  <inkml:trace contextRef="#ctx0" brushRef="#br0" timeOffset="429904.5892">11915 10458 9288,'0'53'5934,"0"-16"-516,0 9 0,-13 4-4773,11 14-387,-6-5 258,1-2-258,-3-6 129,2-5-258,-1-3 0,4-7 129,0-11 0,5-6 129,0-19-258,7 13 129,6-10-129,7-3 0,3-2 129,3-4-258,3 2 129,-1 3-129,1 1 0,-5 10 0,-3 0-129,-7-5-516,2 12-645,-16-17-4128,9 16-258,-9-16-516,0 0-387</inkml:trace>
  <inkml:trace contextRef="#ctx0" brushRef="#br0" timeOffset="430342.6142">12571 10709 8643,'7'74'5676,"-3"-24"-387,0 18-516,-1-9-4257,2 2-258,-2-6-129,0-6-387,7-2-1290,-8-19-3225,12-8-645,0-10-129,3-5-516</inkml:trace>
  <inkml:trace contextRef="#ctx0" brushRef="#br0" timeOffset="430557.6265">12810 10862 6450,'12'3'5547,"-5"15"-387,-2 16-258,0-12-3999,3 28-516,-5-6-129,1 1 129,-4 2-258,4-5-129,1-4-258,-2-13-387,8 2-1806,-11-27-2322,12 6-516,-2-15-516</inkml:trace>
  <inkml:trace contextRef="#ctx0" brushRef="#br0" timeOffset="430782.6394">13066 10740 8127,'-9'1'5418,"-15"5"0,-12 0-387,-6-2-4386,-17 2-387,-7-1 0,-9-5-129,-3-3 0,4 0-516,5-5-645,17 11-1806,7-1-2451,11 1-258,11 0-516</inkml:trace>
  <inkml:trace contextRef="#ctx0" brushRef="#br0" timeOffset="431273.6675">13332 10479 6837,'8'18'5547,"-9"4"-258,-10 7-387,-7 7-4644,-2 8 129,-9 1-129,2 4-387,1-1-516,-8-11-2967,13-1-1419,5-6-387,11-9-129</inkml:trace>
  <inkml:trace contextRef="#ctx0" brushRef="#br0" timeOffset="431506.6808">13134 10474 5289,'-15'-32'5805,"15"32"-387,0 0-516,-2 18-3741,2 4-516,7 9 0,0 0-516,2 10-129,2 3-129,0 1-129,5 2-258,-6-15-1032,12 2-2967,-8-6-645,-1-7-387,3-10 0</inkml:trace>
  <inkml:trace contextRef="#ctx0" brushRef="#br0" timeOffset="431701.692">13406 10697 7740,'-20'0'5547,"-4"-4"-387,-7-8-387,-7-2-4644,-8-3-258,-4-9-258,-8-11-1290,10 11-2967,7 1-645,10 2-258,12 4-128</inkml:trace>
  <inkml:trace contextRef="#ctx0" brushRef="#br0" timeOffset="431986.7083">13301 10626 5934,'-7'65'5289,"-3"-29"-258,-1 0-258,-1-5-4515,-1 0 0,0-8-387,2-2-129,-1-8-516,12-13 129,0 0-129,0 0 0,6 3 129,7-3 129,3 0 129,2 0 258,-1 0 258,-1 2 129,0 8-258,-4 2-1032,-3 1-3096,-9-13-387,4 20-129</inkml:trace>
  <inkml:trace contextRef="#ctx0" brushRef="#br0" timeOffset="434904.8752">10550 13498 2193,'0'-62'4515,"3"26"0,-3-12 0,0-11-3483,5 2-129,-5-17 0,0 3-129,0-15-129,0 4-129,-3-11-129,1 3-258,-4-4 129,4-1-129,-4 0-129,4 1 129,-4 7-129,4 2 0,-2-2 0,1 2-129,2 6 258,-2 2-129,2 4 0,0 6 0,1 3-129,0 9 129,0 6-129,0 3 129,1 2 0,1 5 0,1 3 0,-1 0 0,-1 1 129,0 0-258,-1 5 258,0-3-129,0 2 0,0 6 0,0-7 0,0 6 0,-1 2 0,-2 4 129,0-2-129,1 3 0,-2 3-129,0 0 129,4 5-129,-4-2 129,0 1 0,3 1 0,1 11-129,-5-16 129,5 16 0,-2-9 129,2 9-129,0 0 0,0 0 129,0 0-129,-14 18 129,7-2-129,0 8 0,-2 1 129,1 3 129,0-1-258,2-1 0,-1-6 0,3-2-258,-1-7 258,5-11-129,0 0 129,0-15-258,3-5 258,3-5 0,2-2 129,2-8 129,4 3 129,-2 1-129,5 11 129,0-1 0,4 14-129,-1 5 129,1 4-129,0 11 0,-1 10-258,1 1-258,-6 1-516,7 10-3870,-12 5-516,-1-3-258,-3-3-387</inkml:trace>
  <inkml:trace contextRef="#ctx0" brushRef="#br0" timeOffset="436163.9472">9598 14767 4257,'16'-70'5160,"-8"17"-129,2-12-258,1-2-3483,-2-30-387,1-4 0,-8-15-387,3 2-258,-5-9-129,3-3-129,-2 2 0,2 3 0,0-1-129,3 3-129,2-5 258,1-3 0,2 1-129,-1 4 129,3 3-258,-5-3 258,1 13 0,-1 9-129,-4 7 129,2 13 0,-4 8-129,-2 3 0,3 7 129,-3 2-387,3 1 387,-1-3-129,2-1-129,-3 2 129,2 0 0,0-1 0,1 5 0,-2 2 258,2 3-129,-2 9 0,0 4 129,2 0-129,-1 8 258,0 4-258,-1-1 129,2 3-129,0 2 129,-3 1-129,2-3 0,0 3 0,-2-1 0,1 2 0,0 5 0,-1 2 0,-1 2 0,0 12 0,1-10 0,-1 10 0,0 0 0,0 0 0,0 0-129,0 0 129,0 0 0,0 0-129,0 0 129,0 0 0,-6-3 0,6 3 0,0 0 129,0 0-129,0 0 129,-12 8 0,8 8-129,-1 3 387,-2 2-258,-1 5 0,-1 1 0,1 0-129,0-5 0,0-3 129,8-19-129,-9 15 129,9-15-129,0 0 129,0-22 0,5 2 0,2-4 258,5-2-129,1 1 0,4 0-129,0-1 129,3 11 0,-3 3 0,1 9-129,0 3-129,0 10 0,0 17-645,-6 0-516,11 15-3870,-7 8-129,1 6-516,-1 10-258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04-18T16:19:53.057"/>
    </inkml:context>
    <inkml:brush xml:id="br0">
      <inkml:brushProperty name="width" value="0.05292" units="cm"/>
      <inkml:brushProperty name="height" value="0.05292" units="cm"/>
      <inkml:brushProperty name="color" value="#515128"/>
    </inkml:brush>
  </inkml:definitions>
  <inkml:trace contextRef="#ctx0" brushRef="#br0">14311 3980 6321,'-8'87'5418,"8"-33"-516,0 0-258,5 10-3483,6-13-387,6 1 129,3-14-129,9-2-387,0-13-129,4-7-258,2-6-258,-3-10-903,5 0-3225,-9 0-645,-4 1-129,-7 1-516</inkml:trace>
  <inkml:trace contextRef="#ctx0" brushRef="#br0" timeOffset="657.0374">15032 4660 7740,'11'-1'5289,"-11"1"-516,0 12-129,-9 19-4257,-7-5-258,-5 12 129,-3 1-258,-1 4 129,0 1-129,8 1 129,4-7-129,11-4 129,2-4-129,13-4 0,11-12 129,9-2-129,6-8 0,4-4 0,6-2-129,-2-8 0,-1-7 0,-5-6 0,-8 0 0,-8-2 129,-5 0-129,-11 7 0,-5 8 129,-4 10 0,-9 1 0,-3 17 0,-2 8 129,0 7-129,4 3 129,3 2 0,6-8-129,2-5 129,10-11-129,3-14 129,5-3-129,2-15 0,-4-10 0,-2-8 0,-4-3 0,-4-1-129,-7 4 0,0 11 129,-6 10 0,-4 12 0,1 9 0,0 19 129,2 8-129,7 6 0,0 6 0,7-8-258,9 1-516,-3-20-774,16-6-2322,-6-10-1032,0-5-129,-2-15-258</inkml:trace>
  <inkml:trace contextRef="#ctx0" brushRef="#br0" timeOffset="958.0548">15487 4959 7611,'12'83'5418,"-8"-42"-387,3 5-258,-6-14-4128,8 8-129,-9-18 129,0-22-516,0 0-129,8-14-387,-1-16 258,-1-15-129,6-2 0,-4-6 0,5 4-129,2 7 129,1 12 0,-2 8-129,6 21-258,-8-1-1032,5 13-2709,-1 11-387,0 0-387,-2-1 129</inkml:trace>
  <inkml:trace contextRef="#ctx0" brushRef="#br0" timeOffset="1453.083">15800 4632 3870,'9'-16'5289,"-9"16"0,0 0-258,3-14-3612,7 20 258,-10-6-516,4 31-258,-4-7-387,3 15-387,-2 2 0,-1 8-129,0 7 129,3 2-129,-2-1-129,2 0 129,0-1 0,3-4 0,0-7 0,0-10-129,2-9 129,-3-9-129,-5-17 258,17-6-258,-8-12 129,1-5 0,1-2 0,4 1 0,-2 3 0,3 10 0,-1 9 0,-1 8 129,-2 10-129,-4 7 0,-6 2 0,-2 2 0,-6-4 0,-10-8-129,-4-4-387,-8-12-645,10-2-2580,-11-15-1161,5-2-387,5-10-129</inkml:trace>
  <inkml:trace contextRef="#ctx0" brushRef="#br0" timeOffset="1769.1011">16152 5038 8514,'12'0'5418,"-12"0"-516,0 14-258,0 5-4386,-4 10 129,1-2-129,-2 3 0,5-3-129,0 2-258,5-4-129,6-10 258,3-8-129,1-10 0,0-9 129,-1-7-129,-1-7 129,-8-6 0,-2 0 0,-7-1-258,-8 13-516,-10-7-1032,1 13-2709,-3 5-387,4 9-516,-1 5 0</inkml:trace>
  <inkml:trace contextRef="#ctx0" brushRef="#br0" timeOffset="2374.1357">16302 4914 7224,'8'83'5031,"-3"-29"-129,2-5-516,2-2-3870,-6-9-387,3-9 129,0-17-129,-6-12-258,13-11 0,-6-18-258,3-1-129,1-7 0,7 2 258,-2-2-129,9 11 129,-1 7 129,2 4 129,2 13 129,-2 1 0,2 3 129,-7 4 0,1 5 0,-8-9 0,0-1 0,-14-1-129,13-4 258,-13 4-258,0-11 0,0 11 0,-18-9 129,5 9 0,1 10-129,-4 8 0,7 7 0,-2 3 0,6 2-129,1 0 0,4-1 0,3-9-129,4-9 129,4-9-129,2-4 129,-2-14-129,-3-8 0,2-3 129,-3-2-129,-2 5 0,-2 8 129,-2 5 0,-1 11 0,0 10 0,1 13 0,2 6 0,3 4 0,0 3-129,0-8-1032,10 3-2709,-4-11-774,0-7-387,1-11-258</inkml:trace>
  <inkml:trace contextRef="#ctx0" brushRef="#br0" timeOffset="2861.1636">16811 4946 8385,'9'64'5418,"-3"-25"-645,0-5-129,1-7-4386,-3 4-129,0-6-129,-2-9-129,-2-16-129,0 0 0,3-15-129,2 0 0,-2-8-129,3 7 129,1-4 129,3 4 258,0 8 0,-10 8 129,24 5 129,-15 3 0,8 9 129,-4-6-129,3 2 0,0-4-129,1-2-129,3-7 129,-4-8-258,0-4 129,-3-6-129,-3-1 129,-2 0 0,-4-4-129,-4 7 129,0 6-129,0 10 258,-13-4-129,13 4 129,-12 23-129,9-2 129,3 12 0,0 1 0,7 5 0,6-2-129,3-2 0,3-6-129,2-4-774,-11-18-2193,7-5-1548,-5-9-387,-5-15-129</inkml:trace>
  <inkml:trace contextRef="#ctx0" brushRef="#br0" timeOffset="3550.203">17442 4496 8643,'24'23'5418,"-18"15"-645,1 15-129,-2 14-4128,4 11-258,-5 3 129,5-1-258,-6-5-129,2-10 129,-2-15 0,0-8 0,-1-18-129,2-13 129,-4-11 0,11-11 0,-6-11 0,4-1-258,2-3 258,1 1-129,1 6 0,0 2 0,5 15 0,2 2 0,-1 11 129,-1 9 0,-1 4 0,-4 6-129,-1 4 0,-6 1 0,-5-2 0,-1-7 0,-11-4-129,-4-6 129,-5-8-258,-8-8-387,3-4-2064,-7-20-2193,3-2-129,-1-7-516,10 4-258</inkml:trace>
  <inkml:trace contextRef="#ctx0" brushRef="#br0" timeOffset="3889.2224">17826 5007 5934,'11'20'5031,"-8"6"-387,2 6-258,-1 12-4128,-1-3 0,0-1 0,-3-6-387,0-9 0,0-14 0,0-11 0,6-12 0,2-11 0,5-8 129,3-4 0,1 3 0,2-1 0,2 13-129,0 4-387,3 16-1161,-6 1-2580,0 8-258,-2 9-516</inkml:trace>
  <inkml:trace contextRef="#ctx0" brushRef="#br0" timeOffset="4072.2329">18180 5031 6966,'4'47'5160,"-2"-13"-387,1 0-516,3-3-4386,-1 8-1935,0-12-2580,-1-11-129,-4-16-516</inkml:trace>
  <inkml:trace contextRef="#ctx0" brushRef="#br0" timeOffset="4530.2591">18403 5082 5676,'5'19'5031,"-5"-7"-387,0-12-387,0 0-3999,0 0 0,-10 1-258,10-1 0,-14 6 0,14-6 0,-13 19-129,8-4 0,4 1 0,1 0 0,0 0 0,1-4-129,-1-12-129,18 6 258,-6-8 0,0-19 0,3-5-129,-2-13 129,0-5 258,-1-6-129,-4-9 387,1-1-258,-6-4 129,-2 4-129,-1 1-129,-1 8 258,-5 11-258,0 10 129,-1 13-258,7 17 129,-12 11 0,8 23-129,4 16 129,0 12-129,7 8 129,5 8-129,6 0-129,2-8-903,8-4-3096,1-5-129,1-20-387</inkml:trace>
  <inkml:trace contextRef="#ctx0" brushRef="#br0" timeOffset="4740.2711">18228 4635 7224,'-6'27'4257,"6"-27"-2580,0 0-1548,19 5-4902,-3-1-258</inkml:trace>
  <inkml:trace contextRef="#ctx0" brushRef="#br0" timeOffset="5498.3144">18768 5027 5160,'12'2'5289,"1"-2"-258,-13 0-516,0-15-3612,0 15-387,-14-15 0,2 7-258,-4-2-258,2 3-129,-1 7-258,2 1-129,10 11-129,3-12 0,0 33 129,8-15 0,7 8 129,-1-3-129,3-1 387,-1-4 129,0-3 129,-3 2 129,-6-5 129,2 2-258,-6-3 258,-2 3 0,-1 1 0,0 5 0,-4 2 129,0 6-258,-5-2 129,0 5-258,-4-7 258,1 1-387,-2-5 0,0-5-258,2-8 258,3-7-129,1-8 129,4-10 0,4-5 0,5-3 129,9-6-258,4 1 258,6 0-129,1-2 0,5 2 0,3 3 0,0-4 0,-3 0 0,-1 3-129,-4-1 129,-5-2 0,-4 3-129,-5 2 129,-5 5 0,-6 7 0,0 15 0,-13-2 129,1 5-129,1 14 129,1 8 258,3 1-258,6 9 258,1-7-258,6-2 0,6-4-129,4-5-258,8 2-3225,-7-9-1161,4 0-387,-4-6-258</inkml:trace>
  <inkml:trace contextRef="#ctx0" brushRef="#br0" timeOffset="187714.7366">19231 9261 5805,'1'14'5676,"-2"5"-258,-12 5-258,-3 17-3354,-9-3-903,0 15-129,-11 1 0,1 11-129,-5-2-258,3 4 129,-1-2-258,4-3 129,0-6-129,3-6-258,8-5-129,3-9-258,5-2-258,-5-16-1032,17 7-3870,-3-10 0,6-3-645,0-12 129</inkml:trace>
  <inkml:trace contextRef="#ctx0" brushRef="#br0" timeOffset="188298.77">19118 9803 5160,'-7'12'5805,"7"-12"-516,0 0-258,-9 1-3483,9-1-645,0 0 129,13-9-516,-6-6 0,7 5-129,2 1-129,4-1 129,2 1 0,5 5-129,-5 4 0,4 8 0,-3 9-129,-1 4 129,-6 7-129,-3 9 0,-10 8 0,-3 4-129,-8 4 129,-9-1-129,-7 0-129,-5-5 129,0-7 0,-1-14 0,2-11 0,4-12 0,3-4 0,11-17 0,4-5 129,6-3 0,8 1 0,9 2-129,7 7 0,5 9 129,7 4 0,5 5 0,2 9-129,2 4 0,1 1 129,-2-1-258,-2 1-645,-9-16-2064,0 0-2709,-11-5 0,-4-10-645,-8-6-516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04-18T16:30:16.280"/>
    </inkml:context>
    <inkml:brush xml:id="br0">
      <inkml:brushProperty name="width" value="0.05292" units="cm"/>
      <inkml:brushProperty name="height" value="0.05292" units="cm"/>
      <inkml:brushProperty name="color" value="#515128"/>
    </inkml:brush>
  </inkml:definitions>
  <inkml:trace contextRef="#ctx0" brushRef="#br0">5719 13133 2967,'8'29'4515,"-5"-3"-129,-3-6-258,0 12-3612,0 4-387,-5 3 129,3 8-129,-3 0 129,4 3 129,-4-4-129,4 3 258,-4-6-258,3-1 129,-5-7-258,2-4 129,-5-9-129,-1-3-129,-1-13 129,-3-3 0,-1-3 0,1-5 0,-6-6 0,2 1-129,-2 0 129,1 3 0,-2 4 0,-5 2 0,0 1-129,-5 0 0,-1 6 0,-3-1 129,-2 1-129,-3-2 0,-1-1-129,0-1 129,0-2 129,-3 0-129,-1-6 0,1-1 0,-3-2 0,2 5 129,-4 0-258,-3 1 129,-1 3 0,-2 0 0,-1 8 0,-3-1 129,1 3-129,0-1 0,2-1 0,0-1 0,2-2 0,2-3 0,3 3 0,-3-1 0,3 0-129,-4 2 258,1-1-129,1 2 0,-1 3 0,3 1 0,1-1 0,0-2 0,4-3 0,2 2 0,3-2 0,2-2 0,1-3 0,0 0 129,-1 1-129,1 2 0,-4 5 0,3-5 0,-3 8 0,0-2 0,-1 4 0,1 0 0,-1-2 129,0-3-129,1-2 129,4-2-129,-1-3 0,0-1 0,1 0 129,-2 0-129,4-1 0,-2 1 0,-3 1 129,-1 4-129,-1 1 0,0 2 0,-3-2 0,0 2-129,-1-7 129,-1-1 0,-1-4 0,3-5 0,0-2-129,-1-4 258,3 1-258,-1 0 387,1 5-387,1 0 129,0 1 0,-1 1 129,2 1-129,-1 1 0,-1 1 0,-1-6 0,3 0 258,-4 2-258,3-2-258,0 0 258,1-1 0,0-1 258,0 1-258,3 2 0,0 0 129,2 2 0,-1 4 0,3 2-129,0 1 129,2 5-129,1 1 0,0 5 0,2-4-129,-2 1 129,1-1 0,0-2 0,0-1-129,1 2 129,1-2 0,-1 0 0,1 4-129,2-2 129,0 10 129,-1-1-129,1 2 0,1 2 0,1 0 0,-1 1 129,4 2 0,0-4-129,2-2 0,2 2 0,0-4 258,3 1-258,-1 1 0,2 0 0,-2 2 0,1 0 0,0 2 0,0 0 0,-3 1-129,1 1 129,2 5-129,-1-1 129,3 3-129,0 2 129,6 1-129,-3 4 129,5 1 0,1 3 0,2 4 0,1 4 0,0 0 129,0 2-258,0 3 129,0 1 0,0 0 0,-3 0 0,-1-1 0,0-1 0,0 0-129,-4 1 129,4-2-129,-5 0 129,6-2-258,-2 4 258,1-1-129,3 0 0,1 2 129,0 1-129,0 1 129,1-2-129,3 0 258,0-2-387,-1 2 258,2-3 129,-2-1-258,2 1 129,-1 1 0,2 0 0,1 2 0,0 5 129,-2-4 0,5 4 0,-3 4 0,1-4-129,0 1 387,1 0-387,-4 2 129,1-8 0,-2 1-258,-2-4 258,2-2-774,-5-16-1677,-2-1-2322,3-3 129,0-18-774,4 0 517</inkml:trace>
  <inkml:trace contextRef="#ctx0" brushRef="#br0" timeOffset="1248.0713">5682 13410 1806,'0'15'4515,"14"-3"258,-4-12-258,6-2-3225,8 1-387,-4-10-129,10 5-129,0-8 0,8 5-129,2-8-129,7 12-129,3-3 129,6 7 129,-2-5-387,7 5 0,-3 0 0,8-2-129,-2 0 0,6-1 0,3-4 0,3 4 0,5 0 0,-1 1 0,6 3 0,1-1 0,3 1 0,3 0 0,2 5 0,0 1 0,5-3 0,-2 3 0,3-3 129,1 0-129,4-3 0,-2 3 0,-2-1 0,0 3 0,-2 0 0,2 1 0,-2 3 0,3 2 129,-5 2-129,0-2 0,0-2 0,-2-4 0,1 2 0,-3-5 0,1-2 0,0 0 0,-1-3 0,-3-3 0,4 1 129,-3-1-129,1-2 0,0 2 0,0 1 0,-1 2 0,-1 2 0,0-1 0,-3 1 0,2 0 0,-2 0 0,2-1 0,-3-5 0,0 0-129,-3-4 129,-1 2 129,3 2-129,-3-1 129,2 5-129,-1 3 0,-1 0 129,2 0 0,-1 0 0,1 4 0,-3 0 0,1-1-129,-1-3 129,-5 0 0,-5-3-258,-7-8-516,-2 3-4128,-13-4 0,-13-2-516,-13-1-258</inkml:trace>
  <inkml:trace contextRef="#ctx0" brushRef="#br0" timeOffset="6433.368">11877 13630 1032,'10'14'4644,"-10"-14"0,21 11-258,-6 1-3225,-2-12-129,9 7 0,-5-7 0,9 2-258,-8-2-129,10 0-258,-7-2 129,6-1 129,-5-2-258,0-3-129,-1 0 0,-4-3-129,-1 3-258,-4-3-258,5 11-2838,-17 0-1548,9-5-258,-9 5-387</inkml:trace>
  <inkml:trace contextRef="#ctx0" brushRef="#br0" timeOffset="13167.7532">11912 9786 903,'21'-17'4773,"-5"12"-129,-3 2-645,4-13-2967,9 13-129,-7-11 129,11 12-387,-7 0 0,6 5-258,-7 8 0,1 13-129,-6 5-129,-4 6 0,-6 8-258,-2 5 129,-5 1 0,0 3 0,-8 4-129,-1-4 129,-3 5 0,-1 2 129,1 1-129,0-2 129,0 1-258,0 1 258,2 1-258,-2 0 258,3-4-129,-1 0-129,4-4 258,1 1-129,2-3 0,3-3 0,0 3 129,5-4-129,3 2 0,2 0 129,0-2-129,-1 1 0,3-3 0,-4 5 129,1-6-129,-2 1 0,-1-4 0,0-1 129,-4 0-129,2-3 0,-1 0 0,-2-1-129,-1 6 129,2 1 0,-2 9 0,0 3 0,0 7 0,0 4 258,-3 4-258,-4 4 129,1-5 129,-5-2-258,2-12 258,-3-7-129,0-12 0,2-6-129,-2-10 258,3-10-387,-2-1 0,-1-7-129,12-2-1161,-29 13-2451,10-9-903,1 3-387,-6 0 0</inkml:trace>
  <inkml:trace contextRef="#ctx0" brushRef="#br0" timeOffset="13883.7942">12341 10771 4644,'-3'71'4773,"-1"-10"129,-8 8-2322,1-8-1548,5 5 0,-6-18-258,7-4-129,-1-15-387,6-29 129,9-6-258,5-29 0,2-15-129,1-9 129,5-6-258,1-2 129,-3-2-129,1 8 258,-5 11-129,-2 15 129,1 8 0,-2 13-129,-1 14 0,2 5 129,0 22 129,0 8-258,2 10 129,0 11-129,2 13 0,-1 2 0,3 2 129,-2-1-129,-2-11 0,-1-4 0,-3-13 0,-3-14 129,-9-30-258,0 0 129,-8-15 0,-9-19-129,-6-9 0,-7-8-258,1 7-129,-9-4-645,7 20-2193,-1 9-1677,1 9-129,8 15-129</inkml:trace>
  <inkml:trace contextRef="#ctx0" brushRef="#br0" timeOffset="15152.8667">12117 13766 3354,'17'0'4386,"11"3"-258,-10 4-2580,3-7-387,5 3-129,-3-3-129,4 1-258,-7-1 0,5 3 129,-10-2-258,2 8-129,-17-9 0,16 18 0,-16-4-258,0 5 0,-2 3 0,-5 5-258,3 2 129,-6 4-129,4 4 258,-1 4-258,2 3 258,0-2-258,2 4 129,3 1 0,0 2 129,1 0 0,6-1-129,2 0 0,0-1 129,1 0 0,-5 1-129,4-3 129,-5-1-129,1-4 0,-1 0 129,-4 0 0,0-8-129,4-2 129,-4-9-129,0-4 129,-5-6-129,-3 2 0,8-13 0,-18 14-129,8 0 129,-3-1 0,3 11 0,0 2 129,2 10-129,3 6 387,0 4-258,5 6 129,-5-3 129,1 8 0,-7-9-129,2 4 129,-10-11 0,2-3-258,-5-10 258,-1-5-387,-3-9 129,4-7-258,1-5-129,0-2-129,7 0-516,-3-16-1548,17 16-2322,-12-6-258,12 6-774</inkml:trace>
  <inkml:trace contextRef="#ctx0" brushRef="#br0" timeOffset="15522.8878">12631 14544 6321,'6'67'5031,"-6"-25"-258,0 10-258,2-3-4128,-7-1 0,-1 0-129,-3-7 0,2-4-516,2-6-129,-3-18-516,8 3-1806,0-16-1806,0-8-387,4-9-258</inkml:trace>
  <inkml:trace contextRef="#ctx0" brushRef="#br0" timeOffset="15783.9028">12643 14592 1161,'26'-15'4773,"-7"11"387,4 4-516,1 13-2451,-5-1-645,10 18-516,-15 1-387,3 15-129,-11 4 0,-4 11-258,-4 4-258,-10 1 129,-8-12 0,-5-5 129,-3-15-258,-1-11-129,-1-11-516,-6-15-3870,7-16-258,4-3-387,4 0-258</inkml:trace>
  <inkml:trace contextRef="#ctx0" brushRef="#br0" timeOffset="19839.1348">18609 5768 3096,'0'0'4644,"0"0"-258,0 0 0,0 0-3741,0 0 0,0 0-258,3-5 258,7-8-258,-3-7 0,7 0 0,-2-7 0,10 1 129,-6-8-129,9 6 258,-5-5-258,5 3 0,-3-1 0,5 3 129,-4-8 0,6 6 129,-1-4-387,1-1 258,2-4-258,0 2 0,1 0 0,2 0-129,-2 1 129,2 0 0,-4 7-129,0 1 0,-3 4 129,-2-1-129,-1 2 0,1 4 0,-6 2-129,0 4 0,-3-2 0,-1 0-129,-1 10-516,-9-12-1419,-5 17-2967,15 0-258,-6 0-387,-9 0-387</inkml:trace>
  <inkml:trace contextRef="#ctx0" brushRef="#br0" timeOffset="20424.1682">19629 4421 8514,'19'39'5031,"-14"-6"-387,-1-1-129,-1 9-4257,-3 3-129,-3 8 129,-5-1-129,0-5-129,0-5 129,2-4 129,0-9-129,5-10 129,1-18-129,4-16-129,7-15 258,4-16-258,0-11 129,6-9 0,-1-6-129,5-4 129,-4 3 0,0 7 129,-1 7-129,-3 11 129,-1 10-129,-1 12 0,0 9 0,0 15-129,-2 6 129,0 19 0,2 11-129,-2 7 129,0 11-129,3 4 0,-3 5-129,1 0 129,0-4 0,0-5-129,-5-10 0,2-8-129,-3-9 129,-4-10 0,-4-14 129,0 0 0,-15-20-129,-2 0 129,-6-4 0,-5-1 129,-6 2 0,-2 4-129,-1 12-387,-5-9-1806,5 16-2451,0 0-387,8 12-387,1-1-516</inkml:trace>
  <inkml:trace contextRef="#ctx0" brushRef="#br0" timeOffset="22447.284">17689 5006 3612,'0'12'4902,"15"-9"-129,-4-4-387,-11 1-3225,26-11-387,-9-6 129,6 6-387,-2-7 0,9 5 0,-1 0-129,4 3 0,2-3 129,4 9-129,-5 2-129,3 2 129,-5 0 129,-2 1-258,-9 3 0,0-2-129,-9 3 0,-1 0 0,-11-5-129,10 2-129,-10-2 129,0 0-129,0 0 129,3 15-129,-3-15 129,0 10 0,0-10 0,-11 19 0,5-8 0,-1 4 129,7-15-129,-12 21 0,12-21 0,-9 13 0,9-13 129,0 0-129,0 0 0,0 0 0,1-9 0,-1 9 0,11-15 0,-11 15 0,13-16 0,-13 16 0,8-22 129,-4 10-258,-4 12 129,1-20 0,-1 8 129,-1-4-258,-6 4 129,7 12 0,-18-22 0,7 11-129,1 0 0,-5-4-516,15 15-1806,-21-6-2322,21 6-387,-20-7 0,20 7-645</inkml:trace>
  <inkml:trace contextRef="#ctx0" brushRef="#br0" timeOffset="22914.3106">17431 4909 6708,'-5'44'5160,"5"-16"-258,-3 2-387,3 10-3483,0-9-516,-1 3 0,-2-2-387,1-9-387,2 6-1290,-3-14-2838,3-4-645,0-11 0,0 0-516</inkml:trace>
  <inkml:trace contextRef="#ctx0" brushRef="#br0" timeOffset="23244.3294">17386 5042 5031,'12'5'5031,"3"-16"-516,-5-3-129,-3-4-3870,10 9 129,-4-1-129,5 10 0,-4 0 0,4 7 0,-2 12-129,-3 13 129,-2 0-258,-3 9 129,-8-2-258,0-1-129,-9 0 0,-6-9 0,-4-8-129,-4-13-516,0 5-1806,-3-13-2322,1-7-129,-1-4-516,4-2 0</inkml:trace>
  <inkml:trace contextRef="#ctx0" brushRef="#br0" timeOffset="37939.17">7853 15378 8514,'-4'22'5289,"4"-22"-516,-6 19-129,0-6-4773,1-4 0,-7 2 0,-1-2 258,0-1-129,-4-1 0,-2 3 0,-1-4 0,2-1 0,-6-1-129,4-1 129,-2 0 129,-2-2-129,3-1 0,-4 1 129,-1 0-129,-2 1 0,-1 1 129,0 0-129,0 1 0,0 2 0,0-4 0,3 0 0,2-1 0,0-1 0,2 0 129,2-3 0,-1-1-129,2-1 0,-2 2-129,1 3 129,-3-1 0,-1 1 129,-1 3-258,1 2 258,0-1-129,1 1 0,2-5 129,-2 0-258,1 0 258,2-2-129,-2-2 0,1-2-129,-3 4 129,-4 0 0,2 2 0,-3 2 0,-3 4 0,3 1 0,-4 0 0,2-1 0,0-4 0,2-2-129,0 0 129,1 0 0,2-5 0,1-6 0,0 1 0,-2-1 129,1 2 0,-3 4 0,1-1-129,-1 3 129,2 2-129,-1 1 0,3 0 129,1 0-258,3-4 258,0-4-129,2-1-129,0-3 258,-1-3-129,-1-1 129,-2 2-258,-3 3 258,0 3-258,-3 2 258,-2 4-129,2-1 0,0 3 0,0 0 0,4 0 0,2 0 0,3 0 129,1-1-129,3-2 0,1-2 0,0-2 129,-2 1-129,1-1 0,-4 1 0,-2 4 0,1 1 0,-3 1 0,-1 0 258,1 0-129,-1 2 129,2 3-129,3-1 0,-4-4 129,3 3 129,-3-3-129,2 0 0,-7 0 0,1-1 0,-5-5 129,0-1-129,-1-1 0,2-1-129,1 1 129,0 1-129,6-2-129,4 4 129,5-1-258,2-3 0,4 2-129,-1-3-387,11 10-2064,-12-15-2709,-1 2 0,-5-5-645,0 5-129</inkml:trace>
  <inkml:trace contextRef="#ctx0" brushRef="#br0" timeOffset="253143.479">12987 16401 3096,'-7'19'5160,"7"-19"-645,2 10 0,10-5-3999,-12-5 258,22-4-129,-22 4-129,24-11 129,-15-1-258,7 7 0,-16 5 129,22-10 387,-12 7-516,3 3 0,-2-5-129,4 5-129,-3 0 258,4 2-129,0-2 0,1 1-129,0-1 129,0 2 0,1-2-129,4-2 129,-3-6-129,5 4 0,-3 0 0,3 0-258,-3 2 387,0 1-258,0-2 129,-1 3-129,-2 0 258,-1 0-387,-1 1 258,-1 3-129,2-4-258,1 1 387,-1 0 0,2-1 0,-2 0-258,4 0 387,-1 0-258,-1-1 387,-1 1-129,-1 0-258,0 0 129,-1 0-129,-1 4 0,-1-4 129,1 2 0,0-2-258,1 0 0,-1 0 387,-2-6-387,3 4 129,-3 1 0,0 1 0,-1 0 129,1 0-129,-2 1 258,-2 1-387,2 2 0,-1-3 258,2-1-129,1 0 0,3-6-129,0 4 387,0-5-516,2 4 387,-3 0 0,3 3-129,-1 0 0,0 0 0,-3 6 129,1-1-258,0 1 129,-2 1 129,4 0 0,-2-4-129,3-1 258,-1 2-129,4-2-129,2 3 129,-2-2 129,4-1-258,0 3 0,3-1 0,-3 2 0,0-3 129,-1 1-258,1 0 258,0 1-258,0-1 129,0-2 129,0 1-258,1-1 129,-1 0 0,0-1 0,-1 1 0,1-1 0,0-1 129,0 0-129,2 1 129,-2 3 129,0 0-258,-2-2 0,1 1 0,1-3 129,-1 5-258,1-1 129,-3-4 0,5 0-129,-1 0 258,3 0-129,0 0-129,-1 0 129,1 0 0,1 0 129,1 4-258,-5 3 129,3-2-129,-3 5 129,-2-5 129,4 0 0,-3-4-129,0 4 0,0-5 129,0 0-129,4 0 129,-4 0-129,4-1 129,-2 1-258,3 0 258,0 0 0,1 0 0,3 0-129,-1 0 129,3 0-129,4 2 0,-2-2 0,4-3 129,0 1-129,0-6-129,0 1 129,-1-3 0,0 1 0,0 1 0,-3 1 0,-1-2 0,-2 0 129,1 2-129,-3 2 0,4 2 129,-2 2-129,1-2 0,1 3 129,0 2-129,0-2-129,1 1 129,0-1 0,-2-4 0,2 1 0,-6-3 0,2-2 0,-2 0 0,-2-1 129,-1 3-129,0 0 0,-1-1 0,-2-3-129,-2 5 0,1-2 0,1 4 129,-1-1-129,1 1 129,0 1 0,0 2 0,2 4 0,1 1 129,-3-1 0,2 1-258,0 0 258,-5 1-129,1-2 0,1-4 0,-4 0 129,-1 0-129,1 0 129,-4-3-129,1-1 0,-3-2 0,1 3-129,-3 2 129,-1-2 0,-2 2 0,-10 1-129,17 0 0,-17 0 129,12 14-516,-12-14-645,0 0-3999,5 11-387,-5-11-258,0 0-903</inkml:trace>
  <inkml:trace contextRef="#ctx0" brushRef="#br0" timeOffset="272309.5753">18446 16899 2580,'-11'28'4902,"4"-17"-258,7-11-129,-4 18-3483,4-18-258,5-2-129,3-9 0,7 0-258,-2-3 0,4 7 0,-5-5 0,5 9 0,-6 0 129,2 3-258,-13 0 0,20 1 129,-11 2-258,3-2 0,-2 2 0,5-3 0,1 0-129,1 0 129,1-4-129,2 1 129,0-5-129,1 6 0,-1-4 129,-1 0-129,1 0 0,-3 2 129,2-2 0,-2-1-129,-2 3 0,-1-4 129,-2 2 129,1 5-129,0-7-129,-2 6 129,-11 2-129,17 0 0,-17 0 0,13 0 0,-13 0 0,15 4 0,-15-4 0,22 0-258,-9-1 258,0-3-258,3 2 258,1-4-129,2 0 129,-2 2 0,2 2-129,-4 2 258,1 2-129,0-1 129,1-1-129,0 0 0,3 3 0,1-2 0,0-1 258,7 0-516,-2-2 516,6-1-258,-2 1 0,3 2 0,0-4 0,-1 2 0,1 2-258,-3 0 516,-1 1-129,0 7-258,1-2 129,3-3 0,0 6 0,3-9 0,5 2 0,-1-2 0,4 0-258,1 0 516,4 0-258,-4 0-258,1-2 516,-3 2-258,0 6-258,-2 1 516,-2 1-516,-2-2 258,0 2 0,1-1 0,1-3 0,0 2 258,2-4-258,0 2 0,1-4-258,0 0 516,2 0-258,-3 0 0,-1 0-258,0 1 258,-2 3 0,-1-4-129,-1 5 129,-2-4-258,-1 4 258,0-5 0,0 2 0,-1-2-129,-2 0 129,3 2 0,0 1 129,-1 2 0,-1-4 0,0 6 0,-1 2-129,4-5 0,-1 0 0,1-3 0,2 0 0,1-1 0,1 0-129,2 0 258,-1-3-129,1 2 0,-2 1 0,-1 0 0,-4 0 0,1 3 0,1 2 0,0-1 0,-2 0 0,4-1 258,4-3-129,-1 0-129,3 0 0,3-4 0,2 0 129,-2-2-129,0 5 0,1-1 0,-2 2-129,0 0 129,0 0 0,-3 0 0,3 1 129,-1 1 0,2-2-129,-2 0 129,1 0-129,1 0 0,2 0 0,-1 0 129,-2 0-258,1 3 129,-1 0 0,-1 2 0,-2 1 0,1-5 0,0 2 129,-2-3-129,-2 4 0,2-2 0,-3 0 129,1-2-129,-1 3 0,-1-2 129,0-1 0,2 1-129,-3-1 0,2-1 129,2-3-258,0 0 258,3-1-129,0-2 129,-2-1-258,4-1 129,-3-1 129,-1 2-129,1-1 129,-2-1-129,-3 5-129,-4 1 129,0 4-774,-14 0-3870,8 5-129,-5 2-258,1 4-645</inkml:trace>
  <inkml:trace contextRef="#ctx0" brushRef="#br0" timeOffset="385307.0384">14948 17566 4386,'4'26'4902,"-4"-26"-258,6 12-387,-6-12-3354,12 0-258,-12 0-129,13-3 129,-13 3-129,16-17 129,-8 14-258,-8 3 129,23 0-129,-13 4 0,6 1 0,0-1-129,5 3 258,-1-6-258,6-1 0,-2 2 0,2-2 0,-1 2-129,4 1 129,-5-3-129,3 0 129,-1 4-129,0 6 258,-1-10-258,0 5 129,3-5-129,1 0 0,-1 0 0,2-4 0,0 1 0,1-7-129,-2 4 129,0 0-129,-2 0 0,1 6 129,-2 0 0,2 0-129,0 5 0,-2 2 129,2-2-129,0-5 129,2 0-129,-1 0 129,4 0-129,-1-1 258,-1-6-129,2-1 0,-4 2 0,-1 1-129,-4-4 0,-2 0 0,-4 5 129,0-5 0,-2 7-258,-2-3 129,-1-4-129,0 7 258,3 0 0,0 0-129,-2-1-129,2 0 0,0-5 258,1 3 0,-1 5 0,0-4 0,0 4-129,-2 0 0,2 0 0,-4 5 258,0 4-129,1-3-129,-13-6 0,15 11-129,-9 5 0,-6-16 129,0 0-129,11 0-516,-11 0-645,-4-6-3999,4 6 0,-15-22-516,5-1-387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04-18T16:40:23.352"/>
    </inkml:context>
    <inkml:brush xml:id="br0">
      <inkml:brushProperty name="width" value="0.05292" units="cm"/>
      <inkml:brushProperty name="height" value="0.05292" units="cm"/>
      <inkml:brushProperty name="color" value="#515128"/>
    </inkml:brush>
    <inkml:context xml:id="ctx1">
      <inkml:inkSource xml:id="inkSrc42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7-04-18T16:41:29.918"/>
    </inkml:context>
  </inkml:definitions>
  <inkml:trace contextRef="#ctx0" brushRef="#br0">19577 2592 6708,'-12'31'4644,"12"-31"-129,-4 17-1290,4-17-2580,0 0 258,-3-12-258,3 12 129,0-22-129,0 22 0,0-20 0,0 20 0,4-16-258,-4 16 0,16-8 0,-4 1 0,0 0-129,1 1-129,4-4 129,2 5 0,-1 1 0,-1 2 0,0 2 0,-2 5 0,2 4 0,-3 2-129,1 2 129,-2 5 0,-1 1-129,1 1-129,-1 3 129,-2 2 0,-3 3 0,-3 7 0,-4 2-129,0 1 387,-11 3-387,-4 5 387,-8-1-387,-2-2 0,-4-3 0,0-7 0,-2-5 0,0-5-387,5-8 258,1-7-258,5-5 387,4-3 0,7-6-129,9 6 516,-5-16-258,5 16 0,13-14 0,1 10 0,8 1 0,3 3 0,1 1 129,4 4-516,1 6 387,-2 0-129,-2 1 0,1-4 0,-3 3-387,-6-8-129,4 3-903,-11-10-3612,5-3-387,-8-17-129,3 8-516</inkml:trace>
  <inkml:trace contextRef="#ctx0" brushRef="#br0" timeOffset="691.0395">20171 2880 11094,'0'41'5934,"-1"-13"-774,0 11-129,-7-3-4386,4 2-129,-4-5-258,4-4-258,0-10 129,4-19-387,0 0 258,12-1 129,4-20-129,1-4 387,7-1-516,1 1 516,1 0-387,-1 6 387,0 9-387,-1 10 387,-2 0-387,-2 3 0,1 2 0,-1-1 0,0-4-129,-3 0 129,3-10-129,-5-12-258,-3-1 258,-4-3-258,-2 1 129,-6 2-129,-6 8 258,-6 4-258,-2 11 387,-3 7 258,1 15-258,3 10 387,5 7-387,4 0 0,4 8 0,5-4-387,14 1-774,-8-17-3354,16 0-387,-5-17-645,10-4-258</inkml:trace>
  <inkml:trace contextRef="#ctx0" brushRef="#br0" timeOffset="1203.0688">20703 2898 10965,'9'5'6063,"-9"15"-1161,0 16 129,-14 0-4515,10 3 0,-3-2-258,3-1-387,4-4 129,0-5-387,11-12 387,6-8 129,4-7-258,5-7 129,3-13-129,0-8 387,0 0-129,-2-2 129,-5 3-258,-2 0 129,-7 7 0,-2 7 258,-11 13-387,12-6 129,-12 6 0,5 12-129,-4 3 0,1 0-129,-2-15 129,11 25 0,-2-13 0,6-6-387,3-6 387,4-11 0,-1-8-129,1-2 0,-2-1 0,-3-2-387,-6-2 387,-5 4 0,-6 7 0,-9 10 129,-5 5 0,-3 4 387,-1 17-258,0 7-129,1 5 129,3 3-129,5 9 0,6-5-258,3 1-129,6-10-516,11-2-387,-9-16-3483,14-1-129,-3-12-258,6-10-516</inkml:trace>
  <inkml:trace contextRef="#ctx0" brushRef="#br0" timeOffset="1489.0851">21344 2945 9030,'45'-26'5289,"-31"16"-258,-1 11 0,-13-1-3870,0 15-258,-6-6-516,-8 3 0,-1 1-387,-1-1 258,1 5-129,2-3-387,5 0 258,3 0-387,5 2 516,1-3-387,5 0 387,0 0-387,-1-2 258,-3 2 0,-2-3 0,-6 2 0,-8-4 0,-6-4-258,-2 4-645,-14-8-3741,7 0-129,-4-8-258,11-1-903</inkml:trace>
  <inkml:trace contextRef="#ctx0" brushRef="#br0" timeOffset="3720.2127">21291 3067 8127,'-9'34'5031,"3"-16"258,5 7-774,-10-10-3483,11 6 0,-3-10-516,3-11-258,0 12 0,0-12 0,5-6 0,6-7 0,2-9 0,4-6 0,1 1 129,6-1 258,0-1-387,0 7 258,-3 1-258,-3 8 129,1 4-387,-5 7 129,-2 2-387,-12 0-516,21 12-3870,-21-12-516,7 23-387,-6-11-387</inkml:trace>
  <inkml:trace contextRef="#ctx0" brushRef="#br0" timeOffset="4039.231">21717 2933 11352,'12'0'5418,"-12"0"0,-7 8-516,-8-1-4773,-2 8 0,-1-7-516,1 8 258,1 0 129,7 2-129,4 3-258,5 1 387,6 1-258,5-5 387,2 5 129,-2-3-129,-1 3 129,-8-3-258,-2-2 258,-11-6-258,-6-5 0,-4 2-129,-7-8-129,4 3-903,-11-7-3612,17 1-129,0-10-516,18 12-258</inkml:trace>
  <inkml:trace contextRef="#ctx0" brushRef="#br0" timeOffset="4217.2412">21854 3101 9417,'-7'18'5031,"-4"-6"-1290,4 1-3741,-7-1-4257,6 1-774,8-13-258</inkml:trace>
  <inkml:trace contextRef="#ctx0" brushRef="#br0" timeOffset="4733.2706">21895 3001 10449,'0'0'5160,"-12"-6"-258,12 6-516,-10 11-3870,10-11-774,-2 24-2838,2-24-1806,0 0-258,0 0-129,12 0-516</inkml:trace>
  <inkml:trace contextRef="#ctx0" brushRef="#br0" timeOffset="5151.2946">22085 2725 9288,'13'16'5289,"-13"2"-387,-1 20 0,-10 11-4644,-2 4 0,-8 10-129,1-5 0,-1 1 0,5-6-129,-1-4 129,5-8-258,3-23 129,9-18 129,0 0-129,5-18 0,7-7 0,4-3 0,4 0 0,2-3-129,1 12 129,0 8 0,2 10 129,-4 9 0,-3 8 0,-4 12 129,-9 3-129,-2 4 0,-7-2 0,-8-1 0,-6-9-129,-7-6 0,-2-12 0,0-10-387,3-6-516,-5-22-3225,15 3-774,0-11-129,14 6-516</inkml:trace>
  <inkml:trace contextRef="#ctx0" brushRef="#br0" timeOffset="5543.317">22347 2777 9417,'15'1'5289,"-15"10"-387,-4 14 129,-8 2-4386,2 12 129,-8 0-516,4 1-129,-1 3 0,3 2 0,7-7 0,5 1-387,3-8 387,9-7-516,5-5 387,5-6 0,2-9-129,-1-4 0,0-10 0,-6-8-129,-2-1 129,-7-4 0,-6 3 0,-2-2 0,-5 9 129,-7 6-129,-1 7 129,-2 4 129,4 12-129,2 9 129,3 6-129,6 3 129,4 2-258,7-2-129,10 9-2064,-7-19-2322,10 3-129,-6-11-258,6-4-516</inkml:trace>
  <inkml:trace contextRef="#ctx0" brushRef="#br0" timeOffset="6169.3528">22854 3024 11481,'12'53'5160,"-12"-21"-129,0 16-516,-11-7-3999,6 3-387,-2-8 0,0-7 129,5-12-129,2-17-129,7 3 0,7-14 129,8-9-129,2-1 0,5-2 0,4 0 0,0 6-129,-1 4 129,-6 6 129,-2 3-129,-3 4 0,-4 0 129,-5 0-129,-12 0 0,14-2-129,-14 2 129,3-25-129,-3 8 0,-1-1 129,-3-2-129,-4 2 129,0 3-129,-1 8 129,-3 7 0,0 6 0,4 11 0,2 7 0,3 7 129,3 3-129,1-2-258,11 9-258,-4-19-1419,10 12-2838,-3-13-129,10-1-516,-5-16-387</inkml:trace>
  <inkml:trace contextRef="#ctx0" brushRef="#br0" timeOffset="6611.3781">23418 3159 9417,'0'0'5289,"-2"14"-387,-16-6-258,4 4-3999,-10 4-387,0 9 0,3-2-129,-1 4-129,10 0 129,5-1-129,7-4-129,11-10 129,7-9 0,6-7-129,7-16 0,3-11 0,0-11 129,3-13-129,-8-5 258,-3-1-258,-5-4 129,-9 10 0,-7 6 129,-5 3-129,-3 12 0,-8 19 129,-6 11 129,2 8 129,-3 16 0,5 15 129,-3 6-129,8 8-129,1 5 129,4 2-129,3 3-129,1 2-258,7-7 129,1-11-516,8-2-645,-9-20-3096,13-1-774,-2-20-258,2 0-645</inkml:trace>
  <inkml:trace contextRef="#ctx0" brushRef="#br0" timeOffset="6932.3965">23689 3090 10320,'-1'55'5289,"-5"-26"-387,6 6-258,-3-3-4386,1 4 0,0-8-258,2-3 0,2-9 0,9-7-129,4-1 0,2-8 0,4-9 0,-2-7 129,0-4-129,-1 1 129,-4 1 0,-2 0 0,-3 3 129,-9 15 0,0 0 0,0 0-129,6 12 129,-6 8-129,1 2-387,-1-1-387,12 5-3612,-7-8-258,8 0-516,-1-14-258</inkml:trace>
  <inkml:trace contextRef="#ctx0" brushRef="#br0" timeOffset="7169.41">24023 3163 9804,'-6'21'4902,"-2"-2"0,-2 1-387,4 4-4257,-6 0 129,1 3-258,4-2-129,0-2-129,7 0 0,0-7-387,11 1 0,-2-12-258,12 8-1032,-9-13-2451,6-8-516,1-8-258,-2-3 0</inkml:trace>
  <inkml:trace contextRef="#ctx0" brushRef="#br0" timeOffset="7535.431">24248 2964 1548,'1'-47'3612,"-1"14"-258,0 11 129,0-1-3096,0-2 129,0 5-258,0 3 387,0 17 258,-3-21 387,3 21 129,0 0 0,2 13 0,-2-13 0,0 38 258,-11-11-645,10 23 129,-7 5-774,4 9 0,-3 8 0,6 6-129,-4 1-129,5-5-258,0-9 258,0-16-645,1-7-129,-3-30-2322,2-12-1806,0 0-258,7-17-387,-2-19-387</inkml:trace>
  <inkml:trace contextRef="#ctx0" brushRef="#br0" timeOffset="7677.4391">24296 3084 8385,'-23'-9'5031,"3"9"-387,-4 0-129,-2 9-3999,-1-4-1161,-7-3-3354,6 4-645,4-2-129,7 4-645</inkml:trace>
  <inkml:trace contextRef="#ctx0" brushRef="#br0" timeOffset="7879.4506">24362 3300 8514,'-10'50'4773,"2"-31"-1419,8 4-3225,-3-2-4644,3-4-258,0-17-258</inkml:trace>
  <inkml:trace contextRef="#ctx0" brushRef="#br0" timeOffset="8152.4663">24502 3289 8643,'-5'2'5289,"-10"10"-516,15-12-129,-13 21-3999,13-21-516,-8 13-129,8-13-387,0 13 129,8-10-129,-8-3 129,23 0-129,-10-3 0,3-2 0,-6-6 258,1-5 0,-7 0 0,-4 5-387,-7-10-1419,-3 9-2451,-4 1 0,1 3-645,0 1 258</inkml:trace>
  <inkml:trace contextRef="#ctx0" brushRef="#br0" timeOffset="8494.4857">24658 3284 10965,'0'46'4902,"0"-26"-258,0 12-903,0-19-3741,0-13-129,0 15 0,0-15 0,0-11-129,4-3 129,1-4 129,4-1 0,3 2 129,1 2 0,-2 1 129,2 10 0,-4 4 129,-9 0-129,15 18 0,-10 0-129,-2-3 0,-2 0-258,0 4-387,-1-19-1935,0 16-2064,0-16-258,0 0-516,11-1-129</inkml:trace>
  <inkml:trace contextRef="#ctx0" brushRef="#br0" timeOffset="8777.502">24899 3270 9417,'0'0'5031,"9"7"-387,-9-7-258,0 0-3999,0 0 0,-5 10-258,5-10 258,-12 16 0,12-16-129,-4 20 0,4-4 129,1 8 0,5-4-129,2 6 0,0-5-129,-2-2-129,2 6-129,-7-8-387,7 6-1806,-8-23-2451,-5 7-258,-7-18-258,2-8-516</inkml:trace>
  <inkml:trace contextRef="#ctx0" brushRef="#br0" timeOffset="8897.5088">24674 2974 11739,'-24'-23'4257,"24"23"-3999,0 0-258,0 0-4257,0 0-1419</inkml:trace>
  <inkml:trace contextRef="#ctx0" brushRef="#br0" timeOffset="28519.6311">8406 1741 9546,'13'25'4386,"-12"-4"-258,7 16-129,-4 12-4902,-1 24 516,-3 23-129,-7 39 645,6 29 0,-6 44 129,3 37-516,-1 40 258,1 18 0,3 77-129,1-32 129,0 5 0,4-2-258,1-10 387,0-11 0,-2-15 0,-1-9 0,-4-64 258,-5 39-258,-7-18 0,-5-13 0,0-15-129,-4-20 0,-1-20 0,-1-22-129,0-26 0,1-22 0,2-24 0,-2-19-129,3-18 0,-4-16 129,0-10 0,-5-5 0,-11-8 129,-15-2 0,-16 2 0,-19 3 129,-24 5 0,-19 4 0,-26 9-129,-23 0 129,-15 4-129,-13-4 0,-8-6 0,-4-8-129,6-14 0,-5-14 0,7-8 129,4-14-129,0-5 129,4-1-129,0 3 258,3 9 0,-3 5 129,9 7 0,4 10 0,15 3 0,7-2-129,17-4 129,13-7-258,19-12 0,17-8 0,15-15 0,17-9 129,12-10-129,17-13 0,14-9 387,11-17-129,12-12 0,8-25 0,7-17 0,9-29-129,9-23 129,1-24-129,0-15-258,-5-9 258,-5 1 0,-10 4 0,-4 12-258,-2 12 258,-9 16 0,-7 15-129,7 10 0,4-2 0,5 2-129,17-11 0,8-12 129,6-3-258,2 0 0,8 11 129,1 18 129,3 23-129,1 27 258,5 28-129,5 32 129,10 18 0,21 13 0,15 0 0,19-10-129,23-17 129,22-24-129,21-28 0,13-22-129,18-21 129,9-6 387,5 3-258,3 11 516,-2 19-516,-5 32 258,-7 24-129,-6 26 258,-15 26-258,-10 16-258,-11 7 129,-12 8-258,-11-2-129,-12-7 0,-12 1-258,-17-11-774,5 0-2193,-23-8-1032,-8 6-516,-17 3-258</inkml:trace>
  <inkml:trace contextRef="#ctx0" brushRef="#br0" timeOffset="28843.6497">7896 2267 11094,'-78'97'5031,"23"-2"-645,-17 35 258,-17 42-4902,-20 59-258,-34 40 129,-26 40 129,-19 22 258,-11 14-129,-8 2 129,3-7-129,2-13-129,8-21 258,11-19-129,11-23 129,14-22 0,10-19 0,11-25-129,8-21-129,6-29-258,19-19-774,5-39-1161,23-15-2580,20-17-129,21-25-387</inkml:trace>
  <inkml:trace contextRef="#ctx0" brushRef="#br0" timeOffset="29202.6703">7100 7335 4902,'107'-17'4902,"-66"5"-387,-19-17 0,-14-13-4515,-8-25 387,-28-29 0,-15-26 258,-27-44 129,-12-35 129,-37-41-129,-14-26-129,-29-32-258,-17-3-129,-15-13 0,-8 10-129,-8 18-129,6 34 258,9 21-129,16 36-258,18 35-387,13 18-387,31 42-1677,15 8-2064,22 11-387,19 4-774,25 11 646</inkml:trace>
  <inkml:trace contextRef="#ctx0" brushRef="#br0" timeOffset="53578.0645">18191 9557 8127,'0'62'5805,"0"-19"-258,0 13-258,-4-1-4515,4 4 0,-3-5-129,-1-5-258,4-7-258,-1-13-387,1-2-516,0-27-2838,0 16-1677,0-16-387,12-3-516</inkml:trace>
  <inkml:trace contextRef="#ctx0" brushRef="#br0" timeOffset="54123.0955">18433 9779 6321,'5'65'5805,"-3"-27"-387,-1 2-129,-1-18-4257,8 12-129,-8-11-387,0-6-129,0-17-258,0 0 0,0 0-129,16-23 0,-6 4 0,2 1 0,2-1 129,3-2-129,-1 10 0,2 8 129,-1 3 0,2 6 0,-2 7 129,1 4-129,-3 0 0,-1-3 0,1-6 0,-1-5-129,2-6-129,-1-10 129,-2-7-129,-4-11 0,1 4 0,-3-5-129,-3 9 0,-4 6 129,0 17 0,-14-8 0,3 18 129,-1 14 0,6 9 0,0 6 0,5-2 129,2 2-129,11-4 0,3-10-258,7-6-258,-5-16-1032,11-7-3354,-7-10-516,0-5-258,-5-6-387</inkml:trace>
  <inkml:trace contextRef="#ctx0" brushRef="#br0" timeOffset="54703.1288">18919 9826 3096,'13'53'5547,"-8"-21"0,-1 0-516,1-9-1935,4 10-2709,-6-10 0,6-2 0,-1-9-387,4-9 129,3-6 0,3-12 0,-1-3-129,4-4 258,-1-2-258,0-3 129,-7 6 0,-1 5 129,-3 4-129,-9 12-129,11-14 0,-11 14 0,0 0 0,0 0 129,2 8-129,-2-8 0,1 12 0,-1-12 129,5 11 0,-5-11-129,13 7 0,-5-7 129,5 0-129,0 0 0,1-2 0,0-3 0,-2-1-129,1-2 258,-4-5-129,-2-2-129,-5-2 129,-2 1-258,-1 3 258,-7 1-129,-1 4 129,-4 6-387,1 4 387,0 10-129,4 7 129,4 8 129,4-1-258,0 6 129,8 1-129,1-2 0,4-5-129,-3-13-516,8 5-645,-18-18-774,27 0-1548,-17-11-1548,2-7-129</inkml:trace>
  <inkml:trace contextRef="#ctx0" brushRef="#br0" timeOffset="55147.1542">19355 9921 3096,'12'7'5289,"-7"12"129,-2 3-1290,13 19-1419,-16-18-903,14 9-645,-10-11-516,4-3-129,-8-18-129,15-5-258,-3-19 0,1-5 129,2-7-258,3-3 0,3 0 0,-1 4 258,-1 5-258,3 12 129,-4 2 0,-1 6-258,-4 5 258,-1 5-129,-12 0 0,12 1 129,-12-1-129,0 15 0,0-15 0,-16 12-129,8-4 129,-5-2 0,2 5 0,1 0 0,5 0-129,2 0 129,3 2 0,0 6 129,8 2-129,2 5-129,1-7 129,-3 4 0,-2-1 0,-1-2 0,-5-5 0,-2-1 0,-8-9-129,-5-2 0,-1 0-258,-9-16-774,13 4-3612,-5-9-516,5 6-387,4-3-258</inkml:trace>
  <inkml:trace contextRef="#ctx0" brushRef="#br0" timeOffset="55322.1642">19811 9968 6450,'-5'13'5418,"-1"-2"-774,-6-11-1677,12 0-7224,-3 19-903,3-19 0</inkml:trace>
  <inkml:trace contextRef="#ctx0" brushRef="#br0" timeOffset="55799.1914">20054 9465 3870,'4'58'5418,"-4"-18"-258,0 5-258,-3 5-3483,-1-8-903,2 2-129,-6-3 0,5-4-387,1-8 0,0-8-129,2-4-129,0-6 0,0-11 0,10 5 0,0-5 129,-10 0-129,24-1 129,-11 1 0,0 1 258,3 11 129,-5 6 0,2 9 129,-12-4 0,3 6 129,-9-7-129,-6-2-258,-6-12 0,-8-8-516,4-4-903,-15-14-3354,9-11-516,1 0-258,3-2 0</inkml:trace>
  <inkml:trace contextRef="#ctx0" brushRef="#br0" timeOffset="56287.2194">20315 9419 6708,'3'57'5289,"-5"-21"-258,-3 17-903,-2-4-3870,1 8 258,0-6-258,5 6-129,1 0-258,12-6 129,7-5 129,5-8 0,3-8 0,2-13-129,0-8 129,-2-9-129,-6-6 129,-9-8-129,-6-4-129,-6-2 0,-6 8 0,-8 4 0,-3 6 0,-5 2 0,5 14 0,-2 7-129,10 4 129,2 4-129,7 4 0,3-5-645,13 4-1032,-4-7-2451,7-12-516,5-6-387</inkml:trace>
  <inkml:trace contextRef="#ctx0" brushRef="#br0" timeOffset="56947.2572">21145 9828 4902,'-21'43'5418,"9"-17"-258,1 0-387,0 1-3870,-1-5-129,6 3-129,-2-9-258,4-4-129,4-12-258,0 0 129,7 0-129,6-8 129,0-9 0,4 0 0,2-1 0,-2 2 0,0 4 0,4 5 0,-9 7 387,1 5-387,-4 2 0,3 5 0,-1-2 0,1-2 0,0-1-129,1-4 0,3-6 0,-2-12 0,2-3-129,-3 0 0,-1 1 0,-4-4 0,-4 2 0,-4 2 129,0 17-129,-19-5-129,5 5 258,-2 8 0,0 6-129,3 5 129,4 8 0,5 4 0,4-1 129,8-4-387,14 5 0,2-8-129,12 4-387,-5-19-903,17-2-3225,-6-6-387,1 0-258,-3-8 259</inkml:trace>
  <inkml:trace contextRef="#ctx0" brushRef="#br0" timeOffset="57330.279">21743 9912 5547,'-33'20'5418,"14"-2"-516,-5 1-129,0 2-4257,6 4-129,-2-2 0,4 0-258,11-4 0,5-5-129,8-11 0,10-6 129,2-12 0,5-9 129,4-12-258,-1-12 258,-2-8-258,-5-5 129,-5-6 0,-5 5 0,-7 3-129,-4 7 0,-3 12 0,-8 11 0,-2 18 129,0 14-129,-2 28 0,6 9 258,0 14-258,6 10 129,2 9-129,1-1 0,8-2-129,3-10-258,8-3-645,-7-18-3870,12-13-258,-1-15-258,0-13 0</inkml:trace>
  <inkml:trace contextRef="#ctx0" brushRef="#br0" timeOffset="57639.2966">21962 9812 4902,'-21'45'5418,"16"-9"-387,-1 1-387,4-2-3870,2-3-129,-4-8-387,4-5 0,0-19-258,15 10-258,-5-15 129,3-11 0,3-4 0,-3-5 0,3-2 0,-3 2 129,-1 7 129,-1 7 0,-11 11 0,12 0 129,-10 11 129,3 12-258,-3 2 0,1 3 0,0-1-258,0-9-903,14 3-1290,-6-15-2580,4-6-258,4-8-387</inkml:trace>
  <inkml:trace contextRef="#ctx0" brushRef="#br0" timeOffset="57864.3096">22288 9849 5934,'0'32'5418,"-11"-19"-258,1 6-645,-4-4-4128,5 1 258,-4 1-387,4 5-258,6-3 0,3-1-129,6 2 0,7-6-258,8-4 258,-3-10-516,13 1-1032,-9-12-3096,9-15-258,1-13-129</inkml:trace>
  <inkml:trace contextRef="#ctx0" brushRef="#br0" timeOffset="58048.3201">22596 9192 5547,'-11'169'5160,"7"-67"-645,-7 9-1290,3-12-2967,-1-9-774,6-7-2451,3-17-1548,0-20-516,6-12 129</inkml:trace>
  <inkml:trace contextRef="#ctx0" brushRef="#br0" timeOffset="58189.3282">22636 9651 7224,'-38'-32'5160,"10"32"-258,-1 2-774,0 16-4515,-8-2-3225,8 3-1290,4 1-387,7-3-387</inkml:trace>
  <inkml:trace contextRef="#ctx0" brushRef="#br0" timeOffset="58383.3393">22755 9661 6966,'-29'89'5160,"18"-39"-774,-3-15-2451,10 4-6837,0-6-129,4-15-129</inkml:trace>
  <inkml:trace contextRef="#ctx0" brushRef="#br0" timeOffset="58663.3553">22942 9754 6966,'-13'17'5289,"-2"-5"-258,3 6-387,6-3-4644,-3 4 0,-2-9-387,11-10 0,-3 11 0,3-11-129,16 0 129,-2-2 129,1-3 0,1-8 129,0-4 129,-5-3 129,-6 0 0,-5-4-129,-3-4-258,-5 9-1290,-9-2-2838,0-1-258,5 11-387</inkml:trace>
  <inkml:trace contextRef="#ctx0" brushRef="#br0" timeOffset="59015.3755">23110 9743 6966,'9'42'5289,"-8"-30"-258,2 1-387,2 0-4644,-5-13-258,0 0-129,0 0-258,4-7 0,-4 7 0,10-24 129,2 13 129,-2-5 129,2 9 645,2 7 129,-1 0 258,6 18 129,-10 0 0,8 11 258,-10-6-387,5 7 0,-6-5-516,-2-5-516,5-2-774,-9-18-3741,0 0-387,4-24-516,-2-9-258</inkml:trace>
  <inkml:trace contextRef="#ctx0" brushRef="#br0" timeOffset="66026.7764">15754 3966 2967,'9'4'4515,"-9"-4"-129,17 1-258,-4 7-3096,-13-8-129,24 10 0,-13-9-258,6 9-129,-3-5 0,7 3-129,-4-2 129,11 6 258,-3-4-387,8 9 0,1-3 0,10 3-129,-1 2 0,5 3-129,2-2 0,4 2 0,0-1 258,7-1-258,-3-2 129,1 1-129,1-6 129,0 0 0,0-3 129,1-2-258,-1 0 129,-2-3-129,0-2 0,-4 4-129,0-1 129,-1 3-258,-4-1-387,-10-8-903,5 1-3612,-13-1-129,1 0-258,-7-8-387</inkml:trace>
  <inkml:trace contextRef="#ctx0" brushRef="#br0">17680 4227 8256,'7'-13'5160,"-7"13"-129,0 0-387,-12 3-3870,-1 10-516,-7 3 0,3 9 129,-4-3-258,1 9-129,4 1 0,3 3 129,8-1-258,5 0 258,9-5-129,10-3 129,4-6-129,9-7 129,1-6-129,5-7 0,-1-5 0,-1-7 0,-4-5-129,-3-5 129,-6-3 0,-5-1-129,-6 6 129,-9 3 0,-3 4 0,0 13 129,-9 0-129,-1 8 0,1 18 129,4 1 0,5 2-129,0 5 129,13-1-129,4-5 0,7-9 129,2-12-129,5-6-129,-5-2 129,0-12 0,-7-10-129,-6-3 129,-8-6-129,-5 5 129,-9 0-258,-9 6 0,-7 0-387,4 17-516,-14-11-1677,14 16-1806,-2 4-516,8 11-129,7-2 259</inkml:trace>
  <inkml:trace contextRef="#ctx1" brushRef="#br0">8736 2780 0,'0'0'0</inkml:trace>
  <inkml:trace contextRef="#ctx0" brushRef="#br0" timeOffset="67430.8568">18152 4431 5676,'0'61'5160,"0"-24"-516,-2 0-129,2 7-3870,-4-15-129,4-6-129,0-23-258,0 0-387,13-6 0,-4-18 0,6 0 0,-6-7 0,5 7 0,0 1 258,-4 9 0,0 11 129,-10 3 129,15 19 129,-11 1 0,2 7 0,-2-4 129,1 1-258,-4-7 129,3-3-387,-4-14 0,13 0 129,-5-9-258,3-11 129,-2 2-129,3-1 0,1 1 129,0 2 129,-2 6-129,-1 8 0,-10 2 129,19 15-129,-13 2 258,2 4-129,-2 5-129,-1-4-129,1 3-645,-6-14-2709,0-11-1290,11 0-258,-3-12-387</inkml:trace>
  <inkml:trace contextRef="#ctx0" brushRef="#br0" timeOffset="67814.8788">18511 4133 7353,'11'27'4902,"-5"7"-129,0 9-387,-1 1-3741,1 6-258,-3-4-258,1 2 129,-1-7-129,0-6 0,0-5 0,5-9 0,-5-6 129,-3-15-129,16 8 129,-16-8-129,18-8 0,-9-2-129,3 0 129,0-1-129,1 5 258,1 6-129,-1 7-129,0 12-129,-3 2 258,-3 4-258,-2 3 258,-4 1-258,-1-7 258,-10-3-258,-7-10 129,-7-9-258,-1-3 0,-5-17-774,6 4-3225,-4-8-645,5 4-387,4 0-129</inkml:trace>
  <inkml:trace contextRef="#ctx0" brushRef="#br0" timeOffset="68072.8934">18813 4552 4128,'0'67'5160,"0"-29"-387,0 1-258,0-1-2967,3-8-1161,-3-11-1161,9-2-2451,-9-17-1161,13 0-516,-5-16-129</inkml:trace>
  <inkml:trace contextRef="#ctx0" brushRef="#br0" timeOffset="68304.9067">18834 4405 2451,'0'0'4386,"0"0"0,0 0-258,0 0-3483,0 0 0,0 0-1419,0 0-2838,0 0-516,0 0-129</inkml:trace>
  <inkml:trace contextRef="#ctx0" brushRef="#br0" timeOffset="69210.9586">18949 4495 6708,'1'61'5160,"1"-22"-387,-2-2-516,0 8-3870,0-17-129,-2 1 129,0-11-387,2-18-258,-2 14 0,2-14 0,8-10 0,0-4 0,4 0 0,1-3 129,3 4-129,-1 0 258,-1 6-129,3 7 129,-6 2 129,1 6-129,-2 6 129,2 1 0,-1-4 129,2 2-129,0-7 129,0-5-129,0-4 0,-1-9 0,-4-5-129,0-6-129,0 5 0,-7-4-258,-1 4 129,0 6-129,0 12 0,-10-15 129,10 15 0,-19 8 0,13 4 258,-1 3 0,1 3 0,3 0 129,1 5 0,2-3-258,6 5-258,0-11-516,12 6 0,-4-13-258,11 4-129,-5-11 258,10 0 0,-9-6 0,11-6 774,-2 1 258,-3-6 258,-1 4 258,-9-5 0,4 11 0,-9-6-129,0 7 0,-12 6 129,0 0-129,0 0-129,-8 3 129,-5 7-258,-3 6 129,3-1-129,0 2 0,2 0-129,2-2 129,5-2-129,4-13 129,7 16-129,6-16 0,3-4 129,2-10-258,3-6 129,0-8 0,-1-7 0,-3-7 0,-8-3 129,-2-7 0,-6-1 129,-1-1-129,-9 7 0,-3 8 0,-5 10 129,-1 16 129,-1 8 0,2 15 129,0 15 0,6 19 0,2 2 0,8 10-129,1-3 0,4-1-1290,11-1-3096,5-4-387,1-6-258,6-12-258</inkml:trace>
  <inkml:trace contextRef="#ctx0" brushRef="#br0" timeOffset="69725.9881">20029 4519 9933,'9'-14'5289,"-9"14"-387,-14-7-129,14 7-4257,-37 0-129,8-2-258,1 2-774,-12-3-1935,14 3-2193,0 0-258,12 1-387,14-1-387</inkml:trace>
  <inkml:trace contextRef="#ctx0" brushRef="#br0" timeOffset="69862.9959">20038 4662 8901,'-23'7'5031,"0"-7"-903,-10 0-5031,5-6-3483,-1-5-774,5 0 129</inkml:trace>
  <inkml:trace contextRef="#ctx0" brushRef="#br0" timeOffset="70229.0167">20433 4494 6708,'5'-17'4773,"-20"15"-129,1 2-387,-1 3-3870,-1 10-258,2-4 258,2 7-258,4 5 129,8 2 0,0-2 0,8 6 0,-4-3 258,3 5-129,-7-4 129,0 5-129,-11-12 0,-6-4-129,-8-4-258,-5-7-129,3 1-1161,-7-4-3225,13-6-387,1-3-516,20 9-258</inkml:trace>
  <inkml:trace contextRef="#ctx0" brushRef="#br0" timeOffset="70588.0374">20584 4643 6966,'0'0'5031,"-6"12"0,3 7-516,-1 0-3870,4 9-387,0-1 129,9 3-258,4-3-258,3-5 129,7-6 0,-1-7 0,5-4-258,-4-5 258,2-7-129,-7-7 0,-4-1 0,-1 0 129,-4 1 129,-9 14-129,6-19 129,-6 19 0,0 0 0,0 0 0,2 14-129,-2-14-387,11 32-1935,-6-20-2064,2 2-516,-7-14-258,18 4-258</inkml:trace>
  <inkml:trace contextRef="#ctx0" brushRef="#br0" timeOffset="71036.063">20884 4620 8127,'11'64'5031,"-4"-25"-387,1 2-129,-1-3-4128,0-4-258,-1-13 0,-2-10-258,-4-11-129,10 0 0,-3-13 0,-2-10-258,4 2 129,-1-7 129,4 8 129,-1 2 129,-1 4 0,1 10 129,-11 4 129,20 9 129,-11 3 0,-1 4-129,1-3-129,-4-2 129,2 0-129,-7-11 0,13 4-129,-13-4 0,13-14 0,-5 0 0,0-1 129,1 5-129,-1-2 0,2 3 129,-10 9-129,19 0 129,-19 0 0,17 24 0,-10-4 0,3 2 0,-3-1-129,1-3-129,4 0-774,-12-18-2709,10 0-1161,-3-6-129,3-10-516</inkml:trace>
  <inkml:trace contextRef="#ctx0" brushRef="#br0" timeOffset="71436.0859">21650 4733 5805,'10'-16'5031,"-10"16"-387,0 0-258,0 12-3483,-10-1-129,4 10-129,-3-2-387,4 1-129,0 1-129,4 0 129,2-9-129,-1-12 0,22 13-129,-9-13 129,0-4 0,1-10-129,-4-3 129,-5-3-129,-5 0-258,-5-6-516,-4 12-1548,-11-4-2064,0 4-258,-3 0-258</inkml:trace>
  <inkml:trace contextRef="#ctx0" brushRef="#br0" timeOffset="71767.1048">21970 4431 5289,'12'-62'5160,"-12"38"-387,-5 7-387,-7 0-3354,12 17 0,-24 2-129,13 17-387,-3 8-129,4 9-258,2 5 129,1 14-129,4 1 0,3 5-129,0 2 0,0 1-129,0-6 129,0-2-387,0-5-258,-9-23-1677,5 4-2193,-4-15-516,8-17-258,0 0 0</inkml:trace>
  <inkml:trace contextRef="#ctx0" brushRef="#br0" timeOffset="71901.1124">21929 4685 6063,'-31'-19'5289,"4"12"-1032,3 4-4128,-6-2-3483,-5 2-1419,-1 1-387</inkml:trace>
  <inkml:trace contextRef="#ctx0" brushRef="#br0" timeOffset="72697.158">22397 4417 9546,'16'28'5289,"-13"10"-258,-3 8-258,0 13-4515,-3 3 129,-2 9-387,-4-1-129,0-8-387,3-2-387,-4-21-1419,10-3-2451,0-17-516,0-19-258,10-4 258</inkml:trace>
  <inkml:trace contextRef="#ctx0" brushRef="#br0" timeOffset="72841.1661">22503 4723 5805,'0'-18'5547,"-24"12"-129,6 9-774,-9-3-1935,4 13-1935,-5-1-1290,-6-7-3354,10 3-1032,1-8-258,12 0-516</inkml:trace>
  <inkml:trace contextRef="#ctx0" brushRef="#br0" timeOffset="73311.1931">22618 4481 8127,'2'58'5160,"-2"-18"-387,-4-1-129,-1 6-4257,-4-6 129,2 2-258,-1-10 0,3-6-258,2-3 129,3-7-129,0-15 0,3 11 0,-3-11 0,17 0-129,-6-1 129,1 0 0,-2-1 129,2 2-129,-3 6 0,3 5 129,0-3 129,1 1-129,2-2-129,2-2 129,4-4-129,-4-1 0,4-8 0,-5-7 0,0 0-129,-5 0 0,-6-1 129,-5 4-258,0 12 258,-17-14-129,2 15 0,1 9 129,1 5-129,3 2-129,8 10-387,1-13-1161,14 10-2580,9-4-516,8-9-387,6-8-258</inkml:trace>
  <inkml:trace contextRef="#ctx0" brushRef="#br0" timeOffset="73561.2074">23301 4456 7740,'0'0'5289,"10"31"-387,-10 2-387,4 22-3612,-4 0 0,-2 11-387,-2-1-258,-1 1-258,2-12 0,-1-14-645,4-2-903,-4-22-3096,4-16-387,0 0-129,11-23-516</inkml:trace>
  <inkml:trace contextRef="#ctx0" brushRef="#br0" timeOffset="73697.2151">23344 4680 7353,'-46'-29'5031,"16"24"-258,-7 2-516,1 3-4128,-2 5-2193,1 0-2193,7 4-645,6-1-387,14 4 259</inkml:trace>
  <inkml:trace contextRef="#ctx0" brushRef="#br0" timeOffset="74163.2418">23463 4721 5547,'-15'38'5160,"6"-19"-387,5 1-516,-6-2-3612,10 8-129,-3-5 0,5 2 0,4-6-387,3-1-129,7-5 129,1-2-129,3-7 0,1-2 0,2-11 0,-4 1 0,-3-2 129,-1 4 0,-5-3 129,-2 8 0,-8 3 129,0 0 0,7 9 0,-7-9 129,4 16-129,1-3-258,-5-13 129,13 14-129,-13-14 0,20-1-129,-7-9 0,-1-2 0,0-7 129,0-4-129,-3-3-129,-5-3 0,-1 9-258,-3-5-516,0 25-1290,-5-23-2580,5 23-387,-10-4-258,10 4-387</inkml:trace>
  <inkml:trace contextRef="#ctx0" brushRef="#br0" timeOffset="74463.259">23899 4758 3870,'0'0'5289,"0"0"-258,-10 8-387,2 15-2451,-4-6-1806,6 8 387,-5-1-516,9 5 0,2-6 0,9-3 0,6-4 0,4-8 0,5-4-129,1-4 0,-2-11 0,-1-7-129,-7 1-129,-8-4-258,0 5-774,-14-6-3354,-5 4-387,-9 2-387,-4 3-258</inkml:trace>
  <inkml:trace contextRef="#ctx0" brushRef="#br0" timeOffset="186326.6572">17526 1255 9804,'0'0'6063,"0"0"-1161,-32 54 258,32-54-3354,0 0-516,0 0-258,40 39-387,-40-39-258,0 0-129,55-65-903,-55 65 903,40-89-387,-24 35 387,-4-1-903,-6 0 387,-6 55-258,0-83 516,0 83 129,0 0 0,-53-37-129,53 37 129,-54 46 129,54-46-258,-52 99 129,29-41-387,9 5 1032,5-4-774,6-10 258,3-49-387,14 84 645,-14-84-129,51 35-387,-51-35 516,75 0-516,-29-16 259,4-7-259,0-14 0,1-12-259,-4-9 1,-4 4 387,-6-13-258,-9 11-645,-5 0 645,-9 5-387,-14 51 387,5-62 129,-5 62-129,0 0 0,-43 14 129,43-14 258,-52 73-258,27-24 516,0 8-387,1-1-129,10-3 0,2-1-258,12-52 387,-2 73-129,2-73-129,0 0-387,45 16-129,-45-16 387,54-44 129,-54 44 258,53-80-516,-53 80-387,41-76 645,-41 76 258,21-49 129,-21 49-774,0 0 645,0 0-258,0 0 129,-6 61 774,6-61-516,-3 72 129,3-72 0,5 66 387,-5-66-645,0 0 387,53 14-387,-53-14-129,50-42-258,-50 42-387,49-88 387,-28 36-387,-1-1 516,-6 1 0,-14 52 258,24-66-645,-24 66 645,0 0 258,0 0-387,0 0 129,34 66 0,-30-8 0,-4 5-387,0 0 903,-6 1-645,-4-1-387,-4-12 258,14-51 774,-33 57-903,33-57 258,0 0 387,-56-17-516,56 17 387,-30-59 129,30 59-387,-14-57 0,14 57 0,0 0 0,0 0 0,0 0-129,47-17 129,-47 17 0,57 26 387,-57-26-516,63 13 129,-63-13-258,62-13 387,-62 13-516,55-56 129,-55 56 129,40-86 0,-40 86-129,21-78 258,-21 78 0,9-63-258,-9 63 258,0 0 129,0 0-387,0 0 129,0 0 129,-22 64 387,22-64 0,-2 77-129,2-77 516,2 74-645,-2-74 516,17 73-645,-17-73 129,18 51-387,-18-51-774,0 0-2709,0 0-1161,0 0-129,45-10-774,-45 10-645</inkml:trace>
  <inkml:trace contextRef="#ctx0" brushRef="#br0" timeOffset="186485.6663">18452 845 13803,'0'0'5676,"0"0"-258,0 0-645,0 0-5547,0 0-3999,0 0-387,0 0-645,0 0 129</inkml:trace>
  <inkml:trace contextRef="#ctx0" brushRef="#br0" timeOffset="187038.698">18648 1090 11997,'53'23'5418,"-53"-23"-129,44-3-387,-44 3-4773,0 0 258,25-59-516,-25 59 129,0 0-387,0 0 258,-64-39 0,64 39 0,-54 34 387,54-34-129,-42 74 129,42-74-258,-21 87 645,21-87-258,5 78 129,-5-78-387,35 63-516,-35-63 0,47 9-387,-47-9 258,46-32-387,-46 32 129,42-73-387,-42 73 387,29-81 645,-29 81-129,17-51 129,-17 51 516,0 0 0,0 0 516,10 46 258,-10-46-516,5 89 0,-5-35 129,0-54 258,10 89-774,-10-89 129,15 57-129,-15-57 0,0 0-258,0 0 129,57-77 0,-57 77-387,38-89 387,-16 36-129,-22 53-258,41-79-516,-41 79 258,33-55-1935,-33 55-2838,0 0-129,52-47-258,-52 47-129</inkml:trace>
  <inkml:trace contextRef="#ctx0" brushRef="#br0" timeOffset="187522.7257">19478 581 11352,'0'0'5547,"0"0"0,17 106-645,-12-17-2838,-5 16-1806,0 9 258,-5 6-129,1 6-129,-1-26-387,1-12-129,4-19-258,-3-30-387,3-39-1548,0 0-2451,0 0-645,40-89 387,-22 32-645,-6-25 3870,6 7 1677,-6-1 387,-12 2 2451,5 20 2580,-5 54 258,-18-77-774,18 77 516,-55-29-3483,55 29-774,-85 0-1032,85 0-516,-92 25-2580,92-25-1806,-70 38-774,70-38 0,0 0-387</inkml:trace>
  <inkml:trace contextRef="#ctx0" brushRef="#br0" timeOffset="187807.742">19674 977 11481,'-13'62'5676,"13"-62"-387,-25 77-903,14-24-3999,1-3 0,10-50 258,-3 80-516,3-80 645,0 0-774,46 43 129,-46-43 129,53-29-258,-53 29-129,41-68-129,-41 68 129,9-86-129,-9 86-516,-29-98-2838,29 98-1419,-54-70 0,54 70-645,-68-39-645</inkml:trace>
  <inkml:trace contextRef="#ctx0" brushRef="#br0" timeOffset="188398.7758">19954 1012 11739,'46'69'5289,"-34"10"-129,-12-79 129,5 89-4902,-5-89-258,5 63 387,-5-63-387,0 0 258,0 0-129,0 0-516,0 0 258,36-53 129,-36 53 0,33-60-387,-33 60 0,46-44 129,-46 44 258,48-4-129,-48 4 516,47 23-258,-47-23-258,0 0-129,57 43 387,-57-43-258,0 0-516,0 0 645,45-51-387,-45 51 0,6-68 129,-6 68 129,-5-67-645,5 67 387,0 0 516,-46-26-387,46 26 0,-42 45 258,42-45-258,-36 87 0,26-35 645,7 4-774,3-6-774,0-50-2580,31 69-774,-31-69-258,60 35-387,-60-35-774</inkml:trace>
  <inkml:trace contextRef="#ctx0" brushRef="#br0" timeOffset="188806.7991">20626 1098 9288,'0'0'5418,"-56"33"-129,56-33-387,-52 80-3870,52-80-387,-43 86-387,43-86 516,-24 78-516,24-78-129,0 55-129,0-55 129,0 0-129,54-17 258,-54 17-129,58-88-258,-26 17-129,-3-19 258,-4-11-129,-7-3-258,-4-4 258,-8 6 129,-6 8 129,0 20 0,-9 23 0,9 51-129,0 0-129,0 0 645,-52 71-387,43 11-258,1 13 258,6 10 0,2 4 129,2-4-258,10-8 0,4-18-387,8-17-1548,-24-62-2322,43 66-774,-43-66 0,49-8-387</inkml:trace>
  <inkml:trace contextRef="#ctx0" brushRef="#br0" timeOffset="189158.8192">20831 918 11094,'-16'125'5418,"15"-63"-516,-2-3 129,3-59-4902,0 81 387,0-81-129,0 0-129,0 0-387,0 0 0,54 18-129,-54-18-129,41-49-129,-41 49 258,41-73 387,-41 73-387,30-73 258,-30 73 0,19-58-258,-19 58 387,0 0 129,0 0-129,0 0 0,0 53 129,0-53-129,-4 84 129,4-84-129,0 81-903,0-81-903,4 52-3225,-4-52-129,0 0-129,0 0 258</inkml:trace>
  <inkml:trace contextRef="#ctx0" brushRef="#br0" timeOffset="189646.8471">21210 995 7998,'0'0'5547,"0"0"-129,0 0-645,47 2-1935,-47-2-2322,0 0-258,0 0-258,-42 10 258,42-10-387,0 0 129,-60 59 0,60-59-129,-25 69 0,25-69 516,-1 77-129,1-77-387,16 66 0,-16-66 387,47 38-258,-47-38-129,65 7 129,-65-7 129,80-24-258,-80 24 0,74-50 387,-74 50-1032,63-67 903,-63 67-129,41-58-129,-41 58-258,0 0 258,8-54 0,-8 54 0,0 0 516,0 0-516,-45 51 129,45-51 258,-21 71 0,21-71-387,-4 79 258,4-79-258,24 62 258,-24-62-1161,0 0-2580,75 27-1419,-75-27 129,61-11 129</inkml:trace>
  <inkml:trace contextRef="#ctx0" brushRef="#br0" timeOffset="202882.6042">21976 491 8256,'30'-56'5805,"-30"56"-516,0 0 0,35-50-2967,-35 50-903,0 0-129,0 0-645,0 0-258,-10 56-129,-14-9-129,-1 6-258,-5 6-129,-2 4 129,3 2-645,-3-14-645,32-51-2322,-38 70-2064,38-70 129,0 0-645,0 0 258</inkml:trace>
  <inkml:trace contextRef="#ctx0" brushRef="#br0" timeOffset="203100.6167">21798 322 11352,'0'0'5547,"2"72"-387,1-20-258,13 8-3999,-11-1-258,8-4-387,-3-3 129,-10-52-387,26 74-129,-26-74-387,0 0 0,31 55-1032,-31-55-3483,0 0 129,0 0-774,49-13-129</inkml:trace>
  <inkml:trace contextRef="#ctx0" brushRef="#br0" timeOffset="203256.6256">21998 746 10191,'0'0'5676,"9"-57"-516,-9 57 645,-50-31-4257,50 31-903,-67-46-129,67 46-516,-77-49-1032,34 26-3870,43 23-258,-56-9-387,56 9-516</inkml:trace>
  <inkml:trace contextRef="#ctx0" brushRef="#br0" timeOffset="203742.6533">22344 602 13029,'26'-50'5676,"-26"50"-387,0 0 0,0 0-4644,0 0 0,0 0-387,-46 26-258,46-26 0,-32 67 0,32-67-258,-12 70 129,12-70-129,12 50 129,-12-50 0,0 0-387,58 9 516,-58-9 0,0 0 0,59-54 0,-59 54 129,12-54-129,-12 54-258,-10-58-645,10 58-3870,0 0-258,-41-52-387,41 52-387</inkml:trace>
  <inkml:trace contextRef="#ctx0" brushRef="#br0" timeOffset="204024.6695">22422 450 9030,'48'42'5676,"-35"25"-387,-13-67-129,7 85-2193,-7-85-2322,1 57-129,-1-57-387,0 0-387,0 0 387,0 0-129,0 0 129,0 0-129,48-35 129,-48 35-258,31-54 258,-31 54-129,0 0-1161,0 0-3741,45-38-129,-45 38-516,0 0-516</inkml:trace>
  <inkml:trace contextRef="#ctx0" brushRef="#br0" timeOffset="204390.6904">22701 221 12513,'0'0'5676,"0"0"-516,14 80 129,-14-28-4902,0 4 0,0 4-129,-2 6-387,-4-10 0,4-6 258,2-50 0,-2 67-387,2-67 258,0 0 0,0 0-129,0 0 129,40-45 0,-40 45 0,36-50-258,-36 50 258,0 0 0,55-30 129,-55 30 0,0 0-258,0 0 129,25 60 129,-25-60-129,0 0-129,-40 58 129,40-58-129,-49 2-258,49-2-774,-46-27-3870,46 27-129,0 0-258,-40-71-516</inkml:trace>
  <inkml:trace contextRef="#ctx0" brushRef="#br0" timeOffset="204588.7018">22961 600 12900,'0'0'5289,"0"0"0,-3 59-516,3-59-6063,0 0-3483,0 0-516,0 0-387,0 0 0</inkml:trace>
  <inkml:trace contextRef="#ctx0" brushRef="#br0" timeOffset="204780.7128">23099 134 10965,'0'0'5289,"0"0"-129,8 51-129,5 5-4257,-13 8-129,0 7-129,0-1-516,0 1-129,1-5-387,-1-11-1806,0-55-2580,9 68-129,-9-68-516,0 0-516</inkml:trace>
  <inkml:trace contextRef="#ctx0" brushRef="#br0" timeOffset="204924.721">23198 419 12513,'-21'-50'5547,"21"50"-387,-70-7-129,70 7-4515,-51 15-516,51-15-3741,-69 15-1419,69-15-258,-45 21 0</inkml:trace>
  <inkml:trace contextRef="#ctx0" brushRef="#br0" timeOffset="205758.7687">23286 517 10320,'49'18'5160,"-49"-18"-129,0 0-129,0 0-3870,0 0-516,-16 53-258,16-53-258,0 0 0,-41 61 129,41-61-129,0 0 0,0 0 387,0 0-645,0 0 258,0 0-129,0 0 129,0 0-129,55-18 258,-55 18-129,0 0-129,0 0 258,39-53 0,-39 53-129,0 0 0,0 0 258,0 0-258,0 0 0,25 46 0,-25-46 0,0 0 0,0 0 0,53-47 0,-53 47-129,33-65 0,-33 65 258,33-81-258,-33 81 129,22-70-129,-22 70 129,0 0 0,4-60 258,-4 60-258,0 0-129,0 0 0,-41 52 0,41-52 129,-25 71 0,25-71 258,-9 67-387,9-67 0,4 65 258,-4-65 129,0 0-129,46 35-129,-46-35-129,0 0 129,57-36 129,-57 36-129,33-53 129,-33 53-258,0 0 0,26-60 258,-26 60 0,0 0-129,0 0-129,0 0 258,17 60-129,-17-60 129,4 67 0,-4-67-258,0 66 258,0-66-258,0 0 258,-10 55-129,10-55 0,0 0 258,0 0-258,0 0 129,-37-47-129,37 47 0,0 0-258,0-56-774,0 56-3741,0 0-387,50-17 0,-50 17-903</inkml:trace>
  <inkml:trace contextRef="#ctx0" brushRef="#br0" timeOffset="206136.7903">23929 479 11223,'43'24'5289,"-43"-24"-516,9 67-258,-9-67-4128,-6 53 0,6-53-129,0 0-129,0 0-129,-27 50 0,27-50 0,0 0 0,0 0 387,17-43-516,-17 43 129,0 0 129,29-65-387,-29 65 258,0 0-129,0 0 129,0 0 0,0 0 129,0 0-129,19 50 0,-19-50 0,1 52 0,-1-52-258,0 0-903,0 0-3483,0 0-129,0 0-258,0 0-387</inkml:trace>
  <inkml:trace contextRef="#ctx0" brushRef="#br0" timeOffset="206554.8142">24097 435 10836,'12'58'5031,"-4"11"0,-8-69-129,12 74-3870,-12-74-516,0 0-387,0 0 0,0 0 0,0 0 0,0 0 129,0 0-258,47-72 0,-47 72 258,27-59 0,-27 59-129,0 0 129,0 0-258,53-34-258,-53 34 129,0 0 387,0 0-258,51 53-129,-51-53 129,0 0 0,0 0 0,58 10 129,-58-10 258,0 0-258,41-63-129,-41 63 258,17-63-129,-17 63-129,7-55 258,-7 55-387,0 0 129,0 0-387,0 0 387,-20 44-258,20-44-258,-9 84-258,9-84-3096,0 82-1032,0-82-258,-3 55-387</inkml:trace>
  <inkml:trace contextRef="#ctx0" brushRef="#br0" timeOffset="207060.8432">22263 1284 16125,'0'0'5031,"5"48"645,-5-11-1419,-1 11-4257,-4 13 516,-6-3-903,3-10 774,2-2-516,0-3 0,6-11-1419,-1-9-3354,14-13-516,-1-15-129,13-12-387</inkml:trace>
  <inkml:trace contextRef="#ctx0" brushRef="#br0" timeOffset="207326.8583">22465 1473 13029,'-7'22'5934,"-5"11"-774,7 2 258,-7-1-4902,8-8 129,3-3-645,1-2 129,9-8-258,5-10 0,8-17 0,-1 8 0,1-9 129,-2-7-129,-20 22 129,29-53 0,-29 53 387,1-52-645,-1 52 129,0 0-645,-44-55-387,44 55-3225,-53-25-645,53 25-387,0 0 0</inkml:trace>
  <inkml:trace contextRef="#ctx0" brushRef="#br0" timeOffset="208259.9118">22636 1411 12771,'34'10'5805,"-34"21"-645,-1 2-645,-1-9-3999,0-7-258,2 8-258,4 1-129,8-16 387,1-10-774,7 0 516,1-10-129,-21 10 0,0 0 0,62-26-129,-62 26 258,0 0-258,0 0 774,0 0-645,39-49 645,-39 49-516,0 0 0,-6 16 387,2 2-258,3 0 129,1-18-387,0 0 258,17 12-258,-17-12 258,31-4 258,-31 4-258,0 0 258,59-48-774,-59 48 258,0 0 0,0 0 258,50-43-516,-50 43 258,0 0-129,0 0-129,0 0 516,0 0-129,0 0-129,0 0 0,0 0 387,0 0-645,0 0 516,0 0 258,0 0-516,0 0 516,0 0-258,0 0-129,0 0-129,0 0 516,0 0-387,0 0-387,54 4 387,-54-4-387,0 0 387,0 0-129,54-23 258,-54 23-516,0 0 129,0 0 645,39-73-387,-39 73-129,0 0 129,0 0-258,0 0 258,0 0-129,0 0 129,-48-6-387,48 6 516,-16 38 258,16-38-129,-2 48-387,5-27 129,-3-21 0,0 0-129,0 0 0,53 25-258,-53-25-129,0 0 129,47-47 516,-47 47-258,0 0 129,40-61 129,-40 61 0,0 0 0,0 0 387,0 0-387,38 7 0,-32 27 129,-6-34 129,18 47 129,-10-20-258,5 0 516,-1-8-645,4-5 387,0-14-258,3-6 0,-19 6-129,0 0-387,66-55-1032,-66 55-3483,36-70-516,-36 70-129,26-62-258</inkml:trace>
  <inkml:trace contextRef="#ctx0" brushRef="#br0" timeOffset="209540.9849">23897 1345 13545,'0'0'5805,"0"0"129,0 17-258,0 20-4773,0-37-258,0 63-516,-1-29-387,4-2-2838,-3-18-2064,0-14-516,0 0-258,0 0 258</inkml:trace>
  <inkml:trace contextRef="#ctx0" brushRef="#br0" timeOffset="209674.9927">23913 1255 12255,'0'0'4902,"0"0"-1032,0 0-3225,0 0-5160,42 21-516,-42-21-258</inkml:trace>
  <inkml:trace contextRef="#ctx0" brushRef="#br0" timeOffset="209939.0078">24055 1350 14190,'4'90'5418,"-4"-55"-774,0-35 903,0 0-5160,0 0 129,0 0-516,0 0 258,0 0-387,46-51-258,-46 51 516,37-57-387,-37 57 516,0 0-258,62-44 0,-62 44-129,0 0 258,58 41-129,-58-41-387,0 0-3354,28 52-1677,-28-52 516,0 0-774,0 0-516</inkml:trace>
  <inkml:trace contextRef="#ctx0" brushRef="#br0" timeOffset="210735.0533">24618 1105 13287,'12'59'6063,"-12"-59"-1032,0 62 258,0-62-5031,-11 73 129,11-73-129,-6 72-258,6-72 129,4 53-129,-4-53 129,0 0-258,0 0 387,50 39 129,-50-39 0,0 0 0,55-12 0,-55 12-128,0 0-389,51-21 1,-51 21-258,0 0-1290,0 0-3096,0 0-387,0 0-774,0 0 258</inkml:trace>
  <inkml:trace contextRef="#ctx0" brushRef="#br0" timeOffset="211004.0687">24582 1335 13932,'0'0'5805,"40"-12"-774,-40 12-516,0 0-3741,48-20-387,-48 20-129,0 0 0,0 0-387,54-55-774,-54 55-1677,0 0-2322,0 0 129,0 0-774,0 0-129</inkml:trace>
  <inkml:trace contextRef="#ctx0" brushRef="#br0" timeOffset="211187.0792">24638 1101 13545,'41'-30'5805,"-41"30"-387,47 0-258,-47 0-4128,49-6-774,-49 6-387,0 0-3483,61-66-1548,-61 66-258,0 0-387,18-58-903</inkml:trace>
  <inkml:trace contextRef="#ctx0" brushRef="#br0" timeOffset="219502.5548">16189 7400 4257,'-16'10'5547,"6"18"-258,-2 6-645,1 8-2709,-2 3-1419,5 4 0,1-3-258,6-4-129,2-16 0,14-10 0,4-16 0,8-5-129,0-18 129,4-9 129,-3-9-258,-4-6 258,-5 2-129,-9 0-129,-8 2 129,-4 11-129,-12 11-258,-7 4-258,4 18-1419,-13 6-2709,6 4-516,3 7-645,5 8 387</inkml:trace>
  <inkml:trace contextRef="#ctx0" brushRef="#br0" timeOffset="219781.5708">16391 7380 5805,'5'63'5676,"-4"-14"-129,-1-4-516,0 10-3483,-1-19-774,1-3-129,1-21-387,-1-12-129,20-4 0,-8-20-258,8-1 129,-2-4-258,7 4 0,-2 2 0,0 10-258,-6 1-258,7 14-1935,-8 0-2322,-3 4-258,-2-3-258</inkml:trace>
  <inkml:trace contextRef="#ctx0" brushRef="#br0" timeOffset="220170.593">16693 7014 8256,'19'29'5547,"-12"16"-387,-3-4-903,1 15-3870,-2 1 0,0 3-129,-1-1-129,2-5 258,-3-13-387,4-14 129,1-7-129,-6-20-129,13 4 129,-5-11-129,1-7-258,-1-8 258,4 9 0,-1 0 0,-1 8 129,-1 5 0,-2 17 129,0 5 0,-5 6 0,-1 4 0,-2 0 258,-8-4-258,-3-6 0,-1-9 0,-3-8-516,-5-16-1548,4-3-2967,4-8-129,6 0-516,3-9-387</inkml:trace>
  <inkml:trace contextRef="#ctx0" brushRef="#br0" timeOffset="220388.6055">16997 7410 6450,'1'60'5547,"-1"-30"-645,0-2-387,2-7-4902,-3-4-3870,1-17-516,0 0-387,1-19-258</inkml:trace>
  <inkml:trace contextRef="#ctx0" brushRef="#br0" timeOffset="220614.6184">17066 6939 6708,'5'-20'5418,"11"20"-258,-8 18-516,4 17-3999,-6 6 0,5 15-387,-3 6-258,2 7 129,0 4-258,0-6 129,2-3-258,-2-8-129,5-3-1548,-3-19-2838,-2-17-129,0-14-645,0-6 129</inkml:trace>
  <inkml:trace contextRef="#ctx0" brushRef="#br0" timeOffset="220764.627">17283 7249 7998,'-26'-4'5418,"4"2"-129,-7 2-516,2 0-4644,-7 11-1032,-10-6-3741,9 0-258,3-5-516,10 2-387</inkml:trace>
  <inkml:trace contextRef="#ctx0" brushRef="#br0" timeOffset="221670.6788">17401 7477 4257,'25'-21'5160,"-20"7"-387,-5 1-129,-5 0-4128,5 13 129,-20-6-258,7 7-129,-2 6-129,1 8 0,2 1 0,4 2-129,4-2-129,4-2 129,3-3-258,-3-11 129,18 7 0,-6-7-129,1-2 0,-1-6 129,0 2 0,-12 6 129,13-12 129,-13 12 0,0 0 0,0 0 258,0 0-258,12 9 129,-12-9 0,8 14-129,-8-14 129,17 9-129,-6-9 0,3-11 129,-2-3-258,5-9 129,-1-8 0,0-5 0,-3-5-129,0-4 0,-2 1 0,-5 2 0,1 3 0,-6 5-129,-1 8 129,-4 7 0,4 19-129,-19-7 129,7 14 0,-1 14 0,1 8 0,2 8 129,1 3-129,5 4 129,3 0-129,1 2 129,2-6-129,8-4 0,3-9 0,5-5 0,1-9 0,1-6 0,-2-7-129,3-12 129,-2-2 0,-3-6-129,-2-2 129,-5 3 0,0-1 0,-2 0 0,0 7 0,-7 13 0,13-5 0,-13 5 0,17 17 0,-5-2 129,-3 9-129,2 1 129,-4 1 0,0 2 0,-4-2 0,-3-1 0,-2-9-129,-6-4 0,-4-9 0,0-3 129,-2-2-129,4-7 129,0-8 0,4 0-129,3 1 129,3 5 129,0 11-258,19-2 0,-2 6 0,3 7-129,7 10-387,-6-9-1161,10 6-2838,-3-5-645,-2-6-129,0-4-387</inkml:trace>
  <inkml:trace contextRef="#ctx0" brushRef="#br0" timeOffset="222590.7314">18234 6928 5676,'6'65'5547,"-5"-16"-129,3 12-516,-3-3-3483,4 17-516,-5-5 0,0-1-258,0-10-387,0-6 129,0-15-258,0-10 0,0-28-129,0 0 129,12-13-129,-4-15 0,4-6 0,0-8-129,1 5 129,3 0 0,-3 8 0,-1 15-129,1 12 129,-1 9 0,-1 19-129,0 9 258,-3 3-258,2 4 129,-3 0 0,-1-4 0,-1-8-387,-5-16-1161,8-2-3225,-8-12-387,0 0-387,15-11-516</inkml:trace>
  <inkml:trace contextRef="#ctx0" brushRef="#br0" timeOffset="222756.7409">18544 7479 8256,'4'53'5289,"-1"-30"-258,-2-7-903,-1-1-7353,0-15-1548,0 0-129,0-11-774</inkml:trace>
  <inkml:trace contextRef="#ctx0" brushRef="#br0" timeOffset="222874.7477">18561 7255 4257,'0'13'3483,"0"1"-3225,4 4-258,3 6-4773</inkml:trace>
  <inkml:trace contextRef="#ctx0" brushRef="#br0" timeOffset="223294.7717">18834 7387 3354,'3'-7'5031,"-3"7"-258,-7 1-387,7-1-3741,-12 10-129,2 4-129,2 5-258,3 4-129,-2-1-129,7-1 129,0-1-258,8-2 129,-8-18-129,21 12 0,-10-12 129,-1-7 0,1-4 129,-6-5 0,0-1 258,-2 0 0,-3 17-129,0-12 258,0 12-129,-1 10 258,1 14 0,-2 2 0,2 20 0,0-4 258,2 11-258,-2-8 129,2 3-258,-2-9-129,0-4 0,-2-11-258,2-24-645,0 0-3483,-17-16-903,11-14-258,2-9-387</inkml:trace>
  <inkml:trace contextRef="#ctx0" brushRef="#br0" timeOffset="224006.8124">18953 6872 4644,'18'51'5418,"-8"-2"-129,-4 11-645,10 11-3741,-16-5 258,9 8-387,-9-13-129,0-1-387,0-15 0,0-12 0,0-7-129,3-12-129,-3-14 0,12 6-129,-12-6 0,18-2 0,-5-1 0,1 3-129,0 0 129,3 6 129,-1 6 0,0 4 0,0-2 0,-2-2 0,-1-7 129,2-5-129,-6-11 0,0-9 0,-2-9 0,-3-5-129,-1 0 0,-3 1 0,0 8 129,-2 5-129,2 20 129,-12-7-129,5 15 129,1 13 0,2 5 0,0-1 0,4 2 0,0 2 129,4-6-129,2-7-129,-6-16 0,15 5-387,-3-5-129,-4-7 0,5-2 129,-6-9-129,6 5 129,-5-2 129,3 9 129,-1 1 258,-10 5 258,20 12 129,-13 3 0,3 9 129,-2-2-129,2 3 258,-4-6-258,0-1 258,-6-18-258,14 5-129,-9-13 129,3-11-129,1-6-129,3-1 0,1-6 129,3 9-258,1-1 129,3 14 0,0 2-129,-2 1-258,-1 9-387,-17-2-3741,21 0-516,-21 0-258,15-20-516</inkml:trace>
  <inkml:trace contextRef="#ctx0" brushRef="#br0" timeOffset="224564.8443">19823 7441 10062,'-2'90'5805,"0"-50"-774,2-10-258,4 1-6966,-4-31-2838,0 0-258,7-8-516,-1-20-387</inkml:trace>
  <inkml:trace contextRef="#ctx0" brushRef="#br0" timeOffset="224690.8514">19826 7301 8901,'0'0'5418,"0"0"-1290,0 0-3999,8 0-5160,1 0-258,3-5-516</inkml:trace>
  <inkml:trace contextRef="#ctx0" brushRef="#br0" timeOffset="224990.8687">19972 7355 8901,'3'84'5676,"-3"-47"-387,6-3 0,-11-14-4773,8-1-258,-3-19-258,17 5 0,-3-6-129,0-15-129,3 3 129,1-1 0,1 0 0,-1 4 129,-2 1 129,0 8 129,-4 1 0,0 11 0,-3 2 0,1 4 0,-3-2-129,1 2 0,1-2-387,-9-15-645,24 0-3870,-14-16-516,5-10-387,2-15-387</inkml:trace>
  <inkml:trace contextRef="#ctx0" brushRef="#br0" timeOffset="225298.8863">20450 7025 8127,'18'4'5418,"-9"10"129,-2 11-645,-7-1-3999,0 18-129,0-1-387,0 12 0,-5-3-258,1 3 258,1-4-129,-1-7 0,4-8-129,2-11 0,6-10 0,4-11 0,3-2-129,6-2 0,0-5-129,4-2 129,3-2-129,-2 2 0,2 7-129,-4-9-258,2 15-1032,-26-4-3612,19 2-129,-19-2-516,0 0-258</inkml:trace>
  <inkml:trace contextRef="#ctx0" brushRef="#br0" timeOffset="225564.9015">20468 7360 3870,'11'0'5934,"2"-14"-516,0-1-387,6 4-2451,-6-12-1290,8 9-387,-4-5-516,0 1-258,-4 4-258,-5-3-516,5 14-2709,-10-9-1548,-3 12-774,0-14-129</inkml:trace>
  <inkml:trace contextRef="#ctx0" brushRef="#br0" timeOffset="225774.9136">20533 7065 8256,'13'-15'5805,"4"2"-387,0-9-258,8 6-4257,-5-11-516,5 3-129,0 5-516,-6-6-1032,6 15-3741,-8 6-387,0 4-258,-17 0-387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04-20T15:42:10.873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15678 5304 1935,'45'-415'3225,"-48"205"0,-7 17-4902,-36-7-1677</inkml:trace>
  <inkml:trace contextRef="#ctx0" brushRef="#br0" timeOffset="2743.1569">13069 2938 2451,'9'-43'4773,"-6"26"-129,1 1-645,-4 16-1935,2-20-129,-2 20-645,0-12 0,0 12-387,0 0-258,-6 22 0,0-5-129,2 9 258,-1 11-516,4 11 0,0 5 0,1 5-258,1 3 258,5 6 0,1 5-258,2 0-129,-1 0 129,-2-1 129,1-2-258,-4-3 129,0-2-129,-1-9 0,-2-10 0,0-7-129,0-8 0,-5-8 0,5-5 0,0-17 0,0 0 0,0 0 129,0 0-129,11-17 129,1-1 129,2 0 129,0-3-129,4 0 129,-2-2-129,0 3 129,-4 0 0,-1 8 0,-4 1-129,-7 11 258,0 0-258,12-6 0,-12 13 0,0 9 129,-7 3-258,-3 5 129,-5 2 0,0-1-258,-6-1 258,-5-3 0,-4-9 0,0-5 129,-2-4 0,3-3 129,1-10-258,2-6 129,6-3-129,1-2-258,12 9-1419,-4-8-2967,9 5-129,1-1-516,1 16-129</inkml:trace>
  <inkml:trace contextRef="#ctx0" brushRef="#br0" timeOffset="4516.2583">14026 351 1161,'-5'-57'4386,"5"57"-129,0 0-258,0 0-1806,0 0-258,5 44-258,-5-44-645,0 66-129,0-66 0,-6 86-258,6-36-129,-5 0 129,5 2-129,0-52-129,0 89-258,0-89-129,7 65 0,-7-65 0,0 0-516,0 0 387,27 50-129,-27-50 129,0 0 129,0 0-129,0 0 129,34-51 0,-34 51 645,0 0-516,20-49 0,-20 49 0,0 0 129,0 0 0,0 0-129,0 0 0,0 0 0,0 0-258,0 0 258,0 0 0,0 0-129,0 0 129,0 0-258,-3 55 258,3-55-387,0 0 516,-50 32-129,50-32 0,0 0-129,-68-19 129,68 19 258,0 0-516,-72-65-774,72 65-2451,0 0-1419,-44-57-258,44 57-129,0 0-645</inkml:trace>
  <inkml:trace contextRef="#ctx0" brushRef="#br0" timeOffset="14802.8467">8647 13552 10449,'0'46'5547,"0"-11"-258,-4 2 0,4 16-4515,-5 3-258,-1 7-129,-5 0-129,3 5 0,-1-8-129,-1 0 0,1-6-129,3-11 129,0-9-129,2-15 129,4-19-258,0 0 258,3-36 0,6-7 0,3-16 0,1-14 129,2-13-129,2-9 0,0-1 129,0 8-129,-1 4 129,0 6-258,1 13 129,-1 14 0,1 12 0,-2 13 0,3 17-129,-2 9 129,3 16 0,-2 18-129,2 17 0,0 7 0,1 12-129,0 9 129,2 2 0,2 0 0,-3-3-129,0-12 129,-1-11 0,-4-11 0,-1-11-129,-4-14 0,-11-19 0,0 0 129,5-7-129,-12-16 129,-13-11 0,-5 0-129,-10-5 129,-1 3 129,-8 3-129,2 8 0,1 8-129,4 6-129,6 11 0,5 0-387,13 13-3096,2-8-1677,11-5-129,0 0-387,13 8-387</inkml:trace>
  <inkml:trace contextRef="#ctx0" brushRef="#br0" timeOffset="15241.8718">9625 13639 12771,'-6'26'5805,"-11"-15"-516,-2 5 129,-16-2-5031,8 1 0,-9-6 0,1-2-387,0 3-129,4-10-387,10 12-1161,-2-12-3612,13 3-129,10-3-516,0 0-516</inkml:trace>
  <inkml:trace contextRef="#ctx0" brushRef="#br0" timeOffset="15643.8948">10361 13394 11868,'0'0'5805,"-8"-7"-387,-14 7-258,-10 0-4515,-4 6-129,-12 6 0,1 13 0,-1 3-258,10 7 129,4 6 0,13 7-129,9 1 0,12 4 258,11-4-257,11-3-259,10 0 0,6-9 0,4-6 0,6-7 0,-1-8 0,-3-9-259,1 2-1031,-15-15-4128,8-5-258,-10-9-258,2 1-516</inkml:trace>
  <inkml:trace contextRef="#ctx0" brushRef="#br0" timeOffset="15936.9116">11103 13605 13029,'0'0'5805,"-17"-5"-258,1 9 0,-19 4-5031,5 7-129,-5-3-129,-2 1 0,2 5-258,-1-1 0,9 0-516,3-12-903,14 8-3999,10-13 0,0 0-645,8 0-387</inkml:trace>
  <inkml:trace contextRef="#ctx0" brushRef="#br0" timeOffset="16283.9314">11835 13258 13029,'7'61'5934,"4"-11"-516,-3 4 0,6 14-4902,-3-1-129,-2 2 0,1 0-258,-4-3 0,3-13-258,-5-10 0,2-10-516,-6-22-903,0-11-3741,0 0-387,12-16-258,-11-19-516</inkml:trace>
  <inkml:trace contextRef="#ctx0" brushRef="#br0" timeOffset="16644.952">11798 13312 6321,'-6'-8'5805,"6"8"-387,3-21-129,8 18-1677,5-11-2838,6 5-129,0-2-129,8 9-129,8 2 0,4 7-129,7 11 129,5 13-129,0 12 0,-1 10 129,-6 10-129,-4 11 129,-15 2-258,-12 2 129,-18-3-129,-22-5 0,-18-14 0,-13-11-129,-14-13 0,-9-18 0,-3-7-516,-6-21-1548,11 3-3354,6-4-258,15 7-258,10-1-645</inkml:trace>
  <inkml:trace contextRef="#ctx0" brushRef="#br0" timeOffset="18727.0711">8182 14444 9933,'-27'46'5289,"21"-12"-387,3 0 0,4 8-4515,-1-4 0,2 10-129,1-3 129,6 3-129,3-3 258,7-1 0,3-5-129,11 4 0,4-2-258,8-3 129,4-6-129,5-2 0,4-4 0,3-7 0,1-5-129,-1-14 129,-1-6 0,2-15-129,-1-8 129,1-11 0,-1-9-129,-1-6 0,0-1 0,-1-4 129,-2 1-129,-1 7 0,-2 5 0,-2 11 129,0 12-129,-1 7 0,-1 12 0,0 10 0,2 16 129,1 12-129,-1 8 0,2 8 0,-1 0 129,1 0-258,-2-3 129,0-8 129,0-9-129,-1-14 0,-1-15 0,2-12-129,-2-15 129,4-9 0,0-7 0,3-2 0,4-1 0,3 3 129,4 11 0,0 14-129,3 8 129,1 10-129,4 7 129,-2 11 0,3 8-129,2 3 0,7 0 0,2-9 129,5-5 0,2-4-129,1-9 0,0-4-129,-1-10 0,-9-8-129,-10-6-258,-15-9-387,-6 7-2967,-28-13-1677,-16 4-129,-17-1-387,-23 2-387</inkml:trace>
  <inkml:trace contextRef="#ctx0" brushRef="#br0" timeOffset="19331.1057">10155 15876 10191,'22'-40'5547,"-22"17"-516,-2 5 0,-16 6-4644,-4 9-129,-7 4-129,-3 16 129,-1 9-129,5 13 0,7 6 0,8 1 258,9-5-258,8 1 258,16-14-258,9-8 0,5-14 129,5-6-129,-3-12 0,-2-9-129,-2-8 0,-10-8 0,-7-6 129,-9-3-258,-6 1 258,-4 9-258,-8 6 258,1 8-129,0 5 129,-1 10 0,12 7 0,-11 19 129,11-2 0,3 7 0,4 4-129,3 4 0,2 3 0,1 1 0,1-4-129,-1-1 129,0 1-258,0-10 258,-2-3-258,2-11-258,4 1-774,-17-9-4128,21-12-129,-9-5-516,2-3-516</inkml:trace>
  <inkml:trace contextRef="#ctx0" brushRef="#br0" timeOffset="19647.1238">10709 15738 10707,'14'-11'5547,"-30"11"-258,-6 13 129,2 17-4644,-7-1-516,3 5 129,-2 3-129,9 5 0,7-3 0,10-4-129,17-9 0,11-4 0,11-8-129,8-6 0,7-8-387,-2-11-516,5 3-1419,-10-22-2967,-6-11-129,-11-13-516,-6-3-258</inkml:trace>
  <inkml:trace contextRef="#ctx0" brushRef="#br0" timeOffset="19828.1341">11030 15279 11223,'13'17'5934,"-5"19"-645,2 25-129,-12 11-4386,4 17-258,-2 3-387,1 3 0,1-5-387,-1-17-516,10 2-1161,-3-29-3354,7-20 129,2-23-516,3-13-516</inkml:trace>
  <inkml:trace contextRef="#ctx0" brushRef="#br0" timeOffset="19949.141">11180 15784 7611,'-26'-103'5547,"-2"66"0,-2 20-387,-8 3-2580,4 14-1935,-4 4-903,-11-1-4386,19 9-516,2-4-129,14 1-774</inkml:trace>
  <inkml:trace contextRef="#ctx0" brushRef="#br0" timeOffset="20359.1645">11595 15647 12513,'-3'-13'5676,"3"13"-129,7 0-258,-7 0-4902,0 0 0,-8 15-129,-1-3 0,-3-3-258,0 4 0,3 4 0,0-1 0,9 6 129,2 3-129,8 3-129,7 5 258,-1 2 0,2 3 0,-5-1 0,-4-1-129,-9-2 0,-6-6 0,-13-9 129,-9-9-387,-4-10-258,-6-20-645,18-5-4257,-11-16 0,15-2-387,8-12-516</inkml:trace>
  <inkml:trace contextRef="#ctx0" brushRef="#br0" timeOffset="21975.2569">12609 15751 7482,'24'-22'5418,"-22"5"129,1 5-774,-8-10-3612,-1 7 0,-12-2-387,0 12-387,-6 5-129,1 10 0,-3 9-129,1 11 0,5 6 0,6 8-129,7-2 129,4-5 0,3-8-129,9-8 129,6-12-258,5-9 129,1-7 0,-1-17 0,0-4-129,0 2 129,-6-1 0,-2 8 0,-5 5 0,-7 14 129,0 0-129,0 5 0,0 17-129,-3 4-129,3 10-903,-4-10-3870,9 6-258,8-15-387,9 0-516</inkml:trace>
  <inkml:trace contextRef="#ctx0" brushRef="#br0" timeOffset="22283.2745">12966 15594 10320,'0'0'5934,"0"0"-645,-21 0 129,6 9-4773,-6 0-516,0 2 258,0-2-129,5 1-129,5 4 0,11-1 0,3-1 0,12 5 0,4 0 0,1 0 129,-1 9-129,-3 7 129,-7-3-129,-9-1 0,-5-2 0,-16-6-129,-5-10 0,-6 0-387,2-11-387,-7-26-1419,14 8-3354,4-13 129,17 5-645,2-7-387</inkml:trace>
  <inkml:trace contextRef="#ctx0" brushRef="#br0" timeOffset="22607.2931">13528 15588 11094,'0'42'5934,"0"-14"-516,-5-5-258,5 0-5289,-1 5-1806,-7-16-3225,2 0-387,6-12-258,0 0-645</inkml:trace>
  <inkml:trace contextRef="#ctx0" brushRef="#br0" timeOffset="22763.302">13687 15366 8256,'49'-9'5031,"-21"9"-774,-4-17-1677,-1 10-6966,5-9-645,-3-3-516,-4 0 388</inkml:trace>
  <inkml:trace contextRef="#ctx0" brushRef="#br0" timeOffset="23215.3279">14124 15054 10062,'17'-29'5805,"-16"16"-387,2 2-129,-4 1-4644,1 10-129,-31 0-129,6 14 0,-9 13-129,-1 11 0,-3 9-129,1 8 0,-2 9 0,9-1-129,7 4 0,4-1 0,9-4 0,4 3-129,3-1 129,3-12-258,0-3-129,0-10-645,13-9-4257,-10-15 0,9-13-774,-3-15-129</inkml:trace>
  <inkml:trace contextRef="#ctx0" brushRef="#br0" timeOffset="23374.3369">13975 15466 11739,'0'-19'5934,"-7"12"-129,-9 13-387,-24 7-4644,8 3-516,-4-8-129,-7 2-387,5 6-1161,-8-9-3999,19 0-258,7-7-387,20 0-387</inkml:trace>
  <inkml:trace contextRef="#ctx0" brushRef="#br0" timeOffset="23995.3725">15172 15101 9933,'-20'65'6063,"5"-19"-387,4 9 0,-10 8-3999,1 2-1290,-4-2 129,-2-1-387,0 0 0,3-10 0,2-6-258,5-14 0,8-17 129,8-15-129,0-19 129,11-18 0,6-14-129,8-17 129,4-9 129,6-15 0,2 0 0,-1 6 129,1 4-129,-5 13 0,0 8 129,-1 13-129,-6 16 0,1 26 0,-6 8 0,-2 25-129,-3 16 0,-2 10 129,0 15-129,-1 11-129,-2-1 129,2-1 0,1 0 0,-3-12 0,3-13-129,-5-14 0,0-9 129,-8-29 0,1 13 0,-7-18 0,-13-19-129,-7-4 258,-4 0-129,-9 0 129,3 2-387,-3 8 129,4 5-387,1 1-774,20 13-4128,-3 6-387,17 5-258,0-12-645</inkml:trace>
  <inkml:trace contextRef="#ctx0" brushRef="#br0" timeOffset="24467.3995">16079 15066 11352,'24'31'5934,"-14"-13"-516,8 10-129,-6-1-4902,-2 4 0,-9 1-258,2 4 129,-3-1-129,-11-2 0,-3-1-129,-6-8 129,-3-8 0,-3-7 0,-1-9 0,-1 0 0,1-13-129,2-4 129,4-2 129,7-1-129,6 4 0,8 6 0,0 10 129,19-15 0,5 15-129,9 0 0,3 0 0,9 8-129,-2-4 129,7-4-129,-5 0-129,0-5-387,-4-2-258,-13-19-3483,4 10-1290,-10-10-387,2 2-387</inkml:trace>
  <inkml:trace contextRef="#ctx0" brushRef="#br0" timeOffset="24733.4147">16725 14916 7998,'4'77'5934,"0"-28"-516,-1 4 0,7 11-2451,-4-7-2580,3 3 0,0 0-645,-5-17-903,12 3-3870,-10-16-129,4-9-516,-10-21-645</inkml:trace>
  <inkml:trace contextRef="#ctx0" brushRef="#br0" timeOffset="25063.4336">16653 15001 8127,'-4'-10'6063,"4"10"-387,13-7-129,9 7-2322,0-5-2580,11 0-129,1 1-258,9 11 258,3 11-258,4 14 0,1 10 0,-1 12 0,-5 10-129,-4 8 0,-11 3 0,-10-2-258,-11-4 129,-9-11 0,-19-13 0,-13-12-129,-13-17 129,-8-14 0,-6-7-129,-3-17-129,5-5-258,-1-9-903,19 15-3999,-2-5-387,21 16-129,4 4-645</inkml:trace>
  <inkml:trace contextRef="#ctx0" brushRef="#br0" timeOffset="26211.4992">18181 15382 12255,'17'1'5676,"4"-11"-258,-19-4-258,-2 4-5031,-11-3 129,-8 4-129,-6 7 0,-5 2-129,-2 19 0,2 7-129,-1 9 0,7 1 258,9 2-129,6-1-129,9-6 129,4-8-129,14-14 129,6-9 0,8-14 0,3-12 129,4-14-258,2-10 258,-1-12 0,-4-8-129,-4-2 129,-9 2 0,-3 1 0,-8 11-258,-7 13 258,-5 12-129,-2 22 0,-10 17 129,-3 16-129,-1 20 129,-3 15-129,4 2 129,1 9 0,3 1-387,10-5 258,1-5-129,13-5 129,8-9 0,6-13-129,11-9 0,1-14 0,4-9 129,0-14 0,1-10 129,-4-8-129,-6-5 0,-6-4 129,-8 4 0,-10 4 0,-5 10 0,-5 11 0,-9 12-129,-5 3 0,2 16-129,-3 10 0,2 3 0,7 6 0,2 1 0,7-6 0,11-7 0,6-6 0,1-9 129,3-9 0,2-2 129,-5-15-129,-3-7 129,-9-3-258,-8-4 258,-5 4-258,-17-2-129,-3 11-774,-19-2-3999,11 14-258,-7-4-387,15 8-387</inkml:trace>
  <inkml:trace contextRef="#ctx0" brushRef="#br0" timeOffset="26803.5331">18934 15229 9804,'0'65'5547,"-3"-34"-516,-2 5 0,-1-6-4644,1-3-387,2-9 129,3-3-258,0-15 129,6 11-129,4-14 129,3-7 0,4-3 0,0-4 129,-3 0-129,-1-2 258,0 5-129,-2 3 129,-11 11-258,16 0 0,-11 11 129,2 6-129,1-1 129,4 5-129,2-8 129,6-1-129,1-12 129,5-2 129,4-15-258,4-8 258,-2-10-258,0-7 258,-4-9-258,-5-6 0,-2-4 129,-4-3-258,-7 2 258,-3-3-258,-3 11 258,-2 13-129,-2 10 129,0 9 0,0 22 0,-1 7 0,-2 20 0,0 21 129,0 6-258,0 10 129,3 7-258,0 5 129,6 0-129,2-5 0,4-5-129,0-16 0,3-4-387,-5-20-903,12-5-3741,-10-15 258,6-6-516,-5-19-774</inkml:trace>
  <inkml:trace contextRef="#ctx0" brushRef="#br0" timeOffset="26964.5423">19621 15187 8385,'-2'-17'5676,"-10"17"-387,-19 0-258,-4 10-3483,-20-7-903,-5 1-258,-8-3-903,-11-2-4257,10-3-129,6-7-645,17-6-516</inkml:trace>
  <inkml:trace contextRef="#ctx0" brushRef="#br0" timeOffset="27120.5512">19222 14670 11481,'-3'9'5676,"-12"10"-903,-5-3-1548,-3 9-8127,1 0-258,5-5-516,3 2-387</inkml:trace>
  <inkml:trace contextRef="#ctx0" brushRef="#br0" timeOffset="28135.6093">20424 15201 10191,'25'-29'5805,"-20"5"-387,1 12-129,-6 1-4128,0 11-774,-20-13 0,-4 13-129,1 4-129,-3 9 0,3 10-129,4-3 0,7 8 129,7 1 0,5 0-129,12-1 0,6 2 0,4-2 0,0 1 129,1 0-387,-5-2 129,-6-2 0,-10-2 0,-3-3-129,-15-8 129,-5-5-258,-9-7 516,-3 0-129,1-6 0,1-5 0,5 0 129,6 2-129,7 5 129,13 4-129,0 0-129,15 0 258,11 6-258,6 4 258,10-4-258,8-2 0,6-4 129,2-3 258,2-8-258,1-10 129,-4-5-129,0-7 129,-10-3-129,-7-2 258,-13 0-387,-7 1 129,-12 4 0,-8 9 0,-10 7 0,-14 10-129,-5 7 129,-4 10 0,0 14 0,3 2 0,3 4-129,7 3 129,11-1 0,9 1-129,12-4 0,15-8-129,12-2 258,7-7-258,5-10 258,2-2 0,0-7 0,-5-9 129,-6-5-129,-8-4 258,-11-2-387,-6-2 387,-10 6-387,-4 2 0,-3 7 129,0 14 0,-16-12-129,16 12 258,-18 9-129,8 8 0,3 3 0,4 4 129,0 3 0,3-1-258,0-4 129,4 0-258,3-2 258,1-6 0,1-2 0,2-3-258,4-8 129,-1-1 129,3-1-258,-4-12 129,4 3-1032,-12-9-3999,7 1 0,-9-4-516,4-2-516</inkml:trace>
  <inkml:trace contextRef="#ctx0" brushRef="#br0" timeOffset="28421.6256">20440 14563 12126,'-27'16'5805,"22"16"-387,-4 1-258,0 6-5160,8 4-1032,-8-12-3999,9-5-387,0-26-387,9 10-258</inkml:trace>
  <inkml:trace contextRef="#ctx0" brushRef="#br0" timeOffset="28556.6334">20544 14582 9933,'13'9'5676,"-11"12"-516,-2 3-903,0-3-8256,2 4-1161,2-11-387,6 1-387</inkml:trace>
  <inkml:trace contextRef="#ctx0" brushRef="#br0" timeOffset="28865.651">21329 14647 9417,'7'49'4773,"-1"-23"-4773,-6 0 129,5-6-5547,-5-20-129</inkml:trace>
  <inkml:trace contextRef="#ctx0" brushRef="#br0" timeOffset="29007.6592">21449 14650 9288,'-3'87'4644,"0"-41"-4515,3-10-129,5 0-5418,-5-36-645</inkml:trace>
  <inkml:trace contextRef="#ctx0" brushRef="#br0" timeOffset="29815.7054">22021 15286 9804,'64'13'5805,"-34"-16"-645,4-5 0,-12-11-4644,-3-12-258,-8-6 0,-11 1-129,-4 3-129,-13 6 0,-9 13-129,-6 10 129,-1 11 0,2 17 129,1 10-129,8 11 129,8 3-129,12 2 0,5-5 129,17-2-387,11-11 129,8-6 0,11-10 0,4-11 0,9-6 0,-2-19 129,-2-6 0,-4-7 129,-7-9-129,-10 1 129,-13 1-258,-10 2 258,-14 10-258,-5 7 129,-16 10 0,-9 9 0,-7 9 0,-1 14 0,1 5 0,2 3 129,6 1-129,6 3 0,13 2 0,9-6-129,7-10 129,14-5 0,6-9-129,2-5 129,4-3 0,-2-11 0,-2-7-129,-3 1 258,-6 1-129,-6 6 129,-14 13-129,13-5 129,-12 13-258,-1 9-516,3 15-903,-3-11-3354,8 4-258,-4-6-645,11-5-129</inkml:trace>
  <inkml:trace contextRef="#ctx0" brushRef="#br0" timeOffset="30358.7364">22819 15225 9159,'0'0'5418,"0"0"-387,-16 16-258,-3-4-4257,0 7 0,0 3-258,2 7-258,7 0-129,8 1-129,7-4 258,12-5-129,7-6 0,8-11 129,3-5-129,3-21 258,1-12-129,-1-12 129,-2-23-258,-4-11 129,-6-8 0,-3-4 0,-4-6 129,-5 12-129,-2 8 258,-5 14 0,-5 24-129,-2 40 129,0 0 0,-7 32-129,-5 27 129,1 18-129,-2 9 0,-3 5 0,3-3-258,2-7 258,3-11-129,2-13 0,3-21 0,3-21 0,0-15-129,12-1 129,0-17 258,7-2-258,2-7 0,3 1 129,2 5 0,4 5 0,1 7 0,2 6 0,-1 3 0,-2 7-258,-1 5 0,-6-3-645,5 9-2064,-10-18-2064,-1 0-387,-9-6-516,-2-10-387</inkml:trace>
  <inkml:trace contextRef="#ctx0" brushRef="#br0" timeOffset="30823.763">20767 16365 8385,'33'-4'5934,"-33"4"-516,0 0-129,-7 19-4257,-14 5-645,-4 3-258,-6 4-129,5 13 129,3 1-129,9 1 129,12-2-129,8-5 0,16-20 129,12-5-129,4-8 0,2-13 0,0-11 129,-3-14-258,-9-9 129,-13-4-387,-9 11-645,-23-13-4128,-3 7 129,-12-1-774,3 10-258</inkml:trace>
  <inkml:trace contextRef="#ctx0" brushRef="#br0" timeOffset="31087.7781">21254 15991 7611,'12'24'5805,"-15"15"-258,0 16-645,-12 8-3225,3 17-1161,-8 1-129,1 1-516,3 4-258,-2-18-903,16-3-3741,-6-16 0,8-9-387,0-40-387</inkml:trace>
  <inkml:trace contextRef="#ctx0" brushRef="#br0" timeOffset="31237.7867">21343 16367 7740,'19'-69'5418,"-20"45"0,-11 24-387,-23 0-3870,3 17-645,-13 2-516,-7 2-1161,8 9-3612,-10-1-387,12 4-387,3-16-387</inkml:trace>
  <inkml:trace contextRef="#ctx0" brushRef="#br0" timeOffset="32032.8322">21428 16083 8514,'3'36'5676,"3"-11"-258,-6 0-129,5 9-4644,-5-3 258,-3 13-516,-6-1 0,2 9-129,-4 1 0,2-2-258,-3-1 258,2-1 0,3-10-387,0-10 258,3-3-129,4-26 0,0 0 0,9-3 0,5-18 0,4 1-129,4-3 129,5 6-129,4 3 129,1 4 0,-1 9 129,3 8-129,-2 4-129,-1 5 258,-4-2-129,-3-10 0,1-4-129,-4 0 129,-5-8-129,-3-14 129,-6-5 0,-2-5-129,-5 2 129,-4 9-129,-5 1 129,-5 3-129,-1 12 0,-1 5 129,5 14-129,1 10 258,7-2-258,3 12 129,1-4 0,11 3 0,2-2 0,2-9-129,4-4 129,0-9-129,0-4 0,-1-12 0,1-6 0,-3-9 0,-1 3 0,-2 2 129,-3 0 129,-1 5-129,-10 12 0,13 0 0,-11 15 0,-1 3 129,2 2 0,-2-1-129,-1 1 0,2-5 129,-2-15 0,0 0 0,20-5 129,-6-8-129,4-4 0,2 0 129,4-3-129,3 2-129,5 11-387,-5-3-1806,8 10-2967,-7 0 0,8 5-774,-6-5-258</inkml:trace>
  <inkml:trace contextRef="#ctx0" brushRef="#br0" timeOffset="32153.8391">22400 16672 9546,'-4'40'4644,"4"-40"-4257,0 0-516,-16-4-4902,12-24-774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04-18T16:37:17.767"/>
    </inkml:context>
    <inkml:brush xml:id="br0">
      <inkml:brushProperty name="width" value="0.05292" units="cm"/>
      <inkml:brushProperty name="height" value="0.05292" units="cm"/>
      <inkml:brushProperty name="color" value="#515128"/>
    </inkml:brush>
  </inkml:definitions>
  <inkml:trace contextRef="#ctx0" brushRef="#br0">13485 16237 10062,'-1'142'5934,"1"-73"-258,5 3-129,-1-11-4515,2-3-774,-2-17-258,-2-11-516,10 0-3870,-12-30-774,9 5-774,-9-5 129</inkml:trace>
  <inkml:trace contextRef="#ctx0" brushRef="#br0" timeOffset="257.0147">13748 16070 10836,'0'-15'6192,"-32"15"-645,-1 15 129,-13 3-4902,-8 2-258,-8 3-129,-4 4 0,3-3-258,-1-1-129,13-9-129,1-4-129,14-4-387,6-6-903,14-1-3870,4-13-387,12 14-129,0-26-645</inkml:trace>
  <inkml:trace contextRef="#ctx0" brushRef="#br0" timeOffset="951.0544">13919 16125 10062,'20'155'5805,"-12"-67"-387,4-1-129,-12-7-4644,1-12-516,-1-19 129,-4-20-258,4-29-258,-14-6 0,6-30-129,-4-18 129,1-11-258,1-7 258,2-1-129,0 1 258,4 5-129,4 6 387,1 9 0,11 12 129,-1 4 129,6 9 0,3 3 0,3 6-129,1 2 0,4 7-129,-2 1 129,1 8-258,-4 3 129,-4 8 0,-5 8-129,-4 4 0,-9 6 129,-4 0 0,-9 6-129,-4-8 0,-2-3 0,-2-3 0,3-6 0,3-5 0,14-10 0,-11 6 0,11-6 129,13 2-129,5 5 0,5 6 129,2 8-129,0 1 0,-1 7 258,-4 7-258,-7 4 129,-9-4-129,-4-1 258,-12-5-387,-7-7 129,-7-6-387,1-1-903,-10-16-3741,8-7-774,2-6 387,9 2-1161</inkml:trace>
  <inkml:trace contextRef="#ctx0" brushRef="#br0" timeOffset="1555.089">14386 15990 4386,'20'89'6063,"-14"-34"-387,2 16-516,-5-17-1419,1 14-3225,-7-15 129,-1-5-516,-1-13 258,1-19-387,4-16 129,0-14 0,0-18-258,8-14 129,3-11-258,2-13 387,4-8-387,3-2 258,1 4 0,-1 6-129,-1 12 129,1 11 0,-1 17 129,-2 19-129,-3 16 0,-2 23 0,0 11 0,-4 12 129,0 4-258,1 4 258,-1 5 0,-1-5 129,1-9-258,-1-10 258,-1-6-258,-2-10 0,-2-9 129,-2-15 0,0 0-129,-15-12 0,-4-9 129,-7 1-258,-6-2 258,-4 0-258,-4 3 0,-1 1-645,9 18-1161,-4-11-3483,12 11 129,5 0-645,19 0-387</inkml:trace>
  <inkml:trace contextRef="#ctx0" brushRef="#br0" timeOffset="2184.125">15037 15862 9030,'14'116'5676,"-5"-44"-387,-5-6 0,0 1-4773,-4-19-387,-1-9-516,1 2-1677,-2-25-2967,2-16-387,0 0-387,-9-22-387</inkml:trace>
  <inkml:trace contextRef="#ctx0" brushRef="#br0" timeOffset="2471.1414">14982 15905 8256,'5'-40'5805,"3"10"-387,9 4-129,-1-11-4515,10 3-387,-2 3 0,3 11-258,-1 8 0,0 12 0,-4 11 0,-4 17 0,-3 12 0,-11 7 129,-4-1 0,-7 0-258,-9-2-129,-6-10-258,-1-3-645,-11-20-4257,10-6 0,0-5-645,11-4-387</inkml:trace>
  <inkml:trace contextRef="#ctx0" brushRef="#br0" timeOffset="2909.1663">15407 15722 10449,'19'94'5547,"-12"-35"-258,4 17-1677,-6-9-3225,0 6-129,-3-10-387,-2-8-129,0-2-2064,-2-20-2709,1-12-387,1-21-258,0 0-129</inkml:trace>
  <inkml:trace contextRef="#ctx0" brushRef="#br0" timeOffset="3108.1778">15693 15638 8643,'-51'16'5934,"20"3"-645,-11-6-129,12 1-4773,-16-2-516,-7-8-516,17 7-3096,-2-11-1290,9 3-516,9-3-516</inkml:trace>
  <inkml:trace contextRef="#ctx0" brushRef="#br0" timeOffset="3320.1899">15620 15806 8385,'-55'35'5547,"19"-22"-258,1 3-516,-2-6-4644,-4-7-645,12 4-4257,-1-3-258,9 7-645,5-4-129</inkml:trace>
  <inkml:trace contextRef="#ctx0" brushRef="#br0" timeOffset="3748.2144">15714 16052 7224,'-8'3'5547,"-9"10"-516,4 6 0,-6 3-4386,4 9-387,-1-1 0,4 6 129,5-4-387,7-1 387,2-6-258,9-6 0,5-5 0,4-8 129,-1-6-258,-1-12 129,-5-6-129,-5-2-129,-8 2 129,-3-2-258,-7 10-1161,-13-6-3483,-1 8-387,-3 4-258,-2 4-516</inkml:trace>
  <inkml:trace contextRef="#ctx0" brushRef="#br0" timeOffset="5795.3315">17292 16302 9546,'-2'28'5547,"2"-3"-387,-3 1 0,3 10-4386,-1-1-129,-3 11-129,-3-14 0,2 3 0,-1-11-129,2 7 0,-3-11 0,3-6 0,4-14-129,-4 12 0,4-12 0,0 0-129,0 0 0,0 0 0,1-10-129,-1 10 129,8-29 0,-1 5-129,-2-8 0,3 6 0,-2-7-129,-1-4 258,1 2-258,-2-2 129,0 9-129,0 2 129,-1 7 0,0 1 0,0 3 129,-3 15-129,3-9 129,-3 9-129,0 0 0,0 0 129,0 0-129,0 0 129,0 0-129,16 5 0,-16-5 0,9 15 0,-1-4-129,1 3 129,-2 1 129,1 2-258,0-1 129,-2 4 0,1-5 129,-1 2-129,1 4 258,-1-3-129,0-4-129,0-1 129,1 1 0,-7-14-258,12 18 129,-12-18 0,16 6 129,-16-6-129,14 0 0,-14 0 0,16-8 129,-16 8 0,15-16-258,-6 4 258,-2-3-258,-1-2 129,1 1 129,-2-2-129,1 0-129,1-5 258,-4 8-129,1-3-129,-3-3 258,3 3-258,-4-2 0,3 1 129,-1 3 0,-2 3 0,4 0 0,-2-1 0,-2 14-387,6-15 0,-6 15-774,1-13-3999,-1 13-516,5-15-258,-5 15-387</inkml:trace>
  <inkml:trace contextRef="#ctx0" brushRef="#br0" timeOffset="8723.499">17447 16083 7482,'-11'12'5418,"11"-12"-516,0 0-129,-1 15-3870,1-15-129,0 0 0,0 0-258,0 0 0,-11-7 0,11 7 0,0-18 0,0 5 0,0-8-129,3 0 0,1-7 0,1-2-129,-2-4 0,1 7 0,0-3-129,-3 4 0,2 9 0,-3 2-129,0 15 0,0-14 0,0 14 0,0 0 129,0 0-129,0 0 0,0 0 0,0 0 0,0 0 129,0-15 0,0 15-129,0 0 0,0 0 0,0 0 0,0 0 0,0 0 129,0 0-129,0 0 0,0 0 0,0 0 129,0 0-129,0 0 0,0 0-129,0 0 129,0 0 129,0 0-129,0 0 0,0 0 0,0 0 129,0 0-129,0 0 129,0 0 129,0 0-258,9-11 0,-9 11 0,12-7 0,0 3 0,0-2 129,2-1-129,6 2-129,1-4 129,0 2-129,4 0 129,0-3 0,-1 2 0,-1 0-129,0 1 129,-7 3 0,1 3 0,-4-5 129,-2 4-129,-11 2 129,14 0-129,-14 0 129,0 0-129,0 0-129,0 0 129,10 0 0,-10 0 0,0 0-129,0 0 129,0 0 0,0 0 0,0 0 0,0 0 0,0 0 0,0 0 0,0 0 129,0 0-129,0 0 0,0 0 129,0 0-129,0 0 0,0 0 0,0 0 0,0 0-129,0 0 129,2-8 0,-2 8-129,3-19 129,0 2 129,-1-2-129,-1-3 0,2-6 0,-1 1 129,1-8 0,-1 5 0,-1 2 0,0-2-129,2 6 258,-2 3-258,1 3 0,0 3 129,-2 15-129,3-15 129,-3 15-129,0 0 0,0 0-129,0 0 129,0 0 0,0 0 129,0 0-129,0 0-129,0 0 129,0 0 0,0 0 0,0 0-129,0 0-387,0 0-516,0 0-3870,0 0-774,-8-2-258,5 12-645</inkml:trace>
  <inkml:trace contextRef="#ctx0" brushRef="#br0" timeOffset="9740.5572">17784 15331 5031,'0'0'5805,"0"0"-516,0 0-129,11 0-2322,2 2-1419,-6-9-258,10 4-258,-1-13-258,5 4 0,-1-1-258,2 0 129,-1-4-129,-1 4-129,-2 1-129,0 3 0,-5 4 0,-3 1-258,0 4-258,-10 0-516,18-1-4515,-18 1 0,0 8-387,0-8-903</inkml:trace>
  <inkml:trace contextRef="#ctx0" brushRef="#br0" timeOffset="11726.6708">17724 16348 7353,'0'0'5547,"0"0"-387,-8 14 129,8-14-3870,0 0-645,0 0-129,0 0 0,0 0-129,0 0 0,0 0-258,0 0 129,0 0-258,0-7 129,0 7 0,13-3-129,-1 0 0,5 1 0,0-1 0,7 2 0,3-1 129,2 2 0,1-2 0,0 0-129,0 2 0,-2-1 0,-3-1 0,-4-1 0,-2 2-129,-5 0 129,-5 1-129,-9 0 0,14 0 129,-14 0-258,0 0 129,0 0 0,0 0-129,0 0 129,0 0 0,0 0 0,0 0 0,0 0 129,0 0-129,0 0 0,0 0 129,0 0-129,0 0 0,0 0 0,10-8-129,-10 8 129,0 0 0,3-17-129,1 7 129,-3-6 0,4-1 0,1-2 129,-1-5-129,1 6 129,1-3-129,0-4 0,-2 6 129,0 5-129,-1 2 0,-4 12 0,4-14 0,-4 14 0,0 0 0,0 0 0,0 0 0,0 0 0,0 0 0,0 0 0,0 0 129,0 0-129,0 0 0,0 0 0,0 0 0,0 0 0,0 0 0,0 0 0,0 0 0,0 0 0,0 0 129,0 0-129,0 0 0,0 0 129,0 0-129,0 0 0,12-4 0,-12 4 0,0 0-129,0 0 258,12 1-129,-12-1 0,9 3 0,-9-3 129,15 4-129,-6-2 0,3 0 129,1-2-258,0 0 129,3 0 0,-3 0-129,3 0 129,-3 1 0,-2 1-129,-2 0 0,-9-2 129,17 8-129,-17-8 129,12 12 0,-12-12 0,13 16 0,-13-16 0,16 9 129,-16-9-129,17 12 0,-17-12 0,17 4 0,-17-4 0,16 0 0,-16 0 0,11 1 0,-11-1 0,0 0 0,0 0 0,0 0 0,0 0 0,0 0 0,0 0 0,0 0 0,0 0 0,0 0 0,0 0 0,0 0 0,0 0 0,0 0 129,0 0-129,0 0 0,0 0-129,0 0 129,0 0 0,0 0 0,10 0 0,-10 0 0,0 0 0,11-8 129,-11 8-129,18-21 129,-7 6-129,1 0 0,2-1 0,2-4 0,-2 0 0,1 3 0,0 2-129,-4 1 258,1 5-258,-12 9 0,16-14 129,-16 14 0,0 0 0,10-8-129,-10 8-129,0 0-129,0 0-387,-1 8-2322,1-8-2580,-14 7-129,2-6-645,12-1-387</inkml:trace>
  <inkml:trace contextRef="#ctx0" brushRef="#br0" timeOffset="14222.8135">17339 16667 9417,'7'6'5676,"-7"-6"-645,0 0 129,5 13-3999,-5-13-387,0 0 0,0 0-258,0 0-129,0 0 129,-3 13-129,3-13-129,0 27 129,-1-9-258,1 3 129,-1-2-129,-1 4 0,1 5-129,-2-7 129,2-1-129,-2-2 0,1 1 129,0-5-129,2-3 129,0-11 0,0 13 0,0-13 0,0 0-129,0 15 0,0-15 129,0 10-129,0-10 129,4 14-129,-4-14 0,2 12 0,-2-12 129,0 0-129,0 0 0,0 0 129,0 0-129,0 0 0,0 0 129,0 0 0,0 0 1,0 0-130,0 0 0,0 0 0,0 0 0,0 0 0,0 0 0,0 0 0,0 0 0,0 0 0,0 0 0,0 0 0,0 0 0,0 0 0,0 0 0,0 0 0,0 0 0,0 0 0,7-7 0,-7 7 0,0 0 0,0 0 0,0 0 0,0 0 0,0 0 0,0 0 0,0 0 0,0 0 0,0 0 0,-9 8 0,9-8 0,-20 7 0,6-4 0,-6 5 0,-1-3 0,-3-2 0,3-2 0,0-1 0,1 4 0,6-4 0,2-3 0,12 3 0,-12 0 0,12 0 0,0 0 0,0 0 0,0 0 0,-7 9 0,7-9 0,0 0 0,0 0 0,0 0 0,0 0 0,0 0 0,0 0 0,0 0 0,0 0 0,0 0 0,0 0 0,0 0 0,0 0 0,0 0 0,0 0 0,0 0 0,0 0 0,0 0 0,0 0 0,0 0 0,0 0 0,0 0 0,0 0 0,0 0 0,0 0 0,0 0 0,0 0 0,0 0 0,0 0 0,0 0 0,0 14 0,0-14 0,0 0 0,0 0 0,0 0 0,0 0 0,0 0 0,0 0 0,0 0 0,0 0 0,0 0 0,0 0 0,0 0 0,0 0 0,0 0 0,0 0 0,0 0 0,0 0 0,0 0 0,0 0 0,0 0 0,0 0 0,4 12 0,-4-12 0,0 13 0,0-13 0,0 23 0,0-12 0,-1 9 0,0 6 0,-2 0 0,0-3 0,2 3 0,-1 1 0,-1-8 0,2-1 0,0-7 0,1-11 0,-1 21 0,1-21 0,0 0 0,-2 12 0,2-12 0,0 0 0,0 11 0,0-11 0,0 0 0,0 0 0,0 0 0,0 0 0,0 0 0,0 0 0,0 0 0,0 0 0,0 0 0,0 0 0,0 0 0,0 0 0,0 0 0,0 0 0,0 0 0,0 0 0,0 0 0,0 0 0,2 11 0,-2-11 0,0-6 0,0 6 0,0 0 0,0 0 0,0-12 0,0 12 0,0 6 0,0-6 0,0 0 0,0 12 0,0-12 0,0 0 0,-10 16 0,10-16 0,-18 6 0,8 2 0,-3 2 0,-2 3 0,-2 6 0,3-13 0,-1 15 0,1-5 0,0-5 0,3 2 0,0-5 0,11-8 0,-15 16 0,15-16 0,0 0 0,-9 11 0,9-11 0,0 0 0,0 0 0,0 0 0,0 0 0,0 0 0,0 0 0,0 0 0,0 0 0,0 0 0,0 0 0,0 0 0,0 0 0,0 0 0,0 0 0,0 0 0,0 0 0,0 0 0,0 0 0,0 0 0,0 0 0,0 0 0,-11-1 0,11 1 0,0 0 0,0-11 0,0 11 0,0 7 0,0-7 0,0 0 0,0 0 0,0 0 0,0 0 0,0 0-517,0 0-644,0 0-4128,0 0-516,0-19-129,6-1-645</inkml:trace>
  <inkml:trace contextRef="#ctx0" brushRef="#br0" timeOffset="19714.1276">17105 16367 12126,'7'21'5676,"-4"0"-387,-3-21-1032,0 0-3612,-7 4 0,-2-4-129,-7 0-258,3 0 0,-4 0 0,-2 0 129,-3 0-258,1 3 129,-3-2-129,0 5 0,0-2 0,3 0 129,0-1-258,1 2 129,2 2 0,5-5 0,0-2 0,2 0 0,11 0-129,-13 1 0,13-1 129,-11 2 0,11-2-129,0 0 129,0 0-129,0 0 129,-9 4 0,9-4 1,0 0-260,0 0 260,0 0-130,0 0 0,0 0 0,0 0 0,0 0 0,0 0 0,0 0-130,0 0 260,0 0-130,0 0 0,-1-6 0,1 6 0,-8-20-130,1 0 130,-1 4-129,-2-5 129,-2 0-129,0 1 129,0 1-129,-1 3 258,2-1-129,-1 7 0,3-5 129,9 15-129,-15-13 0,15 13 0,-10-17-129,10 17 0,0 0 129,0 0 129,0 0-129,-9-7 0,9 7 0,0 0 0,0 0 129,0 0-129,0 0 0,0 0 0,0 0 0,0 0 0,0 0-129,0 8 129,0-8 0,0 0 0,0 0-129,-5 13 129,5-13 0,-8 13 129,8-13 0,-12 10-258,12-10 129,-16 17 129,4-10 0,12-7-129,-21 18 0,7-9 0,-3 5-129,2 0 129,-3-2 0,2 3-129,1-5 258,-2 0-258,4-2 258,-3 1-129,4-4 129,0-2-129,3 0 130,9-3-130,-16 5 0,16-5 0,0 0 0,0 0 0,-10 6 0,10-6 0,0 0 0,0 0 0,0 0 0,0 0 0,0 0 0,0 0 0,0 0 0,0 0 0,0 0 0,0 0 0,0 0 0,0 0 0,0 0 0,0 0 0,0 12 0,0-12 0,0 0 0,0 0 0,0 0 0,0 10 0,0-10 0,0 0 0,0 0 0,0 0 0,0 0 0,0 0 0,-8 1-130,2-6 130,6 5-129,-18-21 258,7 4-258,0-3 129,-1-5-258,-1 2 387,2-2-129,2 6 0,-3-4-129,12 23 129,-16-22 0,16 22-129,-13-7 258,13 7 0,0 0-258,-11-6 129,11 6 0,-1-12-129,1 12-129,0-11 0,0 11-516,0-19-2193,0 19-2580,0 0-516,13-3-129,-13 3-645</inkml:trace>
  <inkml:trace contextRef="#ctx0" brushRef="#br0" timeOffset="21230.2143">16595 15187 9933,'-4'16'5676,"-4"-3"-516,-4 1 0,-5-3-4644,-4 3 0,-7-10-258,-5 2 0,-4-1-129,-2-2 0,2 0-129,-1 4 129,1 4-258,4 7 258,1 8-129,3 7-129,3 4 258,1 10-258,1 6 129,3 5 0,5-1 129,0 3-258,3-2 258,1 0 0,2-3-129,-1-1 258,-1-3-258,2-1 0,-4 4 0,0 1 258,0-2-387,-2-1 0,0 4 387,2 3-258,1 4 129,2-1 0,0-2 0,4 0-258,0 4 258,3 0 129,0-9-387,1 1 258,-1-6-258,1-8 0,-1 1 129,-1-7 258,0-3-258,-3-10 0,3-2 0,-2-5 129,2-1-129,2 3 129,3-18-129,-4 14 0,4-14 0,0 12 0,0-12 129,4 15-129,-4-15 0,7 17 0,-2-2 129,0-3-129,-5-12 129,19 21 0,-7-12 0,2 1 0,5-3-129,-1-1 129,2-5 0,-3 0-129,0 5 0,0-6-129,-1 9-516,-16-9-2967,23 5-1677,-23-5-387,22-9-387,-7-4-387</inkml:trace>
  <inkml:trace contextRef="#ctx0" brushRef="#br0" timeOffset="22002.2585">18569 15391 7998,'52'-11'5547,"-21"2"-258,6-2-258,0-8-3870,7 2-516,-9-1 0,-2 9-129,-5 0 0,1 9 0,-8 0-258,-2 12 129,-8 6-129,0 16-258,-6-2 129,-3 4-258,-2 6 129,0 1-129,-6 9 0,0-1 129,-1 0-129,0 5 258,1 2-258,3 5 258,-1 1-129,4-4 0,0 5 0,0 2 0,4 5 129,7-3-258,1 0 258,1-2-258,0 5 258,0 3-129,0-13 129,-1-1-129,-3-6 0,-5-3 129,-1-5-129,-3-6 129,0-5 0,-4-5 0,-6-5 0,-4-1 129,-4-4-129,-4-6 129,-4-4-129,-1-1 0,-5-6 0,3 0 0,-1 3-258,2-4 0,3-3-129,1 0-387,10 7-1419,0-12-3225,14 5-516,0-30-258,15 1-516</inkml:trace>
  <inkml:trace contextRef="#ctx0" brushRef="#br0" timeOffset="22293.2751">19359 15284 8256,'7'-18'5934,"-7"18"-516,14 28-129,-14 1-3354,0 8-1806,-9-4-129,-3 4-774,8 6-258,-8-14-4257,12-1-129,0-7-387,16-1-258</inkml:trace>
  <inkml:trace contextRef="#ctx0" brushRef="#br0" timeOffset="22428.2829">19491 15515 7998,'-12'-20'5547,"-5"19"-258,-11-3-387,-1-1-4515,0 5-3225,-8-4-1806,0 3-645,3-2-516,8 1 259</inkml:trace>
  <inkml:trace contextRef="#ctx0" brushRef="#br0" timeOffset="22929.3114">20003 15998 10062,'4'88'5934,"0"-34"-516,9 12 0,0-2-4902,-6-3-129,-5-12-129,-2-10-645,3-11-129,-3-28-1806,-2-9-2838,-5-24-387,5-11-516,-4-15-258</inkml:trace>
  <inkml:trace contextRef="#ctx0" brushRef="#br0" timeOffset="23294.3324">19988 15889 3483,'-4'22'5160,"4"-22"-258,-4 20-258,4-20-3612,0 0-516,0 0-129,0 0-129,0 0-129,0 0 258,-9 0 0,9 0 258,3-14 0,10 3 129,-3-6 0,10 7 0,-1-16 0,7 9-129,0 2-258,4 3-129,-2 5 129,1 7-129,-5 6-129,0 17 129,-9 8-258,-5 0 129,-9 3 0,-1-1-129,-13-2 0,-8-3-129,-3-13-129,-5-13-258,5 3-903,-7-14-3870,11-4-129,-1-9-516,13 6-258</inkml:trace>
  <inkml:trace contextRef="#ctx0" brushRef="#br0" timeOffset="23612.3505">20476 15772 7740,'4'69'5805,"-4"-17"-516,0-1-258,0 18-4257,-4-7-387,-4-1 0,3-8-516,-2-13-387,7 1-1806,0-23-2709,0-18-258,16-7-516,-3-18-258</inkml:trace>
  <inkml:trace contextRef="#ctx0" brushRef="#br0" timeOffset="23792.3609">20804 15763 6063,'-21'49'5934,"-6"-25"-516,-4 2-258,-7-20-2967,1 3-2322,-4-2-774,-7-11-3741,17 4-645,5 0-258,13 0-387</inkml:trace>
  <inkml:trace contextRef="#ctx0" brushRef="#br0" timeOffset="24012.3734">20785 15975 8514,'-33'39'5934,"6"-23"-387,-7-7-258,7 4-4644,-13-3-387,-5 0-129,3 4-774,-3-14-2322,19 12-2193,2-6-516,15 6-258,9-12 1</inkml:trace>
  <inkml:trace contextRef="#ctx0" brushRef="#br0" timeOffset="24370.3939">20867 16217 6837,'1'25'5418,"-11"-15"-258,-5 16-258,-12-7-4257,6 14-258,-8-8 129,5 13-129,5-3 129,8 6-387,11-8 258,8-5-258,13-6 129,8-8 0,0-10-129,0-8-129,0-8 0,-8-13 0,-8 1-258,-13-2 0,-5 4-258,-24-9-903,3 14-3483,-15-6-387,3 9-387,-3-1 129</inkml:trace>
  <inkml:trace contextRef="#ctx0" brushRef="#br0" timeOffset="25100.4357">21445 15740 8901,'0'0'5676,"0"0"0,0 0-516,-8-7-4128,-5 7-258,-13-6-258,-2 4-258,-4-8-129,-2 4-129,0 2-387,1 0-129,12 10-2580,-2-8-2064,14 2-516,9 0-258,-6 20-645</inkml:trace>
  <inkml:trace contextRef="#ctx0" brushRef="#br0" timeOffset="26492.5153">20451 16186 4128,'-10'34'5289,"10"-16"0,0-18-774,0 40-2838,-3-25-387,3 12-645,0-8 0,0 0-387,-2-3 0,1-3-387,1-1 129,0-12-645,0 18-3096,0-18-1032,0 0-774,0 0-258</inkml:trace>
  <inkml:trace contextRef="#ctx0" brushRef="#br0" timeOffset="28952.656">22343 15509 9546,'0'61'5934,"-1"-18"-516,0 19 0,-8-3-4128,3 1-774,-3-6-387,0-3-387,5 1-2193,-4-22-2709,5 1-129,3-31-774,0 10-387</inkml:trace>
  <inkml:trace contextRef="#ctx0" brushRef="#br0" timeOffset="29402.6818">22255 15633 9288,'26'-28'5418,"-5"6"-258,1-9-387,1 1-4644,4 2 0,-1 9 0,1 6-129,-2 10 387,-2 3-258,-3 13 0,-7 9 258,-1 12-129,-8 2 0,-4-1 0,0 2 0,-8 0-387,-5-7 258,1-3-258,2-7 0,0-9 0,10-11 0,-4 16 0,4-16 129,9 11 0,2 2 129,1 7 129,1 0 0,-1 4 129,-4 4 0,-3-1-129,-5 0 0,-5 1-129,-8-12 0,-3-6-129,-5-2-129,-3-6-387,3-1-645,-8-10-3999,12 4 0,-1-14-516,12 8-516</inkml:trace>
  <inkml:trace contextRef="#ctx0" brushRef="#br0" timeOffset="29652.6961">22636 15871 11352,'0'59'5805,"0"-36"-516,0 4-258,0-6-4902,0-21-516,0 18-3741,0-18-1032,0-10-258,0-15-387</inkml:trace>
  <inkml:trace contextRef="#ctx0" brushRef="#br0" timeOffset="30190.7268">22822 15811 2967,'41'1'5289,"-17"-3"0,-7-9-129,8 11-2709,-20-19-387,14 19-516,-19 0-516,0 0-387,0 0-129,-11 11-129,-5-4-258,0 5 0,1 4-129,-1 2 0,3 0 0,6-9-129,7 10 129,0-19-129,8 15 129,6-11 0,1-4-129,-2 0 0,4-4 129,-5-4 0,-1-5 0,-11 13 0,9-7 0,-9 7 129,0 7 0,0 9 0,-5 4 129,-2 5 129,-1 7-129,0 0 129,-1 0 129,4 2-129,-6 0 0,3-4-129,0-4 0,-3-5 0,-4-13-129,2 0 0,-2-8-129,-2-2-129,3-11-129,-1-8 0,7 2-387,-1-6-516,17 13-3999,-6-13-387,18 9-129,0-3-645</inkml:trace>
  <inkml:trace contextRef="#ctx0" brushRef="#br0" timeOffset="30440.7411">23356 15754 12126,'4'52'5805,"0"-22"-516,-4-3-129,0 4-4902,-4-7-129,0-5-387,3 3-774,-11-22-3225,12 0-903,0-15-387,3 0-258</inkml:trace>
  <inkml:trace contextRef="#ctx0" brushRef="#br0" timeOffset="30582.7493">23416 15630 9933,'3'-12'5418,"8"9"-258,-5 8-129,-6-5-4257,0 15-1161,3-5-4257,-3-10-129,-2 22-645,2-22-516</inkml:trace>
  <inkml:trace contextRef="#ctx0" brushRef="#br0" timeOffset="30874.766">23542 15745 8514,'0'48'5289,"-5"-23"-258,2 1-387,-1-12-3999,4 12-129,0-4-258,0-1-129,9-5 0,3-1 0,4-11 129,5 1 0,-1-5-129,4-8 129,-8-11 129,0-5-258,-9-5 129,-2-3-258,-5 5 129,-11 0-387,-4 6-516,-13-8-2838,8 19-1419,-7 1-129,10 9-645</inkml:trace>
  <inkml:trace contextRef="#ctx0" brushRef="#br0" timeOffset="31258.7879">23781 15685 8514,'5'76'5547,"-5"-35"-387,3 3-516,-3-11-3612,0 1-387,0-12-258,0-5-129,0-17 0,0 0-258,2-29 129,3-4-129,1-3 0,1-3 0,2 3 0,-1 4 0,-1 7 0,2 12 0,-9 13-129,17 7 387,-12 15-129,4 7 0,-5 1-129,4 2 129,-3 1-387,-2-13-516,7 5-3999,-7-10-258,6-4-258,-9-11-645</inkml:trace>
  <inkml:trace contextRef="#ctx0" brushRef="#br0" timeOffset="31537.8039">24078 15698 6837,'13'0'5418,"-13"0"-129,0 11-516,0-11-1935,-18 6-2451,4 1-129,2 7 0,0-2-129,3 5 0,5-5-129,4 5 129,4 1 129,7-3-129,0 4 0,3-3 0,-4-3 0,0-1 0,-10-12-258,0 12-258,-6 0-1677,-14-12-2838,-2 0-258,-13 0-387,-1 0-516</inkml:trace>
  <inkml:trace contextRef="#ctx0" brushRef="#br0" timeOffset="32466.857">21847 16673 10836,'10'-14'5805,"-10"14"-516,-12-7-129,3 11-4644,-10-8-258,2 4-129,-1 0 0,0 4-129,5-3 0,13-1 129,0 0-129,0 19 129,8-7 0,9-2 0,3 1 0,-3-1 129,2 2-258,-5 2 129,-6 4-129,-7-6 0,-3 7 0,-14-4 0,-2 2-129,-5-2-129,-3 0-129,-2-5-516,7 4-2580,-4-14-1806,12 1-258,2-2-258,11 1-645</inkml:trace>
  <inkml:trace contextRef="#ctx0" brushRef="#br0" timeOffset="32774.8746">22039 16677 8643,'5'8'5418,"-5"-8"-258,-6 20-516,-5-5-3483,3 4-1032,-1 0 0,2 7 258,6-3-258,5 3 0,9-10 129,7-10 0,5 1 0,4-7 129,0-13-129,-4-3-129,-4-10 0,-8 2-129,-10 2-387,-10-11-645,-3 13-3999,-18-8 0,-1 21-645,-5-7-129</inkml:trace>
  <inkml:trace contextRef="#ctx0" brushRef="#br0" timeOffset="35690.0413">22598 16466 8385,'16'-27'5805,"-16"27"-387,9-5 129,-4 11-3096,-5-6-1806,-1 35 0,-6-6-258,-2 5-129,1 9-129,-1 7 0,0-6-258,2 2-129,2-2-258,-1-15-903,6 6-3741,0-12-129,9-8-387,-9-15-516</inkml:trace>
  <inkml:trace contextRef="#ctx0" brushRef="#br0" timeOffset="35975.0577">22751 16677 11223,'1'16'5547,"-2"0"-258,-3 6-258,-7-1-4515,2-4-258,-3 0 129,3 3-258,5-3-129,4-5 129,5-2-129,10-2 129,3-7-129,5-1 0,-1-2 0,3-10 129,-6-4-129,-5-1 0,-3-6-129,-10 4-129,-1 5-258,-14-4-516,14 18-3870,-31-16-258,15 15-387,-5-4-387</inkml:trace>
  <inkml:trace contextRef="#ctx0" brushRef="#br0" timeOffset="36419.083">22968 16643 8127,'-12'52'5031,"7"-23"-387,5-29-774,-1 34-2967,1-34-387,3 18-129,7-11-129,2-7 0,5-2-129,1 0 0,-3-5-129,4 1 129,-5 3 129,-2-2-129,-12 5 0,14 7 0,-12 8 129,-1-2 129,-1 0 0,3 1 0,-3-14-129,5 21 129,-5-21 0,20-6-129,-8-9-129,5-3 129,-1-4-129,0 1-129,-2-5-129,-5-2-258,0 14-516,-10-5-3096,1 19-1161,-13-18-129,13 18-645</inkml:trace>
  <inkml:trace contextRef="#ctx0" brushRef="#br0" timeOffset="37019.1173">23632 16701 9030,'10'-6'5289,"-10"6"-387,0 0-129,2 8-3612,-2-8-387,-8 0 0,-6-8 0,4 8-129,-6 8-129,3 1 0,-3 6 0,0 4-258,-1 6-129,4 5 0,4 3-129,4-7 129,5-5-129,6-1 0,11-5-129,2-1-129,8-11-258,0-3-516,10 0-2064,-10-6-2064,5-7-387,-11-8-129,2 0-645</inkml:trace>
  <inkml:trace contextRef="#ctx0" brushRef="#br0" timeOffset="37658.154">23856 16401 5934,'0'48'5934,"-5"-10"-516,-1 10-258,-4-13-1677,-2 17-2838,-1-6-387,1 3 129,0-7-258,3-8 0,1-7-129,5-10 0,3-6-129,0-11 129,13 0-129,-2-12 0,4-4 0,0 4 129,3-3-129,0 3 258,-2 6-129,-2 6 0,-1 8 0,1 3 0,-1 4 129,0 2 0,4 0-129,-1-2 129,1-8-129,4-7 129,3-5-129,-3-13 0,0 0 0,-2-5 0,-5-1-129,-3 0 0,-6 4 129,-5 6-129,0 14 129,-18-9 0,3 7 0,-1 5 129,-1 12-129,0 2 129,2 2 0,5-1-129,2-1 129,8 1-129,0 2 0,1-6 129,-1-14-129,20 16 0,-8-16-129,4 0 129,-3-2 0,0 0 0,-1-4 0,0 0 0,-12 6 0,13-5 0,-13 5 129,0 0 0,8 16-129,-8-5-129,0 4-258,0-15-387,0 25-4128,0-25 129,0 0-774,0 0-258</inkml:trace>
  <inkml:trace contextRef="#ctx0" brushRef="#br0" timeOffset="38470.2003">24237 16694 9030,'12'36'5031,"-12"-12"-129,0 6-516,-1-8-3870,-2 5 0,-6-7-129,3-1-129,0-3-129,4-6 129,2-10-258,0 0 258,11-17-129,2-1-258,3-1 129,0-8-129,8-1 129,-4 3-129,2 6 129,3 7 0,-3 6 129,0 6-129,0 0 129,-4 3-129,2 3 129,-4 3-129,-3-5 129,0-4-129,-13 0 0,13-1 129,-13 1-129,0 0 129,0-17 0,0 17-129,-11-7 0,1 10 0,0 3 129,-2 4 0,1 1 0,4 10 129,0-5-129,3 4 258,3 4-129,1-5 129,1 1-129,3 3 0,-3-4 0,0 2 0,-1 3-129,-1 0-129,-8-6 129,0 0 0,-4-8-129,-2 2 129,1-6-129,3-6 0,11 0 129,-12-8-129,12 8 0,3-24 0,10 13 0,6-3 129,4-3-258,9 1 258,2-4-129,3 0 129,0-1-129,0-1 129,-4-6-129,-4-3 0,-5-3 0,-7 2-129,-7 1 129,-7 6 0,-3 4-129,-4 9 129,-5 5 0,-5 7-129,-1 12 129,0 6 0,1 9 0,5 4 129,3 1-129,6-1 0,3 10 0,7-11 129,9-1-129,3-2-129,3-8-129,-1-8-645,8 5-3096,-14-14-1161,2-2-258,-20 0-516</inkml:trace>
  <inkml:trace contextRef="#ctx0" brushRef="#br0" timeOffset="39610.2655">21191 17581 9546,'5'-11'5547,"-5"-3"-387,-9 5-258,-3 10-4515,-7 2-387,-2 13 387,-2 1-129,0 14-129,-2-1 0,7-1-903,2 20 903,16-49 0,-11 78 129,11-78-258,12 66-129,-12-66 0,0 0 258,69 25 1032,-37-59-1161,4-3 129,1-22-258,0-4 129,-2-16 0,-4 6 387,-2-7-516,-5 12-129,-7 9 129,-8 5 0,-5 16 129,-4 9 0,-9 19 0,-6 10 0,-4 10 0,-2 16 0,-2 4 0,2 11 129,3 2 129,4 4-258,4 5 258,6 6-387,4 1 387,1-7-903,11 7 903,2-1-516,5-4 258,-19-54 129,48 67-258,-19-63 516,0-8-387,-2-18 516,-2-13-387,-2-18 129,-7-7-516,-4 10 387,-6 7-258,-6 11-129,-8 9 0,-2 13 258,-5 11-129,1 17 0,-2 9 258,1 3-258,5 3 387,3 25-1032,3-4 1032,4-4-129,8-2 129,-8-48-129,28 95-129,-28-95 0,30 64-387,-30-64 387,0 0-4386,49-28-774,-36-6-387,-4-6-774</inkml:trace>
  <inkml:trace contextRef="#ctx0" brushRef="#br0" timeOffset="39978.2866">21635 17533 7611,'0'51'5418,"0"-18"-258,-6-1-129,4-6-3870,-3 1-387,5-27-645,-7 56 129,6-40 0,1-1-129,0-15-129,11-19 0,1-2 903,2-4-1161,2-18 645,1 2-516,1 7 258,-3-3-129,1 15 387,-5 13-129,-11 9-387,14 17 516,-9 13-387,-5 4 129,1-9-903,-1-25 645,0 76-645,7-48-2193,-7-9-1935,11-19-516,-5-18-258,10-8-516</inkml:trace>
  <inkml:trace contextRef="#ctx0" brushRef="#br0" timeOffset="40270.3034">22012 17426 10449,'8'11'5418,"-13"-7"-516,-7 20 129,-6-13-4515,-2-4-258,-4 5 0,0 0-258,3-5 129,6 6 0,7 14-129,8-27-129,0 0 387,14 21-516,2-1 516,1-2-258,2 13 258,-4-10-516,-15-21 516,23 41 129,-23-41-516,0 65 0,0-65-387,0 0-2709,-37 45-1806,20-41-387,6-10-258,2-10-903</inkml:trace>
  <inkml:trace contextRef="#ctx0" brushRef="#br0" timeOffset="40468.3147">22150 17522 10707,'-3'48'5418,"-2"-26"-774,-5-11-1032,10 7-7998,-9-13-774,9-5 387,0 0-1161</inkml:trace>
  <inkml:trace contextRef="#ctx0" brushRef="#br0" timeOffset="40700.328">22280 17158 11223,'13'-4'5676,"-2"17"-516,-3 9-258,-7 8-4644,-1 8 129,-8 4-129,2 11-258,-4 1 129,1 9-387,1 8 258,0-8-387,7-10-258,-9-3-4773,10-20 645,2-15-1032,6-15-129</inkml:trace>
  <inkml:trace contextRef="#ctx0" brushRef="#br0" timeOffset="40862.3372">22374 17405 9417,'-16'-1'5160,"0"-1"-129,-9-1-387,-3 3-3999,-5-1-903,-7-7-1677,3 6-2709,1-7-258,9 2 0,4 6-903</inkml:trace>
  <inkml:trace contextRef="#ctx0" brushRef="#br0" timeOffset="41562.3773">22409 17516 6321,'0'46'5418,"3"-29"-516,6-6-387,-2 1-2322,6-12-1677,-13 0 0,23 1-129,-10-1-258,3-4-129,-2-7 129,-1 4 129,2-6 0,-3 3 0,-2 1-129,-5-7 129,0 3 0,-5 13 0,0 0 129,6 13-258,-6 2 258,0 10-129,-1 11 258,-1-1-1032,-1 20 774,3-55-258,-6 108 129,3-49 258,1 10-129,-1-15-258,0-5 258,1 4 129,2-53-387,-7 64-129,7-64 258,0 0-258,0 0-645,0 0-903,-53-28-3741,53 28 516,-39-89-903,14 17-258</inkml:trace>
  <inkml:trace contextRef="#ctx0" brushRef="#br0" timeOffset="41739.3874">22152 17134 12771,'0'0'5418,"0"0"-387,0 0-1161,-17-11-8514,17 11-387,-1-12-516,1 12-516</inkml:trace>
  <inkml:trace contextRef="#ctx0" brushRef="#br0" timeOffset="104138.9564">3501 5118 258,'-138'247'258,"70"-112"0,5-1-258,4 9 129,5 1-258,6 3 0,9-2 129,6 1 0,8-1 258,5 1 258,8 3 387,7-1 129,3-2 387,2 2 129,4 3 129,3-7 129,8 11-387,-4-15 129,9 4-258,-5-12-129,10 6-387,-3-16 129,9-1-258,-1-13 0,8-8-129,1-7-129,7-6-129,-2-16-129,6-8 129,3-17-258,3-10 129,0-14-258,2-9 129,4-13 0,-2-2 0,2-9-129,1-2 129,-4-4 0,3-1-129,-2 1 129,1-3 0,2-1 0,2-5 0,4-7 0,2-7-129,6-6 129,-1-8-129,3-6 129,3-11 0,-4-4 0,1-4 129,-2-8-258,-1-7 129,-1-4 0,-2-4 129,-1-5-129,2 0 0,-8-3 129,-3-6-129,-4 1 129,-7-1 0,-10-5-129,-5-3 0,-8-10 129,-4-3-129,-5-2 0,-4-6 129,-4 0-129,-5 1 0,2-1 0,-7 3 129,-2 5-129,0 10 258,-11 5-129,-3 12-129,-7 7 0,-4 9 258,-8 6-129,-8 6-129,-10 6 129,-7 2-129,-10 1 129,-7 4-258,-7 1 258,-4 6-129,-8 10 0,-5 13 129,-3 15-129,-2 20 0,-4 18 0,0 27 129,0 18-129,-3 16-129,-1 13 0,-2 4-129,8 12-387,-4-13-774,14-4-3225,1 0-387,8-17-516</inkml:trace>
  <inkml:trace contextRef="#ctx0" brushRef="#br0" timeOffset="105491.0337">4299 4384 10707,'25'-20'5289,"-16"16"-258,-9 4-129,0 0-4515,0 0-129,-18-3 0,1 6-129,-7 5-129,0 2 0,1-1 0,0 4 129,5 1-129,3 0 0,10 1 0,5 2 0,3 3-129,11 1 129,3 8 129,3 1-129,1 2 0,-1 3 258,-6 1-258,-3 1 129,-6-2-129,-9-7 129,-9-8-387,-3-5-129,-11-15-645,8 0-3999,-6-13 129,7-4-645,2-12-258</inkml:trace>
  <inkml:trace contextRef="#ctx0" brushRef="#br0" timeOffset="105731.0474">4453 4187 9804,'24'9'5547,"-15"18"-516,5 17-129,-3 10-4257,5 17 0,-2 1-258,1 5-258,2-5-129,-2-5-129,1-7-387,-4-26-1161,11-10-3225,-7-21-258,4-5-258,-2-22-516</inkml:trace>
  <inkml:trace contextRef="#ctx0" brushRef="#br0" timeOffset="105877.0559">4741 4477 9288,'-45'-25'5418,"12"23"-516,0 7 129,-2 1-4257,0 10-516,1 7-903,-4-7-3870,11 2-258,6-5-516,11-1-258</inkml:trace>
  <inkml:trace contextRef="#ctx0" brushRef="#br0" timeOffset="106251.0772">4853 4505 8385,'11'-10'5418,"-9"-2"-516,-2 12-129,-12 0-3999,-1 11 0,-5 5-387,-1 5 0,1 2-129,1 6-258,5-2 129,5-2-258,7-7 0,0-18-129,14 13 0,1-13 129,6-9-129,-1-7 129,0-5-129,-4-2 258,-2 3-258,-2 3 516,-7 5-129,-5 12 0,0 0 0,0 0 0,4 15 0,-4 1 0,3 8-129,-2-3-645,10 8-1935,-3-13-2322,4-6-129,1-10-516,1-2 0</inkml:trace>
  <inkml:trace contextRef="#ctx0" brushRef="#br0" timeOffset="106551.0944">4994 4465 10320,'19'59'5418,"-6"-26"-516,5 5 0,-2-7-4386,1-4-387,-2-6 129,0-13-387,-1-4 129,-2-12-387,-1-8 0,-4-8 129,3-1-258,-3 1 129,1 0 129,-1 8 258,-7 16 0,17-7 258,-17 7 0,18 22 0,-10-1-129,1 2-516,5 7-1032,-8-9-3225,5-7-129,-11-14-774,20 0 258</inkml:trace>
  <inkml:trace contextRef="#ctx0" brushRef="#br0" timeOffset="106947.1171">5403 4428 9030,'5'-12'5160,"-10"27"-258,-4 2-387,-7 1-3870,4 11-129,-4 0-258,3 1 0,1-2-129,8-2 0,4-10-258,0-16 129,20 4 0,2-9 0,3-17-129,2-6 0,0-9 0,-3-16 0,-4 3 129,-4-6-129,-8-1 129,-8 0-129,-4 3 129,-11 0-258,-3 13 129,-5 12 129,-3 11 0,1 15 0,-1 12 0,4 20 129,4 10-129,6 11 258,8 5-129,4 6-129,3-5 0,10-2-129,9-5-774,-2-17-645,13 0-2967,-4-9-387,4-8-129,1-10-387</inkml:trace>
  <inkml:trace contextRef="#ctx0" brushRef="#br0" timeOffset="107307.1376">5671 4398 7482,'-21'-13'4902,"7"15"-129,0 13-387,-5 4-3741,10 7 0,-7-3-387,8 2-129,3-1-387,4-8-258,1-2-258,0-14-387,20 4-258,-13-12-903,13 4-645,-9-13-129,7 7 129,-8-9 129,3 9 1032,-7-1 1032,-6 11 1032,9-14 1290,-9 14 1032,0 0 129,0 0 0,9 13 0,-9-13-258,7 28-774,-5-13-645,8 12-258,-5-10-129,3 4-387,-1-6-258,-7-15-774,15 19-2967,-15-19-903,0 0 129,10-6-774</inkml:trace>
  <inkml:trace contextRef="#ctx0" brushRef="#br0" timeOffset="108343.1969">5853 4429 7740,'18'37'4773,"-8"-10"-129,-3-4-387,1-1-3741,-3 0-129,-1-7-129,-4-15 0,0 0-129,0 0-129,7-18 129,-2-1-129,0-5 129,2 1-129,1-3 0,5 7 0,2 5 129,3 5-129,-2 3 129,2 4 0,-2 1 0,3 1 0,-5 0-129,-2 0 129,-12 0 0,17-9-129,-17 9 0,9-19 129,-7 8-129,-2-4 0,0 15 0,-3-14-129,3 14 129,-14 0 0,6 11 0,0 3 0,1 3 0,2 6 129,1-3-129,4-4 129,3-4-129,-3-12 258,18 12-258,-3-13 0,-1-11 0,1-12 0,0-7 0,-1-8-258,-3-5 258,-4-11 0,0 0 0,-6 1-129,-1 3 129,0 10 0,-4 8 0,-1 11 129,5 22 129,0 0 0,-8 26 0,8 16 0,1 6 0,6 8 0,2 4-258,1-6-645,7 4-3999,-3-9 0,8-12-387,-2-11-774</inkml:trace>
  <inkml:trace contextRef="#ctx0" brushRef="#br0" timeOffset="146492.3789">4277 5511 1677,'-23'60'516,"14"-21"-258,0 11 258,-6 11 0,-2 18 0,-3 8-129,1 13 0,-1 6-258,0 15 0,0 0 129,6 5 129,1 3-129,2 0 258,3-2-129,0 1 0,2 1 0,-1-9 0,1 0-129,-1-7-129,-4-1 0,1-3-129,-2-12-129,1-5 129,2-12-129,1-6 0,0-17 0,4-15-129,4-21 129,0-21 0,23-12 129,-2-33 129,9-17-129,3-22 129,6-13 129,4-18-258,0-10 129,-3-12-129,-2-6 129,-5-1-258,-1-6 0,-7 2 129,-3 2-387,-5 7 387,-4 11-129,-2 12 0,-3 10 0,-4 15-129,-4 13 258,0 20-129,0 12 129,-3 10-129,1 8-129,-1 15 129,3 13-129,0 0-258,0 21-129,0 15 516,-3 15 0,2 16-258,-4 14 516,-1 17 258,-3 10 0,3 12 516,-2 10 387,4 3-387,1 6 129,-2-1-129,5 6 0,0-8-258,0 5-258,1-6 0,3 0 0,0-8-258,-4-7-387,8-9-516,-5-16-774,2-18-774,3-21-1419,-7-42-387</inkml:trace>
  <inkml:trace contextRef="#ctx0" brushRef="#br0" timeOffset="152907.7459">9356 6216 1806,'0'0'2451,"0"0"0,0 0-645,0 0 0,0 0-129,0 0-129,0 0-387,0 0 129,0 0-258,0 0-129,0 0-129,0 0-129,0 0-129,0 0 0,0 0-129,10 1 0,-10-1 129,0 0-129,16 3 0,-16-3 0,10 2-129,-10-2 0,13 6-129,-13-6 129,15 6-258,-15-6 129,17 7 0,-8-2-258,3 1 258,0-2-129,4 0 129,0 3-129,1 1 129,1-4-129,3 6 0,-2-2 0,2 1 129,-1 1-129,1-3 258,-3-1-129,4 0-129,-2-3 129,0 1-129,1-4 129,0 0 0,2 0-129,-1 0 129,2 0-129,-2 6 129,2 0-129,1 3 129,2 2-129,0 4 0,1-2 129,1-2-129,4-3 0,2 0 0,2 1 0,0-4 129,0-4-129,1 0 129,-2 0-129,-3 2 0,0-2 129,-3-1-129,-3-3 0,0-1 0,0 2 0,3 2 0,2-4 129,-1 0-129,2 3 129,0 1 0,0-4 0,0 4 0,-5 0 0,-2-3 0,-6 3-129,1 0 129,-6-5-129,-2 2 0,-3 3 0,-10 0-129,14-4 129,-14 4-258,0 0 0,10-18-645,-10 18-903,0 0-3096,8-11-516,-8 11 0,4-13-774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04-20T15:44:05.071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16987 11673 4257,'-18'-4'5805,"5"20"-516,7 7-129,8 11-3483,-4-5-516,2 14-129,0-4-516,0 5-129,0-3-129,0 0 0,-1-7-258,-3-3 129,-2-4 0,-2-7-129,-2-4 0,-6-4 0,0-8 0,-7-1 0,0-3 0,-4 0 129,-2 0-129,-3 0 0,0 5 0,-3 5 129,-1 2-258,-1 0 258,0 6-129,-2-6 0,0 4 0,0-6 0,-5-3 129,3-3-129,-2-4 0,-4 0 129,-2 0-129,-1-4 0,-4-1 0,1 1 129,0 1-129,-3 3 0,0 0 0,2 2 129,-1 2-129,0 4 0,2-1 0,-1 4 0,-2 0 0,-1-5 129,3 5-129,0 1-129,1-3 258,1 1-258,1 1 258,1-3-129,-1-2 0,2 3-129,1-9 387,-2 0-258,-2 1 0,-3-2 129,-2-6-258,-2-2 258,-1 6-129,-1-5 129,0 8-258,0 0 258,3 0-258,2 8 129,1 2 129,4 1-258,3 1 258,2 1-129,2 2 0,0-9 129,0 1-129,0-3 0,-1-4 0,0 1 0,-2-1 129,0 0-129,-1-1 0,1 1 0,0 0 129,4 0-129,2 0 129,2 4-258,1 4 129,3 2 129,-1-2-129,3 1 0,0 0 0,0-2 0,-1 0 0,-1-1 0,1-2 0,-2 0 0,-1 0-129,1 3 129,-1 0 0,2 5 129,0 0-258,1 5 129,6 2 0,0 8 129,2 3-129,2 5 129,3 3-129,5 7 129,-1 1-129,3 4 129,3 4-129,1 4 0,3 5 129,1 4-129,1 4 129,2 9-129,1 9 0,2 5 129,0 8-129,0 7 0,0 6 0,3 9 0,4 4 0,-1-2 129,0 1-129,2 0-129,2-8 129,0-8 129,0-9-129,1-1 129,0-18-258,1 0 129,0-10-129,2-9 129,0-7 0,-2-9 129,2-6-258,1-13 258,-2-2-129,3-10 0,0-7 129,2-1-258,1-1 258,3 0-129,3-1 0,1 2 0,3 2 0,3 0 0,2 1 0,2 0 129,7-2-258,0 2 129,5 0-129,3 0 0,5 0 0,5 0-129,4 3 258,4 0-258,1 3 258,5 0 0,-1-4-129,5-4 129,1 1 0,1-3 0,4-5 0,5-1 0,1-2 0,5 0-129,1 0 129,1-3 0,3-2 129,-1 1-129,4 0 0,0 0 0,-1-4 129,3-1 0,1-2-129,-1-1 0,2-3-129,5-2 387,-2-4-258,0 2 129,0 0-129,0 3 0,-1-1 0,0 5 258,-1 2-258,0 3 0,-1 3 0,-3-2 0,-2-1 129,0 0-129,1-1 0,-1-2 0,2-4 129,-1-2-258,-2-1 129,-2-2 0,5 7 0,-4 4 129,-1 5-258,1 1 129,-2 2 0,0 7 0,-1-1 0,3 7 0,-1-7-129,3-4 0,4 0 129,2-2 0,3 0 0,2-3-129,3 2 0,1-2 129,1 3 0,3 0-129,2 0 129,-4 3-129,1 3 0,2 1 129,-1-1 0,4-2-129,6 2 129,1-2 0,-1-3 0,1 1 0,4-2-129,6 0 129,0 0-129,-3 0 129,-1-3 0,-2-1-129,-1 0 258,7 1-129,-1-2 0,-8 0 0,0-2 129,-2-4-129,0 6 129,-1 1-129,-4 0 0,-6 0 0,-5 4 129,-3 3-129,-4 6 0,-2 7 129,-2-3-129,-3 4 129,-2 3-129,-4 1 129,-3-1-129,-2 0 0,-4-1 129,-6-3-258,-6-1 258,-5-2-129,-7-6 129,-3-2-258,-3-5 258,-6-5-129,-3-12 0,-6-7 0,-2-10 0,-4-10 0,-4-17-129,-3-11 258,-5-14 0,-1-4-129,0-10 0,-6-10-129,0-6 129,-7-14 0,3 6 0,-2-6 0,-3 4-258,0-3 258,-3-3 0,1-1-129,2 7 129,-2 3-129,-1 2 129,-1 7 0,0 3 0,-2 4 0,-1 3 0,-1 7 129,0 3-129,0 10 0,0 8 0,2 6 0,-2 11 0,2 10 0,-2 13-129,0 9 258,0 12-129,0 15 0,0-17 0,0 17-129,0 0 129,0 0 0,0 0 0,-10-8-129,10 8 129,-11-4 0,11 4 0,-18-2 0,6 0-129,-2 2 129,-3 0 129,-2 0-129,-1 0-129,-4 0 129,-1 2 0,-2 3 0,-4 0 129,-1-2-258,0-2 129,-4-1 0,1-1 0,0-12 129,-4-5-258,2-3 258,-1-5-258,0-4 387,-5-4-516,1 0 258,-4 3 0,-1 0-129,-3 2 129,-2 7-129,-1-2 0,-2-1 129,1 5 0,-1-5 0,3 2 0,0 5-129,2-2 129,2-2 0,6 5 0,1 6 0,1 1 0,0 7-129,1 0 129,2-1-129,-2 1 129,0 1-129,-2-3 129,-2-1-129,-1 0 129,-2-3 0,-1 1 0,-3-3 0,0 4 129,-2-1-129,1 1 0,1 0 129,-3 1-129,3-2-129,0 0 129,0 2 0,-1-2 0,1 4-129,-2 0 258,-6 1-387,2 3 387,-4 0-129,0 0-129,-1 3 129,1 0 0,0-3 0,2 0 0,0 0 0,5-1 0,2-4 0,-1 1 0,2 2 0,-1 2 0,-2 0 0,1 0 0,0 2 0,-1 5-129,2-1 129,0 2 0,1 0 0,2 1 0,2-2 0,4 4 0,2-4 0,-1 2 0,0-2-129,1-1 129,1 0 0,-3-1 129,1-3-129,-3-1 0,-2 1 0,-1-2 0,-2 0 129,-4 0-129,2 0 0,-2 0-129,-1-3 129,1 0 0,0 1 0,2-5 0,-2 0 0,3-2 0,-1 1 0,-4-4 129,0-1-129,-5 0 0,2 1 0,-1 2 0,-1 3 0,0-1 0,1 2 0,4 2 0,1 2-129,5-3 258,2 4-129,2-3 0,4 0 0,1 1-129,-1 3 258,1 0-129,2 3 0,-2 2-129,1 4 258,-1 0-129,-2-1 0,0 2 129,0-3-129,2-1-129,0-5 129,1-1 0,-1 0 0,5-5 0,-4-2 0,3 2 129,-3 1-129,1 1 0,0 1 0,-2 2 0,-1 0 0,1 5 0,-1 0 0,-4-1 0,-1 3 129,-2-3-129,-3-3 0,1 2 0,-2-1 0,-2-1 0,-1 3 0,-2-4 0,3 0 0,-5 1 0,1 1 0,-4 1 0,-1 1 129,-6-2-129,0 4 0,3 2 0,-1 2 0,3 0 129,2 3-129,0-2 0,7 4 0,4-3 0,4-4 129,2-2-129,5-5 0,4-1 129,4 0-129,4-1 0,6-6-129,3 5-258,-1-8-903,9 8-3999,0 0-129,11 2-258,0 0-516</inkml:trace>
  <inkml:trace contextRef="#ctx0" brushRef="#br0" timeOffset="14796.8463">20612 12997 1935,'4'24'4515,"-2"-14"387,-2-10-2838,23 15-258,-23-15 0,25 4-129,-11-7-516,11 2-258,-3-7-258,10 3 0,-2-2-258,9 5-129,-3 1 0,4 0-129,-2 1 129,5 0-129,-3 0 0,5 4 0,0-1 0,6-1 0,1-2-129,5 0 129,4 0-129,7-5 129,1 2-129,2-1 129,0 3-129,-1 1 0,0 5 0,0 3 0,0 4 0,-4 5 0,1-5 0,4 3 0,1-3 0,2-7 0,4 0 0,-3-5 0,0-1 0,-3-6 258,-3 3-258,-1-6 129,-8 0-129,-3 4 258,-4 0-258,1 3 129,0 0 0,6 3 0,-2 0-129,4 0 129,1 0 0,1 0 0,0-1 0,3-4 0,-5-1-129,-2-5 129,-3 1-129,-6-7-516,4 6-2967,-16-12-1548,-3-3-387,-8-4-645</inkml:trace>
  <inkml:trace contextRef="#ctx0" brushRef="#br0" timeOffset="17227.9854">13447 13566 1935,'13'-5'3999,"-13"5"0,0 0-2451,13 1-774,-13-1 258,14 12-129,-14-12 0,12 8-129,-12-8-129,19 0 0,-19 0-129,25-9-129,-12 2 129,5 3-258,0-1 129,4 2 0,-2-1 0,5 1 0,0 1 0,5-2 0,-1-5 0,6 2 0,-2-2-258,3 4 129,1 2-258,0 3 129,-1 0-129,0 3 0,-1 6 0,-1 3 0,1-4 0,2 1 0,-2-7 0,1-2 0,2 0 0,1 0 0,-1-7 0,4 0 0,-3 4 0,1 1 0,2 2 129,-2 0-129,0 2 0,0 5-129,-1 4 129,-3 1 0,-1-2 0,0-1 0,-3 2 0,0-5 0,0-2 0,-2-3 129,1-1-129,-1-3 0,2-2 0,-4-1-129,1-3 258,1 1-258,-2 2 129,-1 2 0,1 1 0,-1-1 0,-1 1 0,1 1 0,1 2 0,-1-1 0,2 0 0,0-5-129,0 3 129,1-4 0,1 1 0,2-2 0,-2-3 0,1 2 0,0 2 0,-1 5 0,1-6 129,1 4-258,0 1 129,1 2 0,0 0 0,0-1 0,-1 0 0,4-2 0,-3 2 0,3 2 0,-2-2 0,0-1-129,3 3 129,1-1-129,3 1 129,1 0 0,-1 0 0,3 0 0,-2 1 0,1 2 0,-3-3 129,-4 2-129,2-2 0,-3 0-129,-2 0 129,0 2 0,-2-2 0,-1 0 0,0-2 0,2 0 0,-2-5 0,-1 2 0,3-2 0,1-2-129,2 2 129,2 2 129,3 1-129,-2 2 0,0 2 0,0 0 0,-1 2 0,-1 1 0,-2 1 0,-2 0 0,2 1 0,1 1 0,-2 0 0,1-2 0,0 0 0,3 1 0,1 0 0,1 2 129,2-2-129,2-2 0,3 1 0,3 1 0,1-2 0,1-1 0,1 1 0,-2 1 0,0 1 0,-2 2 129,-1-1-129,-1 1-129,0 2 258,-1 2-129,2-5 0,0-1-129,5-3 129,3-2 0,3 0 0,1 0 0,1 0 0,0-4 0,-1 4 0,0 0 0,-1 0 0,-4 2 0,-3 5 0,0-1 129,-3 0-258,1 4 129,2-5 0,1-5 0,2 1 0,-2-1 0,3 0 0,-1 0-129,0-1 129,-1-2 0,-1 3 0,-2 4 0,-1 2 0,-3 1 0,0 1 0,-4 2 0,3-5 0,-1-3-129,-2 1 129,0-3 0,3 0 0,-4 0 0,1 0 0,0-3 0,-3 0 0,-1 3 0,-3 0 0,2-2 0,-6-2-258,1-1 258,1 1 0,-1-3 0,1-2 0,-1 0-129,-1-2 129,2 2 0,-1 0 129,1 3-258,-1-3 129,-1 1 0,4 4 129,0-1-129,5 0 0,0 2 258,3 1-258,1 0 129,1 2-129,1 0 0,-3 3 129,1 2-129,-1-1 0,-2 0 0,-3-1 0,-2-2 0,-2-1 0,0 0 0,0-1 0,-3-4 0,0-1 0,1-6 0,2 3 129,2 0-129,0-1 0,3 4 129,-1-1-129,-2 3 129,0 4-129,-1 0 0,-6 0-258,-7-5-1677,0-3-2580,-3-3-387,-7-7-774,1 0 388</inkml:trace>
  <inkml:trace contextRef="#ctx0" brushRef="#br0" timeOffset="35084.0067">13379 13937 6321,'0'0'5160,"-10"18"0,10-18-387,0 20-3483,0-20-516,0 0 0,0 0 0,0 0-387,8-6 0,-8 6-129,0 0 0,16-8 0,-16 8 0,13 0-129,-13 0 129,20 1 0,-9-1-129,3 0 0,-2 0 0,5-2 0,-2-3 0,3 0 0,-3 1-129,0 4 0,0 0 129,-1 0-129,-3 0 0,1 2 0,0-2 0,1 0 129,1 0 0,2-5 0,3-4 0,1 4 129,1 0-129,3 3 0,1 1 0,1 1 0,-1 1-129,-1 3-129,1 3 258,0 0-387,-1-1 387,0-2-258,-1-1 129,2-3 0,0-3 129,-2 2-129,1-4 0,-1 2 258,2-4-258,-1 4 129,1 1 0,0 2-129,0 4 0,0 1 0,1 3-129,0 1 0,1-3 0,-4 1 129,3-3 0,0-1 0,0-3 129,1 2-129,-1-2 0,4 0 129,0-2-129,2 2 0,1 0 0,0 0 0,1-2-129,-1 0 258,0-1-129,-2-2 0,1 0 129,-3 0-129,1-2 0,-2 2 129,-1 2 0,0 1-129,-4 0 129,0-1 0,1 3-129,0 0 0,-2 2 0,-1-2-129,2 0 129,1 0 0,3-4 0,1 4 0,1-5 0,4-2 0,1-1 129,6 3 0,-1-1-129,0 6 129,-2 2-129,0 3-129,0 2 258,-4 2-258,0 2 129,-5-5-129,1 2 129,-4-5 0,4-1 0,1-2-129,-1 0 258,-1-1-129,3 0-129,-2 0 258,0 1-129,1 0-129,-1 0 129,-3 0 0,1 0 0,1-4 129,-1 1-129,2-1 0,1-2 0,2 2-129,1-2 129,1 1 129,2-2-129,-1 7 0,2-4 0,-2 4 0,1 0 0,-2-5 258,-1 3-258,-2 1 0,1-1 0,1 2-129,-1-2 129,2 2 0,0 0 129,-3 0-258,4 4 129,-2 2-129,0 3 129,-2-2 0,-1 1 0,3-3-129,-4 4 258,3-4-129,-1-3-129,-2-1 129,0 0 0,-1-1 0,2 3 0,-1-1 0,-1-2 0,-1 0 0,1 7 0,3-4 129,-1 2 0,2-2-129,2-1 0,-2-2-129,2 0 129,-1 0 0,0 0 0,2-5-129,-1 2 129,0-3 0,-1 3 0,2 3 129,1 0-129,1 0 0,-1 0 0,3 0 0,2 0 0,-3 3 129,4-3-258,-1 0 258,0 0-129,3 0 0,0 1 0,-2-1 129,1 3-129,0 0 0,0-2 0,-1 2 0,-2 0-129,5-3 0,-4 3 129,3-2-129,0-1 129,0 0 0,-1 0 0,-2 0 0,1 0 129,-2 0-129,-2-1 0,-2 0 0,1 1 129,1 0-129,-2-2 0,-2 2 0,4-2 0,0 2 0,0-2-129,0 2 129,1 0 0,-1 0-129,3 0 0,0 4 258,4-2-129,-1 2 0,3 1 0,-1-4 0,2 1 0,-1-1 0,-3-1 0,1 0 0,0 0-129,-2 0 258,0 4-129,-4 1-129,0 2 129,-1 0 129,0-2-258,-2 5 129,-1-8 0,1 3-129,2-2 258,0-3-129,1 0 0,1-1 0,1-3 0,-1 1 0,1 1 0,-1 2 0,-1-3-129,2-1 129,-1 2-129,-3-1 129,2 2 0,0-1 0,-1 0-129,1-3 129,1 3 0,1 2 0,0 0 0,5 2 0,-3 3 0,3 0 0,0-2 0,0 3 0,-2-1 0,1-2 129,-3-1-129,-2 2-129,5-4 129,-6 0-129,0 0 129,0 0 0,-2 0-129,0 0 129,-2 0 0,-1 0 0,-1 4 0,2-1 0,-1 1 0,1-2 0,2 1 0,-1-3 0,1 0 0,0-5 0,-3-1 0,2-1 0,-2 0 0,1 3 0,-4-3 0,-1 4 0,0 1 0,-1-1 0,1-2 0,-2 3 0,0 2 0,-1-3 0,0 1 0,0-3 0,2-2 0,-1 4 0,2 1 0,0-5 0,3-1 0,4 1 129,-1-2-129,1 4 0,2-1-129,0 0 258,-2 1-129,-1 3 0,0 2 0,-2 0-129,-1-1 129,-1 1 129,0 0-258,0 0 129,0 0 0,2 0 0,0 0 0,-2 0 129,3 0 0,-2 0-258,2 0 258,-1 0 0,-3 0-129,4 0 0,-1 1 0,1-1 0,1 0 0,2 0 0,-2 2 0,-1-2 0,3 0 0,-2 0 0,3-3 0,-4 3 0,1 0 258,1 0-258,0 1 129,1 4-129,-2 4-129,-2-4-129,2 7-903,-17-12-3999,7-1-516,-12-10-258,-3-6-645</inkml:trace>
  <inkml:trace contextRef="#ctx0" brushRef="#br0" timeOffset="36152.0678">13451 14575 4644,'-15'24'5289,"15"-24"-129,-4 10-387,4-10-2709,0 0-1548,11 7 0,-11-7 0,20-2 0,-10-4 129,8 5-387,-3-5 0,6 2 129,0-6 0,0 7 0,3-4-129,3 2-129,0-4 129,3 1 0,1-1-129,2 2 129,0 1-129,1 2 0,2 0-129,1 0 129,0 3-129,0 1 0,0 0 0,0 0 0,-1 0 129,1-4-129,-1 2 0,1-5 0,-2 1 0,-1 5 0,0-2 0,0 1 0,0 2 0,-1-3 0,-1 3 0,2 0 129,-1 1-129,3-1 0,-3 0 129,3 0-129,-2 0 0,1 0 129,-2 0-129,-2-1 0,-1-3-258,-5-11-1032,2 15-4128,-5-7 0,2 5-387,-1-3-645</inkml:trace>
  <inkml:trace contextRef="#ctx0" brushRef="#br0" timeOffset="73331.1943">8239 5687 2193,'-4'-37'4515,"-3"18"0,-5-3-1548,8 11-903,-16-13-258,20 24-516,-30-22-258,15 22-387,-8 0-129,2 12 0,-2 12-516,1 10 129,1 11-129,2 8 0,5 4 0,2 4 0,10 8-129,2 1 0,7-2 129,7-2 0,11 1 0,3 2 0,6-7 129,6-1-129,3-18 129,5-9-129,2-11 129,3-17 0,1-16 0,-2-26-129,-4-17 129,-8-17 0,-11-9 0,-10-8 0,-16-11 0,-8 2-129,-25 6 129,-15 5-258,-10 20-387,-18 0-1677,-1 26-2193,-3 19-516,1 20-387,5 17 0</inkml:trace>
  <inkml:trace contextRef="#ctx0" brushRef="#br0" timeOffset="76547.3783">8974 5109 516,'-56'-43'3483,"35"43"-1677,-5 16-129,0 18-258,8 17-129,2 9 258,10 16-387,3-1 129,11 12-258,3-16 258,16 3-387,-2-18 129,13-4-258,0-20-129,6-11-129,0-21-258,1-16 0,-4-19-129,-2-19 0,-7-18 0,-8-6 0,-14-12-129,-10 1 129,-12 2 0,-18 7 258,-13 6-387,-7 20 129,-10 15 0,-3 17-387,2 22-774,-5 7-2967,13 17-516,10 10-258,8 11-258</inkml:trace>
  <inkml:trace contextRef="#ctx0" brushRef="#br0" timeOffset="79803.5645">7725 4721 4257,'-11'-46'4773,"6"28"129,3 7-129,-9-5-3225,11 16 258,0 0-516,9 0 0,-9 0-387,13 21-387,-6 2-129,7 8-387,-2 7 129,3 10-258,3 6 129,-2 4 0,5 2 0,-1-1 129,-1-2-129,1-2 129,-3-8-129,-3-9 0,0-3 0,-3-13 0,-4-3 0,-2-7 0,-5-12-129,0 0 0,0 0 129,12-5-129,-10-8 0,1-2 129,3-3 0,1-6-129,-1 5 258,2-2 0,-2 4-129,-1 5 129,1 2 0,-6 10-129,0 0 0,0 0 0,10 12 0,-10 4 0,0 2 129,-2 5-129,-6 0-129,-2-2 258,-5-4-129,0-5 129,-8-5 0,-2-5 0,-1-3 0,-1-7 0,-3-6 0,1-3-258,3 7-903,-10-9-3741,15 4 0,0-1-645,8 10-129</inkml:trace>
  <inkml:trace contextRef="#ctx0" brushRef="#br0" timeOffset="81651.6702">9765 4098 2709,'14'-43'4515,"-9"21"-258,-2 6 129,-3 16-2838,0-21 129,0 21-387,-5-7-258,5 7 129,-23 11-387,12 7 0,-11 1 129,4 8-258,-5 0-129,2 4 0,-3 0-129,3 1-129,-2-3 0,4-1-129,1-6 0,4 1-129,0-6 0,3-1 0,3-2-387,8-14-129,-5 23-903,-8-19-3096,13-4-387,0 10-258,0-10-516</inkml:trace>
  <inkml:trace contextRef="#ctx0" brushRef="#br0" timeOffset="82065.6939">9434 4197 7482,'3'49'4902,"-3"-24"-258,0 3-258,0-2-3354,0 6-129,-3-10-258,2 9 0,-2-11-129,3 3-129,0-8-129,0 0 129,0-15 0,9 22 0,-9-22 0,22 4-129,-7-4 129,3 0-258,1-4 129,0-2-129,-3 2 0,4-4 0,-7 2-129,-13 6-129,19-1-258,-19-11-645,0 12-3612,0-16-387,0 16-258,-11-22-645</inkml:trace>
  <inkml:trace contextRef="#ctx0" brushRef="#br0" timeOffset="83612.7824">7659 4596 2967,'8'10'4515,"0"4"0,-8-14-258,5 17-1806,-5-17-1161,12 24-258,-10-10-129,10 18-258,-4-2-258,6 14 129,-3 2-258,8 12 258,-4-3 0,3 8-129,-1-5-129,2 2 0,-2-2 0,-1-7 0,-2-7-129,-4-1 0,0-7-258,-6-16-387,2 2 0,-6-22-903,0 0-2967,0 0-645,7-5-129,-3-10-516</inkml:trace>
  <inkml:trace contextRef="#ctx0" brushRef="#br0" timeOffset="93755.3625">8918 5027 645,'0'12'4257,"0"-12"258,0 0 0,0 0-1935,0 0-903,0 0 0,0 0-258,0 0-258,0 0-129,-3-7-129,3 7 0,0 0-387,0 0-129,0 0-129,0 0 0,0 0 0,0 0 0,0 0-129,0 0 129,0 0 0,0 0 0,0 0 0,0 0 129,0 0-129,0 0 0,9 0 0,-9 0 0,11-3-129,-11 3 0,17-3 0,-17 3-129,20-5 129,-9 4 0,1-2-129,1-1 129,4 4-129,-1-5 258,2 0-258,2 2 129,-1-1 0,-1 3-129,6 1 129,-3-2 0,1-3-129,3-2 129,1 5 0,-2-3-129,6 0 129,-2-1-129,2-6 129,0 3-129,-2 2 129,1 5-129,-3-6 129,0 1-129,-3 3 0,-4 1 0,1 0 258,-1 0-258,-4-2 0,-1 1 0,-2 1 0,0-1 0,-1-1 0,0 3 0,-1 1-129,2 0 129,0 1 0,1 2 0,-3 0 129,4 1-129,-2 1 0,-1-1 0,-11-3 0,18 2 129,-18-2-258,11 0 258,-11 0-129,0 0 0,0 0-129,0 0 129,0 0 0,0 0 0,0 0 129,0 0-129,0 0 0,0 0 0,0 0 0,0 0 0,0 0 0,0 0-129,0 0 129,0 0 0,0 0-129,0 0 129,0 0 0,-2 10-129,2-10 129,0 0 0,-13 10 0,13-10 0,0 0 0,-14 14 0,14-14 0,-9 12 0,9-12 0,0 0 0,-10 14-129,10-14 129,-8 13 0,8-13 0,0 0 0,-11 16 0,11-16 0,-7 18 0,7-18 0,-8 14 0,8-14 0,-6 15 0,6-15 0,-5 12 0,5-12 0,0 0 0,-3 10 0,3-10 0,0 0 0,0 0 0,0 0 0,0 0 0,0 0 0,0 0 0,0 0 0,0 0 129,0-5-129,0 5 0,0 0 0,0 0 0,14-15 129,-14 15-129,13-17 0,-13 17 0,13-22 0,-3 10 0,-2-3 129,1 3-129,0-1-129,0 3 129,-2-1 0,1 0 0,-8 11-129,10-15 129,-10 15-129,0 0 129,0 0 0,7-12 0,-7 12-129,0 0 129,0 0 0,0 0 0,0 0 0,0 0 0,0 0 0,0 0-129,-12-10 129,2 7-129,-4-4 129,-3-2 0,-3-2 0,-1-4 0,-2 3 0,-1 0 129,2-3-129,2 0 129,0 1-129,6 2 129,1 5-129,13 7 0,-14-8 129,14 8-129,0 0 0,0 0 0,0 0 0,0 0 0,0 0 129,0 0-129,0 0 0,0 0 0,0 0 0,0 0 0,0 0 0,0 0 0,0 0 0,0 0-258,0 7 129,0-7-258,5 20-387,-5-20-2064,2 13-2451,-2-13-258,2 16-516,-2-16-258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04-20T15:46:22.870"/>
    </inkml:context>
    <inkml:brush xml:id="br0">
      <inkml:brushProperty name="width" value="0.05292" units="cm"/>
      <inkml:brushProperty name="height" value="0.05292" units="cm"/>
      <inkml:brushProperty name="color" value="#548DD4"/>
    </inkml:brush>
    <inkml:brush xml:id="br1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3316 1369 6063,'0'0'5031,"0"0"-774,0 0-645,0 0-2580,0 0-129,0 0-129,0 0-387,0 0 258,44-23-387,-44 23 0,0 0 645,0 0-129,0 0-258,0 0 0,0 0 258,59 27-387,-59-27-129,0 0 258,51 25-645,-51-25 258,0 0 0,57 19-129,-57-19 129,0 0 387,54 0-387,-54 0 0,0 0 258,59-11-258,-59 11 0,0 0-258,69-4-129,-69 4 258,54 0 0,-54 0-129,59 17-258,-59-17 387,57 12 0,-57-12 258,56 0-258,-56 0 0,50-2 387,-50 2 0,51-16-387,-51 16 0,52-25 0,-52 25 129,57-8 258,-57 8-774,59 0 0,-59 0 387,61 8 516,-61-8-516,65 14 387,-65-14-774,69 0 258,-69 0 516,67-2 129,-67 2-516,65-12-516,-65 12 774,57-10-645,-57 10 387,52 0 129,-52 0-516,51 0-129,-51 0 645,0 0-129,70 0 129,-70 0 258,0 0-387,69 0-129,-69 0 129,0 0 129,69-5-258,-69 5 516,0 0-645,72-2 258,-72 2 0,52 0-258,-52 0 258,57 9 0,-57-9-258,66 8-129,-66-8 516,68 14-645,-68-14 516,72 8 387,-72-8 0,71 3-387,-71-3 258,70 9 129,-70-9-258,75 0 0,-75 0 258,79 9-387,-79-9-387,86 24 774,-40-11-387,4-1-387,4 5 258,2 3 129,2-20 0,1 7-258,4 8 516,-2-8-645,1-1 387,-3-6 0,1 1 0,-2 5 0,-2 7 0,0 2 0,1-15 129,3-15 0,0 17-387,1 10 258,0-8 0,1-3 0,-1-1 0,2-1 0,-1 1 0,-2 27-129,1-27 387,-1 0-129,-1 3-258,1-3 258,1 4-258,0 3 258,0-7-129,2-7-129,3 7 129,-2 6-129,2-11 258,1 14-258,-1-7 129,2 1-129,-3 2 0,2 4 258,1-3-258,-1-5 129,4 15-129,-2-22 129,-1 6 0,0-5 129,1 3-129,-2 2 0,-1 2-129,1-2 258,0 0-129,4 5-129,-1-2 129,0-3 258,0 0-258,-2-12 0,-1 5 0,-1-5-129,-2-3 129,0-2 129,-2 8-258,0-2-129,0 0 258,4 1-129,-2-2 258,2 7-129,-1 1 0,3-13 0,-5 6-258,0 4 387,-2 3-258,-1 4 129,1-5-258,-1-4 516,1 2-258,1 13 387,3-6-129,2 0-258,0-2-258,2-8 258,-2-1 387,1 0-645,0 2 258,-1-7-258,2 8 258,-2-2 387,7 2-387,2 8 0,2 0 0,1 1 516,0 6-516,-1 2 129,0 2 0,-5 3-129,-9-2 258,-4-3-1419,-60-9-4128,80 0 387,-80 0-516,0 0-129</inkml:trace>
  <inkml:trace contextRef="#ctx0" brushRef="#br0" timeOffset="2728.1561">817 1501 8514,'0'0'4902,"0"0"-645,0 0 129,0 0-3741,0 0 0,-45-28-129,45 28-258,0 0-129,-60 0 0,60 0 387,-39 12-516,21 9 258,3 3-258,-2-1 129,7 10-129,-1 5 129,4 1-129,0 4 129,2-1 0,4-1-129,0-1 0,1 10-129,0-9 0,0 4-129,2-1 129,5-2 0,-1 1 0,0-2 0,5-4-129,-3-4 516,-1-3 0,1-2-129,-1-6 129,3-5 129,-3-5-129,5-3 129,-12-9 0,24 9 0,-10-7-129,4-2-129,-1 0 0,2 0 0,-1 5-258,-3-3-387,0 3-258,-15-5-903,12 0-3225,-12 0-387,0 0-258,0 0-258</inkml:trace>
  <inkml:trace contextRef="#ctx0" brushRef="#br0" timeOffset="5383.3079">5927 2452 5031,'25'8'4773,"-25"-8"-387,15 0-387,-15 0-2838,0 0-258,0 0-129,-6-8-129,6 8 0,-27 0-258,10 0 0,-6 3-129,0-1 0,-5 3 0,1 0-129,-4-3 129,-2 0-258,-3-1 129,1 1 129,-5-2-129,1 2 0,-1-2 0,-1 3-129,1-1 129,3 5 0,-2-3 0,1 0 0,2 1 0,1-1 0,-1-3-129,0-1 0,-1 0 129,0-8-129,0 3 0,0 1 0,2-1 129,0 1-129,3 3 0,3 1 129,4 0-129,2 9 0,2-1 129,2 1-129,1-1 129,2 4 0,-2-9-129,-1-1 129,-2-2 0,1-2-129,-4-4 129,-2 0 0,-1-1-129,1-6 0,1 9-129,-3-1-645,14 7-3999,-11 0 129,10 5-645,1-4-387</inkml:trace>
  <inkml:trace contextRef="#ctx0" brushRef="#br0" timeOffset="36276.0749">847 2469 5934,'-5'-12'5289,"-4"-3"-258,9 15-258,-6-16-3225,6 16-258,0 0-387,7 0-387,-7 0-129,13-3 0,-13 3 0,22 3-129,-12 1-129,4-1 0,-2 2 0,2-5 0,-1 0-129,2 4 0,-2-4 129,2 0-129,1 0 129,1 0 0,3 0-129,1 5 129,1-1-129,2 2 258,-1 1-129,4 3 0,-1-3-129,1-3 258,0-1-258,0-2 129,1 1 0,2-2-129,0 0 129,2 0-129,0 0 129,2 1-129,-2 3 0,0 1 129,0-1 0,-2 1-129,-2-2 0,-3-1 129,0-2-129,-2-5 0,-1-1 0,0 0 129,-2 0-129,1-2 0,-1 5 0,1-3 129,0 5-129,1 1 129,-1 0 0,1 0-129,2 0 0,1 0 0,-1 0 0,2 0 0,-1-3 0,4 1 129,-1-3-129,4 3 0,0 0 129,3 1-129,1 1 129,0 0-258,4 0 129,-2 5 0,3-2 0,-2 4 0,1-2 0,-3-3 129,-2 1 0,-2-3-129,-1 0 129,-3-7-129,1 2 0,-5 0 0,1-5 129,0 1-129,1 3-129,1 2 258,1 4-129,0 0 0,-1-3 129,2 3-129,-1 0 0,-2 3 0,0-3 0,-3 0 0,0-3 0,-2 1 387,-1-3-258,-1 0 0,1-3-129,0 3 387,-1 1-258,0 1-129,1 2 0,-2 1 0,0-3 0,0 3 0,-4 2-129,1 2-258,-2-4 387,0 0 129,-2 1-129,-1-1-516,2 0 516,-3-3 129,4 1-129,-1-3 387,1 5-258,0 0-129,1 0 129,1 0 387,0 0-516,0 0 0,0 1 0,2 0 258,-1-1-387,3 0 388,3-1-259,2-2 0,2 1 0,3-1 0,1 1 0,3 0-130,2 2 130,-2 0-387,1 0 387,-1 1-258,-3 2 258,0 2 0,-3 0 0,-5-1-516,-1-1 516,-4 2 0,-3-3 129,1-1-258,-4-1 129,0 0 0,-12 0 0,20 0 129,-10 0-129,-10 0 0,20-3 129,-20 3 0,21-2-129,-21 2 0,17-6 129,-17 6-258,15-7 129,-15 7 0,13-4 0,-13 4-129,0 0 129,13-3-258,-13 3-258,0 0-516,0 0-3612,0 0-774,0 8-258,-14-8-387</inkml:trace>
  <inkml:trace contextRef="#ctx0" brushRef="#br0" timeOffset="43619.4949">5183 4009 1032,'-14'-4'4515,"14"4"129,0 0-1032,-6-14-258,6 14-645,0 0-387,13 0-774,-13 0-387,14 0-516,-14 0-129,27 5 0,-13-2-258,1 1 0,-1-3-129,1 2 129,0-3-129,0 0 129,-1-2-129,1 1 129,1 0 0,0 1 0,3 0 0,2 1-129,-1 3 0,2 4 0,-1-7 0,1 6-129,-1-3 0,2-4 0,2 4 0,-3-3 129,3-1-129,2-1 129,1 1-129,2 0 129,4 0 0,2 0-129,0 0 0,5 0 129,1 3-129,3-1 129,-2-2-129,4 0 0,-2-1 0,2-2 129,-3-2-129,2 5 0,-4-3 0,2 3 0,3 0 0,-4 5 129,0 1-129,1 3 0,-1-1 129,1 1 0,-1-3-129,-1 3 0,1-5 0,4-1 129,-4 2-129,5 1 129,0-2-129,0 0 129,2 2-129,-5-3 129,1-2-129,1 0 258,-1-1-129,-4-3-129,1-1 129,-1-3 0,0-5 0,1 1-129,2 2 258,1 4-258,-1-1 129,6 4-129,-2-3 129,-1 1-129,5 4 0,-6 0 0,2 3 0,-3-2 0,-4 4 0,-1-3 0,-1 0-129,-6 3 129,0-2-258,-6-3-387,2 10-903,-19-10-3612,8 0-258,-19 0-258,12 0-645</inkml:trace>
  <inkml:trace contextRef="#ctx0" brushRef="#br0" timeOffset="45092.5792">9887 3924 8643,'0'0'5289,"0"0"-387,0 0-258,-23 0-3354,7 7-645,-13-5-129,2 6-258,-8-7 0,2-1-129,3 0 0,3 0-129,4 0 0,7-1-129,4 1 129,12 0 0,0 0-129,0 0 258,0 0-129,18 0 0,-2 0 0,5 0 0,4 0 129,2 1-129,1 4 129,0 3-129,2-1 129,-5 1 0,-2-1 129,-5 0-129,-6 2-129,-12-9 129,1 17 0,-8-10-129,-14-3 0,-5 0 0,-4 1 0,-4 1 0,1-6 129,1 0-129,4 0 0,7 0 129,3 0-129,8 0 0,10 0 0,0 0 0,0 12 0,13-3 129,3-4-129,3 0 0,3 2 0,3-2 129,-4-2 0,0-3 0,-4 0-129,-4 2 129,-13-2-129,0 0 129,0 0-129,0 0 0,-20 0 129,-2 0-129,-3-5 0,1 0 129,-2 1-129,4 0 0,3 4 0,4-1-129,4 1 129,11 0-129,0 0-129,-11 0-258,11 9-903,0-9-3612,0 0 129,0 15-645,0-1-387</inkml:trace>
  <inkml:trace contextRef="#ctx0" brushRef="#br0" timeOffset="58030.3192">4721 4197 9804,'-9'7'5031,"9"-7"-258,0 21-258,-3-8-3612,3 7-387,0 1-129,5 1-129,-4-3-129,2-5 0,1 2-258,-4-16-645,11 21-2322,-11-21-1677,0 0-387,12-7-129,-12 7-387</inkml:trace>
  <inkml:trace contextRef="#ctx0" brushRef="#br0" timeOffset="58268.3328">4887 4279 7740,'-31'-3'5031,"14"3"-516,1 0-258,5 0-4257,-2 3-1161,-1-1-2967,4 1-258,10-3-516,0 0-129</inkml:trace>
  <inkml:trace contextRef="#ctx0" brushRef="#br0" timeOffset="58726.359">5122 4146 7482,'0'10'4902,"-5"4"-516,-2 5-258,5 9-3612,-9-3-258,4 5 258,-1-3-258,6 2 129,1-8-258,2-2 258,8-6-129,8-8-129,-3-3 0,4-2-129,-2-4-129,-3-5 129,-5-2-129,-8 0-129,-1 0-129,-17-3-516,5 8-3354,-10 0-387,-2 3-129,4 3-258</inkml:trace>
  <inkml:trace contextRef="#ctx0" brushRef="#br0" timeOffset="59126.3819">5420 4181 7482,'-6'36'4515,"3"-20"-387,-3-2-129,1 1-4128,1-3 258,4-12-258,-2 10 129,2-10 0,11-3 0,-11 3 0,19-17 129,-12 5 0,3 1 0,-6 0-129,-4 11 129,-5-13 0,-9 7-258,0 6-645,-11 0-2838,4 0-516,3 10-387,1-6-258</inkml:trace>
  <inkml:trace contextRef="#ctx0" brushRef="#br0" timeOffset="59393.3971">5572 4154 9804,'-11'46'4902,"-3"-21"-258,1 2-258,-5-3-4257,-1-4-129,1 1-903,-8-10-2451,13-2-1032,1-1-516,12-8-387</inkml:trace>
  <inkml:trace contextRef="#ctx0" brushRef="#br0" timeOffset="59709.4152">5651 4306 5289,'-2'49'4644,"2"-26"-387,-5-3-387,3-7-3096,2-1-129,0-12-129,15-1-129,-7-10-129,4-2 0,-4-2-129,2 0 0,-6 4-129,-4-1-387,0 12-1419,-9 4-2451,-10 4-129,0 3-387,-4 2 0</inkml:trace>
  <inkml:trace contextRef="#ctx0" brushRef="#br0" timeOffset="71328.0798">770 4534 5934,'0'0'5031,"6"-8"-129,-6 8-258,0 0-3870,0 0 258,0 0-258,0 0-129,0 0 0,-10-10 129,10 10-258,-24-4-129,10 4-129,-4 0 0,1 4 0,-4-2-129,0 1 0,-2 0-129,0-1 129,0-2 0,1 2-129,1-2 129,0 1-129,3 3 0,2-2 0,4 1 0,12-3 0,-14 14-129,14-14 258,-7 19-129,7-5 0,0-14 0,0 26 0,1-10 129,1-1-129,2 2 0,-3 0 0,0 7 0,1-2 0,-2 10 0,2-1 0,0 4 0,-1 5 129,2 1-258,-1 3 258,3-1-129,-3-4-129,-1 0 129,0-1 129,0-1-258,1-4 129,-1-1 0,-1-3 0,1 0 0,2 2 129,-1 3 0,0-4-258,-1 3 258,2-1-258,-1-2 258,1 2-129,2-2 129,0-3-258,2-4 258,-1 2-129,1-3 0,-1-3 0,-2 0 0,0 1 0,-1 1 0,-3-1 0,0-1 0,0 0 0,0-2 129,-5 2-129,1-3 0,0-2 129,4-14-129,-7 19 0,7-19 129,-4 15 0,4-15 0,-2 11-129,2-11 129,0 16 0,0-5 0,0 1 0,0-12-129,-3 18 0,3-18 0,-6 17 0,6-17 0,0 0 0,-7 14 0,7-14 0,0 0 0,0 0 0,0 0 0,0 0-129,0 0-387,0 0-774,13 0-3870,-13 0-258,19 2-258,-19-2-645</inkml:trace>
  <inkml:trace contextRef="#ctx0" brushRef="#br1" timeOffset="1.41165E6">17173 13718 1419,'-8'19'4644,"4"-6"129,4-13-258,0 0-2838,8-3-903,-8 3 0,14-14-258,-9 2-129,6 2 0,-11 10-129,17-14 0,-17 14 129,19-4 0,-19 4 0,20 0 129,-20 0-129,25 5 0,-12-2 0,5 0-129,-2-3 0,5 4 0,-1-4 0,0 1-258,3-1 129,2 1 129,-2 0-258,1 4 0,1 0 0,2-4 129,2 5-129,1-4 0,2 1-129,3-3 258,0 0-129,3 0 0,-2 0 0,4 0 0,3 0 0,-2 0 0,1 0 129,2 2-129,1 0 0,1 1 0,2 0 0,1-3 0,4 1 0,2-1 0,4 0 0,-2-2 0,3-1 0,3 1 129,-1-2-129,-1 1 0,-2 3 0,-1 0 0,-4 0 0,-2 3 0,-1 1 0,-1-3 0,2 3-129,1-2 129,1 0 0,0-2 0,3-2-129,1-4 129,0 1 129,0-2-129,-2 2 0,-3-1 0,-1 4 0,0 2-129,-4 0 129,2 5 0,-1 4 0,-1-2 0,5 3-129,2 1 258,-1-4-129,4-2 0,1 2 0,4-5 0,1 3 0,3 1 0,-1-2 0,-1 1 0,4-1-129,-2 1 129,3 2 0,-1-1 0,4 1 0,-4-2 0,0-1 0,1 3 0,1-2 0,-1 0 0,0-2 0,2 1 0,1 0 0,3-2-258,0-2 258,1 0 0,-2 0 0,0-1 0,-3-3 0,-1 1 0,-2-2 0,-4-1 0,1 2-129,-1-3 129,5 2 0,2-2 0,2 1-129,0-2 129,-1-2 0,0 3 0,1-4 0,-4 5 0,-4-2 0,1 1 129,-3 0-129,2 5 0,4-1 0,4 0 0,-2 3 0,2 0 0,3 0 129,-3 0-129,1 0 258,-5 0-516,-6 0-258,-12-11-1290,-8 4-2967,-12-9-516,-14-3-387,-17-8-129</inkml:trace>
  <inkml:trace contextRef="#ctx0" brushRef="#br1" timeOffset="1.41387E6">13309 14409 4773,'33'8'5031,"-15"-8"-387,12 3-387,-1-1-4128,-2-2 0,4-4-129,-2-4 0,3 5 0,3-6 0,0-1 129,3-3 0,2 0-129,6 1 129,4 2 0,4-1 0,4-2-129,3 5 129,4 1-129,0 5 129,5 2-129,-2 0 129,2 0-129,4 8-129,0 1 129,4 3 0,0 0 0,1-2 0,-2 2 0,4-2-129,0 0 258,-2-4-129,2-3 0,0 3 0,-1-1 129,2-2-129,1 2 0,-5 2 0,1-4 0,0 4 0,-2 3 0,-2-6 0,-2 2 0,2-2 0,0 3 129,-2-5 0,2-2-129,-7 0 129,0 0 0,1 0 0,-3 0 0,-6-3 0,0-3 0,-6 3-129,3 1 129,0-3-129,-2 3 0,0-4 129,1 2-129,2 2-129,-2 0 258,1-3-129,0 2 0,1 0 0,-2 1 0,-1-3 0,0-2 0,-1-3 129,0-3-258,2 3 129,2-1 0,-2-2 0,-1-2-129,3 6 129,-2 1 0,-2 1 0,-2 4 129,-2-1-129,3 3-129,-5 1 129,-1 0 0,1-5 0,-1 1 0,2-1-129,1 0 129,1-2 0,2 0 0,0-1 129,0 1-129,-3 3 0,3 3 0,-4 1 0,-3 0 0,-3 5-129,-2 2 129,2 4 0,-1 1 0,-3-1 129,1 0-129,2 0 0,-1-1 0,1-4 0,3-1 129,-2-4-129,2 4 129,-2 1-129,2 0 129,-3 3 0,-1-3-129,1 5 0,-3 3 258,-1-4-258,1 2 129,0-4-129,1-3-129,0-3 258,1 0-129,-1-4 129,3-3-129,0 1 0,1 0 129,-3-2 0,3 1-129,0 0 0,0 3 0,1 2 0,1 0 129,0 0-129,1-1 0,1-3 0,0 2 0,3-3 0,0 0-129,3 0 129,-1-4 0,2 5-129,0 0 129,3 1-129,-2-1 129,0 4 0,-3 0 0,2 0 0,-1 0 0,-1 0 0,-3 0 0,1-2 0,4 2 0,-4 0 0,2 0 0,-1-1-129,2 1 129,-1-2 0,2 2 0,-2 0 0,-1 0 0,-3 0 0,0 0 0,-3 0 0,1-3 0,-4-3 0,1-2 0,-1-4 0,1 0 0,-4-1 129,2 0-258,1 1 129,-1 4 0,2-1 0,-1 1-129,2 1 129,-1-1 0,2-2 0,0 2 0,0-5 0,-2 2 0,-1 1 0,-1 2 0,-2-4 0,-4 4 0,3 3 129,-2-2-129,-3 7 129,2 0-129,-2 0 0,1 0 129,1 0-129,0 0 0,1 3 0,-3 2 0,6-3 0,0 1 0,1 0 0,-2-3 0,5 1 0,-3-1 0,3 3 0,-2-2 0,1-1 0,1 0 129,-1 0-129,2 0 129,-2 1 0,4 2 0,-1 4 0,3 2 0,3 1-129,3 7 129,2 0-129,2-4-129,1 1-645,-7-7-3870,1-7-516,-5-7-129,-6-10-516</inkml:trace>
  <inkml:trace contextRef="#ctx0" brushRef="#br1" timeOffset="1.41689E6">13167 14950 4644,'0'17'4773,"7"-2"-129,-7-15-516,15 5-3741,-3-5-258,-12 0 0,21-13 0,-9-2 0,1 3-129,-3-2 129,4 2 0,-3 2 258,2 3-129,-2 3 258,5 4 0,-2-1 129,2 1 129,1 0-387,5 1 0,-3-1-129,4 0-129,-3-1 0,4-3-129,-3 0 0,0 1 0,-1-1-129,-1 2 129,-1-4 129,-1 2-129,0 2 129,0 2-129,0 0 129,2 0-129,-2 2 0,0 2 129,2 7-129,1-3 129,1-2 0,0 1 129,2-3-258,2-3 129,2-1-129,1 0 129,1-6-129,1 3 129,2-2-258,1 1 258,0 0 0,-1 4-129,2 0 0,2 3 0,-1 0 0,1 1 0,-1 4 0,1 1-129,-2 2 129,2-2 0,0-2 0,2 3 0,-2 0 0,4 0 0,1-2 0,1-3 0,0 0 0,2-3 0,-3 2 0,-1-3 129,-2-1-129,-4 0 0,-3-2 0,-4-1 0,-1-1 0,-6 4 0,4-3 0,-2 1 0,-3 2-129,1 0 129,0-2 0,-2 2 0,0 0 0,3 3 0,-2 1 129,1-4-129,1 3 129,1 1-258,0-1 258,4 3-129,-1-5 129,3-1-129,-2 0 0,2 3 129,0-3 0,0 1-129,1 0 0,0-1 0,0 5 0,2 0 0,-1 0 0,3-1 0,-1 1 0,1 0 129,-1-1-129,1-3 0,1-1 129,-1 0-258,0-1 129,-1-1 129,-1-2-129,0-3 0,-1 5 0,2-4 0,-3 0 0,2-1 129,-1-1 0,3 0-258,0 3 129,-1-2 0,1 2 0,-2-2 0,0 6 0,-2-1 0,-1 2 0,-2 0 0,-1-4 0,-4-2 0,1 4 0,-1-1 0,-1-4 0,-1 2-129,1 1 129,-2-1 0,0 2 0,2 3 0,-3-1 129,0 1-129,0 0 0,0 1 129,-1-1 0,1 0-129,1 0 0,-3 0 0,3 0-129,-1 0 258,2 0 0,1 0-258,0 0 129,1 0 129,1 0-129,-2 3 0,0 1 0,0-1-129,0 4 129,0-4 0,1-1 0,-1-1 0,4 0 0,-1-1 0,3 0 0,1 0 0,0-4 0,0 4 0,0 0 0,0 0 0,-1 2 129,-2-1-129,0 1 0,-3 2 0,1-4 0,3 3 129,0-3-129,-1 0-129,2 3 129,2-3-129,0 0 258,1 0-129,0 1 0,-2 2 0,1-2 0,0-1 0,0 0 0,2-3 0,-2 2 0,2 0 0,0-5 0,2-1-129,0 2 129,0 0 0,0-1 0,-2 3 129,1 0-129,-3-1 0,1 4 0,-2-1 0,-1 0 0,2-2 0,0 3-129,-2-3 129,4 1 0,0-1 0,0 1 0,2-2-129,1 1 129,0 3 0,1 0 0,4 0 0,2 3 0,1 1 0,2 1 0,-1 0 0,3-2 0,-4 1 0,-1-2 0,1 1 0,-2-3 0,-2 0 0,2 0 0,-1-4 0,-1 1-129,0 3 129,0-5 0,0 2-129,2-2 129,1 0-129,-1-2 129,3 3 0,0 1 0,1-7 0,0 6 0,-2-1 0,0 2 129,-4 1-129,0 0 0,-3 2 0,-1-2 0,-3-1-129,3 1 129,0 0 0,0 1-129,-1-3 129,1 1-129,1-1 129,2 3 0,0 0 0,0-1-129,2 2 129,-2 0 0,1 0 0,-2 0 0,3 4 129,-3-1-258,-1-2 129,-2 2 0,0 1 0,2-4 0,-2 1 0,-2 1 0,0-2 0,-1 0 129,0 0-129,1 1 0,-1-1 0,-1 3-129,2-3 129,-2 2-129,-1 3 129,-2-5-129,1 3 129,0-3 0,-1 0-129,-2 0 129,3 0 129,-1-3 0,3-1-129,0 2 0,0 1 129,2-2-129,0 0 129,-1 2-129,-1-2 0,1 3 129,-2 0-129,-2-1 0,2 0 0,-3-2 0,-2 1 0,3-1 0,-3 1 0,-1-2 0,-2 2 0,1-3 0,-1 2 0,-2-1 0,1-2 0,2 5 0,-1-1 129,-2 2-129,1 0 0,-2 0 0,-2 0 0,-2 0 0,-12 0 0,17 3 0,-17-3-129,0 0-774,0 0-3999,1-10-387,-1-2-258,2-2-516</inkml:trace>
  <inkml:trace contextRef="#ctx0" brushRef="#br1" timeOffset="1.43251E6">13092 14751 5934,'19'1'5418,"-5"5"129,-14-6-774,0 0-3612,14 15-129,-14-15-129,-6 24-258,-9-3-129,-2 9-258,-7 14 0,-2 12 0,-7 7 0,-1 4-129,-5 6 129,0 6-129,-2-2 129,1 2 0,-2-11 0,-1 2-129,0-1 129,0 1 0,-1-4 0,1 2 0,-3-6-129,3 4 258,-4-5-258,4-6 0,-3 3 0,3-6 129,2-1 0,5-2-129,2-5 129,4-3-258,5-2 129,4-2 0,5-8 129,2-8-258,2-6 129,3-5 0,9-10-129,-15 14 0,15-14 129,0 0-129,-13 3 0,13-3-129,0 0-129,-14 10-129,14-10-387,-14-3-2967,14 3-2064,-15 2 129,15-2-1032,-16 1 258</inkml:trace>
  <inkml:trace contextRef="#ctx0" brushRef="#br1" timeOffset="1.43329E6">9929 17066 11223,'-14'52'5805,"13"-16"-516,-5 1 0,6 1-4644,0 6-387,0-5-129,0-3 0,3 3 129,1-15-129,7-12 0,2-10 0,5-3 0,1-19 0,1-2 0,0-7-258,0-8 129,-1 8 0,-5 3 129,-3 5 0,-3 4 0,-8 17-129,0 0 0,10 7 129,-7 21 129,-2-3-129,4 6-129,3 3 129,0 0 0,2-5-129,2-3 0,0 2 0,0-16-387,2 4-516,-14-16-4644,0 0 129,13-15-774,-4-2-129</inkml:trace>
  <inkml:trace contextRef="#ctx0" brushRef="#br1" timeOffset="1.43365E6">10299 17082 11352,'2'72'5805,"-2"-24"-516,0 5-258,-2-9-4515,1-1-129,-3-6 0,4-11-258,-1-11 0,1-15 0,5-5 0,5-15 0,1-8 0,3-5 129,-1-2-129,2 2 0,-3 3 258,1 9-129,-13 21 0,15-9 0,-5 21-129,-5 14 129,0 10-258,2 3 129,-1 4-258,0-1-129,3-4 0,-3-14-645,15-7-3741,-21-17-1161,25-17 129,-11-13-774</inkml:trace>
  <inkml:trace contextRef="#ctx0" brushRef="#br1" timeOffset="1.43381E6">10590 17179 12384,'11'62'6063,"-1"-13"-516,-5-6-129,8-2-4902,-5-4-774,-8-16-903,0-21-3999,11 12-387,0-26-258,-5-28-645</inkml:trace>
  <inkml:trace contextRef="#ctx0" brushRef="#br1" timeOffset="1.43408E6">10795 16820 9417,'14'-1'5934,"9"1"-645,-23 0-129,21 8-3999,-21 2 0,9 18-129,-9 4-516,4 10 129,-4 9-258,3 13-129,-2 6-129,2 6 129,-1-3-258,2-5-129,-1-9-129,0-15-129,5-11-1419,-8-33-3741,9-11-129,-5-23-516,6-14-129</inkml:trace>
  <inkml:trace contextRef="#ctx0" brushRef="#br1" timeOffset="1.43425E6">10962 16949 12900,'-9'9'6063,"-1"6"-774,-13-6 0,3 5-4902,-11-4-387,-6 0-258,3 5-903,-12-10-4257,13-1-258,-1-4-258,14-3-387</inkml:trace>
  <inkml:trace contextRef="#ctx0" brushRef="#br1" timeOffset="1.43471E6">11122 17159 10191,'10'0'5805,"-10"0"-645,0 0 0,-6-15-4773,-8 11-258,-8 0 0,0 4 0,1 8 0,3 9-129,4 3 0,8-3 129,6 4-129,4-5 0,11-3 0,4-3 0,3-10 0,0-3 0,-3-11 0,0-3 0,-4-2 0,-5 2 129,-4-1 0,-3 8-129,-3 10 258,0 0-258,-1 10 129,-1 15 0,2 10 0,0 5 0,4 4 0,8 1-129,1-8 0,2-9-516,5 0-903,-7-26-3870,2-10 0,-3-13-387,-2-9-516</inkml:trace>
  <inkml:trace contextRef="#ctx0" brushRef="#br1" timeOffset="1.43532E6">11299 17177 8127,'10'86'5418,"-6"-48"-129,1 3-258,-7-6-3870,6-7-387,-4-10-129,0-18 0,13-12-129,-3-12-129,0-5-129,6-3 0,-2-7 129,4 3-258,1 4 0,0 11 0,-1 6-129,1 9 0,-1 6 0,-2 0-129,-2 14 129,0 0 0,0 0-129,-2 3 129,0-5 0,1-1 0,2 0 0,0-8 0,2-3-129,0 0 258,2-8-129,-4-1 0,2-3 129,-5-1-129,0-6 129,-2 2-129,-3 5 0,-2 1 0,-5 11 129,0 0 0,0 0 0,13 28 129,-10 6-129,-1 22 258,2 7 0,0 32 258,0-2 258,-2 2-515,-2 6-388,0-16 0,-8-5 0,-5-25 0,13-55 0,-47 27 0,20-48 0,-3-16 0,-2-6 0,7-11 0,1-16 0,7 3 0,10 11 0,4 3-1291,12 24-2708,4-5-1935,11 0 258,3 13-903,12 13 258</inkml:trace>
  <inkml:trace contextRef="#ctx0" brushRef="#br1" timeOffset="1.43561E6">12331 16996 12513,'32'20'6063,"-32"-20"-645,0 13-129,-9-5-4902,-16-8-258,-6 3-387,-9-3-387,10 12-2064,-5-9-2709,10 7 0,8-8-516,17-2-387</inkml:trace>
  <inkml:trace contextRef="#ctx0" brushRef="#br1" timeOffset="1.43577E6">12404 17183 12513,'21'37'6192,"-23"-15"-774,-9-6 129,-10-8-5160,-6 3-258,-8 2-387,-6-6-1032,11 3-3999,0-3-258,30-7-387,-10-8-645</inkml:trace>
  <inkml:trace contextRef="#ctx0" brushRef="#br1" timeOffset="1.43598E6">12673 16799 11868,'0'48'5934,"-4"-5"-258,4 13-129,-11-5-4773,4 9-387,-5-6-258,-2-5-387,8 6-1677,-4-21-3483,10-10-129,0-24-645,13 3-129</inkml:trace>
  <inkml:trace contextRef="#ctx0" brushRef="#br1" timeOffset="1.43614E6">12789 17062 10062,'5'70'5160,"-5"-40"-4902,0-9-258,1-10-5160,-1-11-774</inkml:trace>
  <inkml:trace contextRef="#ctx0" brushRef="#br1" timeOffset="1.43643E6">13157 16844 8901,'-16'82'5547,"7"-47"-258,3 8-258,0-6-4386,6 1 129,2-9-258,17 0 129,5-21-129,7-6-129,2-5 129,6-14-129,-4-9 0,-6-1-129,-9-11 0,-6-1-258,-14 3 129,-17 4-258,-14 1-387,-25-1-3741,3 14-1290,-4 0-129,4 14-774</inkml:trace>
  <inkml:trace contextRef="#ctx0" brushRef="#br1" timeOffset="1.44928E6">20041 15015 903,'0'13'3225,"0"-13"-1548,0 0 129,0 0 0,14-5 0,-11-7-129,14 9-258,-11-7 0,12 10-129,-18 0-516,27 2-129,-14 3-129,6 3-258,-5 2-129,4 0 129,-2-6-129,4-1 0,-2-6 0,5-2 129,-2-7 0,4 3 0,-4-6 0,5 9 0,-2 0-129,2 6 129,-2 6 0,-2 2-129,-1 2 0,0 2-129,-1 0 129,1-3-129,-1-6 129,-1-3-129,2-2 0,3-4 129,-1-10 129,2 8-258,3-5 129,-1 4-129,1 9 0,-1 0 129,2 0-129,0 4 129,-4 7-129,2 2 129,-1-3 0,-1 3 0,1-8 0,2-2-129,-2-1 129,2 1 0,1-3 0,0 0-258,1 0 258,0 0-258,-2 0 258,-1 0-129,-1 3 0,1-2 0,-2 1 0,-2-2 0,1-3 0,-5-8 0,0-3 0,-2-2 0,-2 4 0,-3 1 0,1-3 0,-4 4 0,3 3 0,-12 7 0,20-4 0,-9 4 0,-11 0 0,19 0-129,-19 0 129,17 0-129,-17 0 0,3-10-258,-3 10-129,-3-15 0,3 15-387,-20-26-258,20 26-129,-27-32-387,27 32 129,-25-21 129,25 21 258,-20-16 387,20 16 516,-15-6 258,15 6 645,0 0 129,-14 0 129,14 0-129,-11 13-129,11-13 0,-13 13-387,13-13-129,-22 10 0,10-3 0,-3-5-129,-1 3 0,-2-4 129,1 0-129,-6 2 129,3 5 129,-2-3 0,0 2 258,-6-1-258,2 6 129,-8-4 0,2 9 0,-10-8 0,0 1-129,-9-3 0,2-4-129,-5-3 0,2-3 0,1-4-129,-1-3 129,5 1-129,2-1 0,1 0 129,6 3-129,1 2 0,0 0 129,2 1-129,0-4 0,2 4 129,4-5-258,3 0 258,1 2-258,4 1 129,0 2-129,5 3 129,-2 1-129,3 2 0,-3 5 129,1 5-129,0-3 258,1 1-129,3 0 0,2-3 0,11-7 0,-15 6 0,15-6 0,0 0-129,0 0 0,0 0 0,1-12-129,-1 12 0,6-11 129,-6 11-129,0 0-258,-6-9 129,-4 5-129,10 4-129,-20-4 0,20 4 0,-19-5 0,19 5 0,0 0 0,0 0 129,0 0 0,0 0 387,0 0-129,0 0 258,0 0-129,0 0 258,0 0 0,0 0 387,0 0-129,0 0 0,0 0 129,0 0 0,7 5-129,-7-5 258,14 7-258,-1-7 0,8 4-129,4-4 129,10 1 129,2-1-129,9-2-129,1-8 0,9 2 0,0-5 0,5 4 0,-1-4-129,2 2 0,1 0 0,2 4 0,-2-4-129,-2 5 129,-2 3-129,-5 0 0,-2 1-129,-2 2 129,-7 0 0,-3 0-129,-6 1 0,-5 6 0,-4 4 0,-5-1 129,-5 3-129,-8-1 129,-7 1-129,-5-1 129,-16-2 0,-10-3-129,-18 0-258,-22-7-645,-7-3-3483,-15 0-129,-8-4-387</inkml:trace>
  <inkml:trace contextRef="#ctx0" brushRef="#br1" timeOffset="1.49407E6">7626 15158 3483,'-14'14'5160,"14"-14"0,-7 15-258,11-5-3870,-4-10-258,0 0 0,0 0 129,13 0-129,-13 0 0,13-9-258,-13 9-129,24-5-129,-13 5 0,7 4 129,-2 0-129,3 5 0,-2-5 0,5 4 0,-3-1 0,4-1 0,-1-6 0,1 4-129,2-4 0,2 1 0,3-1-129,1 0 129,4 3-129,0 0 129,3 2-129,1-1 0,3 3 0,-2-5 0,2 1 129,0-3-258,-1 0 129,1-5 0,-2-9 0,0 1 0,1-4 0,-2 3 0,0 1 0,-2 2 0,3 0 0,0 10 0,1 1 0,-1-3 0,2 3 0,-1-2 0,0 0 0,0-2 129,2-2 0,-2-5-129,0 3 0,0-2-129,2 6 129,-1 0 0,0 2 0,-3 2 0,2 5-129,-2 4 129,-2 1 0,0 0 129,-2-2-129,2-1 0,0-3 0,0 2 129,-2-6-129,5 0 0,0 0 0,1 0 0,3 0 0,0 0 0,3 0 0,-1 1 0,4 2-129,-2 0 129,1-3 129,-1 0-129,-2 0 0,0-7 129,-2-1-129,1 0 0,-4-4 129,0 1-129,1 2 0,0 2 0,0 2 0,1 2 0,-1 2 0,2-2 0,2 3 0,-2 0 0,3-4 129,0 1-129,-1-1-129,1-2 258,-1-1-129,2 2 0,1-2 0,-2 3 0,3 4-129,1 0 258,3 0-129,2 5 0,4 2 129,-1 5-129,0 1 0,2-3 0,-2 1-129,-1-4 0,-2-1 0,-4-6-774,6 0-4128,-13-14-258,-5-7-645,-10-6-258</inkml:trace>
  <inkml:trace contextRef="#ctx0" brushRef="#br1" timeOffset="1.49678E6">924 15587 4128,'0'18'5031,"10"-3"0,-10-15-516,15 3-3612,0 3-258,-15-6-129,25 8 0,-14-5-129,9 3 129,-5-1-387,4 2 0,2 1-129,5 2 129,0-3 0,2 1-129,1 1 129,6-1-129,1-4 129,3-1-129,2-3 129,3 0-129,1 0 129,1 0-129,0-4 0,4 2 129,1 2-258,0 6 258,1 3-129,5 5 0,0-1 0,3 1 0,1 1 0,1-3 0,0-5 0,1-6-129,-2-1 129,-2-1 0,0-7 0,-3 1 0,-3 0 0,-1 5 0,-2 2-129,-2 2 129,2 3 0,-2 0 0,-1 7 0,1-1 0,-1-5 0,0-2 0,-1-4 0,-1-4 0,-1-4 0,-1 2 0,-4-9 0,-1 4-129,0 3 129,0 1 0,-3 4 0,2 1 0,0 2 0,3 0 0,0 2 129,1 1-129,7-3 0,0 0 0,2-7 0,3-1 0,5 0 0,-1 3 0,2-1-129,-1-1 129,2 6 0,-2 1 0,1 0 0,-1 6 0,0 1 129,2-2-129,1 2 0,-2-3 129,1-4-129,0 0 0,-1-3 0,-2-1 0,0-8 0,-4 3 0,-2-3 0,1-1-129,-4 6 258,-3 2-258,4 2 129,-2-1 0,1 3 0,0 1 0,0-2 0,2 2 0,0-4 0,1-2 0,1 0 0,-2-1 0,0-3 0,-1-1 0,0 4 0,0 1 0,-3 2 0,1 3-129,-2 1 258,3 0-258,-1 4 0,1 4 129,-1-1 0,0 3 0,1 0 0,-1-2 129,1-3-129,-2 2 129,-1-2 0,-2 1-129,-2-1 129,-3 0-129,0-1 0,0-1 0,-4 1 0,1 1 129,-2 0-129,0-1 0,3-3-129,-2-1 129,0 0 0,2 0 0,4 0 0,0-2-129,2-1 129,1-2 0,0 2 0,2 2 0,-3 0 129,1 1-129,-2 0 0,2 0 0,0 0 0,-2 0 0,-1 0 0,2 0 129,-1 0-258,0 0 258,2 0 0,-3-2-129,4-3 0,-1 4 0,1-6 0,-1 3 0,1-1 0,-1-3-129,-1 4 129,1-3 129,-4 2-129,-2-2 0,4 5 0,0-3 129,-1-1-129,0 1 0,1-4 0,0 5 0,2-1 129,3-1 0,0 1-129,1 1 0,2 3 0,0 1 129,2 0-129,-1 1 0,0 4 0,-2-1 0,-2 3 0,-2-3 0,1-2 129,-1 0-129,0 0 0,-1 1 129,0-3-129,3 0 0,0 0 0,1 0 0,1 0 0,1 2 0,2 0 0,-1-2 0,2 4 0,-1 0 0,-1-4 0,0 3 0,2-3 0,-2 0 0,2 0 258,-1 0-258,-1-3 129,4 3-129,0-3 129,2 3-129,-4-2 0,1-1 0,-1-1 0,1 1-129,-4-1 129,2 2 129,-4 1-129,1 1 0,-1 0 0,-1 2 129,-1 4-129,0 0 129,1-1 0,-2 3-129,3 0 0,-2-1 0,1-1 0,-2 0 129,3-2-129,-4-1 129,0 4 0,0-3-129,-5-3 129,-2 1-129,-1-2 129,0 0 0,-3 0-129,3-2 0,-3 0 129,0-4-129,1 4 129,1-1 0,-1-3 0,4 3 0,-2 3 0,8 0 0,-2-3 0,3 2 129,0-2-129,3 3 0,-3 0 0,3 0 0,-2-3 0,-2-1 0,-2 1-129,0 0 0,1-3-258,-4-4-129,3 9-903,-9-13-3999,3 3-258,-9-5-258,-5 0-774</inkml:trace>
  <inkml:trace contextRef="#ctx0" brushRef="#br1" timeOffset="1.50049E6">859 16190 3612,'24'11'4515,"-2"-7"-258,-7 0-2838,-4-4-516,6 0 129,-17 0-129,25 5-129,-25-5 0,21 1 0,-21-1-129,29 11-258,-15-7 0,3 4-129,3-5 129,1 2-258,2 0 0,4 1 129,2-6-129,1 2 129,3-2 0,1 0 0,-1-2-129,3 2 0,-1 2 0,2 0-129,-3 1 258,1 7-258,0-3 0,2 0 0,-1-2 0,0 0 0,1-3-129,-2-2 129,1 0-129,-1-5 0,-1 2 129,1-6 0,0 7 0,-2-8 0,2 7 0,0-3 129,1-2-129,1 6 0,0-6 0,1 5 0,1-7 0,-2 6 129,1-7-129,-1 6 0,-2-3 0,-1-2 0,-1-1 0,1-1 0,0 3 0,-1-4 0,-1 4 0,-1-1 0,2 0 0,2 6 0,0-1 0,-1 1 0,3 2-129,0 0 129,5 2 0,0-3 0,3 1 0,-1-4 0,1 2 0,2-1 0,-4-2 0,1 2 0,-3 0 0,1-2 0,0 7 0,-2 0 129,0 0-129,2 0 0,1 3 129,0 1-129,2 0 129,0 2-129,2-2 0,2 0 0,0-1-129,1 1 129,-1-2 0,-1 3 129,-1-2-258,-2 3 129,1-2 0,-3 1 0,-1 0 129,-1-2-129,1 1 0,0-3 0,-1-1 0,2 0 0,3 0 0,1 0 0,1-1 0,1 1 0,3 0 0,0 0 0,-1 4 0,2-2 0,-1 5-129,0-2 129,1 3 129,1 1-129,-2-4 0,4 3 129,2-1-258,2 1 258,-2-2-129,3-1 129,0-3-129,0 3 0,-1 0 0,-1 2 0,1 6 0,-4-5-129,-1-3 129,1 5 0,1 2-129,1-2 129,2-4 0,0 1-129,0-6 258,2 2-129,0 2 129,1-5-129,-3 0 129,3 4 129,-6-3-129,3 1 0,-2-2-129,0 2 258,1-1-258,3 2 0,0-1 129,2-1-129,-1-1 0,2 0 258,-3 3-258,1-3 0,-2 1 129,-2 1-129,-1-2 129,0 0-129,1-2 0,3-2 0,2 0 129,2 1-129,1-1 0,-1-1 0,2 5 129,0 0 0,0 0-129,-5 0 258,0 7-258,1-5 0,-1-1 0,4-1 129,0 0-129,2-1 0,0 1 0,0-1-129,-4-5 129,1 2 129,-2 4-129,-6 0 0,-2 0 0,-1 0 129,-2 2-129,4 2 0,-1-1 129,-2-1-129,3-2 0,2 0 0,1 0 0,0 0 0,-3-5 0,-2 1 0,0 2-129,-3-1 258,-1 3-129,-3 0 129,-3 0 0,1 2 0,-1 1-129,1 0 129,-2-3-129,2 0 129,-1 0 0,3-5-129,-4-1 129,3 0-129,-3-8 129,-2 4 129,-2 2-258,0 3 129,-4-7 0,3 8 0,-5-6 0,0 0 0,1 8-129,0-1 129,2-4 0,0 0-129,2 4 129,2-4-129,2 3 0,0 3-129,-2 1 129,1 0-258,-1 0-516,-18-5-3870,6 3-903,-29 2-387,11-17-258</inkml:trace>
  <inkml:trace contextRef="#ctx0" brushRef="#br1" timeOffset="1.50155E6">1192 16811 6837,'3'32'5289,"-3"-32"-129,15 14-387,-15-14-3999,25 0-129,-10 0-129,6-1-258,1-3 258,9 4-258,0 0-129,7-4 0,3 4 129,1-3 0,5 1-129,1 2 0,5-3 0,2 3 0,3 0 0,2 0-129,3 2 129,5 0 0,4 2-129,2 3 129,-2-3-129,3-1 0,1 1 129,-1-1-129,-4 2 0,-4 0 0,0-1 129,-1-4 0,-4 3 0,-1-1 0,-7 0 0,0 2 129,-6-1-258,-2-3 129,-6 1-129,-9 3 0,-5-4 0,-7 0-258,-4-2-258,-15-14-1677,0 16-3354,0-29 0,-3 11-645,-1-1-129</inkml:trace>
  <inkml:trace contextRef="#ctx0" brushRef="#br1" timeOffset="1.50704E6">8925 15457 258,'-12'-2'3870,"12"2"-1677,0 0-774,0 0 0,5-10-258,-5-1 0,0 11-129,6-19-258,-6 19-129,9-20-387,-9 20 129,12-16-129,-12 16 387,20-20-129,-5 12 129,-2-6-129,6 2 0,0-5-129,4 3 129,2-1-258,1-2-129,2 2 0,1 1 0,3 1-129,2 1 0,0 0 0,1 0-129,-2 0 129,1-2-129,-1 6-129,2 1 129,0 1-258,1 3 129,-1 3 129,0 0 0,-1 2 0,0 3 129,0-3 258,-1-2-258,-3 0 129,2-3-129,0-8 0,-1-1 129,4 3-129,1-2 0,-1 3-129,2-1 0,1 2 129,2-1 0,-1 5 0,1 1 0,2-4 0,-2 2-129,1 1 129,3-3 129,0-1-129,1 4 0,2-8 129,3 4-129,2 6 0,0 0 0,3 1 129,0 0-129,0 0 129,1 7-129,-5 0 0,2 0 258,-4-5-129,0-2-129,-1 0 0,-3 0 129,1-2-129,-1-3-129,2 3 129,1-1-129,1 3 129,1 3-258,1 6 258,1 1 0,-1 4 0,-1 0 258,-2-3-258,-2 3 0,-2-4 0,-4 4 0,1-5 0,-1 5 0,-3-3 0,2-2 0,1 6 0,-3-3 0,0-2 129,-1 2-129,-1 0 0,-4-3 0,-2 4 0,-6-1 0,0-4-129,-7 4 129,-3 3-258,-5-1 258,0 1-129,-6-1 0,-2 3 129,0 0 0,-6 5-129,0-3 129,-2 1 0,1-3-129,-3 2 129,0 1 0,-3-4 129,2-1-387,-2-4 387,-1-1-258,-2 4 129,1-3-129,-3 3 129,0-5-129,-1 4 129,-1 2 129,-2-2-129,1-1 129,-2-2 0,-1 0 0,-3-5 0,1 2 0,-2-4 0,-1 0 129,0 1-258,0-1 129,-1 1-129,0 1 129,3 0 0,-5-1-129,0 3 0,0-2 0,-1-1 129,-2-1-258,-2-2 129,0-1 0,-1 0-129,0 0 129,3 0 0,0 0 0,1 0 0,2 0 129,0 5 0,0 2-129,0 2 0,2 2 0,0 3 0,1-1 0,1-2 129,0-1-129,-2-4 0,3-3 129,-2-3 0,0 0-129,-4-5 129,-2 1 0,-5-3-129,-1-3 129,-3 3-129,-1 2 0,-1-1 129,-1 1-129,1-3 129,1 3 0,1-5 0,2 6 0,-2-2 129,3-1-129,1-2 0,0 2 129,-2-1-129,2 3-129,2 1 129,-2-1-129,-1-1 129,2 4-129,-1-1 0,-1 2 0,5-2 0,0 2 0,0-3 0,4 1 0,1-1 129,2 3-129,1-3 258,1 0-258,0 1 0,1 1 0,1 1 0,0-1 129,2 1-129,-1 1 0,1-1 0,3 1 129,0-3-129,1 3 0,2 0 0,-1 0 0,5 0 129,-2 0-129,2 3-129,-1 2 129,3-1 129,-2-2-129,2-2 129,11 0-129,-21 3 0,21-3 129,-20 2 0,9-2-129,-1 0 0,-1 0 129,-2 1-129,0 1 0,-3-2 0,0 0 0,2-1 129,-3 0 0,2-2-129,1-2 0,3 3 0,1-5 129,1 4-129,11 3 129,-20-10 0,20 10 0,-18-9-129,6 7 0,-2-5 129,-2 3-258,0 4 129,-3-2 0,-1 2-129,4 0 129,-1 0 0,3 0 0,14 0 0,-19 0 0,19 0 0,0 0 129,0 0-129,0 0 0,0 0 0,0 0 0,0-15 0,0 15 0,0-12 0,0 12 0,3-18 129,-3 5-129,0-2 129,0-2 0,0 5-129,0-5 129,0 1 0,0-3 0,0 2 129,0-3-129,2 1 0,5 3 0,0-4 0,0 3 0,5 5-129,-4 1 0,2 1 129,-10 10-129,18-16-129,-18 16 129,11-7-645,-11-3-3096,0 10-1032,0 0-903,1-12-129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04-18T15:40:07.545"/>
    </inkml:context>
    <inkml:brush xml:id="br0">
      <inkml:brushProperty name="width" value="0.05292" units="cm"/>
      <inkml:brushProperty name="height" value="0.05292" units="cm"/>
      <inkml:brushProperty name="color" value="#515128"/>
    </inkml:brush>
  </inkml:definitions>
  <inkml:trace contextRef="#ctx0" brushRef="#br0">2796 1813 12900,'23'64'5289,"-11"-15"0,3 24-258,-5 3-4128,5 9-129,-7 3-258,-2 5-129,-4-2 0,-1 3-387,-1-9 129,0-5-258,-7-12 129,2-11-258,-3-7 258,3-13-129,0-11 258,2-9-129,3-17 129,1 11 0,11-10 129,4-1-129,9-1 0,4 0 0,8-2 0,6-2-129,4 4 129,0 1-129,2 0 129,0 0 130,-4 1-259,-3 3 0,-5-1 0,-6 5 0,-6-4 0,-6 3-130,-2-1-386,-17-6-645,16 13-645,-16-13-3741,-8 0 0,-5-8-387,1 8-387</inkml:trace>
  <inkml:trace contextRef="#ctx0" brushRef="#br0" timeOffset="362.0208">3062 2627 9933,'15'0'5547,"-15"0"-258,15 7 129,-15-7-4128,20 0-258,-20 0-258,23 0-258,-9-3 0,2 2-258,2-2-129,3 3-129,2 0 0,-2 0 0,0 0-258,-5 0 0,1 2-387,-17-2-516,23 6-2451,-23-19-1677,0 13-129,-13-33-516,2 18-258</inkml:trace>
  <inkml:trace contextRef="#ctx0" brushRef="#br0" timeOffset="661.0378">2885 2103 12126,'-10'-54'5676,"10"39"-387,4-4 129,14-3-3999,-3-4-258,10 3 0,3 0-644,8-1-517,4 4 0,5 1 0,4-4 0,-1 7 0,1 7 0,-4-13 0,-1 12 0,-10-2 0,4 12-2968,-16-4-2579,2 5 129,-12 12-645,-4 12-645</inkml:trace>
  <inkml:trace contextRef="#ctx0" brushRef="#br0" timeOffset="1456.0832">3760 2524 12513,'20'46'5547,"-13"-12"-387,9 20-1290,-8-12-3096,5 11-129,-6-10-129,3-1-258,-4-10 0,-1 1-129,-1-15 0,-4-18-129,0 0 0,0-11 0,0-18 0,1-13 0,2-6 0,2-4 0,2-3 0,5 2-129,1 4 258,1 5 0,4 15 0,4 16-129,-2 13 258,2 10-129,3 15 0,0 11 129,-1 9-129,1 13-129,-4 0 129,0-2 0,-4-7-258,-4-5-258,-1-5-516,-12-25-3870,5 3-516,-5-17-387,2-10-387</inkml:trace>
  <inkml:trace contextRef="#ctx0" brushRef="#br0" timeOffset="1869.107">4271 2750 8514,'49'3'5418,"-17"-8"-129,-6-14-387,8 9-3096,-7-16-1032,2-1-129,-12 0-258,-1 2-258,-11 0 0,-5 7 0,-8 6-129,-8 4 0,-5 8-129,-1 10 0,-2 9 258,1 8-129,5 8 0,6 6 129,7-1 0,5 2 0,4-6 129,9 2-129,5-7 0,5-5 0,2-5-129,0-9-258,6 4-645,-14-17-2838,11 2-1161,-10-5-387,1-2-387,-8-15-387</inkml:trace>
  <inkml:trace contextRef="#ctx0" brushRef="#br0" timeOffset="2172.1243">4639 2706 12900,'41'88'5547,"-24"-44"-516,7 15-774,-8-21-3612,-3-3-258,-4-13-258,-2-8 0,-7-14 0,5-6 0,-4-16 0,2-5-129,1-10 0,4-3 129,0 0 0,5 2-129,3 3 129,1 9-129,0 4 0,3 2 0,-2 8-258,-3 1-516,6 12-3612,-21-1-645,17 0-258,-17 0-645</inkml:trace>
  <inkml:trace contextRef="#ctx0" brushRef="#br0" timeOffset="3407.1949">5241 2638 9546,'30'1'5160,"-13"-1"-129,-8-10-387,2 3-3870,-11-9-129,0 6-258,-12-4-129,-4 5-129,-6 3 0,-2 0-129,-4 6 0,2 9 0,1 14-129,5 7 258,3 6-129,8 4 129,2 0-129,7 0 129,4-3 0,8-3-129,4-10 129,1-7-129,5-11-129,0-6 129,1-6-129,-3-8 0,0-3 0,-2-6 0,-2-6 129,-4 5 0,-3 5 0,-1 2 129,-4 4 0,-4 13 0,0 0 129,12 2-129,-8 18 0,1 2 129,2 8 0,3 7-129,-3 12 258,6 4 258,-2 1-258,-1 5 0,-1 0 0,-2 5-129,-2-6 0,-5-1 0,-1-10-129,-11-11-387,-4-12 387,-5-11-129,-4-11-129,-3-8 129,-1-14 0,4-10-129,2-3 129,4 1 0,6 1 0,6 4 0,6 5 0,1 2-129,12 12-258,-3 1-387,12 11-2967,-7-4-1419,9 0-258,-10-3-387,7 2-387</inkml:trace>
  <inkml:trace contextRef="#ctx0" brushRef="#br0" timeOffset="4332.2477">5516 2521 5805,'11'-13'5418,"-2"13"-129,0 7-645,-9-7-1032,15 8-2580,-15-8-387,9 12-258,-9-12 0,7 20-129,-7-20-129,2 13 129,-2-13-129,6 12 129,-6-12-129,0 0 129,0 0 129,6 15-258,-6-15 129,0 0 0,0 0 0,0 0-129,0 0 0,0 0-129,0 0 0,0 0 258,0 0-258,0 0 0,0 0-129,0 0 258,0 0-129,0 10 129,0-10-129,0 21 0,0-8 0,0 6 0,4 0 129,4 7-129,1-4 0,3 0 129,3-3-129,2-7 0,-1-1 129,3-4-129,1-7 0,-5-2 0,-1-7 0,-1-5-129,-2-5 129,-3 2-129,-3-9 129,-3 0-129,-2 3 129,0 4-129,0 1 129,-1 7 0,1 11 0,-5-14 0,5 14 0,0 24 0,6 7 0,5 4 129,4 14-129,6 9 516,5 14-516,9 8 258,1 3-129,4-1 0,1 12-129,-3 3 258,-2-3-258,-7-5-258,-9-9 387,-10-9-129,-10-8 0,-6-21 0,-17-18 0,-9-13 0,-5-17 0,-3-15 0,-3-14 0,5-7 0,7-4 129,3 0-129,16-2 129,10 7 129,8 5-129,15 11-129,13 11 129,8 5-129,3 8 0,5 1 0,1 2-258,-8-2-903,-2 14-3870,-20-14-387,-8-6-387,-13-8-516</inkml:trace>
  <inkml:trace contextRef="#ctx0" brushRef="#br0" timeOffset="6067.3471">6906 2002 14835,'17'1'5418,"-6"23"258,6 27-645,-1 9-4386,2 19-387,-2 9 129,0 13-387,-3 10 258,1 0 1,-3-7-259,-2-8 0,1-15 0,-5-14 0,2-12 0,-7-36-2968,5-5-2192,-4-24-903,7-10 258,1-26-1032</inkml:trace>
  <inkml:trace contextRef="#ctx0" brushRef="#br0" timeOffset="6315.3613">7374 1902 15738,'-9'0'5676,"-7"25"-387,-20-7-258,-11-4-4773,-8 4 258,-9-3-516,-9-2 259,-5-8-259,0-4 0,4 1 0,8-2-130,10 0-386,12 11-645,-4-8-3612,30 12-645,1-1 129,17 10-645</inkml:trace>
  <inkml:trace contextRef="#ctx0" brushRef="#br0" timeOffset="6932.3966">7243 2571 12384,'27'80'5547,"-14"-33"-387,6 8-129,-5-10-4515,0 5 129,-6-19-258,3-7 0,-4-15-129,-7-9-258,18-21 129,-6-3-129,5-9 0,6-4 0,4-1-129,7-3 129,3 8 0,2 8-129,2 3 258,1 5-129,-5 3 129,0 8-129,-8 1 0,-8 1 0,-3 1 0,-7 2 0,-11 1 129,0 0-258,0 0 0,-16 14 0,2-4 258,-5 8-258,1 1 0,-2 10 129,4 3 0,4-5 129,7 3-129,4-2 0,1 1 0,5-9 129,3-7-129,4-9 0,1-4 0,1-6 0,-2-7-129,0-6 129,-1-6 0,-1 4 0,-2 5 0,-1 2 129,-7 14 0,12-1-129,-4 9 129,-2 13-129,6 7 0,-3 0-258,7 3-516,-13-14-3612,13 7-645,-6-24-516,3 0-129</inkml:trace>
  <inkml:trace contextRef="#ctx0" brushRef="#br0" timeOffset="7280.4165">7965 2651 12513,'41'103'5418,"-24"-63"-258,3 3-258,-7-17-4515,0-8 0,-13-18-129,12-14-258,-10-18 129,-1-5-258,0-6 0,3 1 129,3-4-129,-1 5 129,4 8 129,5 15 129,5 13-129,1 10 258,3 12-129,2 12-129,-1 7 0,0 5 0,-1 3-258,-8-11-516,0 7-2580,-11-28-1935,4-1 0,-9-11-645,4-24-258</inkml:trace>
  <inkml:trace contextRef="#ctx0" brushRef="#br0" timeOffset="7580.4336">8476 2406 11997,'17'19'5418,"-17"-19"-387,-4 23-258,-12-11-4257,4-3-387,-5 1 0,3 3 0,0 0-129,6-3 129,8 1-129,3 2 0,9 7 0,2 6 0,2-5 129,0 7-129,0 1 0,-6 1-129,-4 4-129,-6-9-129,-6 3-2838,-11-19-1548,1 1-387,-4-10-129,5-3-516</inkml:trace>
  <inkml:trace contextRef="#ctx0" brushRef="#br0" timeOffset="7939.4542">9127 1835 11868,'-45'-107'5031,"6"68"-387,0 17 0,-9 14-4128,4 25 129,-1 10 0,10 23-258,3 16 129,12 17 0,10 1 0,10 8-129,6 4 129,11-3-774,6 0 645,-1 2-516,-1-19 129,0-6-258,-5-12 0,-8-12-645,1 2-2322,-9-37-1806,0-11-129,-13-8-645,9-12-387</inkml:trace>
  <inkml:trace contextRef="#ctx0" brushRef="#br0" timeOffset="8105.4637">8879 2299 13029,'-62'24'4773,"20"-13"129,0 7-774,-19-5-3999,6-7-516,7 7-645,-8-12-3870,22 8 258,7-9-387,27 0-645</inkml:trace>
  <inkml:trace contextRef="#ctx0" brushRef="#br0" timeOffset="8400.4805">9163 2524 10320,'51'-12'5160,"-40"-12"-645,-6-2 129,-6-15-4257,-12 12 129,-10 0-258,-2 10 129,-7 5-387,-1 7 387,6 8-387,0 13 129,6 11-129,8 6-387,8 0 516,5 1-387,12 5 387,7-1-516,8-3 0,0-11-1419,12 5-2580,-6-12-387,4 0-258,-6-11-387</inkml:trace>
  <inkml:trace contextRef="#ctx0" brushRef="#br0" timeOffset="8715.4985">9383 2446 7353,'31'71'5547,"-9"-26"-516,-8-6-258,9 5-1548,-10-15-2580,0-3 0,-5-10-258,-8-16 0,9 1-258,-4-12 129,-4-18 0,1-2-129,3-4 0,3 2 0,4-1-129,5 5 129,5 15-258,1 3 0,3 11-387,-2-2-1161,3 10-3096,-9-1-129,3 7-645,-9-8-258</inkml:trace>
  <inkml:trace contextRef="#ctx0" brushRef="#br0" timeOffset="9728.5564">11039 1584 11997,'-34'75'5418,"17"-10"-387,-15 5-129,10 15-3870,-14 13 129,8-6-387,-1 1-129,6 6-645,4-13 258,7-8-258,4-7 258,6 2-516,2-14 516,6-10-774,6-8 258,-1-6-258,8 4-1419,-8-22-3225,9 5-258,-4-20-387,5 6-516</inkml:trace>
  <inkml:trace contextRef="#ctx0" brushRef="#br0" timeOffset="10147.5805">11336 2312 10320,'17'-41'5676,"-21"26"-774,-4 15 258,-17 7-4644,3 12-387,-9 6 258,2 5-516,2 10 258,4 3-258,2 1 258,11-5-387,4-9 387,6-4 0,8-12-129,4-8 0,5-6-129,1-15-129,5-5-387,-6-12 0,6 5-129,-10-6 129,4 9 129,-8 3 129,-1 10 258,-8 11 129,0 0 258,11 28 258,-11 0-129,1 0-129,-1 8-774,-2-9-3612,2-3-516,0-24-516,6 13-516</inkml:trace>
  <inkml:trace contextRef="#ctx0" brushRef="#br0" timeOffset="10447.5975">11630 2225 12513,'0'14'5547,"-8"4"-387,-13-8-258,5 1-4515,-8 2-129,1-1-129,3 1-258,1-1-387,14 0 516,5-1-516,7 1 516,10 3 0,1 5 0,2 5-387,0-1 516,-4 1 0,-7-1-258,-9-5-258,0 8-1419,-17-19-3096,-2 4-129,-7-12-387,6-2-516</inkml:trace>
  <inkml:trace contextRef="#ctx0" brushRef="#br0" timeOffset="10871.6219">12184 2286 11094,'42'-30'5805,"-34"9"-645,3 11 0,-17-3-4515,6 13-129,-29-9 0,7 13-387,-6 10 0,-1 7-387,1 4 258,5 6-387,4 0 258,11-3-258,8-5 258,2-7-516,14-7 516,6-9 129,3-3-129,1-6 0,-2-6 0,-4-3 0,-7 0 0,-4-1 516,-9 3-516,-9 10 258,-4 3-258,-7 3-258,0 6-516,-8 1-3354,15 15-387,-3-7-903,14 6-129</inkml:trace>
  <inkml:trace contextRef="#ctx0" brushRef="#br0" timeOffset="11267.6445">12510 2395 11352,'10'139'5676,"-3"-58"-387,-7-11-387,0 5-4386,-5-15-129,-1-13 258,-4-16-387,-2-20-129,-2-17-129,1-24-129,0-15 0,3-16 0,3-7 0,2-10-387,5-5 387,1 0 387,11 11-387,6 11 387,5 8-258,-1 21 516,5 11-516,-1 20 516,-1 12-387,-4 19-516,-9 10 516,-3 4-387,-9 4 258,-8-4-387,-10-5 129,-10-18-1290,2 2-3225,-7-23-258,4-3-516,0-19-258</inkml:trace>
  <inkml:trace contextRef="#ctx0" brushRef="#br0" timeOffset="11659.6668">12831 2292 13158,'28'157'5676,"-16"-61"-1032,-7-8 258,1-3-4515,-6-8 0,-1-12 129,-5-21-516,-5-15 0,-1-27-129,-1-17 0,1-25 0,-1-15-387,4-14 387,4-11-516,2-5 516,3-3 387,3 3-258,8 7 129,8 18 0,5 8 129,1 18-129,4 16 387,-1 16-387,-2 15 0,-6 16 129,-10 8-516,-8-1 258,-6 5-387,-14-2-129,-11-16-1161,3 2-3096,-10-22-645,10 0-129,1-13-516</inkml:trace>
  <inkml:trace contextRef="#ctx0" brushRef="#br0" timeOffset="11959.6841">13264 2177 11352,'17'85'5160,"-14"-43"-129,4 7-387,-4-10-2709,5 3-1935,-3-12 258,8-5-516,1-19 516,3-6-258,1-10 0,-1-11 0,-2-8 0,-6-8 387,-5-4-516,-8 3 387,-12-1-516,-9 2 258,-4 9-903,-13-6-903,10 25-3096,-7-3 0,14 16-387,1-3-387</inkml:trace>
  <inkml:trace contextRef="#ctx0" brushRef="#br0" timeOffset="12959.7413">13627 1970 11868,'14'-7'5289,"-14"7"-774,-16 6 516,2 14-4515,-10 2-129,5 1 0,-3 5-129,5 6 0,5 2-258,6 2 129,6-7-129,10 2-387,7 1 387,5 1-387,2-4 516,0 1-516,0 0 387,-6-6-258,-7-1 258,-6-5 129,-8-4-129,-8-5 129,-8-4-258,-2-5 129,-4-2 0,1-11-129,4-3 129,5 1-129,7-1 0,5 2 129,6 1 0,11 0-129,10 4 129,6-3-129,9 6 129,4-3 129,3-4-129,-2-4-129,-2-3 0,-5-5 516,-8-9-645,-9-1 129,-6 0-387,-14-3 129,0 7-516,-13 4 129,0 14-129,-11 3 0,4 14 258,-2 10 129,3 9 387,5 6-129,2 5 516,11-3-258,1 2 258,6-3-258,6-5 258,9-4-387,6-4 129,3-6 0,4-5 0,3-4 0,1-4 0,2-1 0,-3-6 129,-3-1-129,-2-5 129,-7-1 129,-3 1-258,-7 0 129,-6 2 0,-9 11 0,1-12 0,-1 12 129,-13 0 129,1 14 0,-5 1 0,7 11 129,-5 2 0,9-2 0,1 1-258,5-1 129,6-5-129,7-9 0,7-7-129,4-5 0,-1-16-129,5-11-129,-4-14 258,-3-12 258,-5-12-387,-8-9 258,-7-6-258,-4-6 516,-10-6-516,-7 1 645,-1 14-516,-4 21 129,3 19-129,1 16 387,3 21-258,7 27-258,4 24 258,7 23-258,1-1 258,11 0-258,3-4 0,5 11-645,5-14 387,1-14-645,14 3-2064,-8-26-2322,13 3 258,-4-14-903,9-4-129</inkml:trace>
  <inkml:trace contextRef="#ctx0" brushRef="#br0" timeOffset="13271.7591">14904 1757 14061,'3'99'5289,"6"-24"-258,1 1 0,9 13-4902,-6-7 258,5-3-774,-4-12 387,-2-16-645,5-12-903,-9-28-3741,5-6 258,-5-17-258,4-8-774</inkml:trace>
  <inkml:trace contextRef="#ctx0" brushRef="#br0" timeOffset="13441.7689">15056 1901 13029,'-37'-32'5676,"6"26"-387,3 12-129,-12 9-3870,1-2-903,-5-7-387,-1-3-258,8 7-1935,-2-6-2838,14 10-258,1-7-258,20 9-516</inkml:trace>
  <inkml:trace contextRef="#ctx0" brushRef="#br0" timeOffset="13747.7864">15209 2093 13158,'-6'53'5418,"0"-15"-774,-8-6 129,12 5-4902,-7 2 387,3 2-516,6-7 258,6-6-387,9-10 516,6-7-516,5-10 516,0-3-129,-2-15 0,-2-11 516,-8-1-645,-6 0 258,-8 3-774,-19-7-2451,2 16-1677,-16 4 129,2 13-774,-9-1-387</inkml:trace>
  <inkml:trace contextRef="#ctx0" brushRef="#br0" timeOffset="15235.8715">15872 2333 9159,'0'14'5418,"8"-2"-258,-8-12-129,20 12-3741,-20-12-516,9 4-258,-9-4-129,16 0-129,-16 0-129,16-9 0,-7 0 0,4-6 0,3-3 0,-1-2 387,-1-3-516,2-2 516,-3-1-516,0-1 516,-3 1-387,-4 0 258,-2 7-387,-4 0 0,0 7 0,0 12 0,-14-18 0,4 17-129,-1 1 129,0 5 0,-1 6 129,0 5-129,-1 4 258,6 2-258,2 10 129,4-3-387,1 0 258,1 0-258,11-2 258,4-8-258,6-3 129,2-12-258,9-4 387,0-11 516,4-14-645,5-12 645,-4-12-645,2-14 774,-2-13-516,-4-2 516,-7-11-387,-6-3 0,-5 22-129,-7-11-129,-5 13 130,-4 7-130,0 61 0,-16-63 0,2 63 0,-3 11 0,-2-1 0,-1 33 0,3 7-388,-1 21 259,3-4-516,7 5 1032,3-4-1032,5-4 516,6-1 129,9-8-129,6-4 0,8-15 129,4-9 129,5-15-129,6-11 0,1-3 0,-2-16 0,-5-16-129,-3-4 0,-9-5 129,-9 3 0,-10-1 129,-7 8-129,-7 4 129,-10 17-258,-2 12 129,-5 7-129,1 14 129,3 8-129,4 11 0,6 11 0,7-6 0,5 0 258,12-5 0,7-2 0,7-11-129,4-6-129,2-7-516,2-11-129,-10-11-2322,6-1-2064,-10-6 0,2 2-645,-11-9-129</inkml:trace>
  <inkml:trace contextRef="#ctx0" brushRef="#br0" timeOffset="15520.8878">17037 2120 11997,'-34'7'5289,"11"3"-129,7 17-258,-10 0-3999,11 3-645,0-1 258,9 2-645,6-2 258,3-2-516,11-6 258,7-9-774,11-4 0,-7-13-2709,16-4-1419,-8-14-258,11-9-645,-9-16 774</inkml:trace>
  <inkml:trace contextRef="#ctx0" brushRef="#br0" timeOffset="15715.8988">17298 1301 15480,'9'128'4773,"0"-24"645,-9 4-1161,3 8-3741,-3 0-1032,0-7 645,0-11-774,-3-19-1419,9-7-2838,-5-23-516,14-9-129,-7-29-774</inkml:trace>
  <inkml:trace contextRef="#ctx0" brushRef="#br0" timeOffset="15865.9075">17424 1934 12384,'-51'-33'4902,"10"31"129,0 6-516,-13 14-4515,3-11-1290,2 3-3612,4 3 258,12 6-387,8-7-387</inkml:trace>
  <inkml:trace contextRef="#ctx0" brushRef="#br0" timeOffset="16367.9362">17485 2242 11997,'16'99'4902,"-11"-62"129,7 2-645,-4-20-3741,0-6-516,-8-13 129,18-14-129,-7-11-129,0-7 387,3-1-516,3-5 258,3 5-258,5 0 516,0 9-516,-1 8 516,0 4-387,-2 11-129,-5 1 258,-4 6-129,-6 8 129,-7 3 0,-5 2-129,-7 5-258,-3 4 258,0-4-387,0 0 516,1-4-387,6 1 387,4-1-516,4-20 516,9 12-129,5-12 129,4-6-129,5-9-129,-3-6 516,1-3-516,-5-5 387,-4-2-387,-7 2 258,-5 5-387,-6-4 129,-5 13-1419,-13-3-3225,6 12 0,-3-4-516,7 10-516</inkml:trace>
  <inkml:trace contextRef="#ctx0" brushRef="#br0" timeOffset="16692.9548">17951 2167 12255,'31'78'5418,"-15"-27"-774,-8-14 129,4 1-4773,-6-4 129,-3-11-516,-3-23 258,5 10 0,-1-17 129,-1-15-129,5-4-129,0-1 645,5-2-387,2 4 516,3 4-258,3 9 516,3 10-516,2 4 0,-1 14 129,0 9-645,0 2 129,-6-12-1548,5 11-3096,-13-21-645,5 0-129,-13-13-516</inkml:trace>
  <inkml:trace contextRef="#ctx0" brushRef="#br0" timeOffset="17480.9999">18829 1516 15609,'11'14'5418,"-11"11"129,2 32-645,-2 9-4386,4 16 259,-1 12-1034,-2 7 130,3-3-258,1-7-129,2-8 258,-2-6-258,3-22 0,-1-22-903,7-14-1548,-9-28-2709,7-10 258,-6-22 129,7-2-903</inkml:trace>
  <inkml:trace contextRef="#ctx0" brushRef="#br0" timeOffset="17626.0082">18955 1945 13803,'-30'-49'5676,"9"49"-516,-14 0 0,3 12-4644,-12-1-129,2 5-129,0-6-774,0-3-258,17 5-2967,-4-12-1419,29 0-258,-15 2-387</inkml:trace>
  <inkml:trace contextRef="#ctx0" brushRef="#br0" timeOffset="18195.0407">19024 2029 13158,'13'118'5031,"-12"-59"387,11 2-774,-4-18-4128,-1-7-516,0-18 258,-7-18-387,19 0 258,-7-19 387,3-11-516,2-7 387,5-3-387,5-4 516,0 6-516,1 3 387,2 7-516,-1 9 129,2 1 0,-6 4 0,-5 6 0,-3 4 0,-5 4-129,-12 0 129,9 10 0,-9 2 0,-3 2 0,-5 7 0,-2-1 0,-2 4 0,0-1 0,3 3 0,-3 2 0,8-6-387,4 3 516,0-5-516,7-4 258,3-3-258,6-8 129,-2-5 129,5-8 0,-6-7 387,0-8-516,-5 2 258,0-4-129,-5 5 387,-1 0-258,-2 9 129,0 11-129,0 0 129,0 0-129,0 21 258,3 5-129,2-1-516,4 6 129,-2-12-1419,13 8-3096,-10-19-645,11 4 0,-6-12-1161</inkml:trace>
  <inkml:trace contextRef="#ctx0" brushRef="#br0" timeOffset="18524.0595">19621 2101 13545,'19'94'5289,"-3"-43"-903,-8-17-903,3 6-3483,-5-11 129,0-9-387,-6-20 258,11 0-387,-5-20 258,-4-7 387,6-4-387,-4-3 387,8 2-129,-4 4 387,2 7-258,2 11 129,-1 10-129,3 7 0,-1 11-129,0 10 0,2 1-516,-7-10-2322,5 6-2193,-6-12-387,6-1-129,-13-12-903</inkml:trace>
  <inkml:trace contextRef="#ctx0" brushRef="#br0" timeOffset="18832.0772">20104 1943 12126,'-1'20'5160,"-11"-2"-774,-5-12 129,1 9-4128,-5-2 0,5 0-129,-1 4-129,6 3-129,10 2 0,1 1 258,11 3-258,3 5 258,3 1-258,0 0-129,-2-3 129,-3-5-258,-12-4 258,0-7-387,-13-3-387,-15-11-4257,6-8 387,-7-10-645,6 3-387</inkml:trace>
  <inkml:trace contextRef="#ctx0" brushRef="#br0" timeOffset="19200.0982">20538 1500 13803,'25'-62'5160,"-25"62"129,0 0-774,0 0-3999,-65-28-258,33 45 516,-1 18-387,-2-1-387,5 11 129,3 19-387,12 1 258,4 11-516,11 8 258,1 0-129,11 3 258,4 7 129,-3 1-645,-1-17 516,-4-5-258,-7-12 129,-3-16-903,-3-8-3483,-14-26-645,6-8 0,-7-16-516</inkml:trace>
  <inkml:trace contextRef="#ctx0" brushRef="#br0" timeOffset="19884.1374">20406 2116 11868,'-37'-4'5031,"3"-1"-387,2 4-129,-9-4-4257,-1 2 129,-3 0-387,5-1-129,8 4-258,0 0-516,23 16-1161,-4-7-903,18 16-1548,11-4-516,17 18 1677,-6-13 258,18 14 2064,4-5 516,0-4 2451,12 3 774,-11-19 1935,4-1-387,-12-15-1161,11-3-1032,-23-28-645,0 0-258,-14-13-903,-9-4 387,-7 1-516,-9 2 258,-10 9-387,-6 12 516,-1 11-516,-1 14 129,2 7-129,6 18 387,1 9-258,8 10-258,3-3 258,7-2-387,4-3 387,8-2-516,5-5 129,4-7-516,8-9-129,-6-15-516,12 2-903,-11-20-129,13 11 0,-18-19 258,11 9 1032,-12-5 1161,0 6 258,0 18 1419,-18 0 258,21 14 516,-21 1-258,13 20 0,-13-3-903,7 10-516,-7-12 0,5-1-645,-4-8 387,-1-21-129,10 9 0,0-15-129,1-15-129,3 0 0,5-2-129,3-2 0,4-2-129,2 3 129,5 8-903,-11-3-3354,10 8-645,-7-8 387,4 10-1161</inkml:trace>
  <inkml:trace contextRef="#ctx0" brushRef="#br0" timeOffset="20388.1662">21196 1269 14577,'67'92'5418,"-26"2"-387,-7 18 0,5 14-4386,-6 16-129,-3 1-129,-10-1-516,-7-3-129,-12-17 387,-1-15-387,-10-28 0,-14-20-903,4-12-3096,-17-32-1161,7-2-258,-6-13-645</inkml:trace>
  <inkml:trace contextRef="#ctx0" brushRef="#br0" timeOffset="34905.9966">3108 2677 4128,'0'0'5289,"0"0"-129,0 0-129,0 0-2064,0 0-1419,0 0-258,0 0-258,-6-6-129,6 6-258,-16-6-129,4 6 0,-4-6-258,2 0-129,-5 4-129,1-1 0,1-1 0,-2-1-258,3 1-129,1-3-516,15 7-2193,-18-1-2193,18 1-129,-10-20-387,10 20-258</inkml:trace>
  <inkml:trace contextRef="#ctx0" brushRef="#br0" timeOffset="36960.114">9056 2640 1032,'-2'-13'4644,"2"2"129,0 11-129,0 0-1677,2-14-645,8 15-516,-10-1-774,0 0-129,0 0-129,0 0-387,11 6 0,-11-6-129,9 3 129,-9-3-258,15 0 258,-3 2-258,-2-2 0,5 6 0,-1 2 0,3 1 0,-2-1 0,0-2-129,0 2 0,-4-3 129,-1-3-258,-10-2-258,16-10-645,-19-9-3741,3 3 129,-5-9-774,4 9-129</inkml:trace>
  <inkml:trace contextRef="#ctx0" brushRef="#br0" timeOffset="37302.1335">9155 2485 8127,'0'0'5031,"-10"9"-258,1-1-387,-7-3-3483,-2-5-2451,-6 3-2580,-1-3-258,7 2-516,-1-2-387</inkml:trace>
  <inkml:trace contextRef="#ctx0" brushRef="#br0" timeOffset="46103.6369">5317 2647 1419,'0'-10'4257,"0"10"516,0-18-1290,0 18-387,0 0-645,12-3-516,-12-9-387,0 12-387,0 0-129,11 0-258,-11 0-258,0 0-258,14 11 129,-14-11-129,15 20-129,-6 0 129,0-2-129,-1 4 0,0-3-258,-5-8-516,8 13-3999,-11-13-387,2 3-258,-2-14-516</inkml:trace>
  <inkml:trace contextRef="#ctx0" brushRef="#br0" timeOffset="51010.9177">12142 2427 7998,'-3'-21'5031,"-8"3"-129,11 18-258,-18 10-3741,10 10 0,-8 6-129,7 8-258,-3 1-129,7-2-129,1-2 129,4-9-258,10-9 0,6-5 0,5-12 0,4-14-258,1-10 129,1-4 0,-3-5 0,-6 1 0,-6 0 0,-8 2-129,-4 9 0,-12 6-387,-5 17-903,-12 0-3354,0 10-258,-4 2-258,4 16-516</inkml:trace>
  <inkml:trace contextRef="#ctx0" brushRef="#br0" timeOffset="66003.7752">2641 8595 1935,'10'9'2838,"-10"-9"129,0 0-258,0 0 129,15 14-645,-15-14-258,0 0-258,0 0-129,10 0-129,-10 0-387,0 0 0,0 0 129,0 0-258,0 0 0,0 0 0,-10-4-258,10 4 129,-28 0-258,8 0 0,-12 0 0,-4 0-258,-8 0 0,-2 0-129,-5 0 0,0 0-129,3 0 129,-3-3-129,7 1 129,5-3 0,2-1-129,7 5 0,2 1 129,6-2-129,3 0 129,3-3-258,7 3 0,9 2-258,-9 0-258,9 0-903,0-7-3999,0 7 129,13-7-645,0 2-129</inkml:trace>
  <inkml:trace contextRef="#ctx0" brushRef="#br0" timeOffset="66584.8085">3624 8599 10062,'9'0'5547,"-9"0"0,0 0-258,0 0-4257,-8 5 0,-9-1-258,-1-1-129,-9-3 0,-2 4-258,-6-4-129,-1 0 0,-4 1 0,4-1-129,1 0 0,4 1-129,4 4-129,2 0 0,5 1-258,3-5-387,17-1-1032,-16 8-3741,16-8-129,0 0-129,10-7-774</inkml:trace>
  <inkml:trace contextRef="#ctx0" brushRef="#br0" timeOffset="67152.841">4507 8519 8385,'24'9'5805,"-24"-9"-129,20 22-258,-20-22-3612,17 24-903,-17-24 0,0 13-258,-8-7 0,-5-1-258,-9 1-129,-3-2 0,-5-1-129,-4 1 129,-1-3-258,-1 0 129,-2 4-129,2-2 0,3 0 0,0 2 0,3 2-129,1-2 0,5 2-258,-1-7-387,11 5-774,-14-5-3741,16-5-387,-1-8-258,6-2-516</inkml:trace>
  <inkml:trace contextRef="#ctx0" brushRef="#br0" timeOffset="67842.8804">3282 5996 6321,'28'-2'5805,"-28"2"-516,16 0-129,-16 0-1806,16 2-2193,-16-2-129,0 0-387,-12 0-129,0 3-129,-9-2 0,-3 8-129,-8-7 129,-4 1-258,-4-1 129,1-1-258,-1-1 129,4 0 0,5 0-129,4-6 0,6 4 0,5-2-129,7 1 0,9 3-129,0 0-258,0 0-516,0 0-2064,8-5-2451,9 5 129,0-6-645,8 3-129</inkml:trace>
  <inkml:trace contextRef="#ctx0" brushRef="#br0" timeOffset="68521.9193">4507 5923 5934,'11'0'5289,"-11"0"0,0 12-645,5 0-3225,-16-12-258,11 0 0,-28 10-258,9-6-129,-7-4 0,-1 0-129,-5-2-129,0 0-129,-4-3 129,7 2-258,-2-1 0,4 4-129,2 0 0,3 1-129,2 0 129,7-1-258,1 2-129,0-2-258,12 0-774,-17-10-3870,17 10-258,-7-19-387,7 19-387</inkml:trace>
  <inkml:trace contextRef="#ctx0" brushRef="#br0" timeOffset="71021.0621">2379 8227 11481,'-12'53'5934,"3"-11"-645,5 14-129,-3 3-4515,5 5-258,-4-7 0,5 1-258,1-11-387,-1-18-774,11-11-3999,-10-18-258,24-16-387,-3-18-516</inkml:trace>
  <inkml:trace contextRef="#ctx0" brushRef="#br0" timeOffset="71192.072">2535 8225 12126,'3'122'5676,"0"-46"-129,8 12-387,-5-8-4773,5-7-774,6 0-1419,-2-26-3483,3-17-129,2-22-258,1-11-516</inkml:trace>
  <inkml:trace contextRef="#ctx0" brushRef="#br0" timeOffset="71646.098">3405 8320 8385,'-8'115'5418,"7"-46"-258,1 6-387,0-5-3483,1-11-1290,2-8-645,-3-25-3354,0-26-903,15-2-387,-5-32-645</inkml:trace>
  <inkml:trace contextRef="#ctx0" brushRef="#br0" timeOffset="71801.1068">3550 8296 10965,'17'121'5289,"-8"-54"-387,-1-13-903,3-2-8772,-2-6-258,-4-14-387,5-18-387</inkml:trace>
  <inkml:trace contextRef="#ctx0" brushRef="#br0" timeOffset="72245.1321">4182 8403 7353,'-4'107'5160,"2"-48"-387,2 3-387,0-7-3870,5-9-1290,-5-19-2193,0-27-1677,14 7-258,-3-23-645</inkml:trace>
  <inkml:trace contextRef="#ctx0" brushRef="#br0" timeOffset="72397.1409">4321 8392 5547,'22'44'5547,"-15"-3"-129,1 9-645,0 13-1806,4-6-3870,0-11-3483,-4-16-516,8-11-516,-3-19-258</inkml:trace>
  <inkml:trace contextRef="#ctx0" brushRef="#br0" timeOffset="75195.301">5151 8574 1677,'-8'9'5160,"8"-9"-516,0 0 387,0 13-3096,0-13-387,0 0-387,0 0-129,0 0-258,0 0-258,0 0 0,8-10-258,1-3 129,3 0-387,3-4 129,2-1-258,1-1 258,2 6-258,-4 5 258,2 6-129,-2 4 0,-4 5 129,-3 11-129,-1-1 258,-1 1-258,-3-6 258,-4-12-387,12 12 258,-3-10 0,3-4 0,4-5 0,3-10-129,1 1 0,5-2 0,2 4 129,-2 2-129,2 0 0,-4 10 129,-1 1 0,-2 3-129,-3 9 0,-2-3 0,-2 3-129,-3 0 258,2-4-258,-1-7 0,2-1 129,0-11 0,4-2 129,3-2-129,1-7 129,4 1-129,0 1 129,-4 4-129,2 11 0,-4 1 129,-2 10-129,-5 11 129,-1 6-129,-4 1 0,0 2 129,-1-2 0,-1-5-129,3-5 0,1-10 129,3-8-129,4-11 129,1-5-129,3 0 129,2-2-129,2 2 258,2 3-258,-3 4 129,-2 14-129,1 3 129,-4 15-129,1 4 0,-2 2 129,-2 2-129,2 0 0,0-2 129,0-9 0,3-10 0,3-5 0,-1-2 0,-1-8 0,-1-4 0,-3 5-516,-5-10-903,2 10-3870,-14 9-129,0 0-516,-5-3-645</inkml:trace>
  <inkml:trace contextRef="#ctx0" brushRef="#br0" timeOffset="75931.3431">6933 8583 6966,'-23'10'5934,"23"-10"-387,-17 3-516,17-3-2967,0 0-387,-8 9-258,8-9-258,0 0-258,0 0-129,0 0-129,0 0-129,0 0-386,12 0-130,1 0 0,3 0 0,9 0 0,4 0 0,4-2 0,4 2 0,1 0 0,3-3 0,1 3 0,-2 0 0,-1-2 0,-3 2 0,-3 0 0,-5 0 0,-6 0 0,-5 2 0,-4 3 0,-13-5 0,15 4 0,-15-4 0,0 0 0,0 0 0,-12 0-1291,12 0-3095,0 0-1677,0 0-129,0 0-258</inkml:trace>
  <inkml:trace contextRef="#ctx0" brushRef="#br0" timeOffset="76435.3719">7783 8553 9417,'-14'8'5934,"3"-1"-516,11-7 0,0 0-4386,0 0-129,6 10-258,-6-10 0,12 1-129,0 2-129,6 1 0,4-2-129,4 5-129,6-5 129,6 1-129,3 1 0,4 6 0,0-7 0,-3 3 0,-3 0 0,-3-2 0,-6-1 0,-7 1-129,-5-2-129,-6-2-129,-2 0-129,-10 0-258,14-4-645,-19-10-3096,5 14-1419,5-13-129,7 10-387</inkml:trace>
  <inkml:trace contextRef="#ctx0" brushRef="#br0" timeOffset="76912.3992">8829 8604 5676,'-7'13'5676,"7"-13"-129,0 0-516,0 0-3612,0 16-129,0-16 0,7 0-258,-7 0-129,27 0-258,-8-2 0,8-1-129,1 0-129,5 1 0,0-5-129,4 7 0,-1 0-258,-6 0 0,-2 0 0,-7-1-387,-5 1-387,-16-15-3096,0 15-1806,-8-15-129,-8-1-516,-5-6-258</inkml:trace>
  <inkml:trace contextRef="#ctx0" brushRef="#br0" timeOffset="77961.4592">7806 6252 9546,'18'0'5676,"-6"0"-645,-12 0 258,11 8-4386,-11-8-258,-10 4-129,-9-4 0,-6 0-258,-10-6 0,-3 2 0,-11-1 0,2-4-129,-1 0 0,2 1-129,9 5 0,4 0-129,12 3-129,4 0-387,17 0-516,-12 7-3741,18 3-516,6-4-258,8 1-516</inkml:trace>
  <inkml:trace contextRef="#ctx0" brushRef="#br0" timeOffset="78525.4914">8899 6275 9933,'25'18'5676,"-16"-4"-516,-9-14 129,0 22-4515,-9-19-129,-8 1-129,-14-4-129,-3 0 0,-7-7-129,-2-3 0,-2 0-258,5-3 129,6 9-129,2-1 0,10 1-129,5-1-516,17 5-3354,-9 4-1290,9-4-129,0 0-774</inkml:trace>
  <inkml:trace contextRef="#ctx0" brushRef="#br0" timeOffset="79178.5288">7107 8321 10320,'1'21'5547,"0"12"-258,-1 5-129,10 12-4644,-10 1-129,0 3-258,-2-5 0,-2-8-516,4 5-1419,0-27-3225,0-19-387,12 5-129,0-14-774</inkml:trace>
  <inkml:trace contextRef="#ctx0" brushRef="#br0" timeOffset="79364.5394">7349 8401 11868,'13'84'5676,"-3"-36"-387,-5-3-129,2-1-5160,-5-7-129,-2-20-1419,0 3-3741,0-20 0,10 4-516,-2-11-258</inkml:trace>
  <inkml:trace contextRef="#ctx0" brushRef="#br0" timeOffset="79757.5619">7927 8339 9417,'12'58'5676,"-11"-18"-387,3 8-258,-4-4-4257,1 0-645,-1-3-258,-7-21-1677,2-1-3096,5-19-258,0 0-645,0 0-258</inkml:trace>
  <inkml:trace contextRef="#ctx0" brushRef="#br0" timeOffset="79937.5722">8150 8385 10449,'8'92'5676,"-6"-45"-516,-2-7-258,0 5-5289,6-14-4515,-6-12-258,0-19-387,0 0-387</inkml:trace>
  <inkml:trace contextRef="#ctx0" brushRef="#br0" timeOffset="80393.5983">8904 8340 9030,'-2'79'5418,"-1"-30"-387,3 4-387,0-5-4386,1-1-387,2-6-903,-3-21-3612,0-20-387,17 2-129,-4-17-258</inkml:trace>
  <inkml:trace contextRef="#ctx0" brushRef="#br0" timeOffset="80543.6069">9033 8385 4902,'0'0'0,"15"48"4386,-11 2 258,0 3 258,-4 1-4386,9-2-774,2-9-4257,-5-7-645,-3-16-387</inkml:trace>
  <inkml:trace contextRef="#ctx0" brushRef="#br0" timeOffset="81586.6664">4679 9683 10191,'25'13'5805,"-8"-10"-516,-4-3-129,3 0-4386,-16 0-387,12-20 0,-12 20-129,-12-15-129,-5 11-129,-5 2 129,-5 2-129,1 6 0,-2 9 0,6 8 0,4 2-129,7-3 0,9 2 0,2-1 0,13-5 0,5-5 0,4-6 0,4-7 0,1-2 0,-3-11 129,-2-1 0,-1-4 0,-5 2 129,-4 5 129,-2 0 0,-10 11 0,16 5 129,-12 16 0,-3 9 0,2 18 0,-3 4 0,0 8 0,-1 8-129,-4 0 129,-3-9-129,-2 0 0,-3-13 0,-1-11-129,-6-14-129,-3-16 129,0-14-129,-2-16-129,-1-5 0,3-7 129,4 0-258,5 0 0,6 3 0,4 6-129,7 14-516,2-5-645,15 18-3870,-7 0-129,5 2-387,3-1-387</inkml:trace>
  <inkml:trace contextRef="#ctx0" brushRef="#br0" timeOffset="82212.7022">5068 9585 10707,'13'79'5805,"-5"-23"-645,-3 0 129,2 15-4644,-1-22-387,-3 1 0,-2-17-129,-1-16 0,0-17-129,0 0-258,3-29 258,1-6-258,3-2 129,2-4 0,4 6 0,4 10 129,3 9 0,5 9 129,3 8-129,3 13 129,4 9 0,0 1-129,4-3 129,0-3-129,1-8 0,-5-10-129,-2-8 129,0-14-129,-12-9 129,-4 0-129,-6-1 129,-8 3-129,-5 6 0,-7 8 129,-5 11-129,-5 9 129,3 16 0,3 6 129,5 6-129,4 6 129,4 6-129,16-1 0,5-4 129,8-4-129,0-10 129,4-7-258,2-8 129,-4-11-129,-1-6 129,-7-10 0,-9-10-129,-4-2 0,-9-6 0,-5 1 0,-9 4-129,-12-1-516,6 20-2064,-10-6-2322,3 8 0,1 8-645,5 2-129</inkml:trace>
  <inkml:trace contextRef="#ctx0" brushRef="#br0" timeOffset="82571.7228">5844 9817 10062,'6'86'5289,"-1"-47"-387,3-16-1290,3 9-3483,-2-11 0,3-11 0,2-10-258,-1-10 0,2-11-258,-1-8 129,1 1 0,-6-2 0,0 2 129,-2 4 0,-6 12 129,-1 12 258,0 0-129,8 19 258,-7 2-129,6 7 0,1 1 0,5 2 0,2-5 0,1-12-774,8 3-1161,-2-16-3096,-2-4-387,-1-11-129,-2-7-387</inkml:trace>
  <inkml:trace contextRef="#ctx0" brushRef="#br0" timeOffset="83158.7564">6209 9860 6966,'14'65'5418,"-5"-33"-516,-1-5-258,-2-7-4257,0-2-129,-6-18 0,8 11-129,-8-11-258,12-12 0,-2-3 129,0-2 0,4-1 0,-1-2 0,1 4 129,1 7-129,-3 1 258,3 5-129,-5 3 129,2 0 0,-12 0-129,15 10 129,-15-10-129,8 15 0,-8-15 129,2 14-258,-2-14 0,0 14 0,0-14 0,0 0 0,0 0 129,0 0-129,12-2 0,-3-13 0,3 0 129,0-3-258,1-6 258,-1 0-258,-3-7 129,1 0 0,-4-6 129,-3-5-258,-3-1 129,0-3 0,-10 5 0,-1 2-129,-1 8 129,-4 9-258,1 11 258,1 12 258,-2 16-129,3 16 129,4 10-129,6 11 258,3 4-129,4 9 0,9-2-129,7-6-258,9 2-1548,1-14-3096,7-13-387,4-11-258,3-8-387</inkml:trace>
  <inkml:trace contextRef="#ctx0" brushRef="#br0" timeOffset="83590.7812">7092 9667 9804,'8'-9'5547,"-8"9"-387,0 0-129,0 0-4386,-13 6-387,0-3 0,1 6-258,0 6 129,7 3-129,4 4 129,2 5-129,11 1 129,6 3 0,3 6-129,0-1 0,2 0 129,-5 0-258,-7-3 129,-6-9 0,-5-5-129,-9-11-129,-4-8-516,-17-15-3999,8-12-387,1-9-258,4-2-516</inkml:trace>
  <inkml:trace contextRef="#ctx0" brushRef="#br0" timeOffset="83790.7925">7328 9491 9159,'27'14'5418,"-20"12"-258,-4 14-129,1 7-4644,-4 12-258,0 2-387,4 11-774,-5-11-3354,2-4-774,7-11-129,8-18-516</inkml:trace>
  <inkml:trace contextRef="#ctx0" brushRef="#br0" timeOffset="83941.8012">7506 9819 8256,'-25'-45'5805,"0"32"-516,-1 12 0,-7-1-4128,-1 2-1032,1 3-1032,-6 1-4128,9 9 129,9-2-774,12 0-387</inkml:trace>
  <inkml:trace contextRef="#ctx0" brushRef="#br0" timeOffset="84276.8204">7617 9870 8901,'-8'-2'5418,"-5"2"-258,-3 4-516,-1 10-4515,-3-3 0,3 5 129,4 2-516,5-3 129,5 3 0,6-8-129,10 0 0,5-8 0,2-2 129,2 0-129,-3-4 129,0-7 0,-5-1 129,-6 1 129,-3 0-129,-5 11 129,0 0 0,0 0-129,0 12 129,0-12-645,4 29-3612,0-15-645,0 2-387,-4-16-387</inkml:trace>
  <inkml:trace contextRef="#ctx0" brushRef="#br0" timeOffset="84473.8317">7799 9491 7998,'4'56'5418,"-3"-9"-129,-1 7-516,0 6-4128,0-6-645,-2-6-516,2-4-3612,0-4-903,0-11-258,0-11-645</inkml:trace>
  <inkml:trace contextRef="#ctx0" brushRef="#br0" timeOffset="84637.8411">7849 9659 4902,'-17'0'5289,"5"5"-129,-6 2-645,-1 1-2709,-6-3-2580,4 2-3612,0 3-387,1-3-516,7 0-129</inkml:trace>
  <inkml:trace contextRef="#ctx0" brushRef="#br0" timeOffset="84967.8599">7947 9857 5160,'35'19'5160,"-11"-7"-258,-4-6-387,1-4-4128,-1 1-129,-7-3 0,-4-2 0,-9 2-129,0-14-129,-14 6 129,-5 2-258,-2 4 258,0 2 0,-3 0 129,8 7 258,2 7-129,14 5 129,0 2-258,16 5 129,10 1-258,2-2-645,14 5-3612,-4-5-645,2-5-645,-2 2-129</inkml:trace>
  <inkml:trace contextRef="#ctx0" brushRef="#br0" timeOffset="86350.939">10046 7688 9546,'0'0'5805,"0"0"-516,0 0 129,0 0-4515,0 0 0,0 0-129,0 0 0,8 4-258,4-4 0,5 5 0,5-5-129,6 2-258,5 3 0,3-4 129,3-1-129,4 0 129,0 0-129,-1 0 0,5 0-129,-3-7 0,4-3 259,-5 2-259,5 3 0,-3 2 0,-1 0 0,1 2 0,-3 1 0,-1 1 0,-1 3 0,1 2 0,-3-5 0,-1-1 0,1 1 0,-1-1 0,0 0 0,1 0 0,2-3 0,-1 0 0,1 3 0,-2 0 0,3-1 0,0 1 0,0 0 0,4 0 0,2-1 0,3-4 0,-1 1 0,0 0 0,1-1 0,-4-1 0,1 3 0,-3 3 0,-5 1 0,0 6 0,-6-5 0,-3 3 0,0-1 0,-3 4 0,-3-6 0,-3 0 0,-2-2 0,-1 0 0,-1-3 0,-4 2 0,-1-3 0,-12 4 0,14-8 0,-14 8 0,0 0 0,11-4 0,-11 4 0,0 0 0,-7 1 0,7-1 0,-18 15 0,5-7 0,-3 3 0,2 1 0,-1 5 0,0-4 0,2 2 0,2-3-130,2 2 130,3-2 0,6-12 0,-8 17 0,8-17 0,0 0-129,0 10 129,0-10 0,17-2 0,-4-5 0,-1-1 0,4 0 0,-2-6 0,2 4 0,-3-3 0,1-3 129,-4 3-258,-10 13 129,12-17 0,-12 17 0,7-19 0,-7 19 0,0-15 0,0 15 0,-12-16 0,0 3 0,0 2 0,-5-1 0,1 1 0,-4-2 0,2 1 0,-1 3 0,0 1 0,4 0-258,-1 2 0,-1 0-258,6 6-645,-11-12-2451,13 12-2193,-4-3 0,13 3-645,-20 0-258</inkml:trace>
  <inkml:trace contextRef="#ctx0" brushRef="#br0" timeOffset="87714.0169">10183 6961 9546,'11'0'6063,"-3"18"-516,-5 14-258,7 16-3612,-7-1-1161,3 5-129,-1 5-387,-2-1-516,4-2-903,-7-18-3741,5-11-129,-5-25-645,17 12-516</inkml:trace>
  <inkml:trace contextRef="#ctx0" brushRef="#br0" timeOffset="87878.0264">10342 7134 11739,'-35'15'5805,"13"-1"-516,-6-5-129,-1-2-5289,4 4-774,-8-11-4128,12-2-387,3-10-258,10 0-516</inkml:trace>
  <inkml:trace contextRef="#ctx0" brushRef="#br0" timeOffset="88287.0497">10430 6773 7998,'65'4'5418,"-31"8"0,-5 5-387,0 18-3870,-12-13-387,0 10-129,-13 0-258,-4 1-129,-9-5 0,-3-3-129,-4-1 0,-1-7-129,2-4 0,4-6 0,11-7 0,0 0-129,-3 17 129,10-4 0,7 5 0,3 11 0,2 1 0,-2 6 129,-4 4-129,-4 4 129,-6-7 0,-3-5 0,-12-4-258,-8-12 0,-1-3-258,-5-13-516,6-11-4257,-4-10-129,7 1-387,4-9-387</inkml:trace>
  <inkml:trace contextRef="#ctx0" brushRef="#br0" timeOffset="88799.0791">11068 6765 9030,'13'0'5547,"-13"0"-387,0 0 0,-11 0-4386,-4 2-387,-9 3-129,-2-4-129,-2 1 0,-1 3-129,3 1 129,3 4-129,6-1 0,1 2 0,6 1 129,5 1-258,2 0 129,-1 2 0,4-3 0,-1-1 0,1-1 0,0-10-129,0 17 129,0-17-129,12 12 0,1-2 0,1-2-129,7 4 129,2-1 0,2 3 258,-1 3-258,-1 5 258,-3 2-129,-8-3 129,-3 2-129,-9 0 258,-4 0-258,-13-3 0,-7-4-129,-3-2-387,-9-14-1935,4 1-2709,3 1 129,7-2-645,6-10-387</inkml:trace>
  <inkml:trace contextRef="#ctx0" brushRef="#br0" timeOffset="89191.1015">11334 6746 9288,'11'-13'5418,"-11"13"-129,-10 0-258,-3 6-4515,-5 4-129,1 0-129,-2-1-129,1 4 0,1-1 0,6 8-129,6-4-129,5 1 129,4 4 0,9 1-129,4 3 0,1 2 0,0-2 0,0-2 0,-3 3 129,-4 1-129,-8-2 129,-3-5 0,-10-2 0,-6-5-129,-4 3-129,-3-12-774,7 3-3741,-8-5-258,7-2-387,2-1-387</inkml:trace>
  <inkml:trace contextRef="#ctx0" brushRef="#br0" timeOffset="89603.1251">11470 6979 8385,'11'82'5418,"-6"-43"-516,-1-3-387,1-4-4515,-4-12 0,-1-20-258,0 0-129,0-6-129,3-9-387,-1-12 387,6 5 0,-3-7 258,8 9 129,-1 5 258,1 3 129,4 12 258,-2 0 0,2 12 258,-4 1-258,4 9 0,-7-2 0,3 0-258,-3 0-516,-10-20-3096,15 12-1290,-15-12-645,17-2-258</inkml:trace>
  <inkml:trace contextRef="#ctx0" brushRef="#br0" timeOffset="90128.1551">11768 6965 7611,'12'55'5547,"-5"-29"-258,-3 1-516,2-2-3741,-3-9-1032,-3-16 0,0 0-387,0 0-258,0-8 129,4-6-258,0-11 258,4 7 0,1-2 258,3 6 258,4 8 258,-4 5 129,3 4 387,-4 7-129,1 11-129,-5-8 129,2 4-258,-6-4-258,-3-13 258,0 0-258,0 0-129,11 0 129,-11 0-129,12-20 0,-12 20 0,16-21 258,-6 16-258,1 3 129,1 2 0,1 6-129,-13-6 0,20 26-1290,-20-26-3354,9 15-516,-9-15-258,5-6-387</inkml:trace>
  <inkml:trace contextRef="#ctx0" brushRef="#br0" timeOffset="94989.4331">13011 8843 30057,'0'0'0,"-28"-6"0,28 6 0,-35-9 0,-8-8 0,-3 7 0,-5-6 0,-1 3-129,13 8 129,6-1-129,12 1 0,9-1-129,12 6-129,0 0-129,14 0-258,2 0-516,13 10-1677,-4-10-2451,7 6-387,-1-5-387,5 3 258</inkml:trace>
  <inkml:trace contextRef="#ctx0" brushRef="#br0" timeOffset="95685.4728">14132 8949 9030,'27'5'5805,"-27"-5"-387,0 0 129,0 0-4515,-17 4-258,-11-4-258,-9-5 0,-6 4-129,-6-9-129,-1 7 0,-3-5-129,8-1-258,6 5 129,9 2 0,8 1-258,9-8-129,13 9-258,0 0-645,27-5-3999,-9 2-258,16 3-387,-2-6-387</inkml:trace>
  <inkml:trace contextRef="#ctx0" brushRef="#br0" timeOffset="96041.4932">14987 8778 7998,'30'24'5547,"-24"-12"0,-2 10-516,-11-9-3999,-3 6-258,-17-6-129,1 5-129,-11-4-129,0-3-129,-3-6 0,1-5-258,4 0-129,0 0-387,14 4-2838,-3-10-1935,9-2-387,1 0-387,8-4-387</inkml:trace>
  <inkml:trace contextRef="#ctx0" brushRef="#br0" timeOffset="96845.5393">13991 6364 9417,'11'10'5934,"-11"-10"-516,0 0 0,-14 14-4515,-14-14-258,-4-2-258,-11-5-129,-2-1-129,-5 0 129,3-1-258,3 2 129,11-1-258,5 5-129,9 1 0,19 2-387,0 0-516,7 0-3612,8 0-387,15 4-903,2-3 0</inkml:trace>
  <inkml:trace contextRef="#ctx0" brushRef="#br0" timeOffset="97153.5569">14762 6363 7611,'33'15'5676,"-21"-4"-258,-12-11-258,6 21-3999,-19-16-258,-4 4-129,-16-8-387,-3 1 0,-11-2-129,-3 0 0,-4-3-258,1-7-258,7 6-516,-7-5-4257,18 8-387,8-4-387,14 5-645</inkml:trace>
  <inkml:trace contextRef="#ctx0" brushRef="#br0" timeOffset="98344.625">13782 6527 7224,'13'32'5805,"-5"-16"-387,-8-16-258,21 3-3741,-19-13-258,4-11-387,-4-17-129,1-4-258,-3-10-129,0-3 129,0-4-258,0-2 129,-3 6-129,0 11 129,-1 6-129,1 7 0,-1 8 0,2 6-129,2 17 129,-4-11-129,4 11 0,0 0 0,-11 0 0,11 0 129,-14 7-129,3-1 0,-2 1 0,-4 1 0,2 2 0,-2 1 0,-1-6-258,0 3 129,5-2-387,-4-5-903,12 11-3741,-7-3-516,11 9-258,-5-1-387</inkml:trace>
  <inkml:trace contextRef="#ctx0" brushRef="#br0" timeOffset="99702.7027">12788 9056 6450,'0'-17'5676,"3"-5"-516,2-10-258,-3-17-4257,5 2 0,-2-13-258,-1 2 0,-2-6 129,2 0-258,-4 6 129,0 11-258,0 10 129,-2 11 129,-5 7-258,7 19 0,-14-6 129,3 14-129,0 4 0,0 3-129,1 1 129,-1-2-387,2 3 0,9-17-516,-9 28-1935,9-28-2451,0 12-387,0-12-129,6 2-387</inkml:trace>
  <inkml:trace contextRef="#ctx0" brushRef="#br0" timeOffset="100379.7414">13741 9157 3354,'17'-10'5547,"-10"-1"-258,1-10-129,1 7-2967,-8-23-774,13 2-387,-11-13-129,4 2-258,-6-6 0,5 6-258,-5-2 0,3 6-129,-4 7-129,0 10 0,0 7 0,0 7-129,0 11 0,-12-7 129,12 7-129,-20 8 0,6 2 129,-2 0-129,-2 5 0,0 1 129,1-2-258,3-1 0,2 3-258,0-11-258,12 14-2193,0-19-2193,0 0-774,8 9 0,12-5-516</inkml:trace>
  <inkml:trace contextRef="#ctx0" brushRef="#br0" timeOffset="100695.7595">13967 8650 6063,'2'47'5805,"-2"-12"-387,0 11-258,0-5-4128,0 15-129,0-9 0,0 1-387,0-8-129,3-4 0,1-11-129,8-10 129,-2-13-129,6-4-129,0-8 0,1-5-129,0-7 129,-1-3-129,-1 4-129,-3 2-129,-1 9-129,-7-4-387,7 14-2064,-11 0-2451,0 0-129,0 0-516,0 0 0</inkml:trace>
  <inkml:trace contextRef="#ctx0" brushRef="#br0" timeOffset="101288.7934">14692 9146 2967,'16'5'5418,"-16"-5"129,15-4-516,-5-3-1935,-6-19-1935,9 7 0,-12-25-129,10 3-516,-10-12 0,6 0-129,-7-1 0,1 5-258,-1-1 129,0 10-258,-1 14 129,-2 4-129,1 9 258,-1 2-258,3 11 0,0 0 129,0 0 0,-11 8 0,11-8-129,-14 11 0,14-11 0,-17 17 0,17-17 0,-17 10 0,17-10-129,-12 9 0,12-9 0,0 0 129,0 0-258,0 0-129,-7 16-516,7-16-2580,0 0-1806,-2-6-258,2 6-645,0 0 259</inkml:trace>
  <inkml:trace contextRef="#ctx0" brushRef="#br0" timeOffset="101576.8099">14853 8639 7482,'9'87'5547,"-6"-35"-129,-1 5-516,0-3-4257,3 6 387,-4-14-387,6-2-129,1-14-129,1-7 129,7-12-129,1-5-129,-1-7-129,1-10-129,3-2-129,-3-3-129,1 3-258,-7-11-774,7 12-3999,-12-1-258,-6 13-129,5-20-516</inkml:trace>
  <inkml:trace contextRef="#ctx0" brushRef="#br0" timeOffset="102722.8755">15300 9008 7611,'-1'-14'5676,"1"14"-129,6-13-516,-6 13-3870,12 0-645,-12 0 0,15-2-387,-5 0-129,1-1 0,1-3-129,2 5 129,2 1-129,1 0 129,2 0 0,-2 2-129,-2 0 258,0 2-258,-2-2 258,0-2-129,-2-7 0,-2-2-129,3 0 129,-1-4 0,2 2 0,-1 1 129,1 7 0,-1 3-129,0 9 0,-2 0 129,-1 0 0,2 2-129,-3 1 0,-8-12 129,16 13-258,-16-13 129,17-6 0,-4-2 0,2 0 0,3-7-129,2 1 129,2 3 0,2 1 0,0 7 129,0 0-129,-2 4 129,-1 11 129,-3 3-129,-2 2 0,-4-4 0,-1-2 0,-11-11-129,18 12 129,-18-12-129,16-16 0,-7-2 0,3-5 0,1-1 0,2 3 0,-1 0 0,2 8 0,-3 6 0,3 7 129,-3 4-129,2 5 129,-3 3-129,-1-2 129,0 3-129,1-3 129,0-6 0,2-4 0,-1 0 0,4 0 0,2-8 0,2 6-129,0-5 129,3 5-129,-1-1 129,1 3-129,-1 0-129,-3 0-387,5 11-2322,-12-18-2580,1-4-258,-3-9-387,-4-9-516</inkml:trace>
  <inkml:trace contextRef="#ctx0" brushRef="#br0" timeOffset="104242.9623">16798 8989 7740,'0'0'5805,"0"0"-258,0 0-387,0 19-3870,0-19-387,0 0-129,0 0-258,19 0 129,-7-8-129,7 2-129,1 1 0,5-3 0,2 2 0,3 0-129,-1 4 0,0 2 0,-4 1-258,0 3 258,-4-4-129,0 3-129,-3-1 129,-2 0-129,-1-2 129,-2-1-258,-2 0-129,-11 1-129,18-3-258,-18 3-1161,12-13-3741,-12 13-129,0 0-645,8-15-387</inkml:trace>
  <inkml:trace contextRef="#ctx0" brushRef="#br0" timeOffset="104680.9874">17551 8945 7611,'3'11'5676,"6"-6"-258,4-2-387,10 7-3741,-5-10-258,7 0-387,0 1-129,6 3 0,-4-2 0,5 0-129,-6-2 0,3 0-129,-4 0 0,-1 0-129,-6 0 0,-3 0-129,-3 0 0,-2 0-129,-10 0-129,12-1-129,-12 1-516,4-14-1677,-4 14-2967,14-11-129,-2 6-387,-2-4-387</inkml:trace>
  <inkml:trace contextRef="#ctx0" brushRef="#br0" timeOffset="105021.0068">18279 8898 7740,'21'7'5805,"-6"-3"-516,-1-4-129,10 8-4257,-8-8-129,7 7 0,0-5-387,7-2 0,-1 5 0,6-1 0,-1-4 0,-1 0-258,-3 0 129,0 0-129,-2-1-258,-8-14-516,2 12-2838,-14-20-1935,-4 4-387,-4-10-387,0 2-387</inkml:trace>
  <inkml:trace contextRef="#ctx0" brushRef="#br0" timeOffset="106035.0649">17568 7457 8901,'12'4'5676,"1"0"-129,-13-4-258,0 0-4128,-17-5-516,-4 1 0,-9-1-129,-6 4-129,-4-7 0,1 5-258,-3 0 0,6 1 0,2 2-129,8-1 0,7 1-129,6 0-258,13 0-387,0 0-1419,12-6-3225,6 2 0,14 4-645,-2-5-387</inkml:trace>
  <inkml:trace contextRef="#ctx0" brushRef="#br0" timeOffset="106362.0836">18438 7382 10191,'27'40'5676,"-26"-28"-387,2 12-1290,-3-24-3354,-20 0 129,-9-4-258,-4-11-129,-5-4 0,-4 2-129,-2 0-258,2-2-129,5 12-1032,-6 0-4128,15 7 0,4 2-645,8 12-387</inkml:trace>
  <inkml:trace contextRef="#ctx0" brushRef="#br0" timeOffset="107429.1446">16831 8744 5805,'12'-40'5160,"-9"18"-258,8 22-903,-11 0-1032,9 12-903,-10 15-645,1 8-645,0 12-387,0 6 0,0 2-387,0-6-258,1 1-516,-3-18-3870,6-9-645,5-11-516,4-12-387</inkml:trace>
  <inkml:trace contextRef="#ctx0" brushRef="#br0" timeOffset="107589.1538">17017 8833 9933,'16'30'6063,"-11"5"-645,-3 2 129,4 3-4773,-1 0-774,-5-9-774,4-3-4515,-4-6 129,8-9-903,-8-13-258</inkml:trace>
  <inkml:trace contextRef="#ctx0" brushRef="#br0" timeOffset="108017.1783">17532 8614 8514,'11'50'5676,"-5"-6"-387,-3 8-129,4 8-4515,-3-5-258,1 2-258,1-3-774,-8-11-4386,5-14 0,3-18-774,5-12 0</inkml:trace>
  <inkml:trace contextRef="#ctx0" brushRef="#br0" timeOffset="108181.1877">17713 8625 9417,'28'57'5934,"-15"-14"-774,-2 0 0,2 0-5031,-1 13-2322,-7-20-2580,2-7-516,-2-10-516,-5-19-258</inkml:trace>
  <inkml:trace contextRef="#ctx0" brushRef="#br0" timeOffset="108669.2156">18353 8564 5934,'13'-2'5547,"-4"26"129,-3 11-645,-4 1-3096,1 14-1161,-3-3-258,0 6-258,0-2-129,0-4 0,0-9-774,0-21-645,9-9-3354,-9-8-516,16-28-387,-7-12-387</inkml:trace>
  <inkml:trace contextRef="#ctx0" brushRef="#br0" timeOffset="108804.2233">18518 8565 7998,'14'32'5547,"-11"7"-129,6 11-387,-5-1-4257,4 0-645,1-2-4386,-5-16-645,0-7-645,-4-24-516</inkml:trace>
  <inkml:trace contextRef="#ctx0" brushRef="#br0" timeOffset="112110.4123">19358 7975 6450,'-17'21'5676,"17"-21"-516,-11 10-258,11-10-4128,0 0 0,0 0 258,0 0-258,0 0 0,0 0-129,4 14 0,-4-14 0,25 0 0,-6 0-258,4 0 0,5 0-129,1-2 0,4-3-129,5-5 0,3 2-129,0 4 129,0-7 0,1 0-129,3 3 0,1-2 129,1 5-258,-1-2 258,2 5-129,-2 1 0,3-2 0,-4 3 129,0 0 0,0-5-129,-6 4 129,-1-1-258,-3 1 129,0-2 129,-7 2-129,0 0-129,-2 1 129,-2 0 0,-2 0 0,-2 0 0,1-1 129,-2-3-129,0 3 0,3-3 0,-3 2 129,2 1-129,3-2 0,0 3 0,1 0 0,0 0 0,3 0 0,-3 1 0,0-1 0,0 0 0,-2 0 0,0-2-129,-5 0 129,0-2 0,0-2 0,1 1 0,0 1 0,1-2 0,-1 4 0,-1 1 0,-1-3 0,-1 3 0,-3 1 0,-2 0 0,-11 0-129,16-1 258,-16 1-129,13-2 0,-13 2 0,10 0 129,-10 0-129,13 0 0,-13 0 0,13-1 0,-13 1 0,15 0 0,-15 0 0,12-2 0,-12 2 0,12 0 0,-12 0 0,0 0 0,0 0 0,0 0-129,0 0 129,0 0 0,0 0 0,0 0-129,2 11 129,-3 1 129,-7-1-129,0 3 129,-2 2-129,-2 5-129,-3 5 129,2 0 0,0-4 129,1-2-129,4 5-129,0-3 129,3-3 0,1-8 0,4-11 0,-3 14 0,3-14 0,0 0 129,15 0-129,-2-14 0,7-6 0,-1-2 0,4-4 129,1-3 0,-2-4 0,1 2-129,-3 6 0,-6 2 0,-1 5 0,-2 1-129,-3 8 0,-8 9 129,0 0-129,0-15 129,-9 8 0,-5-2-129,-2 1 129,-2-2 0,-5-1 0,2-6 0,-1 4 0,2-4 0,3 2-129,0 2 0,2-1-516,-4-8-774,9 10-3870,-9-8-387,3 6-387,-8-5-645</inkml:trace>
  <inkml:trace contextRef="#ctx0" brushRef="#br0" timeOffset="112623.4417">19751 6841 10707,'-4'26'6063,"-2"3"-516,4 13-129,-6 2-4773,0 10 0,-4-5-258,0 5-129,-1-8 0,2-3 0,4-12-129,3-1 129,4-9-258,1-7 129,12 1-129,3-8 0,5-2 0,5-2 0,4 1 0,3-2 0,-2-1 0,0-1 0,-4 0-129,-2-1-258,-6 1-129,-19 0-516,22-2-3225,-22 2-1290,-4-13-387,-13-1-516</inkml:trace>
  <inkml:trace contextRef="#ctx0" brushRef="#br0" timeOffset="112825.4533">19731 7179 10836,'25'6'6063,"-9"-6"-516,-3-8-258,14-2-4902,-13-1-258,-4-5-645,5 11-2322,-15-13-2451,0 5-387,-3-4-258,-4 0-516</inkml:trace>
  <inkml:trace contextRef="#ctx0" brushRef="#br0" timeOffset="112985.4624">19728 6823 11223,'52'-10'5934,"-21"-3"-645,9 4-258,-1-2-5289,-9-17-2193,5 16-2838,-7-3-258,0 9-387,-7-3-516</inkml:trace>
  <inkml:trace contextRef="#ctx0" brushRef="#br0" timeOffset="113530.4935">20078 6970 9288,'18'73'5805,"-6"-21"-387,-11-9 0,18 4-4773,-19-9-129,0-2-129,0-12-129,-1-3-258,1-21-129,0 0 0,2-19 129,6-5-129,5-7 0,2-4 129,2 3-129,-1 3 129,2 6 0,1 8-129,-5 6 258,2 8-129,-3 8 0,0 14 0,1 4 129,4 3-129,-1 1 0,3-2 129,1-5-129,-1-6 129,3-13-129,-3-6-129,0-11 129,-6-10 0,-4-6 0,-6-5-129,-4 4 0,0 4 129,-11 8 0,-2 10-129,-3 4 129,2 5 0,-1 13-129,3 9 258,1 1-129,8 8 0,3 0-129,0-6-129,10 8-387,-6-23-2838,14 13-1806,-5-16-387,6-2-258</inkml:trace>
  <inkml:trace contextRef="#ctx0" brushRef="#br0" timeOffset="114131.528">20571 7079 8385,'13'66'5676,"-9"-26"-516,4-1-258,-4-4-4386,1-3-129,-3-6-258,-1-10-129,-1-16-129,10 0 0,0-15 129,3-11-129,4 1 129,3-6 0,2 0 0,-1 1 0,2 7 0,-1 5 0,-2 4 0,-2 12-129,-1 1 129,-2 1-258,-2 1 129,-4 1 129,-9-2 0,16 0 0,-16 0 0,0 0 0,3-7 0,-3 7 0,-8-6 129,-1 6-129,-2 10 0,1 6 0,-1 2 0,3 2 0,-1 4 0,8-2 258,1-3-258,5-5 0,6-5 0,2-9-258,4 0 258,-4-6-129,4-8 129,-2-2 0,-5 3 0,-2 0 0,-8 13 129,0 0 129,0 0 0,8 20-129,-8 9 0,-4 7 258,-3 6-129,1 3-129,-6 2 129,4-5 0,-4-4-129,2-4 0,-1-11-129,-2-9-258,1-6-516,-9-16-2838,12-2-1548,-2-6-516,9-5-387</inkml:trace>
  <inkml:trace contextRef="#ctx0" brushRef="#br0" timeOffset="114515.55">21033 7121 9417,'14'28'5289,"-10"-13"-387,-4-15-1677,4 30-2967,-4-11-258,3 1 129,3-4-129,-6-16 0,17 10 0,-5-9 0,2-4 0,-1-5 0,0 1 129,0-5-129,-13 12 129,17-7 0,-17 7 0,8 18 0,-8 7 0,0 9 129,0 5-258,0 9 387,0 4-129,-1 1 0,-3-4 0,1-5-129,-1-8 0,0-8 0,-1-8-129,-7-16-516,12-4-3225,-26 4-1290,7-4-516,-2-4-516</inkml:trace>
  <inkml:trace contextRef="#ctx0" brushRef="#br0" timeOffset="114883.571">19921 8039 9159,'-3'53'5676,"-6"-13"-258,5 13-258,-5 0-4515,1 12-258,-4-4-129,0 4-258,-1-4 0,0 2-258,5-2 0,-1-12-645,9 7-1677,-3-27-2580,3-11-387,0-18-387,21-11 0</inkml:trace>
  <inkml:trace contextRef="#ctx0" brushRef="#br0" timeOffset="115029.5794">19964 8464 5805,'20'-71'6192,"-20"50"-516,-14 6-258,-5 15-2064,-11 0-2709,-1 0-258,-4 4-774,-8-4-903,16 11-3999,-1-6-129,15 6-387,13-11-516</inkml:trace>
  <inkml:trace contextRef="#ctx0" brushRef="#br0" timeOffset="115710.6183">20021 8428 6450,'-12'76'5676,"3"-36"-258,7-2-516,-1-17-3870,3 12-774,-2-18 129,2-15-258,6 7-129,4-13 0,5-10 0,1-3 0,3-1 129,5-5 129,1 0-258,0 3 129,3 1-129,-3 3 0,-4 5 129,1 6 0,-2-1-258,-4 3 129,-3 5 0,-2 1 0,-11-1 0,14 12 0,-14-12 129,4 18-258,-4-9 129,0-9 0,0 15 0,0-15 129,0 0-129,-9 0 0,9 0-129,-8-17 258,8 17-129,-9-12 129,9 12-258,0 0 129,-15 0 0,15 0 0,-6 21 0,2-7 0,1 0 0,2 1-129,1 0 258,0 2-129,1-5-129,-1-12 129,19 14 0,-7-12-129,2-2 129,4-7-129,0-4-129,0-1 258,-2-3-129,-3-1 129,-1-1 0,-4 6 129,-3-1-258,-5 12 258,0 0-129,0 0 258,-12-2-129,4 9-258,-1 11 258,3-1-258,0 5 258,4 1-516,3 3-258,-1-26-2451,8 23-1935,4-16-387,2-1-516</inkml:trace>
  <inkml:trace contextRef="#ctx0" brushRef="#br0" timeOffset="116022.6362">20522 8406 7998,'16'47'5805,"-16"-17"-516,3 2-387,-9 2-4257,5-4-258,-3-9-129,0 2-387,0-10-129,4-13 129,0 0 0,3-11-258,6-13 129,3 2 129,0-4 0,2 0 258,2 3-129,-1 8 258,-3 11-258,-2 4 129,1 17 258,-5 6-387,-2 3 0,0 1 0,0 5-774,-4-17-2580,0 1-1548,0-16-516,0 0-516</inkml:trace>
  <inkml:trace contextRef="#ctx0" brushRef="#br0" timeOffset="116303.6522">20884 8403 7353,'5'14'5676,"-5"-14"-645,-9 13 0,-2-7-4644,-1 5-129,-2-8-129,-1 3-129,7 2 0,2 2-129,6 1 258,5 8-258,4-1 258,2-3 0,0 3 0,-1 2-129,-5-4 129,-5-3-129,-1-1-129,-14-12-645,15 0-3870,-25-2-258,11-8-903,2-3 0</inkml:trace>
  <inkml:trace contextRef="#ctx0" brushRef="#br0" timeOffset="116612.6699">21184 8227 8643,'8'-10'5676,"-20"1"-645,-5 20-1161,-4-3-3483,-4 9 129,-3 1-258,3 5 129,-2 9 0,5 11-387,5 3 258,8 2 0,4 2-129,1 0 0,2-4 0,1-1-129,1-9-129,-5-13-387,5 2-1548,0-25-2838,0 0-645,-12-15-129,12-3-645</inkml:trace>
  <inkml:trace contextRef="#ctx0" brushRef="#br0" timeOffset="116768.6788">21095 8490 6966,'-15'-5'5547,"-10"4"-258,-7-4-387,-4 0-4515,-4-1-645,-9-6-1290,11 7-3096,2 5-774,15 4-129,8 8-128</inkml:trace>
  <inkml:trace contextRef="#ctx0" brushRef="#br0" timeOffset="117009.6926">21125 8617 5934,'30'-20'5547,"-22"6"-258,-3 3-903,-5-1-3870,0 12-129,-6-14-258,-9 14-258,1 7 0,-2 12-516,1 7 129,0-3 0,8 8-258,-3-11-645,11 9-903,-1-29-1032,5 12-1548,8-12-129</inkml:trace>
  <inkml:trace contextRef="#ctx0" brushRef="#br0" timeOffset="117210.7041">21125 8617 2580,'75'-21'5160,"-72"46"129,-2 8-1677,-1-15-1419,8 9-903,-7-16-258,11 1-258,0-12-258,4 0-129,2-10-129,6-2-129,1-1-774,-4-4-3999,3-1-387,-3 1-258,-6-4-387</inkml:trace>
  <inkml:trace contextRef="#ctx0" brushRef="#br0" timeOffset="131999.55">18955 12298 9804,'14'16'5934,"-14"-16"-387,0 22-129,-7-15-4515,-9 0-516,-13-2 258,-8-2-258,-9-2 0,-8 1 0,-11-2-129,2 0 0,-4 0 0,1 0 129,5 0-129,5 0-129,3 0 0,11 0 0,6-1-129,6 1 0,7 0-129,5 0 0,18 0-129,-13 9 0,13-9-387,9 8-516,15 8-2709,-5-16-1806,11 4-258,0-4-129,8 0-645</inkml:trace>
  <inkml:trace contextRef="#ctx0" brushRef="#br0" timeOffset="132368.5711">19906 12465 10707,'15'2'5805,"-15"-2"-387,-7 8-129,-14-3-4773,-14-5-129,-8 3 129,-5-3-258,-5 0 0,-3-2 0,2-3-129,4 1 0,7 1-129,7 1 0,6-2-129,7 4 0,6 0-387,17 0-387,-13 0-774,22 0-3870,2 0 129,11 0-645,1 0-129</inkml:trace>
  <inkml:trace contextRef="#ctx0" brushRef="#br0" timeOffset="132689.5894">20886 12463 9546,'9'12'5934,"-11"11"-645,-24-12 129,-13 3-4902,-7-12 129,-8 1-129,-8-3-129,-3-6 0,2-5-129,3-3-129,8-2-258,10 0-258,10 12-903,-2-8-3741,18 8-516,3 2-258,13 2-774</inkml:trace>
  <inkml:trace contextRef="#ctx0" brushRef="#br0" timeOffset="133364.6281">19421 10587 9933,'23'0'5805,"-23"0"-258,2 13-129,-14-9-4515,-12 10-258,-14-4-258,-4 0-129,-5-3 0,-2-3-129,1-2 0,5 1 0,9-2-129,6-1 0,8 0 0,7-5 0,13 5 0,-12-1-129,12 1-129,0 0-258,0 0-645,0-16-3225,7 16-1161,-7 0-258,25 0-774</inkml:trace>
  <inkml:trace contextRef="#ctx0" brushRef="#br0" timeOffset="133696.6471">20371 10565 9417,'-7'-5'5934,"-13"3"-645,-2 4 0,-10-2-5031,-9-3 0,-5-3-129,-4 1-129,1 0-645,-6-11-2967,10 16-1677,4-3-387,10 5-516</inkml:trace>
  <inkml:trace contextRef="#ctx0" brushRef="#br0" timeOffset="134287.6809">18446 11916 9288,'0'23'5934,"-1"20"-516,-7 5 0,-1 11-4386,-3 0-645,-1 0-129,-3-7-129,2 0-258,3-5-129,-1-18-903,12 2-3999,0-19-129,0-12-516,17 0-258</inkml:trace>
  <inkml:trace contextRef="#ctx0" brushRef="#br0" timeOffset="134468.6912">18660 12053 10062,'17'134'5547,"-13"-58"-129,4 4-516,-5-2-5160,-5-20-1419,2-1-3096,-1-12-516,4-15-387,6-15-258</inkml:trace>
  <inkml:trace contextRef="#ctx0" brushRef="#br0" timeOffset="134833.7121">19541 12135 9030,'0'109'5805,"-8"-38"-258,4 12-258,-6-1-4386,3-8-774,0-7-516,-4-35-2193,11-3-2580,0-29-258,13 1-387,3-20-387</inkml:trace>
  <inkml:trace contextRef="#ctx0" brushRef="#br0" timeOffset="134996.7213">19786 12219 9417,'8'110'5805,"-5"-38"-645,-2 2-387,-1-8-5805,2-2-3483,-2-18-645,7-10-258,1-19-516</inkml:trace>
  <inkml:trace contextRef="#ctx0" brushRef="#br0" timeOffset="135355.742">20592 12128 7611,'4'119'5547,"-4"-42"-645,0 7-129,0 1-4773,-3-9-129,-6-16-1419,9-9-2967,0-17-387,0-21-516,0-13 0</inkml:trace>
  <inkml:trace contextRef="#ctx0" brushRef="#br0" timeOffset="135486.7494">20720 12414 5676,'16'132'1548,"-3"-69"-1419,4-3-258,0-15-5160</inkml:trace>
  <inkml:trace contextRef="#ctx0" brushRef="#br0" timeOffset="136363.7996">21171 12528 8385,'-8'44'5676,"8"-22"-645,0-5-129,4 1-4515,-4-18 0,13 0-129,-1-10-258,5-14 0,1-3 0,4-5-129,0 1 129,3 2 129,3 8 0,-3 7-129,-2 13 129,-1 10 129,-6 11 0,1 14 0,-5-2 0,0 4-129,-3-2 0,0-9 0,-1-9 0,1-15-129,6-4 0,-1-15 0,5-8 0,0-8 0,4 0 0,-2 2 0,1 7 0,1 8 129,-5 5-129,0 9 129,-4 5-129,-2 13 0,0 4 0,-2 2 0,-2 0 0,4-3 129,0-6-258,1-6 129,3-6 0,2-7-129,1-9 129,3-2 0,-1 0 0,3 2 0,-3 6 0,3 3 0,-3 7 0,1 3 129,-2 9-129,0 4 129,0 0-129,2 2 0,-2-1 0,3-5 129,3-6-129,3-2 129,2-4-129,1 0 129,1-7 0,-1-2-129,-2 3 129,-3 4-129,0 2 0,-6 6 0,-2 7 0,-3 0-258,-2 6-516,-14-19-1935,17 17-2451,-17-17-258,12-6-516,-7-13-258</inkml:trace>
  <inkml:trace contextRef="#ctx0" brushRef="#br0" timeOffset="137046.8387">22859 12611 1935,'0'12'5418,"0"-12"129,0 0-387,0 0-2838,0 10 0,0-10-387,0 0-387,-9 7-516,9-7-129,0 0-258,-2 10 0,2-10-258,0 0 0,0 0-129,11 1 0,1-3 129,2-1-129,8-4 0,1-2 0,8 3-129,0 4 0,1-3 0,5 3 129,0 2-129,-2 3 1,2 2-130,-2 4 0,-4-2 0,0-2 0,-5 5 0,-4-5 0,-7-3 0,1 2 0,-6-2 0,-10-2 0,14 6 0,-14-6 0,0 0 0,0-6-775,0 6-1160,-14-9-2838,14 9-1161,-9-18-258,9 7-516</inkml:trace>
  <inkml:trace contextRef="#ctx0" brushRef="#br0" timeOffset="137546.8673">23729 12679 8643,'-13'40'5805,"13"-40"-387,0 19-129,0-19-4257,2 13-129,-2-13-129,15 6-129,-4-7-129,10 1-129,0 0-129,9 0 129,4 5 129,5 2-129,1-2 0,4 2 0,1 7-129,0-4 0,-4-2 129,0-2-257,-6-3-130,-3-3 0,-7 0 0,-1 0 0,-10-3 0,-3-3 0,-11 6 0,0 0 0,7-15-130,-7 15-257,0 0-129,-11-8-129,11 8-645,-20-14-2709,20 14-1677,-9-13-129,9 13-516,0-21-129</inkml:trace>
  <inkml:trace contextRef="#ctx0" brushRef="#br0" timeOffset="137852.8847">24453 12623 8901,'14'13'5547,"-4"-2"-387,2-5 0,14 3-4257,-10-5 129,9 5-258,0-7-129,2 3-129,0 2-129,1-2 0,1-2 0,0 0 0,-8-3-387,2 0-129,-5 0-258,-5-14-387,0 5-3870,-13-8-516,-1 1-645,-9-7-258</inkml:trace>
  <inkml:trace contextRef="#ctx0" brushRef="#br0" timeOffset="138408.9166">23493 10908 9804,'17'10'6063,"-9"9"-516,-13-12 129,-8 0-4386,-17-7-516,-4 0-258,-10-7-129,-1-1 0,-4-2-387,6 3 258,2-2-258,8 6 0,5 1-129,8 2 129,8 0-258,12 0-129,-2 17-258,2-17-645,25 21-3096,-5-14-1161,11 7-387,1-3-387</inkml:trace>
  <inkml:trace contextRef="#ctx0" brushRef="#br0" timeOffset="138684.9324">24315 11033 9159,'63'15'6063,"-43"-3"-645,-20-12 129,10 19-4257,-24-19-516,-12 0-129,-14 0-129,-6-2-129,-6-7-129,1-2-129,0 2-258,1-4-258,17 14-2064,-6-1-3096,18 9 0,5 3-516,7 10-645</inkml:trace>
  <inkml:trace contextRef="#ctx0" brushRef="#br0" timeOffset="139334.9694">23001 12932 9159,'23'-9'5676,"-13"-13"-129,-7-11-258,6-5-4644,-6-10 129,1 4-129,-4-5-129,5 7-129,-5 1 129,3 6-258,-2 7 129,0 6 0,1 1-129,-1 6-129,-1 2 0,-1-1-129,1 14 129,-15-18-129,2 16 0,-2 2 0,-3 1 0,-2 9 0,2 2 0,-2 2 0,4 2-129,2-4-258,5 1-387,-6-13-2580,15 0-2322,0 0 0,7-17-774,2-7-258</inkml:trace>
  <inkml:trace contextRef="#ctx0" brushRef="#br0" timeOffset="139891.0013">23244 11112 10062,'17'3'5934,"3"-21"-516,-11-12 129,10-9-4644,-15-17-258,0-2-129,-4-9-258,0-2 129,-1 6-258,-6 3 0,-1 12 0,-1 12 0,1 9 0,0 9-129,0 6 129,8 12 0,-15-4-129,15 4 129,-17 0-129,4 0 0,0 0 0,-1 0 0,0-2-258,-2 2 129,3 0-387,-3-1-645,12 12-3612,-5-3-645,6 13-645,2-2-387</inkml:trace>
  <inkml:trace contextRef="#ctx0" brushRef="#br0" timeOffset="140439.0327">23750 12793 10449,'7'-47'5805,"-3"16"-516,-4-20 0,1 8-4773,-2-14 129,-1 5-258,-8 2-129,4 9 0,-2 14-258,-2 5 258,1 10 0,-1 6-129,-1 6 0,2 6 0,-2 6 0,-1 2-129,1 2 129,0-2-129,3 0-129,0-3 0,8-11-129,0 0-387,-4 16-903,4-16-3612,0 0-387,0-12-387,9 4-645</inkml:trace>
  <inkml:trace contextRef="#ctx0" brushRef="#br0" timeOffset="140763.0511">23877 12436 8256,'3'103'5805,"2"-42"-516,-2-1 0,11 7-4257,-10-14-129,5-6-258,-1-13-129,5-14 129,2-19-258,-1-2-129,3-19 0,0-12-258,0-3 0,-3-2 129,1-1-129,-5 5-129,-2 11-129,-4 2 0,-4 20-645,0-20-2838,0 20-1290,0 0-516,0 12-516,0-12 0</inkml:trace>
  <inkml:trace contextRef="#ctx0" brushRef="#br0" timeOffset="141267.0801">24515 12758 9030,'11'-18'5547,"-9"-9"-129,0-7-258,-2-17-4257,0-1-258,-9-10-258,2 4-129,-5 7-129,3 10 129,0 8 0,1 15-129,8 18 0,0 0 129,-9 10 0,7 10-258,-1 3 258,1 0-258,-3 3 0,-2-4 258,-2-4-258,1-5 0,0-2 0,8-11 0,-16 12-258,16-12-129,-12 3-645,0-3-3741,12 0-645,0 0-129,10 5-774</inkml:trace>
  <inkml:trace contextRef="#ctx0" brushRef="#br0" timeOffset="141548.0961">24655 12360 10707,'3'67'5547,"-3"-26"-387,2 8 0,-2 4-4773,0 6 0,3-10-129,4-1 0,2-12-129,4-8 0,0-9 0,6-12 0,-2-13 0,-1-15-129,-3 0-129,-4-9-387,6 13-4128,-15 1-387,0 16-387,0 0-645</inkml:trace>
  <inkml:trace contextRef="#ctx0" brushRef="#br0" timeOffset="147590.4417">21017 7956 4386,'1'34'5805,"-1"-20"-387,3 2-387,-3-16-2322,10 14-1677,-10-14-258,20-7-129,-7-7-258,4-4 0,4-9 0,6 3-129,-2 0 129,5 1-129,2 5 0,3 4-129,1-3 129,6 5-129,2 1 0,2 4 0,2 0-129,0 4 129,-2 3 0,-1 3 0,-3 14 0,-1 3 0,-8 3 129,-1 10-129,-6 5 0,-3 1 0,-2 2 0,-7-2-129,1 0 0,-7-1 129,-3 6-258,-1-2 387,-1 1-258,-3 4 0,0 4 129,0 5 0,0-2 0,-4 6 0,1-5 0,0 1-258,2-2 129,0-6 129,1-11 0,0-2 0,0-8 0,1-2 0,2-8-129,1-7 0,-4-10 129,0 0 0,0 0-129,9 14 0,-9-14 0,0 0 0,8-10 0,-8 10 0,8-20 0,-2 9 0,5-10 0,-1 2 0,4 1 0,1-1-129,1 1 129,0 2 0,-1 4 0,-1 3 0,-1 1 0,-2 4 0,-11 4 0,14-16-129,-14 16 129,0 0 0,8-12 0,-8 12-129,0 0 129,-2 12 0,-4 5 0,-3 4 0,0-3 129,-3 9-129,0 4 0,-5 1 0,3-3 0,-4-1 129,2-2-258,-2-7 258,2 7-129,0-8 0,3-5 0,1-5 0,3-4 0,9-4 0,-14-3 0,14 3-129,-12-22 129,5-1 0,-1-1 0,0-1 0,-5-7 129,1 1-129,-2 5 0,-2-2 0,3 2 0,-2 3 0,1 5 0,2 1 0,2 4-258,0 0 129,10 13-258,-13-27-774,13 27-2580,-5-10-1935,5 10-387,-12-7-387,12 7-516</inkml:trace>
  <inkml:trace contextRef="#ctx0" brushRef="#br0" timeOffset="150442.6049">17460 12482 7740,'29'-9'5805,"-17"9"-516,-12 0-129,9 0-4128,-9 0-258,-14 5 129,-14-2-258,-5 9-129,-18-1 0,-11 4 0,-12 1-129,-13 2 0,-10 5 0,-9 4 129,-9 1-387,0 1 129,-1 1-129,3 1 0,2 3 0,8 1 0,7-3 129,10-2-258,11-6 129,9 1 0,7-3 0,10-4 0,11-5 0,7-3-129,9-6 129,6 1-129,16-5 0,-14 3 0,14-3-258,0 0-129,0 0-516,0 0-2580,9 0-2064,-9 0-516,18-12-387,-11 1-387</inkml:trace>
  <inkml:trace contextRef="#ctx0" brushRef="#br0" timeOffset="150930.6328">15867 12583 10062,'-7'-7'5805,"-4"14"-516,-13 5 129,-3 16-4644,-11 0-129,-3 11 0,-10 5-129,0 8 0,-3 2-129,3 4 0,5 1-129,6-8 0,4-4 0,6-5-129,7-6 0,7-7 0,7-7 129,6-7-129,3-15-129,11 13 129,6-11-129,8-2 129,5 0-129,5-3 129,1 0-129,0 3 129,0 0 0,-5 0-129,-3 0 0,-7 3 0,-2 0-129,-7 1-387,1 3-1032,-13-7-3225,0 0-1161,10-8 0,-10 8-645</inkml:trace>
  <inkml:trace contextRef="#ctx0" brushRef="#br0" timeOffset="152732.7359">16368 13527 9159,'9'3'6063,"5"-1"-516,-14-2 129,0 0-3225,0 0-1677,-6 11 0,-12-10-129,-3 3-258,-8-2 0,-3 1 0,-5-1 0,2 4-257,-1-3-130,4 0 0,3 2 0,7-4 0,2 1 0,8-2 0,3 1 0,9-1 0,-12 1 0,12-1 0,0 0 0,0 0-775,12 5-2837,-12-5-2064,0 0-258,13 4-645,-1-4-387</inkml:trace>
  <inkml:trace contextRef="#ctx0" brushRef="#br0" timeOffset="156926.9758">16980 13045 9933,'-6'22'5547,"-13"3"-387,-4 12-129,-7 6-4644,-3 9-129,-2 8 0,3 6-129,3-2 129,9 2 0,8-3-129,11-4 258,4-9-258,13-9 258,7-15-129,6-11 0,-1-12 0,-1-6-129,-1-17 0,-8-12-129,-6-3 129,-11 0-258,-4-1-129,-15 1-387,0 16-1419,-10-5-3354,3 13 129,0 4-516,8 6-645</inkml:trace>
  <inkml:trace contextRef="#ctx0" brushRef="#br0" timeOffset="157207.9918">17140 13037 9804,'2'49'5934,"-7"-17"-516,-2 13 0,-6-3-4386,3-1-903,-3-5 258,3-7-387,8-8-129,2-6 129,12-5-129,6-3 0,7-4-258,0-3-129,7 0-516,-14-13-1548,9 6-2451,-9-7-258,-1-3-645,-8-8 129</inkml:trace>
  <inkml:trace contextRef="#ctx0" brushRef="#br0" timeOffset="157399.0028">17340 13015 12384,'0'24'5805,"0"15"-387,-8-3-1419,-5 23-3612,-9 8 129,-1 1-258,-2 6-258,1-3 129,6-5-258,3-10-129,9-8-129,3-17-516,12-6-3225,-9-25-1161,24 5-258,-9-18-645</inkml:trace>
  <inkml:trace contextRef="#ctx0" brushRef="#br0" timeOffset="157776.0243">17417 13168 10320,'0'25'5547,"0"-5"-258,-2-2-129,2 9-4773,-4-6-129,3 3 0,-4-2-258,2-2 129,1-6-129,2-1 0,0-13-129,3 11 0,-3-11 0,16-2-129,0-6-129,-4-9-129,7 11-516,-8-19-1161,9 12-2838,-3-3-129,0 4-516,-4-1 129</inkml:trace>
  <inkml:trace contextRef="#ctx0" brushRef="#br0" timeOffset="157956.0345">17576 13114 10191,'-17'61'5676,"7"-11"-387,-6 8-129,4 8-4773,-4-5 0,3 2-258,4-2-516,-1-12-387,10 1-2838,0-19-1419,7-6-387,2-14-645</inkml:trace>
  <inkml:trace contextRef="#ctx0" brushRef="#br0" timeOffset="158323.0556">17600 13498 10449,'4'75'5676,"-4"-32"-516,-5-4 129,6-1-4902,-1-6-258,-1-10 0,0-11-129,1-11-129,2-7 129,6-12-129,5-5 0,0-5 0,4-2 129,-1 3-129,3 5 258,-2 5 0,-3 10 0,-2 8 0,-12 0 0,16 22 0,-12 1-129,-1 4 129,-2-1-129,-1-3-258,1 1-903,-3-12-3870,2-12 0,0 0-645,14-6-258</inkml:trace>
  <inkml:trace contextRef="#ctx0" brushRef="#br0" timeOffset="158766.0809">17899 13540 9159,'-6'83'5418,"4"-40"-387,-4-9-258,8 0-4386,-3-11-129,-3-10-129,4-13-258,0 0 0,3-17-129,4-2 0,5-4 129,3-2 129,-2 3 0,3 3 0,0 11 129,-2 7 129,-3 1-129,-2 11 129,-4 6-258,1 4 258,-3-2-129,0-5 0,-3-14 0,11 10-129,-11-10 129,17-12-129,-5-11 0,1-1 0,2-1-129,0 4 129,1 2 258,0 10-129,-4 4 0,0 6 129,-4 19-129,1-1 0,-4 7-387,-5-13-2451,4 9-2064,-4-9-645,0-13-129,0 0-645</inkml:trace>
  <inkml:trace contextRef="#ctx0" brushRef="#br0" timeOffset="160415.1753">12987 14336 9288,'17'1'5547,"-2"-1"0,-15 0-258,0 0-3741,-8 4-387,-12 2-387,-11-5 0,-8 4-258,-11-4 0,-4 2-129,-3-3-129,-2-3 0,2-1 0,4-2-129,8-1 0,7 2 0,9 1-129,4 1 0,8 3 0,5 0 0,12 0 0,-13 0-129,13 0-258,0 0-258,1 12-516,-1-12-3483,15-1-1032,2-2-129,11 3-516</inkml:trace>
  <inkml:trace contextRef="#ctx0" brushRef="#br0" timeOffset="160832.1991">13871 14335 9030,'54'29'5547,"-33"-18"-129,-3 2 0,-6-6-4257,-2 3-258,-10-10-129,-6 7 0,-17-6-258,-6 2 0,-10-3-129,-6 0-129,-9 0 129,3-3-129,-1-4 0,5 3-129,7 0-129,8-5 0,10 7-129,6 1-258,16 1-387,-16-16-3096,16 16-1806,8-6 129,7 4-774,-1-9-516</inkml:trace>
  <inkml:trace contextRef="#ctx0" brushRef="#br0" timeOffset="161784.2536">14911 14387 7611,'42'18'5805,"-26"-7"-129,-3-7-387,-1 7-2967,-12-11-1419,0 0-129,0 0-129,-12 0-129,-7-2-129,-4-3-129,-10-2 129,0-4-129,-5 4 0,1-3 129,-1 3-258,5 0 0,1 3-129,7 1 129,4-2-129,5 5-129,4 0-258,0-4-516,10 14-2322,-13-11-2451,15 1 0,-12-15-645,12 15-516</inkml:trace>
  <inkml:trace contextRef="#ctx0" brushRef="#br0" timeOffset="162629.3019">13590 12577 11223,'17'9'5805,"-5"0"-516,-12-9 129,0 11-4515,-14-9-129,-8-1-258,-8 1-129,-7-2 0,-5-2 0,-2-1-258,2-3 0,4 1 0,5 1-129,6 4 0,5 0 0,8 0-258,14 0 0,-11 5-258,11-5-645,0 0-3096,22 10-1419,-2-10-129,12 2-387</inkml:trace>
  <inkml:trace contextRef="#ctx0" brushRef="#br0" timeOffset="163014.3239">14593 12650 9030,'25'25'5676,"-25"-25"-129,20 25-129,-18-12-4128,-2-1-516,-11-6 0,-10 4-129,-12-6-258,-9 4-129,-7-5 0,-7-1 129,2-3-129,-1-7-129,2-1-129,8 0-129,11 3-129,2-7-387,14 13-2193,-2-11-2580,20 11-258,-16-1-387,16 1-516</inkml:trace>
  <inkml:trace contextRef="#ctx0" brushRef="#br0" timeOffset="163708.3635">12607 14431 12384,'-5'47'5805,"5"-31"-129,0-16-129,5-8-4773,-2-21-258,-1-13-129,-2-16 0,0-2-258,0-1 0,0 0 0,-4 6-129,-1 10 0,2 13 0,-3 11 0,2 10 0,4 11 129,0 0-129,-12-2 129,12 2-129,-13 3 129,2 6-129,1-2 129,-2 1-129,-1 1 129,0 1-258,1 0 129,0-5-387,12-5-258,-8 7-1161,-3-9-3354,11 2-516,7-10-258,5 2-774</inkml:trace>
  <inkml:trace contextRef="#ctx0" brushRef="#br0" timeOffset="164031.382">12822 13925 11352,'9'87'5805,"-9"-35"-387,2 8-129,-2-5-4515,0-1-258,-3-8 0,1-3 0,0-15-129,2-7 0,0-21-129,8 4 0,4-15-129,4-13-129,-1-4 129,4-4-129,2 2 129,-2 2-258,-1 2 129,-4 5-258,-2 7-129,-5 2-516,6 12-3225,-13 0-1419,0 0-258,13 0-387</inkml:trace>
  <inkml:trace contextRef="#ctx0" brushRef="#br0" timeOffset="164520.4101">13574 14449 11223,'27'6'5934,"-16"-16"-516,0-8-129,-11-16-4644,1-7-258,-1-12 129,0 3-129,-8-2-129,4 4 0,-6 11-129,4 7 0,-3 12 0,9 18 0,-17 0 0,6 5 0,-1 7-129,-1 2 0,0-2 129,0 4-129,1-5 0,0-4 0,3 0 0,9-7 0,-15 3-129,15-3 0,0 0-258,-12-6-645,12 6-2967,6-1-1419,4 1-387,1-4-387,7 3-387</inkml:trace>
  <inkml:trace contextRef="#ctx0" brushRef="#br0" timeOffset="164827.4276">13811 14045 10449,'7'60'5805,"-6"-18"-774,-1 1 258,4 4-5031,-8-4 129,-1-2-129,-2-9 129,2-3 0,5-12-129,0-17 0,12 0 0,1-13 0,0-15 0,2 0-129,-2-7 129,0 1-258,-2 3 0,-5-1 0,1 13-258,-6 1 0,-1 18-258,0-12-903,0 12-3999,0 10 129,7 3-645,1 2-258</inkml:trace>
  <inkml:trace contextRef="#ctx0" brushRef="#br0" timeOffset="165290.454">14460 14486 9288,'0'0'5547,"17"0"-258,-9-25-258,4-10-4386,-3-14-129,-1 2 0,-1-7-258,-1 9 0,-1-3 0,-3 8-129,-1 13 0,-1 10 129,0 5-129,0 12-129,-9 0 129,9 0-129,-23 11 0,9-1 129,-4-1 0,-1 1 0,-1 0-258,3-3 258,4-3-258,1-4-129,12 0-129,-16-5-774,25 5-4128,-9 0 0,19-4-516,-4-3-258</inkml:trace>
  <inkml:trace contextRef="#ctx0" brushRef="#br0" timeOffset="165608.4723">14641 13974 8901,'17'-7'5418,"-17"7"0,13 12-258,-9 6-4257,3 12-258,-7-2-129,0 11 0,0 3-258,0 1 258,0 0-258,0 4 129,1-7-129,3-4 0,4-2-129,2-7 0,3-8 0,2-2 0,3-7-129,1-3 129,-1-2-129,5-2 0,-6-3 0,-1 0-258,0 0-387,-16 0-387,14 0-3741,-14 0-774,-8-14-258,-9-2-645</inkml:trace>
  <inkml:trace contextRef="#ctx0" brushRef="#br0" timeOffset="167126.559">12275 14329 10191,'9'-8'5418,"-9"8"-258,7 16-258,-13 0-4257,1 8-258,-7-4-129,-5-4-258,0-4 0,-2-2 0,0-10 0,0-6 0,4-12-129,1-7 129,1-7 129,5 1-258,-1 3 129,0 8 0,-3 14 129,-3 11 0,-2 18 0,-6 12 0,-4 6 129,1 8 129,-3-5-258,1-1 129,0-13-129,4-12-129,5-13 129,2-6-129,2-15 0,3-9 0,2 0-129,-1-4 129,3 3 0,-5 6-129,0 7 129,-3 11-129,-9 4 129,-2 15 0,-7 3 0,2 2 0,-4 1 129,0-5-129,2-9 0,5-4 0,5-6 0,4-10-129,6-3 129,3-2 0,2-1 0,5 3 0,4 14 0,0 0 129,-16 0 0,10 10 0,-5 7-129,-2 1 129,-3-2 0,1 4 0,-7-12-129,5-2 0,-3-6-129,3-9 0,3 0-129,-1-3 0,6 2 0,-4 4-258,13 6-258,-28 0-645,20 6-3612,-13 7 0,-1 3-387,-7-5-258</inkml:trace>
  <inkml:trace contextRef="#ctx0" brushRef="#br0" timeOffset="167686.5912">10575 14548 10707,'27'8'5418,"-16"-2"-129,-11-6-129,16 3-4128,-16-3-387,-8-4 0,-9-1-129,-4 4-129,-7-2 0,-5 3 0,-7 0 0,0 0 0,-4 0-129,2 3 0,1-2-129,4 1 0,0 1 0,4-2-129,4-1 0,4 0-129,3 3-258,-2-2-129,10 7-774,-14-8-3096,15 3-1290,-2 2-129,5 4-258</inkml:trace>
  <inkml:trace contextRef="#ctx0" brushRef="#br0" timeOffset="168190.62">9585 14604 12255,'-31'7'5805,"10"-1"-387,-2 0-129,-18-6-4644,6 0-258,-7-5 0,-3-3-129,-1-8 0,-3 1 0,-2-1 0,0 4-258,-2 4 129,3-3-129,-1 2 129,4 7-129,6 1 0,3 1-258,10 0-129,3 0-129,11 0-516,-5-9-2193,19 9-2322,0 0-129,0 0-258,0 0-516</inkml:trace>
  <inkml:trace contextRef="#ctx0" brushRef="#br0" timeOffset="168559.6411">8584 14573 8901,'-66'0'5934,"27"4"-258,-8-2-129,1 13-2451,-10-14-2451,1 2 0,-7-3 0,4-1-258,0-5-129,1-4 0,1-2-129,-1-3 129,3-2-258,5 1 0,3 4-258,4-3-387,9 10-516,-6-13-3225,22 14-1419,8-2 0,9 6-774</inkml:trace>
  <inkml:trace contextRef="#ctx0" brushRef="#br0" timeOffset="169342.6859">9296 11959 7353,'14'6'5805,"-10"15"-129,-4-21-387,-5 27-3354,-14-22-903,0 7-129,-14-6-258,-3 5 0,-14-10-129,0-1-129,-8 0-129,1 1 0,-3-1-129,4 0 0,6-1 0,5-1-129,10 2 0,6 0-129,11 3 0,6-1-258,12-2-129,1 14-387,25 6-1677,-5-10-2967,16 0-129,1-1-516,12-3-258</inkml:trace>
  <inkml:trace contextRef="#ctx0" brushRef="#br0" timeOffset="169702.7065">10193 12033 9417,'43'20'5934,"-25"-15"-387,1 5 0,-6-7-4773,-3 3-129,-10-6 0,0 0-258,-27-1 0,-2 0-129,-12-3-129,-9 2 0,-8 2 0,-5-1-129,-3 0 0,-2 0-516,12 6-1419,-6-5-3354,9 6-387,8-3-516,8 2-129</inkml:trace>
  <inkml:trace contextRef="#ctx0" brushRef="#br0" timeOffset="170200.735">8087 14064 9417,'-3'67'6063,"0"-18"-645,-7 8 0,6 9-1935,-3-6-3354,-2-5-258,6-7-903,-7-16-4128,16-9 0,6-15-774,15-8-258</inkml:trace>
  <inkml:trace contextRef="#ctx0" brushRef="#br0" timeOffset="170355.7438">8354 14151 12513,'4'71'5676,"-4"-19"-129,0 14-258,0-9-5418,0-5-774,0 1-4128,0-15-258,5-9-516,5-19-387</inkml:trace>
  <inkml:trace contextRef="#ctx0" brushRef="#br0" timeOffset="170663.7615">9022 14032 9288,'0'132'5160,"-6"-62"-387,5 6-774,-11-10-8256,8-11-516,4-14-258,0-23-645</inkml:trace>
  <inkml:trace contextRef="#ctx0" brushRef="#br0" timeOffset="170819.7704">9173 14122 9804,'7'83'5547,"-5"-22"-645,1 6-258,-3-12-6579,1 4-2967,2-8-129,1-13-516,5-13-387</inkml:trace>
  <inkml:trace contextRef="#ctx0" brushRef="#br0" timeOffset="171212.7929">10067 14051 11739,'-13'136'5547,"9"-67"-387,4 4-516,1-7-5031,-1-25-2064,6-9-2322,6-16-387,5-16-516,2-20-258</inkml:trace>
  <inkml:trace contextRef="#ctx0" brushRef="#br0" timeOffset="171348.8005">10308 14161 13545,'30'93'5805,"-12"-21"-258,-3 4-516,-1-2-5418,3-2-3870,-14-26-1032,5-13-387,-5-20-516</inkml:trace>
  <inkml:trace contextRef="#ctx0" brushRef="#br0" timeOffset="172793.8832">10405 15470 11997,'30'-9'5676,"-20"-9"-516,-3 1 0,-7-4-4902,-9-1-258,-13 5 129,-7 4 0,-8 13-129,-4 6 0,-1 17 129,2 7-258,7 7 0,8 4 129,8-3-129,9-3-129,8-8 258,9-8-258,8-9 0,4-6 129,5-7 0,-3-13 129,4-5-129,-3-3 258,-1-7 0,-7 8 129,-2-1 129,-2 8 0,-5 5 0,-7 11-129,6 12 129,-5 17-129,-1 13 0,0 16-129,-4 9 0,0 7-129,-6 10 129,2-2 129,-2-7-129,-3-11 0,-2-10-129,0-18 129,-2-17-387,-1-19-258,18 0-2322,-22-44-2451,19-4-258,3-9-645,5-2-258</inkml:trace>
  <inkml:trace contextRef="#ctx0" brushRef="#br0" timeOffset="173290.9117">10575 15419 7740,'36'43'5805,"-25"-6"-129,1 15-258,-5-15-1677,-3 17-3483,-3-11 129,-1-6-258,0-9 129,0-12-129,0-16-129,8-19 129,4-7 0,2-10-129,6-1 129,4-2-129,4 6 0,2 4 0,2 10 129,-3 4-129,-2 9 129,-3 3-129,0 3 0,-7 0 0,-1 5 0,-7-1 129,-9-4-258,11 17 0,-11-4 129,0-1-129,0 5 129,-4 6 0,1-2 0,2 3 0,1-4 0,1-2 129,8-5-129,6-6 129,2-7-129,4-8 0,-1-6 0,2-8 0,-5-5 0,-3-2 0,-7 2-129,-7 2 129,-1 4-387,-16 3-129,2 15-1032,-15-2-3483,10 5-387,-3 6-387,7 6-516</inkml:trace>
  <inkml:trace contextRef="#ctx0" brushRef="#br0" timeOffset="173650.9323">11184 15475 10449,'17'45'5547,"-13"-18"-516,-1-3 0,2 3-4773,-3-6-129,0-4 0,2-5-129,-4-12 0,21 6-129,-7-11 129,0-6 0,4-5-129,1 2 0,-2 0 129,-1 2 0,-4 5 0,-2 5 129,-10 2 0,11 14-129,-7 4 0,-2-1 129,5 1-129,0-3 0,2-3-129,4-7-258,0-7-387,12 0-2193,-8-19-1806,3 1-645,-3 0 0,-2-1-258</inkml:trace>
  <inkml:trace contextRef="#ctx0" brushRef="#br0" timeOffset="174290.9689">11614 15465 10449,'17'38'5418,"-9"-16"-516,-5 0 129,2 6-4902,-5-12 258,0-1-258,0-3-258,0-12 0,0 0 129,0 0-258,9-18 258,3 1-129,4 0 0,4 4 258,1 3-129,1 2 0,2 8 129,-3 2 0,0 8-129,-1 6 0,-2-3 0,-2-2 0,-1-1 129,1-8-129,0-2-129,-2-10 129,2-3-129,-3-2 129,-2-1 0,-2-3 0,-3 5-129,-6 14 0,0 0 258,0 0 0,-13 3-129,0 12 0,0 3 129,-3 5 0,4-4 0,4 4 129,4-7-258,4-3 129,0-13-129,16 9 0,-2-15 0,5-9 0,2-8-129,0-13 129,3-7 0,-3-9 0,-5-4 0,0-4 129,-6 5-129,-2 7 129,-4 4-129,-4 15 129,0 15 0,0 14 0,-16 13 129,6 20-129,3 15 0,1 7-129,4 11 0,0 3-129,2-2-258,2-15-2967,11 6-1806,3-11-258,12-12-258,2-12-258</inkml:trace>
  <inkml:trace contextRef="#ctx0" brushRef="#br0" timeOffset="174693.992">12863 15276 10707,'-8'24'5805,"-2"-17"-774,-2 3 258,-5-10-4644,-2 0-387,-3 1-129,1-1 0,-2 5 129,7 1-258,4 2 129,12-8-129,-2 30 0,7-8-129,9 4 129,5 9 0,1 2 0,0 2-129,-2-1 129,-5 0 0,-5-7 0,-8-3 0,-4-11 0,-9-11-258,-4-5-129,-8-13-516,8-5-4128,-7-14-258,9 3-129,5-14-645</inkml:trace>
  <inkml:trace contextRef="#ctx0" brushRef="#br0" timeOffset="174899.0037">13133 15055 9933,'37'60'5676,"-26"-6"-516,-6 12 0,-2 8-4644,-3 13-645,0-11-516,-2 4-1161,-7-19-2967,8-12-516,1-15-258,5-18-516</inkml:trace>
  <inkml:trace contextRef="#ctx0" brushRef="#br0" timeOffset="175047.0122">13290 15375 8901,'-25'-35'5418,"1"33"0,-7 0-387,-5 2-3741,-1 6-1935,-13 0-3870,12 6-387,3 4-645,15 4-129</inkml:trace>
  <inkml:trace contextRef="#ctx0" brushRef="#br0" timeOffset="175417.0333">13396 15548 7224,'-28'-18'4902,"14"13"-129,-2 5-1935,0 1-2580,4 5 0,-1 1-129,9 5 0,1 3-129,3 0-129,7 2 0,5-6 129,4-2 0,2-2-129,-1-5 129,-1-2 0,0-4 0,-3-6 129,-4-3-129,-9 13 129,11-21 129,-11 21 0,5-13 0,-5 13 0,0 0 0,8 11 129,-4 3-516,-4-14-1419,9 22-3096,-1-10-129,4-4-645,1-8 0</inkml:trace>
  <inkml:trace contextRef="#ctx0" brushRef="#br0" timeOffset="175627.0453">13723 14987 10191,'-1'90'5676,"-5"-26"-516,-4 7-129,-4 6-4902,-3 0 0,-1-7-387,3-7-387,-2-16-1032,8-3-3225,1-11-387,8-14-516,0-19 0</inkml:trace>
  <inkml:trace contextRef="#ctx0" brushRef="#br0" timeOffset="175825.0566">13786 15280 6321,'-39'-15'5547,"14"15"-387,-5 0-516,0 1-2838,-1 1-1677,-4-1-129,5 2-387,-2-3-1290,18 1-2838,-2 9-516,8 5-258,8 2-387</inkml:trace>
  <inkml:trace contextRef="#ctx0" brushRef="#br0" timeOffset="176099.0723">13685 15575 4257,'80'26'5547,"-37"-22"-774,-2-4 129,4-4-3741,-17-16-258,-2 3-129,-12-11-516,-5 2 0,-9 6-129,-11-1 0,-6 9-129,-4 9 129,-1 3-129,0 14 129,3 5 129,5 12-129,9-2 258,5 8-129,11-3 258,7 3-258,7-8 0,3-6-387,4 10-2709,-7-19-1935,0 4-645,-7-14-387,-6-4 0</inkml:trace>
  <inkml:trace contextRef="#ctx0" brushRef="#br0" timeOffset="183666.5052">12722 5741 1806,'21'51'4644,"-16"-12"129,-5 4-258,0 1-3612,-5 22 0,-11-1 129,2 13-516,-5 2 129,-1 10-258,-1 13-129,0 10 0,0 11 0,0 7-129,1 11-129,-2 0 129,-2 7-129,-1 4 0,1-8 129,2 1-129,0-6 129,3-3 0,-2-3 0,5-4-129,0-3 387,4-2-387,1 0 129,1-5 0,0-2-129,0-11 0,1-9 258,1-7-258,-1-9 0,1-9 0,2-13 129,-4-3-129,4-7 0,-2-4-129,1-1 129,2-2 129,-2-6-258,2-4 258,2-1-258,2 0 258,0-6-129,1-6 129,0-8 0,0-12 0,14 16 0,-2-5 129,3-10-129,3 1 129,2 5-129,4 2 0,1 0 0,4 3 0,1-3 129,2 1-258,2-1 0,4-2 0,4-7 129,3 0-129,5 0 0,5-2 129,8-2-129,4 2 129,6-4-129,3 1 0,3 3 0,3 2 0,4 0 0,1 0 0,5 2 0,0 1 0,2-1 0,5 1 0,2-3 129,2 0-129,4 0 0,5-2 129,0-4-129,2 4 129,-1-2-129,3 1 129,4 3-258,4 0 258,0 5-129,-1 2 129,-1 2-129,6 0 0,4-1 0,4 4 0,0-3-129,1 0 129,3-2-129,6 3 258,1-3-129,0 4 0,-2 2-129,0 5 129,0-3 0,-1 6-129,-4-2 258,-7-3-258,-5-1 129,-1-1 0,-2-7 0,-5-7 0,-7 1 0,-6-4 129,-4-4-129,-6-1 0,-3-7 0,-8 1 0,-7 1 0,-5 1 0,-7-1-129,-5 2 129,-4-3 0,-6 7 0,-6-2 0,-7-3-129,-2 3 129,-8-2 0,-2 3 0,-4 3 0,-3 2 0,-4-3-129,-4 6 129,-3 0 0,-9 0 0,12 0 0,-12 0 0,0 0-129,0 0 129,3-10 0,-3-2-129,0-5 129,0-2 0,0 1 0,0-9 129,1 0-258,2-4 258,-1-4-258,1-1 258,0 1-129,-1-4 0,-1-8-129,1 4 258,-2-10-129,0 0 0,0-1 129,0-10-129,-2-3 0,1-2 129,-1-5-129,0-5 0,1-1-129,1-1 129,-2-1 0,1 0-129,1 2 258,0-2-258,0 0 129,-1-3 0,1 2 0,-3-3 129,2 6-129,-2-2 0,1-2 0,0 8 0,1 0 129,-4 2-129,1 1 0,2 5 0,-3-3 129,0-3-129,-2 0 0,-1 0 0,2-5 0,-4 3 0,1 1 129,-2-1-258,-1 0 129,1 6 0,-1 4 129,0-3-129,-1 8 0,1 4 0,-2 0 0,0 7 0,0 7-129,1 3 258,0 4-258,1 8 258,0 5-129,1 3 0,2 3 0,1 4 129,8 13 0,-17-19-258,17 19 258,-17-21-129,6 12 129,-2 2-129,-4 1 129,-2-4-129,-1-2 0,-8 2 129,-2 0-129,-2-5 0,-4 5 0,-2-4 0,1 0 0,-4 2 0,0 1 0,1 1 0,-3-1 0,2 5 0,-2-2-129,-3 1 129,1 0 0,-4-1 129,0-1-129,-1 2 0,0 5 0,-3-7 0,1 3 129,-1 1-129,0 2 0,0 2 0,-1 0 0,-1 1 0,1 0 0,-4 0 0,-4 0 0,-1 0 0,-1 0 0,1 0 0,-1 0 0,-2 0 0,0 0 0,2 1 129,-1 2-129,0-2 0,-4 3 0,-1-4 0,-4 0 129,3-2 0,0-4-129,-3-2 0,3-2 0,-2 0 0,0-2 0,1 0 0,-2 1 129,0 4-129,1-3 0,1 2 0,2 0 0,2-1 129,2 6-129,4-1 0,3-1 129,1 4-129,2 1 0,-2 0 129,2 5-129,3 3 129,-1 1-129,2 4 129,2 0-129,4-1 0,1-2 129,2 5-129,2-5 0,3-2-129,2 0 258,-1-5-129,4-2 0,-1 1 0,-2-2 0,4 0 0,-2 0 0,-1 0 0,0 0 0,-3 0 0,1 0 0,1 0 129,1 0-129,-2 0 0,4-2 0,0-2 129,4-1-129,0 0 129,2-1-129,-1 1 0,0 1 129,0-1-129,-1 2 0,2 0 0,-2 1 0,-2 1 0,2-3 0,-2 1 0,0-2 0,1-1-129,-2-2 129,-1-2 129,-1 1-129,2-5 0,2 5 129,0-1-129,-2 1 0,4 0 258,2 4-258,2 2 0,2 3 129,1 0-258,0-4 129,-1 4 0,0 0 0,2 0 0,-2 0 0,2 0 0,-1 0 0,-4-5 0,1 5 0,2 0 0,-6-2 129,-1-2-129,-2 0 129,-5 0-129,-2-5 129,-5 2-129,0-8 129,-1-1-129,-2 4 129,1-5-258,-3 1 129,1 1-516,-3-10-1419,7 18-3354,-5 1-129,10 3-516,-3 1-645</inkml:trace>
  <inkml:trace contextRef="#ctx0" brushRef="#br0" timeOffset="187346.7157">1518 5228 6966,'-17'-14'4773,"2"25"-258,10 7-258,0 10-3999,-2 8 387,3 14 0,-4 7 0,6 18-129,-5 9 129,4 22-129,-1 14 258,2 15-387,-1 13-129,-1 11 129,-4 11-129,-1 4 129,0-2-129,-6-1 0,-3-3-129,-1-4-129,1-7 129,-1-2 0,5-9-258,2 2 258,3-7-129,5-3-129,1-5 258,3-6 0,0-6-129,4-8 0,-1-10 129,1-12-129,0-9 129,0-14 0,0-8-258,0-11 258,2-5-129,1-8 0,2-8 129,0-1-129,3-4 129,4-4-258,1-3 258,2-4-129,3-3 0,-1-2 129,2-5 0,3 0-129,3-2 129,1-2-129,2-1 129,6 1 0,4-3-129,6 4-129,3 1 129,5 0 0,3 0 129,6 0-258,2 0 129,4 0 0,1 0 0,6 0 129,3-1-129,0-3-129,2 2 129,-2-6 129,1 7-129,0 1 0,-2-1-129,-1 1 0,0 0 129,3 0-129,0 0-129,-2 0 129,3 0 0,-1-10 129,-1 2 0,-1-8 0,-1 2-129,0-2 258,3 2 0,-1 2 0,-1 0-129,4 2 0,-1 0-129,2 3 129,-2 0-129,0 0 129,3-1 0,-1-4-129,1 3 0,1-2 129,0-1 0,4 2 0,0-1 129,5 4-258,1 3 129,-3 3-129,7 1 129,-2 4 0,0 4-129,4 3 258,-2 0-258,1 0 129,-2-4 0,-1 1 0,1-5-129,-1 0 258,4-3-258,-2 0 129,1 2-129,-2-1 129,0 0 0,2 3 0,-2-4 129,2 0-129,-1 3-129,-2-3 129,-1-1 0,0-6-129,-1 4 129,-1 2 0,3-1-258,-2 2 258,-1-1 0,-4 0-129,1 1 129,-3 0 0,1 0 0,-5 0-129,1 0 0,-3 0 0,-2 0 129,0 0-129,-3 0 129,-3 0 0,0 0-129,-4 0 129,-5 0 0,-2 0-129,-7 2 129,0-2-129,-1 7 129,-6 2 129,-2-5-129,-2 1 0,-4 1-129,-4-2 258,-6-1-129,-4-1 0,-9-2 0,0-2-129,-6-2 0,-4-2 129,-10 6 0,10-21-129,-6 9 129,-3-2 0,1-3 0,-1-6-129,0-9 258,2 0-258,-2-6 129,4-4 0,1-5 0,-1-8 0,-1-4 0,4-6 0,0-6 129,-3-4 0,2-7-129,-2-4 0,0-2 0,-1-6 0,-1-3 0,-2-4 129,-1 2-129,0-4 0,0 2 129,-1-5-258,-4 3 258,-1-2-129,2 2 0,-2 6 0,2-4 0,0-3 0,0 3 0,1 0 129,2 0-129,-2 4 129,2 4-129,-3-2 0,0 10 0,0 2 129,0 3-129,0 7 129,-4 6-129,-1 2 129,0 2-129,-2 3 129,-1 3-129,-2 4 0,-2 6 129,0 0-129,2 2 0,-2 6 129,2 3-129,0 2 129,2 6-258,2 4 258,1 4-129,0 5 0,2 3 0,7 12 0,-16-15 129,16 15-129,-19-2 0,8 2 0,-2 0 0,-1 0 0,-6 0 0,0 1 0,-3 1 0,-1 1 0,-4 1 0,-2-4 0,-2 0 0,-4 1 0,-3-1 0,-2 0 129,-6 0-129,-2-1 0,-8-3 0,-3 4 0,-6 0 0,0 0 129,-3 0-129,-6 0 0,0 0-129,-3 0 129,-2-3 0,-3-1 0,-3 0 0,0 1 0,-5 0-129,3-1 129,-3 4 0,-1 0 0,-3 5 0,1 5-129,-1-4 129,2 1 0,-2 2-129,1-1 129,0-3 0,-1-2 0,-1-2 0,2 5 0,-1-4 0,3 3 0,-4-5 0,1 0 0,-1 1 0,1 3 0,0-4 0,1 0 0,3 0 0,-3-2 0,2-1 0,1-2 0,4-2 129,-1-2-129,-2 2 0,4-3 0,1-4 0,0-1 0,0 5 0,0-1 0,1-1-129,4 1 258,0 1-129,0 1-129,0 1 129,3 1 0,2 3 0,-1-6 0,5 3 0,0 0 0,4-1 0,1 1 129,-1 3-129,-2-4 0,3 2 0,-2 3 0,3 0 0,-2 1 0,6 2 129,0 0-129,2 0 0,4 1 0,-2 4 0,3 0 0,-4 0 129,1 2-258,2 0 129,-2 1 0,3-3 129,0 0-258,1-1 258,1 4-129,4 0 0,0-1 0,1 0 129,2 2-129,-5 0 0,2 0 129,-2 0-129,-1-2 129,-2 2 0,-1 2-129,0 0 0,2-4 129,0 4-129,2 1 129,5-4 0,-1 8-129,2-5 258,6 1-258,-4-1 387,2 3-258,-1 1 129,2-1-258,-4 0 258,0-2-129,0-1 0,-1-1-129,2-1 0,4-1 0,1 0-129,2-3 0,9 0-129,-2-3-516,15 13-1677,-4-10-2709,16 6-129,1-11-387,18 20-645</inkml:trace>
  <inkml:trace contextRef="#ctx0" brushRef="#br0" timeOffset="191493.9529">18125 10353 1032,'-10'58'4902,"7"-22"258,-4 0-516,-1 3-2709,3 11-645,-11-4-258,4 9-387,-8-1-129,7 5-129,-7 2 0,1 6-258,-1 5 129,1 10-129,0 4 0,0 2-129,-2 3 0,4 4 129,-3-1 0,3 1 0,1-5 0,0-1 0,2-7 0,2 2 0,0-6 0,0-2-129,2-5 129,3-4-258,-1 0 258,1-6-129,2-6 129,1-2-129,2-6 129,-1-3 0,2-3-129,1-2 129,0 1-129,0-3 0,0 0 129,0-2-129,2-1 0,1-3 0,-2-1 0,0-6 258,1-5-129,1-3 0,-3-16 0,6 13 0,-6-13 0,12 0 129,-12 0-129,18-10 0,-7 7 0,1-2-129,0 3 129,2 2 0,2 1-129,-1 3 0,3 1 129,7 3-129,2-4 0,3 1 0,4 1 0,4-2 129,3 0-129,4 5 0,4 2 0,2 1 129,4 1-129,1 7 0,7-2 0,3 6 0,4 1 129,5-3-129,3-1 129,5-1-129,3-2 0,4-3 0,5 2 0,5 1 129,-1-1-258,1 1 258,4 1-258,0 3 129,4 0 0,4-1 0,-2 0 0,1-3 0,0-1-129,2-3 0,5-1 129,3-5 0,0 1 0,-4-1-129,-1-1 129,3 0 0,-2 4-129,3-3 129,-3-3 0,-5 1 0,1-2-129,-2 3 129,2-7-129,3 0 129,-3 0 0,0-6 0,-1 1 0,-3 3 129,3-3-129,2 2 0,-1 2 0,-2-1 129,-7 4-129,3 2 0,-4 0 129,-2 1 0,3 2-129,-4-6 0,-6 4 0,1-3 0,-1-1 258,-3 7-258,-3-4 129,-2 2 0,-5 1-129,-1 2 129,-3-2 0,-4-1 0,-1 0-129,-4-6 0,-4 2-129,0-2 258,-8 0-129,-4 0 129,-2-4 0,-5-3 0,-4-2-129,1 2 0,-1-3 129,-4-3-129,0-2 0,-5 2-129,0-1 129,-3 5 0,-1-6 0,-3 2 0,-5 2-129,-3 1 129,0-1 129,-2-4-258,-5 2 129,0-5 0,-1 1-129,0-1 129,-2-7 0,2 0 0,0-2-129,-1-1 129,0-7 0,0-4 0,-2 0 0,0-8 0,-1 2 0,-2-4 0,-3-7 0,0-10 0,0-2 0,0-2 0,-2-7 0,0-2 0,-5-4-129,3-6 129,0 3-129,2-5 129,-1-3 0,0-2 0,3-2 0,-1 1 0,-3-7 129,0 1-258,-4-2 129,-3 0 0,-1 3-129,-5 6 258,-1-7-258,-3 0 129,0 6 0,-3 1 129,2-3-129,1 11 129,-2 2-258,5 2 129,-2 11 0,2 5-129,3 6 258,-1 6-129,3 10-129,1 4 258,2 7-129,2 10 0,-2 4 0,3 6 129,1 4-258,6 11 258,-13-7 0,13 7-129,-13 0 0,13 0 0,-19 11 0,9-2-129,-6 0 258,0 0-258,-5 3 129,-4-4-129,0 2 0,-4-6 129,-3 1 0,-1-3 0,-4-2-129,-3 0 0,-3-1 258,0-3-129,-6 1 0,-1 3 0,-3 0 129,-1 0-129,0 0 0,1 0 0,-1 0-129,0 0 129,1-2 0,2-9 0,-4-1-129,-3 0 129,-3-2 0,2-1 129,-2 2-129,0 0 129,2 2-258,-2 2 129,3 0-129,2 2 0,3 4 129,1 0-129,1-1 129,-1-1-129,0 2 129,-1-3 0,0-2 129,-1 4-129,0-4 0,0 1 0,1 4 0,-1 2 0,4 1 0,0 0 0,1 0-129,3 2 129,-4 3-129,4-1 129,-6-3 0,2-1-129,0 0 129,-3 0 0,2-3 129,-3 1-129,-1-2 0,-1-1-129,2 1 129,-1 0 129,-1-2-129,0 4 0,-2-2-129,-2 2 129,1-3 129,1-2-129,0 4 0,1 2 129,3 0-129,0 1 129,4 0-129,1 0 0,-1 2 0,1 5 0,-1 0 0,-2-4-129,-3 3 129,0-4-129,-2 3 258,-1-3-129,0-2 0,3 2 0,-3-1 0,4 0 129,1 2-129,3 1 0,-3 3 0,4-2 129,-2 2-129,-1 6-129,0-5 258,-1 3-129,4-4 0,0 5 129,-1-5-129,4 5 0,0-5 129,1-3 0,1 4-129,4 1 0,0-3 129,-1-3-129,4 4 0,0-1 0,2-1 0,3-1-129,-1 1 258,0 1-129,3 0 0,-2 4 0,4-5 0,1 2 129,-2 2-129,1-2 0,3-2 0,1 2 0,2-3 0,-2 0 0,3 4-129,0-3 129,-2-2 129,1 3-129,1 2 0,1-1 129,-1 1-129,1 0 129,2-3-129,-2 0 0,4 1 0,-1 0 0,0-1 0,1-1 0,-1 3-129,-1-3 129,-1 4 0,2-1 129,-4-1-129,1 1 0,-1-1 0,4-1 0,-3-3 129,3 2-129,-2-1 0,1-1 0,2 0 0,0 0 0,-1 1 0,1 4 0,1-2 0,0-3 129,-1-1-129,3 5-129,-3-3 129,2-2 0,0 2 0,1-3 0,0 0 0,1 0 0,-1 4 0,1 1 0,0-3 129,2 1-129,-1 1 0,-1-2-129,3 1 129,-3 2 0,2-4 129,-1-1-129,-1 0 0,-1 0 0,1 0 0,-1 0 0,0 1 0,-2 1 0,2 2 129,1-1-129,-1 1-129,2-1 129,-1 2 0,2 5 129,1-10-129,9 0 0,-19 0 0,19 0-129,-16 0 258,16 0-258,-15 0 258,15 0-129,-15-3 0,15 3 0,-10 0 0,10 0 0,0 0 0,-12 0 129,12 0-258,0 0 129,0 0 0,0 0 0,0 0-258,0 0-903,0 0-4128,0 0-129,0-11-387,0 11-645</inkml:trace>
  <inkml:trace contextRef="#ctx0" brushRef="#br0" timeOffset="195374.1748">7385 11779 3483,'-18'131'5547,"10"-42"-387,-3 7-258,-1 1-3096,4 29-516,-13-4-258,9 14-129,-11-1-258,7 4-258,-7-4 129,6 6-258,-4-5 0,0-4-129,0-4 129,-3 0-129,0-9 0,2-2 0,-3-5-129,5-5 129,0-9 0,4-7-129,2-6 0,3-6 0,4-7 129,0-9-129,4-5 0,2-8-129,1-4 129,0-4 0,0-2 129,4-3 0,0-3-258,5 2 258,-4-1-129,4-2 129,2-2-129,1-4 0,4-2 0,1-3 129,4-2-129,3-6 129,1-1-129,5-2 129,2-3 0,6 2 0,-1-3-129,6 0 129,4 4-129,0-3 0,3 1 0,0-3 129,3 4-258,1-1 258,3-3-129,-2-2 0,1-4 129,4 0-258,5-1 258,1 1-129,4 0 0,0-2-129,-2 2 129,4 5 0,-3 0 0,1 2 129,-3-4-258,-2-2 129,2-1 0,2 0 0,1-8 129,-1-1-258,0 3 129,1 2 0,-1 3 129,-2 1-129,0 0 0,-1 0 0,3 2 0,-1 6 129,6-6-129,-2-1 0,1-1-129,3 0 129,0-2 0,-1-2 0,2-3 129,-1-1-129,1-2 0,2 4 0,1-2 0,2-1-129,1 3 129,0-1 0,1 0-129,1-1 258,1-1-129,-1-3-129,4 0 129,-1 0 129,-1 1-129,3-1 0,-3 5 0,2 1-129,0 5 129,-2 1 0,1-1 0,1 1 0,-1 0 0,-2 2-129,2-2 129,3-2 0,-3-7-129,2-2 129,0 4 0,-2 0-129,-2-1 129,1-3-129,-4 6 129,-4 1-129,3 2 129,-3 2 0,-3 0-129,1-1 129,-1-5 0,2 1 0,-4-2-129,1-5 129,-4 2 0,3-1-129,-4 0 0,5 2 0,-2 2 0,1-2 0,-3 6 129,3 1 0,-4-1-129,-3 0 129,-4 2 0,2 1-129,-2 0 258,1 3-129,0 1 0,-2 3 0,0 4 0,0-1 0,-5 5 0,-1-1 0,-3 5-129,-3 0 258,-2 1-258,-4-2 129,-2-5 0,-2-1-129,-1 2 129,-4-4 0,-3-2 0,-2-4-129,-2 2 129,-7-4 0,0-2 0,-4 0 0,-2-1 0,-6-9 0,-1-3 0,0-4-129,-3-7 129,-1-3-129,1-3 129,-2-6 0,0 0 0,2-5 0,-1 0 0,1-3 129,2-2-129,-5 1 129,6-3-129,-4-2 0,1-7 129,2-2-258,-3-8 258,0-2-258,-1-6 129,-1-1-129,-2-2 129,0 2 129,0 1-129,-1 3 0,-4 6 0,0 4 129,-1 6-129,3 4 0,-1-4 129,3 5-129,-3-2 0,3 3 0,-2-2 129,2 4-258,-2-1 258,2-5-129,-3 3 0,0 5 0,-1 1 0,-2 0 0,-1-2 0,-1 2 0,-3-1-129,0 2 129,0 1 0,-1-3 0,0-1 0,0 2 0,0-1 0,-2 2 0,3 1 0,-1-5 0,1 0-129,0 2 258,0-1-258,0-2 258,2 2-258,1-4 258,-2-2-258,2 3 258,1 3-129,2-1 0,0 1 0,2 0 0,-1 1 0,1 2 0,-1 2 129,2 4-258,3 0 129,-4 3 129,2 6-129,-1 2 0,3 5 0,-1 6 0,1 16 0,0-18 129,0 18-129,0 0-129,0 0 129,0 0 0,0 0 0,-11 0 0,11 0-129,-13 2 129,5 2 129,-4-2-129,-1 1 0,-6-2 129,-2 3-129,0-2 0,-4 2 0,-1-3 0,-6 2 0,0 1-129,-4 0 258,-1 0-129,-7 3 0,-2-2 0,-3 1-129,-4 2 258,-2 0-129,0-2 0,-6 2 0,2-3 0,-3-1 0,-1-4 0,-5 0 129,-2 0-129,-5 0 0,-1 0 0,-1-4 0,-3 2 0,-2 0 0,0 2 0,-2 0 0,-2-1 129,-1-3-129,0 0 0,-1 1 0,-1-3 0,2 1 0,-2-5 0,2 4 0,-2-1-129,2 1 129,0 2 0,-2-1 0,3-1 0,0 2 0,1-1 129,0-1-258,2-4 258,1-2-129,-1 1 129,2-3-129,2 3 0,-1-2 129,2 4-258,6 0 129,-1 1 0,3 5 0,2-2 0,-2 0-129,1 2 129,-1-2 0,3-2 0,2 1 0,1 1 0,2 1 0,2 1 129,4 2-129,0 0 129,0 1-258,-1 0 258,-2 3-129,3 0 0,1-2 258,-1-1-258,2 0 0,4 0 0,-1 0 129,2 0-258,3 0 129,-2 2 0,2 2-129,-4 0 258,0 0-129,-3 1 0,1-1 0,-2-2 129,-2-2-129,2-1 0,1-2 0,-1-1 0,3 1 0,-1 0 0,2-2 0,0 4 0,-4 1 0,1 0 0,-2 4 129,-2-2-129,2 3 0,-2-2 0,0 3-129,2-1 129,1-1 0,2-1 0,1 1 0,1 1 129,1-2-129,-1 3 129,-1-1-129,-1 2 0,1 2 0,-2 0 0,3 1 0,2-2-129,2 4 129,4-1 0,4 1 0,2 1-129,5-1 258,0-4-258,2 5 258,0-3-129,3-2 0,-1 0 0,1-1-129,0-4 129,-2 3 0,4-1 129,-2-2 0,-1 1-129,0 2 0,0-2 0,-2 0 129,2-3-129,-2 2 0,-1 0 0,3 1-129,-1 3 129,-2-2 0,5-2 0,0 2 0,0 5 0,4-5 129,1 2-258,1 0 258,2-6-258,4 4 129,0-3 0,4 2-258,-2-8-774,11 4-4386,-8-10 129,8-5-645,3 0-258</inkml:trace>
  <inkml:trace contextRef="#ctx0" brushRef="#br0" timeOffset="196531.241">13802 10008 10062,'0'36'5934,"0"-2"-387,-2-2-129,3 8-4515,-7 0-387,-4 5-258,-3-12-129,-1 7 0,1-8 0,1-4-129,0-9 129,2-1-129,5-6 129,5-12 0,-3 16 0,3-16 0,8 9 0,5-9 0,3 5 0,4-5 129,2 3-129,-1 2 129,3-2-129,0-2 0,-6 0-129,1 2 129,-4-2-129,-3 3-129,-2-4-129,-10 0-129,0 0-258,2-18-1419,-2 18-3354,0 0-258,-10-8-516,-2 0-258</inkml:trace>
  <inkml:trace contextRef="#ctx0" brushRef="#br0" timeOffset="196820.2575">13794 10285 3999,'0'0'5805,"0"0"-258,8-8-387,-3-7-1806,8 13-2193,-6-9-387,10 6-129,-5-4-258,3-1 0,0-1-129,1 1-258,-3 1-129,-5-4-645,6 10-2967,-13-6-1419,-1 9-516,0-18-258</inkml:trace>
  <inkml:trace contextRef="#ctx0" brushRef="#br0" timeOffset="197006.2682">13852 10043 10191,'33'-12'5676,"-15"2"-387,5 2-129,3-4-5160,-6-6-645,6 11-1419,-11-7-2967,5 11-258,-6-2-516,3 5-129</inkml:trace>
  <inkml:trace contextRef="#ctx0" brushRef="#br0" timeOffset="197478.2952">14374 10050 8385,'13'-6'5418,"-13"6"-258,-7 0-387,-4 5-4386,-10-4 258,1 7-645,-2-3 258,3 10-129,1-2 129,7 1-129,7 0 0,4 1 0,3 3-129,8 1 258,2 0-129,1 5 0,2-5 0,-3 6 129,-5-1-129,-4-3 129,-5-3 0,-10-6-129,-6-1-129,-7-2 129,-2-7-387,-3-3-387,9 1-3225,-8-3-1419,10-2-258,4 3-516</inkml:trace>
  <inkml:trace contextRef="#ctx0" brushRef="#br0" timeOffset="197933.3211">14799 10172 9933,'0'43'5547,"-2"-16"-258,-3 6 0,1-1-5031,-4-1-129,-1 2-129,0-1-258,5-6-258,4-26-1419,-3 20-2967,3-20-516,8 0-258,3-14-258</inkml:trace>
  <inkml:trace contextRef="#ctx0" brushRef="#br0" timeOffset="198129.3323">14868 10171 5289,'11'-8'5934,"-7"31"-387,-1 3-645,-3-6-1548,4 20-2709,-4-2-387,0 5-258,-3 0-129,2-5 0,1-4-387,0-16-903,5 0-3225,-5-18-516,0 0-387,16-22-387</inkml:trace>
  <inkml:trace contextRef="#ctx0" brushRef="#br0" timeOffset="198307.3426">14966 10172 7353,'-21'13'5547,"4"-10"0,-1-1-774,-6 0-3225,-1-1-1419,-4-1-387,-3-6-1419,9-2-3225,0 7-258,6 1-387,1 0-258</inkml:trace>
  <inkml:trace contextRef="#ctx0" brushRef="#br0" timeOffset="198575.3579">14983 10302 9417,'-10'20'5676,"-6"-14"-258,-5 1-258,-8-5-4902,1-1-129,-3-1-258,-1-5-645,13 8-2838,-4-3-1290,11 3-774,1 0-387</inkml:trace>
  <inkml:trace contextRef="#ctx0" brushRef="#br0" timeOffset="199114.3886">15283 10024 9159,'0'40'5934,"-3"-13"-516,3 9-129,-10 1-4644,4 7-129,-4-4-387,2-2-129,5 7-1290,-6-14-3870,9 3-258,0-4-387,8-5-387</inkml:trace>
  <inkml:trace contextRef="#ctx0" brushRef="#br0" timeOffset="200178.4496">19769 13990 12255,'-22'72'5547,"7"-17"-129,-2-13-1161,-1 13-3612,-4-6-258,3 2-129,1-8 0,3-3-129,4-10 0,7-7 0,4-5-129,3-2 129,6-2 0,7-5 0,1-4-129,5-2 0,1-2 0,2-1 0,-1 0-129,-2-3 0,-2-2-258,-4-3-129,-2 8-774,-14-11-3870,0 11-258,7-17-387,-7 17-387</inkml:trace>
  <inkml:trace contextRef="#ctx0" brushRef="#br0" timeOffset="200402.4624">19718 14297 11223,'41'7'5676,"-19"-8"-516,4-5-387,1-5-4902,-13-10-645,6 14-2580,-12-13-1806,-4 9-129,-4-3-774,0 14 258</inkml:trace>
  <inkml:trace contextRef="#ctx0" brushRef="#br0" timeOffset="200591.4732">19769 13943 12126,'46'-4'5547,"-19"3"-258,3 3-1548,2-2-3999,-10-11-774,7 9-3870,-10-2-129,-1 4-645,-6 3-516</inkml:trace>
  <inkml:trace contextRef="#ctx0" brushRef="#br0" timeOffset="200994.4963">20371 14022 9933,'0'0'5418,"0"0"-258,-7 0-387,-13-1-4644,-8-1-129,2 2 129,-3 8-129,8 5 129,5 8-129,7 4 0,9 9 129,4 1-129,9 8 258,3 0-129,1 3 129,-1-6 0,-3 1 0,-6-9-129,-7-6 0,-6-4-258,-11-10 129,-4-11-258,-12-7-1161,7-2-3612,-7-8-129,5 2-516,2-5-258</inkml:trace>
  <inkml:trace contextRef="#ctx0" brushRef="#br0" timeOffset="201352.5168">20832 13908 9546,'5'57'5547,"-10"-12"-387,-7 7-258,3 9-4386,-7-5-258,-1 5-129,0-6-258,5-6-129,5-6-774,-6-15-3612,13-12-258,0-16-645,19 0-129</inkml:trace>
  <inkml:trace contextRef="#ctx0" brushRef="#br0" timeOffset="201544.5277">21014 13959 9417,'8'81'5676,"-8"-26"-645,0 7 0,-3 0-4515,-2-8-387,-2-1-387,-3-14-645,10 7-2322,-8-22-1677,8-10-387,0-14-645,0 0 646</inkml:trace>
  <inkml:trace contextRef="#ctx0" brushRef="#br0" timeOffset="201718.5377">21146 14118 9159,'-56'9'5418,"17"-5"-258,-6 1-258,-5-4-4773,-12-2-903,11 1-3225,-3-5-774,10 5-903,5 1 129</inkml:trace>
  <inkml:trace contextRef="#ctx0" brushRef="#br0" timeOffset="201952.551">21100 14317 6837,'-23'41'6192,"-7"-27"-516,-3 2-387,-9-16-2064,1 9-2838,-13-9-258,5-7-387,10 7-774,-9-6-3870,23 4-387,4-4-516,21 6-258</inkml:trace>
  <inkml:trace contextRef="#ctx0" brushRef="#br0" timeOffset="202526.5839">21397 14084 9288,'0'0'5547,"14"9"-258,-14-9-258,28-7-4515,-15-7 0,7 3-387,-2-3 0,6 4 0,-2 9-129,0 5 129,0 14-129,-6 10 129,-2 13-129,-7 7 129,-7 3 0,-2 3 0,-12-1 0,-5-6-129,-7-8 0,-3-9 129,-1-15-129,2-12-129,4-3 129,6-8 0,9-7 0,9 2 129,6 0-129,11 2 0,9 9 129,5 2-129,1 6 0,2 3-129,-1 2-258,-7-11-903,5 3-3741,-10-3-129,-4-5-516,-2-9-645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04-20T16:11:48.991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3517 7889 6966,'27'0'6063,"-27"0"-258,19 0-387,-19 0-3225,17-3-774,-17 3-387,0 0-387,-8 0 0,-9 8-129,-9-3-129,-13 7 0,-9-4 0,-11 4 0,-13-7-129,-6 1 1,-3-3-259,2 0 0,2-3 0,10 2 0,7 2 0,9 2 0,11-2 0,9 2 0,9 1 0,7-1 0,3 1 0,12-7 0,-11 6-130,11-6-515,0 0-774,0 0-4128,13-13-516,2-4-129,5 0-645</inkml:trace>
  <inkml:trace contextRef="#ctx0" brushRef="#br0" timeOffset="592.0338">4855 7840 9159,'30'0'6063,"-16"0"-516,-14 0 129,21 0-4386,-21 0-258,0 0-258,-7 3-129,7-3-129,-23 6 0,6-1-129,-5 2 0,0 2-129,-11-5 129,0 1-257,-6-1-130,-2 5 0,-8-7 0,-1 0 0,-3-2 0,0 0 0,2-1 0,7-7 0,5 6 0,5-4 0,11 6 0,5-4 0,18 4 0,-15-4 0,15 4-517,0 0-644,21-4-4128,-7-6-645,7 3-129,0-5-516</inkml:trace>
  <inkml:trace contextRef="#ctx0" brushRef="#br0" timeOffset="1240.0709">6736 7755 4128,'50'16'5676,"-29"-10"-387,-3-4-129,-18-2-3096,28 7-516,-28-7-387,0 0 0,0 0-129,-10 3-258,-12-3 0,-1 3-129,-10 0-129,-4 3 0,-5 0-129,-4 0-129,-2 2 0,-1 0 0,1 1-129,6 1-129,2-1 129,2-1-129,5-2 0,5 2 0,6-2-258,1-2-129,3 2-387,-10-12-2580,10 4-2580,-7-6 129,2 1-645,-4-8-516</inkml:trace>
  <inkml:trace contextRef="#ctx0" brushRef="#br0" timeOffset="2547.1457">3992 3860 6708,'11'0'5418,"-11"0"129,0 0-387,9 20-2322,-17-20-1548,8 0-258,-34 0-387,3 8-258,-12-8 129,-5 0 0,-9 0-258,0 0 0,-2 0-129,4 0 0,3 0 0,7 1 129,5 2-258,7 2 0,6-1 129,6 0-258,3-3 129,3 5-129,15-6 0,-18 0-129,18 0-258,0 0-258,0 0-516,2-12-2193,14 11-2064,3-9-387,10 6 0,4-6-387</inkml:trace>
  <inkml:trace contextRef="#ctx0" brushRef="#br0" timeOffset="2946.1685">5453 3814 12126,'-12'6'5676,"-12"9"-258,-22-12-387,0 17-4257,-18-7 0,-3 3-258,-10-2-129,2-2-129,5-7-129,7-2 0,10-1-129,10-2 0,11-2-129,8-1 0,11-2-258,6-6-258,7 11-516,1-24-4128,22 14 0,0-7-516,12 3-129</inkml:trace>
  <inkml:trace contextRef="#ctx0" brushRef="#br0" timeOffset="3262.1866">6500 3505 12384,'-7'37'5547,"-10"-19"-387,-13-7-129,0 3-4515,-14-3-258,-14 5-129,-7-4-129,-8-8-258,0 9-1161,-2-13-3483,0 0-258,-1-6-645,9-4-516</inkml:trace>
  <inkml:trace contextRef="#ctx0" brushRef="#br0" timeOffset="28644.6384">1994 1627 13932,'8'-70'5289,"-13"8"258,5 62-387,-45-6-3870,19 19-516,-12 9-774,0 13 258,-5 7-129,3 13 259,0 0-388,6 10-130,6-3-257,9-6 129,7 3 387,6-6-258,6-3 129,4-2-129,9-1 129,1-5-129,4-5 0,1-5-258,2-2-387,-8-12-1419,3 8-3225,-8-11-516,5-4 0,-13-11-1032</inkml:trace>
  <inkml:trace contextRef="#ctx0" brushRef="#br0" timeOffset="28865.651">1947 2134 11481,'-25'47'5934,"-5"-16"-645,-16-9 0,11 7-4515,-20-7-258,1-6-387,3-3-387,5-5-258,14 1-645,-5-9-3741,25 0-387,12 0-129,0 0-645</inkml:trace>
  <inkml:trace contextRef="#ctx0" brushRef="#br0" timeOffset="29172.6686">2185 1414 14319,'21'99'5934,"-13"-16"-774,14 23 129,-19 10-5160,20 5 258,-5-12-258,-4-10-258,2-14-129,-7-19-1161,11-13-3741,-19-32-516,-1-21 0,0 0-1032</inkml:trace>
  <inkml:trace contextRef="#ctx0" brushRef="#br0" timeOffset="29584.6921">2426 2055 11352,'11'39'5547,"0"-4"-516,-3-5 129,19 5-4257,-12-4-129,4-5-258,0-7-258,3-11 0,-2-8-129,1-14 0,-2-11-258,-7-8 0,2-3-129,-7-6 129,0 3 0,-4 10 0,0 3 129,-3 26 0,0 0 129,13 0 0,-5 18 129,6 10 0,1 6 0,5-2 0,1 1-129,3-9 129,2-5-258,1-8 0,1-11-258,-7-1-258,6-14-774,-19-14-3612,11 3-258,-10-10-258,3 6-516</inkml:trace>
  <inkml:trace contextRef="#ctx0" brushRef="#br0" timeOffset="29876.7088">2994 1920 10449,'24'-2'5418,"-24"2"0,22 23-387,-18-8-2322,7 14-1806,-10 0-387,1 10-516,-1 0 129,2-1 0,6-4 0,2-7 0,7-6-258,2-6 129,5-12 0,0-3-129,0-9 0,-3-11-129,-4-2 0,-8-2 0,-5-1 0,-5 0-129,-11 7 0,-10-1 0,-1 14-645,-17-10-2322,12 15-1548,-7-5-129,9 5-516,-2-4 0</inkml:trace>
  <inkml:trace contextRef="#ctx0" brushRef="#br0" timeOffset="30147.7243">3152 1875 11997,'46'24'5418,"-22"13"-516,-10-3 258,10 10-3999,-11-3-258,4-2-516,-6-4 0,1-9 0,-4-12-129,-8-14-129,14 0 0,-6-23 0,-1-4-129,1 4 0,2-16 0,3 1-258,-1 4 0,2 2 0,-3 4-258,-6 11-258,14 1-3612,-18-9-645,-1 25-387,0 0 0</inkml:trace>
  <inkml:trace contextRef="#ctx0" brushRef="#br0" timeOffset="30801.7617">3544 1987 11481,'29'20'5418,"-10"-17"-645,-7-13 258,11-1-3741,-16-9-387,7-8 0,-9-3-645,-3-2 0,-2 11-129,0 1 129,0 21-387,-18-13 129,5 13-129,-3 9-387,2 16 516,0 4-258,4 3 258,3 6-258,4-3 258,3 3-129,6-8 0,4-5-258,11-6-1161,-10-9-3096,15-3-516,-5-11 0,6-5-645</inkml:trace>
  <inkml:trace contextRef="#ctx0" brushRef="#br0" timeOffset="31115.7797">3893 1688 14577,'0'0'5160,"12"1"-129,-12-1-387,-9 22-3999,-6-2-258,1-3-258,-2 0 0,6 5-387,0 3 516,8-11-387,2-2 0,8 5-129,8-3 387,1 4-387,4-1 258,-3 2 0,-1-1-129,-5 4 129,-8 3 0,-4-4 0,-7-6-258,-13-8-129,0 2-516,-20-14-3612,17 1-516,-5-6-258,11 5-258</inkml:trace>
  <inkml:trace contextRef="#ctx0" brushRef="#br0" timeOffset="32195.8415">4169 1669 10062,'20'-44'5289,"-20"44"-387,0 0 129,-1 7-2451,-5 12-1806,-7-2-387,0 8 0,0 6-258,3 10-129,2-5 129,5 5-258,3-19 258,10 2-258,4 0 258,7-6-387,7-13 387,1-5 0,1-5-129,-1-15 258,-2-1-258,-3-10 0,-3-11 0,-9-9 129,-1 13-258,-6-12 0,-3 9 0,-2 41 0,-2-72 516,-4 56-516,6 16 129,-20 11 0,13 11 0,-2 10 129,2 7-129,2 9 0,2-6-387,3 0 129,4-17 387,5-6-258,4-16 129,2-1-129,3-9 0,-1-13-129,1-1 129,-1-4 129,0 3-129,-1 6-129,-1 0 129,0 7 129,-1 7 0,0 2 0,3 7 129,-1 5-129,-2 5 0,3-7 258,-1 8-258,2-12 129,-3-3 129,1-3-258,-1-17 129,0-10 0,-15 27 0,25-63-387,-14 32 258,-11 31 129,25-66 258,-25 66-645,0 0 645,38-55-645,-38 55 258,0 0 387,0 0 0,0 0-645,53-20-129,-53 20 645,0 0-129,0 0 129,0 0-258,12-2-129,-12 2-258,-3 8 645,3-8-258,-11 31 0,6-7-387,3-3 516,2 3 129,0 5-129,6-12-129,6-7 258,3 2-258,4-12 258,3-4-258,1 4 129,3 0-129,1-15 129,2 6-129,-29 9 129,60-37-258,-60 37-258,55-40 516,-55 40-516,43-63 258,-43 63-258,20-60 387,-20 60-387,0 0 774,0 0-387,0 0 387,-30-50-387,30 50 0,0 0 387,0 0-387,0 0 516,-40 61-774,43-34 645,11 0-645,7-1 645,7-15-129,4 18-258,2-4 0,-1-6-387,-1-10-387,-32-9-3870,23-6-387,-23 6-129,-14 4-516</inkml:trace>
  <inkml:trace contextRef="#ctx0" brushRef="#br0" timeOffset="32947.8845">2992 8006 12255,'0'0'5934,"6"-13"-516,-7-28-129,-5-9-4644,-10-21-258,-2 0 0,-4-6-129,0 10-129,0 4-129,0 10 258,2 14-258,3 14 0,5 13 0,12 12 0,-17 4 0,14 11 129,-2 9 0,1 4 0,2 1 0,0-5 0,0-5 0,-2-1 0,2-4-129,2-14 0,0 0 0,-18 12-129,18-12-258,-14-3-258,14 3-1677,-11 0-2967,11 0-258,0 0-645,0 0-129</inkml:trace>
  <inkml:trace contextRef="#ctx0" brushRef="#br0" timeOffset="33863.9369">3409 7343 11094,'-5'72'5934,"5"-22"-387,0-2 0,5 12-4644,-3-9 0,8 3-258,-3-10-129,7-10-129,-1-8 0,3-12 0,1-11-258,1-7 0,1-16-258,-2-9 0,0 1-516,-6-9-129,7 9-1677,-12-10-3354,4 9 129,-7 0-516,4 10-387</inkml:trace>
  <inkml:trace contextRef="#ctx0" brushRef="#br0" timeOffset="34339.9641">4527 7671 9933,'13'-18'5805,"-15"-11"-387,-4-6 129,-18-15-4515,14 3-258,-10-7-129,8 7-258,-4 1 0,4 11-129,5 7 0,7 28-129,-5-12 129,5 12-129,-2 11 0,-4 4 0,-2 5 0,-5 2 0,-2-3 0,-4-5-129,-1 4 0,-1-4-129,1-2 0,3-7 0,6-5-516,-1-12-774,12 12-4128,2-28-129,14 8-258,1-9-516</inkml:trace>
  <inkml:trace contextRef="#ctx0" brushRef="#br0" timeOffset="34624.9804">4719 7209 11094,'16'102'5805,"-4"-39"-258,-7-4-258,5 7-4515,-1-7-129,3-6-387,3-10 129,3-8-258,5-9 129,2-9 0,1-14-129,2-6 0,-1-11 0,-2-10 129,-5-8 0,-5 2-258,-2-3-129,-8 1-258,0 10-258,-5-6-516,5 11-4128,-5 0-387,0 17-258,9-11-516</inkml:trace>
  <inkml:trace contextRef="#ctx0" brushRef="#br0" timeOffset="35104.0078">6240 7761 8643,'37'6'5934,"-27"-17"-516,-2-7 129,-8-13-4386,0 3-258,-11-15-129,-1 9-129,-5-10 0,1 11-258,-3 0 0,4 11-258,0 4 0,2 4 0,13 14 0,-19-7-129,19 7 0,-15 7 129,7 4-129,0 1 0,0-2 0,1 4 0,1 0 0,0-2 0,0 1-129,6-13 0,-5 15-258,5-15-645,0 0-3612,0 0-903,5-12-258,4-5-387</inkml:trace>
  <inkml:trace contextRef="#ctx0" brushRef="#br0" timeOffset="35430.0265">6455 7248 9804,'33'46'5805,"-26"-12"-387,7 6 0,-12-5-4386,8 17 0,-6-11-387,6 3-129,-1-1-129,4-5-129,6-10-129,3 0 0,5-9 0,4-9-129,2-3 0,1-7 0,-3 0-129,-1-10-258,-5 5-129,-10-12-258,0 14-2451,-15-13-2322,-6 2-129,-14-6-516,-6-2-258</inkml:trace>
  <inkml:trace contextRef="#ctx0" brushRef="#br0" timeOffset="37089.1214">7401 5911 10320,'9'45'5805,"10"-23"-258,6-5 0,12-5-4128,5-7-774,9-3-129,3-3 0,8-5-129,11-5-129,4 2 129,8-7-129,10 1 0,6 2 0,8 2 0,7 1 0,5 6-128,1 3-130,7 1 0,-2 0 0,-5 3 0,-4 1 0,-5 3 0,-9-2 0,-6 2 0,-11-4 0,-9-3 0,-13 1 0,-10 1 0,-13 0 0,-9 0 0,-10 0 0,-7-2 0,-16 0 0,0 0 0,0 0 0,-6 11 0,6-11 0,-17 6 0,17-6 0,-14 3 0,14-3 0,0 0 0,11 0 0,3 0 0,2-4 0,2-4 0,0-3 0,1-4 0,-6 1 0,-6-2 0,-7-3 0,-2-2 0,-13 4 0,-7-1 0,-4 5 0,-5 2 0,-2-1 0,-2 3 0,3 8-775,-9-20-2063,13 9-2709,-6-5-258,11-3-516,-6-12-387</inkml:trace>
  <inkml:trace contextRef="#ctx0" brushRef="#br0" timeOffset="37719.1574">7844 5181 12771,'20'-2'5676,"-15"22"-387,6 19 0,-2-1-4515,3 11-387,-4 1-129,1 4-129,-1-5 129,1-4-258,-3-9 258,1-7-387,-4-12 258,5-5 0,-8-12 0,12-4-129,-2-9 0,-1-4 129,0-2-129,2-3 0,1 4 0,-2 0 129,6 2-129,-3 10 129,3 6 0,-1 2-129,2 13 0,0 7 0,-1 2 0,-2 3 129,-1 5-129,-3-4-129,-3-2 0,-2-4 0,-1-8-387,-4-14-903,0 0-4128,7-14 129,0-2-774,-4-12-258</inkml:trace>
  <inkml:trace contextRef="#ctx0" brushRef="#br0" timeOffset="38208.1854">8315 5379 11352,'28'35'5547,"-13"-13"-516,-8-4 129,5 5-4515,-6-5 129,1 0-516,-4-6 129,2 5 0,0-5-129,0 2 0,-5-14 0,14 18-129,-14-18 0,11 11 129,-11-11-258,17 9 258,-17-9-129,13 0-129,-13 0 129,17-9 0,-17 9 0,16-12 0,-16 12 0,12-16-129,-12 16 0,0 0 0,0 0 0,11-12 129,-11 12-129,0 0-129,2-20 129,0 6 0,-2-6 0,2-4 258,2 2-258,-1 1 129,-1-3-129,4 3 129,-2 2-258,-1 5 258,0 2-516,-3 0-258,0 12-2580,-10-14-2193,-3 4-129,-8-4-645,-1 4-387</inkml:trace>
  <inkml:trace contextRef="#ctx0" brushRef="#br0" timeOffset="38526.2036">7452 5192 9546,'4'55'5934,"-4"-23"-516,0-6-129,0 13-2322,-2-16-2709,-3 0-258,5-4-774,0-19-3999,0 20-258,8-17-645,13-2-129</inkml:trace>
  <inkml:trace contextRef="#ctx0" brushRef="#br0" timeOffset="38682.2125">7670 5354 10191,'-10'-8'5805,"-20"6"-645,-1 2 258,-12-5-4386,3 5-516,-6 0-387,0-2-1032,16 2-3999,-3-3-387,15 1-129,7-4-774</inkml:trace>
  <inkml:trace contextRef="#ctx0" brushRef="#br0" timeOffset="39752.2737">11650 7683 10449,'-16'49'6192,"-7"-27"-516,-4 1-129,-13-10-4386,-6-7-516,-13-3-129,-8-3 0,-7-2-258,-3 0 129,-1-4-258,0 3 0,5 3-129,8 0 129,10 0-129,11 7-129,13 2 129,8 0-129,19 1-129,4-10-258,28 12-387,-4-14-774,24-1-3999,-5-8 0,12-3-387,1-4-516</inkml:trace>
  <inkml:trace contextRef="#ctx0" brushRef="#br0" timeOffset="40097.2934">12695 7627 8385,'17'1'6192,"-17"11"-516,-12 1 129,-18-10-4257,-4 6-645,-17-6 0,-1 6-258,-12-3-129,3 5-258,0-7-129,2 0-129,13-3 0,5 5 0,12-1-129,9-4 0,20-1-258,0 0-129,0 0-516,19-16-387,22 14-3999,-8-6-387,10 1-258,5-1-516</inkml:trace>
  <inkml:trace contextRef="#ctx0" brushRef="#br0" timeOffset="40362.3086">13628 7685 9933,'35'-4'6063,"-35"4"-387,-14-2 129,-10 2-4902,-8 6-387,-9 0 258,-4 6-516,-3 0 0,-2-1-129,1-5 0,3-3-258,2 0-516,-8-17-3870,18-7-1161,0-8-387,12-2-516</inkml:trace>
  <inkml:trace contextRef="#ctx0" brushRef="#br0" timeOffset="41347.3649">11996 3853 12900,'0'14'5805,"-19"-14"-387,-1 10-129,-16-10-4644,-8 0-129,-13-5 0,-3 3-258,-6-5 129,3 4-258,4-5-129,8 6 0,8 2 0,9-1 0,13 1-258,6-3-129,15 3-516,0-15-1032,19 15-3483,-2-8-129,21 2-387,-3-11-258</inkml:trace>
  <inkml:trace contextRef="#ctx0" brushRef="#br0" timeOffset="41634.3813">12870 3753 12255,'19'9'5676,"-22"3"-258,-21-11-258,-6 6-4644,-12-6 129,-1 4-129,-7-1-258,2 4-129,5-8 0,7 2-129,6 1 0,7-1-387,23-2-258,-18-1-387,32 1-4128,-3-10-258,16 9-129,3-12-516</inkml:trace>
  <inkml:trace contextRef="#ctx0" brushRef="#br0" timeOffset="41874.3951">14001 3589 13158,'66'25'5676,"-52"-5"-387,-20-12-258,-14 2-4515,-16-5-258,-11-3-129,-11 1-645,-11-13-2451,1 8-2064,-2-7-387,11 5-387,4-4-645</inkml:trace>
  <inkml:trace contextRef="#ctx0" brushRef="#br0" timeOffset="42599.4365">11179 7628 10965,'5'63'6063,"2"-36"-516,-6-14-129,1-2-4515,-2-24-129,-4-13-258,-6-16 0,-1-12-258,-7-14 129,-1-1-129,0 1-129,0 5-129,3 9 0,2 12 129,2 6-129,2 11 0,10 25 0,0 0 0,0 0 0,-11 6 129,8 10-129,-3 4 0,-3 5 0,1-1 0,-1-3 0,-4-4 0,13-17 0,-17 16-258,17-16-129,-13-13-516,13 13-2322,9-32-2580,5 12 0,1-8-387,11 4-645</inkml:trace>
  <inkml:trace contextRef="#ctx0" brushRef="#br0" timeOffset="42891.4532">11335 7149 9804,'16'118'5805,"-12"-53"-258,4 13-129,-8-7-4515,10 4-129,-4-13-129,8-6-387,-4-15 258,9-7-258,0-23 129,3-11-129,-1-20 0,-1-11 0,-2-10-258,-1-7 258,-4-5-258,-3 0 0,-7 7 0,2 5-258,-3 9-258,-2-2-516,10 23-3612,-10-7-1032,0 18-258,18-9-516</inkml:trace>
  <inkml:trace contextRef="#ctx0" brushRef="#br0" timeOffset="43329.4783">12348 7616 11739,'17'-25'5934,"-13"-1"-129,-4-18-258,-5-3-4902,-13-16 0,-4-3-387,-3 0 0,-1 4 0,-2 10-258,1 11 0,4 14 0,3 10 0,3 15 0,5 5 0,0 13 0,4 7 0,-1 1 129,-1 0-129,3 3-129,-1-2 129,2-6 129,-3-2-129,9-17 0,-12 14-258,12-14 0,-11-5-129,11 5-258,-8-31-516,8 31-3354,3-31-903,5 15-774,-2-4-129</inkml:trace>
  <inkml:trace contextRef="#ctx0" brushRef="#br0" timeOffset="43826.5067">12519 7078 9417,'4'-15'5934,"9"4"-258,-4 23-258,-9 5-4386,4 19 0,1 8-516,4 7-129,1 5 0,1 8-129,2-1-258,4-3 258,3-8-258,0-11 129,1-10 0,-2-7-387,0-8 0,-5-15-258,-1-1-516,-13-24-1548,6 7-2967,-6-8-258,0 2-258,0-8-129</inkml:trace>
  <inkml:trace contextRef="#ctx0" brushRef="#br0" timeOffset="44343.5363">13409 7653 9933,'0'0'5934,"0"0"-258,-12-20 0,7-9-4902,-7-13 0,5-6-129,-3-8-129,4 1-129,1-3-129,5 8-129,0 8 0,0 8 0,5 5-129,1 7 0,-3 9 129,-3 13-129,0 0 0,0 0 0,0 0 129,-10 4-258,-1 8 129,-1 3 129,-2-6-129,0 3 0,1-3 0,3-4 129,10-5-258,-15 15 129,15-15 0,-12 9-129,12-9-129,-8 15-129,5-2-774,-15-11-4386,18-2 0,0 0-516,0 0-516</inkml:trace>
  <inkml:trace contextRef="#ctx0" brushRef="#br0" timeOffset="45151.5825">13768 3306 7740,'2'-15'5676,"-2"15"-387,0 0-387,11 12-1677,-11-2-2322,3 19-129,-3 2-258,0 14 129,0 1-258,0 7 0,0 3 0,0 5-129,0-6 129,2-2-258,2-2 0,2-10 0,-1-2-258,2-7 258,-1-9-129,0-8 0,3-1 0,-9-14 129,22 7-129,-7-7 129,4 0 0,1-1-129,5 0 0,-1 1 0,2 0-129,-3 0-258,-2 8-516,-21-8-3870,15 12-645,-15-12-387,0 17-516</inkml:trace>
  <inkml:trace contextRef="#ctx0" brushRef="#br0" timeOffset="48111.7518">14748 5699 6321,'-1'29'6063,"2"-15"-258,3-3-258,9 11-1806,-13-22-2709,22 14-258,-9-14-129,7 0-258,0 0-129,6-5 129,6-8-129,5 0-129,5 3 129,5 0-129,8 1 0,7 1 129,7 3-129,3 5-129,5 0 129,4 8 0,4-2-129,5 2 129,0 3-129,3-3 130,1-3-130,3 0 0,-3 3 0,1-5 0,-5 5 0,1-4 0,-6-3 0,-4 3 0,-9 0 0,-4-3 0,-1-1 0,-5 0 0,-4-5 0,-5 1 0,-1-1 0,-6 1 0,-4-1 0,-6-1 0,-4 6 0,-6 0 0,-4 0 0,-8 0 0,-2 0 0,-12 0 0,13 0 0,-13 0 0,0 0 0,0 0 0,-8 13 0,-4-2 0,-1 5 0,-1-2 0,-5 3 0,2 0 0,1 0 0,2-2 0,4-6 0,10-9 0,-10 15 0,10-15 0,0 0 0,7 0 0,5-12 0,2-5 0,1 3 0,1-8 0,-1-3 0,-3 0 0,-3-3 0,-4 5 0,-5 3 0,-5 4 0,-11-1 0,-4 4 0,-7 2 0,-2 0 0,-1 4 0,-2-1-130,3 5-386,-3-16-1161,18 15-3741,-7-9-387,21 13-645,-19-28-387</inkml:trace>
  <inkml:trace contextRef="#ctx0" brushRef="#br0" timeOffset="48980.8015">18248 7850 7482,'15'13'6063,"-15"-13"-258,-13 2-129,-5 0-3225,-13-2-1677,-1-4 0,-16-5-258,-2 1 0,-10-2-129,-3 3-258,0-1 129,7 0-258,2 3 129,6 4-129,10 1-129,8 0 0,13 1-258,4-1-516,17 10-1935,-4-10-2709,23 3-258,-2-3-387,10 0-516</inkml:trace>
  <inkml:trace contextRef="#ctx0" brushRef="#br0" timeOffset="49373.824">19292 7775 9417,'22'32'5934,"-23"-21"-516,-9 2 0,-14-8-4644,-4 2 129,-12-4-387,-1 0 0,-3-2-129,0 2 0,3 1-129,3 0-129,7 2 0,4 2 129,8-1-387,3 0 0,16-7-258,0 0-516,0 0-1161,5-2-3354,18-6-258,0-12-645,10 5-129</inkml:trace>
  <inkml:trace contextRef="#ctx0" brushRef="#br0" timeOffset="49717.8437">20996 7724 9159,'-12'29'5934,"-16"-17"-129,-16-6-258,10 2-4644,-23-6-129,1 2-129,-8-4-129,10 3-258,0-3-258,6 0-258,11 7-645,-11-7-4257,22 0-516,0 0-387,8-3-516</inkml:trace>
  <inkml:trace contextRef="#ctx0" brushRef="#br0" timeOffset="50537.8906">18872 3798 11223,'20'22'5934,"-20"-7"-516,-14-15 0,-3 3-4515,-14-7-258,-13-1-129,-10-7-129,-4 6 0,-6-3-129,-1 7 0,6-5-258,5 6 129,11 1-129,6 0-129,15 8 0,10-6-387,12-2-516,12 0-2064,17 7-2451,4-10 129,14 3-774,1-12-129</inkml:trace>
  <inkml:trace contextRef="#ctx0" brushRef="#br0" timeOffset="50865.9093">19876 3657 11997,'18'4'5676,"-10"9"-258,-8-13-387,0 18-4386,-15-11-129,-7 7-129,-10-7-129,-5 0-258,-5-2 258,1-2 0,-2-3-129,5 0-129,3 0 129,9-1 0,6-1-258,5-2 0,15 4-516,-5-10-1419,15 10-3096,4-10-258,17 9-387,0-10-645</inkml:trace>
  <inkml:trace contextRef="#ctx0" brushRef="#br0" timeOffset="51129.9244">21294 3648 12255,'20'11'5547,"-26"11"0,-21-16-387,-1 16-4515,-12-13-387,-4 5 0,-5-4 0,-1-2-387,-1-2-516,-10-6-4257,15 0-258,-2-14-645,7 7-258</inkml:trace>
  <inkml:trace contextRef="#ctx0" brushRef="#br0" timeOffset="52288.9907">17736 8020 8385,'8'12'6192,"10"-19"-387,-10-19-129,4-8-3225,-6-13-1806,-4-10-129,-2-7-129,-9-2-129,-7 6-129,-1 4 0,-4 6 0,4 16-129,0 5 129,3 10-129,2 11 129,12 8-129,-13 0 129,13 0 0,-11 20-129,4-5 129,-1 3-129,-1-5 129,2 2-129,-4-1-129,3-2-129,-3-7-387,11-5-1032,-13 0-3870,13 0-129,2-17-645,13-3-258</inkml:trace>
  <inkml:trace contextRef="#ctx0" brushRef="#br0" timeOffset="52560.0062">17939 7391 10836,'12'138'6063,"-5"-63"-516,-7-5-129,5 2-4902,-4-11 129,1-10-258,2-10 0,4-15 0,4-11-258,4-15 0,2-5 129,4-16-387,0-2 258,-2-3-387,2-3 0,-4-4-258,-2 7-774,-14-6-3999,10 5-258,-8-1-258,3 2-903</inkml:trace>
  <inkml:trace contextRef="#ctx0" brushRef="#br0" timeOffset="53032.0332">19021 7953 10449,'-6'-8'6063,"6"-13"-516,-4-20-258,4 6-4515,-9-17 0,1 0-258,-4-1-258,1 7 129,-5 0-129,6 12 0,-4 2-129,4 15 0,-1 8 0,11 9 0,-18 1-129,7 15 129,4 0-258,-3 4 258,0 2-129,0-5 0,-1-5 0,11-12 0,-20 17-129,20-17 129,-17-1-129,7-11-129,10 12-387,-8-29-387,13 17-4386,-1-6-258,12 6-258,-3-7-774</inkml:trace>
  <inkml:trace contextRef="#ctx0" brushRef="#br0" timeOffset="53323.0499">19075 7386 9804,'24'47'5805,"-11"-12"-258,-7 5-129,7 17-4386,-6-8-258,5-1-258,-4 1-129,3-10-129,-2-6 129,3-12-258,1-8 129,2-9-129,-1-7-129,-1-11 129,0-9-258,-4-4 129,-1-2-129,-2 2-129,-1 1-258,-5-1-129,0 27-1806,2-26-3096,-2 26 129,13-8-774,4 8-129</inkml:trace>
  <inkml:trace contextRef="#ctx0" brushRef="#br0" timeOffset="53776.0758">20272 7821 8643,'20'3'5934,"-6"-16"-516,-12-15 0,3-8-4644,-12-13-129,-6-9 0,-7-3-129,-1 3 0,-3-2-258,2 14 0,1 13-129,4 11 129,2 14-129,5 10 0,1 16-129,4 12 258,-1 3-129,0-3 0,-2-3 0,1 1-129,-3-8 0,1-4 0,9-16 0,-22 14-129,10-12-129,2-1 0,10-1-129,-16 0-258,16 0-516,-7-11-3741,13 9-516,6-8-645,12 4-129</inkml:trace>
  <inkml:trace contextRef="#ctx0" brushRef="#br0" timeOffset="54060.092">20512 7345 9417,'6'75'6192,"-4"-23"-645,-2 0 0,13-1-4773,-9-3-129,3-2-129,3-8-129,5-2-129,3-11-129,5-9 129,3-11 0,3-5-258,0-5 129,2-7 129,-2-7-258,-3 1 129,-4-2-387,-7 1-258,0 12-903,-17-8-3999,2 15-258,-18-20-516,-1 13-516</inkml:trace>
  <inkml:trace contextRef="#ctx0" brushRef="#br0" timeOffset="54854.1375">15232 5240 12384,'16'24'6063,"-16"-24"-516,0 28-129,-14-13-4644,-4-15-387,-15 0 0,-5-2-258,-3-1 0,-1-3 0,1 1-258,3-8-387,11 9-774,-3-2-3999,30 6-129,0 0-516,0-14-516</inkml:trace>
  <inkml:trace contextRef="#ctx0" brushRef="#br0" timeOffset="55347.1657">15463 4887 12126,'12'65'5934,"-2"-20"-387,-7-1-258,3 11-4515,-6-2-129,1 0-258,-1-4 0,0-3-258,0-14 0,0 2-129,0-13 129,0-6-258,0-5 258,0-10-258,0 0 258,10 0 0,-10 0 0,16-7-129,-6-5 0,5-3 258,0 3-258,3 5 258,0 1-258,0 6 0,-2 0 0,2 0 0,-3 6 0,-2 8-129,-1-1 129,-2 0-129,-2 4 0,-3-5-129,1 6 129,-4-7-258,2 2 0,-4-13-516,5 17-2193,-5-17-2451,0-14 0,0-6-774,2-4-258</inkml:trace>
  <inkml:trace contextRef="#ctx0" brushRef="#br0" timeOffset="55748.1886">15825 5174 10062,'10'29'5676,"-3"-7"-387,1 1 129,3 18-4515,-6-13 0,4 6-387,-2-3-129,-1-4-129,-3-5 0,2-3-129,-5-19 0,5 13 0,-5-13-129,0 0 129,0 0 0,15-3-129,-15 3 129,15-14-129,-3 9 0,1-2 129,3-6 0,2 1 0,1-5 0,2-2 129,-2-3-258,1 0 258,-4-3-129,-1-5-258,-4 10-258,-10-9-516,11 15-4257,-17-1-387,5 15-516,-13-22-387</inkml:trace>
  <inkml:trace contextRef="#ctx0" brushRef="#br0" timeOffset="57634.2965">1777 2334 8385,'0'0'5934,"-20"-15"-645,20 22 129,0-7-3483,0 26-1548,0-10 387,3 5-645,4 0 129,0 0-774,5 0 129,-12-21-1548,15 19-3096,-15-19 0,13 20-516,-13-20-516</inkml:trace>
  <inkml:trace contextRef="#ctx0" brushRef="#br0" timeOffset="59215.3869">1165 9157 5934,'-22'80'5031,"14"-42"-129,1-6-258,-11-5-3999,18 2 258,-8-15 0,8 6 129,0-20 129,2 23-258,-2-23-129,21 15 0,-1-10-258,13 7-129,11-4-129,7 0-129,10-2 0,9 1 0,7 1-129,6 2 0,5 1 0,7 1 0,5-1 129,6 0-129,2 2 0,6-6-129,3-2 258,7-3-258,7-2 129,1-2 0,3-5-129,3 0 0,5-1 0,5 1 129,6 4-129,3 1 129,-2 0-129,5 0 129,3 1 0,4-2 0,1-2 0,0 1-129,1 0 129,6 0 0,2 0-129,-3 4 129,1 3-129,2 3 0,1 10 129,2 0-129,-1 1 129,3 3 0,0-4 129,1-6-129,-2 1-129,4-7 258,1-4-129,0 0 0,2 0 0,1-8 0,1 3-129,1-2 129,3-1 0,1 4 0,3-5 0,0 0 0,6-2 0,5-1-129,5 4 258,5 7-258,11 1 129,0 8 0,6 12 0,7 7 0,4 11 0,-5 4 0,5 3 0,0-3 129,-5-9-129,3-8 0,-3-9 0,-6-15 0,-3-10 129,3-19-129,-7-10-129,0-4 129,2 1 0,0 0 0,0 5 0,-1 14 0,7 14 0,-5 8 0,-1 9 0,6 11 129,-4 2-258,-2 2 129,4-2 129,1-9-129,-4-8 129,4-5-129,3-1-129,-2-11 129,0-5 129,4-2-129,-5 3 0,2 8 0,0 4-129,-2 4 129,-5 0 0,1 6 0,4 4 0,-7 0 0,-1-4 0,5-6 0,-7-4-129,-3-8 129,2-5 0,-3 2 0,-6-3 0,-2 5 0,2 6 0,-3 7 129,-3 0 129,1 9 0,0 6 0,-1 0 129,-3 3 0,-7-1 0,-13-6 129,-6-6-129,-21-5-129,-13-10-129,-25-10-129,-25-7-258,-18-3-1032,-35-9-4257,-14 1-129,-27-7-645,-11-1-516</inkml:trace>
  <inkml:trace contextRef="#ctx0" brushRef="#br0" timeOffset="60424.4561">1534 11033 12384,'30'128'5676,"-18"-63"-129,6-2-129,-11-9-4773,3-9-129,-9-22-129,-1-23-258,0-6 129,-8-29-258,-1-17 129,-2-15-129,0-11 129,2-7 0,5-2-129,1 8 0,3 8 129,11 10-129,6 14 0,9 17 0,5 18 0,2 12 0,1 21 0,-4 13 0,-5 10 0,-8 11 0,-8 1 0,-9 2 0,-13-9-129,-11-11-258,-3-12-387,-13-26-2322,7 0-2451,-1-17 129,6-7-645,3-13-387</inkml:trace>
  <inkml:trace contextRef="#ctx0" brushRef="#br0" timeOffset="61091.4942">1892 10414 11739,'31'30'5676,"-15"4"-258,3 17-129,-1 0-4515,4 15 0,-2 0-258,3 5-258,-6-1-129,1-12 0,-4-11 0,-2-8-258,-3-19 129,-9-20 129,12 0-258,-6-20 258,0-10-258,-2-2 129,7-3 0,-2-1 129,1 6-129,0 6 129,3 11-129,-13 13 0,21 3 0,-9 19 0,-5 7 129,0 2-129,4 6 0,-3-1 0,-2-4 0,1-6 129,2-7-129,-9-19 0,22 3-129,-8-8 129,2-11 0,1-6 0,1-6 0,0-2 0,-3 3 0,-1 5 0,-5 6 0,2 4 0,-11 12 0,10 0 0,-6 16 0,1 8 0,-1 1 0,6-1 0,1-1-129,5-5 129,-1-4 0,4-3 0,0-11 0,0-6 0,-1-8-129,-6-3 129,-4-10 0,-6 7 0,-2-6-129,-4 2 129,-12 6 0,-4 6-129,-2 4 0,-4 3-516,6 10-645,-10-1-3870,12 5-258,8-3-387,10-6-387</inkml:trace>
  <inkml:trace contextRef="#ctx0" brushRef="#br0" timeOffset="61384.511">2666 10655 11094,'12'-5'5547,"-12"5"0,0 0-387,7 18-4257,-13-9-387,-4 6-129,-1 0 0,3 0-129,2-1 0,5 1-129,1-5-129,8 2 129,6-4 0,5 8-129,1-1 129,0 4-258,-4 1 258,-3 1-258,-7 1 258,-6-2-258,-5 4-258,-13-15-645,6 4-4128,-14-10-129,5-3-516,-2-6-129</inkml:trace>
  <inkml:trace contextRef="#ctx0" brushRef="#br0" timeOffset="61863.5384">3098 10722 9933,'-12'-8'5676,"12"8"-258,-4 21 0,11 15-3483,3 0-1161,5 14-258,-3 7-258,2 1 129,-7-3-129,-2-6-129,-5-10 0,0-18 129,0-21-129,-17-11-129,2-27 129,-2-14 0,0-11-129,2-12 129,1-4 0,7-2-129,6 9 0,2 8 0,11 10 0,6 14 0,3 19 0,3 17 0,-1 15-129,-1 15 258,-10 9-129,-7 12 0,-5 4 0,-6-5-129,-12-9 0,-6-16-129,-3-9-387,-7-16-903,8-11-3741,-1-20-387,13-2-129,2-12-516</inkml:trace>
  <inkml:trace contextRef="#ctx0" brushRef="#br0" timeOffset="62466.5729">3269 10003 8385,'20'9'6063,"-10"24"-387,-6 11-129,9 26-2580,-7-7-2064,5 15-258,-3 4-258,-1 0 129,-2-12-387,2-7 0,-4-17 0,2-12-129,-1-15-129,-4-19 0,8-9 129,-4-16-258,2-2 129,2-2 129,3-1-129,1 0 129,0 6 0,-1 9-129,2 9 129,0 10 129,-1 8-129,0 6-129,-2 8 129,3 0 0,0-1 0,1-1 0,1-8 258,0-11-258,5-4 0,3-4 0,-1-16 0,0-3-129,0-7 129,-3 0-129,-2 3 0,-4 3 129,-3 4 0,-7 5-129,-3 14 0,0 0 258,0 11-129,-3 9 0,2 4-129,0-2 129,1 5 0,1-4 129,7-7-129,4-8 129,4-7-129,0-1 0,1-14 129,-3-4-129,-1-4 0,-6-3-129,-4 4 0,-3 5-129,0 16-516,-37-28-2322,11 26-2322,-5-2 0,0 4-645,-3 0-129</inkml:trace>
  <inkml:trace contextRef="#ctx0" brushRef="#br0" timeOffset="63763.6471">4012 10401 10965,'9'9'5805,"1"11"-645,-2-1 0,3 8-4644,-5-6-258,3 1-129,-2-2-129,-1-4 129,-6-16-129,10 3 129,-10-3-129,15-16 0,-7-7 258,1 2-258,3-5 129,-2 1-258,2 1 129,0 7 129,-2 2-129,0 3-258,-10 12 129,15-7 0,-15 7 0,0 0 0,0 0-129,0 0 129,0 0-129,0 0 258,0 0 0,2-15 0,-2 15 0,0 0 258,0-12-258,0 12 129,0 0 0,4-10-129,-4 10 0,0 0 0,0 0 0,0 0-129,0 5 0,0-5 129,0 0 0,0 0 0,-6 13 129,6-13-129,0 0 0,-7 16 129,7-16 0,0 0-129,1 18 129,5-5 129,2-1-129,5 3 129,-2-3 0,2 2 0,-2-2 0,1 4 0,-12-16 0,18 14-129,-18-14-129,10 7 129,-10-7-129,0 0 129,7-8-129,-7 8 0,11-14 0,-11 14 0,12-20 0,-4 4 0,-8 16-129,15-20 129,-15 20 0,11-18 0,-8 6-129,-3 12 129,0-22-129,0 22 129,-5-14 0,5 14-129,-20-9 129,8 8-129,1 1 129,-3 6-129,2 2 258,2 6-129,3 4 0,3 3 0,4 0 129,4 4-129,10-3 0,1 2 0,6 1 0,2-2 0,1-3-258,-3-10-516,7 6-1290,-11-16-3225,-1 0-258,-6-11-387,1-6-516</inkml:trace>
  <inkml:trace contextRef="#ctx0" brushRef="#br0" timeOffset="64118.6674">4607 10231 9288,'16'-9'5934,"-16"9"-645,0 0 0,12 13-4257,-19-6-387,-2 9-129,-5 1-258,1 5 0,-1 1-129,4 0 0,7-6 0,3-3-129,3-1 0,9 0 129,3-2-129,1-4 0,0 5 0,-2-3-129,-4 5 129,-7 2-129,-3 3 0,-11-5-129,-4 3-258,-8-7-387,7 5-3225,-8-10-1161,4-3-258,3-4-645</inkml:trace>
  <inkml:trace contextRef="#ctx0" brushRef="#br0" timeOffset="65239.7315">4811 10219 8901,'28'0'5289,"-28"0"0,10 13-129,-10-13-4386,-4 26-258,-11-9-129,3 2 0,-3 1-129,1 2 0,6-3-129,6 0 129,2-8-129,10 3 0,7-12 0,3-2-129,6-3 0,0-6 129,1-8-258,-2-3 129,-3-4-129,-8-5 0,-3 3 0,-4 4 0,-6 0-129,-1 3 129,-5 4 0,5 15 0,-20-11 0,20 11 129,-19 6 0,12 11 0,3 2 0,2 4 0,2 1 0,2-3 129,7-1-129,4 2 0,0-12 0,2-4 0,-2-6 0,-1-4-129,-1-4 129,-2-6 0,-4-2 0,0 0 0,1 1 0,-6 15 0,9-18 0,-9 18 129,15-2-129,-15 2 258,18 1-129,-18-1-129,17 10 129,-17-10 0,19 5-129,-19-5 129,18-5-129,-18 5 0,23-10 129,-8 3-129,4-2 0,1 2 0,3 2 0,1 3 0,1 2 129,0 0-129,-2-3 0,0 3 129,-3 0-129,-4-5 129,-2-3-129,-3 1-129,-5-4 258,-3 0-129,-3 11 0,0-21 0,0 21 0,-6-12 0,6 12 0,-14 2 129,6 8-129,2 4 0,1 1 0,2 5 0,3 2 129,0-3-129,5-1 0,4 0 258,6-7-258,2-2 0,5-3 129,1-6 0,3 0-129,2-4 129,-1-6-129,-2-3-258,0 0 258,-3-3-129,-6 0 129,-3 1-129,-4-2 0,-7-2 129,-2 4-258,0 3 258,0 12 0,-18-15 0,18 15-129,-20 0 129,20 0 129,-9 18-129,9-3 129,2 1-129,10 3 0,5 1 129,5-1-129,2-6 0,2 1-129,-4-9-258,2 7-1032,-24-12-3612,14-5-258,-14-9-387,-9-1-516</inkml:trace>
  <inkml:trace contextRef="#ctx0" brushRef="#br0" timeOffset="66440.8002">2001 15836 8901,'12'29'5934,"-12"-29"-129,0 28-258,-13-26-2580,0 11-2064,-13-6-129,-5 4-129,-7-8-258,-3 2 0,-5 3-129,1-3 1,2-1-259,3 2 0,5-4 0,2 5 0,7 3 0,4-5 0,3-3 0,4-2 0,1 3 0,3-3 0,11 0 0,-16-12-646,16 12-644,-7-40-3741,14 21-774,1-14-129,12 1-516</inkml:trace>
  <inkml:trace contextRef="#ctx0" brushRef="#br0" timeOffset="66922.8278">2862 15704 10449,'35'7'6063,"-18"-2"-645,-17-5 0,14 6-4128,-14-6-387,-15 7 0,-7-5-387,-7 3-129,-3 0-129,-7 2 129,1 1-129,-1-6-129,4 1 0,3 1-129,6 1 0,7 1 0,6-4-129,13-2-258,-14 0-129,14 0-258,0 0-903,1-8-3612,13 3-516,-4-9-129,11 4-516</inkml:trace>
  <inkml:trace contextRef="#ctx0" brushRef="#br0" timeOffset="67387.8543">4148 15593 10965,'46'15'5934,"-28"-1"-516,-18-14 0,21 22-4257,-21-22-258,0 15-258,-12-5-129,-5 1-129,-7 0-129,-5 3 129,-9 0 0,-3-4-129,-6 5-128,1-1-130,-3-3 0,3-3 0,2-1 0,2 0 0,5-4 0,1-3-517,10 1-773,-14-9-4128,18 4-387,-7-9-387,11 6-516</inkml:trace>
  <inkml:trace contextRef="#ctx0" brushRef="#br0" timeOffset="68325.908">2082 12893 12126,'0'19'5805,"0"-19"-129,-11 24-258,-10-13-4386,-2-5-387,-13-5-129,-3 2 0,-13-3 0,-1 0-258,0 0 1,2 0-259,3-1 0,5-2 0,10 1 0,4-3-517,15 3-386,1-17-1677,13 19-2838,6-15-387,15 8-258,5-3-387</inkml:trace>
  <inkml:trace contextRef="#ctx0" brushRef="#br0" timeOffset="68701.9295">3242 12990 10836,'11'-6'5934,"-11"6"-516,0 0 0,-28 0-4257,9 1-258,-14 1-258,-3 6-129,-10-3-129,-1 1-129,-5-1 0,4-2-129,5 0-129,4-1 0,12 2-258,5-4-129,22 0-387,-14-7-645,29 3-3870,1-6-387,14 5-129,4-7-645</inkml:trace>
  <inkml:trace contextRef="#ctx0" brushRef="#br0" timeOffset="68965.9446">4060 12746 10707,'59'13'5805,"-44"-13"-387,-15 0-129,1 20-4128,-11-12-645,-20 1-129,-5 3 0,-11 1-258,-6 1 0,-8 3-258,-7-5-516,9 8-2451,-10-14-2193,7 0-258,-2-6-516,9-2-387</inkml:trace>
  <inkml:trace contextRef="#ctx0" brushRef="#br0" timeOffset="69663.9845">1727 16021 11352,'0'0'5934,"2"-13"-387,-1-9-129,-14-15-4515,2-3-387,-8-13 0,-2-1-129,-3-2-129,-4 10-129,-1 3-129,4 11 0,1 11 129,4 5-129,5 11 129,4 5-129,11 0 0,-16 20 0,11-3 258,1 3-258,-2 1 0,0 4 129,1-4-129,-1-3 0,-1 1 0,-1-2 0,8-17 0,-16 8-387,16-8-258,-16-15-774,16 5-3999,0-12-129,11 3-387,1-8-387</inkml:trace>
  <inkml:trace contextRef="#ctx0" brushRef="#br0" timeOffset="69956.0012">1798 15436 10449,'17'51'5418,"-11"-16"-258,6 15 129,-4-4-4386,5 11-258,-3-7 0,3 5 258,2-16-258,2-5 0,1-15-129,3-11-129,-3-9-129,2-12 0,-5-12-129,0-3-129,-4 1-129,-2-3 0,-3 3-258,-6-2-258,0 9-516,-12-9-3999,10 11-516,-5-10-129,7 10-645</inkml:trace>
  <inkml:trace contextRef="#ctx0" brushRef="#br0" timeOffset="70420.0278">2608 15640 10707,'9'-11'6063,"18"0"-645,-14-2 129,8 1-4386,-12-16-129,2-3-258,-10-5-258,-1 1 0,-6-3-129,-7 4-129,-3 6-129,-3 6 130,-2 11-259,-1 8 0,-1 3 0,8 3 0,-2 8 0,7 2 0,-1-1 0,6 5 0,-4-5 0,6 1 0,-1-2 0,-2-1 0,6-10 0,-15 18 0,15-18-130,-17 8-257,17-8 0,-21 0-387,21 0-387,-19-18-3354,19 18-1032,1-15-258,15 5-516</inkml:trace>
  <inkml:trace contextRef="#ctx0" brushRef="#br0" timeOffset="70728.0454">2837 15337 6966,'36'65'5547,"-15"-21"-129,-7-3-129,8 9-2322,-11-16-1806,7 3-129,-10-17-129,6 1-129,-14-21-387,11 0 0,-6-9-129,0-11 0,3-7-129,0 1 129,0-1-129,2 3-129,0 2 129,0 3-258,-1 6-258,-3-4-516,13 13-3999,-14-8-774,8 9 0,-5-8-645</inkml:trace>
  <inkml:trace contextRef="#ctx0" brushRef="#br0" timeOffset="71248.0751">3851 15656 11094,'41'13'5676,"-41"-13"0,20-6-387,-20-15-4386,0-1-129,-7-11-258,-2 3 0,-6-4 0,2 9-258,-5 0 0,3 4 0,-2 9 0,3 1-129,1 8 0,1 3-129,0 3 129,-1 5-129,0 3 129,0 4-258,-1-2 129,0 3-129,-1 1 0,3-4 129,0-2-129,2-2 0,10-9-129,-17 5 0,17-5-129,-1-8-387,10 7-2322,0-19-2451,7 4 0,-1-9-387,11 3-516</inkml:trace>
  <inkml:trace contextRef="#ctx0" brushRef="#br0" timeOffset="71524.0909">3991 15267 9804,'22'70'5289,"-16"-30"129,3 8-258,-5-7-3870,8 6-516,-10-10 129,8 0-387,-2-16 129,5-4 0,-2-8-387,6-6 258,-1-3-129,0-5-258,1-5 0,-1 0-129,0-1 0,-3 1-387,-2-1-387,-6-14-1419,-5 25-3096,9-26-387,-4 8-129,-5-6-774</inkml:trace>
  <inkml:trace contextRef="#ctx0" brushRef="#br0" timeOffset="72267.1334">4776 14509 12255,'-11'49'5805,"11"-27"-129,4-10-129,9 7-4515,-13-19 0,27 14-387,-7-10 0,2 0-515,5-1-130,6-3 0,4 0 0,12-8 0,7 4 0,7 0 0,8 0 0,8 1 0,8-3 0,2 3 0,1-1 0,-1 3 0,-6-4 0,-2-2 0,-11 0 0,-4-1 0,-14 3 0,-8 0 0,-11-2 0,-9 7 0,-8-1 0,-16 1 0,0 0 0,4 7 0,-9 4 0,-8 1 0,-3 5 0,0-5 0,-1 7 0,0-3 0,6 0 0,1 2 0,10-18 0,-9 16 0,9-16 0,0 0 0,17 3 0,0-8 0,3-6 0,0-5 0,4-1 0,-4-3 0,0-5 0,-8-2 0,-7 1 0,-5 1 0,-11-2 0,-10 3 0,-8 0 0,-11-1 0,0 9 0,-13-6 0,6 21-2710,-15-20-3095,10 7 0,-6-14-516,6 3-645</inkml:trace>
  <inkml:trace contextRef="#ctx0" brushRef="#br0" timeOffset="72779.1627">4673 14030 11739,'0'0'5805,"5"26"-516,0 1-129,16 15-4386,-11 1-387,1 4 0,3 4-387,-1-4-258,4-4-516,-8-26-903,16-1-2451,-11-20-1032,5-8-258,-16-21 2451,15 4 1548,-9-7 1032,-2-1 1032,3 15 774,-14-7 3225,1 14 645,-10 1-258,13 14-2193,-33 1-1677,12 8-387,-7 1-516,-2-5-516,7 9-903,-10-7-3870,17 1-258,1-8-387,15 0-645</inkml:trace>
  <inkml:trace contextRef="#ctx0" brushRef="#br0" timeOffset="73132.1829">4887 13796 10191,'20'58'5934,"-11"-14"-516,-5 1 0,6 8-3870,-3-4-774,2 7-258,-1-6-258,0-4 0,1-12 0,0-7-129,1-15 0,0-7-129,-10-5 0,20-17 0,-10-8 129,2-1-258,-1-1 129,3 6 0,-1 4 0,2 8 0,0 9 0,1 4 129,-1 13-258,-2 5-129,1 4-387,-14-26-2193,12 31-2580,-12-31-129,10 13-387,-10-13-387</inkml:trace>
  <inkml:trace contextRef="#ctx0" brushRef="#br0" timeOffset="73411.1989">5259 14021 12255,'30'17'5676,"-20"1"-129,5 15-387,-4-5-4386,0 9-129,-7-4-387,4-3 0,-2-6-129,1-7 0,-7-17-129,20 9 129,-8-14-258,1-14 258,0-8 0,-1-4-129,1 0 0,-3 2 0,-3 2 0,1 3 0,-5 11-258,-3-1-258,0 14-387,-24-5-4128,24 5-258,-22 0-387,22 0-516</inkml:trace>
  <inkml:trace contextRef="#ctx0" brushRef="#br0" timeOffset="73976.2312">7124 15686 12900,'49'1'5676,"-32"-1"-129,1 11-1548,-18-11-2967,2 14-258,-18-7-129,-11 3-129,-16 1-129,-9 1-129,-13-3 0,-5 3-129,-1-5 129,0-3-129,9-1-129,5 1 0,16-4-129,5 0-258,19 0-258,5-13-516,23 12-3741,-1-13-774,15 4-387,4-10-129</inkml:trace>
  <inkml:trace contextRef="#ctx0" brushRef="#br0" timeOffset="74367.2535">8050 15562 11739,'12'8'5934,"-9"10"-258,-10-10-258,-7 4-4515,-11-5-258,-2 3-129,-5-5-129,-2 2-129,-2-3-129,4-1 0,3-2 0,6 1-129,3 1-129,4 1 129,16-4-129,-16 0-258,16 0-129,0 0-387,7 0-387,-2-10-1677,13 7-2580,-2-8-129,14 9-387,-2-6 129</inkml:trace>
  <inkml:trace contextRef="#ctx0" brushRef="#br0" timeOffset="74637.269">9056 15539 12126,'88'11'5934,"-61"-11"-387,-4 4-129,-23-4-4644,0 0 0,-21 0-387,-10 1 0,-10 2-129,-2-2-129,-7 5 0,0 0-258,1 2-258,-5-11-2709,11 3-2451,0-2-129,10-7-645,4-11-774</inkml:trace>
  <inkml:trace contextRef="#ctx0" brushRef="#br0" timeOffset="75433.3145">7359 12888 12255,'-50'8'5934,"21"1"-258,-7-1-129,0 6-4515,-8-7-387,-2 1-129,-1-1-129,2-2-129,6-5 0,1 0-258,6 0 129,9 0-129,4 0 0,6-3-129,13 3-129,0 0-387,0 0-516,-6-11-3612,22 11-1032,5-4-129,12-1-516</inkml:trace>
  <inkml:trace contextRef="#ctx0" brushRef="#br0" timeOffset="75737.3319">8199 12671 12126,'13'4'6063,"-13"-4"-387,-12 12-129,-10 1-4773,-10-7-258,-3 2 0,-7-4-258,-1 2 0,1 1-129,6 3-129,4-5-129,7-3-387,11 5-258,4-9-516,17-1-3870,-7 3-387,30-14-645,-3 2-258</inkml:trace>
  <inkml:trace contextRef="#ctx0" brushRef="#br0" timeOffset="75977.3456">9196 12521 11481,'113'55'6192,"-72"-24"-516,-17-8-258,-11 5-4644,-13-15-258,-17-4-258,-16-2 0,-11 2-258,-12 0-258,-8-5-387,0 11-3612,-12-10-1290,4 12-387,-4 5-258</inkml:trace>
  <inkml:trace contextRef="#ctx0" brushRef="#br0" timeOffset="76567.3794">6785 15740 10836,'7'12'6063,"-7"-12"-387,-7 0-129,1-20-4128,-13-14-774,0-8-129,-5-9 0,-1 5-129,-1-2-129,4 5 0,3 8 0,2 10-129,2 10 0,1 8 1,4 7-130,-2 9 0,1 7 0,1 2 0,-1 0 0,1 3-130,1-5 1,3 1 0,-1-6-258,7-11-387,0 0-516,0 0-3999,0-7-387,5-14-258,13 7-645</inkml:trace>
  <inkml:trace contextRef="#ctx0" brushRef="#br0" timeOffset="76839.3949">6995 15282 11739,'44'94'5805,"-27"-41"-387,5 19 0,-9-23-4515,4 14-387,-7-10 0,8-4-258,-9-15 129,4-10 0,1-20-258,0-11 0,1-12 0,-1-16 0,2-1 0,-6-7-129,3 4-129,-4-2-387,2 8-387,-11-7-3096,2 18-1548,-2-3 0,8 6-645</inkml:trace>
  <inkml:trace contextRef="#ctx0" brushRef="#br0" timeOffset="77239.4178">7937 15540 10707,'0'0'6063,"0"-22"-516,-1-8 0,1 11-3870,-4-24-774,2 3-258,-7-4-129,-1 6-129,0-4-258,-6 6 129,0 11-258,-2 11 0,2 4 0,-3 8 0,2 2 0,-1 9 0,5 6 0,0 8 129,3-2-129,-1-2 0,3 2 129,2-3-129,2-2-129,4-16 0,-6 17-129,6-17-258,0 0-387,0-18-1677,6 5-2967,-2-8 0,9-2-516,-6-6-258</inkml:trace>
  <inkml:trace contextRef="#ctx0" brushRef="#br0" timeOffset="77532.4346">8000 15028 10965,'40'78'5805,"-18"-29"-387,-7-3-129,-1 12-4128,-5-16-258,2 8-258,-5-14-129,1-3 0,-5-8-258,3-11 0,-5-14 129,11-5-387,-6-8 0,4-8-129,1-1 0,0-7-129,2 2-258,0-2-258,2 16-645,-13-11-3870,13 17-258,-6-4-258,5 8-516</inkml:trace>
  <inkml:trace contextRef="#ctx0" brushRef="#br0" timeOffset="78003.4615">8704 15400 7482,'20'24'5805,"-20"-24"-258,17 2-129,-14-13-2322,-3 11-1935,9-32-258,-7 6-129,-2-11-258,-2 0-129,-6-1 0,-1 5-387,2-2 129,-2 9 0,1 5-129,8 21-129,-15-13 258,15 13-129,-15 16 129,7 2-129,1 7 129,-1-4-129,-3 7 0,2-1 129,2-3-129,-2-6 0,4-4-129,5-14 0,-7 15 0,7-15-258,0 0-258,0 0-516,0 0-3225,1-12-1161,-1 12-129,8-17-645</inkml:trace>
  <inkml:trace contextRef="#ctx0" brushRef="#br0" timeOffset="78951.5158">9007 12256 9804,'12'58'5934,"-11"-18"-258,3 14-129,-6-7-4128,2 14-387,0-4-129,0-1-258,0-8-258,6 0 0,5-13-387,5-11 258,3-4-129,3-10 0,5-10 0,-1-1-258,1-8-387,-7-16-645,15 6-4128,-21-5-516,4 5-258,-10-4-516</inkml:trace>
  <inkml:trace contextRef="#ctx0" brushRef="#br0" timeOffset="80919.6283">9982 14192 11481,'3'40'5805,"-3"-40"-129,15 21-258,-15-21-4386,22 5-258,-22-5 0,28-10-387,-9 1 129,6 8-129,3-3-129,4 4 1,2-2-259,8 2 0,5-1 0,6 1 0,4-5 0,6-1 0,6-2 0,2-4 0,3 2 0,-4 0 0,1-2 0,-1 2 0,-5 3 0,-5 3 0,-3 1 0,-1 2 0,-5-3 0,4 4 0,-1-2 0,0 2 0,-2-7 0,0-3 0,-2 2 0,-2-2 0,-2-1 0,-5 3 0,-5-1 0,-4 1 0,-4 6 0,-4 0 0,-1 1 0,-7 1 0,-1 0 0,-2 0 0,-13 0 0,18 1 0,-18-1 0,0 0 0,0 0 0,8 11 0,-8-11 0,-9 23 0,-3-9 0,-1 10 0,-1-2 0,-2 7 0,1-5 0,1 1 0,4 2 0,4-6 0,1-3 0,3-2 0,2-16 0,0 16 0,0-16 0,11-2 0,-2-13 0,0-3 0,5-4 0,-1-8 0,1-1 0,-1 0 0,-1 2 0,1 1 0,-5 7 0,-2 2 0,-2 2 0,-2 5 0,-2 12 0,-5-20 0,5 20 0,-21-21 0,2 12 0,-2 0 0,-4 1 0,-1 2 0,-6-6 0,-1 1 0,-2 0 0,-4-1 0,0-2 0,-10-10-1420,14 11-3998,-18-6-516,6 8-129,-9-4-645</inkml:trace>
  <inkml:trace contextRef="#ctx0" brushRef="#br0" timeOffset="81374.6543">9985 13433 9546,'1'-17'6063,"-1"17"-516,0 0 0,17 17-3096,-14 0-1677,5 12-129,-2 7-258,3 7-129,-3 4-129,2 3 0,3-6 0,-3-8-129,1-2-129,0-7 0,1-7-516,-10-20-1161,16 0-3483,-12-11-387,4-3-129,-4-18-774</inkml:trace>
  <inkml:trace contextRef="#ctx0" brushRef="#br0" timeOffset="81635.6693">10210 13359 10062,'18'0'5934,"-12"8"-645,-6-8 387,-8 25-4128,-9-20-645,-3 6-258,-11-6-129,-2 3-129,-5 0-129,-3 1 129,0 3-258,-1 0 0,1 1-258,5-1 0,7 4-387,-1-3-258,15 12-1290,-6-12-3483,13 6-129,8-19-387,-11 27-258</inkml:trace>
  <inkml:trace contextRef="#ctx0" brushRef="#br0" timeOffset="82150.6987">10318 13723 9804,'21'10'5934,"-10"1"-387,-11-11 129,0 22-3483,-12-13-1161,-2 4-387,-11-1 0,-5 3-387,-10-3 0,-1 5 0,-3-5-129,0-2-129,1 2 0,6 0 129,3-6-129,8 2 0,5-3-129,8 0 0,13-5-258,-14 7 129,14-7-516,0 0-258,0 0-2967,0 0-1677,0 0 0,0 0-516,-1-13-258</inkml:trace>
  <inkml:trace contextRef="#ctx0" brushRef="#br0" timeOffset="82815.7368">10580 13335 5160,'35'-1'5676,"-20"-2"-258,-1 1-258,-6-12-2322,6 11-1290,-14-9-516,0 12-129,-14-8-129,3 8 0,-9 0-258,1 8-258,-6 4 129,1 5-129,0 4-129,3 4 0,3-4 0,5-1-129,3 1 129,6 1 0,4-5 0,5 3-129,9-4 0,3-3 0,4 1 0,1 1 0,3-3 0,-3 1 0,-1 0-129,-3 4 129,-7-3 0,-4-1 0,-5 2 129,-2-15-258,-9 21 129,-5-9 129,-1 0-258,-2-7 129,-1 3-129,-2-6-129,6 3-516,-6-6-1290,20 1-3354,-14 0-258,14 0-387,3-11-516</inkml:trace>
  <inkml:trace contextRef="#ctx0" brushRef="#br0" timeOffset="83219.7599">11049 13233 9159,'9'0'5676,"-8"8"-387,-3 4 0,-4 3-4128,-14-3-258,2 5-129,-9-2-258,3 8 0,-2-1 0,6 5-129,5-5 0,9 2-129,6 1 0,12 0 0,7-1-129,10-1 129,4-6-129,2-7-129,0-1-258,-9-9-774,7-2-4257,-20-13-258,-6 2-387,-7-12-516</inkml:trace>
  <inkml:trace contextRef="#ctx0" brushRef="#br0" timeOffset="85384.8837">12057 15583 9417,'-7'32'6192,"7"-17"-774,0-15 258,0 19-3999,0-19-1032,0 0 0,10 1-129,2-1 0,4 0-258,6-3 0,7-2-129,7 0 0,4-4 0,5 4 0,3-5-129,2 2 129,-1-1 129,-3 1-129,-3 0 258,-3 4-387,-6-1 130,0 4-130,-6-1 0,-5 1 0,1 1 0,-4 0 0,-1 0-130,-3 1 260,3 2-130,-6 1-130,1 0 130,1 0 130,-3 1-130,-1 0-130,-11-5-128,16 8 0,-16-8-258,0 0-387,20 7-3354,-20-7-1548,0-9-258,0-7-516</inkml:trace>
  <inkml:trace contextRef="#ctx0" brushRef="#br0" timeOffset="86044.9215">13425 15563 8127,'-10'28'6063,"7"-16"-645,3-12 129,0 20-4128,0-20-258,0 0-258,0 0-129,14 2-258,-2-2-258,7 0 0,2-3 0,7 3-129,5-5-129,6 4 129,4-4 0,5 2 0,0-1 0,3-1 0,-1 1 0,-2-4 0,-1 5 0,-6-2-129,-3 0 258,-8 1-258,-2 2 129,-4 1-129,-4-1 0,-5-1-129,-2 3 0,-13 0-129,15 0-258,-15 0 0,0 0-516,0-10-2709,0 10-2193,0 0 129,1-13-645,2 2-387</inkml:trace>
  <inkml:trace contextRef="#ctx0" brushRef="#br0" timeOffset="86607.9537">14840 15555 8643,'14'11'5805,"-14"-11"-258,25 17-516,-13-17-4128,9 4 129,-5-4-258,10-1-129,-1-6 0,5 3-387,-1-5 258,5 2-129,-1 3-129,3 0 0,-2 1 129,-2 3-258,-1 2 0,0 5 0,-2-2-129,-2 0 0,-4-1 129,-2-1-258,-3 2-258,-5-9-258,-1 0-1290,-15-19-3612,2-1-258,-11-13-516,1-12-645</inkml:trace>
  <inkml:trace contextRef="#ctx0" brushRef="#br0" timeOffset="88082.038">13287 12438 13158,'23'24'5934,"-14"-7"-387,-9-17-1032,-1 21-3870,-16-10 0,-12 3 0,-13-4-258,-6 2 0,-13-5-129,-5-1 129,-4-1-128,2 4-259,1-3 0,7-1 0,10 3 0,10-5 0,12 2 0,7 3 0,8-4 0,13-4 0,0 0-646,6 1-515,19 5-3354,-8-7-1290,10 1-258,0-10-258</inkml:trace>
  <inkml:trace contextRef="#ctx0" brushRef="#br0" timeOffset="88494.0616">14495 12470 10965,'14'5'6063,"-18"17"-516,-14-8 0,2 3-4644,-14-8-129,-3 2-258,-9-6-129,-4 3 0,-2-8-129,0-2-129,2-7 0,3 4 0,9-4-129,3 5-129,10 2-258,6-7-258,15 9-774,0 0-3999,0 0-387,14-9-258,15 5-645</inkml:trace>
  <inkml:trace contextRef="#ctx0" brushRef="#br0" timeOffset="88841.0814">15846 12354 11094,'0'0'6063,"-18"10"-258,-5 6-387,-13-8-4644,-6 5-258,-14-4 0,0 1 0,-8-6-129,2-2-258,3-2-129,3 0-516,12 3-1935,-6-6-2967,16-2-387,1 0-387,13-1-645</inkml:trace>
  <inkml:trace contextRef="#ctx0" brushRef="#br0" timeOffset="89733.1324">12334 15707 11352,'0'0'6063,"17"-7"-387,-14-15-129,8 7-4644,-7-23-258,2-8 0,-6-3-258,1 1 129,-1-5-258,0 4 0,-5 6-129,1 5 0,0 11-129,0 10 0,-1 5 129,5 12-258,-12-5 258,12 5-129,-24 15 0,8-1 0,-6 2 130,-2 4-130,-1 0 0,1-1 0,-1-3 0,1-5-130,10-1 1,-2-3-258,16-7-387,-11-3-774,11 3-3999,11-17-129,9 8-516,2-7-387</inkml:trace>
  <inkml:trace contextRef="#ctx0" brushRef="#br0" timeOffset="90031.1495">12559 15133 9933,'11'79'5934,"-8"-39"-387,2 11 0,-3-2-3999,5-1-903,-5-8 258,9 0-516,-4-9 129,5-3-258,4-9 0,2-9-258,2-10 129,0 0 0,-1-11-258,-1-8 129,0-6 0,-4-1 0,-1-3-258,-4-2 0,0 4-774,-9-12-2709,1 18-1806,-1-6-129,0 8-516,-1 0-387</inkml:trace>
  <inkml:trace contextRef="#ctx0" brushRef="#br0" timeOffset="90633.1839">13662 15588 10707,'0'0'6192,"12"0"-645,-12-22-129,2 1-4644,-2-12-258,-5-2 129,-4-1-387,-1 1 258,-1 0-387,-1 10 0,2 2 0,1 3 0,2 8 0,7 12-129,-10-9 0,10 9 0,0 0 0,-12-6 0,12 6 129,-12 3-129,12-3 0,-13 12 129,13-12-129,-15 16 0,15-16 0,-15 16 0,15-16 0,-12 13 0,12-13 0,0 0-258,-11 8 129,11-8-387,0 0-387,-10-11-2580,10 11-2064,2-13-387,-2 13-258,17-17-387</inkml:trace>
  <inkml:trace contextRef="#ctx0" brushRef="#br0" timeOffset="91016.2058">13799 15247 10062,'5'53'5676,"3"-16"-129,-3-4-258,5 9-4515,-3-9-129,4 2-258,1-8 129,1-4-258,1-3 0,2-11 0,1-6-129,1-3 129,0-7 0,1-3-129,-3-6 0,-1-2 0,0-2-129,-5-1 129,-3 4-387,-4-1-129,1 2-645,-7-15-2838,3 17-1806,-4-8-129,4 6-516</inkml:trace>
  <inkml:trace contextRef="#ctx0" brushRef="#br0" timeOffset="91639.2414">15096 15646 8385,'12'17'5934,"-12"-17"-129,14 12-258,-14-12-3870,15 0-645,-15 0-258,11-6-129,-7-6-129,0-5-129,-3-7-129,-1-4 129,-1-8-129,-5-7 0,-3-2 0,-3 3 0,-3-1 0,0 5-128,0 8-130,2 3 0,1 9 0,2 7 0,10 11 0,-12-10 0,12 10 0,0 0 0,-14 2 0,14-2 0,0 0 0,-9 16 0,9-16 0,-12 13 0,12-13 0,-16 11 0,16-11 0,-17 11-130,17-11-386,-21-2-516,21 2-3225,-7-14-1677,5-1-258,-3-14-387</inkml:trace>
  <inkml:trace contextRef="#ctx0" brushRef="#br0" timeOffset="92607.2968">15500 12542 7611,'10'12'5547,"8"-12"129,-6 0-387,-6-19-3483,7 12-645,-11-15-129,6-1-258,-7-9-258,0 3 258,-1-10-516,0 3 258,-4-1-516,0 0 258,-3 6-258,1 3 258,-3 6-129,4 5 0,-1 4-129,1 2 129,5 11 0,0 0 0,-10-12 0,10 12-129,0 0 0,0 0 129,-12-2 0,12 2-129,0 0-129,-15 0 258,15 0-129,-18 0 0,18 0 0,-20 7 0,20-7 0,-19 16 129,19-16-129,-15 13 0,15-13 0,-9 13 0,9-13 0,0 0-129,-6 12-129,6-12-129,-6 16-903,-16-16-3483,22 0-1032,-25 5-387,12-5-645</inkml:trace>
  <inkml:trace contextRef="#ctx0" brushRef="#br0" timeOffset="96331.5098">7039 16639 10965,'13'19'5934,"-13"-5"-774,-6-12 0,-6 14-4644,-11-14-516,-3 7 0,-5-6 0,-3 7 0,3 1 0,6 4 0,7-5 0,11 7 129,7-3-129,8-4 129,12 5 0,7-2 129,3 1 0,3 5 0,-2-2 0,-2 5 0,-8-1-129,-6 1 129,-10 2-258,-5-6 129,-10 2 0,-13-12-258,-4 6 129,-6-8 0,-1-4-258,-1-2 0,6-2-258,3-6-516,26 8-1548,-20-4-2709,20 4-258,7-22-387,17 16-258</inkml:trace>
  <inkml:trace contextRef="#ctx0" brushRef="#br0" timeOffset="96573.5237">7308 16794 11352,'19'65'5805,"-9"-26"-387,-6-10-258,12-3-4644,-14-6-258,-2-6 0,0 3-258,0-17-387,0 0-387,-27-2-4257,23-16-258,-5-13-258,5-5-645</inkml:trace>
  <inkml:trace contextRef="#ctx0" brushRef="#br0" timeOffset="96699.5309">7278 16588 10320,'2'7'5289,"3"5"-387,3 2-645,1 6-8901,-9-20 129,20 15-774,-9-15-387</inkml:trace>
  <inkml:trace contextRef="#ctx0" brushRef="#br0" timeOffset="97039.5503">7516 16675 10836,'20'74'5676,"-16"-46"-516,6 8 0,-1-7-4386,-2-3-258,-6-4-129,1-7-129,-2-15-129,1 13-129,-1-13 0,0 0-129,8-6 129,-3-5 0,-1-4-129,5 3 129,-1-1 129,-8 13-129,20-13 129,-10 10-129,-10 3 129,20 9-129,-10 8 0,-1 1 129,2-1-258,-7 1-387,6 1-903,-10-19-3612,2 11-258,0-18-387,5-3-516</inkml:trace>
  <inkml:trace contextRef="#ctx0" brushRef="#br0" timeOffset="98059.6087">7960 16748 8901,'18'0'5160,"-4"0"-129,-14 0-387,-2-12-4386,2 12 0,-21-8 129,3 8-258,2 9 0,-2 3 129,0 6-129,6 4 0,1 0 0,6 0 129,4-3-129,1 1 129,6-9-258,-6-11 129,21 11 0,-9-11-129,-1-5 129,-1-6-258,-2-2 258,-1 2 0,-7 11 129,12-19 0,-12 19 0,0 0 258,0 0 0,13 17 0,-12 2 0,4 4 0,-3 5-258,1 5 0,-3-1 0,0 4-129,0-1 0,0 1 129,-4-7-387,-3-4 129,-1-7 129,8-18-129,-19 15 0,8-15-258,11 0-129,-21-32-387,18 18-903,-7-21-3612,10 5-387,0-7-258,3-4-387</inkml:trace>
  <inkml:trace contextRef="#ctx0" brushRef="#br0" timeOffset="99023.6638">8192 16321 8127,'3'49'5934,"-3"-17"-774,0 11-129,-1-4-2967,-2 8-1677,-6-4 0,3 7 0,-1-9-258,3-2 0,4-10 129,0-4-129,9-2-129,8-13 129,6 2-129,4-12 0,1 0-129,1-4 129,0-9 129,-5-6-129,-6 1 0,-7 5-129,-8-4 129,-3 5 0,-12-1-129,-3 3 129,-4 10-129,1 6 129,1 3 0,2 3 0,5 3 0,4 7-129,6 2 129,2-5 0,9 1 0,7-4 0,3-1-129,4-3 258,4-4-258,-1-8 258,4-5-129,-3-8 0,3-5-129,-4-4 0,-2-5 129,-1-8-129,-3-5 129,-3 0-129,-1 2 0,-1 0 129,-6 3 0,-1 3-129,0 8 129,-5 6 0,-3 3 0,-2 15 0,0 0 0,0 11 0,-1 14 129,-1 1 0,-1 2 129,2 4-129,1 8-129,0-6 129,5-2 0,0-9-129,5 0-129,0-5-387,4 5-645,-14-23-3870,16 4 0,-7-12-258,2-5-645</inkml:trace>
  <inkml:trace contextRef="#ctx0" brushRef="#br0" timeOffset="99163.6718">8822 16547 10707,'0'-19'5289,"-17"18"0,1 11-258,-18-4-4128,2 0-387,-11 4-258,-5-9-645,2 17-3870,-10-18-516,9 0-774,3-12-129</inkml:trace>
  <inkml:trace contextRef="#ctx0" brushRef="#br0" timeOffset="99709.7031">12523 16279 12513,'6'96'6063,"-4"-34"-516,-2 3-129,0-1-5031,-4 3 129,-2-4-129,2-7-258,-1-10-387,5-7-516,-3-27-1677,6 0-2838,-3-12-258,22-12-387,-7-18-645</inkml:trace>
  <inkml:trace contextRef="#ctx0" brushRef="#br0" timeOffset="99881.7129">12662 16544 12384,'-15'-14'5805,"-6"11"-129,3 11-387,-12-8-4644,0 5-258,-5-1-129,0 1 0,1 0-516,4-4-387,10 10-258,-11-11-4386,22 6-258,9-6-258,0 0-516</inkml:trace>
  <inkml:trace contextRef="#ctx0" brushRef="#br0" timeOffset="100195.7309">12640 16615 7224,'20'63'5805,"-8"-25"-387,-6-9-258,3 5-2451,-8-22-1935,5 1 0,-6-13-129,0 0-258,8-19 0,-1-1-129,3-4 0,4-6-129,2 2 0,4-2 0,0 1-129,0 14 129,1 9-258,0-4 0,-2 6-129,-3-1-645,5 14-2322,-21-9-2064,23-1-387,-13-15-387,3 9-387</inkml:trace>
  <inkml:trace contextRef="#ctx0" brushRef="#br0" timeOffset="100377.7413">13047 16562 10836,'8'67'5805,"-7"-37"-258,7 3-387,-5-16-4515,3-1-774,0-1-774,-6-15-4128,0 0-258,0-16-387,8-2-516</inkml:trace>
  <inkml:trace contextRef="#ctx0" brushRef="#br0" timeOffset="100503.7485">13109 16392 3225,'20'6'387,"-20"-6"-129,19 2-516</inkml:trace>
  <inkml:trace contextRef="#ctx0" brushRef="#br0" timeOffset="100863.7691">13232 16467 8127,'16'94'5676,"-10"-38"-258,2 7-387,0-7-3870,3 7-258,-8-14-258,2 0-129,-5-16-258,0-10-129,0-11 0,0-12 0,-7-18-129,3-14 0,-2-10-129,2-5 258,3-9-129,1 2 0,2-4 129,7 3-258,5 7 129,5 12 0,3 12 129,4 6-258,-3 10 129,1 7 0,-5 10 0,-5 11 0,-9 6 0,-5 5 0,-4 1-129,-13-9 0,-6-2-516,-8-21-1032,3 0-3483,-5-11 0,10-8-774,2-15-129</inkml:trace>
  <inkml:trace contextRef="#ctx0" brushRef="#br0" timeOffset="101615.8121">13560 16263 9030,'-2'52'5676,"-3"-17"-516,1-8 129,7 8-4902,-3-2 258,0 1-516,1-9 258,9 3-258,5-6-129,5-10 258,3-8-129,3-3-129,1-4 129,2-9-129,-4 0 129,-5-9-129,-4-1 0,-9 2-129,-6 8 129,-1 12 0,-13-12 0,-3 11 0,0 1 0,-2 17 129,3 5 0,3 6 0,4-4-129,8 7 129,0-2-258,14-3 129,2 0 129,10-8-129,2-8 0,0-3 129,3-7-258,-3-14 129,4-10 129,-6-5-258,-2-6 0,-3-3 129,-1-5-258,-3-6 129,1 11 0,-1-3 129,-2 2 0,-3 10 0,0 1-129,-6 7 258,-6 21-129,9-12 0,-9 12 0,0 14-129,-4 10 258,-2 9-129,2 5 129,-1 3-129,5-2 258,0 9-387,9-2 258,2-5-258,8-4-129,-3-11-516,14 6-645,-16-32-2451,16 10-129,-18-35 645,13 11 1548,-18-21 516,0-2 903,-6-3 903,-11-10 774,2 24 2322,-26-11 258,6 24-774,-28-14-1677,3 13-1161,-10 3-4644,-6-2-516,1 1-645,0-8-516</inkml:trace>
  <inkml:trace contextRef="#ctx0" brushRef="#br0" timeOffset="103442.9166">16184 13834 10062,'0'32'5934,"0"-32"-387,9 25 0,-9-25-4515,14 18-258,-14-18 0,14 5-129,-14-5-129,21-2 0,-5-1-258,5 2 0,6-4 0,2 5-129,5 0 258,7 4-257,6-2-130,0 1 0,6-3 0,2 2 0,6-2 0,7-5 0,-1-1 0,1-5 0,1 4 0,0 0 0,-3-3 0,0 5 0,-7 0 0,-8 3 0,0 2 0,-10 0 0,-1 0 0,-5 0 0,-3 2 0,-9 2 0,0-4 0,-5 2 0,-3-2 0,-4 0 0,-11 0 0,13 0 0,-13 0 0,0 0 0,0 0 0,0 0 0,-1 14 0,-5-4 0,-4 2 0,3 0 0,-1 3 0,0-2 0,0-2 0,8-11 0,-12 18 0,12-18 0,-6 12 0,6-12 0,0 0 0,0 0 0,13 0 0,0-3 0,1-7 0,3-1 0,1-2 0,3-5 0,-1-1 0,-1 0 0,-4-1 0,-3 2 0,-4 1 0,-3-1 0,-5 0 0,0 4 0,-10 2 0,-4 0 0,-4 3 0,-5-2 0,0 2 0,-4 0 0,0 3 0,-9-7-775,14 12-2966,-14-16-2064,9 1-387,-1-11-516,6-9-258</inkml:trace>
  <inkml:trace contextRef="#ctx0" brushRef="#br0" timeOffset="104265.9637">18326 15461 11868,'31'26'5805,"-31"-12"-387,0 6-129,-13-11-4644,-12 1-129,-14-2-129,-6-4-129,-9-2 129,1-1-129,-5-1 0,5 0-129,1 0 0,10 4-129,8 3 129,5 3-129,12 0-387,4-5-258,13 9-1032,0-14-3612,25 3-387,-1-6-129,16-4-903</inkml:trace>
  <inkml:trace contextRef="#ctx0" brushRef="#br0" timeOffset="104633.9847">19575 15540 10062,'0'0'5934,"-5"10"-516,-19-9 129,-1 5-4902,-16-6-129,-5 1 0,-9-1-129,1 1-129,-1-1-129,5 0-129,5 0 0,9 0 0,11 6-258,5-5-129,20-1-258,-12 0-903,20 2-3999,6-3 258,17-3-645,2-7-387</inkml:trace>
  <inkml:trace contextRef="#ctx0" brushRef="#br0" timeOffset="104966.0037">20997 15386 10062,'49'-3'5805,"-49"3"-387,0 0 0,-14 8-4773,-9 1 0,-20-3-258,-5 6-129,-12-1 129,-2-2-387,-3 4 0,0 0-129,9 2-258,0-15-1290,17 3-3612,1-4-258,17-7-387,5-10-645</inkml:trace>
  <inkml:trace contextRef="#ctx0" brushRef="#br0" timeOffset="105825.0528">18974 12325 10965,'13'7'6063,"-12"9"-516,-12-3 129,-12 6-5160,-16-2 129,-9-2-129,-13 2-129,-6-5-129,-7-3-129,2-4 0,6-2-258,7-3 258,11 0-258,10 0-129,16 0-258,11-3-129,11 3-645,5-6-4128,27 5-258,3-6-387,16 2-516</inkml:trace>
  <inkml:trace contextRef="#ctx0" brushRef="#br0" timeOffset="106141.0709">20086 12180 9417,'0'14'5934,"-10"-5"-516,-9 2 0,-7-4-5031,-7 0-129,-7-3 129,1 0-129,-2-3-258,5 0 129,5-1-258,4 0-258,11 5-516,-7-5-3612,23 0-645,0 0-645,0 0-516</inkml:trace>
  <inkml:trace contextRef="#ctx0" brushRef="#br0" timeOffset="106422.087">21229 12085 9159,'16'35'5934,"-22"-23"-645,-11 7-129,-18-15-4644,-9 3 0,-12-7-129,-6 0-258,-6 3-387,-5-6-1419,6 3-3483,4 8-387,8 4-516,6 1-387</inkml:trace>
  <inkml:trace contextRef="#ctx0" brushRef="#br0" timeOffset="107239.1337">17977 15605 12384,'11'3'5805,"-11"-16"0,6-11-516,-6-18-4515,-4-6-129,-6-11-258,-3-2-129,0 4 129,-2 5-258,1 7 0,3 13 0,0 8 0,4 7-129,7 17 129,-11-4-129,11 4 258,0 0-128,0 0-130,-13 11 0,7 3 0,-1 1 0,1-1 0,-3 3 0,0 1 0,-3 0 0,1-2 0,4-6 0,7-10-130,-10 6-128,10-6-258,0 0-387,0 0-2580,8-24-2064,11 12-258,-5-8-258,14 0-645</inkml:trace>
  <inkml:trace contextRef="#ctx0" brushRef="#br0" timeOffset="107551.1516">18158 15070 10320,'18'88'5805,"-5"-37"-387,-7-2-129,4 1-4515,-5-4-129,4 2-129,-3-9 0,3-3-129,-3-5 0,4-10-129,-10-21 0,21 9 129,-10-14 0,-1-10 0,1-11-258,-2-5 129,-2-5-129,-1 1 0,-1 2-129,-3 1 0,4 5-258,-5-1-387,9 12-516,-10-8-3870,10 13-645,2-7 0,7 5-774</inkml:trace>
  <inkml:trace contextRef="#ctx0" brushRef="#br0" timeOffset="108063.1808">19185 15446 10191,'17'11'6063,"-16"-19"-645,1-5 129,-3-12-4773,-4-10 0,-9-12 0,4 1-129,-4-1-258,-2 11 0,3-1-129,2 8 0,2 6 0,4 9 0,5 14-129,-13-6 0,13 6 0,-11 10-129,2 8 0,-3 1 0,1 5 0,-2 1 0,1-1 129,1-5-129,1 1-129,3-11 129,7-9-129,-9 12-129,9-12-129,0 0-258,1-8-645,-1-13-2967,10 5-1419,-1-9-129,10 1-516</inkml:trace>
  <inkml:trace contextRef="#ctx0" brushRef="#br0" timeOffset="108343.1969">19340 14990 10449,'22'97'5805,"-15"-46"-387,5 12 129,-7-2-4644,8-3-387,-6-8-129,6-2 0,1-13 0,2-9-258,2-14 129,5-9-258,-3-6 129,1-13 129,-1-8 0,-2-3-129,-4 1-129,-5-2 0,-4 7-516,-5-5-258,0 14-3225,-5-11-1548,0 11-258,-6-2-387</inkml:trace>
  <inkml:trace contextRef="#ctx0" brushRef="#br0" timeOffset="109072.2386">20564 15436 11094,'0'0'6063,"0"0"-645,13-14-129,-10-10-4644,-3-8-129,-5-6-129,-5-2 0,-5-1-129,4 5-258,-4 0 129,0 7 0,3 7 0,0 6-129,12 16 129,-17-6 0,17 6-129,-14 5 129,8 7-129,0 3 129,0-1 0,-2 3 0,0-1-129,2-3 0,0 4-129,-1-6 129,7-11 0,-13 12 0,13-12-129,-8 11 0,8-11-129,0 0-387,0 0-387,-11-5-3483,11 5-903,7-7-516,4 2-258</inkml:trace>
  <inkml:trace contextRef="#ctx0" brushRef="#br0" timeOffset="109439.2596">20735 14918 9159,'10'44'5934,"-10"-16"-516,4 9 0,-4-5-4257,0 10-516,0 0-129,0-1-129,-1-3-129,1-1-129,3-1 0,7 1 129,1-7 0,4-9 0,0-6-129,4-6 129,1-9-129,1 0 0,-1-9 0,0-10-129,0 3 0,-4 1-387,1 1-129,-11-5-645,7 9-4257,-13-4-258,0 14-387,-9-21-645</inkml:trace>
  <inkml:trace contextRef="#ctx0" brushRef="#br0" timeOffset="111599.3831">16184 13501 11094,'10'84'6063,"-4"-38"-516,6 7-129,-12-9-4515,7 0-387,-7-12-258,0-11-129,0-21 0,-7 1-258,1-15 258,1-19-258,2-8 129,-1-6 0,4-6 0,5 1 0,3 0 129,6 4-129,4 8 129,2 12 0,3 9 0,1 11-129,-2 10 0,-1 14 129,-3 13-258,-7 8 258,-7 4-258,-4 1 0,-8 2-387,-13-15-645,9-5-4128,-16-18-258,7-6-258,-3-22-645</inkml:trace>
  <inkml:trace contextRef="#ctx0" brushRef="#br0" timeOffset="112192.417">16418 12988 10062,'29'7'5805,"-18"17"-387,-6 8 0,14 8-4644,-18 6-129,1 13-258,-2-4-129,0 3 0,0-5-129,0-6 0,0-11 0,0-7 0,7-17-129,-7-12 0,19-10 129,-3-8-129,0-10 0,1-4-129,2 1 129,-3 0-129,2 6 129,-3 8 0,1 8 0,-16 9-129,16 8 258,-11 13 0,2 5-129,-3 4 129,-1 1-129,0-5 0,2-2 129,2-7 0,-7-17-129,22 2 0,-6-8 0,-2-11 0,6-8 0,-3-3 0,1-1-129,-3 0 129,-2 8 0,-2 3 129,-5 1-129,-6 17-129,0 0 129,0 0 0,3 12 0,-3 7 0,0 3-129,0-3 129,5-1 0,2-4 0,-7-14 0,23 5 0,-11-7-129,0-15 0,-3-5 0,-3-3-387,-5 4-258,-12-13-3225,-4 17-1290,-8-1-387,2 8-516</inkml:trace>
  <inkml:trace contextRef="#ctx0" brushRef="#br0" timeOffset="114387.5426">17114 13111 7740,'21'7'6063,"-21"-7"-516,18 6-129,-18-6-3612,0 0-1032,0 0-129,0 0-387,-17 9 0,6-2-258,-3 0 129,2 5-129,3 1 129,4-1-129,4 2 129,1 4-258,6-2 258,5 1-129,2-1-129,1 2 258,-3-4-129,-3 1-129,-1-1 0,-7-14-258,0 20-516,-21-20-3999,7 0-516,-4 0-387,1-5-387</inkml:trace>
  <inkml:trace contextRef="#ctx0" brushRef="#br0" timeOffset="115223.5904">17266 13196 3999,'5'67'5805,"-1"-26"-387,-4-5-258,0 17-2193,-1-20-2193,-2-1 0,-4-11-516,3-7 0,4-14-129,-10-7-129,8-13 0,2-9 0,0-10 129,5-2 0,3-1 0,5 4 0,1 3-258,3 9 129,0 8 129,2 7-129,-4 8 0,-1 7-129,-3 11 129,-4 2-129,-5 2 258,-4-1-258,-8 2-258,-6-14-387,16-6-4128,-31 7-129,14-12-516,-1-11-129</inkml:trace>
  <inkml:trace contextRef="#ctx0" brushRef="#br0" timeOffset="116019.6359">17525 12917 8127,'7'5'5289,"-6"12"129,-1-17-645,5 14-4128,-5-14 0,0 0-129,0 12-258,0-12 129,0 0-129,2 15 129,-2-15-129,1 18 129,-1-7-258,0 10 129,0 2-129,-3 5 0,-2 2 0,-1 1-129,1 2 129,0-1-129,-2-3 129,3-9-258,2-2 258,-1-6-129,3-12 0,0 0 0,0 0 0,9-3-129,-9 3 129,17-20-129,-5 4 129,1 2-129,-1 3 258,-2 0-129,2 5 0,-12 6 0,18-2 0,-18 2 129,14 9-129,-9 4 129,-1-1-129,1 5-129,-2 0 258,2-1 0,1-1-129,2-5-129,-8-10 129,23 11 0,-7-11 0,1-1-129,3-10 0,-3-3 129,1-3 0,-5 2-129,-1 1 129,-4 0 0,-8 14 0,5-14 0,-5 14 0,0 0 0,-7 11 0,3 4 129,0 4-129,3 0 0,1 3 0,5-2 0,7-1-129,1-3 129,6-5 0,-2-6-129,0-5 129,0-11-129,-4-1 0,-4-5 0,-5-1 129,-4-4-258,-4 5 0,-12-5-516,16 22-3096,-28-21-1161,11 14-774,-2-3 0</inkml:trace>
  <inkml:trace contextRef="#ctx0" brushRef="#br0" timeOffset="116491.6629">17955 13143 8385,'13'50'5934,"-11"-26"-645,5 3 0,-11-6-4515,4-3-387,-3-6 0,3-12-129,0 0-129,0 0 0,0 0-129,0 0 129,14-12-129,-3-2 129,5 1-129,-1 2 0,4 0 129,-2-1-129,2 5-129,0-1 129,-4 2 129,0 1-129,-4-3-129,-11 8 129,17-23-129,-14 8 129,-3-1-129,0 0 129,-5 2 0,-4 1-129,-2 6 129,-1 4-258,1 3 129,-1 8 0,3 7-129,2 2-129,5 7 0,0-7-258,7 12-645,-5-12-2967,13 4-903,-2-5-258,6 0-387</inkml:trace>
  <inkml:trace contextRef="#ctx0" brushRef="#br0" timeOffset="116801.6807">18230 13328 12384,'22'27'5805,"-11"-13"-129,3 1-516,-1 0-5160,-13-15-2838,0-10-2580,-8-7-129,-3-4-774,-1-14-645</inkml:trace>
  <inkml:trace contextRef="#ctx0" brushRef="#br0" timeOffset="117887.7428">14826 6118 10062,'21'-2'6063,"-21"2"-645,0 0 129,2-13-4773,-2 13-258,-21-4-129,-1 4-129,-1 2-258,-2 10 129,0 10-129,2 5-129,5 10 129,7 5 0,3 4 0,6 3 0,2 6 0,0-4 0,2 1 0,3-5-129,0-3-258,-5-14-387,6 8-2064,-6-21-2709,0-17 0,0 0-645,0-15-258</inkml:trace>
  <inkml:trace contextRef="#ctx0" brushRef="#br0" timeOffset="118051.7522">14794 6392 11352,'11'3'6063,"-11"10"-516,-14-8-129,-5-1-5031,-7-3-258,-8-1-516,4 4-1161,-11-4-3741,8 1-258,1 9-387,9 9-258</inkml:trace>
  <inkml:trace contextRef="#ctx0" brushRef="#br0" timeOffset="118625.785">16474 14679 9030,'21'32'6192,"-21"-20"-516,-4 6 0,-16-18-2709,-1 5-2709,-12-5 129,-3-5-258,-4 0-129,0-4 0,6 2-129,4 0-258,12 5-387,-3-11-903,21 13-3741,0 0-387,5 7-129,8-4-387</inkml:trace>
  <inkml:trace contextRef="#ctx0" brushRef="#br0" timeOffset="119010.807">16558 14254 10062,'32'21'5934,"-19"5"-516,-4 3 0,0 10-4515,-5 4-387,-4-1-129,0-1-258,-5 1 0,-2-4-129,4-5 0,-2-5 129,5-7-258,0-11 129,0-10 0,10 0 0,0-5 0,0-12 0,2 1 0,-1 3 129,3-2 0,-2 4 129,-1 8 0,-11 3-129,21 4 0,-12 9 0,-1 4-129,-1 2 0,-1-2-129,0 2-645,-6-19-903,0 0-3612,12 3-258,-12-3-387,17-21-645</inkml:trace>
  <inkml:trace contextRef="#ctx0" brushRef="#br0" timeOffset="119291.8231">16925 14413 9417,'19'51'5934,"-10"-18"-387,-6-4-129,6 3-4257,-5-7-645,1-1 0,-5-10 0,3 2-129,-3-16-129,10 10-129,-10-10 0,20-9 0,-7-4 0,4-1 0,-2-7 0,0-2-129,-2 1-258,-1-2-129,1 4-516,-14-9-4386,1 3-258,-2-11-387,2 1-645</inkml:trace>
  <inkml:trace contextRef="#ctx0" brushRef="#br0" timeOffset="119916.8588">14963 6157 9546,'19'19'5805,"-14"0"-387,2 9-129,-6-7-4386,3 13-645,-4 2 129,-5 0-387,-1 0-129,-3 3 129,5-2-516,-3-6-387,10 0-3999,-3-6-387,4-3-387,-4-22-516</inkml:trace>
  <inkml:trace contextRef="#ctx0" brushRef="#br0" timeOffset="120141.8717">15131 6411 10965,'17'2'5805,"-17"-2"-258,12 20-258,-10-8-4902,-1 0-129,-1-12-258,-1 22 129,-2-10-258,1 1 258,2-2-258,0-11 0,0 14-258,0-14-258,12 3-3999,-12-3-774,0 0-387,3-10-645</inkml:trace>
  <inkml:trace contextRef="#ctx0" brushRef="#br0" timeOffset="120591.8974">15148 6411 5805,'0'0'5676,"0"0"0,0 14-387,-4-1-3612,4 15-387,-1-8-516,1 6-258,0-1-129,0-1-129,7-5-129,2-7 0,3-5-129,6-7 0,-1 0 0,3-9 0,-1-8 0,-1-4-129,-2 4 129,-3-3-129,-3-1 129,-2 1 0,-4 3 0,-4 17 129,5-15-129,-5 15 129,0 0 0,0 0-129,1 7 129,1 10-129,2-2 0,0-1-258,4 11-387,-8-25-1161,14 25-3483,-3-14-129,6-6-516,-1-7-258</inkml:trace>
  <inkml:trace contextRef="#ctx0" brushRef="#br0" timeOffset="120882.9141">15544 6304 9546,'6'46'5934,"-7"-22"-645,-8-4 0,-2 4-5031,1-5 0,1 1-129,6 2-129,3-3 129,3-5-129,11-4 0,6-7 129,1-3-129,4 0 0,-3-8 129,-4-9 0,-3-4-258,-9-1 129,-6-6 0,-2 3 0,-16-2-387,3 9-645,-21-2-3870,13 12-387,-3 1-387,5 7-516</inkml:trace>
  <inkml:trace contextRef="#ctx0" brushRef="#br0" timeOffset="121200.9323">15656 6353 8127,'12'56'5676,"-8"-25"-258,2 0-387,-7-6-4128,3 4-129,-1-12-258,4-6-129,-5-11-129,14-1 0,-3-11-129,3 0 129,0-8-129,6 0-129,-3 1 0,3 2 0,-3 2 0,0 3 0,-4 0-129,-13 12-258,20-12-516,-20 12-2709,0-10-1677,0 10-258,0 0-774</inkml:trace>
  <inkml:trace contextRef="#ctx0" brushRef="#br0" timeOffset="121407.9441">15953 6513 10836,'25'60'6063,"-11"-38"-387,-4-10-387,1-7-4902,-11-5-1032,0 0-4386,4-19-387,-4-1-516,0-2-516</inkml:trace>
  <inkml:trace contextRef="#ctx0" brushRef="#br0" timeOffset="156420.9468">16868 9989 9933,'-16'71'6192,"-6"-23"-645,-2 15 129,-9 1-5160,-5-2-129,-10-1-129,3-4 0,2-7-258,4-10-129,4-9-129,5-18-387,13 3-774,-9-18-2709,26 2-1419,-15-24-645,13-1 0</inkml:trace>
  <inkml:trace contextRef="#ctx0" brushRef="#br0" timeOffset="156682.9617">16443 10042 2967,'0'-31'5934,"0"31"-516,9 1 0,13 25-2967,-17-7-774,21 20-387,-8-3-516,9 13-258,-4 1 0,3-2-129,-1 2-258,-1 4 258,-1-5-387,-6-1 129,0-6-129,-7-11-258,5 1-645,-13-20-1935,7 2-2451,-9-14-516,18-1-258,-9-15-516</inkml:trace>
  <inkml:trace contextRef="#ctx0" brushRef="#br0" timeOffset="156908.9747">17077 10377 10320,'-26'19'5934,"-15"-15"-129,-7 6-258,-16-10-4902,-8-10-129,-8-4-129,-4-3-258,5-3-129,1-3-258,16 9-387,2-8-903,23 17-3999,1 3 0,14 2-774,2 2-129</inkml:trace>
  <inkml:trace contextRef="#ctx0" brushRef="#br0" timeOffset="157761.0234">16806 10432 9546,'-56'-14'6192,"20"-13"-645,0 0-129,-4-11-5289,-4-3-129,4-1-645,-11-5-4128,17 11-774,2 0-387,11 15-645</inkml:trace>
  <inkml:trace contextRef="#ctx0" brushRef="#br0" timeOffset="159303.1116">15302 9686 7611,'-16'61'5805,"9"-19"-258,2 6-516,-2 7-4257,6 7-258,-6-2 0,6 8 0,-4-3 0,5 6-129,-1-9 0,1 1 129,0-3-387,2-2 129,4-6 0,2 0-129,3-7-129,-2-5 0,2 3 129,3-11-258,-3-8 258,3-4-129,-3-4 0,0-4-129,4-4 258,-1-6-258,4-2 129,-1 3 0,5-2 129,1 4-258,3-2 258,3 2-129,3 2 129,2 2-129,5-3 0,4-3 0,3-1 0,4 3 0,7 4-129,4-5 258,5 9-129,6-1-129,4 5 258,2 3-129,2 6 129,3-4-129,-2-1 0,1-3 0,-1-4 0,2-2 0,-2-3 129,3-4-129,0 1-129,-2-6 258,5 5-258,-1-1 129,-2-1 129,1 2-129,0-4-129,-1 2 129,1-3 129,2-7-387,-2-3 258,1-2 0,-1-3-129,1 4 129,-1-1 0,2 2 0,1 6-129,0 4 258,3 4 0,-1 9-129,5 1-129,0 1 129,1 5-129,4 0 129,2-3 0,0 3 0,5-4 0,2 1 0,2-1 0,4-7 0,6 4 0,0 7 0,1 0-129,4-1 258,-2 0-258,5-1 129,3 1-129,4 0 258,-5-7-129,0-6 129,-1-4-129,-1-2 0,1 0 0,1 0 0,-5-5 0,-3 2 0,-1 1 0,-2-1 129,2 3-129,0 0 0,-3-2 0,-3 0 129,2 2-129,-6-3 0,2-3 0,0 1 0,-5-2 0,2 1 0,-3 2 129,-2-2-129,-5 0 129,0 3-129,-1 3 129,-1 0 0,-4-2 0,-6 2 0,-1 0-129,-4 0 129,-3 5-129,-1-5 129,-4-3 0,-5 3-129,-3 0 129,0 0 0,-5 4 0,1 1-129,0 8-129,-9 3-129,0 3-645,-20-15-3483,4 6-1290,-22-10-387,-17 0-516</inkml:trace>
  <inkml:trace contextRef="#ctx0" brushRef="#br0" timeOffset="160219.164">17373 10318 10707,'2'124'5934,"0"-56"-387,6 4-258,-3-15-4902,1-9-129,-6-13-129,0-14 129,0-21-258,0-7 0,-2-24-129,-1-17 258,0-10-129,3-7-129,0-4 129,4-1-129,6 6 129,3 10 0,3 8 129,3 12-129,4 18 129,2 8 0,-1 8 0,-1 12-129,-3 10 129,-6 3-129,-8 4 0,-6 4 0,-7-7 0,-13-6-258,-1-7-258,-11-13-516,12-8-4386,-7-11-129,6-6-516,2-11-387</inkml:trace>
  <inkml:trace contextRef="#ctx0" brushRef="#br0" timeOffset="160935.205">17659 9757 8256,'30'17'5934,"-16"10"-645,-3 12-129,-8 5-4515,3 13-258,-6 6-129,0 5 0,-6 2-129,-1-5-129,3-7 129,-2-11 0,3-9-129,2-12 0,1-26 0,0 0-258,14-9 258,0-15-129,2-7 0,0 0 129,4-3 129,0 4-129,-1 6 0,2 9 129,-4 5 0,0 8-129,-2 5 129,-3 14 0,-3 4-129,-1 13 258,-3-2-258,-3 2 129,1-1-258,-2-4 258,0-3-258,0-9 0,5-2-387,-6-15 0,21 0-258,-12-14-258,12 1-258,-12-15-387,13 11 258,-10-12 0,12 7 516,-10-5 387,1 4 516,-1 8 516,-7 0 387,5 15 645,-12 0-258,0 0 0,2 7-129,-1 18-258,-3 0-258,2 10-258,-4-1-129,4 2-129,4 0-129,6-4 129,3-8 0,6-9-129,1-11 0,4-4 0,-2-14 0,-4-10-129,-3-8 258,-6-5-387,-4 0 129,-5-2 0,-4 7-258,-12-3-645,2 22-387,-20-4-2838,11 13-1290,0 4 0,4 6-258</inkml:trace>
  <inkml:trace contextRef="#ctx0" brushRef="#br0" timeOffset="161269.2241">18414 10149 9159,'14'5'5676,"-13"7"-387,-2 0-129,-7 3-4902,-4-3-129,0 0 0,0 1-258,4 4 129,4-3-129,4 0 0,7-2 129,8 2-129,6 3 129,1 2 0,-5-4 0,0-2 129,-12 1-258,-5 1 129,-7-3-129,-16-4-258,-1 5-1548,-9-11-3096,-4 4-258,3-5-258,5 0-258</inkml:trace>
  <inkml:trace contextRef="#ctx0" brushRef="#br0" timeOffset="161775.253">18618 10246 6708,'23'19'5676,"-13"13"-387,-1 6-258,2 12-3999,-11 2-387,0 5 0,-8-5-516,-2-5 129,-2-14-387,-1-13 258,-2-12-129,2-16 0,2-21 129,5-11-258,4-15 258,2-8-129,2-6 129,11 0-258,6 4 129,4 6 0,6 11 0,0 12 0,1 16 0,0 13 0,-4 11 0,-4 17 129,-10 10 0,-9 5-129,-3 5 0,-12 3 0,-8-10 0,-5-6 0,-7-11-258,-2-17-387,10 0-1806,-3-17-2580,8-12-516,6-9-387,11-1 1</inkml:trace>
  <inkml:trace contextRef="#ctx0" brushRef="#br0" timeOffset="162430.2905">18945 9760 5676,'11'16'5805,"-8"14"-258,-3 6-516,0 17-3612,-4 1-645,3 11 0,-8 0-387,4 3-258,-2-3-129,2-7 0,1-10 0,2-11 0,2-10 0,0-14-129,0-13-129,0 0 129,12-21 129,-4-3-258,3-3 129,-1 0-129,2 1 258,0 4 0,-1 10 258,0 2-129,-11 10 0,19 4 0,-12 9 0,1 9 129,-2 1-129,1 6-129,2-3 129,0 0-129,2-4 129,5-5-129,1-2 0,4-8 129,3-5-129,-2-4-129,3-10 129,-2-1 0,-3-3 0,-6 1-129,-2-2 129,-6 2 0,-5 3-129,-1 12 129,0 0 129,-7-5-129,7 5 0,-15 20 129,9-3-129,4 0 0,2 7 0,2-2 129,7 0-258,7-5 129,0-5 0,3-8 0,-3-4 129,-1 0-129,-2-10 0,-4-4 0,-7-7 0,-2-2 0,-11 2-129,-5-1-129,-2 7-258,-10-9-1290,9 15-3354,-4 0-129,5 8-645,4 1 129</inkml:trace>
  <inkml:trace contextRef="#ctx0" brushRef="#br0" timeOffset="162750.3088">19448 10297 6837,'19'48'5547,"-10"-12"-258,-2-4-258,4 4-4386,-5-4-387,0-6 129,-2-4-258,0-7 0,-4-15 0,0 0-129,11-8 0,-5-11 258,1-8-258,4 1 129,3-8 129,5 4-129,0 6 0,5 3 0,3 8 0,0 2-129,1 10 0,-4 1-258,2 8-774,-11-8-3096,0 0-1161,-15 0-129,18-8-645</inkml:trace>
  <inkml:trace contextRef="#ctx0" brushRef="#br0" timeOffset="163129.3304">19828 10590 11739,'-13'27'6192,"9"-15"-258,4 6-258,0-18-4902,4 25-516,-4-25 0,7 13-516,-7-13-645,4-6-3741,3-6-1161,-5-9-387,4 0-516</inkml:trace>
  <inkml:trace contextRef="#ctx0" brushRef="#br0" timeOffset="163676.3617">20293 10235 9804,'3'14'6192,"-3"13"-516,0-2 129,0 14-4644,-2-8-774,0 3-129,-1-2-258,1-3-129,2-5-516,0-24-903,2 20-3870,-2-20-258,15 0-645,-15 0-129</inkml:trace>
  <inkml:trace contextRef="#ctx0" brushRef="#br0" timeOffset="163983.3793">20531 10244 10191,'36'-7'5934,"-25"2"-387,-11 5 0,0 0-5031,5 9-129,-12-3-258,-5 3 0,-4-4 0,1 7-129,-1 4 0,7 0 0,3-1 129,6-2-258,0 3 258,8-5-129,8 6 129,-3-4-129,2 0 0,-15-13-129,15 19 129,-15-19 0,-3 17-129,-14-16-387,1 6-2451,-11-15-2451,3-6-258,-5-8-516,2-7-387</inkml:trace>
  <inkml:trace contextRef="#ctx0" brushRef="#br0" timeOffset="164111.3866">20301 10074 7740,'-5'-12'6063,"5"12"-516,0 0-903,0 0-6966,0 0-2580,11 5-774,-11-5-516</inkml:trace>
  <inkml:trace contextRef="#ctx0" brushRef="#br0" timeOffset="164683.4193">21168 10119 10062,'18'0'5934,"-18"0"-258,0 0-129,-14 1-4902,14-1-129,-29 7-258,12-2 0,-3 0 0,0 5-258,0-1 0,7 1-129,6 5 0,4 0 129,3 1 0,7 1 0,5 5-129,2 4 129,1-2 129,0-4-258,-4 2 258,-3-1-129,-7-3-129,-1-1 258,-13-11-258,-4-6 0,-6 0-129,-3-11-387,8 4-3483,-9-15-1032,8-1-903,2-5-387</inkml:trace>
  <inkml:trace contextRef="#ctx0" brushRef="#br0" timeOffset="164938.4339">21396 9806 6966,'5'62'6192,"-5"-16"-516,0 5-516,-4 8-2838,-7 0-1935,2 7-129,-5-5-129,3-12-129,3 1-258,-3-14-645,11 1-3870,0-13-516,3-11-516,-3-13-645</inkml:trace>
  <inkml:trace contextRef="#ctx0" brushRef="#br0" timeOffset="165247.4516">21570 10130 9804,'3'53'5805,"-3"-17"-258,0 6-258,0-2-4902,-1-1-129,-3-3-258,3-5 0,1-6 0,12-6 0,7-11 129,5-7-129,4-4 0,2-10 0,-2-11 0,-3-6 129,-5-2-129,-9-1 0,-6 2-129,-5 2 0,-12 3-129,-11 2-258,2 19-903,-19 0-3741,11 5-387,0 0-258,6 7-387</inkml:trace>
  <inkml:trace contextRef="#ctx0" brushRef="#br0" timeOffset="165704.4777">21823 10147 7353,'-3'63'5547,"1"-25"-387,-1-3-129,3 2-4386,0-5-129,3-5 0,4-10-516,6-8 0,3-9 0,2-6 0,2-8-129,-1-2 129,2-3-258,-1-1 258,-3 4 0,-1 9 0,-5 7 0,-1 1 258,2 11-129,-4 8 129,0-5-129,2 8 129,-3-8 0,-7-15 0,22 7 0,-8-13 0,0-16-129,1-4 0,-2-6-129,0-9-129,-3 7 0,-9-4-774,2 10-3741,-9 2-516,-7 7-516,-8 1-516</inkml:trace>
  <inkml:trace contextRef="#ctx0" brushRef="#br0" timeOffset="169334.6854">22162 10296 7482,'0'14'5805,"14"2"-258,-3-13-387,11 3-3870,-7-6-516,6-6-387,1-7-129,2-4-258,-3-2 129,0-3-258,-4 0 129,-5 3 0,-8 0 129,-4 9-129,0 10-129,-16-7 129,-2 7 0,-3 7 0,1 7 129,0 3-129,3 0 0,0 3 129,9 0-129,4-2 129,4-5-258,9 3 129,4-11 0,7-2 0,4-3 0,3-2-129,2-9 129,1-6-129,-4 1 258,-3-1-129,-2 0 0,-3 5 0,-5 3 0,-1 5 0,-12 4 129,15 13-129,-12 4 129,3 6 0,-2 2 0,-2-3 129,0 1-129,2-6 129,-4-17-129,0 0 0,16 3 129,-5-10-129,2-12 0,2-1-129,5-4 0,0 2 0,2 4-258,-2-4-516,9 7-3999,-10-5-516,4 3-516,-5-4-516</inkml:trace>
  <inkml:trace contextRef="#ctx0" brushRef="#br0" timeOffset="170660.7612">23104 9859 8514,'18'-2'5934,"-14"18"-387,0 14-129,-4 3-4386,0 10-645,0 1 0,-2 5-258,-4-3 0,1 0-129,2-3 0,-1-6-258,4 0-258,-1-18-774,13 6-3354,-12-25-774,20 6-387,-11-12-387</inkml:trace>
  <inkml:trace contextRef="#ctx0" brushRef="#br0" timeOffset="170806.7696">23209 10168 9417,'-8'-43'6063,"-14"29"-516,1 10 0,-13-2-4515,6 6-387,-8 0-387,2 0-387,3 2-387,-5-4-1935,15 2-3096,2-3-129,19 3-387,-9-19-516</inkml:trace>
  <inkml:trace contextRef="#ctx0" brushRef="#br0" timeOffset="171531.811">23305 9864 6966,'13'51'5805,"-10"-15"-387,-3 2-129,0 6-3870,-8-1-774,5 6-129,-4-8-258,1-1-129,-1-11 129,2-5-129,0-10-129,5-14 129,0 0-129,6-10 0,2-9 0,3-3 0,4 0 129,1-2-129,2 7 0,-1 2-129,4 11 129,-2 4 0,-3 7 0,2 10 0,-2 0-129,2 5 258,0-1-129,4-8 0,0-3 129,0-9-129,1-1 129,-2-4-129,-3-10 129,-2-6-258,-4 0 129,-6 3 0,-6-1-129,0 5 129,-8 2 0,-6 3-129,-1 8 0,-3 2 129,2 9 0,2 4-129,2 3 258,2 3-129,9-4 0,4 0 129,8-6-129,4-5 0,2-4 0,1-2 129,2-2-129,-2-9-129,-1 0 129,-5 2 0,-12 9 0,15-15 129,-15 15-129,0 0 0,0 0 0,13 11 129,-11 2-129,-1 5 0,5 1 0,-2 0 129,2 2-258,0-7 0,2-1-129,-8-13-258,20 3-516,-20-15-1290,15 2-2709,-10-9-387,5-1-387,-4-3-129</inkml:trace>
  <inkml:trace contextRef="#ctx0" brushRef="#br0" timeOffset="171786.8256">23834 10184 2451,'12'-10'5547,"-12"10"0,17 0-516,-17 0-2064,18 19-1032,-16-5-1032,13 13 129,-10-5-516,6 2 0,-3-2-129,2 2 129,-5-7-129,6-3 0,-11-14 0,19 0-258,-19 0 0,22-14 0,-10-1 0,-2-2-129,7 3-129,0 2 0,2 4 129,0 2-387,1 6 0,-6 0-1290,7 8-3741,-8 0 0,1 4-645,-14-12-129</inkml:trace>
  <inkml:trace contextRef="#ctx0" brushRef="#br0" timeOffset="172286.8542">22453 10677 9159,'12'-8'6063,"-12"8"-516,-12-1 0,-13 1-4644,-3 9-387,-7 6-129,-1 0 0,-5 2-129,4 10-129,8 0 129,4 6-258,8 3 129,6 4 0,4-1 0,2 4-129,4 5 0,1-4 0,-1-1 0,0-2 0,0-4-258,-5-9-258,5 5-645,-17-19-4128,18-14-258,0 0-516,-3-7-645</inkml:trace>
  <inkml:trace contextRef="#ctx0" brushRef="#br0" timeOffset="172482.8654">22315 10940 10320,'0'10'5934,"-13"-3"-129,-6 3-387,-17-5-4902,5 0-129,-6-2-258,-1-3-129,4 1-516,2-1 0,12 4-774,-5-8-3354,25 4-903,0 0-387,0 0-516</inkml:trace>
  <inkml:trace contextRef="#ctx0" brushRef="#br0" timeOffset="172730.8796">22504 10701 9030,'11'53'6063,"-8"-13"-516,-3 1-129,3 6-4773,-10 2-129,-5 4-258,-3-2-129,2-8-129,4-2-258,-4-16-1161,13 2-3870,0-13-129,8-10-645,5-8-387</inkml:trace>
  <inkml:trace contextRef="#ctx0" brushRef="#br0" timeOffset="173386.9171">22666 10900 9417,'3'69'5934,"-3"-37"-516,0 6-129,-1-7-4773,-3-5-258,1-6-129,3-4-258,0-16 0,7 7 0,7-7 0,3-13 0,6-6 0,3 0 0,-1-4 258,-1-5-129,-3 5 129,-2 1-129,-7 1 129,-1 5 0,-11 16 0,0 0-129,0 0 129,0 0-129,0 13 0,-2 4 129,0 3-129,0 5 129,2-5-129,3-3 0,8-9 0,4-3 129,2-5-258,2-8 129,4-5 0,0-7 0,0-4-129,-3-2 129,0 1 0,-2 3 0,-5 3 0,-4 3 0,-1 3-129,-8 13 129,0 0 0,5 6 0,-5 12 0,0 7 129,0 3-129,0 2 129,0 1-129,9-5 0,5-8 0,4-1 0,3-12 0,1-5-129,0-12 258,-3-7-258,-6-8 129,-3-4 0,-9 1 0,-2-1 0,-13 4 0,-4 3-129,-5 9 0,-3 1 0,4 10-258,-4 0-258,16 15-1548,-3-4-2967,11 5-258,2-12-387,6 21-387</inkml:trace>
  <inkml:trace contextRef="#ctx0" brushRef="#br0" timeOffset="173867.9447">23301 10880 7353,'5'53'5676,"0"-19"-258,-1-4-258,5 2-4515,-8-14 129,5-1-387,-6-17-258,17 1 129,-5-6-129,-1-9-129,5-7 0,3-1 0,-1 2 0,3 0 0,-3 5 129,5 7-129,-2 1-129,2 5 258,1 2 0,0 0 0,0 0 0,2 3-129,-2-3 129,0-3 0,-2-5-129,-3-5 0,-7-4 0,-4 2 0,-7 2-129,-2-1 258,-11 5-258,-7 3 0,-4 6 129,-3 0-129,0 17 0,3 5 0,5 3 129,6 5-129,9 2 258,3 2-129,14-1 0,5-3 129,5-1-387,3-13-129,7 6-774,-14-20-3225,10-1-903,-7-7-258,1-7-516</inkml:trace>
  <inkml:trace contextRef="#ctx0" brushRef="#br0" timeOffset="174202.9638">24023 10815 7353,'31'-18'5418,"-31"18"0,0 0-387,0 6-3870,-24-4-258,1 9-516,-4 0 0,1 9-258,1-3 129,6 4-258,10-5 129,9 1-129,5 0 129,15 0 0,3 0-129,2-2 0,2 0 129,-4-3-129,-3 1 129,-10 2 0,-10-15-129,-3 20 0,-15-11 129,-7-5-129,-3-1-129,-5-3-129,4 1-387,-6-7-774,18 5-3870,-4-3 0,21 4-645,-11-6-129</inkml:trace>
  <inkml:trace contextRef="#ctx0" brushRef="#br0" timeOffset="174520.982">24329 10899 10191,'0'15'5805,"0"-15"-516,-20 3-903,10 9-3870,-10 1-387,6 0 129,0-3-258,6 4 0,5-1-129,3-1 0,7 8-387,5-14-516,14 7-4128,-4-6-129,6 1-387,0-8-258</inkml:trace>
  <inkml:trace contextRef="#ctx0" brushRef="#br0" timeOffset="174649.9894">24508 11022 10836,'10'22'5934,"-6"-10"-516,4 2-387,-7 5-7998,-1-19-1806,0-6-774,0-16-645,-2-11-387</inkml:trace>
  <inkml:trace contextRef="#ctx0" brushRef="#br0" timeOffset="190590.9012">15253 12888 3483,'0'0'4515,"13"0"-516,-13 0-2451,0 12-387,0 3-387,-6-1-516,0 11 0,-3 3 0,2 8 0,-2 4 0,0 6 0,2 4 129,4 6-129,-5 2 258,5 3 0,-3-3 0,3 5 0,-2-1-258,2 2 129,-4 1 0,1 2 0,0-6-129,0 4-129,-3 4 258,3-2-258,-1-4 129,2 0-129,-2-4 129,3-5-129,0-1 129,3-2 0,-1-12-129,2-5 129,-1-5-129,1 0 0,0-9 0,-2 3 0,1-5-129,-2 2 0,-1 0 0,0 2 0,-1 2 0,0-3 0,1 4-129,0 0 129,1-5 0,2 1 0,0-4 0,-1-4 0,1 0 129,1 3-129,-2-3 0,2-1 129,0 2-129,-2 1 0,-1-1 258,1 2-516,2-16 516,-7 19-516,7-19 258,-6 10-129,6-10 258,0 0-129,0 0 258,0 0-129,0 0 0,0 0 0,0 0 129,0 0-258,12-3 129,-12 3-129,15-11 129,-15 11-258,21-18 129,-10 7-129,1 0 258,1-1-129,-1 3 129,1-3-129,-2 3 0,0 1 0,-11 8 129,17-12 0,-17 12-129,13-5 129,-13 5-258,0 0 258,0 0-129,0 0 0,10 8 0,-10-8-129,0 16 129,0-16 0,0 11 0,0-11 0,0 0 0,-6 11 0,6-11 129,0 0-129,0 0 0,0 0 0,-11 6 0,11-6 0,0 0 0,-14 8 0,14-8 0,-17 8 0,17-8 129,-16 4-129,16-4 0,-18 3 0,18-3 0,-14 0 129,14 0 0,-13-3-129,13 3 129,-12-8-129,12 8 129,-12-11 0,12 11-129,-13-10 129,13 10-129,-15-13 0,15 13 0,-16-12 129,6 8-129,10 4-129,-19-6 0,19 6-258,-16-2-516,1-11-1677,15 13-2580,-14-4-258,14 4-129,0 0-258</inkml:trace>
  <inkml:trace contextRef="#ctx0" brushRef="#br0" timeOffset="424413.275">20423 1040 15480,'26'138'5289,"-3"-47"516,-8 11-645,-6 2-4644,5 0-645,-6-3 129,-1-14-387,-7-14-387,0-17-258,-17-25-3999,10-21-258,-9-14-387,8-17-258</inkml:trace>
  <inkml:trace contextRef="#ctx0" brushRef="#br0" timeOffset="424849.3">20244 1369 15996,'0'0'5160,"12"-73"258,-12 73-129,40-78-5289,-10 25 129,4 3 258,8-2 1,-42 52-647,85-79 518,-85 79-647,90-29 259,-90 29 646,87 26-517,-87-26-130,72 75-128,-47-18 387,-3 1 0,-6 3 1,-8-9-130,-8-52 0,3 81 0,-3-81 0,0 0 0,10 52 0,-10-52 0,0 0 0,51 12 0,-51-12 0,51 22 0,-28-3 0,-6 5 0,-7 22 0,-10-5 0,-11 5 0,-15-10 0,-13 8 0,-9-3 0,-6-2 0,1-15 0,-2-14 0,10 4-1033,-3-14-4256,24 8-129,1-21-258,23 13-516</inkml:trace>
  <inkml:trace contextRef="#ctx0" brushRef="#br0" timeOffset="425141.3167">21059 1456 15222,'54'-21'5805,"-54"21"-645,28 8-516,-27 16-3999,-2 4-516,-2 1 129,-2-8-516,5 13 516,0-3-516,5-5 645,-5-26-129,34-4-258,-11 3 129,1-13-129,-24 14 129,0 0-129,50-64 129,-50 64-516,0 0 0,-34-54-645,34 54-3225,-63-61-1290,63 61 516,-76-41-774</inkml:trace>
  <inkml:trace contextRef="#ctx0" brushRef="#br0" timeOffset="425356.329">21281 825 12255,'59'131'5934,"-48"-53"-903,6 9 516,-11 11-5031,4 1-129,-2-16-774,-2-1 774,4-10-1548,-10-31-3354,6-14-516,-6-27-129,0 0-387</inkml:trace>
  <inkml:trace contextRef="#ctx0" brushRef="#br0" timeOffset="425519.3383">21489 1105 12255,'-68'-17'6321,"-4"54"-1548,72-37 258,-73 58-5418,25-38-2709,48-20-1806,-68 21 387,68-21-1419,0 0-258</inkml:trace>
  <inkml:trace contextRef="#ctx0" brushRef="#br0" timeOffset="425849.3572">21533 696 12771,'48'2'5676,"-21"62"-387,-25-10-129,10 11-3612,-9-3-1161,-1 2 0,-2 5-129,2-10 129,1-2 0,-3-57 0,16 77-257,-16-77-130,0 0 0,0 0 0,67 34 0,-67-34 0,0 0 0,69-29 0,-69 29 0,0 0 0,66-10 0,-66 10 0,0 0 0,0 0 0,54 67-517,-54-67-1160,0 53-2838,0-53-903,-39 47 387,39-47-645</inkml:trace>
  <inkml:trace contextRef="#ctx0" brushRef="#br0" timeOffset="426323.3843">20830 2026 14706,'4'91'5676,"-4"-41"-129,0 17-774,0-7-4257,0 1-387,0-7 129,0-6-387,0-4 387,1 0-516,6-15 258,4-4 129,6-10-129,4-7 129,7-4-129,2-4 0,1-5 0,0-5-129,1 0-129,-8-3-387,3 8-1032,-18-11-3612,3 15-258,-12-11-258,0 12-645</inkml:trace>
  <inkml:trace contextRef="#ctx0" brushRef="#br0" timeOffset="426817.4125">21180 2363 10836,'14'29'5676,"-14"-15"-516,4 7 0,-4-2-4257,4 9-516,1-4 0,6 4-129,3-9-129,2-5 0,6-7 0,3-7-129,1-4 0,-3-11 129,1-6-129,-4-7 0,-4 4 0,-6 0 0,-3 4 0,-4 4 0,-3 16 129,2-13-129,-2 13 129,5 14-129,2 2 129,3 8-258,2-2 0,4-6-387,7 4-903,-9-18-3612,13-1-258,-8-12-387,5-7-516</inkml:trace>
  <inkml:trace contextRef="#ctx0" brushRef="#br0" timeOffset="427281.4391">21587 2278 12255,'23'67'4902,"-13"-37"129,5 9-645,-2-11-3999,-2-6-516,-11-22 258,13 12-129,-13-12 0,11-20-129,-5-1 0,0-5 387,2-3-258,3 2 387,-3 3-258,3 6 387,0 7-258,0 10 258,-11 1-258,22 15-387,-11 3 258,0 1-387,0 2 387,0-4-387,-1-4 258,2-9-387,-1-4 387,1-17 387,-2-3-387,3-4 387,-3-4-387,0 3 387,0 3-258,0 6 387,-10 16-516,16-9 129,-16 9 0,16 12-387,-8 5 258,-1 4-258,2 1 387,-2-4-645,-3 0 258,-4-18-645,10 17-1419,-10-17-2709,8-10-258,-7-14-258,8 2-903</inkml:trace>
  <inkml:trace contextRef="#ctx0" brushRef="#br0" timeOffset="427454.449">22079 2175 12126,'28'60'5547,"-12"-24"-903,-5-9 258,8-4-5160,-9 2-1548,-10-25-3354,0 0 0,0 0-387,0-18-516</inkml:trace>
  <inkml:trace contextRef="#ctx0" brushRef="#br0" timeOffset="427817.4697">22190 2005 7482,'21'29'4902,"-9"-17"-387,-12-12 0,17 24-3483,-15-10-129,10 4 0,-9 3 0,9 3-129,-6 3 0,7 9 0,-4-7-258,3-4 129,-4-1-258,0-3-516,-3-11 258,-5-10 0,0 0-129,7-21 0,-5-1 129,1 0-129,2-4 129,3-1 258,-1 6-129,3 11-129,4 4 129,2 9-129,2 7 0,0 7 129,-1 5-258,1 1-387,-3 2-129,-5-13-645,5 4-3870,-15-16-645,0 0 258,0-14-516</inkml:trace>
  <inkml:trace contextRef="#ctx0" brushRef="#br0" timeOffset="428417.5041">22643 2171 9417,'24'0'5676,"3"-13"-516,-18-6 0,7 6-2064,-10-15-2451,0 6-129,-6-3-387,-2 0 0,-9 9 129,-5 12-387,-3 4 129,-1 13 0,1 11 0,4 2 129,3 6 0,7 5 0,5-4-129,5-8 258,9-1-258,4-5-129,7-4-387,-4-15-1419,11 0-3225,-10-9-129,8-3-387,-9-12-516</inkml:trace>
  <inkml:trace contextRef="#ctx0" brushRef="#br0" timeOffset="428717.5212">22938 1870 11868,'13'-1'5676,"-13"1"-387,3 7-387,-3 11-3741,-14 0-1032,0 2 129,-4 5-258,2 0 129,2-2-129,6-5 129,6-1-129,4-2 129,11-1 0,7-1 0,2-1 0,1-6-129,1 4 129,-3 6-129,-8-3-129,-9-1 129,-4 0-129,-11-8-129,-7 4-387,-10-9-1032,3 1-3354,-5-5-129,9 3-516,1-8-129</inkml:trace>
  <inkml:trace contextRef="#ctx0" brushRef="#br0" timeOffset="429001.5375">23237 1965 11094,'30'-38'5547,"-30"18"-516,0 20 0,-10-15-4257,-4 15 0,-11 9-387,4 3-129,-1 5-129,3 12-129,6 1 0,10 0 0,4-1 129,14-4-129,10-6 0,4-2-258,6-8-258,-3-9-516,12-7-3741,-18-10-258,5 3-387,-15-3-258</inkml:trace>
  <inkml:trace contextRef="#ctx0" brushRef="#br0" timeOffset="430248.6088">23522 1936 9804,'32'0'5031,"-16"-4"-387,-9-10 129,2-5-3612,-9-4-645,0-3 129,-11 9-387,-3 5 258,-7 5-387,-3 7 0,0 4-129,4 19-129,3 11 0,4 7 0,6-1 129,7 1-258,4 3 387,6-5 0,8-3-129,0-12 0,1-7-129,-2-10 0,0-7-129,-5-9-129,1-11-129,-8-15-129,-1 3-129,-4-5 129,3 4 387,-3 1 0,3 8 258,3 4 0,2 6 516,5 16-129,-1 5 258,7 11-129,-4 1 0,2-3-129,-5 3 0,0 2-129,-4-8-258,-8-13 129,13 1 0,-13-1-129,0 0 129,14-13-129,-8-5 0,2 2 0,1 4 129,1 3 0,-10 9-129,23-12 129,-10 9 0,3 3 0,0 0-129,4 0 129,0 0-129,1 1 129,2-4-129,-1-6 129,3-4-129,-7-3 0,1 1 129,-4-4-129,-3 2 129,-2-4 0,-7-2 0,-3 5 129,0 18-387,-2-18 387,2 18-387,-17-10 516,4 13-387,2 5-129,-2 15 0,2-3-129,2 1 387,2 4-258,0 4 129,5-3-258,2-8 258,5-2 129,3 0 0,4-4 0,3-4-129,2-1 129,3-2-129,1-2 129,1 2-129,2-1 0,-2-4-129,-2 1 258,-3-1-129,-2-5 0,-4-10 129,-4 1-129,-2-6-129,1 5 258,-3-6-129,1 5 0,-2-1 0,-1-3 258,-1 20-129,0 0-129,4-12 0,-4 12 129,0 0 0,0 0 0,0 0-129,5 14-129,-5-14 0,2 12 258,-1 2 0,0-1 0,-1-13-258,5 22 258,-5-22-129,5 19 0,1-3 129,-1-5 0,-5-11-129,19 5 0,-6-4 0,0-1 258,1-1-387,-1-3 0,0-5-516,-8-17-1032,-1 14-3612,-6-3 129,2 15-645,-27-26-645</inkml:trace>
  <inkml:trace contextRef="#ctx0" brushRef="#br0" timeOffset="431880.7021">19570 991 10062,'42'92'6063,"-32"-26"-129,-8 17-516,6 16-2451,-4-5-2838,-3 7 258,4-3-645,-1 1 516,3-5-387,4-3 0,4-14-258,3-9 258,6-3 129,7-7-258,4-7 258,6-7-258,9 2 258,7-3-516,8 0 516,8 6-387,9 3 258,8 3 258,11 2-129,10 2 129,10-2 0,9 2 258,9-3-129,11-5 258,11-1-387,8-3 129,7-4-129,1-5-129,9-1 0,2-6-258,-1-6 258,-3-5-258,-6-9 129,-2-11 129,-4 0 0,-12-15 0,-12-20 0,-9-6-129,-8-9 129,-4-7-129,-12-11 129,-10-3-129,-7-3 129,-9 8 0,-5 6 0,-4 2 0,-9 7 129,-7-2-258,-5 11 258,-5 2 258,-6-2-387,-1-4 258,-11-3 0,-4-13 0,-9-11-258,-6-1 645,-8-23-516,-9-3 129,-3 1 129,-12-14-258,-8 2-129,-2 0 0,-4 11 129,-7-9-774,-4 20 774,0-3-387,-6 5 258,2 9-129,-4 10 129,1 12 129,-4 3 0,2 23 258,0 7-387,-1 9 129,2 14-129,-2 2 0,50-2 0,-100 20 0,51-1-129,-5-5 258,-1-3-129,-5-7-129,-6-4 129,-6 4 258,-12-4-258,-6 0 130,-7-11-130,-7-3 0,-5-6 0,-5 3 0,-8-7 0,-1-6 0,1 2 0,3-4 0,2 6 0,7 1 0,3-1 0,6 10 0,8 2 0,8 2 0,3 0 0,8 3 0,2-1 0,6-5 0,5 6 0,6-6 0,6 1 0,49 14 0,-86-24 0,86 24 0,-68-11 0,68 11 0,-60 0 0,60 0 0,-57 6 0,57-6 0,-61 7 0,61-7 0,-68 6 0,68-6 0,-80 13 0,80-13 0,-83 25 0,83-25 0,-88 27 0,88-27 0,-87 46 0,87-46 0,-87 50 0,87-50 0,-87 48 0,87-48 0,-90 66 0,90-66 0,-93 65 0,93-65 0,-95 68 0,95-68 0,-93 63 0,93-63 0,-82 62 0,82-62 0,-68 55 0,68-55 0,-49 49 0,49-49 0,-35 50 0,35-50 0,0 0 0,-29 57 0,29-57 0,0 0-646,0 0-2708,0 0-2193,0 0-258,0 0 129,58-56-1419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04-20T15:47:45.498"/>
    </inkml:context>
    <inkml:brush xml:id="br0">
      <inkml:brushProperty name="width" value="0.05292" units="cm"/>
      <inkml:brushProperty name="height" value="0.05292" units="cm"/>
      <inkml:brushProperty name="color" value="#548DD4"/>
    </inkml:brush>
    <inkml:brush xml:id="br1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84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7-04-20T16:08:41.704"/>
    </inkml:context>
  </inkml:definitions>
  <inkml:trace contextRef="#ctx0" brushRef="#br0">3877 6786 3870,'0'9'4644,"0"4"0,7 4-1935,11 19-1032,-12-9-258,12 17-387,-7-8-258,8 11 0,-4-6 129,7 6-387,-3-4 0,3 3 0,-2 0-129,3 5 129,-5-1-129,5 2 0,-4-1 0,2 2-129,-4-5 0,3 1 0,-2-1-129,0-7 0,-1-4 0,-1-3 0,0-3 0,0-1-129,-2-1 258,2 1-258,-1-5 129,1 3-129,0-1 0,-2 0 129,1-3-129,-1-2 0,-5 0 0,0-8 0,-3-1-129,-6-13 129,6 12-129,-6-12 129,0 0 0,0 0-129,0 0 129,13-10 0,-13 10 129,13-10-129,-13 10 0,13-11 0,-13 11-129,13-20 258,-7 7-258,-2-2 129,1-1 129,-4-1-129,3-3 0,-2 2 0,-1 3 129,3 5-129,-4 10 0,3-12 0,-3 12 0,0 0 0,0 0 0,4 5 0,-4-5 0,-7 15 0,-6-6 129,-2-2-129,-5-2 129,-4-2-129,-3 1 0,-2-2 0,3-2 129,1 0 0,1-4-129,2-1 0,2 2-129,1-6-387,7 9-645,-4-5-4128,5 1-129,-4-4-258,15 8-645</inkml:trace>
  <inkml:trace contextRef="#ctx0" brushRef="#br0" timeOffset="578.033">3141 5917 7224,'0'72'5547,"5"-28"-258,1-6-129,15 7-4128,-16-15 258,8 1-516,-11-8 0,7-6-387,-4-2 129,3-3-258,-8-12 0,18 5-129,-4-5 0,4 0-129,0-3 0,2 3-129,0-5 129,1 0-129,-2 5-129,0 0 0,-4 0-516,-15 0-645,22 0-3741,-22 0 0,0 0-774,0 0 0</inkml:trace>
  <inkml:trace contextRef="#ctx0" brushRef="#br0" timeOffset="799.0457">3260 6096 9288,'35'17'5547,"-16"-14"-387,-2-3-258,-1-3-4386,-2-6-387,-7-3-258,-4-4-387,-3 16-1161,0-21-3354,-5 8 0,5 13-516,-22-17-129</inkml:trace>
  <inkml:trace contextRef="#ctx0" brushRef="#br0" timeOffset="984.0563">3154 5852 8127,'-8'-32'5676,"8"16"-387,6 6-258,2-9-3612,13 11-645,-4-1-387,5 0-258,-1 2-387,-5-5-774,7 7-3999,-11 1-129,1 3-387,-13 1-387</inkml:trace>
  <inkml:trace contextRef="#ctx0" brushRef="#br0" timeOffset="1481.0847">3530 5972 7611,'24'42'5289,"-11"-15"-516,-2-1 0,-1-5-4386,-1 2 0,-7-9-129,-2-14-129,0 0-129,0 0 0,0-14 0,0-8 0,0-1 0,0-1 0,5 0 0,3 3-129,2 11 129,2 6 129,5 4-129,-1 9 129,-1 3 0,2 3 0,-3 1 0,1 2 387,-1-4-258,-1-7-129,0-5 129,0-2-129,2 0 129,0-4-129,2-1 0,-1 1-129,2 0-129,-3 2 129,0 2-516,-9-10-1419,-6 10-2838,0 0-645,11-21-129,-11 4-258</inkml:trace>
  <inkml:trace contextRef="#ctx0" brushRef="#br0" timeOffset="2390.1367">3905 6004 3354,'7'0'5031,"-7"0"-129,17 3-516,-2 11-2580,-15-14-645,18 13-387,-18-13-129,13 9-387,-13-9-645,0 0-2451,11 5-1806,-11-5-387,0 0-258</inkml:trace>
  <inkml:trace contextRef="#ctx0" brushRef="#br0" timeOffset="12507.7154">6169 8185 1032,'0'-14'2838,"0"1"129,0 13-258,0 0-516,0 0-129,0 0-387,7 0-129,-7 0-516,0 0-129,0 0-516,0 0 0,0 0-129,0 10 129,0-10-129,0 0 0,0 0 0,0 0 129,0 0 129,0 0-129,0 0-129,0 0 0,0 0 0,0 0-129,0 0 0,0 0-129,0 0 129,0-8-129,0 8 129,0 0 0,1-16 0,-1 16-129,3-18 258,-3 18-129,4-19 129,-4 8-258,2 0 129,-2-3-129,0 1-129,0 0 129,0-5 129,0 2-258,0-5 258,0 1-129,0-3 0,0 1 0,0-1 129,2-1-129,-2 3 129,0 2-129,0-1 0,0 3 0,1 1 0,-1-1 258,2-5-258,0 4 129,2-4-129,-2 2 0,2-4 129,-2 5-129,3-5 129,-2 1-129,1 9 0,-1-5 0,2 2 0,-1-2 0,-1 0 0,0-4 0,2 2 0,0 0 0,-1-2 0,0 0 0,2-4 129,-1 5-129,-2-2 129,2 4-129,0-2 0,-2 1 0,1-1 129,3 2-129,-1-3 129,-2 1-129,2 1 0,-1 0 129,2-1-129,-1 2 129,-2-2-129,1-1 0,0 2 0,0-1 129,-1-2-129,0-1 129,-1 3 0,1 0-129,-1 3 129,2 3 0,-3 1 0,2 5-129,-2-2 258,-2 12-129,7-15-129,-7 15 129,7-14-129,-7 14 0,6-16 129,-6 16-129,7-14 0,-7 14 0,10-14 0,-10 14 0,4-10 0,-4 10 0,0 0 0,1-12-129,-1 12-129,2-10-258,-2 10-516,0-22-1419,4 8-2451,0-6-516,8 3-258,-5-4-258</inkml:trace>
  <inkml:trace contextRef="#ctx0" brushRef="#br0" timeOffset="14843.849">6557 8324 1806,'0'0'4644,"0"0"129,0 0-2064,0 0-645,0 0-258,0 0-258,0-11-387,0 11-129,0 0-129,19-7-258,-19 7-129,25-23-129,-11 6 0,9-1 0,2-9-129,5-5 0,4-9 129,4-1-258,2-8 129,2 0-129,0-2 129,3-2-129,-2-3 0,4 9 129,-3-4-258,2 3 129,1 0 0,3 0 0,0-1 0,2 4-129,1 0 258,3 2-129,-2 3 0,2 3 0,-2 3 0,0 4 0,-1 4-129,-6 1 129,2 4-129,-2 2 129,-3-1-129,-3 1 0,-2 3 0,-1 2 0,-4 0 129,1 4-129,-4 3 129,-3-2-129,-2 4 129,0 2 0,-4 0 129,-1 3-129,-1 1-129,0-1 129,-5-3-129,-1 4 129,-2 0 0,-12 0-129,17 2-258,-17-2-258,18 10-774,-18-10-3870,4 12-387,-4-12-387,0 0-645</inkml:trace>
  <inkml:trace contextRef="#ctx0" brushRef="#br0" timeOffset="16083.9199">8994 6737 6966,'0'0'5289,"11"-2"-258,-8 12-129,-6 11-4128,3 9-258,-10 6 129,3 7-516,-4 6 258,0-1-387,-3-6 258,3-3-387,1-10 258,2-7 0,8-22 0,0 0 0,0-33-129,7-6 129,6-9-129,4-9 129,2-11 0,3 2 0,2 3 0,-4 10 0,2 9 258,-1 10-258,-4 6 129,4 14-129,-4 9 129,0 9-129,-1 13 0,2 8 0,-1 11-129,2 2 129,-3 8-129,3 3 129,-1-3-129,1-2 0,-3-6 0,1-9-129,-4-9 258,-2-8-258,-11-12 129,0 0 0,0 0 0,-3-15 129,-17-2-258,-5-4 258,-4 4-129,-4 1 0,-2 2 0,1 0-258,5 13-258,0-8-774,29 9-3741,-20 5-258,20-5-258,11 12-774</inkml:trace>
  <inkml:trace contextRef="#ctx0" brushRef="#br0" timeOffset="16353.9354">9809 6733 9546,'10'6'5676,"-10"-6"-516,-19 3 0,-4-3-4773,-10-2-129,-6-8 0,-2 1-129,2 4-645,-4-6-1290,14 11-3096,7 0-387,22 0-258,0 0-387</inkml:trace>
  <inkml:trace contextRef="#ctx0" brushRef="#br0" timeOffset="16956.9699">10427 6624 5676,'11'-2'5547,"-11"2"-129,9-20-516,-9 20-3225,3-19-258,-3 19-516,-9-20-129,-3 15-258,-12 3-129,-1 2 0,-5 8-129,-1 10-129,-1 4 129,4 7-129,5 3 129,6 2-129,11 2 0,6 6 0,9-4 0,11-4-129,8-2 129,5-6-129,4-5-129,2-8-129,1-1-387,-10-17-1419,0 0-3096,-13-10-387,-1 1-387,-9-5-387</inkml:trace>
  <inkml:trace contextRef="#ctx0" brushRef="#br0" timeOffset="17646.0093">11072 6729 8901,'18'6'5676,"-18"-6"-387,0 0-129,0 0-4128,0 0-129,-13 2-387,-5 0-129,-8-2 0,-2 1-129,-4 4 0,0-5 0,0 1-129,3 3 0,2-2-129,6-2 0,6 0-258,-1-1-903,16 1-3999,0 0-258,0 0-516,20-4-387</inkml:trace>
  <inkml:trace contextRef="#ctx0" brushRef="#br0" timeOffset="25363.4507">3356 5983 4386,'0'0'5418,"0"0"-129,0 0-1548,0 0-1806,0 0 129,0 0-774,0 0-129,-3 6-387,3-6-387,-17 15 0,7-3-129,-5-4-129,0-3 0,1-1-129,-2-4-516,16 0-774,-28-9-3870,28 9 129,-11-18-516,11 18-387</inkml:trace>
  <inkml:trace contextRef="#ctx0" brushRef="#br0" timeOffset="41569.3776">4118 6205 9288,'-2'-14'5805,"2"26"-645,3 5 258,8 12-4515,-6 3-129,6 13-258,-4-1-129,3-1 0,-3-2-258,0-4 0,-2-5-258,-1-10-129,-1-3-258,-3-19-516,0 0-3354,0 0-903,13-8-516,-12-8-387</inkml:trace>
  <inkml:trace contextRef="#ctx0" brushRef="#br0" timeOffset="41915.3974">4143 6278 5160,'11'-25'5547,"0"9"-516,0-1-258,10 8-3354,-8-9-516,13 11-129,-5 3-129,12 8 129,-2 10-258,5 13-129,-1 7 129,-1 14 0,-6 1-129,-2 6 0,-11-7-129,-6 1 0,-9-10 0,-16-5-129,-7-10 0,-10-17-129,-2-6-129,-5-4-129,4-3-258,-8-20-1935,14 17-2967,2-1 0,11 7-516,3 3-258</inkml:trace>
  <inkml:trace contextRef="#ctx0" brushRef="#br0" timeOffset="44841.5648">11451 6561 8256,'4'22'5676,"-1"2"-387,2 9-258,-4 3-4128,8 11-129,-6 4-387,2 3-129,-1-4-129,2-4-129,0-6 0,-1-8-258,3-5-258,-8-27-1419,8 16-3096,-8-16-387,0 0-387,12-19-258</inkml:trace>
  <inkml:trace contextRef="#ctx0" brushRef="#br0" timeOffset="45199.5852">11435 6665 5031,'23'-25'5676,"-8"12"-645,2 1-129,-7-5-3612,15 12-387,-2-8-129,4 13-387,-4 0 258,4 20-258,0 9-129,1 12 0,-3 7 0,-1 12-129,-7 7 129,-1 0 129,-7-2-129,-7-4 0,-4-14 0,-11-7-129,-13-13 129,-6-16-129,-9-11-129,-9-11-129,0-4-387,-5-12-903,11 13-3870,1-2 0,9 10-645,6 9-258</inkml:trace>
  <inkml:trace contextRef="#ctx0" brushRef="#br0" timeOffset="47395.7109">6857 6220 6063,'28'89'5676,"-13"-34"-645,0 2-387,-3 1-2967,3 4-903,-10-13 0,3-3-387,-7-15-258,-1-7 129,0-24-258,0 0 129,-9-31-258,3-10 129,0-12-129,-1-10 0,2-10 129,-1-5 0,3 1 129,3 9-129,0 6 129,9 12 129,-1 10-129,7 14 129,1 13 0,4 11 0,0 6-129,1 16 0,-3 9 0,-1 5-258,3 7 258,-3-2-258,0 3 129,-2 3 0,4-7-129,-2-5 129,0-9 0,-3-5 0,0-7 0,-4-1 0,-10-11 0,17 0 0,-17 0 0,-2-10 0,-11-1 0,-3-1 0,-8 0 129,-2 2-129,-3 5 0,-3-1-129,3 6-129,-1-1-903,13 6-3870,-4 2 0,7 0-645,3-2-258</inkml:trace>
  <inkml:trace contextRef="#ctx0" brushRef="#br0" timeOffset="48285.7618">7206 6300 7353,'17'45'5160,"-7"-23"129,1 15-1548,-7-16-2451,16 11-129,-13-13-387,6 3-258,-6-5-258,1-3 0,1 1-258,-2-3 0,-7-12-258,9 10-645,-9-10-3999,11 12-258,-11-12-387,0 0-387</inkml:trace>
  <inkml:trace contextRef="#ctx0" brushRef="#br0" timeOffset="68678.9282">11805 7428 3096,'-53'-4'4128,"20"-3"-2709,-8 7 129,-12-4-387,-1 4-129,-12-7-258,2 0-129,-7 0-387,0 1 0,-5 3-129,4 0 0,-3 3-129,1 0 129,0 9 0,-2 9 129,2 0-258,1 2 129,0 3 0,2 4 129,1-5-129,7 1 258,-1-9 0,4 4 0,-4-8 129,1 3 0,-7-9 0,0 1-129,-5-5 129,0 3-258,-3-3 0,-3 0-129,1 0 0,7 0 0,3 0 0,4 0-129,5 1-129,6 2 258,2 2-129,5 0 0,4 2-129,2-4-129,7 6-1161,3-9-3225,-2-2-129,10-1-516</inkml:trace>
  <inkml:trace contextRef="#ctx0" brushRef="#br0" timeOffset="72700.1582">11949 8966 5289,'0'0'5805,"0"-36"-387,-13-10-516,-6-12-3999,-9-17-387,-2-5 258,-13-17-129,-2-5 129,-11-6-387,0 2 129,-2 5-258,5 8-129,0 6 129,10 12 0,5 13-129,11 19 258,5 7-129,12 13 0,3 10 0,7 13 129,-1-15-129,1 15 0,0 0-129,8 8-129,-2 6 129,-4 3-258,0 0 258,0 1-258,-2 5 129,0-1 0,-3-3 0,0-2 0,3-17 0,-12 6 0,12-6 0,-14-18 0,9-11 0,0-9 129,-2 1-129,1-6 0,1 5 129,3 3 0,2 9 0,0 9-129,0 17 129,25 5-129,-2 18 129,9 7-129,4 7 0,5-2-129,2 2 129,2-2 129,0-9-258,-7-11-387,0-7-516,-24-10-4257,5-10-129,-15-12-645,-4 0-258</inkml:trace>
  <inkml:trace contextRef="#ctx0" brushRef="#br0" timeOffset="73136.1831">12775 6883 9933,'-5'98'5934,"-12"-37"-774,-2 14 129,-5-2-4902,-8 2-258,-8-4-258,-4-11-258,15 1-1548,-4-23-3096,13-9-258,3-15-516,17-14-258</inkml:trace>
  <inkml:trace contextRef="#ctx0" brushRef="#br0" timeOffset="73375.1968">12479 7015 10836,'0'17'5676,"13"20"-645,1-2-903,9 22-3612,-1 9-387,2 4 0,1 3 0,1 1-258,1-5-129,-4-9-258,7-5-903,-17-17-3612,8-15-129,-5-15-645,-2-8-129</inkml:trace>
  <inkml:trace contextRef="#ctx0" brushRef="#br0" timeOffset="73554.207">12890 7318 5676,'-20'-5'6192,"-12"11"-645,-13 0-129,-9 7-2322,-11-13-3096,-14-5-387,7 3-3999,-8-6-516,11 1-516,11 1-645</inkml:trace>
  <inkml:trace contextRef="#ctx0" brushRef="#br0" timeOffset="74331.2515">11641 9233 9546,'-5'60'5934,"5"-17"-645,0 6-129,-3 5-5031,3-1 0,-1-10-129,1-3 129,-1-8-258,1-10-129,0-12 129,0-10 0,12-18 129,-3-13-258,4-4 258,1-7-129,2-3 129,0-3-129,-1 7 258,-1 11-129,-1 9 129,0 12 0,-13 9 0,20 9 0,-13 19 0,0 5 0,-1 2 0,-2 5-129,0 0-129,-1-6-258,4 3-516,-7-37-1677,9 20-2580,2-20-387,6-2-387,3-13 388</inkml:trace>
  <inkml:trace contextRef="#ctx0" brushRef="#br0" timeOffset="74599.2668">12035 9299 8256,'-10'83'5547,"6"-37"-258,2-5-387,2-2-4515,0 0 129,5-19-387,6-9 129,4-13-129,6-15-129,0-7 129,1-5-129,-3-8 129,-4-1-258,-5 4 129,-10 5 0,-7 10-258,-17 1-387,1 16-3870,-11 2-387,-3 7-903,1 8 0</inkml:trace>
  <inkml:trace contextRef="#ctx0" brushRef="#br0" timeOffset="75103.2956">12570 9356 8643,'54'2'5676,"-25"-7"-516,-2-20-774,3 5-3870,-11-12 0,-4-2 0,-10-5-387,-3 8 129,-4 2-258,-8 12 129,-6 7-258,-4 10 129,3 12 0,0 17-258,6 13 129,5 6 0,6 4 129,1 2-258,15-1 0,1-11-516,12 4-774,-9-17-3225,7-13-645,-2-13 0,-3-8-516</inkml:trace>
  <inkml:trace contextRef="#ctx0" brushRef="#br0" timeOffset="75564.322">12856 9165 7353,'13'87'5547,"-5"-35"-516,0-5 0,-3-4-4386,2-9-645,-5-11 129,3-10-258,-5-13 0,12-9-129,-4-13 129,0-5 0,6-2-129,-2 0 129,3 2 258,-1 6 0,0 8 0,1 9 0,-4 4 0,0 15-129,-3 4 258,1 2-129,-2-1 0,0 0-129,-1-7 0,-6-13 0,13 0 0,-6-13 0,2-9 0,-2-5 129,4-4-258,2 1 258,0 8-129,-2 3 258,0 10 0,5 9 0,-5 5 0,3 21-258,-3 0 258,2 2-129,-3-2 0,1-2-387,0-3-129,-11-21-1161,15 8-3612,-7-17 129,3-8-774,-3-7-258</inkml:trace>
  <inkml:trace contextRef="#ctx0" brushRef="#br0" timeOffset="76275.3627">13789 9182 6708,'35'2'5547,"-35"-2"-516,12 5-387,-12-5-4386,-17 4 129,-9 2-129,2 4-387,-2-1 258,3 5-258,4-2 258,5 5 0,10-5 0,4 2-258,11-6 129,4 0 0,6-3 129,-2-3-129,2-1 0,-3-1-129,-4-1 129,-14 1-129,16-8 129,-16 8-129,0 0 129,0 0-129,0 0 129,0 0 129,0 0 0,-1 5 0,1-5-129,15 5 129,2-5 0,5 0 0,3-8 0,2-1 129,0-7-258,1-4 258,-4-7-129,0-2 0,-7-11-129,-1-5 129,-6-5-129,-4-3 0,-1 6 0,-4 4-129,-1 8 516,0 10-387,0 25 0,-11 0 129,5 24-258,2 19 387,3 10-129,1 13-129,2 4 0,9 6 0,2-3 0,6-11 0,5-8-129,-2-14-645,3-9-774,-9-25-3225,4-12-516,-8-28 0,-1-11-387</inkml:trace>
  <inkml:trace contextRef="#ctx0" brushRef="#br0" timeOffset="76398.3697">14195 9061 3483,'-52'-69'5676,"19"55"-516,0 14-129,-9 3-2967,10 23-516,-14 2-1677,-10-5-3483,5 0-1290,-3-7-387,1-4-387</inkml:trace>
  <inkml:trace contextRef="#ctx0" brushRef="#br0" timeOffset="77216.4165">11685 10398 9546,'1'17'5676,"-1"-17"-516,18 9-129,-9-15-4902,4-13 0,-4-4 0,2-5-129,3-2 0,-1 1-129,0 5 129,0 6 0,0 18 0,1 9 129,1 11 0,0 8 129,0 6 0,1 0 129,1-7-129,-1-1 0,0-19 0,-2-7-258,2-14 0,-3-15-258,4-5-387,-10-12-903,7 9-3870,-5-1 129,1 14-645,-3 7-129</inkml:trace>
  <inkml:trace contextRef="#ctx0" brushRef="#br0" timeOffset="77747.4469">12502 9990 10320,'15'34'5805,"-16"-21"-645,-5 3 0,-8-8-4773,-4 0-258,-8-8 0,-1 3-129,1-3 0,2 0 0,0 0 0,7 0 0,1 0 0,16 0 129,-15 14-129,13-1 129,-1 2-129,3-2 0,0 2 129,3-1-129,-3-14 129,9 16-129,-9-16-129,12 6 129,-12-6 0,21 0 0,-6 0 0,-1 0 129,3 5-129,3 7 0,0 0 129,-3 10-129,-1 5 129,-6 7 0,-3 2-129,-6 3 258,-1-4-129,-11-5-129,-2-4 0,-8-6-129,0-13-129,-4-7-387,5 0-774,-12-7-3999,15-8 129,3-4-645,10 2-258</inkml:trace>
  <inkml:trace contextRef="#ctx0" brushRef="#br0" timeOffset="78252.4758">12837 9987 6708,'18'27'6063,"-16"-10"-774,-2 1 0,-3-3-2967,-7-5-2193,-9-2 129,-4-1-258,0-3 0,-1 2-129,2-2 129,3-1 0,5-2 0,14-1 0,-14 8 129,14-8-129,0 16 0,0-16 129,6 16-129,-6-16 0,11 14 129,-11-14-129,13 15 0,-13-15 129,14 14-129,-14-14-129,18 20 129,-6-5 129,1-1-129,2 8 129,-3 2 0,-2 5 0,2 2 0,-6 5 129,-6 1-258,0-2 129,-9-5 0,-6-6-129,0-9-129,-6-11-129,1-1-516,-7-22-1548,6 2-2709,4-10-516,13 3-387,4-5-129</inkml:trace>
  <inkml:trace contextRef="#ctx0" brushRef="#br0" timeOffset="78559.4933">13113 10078 8901,'0'0'5418,"0"0"-258,-13 29-645,-2-4-4257,-2 11 129,-1 2-129,7 7 0,5 0-129,6-6 0,12-8-129,14-3 129,7-11 0,4-10 0,3-7 0,-4-15-129,-3-9 0,-6-1 129,-10-6-258,-9-7 129,-8 4-387,-17 2-129,-1 13-1161,-14-3-3096,1 12-645,0 6-129,5 4-387</inkml:trace>
  <inkml:trace contextRef="#ctx0" brushRef="#br0" timeOffset="78966.5166">13382 10247 5805,'24'45'5418,"-11"-14"-387,-4 0-129,1-13-3870,-3 16-645,-7-15 0,0 0 0,-1-9-258,1-10 0,-4-10 129,4-7 0,0-11-129,5-2 258,1-4-129,6 3 0,-2 0 0,8 14-129,-6 4 258,6 9-129,-2 7-129,0 11 129,-2 5-129,1 6 0,-4 1 0,-1 0-129,-1-6-258,-6-3-129,2-6-516,-5-17-3354,0 6-1032,0-32-258,0 8-645</inkml:trace>
  <inkml:trace contextRef="#ctx0" brushRef="#br0" timeOffset="79439.5437">13684 10222 5289,'0'82'5547,"0"-48"-645,0-3-387,3-10-4128,-3-21 0,0 0-129,7-6 0,1-16-258,3-4 0,0-3 0,6-3 0,1 3 0,1 2 129,1 15 129,0 8-258,-1 4 129,-3 11 0,1 6 129,-4 3-129,0 5 129,-6-9 0,3-1-129,-10-15 0,17 2 0,-17-2 0,20-21 0,-9 1 0,3 0-129,2 4 129,1 3 0,1 8 0,-1 5 258,1 12-258,1 6 129,-2 6-129,0 4 129,-2-6-387,-3-14-1290,2-4-3354,-2-9-387,-1-20-645,0-10-516</inkml:trace>
  <inkml:trace contextRef="#ctx0" brushRef="#br0" timeOffset="83022.7486">13789 9333 3225,'0'-16'5418,"-11"-2"-129,11 18-258,-21 0-3354,-2 0-645,9 8-129,-10 2-258,5 9-129,-3-2-258,6 7 387,-1-2-387,8 3 0,2-2 0,7-3 0,0-7-129,0-13 0,15 9 0,0-9-129,-1-12 0,3-5 0,-1-5 0,-1-1-129,0 2 258,-4 2-129,-1 2 0,-10 17 129,16-14 0,-16 14-129,16-1 129,-5 1 0,1 3 0,1 7-129,2 2 129,-1-6-129,2 2 0,-1 4 0,1-7-258,-16-5-645,27 0-4128,-27 0-129,6-8-774,-6 8-129</inkml:trace>
  <inkml:trace contextRef="#ctx0" brushRef="#br0" timeOffset="83902.7989">13774 9299 5160,'0'0'5934,"0"0"-774,0-14-129,0 14-3741,-18-11-774,4 7-129,-7 0-129,1 4-129,-4 0-129,2 13 0,1 4 129,4 6 129,4 4-129,2 2 129,6 3 0,4 1 0,1-5-129,5-3 129,4-5-129,4-6 0,1-6-129,5-8 129,-2-9 0,3-8 0,0-3-129,0-2 0,-5-2 0,2-4 0,-4 5 129,-1 6-129,-2 7 0,-10 10 0,19-5 129,-19 5-129,20 12 0,-11 6 0,2-1 129,-2 4 0,1-1-258,-2-7 258,-8-13-258,14 11 0,-14-11-645,5-17-4257,0-5-258,1-7-258,-2-5-645</inkml:trace>
  <inkml:trace contextRef="#ctx0" brushRef="#br0" timeOffset="119590.8402">3599 16702 8643,'25'43'5418,"-16"-14"-387,3 5-258,-4-5-4257,3 12 129,-4-4-258,3 2 129,-6-8-258,3 0 129,-4-4-258,1-8 129,-4-19 0,0 0-129,0-7 0,1-19-129,1-16 129,5-8 0,-1-18 0,2-3 0,6 2 0,3 3 0,2 3 0,1 11-129,2 12 258,-2 14-129,0 14-129,0 12 129,-3 4 0,-5 21-129,-7 6 129,-5 9 0,-4 5-129,-6-6 0,-8 2 0,-4 0 0,1-8 0,-2-17-129,3 0 129,4-9 0,16-7 0,-12 16 0,12-3 129,14-2 0,5 7-129,7 9 129,6 6 0,4-1 0,-3-2 0,0 3-129,-4-4-129,-7-2-258,1-4-645,-23-23-4128,15 11-258,-15-11-258,6-21-774</inkml:trace>
  <inkml:trace contextRef="#ctx0" brushRef="#br0" timeOffset="119833.8541">4247 16638 7998,'13'52'5289,"-8"-16"-387,1 8-129,6 6-3999,-5-2-516,6 4 0,1-5-129,0-5-387,11-3-1161,-6-21-3225,7-7-258,-1-11-258,2-12-387</inkml:trace>
  <inkml:trace contextRef="#ctx0" brushRef="#br0" timeOffset="120012.8643">4532 16506 11997,'-30'-15'5547,"2"21"-129,-2 21-516,-12-6-4257,-7 5-387,-10 0-258,-2 1-258,4 2-1032,-5-12-3741,19 3-258,3-15-387,15-1-645</inkml:trace>
  <inkml:trace contextRef="#ctx0" brushRef="#br0" timeOffset="120806.9097">15437 16415 11094,'34'14'5805,"-8"-12"-387,13-2-516,1-2-4515,2-7 0,-2-4-258,3 1 129,-4 4-258,-1 0 387,-4 4-129,-4 4 129,-4 5 0,-5 13-129,-8 4 129,-2 19-387,-8 2 258,-3 7-387,0 6 258,-8 4-129,-5 1 0,0-3 0,-2 0 0,2-8 129,0-6-129,2 2 129,3-10-387,1-2 387,6-10-645,-2-7-129,4 1-1290,-1-18-3354,0 0-129,20-13-645,-2-11-258</inkml:trace>
  <inkml:trace contextRef="#ctx0" brushRef="#br0" timeOffset="120988.9201">15971 16675 8385,'-10'-5'5547,"-3"5"-645,-11 0 0,1 2-3741,-9-2-903,-1 0-129,-3 0-129,1-2-387,8 2-774,-7-2-1935,19 2-1935,4 2-129,11-2-516</inkml:trace>
  <inkml:trace contextRef="#ctx0" brushRef="#br0" timeOffset="121286.9372">15983 16453 6450,'88'-41'5805,"-35"31"-774,2 4 129,6 6-2967,-7 0-1161,3 3-258,-11 7-258,-6 7-129,-12 2-129,-8 10 129,-13 8-258,-6 1 0,-3 11 0,-11 3 129,-3 2-258,-3 3 129,-2 1-129,3-5 129,1-8-129,1-1 0,5-8-387,1-9-258,10 3-903,0-30-3612,1 12 0,-1-12-516,31-18-387</inkml:trace>
  <inkml:trace contextRef="#ctx0" brushRef="#br0" timeOffset="121452.9467">16531 16787 10062,'-31'-4'5547,"9"8"-645,-9-4 0,-2 11-4515,-7 2-129,-4-8-516,8 14-1290,-10-12-3225,16 5-258,5-11-387,25-1-516</inkml:trace>
  <inkml:trace contextRef="#ctx0" brushRef="#br0" timeOffset="121738.963">16830 16351 8127,'14'12'5418,"-12"19"-129,4 16-387,-6 3-3741,6 25-645,-6 0 0,0 12 0,2-4-387,1-5 129,2-8-258,2-13 129,2-13-387,-2-18-258,13-6-1290,-20-20-2838,20-16-387,-8-17-387,3-13-387</inkml:trace>
  <inkml:trace contextRef="#ctx0" brushRef="#br0" timeOffset="122130.9855">17216 16448 8901,'1'29'5160,"-11"-20"-129,-3 7-387,-19-7-3741,6-1-258,-13-1-129,0 10-129,-3-8-129,3 5 0,5-2-129,4 5 129,8-2-129,7 5 0,10-2 0,5-3 0,10 6-129,5 1 129,6 0 0,1 0 0,4 2 129,2 6-129,1 2 129,-1-3 129,-1-1-129,-2-3 129,-2 0-129,-2-1-129,-1-4 129,-5-6-129,-1-1-129,-14-13-387,20 15-774,-20-15-3870,0 0-258,-12-9-387,4-4-516</inkml:trace>
  <inkml:trace contextRef="#ctx0" brushRef="#br0" timeOffset="134171.6742">17930 11215 5676,'-11'11'5547,"11"-11"-516,0 0-129,-13 2-3870,13-2-258,0 0-129,0 0-129,0 0 129,0 0-258,0 0 129,0 0 0,0 0 0,8 6-129,-8-6 129,0 0-129,16 0-129,-6 0 0,3 0 0,1 0-129,0 0 129,3 1-129,2 2 0,2-1 0,0 4 0,1-2 0,4 1-129,1-3 129,3 1-129,2-6 0,2 1 129,2-3-129,1 1 129,2 4-129,0 0 0,0 4 129,-4 6-129,-1 6 129,-4 0-129,-7-2 0,1 1 0,-3-6 129,-5-1-129,-1-7 0,0-1 129,-3 1-129,0-1 129,-12 0-129,20 0 0,-20 0 0,13 0 0,-13 0 0,0 0 0,0 0 0,0 0 0,12 2 0,-12-2 0,0 0-129,0 0 129,0 0 0,-4 10 0,4-10-129,0 0 129,-8 15 0,8-15 0,-8 19 129,3-9-129,2 4 129,-3 1-129,6-15 0,-7 20 0,7-20 0,-5 16 0,5-16 0,0 0 0,0 0-129,9-11 129,0-2 0,0 1 129,1-5-129,1 1 0,-2 0 0,1 0 0,-3 3 0,-1 1 0,-4-1 0,-2 13-129,0-16 129,0 16 0,-13-14 0,1 4 0,-4 0 0,-2 1 0,-3-1 0,-4-4-129,0 1 129,0-2-129,-1-2-258,4 5-258,-8-12-903,10 13-3870,-10 0-258,7 11-387,-9-1-516</inkml:trace>
  <inkml:trace contextRef="#ctx0" brushRef="#br0" timeOffset="134615.6996">18038 11013 7482,'11'28'5805,"-11"-13"-387,-3 2-258,-9 15-3741,-11-11-774,-2 9 0,-8-4-258,1 3-129,0-2 129,3 4 0,4-11-129,6 2 129,8-3 0,8-6-129,3-1 0,13 1 0,5-2-129,6-1 0,4 6-258,4-5-129,1 2-516,-10-13-3096,8 10-1677,-9-7-387,0 2-258</inkml:trace>
  <inkml:trace contextRef="#ctx0" brushRef="#br0" timeOffset="135766.7654">18866 11389 3354,'0'0'5547,"0"0"-387,0 0-129,-12 4-3225,12-4-258,7 3-516,6 0-387,-1-3 0,6 0-258,2-3 0,9 0-129,3-4 129,10 0-258,6-1 129,7 4 0,-1-8 0,7 1 0,-2 2 0,1 0 0,-8 1-129,-4 4 258,-9-2-258,-8-1 129,-8 7-258,-5 0 129,-6-4 0,-12 4-129,12 0-129,-12 0 129,0 0 0,2 12 0,-2-12 0,-2 18 0,-2 1 0,-1-3 129,-2 3-129,-1 0 129,0-1-129,0-1 0,0 2 0,-1-2 0,2-6 0,7-11 0,-11 16 0,11-16 0,0 0 129,0 0 0,0 0-129,14-8 0,0 0 0,1-5 0,4-3 0,-1 0 129,1 1-129,0 0 0,-5-2 129,-1-1-258,-4 0 258,-2-1-129,-5 2 0,0 4 0,-2-3 0,-7 2-129,7 14 129,-23-18 129,10 9-258,-4 1 258,1 2-129,-3-2 0,0 3-129,1-2-129,-1-2-258,-4-9-516,9 13-3741,-14-13-774,1 10-387,-7-1-516</inkml:trace>
  <inkml:trace contextRef="#ctx0" brushRef="#br0" timeOffset="136290.7954">18975 11136 4644,'12'3'5418,"-12"9"0,-7 11-387,-18-3-3096,9 20-774,-12-6-387,4 8 129,-6-5-387,5 4 0,2-2-129,8-5 129,4-5-129,11-1-129,2-8 0,14-3 0,6-5-129,2-2-129,3-5 0,3-1 0,-2 2-258,-4-6-258,-1 0-258,-19-6-2322,-4 6-2322,0 0-258,0 0-645,-22 10 129</inkml:trace>
  <inkml:trace contextRef="#ctx0" brushRef="#br0" timeOffset="151074.641">19908 11652 903,'-13'-8'3483,"13"8"387,0 0-129,0 0-516,0 0-516,0 0-516,0 0-645,0 0-387,0 0-387,13 0-258,-13 0 0,26-4-258,-9 2 0,6 1 129,3-3-258,5 1 0,3-1 129,5 1-129,0 1 0,2-1 0,0-1 0,-1 1-129,-3 2 129,4 0 0,-5 1 0,-5 0-129,-1-1 129,-5 1-129,-3 0 0,-3 0 129,-5 0-129,-14 0 0,17-2 0,-17 2 0,0 0 0,0 0 0,0 0 0,0 0 0,-2 12 0,-8 0 129,-5 0-129,7 1 0,-6 3 0,4-2 0,0-2 0,10-12 129,-12 18-129,12-18 0,0 0 0,9-3 129,2-9-129,-2-5-129,7-2 129,-7-5 0,6-1 0,-5 2 129,-5 0-129,-1 2 129,-3 3-129,-1 5 129,-7 0 0,7 13-129,-24-14 0,8 9-129,-2-2 0,-2-3-258,7 7-774,-14-5-4257,12 5 129,-3-1-645,6 4-258</inkml:trace>
  <inkml:trace contextRef="#ctx0" brushRef="#br0" timeOffset="151500.6653">19924 11426 5676,'-1'38'5289,"-7"-19"-129,-1 5-387,1 4-4257,-7-6 0,5 3-258,-2-4 129,7 3-129,0-7 258,5 8-129,2-9 129,12 4 129,-3-3-258,7-2 0,-1-2-129,1-2-258,0 0-516,-18-11-3741,15 4-903,-15-4-387,0 0-516</inkml:trace>
  <inkml:trace contextRef="#ctx0" brushRef="#br1" timeOffset="464424.5635">18311 11021 258,'-4'14'4515,"4"-14"258,0 0-258,-6-17-3354,8 3-516,-2-14 129,7-2-258,-5-9-387,4 0 129,-2-1-258,1 2 129,0-1 129,3 6 258,-4-4 0,4 6 129,-4-7 129,7 6 129,-8-16 258,6 9-387,-8-17 0,8 1-129,-8-10-129,5-1-258,-3-2-129,3-2-129,-3-1 0,3-3 0,-1 4 0,1 2 0,1-5-129,0 7 129,0 0 0,-1 2-129,4-1 129,-1 0 129,-1-3-129,0 3 129,0-4 0,-1-3-129,-2-3 129,0-3-129,2-1 0,-4 1 0,2 1 0,0 0 0,-1 4 0,2 3 0,1 6 0,1 0 0,-2 2 0,3 1 0,-4-1 0,5 0 0,-2 1 0,0-2 0,2 2 129,0 2 0,-2 5-129,4 1 129,-3 3-129,0 4 129,-1 7-129,-1 2 258,-1 0-258,-1 4 129,-1 1 0,0 2 0,-2-6 0,3 8 0,-4-7 0,2 3-129,0 3 129,0-3-129,0 3 129,-1-2-129,2 6 129,-2 2-129,0 5-129,1-2-129,1 9-387,-4-3-1419,0 14-3096,0 0-258,0 11-516,0-11-387</inkml:trace>
  <inkml:trace contextRef="#ctx0" brushRef="#br1" timeOffset="464912.5915">19026 6933 5160,'3'-34'5160,"-3"16"-129,-6 5-516,6 13-3870,-25-15-129,7 15-258,-4 10-258,0 9 0,5 9 0,-1 6 0,8 3 0,4 2 129,6-2-129,2-6 0,10-4 0,3-8 0,0-11 0,4-8-129,-1-5 129,-2-12-129,-4-5 129,-3-2 0,1 0 0,-6 2 0,-1 5 258,-3 17 0,0 0 129,0 0-129,0 0 0,10 26 0,-5-10 0,4 5-129,1-2-516,-10-19-2322,15 17-2064,-15-17-387,18 7-645</inkml:trace>
  <inkml:trace contextRef="#ctx0" brushRef="#br1" timeOffset="465452.6223">19003 6932 5676,'11'31'5676,"-6"-12"-258,3 12-516,-5-1-3612,10 19-258,-6-5-129,5 15-129,-3-1-258,4 4 0,-4-3 0,2-1 0,-5-8-129,-1-8-129,-5-8-129,0-13 0,-10-11-129,-7-9 0,-3-9 0,-6-11-129,-3-4-129,-1-5 0,3 1-129,2-4-387,9 13-516,-5-7-3870,21 12-387,0 1-129,10 5-387</inkml:trace>
  <inkml:trace contextRef="#ctx0" brushRef="#br1" timeOffset="465821.6434">19286 7005 7998,'11'-13'5547,"-11"13"-258,-14 0-387,2 10-4515,-6 1 129,0 7-387,3 4 0,3 3-129,7-3-129,5 0 129,6-3 0,10-3 129,3-10 0,6-4 0,-2-2-129,-3-11 129,-2-9-129,-6 1 0,-5-3-129,-5 0 0,-2 5-129,-6 3-387,6 14-258,-20-12-1032,20 23-2193,-4 2-1032,4 9-516,3-3 258</inkml:trace>
  <inkml:trace contextRef="#ctx0" brushRef="#br1" timeOffset="466244.6676">19434 6939 5031,'16'43'5805,"-4"-14"-645,1 10 0,-7-3-3612,15 22-387,-10-6-387,3 9-258,-3-2-258,0-4-129,-3-6 0,-3-6 0,-3-16-129,-2-10 0,0-17 0,-7-10 0,-1-20 0,1-12 0,1-15 0,1-12 129,1-3-129,4 0 129,4 1 0,7 5 0,3 12-129,2 12 129,3 17 0,2 20-129,-2 10 129,0 13-129,-9 17-129,-4 4 0,-3 7-258,-8-10-645,0 3-4128,-17-15 0,4-9-516,-9-15-129</inkml:trace>
  <inkml:trace contextRef="#ctx0" brushRef="#br1" timeOffset="467000.7109">20187 6745 7353,'27'-13'5547,"-27"13"-258,0 0-258,0 0-4128,-11 2-129,-7 15-258,-7 3-258,2 4 0,-3 5-129,6 4 0,6 3 0,6-2-129,8-4 0,6-2 129,11-7 0,9-3-258,5-8 258,4-7-129,5-6-129,-4-13 129,-1-6 0,-1-4-129,-6-5 129,-5 1 0,-8-1 129,-3 6-129,-9 4 129,0 9-129,-3 12 0,0 0 129,-12 7-129,4 11 129,3 6-258,3 6 258,2-5 0,4 0-129,10-6 0,2-3 0,6-13 0,1-3 0,-3-12-129,0-7 129,-5-8-129,-4 1 129,-11-6-129,0 3 129,-15 4 0,-6 7-129,-4 3-129,-7-2-387,8 17-1032,-14-1-3225,16 2-516,2 2-387,20-3-129</inkml:trace>
  <inkml:trace contextRef="#ctx0" brushRef="#br1" timeOffset="476985.282">20605 6807 6063,'15'97'5805,"-5"-43"-516,-3-7-258,4 0-4128,-8-17-129,6-2 0,-9-28-258,0 0 0,15-22-258,-5-17 129,-2-11-129,7-8 0,-2-2 0,6-1 0,-1 4 0,3 10-129,0 8 129,-1 10-129,1 7-129,-2 6-258,-1 12-516,-18 4-3483,20-9-1161,-20 9-258,14-2-774</inkml:trace>
  <inkml:trace contextRef="#ctx0" brushRef="#br1" timeOffset="477481.3103">20854 6846 6321,'0'63'5805,"3"-36"-387,-3-27-516,8 21-4128,-3-35-258,6-9-129,0-7-129,2-6 0,4 2-129,2 0-129,2 5 258,2 10-258,1 10 129,-2 5 0,1 4 0,1 12 0,-3 1 0,-1-1 0,-1-3-129,0-5 129,-1-4-129,2-5 0,-2-14 0,-2-7 0,-2 0 0,-3-6-129,-3 4 0,-8 4 0,0 7 0,0 17 0,-19-3-129,5 12 258,0 11-129,2 8 0,2 7 129,4 2 0,6 2-129,0-6-129,14-1-129,0-11-258,16 8-1290,-9-17-2838,10-7-516,1-10-387,3-7 258</inkml:trace>
  <inkml:trace contextRef="#ctx0" brushRef="#br1" timeOffset="477748.3256">21531 6606 5805,'0'0'5418,"-17"3"-129,6 16-645,-8-7-3612,11 8-516,-9-6-129,7 0-258,10-14 0,-10 18-129,10-18 0,10 5 129,5-1-129,3 1 0,0 3 0,0 6 0,-4 3 0,-6 4 129,-7 2-258,-1-5 129,-10 2-258,-10-5-258,4 4-1419,-7-13-2838,4-6-258,5-8-645,6-8 388</inkml:trace>
  <inkml:trace contextRef="#ctx0" brushRef="#br1" timeOffset="478104.346">21730 6619 6450,'19'53'5547,"-19"-16"-387,0 4-258,-2-1-4386,-3 2 0,-7-1-258,4-5-258,0-9 0,2-10 0,6-17 0,0 0-129,0-13 129,9-16 0,6-7-129,3-5 258,6-1-129,1 4 129,4 2 0,-2 7 0,0 7 0,-3 15 0,-4 7 0,-6 5 0,-8 12-129,-6 3 0,-2 0 0,-13-2-129,-6 1-387,-12-15-774,7-1-3612,-5-5-258,4-13-258,4-10-387</inkml:trace>
  <inkml:trace contextRef="#ctx0" brushRef="#br1" timeOffset="478680.3789">22094 6644 9030,'0'0'5676,"11"13"-387,-11 2-258,0 1-4644,-2 7 0,-2 3-516,1-1 129,3-1 0,0-6-129,9-2 0,2-7 129,8-9-129,-1-1 129,2-12-129,-4-4 0,-2-6 0,-7 0 129,-4-1-129,-5-4-387,-5 10-645,-15 0-3741,7 3-129,-3 4-387,4 2-387</inkml:trace>
  <inkml:trace contextRef="#ctx0" brushRef="#br1" timeOffset="479006.3976">22337 6600 6063,'18'43'5418,"-16"-19"-258,-2 2-645,-5-3-4128,5-5 129,-4-5-258,4-13-129,0 12 0,0-12-129,21-12 129,-3 0 0,2-5-129,3 7 258,0-4-129,1 7 0,-5 7 0,-1 0 129,-5 8-129,-2 6-129,-4 2 129,-4 1-258,2 0-387,-5-17-903,0 0-3483,0 0-258,0 0-387,14-14-129</inkml:trace>
  <inkml:trace contextRef="#ctx0" brushRef="#br1" timeOffset="479433.422">22736 6565 3870,'5'-11'5418,"-14"11"-258,-1 0-387,10 0-3612,-25 15-129,13 4-258,-5 0-387,5 2-129,0 4-129,8-1 129,4 3-129,0-3 0,9-10 0,5-5-129,5-9 0,0-4 0,2-16 129,0-13-129,-1-9 0,-1-8 129,-4-6-129,-2 0 129,-6-6-129,-5 4 258,-2 1-129,0 13 129,-4 7-258,-4 16 0,8 21 0,-18-3 0,11 24 129,1 16-258,3 11 258,3 8-129,0 3 0,6 3 0,4-4-129,3-10-516,4 2-1806,-2-22-2322,3-6-516,0-8-516,4-12 258</inkml:trace>
  <inkml:trace contextRef="#ctx0" brushRef="#br1" timeOffset="479697.4371">23026 6545 7740,'12'-13'5547,"-12"13"-387,-16 4-258,16-4-4515,-22 10-129,7-3-129,-2 3-129,5 1 0,7 0-129,5-11 129,1 19 0,11-8 0,2 0 129,3 2 0,-3-4-129,0 0 0,-5 4 0,-8-1-129,-1-1-258,-19-11-1677,-1 6-2709,-5-3-387,1-1-516,-4-3 258</inkml:trace>
  <inkml:trace contextRef="#ctx0" brushRef="#br1" timeOffset="480042.4568">23452 6183 8514,'7'29'5418,"-7"-2"-258,1 14-387,-1 5-4386,0 10 0,0 3-258,0-1 0,0-4-387,0-10-516,9 5-2322,-6-21-1806,7-11-516,0-17-387</inkml:trace>
  <inkml:trace contextRef="#ctx0" brushRef="#br1" timeOffset="480192.4654">23565 6359 7611,'-36'-13'5547,"9"13"-258,0 14-516,-13-4-4257,6 4-516,11 8-2709,-5-10-2064,8 0-516,5-1-387</inkml:trace>
  <inkml:trace contextRef="#ctx0" brushRef="#br1" timeOffset="480492.4826">23678 6379 7482,'-4'38'5418,"-7"-13"-258,4 0-258,0-6-4515,0 5 129,3-5-258,4-2 0,4-5 0,13-7 0,2-5-129,6-5 129,-1-7 0,1-6-129,-5-7 0,-6 0 0,-9-1 0,-5 2-258,-14 2-129,-17-5-2580,-2 14-2322,-6 2-129,-2 6-645,-1 3 0</inkml:trace>
  <inkml:trace contextRef="#ctx0" brushRef="#br1" timeOffset="483312.6439">20739 7545 9159,'0'50'5676,"0"-18"-258,1 9 0,1-2-4902,1 7-129,-3-6 0,3-5-258,0-7 258,2-9-258,5-5 129,3-9-258,1-8 129,7-11 0,-1-10 0,-1-4 0,2-5 0,-1-3-129,-5-5 129,-3 3 129,-3 1-387,-5 5 129,-2 10-258,-2 1-387,0 21-903,0 0-3870,0 0-129,0 0-645,-1 14-258</inkml:trace>
  <inkml:trace contextRef="#ctx0" brushRef="#br1" timeOffset="483526.6561">21085 7607 9546,'6'65'6192,"-5"-30"-645,7 3-129,-7 1-4773,4-5-387,-1-11-129,-3-11-645,-1-12-1032,4-7-3870,2-18-129,-4-12-258,2-7-645</inkml:trace>
  <inkml:trace contextRef="#ctx0" brushRef="#br1" timeOffset="483660.6638">21110 7361 6966,'-3'-28'5805,"3"28"-516,0 0-258,6 0-4257,-6 0-2580,20 3-2838,-20-3-645,17-1-387,-17 1-129</inkml:trace>
  <inkml:trace contextRef="#ctx0" brushRef="#br1" timeOffset="484012.6839">21239 7296 8127,'15'64'5418,"-6"-21"0,-4 0-645,4 11-3870,-7-5-387,3 4-387,-2-10 129,1-2-129,0-9 0,1-6 0,1-10 129,-6-16-258,15 1 258,-7-7 0,-1-10-258,5-5 129,-3 1 0,3 0 0,1 6-129,-1 7 0,3 7 0,-2 9 129,0 10 0,-5 9-129,-2 1 129,-5 1-129,-1-2 0,-10-4 129,-7-12 0,-5-12-387,0 0-258,-10-29-1548,6 5-3225,-1-10-258,6 0-258,7-3-516</inkml:trace>
  <inkml:trace contextRef="#ctx0" brushRef="#br1" timeOffset="485400.7633">21869 7618 9546,'0'59'5934,"0"-25"-645,-1-5 0,-1-2-4902,0-6-129,2-8-129,0-13 0,0 0-129,0-9 0,0-6 0,5-4 0,-2 3 129,1-1-129,3 3 258,-1 1-129,-6 13 0,0 0 0,0 0 0,11 1 129,-11-1-129,5 15 0,-5-15-129,4 14 0,-4-14 129,0 0-129,0 0 0,0 0 129,0 0-129,0 0 0,0 0 0,0 0 129,0 0-258,1 14 258,-1-14-129,-1 19 0,-3-3 0,1 3 0,-1 6 0,2-3-129,1 3 258,-2-6-129,3-2 0,0-3 0,0-14 0,0 0 0,0 0 0,4-23 0,2-7 0,2-4 0,1-1 129,4-5-129,1-1 0,3 4 0,3 8 0,-2 8 129,2 4-129,0 13-129,-3 4 129,-2 12 129,-3 9-258,-3 5 129,-4-1-129,-1 2 129,-4-2-129,0-3 129,0-9-129,0-13 129,0 0 0,0 0 129,13-20-258,-3-3 129,4-6 129,1-3-129,5 1 0,0-1 0,0 3 0,-3 8 0,-2 10 0,0 2 0,-3 9 0,-12 0 0,11 12 0,-8 2 0,-3 8 0,0-4 0,0 2 0,0-2-129,0-1 129,0-2 0,8-6 0,2-6 129,6-3-129,-2 0-129,6-11 129,0-1 129,-2 2-129,1-6 0,-2 4 0,-3 2 0,-4 3 0,-10 7 0,0 0-129,0 0 129,0 0 0,0 0 0,-6 16-129,1 2 129,2-2 0,3 5 0,3-3 0,7-4 0,9-8 0,-1 2 0,5-8 0,-1-10 129,-3-5-258,-4-6 129,-6 0 129,-6-3-258,-3-2 258,-9 7-387,-12 1-387,4 14-903,-15-4-3741,8 8-129,-1 0-645,10 10-129</inkml:trace>
  <inkml:trace contextRef="#ctx0" brushRef="#br1" timeOffset="486063.8012">22703 7582 6450,'18'-12'5805,"-18"12"-387,0 0-258,-9-17-4128,9 17-129,-18 0-387,7 3-129,-3 6-129,7 5-129,1 6 0,5 4-129,1-4 129,9-3-129,6-5 0,3-3 0,8-9 129,0-10-129,2-14 129,-1-9-129,-1-9 129,-5-6-129,0-12 129,-6-4-129,-5 2 129,-4-2-258,-5 10 129,-1 4 0,0 9 0,-4 10 0,-3 18-129,7 13 258,-21 11-129,12 15 0,-5 7 0,1 8 129,-1 7-258,3 5 258,2-3-129,3-1 0,5-2 0,1-6 0,10-8 0,4-1 129,6-11-129,1-6 0,6-6 0,1-9 0,2-5 0,-5-10 0,-1-3 0,-3-5 0,-7 3 0,-4-1-129,-5 4 129,-5 5 0,0 12 0,-15 2 0,5 11-129,-3 9 129,3 9 0,6 3 0,4 3 129,1-1-129,12-6-129,8-8 0,8-2-129,1-17-387,8-3-1161,-11-23-3225,6-6-387,-7-13-129,0-2-258</inkml:trace>
  <inkml:trace contextRef="#ctx0" brushRef="#br1" timeOffset="486658.8353">23472 7495 9933,'4'50'5805,"-1"-18"-387,-3-10-387,0-2-5418,2-7-4515,-2-13-258,0 0-516,0-16-516</inkml:trace>
  <inkml:trace contextRef="#ctx0" brushRef="#br1" timeOffset="486800.8434">23445 7273 9417,'-3'23'5418,"7"-9"-516,-4-14-3483,9 15-6321,-9-15-258,17 6-903</inkml:trace>
  <inkml:trace contextRef="#ctx0" brushRef="#br1" timeOffset="487092.8601">23601 7398 7998,'4'77'5547,"2"-38"0,-3-8-516,6 2-4128,-6-15-387,7-3-129,-10-15-258,21-3 129,-9-13-129,2-9-129,0-1 129,1-2-129,-2 5 129,2 3 0,-3 7 0,-1 11-129,4 4 0,-3 13 0,2 8-387,-10-11-1290,6 14-3483,-3-9-258,2 0-516,-9-17-258</inkml:trace>
  <inkml:trace contextRef="#ctx0" brushRef="#br1" timeOffset="487648.8919">24302 7303 8385,'23'4'5676,"-23"-4"-258,10 6-258,-18-4-4515,8-2-129,-18 12-258,2 0-129,-3 6-258,-1-1 129,3 9 0,1 1-129,9 1 0,5 0 129,2-7 0,7-5-129,7-8 129,0-8-129,3-3 129,-3-11 0,-1-7 129,-4-5-129,-2 3 0,-3-3 129,-2 10-129,-2 16 129,0 0 0,0 8 129,-4 18-129,3 13 129,-2 10 0,2 13 129,-3-2 0,-1 3 0,2-3 129,-4-6-258,1-9 0,-2-6 0,-2-12-129,-1-13-129,0-11 0,0-6-258,3-11-516,-2-17-2709,10 9-2064,1-10 0,12 1-645,7-3-516</inkml:trace>
  <inkml:trace contextRef="#ctx0" brushRef="#br1" timeOffset="487791.9001">24496 7602 9030,'3'41'5547,"0"-22"-1161,-3-19-4257,0 12-4773,0-12-774,2-13-387</inkml:trace>
  <inkml:trace contextRef="#ctx0" brushRef="#br1" timeOffset="488120.9189">24856 7270 8385,'0'0'5676,"0"0"-258,-23-8-258,3 8-4644,-8 1 0,2 10-258,0 0 0,5 1-129,4 6-129,12 3 0,5 6 129,7 3 129,11-6-129,2 3 129,1 0 129,-1 4-258,-7-4 0,-3-2 129,-10-2-129,-4-1-129,-10-2-129,-7-3 0,-2-5-387,-6-8-129,12 8-1419,-8-12-3225,12 0 0,2-4-645,11 4-258</inkml:trace>
  <inkml:trace contextRef="#ctx0" brushRef="#br1" timeOffset="488272.9276">24983 7558 9288,'15'36'5805,"-15"-16"-1290,-7-10-4386,7-10-5031,-20 0-645,-1-6-387</inkml:trace>
  <inkml:trace contextRef="#ctx0" brushRef="#br1" timeOffset="1.25606E6">10554 2139 8643,'0'0'5160,"0"0"-129,-1-11-645,-12 4-3483,13 7-129,-20-17-258,6 2-258,-8 3 129,1 3-258,-4 0 129,-1 9-129,0 0 129,1 6 0,-1 9 0,3 6-129,0 1 0,3 5 0,0 4 0,1-3-387,4 2 258,-2 2-387,3 0 387,-1 0-258,3 1 258,-1 0-258,3-4 258,1 3 0,4-2 0,1 0 129,3-5 0,1 2 0,0-1-129,5-4 0,3 2 0,1 0 129,2-3 0,0-3 0,3 0 0,2 0 129,0-4 0,2 0-129,1-1 129,3 1-258,0-1 0,2-1 129,1 0-129,0-5-129,0 5 129,-1 0 0,1-9 129,-2-1 0,1-2 0,-2 0-129,1 0 0,1-5 129,1-7-129,1 2 0,2 1-129,0-7 258,0 1-129,3-3 0,-3-1 129,0-3-258,-3-4 129,-2-4 0,-4-4 0,-5-3-129,-2-2 129,-4-5-129,-5-2 258,-3-3-129,0-1 129,-10 1 129,-3 3-129,-3 3 129,-3-1-258,-5 4 516,-2 5-645,0 9 516,-4-2-387,0 3 0,0 7-129,-1 1 0,0 10-129,-3-2-387,8 9-1032,-8-7-3354,11 16-258,-3 5-129,6 9-903</inkml:trace>
  <inkml:trace contextRef="#ctx1" brushRef="#br1">2656 3302 0,'0'0'0,"0"0"0,0 0 0</inkml:trace>
  <inkml:trace contextRef="#ctx0" brushRef="#br1" timeOffset="1.25746E6">3844 1542 12900,'14'-65'4773,"-14"65"258,50-71-129,-50 71-3999,0 0 258,61-50 0,-61 50-645,63-21-258,-63 21 258,74 0-129,-74 0-128,80 17-259,-80-17 0,85 13 0,-85-13 0,82 8 0,-82-8 0,73-9 0,-73 9 0,64-37 0,-64 37 0,0 0 0,62-68 0,-62 68-904,16-55-1031,-16 55-3741,0-56 129,0 56-129,0 0 129</inkml:trace>
  <inkml:trace contextRef="#ctx0" brushRef="#br1" timeOffset="1.25781E6">4152 1400 10191,'0'0'5934,"0"0"-129,2 9-516,6 25-2322,-4 0-2064,4 26-129,-3-4-387,1 7-258,-3 0-387,2 10 129,-1-10 129,1-3-258,2 3 258,0-25-387,6-2 129,-3-4 0,6-6-516,-4-15-774,11 3-3612,-8-2 0,9-1-516,-7-11-129</inkml:trace>
  <inkml:trace contextRef="#ctx0" brushRef="#br1" timeOffset="1.25816E6">4769 1555 13545,'0'0'5160,"-18"12"-258,-5 19-516,-4-7-4386,5-4-3225,-9-3-1677,0 0-129,3 0-387,13-5-129</inkml:trace>
  <inkml:trace contextRef="#ctx0" brushRef="#br1" timeOffset="1.25832E6">4741 1760 12771,'31'32'5289,"-26"-10"-258,-10-1-129,-10 11-4386,-8-20-387,-10-12-774,9 0-4128,-12 0-387,8 0-129,3-2-258</inkml:trace>
  <inkml:trace contextRef="#ctx0" brushRef="#br1" timeOffset="1.25863E6">5326 1264 15738,'7'67'4902,"0"-30"774,-7-3-645,6 15-4515,-5-4-645,2 7 258,-2-13-774,-1 1 129,7-18-3483,-8-6-1161,1 1-258,0-17 0</inkml:trace>
  <inkml:trace contextRef="#ctx0" brushRef="#br1" timeOffset="1.25891E6">5698 1605 14061,'-26'54'5547,"-5"-21"-258,-2 9-258,-13-17-4257,-2 8-129,-13-7-129,1 1-516,4-3 129,4-7-516,8-4 258,6-7-645,12 2-129,-2-5-3483,28-3-903,0 0 0,-2 12-516</inkml:trace>
  <inkml:trace contextRef="#ctx0" brushRef="#br1" timeOffset="1.25987E6">5285 2312 9804,'15'32'4773,"-15"-32"387,21 14-129,-21-14-3999,25-3 129,-20-13-645,3-6-129,-3-3-129,-2 2 387,-3-7-645,0 4 516,-3 0-387,-5 2-129,-3 4 129,-3 7 258,1 9-258,-2 4-129,1 9 129,1 4-129,2 10 129,3 4-129,1 5 0,6 6-258,1-6 258,1-1-258,8 3 258,1-1-387,-1-5 387,2-2-387,-3-3 258,-2-2 129,0-4 0,-4 0 0,-2-17-129,0 16 129,0-16 0,0 11 0,0-11 0,0 0 129,0 0-129,0 0 0,12-12 0,-2 1 0,4-2 129,2 0-129,2 1 0,0-3-129,1 3 258,-3 2-129,-1 3 129,-4 3-129,-11 4 129,15 4-129,-15-4 129,3 19-129,-3-5 0,-6 4 0,1 2 129,-3 6 0,1-5-129,1-3 0,1 2 129,3 0 0,2-8 0,2 1 0,-2-13 0,18 14 0,-3-8-129,0-4 129,4-2 0,-2 0-258,-1 0 129,-5-3-387,5 0-645,-16-11-4128,0 14 0,0-27-645,-6 13-387</inkml:trace>
  <inkml:trace contextRef="#ctx0" brushRef="#br1" timeOffset="1.2608E6">5353 2614 7611,'0'0'5160,"11"0"-387,-11 0-129,13 20-3612,-13-6-516,0 5-129,0 3-129,1 4 129,0 1-258,3 3 129,-1-2-258,1-3 129,-1-6-129,1-1-258,4-5-516,-8-13-1548,0 0-2322,0 0-516,0 0 0,2-9-387</inkml:trace>
  <inkml:trace contextRef="#ctx0" brushRef="#br1" timeOffset="1.26951E6">20510 935 14190,'0'53'6063,"0"-53"-774,0 0 129,-30 54-5160,30-54 129,0 0 0,0 0-516,0 0-1290,-22 53-3999,22-53 129,0 0-516,0 0-645</inkml:trace>
  <inkml:trace contextRef="#ctx0" brushRef="#br1" timeOffset="1.26983E6">20719 389 10449,'30'-54'6063,"-30"54"-258,0 0-258,0 73-1935,-3-21-3225,-5 11 0,-3 4-387,4 5-129,2-1 387,5-3-258,4-18 0,-4-50-258,40 72 387,-40-72-129,64 3 0,-64-3 129,69-32-258,-69 32 0,50-59 258,-50 59-129,11-67-129,-11 67-258,-27-50 0,27 50-1290,-59-37-3612,59 37-129,-65-21-645,65 21-129</inkml:trace>
  <inkml:trace contextRef="#ctx0" brushRef="#br1" timeOffset="1.27021E6">21076 297 14061,'29'-52'5805,"-29"52"-516,0 0 0,0 0-4515,0 0-258,0 0-645,0 0 0,0 0-129,-29 60-129,29-60 387,-27 89-516,27-89 129,-9 80 387,9-80-387,0 0 258,24 54 0,-24-54 258,0 0-387,47-43 516,-47 43-387,0 0 129,0 0-129,31-51 258,-31 51 0,0 0-258,0 58 129,0-58-258,0 82-129,6-33-774,-6-49-3612,9 85-516,-9-85-258,0 0-387</inkml:trace>
  <inkml:trace contextRef="#ctx0" brushRef="#br1" timeOffset="1.27062E6">21290 263 13416,'0'0'5676,"54"0"-645,-54 0 129,55 2-4386,-55-2-387,0 0 0,66-14-387,-66 14 0,0 0 0,0 0 258,0 0-129,47 52-129,-47-52 0,-3 60 0,3-60 0,-15 50 0,15-50 129,0 0-258,0 0 258,0 0-129,0 0 258,9 49 0,-9-49-129,0 0-129,54 44 258,-54-44-258,28 57-129,-28-57 129,0 60 0,0-60-387,-34 55 387,34-55-129,-64 28-516,64-28-1935,-75 0-2709,75 0-129,-58 0-516,58 0-129</inkml:trace>
  <inkml:trace contextRef="#ctx0" brushRef="#br1" timeOffset="1.27087E6">21738 702 13545,'3'72'6063,"-3"-72"-516,-97 77-387,21-27-5031,-13-1 129,-11 11-129,-4-3 129,2-4 0,9-1-516,10-12-387,18-11-516,3-20-1677,62-9-2064,-63 12 129,63-12-774,0 0-129</inkml:trace>
  <inkml:trace contextRef="#ctx0" brushRef="#br1" timeOffset="1.27152E6">21030 1499 13803,'64'13'5031,"-21"-2"387,-43-11-258,76-35-4386,-76 35 0,47-71-516,-47 71-258,13-87-129,-13 87 129,-13-80-387,13 80 258,0 0-258,-60 0 258,60 0 129,-35 68 516,23-26-387,5 10-129,4-4 258,3-8-258,2 9 387,3-9-645,0-2 129,0-16-258,-4 0 516,-1-22-258,0 11 258,0-11-258,-3-6 258,0-7-129,3-9 0,0 22-129,5-46 258,2 32 0,4 2 0,-11 12 0,27-20 0,-16 20 129,3 4-129,-5 19 0,0-12 258,-1 9-258,-1 4 0,3 4 0,-2-10 0,4-7-129,1 1 130,4-10-130,2-2 0,0-5-259,-2-10-515,9-1-2451,-26 16-1935,27-58 387,-27 58-903,11-63 0</inkml:trace>
  <inkml:trace contextRef="#ctx0" brushRef="#br1" timeOffset="1.272E6">22216 713 14190,'0'0'5289,"0"0"-129,0 0-516,-46 34-4773,46-34-387,0 0-2967,-60 38-1806,60-38-129,0 0-387,0 0-258</inkml:trace>
  <inkml:trace contextRef="#ctx0" brushRef="#br1" timeOffset="1.27214E6">22167 846 11997,'56'57'5160,"-56"-57"258,0 0-645,-10 57-4257,10-57-1032,0 0-4257,-67 1 0,67-1-645,0 0-258</inkml:trace>
  <inkml:trace contextRef="#ctx0" brushRef="#br1" timeOffset="1.27259E6">22667 280 14061,'0'0'5547,"-12"54"0,8 0-387,-5 11-4515,3 15-129,-6 6-129,5 5-129,-2 7 0,6-7 130,1-5-388,2-15 0,5-7 0,8-16 0,-13-48 0,35 62 0,-35-62 0,48 5 0,-48-5-517,59-31-1160,-59 31-3354,54-82-1419,-33 33 387,-13-1-129</inkml:trace>
  <inkml:trace contextRef="#ctx0" brushRef="#br1" timeOffset="1.27275E6">22815 805 11868,'-52'-49'5805,"52"49"-258,-52 4-258,52-4-3354,-69 40-903,69-40-645,-75 33-516,75-33 129,-71 33-1032,71-33-903,0 0-3483,0 0-258,-49 30-258,49-30-516</inkml:trace>
  <inkml:trace contextRef="#ctx0" brushRef="#br1" timeOffset="1.27298E6">22849 742 12771,'17'89'5805,"-6"-34"-645,-5 6 129,4-5-4902,-3 0-387,-7-56-516,18 65-2580,-18-65-1290,0 0-516,0 0-903,0 0-645</inkml:trace>
  <inkml:trace contextRef="#ctx0" brushRef="#br1" timeOffset="1.27318E6">23165 783 9159,'9'119'6192,"-23"-65"-258,-16 5-645,4 10-3612,-12-10-1032,-8-5-258,3-4-1032,-7-13-2193,50-37-2709,-67 64 387,67-64-129,-30 52-516</inkml:trace>
  <inkml:trace contextRef="#ctx0" brushRef="#br1" timeOffset="1.27353E6">22968 1381 11868,'0'0'5031,"59"-28"258,-59 28-774,0 0-3354,63 10-774,-63-10 129,33 34-516,-33-34 129,7 49 258,-9-13-387,-12 8 516,-6-6-774,-5 8 645,0-19-516,0-5 516,1 1-258,4-13 0,10-7-129,7-10 129,3 7 0,15-25 0,7 16 129,11-4-258,-33 13 0,86-50-645,-34 38 0,-52 12-3741,91-31-516,-91 31-516,73-28-129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04-20T15:51:59.068"/>
    </inkml:context>
    <inkml:brush xml:id="br0">
      <inkml:brushProperty name="width" value="0.05292" units="cm"/>
      <inkml:brushProperty name="height" value="0.05292" units="cm"/>
      <inkml:brushProperty name="color" value="#548DD4"/>
    </inkml:brush>
    <inkml:brush xml:id="br1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4702 7550 9159,'-13'-1'5289,"13"1"-129,0 0-1806,0 0-2451,0 9-129,5 7-258,-5-4-129,2 8 0,-2-2 0,1 7-129,-1 4-129,4 4 0,-1 3 387,4 6-387,0 2 258,4 10-258,3 6 129,2 6 0,7 4 0,3 7-129,1 6 0,3 6 0,2 1 0,3 9 0,0 0-129,4 3 0,0 4 0,1-2 0,-1 0 129,4 3-129,-2-1 0,1 1 129,-1-6 0,1-2 0,-4-2 129,2 2-129,-4-4-129,-2 1 129,0-2 0,1-1-129,-3 1-129,2-1 258,1 2-129,-1 0 0,-1-1 0,2 1 0,-1-1 0,2 1 0,-1-5 129,6-3-129,-2-1 129,2-1 0,1-7-129,0 3 0,1-5 129,1-4-129,-2-1 0,0-1 0,-1 0 129,4-4-129,-3-4 129,1-3 0,0-1-258,-1-3 258,2-6-129,0-5-129,1-5 129,-2 0 0,5-6-129,-2-4 258,1-3-129,0 1 0,1-4 129,-3 0-129,3 1 258,-1-5-258,-2 4 0,1 0-129,2-3 258,-1 0-129,0 0 0,4-2 0,-1 1 0,3 1 0,0-6 0,2 1 0,0-1 0,-1 3 0,-1-3 0,-1 0 0,-3-6 0,-1-4 0,-1 1 0,-5-2 129,0-3 0,1-1-129,0-5 0,0-1-129,1 4 129,0 0 0,3-3 0,3 3 0,-1 0-129,2-2 129,0-1 0,-2-4 0,2-3 129,-1-5-258,-2 1 129,-1 1 0,-2-4 0,2-3 0,-3 0 0,2 1 0,-2 2 0,2 2 0,-2-6 0,3 4-129,-4 0 129,3-2 0,-3 0 0,-1-2 0,1-2-258,-3-6 258,-1 3 0,-2-5 0,-2-2 0,0 3-258,-1-2 258,-2 4 0,0-6 0,-2 5 0,1-1 0,1-1-129,-2-2 258,-1 0-129,2 1 129,-1-3-258,2 4 129,0-1 129,-2-5-258,2 4 258,-2 0-258,1-3 258,0 0-258,-2-1 258,0-4-129,-2-2-129,1 1 129,-1-2 0,-1-2 0,1-1-129,-1-2 129,0 0 0,0-2 0,-1 6 129,1-5-129,-1-1 0,1 4-129,-4-4 129,3-2 129,-4-4-129,0 2 0,-1-1 0,0-3 0,0-6 0,-5-2 0,4 3 0,-2-2 0,1 2 0,-2 0 129,2-7-258,1 6 129,-2 3 0,3-6 258,-1 4-387,2-3 129,0 2 0,-1 1 0,0-4 0,1 1 0,-2-3 0,1 3-258,0-1 387,-2 1-258,-1-4 129,2 1 0,-3 1-129,4 4 129,-3 2 0,1-1 0,0 4 0,0 0 0,-1 4 129,2 0-129,0 2 129,-2-3-129,1 1 0,-1 3 129,-1-1-129,0-2 129,-3 4-129,2 1 129,-2 2-129,-2 0 129,2 0-129,-3 1 129,-1 7 0,0-3-258,-2 6 258,-2-2-129,-2 1 0,2 5 0,-4 4 0,3-1-129,-4 1-129,1 8-387,-2-10-3354,1 19-1548,0 4-258,0 12-645,0 0-387</inkml:trace>
  <inkml:trace contextRef="#ctx0" brushRef="#br0" timeOffset="1043.0596">9557 12066 6450,'9'10'5676,"-9"-10"-258,0 0-258,-13-12-3999,13 12-258,-18-18-129,5 9-387,-6-3 0,1 8-258,-5-3 129,0 6-129,-4 1 0,-5 0 129,0 0-129,-4 9 0,-5-6 129,-4-1-129,-1 5 0,-4-4 0,-1-3 129,-3 0-129,-4 0-129,0 0 129,-1 0 0,-2 0 0,-2-2-129,-3 1 0,-7 0 0,-1 1 129,-3-6 0,0-2-129,-1-1 0,-2-1 129,0-4 0,0 0 129,4-2-129,1 3 0,0 2-129,-2 1 129,1 3 0,3 2-129,3 5 129,5 0 0,0 8-258,5 4 258,6-3-129,6-1 129,1 2-129,5 1 129,0-6-129,3 2 0,4-2 0,1-4 0,2 2 0,3 1 129,-2-4-129,1 0 129,1 3-129,-1 2 0,4-1 0,-1-4-129,3 3-129,0-3-516,24 0-2451,-19-5-2451,19-12-129,3-10-387,16-4-774</inkml:trace>
  <inkml:trace contextRef="#ctx0" brushRef="#br0" timeOffset="2044.1169">9694 11376 5031,'-12'35'5289,"10"-24"-258,-4 4-1419,6-15-2709,-10 14 129,10-14 0,-11 5-129,0-5-129,11 0-129,-14 2 0,14-2-129,-22 4 0,8 2-129,-5-2-129,0 3 129,-3-1-258,-2 3 0,-4-2-129,-1 1 129,-3-3-129,-3 3 129,-6-4 0,-2 1-258,-7 0 258,-4-3 0,-2 0-129,-9 2 129,2-2 0,-5 3-129,-3-1 129,-1 1-129,-3-2 0,-5 3 0,-4-2 129,-1-4-129,-3 0 129,-1 0 0,-2-1 0,1-6 0,0-1 0,2-2 0,-3 1 0,1 1 0,0 1 0,0-5-258,-1 6 129,3-1 129,1 3-129,1 1 0,4 2 0,2 1 129,-1 1-129,3 2 0,7 0 0,1 0 129,5 0 0,8 1 0,8-1 0,5-3 0,9 0 0,8 0 129,3 0-129,5 0 0,1 1-129,3 2 0,-3 0 0,4-2 129,0 1-129,-1-2 0,-2 0-258,4-1 129,13 1-387,-21-22-516,25 7-4386,-2-4-258,13 3-387,5-5-645</inkml:trace>
  <inkml:trace contextRef="#ctx0" brushRef="#br0" timeOffset="3051.1745">10062 10836 6063,'0'0'5934,"0"0"-516,-12 6-516,-8-6-3999,6 0-258,-13 0 129,3 2-258,-12 0-129,1 3-258,-7-1 258,-1 4-129,-7 0 0,-1 1 0,-6-4 0,-2 4-129,-8-3 0,-5-5 129,-8 0-258,-5-1 129,-7 0 0,1 0-129,-6-1 129,-1-3 0,-3 4-129,-2 0 129,-1 3-129,0 2 0,1 1 0,-3-3 129,-1-3-129,4 0 129,-3 0-129,2 0 129,0-8 0,3 2-129,2-1 129,1-1-129,3 3 0,4 5 129,7 0-129,4 0 0,4 0 129,5 0-129,4 0 129,6 5-129,4-2 129,4-2-129,6 2 0,4-3 0,5 1 0,3-1 0,1 1 0,1 2 129,0-1-129,-1 3 0,2-4 0,0 0 0,-4-1 0,4 1 0,-3-1 129,2 0-129,1 0 0,-1-3 129,0-1-129,1 1 129,1-2 0,-2 1-129,6 1 0,2 3 0,2-5 0,2 5-129,8 0-129,0 0-645,13 0-3741,0 0-645,13 0-645,3 0-258</inkml:trace>
  <inkml:trace contextRef="#ctx0" brushRef="#br0" timeOffset="4047.2315">10320 10176 3096,'17'10'5289,"-17"-10"-258,10 19 129,1-5-3612,-11-14-258,0 17-129,-14-16-129,5 11 0,-9-10-258,1 7-129,-7-8-129,0 5 0,-8-3-129,1 4 0,-8-3-258,-3 2 129,-7-5-258,-7 1 0,-5-2 129,-4 2 0,-7-2-129,-2-2 0,-6-3 129,-3-1-129,-7-5 0,-3 1 0,-7-2 129,-2 0-129,-2 0 129,-5 0-129,-4 3 129,0 1-129,-3 4 258,2 1-129,1 3-129,-1 3 129,2 1-129,1 3 0,-2-1 129,3 2-129,2-4 0,2 3 0,0 2 0,3-4 0,1 2 0,4 0 0,4 3 0,2-1 0,3 0 0,2 2 129,5-6 0,-2-1 0,2-1-129,3-3 258,-1-2-129,3-3 0,-1 0 0,0-2 0,0-1 0,4 4-129,6-1 0,6 4 0,7 1 0,9 0 0,13 0 0,9 1 0,8 3-258,16-4 129,0 0-129,0 0-258,0 0-774,8 1-3999,11-2-387,1-11-387,8-4-258</inkml:trace>
  <inkml:trace contextRef="#ctx0" brushRef="#br0" timeOffset="5279.3019">10682 9508 2580,'15'6'5547,"-15"-6"-258,0 0-129,9 14-3096,-9-14-1032,0 0 129,-14 0-258,14 0-258,-27-5 0,8 5-258,-9-1-129,0 1 0,-6 0 129,-2 0-258,-8 3 129,-3 3-129,-2-4 0,-1 3 129,-6-1-129,-2 1 0,-8 3 0,-2-2 0,-6-3 0,-2 1 0,-7-4-129,-3 0 258,-6-7-129,-6-5 0,-5-4 0,-4 6 0,-4-3 0,-1 2 0,-3 3 0,-3 1-129,-2 5 129,0 1-129,1 1 129,4-5-129,-1 1 129,6-3-129,-3-1 0,5-2 129,0-4-129,5 3 129,1-2-258,6 5 258,2-1-129,4 4 0,4 3 0,3-1 0,9 3 0,4 0 0,2 3 129,5-2-129,1 4-129,8-2 129,1 2 129,5-1-129,5-1 129,0 2-129,8-1 0,0 3 129,3-1 129,-2 4-258,0 0 129,-1 5 129,-6-4-258,0-4 129,-6 1-129,0-4 129,-2-4-129,2 1 129,-4-1-129,2-2 129,2 2-129,-2 0 129,7 4-129,-1 3 0,2 1 129,1 2-129,-1-1 0,0-4 0,1-3 0,-1-2 129,-1-10-129,2-6 129,0 1-129,0-2-129,6-2 129,-2-1-129,5 6-129,0-2-258,4 10-645,-11 1-4386,16 0-387,0-4-129,22 9-774</inkml:trace>
  <inkml:trace contextRef="#ctx0" brushRef="#br0" timeOffset="7167.4099">7041 4443 8127,'-5'-29'5289,"5"29"-129,0-11-129,0 11-3225,0 0-516,0 0-129,12 0-516,-10 10-258,4 7 0,-4 3-129,4 10-129,0 5-129,2 9-129,-1 6 258,3 2-258,1 0 258,1 5-129,1 1 129,4 3-129,-2 1 129,3 0 129,2 3-387,0 1 387,1 3-129,4 2-258,1 0 258,0 3-258,3 0 129,1 4 0,-1-1 129,3-6-258,-1-1 129,1 1 258,-4-7-258,0-1 129,0-6 0,-1-4-258,0-1 258,0 1-129,-1-4 0,0-1-129,0 0 258,-1-5-129,1 2 0,-2-2 0,0-3 0,-1-4 0,-3-2 0,2-3 0,1 0 0,0-2 129,-1-1-129,3 0 0,0 1 0,4 0 0,1 0 0,-1 0 0,3 0 0,2-2-129,-1-5 129,1-1 129,0-4 0,3-5-258,0 1 258,0-6-129,2 0 129,2-2-129,0 5 129,2-1-129,1 0-129,2 4 258,0-5-129,-3 1 0,2-3 0,-3 2-129,-1-6 258,5-2-129,-3 0-129,4-4 129,-2 1 0,4-3 0,-1 1 0,-1-4 0,1 3 0,1 1 0,0-1 0,-4-2 129,0 2-129,-3-6 129,3 1-258,-5 0 258,0-5-129,-2-4 0,0-1 0,-2-3-129,2-8 258,2 5-129,0-4 0,-1 2 0,4 0 0,-1 0 0,2-5 0,-1 5 0,-1 2 0,-2-1 0,0-4 129,-1-2-258,-3 0 129,0-3 0,-2 1-129,-3 0 129,-1-3 0,2-1-129,-4 3 129,1-2 129,-2-1-129,-1 1 129,0-3-129,0 0 0,-3 4 0,1-10 0,-3-2 0,1 0 0,-2-5 0,-3-2 0,3-4 129,-2-3-258,-2-8 258,0 5-129,-1-1 129,0 2 0,-2-2-129,3-2 0,-5-2 129,1 5 0,2-3 0,-2 1-129,1-1 129,-3-4-258,1 5 129,-2 2 0,1-1 129,-2 0 0,1 3-258,0 0 258,0 2 0,0 5-129,4-1 130,-1 1-260,3 3 260,-1 2-130,2-1 0,0-1-130,4 2 130,-4-1 130,3-6-130,-1 5 0,-3-3 0,1 0-130,-1 5 260,-4-1-130,-1 1 0,-1 6 0,-1 6-130,0 4 130,-2 7 0,1 0 0,-1 6-129,-2 4-258,2 8-129,-6-5-774,0 17-3870,-5-14-516,5 14-258,-33 2-387</inkml:trace>
  <inkml:trace contextRef="#ctx0" brushRef="#br0" timeOffset="8083.4623">7183 4684 8256,'0'0'5160,"-8"-4"129,8 4-387,-15-23-3354,13 11-129,-8-17-387,5 0 0,-8-14-387,5 1 129,-7-9-258,4-5 0,-2-4 0,0 0-258,-1-6 129,0 3-129,-2-5 1,0-1-259,-4-5 0,-2 2 0,-6-6 0,-2 9 0,-4-6 0,0-3 0,-3 7 0,0 4 0,5 9 0,1 7 0,6 10 0,4 3 0,5 15 0,4 9 0,12 14-517,0 0-773,0 13-3870,4 8-258,17 23-258,-4 4-387</inkml:trace>
  <inkml:trace contextRef="#ctx0" brushRef="#br0" timeOffset="9471.5417">10409 6409 6837,'9'14'5289,"-9"-14"0,10 18-387,-10-18-3870,0 0-129,0 0 0,-9 4-387,-4-4 0,2 0 0,-7 0-129,0-3 0,-4 3-129,1 0 129,-1 0-129,-1 3 0,1-1 0,-1 1-129,2 1 0,-1-1 129,-3-3-129,1 0 0,-3 0 0,0 0 0,-6 0 0,-1 0 0,-4-3 0,-2 2-129,-3 0 0,-1 1 129,-2-3 0,1-1-129,0 4-129,3-4 258,0 3-129,3 1 129,0-3 0,5 3-129,0 1 0,3 2 129,0-2 0,2-1-129,0-1 0,-1-5 0,0 3 0,0-1 0,-1-6 0,-1 3 0,-1 0 129,1 4-129,2 1 0,1 2 0,-1 0-129,0 0 129,3 1 0,-1 3 0,-1-4 129,1 0-129,0 0-129,0 0 258,-2-3 0,-2 1-129,0-1 0,0 0 0,-3 3 0,1 1 129,-4 1-129,-2 1 0,0-1 129,0 0-129,-2-1 0,-1 1 0,-1-2 0,1 0 0,1 0-129,1 0 129,2 0 0,1-2 0,4 2 0,0 0 129,1-1-129,6-1 0,1 1 129,0 0-129,5 1 0,1 0 129,1 0-129,3 0 0,4 0 0,2 0 0,10 0 129,-17-4 0,17 4-129,0 0-129,-13-4 129,13 4 0,0 0 0,0 0 0,-13 8-129,13-8 258,-15 17-129,3-8 0,1-2 0,-3-2-129,1 3 129,0-3 0,13-5-258,-19-8-387,19 8-1935,0-22-2838,7 3-258,1-3-387,9-5-387</inkml:trace>
  <inkml:trace contextRef="#ctx0" brushRef="#br0" timeOffset="13875.7936">8993 6430 2967,'0'19'4644,"1"8"129,0-12-129,-1-15-2838,10 29-903,-10-29 0,0 26 0,0-26 0,0 17-258,0-17 0,-1 17-129,-4-7 0,5 7-129,-3 0-129,2 8 0,0 3-129,1 6 0,0 2-129,0 3 129,0 0 0,2 2 0,0 2 0,1-2-129,-2 0 129,1 0-129,-2-2 129,0 4-129,0 0 0,0-2 129,0 1-129,0 3 129,0 1-129,1-3 129,-1 0-129,0-3 129,2-2-258,-2 0 258,0-1-129,0-5 0,-2-3 0,2 0 0,-3 0 129,1 2-129,1 3 129,1 0-129,-1-1 0,-1 2 0,2 1 129,-1 3-129,0-5 0,0 0 129,0-1-129,0-5 0,0-3 129,1 2 0,-2-7-129,2 2 0,0 3 0,-3-1 0,3 1 129,0 4-129,0-3-129,-1 4 258,0 1-129,-2-5 0,2-1 0,0 4-129,0-2 129,-1-3 0,0 1 129,2 1-258,-1 0 129,-1 1 0,0 2 129,1-2-129,0-1 0,1-1 0,-1-1 0,1-5 129,0 3-129,0-1 0,0-3 129,0 3 0,0-1-129,0 1 129,0-1 0,0 2-129,0 1 0,-1-3 0,0 0 0,-1-3 129,1-4-258,0 0 129,1 4 0,0-2 0,0-2 129,-1 3-129,1 0 0,0 0 0,0 2 129,0-1-258,-3 1 258,1 5-129,1 0 0,0 0 0,0 0 0,-2 3-129,1 0 258,0 3-129,0-3 258,0-1-387,1 2 258,0-4-129,-1 0-129,1 3 129,0-1 0,1 3 0,-1-1-129,0 2 258,1 0-129,-1-3 0,1 4 0,-2 1 0,2 0 0,0-3 0,0-3 0,0 3 0,0-2-129,-3 6 258,3-4-129,0-1-129,-1-2 0,0 5 0,-2-2 258,2 1-129,-1-4 0,0-2 129,0 4-129,1-5 129,0 2 0,1-2 0,-1 0-129,1-3 0,0 3 0,-1 4-129,-1-4 129,2 3 0,-2 0 0,2-2 0,0 5 0,0-4 0,-1-5 129,1 1-129,0-3-129,-1-5 129,1 3 129,0-15-129,-3 17 0,3-17 0,-1 25 0,0-14-129,0 1 129,1 2 0,-1 1 0,-2 2 0,3-3 129,-1 3-129,1-4 0,-1 1 0,1 3 0,-1-2 0,0-2 0,0 5-129,1-3 0,-3 1 0,3-1 129,0 0-129,0-4 258,0-11-129,0 21 0,0-21 129,0 14-129,0-14 129,0 0-129,0 12-129,0-12 258,3 12-129,-3-12 0,0 12 0,0-12 0,1 14 0,-1-14 129,0 12-129,0-12 0,1 23 0,-1-23 0,1 19 0,-1-19 0,0 15 0,0-15 0,0 16 129,0-16-129,0 0 0,0 0 0,0 0 0,0 0-129,0 0 258,0 0-129,0 0 0,0 0 0,0 0 129,0 0 0,0 0-129,0 0 0,0 0 129,14-7-129,-14 7 129,13-12-129,-13 12 0,20-18 0,-20 18 0,17-20 129,-5 4-129,-4 2 0,1-1-129,-1 5 0,-1-2 129,-1 0 129,-6 12-258,8-15 129,-8 15 0,0 0 0,0 0 129,9-11 0,-9 11 0,0 0-129,0 0 129,0 0-129,0 0 0,0 0 129,0 0-387,0 0 129,0 0 129,-11 6 0,11-6-129,-13 11 0,13-11 129,-19 17 0,19-17 0,-19 12 129,8-3 0,11-9-129,-19 11 0,7-6 0,-1-3 0,1 0 0,1 0 0,0-2 0,-1-2 0,2-6 0,10 8 129,-20-24-129,13 5 258,0 0-258,2-4 129,-2 0-129,2 0 129,-2 0-129,3 3 129,-4 4-258,-1 5 258,2-5-258,-2 4 0,0-1 0,0 0-516,9 13-1032,-14-28-3741,14 10-258,-1-11-387,3-2-387</inkml:trace>
  <inkml:trace contextRef="#ctx0" brushRef="#br0" timeOffset="16407.9385">9413 6575 3096,'0'0'5160,"0"0"-258,0 0-516,19 8-2322,-19-8-516,0 0-258,0 0-387,0 0 0,0 0-129,0 0-258,0 14-129,0-14 0,0 12-129,0-1 0,0-11 0,-1 13-129,1-13 0,-1 15 0,1-15 0,0 0 0,0 0 0,0 12-129,0-12 129,0 0 0,0 0 129,0 0-258,0 0 129,0 0 0,0 0 0,2-7-129,-2 7 0,4-14 0,-4 14 0,1-13 0,-1 13 129,0-20-129,0 20 0,2-19 0,-2 19 0,1-16 0,-1 16 0,0 0 0,0 0 0,0 0 129,0 0 0,0 0-129,12 6 0,-12-6 129,2 13-129,-2-13 0,1 17 0,-1-17-129,0 22 129,0-5 0,0-1 0,2 4 0,-2 9-129,2 0 129,-1 6 0,0-1 0,2 7 129,-2 2-258,1 2 129,-2 1 0,3-2 129,-3 7-258,0-1 129,0 4 0,0-4 0,0 3 0,0 1 129,0 2-129,0 2 0,0 0 0,-3 0 0,3-3 0,-1 3-129,0-1 129,0 4-129,1 3 129,-2-4 0,2-2 0,-1 4 0,1 0 129,0 1-129,-1-4 0,0 2 129,-1-10-129,0 3 0,0-1-129,1-6 258,0 0-258,-2 0 129,2 8 0,1-6-129,0 5 0,0-2 129,0 4 0,0 1 0,0 0 0,-1-2 0,1-7 0,-2 3 0,-2-2 0,1-3 129,2 0-258,-3 1 387,2-1-387,-1 4 258,0 0-129,0-1 0,1 0 0,-2 4 0,1 4 129,-3-2-258,1 1 258,1-4-129,-2 3-129,1 1 129,-1 2 0,3-1 0,-2 2 0,2 4 0,-2 2-129,0 3 258,2-1 0,-4-2-129,1 1 129,0 0-129,1-1-129,0-9 129,1-3 0,-3-6 0,3-2-129,-1-4 129,1 0 129,-2-4-129,1-3 129,-2-1-129,0 0 129,3-5-129,-1 3 129,0-8-129,-1 2 0,4-1 0,0-6 0,0-2 0,2 0 129,-1 0-258,1 1 258,0 0-129,0-2 0,0-2 0,0 0 0,-1 1 0,1 0 0,0-14 129,0 18-258,0-18 129,0 14 129,0-14-129,0 0 129,0 0 0,0 13-129,0-13 0,0 0 0,5 14 129,-5-14-258,0 0 129,6 17 0,-6-17 0,2 11 129,-2-11-129,0 0 0,2 13 0,-2-13 0,1 13 0,-1-13 0,0 14 0,0-14-129,0 16 129,0-16 0,0 0 129,0 13-129,0-13 0,0 0 0,0 0 0,0 0 0,0 0 0,0 0 0,0 0-129,0 0 129,0 0 0,12 0 0,-12 0 0,15-11 129,-5-2-129,0-2 0,3 0-129,-3-5 129,0 1 0,0 2 0,-4 0 0,-1 2 0,-5 15 0,6-15 0,-6 15 129,3-11-258,-3 11 129,0 0 0,0 8 0,-2 2 0,-1 2 0,3-12 0,-7 20 0,2-4 0,0-3 0,5-13 0,-9 18 0,9-18 0,-8 14-129,8-14 129,-11 8 0,11-8 0,-14 6 0,14-6 0,-16 0 0,16 0 0,-22-9 129,10 0-129,-1-5 0,0 1 0,-2-8 129,1 1-129,-3 2 0,3-3 0,-1 1 129,2 2-129,-2 2 129,2-1-258,2 7 0,0-2-129,11 12-258,-18-36-1806,13 25-3354,2-9 129,4-1-774,5-5-129</inkml:trace>
  <inkml:trace contextRef="#ctx0" brushRef="#br0" timeOffset="18916.0819">9688 6428 3354,'9'0'5547,"-9"0"-258,14 17-258,-14-17-1806,17 21-1935,-17-21-387,7 24-258,-7-11-258,0 8 0,0 1-129,0 9-129,0 2 0,0 7 129,1 6-258,0 5 129,0 6 129,2 2-258,-1 2 129,-1 2-129,1 2 129,0-2 0,-2 5 0,1 5 0,-1-2-129,0 8 0,0-3 0,0-1 0,-1 1-129,-3 4 129,2-3 0,1 0-129,-2-6 258,2-3-129,0-2 0,1-2 129,0-3-258,0-1 258,0-2-129,0 3-129,0-2 129,0 3 0,0 2 0,0 4-129,0 2 258,0 1-258,0-2 258,0 0-129,0 1-129,0 0 129,0-4 0,0 0 0,0 3 0,0-1 0,0 0 129,0 4-129,0-2 0,-1-2 129,0 2-129,-1 1 0,0-4 0,0 6 0,2-5 0,0-1 0,0 3 0,0 5 0,0-2 0,0-1 258,2 3-258,0-7 129,1 2-129,-1-1 0,-1-5 129,-1-6-258,0-3 129,0-3 0,0-1 0,-1 0-129,-1-2 258,-2-3-258,1 4 129,-1 1 129,1-1-129,-1 0 0,-1-5 0,1-3 129,3-2-129,-2-1 0,1-4 0,-2 0-129,3 1 258,-1-3-129,-1 4 0,1-4 0,0 0 129,-1-1-129,0-2 0,1 0 129,0-5-129,1-1 0,0-4 129,0-1-129,0-3 129,0 0-129,-2-3 129,3-13-129,-3 20 129,3-20-129,-7 23 0,7-23 129,-7 20-129,4-8 0,3-12 0,-6 17 0,6-17 0,-2 19 129,2-9-129,0 5 0,-1-5 0,1-10 129,-1 19-129,1-6 0,0-13 0,-2 14 0,2-14 0,0 0 0,-1 12 0,1-12 129,0 0-129,0 0 0,0 0 129,0 0-129,0 0 0,0 0 0,0 0 0,0 0 0,0 0 129,0 0-129,0 0 0,9-3 0,-9 3 0,9-13 0,-3-4 129,-2 0-258,2-4 129,0-7 0,0 1 129,2-3-129,-2 2 0,-1 1 0,0 11 0,-2-1 0,-3 17 0,7-13 0,-7 13 0,0 0 0,0 0 129,0 0-258,0 0 129,0 0 129,0 0-129,0 0-129,11 1 129,-11-1 0,0 0 0,0 0 0,0 0 0,0 0 0,0 0 0,0 0 0,0 0 129,7-6 0,-7 6-129,3-13 0,-3 13 0,8-16 0,-8 16 0,7-12 0,-7 12 0,9-11-129,-9 11 258,0 0-129,0 0 0,0 0 129,10-8-258,-10 8 258,0 0-129,0 0 0,12 0-129,-12 0 258,0 0-129,0 0 0,12 5 0,-12-5 0,0 0 0,0 0 0,0 0 0,1 14-129,-1-14 129,-2 10 0,2-10 0,-10 13 0,10-13 0,-13 16 0,6-5 0,-1 2 0,0 1 0,-3 3 129,4 2-258,-2-4 129,-1 0 0,2-1 0,0-1 129,1-2-129,7-11 0,-13 19 0,13-19 129,-9 17-129,9-17-129,-9 18 129,9-18 129,-5 12-258,5-12 129,0 0 0,0 0 0,0 0 0,-11 9 0,11-9 0,0 0 0,0 0 129,0 0-129,0 0 0,0 0 0,0 0 0,-11 0 0,11 0 0,-4-11 0,0 1-129,2-3 0,2 13 129,-10-23 0,5 7 0,-4-1 129,1 5-129,-1 1 0,9 11 0,-18-18 129,18 18 0,-14-8-129,14 8 0,0 0 0,-13-6 0,13 6-129,0 0-129,0 0-258,-19-21-903,19 21-3999,-8-15-129,8 15-516,-9-11-387</inkml:trace>
  <inkml:trace contextRef="#ctx0" brushRef="#br0" timeOffset="21316.2192">14444 5198 7998,'0'0'5418,"0"0"-129,0 20-387,13 16-3741,-13-6-258,8 17-258,-7 2-258,4 12-129,-3 2 0,1 11-129,3 6 0,-1-2-258,3 6 258,0 6-129,2 7 129,-1 3-129,-2 1 0,1 9 0,-1 2 129,-1 11-129,0 9 0,1 8 0,0 12 0,7 7-129,-1 12 258,4 3-129,-2 5 129,1 2-129,-4-2 129,2-4-129,-7-9 0,-7-2 129,0-8-129,-7-6-129,-7-3 258,4-1-129,-6-3-129,2-3 258,2 2 0,1-9-129,4 0 129,4 1 0,1-7 0,1-7-129,1-4 129,0-1-258,-1-6 258,-1 1-129,1-3 129,-1-1-258,2-1 258,0 1-129,0 1 129,3 0-129,4-6 0,3-1 0,2-10 0,-2-5 129,3-10-258,-1-8 258,0-11 0,-5-13 0,0-9-129,-4-5 129,-1-7-129,1-5 129,-2-3-129,3-4 129,-2 2-258,6 0 258,4-2-129,2-3 0,6-1 129,6-5-129,2-1 0,5-4 129,4-4-129,6 3 0,2-5 129,8 6-129,6-1 0,6 5 0,8 0 0,8 8 0,8 0 129,3 3-129,8-1-129,6-3 129,7 4 0,3-5 0,4-6 129,3 0-129,1-3-129,7-2 129,4-2 0,5 1 0,-1 1 0,4 5 0,1 2 0,5 5-129,4-3 129,-1-1 0,-1-1 0,-2 0-129,2-2 258,-2-7-129,-1-4 0,-4 1 0,-5-1 0,-3-1-129,1 4 258,-1 2-258,-4-1 129,-1 7 0,-3-1-129,-2-2 129,4 2 0,2 1 129,-5 0-129,-4 0 0,2 0 0,-2 0 0,0 8-129,2 0 129,-2-2 0,-5 6 0,3-2 0,-2 7 0,-2 2 0,3-4 129,-2-2 0,-4 3 0,-4-3-129,1-2 258,-7-1-258,-1-7 129,-7-3 0,-4 2 0,-8-2-129,-3 0 0,-4-1 129,-8-1-258,-6 2 129,-4 0 0,-6 0 0,-11 0-129,-7 0 258,-9-1-258,-6 1-258,-20 0-129,0 0-774,-14-28-4257,-17 6-129,-19-11-516,-15-6-645</inkml:trace>
  <inkml:trace contextRef="#ctx0" brushRef="#br0" timeOffset="25943.4839">14678 12013 6837,'37'26'5289,"-15"-23"-258,4-2-129,9-1-4257,-8-6-129,5 2-129,-3-7 0,6 1 258,-4-1-258,4 1-129,-3-5 129,5 3-129,2-4-129,1 1 129,2-8 0,5-1-129,1-2 0,2-1 129,3 2-129,0-4 258,-1 0-258,-2 0 0,-1-2 0,-5 2 0,1-5-129,-5-1 129,-3-4-129,-2 0-129,-3-4 129,1-6 129,-3 0 0,-1-3-129,-3-2 129,1 1-129,-1-6 129,0 0 0,0-7 0,-3 5 0,1-6 0,-3 4 129,0-5-129,-4-3 0,0 2 0,-3 3 0,-2-4 0,1 4-129,-2 3 0,3-4-129,1 9 258,1 0-129,0 0 0,1 2 0,0 5 0,0-2 0,0-2 129,-3 2-129,-1-3 0,-1 2 0,-2-3 129,-1 3-129,-1-3 0,-1-1-129,-1 4 129,-1-2 129,-1 2-129,3 4 0,-1 2-129,-1-3 129,2 5 0,0-2 129,-2-2 0,1-2-129,-2 3 0,2-5 0,-1-3 129,2-1-129,-2 0 0,2 3-129,0-1 0,1 3 258,-1 0-129,4-1 0,-4 4 0,2 1 129,-2-2-129,2-2 0,1 2 0,-2-4-129,0 0 129,-1 1 0,4 0 0,-3 1 0,4 5-129,-2-2 258,1 4-129,-1 3 0,2-1 0,-1 4 129,3-1-129,-2 3 129,0-3-129,1 4 0,1 0 0,0 5 0,1-2 0,1 6 0,-1 3 0,3-3 0,-2 7 0,3 1 0,-1-2 129,0 5-258,0 2 258,1 1-258,2-2 258,-1 1-129,1 5 0,1 2 0,1 4 0,-1 1 0,0 1 0,2 0 0,0 2 0,-1 4 129,-1-1-129,0 5 0,-2 3-129,-1-1 0,0 5 129,-1 2 0,-3-4 129,0 4-258,0 4 129,0 0 0,-1-2 129,-2 5-258,2 0 129,-4-1 0,1 8-129,-2 1 129,0 1 0,0 2 0,-3 1 0,0 4-129,0-1 129,-2 7-129,1-5 129,1 3 0,-1 3 0,0 3-129,3 1 129,0-4 129,1 7-129,1 2 129,-1-2-129,2 0 0,-2-2 0,-1 0 0,2 1 0,-3 0 0,-1-6 0,-1 0-129,0 1 258,0 2-129,1 1 0,-2-2 129,-1-6-129,0 5 0,1 1 0,-1 2 129,1-3-258,0-2 129,0 0 0,0 2 129,0 3-258,2-6 129,-2 0 0,0-2 0,0 1 0,0-3 0,0-2 129,-3-3-258,2 0 129,-1 4 0,0-2 129,1-1-129,-1 0 0,2-4 0,1 7 0,0-2 0,1-1 0,1-5 129,-1 2-258,3-5 129,-2 2 0,4 4-129,-2-5 129,4 0-129,-2 3 129,0-1 0,1-1 0,1 3 0,1-2 0,0-1 0,1 3 129,1-4-129,2-1 0,0-4 129,0 2-129,-1 0 0,1-4 129,-1-3-129,-2-4 0,2-3-129,-4-1 129,2-3 0,-2-3 0,0-6 0,0 3 0,2-3 0,-4 0 0,4 0 0,-2-3 0,0 1 0,2-2 0,-1 3 0,2-6-129,-5-3 129,6 3 0,-4-3 0,2-2 129,-2 4-129,2-7 0,-1 2 0,0 0 0,-1 1 0,0-7 0,1 3 0,-2-1 0,2-3-129,-2 0 0,0-1 129,-1-1 0,0 2 0,0 3 0,0-4 0,-2 2 0,3 1-129,-3-2 129,1 1 129,1 3-258,0 1 258,0-2-129,2 1 0,-2-3 0,2 3 129,-2 2-258,3 0 129,-1 2 129,-3-2-129,3 1 0,-3 3 0,0 1 129,3-4-129,-13 13 0,20-12 0,-7 3 0,-2 1 0,1 2-129,-1-2 129,2 4 0,0 4 0,0-4 0,1 0 0,-2 1 0,-1 3 0,3 0 0,-1 4 129,0 0-129,0-4 0,-1 4 0,4 1 0,-3 3 0,1-1 0,-3-2 0,2 7 0,-3-3 0,1 2 0,-1 1-129,-4-1 129,0 1 0,0 3 0,1-1 0,-5-3-129,1 3 129,0 3-129,0-3 258,-1 3-258,-1-1 258,1 1-258,1 1 258,0 1-258,2 2 129,0-1 129,-2 2-258,3 2 129,0 0 0,0 5 0,3-4 0,-1 4 0,2-2 129,0 2-129,2 2 0,0-2 0,2-1 0,1-5 0,2 3 0,-2 1 0,2-2-129,2 0 129,-2-2 0,1 1 129,0 0-129,2-3 129,-1 1-129,1-2 0,-2 1 129,-1 2-258,3-5 129,-3-1 0,0 1 0,0-2-258,0-7 387,-2 2-258,0-5 0,2-2 129,-3 3 0,2-6 0,-2-1 0,-1-1 0,-1 1-129,0-3 129,-2-1 129,1-1-129,2-6-129,-4 0 258,1-1-129,1 2 129,0-4-129,2-8 0,-3 5 0,3-3 129,-1 4-129,1-1-129,0-1 129,2 2 0,0-4 0,2 6 0,-1-2 0,-2-1 0,5-3 0,-5 6 0,2-2 0,-1 1 0,-1 2 0,-1 0-129,0-2 129,1 4 0,-1 0 0,-1-3-129,0 2 258,1 0-129,-1 3-129,-2 1 258,2 1-258,-12 7 129,19-11 129,-19 11-129,17-4 0,-17 4-129,15-5 258,-15 5-129,11-7 0,-11 7 0,0 0 0,13 0 0,-13 0 0,0 0 0,17 5 0,-17-5 129,14 10-129,-14-10 0,17 10 0,-17-10-129,19 16 129,-11-5 0,4-2 0,-12-9 0,20 22 0,-12-8 0,0 1 0,0-3 0,2 6 129,-1 0-258,1 2 129,1 1 0,-1-1 0,1 0 0,0 3 0,1 2 0,1-1 0,-3 0 129,2-2-129,1 2-129,-1 2 129,3-1 0,-2-2 0,0 0-129,2-1 0,-2 1 258,1-2-129,0-3 0,-2-1 0,0-2-129,-1-3 129,1 1 129,-1-4-129,0-2-129,0-2 129,-11-5 0,20 13 0,-20-13 0,19 12 0,-19-12 0,18 6-129,-18-6 258,17 6-129,-17-6 0,19 2 0,-19-2 0,20 0 0,-9-3 0,1-2 0,2-2 0,-1 0 0,2-3 0,1 3 0,1-5 0,2 2 0,0-2-129,1 0 129,2 3-129,-1 1 258,3-1-258,0-1 129,0 2 0,-3 4 0,0-3 0,2 4 129,-4-1-129,1-1 0,-1 3 129,-2 0-129,0 0-129,2 0 129,-4 2 0,0 4 258,2 1-258,-4 0 0,2 1-129,-1 5 129,1 0 0,-3 1 0,5 0 0,0 1-129,-1 3 258,1 1-129,0 0 0,1 2 0,-2 3 129,2 4-129,-4 0 0,2 4 0,1-1 0,0 4-129,0-1 258,2 2-129,2-1 0,-1 0 0,2-3 0,1 3 0,2-4 0,1 0 0,0 4 0,3-2 129,2 1-258,0-2 129,0 1 129,2-1-129,-1 4-129,2 2 258,-2-3-129,-1-2 0,0 6 0,-1 4-129,4-3 129,-1-2 0,-2-1 129,1-6-129,2 1 129,-1 4-129,0-9 0,4-3 129,-3-3-129,3 3 0,-2 0 129,-1-2-258,0-6 387,-2-2-258,-5-2 0,-5-3 0,-3-1-129,-4-6-258,-13-13-1161,2-6-3870,-15-10-516,-9-11-258,-10-9-645</inkml:trace>
  <inkml:trace contextRef="#ctx0" brushRef="#br0" timeOffset="29677.6974">10050 7994 5160,'0'0'5805,"14"8"-258,-14 10-516,3 14-2322,-3-6-1935,0 8-258,-5-2-387,3 6 129,-4-9-129,2-3-129,1-2-516,-5-13-645,12 3-3741,-4-14-387,0 0-387,0 0-258</inkml:trace>
  <inkml:trace contextRef="#ctx0" brushRef="#br0" timeOffset="30055.7191">10008 7911 5289,'-13'-9'5676,"2"11"-645,-2 17-129,4 12-3612,-14 1-645,3 17 0,-3 0-387,4 8 129,1 2-387,7-1 258,7-1-258,4-3 387,10-8-387,13-4 0,7-7 129,7-6-129,5-10 0,6-13 0,2-6 0,0-6 0,-1-16 0,-4-11 129,-8-9-258,-9-8 258,-8-6-129,-9 5 0,-10-7 0,-1 6 0,-15 12-129,-10 5-387,0 19-645,-15 3-3612,3 12-645,-2 1-129,-3 13-258</inkml:trace>
  <inkml:trace contextRef="#ctx0" brushRef="#br0" timeOffset="31798.8188">9521 6740 1548,'21'-27'4773,"-9"11"0,-4-11-129,-2-10-3096,11 8 0,-12-16-516,12 6-387,-9-10 0,5 6-258,-6-8 0,2 5-129,-5-5 0,3 2 0,-5-3-129,-1 2 258,-1-3-258,0 2 258,-7-3-129,4 3 0,-3 2 129,4 1-129,-2-1 0,4 4-129,0 4 129,0 4 0,6 3 0,5 6 0,0 0 0,3 5-129,2 3 0,-2-2 129,0 5-258,-1 1 129,-2 3-258,-4-3-129,-7 16-516,5-17-3870,-5 17-258,1-13-516,-1 13-387</inkml:trace>
  <inkml:trace contextRef="#ctx0" brushRef="#br0" timeOffset="32262.8453">9665 5032 1935,'0'-27'5031,"0"10"129,6 0-258,-1-12-2580,14 17-258,-11-22-516,13 13-516,-7-6-129,11 10-387,-5-2-129,1 10-129,-2 6-129,-1 3 0,-3 17-129,-3 9 0,-3 6 0,-7 9 0,-2 2-129,0 1 129,-6-5 0,-4-3 0,-2-10 0,0-3 0,1-11 129,11-12 0,-14 0-129,13-6 129,1-8 0,9-3 0,2-5 129,8 1-258,1-1 129,2 2-129,3 8-129,-5-1-129,1 9-903,-21 4-3741,21-7-129,-21 7-387,0 0-516</inkml:trace>
  <inkml:trace contextRef="#ctx0" brushRef="#br0" timeOffset="33069.8915">8909 7563 8385,'0'0'5676,"-13"2"-387,13-2-387,-11-15-4386,-1 1-258,1 5-129,-1 1-387,-4-7-774,16 15-2193,-13-2-1806,13 2-387,-11 0-387</inkml:trace>
  <inkml:trace contextRef="#ctx0" brushRef="#br0" timeOffset="33595.9216">8469 7400 7353,'-13'6'5805,"13"-6"-387,0 0-516,-3-20-3741,3 20-387,9-20-258,2 7-129,0-1-258,1 3 0,2 2-129,-1 4 129,2 5-129,-2 9 129,0 8-258,-4 7 258,-1 3-258,-3-1 129,-3 1 0,-2 3 0,0-9-129,0-3 129,-3-6 0,3-12 0,-3 13 129,3-13 0,0 0-129,12 16 129,-12-16 0,17 16-129,-17-16 0,16 19 0,-13-6 0,-3 0-129,0 0-129,-11-10-903,0 4-3870,-7-2-258,1-5-387,-4 0-387</inkml:trace>
  <inkml:trace contextRef="#ctx0" brushRef="#br0" timeOffset="35035.0039">8187 6342 5805,'12'0'5031,"-12"0"-258,3 16-387,-3-4-3870,0 4-129,-1 2-258,-5 3-129,0 4 0,-1 0 129,3 0-129,-2 4 0,-1 5 129,3 1 0,1 3-129,1 5 129,-2 0 0,4 2 129,-1 1-258,-2-1 129,2-1 0,0-2-129,-1-2 0,-1-1 0,1 0 129,1-2-258,-3 2 129,2-2 0,0 5 129,-1 2-258,1 3 129,-2 2 0,2 3 0,0 0 0,-1 6 0,1 0 0,-1-3 129,2 2-129,0-7 129,1 7-129,-3 0 129,3 1-129,-1-2 258,1 4-258,-2-1 129,1 8 0,0 1 0,1-3 0,-1 5 0,1 1-129,-1 1 129,-1 4-129,1 1 129,1-2 0,0 2-129,0 0 0,-2-1 0,2-2 0,-2-3 129,2 2-129,-2-4 129,1-5-129,-1 3 129,1-2-129,-1-6 387,1-3-258,-1-4 0,0-8 0,-4-1 0,5-2 0,-3-7-129,2-4 129,-2 1 0,2-4-129,0-3 129,-2 2-129,4-6 0,-1 2 0,0-3 0,1-2 129,0 0-129,0 1 0,0-3 129,0-3-129,-2-2 258,2-10-258,-1 15 129,1-15-258,-3 11 258,3-11 0,0 0-129,0 13 0,0-13 0,0 0 129,0 0 0,0 0 0,12 3-129,-6-9 129,3-10 0,4-1 0,-3-8 0,4 1 0,-3-2 0,0 2 0,-2 2 0,-2 8 0,-7 14 0,6-15-129,-6 15 129,0 0-129,-4 8 0,-2 10-129,-4-1 258,0 0 0,0 3-129,-2-3 0,0-5 129,-2-7-129,1-5 129,0 0-258,-3-16 129,0-1-129,-3-6 129,-1-2-258,2 8-258,-6-14-1677,6 12-3225,0-6 0,4 6-516,0-7-387</inkml:trace>
  <inkml:trace contextRef="#ctx0" brushRef="#br0" timeOffset="35377.0234">7672 8702 9030,'-2'62'5676,"0"-33"-129,2 4-387,-10-12-4515,10 0-258,0-21-258,14 13-129,-1-13 0,4-2-258,6-3 0,-3-12-516,10 17-903,-15-23-1935,10 15-1548,-4-7-387,-3-6-387</inkml:trace>
  <inkml:trace contextRef="#ctx0" brushRef="#br0" timeOffset="35531.0322">7865 8581 5031,'-12'5'5934,"10"20"-129,0 9-516,2 24-2967,0-5-774,9 9-774,-5-6-516,3-6-774,2-1-4644,-4-12 0,1-11-645,-6-26-387</inkml:trace>
  <inkml:trace contextRef="#ctx0" brushRef="#br0" timeOffset="36681.098">17067 6413 9933,'0'87'5676,"0"-35"-387,4 3 0,-4-2-4773,0 2-129,0-13-258,0-11-258,0-4-774,0-27-2967,0 0-1290,0 0-645,0 0-258</inkml:trace>
  <inkml:trace contextRef="#ctx0" brushRef="#br0" timeOffset="37387.1384">18542 9061 7482,'14'8'5676,"3"-9"-258,-17 1-387,33-17-4386,-23 6 129,5 10-258,-3 1-129,-2 9-129,-3 8-129,-5 12 0,-2 3-129,-5 6 0,-5 4 0,-7-4-129,0-3 129,-3-3 129,2-11-129,3-8 0,4-7 129,11-6-129,-2-7 129,2 7 0,23-20 0,2 8-129,7 4 0,2-1-387,9 9-903,-11 0-3870,6 0-258,-1 0-129,-2 0-903</inkml:trace>
  <inkml:trace contextRef="#ctx0" brushRef="#br0" timeOffset="38055.1766">19637 9533 6063,'20'-1'5934,"-7"1"-774,1-5 0,5 6-4128,-5-4-516,6 0 0,-5-1-129,1 4-129,-5 0-129,-11 0 0,13 26-129,-11-4 129,-2 4-258,0 1 129,-7 3 0,2-5 129,1 0-129,-1-8 0,4-2 0,1-3 0,0-12 0,9 17 129,-9-17-129,19 12 129,-11 0-129,-1 2 129,-3 3-129,-4 6 129,-2-4-258,-8 0 0,-2 1-516,-10-10-1161,5 2-3225,-1-3-387,7-3-387,11-6-258</inkml:trace>
  <inkml:trace contextRef="#ctx0" brushRef="#br0" timeOffset="38357.1939">20328 9818 6450,'12'43'5805,"-12"-23"-387,2 6-258,-2-7-4386,7 8-129,-2-8-129,7 3-387,4-7 129,6-1-258,3-4 0,2-7-258,6 5-645,-7-14-387,12 6-1677,-13-13-2193,-3-5-258,-6-7-387</inkml:trace>
  <inkml:trace contextRef="#ctx0" brushRef="#br0" timeOffset="38507.2025">20617 9813 6450,'-21'41'5547,"16"6"-258,3 3-1677,4 31-1935,-2-5-645,2 13-258,1-4-387,0-7-1032,8-2-3870,-9-7-645,0-6-258,-2-9-516</inkml:trace>
  <inkml:trace contextRef="#ctx0" brushRef="#br0" timeOffset="39013.2314">18959 12766 9417,'2'48'5934,"-1"-12"-645,3 13 0,-2 1-4644,4 8 0,-5 3-258,5 5 0,-2-1-129,1 5-129,-1-8-129,2 3-129,-1-11-129,-5-13-387,8 5-2709,-8-20-1806,0-6-387,0-20-387,0 0-258</inkml:trace>
  <inkml:trace contextRef="#ctx0" brushRef="#br0" timeOffset="39221.2433">19015 13246 9804,'-35'34'5805,"13"-14"-516,-12-4 129,2 3-4644,-11-8-258,0-2-129,-4-1-258,4-7-387,9 7-645,-10-8-4128,24 0-258,3-2-387,17 2-645</inkml:trace>
  <inkml:trace contextRef="#ctx0" brushRef="#br0" timeOffset="40047.2906">18390 12535 7998,'0'0'5805,"0"0"-258,21 9-129,-6-13-3741,14-1-774,-3-7-129,9 7-258,4-6 0,7 1-129,4 2 0,8 2-129,3 1 129,5 4-258,8-4 129,10-1-129,4-5 129,5 4-258,1-4 258,-4 0-129,0 1 0,-4 3 0,-8 0-129,-8 6 129,-10 1 0,-7 9-129,-8-2 0,-3 5 129,-8-7-258,-7-1 258,-3-1-129,-4-1-129,-6-2 129,-2 0 0,-12 0 0,10-5-129,-10 5 129,0 0 0,0 0-129,-16 12 129,-1-1 0,-1 0 0,-1-1 0,-4 0 0,4 3 0,1-6 0,4-1 0,2-3 0,12-3 0,0 0 0,0 0 0,0 0 129,0 0-129,8 0 0,6-3 0,1-8 0,0-1 129,-1-4-129,0-1 0,-5-2 0,-2 5 0,-4-5 0,-3 2-129,-5 3 129,-6 3 0,-5 1 0,0 6 0,-5 1 0,1 0-129,-1 3 129,2 7-129,0-3-387,5 3-387,-13-9-3483,15 2-1548,-7-3-129,10-4-645</inkml:trace>
  <inkml:trace contextRef="#ctx0" brushRef="#br0" timeOffset="42165.4117">19916 12550 10965,'-1'-8'5805,"-4"-16"-258,5-7-129,-2-10-4902,-1 2 0,-8-5-258,0 1 0,-2 6-129,0 5-129,0 8 0,1 11 0,0 3-129,12 10-129,-18-8-129,7 4-516,11 4-4386,-11-2-129,11 2-516,-14-1-516</inkml:trace>
  <inkml:trace contextRef="#ctx0" brushRef="#br0" timeOffset="42691.4418">18331 14202 11739,'39'7'5676,"-24"-7"-129,5 0-129,-20 0-4644,17-16-645,-17-5 129,-7 3-258,-9 1-129,-6 5 129,-4 5 0,-3 7 0,4 12-129,4 9 258,4 11-129,8 4 129,8 5 0,2-1-129,13 0 0,8-5-129,8-6-258,-5-14-1032,12-4-3870,-7-10-129,6-3-516,-7-17-387</inkml:trace>
  <inkml:trace contextRef="#ctx0" brushRef="#br0" timeOffset="43127.4667">18583 14229 10062,'6'95'5289,"-4"-60"-258,3-3-258,-5-32-4644,0 0 0,17-1-129,-7-24 0,4-7 129,1-2-258,2 0 129,1 6 0,-1 7 129,-2 5 129,-1 8 0,-2 11-129,-4 11 129,2 9 0,-6-2-129,2-2 0,-1 0 0,2-6-129,-7-13 0,24 0 129,-9-18 0,5-6-129,2-2 129,4 2-129,-3-1 258,2 8-129,-3 9 129,1 8 0,-1 14-129,-6 10 258,1 0-129,-2 1 0,1-2-258,-2-8-387,10-10-4644,-11-13-258,2-11-387,-4-20-645</inkml:trace>
  <inkml:trace contextRef="#ctx0" brushRef="#br0" timeOffset="53049.0342">9450 6614 1935,'0'-19'4773,"7"7"-258,-3-1 0,-1-4-3483,7 6-129,-8-6-387,3 7 0,-5-2-258,0 12-258,0-17-258,-6 5-645,6 12-1806,0 0-1677,-13-5-516,13 5 258</inkml:trace>
  <inkml:trace contextRef="#ctx0" brushRef="#br0" timeOffset="57247.2743">5295 12233 9288,'11'57'5289,"-3"-28"-129,-1-9-1032,5 9-3612,-9-9 258,1 1-387,-4-4 0,5-2-129,-4-1 0,3 1-129,-3-5 129,1 1-129,-2-11 129,8 17 0,-8-17-129,14 1 129,-14-1-129,19-19 129,-8-1-258,2-7 258,-1-4-258,-1-2 129,0 0-258,-3-1 258,-2 2-258,-1 4 129,-4 8-258,-1-3-258,0 23-1161,0-14-3612,0 14 0,0-10-645,0 10-258</inkml:trace>
  <inkml:trace contextRef="#ctx0" brushRef="#br0" timeOffset="57541.2912">5713 12256 9030,'17'30'5547,"-17"-19"-516,0 0 0,0-11-4902,-18 22 0,1-11-774,-8-11-516,11 0-3741,-6 5-258,2-3-129,6 4-516</inkml:trace>
  <inkml:trace contextRef="#ctx0" brushRef="#br0" timeOffset="57727.3018">5711 12407 7482,'2'10'5547,"-2"9"-516,-7-7-129,-2 0-3483,-3 0-1548,-3 3-516,-7-10-2451,3 4-1677,4-1-258,3-5-645</inkml:trace>
  <inkml:trace contextRef="#ctx0" brushRef="#br0" timeOffset="58069.3214">5867 12219 3483,'-3'47'4902,"-2"-22"-387,5 3-129,5 0-3999,-2-11 387,8-1 0,-11-16-129,30 0 129,-15-7-129,4-5 129,-5-10-387,2 3 0,-10-3-129,-6 0-387,-3 7-129,-16-4-1548,-4 4-2580,-2 7-774,-6 3-258,1 2 129</inkml:trace>
  <inkml:trace contextRef="#ctx0" brushRef="#br0" timeOffset="58607.3521">5309 11705 7740,'9'20'5289,"-4"-2"-258,-1 2-258,0 2-3999,6 1-258,-4-8 129,5 2-258,-11-17-129,22 11 258,-11-15-129,5-11 0,-4-13-129,0-1-129,-1-4 0,-1-4-129,-3 3 0,-5-2-258,4 11-387,-7-6-1290,1 31-3225,-5-14-129,5 14-516,0 8-129</inkml:trace>
  <inkml:trace contextRef="#ctx0" brushRef="#br0" timeOffset="58825.3646">5670 11608 6966,'7'31'5031,"-7"-13"-258,-9-8-516,-7 3-4773,-4-10-1806,0 2-2064,6 3-516,-3-8-516</inkml:trace>
  <inkml:trace contextRef="#ctx0" brushRef="#br0" timeOffset="58991.3741">5664 11757 4644,'-2'32'4773,"-9"-25"-387,2 11-516,-2-11-6192,-5-5-2064,16-2-258,-20 0-129</inkml:trace>
  <inkml:trace contextRef="#ctx0" brushRef="#br0" timeOffset="59233.3879">5805 11517 8256,'8'52'5031,"-5"-18"-258,1-10-1935,-1 9-2967,-1 3-903,-1-7-3483,-1-12-387,0-17-258,0 0 1</inkml:trace>
  <inkml:trace contextRef="#ctx0" brushRef="#br0" timeOffset="59799.4203">5059 11013 7353,'16'44'5160,"-8"-14"0,1 1-387,-1-5-4128,5 4 0,-7-10-258,4-3 258,-10-17-387,24 4 258,-12-15-258,3-13-129,0-10 0,0-2 0,-1-7 0,-2 3-129,-3-3 0,-2 5-129,-1 10-129,-6-1-387,0 29-2064,0 0-2193,10-7-645,-10 7-129,7 18-129</inkml:trace>
  <inkml:trace contextRef="#ctx0" brushRef="#br0" timeOffset="60012.4325">5461 10948 8385,'0'24'4902,"-2"-12"-258,2-12-1806,-15 13-2709,2 2-516,-7-10-1548,0 5-2709,9 0-258,0-6-258</inkml:trace>
  <inkml:trace contextRef="#ctx0" brushRef="#br0" timeOffset="60155.4407">5466 11088 2709,'-5'38'4773,"-9"-25"-774,11 9-2322,-11-3-3999,-2-12-2580,8 4 129</inkml:trace>
  <inkml:trace contextRef="#ctx0" brushRef="#br0" timeOffset="60532.4622">5602 10814 1032,'21'0'4644,"5"0"-258,-26 0 0,15 15-3612,-9 9-129,-6 8-258,0 4-129,-11-2 0,1 4-258,-7-4 0,-1-8 0,2-6 0,0-6 129,5-12-129,11-2 129,-9-11 0,9-2-129,7-2 129,6 0 0,6 1-129,2 5-129,5 8-1032,-4 1-3096,-4 0-129,3 3-387</inkml:trace>
  <inkml:trace contextRef="#ctx0" brushRef="#br0" timeOffset="60996.4888">4939 10271 5934,'6'40'5289,"-3"-14"-387,6 4-258,1 2-4128,-5-4 129,5 2 0,-6-11-129,7-2 258,-11-17-258,18 0 129,-8-8-258,4-9-129,-1-10-129,-2-3-258,3 4-387,-8-9-516,8 21-2064,-7-8-1935,-3 5-516,-4 17-129</inkml:trace>
  <inkml:trace contextRef="#ctx0" brushRef="#br0" timeOffset="61236.5025">5326 10324 5805,'-17'33'4902,"9"-12"-774,-12-16-516,10 7-7224,-2 3-1032,-6-10-387,12 8 387</inkml:trace>
  <inkml:trace contextRef="#ctx0" brushRef="#br0" timeOffset="61378.5106">5347 10478 1806,'-10'29'4257,"-10"-23"-258,12 5-3096,2 4-4644,-18-15-516</inkml:trace>
  <inkml:trace contextRef="#ctx0" brushRef="#br0" timeOffset="61772.5332">5434 10231 4644,'23'-28'5289,"-12"14"-516,2 6-129,6 1-3999,-19 7-258,14 0-129,-13 7 0,-1 9 0,0 1-387,-5 5 129,2 5-258,-3-5 129,4 1 0,-1-8 0,3-1 0,0-14 129,10 18 129,-1-7-129,-9-11 258,17 13-129,-17-13-129,4 27 0,-4-5-645,-14 3-2967,-3 0-1032,-3 7-387,-8 0-129</inkml:trace>
  <inkml:trace contextRef="#ctx0" brushRef="#br0" timeOffset="116582.6681">7979 14118 5676,'2'-10'5289,"-2"10"-129,0 0-516,3-15-2838,-3 15-774,0 0 0,12 15-516,-12-1-129,0 7-129,-4 7 129,3 13 0,-4 2-258,0 10 0,1 10 0,0 3 129,0 2-129,1 2 0,2 2-129,0 1 258,-1 1-129,2 0 129,-3-1-129,3 1-129,-2-2 0,0 3 258,-2 0-387,3-1 129,0 2-129,0 5 0,1 8 0,0-2 129,1-4 0,6 0 0,-1 0 0,0-3 129,1-4-129,-1-6 129,3-9 0,-4 2-258,0-1 129,-1 6 0,1-1 129,-3 4-258,5-2 258,-3 0-129,0 1 0,1-7 129,0-5 0,-1-8 0,2-6-129,-1-5 129,-2-8-258,1-2 129,-1-8 0,1 4 129,-2-1-258,1-9 129,-3-15 129,1 15-129,-1-15 129,2 11 0,-2-11 0,0 0-129,0 0 258,0 0-129,17 0 0,-17 0 0,21-4-129,-6 4 129,5-5 0,4 3 0,2-3-129,8 2 129,2 2-129,6-3 129,2 4 0,5 0-129,3 3 129,1-2-258,5 8 129,-2 0 129,4-2-258,0 9 258,3-8-129,4-4 0,2 5 129,4-4-129,1-1 129,1-4-129,1 3 129,3-1 0,1 3-129,-3 0 0,-2 5 0,4 9 0,-3-10 129,4 6 0,0 2-129,-2-5 0,1 0 129,2-2 0,-3-10 0,0 0-129,-1 5 258,1-5-258,1 0 129,2 0 0,-1 0-129,0 0 0,3 3 0,-2-1 0,0-5 0,0 1 0,-1-1 0,3-6-129,-1 1 258,3-3 0,-3-4-129,1 0 130,3 1-130,-3 1 0,0-3 0,-2 4 0,0-1 0,1 2-130,0 4 130,0-3 0,-3 2 0,1 3 0,1-4 0,-5 5 0,-1-5 0,-3-5 0,0 4-129,3 6 0,0-4 129,-2 3-129,1 1 129,1-4 129,-3 5-129,-2 3-129,1 0 0,-4-4 129,-2 4 0,1-1 129,-1-3-129,2 1 0,-1 1 0,-3-2 0,2 1 129,-2-2-129,-3-4 129,-5 2-258,3-1 258,-9 6-129,-1-1 0,-7 0 0,-2 2 0,-11 0-387,0 2-1032,-28-1-3999,19-1-645,-19-13-258,-12 4-645</inkml:trace>
  <inkml:trace contextRef="#ctx0" brushRef="#br0" timeOffset="118130.7567">9526 17041 4257,'3'31'5289,"3"-20"-129,-4 2-129,2 2-3225,-4-15-645,0 0-129,0 0-129,5 12-258,-5-12-129,0 0 0,0 0-258,0-7 129,0 7 129,0-18-129,0-1 0,0 5 0,0-11 0,0-1-129,0-4 0,1-3 0,-1-6 0,1 0-258,-1 3 258,0-7-129,0-3-129,5 4 129,-4-6-129,2 3 0,0 3 0,3-2 0,0 3 0,-1 4 0,1 4 0,-2 0 258,1 3-258,-2-8 129,0 2-129,0 6 129,-2-8 0,1 4-129,1-2 129,-2 5-258,1 4 258,2 0-129,-2 3 0,2-3 0,-1-2 0,2-2-129,-3-2 129,-1 0 0,2-7 0,-1 3 0,-2-2 129,1 0-129,-1 1 0,0 1 0,0 1 129,0 2 0,0 0-129,0 1 0,0 3 129,0 0 0,0 4-129,1 0 129,1 0-258,-1 2 129,0-1 129,0-1-258,0 2 129,1-4 129,-1 2-129,0 5 0,-1-2 129,0 4-129,0-2 0,2 6 129,-1-5 0,-1 9-129,2-3 0,-2 2 0,3 1 129,-3-1-129,1 2 0,-1 10 0,1-14 0,-1 14 0,0 0 0,2-14-258,-2 14 0,0 0-387,0 16-1290,0 0-3483,0 17-129,-4-5-516,4 13-516</inkml:trace>
  <inkml:trace contextRef="#ctx0" brushRef="#br0" timeOffset="118859.7984">10602 17722 11997,'10'53'6450,"6"-29"-903,-16-24 0,36 59-4257,-36-59-516,41 83-516,-20-19-129,-21-64 129,44 111-387,-22-48-129,-2-1 387,-20-62-258,33 70 0,-33-70 387,0 0-516,30 58-258,-30-58-774,0 0-1935,0 0-2193,0 0-387,0 0-258,0 0-1032</inkml:trace>
  <inkml:trace contextRef="#ctx0" brushRef="#br0" timeOffset="119128.8138">10744 18017 13416,'-23'83'5934,"-16"19"-129,19-49-516,-10 0-4515,0-2-129,-3-2 0,33-49-386,-63 66-259,63-66 0,0 0 0,-66 42 0,66-42-130,0 0-1547,0 0-3741,0 0-258,0 0-258,0 0-774</inkml:trace>
  <inkml:trace contextRef="#ctx0" brushRef="#br0" timeOffset="120466.8903">11613 17169 1161,'-7'12'4644,"7"-12"387,0 0-387,0 0-1677,0 0-903,0 0-387,-6-8-258,6 8-258,0-13-258,0 13 0,0-11-258,0 11-129,0 0-129,0 0 0,0-17-129,0 17-129,1-19 0,2 9 129,-2-4-129,0-1 129,2-4 0,-2 0-129,-1-4 129,1 5 0,-1-7 0,0-1-129,0-3-129,0 2 129,0-9 0,-1 3 0,-3 0 0,4-3 129,0-1-129,0 7 0,0-3 129,0-5-258,4 6 129,-1 0 0,0-1-258,0 2 129,0 3-129,-1-7 129,-1 6 0,-1 5 129,0 0-129,0 0 0,0-3 129,0 3-129,0-2 129,0 1-129,0 1 0,0-3 130,0 0-130,0-3 0,0 5 0,0-4 0,0 0 0,0 0 0,0-6 0,0 5 0,0-2 0,0 6 0,0-5 0,0 3 0,0 2 0,5 1 0,-3 6 0,0-2 0,0 4 0,1 1 0,-3 16 0,5-14 0,-5 14 0,0 0 0,0 0 0,0 0 0,0 0 0,0 0 0,-8 0-388,-4-2-1031,12 13-4128,-14 0-258,7 8-387,-6 0-258</inkml:trace>
  <inkml:trace contextRef="#ctx0" brushRef="#br0" timeOffset="121409.9442">13331 16973 5934,'0'0'5418,"11"0"-129,-11 0-516,10 7-2838,-10-7-516,0 0-516,0 0-129,0 0 0,3-7-129,-3 7-387,0 0 258,0 0-129,0 0-129,0 0 129,0-14 0,0 14-129,0-21 0,0 5 129,0-11-129,0-3 129,0-7-258,0 0 0,-3-5-129,2 0 129,-1-4 0,1 7-129,-2 0 0,0 1 0,3 6 0,0-7 0,-1 3 0,1-4 129,0 9-129,0-3 129,0 3-129,0-1 0,0 8 129,0 4 0,0 3-129,0 17 0,0-11 0,0 11-129,0 0 129,0 0 129,1 10-129,-1-10 0,3 15-129,-3-15 129,3 11-387,-3-11-903,4 10-4128,-4 1-387,0 4-387,0-15-774</inkml:trace>
  <inkml:trace contextRef="#ctx0" brushRef="#br0" timeOffset="122970.0335">6505 15752 7353,'-4'31'5676,"1"4"0,3 9-645,0-15-1677,0 14-3096,0-3-129,0-6-129,2-9 0,-2-25 0,0 0 0,11-31 0,-1-17 0,3-9 0,1-12 0,2-5 0,1-7 129,-2 8 0,3 7 0,-2 13 129,-2 13-129,2 16 129,0 14-129,1 10-129,3 20 129,3 10-129,1 7 129,3 9-258,-1 5 129,1-5-129,-5-7 258,-3-7-129,-5-9 0,-7-1 0,-7-22 0,-8 5 258,-14-12-258,-8-7 0,-5-1 0,-6-2-129,3 3-129,-3-8-258,12 22-1032,-7-7-3741,20 7-129,5 1-129,11-1-774</inkml:trace>
  <inkml:trace contextRef="#ctx0" brushRef="#br0" timeOffset="123327.0539">6893 15276 7740,'3'32'5289,"3"0"-387,5 7-258,-4 2-3999,9 9-129,-9-7-258,5 3-258,-6-12 129,0-2-258,-2-10 258,0-6 0,-4-16 0,0 0 129,6-6-129,-5-11 129,1-3-129,1-1 129,-2 1 0,2 3-129,0 3 129,-3 14-129,6-15 0,-6 15-258,0 0-129,0 0-1290,0 0-3354,2 12-258,-2-12-516,-2 12 129</inkml:trace>
  <inkml:trace contextRef="#ctx0" brushRef="#br0" timeOffset="123986.0916">6964 15299 7998,'13'30'5160,"-15"2"-258,-19 2 0,-5 15-4128,-19-12-129,-1 10 0,-11-12-258,4 1 0,1-17 0,6-7-129,7-12 129,11-2-129,8-15 0,12-6 0,8-6 0,4-1-129,14 0 129,9 6-129,5 2 0,6 13 129,-1 9-258,-2 11 0,-6 18 0,-7 9 0,-12 6 0,-10 2-129,-11-2 129,-11-13-129,-8-11 129,-4-19 0,-3-11 129,3-22 0,7-11 0,8-10 129,10-1-129,9-1 129,6 6-129,17 13 0,11 9 129,13 15 0,4 12-258,0 20 0,-1 14 0,-8 12 0,-10 11 0,-18 11 0,-17 0 0,-21 2-129,-16-9 129,-13-17 0,-8-18 0,-2-17 0,0-12-129,8-22 0,15-14 129,11-9-129,17-3 0,12 2-129,14 6-387,12-10-1161,21 17-3612,8 0 0,16 8-387,-2-3-387</inkml:trace>
  <inkml:trace contextRef="#ctx0" brushRef="#br0" timeOffset="124294.1092">6940 14714 12900,'-14'32'5676,"9"0"-387,5 22-903,0-11-3870,3 8-129,-3-3 0,3-2 0,0-9-258,4-11 0,5-7 129,6-14-129,5-5-129,4-6 129,4-12 0,6 1-258,1 1 0,-4 3 0,-1-4 0,-9 5-387,-3 2-516,-21-6-4128,0 16-387,-7-20-129,-7 13-645</inkml:trace>
  <inkml:trace contextRef="#ctx0" brushRef="#br0" timeOffset="124478.1197">7036 14930 7353,'29'20'5934,"-8"-18"-387,-2-7-387,6 1-1806,-5-18-3096,-6-8-645,3 9-1290,-14-10-3354,-2 4-258,-5-5-387,-6 13-387</inkml:trace>
  <inkml:trace contextRef="#ctx0" brushRef="#br0" timeOffset="124635.1287">6985 14664 11094,'12'0'5676,"9"-9"-387,-2-10-387,7 2-4128,-5-15-645,-7-7-645,6 7-3741,-12-1-903,-1 8-258,-4 4-387</inkml:trace>
  <inkml:trace contextRef="#ctx0" brushRef="#br0" timeOffset="125122.1566">7239 14765 8514,'24'61'5289,"-9"-32"-387,-4-2-129,3-5-4386,-8-10-129,-6-12 0,17 0-258,-10-5 258,-1-14-258,0-1 0,2-5 0,-2 4 0,1 1 0,0 2 129,0 6 0,-7 12-129,14-3 129,-7 9 129,-1 8-129,2 1 129,-2 3-129,2 1 0,-3-6 129,-5-13 0,15 8 0,-15-8 0,15-18 0,-2 3 0,-4-4 129,8-1-129,-3 4 0,6 9 0,1 4 0,4 3 0,1 9 0,0 4-129,-1 1-129,0 0-258,-1 1-516,-24-15-3870,23 4-645,-23-4-258,0 0-645</inkml:trace>
  <inkml:trace contextRef="#ctx0" brushRef="#br0" timeOffset="138066.897">8005 17086 4257,'-8'12'4773,"3"1"-387,5-13-129,3 12-3870,-3-12 129,0 0-258,0 0 0,0 0 129,7-7 0,-7 7 0,9-15 129,4 8 129,-8-13 129,7 8-129,-3-7 0,1 6-129,-3-1-129,5-1 129,-6 1-258,3 0 0,-9 14-129,15-20 0,-7 2 129,2 2 0,1-3-258,0 2 129,2-7 129,3 1-129,-3-2 0,2 8 0,-1 0 0,-1-5 0,-2 8 0,1-2 0,-12 16 0,20-23 129,-10 11-129,1-8 0,0-1-129,0 1 0,1-7 129,1-2 129,0-4-258,1 7 0,-2-1 0,2 2 129,0 6 0,-2 2-129,2-1 129,0 5-129,0 4 0,1-2 129,-2-3 0,2-2 0,0 0-129,-1 0 129,-3-5-129,-1 0 129,0 1-129,-1-4 129,-2 5-129,0-3 129,0 1 0,-1 1 0,3 6-129,1-1 0,1-1 129,1 3 0,2-1 0,0 2 0,0-3-129,-1 5 0,1-5 129,-1 1 0,0-1-129,0-1 0,-4-1 129,3 4 0,-2-4-129,0-3 129,0 5-129,-1 0 0,0-5 129,-1 2-129,3-1 0,-2 1 129,1 1-129,0-5 0,1 2 0,-2 2 0,2 3 0,-1 1 0,0 2 0,1-5 0,0 5 129,0 2-129,2-3 129,2 1-129,0-2 0,1-3 129,1 2 0,3 2-129,-4 0 0,3 0 0,-2 2 129,3 1-129,-1-2 0,-1 5 0,-2-3 0,1-2 0,3-1 129,-3-1 0,-1 2-129,2-1 0,-1 2 0,-1-1 129,3 7 0,0-2-129,-4 5 130,1-1-130,3 3-130,-4 0 130,2-1 130,-3 1-130,2-2-130,-2 0 130,3 1 0,-2-3 0,0 2 130,2 2-130,1 0 0,-1 0 0,0 2 0,1 1 0,0 0 0,-1 1 0,1-1 0,2-3 0,0 0 0,0 2 0,3 1 0,2-3 0,-2 3 0,1 3 0,0-4 0,0 4 0,0 1 0,0-4 0,-1 2 0,-1 4 0,0-3 0,-1 0 0,1 3 0,2-4 0,-1 3 0,1 2-130,-2-2 130,4 0 0,-2 2-129,1-2 129,-3-2 0,2-1 0,-3 3-129,1-4 129,-1 5 0,-1 0 0,0-1 129,-2 3-129,-2-2 0,2 0 0,-1 1 0,-2 3 0,2-4 0,0 1 0,-1 2 0,2 2 0,-1 3 0,2-2 0,-3 1 0,4 3 129,-2-2-258,1 1 129,-1-1 0,1-5 129,2 6-129,2 5 0,0-1-129,1-2 258,2 5-129,0-2 0,3 3 0,-1-1 0,2-1 0,0-2 130,-2 0-130,2-1-130,3 2 130,-2-2 0,-1 1 0,-1 5 0,1-6 0,-3 1 130,0 0-130,0-1 0,-1-4 0,-3 1 0,1 1 0,1-6 0,-1 4 0,2 0-130,-2 3 130,3 4 0,0-2 0,1 2 0,1-2 130,-4 2-130,1 0 0,-2-2 0,0 1 0,0-6 0,-3 2 0,-2 3 0,1-6 0,-2 0 0,0 4 0,-1-10 0,0 1 0,-1 5 0,0-5 0,-2-3 0,0-1 0,0 2 0,1 2 0,0 1 0,0-7 0,0 3 0,2 1 0,0-2 0,-2 10 0,4-10 0,-4 5 0,2 3 0,-1 5 0,-3-3 0,1-5 0,1 1 0,-1-3 0,3 9 0,1-8 0,1-3 0,1 3 0,2-2 0,-2 5 0,5-6 0,-4 2 0,-1-1 0,0-2 0,-2 0 0,-2-4 0,-2-1 0,3-1 0,-6 6 0,0-2 0,2 0 0,2-3 0,-1 1 0,3 4 0,0 0 0,6 3 0,-1-1 0,5 0 0,-5-1-388,2 2-515,-12-10-3741,5-7-1161,-15-15-129,-2-12-774</inkml:trace>
  <inkml:trace contextRef="#ctx0" brushRef="#br0" timeOffset="140467.0342">9129 17087 6837,'0'14'5547,"0"-2"-258,0-12-258,0 0-3612,10 11-129,-10-11-516,0 0-387,17 0 0,-4 0-129,1 0 0,5 0-129,2 0 0,5 0-258,1-1 258,2-2 0,2-2 0,2-6-129,-1-2 129,1 3-129,0-5 258,-1 2 0,0 0-129,-2-2 0,1 2 0,-2 2 0,1-3 0,0 2 0,-1 3 0,-1 1 0,4-6 0,-2-1-129,2 3 0,1 0 129,0-2-129,-5 1 0,0-1 0,-1 2 0,-2 3 0,-2 1 0,-2-7 0,-2 8 0,2-3 0,-1 1 0,3 2 0,-1-6 0,0 0 129,-1 0-129,1-4 0,1 6 129,-2-3-129,-1-5 0,0 2 0,0 1 0,-3-2 129,3 1-129,-1 6 129,2-8-129,3 2 0,-1 2 129,-1-5-129,4 1 129,-1-1-129,4 1 129,-2 0-258,1-3 258,-2 3-258,1-1 258,-3 6-258,-2-3 258,-1 4-258,-1 2 129,1-4 129,-1 2-129,1-3 0,0 0 0,4 0 0,2-3 0,1-3 0,-1 3 129,0-4-129,-1 4 0,-1 1 129,0-1-129,-1 3 129,-2 0-129,0 1-129,0-4 258,-3 7-258,1 2 258,0-4-258,0-1 129,0 1 0,3-1 0,-1 0 0,1 3 0,2-6 129,1 2-129,0-1 0,-1 0 0,1 4 0,-1-3 0,-2 2 0,1 2 0,-2-2 0,0 0-129,1 4 258,0-3-129,1 4 0,-2 4 129,-1 0-129,1-2 0,2 4 0,-6-2 0,2-2 0,-1 6 0,-1-2 0,-1-3 0,-1 2 129,4 2-129,-3 0 0,-1 1 0,0 1 0,-2 2-129,1 1 129,-2-1-129,4 6 0,-4-5 129,2 1 129,0 5-129,3-4 0,-1-5 0,2 5 0,3-3 0,-1 3 0,3 5-129,1-3 129,0 1 0,3 2 129,1 5-258,1-1 129,-2 2 0,3 2 0,-1-5 0,3 3 129,-2 0-129,-1 1 0,-2-3 0,2-1 0,-2 0 0,0-2 0,1 3-129,-4 1 258,2-3-258,-1 0 129,-2 0-129,0 3 0,-2-6 129,2 4 0,-4-4 0,2 1 0,-2-2 0,0 5-129,0-3 258,1 2 0,-1 6 0,1-2-258,1 2 258,2-1-129,2 4 129,2-4-129,0 1-129,2 0 0,2-4 0,0 5 129,1-6-129,-1 3 129,0 2 0,-1 4 129,-1 0-129,-1-3 258,2 10-258,-1-8 129,0-1-258,-2 3 258,0 5-258,2-8 129,0 5 0,-1 0-129,-3-9 129,2 4 0,3 7 129,-2-8-129,2-3 129,-1 2 0,3-2-129,1-3 129,0 3-129,-1-5 0,0 3 0,0 1 0,0-7 0,-1 3-129,-2-4 0,-1 5 129,-1-1 129,2 3-129,-5-6 0,2 1 0,1 1 129,1-4-258,-1 4 258,2-9-129,0 4 0,0-2 0,5 0 0,-1 3 129,-2 0-129,1 0 0,-1 5 129,-3-1-129,0-3 0,-3-2 0,-2-3 0,-1-2-129,-4-4-129,-2-3-387,-14-23-2580,6 9-2322,-12-13-516,-10 4-516,-11-14-258</inkml:trace>
  <inkml:trace contextRef="#ctx0" brushRef="#br0" timeOffset="142275.1377">11320 17198 7353,'31'17'5031,"-8"-17"258,6-8-1032,8 6-3354,-6-17 0,12 9 129,-8-7-387,7-1 0,-3-4-258,3 6 0,-6-5 129,6-1-258,-5 2 129,0 0-258,-2-1 0,0 2 0,-4-2 129,1 3-258,0-4 129,-4 3 0,1 0-129,-1-5 129,-2 4 0,0 9-129,-4-4 129,3 3-129,-1-5 0,-1 5 129,0 0-129,0 2 129,-3-5 0,2-4-129,-1 2 0,-2-3 129,2 4 0,-6-2-129,3-1 0,-1 3 0,-1-6 129,0 5-129,-2 2 0,3-6 0,-3 2-129,2 2 258,-1-3-129,3 1 129,-2 2-258,4-4 129,-1 3-258,0 3 387,0 3-258,-3-7 129,3 4-129,-3-1 129,2-2 129,-3-3 129,-2 1-258,1 1 0,0-3 129,-1 2-129,1-3 0,0 6 0,0 3-129,2 1 0,-1-2 258,0 2-129,2 0 0,0 1 0,1-3 0,0 3 0,-1-1 0,1 0 129,-1 3-129,2 0-129,-3-2 129,1 2 0,0 1 0,-1 1 0,1 1 0,-1 0-129,0-3 129,-2-6 0,4 5 129,-1 4-258,2-5 129,0-3 0,0 4 129,-1 0-129,0-2-129,2 11 258,-1-8-258,-3 0 258,2 5-129,-2-2 0,3-2 0,2 1 0,0 3 0,0-1-129,3-1 129,-1 7 0,0-4-129,2 0 0,-1 4 129,-3 4 129,-1 0-129,-1-1 0,-2 9 0,0-6 0,-1 1 0,-4 4 129,2-7-129,-1 2-129,-3 8 129,3-3 0,0-4 0,0 3 0,1 3 0,3 4 129,0 0-129,2-2 0,-2-2 0,2-1 0,0 4 129,1-2-129,0-2 0,-2-1-129,2 6 129,-1-5 0,0-3 0,2 4 129,0 0-258,-1 0 129,3 1 0,-1 0 0,1 2 0,2 0 0,1 2 0,1 5 129,1 0-129,0 2 0,0 3 0,2 0 129,-1-1 129,-1 0-387,2 4 258,0-9-129,2 5 129,2 2-129,0 1 129,5 0-387,0 4 387,1-2-129,0-3 0,1 10 0,-1-8-129,-1 0 129,-1-2 129,0-2-129,0-1 0,0-1 129,1 4 0,1-7-129,0 2 129,1 0 129,4-2-258,-3 0 387,2-3-387,3 0 129,3-3-129,-1 0 258,-1-3-129,0-3-129,-7-3-129,-4-6-387,-7-1-645,-25-10-4386,-5-21-258,-13-15-387,-21-15-903</inkml:trace>
  <inkml:trace contextRef="#ctx0" brushRef="#br0" timeOffset="144935.2898">7971 16852 1548,'47'-61'4386,"-28"28"-1161,0-6-645,9 7-387,-11-14-129,14 15-516,-9-13-387,6 15-516,2-13-258,2 9 129,1-5-387,4 5 258,-1-8-258,-1 0 258,-2-2-258,1 0 387,-6-3-387,3-2 0,-8-3 0,1-3-129,-1 1-129,0-2 129,1-2 0,1 2-129,1-1 258,2 0 0,1 1 0,2 2 0,-2 2 258,3-1-129,-5 0 129,6 1-129,-6-4 0,-1 1-129,1-6 0,0 4 129,2-2-129,-1 3-258,1-1 258,2 2-258,-2 3 129,1 4 129,1 5-258,-1-1 258,-1 1-129,-1 2 129,-1 3-129,0-4 129,0 7-129,-1-1 0,-2 0 129,0 3-129,-1-2 129,4-1 0,-2-2 0,2 6-129,-1-6 129,2-2-129,-1 5 129,2-2-129,-2 2 0,1 5 0,2-1 0,-1 3 0,-1 0 0,4 2 129,-1-4-129,0-2 0,1 4 0,-1 3 129,1 0-258,1-3 258,-3 5-129,0 1-129,-2 6 129,1 3 0,1-2 0,-2-2 129,0 3-129,2 0 129,1 1-129,1 0 0,0-3 0,5 3 0,-2-1 129,1 2-258,2 4 129,-2-3 0,3 5 0,0 3 129,-2-2-129,0 1 0,2 1 0,-1 0 129,0 1-129,-1-2 0,1-1 0,-4-3-129,1 2 129,-3 1 0,3 1 0,-3 1 0,-2 2 0,-1 2 129,-2 6-258,0 4 258,0 1-258,-2 0 258,-3 6-129,3 3 0,0-4 0,-1 2 0,2-1 0,2 1 0,-1 1 129,5 4-129,-2 2 0,4-2 129,-1 1 0,2 3-258,-1 2 258,2 0-258,-3 3 129,-1-2 0,1-2 129,-1 4-258,0-4 129,-2 1 0,-2-4 0,2 0 129,-2-3-129,0 1 0,0-4-129,1-2 129,1 4 0,-2-4 129,4 0-129,-2 3 0,3 1 0,0-5 0,2 4 129,-2-4-129,2-2 0,-1 3 0,1-5-129,-1 1 258,2-2-129,-4-1 0,1 1 0,0 0 129,1 1-129,0 1 0,-1 1-129,-1 2-129,-1 1 258,0 3-129,1 0 129,-2-3-129,1 4 0,-2-4 0,0 2 129,3-2 0,0-1 0,-1 0 0,2 2 0,-1 2 0,2 0 0,-1 0 0,0 6 0,-3 1 0,5 0 0,-3 4 0,0-2 0,-1 1 129,2-1-129,2 2 0,2-7-129,-2 2 129,4 1 0,-3 2 129,1 2-258,2 3 0,2 2 0,-1 0 0,0 0 0,4 2 0,-1-2 129,1 0-258,1-1 258,1-4 0,0 6 0,-1 0 0,0 3 0,2 5 0,-1 0 0,2 1 0,-2-1 0,2-2 0,1-2 0,2-2 0,2-5 0,5 1 129,2-3-129,1 0 258,7 0-387,-1 0 129,7 7-516,-3-5-4386,3 3-129,0-7-774,1-3-258</inkml:trace>
  <inkml:trace contextRef="#ctx0" brushRef="#br0" timeOffset="159390.1166">20004 14789 6321,'11'-17'5676,"-11"17"-645,0 0-129,15 0-3741,-15 0-258,0 7-129,0-7-258,-3 25 0,-3-3-258,2 10-129,-1 7 0,1 7-129,-1 10 0,2 2 129,0 3-129,2 5 129,1-3-129,0 5 0,0-3 129,0 2-129,0-5 129,1 4-129,-1 0 129,0 2-129,0 0 0,0-5 258,0-4-258,-2-2 129,-2-6-129,-2-5 129,0-7-129,-2 0 129,1-4-129,1 0 0,1-2 129,1 2-129,-1-2 129,3 3-129,1-1 129,1-1-129,0-5 129,0 0 0,0-4-129,0 0 0,0-3 129,0 0 0,0-5-258,0 2 258,0-2-129,-3-3 129,0 6 0,1-3-129,-1 4 0,1-6 129,1 11-129,-2-9 0,3 3 0,0 1 0,0-3 0,0-1 0,0-3 129,0-1 0,0-13 0,0 23-129,0-10 0,0 0 129,0-2-129,-1 4 0,0-4-129,-1 4 129,1-3 129,1 5 0,-2-2-258,2-3 129,0 2 129,0-1-129,0 0 129,0 10-129,0-7 0,0-2 0,0 2 129,0 1-129,-4-3 129,-1-2 0,3 3-129,2-15 0,-6 19 0,6-19 0,-5 23 129,3-10 0,1 5-258,-1-1 129,0 2-129,2-5 129,0 6 0,-1-3 0,1-17-129,-1 13 129,1-13 0,-3 17 0,3-17 129,0 13-129,0-13 0,-1 15 0,1-1 0,0-14 0,-2 16 0,2-16 0,0 0 0,-2 15 129,2-15-129,0 10 0,0-10 0,0 0 129,0 0-129,12 7 0,-12-7 0,15 3 0,-15-3 0,21-3 129,-10 3-129,5 0 0,-3-3 129,3-2-129,0 1 129,5-4-129,1 2 0,1-4 0,4 5 0,1 0 258,5 3 0,0 2-258,2-1 0,1 5 0,2 4 129,0 3 0,3-7-129,-1 5-129,0 1 0,2-2 0,-1-6 258,3 7-129,3-8 0,3-2 0,0 1 129,3 0-129,3 0 0,0 0 129,2 4-258,-3-4 129,4 7 0,-3 3 129,0-10-129,1 0-129,-2 0 129,1 19 129,4-12 0,1-4-129,-1-1 0,3-2 129,-1 1-129,-1 8 129,-1 1-129,0-24 0,-2 14 129,-4 0 0,-1 0-129,0 1 0,1-1-129,0 0 258,4-2-129,2 0 0,0 1 0,2 1 0,-1-7 0,1 7 129,-4-1 0,0 1-129,-3 0 129,-4 6 0,-4-3-129,1 4 130,-4 2-130,2-4 0,-1-2 0,0-1 0,1-2 0,1 0 0,-1-5 0,1 5 0,-2 6 0,0-6 0,-2-3 0,-1-9 0,-4 14 0,-2-12 0,1 10 0,0-1 0,-1-7 0,-2 10 0,1 3 0,-3-3 0,2 3 0,-1 6 0,-3-11 0,-2-3 0,-3 3 0,1-8 0,-7 8 0,-4-5 0,0-2-2194,-15-11-3353,-1 5-258,-15-2-387,-3-19-903</inkml:trace>
  <inkml:trace contextRef="#ctx0" brushRef="#br0" timeOffset="160846.1999">21022 17381 3225,'4'17'5031,"-4"-17"-129,0 0-387,0 0-2580,0 0-1161,14-3 129,-14 3 129,0 0-387,0 0 129,0 0-129,0 0 258,0 0-258,0-12 0,0 12-129,5-23-129,-1 6 0,-1-10-129,2-1 0,-2-2 0,2-9-129,0-4 0,-3 7-258,-1-5 258,2 1-129,-2 5 0,-1-2 0,1-1 129,0 6-258,0-7 387,2 3-129,-1-3-129,1 3 0,1-3 0,4 8 0,-2-4 0,-1-1 0,1 8 0,-2 0 0,1 2 0,0-2 129,-3 6-129,-2-10 0,2 7-129,0 4 129,-2 0-129,0-1 129,0 3-129,0-1 129,0-1-129,0 8 258,0-6 0,0 1-129,0 1 0,-4-1 0,4 1 129,-2 2-129,-1 1 129,2-1-129,0 3 0,1 0 0,0-3 129,0 3-129,0 12 0,0-19 0,0 7 129,0 0-129,0 0 0,0-1 0,0 13 129,0-19-129,0 5 129,-2 3-129,2 11 0,-3-13 0,3 13 129,0 0-129,-2-15-129,2 15 258,0 0-258,0 0 129,0-13 0,0 13 0,0 0 0,0-9 0,0 9 0,1-17 129,-1 17-258,4-17 129,-4 17 129,7-15-129,-5-2 129,3 1-129,-2 1 0,2-2 0,0 1 129,-3-6-129,3 2-129,-1 4 258,-4 16-258,5-18 129,-5 18 0,0 0 0,2-13 0,-2 13 0,0 0 129,0 0-258,0 0 129,0 0 0,0 0 0,0-12 0,0 12 0,0 0-258,0 0-129,0 0-258,-2 13-1161,2-13-3741,-5 29 0,3-16-645,2 17-516</inkml:trace>
  <inkml:trace contextRef="#ctx0" brushRef="#br0" timeOffset="161726.2502">22446 17536 5805,'5'12'5418,"-5"-12"129,0 0-645,12 4-1419,-12-21-2580,5-16-129,-5-10-129,0-1-129,0-8 129,4 0-258,-2-3 129,2-3 0,0 0-129,1 4-129,-1-2 258,3-1-387,-1 10 0,-2-2 0,0 0 0,1 12-258,-4 4 258,1 0-129,-1 9 0,-1 3 0,0 8 0,0 13 0,0-26 0,0 26 0,0 0 0,0-14-129,0 14 129,0 0-129,0 0-258,0 0 129,0 6-645,0-6-2967,0 0-1677,-4 11-129,5 7-516,-1-18-129</inkml:trace>
  <inkml:trace contextRef="#ctx0" brushRef="#br0" timeOffset="162558.2978">23658 17578 7353,'-1'12'5160,"1"-12"258,0 0-516,0 0-2838,0 0-774,4-7-258,-4-11-258,0 2-129,1-18-129,0-3 0,-1-8-129,0-9-129,0-12 258,2-3-258,-2 6 129,1-5-129,1 7 0,0 3-258,-1-1 129,3 14-129,1 2 0,1 10 0,-1 2-129,1 10 129,-1 3 0,-1 5 0,-4 13 0,7-11-129,-7 11-387,0 0 0,6 6-645,-12 5-3870,6 13-516,0-6-129,0 19-516</inkml:trace>
  <inkml:trace contextRef="#ctx0" brushRef="#br0" timeOffset="163107.3292">23716 17544 9933,'-5'26'5160,"5"-10"0,0-27-774,0 11-3096,0 0-129,6-14-387,-6 14 0,10-12-258,-10 12 0,25-25-258,-8 21 129,6 4-129,4-5-129,6 5 0,4-15 0,7 6 0,2-5 129,4 7-129,0-5 0,0 3 0,-1 0 129,0-3-258,-4 7 387,-4 2-258,0-11 0,-5 4-258,0 5 388,-4 1-259,-1-4 0,-4-1 0,-5 9 0,-4 0 0,-2 12 0,-5-7-130,-11-5-515,0 0-1032,2 11-3612,-11-11-516,9 0-387,-22-15-774</inkml:trace>
  <inkml:trace contextRef="#ctx0" brushRef="#br0" timeOffset="174235.9657">19961 17370 2193,'-12'9'5418,"12"-9"-129,0 0-258,-12-7-2580,12 7-774,-1-10-516,1 10-258,0 0 0,0 0-387,0 5-258,0-5 0,-1 12 0,1 0-129,0-12 129,1 13 0,-1-13 129,12 13-258,-12-13 129,16 7 129,-16-7-258,21 0 129,-9 3-129,2-3 0,-2 0-129,2 0 0,-2-7 0,3 7 0,2-5 129,-2 1 0,1-8-129,1 7 129,0-10-129,1 1 129,-3 9-129,1-10 0,-2 8 0,1-1 0,-2 3 129,-1-4-258,1 5 129,-1-2 129,3-4-129,0-1 0,1-2 0,-1 0 0,3-2 0,-2 3-129,2-3 258,-2 1-129,-2 4 129,0-4-129,-2 4 0,1 0 129,0 0-258,-2-3 258,2 1-129,-1-1-129,1-3 258,-1 3-129,1-4 0,0 2 0,-3-2 0,1 4 0,2-3 0,-3 2-129,0 4 129,3 0 0,-3-2 0,3 1-129,-2 5 129,-1-6 0,2 3 0,-1 4 129,-2-8-258,3 2 129,-4-3 0,1 3 129,1 0-129,-3 0-129,-1-5 129,-2 4 0,1-2 0,-5 14 0,8-15 0,-6 5-129,0-5 258,-2 15-129,9-17 0,-9 17 0,13-12 0,-5-1 0,-8 13 0,18-18 0,-9 0 0,-1 6-129,-1 1 129,0-6 0,2-3-129,-4 6 129,1-1 129,-1-8-129,-5 23 129,12-16-129,-8 4 129,-1 0-258,-3 12 129,7-16 0,-7 16 0,0 0 0,13-15 0,-13 15 0,10-15 0,-10 15 0,7-18 0,-2 7 0,-5 11 0,7-24 0,-3 10-129,-1-1 129,-1 1-129,0-3 129,-2 17-129,4-15 129,-4 15 0,2-14-129,-2 14 129,0 0 0,1-13 0,-1 13 0,0 0 0,0 0 0,0-16 0,0 16 0,0-20 129,0 20 0,3-17-129,-3 17 0,4-24 129,-3 10-129,0-1 0,0 1 0,-1 14 0,6-13 0,-4 2 0,-2 11 0,4-14 0,-4 14 0,0 0 0,6-11 0,-6 11 0,2-11 129,-2 11-129,0 0 0,7-12 0,-7 12 0,1-11 0,-1 11 0,2-12 0,-2 12 0,2-14 0,-2 14 0,2-19 0,-2 19 129,3-10-129,-3 10 0,3-15 0,-3 15 0,1-10-129,-1 10 129,0 0 0,3-16 0,-3 16 0,3-11 0,-3 11 0,3-14 129,-3 14-129,4-12 0,-4 12 129,0 0-129,9-15-129,-9 15 258,5-14-129,-5 14-129,7-15 129,-7 15 0,10-21 0,-5 9 0,3-3 0,-8 15 0,13-22 0,-8 10 129,-5 12 0,12-19-129,-12 19 0,10-14 0,-10 14 129,9-12-129,-9 12 0,0 0 0,16-4 0,-16 4 0,11-10 0,-11 10 0,11-4 0,-11 4 0,0 0 0,15-2 0,-15 2 0,0 0 0,15 0 0,-15 0 0,15-2 0,-15 2 0,16-2 0,-5 2 0,-11 0 0,19-5 0,-19 5 0,18 4 129,-18-4-129,15 11 0,-15-11 0,13 13 0,-13-13 0,9 21 0,-9-21 129,9 14-129,-4-3 0,-5-11-129,7 19 258,-7-19-129,12 20 0,-5-6 0,-1-2 0,-6-12-129,13 18 129,-13-18 129,14 21-258,-8-11 258,-6-10-129,9 19-129,-9-19 129,8 20 129,-8-20-129,7 18 0,-7-18 129,5 14-258,-5-14 258,5 14-129,-5-14 0,5 15 0,-5-15 0,5 24 0,-5-24-129,9 24 258,-5-12-129,-4-12 0,5 25 0,0-11 0,-3 1-129,-2-15 258,6 25-258,-6-25 129,3 24 129,1-8-129,-4-16 0,5 21 0,-3-9 129,0 0-129,1 0 0,-1 0 0,-1-2-129,2 3 129,-2-2 0,0 2 129,2-1-258,0 0 129,1 0 129,0 5-129,-1-3 129,2-1-129,-1 2 0,-1-4 129,-3-11-258,7 27 258,-3-11-258,-3-5 258,-1-11-129,5 21 0,-5-21 0,2 21 0,0-11 0,-2-10 0,4 19 129,-2-2-258,2-2 0,-1-1 258,2 1-129,0-3 0,-2 3 0,1 1 0,-4-16 0,4 13 129,-4-13-129,3 18 0,-3-18 0,2 16 0,-2-16 0,1 14 129,3 1-258,-1-2 258,3 0-129,0 0-129,1 8 258,3-6-129,-1 4 129,0-5-129,-2-2 0,-7-12 0,18 20 0,-12-10 0,-6-10 0,0 0 0,13 8 0,-13-8 0,0 0 0,11 12 0,-11-12 0,9 14 129,-9-14-129,10 21 258,-3-6-258,-7-15 0,14 17 129,-14-17-258,15 22 129,-15-22 0,15 14 0,-15-14-129,15 15 129,-15-15 0,12 12 0,-12-12 129,9 15-258,-9-15 129,10 16 129,-10-16-258,11 24 129,-6-14 0,1 5 0,-2-1 129,-4-14-129,13 24 129,-6-7-129,-2-1 0,0 0 0,3 1 129,-2 0-129,-2-5 0,1 8 129,0-8-129,-5-12 0,9 19 0,-9-19-129,11 16 129,-11-16-129,12 15 129,-12-15-129,15 15 129,-9-3-129,-6-12 129,18 16 129,-11-6 129,-7-10-258,17 12 129,-17-12-129,16 10 258,-16-10-258,14 7 0,-14-7 0,16 0-258,-16 0 387,10 7-129,-10-7 129,12 8-129,-12-8 0,10 5 0,-10-5 129,12 9-258,-12-9 0,14 11 129,-14-11 129,16 4 0,-16-4 0,17 5-129,-17-5 0,20 12 129,-9-12-129,-1 2 129,1-2-387,1 0 129,-12 0 258,18-2-129,-18 2-258,17-17-129,-11 5-774,-11-32-4257,5 8-129,-5-8-645,2-17-516</inkml:trace>
  <inkml:trace contextRef="#ctx0" brushRef="#br0" timeOffset="176858.1157">21195 17395 5676,'0'0'5418,"0"0"0,0 0-1032,0 0-2451,0 0-516,0 0-258,-3 13-516,3-13 0,0 19-129,0-19 0,11 10-258,2-10 129,3 0-129,3 0-129,0 0 129,4 0-129,-2 0 0,1 3 0,2-3 129,-2 0 0,-1 0-129,0-3 0,3-9-129,0-1 0,-1 4 0,2-3 129,-1 3-129,2 1 0,-3 3 129,-1-2-129,1 4 129,-2-1 0,0 1-129,-2-2 0,1-4 129,-4-1-258,2-2 129,-3-2 0,-1 0 0,-1-1 0,1 1 129,-3 4-258,0-4 129,-1 2 0,-1 1 0,3 1 0,-12 10 0,19-19 0,-9 5 0,-2-3 0,2 2 0,-2 1 129,1-3-258,-2 2 129,0 1 0,-1-4 0,0 4 0,0 0 0,-1 1 0,-5 13-129,8-22 258,-3 8-387,0-1 258,0 3-129,1-5 129,0 6-258,-3-1 258,2-5 0,1-2 0,-6 19 258,7-18-387,-7 18 258,6-24-258,-5 10 258,3-3-129,-2 2-129,-2 15 258,6-29-129,0 7 0,-3 5-129,3 1 258,-3-1-129,3-3 0,-2 5 0,2-7 0,-3 8 0,-1-4 0,1-5 0,0 2 129,-1 8-258,0-5 0,0 0 129,1 7 129,-1-1-258,0-1 129,-2 13 0,0 0 0,9-24 129,-9 24-129,5-11 129,-5 11-258,5-11 129,-5 11 0,6-11 0,-6 11-129,0 0 129,0 0 129,15-13-129,-15 13-129,11-10 129,-11 10 129,0 0-129,15-12-129,-15 12 129,0 0-129,12-7 129,-12 7 0,0 0 0,0 0 0,0 0 129,10-10-129,-10 10 0,0 0 0,0 0 0,16-10 0,-16 10 0,0 0 0,15-7 0,-15 7 0,0 0 0,12-5 129,-12 5-129,0 0 0,10-3-129,-10 3 258,0 0-258,18 0 129,-18 0 129,15 3-258,-15-3 129,18 3 0,-9-3 129,-9 0-129,20 4 0,-20-4 0,16 3-129,-16-3 129,18 7 0,-18-7 129,18 12-129,-18-12 0,18 5 0,-18-5 129,19 2-129,-19-2 129,18 14-129,-18-14 0,16 9 0,-16-9 0,13 16 0,-13-16 0,14 22-129,-14-22 258,14 14-129,-14-14 0,13 10 0,-5 2 0,1 1 0,-9-13 0,18 19 129,-18-19-129,18 26 0,-8-6 0,-10-20-129,16 22 258,-9-6-129,0-4 129,-5 1-129,3 1 0,-5-14 0,5 12 0,-3 0 129,-2-12-129,6 10 0,-6-10 0,5 12 0,0 3 0,-5-15 0,10 17 0,-6-5 0,1 5 0,1-8 0,1 8 0,-2-2 0,-5-15 0,10 24 0,-5-11 0,1 0 0,-6-13 0,9 21 0,-4-9-129,-2 0 258,2 6-129,0-5 258,1 3-129,0 3-129,-2-3 0,3 3 0,0 0 0,2-2 129,-2-5-129,1 7 258,-1-2-516,0-7 516,0 2-258,-7-12 129,8 16-129,-8-16 129,7 17-129,-7-17-129,5 16 387,-5-16-258,5 21 0,-2-9 129,2 1-129,-2 1 0,3-2 0,-6-12 129,11 17-387,-11-17 258,13 13 129,-13-13-129,10 16 129,-10-16-129,14 18-129,-7-5 129,0 0 0,2 2 0,-2-1-129,-1-3 129,-1 0 0,1 1 129,-1 4-129,-5-16 129,14 26-129,-7-13 0,-7-13 129,22 20-129,-7-8-129,3-7 129,2 11-129,1-7 129,2-1 0,2 0-129,-1 1 0,-2-1 258,-2 1-258,-1-9 258,-5-1-258,2-2 129,-4-7 0,1 6 258,0-4-129,1 1 0,4-3-129,-1 7 0,3-6 129,2 4-129,2 5-129,0-4-129,1 4-516,-5 0-516,9 0-3612,-17-6-774,6-4 0,-12-14-774</inkml:trace>
  <inkml:trace contextRef="#ctx0" brushRef="#br0" timeOffset="178426.2054">22860 17428 2322,'-15'26'4386,"15"-26"-129,-12 0 129,12 0-1806,0 0-1290,-11-5 129,11 5 258,0 0-258,0 0 129,0 0-387,8-4 0,-8 4-387,0 0-129,19-1-258,-8-1 0,5 2-129,1 0 0,0-2 0,3-3-258,3 2 258,-2-2-129,3-2-129,0-8 0,0-4 129,0 4-129,2-4 0,2 0 129,-2-2-129,1-4 129,-1 1-129,-2 2 0,-3-1 0,-2 3 129,-1-1 0,-5 1-258,0 0 258,-2 2-129,-2-2 0,-1 5 0,1 0 0,0 0 129,-1 1-258,-2 3 129,1-2-129,-1 1 0,-1 2 258,-5 10-258,9-22 129,-6 9-258,0 1 387,1-6-258,2 4 129,-2 1 129,0-1-129,2-2 0,0-1 0,1 4-129,-1-2 129,-6 15 0,12-21-129,-12 21 129,11-17 0,-11 17-129,12-16 129,-6 4 0,0-1 0,1 1 0,0-4 0,0 4-129,-1 0 0,-6 12 258,16-13-129,-16 13 0,17-11 258,-6 2-129,-11 9-129,21-15 0,-10 5 258,1-1-258,0-4 129,-2 10-129,-10 5-129,18-7 129,-18 7 129,13-5-129,-13 5 0,0 0 0,13 0 0,-13 0 0,11 0-129,-11 0 129,14 0 0,-14 0 129,18 15-129,-18-15 129,18 10-129,-18-10 0,17 10 0,-17-10 0,14 6 0,-14-6 0,14 8 0,-14-8 0,12 17 0,-12-17 0,13 13 0,-7 3 0,-6-16 129,11 22-258,-11-22 129,11 19 0,-11-19 129,10 29-129,-7-15 0,1 3 129,0 5-258,0-5 129,0 9 0,0-6 0,-2 2-129,0-7 129,0 7 0,-1-8 0,-1 2 129,0-3 0,0-1-129,0 4 129,0-4-258,4 3 258,0-3-129,2 3 129,4 2-129,0 2 0,2 0 0,2 1-129,2 2 258,0-2 0,-1-2-129,0-5 0,0 3 0,-2-3 0,3-1 0,-4 0 0,3-3 0,1 2 0,0 2 0,4 7 129,1 0-258,1 6 258,1-4-129,3-1 0,0 3 0,-1-7 129,1-4-258,-5-4 129,-2-9-129,-5-10-258,-3-5-516,-19-13-4257,7-14-387,-16-10-387,-1-4-258</inkml:trace>
  <inkml:trace contextRef="#ctx0" brushRef="#br0" timeOffset="179398.261">21843 14129 10836,'11'8'5805,"-11"-8"-387,0 0-387,0 0-4644,-13 0-258,-7 5 129,-2 8-129,-2 6-129,3 4 129,2 9 0,8 4-129,10 3 0,5 5 129,13-4 0,11-6-129,9-1 0,4-5 0,5-10 0,0-5 0,-2-13 0,-4-5 0,-4-9 0,-6-9 0,-8-6 129,-8-1-258,-7-1 129,-5 4 0,-2 7 0,-5 6 129,5 14-129,-19 0 0,11 12 0,2 12 129,5 2 0,2 4-129,12 0 0,3-1-129,8-4 129,1-8 0,4-11 129,-1-6-129,-5-8-129,-4-11 129,-7-11 0,-8-8-129,-4-5 0,-15-4-258,0 9-516,-17-11-3096,9 16-1419,-1-3-129,8 11-774</inkml:trace>
  <inkml:trace contextRef="#ctx0" brushRef="#br0" timeOffset="179606.2729">22463 13825 9159,'23'17'5676,"-17"17"-387,-6 7-129,-1 19-4644,-8 9 0,4 10-129,-4-2-258,2-4-387,7-5-645,-9-20-3999,12-2-258,7-24-387,9-15-516</inkml:trace>
  <inkml:trace contextRef="#ctx0" brushRef="#br0" timeOffset="180026.2969">22749 14146 6321,'-5'37'5547,"-5"-12"-516,-3 0-387,0 2-3741,-4-4-645,2 5 0,3-4-129,5 3 129,6-1-129,2-9 129,11-5-129,8-9 0,6-3 0,2-17 129,1-14 129,-1-9-258,-4-9 129,-3-5-258,-6-4 129,-5 1 129,-7-1-258,-3 6 129,-1 9-129,-7 3 129,-5 10-129,1 10 129,-1 6-258,3 14 258,-1 5-129,2 16 0,2 11 129,6 14-129,1 9 129,1 13-258,9 2 258,0 2-258,4 6-387,-5-13-3870,5-2-516,-4-15-387,1-20-645</inkml:trace>
  <inkml:trace contextRef="#ctx0" brushRef="#br0" timeOffset="181093.3579">12375 13387 11868,'17'42'5547,"-11"-19"-387,-5 1-258,1 8-4644,-2-3-129,-5-2 0,-2-4-129,0-3 0,0-10 0,7-10 129,0 0 0,-1-19 129,3-13-129,11-9 0,3-4 129,4-2-129,0-6-129,4 8 129,0 3 0,0 8-129,-4 14 0,-1 9 129,-5 5 0,-1 6-129,-7 15 129,-3 12 0,-3 1-129,-4 3 129,-5 1-129,-3 0-129,-1-3 129,-1-2 0,3-11 0,3-1 129,3-5-129,5-10 0,0 15 258,0-15-129,18 18 0,0-5 0,3 6-129,1-2 0,2-1-129,-3-6-258,1 7-1161,-10-17-3612,1 0-387,-5-15-258,0-11-516</inkml:trace>
  <inkml:trace contextRef="#ctx0" brushRef="#br0" timeOffset="181300.3698">12788 13133 7482,'16'14'5547,"-10"5"-387,0 6-129,-1 13-3612,-2 4-1161,3 10-129,0 7-387,-2-7-1032,13 7-2967,-5-5-645,4-10-258,2-16-516</inkml:trace>
  <inkml:trace contextRef="#ctx0" brushRef="#br0" timeOffset="181438.3777">12973 13350 11094,'-27'-85'5160,"7"57"129,1 20-1032,-7-4-3741,3 0-1161,1 11-4257,2 1 129,4 4-774,6 6-129</inkml:trace>
  <inkml:trace contextRef="#ctx0" brushRef="#br1" timeOffset="190362.8881">19878 17217 3225,'0'10'4386,"0"-10"129,0 0-2709,3 20-387,-3-20 129,2 16 0,-2-16-258,4 13-258,-4-13 129,7 12-516,-7-12 0,14 2-129,-1-5 0,3-1 0,1-7-258,3 2 129,1-5-258,3 1 129,-1 1 0,-1 1-258,0 0 258,1-2-129,-1 0 129,0-2-129,2-2-129,0-2 0,1 0 129,-1-5 0,0 0-258,1 2 258,-4-2-129,-1 0 0,-1 3 129,-2 2 0,-4-5 0,2 0-258,-3 2 387,3-2-387,-1-7 129,1 2 0,2-5 0,-4-3-129,5 1 129,-2 0 0,-2-3-129,-2 3 129,2 2 0,-2-4-129,-1 4 129,1 0 0,-2 5 0,0 4 0,-1-1-129,0 2 129,-1-1-129,0 1 387,-1 4-258,3-1-129,0-1 258,1 0-129,-1 1 0,3-3 129,-1 7-129,2 1 0,-3-2 129,-1 3 0,3-3-129,-2 0 0,-2 0-129,1 1 129,-1-1 0,-1 0 0,2 1 0,0 4 0,-1-4 0,3 2 129,-2 0-129,0 0-129,3 3 258,-3-1-129,0 0 0,1-3 0,-1 5-129,-1-3 129,2-1 129,-1 1-129,0-3 258,3-2-387,-2 4 129,2-2 0,0 0 129,1 1-258,-1 6 129,0 3 0,1 2 0,-2 2 0,1-1 129,-1 1-258,-2 0 129,2-1 0,-12 4 129,19-15-258,-8 10 0,-11 5 129,19-15 0,-6 10 0,-1 0 129,1 4-129,-2 0 0,0 1 0,1 0 129,-2-2-129,-10 2 0,19 0 0,-19 0-129,18 0 258,-18 0-129,17 2 0,-17-2 0,20 7 129,-20-7-129,17 11 0,-17-11 0,13 12 0,-13-12 0,12 14 0,-12-14 0,11 9 129,-11-9-129,12 8 0,-12-8 129,10 9-129,-10-9 129,11 11-129,-11-11 0,13 16 0,-13-16 0,10 17 129,-10-17-516,12 20-258,-12-20-258,12 17 129,-12-17 0,6 10-129,2 9 0,-8-19 129,6 20 129,-3-9 645,0 1 0,-2 0 0,4 0 0,-3 3 258,1-1 1032,3 4-387,-1-4 0,1 1 0,-6-15-129,0 0-774,8 29 903,-4-17 0,1 0-129,-5-12-1419,5 18 645,-5-18 0,5 16 0,-5-16 0,4 19 0,-4-19-129,3 12 129,-3-12 0,8 12 0,-8-12-129,12 17 129,-12-17 0,12 14-129,-7-1 0,3-1 129,-3 1 0,1 3 129,0 1-129,-1-5 0,-5-12 0,9 15 0,-9-15 129,0 0-258,14 16 129,-14-16 0,13 5 0,-13-5 129,13 6-129,-13-6 0,12 20-129,-12-20 129,13 12 0,-13-12 0,9 10 0,-9-10-129,12 15 258,-12-15-129,11 7 0,-11-7 0,11 4 0,-11-4 0,11 5-129,-11-5 129,0 0 0,11 0 0,-11 0 0,0 0 0,0 0 0,13 4 0,-13-4 0,0 0 0,0 0 0,14 7 0,-14-7 129,0 0-129,13 1 129,-13-1-129,0 0 0,13 5 0,-13-5 0,12 5 0,-12-5 0,13 3 129,-13-3-387,14 0 258,-14 0 0,13-2-129,-13 2 129,14-7 0,-14 7 0,13-7 0,-13 7 0,12-1 0,-12 1 0,14 0 129,-14 0-129,14-2 0,-14 2 0,13-6 0,-13 6 0,13-5 0,-13 5 0,11-4 0,-11 4 0,0 0 0,12-10 0,-12 10 0,0 0 0,11-9 129,-11 9-129,10-10 0,-10 10 0,11-14 0,-11 14-129,12-15 129,-12 15 0,11-18 0,-11 18 129,17-17-129,-17 17 0,18-10 0,-18 10 129,19-13-129,-19 13 129,20-12-129,-20 12 0,20-9 0,-20 9 0,19-18 0,-19 18-129,20-9 129,-20 9 0,17-7 0,-17 7 129,19-10-258,-19 10 129,16-4 129,-16 4 0,15-8-129,-15 8-129,16-7 258,-16 7-258,13-1 258,-13 1-129,12-2 0,-12 2 0,9 0 129,-9 0-129,0 0 0,13 2-129,-13-2 129,0 0-129,14 1 129,-14-1 0,13 0 0,-13 0 0,21 2 0,-8-2 0,3 0 0,-1 1 0,1 3 0,-1-2 0,2 4 0,-6 0 129,3-2-129,-1 4 0,-1-3 129,-1-2-129,-1 1 129,-10-4-129,20 4-129,-20-4 0,20 7 129,-20-7 0,17 9 0,-17-9-129,19 21 258,-9-10-129,-10-11-129,17 18 387,-8-5-258,-9-13 0,16 17 0,-7-5 129,-9-12-258,16 14 129,-16-14 129,15 20-129,-15-20 0,12 22 0,-12-22 0,15 19 0,-15-19 0,15 19 0,-4-7 0,-11-12 0,20 20 0,-6-11 129,-2 8 0,2-5 0,-1 3-129,2 2 129,-5 2 0,3 1 0,-1 4-129,-1-3-129,-2-1 129,1 5 0,-1-5 129,-1-2 0,-1-2-129,3-3 0,-2 1 0,-1-4 0,-7-10 0,16 17 129,-9-3-258,0-2 0,4 2 258,-3-2-129,-1-1-129,3 1 129,2 2 129,-1-6-258,2 0 258,-2-3-258,5-4 129,-3 9 0,1-8 129,3-2-129,0 0 0,-1 6 0,2-6 0,-3 0 0,1-8 0,0 4 0,-1-4 0,-2 5 0,0-2 0,-3-3 0,1 0 0,1 0 0,-12 8 0,20-10 0,-20 10 0,22-15 0,-10 8 0,0 5 0,0-3 0,0-4-129,-2 7 129,1-4 0,-11 6-129,19-4 258,-19 4-258,14-15 129,-14 15 0,14-8 0,-14 8 0,12-4 129,-12 4-129,13-2 0,-13 2 0,10-1 129,-10 1-129,13-9 0,-13 9 0,13-8-129,-13 8 0,14-11 129,-14 11 0,12-13-129,-5 20 258,-7-7-258,11 0 129,-11 0 129,17 0-129,-17 0 0,17-2 129,-17 2-129,21-7 129,-11 5-129,2 1 129,-2 1-129,2 3 129,0 0 0,-1 4-129,0 5 0,0-10 0,-1 10 0,2-2 0,-12-10 0,20 22 0,-9-7 0,-1-2 0,-10-13 0,20 23 0,-9-11 0,0-2 0,0 6 0,0-7 0,2 7 0,0-4-129,1 2 129,1 1 0,0 2 129,0-1-129,1 2 0,0-2 0,0 6 129,1-3-129,-1 3 0,-1-5 129,1 3-387,-2 1 387,1-3-129,-1 1 129,0-5-258,-2 3 258,2 2-129,1-1 0,2-1 0,-3 2 0,2-2 0,1 0-129,1 0 258,0 0-129,1-7 0,3 2 0,0-2 0,4-1 129,2 2-129,2-10-258,4 9-258,-7-8-2838,11 3-1677,-9-7-387,4-13-387,-5-14-903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04-20T15:59:30.966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43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7-04-20T16:06:30.879"/>
    </inkml:context>
  </inkml:definitions>
  <inkml:trace contextRef="#ctx0" brushRef="#br0">11534 9922 3225,'11'7'5289,"-1"13"-387,-7-4 129,-3 2-3999,5 20-129,-5-6 0,0 13-129,0-6-258,0 17 0,-4-2-129,3 8 0,-2 0-129,3 2 258,-2 6-258,2 7 0,0 1 0,0 6-129,0 6 129,2 5-129,-2 1 0,3 5 0,-3 2 0,0-2 129,0 2-258,0 0 129,0-1-129,0-3 129,-1-4-129,-1-1 129,0-5-129,0 3 0,-1-2 129,0-1 0,-2 1 0,0 4-129,-1-2 129,-1 5 0,0-2 0,-3 1-129,0 1 129,3-1 0,-3-1 0,1-3-129,1 4 129,1-1 0,1-1-129,0 3 129,3 2-129,-1 3 0,2 4 0,0 2 129,0-1-129,0-2 0,-1 1 129,1-5 0,-2-4-129,-1-4 0,1-2 0,-1-6 0,1 2 0,-1 0 129,-1-7-258,0 5 258,3-3-129,-2 2-129,0-6 129,0 3-129,1-6 0,-2 3 0,2-4 258,0 1-258,-1-3 129,1-5 129,0-1-129,-1 0 129,1-4-129,-1-6 0,-1 2 0,3-5 0,-3 1 129,0 5-258,-2-5 258,1-2-129,1-1 0,-1-1 129,0-7 0,0 3 0,0-8-129,1-5 0,1 0 0,-2-5 129,1 2-129,0-1 0,0 0-129,-1-2 129,-1 0 0,1 2-129,-1 1 129,2-2 129,-3-5-129,3 0 0,-1-1-129,1 2 258,-1-7-258,1 3 129,0 1 0,1-2 0,-1 0 258,2 3-258,-3 1 0,1 2 0,1 6 129,-1-6-258,3-1 129,-2-2-129,-1-5-129,4 0 258,-1-5 0,3-12 129,0 0-129,-2 12 129,2-12-129,0 0 0,0 0-129,0 0 387,0 0-387,0 17 129,0-17 0,-1 12-129,1-12 129,0 17 0,0-17 129,0 0 0,0 0-258,0 15 129,0-15 0,0 0 258,5 10-258,-5-10 129,7 11-129,-7-11 129,0 0-129,11 10 0,-11-10 0,0 0 129,16 3 258,-16-3-387,14 4 0,-14-4 0,14 4 129,-14-4 0,17 8-129,-17-8 0,16 11-387,-16-11 387,20 7 0,-20-7-129,21 14 258,-9-13-129,2 1 258,0-2-258,2 2 0,1 0 129,1-2 0,2 0 0,1 3 0,1 1 0,2 2-129,1-1 0,3 8 129,-1-3 0,1-6 0,0 6 0,4-5-387,0 0 258,-1-5 0,0 2 0,1-8 0,1 6 0,1 2-129,2-2 129,-1 4 0,-1 0-129,1 9 129,3-4 0,0 2 129,3-4-387,2-5 129,4-2 129,1-6 0,2-4 0,3-12 0,2 12-258,1-6 129,-1-1 258,2-2-129,-2 12-129,3-5 129,-2 8 0,1 4 129,2-9-258,3 0 0,5 6-129,-1 3 516,3 0-387,0 0-129,1 0 258,0-7-129,0 7 129,-2 10-129,-2-8 258,2 10-387,3-3 387,1-9-258,5 3 258,0 2-258,3-3 258,0-2-129,3 3 0,0-8 258,1 0-387,-1-3 129,4 6 0,2 0 129,1 2-258,1 10 129,-1-6 0,3-4 0,-2 7 129,1 1 258,2-9-516,1 1 258,0-6 0,4-6 258,1 11-387,1 1 0,5-7 129,1 7-129,-1 17 0,2 20 129,3-28 129,-1 1-129,-2-7-129,6 13 129,1-7-258,-3-3 0,2-6 258,-1-22-258,0 25 0,3-1-129,3 5 129,3-3 129,-1 0 0,1-4 0,3 4 0,0 6-129,3-6 0,0-4 129,2 0-129,0 5-129,-2-5 0,0-12 129,2 1 0,5 0-129,-2-8 0,-3 11 129,-1-6 0,-1-15 0,2 22 129,4 7-258,-4 0 258,-2-10 0,0 4 0,0-4 0,4 10 0,1-3 0,0-6 0,-5-1 0,0 10-129,-3 0 258,1 5-129,2 4 258,-4-1-258,-3 14 0,-7-5 0,-1-3 258,-3-3-387,-5 10 387,-1 5-129,-8-15 0,-7-8-258,-6-8 387,-4 5-258,-10 3 0,-3-4 0,-10-13-129,-9-12 129,-7 18-258,-4-3 387,-5 4-129,-5-8 258,-5-2-387,-1 2 516,-6 3-516,-1-7 258,-3 2-129,-3-3 258,-1 1-387,-1-3 0,1-4 0,-2-2 129,2-9 129,0-4-258,1-3 258,3-2-129,-1-9 0,2-1-129,2 2 258,1-4-387,2-5 129,1 3 0,1-11 129,2 0-258,0-8 258,1-3 0,0-10-129,-1 3 0,0-4 129,-1-6 0,-1-2-129,-1-3 129,0-2-129,-2-6 129,-1 0 0,0-5 0,-2-9 0,-4-10-129,4 3 129,-5-11 0,0-4 0,-3-7-129,1-2 129,-2-4 0,-3 5-129,0 4 129,0 0 0,0 6 0,0 4 0,0 1 0,1 2-129,3 4 129,2-4 0,0 0 0,5 5 0,-2-1 0,1 2 0,0 7 0,1-5 129,-1 6-258,1 2 129,-2 3 0,1 0-129,-1 3 129,0-2 0,-3-6 0,0 3 0,-4-3 0,0 0 0,-1 4 0,-1 4 129,-1 1-129,-4 7 0,-1 13 129,-2 6-129,0 14-129,-2 3 258,-2 6-258,-2 4 129,1 9 0,-3 7 0,-1 2 0,-4 7 0,-3 2 0,-4 7-129,-4 3 129,-2 7 0,-5 2 0,-2 2 0,-5 1 0,-1 2 0,-3 0 0,-2 1 0,-4 6 129,-4-2-258,-3 2 129,-10-2 0,-5 5-129,-4 2 129,-2 0 0,-5 0 0,-3 2 0,0-2 0,-6 2 0,-3-1 0,-1-1 0,-2-5 0,-2 1 0,-3-4-129,-4 3 129,-5-1 0,-5 0 0,-1 3 0,0 3 129,-5 0-129,-4 4 0,-6-1 0,-2 2 0,1 0 0,0 0-129,-1 2 258,-5-4-129,-3-3 0,-1 2 0,2 4 129,0-6-129,-8 0 129,-1 0 0,0-3-129,-3 0 0,2-2 0,-3-2 0,-3 0 0,-3 1 0,4 1 0,2 1 0,-8 2 0,4-3 0,-3 5 0,10 0 0,-1 0 0,0 0 0,3 0 129,3 0-129,8 0 0,3-2-129,-2-1 258,-2-2-129,4 3 0,3 1 0,5 1 0,2 6 0,2-1 0,1 7 0,4-3 0,9 4 0,5-4 0,4-1 0,2-6 0,4 0 0,0-2 129,3 0-129,1 0 129,0 0-129,2 0 0,-1 0 0,2 4 0,4 3 0,3-1 0,1 6 0,2-4 0,2 1 0,2-1 0,1 2 129,1-4-129,2-1 0,1 0 129,3-3 0,0 1-129,2 2 129,-3-2-129,-1 3 0,0-1 129,2 1 0,-2 0-258,6 2 258,1 1 0,1-6-129,5 6 129,5-1-129,2-2 0,3-1 129,2-2-129,4-3 0,0 0 129,2 0-129,2 0 129,3-5 129,0 1-129,5-3 0,3 4-129,0-2-129,10 3-129,-1-1-387,21 3-2709,-28 0-2322,28 0-387,-20-8-258,12-7-645</inkml:trace>
  <inkml:trace contextRef="#ctx0" brushRef="#br0" timeOffset="1131.0647">6173 14959 12126,'32'8'5934,"-18"-5"-258,-14-3-129,0 0-4644,0 0-387,-28 7 0,-12-2-258,-10-3-129,-8 5 129,-7-2-129,-6 7-129,2 5 129,4-2-129,5-5-129,12 3 0,7 0 129,8-7-258,4 1-258,9-3-258,1-7-387,19 3-903,-16 0-3354,16 0-129,0-11-387,0 11-258</inkml:trace>
  <inkml:trace contextRef="#ctx0" brushRef="#br0" timeOffset="1499.0857">5817 14999 10449,'44'55'6063,"-18"-14"-387,0 4-129,6 12-4128,-8-4-774,1 4-258,-6-2-129,-5-2 0,-12-3 0,-3-3-258,-19-8 0,-10-3 129,-8-10-129,-9-7 129,-5-10 0,-4-4 0,1-5-129,4-2 0,4-8 129,6-4-258,7-1 0,7 1-258,9 2 0,3-2-129,11 3-387,0-10-258,14 12-3354,-4-8-903,9 4-258,1-2-387</inkml:trace>
  <inkml:trace contextRef="#ctx0" brushRef="#br0" timeOffset="2018.1154">6253 15365 9804,'12'-19'5547,"-12"19"-129,0 0-258,0 0-4257,-13 0-258,0 12-387,-6 4-129,4 5 0,0 3-129,4 1-129,7-3 129,4 3 0,4-9 0,9-5 0,4-9 0,3-2 129,-3-4 0,1-10 0,-5-6 0,-6-3 0,-1-2 0,-6 2 129,0-1-258,-6 6 258,0 1-258,6 17 129,0 0 0,0 0 0,-6 13 129,11 8-258,9 8 129,6 7-129,3 1 129,4 4 0,1-8 0,-1 3-129,-1-5-258,-7-11-258,2-6-774,-21-14-3999,13-19-258,-13-20-516,0-1-516</inkml:trace>
  <inkml:trace contextRef="#ctx0" brushRef="#br0" timeOffset="3266.1868">6506 14758 8643,'-11'-14'5805,"11"14"-387,0 24 129,-1-3-4386,8 20-258,0 9-258,6 6-258,-2 3-129,3 5 0,-1-4-129,0-2 258,-2-11-258,1-12 0,-5-12 129,0-5-258,-7-18 129,7 15 0,-7-15 0,6-12-129,-6-3 0,1-3 129,0-9 0,4 4 0,1-4-129,5 4 0,6 8 0,6 7 129,3 7 0,3 3-129,-2 18 0,3 4 129,-6 8-129,-6 2 129,-11-4 0,-7 2-129,-10-3 0,-12-7 0,-6-7-129,-7-11 0,-2-4-258,-2-14-387,11-1-1419,-5-19-3354,14 1-129,2-11-516,14 3-129</inkml:trace>
  <inkml:trace contextRef="#ctx0" brushRef="#br0" timeOffset="3491.1996">6875 14620 10965,'31'17'5805,"-21"10"-387,8 20-258,-12 8-4386,8 11-258,-7 9-258,0 0-258,-1 2-129,-3-7-258,8 1-1161,-11-19-3741,8-13 0,0-14-516,6-14-387</inkml:trace>
  <inkml:trace contextRef="#ctx0" brushRef="#br0" timeOffset="3782.2163">7180 15087 12513,'30'8'5934,"-20"16"-516,-10-24-516,14 42-4386,-13-13-258,0-1-129,2 1-129,-1-2 129,3-7-129,3-10 0,5-9 0,1-3 0,1-13 0,1-2 0,-2-9 0,-4 0 0,-3 1 0,-5 3 0,-2 3 0,-11-1-387,-4 10-129,-10-8-1032,3 18-3741,-5-1-129,9 1-516,1 0-516</inkml:trace>
  <inkml:trace contextRef="#ctx0" brushRef="#br0" timeOffset="4131.2363">7398 14979 9288,'19'75'5289,"-11"-32"-129,4 3-129,-2-10-4644,1-2 129,-4-13-129,5-5 0,-12-16 0,21-10-129,-9-14 0,1-5-129,2-10 0,0-2-129,2 3 0,0 6 129,0 7-129,-2 14 258,1 9-129,2 4 0,-3 22 0,1 10 0,-4-2-129,0 1-129,1 4-516,-7-26-1161,2 1-3483,-8-12 0,0 0-645,13-25-129</inkml:trace>
  <inkml:trace contextRef="#ctx0" brushRef="#br0" timeOffset="4483.2564">7929 14797 10449,'22'3'5547,"-22"-3"-129,0 0-258,9 18-4644,-9-4-129,-9-3-129,1 4-258,-2-1 129,-2 1-129,7-1 0,3 3 0,2-5 129,6-1-129,6 1 129,1 2 0,4-2-129,-3 8 129,-1-6-129,-6 6 129,-7 1-258,-4-3 129,-9-3 0,-4-4 0,-6 2-387,-5-12-129,11 11-1935,-8-17-2709,7-3-129,5-3-387,10-2-645</inkml:trace>
  <inkml:trace contextRef="#ctx0" brushRef="#br0" timeOffset="5046.2886">8201 14350 9804,'5'41'5547,"-3"5"-258,-2 12-129,4 13-4515,-4 1-258,0 10 0,-2-9-258,2-7-129,0-7 0,2-10-129,5-13 0,0-16-258,7-10 0,-14-10-258,27-15 129,-15-12 0,6-2-129,-4-9 258,4 1 129,-5 3 129,-2 0 258,1 9 258,-7 2 129,-5 23 0,0 0 0,0 0 129,2 21-258,-2 8 0,-4 1 0,1 7-129,1-4 0,2 3 0,0-6-129,9-6 0,4-6 0,5-6 0,5-7-129,2-5-129,1-5-258,-7-14-903,6 5-3999,-8-3 129,-2-3-645,-1 3-129</inkml:trace>
  <inkml:trace contextRef="#ctx0" brushRef="#br0" timeOffset="5235.2994">8710 14888 12513,'17'69'5289,"-11"-47"-903,2-3-2967,-8-19-6192,0 0-516,0 0-258,-4-19-516</inkml:trace>
  <inkml:trace contextRef="#ctx0" brushRef="#br0" timeOffset="5364.3068">8676 14633 11223,'-2'-15'5676,"2"15"-516,-1 18-387,1 5-6966,0-7-2709,0-5-516,-4 1-516,-5-2-516</inkml:trace>
  <inkml:trace contextRef="#ctx0" brushRef="#br0" timeOffset="5753.329">6543 16339 10449,'0'0'5805,"0"23"-387,3 5 129,10 11-5031,-4 9-129,-1 1-387,1 1-387,-5-13-1032,2 5-3870,-3-17 129,5-3-774,-8-22-387</inkml:trace>
  <inkml:trace contextRef="#ctx0" brushRef="#br0" timeOffset="6082.3478">6520 16283 7224,'0'0'6063,"5"-12"-516,19 12-129,1-5-2451,10 5-2709,1 2 129,9 4-258,1 1 0,4 12-129,-2 12 258,-2 8-258,-5 10 258,-6 9 0,-14 2-129,-7 2 129,-14 2 0,-9-8 0,-19-10-129,-12-15 0,-10-9 0,-5-20 0,-1-7-129,-1-11-129,9-6-129,5-1-129,17 2-387,3-10-2193,23 19-2580,0 12 0,31-8-516,2 4-129</inkml:trace>
  <inkml:trace contextRef="#ctx0" brushRef="#br0" timeOffset="6308.3608">7181 16448 10836,'34'84'5805,"-15"-37"-387,-6-14-129,5 4-4902,-12-4-516,-6-16-387,3-2-4386,-3-15-258,-6-19-516,-1-15-129</inkml:trace>
  <inkml:trace contextRef="#ctx0" brushRef="#br0" timeOffset="6444.3686">7181 16292 9417,'0'0'5676,"0"0"-387,12 12-645,-12-12-6450,25 17-2838,-12-7-774,3 4-258,-1-6-645</inkml:trace>
  <inkml:trace contextRef="#ctx0" brushRef="#br0" timeOffset="6834.3909">7640 16373 9804,'0'21'5676,"-10"-15"-516,-1 9-129,-19-2-4644,11-3-258,-5 7 0,2 0 0,6 5 0,2-5-129,9 2 0,5-19-129,9 12 0,9-9 0,3-4 0,1-6 0,2-7 129,-2-3-129,-3-7 129,-6 7 129,-5 7-129,-8 10 129,3-11 0,-3 11-129,0 13 129,2 4-129,5 7 129,2 4 0,5-3-129,6-3 129,3 0-387,-1-22-387,8 0-4515,-12-12 387,2-5-903,-10-18-387</inkml:trace>
  <inkml:trace contextRef="#ctx0" brushRef="#br0" timeOffset="8007.458">8013 16211 8514,'12'-9'5805,"2"-2"-645,-14 11 0,0 0-4257,0 0-258,-14-3-387,-2 9-258,-2 1 0,-2 7 0,4 8 0,-1-3-129,5 0 0,6 1-129,6-5 129,0-15 0,18 19 129,0-14-258,1-5 258,1 0 0,1 0-129,-5-3 258,-1-4-129,-15 7 129,15-7 0,-15 7-129,0 0 258,0 0-258,2 9 387,-2 13-129,0 5 0,2 13 129,3 2 129,4 12-129,1 4 129,3-1 0,-2-3-129,2-3 129,-5-10-387,-1-12 129,-5-10-129,-2-19-129,-9 0 0,-4-14-387,-2-15-129,-7-20-903,7-2-3870,-7-11-387,10 3-258,0-10-516</inkml:trace>
  <inkml:trace contextRef="#ctx0" brushRef="#br0" timeOffset="8598.4918">8168 16115 9933,'40'36'5676,"-22"-13"-645,4 12 129,-7-3-4257,4 3-774,-8-4 129,-1-2-129,-5-4 0,-2-11-129,-3-14 129,0 0-129,0 0-129,6-24 129,0-5 129,3-1 129,6-8-258,3 7 129,6 1 0,4 4 0,1 7-129,3 2 129,-3 8-129,-2 2-129,-2 2 258,-3-1-258,-4 4 129,-8-6-129,-10 8 129,11-16 0,-11 6-129,0 10 129,-4-14-129,4 14 129,-16 0 0,4 4 0,2 11 129,3-1-129,0 15 0,5-2-129,2 0 258,4-1-129,7-11 129,0 0-129,5-10 0,-2-5 0,1-11 129,-5-8 0,0-5-258,-4 0 258,-3 7-129,-1-3 129,0 4-129,-2 16 129,0 0-129,0 0 0,0 0 0,13 16 129,-4 4-129,2 1 0,4 8 0,-2-7-387,4 1-387,-17-23-4386,19 12 0,-19-12-645,20-18-258</inkml:trace>
  <inkml:trace contextRef="#ctx0" brushRef="#br0" timeOffset="9058.5181">8815 15983 9804,'28'94'5289,"-16"-55"-387,2 0-129,-5-10-4644,-2-8-129,-1-11-129,-6-10-387,5-13 258,-5-5 0,0-8 0,1-5 0,2 2 129,2-1 0,2 8 129,5 9 0,1 7 129,2 6 0,1 2-129,0 13 129,-1-3 0,-1 5-129,-2-4 129,-3-2-129,-9-11 129,15 0-129,-15 0 0,7-27 0,-3 3 129,2 3-129,2-6 258,4 3 0,3 2 129,6 12-129,-2 8 0,4 11 0,-1 5 0,5 6 0,-5 1-129,-1 4 0,-2 0-387,-19-25-774,24 14-3741,-24-14-258,4-22-645,-5-9-258</inkml:trace>
  <inkml:trace contextRef="#ctx0" brushRef="#br0" timeOffset="135862.7709">13919 10052 903,'-47'-21'3870,"27"16"258,-14-3-3096,-8-10-129,0 9-258,-11-4 0,-1 3-387,-12 0 258,4 5-129,-6 3-258,0 2-129,0 3-129,1 10 129,7 7-129,6 7 0,11 9 0,3 7-258,13 8 129,4 3-129,13 7 0,4 1 129,6 6 0,1-6 129,10 1-258,2-6 645,5-2-258,5-5 129,4-3 0,3-5-129,7 0-129,3-1-387,6-1 129,5-2-258,4-4 516,6-5 0,1-3 129,10-2 387,2-17 258,7-6 129,-1-8 387,7-15-258,0-16-387,5-3 129,-4-13-387,1 0 0,-6-7-129,-3 1 0,-6-3-387,-8 5 129,-10 3 258,-14-1-129,-9 0 0,-16 0-129,-16 2 129,-14 7-129,-21 4 0,-15 4-1032,-17 10-3225,-2 24-129,-19 5 388</inkml:trace>
  <inkml:trace contextRef="#ctx0" brushRef="#br0" timeOffset="136954.8333">15443 13134 1032,'-54'-25'4128,"14"3"0,9-6-2580,-9 4-645,-13-9-387,-1 7 0,-8-1-258,1 1-129,-1 10 0,-1 3-129,4 10 0,-4 3-129,8 12 0,4 8 0,6 11 129,5 5-387,7 8 258,5 5 0,6 5 0,9 2 0,1 5 0,6-3 0,5 2-258,1 1 258,6-3 0,6-4 129,4 1 0,2-4-129,9-3 129,0-1 129,6-6 0,1-3 0,0-4-129,4 0 0,0-6 129,3-1-129,1-6 258,6-1-258,3-5 387,8 0-129,3-8 258,7-1 0,4-6 129,5-10 0,-4-16 129,6-2 0,-6-18-129,4-3-129,-13-14-129,3-5 0,-12-11 0,-3-1-258,-11 5 0,-7 0-258,-12 5 258,-10 5-258,-13 12 0,-10 9-258,-18 18-774,-18 13-3096,-17 1-516,-6 14 0</inkml:trace>
  <inkml:trace contextRef="#ctx0" brushRef="#br0" timeOffset="318247.2027">16681 9933 903,'-9'64'903,"2"-23"-387,3 4-387,-2 4-129,4 5-129,-2 3-258,3 7 258,1 0 0,0 1 0,3 2 129,-1 6 0,3 3 129,-2 1-129,4 4 258,-2 3 258,1 3 0,-3 5-129,0 3 129,-1-3-129,0 3 0,0 0-129,-1-2-129,0-3-258,0 2 0,3-3-258,-1 2 129,2-3 129,1 2 0,0-1 129,-1 1 0,4 2 258,-2 0-129,-1 0 258,-2 1-129,1 0 0,1-3-129,-2 4 258,1-2-129,0-1 129,0 0-258,1 1 258,2 3-258,0 2 258,-1 1-258,1 5 0,0 1 0,2 5 129,-3 5-129,2 0 129,-3 0-258,2 6 258,-2 4-258,2-3 258,-2 6-129,-1-3 0,1 3 258,-5-5 129,6 7 129,-5 0-129,5 7 258,-4-2-258,4 7 387,-5-4-129,9 7-258,-7-1 129,8 4-129,-6-6-129,2 1 0,-4-7-258,-1-1-1161,-1-18-2709,-2 1-516,-9-26-258</inkml:trace>
  <inkml:trace contextRef="#ctx0" brushRef="#br0" timeOffset="321784.405">16030 12165 5031,'-13'1'5805,"13"-1"-387,-4 12-258,4-12-3225,0 14-1161,0-14 129,0 0-129,0 13-129,0-13-129,0 0 129,0 0-129,10 3 129,-10-3-258,20-1 0,-5 0-129,6-2 0,6 3-129,3 1-129,5 9 129,2 6-129,4 2 0,2 2 0,-1 3 129,-2-1 0,6-1 0,-2-7 258,0-2-258,1-6 0,0-4 129,-1 2 0,5-1-258,0-1 129,0 0-129,-2 2 0,3 1 0,-1 2 129,0 0-129,-3-2 0,-2-4-129,-1 1 258,-2-2-129,-2 0 0,-1 0 0,-2-3 0,0 1 129,-5 1 0,-1-1-129,-7 1 0,-2 0 0,-4 1 0,-6 0 0,-11 0 0,17 0 0,-17 0-129,0 0 129,0 0 0,10 4 129,-10-4-129,0 0-129,0 0 0,0 13 258,0-13-129,-1 16 0,-4-3 0,-3 1 129,0 2-129,0-2 0,-3 2 129,0-1-129,-2 0 0,2-1 0,1-2 0,10-12-129,-17 14 129,17-14 0,0 0 0,0 0 129,0 0-129,6-21 0,6 3 0,2-7 0,0-2 0,0-8 0,0 1-129,-5 1 129,1-2 0,-8 5 0,-2 1-129,0 4 129,-9 3 0,-4 7 0,-6-1 0,3 3 0,-8 5 0,1 1-129,-1 1 0,0-1-129,-1-1-387,-4-10-645,12 10-4257,-13-7-258,3 2-516,-5-8-645</inkml:trace>
  <inkml:trace contextRef="#ctx0" brushRef="#br0" timeOffset="322340.4368">15989 11789 7740,'17'28'6192,"-4"-17"-645,3-8-129,11-1-4386,-9-7-258,8-8-258,-4-8-129,1 1-258,-6-6 0,-1 0-129,-9 1 0,-7 3 0,-4 3 0,-12 6 0,-6 5-129,-3 8 258,-2 7-129,0 10 0,0 8 0,7 8 0,6 6 0,7 7 129,7 1-129,3 0 0,11 0 0,5-9-129,6-2-258,0-16-516,13-3-3999,-11-15-516,0-2-129,-5-10-774</inkml:trace>
  <inkml:trace contextRef="#ctx0" brushRef="#br0" timeOffset="322853.4661">16282 11626 5547,'24'47'5805,"-14"-12"-258,-2 7-258,2 15-2322,-7-14-2709,2-2 129,-5-5-258,0-4 0,0-12-129,0-6 129,0-14-129,5-7 0,2-13 129,1-4 0,4-7-129,1-2 0,2 2 129,0 2-129,2 9 0,-2 11-129,1 9 129,1 4 0,0 11 0,3 6 129,-1-2-129,1-2 0,1-7 0,-1-10 0,-1-6 0,-3-12 129,-2-5-258,-5-9 129,-5-3 0,-4 1-129,0 7 129,-9 6 0,-5 9 0,-4 6 0,2 6-129,0 14 129,1 14 0,6 3 0,5 6 0,4 1 129,5 0-258,8-3 129,2-2-129,3-15-258,4-3-387,-7-16-1419,5-2-2967,-4-8-258,0-6-516,-3-9 129</inkml:trace>
  <inkml:trace contextRef="#ctx0" brushRef="#br0" timeOffset="323560.5066">16782 11737 6708,'14'81'5418,"-7"-39"-129,-1-4-129,5 7-4128,-10-20-387,2-2 0,-3-23-387,0 0 0,9-15 129,-4-10-258,6-8 0,1-6-129,3 3 0,4 0 0,2 3 129,-1 7-129,1 10-129,-2 6 0,-4 5 0,-2 3 0,-3 2 0,-10 0-258,12 0 0,-12 0-129,0 0 258,11-5-129,-11 5 129,15-14 129,-15 14 129,18-13 129,-18 13 129,15-12 0,-15 12-129,0 0 0,0 0 129,8 13 0,-9 3-258,-6 6 129,-1 0-258,1 2 129,-1-1 129,2 0-129,1-6 129,5-4 129,0-13-129,0 0 0,6 3 0,-6-3 0,15-9 0,-15 9 129,14-16 0,-14 16 0,14-13 129,-14 13-129,11-2 129,-11 2 0,10 11-129,-3 14 0,0 1 0,2 12 0,-2 5 0,0 4 0,-3 2-129,-1-1 129,-3-6-129,-5-12 0,-8-5-129,-1-10 0,-5-6-129,-2-9 0,0-4 0,0-10-129,5-1-258,0-12-258,11 9-387,-5-22-1161,13 17-3096,4-7-387,11 8-258,-4-4 0</inkml:trace>
  <inkml:trace contextRef="#ctx0" brushRef="#br0" timeOffset="323999.5317">17197 11697 2193,'12'-14'5418,"-12"14"129,19 0-516,-19 0-1935,29 17-1548,-22-5-774,7 9-129,-5-6-258,0-2-129,3-3-129,-2-2 0,0-7-129,5-1 129,-3-9 0,2-6-129,-2 1 0,1-2 129,-3 3 129,-1 3-129,-9 10 129,19-6-129,-19 6 0,15 21 129,-7 7 0,1 9 0,-4 3-129,3 9 129,-5-2 0,1-2 0,-4-4-129,0-7 0,-4-10 0,-3-8 0,-3-15 0,-3-1-129,1-6 0,-3-9 0,4-3-129,1-1-258,4 2-129,-4 0-258,10 17-516,-9-20-3483,9 20-645,0 0-516,0 0-129</inkml:trace>
  <inkml:trace contextRef="#ctx0" brushRef="#br0" timeOffset="324507.5607">17929 11286 8256,'28'97'5547,"-18"-35"-516,2 7-129,-4 1-4515,-1-2-129,-3-4-387,-3-12-258,5-6-387,-6-28-1032,6-6-2967,-6-12-516,13-14-258,-4-12 0</inkml:trace>
  <inkml:trace contextRef="#ctx0" brushRef="#br0" timeOffset="324634.568">18058 11643 3354,'-13'-42'5547,"-5"27"-387,-2 8-129,0 7-3354,-13-2-516,5 0-774,1 4-2193,3 3-2709,1-1-645,8 2-387,15-6 259</inkml:trace>
  <inkml:trace contextRef="#ctx0" brushRef="#br0" timeOffset="325168.5985">18078 11751 6450,'-3'81'5418,"3"-48"-516,0-11-516,0 1-3870,0-23 0,0 0-387,13-7 129,0-14-129,0-6 129,4 0-258,2-4 0,1 2 129,0 5 0,0 2-129,-5 8 258,-2 6-129,-13 8-129,17-8 129,-17 8 0,3 6 0,-3 6 0,-2 8 0,-3 1 0,0 6-129,-1-2 258,2-2 0,0-1-258,4-2 129,0-6 0,0-14 0,0 0 0,9-1-129,-1-15 0,-1-3 0,0-6 129,-1 0-258,2 1 258,-3 3-258,-1 7 129,-4 14 129,0 0-129,15 0 129,-7 11-129,0 14 129,1-2 0,4 0-258,-2 1 129,-1-9-129,2 0-645,-12-15-1806,13-7-2709,-7-11-258,1-4-387,-3-6 388</inkml:trace>
  <inkml:trace contextRef="#ctx0" brushRef="#br0" timeOffset="325489.6169">18439 11532 5160,'24'53'5934,"-12"-20"-516,-1 5-516,-4-2-2838,3-1-1548,-10-4-258,2-3-129,-2-10-129,0-7 258,0-11-258,0 0 0,2-11 129,3-7-258,5-5 258,1 2-129,-2 0 129,5 3 0,0 8-129,-1 10 129,1 0-129,0 15 129,-3 6-258,-3 1 258,3 3-516,-8-8-516,6 8-1161,-9-25-2838,0 0-645,0 0-129,10-24-128</inkml:trace>
  <inkml:trace contextRef="#ctx0" brushRef="#br0" timeOffset="325745.6315">18793 11560 5676,'11'-2'5676,"-11"2"-387,8 18-387,-16-5-3870,3 8-387,-8-3-258,1 1-258,0-2 129,0 2-129,4-5 0,4 2 0,4-3-129,0 0 258,0-13-258,18 15 0,-7-5-258,0-3 258,-2 2-258,-9-9 129,9 20-645,-9-20-1548,-16 0-2580,2 0-129,-1-4-903</inkml:trace>
  <inkml:trace contextRef="#ctx0" brushRef="#br0" timeOffset="326075.6504">19008 11267 6837,'13'-28'5547,"-13"28"-258,0 0-387,-12-5-4386,-1 14 0,-4 8-129,-2 10-129,-2 9 129,3 11-129,1 2 0,6 7-129,2-3 0,4 3-129,4-5 129,1 0-129,6-7 129,-1-9-258,3 1-258,-7-20-516,8 10-903,-9-26-2967,0 0-774,0 0-129,12-17-129</inkml:trace>
  <inkml:trace contextRef="#ctx0" brushRef="#br0" timeOffset="326234.6595">18985 11633 4773,'0'-18'5676,"0"18"-516,-19 0-129,0 6-3354,-9 0-1290,-2 2-129,-5 1-387,-1-3-387,11 11-1935,-1-5-2322,9-2-516,17-10-258</inkml:trace>
  <inkml:trace contextRef="#ctx0" brushRef="#br0" timeOffset="326691.6857">18989 11732 4128,'39'-11'5160,"-26"0"-129,-9-2-387,-4-3-3870,0 16-258,-12-22-129,12 22-129,-23-5-258,9 10 129,3 8-129,1 4 0,4 6 0,4 2 0,2 2-129,1 0 129,8-8 0,2-9-129,3-4 0,1-6 129,0-11 0,0-8-129,-1-6 0,-2-7 129,-1 3-129,-2 3 258,-1 2-129,-1 10 0,-7 14 129,13 0 129,-6 8 129,2 18 0,-3-1 258,5 7-129,-4-4 0,3 3 129,-6-15-129,-4-16 0,16 8-129,-7-16 0,1-17-129,4 0-129,0-10 0,4 1 0,1 0-129,3-2-129,-1 11-516,-13-4-3999,6 15-387,-14 14-387,14-5-645</inkml:trace>
  <inkml:trace contextRef="#ctx0" brushRef="#br0" timeOffset="341960.559">18110 15937 3483,'-14'12'5031,"14"-12"258,-11 9-1935,-1-9-1290,12 8-258,0-8 0,0 0-258,0 0-258,0 0-387,0 0-258,12 12-258,0-12 0,5 0-129,4-8 0,4 1-129,3 0 0,3 0 129,2-2-129,-1 2 0,0-1 0,-2 5 0,0-1 0,1-1 129,0-5-129,-2-2-129,0-7 0,0 4 129,-4-4-129,-2 3 0,-5 0 0,-3 3-129,-15 13 129,0 0 0,0 0 129,0 7-129,-7 8 0,-6 1 129,0-3-129,1 0 0,12-13 129,-16 15-129,16-15 0,-3 10 0,3-10 0,13-3 0,-13 3 0,20-10 129,-7-1-129,-13 11 0,14-18 0,-13 0 0,-1 18 0,-10-22 0,-2 9-129,-7-1 0,-2 10-258,-5-9-129,6 13-774,-13-16-3225,16 8-1032,-8-2-258,12 8-645</inkml:trace>
  <inkml:trace contextRef="#ctx0" brushRef="#br0" timeOffset="343024.6198">17277 16145 6966,'0'-12'5418,"0"12"-129,0 0-516,-10 0-3483,10 0-1161,-14 17 129,2-6-258,3 7 0,1 0-129,5 1 129,3-2 0,3-4 0,9-7 0,3-3 0,5-3 0,4-12 129,-3-5-129,-1-4-129,-5-2 129,-3-2-258,-3 4-645,-13 1-3741,-3 8-129,-4 2-387,-1 3-387</inkml:trace>
  <inkml:trace contextRef="#ctx0" brushRef="#br0" timeOffset="343425.6428">17459 15876 5805,'13'44'5031,"-11"-10"-387,-2 0-258,0 2-3741,0 9-387,-2-7 129,2 3 129,-3-12 0,3-3-129,0-15 129,0-11-129,14 0 0,0-5 0,-1-13-258,2-3 129,0 1 0,2 1-129,-5 8 0,2 7 0,-14 4-129,16 12 129,-16 5 0,0 7 0,-4 1-258,-6 1 129,-4-3-129,-4-7-129,3 1-258,-4-19-1032,19 2-3096,-25-18-516,18 6-129,1-7-516</inkml:trace>
  <inkml:trace contextRef="#ctx0" brushRef="#br0" timeOffset="344239.6893">17780 16021 6321,'12'0'5547,"-1"1"-516,-11-1-258,0 14-2838,0-14-1806,-13 17-129,13-17-129,-14 12 258,14-12-129,-2 16-129,2-6 258,7 1-129,5 0 129,-1 0 129,1 3-129,-4-2 0,-4 3 258,-4-1-258,-4-2 0,-10-1-129,0-5 0,-5-5 0,-2 1 0,3-2-129,1-5 129,5-4-129,3-2 0,9 11-129,-3-13 129,3 13 129,16 0-129,1 1 129,4 2 0,3-1 0,3 1 0,0-3 129,1 0 0,-2-5 129,-2-11-258,-1-1 129,-3-4-129,-6 2 0,-4-4 0,-4 3-387,-6 3 0,0 17-258,-10-17-129,10 17 129,-19 5-258,12 8 258,-7 0 129,11 7 0,0-4 258,3-1 258,3-4 129,-3-11 0,23 16-129,-13-16 129,7 0-129,-6 0 129,1-5-129,-1 3 0,-11 2 0,11 0 0,-11 0 0,0 14 0,-2-1 129,-4 4 0,1 4 129,-4-7 129,8 1-129,1-15 129,-2 15 0,2-15 258,7-10-258,0-4-129,7-3 0,2-3-129,2 4-129,1-9 129,-1 12-129,-3 2 0,1 1-258,-2 7-645,-14 3-3741,0 0-129,0 0-516,0 0 0</inkml:trace>
  <inkml:trace contextRef="#ctx0" brushRef="#br0" timeOffset="345179.7431">18232 16075 5031,'-1'41'5160,"1"-18"-516,-1-4-129,1 2-3999,2-7-387,2-4 129,-4-10-129,20 5-129,-7-5 129,0-13 0,1 3 129,0-8-129,-2 3 0,-3-1 0,-1 4 129,-8 12-129,0 0 129,0 0-129,0 0-129,0 0 129,0 0-129,5 15 129,-4-3-129,-1-12 258,0 0-258,17 11 0,-3-11 0,1-4 129,2-4-129,1-3 129,0 0-258,-1-1 0,-3 0 129,-2 2 0,-12 10-129,14-16 0,-14 16 129,0 0 0,0 0-129,0 0 129,-12-10 0,12 10-129,-11 2 129,11-2 0,0 0 0,-5 11 0,5-11 129,1 11-129,-1-11 0,12 8 0,-12-8 0,14 0 0,-14 0 0,12-1 0,-12 1 0,14-12 0,-14 12 0,13-14 129,-13 14 0,13-8-129,-13 8 129,0 0-129,11-2 0,-11 2 129,0 10-129,0-10 0,-11 17-129,1-7 129,10-10 0,-16 20 129,11-7-129,5-13 0,-1 12 0,1-12 129,9 3-129,4-6 129,4-1-129,-2-6 0,2-6 0,0-1 129,-2-2-129,-2 2 0,-1-1 0,-5 3 0,-4 1 0,0-1 0,-2 5 0,-1 10 0,0 0 0,-7-7-129,7 7 258,-14 10-129,8 5 129,1 2 0,4 3 0,1 4 0,1-2-129,6 0 0,4-4-516,6-1-3870,-4-5-516,1-5-258,-2-7-387</inkml:trace>
  <inkml:trace contextRef="#ctx0" brushRef="#br0" timeOffset="364843.8678">21382 9946 3483,'2'16'4773,"18"-15"-516,-3-1-3354,-1-4-258,3-4-387,3-6 129,3 1-258,4-1 129,3 2-129,3 0 0,1 2-129,9 6 0,-2 3 129,3 1-129,0 7 129,1 7 0,-1 4 129,-4 1 0,2 3 129,-5-1-129,1 4-129,-4 1 129,-2-2-258,-3 3 129,-3 2-258,-5 3 129,-7 6-129,-6 4 129,-5 4 0,-5 3 0,-7 3 0,-5 4 0,-2-1 129,-2 1-129,-1-2 0,3 1 129,2 0-258,1-1 258,4 1-258,3-4 258,3 1-129,1 1 0,4 1 0,5-4 129,4 2 0,3-2 129,5-3 0,2-5 258,7 1-129,-1-13-129,7-4 129,-1-8-129,2-3 0,0-12-129,3-2 0,-7-1 0,-2 1-129,-4 1 0,-8 2 129,-5 5-258,-7 5 129,-7 6 0,0 6 0,-8 3 0,-5 3-129,0 3 129,1 2-129,1 2 258,4 0-129,5 1 129,2 1-129,2 6 0,8-1 129,7 5 0,-1 2 0,2 1-129,0 9 258,-6-1 0,2 3 129,-8-2-129,-6 1 0,-5-4 129,-6-4-129,-12-12 129,0-8-258,-12-16 0,-2-8-129,0-6-645,-9-12-3354,8-12-1161,4-1-387,5-3-516</inkml:trace>
  <inkml:trace contextRef="#ctx0" brushRef="#br0" timeOffset="399558.8534">18672 14875 258,'-70'-3'645,"31"3"0,-1 3-258,-5 2 129,0 2 0,-2 3-258,1 0 0,-2 1 129,2-1-129,-3 2 0,2 0 0,-2 3-129,1 0 129,-1-1 0,-4 3 0,0 6 0,-2 1-129,2-1 0,-1 6 258,0 0-387,3 6 258,2 2-258,4 4 0,2-1 0,7 3 0,2 6 0,7 3 0,0 4 129,5 0 0,2 7 129,7 0 129,-2 2 129,8 0 258,-2-5-129,8 0 258,0-10 0,2 6 0,3-13 0,9 2 0,-2-4-258,8 4 129,-1-7-387,6 9-129,-2 1 129,4 3-129,2 0 0,2 2 0,2-9-129,3-1 258,5-7-129,3-3 387,4-13-258,5-3-129,1-10 0,3 1 0,-2 1 0,4 0-129,-6 4-129,4 2 0,-4-1-129,0 3 129,-3 2-129,3 1 129,-1-8-129,5 0 129,-4-6 0,3-2 0,-1-2 0,0-2 129,0-6 0,-2-5-129,-4-3 129,-2-3-129,-2-3 0,-4-4 0,-3 2 0,-2-7-129,-3-7 129,-2 2-129,-2-5 0,-1-1 0,-1-2 129,0-6 0,1-1-258,-1 1 258,-2 2-129,4 0 258,1 0-258,-2-4 258,-3 6-258,-1-4 129,1-1 129,-3-2-129,0 1 0,-1-7 0,-4 2 0,-2-1-129,-3-2 129,-1 2-129,-5 2 258,-5 2-258,0-3 129,-8 0 129,-5 6-129,-6-3 0,-5 6-129,-4 0 129,-4 3-129,-2 0 129,-3 5-129,-3 2 129,-2 3 0,0 1-129,0 7 258,-2 0-129,-2 8 0,0 5 0,-1 5 129,-3 6 0,0 1-129,0 10 129,-5 3-129,-3 4 0,2 4-129,-7-5-903,6 12-1806,-1-5-2064,-8-4 0,10 5-129</inkml:trace>
  <inkml:trace contextRef="#ctx1" brushRef="#br0">14959 9069 0,'0'0'0,"0"0"0,0 0 0</inkml:trace>
  <inkml:trace contextRef="#ctx0" brushRef="#br0" timeOffset="420500.0512">22922 9049 1,'15'0'5288,"-15"0"388,0 0-516,0 0-2838,10 33-645,-13-6-387,1 17-258,-7 4-516,2 9-129,-5 1-258,2 1 129,-1-10 0,2-13-129,2-14-129,7-22 129,-1-13 0,2-23 258,7-19-258,6-9-129,0-15 0,5-6 258,0-2-129,-2 7-129,0 12 129,-2 17-129,0 13 129,-2 23 0,-1 15 0,2 20-129,-2 23 0,2 11 129,-4 8-129,4 8 0,-1 1 0,-1-10 129,0-6-129,-3-9 129,-1-15 129,0-12-129,-8-19 129,0 0-129,0-22-129,-12-9 129,-6-1-129,-7-4-129,0 3-129,-7 0-387,4 13-516,-9-7-1032,16 23-2967,-2 4-516,7 14-258,4 6 1</inkml:trace>
  <inkml:trace contextRef="#ctx0" brushRef="#br0" timeOffset="423031.196">23419 9126 5289,'2'59'5547,"1"-24"-516,-2-3-387,0-1-4128,1 0-258,-2-11 0,0-20-258,0 0 0,13 0-129,-5-22 0,1-9 129,1-3 0,2-2 129,-2 1 0,2 7 258,-2 6-258,0 10 258,-10 12-258,15 17 129,-10 5 0,1 7-129,-3 0 129,2 2-258,2-6 129,-1-6 0,-6-19 0,19 7-129,-9-12 0,3-10 129,2-9-129,0-5 129,1 0-258,-2 0 258,1 3-129,-2 4 0,0 7 0,-2 5 129,-11 10-129,17 3 0,-14 14 129,-1 2 129,-1 1-129,-1 6-258,0-3 129,0 0 0,0-6 129,1-5 0,-1-12-129,10 12-129,-10-12 0,17 3 258,-5-3-258,1-9 258,1 0-129,-1 1-129,1-3 258,-2 2 0,-12 9-258,19-17 258,-19 17 0,10-5-129,-10 5 129,0 0-129,0 0 0,0 0 0,8 8 0,-8-8-129,13 11 129,-2-9 0,3 3 0,0 2-129,2-6 129,0 4-129,0-5 258,-4 0-129,-2-3 129,-10 3-258,6-14 129,-6 4 0,0 10 0,-19-20 129,5 9-258,-3 3 0,3 2-387,-6-5-258,20 11-1290,-20 0-2838,20 0-387,0 0-645,0 0 646</inkml:trace>
  <inkml:trace contextRef="#ctx0" brushRef="#br0" timeOffset="424016.2523">24224 9121 3225,'19'-17'5676,"-15"0"-387,-4 17-258,-12-7-3741,12 7-129,-26 6-387,8 5-387,-3 2-129,2 10-129,3 0-129,5 2 0,6-3 129,5-5-258,11 0 258,6-4-258,7-5 129,3-8 129,-1-9-258,7-8 129,-5-6 0,1-6 129,-5-5-129,-4-6 129,-5-5 0,-2 1-129,-5 2 258,-3 2-258,-5 6 129,0 7-129,-3 6 0,3 21 0,-17-10-129,5 11 129,0 15-129,-2 3 129,1 6 0,-1 6-129,4 3 129,1-1 0,5 1 0,1 2 0,3-4 0,0-1 0,5-2 0,4-5 0,8-8 129,-1-5-129,7-8 129,-1-3-129,0-3 0,2-8 129,-2-5-129,-3-5 0,-3 1 0,-4-1 0,-2 0 0,-4 3 0,-2 4 0,-4 2 0,0 12-129,0 0 129,-9 0 0,9 0 0,-16 21 0,8-6 0,1 3 0,2 1 0,2-1 0,3 2-129,2-3 258,9-2-129,5-4 0,4-6 129,6-5-129,2-10 0,2-9 0,1-12 129,-1-6-129,-4-8 0,0-7 129,-7-1-258,-4-1 258,-5-1-258,-3 9 129,-5 6-129,-2 10 0,-1 9 129,1 21-129,-16-1 129,6 16-129,-2 19 129,4 2 0,-3 10 258,3 3-258,5 4 129,0-2-129,3-4 129,1-10 0,8-5 0,2-1-516,-4-16-1032,6-3-3225,-1-8-516,0-3-258,-12-1-516</inkml:trace>
  <inkml:trace contextRef="#ctx0" brushRef="#br0" timeOffset="424459.2776">24044 9806 6837,'17'-16'5418,"-17"16"-258,-11 16-258,-5-3-4386,2 6-258,-5 3 0,5 8-387,1-1 258,8 2-129,5-7 129,11-4 0,7-10 0,8 0 129,1-10 0,1-10 129,-4-11-129,-3 0 0,-10-5-258,-6-5 0,-5 5-129,-16-1-645,3 13-516,-21-10-1935,7 16-1806,1 3-258,5 5-258</inkml:trace>
  <inkml:trace contextRef="#ctx0" brushRef="#br0" timeOffset="424733.2933">24190 9750 5289,'19'39'5160,"-11"-9"129,2-2-1161,10 17-2064,-15-19-774,13 10-258,-9-22-129,11-3-129,-6-12-129,6-9-129,-1-10-129,-2-9-258,2 0-129,-2-7-387,2 12-903,-13-5-3999,6 7 0,-6 0-774,-1 5-129</inkml:trace>
  <inkml:trace contextRef="#ctx0" brushRef="#br0" timeOffset="425843.3568">23619 10549 3225,'16'-22'5805,"-16"22"-258,0 0-387,0 0-2967,18 24-645,-19 5-645,0 21-516,-8 6-129,3 7-258,-4-1 0,6 0 129,-6-11-129,8-8 0,0-14 129,2-16-129,0-13 129,7-26 0,3-11-129,-2-12 129,4-6-129,0-11 129,-1-2-129,-1 5 129,1 6 0,-3 13-129,0 7 258,0 13-129,2 13 0,-10 11 0,20 11 0,-10 16 0,0 2-129,7 10 129,-1 9-258,1 3 129,3-4 0,-1-3 129,1-7-129,-4-6 0,-1-6 0,-4-10 129,-11-15-129,0 0 129,0-23-129,-13-1 0,-10-5 0,-6-2 0,1 2-387,-7-3-129,6 18-516,-11-8-2709,16 21-1161,1 1-903,11 11-129</inkml:trace>
  <inkml:trace contextRef="#ctx0" brushRef="#br0" timeOffset="426617.4011">24198 10696 8901,'9'68'5289,"-5"-35"-387,-3 1-2064,2-16-7224,3-6-645,-6-12-258,7-14-774</inkml:trace>
  <inkml:trace contextRef="#ctx0" brushRef="#br0" timeOffset="426769.4098">24185 10432 8514,'12'61'5805,"-4"-30"-387,1-8-1032,8-2-8514,-10-9-1161,-7-12-258,10 8-516</inkml:trace>
  <inkml:trace contextRef="#ctx0" brushRef="#br0" timeOffset="427051.4259">24332 10622 6063,'24'110'6063,"-13"-61"-387,1-4-258,-3-18-3096,0-5-1935,-9-22-129,0 0-129,12-26-129,-7-4 0,0-7-129,0 1 129,4 5-129,2 5 129,1 14 0,2 12-129,1 19 0,-1 3-903,8 14-3999,-10 0-258,-1-2-258,-4-1-387</inkml:trace>
  <inkml:trace contextRef="#ctx0" brushRef="#br0" timeOffset="427393.4455">23703 11523 7740,'24'29'5547,"-21"-1"-258,-2 10-387,-1 0-4257,-1 6-516,-6-1 0,0-8-387,1-5-129,-5-19-387,11 4-1548,-7-20-1806,7-12-1290,0-10-387,0-8 517</inkml:trace>
  <inkml:trace contextRef="#ctx0" brushRef="#br0" timeOffset="427759.4664">23738 11465 5805,'15'-29'5547,"-15"29"-129,18-26-1935,4 26-1032,-11-17-1032,12 12-387,-5-3-516,3 4-129,-6 3 0,3 1-129,-8 4-129,-3 7-129,-4 9 0,-3 2 0,-7 3 0,-5 3 129,-2 1-258,1-3 129,0-3-129,2-4 129,6-8 0,5-11 0,0 0 0,1 11 0,-1-11 129,22 10-129,-10-1 129,2 3-129,-5 8 129,-4 4-129,-5 0 129,-1-2 0,-12 1-129,-7-4-129,-2-3-129,-8-14-516,11 5-3741,-8-9-903,8-3-516,1-5-258</inkml:trace>
  <inkml:trace contextRef="#ctx0" brushRef="#br0" timeOffset="427962.478">24024 11585 6708,'6'53'5805,"-5"-29"-387,2 6-1161,-8-5-7482,5-9-2193,0-4 0,0-12-774</inkml:trace>
  <inkml:trace contextRef="#ctx0" brushRef="#br0" timeOffset="428171.49">24023 11350 8514,'-1'25'5547,"1"-25"-516,1 15-1677,-1-15-8256,0 0-258,0 0-774,1 11 129</inkml:trace>
  <inkml:trace contextRef="#ctx0" brushRef="#br0" timeOffset="428489.5082">24277 11458 8385,'-4'47'5934,"-4"-26"-645,-3 3-129,2-1-5031,-2 1 0,0-3-258,2-6-516,9 2-129,0-17-1419,6 12-2838,8-10-516,5 1-387</inkml:trace>
  <inkml:trace contextRef="#ctx0" brushRef="#br0" timeOffset="428855.5291">24408 11210 8643,'3'74'5805,"0"-19"-387,-3 2-258,8 3-4515,-10-7-258,-5-7-387,-1-9 0,-2-14-258,7-5 0,3-18 0,0 0 0,0 0 129,9-15 0,4-2 129,1-2-129,4 2 387,-3 0-129,0 4 258,-2 4-258,0 9 0,-13 0 0,16 20 0,-10-3 0,1 4 0,-2 3-129,0-4-258,-1-1-258,-4-19-1161,0 0-3225,11 0-645,-1-14-258,-3-11-258</inkml:trace>
  <inkml:trace contextRef="#ctx0" brushRef="#br0" timeOffset="429367.5584">24604 11543 6966,'-1'43'5934,"1"-26"-645,0-6-129,0-11-3483,0 0-1290,0 0-129,0 0-129,0-13-129,0 13 0,0-12 129,0 12 129,0 0-129,0 0 0,0 0 129,0 0-129,0 0 0,0 0 129,0 0-129,0 0-129,0 0 0,0 0-129,7-7 129,-7 7 0,0 0 0,11 0 0,-11 0 0,17-6 0,-2-1 0,2-5 129,3-1-129,-2-1-129,1 2 0,0-2-516,2 10-4128,-21 4-645,19 0-387,-19 0-516</inkml:trace>
  <inkml:trace contextRef="#ctx0" brushRef="#br0" timeOffset="429516.5669">24830 11627 9546,'23'46'6063,"-16"-27"-645,0-8-516,3-9-9546,-10-2-387,0-16-516,-2-9-1032</inkml:trace>
  <inkml:trace contextRef="#ctx0" brushRef="#br0" timeOffset="496279.3855">14041 14872 9030,'123'-2'5805,"-31"14"-129,23 10-387,16 7-5160,11 15 0,11 7 0,7 7 129,-5 0-258,-7 2 258,-12-2-387,-22-3 129,-15 1-516,-28-17-1419,-9 7-3354,-22-12-387,-20-10-129,-20-24-645</inkml:trace>
  <inkml:trace contextRef="#ctx0" brushRef="#br0" timeOffset="496479.397">15842 14783 13545,'20'174'6450,"-70"-49"-387,-34 30-774,-53 25-6837,-28 20-4257,-34 20-129,-24-8-387,-17 0-645</inkml:trace>
  <inkml:trace contextRef="#ctx0" brushRef="#br0" timeOffset="1.26292E6">12534 10987 258,'-13'26'1548,"4"-10"-387,1 7-129,-1 1-129,0 4-258,-2 3-258,1 2 129,-2 1-129,2 3-258,-1 1 129,1 3-129,-2 0-129,1 0 129,3 3-129,-2-1 129,3 9-129,0-2 0,-1 3 129,2 1-129,0 4 258,2-2 129,1 3 129,0-3 0,2-2 258,-2-6 0,3 5 258,-4-13-129,3 6 0,-7-5-258,5 8 0,-4-4-129,0 5-129,-2 4-129,-1 7 0,1 1 0,0 3-258,-1 1 0,1-1 0,1-2 0,0 0 258,-1-4-129,5-5 129,-1-3 0,0 5-129,-1-5 129,2 4-129,-2 1 387,1 6-387,-2 1 0,0 5-129,-1 0 129,1 0 0,-3 0-129,2-1 258,-1-1-258,2-2 129,-3-3-129,2 1 0,0 0 0,1 6 129,1-5-129,-2 9 0,3-2-129,0 3 258,2 2-129,-1 1 0,2-4 0,0 2 0,-1 1 0,1 1 0,1-2 0,1-1 0,0-3 0,0 1 0,0-2 0,0-1 258,0-2-258,0-1-129,0 1 129,1 0 0,-1 0 0,0 0 129,0-1 129,2 1-129,-2-6 129,3 1 258,-3-12-258,1 4 0,-1-8 129,1 1-129,-1-1-258,0 1 258,0-5-129,0-1 0,0-2 0,0-1-129,0-4 129,-1-5-129,1-8 129,0-2-258,0 3 129,0-2-129,0-1 129,0-1 0,0 3 0,0-1 0,0 0 0,1-6-129,2 3 258,-3-16-129,8 17-129,-8-17 258,8 10-129,-8-10 0,19-5 129,-9-5-129,4-10 129,1 2-129,3-7 0,0-3 0,2-2 0,-1 1 258,-1-2-387,1 4 258,-3 1-258,-1 6 387,-5 1-387,1 7 258,-11 12-387,9-13 258,-9 13 0,0 0-129,-15 17 258,-2 0-387,-5 1 387,-6-1-129,-3 0 129,-4-1-129,-4-10 129,2-2 0,-2-4 0,4 0 258,2-10-387,5 1 258,3-6-387,5 0 0,20 15-903,-21-16-3612,15 6-645,6 10 129,0-12-645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04-20T16:00:05.408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6087 3294 5547,'-16'-9'5676,"1"-9"-129,15 18-774,-5-13-2451,14 22-129,-9 8-258,10 28-645,-2 9-516,5 26-258,0 12-129,2 28 0,1 23-258,-1 13 258,-1 9-258,-2 6 0,-6 6 0,-2 3 129,-4-5-258,-2-10 0,-6-14 129,-7-10-258,-5-12 258,-3-20-129,-3-17 0,1-18 0,-1-15 0,3-11 0,4-13-129,4-14 129,15-21 0,-9 12 129,16-12-129,13-2 130,9-5-130,7-4 0,7 5 0,3 0 0,5 6 0,1 0 0,0 6 0,-1-1 0,1-1 0,2 0 0,-1-3 0,4-1 0,1-5 0,2-5 0,-1 3 0,-2-1 0,-5 4 0,-6-1 0,-6 1 0,-9 4 0,-7 1-646,-17-8-1289,-7 7-3483,0-19-645,0-3-258,-10-12-387</inkml:trace>
  <inkml:trace contextRef="#ctx0" brushRef="#br0" timeOffset="608.0348">8287 3953 8127,'-25'-64'5031,"2"24"-129,-1 2-129,-13-7-3612,6 16 129,-18-3-387,3 16-129,-14 7-129,-3 16-258,-10 19-129,-2 23 129,-2 18-258,3 16 129,3 18-129,9 14 129,13 12-129,15 10 0,15 5 0,19 8 0,15-2 0,24 3 0,15-10-129,15-5 129,9-9 0,17-13 0,4-15 129,7-19-258,3-19 129,-2-23-258,-5-13 129,-8-16-129,-12-11-387,-19-20-258,-13 0-1548,-34-20-3096,-16 6 0,-23-4-516,-16-2-258</inkml:trace>
  <inkml:trace contextRef="#ctx0" brushRef="#br0" timeOffset="1608.092">4986 2660 10062,'-8'17'5418,"5"2"-387,5 23 258,-2-3-4386,3 14 516,-3 2-516,5 10-129,-5 0-258,1-2 0,-1-6-129,0-3 0,0-9-129,-2-4-387,-2-11 0,2-12 0,1 0-387,1-18-645,0 0-3870,0 0-258,0 0-387,7-17-516</inkml:trace>
  <inkml:trace contextRef="#ctx0" brushRef="#br0" timeOffset="2063.118">5592 2888 10449,'6'36'6063,"-7"-19"-1161,-1 17 645,-13-8-4773,2 8-258,-9 0 0,-4-5-258,-2-2 0,-2-6-645,0-3 258,4-15-645,6 1-129,-7-16-1935,27 12-2064,-21-28-258,21 10-645,0-11 0</inkml:trace>
  <inkml:trace contextRef="#ctx0" brushRef="#br0" timeOffset="2284.1307">5301 2756 8127,'13'8'5289,"3"17"-129,11 24-645,-5-7-2709,16 24-516,-8-5-516,5 10-258,-5 1-129,3-5 0,-7-9-258,-2-7-387,-5-7-258,-10-19-645,6-7-3741,-15-18 129,0 0-645,4-10-387</inkml:trace>
  <inkml:trace contextRef="#ctx0" brushRef="#br0" timeOffset="2758.1578">5736 3147 11352,'-10'15'5547,"-1"-11"-387,-6 1-516,-10-5-3999,-3-3-258,-10-6-129,-6-4 0,1-1-645,-4-8-387,15 15-1290,-8-12-2838,18 8-387,4-2 387,20 13-1032</inkml:trace>
  <inkml:trace contextRef="#ctx0" brushRef="#br0" timeOffset="3090.1768">5532 2719 7740,'0'65'5289,"-5"-10"387,-7 8-903,7 18-3354,-8-1-387,5 11-387,-1-8-258,1-1-258,8-3-1419,-5-21-3741,5-9 129,1-19-645,6-17-387</inkml:trace>
  <inkml:trace contextRef="#ctx0" brushRef="#br0" timeOffset="5850.3346">9071 2434 10965,'18'-11'5547,"-18"11"-645,0 0 258,-6 27-4515,-23 2 0,-7 7-129,-11 0-258,-6 3 129,-3-2-258,-1 4 129,5-7-129,1-9-129,9-2-129,2-9-258,13 6-387,-2-19-903,18 14-3483,-2-15 0,11 13-129,2-13-903</inkml:trace>
  <inkml:trace contextRef="#ctx0" brushRef="#br0" timeOffset="6112.3496">8493 2581 9546,'-4'-10'5547,"-4"15"-516,8 30 0,-8-6-3612,8 16-516,-8 1-129,5 7 0,-3-6-258,6 1 258,0-6-387,10-4 129,7-9-258,6-10 258,4-5-387,6-2-129,3-8-258,2-4-258,6 0-774,-14-11-3612,10 6-387,-13-9-645,3 5 0</inkml:trace>
  <inkml:trace contextRef="#ctx0" brushRef="#br0" timeOffset="6464.3698">9620 1659 14448,'0'68'5289,"2"1"0,9 33-387,-8 12-4515,4 8-516,-3-9 387,0 3-645,1-12 387,-1-8-258,-1-23-129,-3-25-1419,11-7-3096,-8-28-258,11-8-387,-7-20-645</inkml:trace>
  <inkml:trace contextRef="#ctx0" brushRef="#br0" timeOffset="6654.3806">9816 2285 12900,'27'70'5160,"-16"-33"129,8 17-258,-8-2-4902,-2-13-774,2 3-903,-11-23-3483,5-3 0,-5-16-258,0 0-903</inkml:trace>
  <inkml:trace contextRef="#ctx0" brushRef="#br0" timeOffset="7148.4089">10205 2303 9288,'45'-21'5289,"-26"10"-129,-12-4-258,6 4-3999,-13 11-387,-12-4-129,-6 4-129,-2 16-129,-3 5-258,1 4-129,3 8 129,1 1-258,11 2 258,5-4 0,4-3-129,10-11 258,6 0-129,1-15 129,4-3 0,-2-1 0,-5-15 0,-2-2-129,-5-2 129,-5 3 0,-4 1 129,0 16 0,0 0 129,-7 0 129,1 15 0,2 19 129,-2 7-129,2 7 258,-2 7-258,3 3 129,-3-4-129,-1-4-129,-2-2 0,-2-15-129,-2-11 0,-5-8-129,0-12-129,-2-9-258,2-7-645,-9-15-4128,19 1 0,0-12-645,9 6-129</inkml:trace>
  <inkml:trace contextRef="#ctx0" brushRef="#br0" timeOffset="7504.4293">10597 2373 9159,'19'-27'5289,"-19"27"-387,-11-17-129,-9 17-4257,-10 0-258,-1 10 0,-3 4-129,4 8 0,4 4-129,8-1 0,9 4 0,9 0 129,7-9-129,10-2 0,6-8 0,4-5 0,-1-5 0,-3-2-129,-2-3 129,-4-9 0,-5 8-129,-12 6 129,0 0 0,4 8 0,-4 12 0,-2-1 0,0 5-258,-2-4-645,6 8-2838,0-16-1032,8-4-387,-10-8-387</inkml:trace>
  <inkml:trace contextRef="#ctx0" brushRef="#br0" timeOffset="7796.446">10725 2327 9288,'14'47'5418,"-9"-15"-258,6 14-258,-8-9-4386,6-1 0,-4-11-258,1-11-129,-6-14-129,12 0-129,-3-18 0,1-8-129,2-2 129,-1-1 0,6 0 129,-2 9 0,1 5-129,-1 12 258,-1 4 0,-2 13 0,0 6-129,-3 4 0,1 6-774,-10-9-3741,3 3-129,2-12-645,-5-12-387</inkml:trace>
  <inkml:trace contextRef="#ctx0" brushRef="#br0" timeOffset="8216.47">11258 2358 8256,'11'-12'5289,"-20"10"-387,-7 2-516,-4 11-3999,-4 6 129,3 5-129,-1 10-129,8 4 0,3 0-129,11 3 0,4-8-129,16-11 129,7-9-129,4-10 0,5-16 129,-2-16-258,-2-20 129,-2-14 258,-9-18-129,-11-13 0,-8-6 0,-5 2 387,-10-3-387,-7 16 516,-2 16-387,0 21 129,0 38-258,4 22 258,6 33-258,9 18-129,3 33 258,9 3-645,9 12 516,6 2-645,10-15 387,5-11-774,13 2-1806,-9-31-2322,11-12 0,-6-25-387,9-5-387</inkml:trace>
  <inkml:trace contextRef="#ctx0" brushRef="#br0" timeOffset="9304.5322">12090 2268 9933,'16'-26'5418,"-16"26"-129,0-20-387,0 20-3999,-16 0-645,-7 3 387,-4 11-516,-1 6-387,2 8 258,5 8-129,5 3 129,8-2-129,8 7 258,4-2-387,16-4 258,8-2 258,10-8-258,8-6 129,7-11-129,3-10 0,3-8 0,-3-22 0,-6-4 0,-5-10-129,-12-6 129,-13-6-129,-10 1 129,-10 1 258,-3 14-258,-16 12 387,-7 13-516,-2 12 129,-2 13-129,0 12 129,6 15 0,6 8-387,6 4 387,12 4-387,5-4 387,11-3 129,9-9-129,4-6 129,4-8-129,-1-8-129,-2-16 0,-4-21 0,-2-10 0,-7-10-258,0-6 129,-8-2 0,3 2 0,-3-4 516,1 16-387,2 13 129,1 13 129,6 11 258,-1 15 0,2 10-129,-2 5 0,-1 4-387,-1-4 258,-4-3 0,-2-11 0,-4-2-129,-6-16-258,0 0 258,13-9-129,-8-11 0,1 3 0,1 0 129,1 2 0,2 2-129,-10 13 0,21-4 129,-8 7 0,1 11 129,-1-2-129,3 3 0,1-2 129,1 3-129,1-11 129,0-5-129,1-3 0,-4-15 0,1-7 0,-3-8 0,-4-14 0,-3-11 258,-3-5-258,-4-11 774,0-7-645,-4 6 516,-3 4-516,-2-1 516,3 14-387,1 12 258,1 17-258,4 29-258,0 10 0,1 29-129,7 19 258,7 19-129,3 10-129,2 9-645,3 7 645,3-3-645,-2-9 387,-1-21-1032,9-6-3483,-16-28-387,3-13 129,-8-23-387</inkml:trace>
  <inkml:trace contextRef="#ctx0" brushRef="#br0" timeOffset="9457.541">13160 2147 11094,'-56'-72'5418,"19"53"-516,5 19-129,-4 8-4257,1 12 0,-3 5-645,2-5-645,14 6-3999,-6-1 0,16 4-258,3-11-903</inkml:trace>
  <inkml:trace contextRef="#ctx0" brushRef="#br0" timeOffset="10596.6061">13234 2322 7353,'65'-31'4773,"-42"11"-129,-3 3-774,-10-7-3612,-5 7 258,-6-2-516,-13 11 258,-6 3-258,-7 5 516,0 12-645,-1 5 129,2 10 129,6-1-387,8 5 516,9-1-516,3-2 387,13-5-645,9-6 516,4-6 129,3-8-258,1-3 0,3-4-129,-3-11 0,-2 2 129,-3-3 0,-4 1 129,-4 1 0,-5 7 129,-1 2 0,-11 5 258,12 2-129,-12-2 258,10 26-129,-8-7 0,5 4 129,-2-4-129,2-2 0,-7-17 129,9 15-129,-9-15-129,7-17 0,-4-12-129,1-6-129,0-5 258,2 3 129,2-2-258,5 3 387,0 7-516,5 5 516,1 10-387,5 2 258,0 4-258,2 6 0,0-5-129,0 4 0,-1-2 129,-1-2-258,-3-3 258,-4 2-258,-4-12 129,-6-1-129,-6 5 129,-1 4-129,-12 0 258,-6-1-129,-3 8 0,-4 5 0,0 8 0,-1 9 0,4 4 0,3-3 0,6 9-129,7 7 258,6-5 0,4 2-516,10-2 387,5-8 129,3-5-129,2 2 0,0-8 0,1-10-387,-4 0 258,-4-11 516,-1-4-387,-6-2-129,1 2 129,-7-2 0,2 3 0,-2-1 258,-4 15-129,6-13-258,-6 13 129,0 0 129,2 8-129,-2 3-129,0 5 258,-1 2-129,-3-1-129,3 4-129,1-4 258,0 4-387,1-4 516,6-3-516,9-2 258,2-4-258,5-6 516,0-6-129,4-8 0,0-13 387,-1-11-516,-4-14 387,-3-13 0,-6-17 258,-6-8-258,-7-8 258,-1 2-387,-12 2-258,-4 9 387,-4 11 129,-4 19-129,25 53-645,-54-43 774,30 51-774,2 19 387,4 21 387,6 13-516,8 16 0,4 3-258,9 12 516,10-7-645,4-4 645,4-6-516,-1-20-1161,6-10-3096,-14-17-516,5-14-129,-12-14-387</inkml:trace>
  <inkml:trace contextRef="#ctx0" brushRef="#br0" timeOffset="12025.6879">9851 1964 9546,'14'7'5031,"-14"-7"129,12 10-645,-12-10-3225,0 0-387,0 0 0,0 0-387,0 0-129,0 0-129,0 0-387,0 0-774,0 0-3999,0 0 0,0 0-774,0-10-258</inkml:trace>
  <inkml:trace contextRef="#ctx0" brushRef="#br0" timeOffset="27547.5757">18322 7528 6966,'49'4'6063,"-29"0"-258,-7-11-774,4 7-3483,-17 0-516,0 0-129,0 0-258,-6 0-129,-18 3-129,-9 3-129,-13 5 129,-7 2-129,-16-1 129,-10-1-129,-11 0 129,-4-5-129,-1-4 129,-1 0-258,0-2 129,0 0 0,4-2-129,9 2 0,5 0 0,8 7-129,5 0 0,9 6 129,9-1-129,11 6-258,12-2 0,10-2-387,12 10-387,-2-13-4515,20 3-516,5-11-516,10-3-387</inkml:trace>
  <inkml:trace contextRef="#ctx0" brushRef="#br0" timeOffset="28795.647">19049 7691 7224,'1'36'5547,"11"-25"-387,4-9 0,8 4-4515,-4-6 0,9 0 258,-2-3-387,10 3-129,-4 3 0,7 8 0,2 0 0,6 4 0,2-2-129,8-1 0,2-3 0,3-5-129,5-4 0,1-10-258,0-5 0,-2-4 0,-1-4-387,-13-9-387,3 13-1290,-23-12-3225,-11 6-387,-17 1-258,-9 7-258</inkml:trace>
  <inkml:trace contextRef="#ctx0" brushRef="#br0" timeOffset="29082.6635">19393 7948 6321,'-13'66'5805,"8"-26"-258,4 8-387,0-1-3612,1 3-774,0-14-258,0-5-516,3-8-258,-3-23-516,25 9-1290,-20-26-3096,10-14-258,0-12-516,4-4 516</inkml:trace>
  <inkml:trace contextRef="#ctx0" brushRef="#br0" timeOffset="29234.6722">19504 7945 5160,'29'-60'6192,"-19"53"-645,-10 7-387,24 30-2451,-24 4-1419,9 23-387,-1 2-516,-1 7-129,-1 2-258,1-6-258,6-4-774,-9-19-4515,6-14 258,-10-25-774,22 0-258</inkml:trace>
  <inkml:trace contextRef="#ctx0" brushRef="#br0" timeOffset="29907.7106">17295 7846 7998,'0'0'5934,"12"-25"-387,-11-14 0,-2-28-4644,-4-5-129,-9-17-258,3 1-129,-6 2-129,1 5 0,-1 16-129,0 16-129,4 18 129,2 19 129,-2 12-129,3 21 0,2 8 0,-1 8 0,2 2 0,1-1 0,0-5-129,0-8 129,4-4-258,2-21 0,0 0-129,-12 1-387,12-1-1032,-1-18-3870,-1 1 0,-5-3-516,5 5-387</inkml:trace>
  <inkml:trace contextRef="#ctx0" brushRef="#br0" timeOffset="30713.7568">16373 7670 10062,'-5'21'5805,"-20"-9"-129,-5 7 0,-15-4-4902,-7 2-258,-13-3 129,-3 4-258,-3-9 0,1-4-129,0-2 0,10-3-258,10 0-129,8 0 0,11 0-516,2-6-903,16 6-4128,-1 0 0,14 0-774,0 0-129</inkml:trace>
  <inkml:trace contextRef="#ctx0" brushRef="#br0" timeOffset="31158.7822">15031 7842 11739,'-5'12'5934,"-6"-1"-387,-15-15-1677,-1 4-3225,-16 4-129,-3 1 0,-6 0-258,-3 6 0,-5-2-258,2-1-258,5 12 0,4-6-387,12 13-1935,-1-17-2838,9 5-516,5-14-129,10 2-516</inkml:trace>
  <inkml:trace contextRef="#ctx0" brushRef="#br0" timeOffset="31867.8228">14556 8144 9030,'20'-25'6063,"-15"2"-516,-5-18 0,13-1-4515,-16-19-258,-3-4-258,-6-4-129,-2 5 0,-2-1-258,-1 7 0,1 9 0,1 11-129,5 11 0,-3 6 0,4 6 129,9 15-129,-15-14 0,15 14 0,-9-13 0,9 13-129,-6-12 129,6 12 0,0 0-129,-11 1 129,11-1 0,-18 22 0,6-6-129,-4 3 258,2 1-129,-2-1-129,4 2-129,1-4 0,6 5-516,5-22-1806,0 0-2967,0 0-258,25 9-387,-6-9-258</inkml:trace>
  <inkml:trace contextRef="#ctx0" brushRef="#br0" timeOffset="32245.8444">14751 7529 5934,'7'53'6063,"-7"-19"-387,0 10-387,0 5-3225,0 8-1419,0-2 0,0 1-258,0-10 0,0-7 0,0-10-258,7-12 258,4-12-129,4-8-129,1-17 0,3-3 0,-1-6 0,2-2-129,-2-4-129,-5 2-129,0 5-258,-8-6-516,8 13-3741,-13-4-774,2 8-516,-2-4-129</inkml:trace>
  <inkml:trace contextRef="#ctx0" brushRef="#br0" timeOffset="32739.8726">15745 7897 8514,'10'-18'6063,"-10"-18"-516,0-8-129,-10-23-4644,0-8-129,-9-4-258,1 1 0,-4 4 0,0 12-387,4 12 258,1 21-129,4 12 0,13 17-129,-17 5 258,11 14-129,1 9 0,-2 5 0,3-3 0,-4 1 0,0-3 0,-1-3-129,-2-7 0,-1-1 0,1-9-258,-1-6-129,12-2-387,-17-1-2451,17 1-2322,0-14-129,15 7-645,1-5-258</inkml:trace>
  <inkml:trace contextRef="#ctx0" brushRef="#br0" timeOffset="33016.8885">15911 7398 7611,'12'135'5805,"-3"-57"-258,1-6-258,4-3-4257,-3-10-129,4-5-129,-5-20-129,8-10-129,-3-19-129,3-13-129,-1-17-129,0-8 0,0-5-387,-2-4 0,6 6-516,-13-10-3096,8 15-1548,-6 5-516,3 11-258</inkml:trace>
  <inkml:trace contextRef="#ctx0" brushRef="#br0" timeOffset="33739.9298">17602 7129 9417,'-10'75'5934,"4"-22"-516,3 14 0,-1 2-4515,4 8-258,-7-7 0,7-2-129,0-12-129,7-9-129,2-9 0,8-12-129,4-5 129,5-9-387,1-7 0,0-5-387,4 0-387,-12-14-4515,9-7-258,-9-7-516,0-4-645</inkml:trace>
  <inkml:trace contextRef="#ctx0" brushRef="#br0" timeOffset="35119.0087">15718 3226 11739,'11'20'5805,"-6"4"-387,-5-24 0,-10 18-3870,-8-10-903,-11 8-129,-17-8 0,-7-3-258,-16-4 129,-4-1-129,-4-2-129,3-6 1,-1-1-130,10-1 0,12 0 0,9 1-130,15 3 1,9 2-258,20 4-129,-12 0-387,23 21-1677,0-16-2967,13 10 0,-4-8-258,14 7-516</inkml:trace>
  <inkml:trace contextRef="#ctx0" brushRef="#br0" timeOffset="35458.0281">17026 3303 11868,'54'9'5805,"-54"-9"-387,0 0-129,-33 4-4773,-4-4 0,-17 0 0,-6-2 0,-10-6-129,-2 1-129,3 0 0,4 4-129,10-3-129,10 6-129,12 0-129,10 0-129,23 0-258,-13 8-903,30 0-3870,0-8-129,17 5-258,1-5-645</inkml:trace>
  <inkml:trace contextRef="#ctx0" brushRef="#br0" timeOffset="35730.0437">17998 3297 11223,'0'0'5805,"-13"10"-258,-12 6-516,-14-8-4644,-10 2 0,-8-2-129,-4-2 0,2 0-516,-1-6-774,17 0-4128,2-8-129,18 4-645,9-7-387</inkml:trace>
  <inkml:trace contextRef="#ctx0" brushRef="#br0" timeOffset="36208.071">18891 3374 9417,'7'-24'5805,"5"15"-645,9-1 0,0-7-4257,8 8-258,-3-4-129,2 3-258,0-2 0,3 4-129,1 2 0,3 6-129,1 2 129,2 6-129,1 1 0,3 1 0,0 2 0,1-2 0,-1-5 0,-4-5-258,0-3-129,-9-18-1032,5 6-3741,-17-7 0,1 5-645,-10-9-258</inkml:trace>
  <inkml:trace contextRef="#ctx0" brushRef="#br0" timeOffset="36440.0843">19235 3272 7353,'-17'106'5418,"8"-42"-387,4 7-129,-2-11-3999,6 15-387,-10-15 129,10-6-516,0-10-258,1-16-516,8-9-2064,-8-19-2064,19-11-387,-9-17-516,3-3 129</inkml:trace>
  <inkml:trace contextRef="#ctx0" brushRef="#br0" timeOffset="36638.0956">19316 3342 9030,'35'3'5547,"-24"15"-258,7 15-129,-12 7-4257,7 15-258,-13-3-258,0 4-387,0 0-129,-10-6-516,9 0-1290,-7-22-2967,7-9-387,1-19-516,3-6-129</inkml:trace>
  <inkml:trace contextRef="#ctx0" brushRef="#br0" timeOffset="36961.1141">19825 3001 12255,'0'0'5547,"-12"5"-516,-7 8-129,3 12-4644,-10-3 258,0 3-645,-3-3 129,-2-8-645,8 1-129,-8-25-1806,14 3-2580,-2-16 387,12-1-1032,-3-10-258</inkml:trace>
  <inkml:trace contextRef="#ctx0" brushRef="#br0" timeOffset="37140.1243">19555 2883 6450,'6'13'5934,"0"12"-645,5 9 0,-2 2-3870,12 13-387,-5 1-258,7 12-258,-1-5-387,0 0-387,0-3-129,-6-17-1161,6 1-3354,-12-15 0,4-11-387,-14-12-645</inkml:trace>
  <inkml:trace contextRef="#ctx0" brushRef="#br0" timeOffset="37321.1347">19851 3127 10191,'-11'-8'5418,"-12"-5"-387,-7 7-129,-6-13-4644,-5 0 129,-5-1-774,-5-13-1161,14 12-3096,-2-4-516,15 11 0,7-3-1032</inkml:trace>
  <inkml:trace contextRef="#ctx0" brushRef="#br0" timeOffset="37492.1445">19605 2817 6708,'12'5'5418,"-14"20"-258,-6 19 129,-9-1-3870,11 26-516,-7-1-387,5 3-645,8 14-1935,0-20-2580,4-2-516,5-15-645,7-6 0</inkml:trace>
  <inkml:trace contextRef="#ctx0" brushRef="#br0" timeOffset="38372.1948">19937 5196 6966,'-22'20'5934,"22"-20"-387,-14 26-258,14-26-3096,0 25-1290,0-25-129,0 14 0,0-14-258,11 7-258,1-7 129,8 0-129,6-7 129,12 4-129,3-4-129,12 3 129,5-1-129,8 5 129,4 0-129,3 0 0,5 4 0,0-1-129,-2 1 129,0 1 0,-6 0-129,-5-3 129,-7 2-129,-4 3 129,-9-1 0,-9 2 0,-6 2-129,-8-4 0,-6 2 0,-4 2 0,-12-10 0,7 14-129,-7-14 0,-1 15 258,1-15-129,-18 14 129,7-6-129,-2 0-129,-1 2 129,-2-2-129,1 2 129,2-3-129,13-7 129,-20 15-129,20-15 129,-12 10 129,12-10 0,0 0 129,0 0-258,17-6 129,-1-6 0,5-4 1,5-4-130,-3 3 0,5-2 0,-6-3 0,-2-4 0,-7-1 0,-5 3 0,-3 2 0,-5-2 0,0 0 0,-8 6 0,-3-1 0,-3 9 0,0-1 0,-5 3 0,4 1 0,-3 5 0,0-1-388,2 1-257,-4-15-1419,20 17-3483,-26-22-387,26 22-258,-17-36-645</inkml:trace>
  <inkml:trace contextRef="#ctx0" brushRef="#br0" timeOffset="39078.2352">22263 7899 9417,'25'33'6192,"-23"-11"-645,-8-6 0,-1 3-4773,-23-10-258,-13-5 0,-9-3-129,-7-1 0,-8-9-258,4-3 0,2 2-129,4-2-129,7 5 0,10 3-258,13 4-129,5 0-645,22 8-3870,0-8-516,24 8-645,1-8 0</inkml:trace>
  <inkml:trace contextRef="#ctx0" brushRef="#br0" timeOffset="39402.2537">23371 8028 9417,'10'12'5934,"-27"9"-516,-14-18 0,-4 8-4773,-19-5-129,-1 1 0,-7-6-129,-1-1-258,2-1 0,5-2-258,14 3-258,7 0-129,18 4-903,-2-3-4128,19-1-129,13 13-129,19-6-645</inkml:trace>
  <inkml:trace contextRef="#ctx0" brushRef="#br0" timeOffset="39650.2679">24178 8008 6450,'42'39'6321,"-34"-17"-645,-17-2-387,-10 2-2580,-22-11-2064,-8-4-258,-13-7-129,-6-3-516,4-6-4386,-6-11-774,11-4-516,10-2-516</inkml:trace>
  <inkml:trace contextRef="#ctx0" brushRef="#br0" timeOffset="40934.3413">22839 3509 10707,'15'26'5805,"-15"-7"-645,-10-13 129,-6 2-4515,-16-5-129,-8-1-129,-13-2-129,-3 2-129,-10-2 0,3 0-129,6 0-129,6 0-129,10 3-129,5-3-516,25 17-1806,11-17-2709,0 0 0,8 0-387,22-6-645</inkml:trace>
  <inkml:trace contextRef="#ctx0" brushRef="#br0" timeOffset="41225.358">23652 3527 10836,'-20'39'5676,"-2"-13"-645,-12-9 0,-5 2-4515,-9-10-258,-1-4 129,-5-5-258,5-1-258,8 1-258,1-15-516,23 13-3999,-1-9-129,18 11-516,9-6-516</inkml:trace>
  <inkml:trace contextRef="#ctx0" brushRef="#br0" timeOffset="41458.3713">24365 3430 8643,'25'47'5805,"-25"-15"-387,-9-10-258,-10 0-3354,-10-3-1806,-16-2-258,-2 6-774,-15-17-3870,7 6-129,0-5-516,6 1-516</inkml:trace>
  <inkml:trace contextRef="#ctx0" brushRef="#br0" timeOffset="42429.4268">21765 8226 10449,'12'19'6192,"6"-21"-774,-9-30 0,-1-9-5031,-8-23 0,-2-10-258,-10-5 0,-1-6 0,-1 6 0,-3 10 0,4 18-129,-1 17 129,2 14 0,12 20 0,-13 0 0,8 16 0,-2 5-129,4-1 129,-5 2 0,0-3-129,-2-3 0,10-16 0,-17 15-129,17-15-129,-17 3-129,3-5-387,14 2-1548,-11-14-3354,10 3 0,0-6-516,3 3-387</inkml:trace>
  <inkml:trace contextRef="#ctx0" brushRef="#br0" timeOffset="42716.4433">21890 7536 7224,'31'60'5934,"-16"-11"-258,-6 6-516,4 6-3354,-7 7-1032,1 3 0,-5-4-258,3-2-129,0-13-129,2-12 0,3-11 0,4-12 0,0-15 0,4-2-258,-2-5 0,-1-11-129,1 0-129,-6-1-258,0 3-516,-11-7-4257,1 9-387,-5-3-258,4 2-645</inkml:trace>
  <inkml:trace contextRef="#ctx0" brushRef="#br0" timeOffset="43325.4781">22812 8182 9288,'24'26'6063,"-24"-26"-387,16 0-129,-11-29-4773,-5-6-258,-8-11-258,-3-9-129,-5-9 0,-1 1 0,-2 5-258,2 8 258,3 15-129,3 9 129,3 11-129,8 15 258,0 0-258,-8 10 129,5 8 0,2 1-129,-5 3 0,0 1 0,-3-4 129,1 3-258,0-9 129,-1 0 0,0-1-258,9-12-129,0 0-129,-13 0-1032,13 0-4128,8-8 129,3 4-645,1-5-258</inkml:trace>
  <inkml:trace contextRef="#ctx0" brushRef="#br0" timeOffset="43624.4952">22913 7725 8901,'22'70'5676,"-10"-22"-258,-3 4-129,3 5-4515,-7-2-129,4 2 0,-3-7-258,2-6 0,1-7-129,5-12 129,0-16-129,6-6-129,1-9 0,-1-15-129,0-1 0,0-10-129,-6-4 129,-2-1-258,-3 8-129,-9 2-129,2 8-516,-9-10-1677,3 17-2709,-5 2-129,9 10-516,0 0-129</inkml:trace>
  <inkml:trace contextRef="#ctx0" brushRef="#br0" timeOffset="44163.526">23882 8271 6450,'25'17'5805,"-9"-7"0,-16-10-516,33 3-3096,-32-15-903,10-3-387,-10-13-258,-1-3-129,-1-14-129,-5-3-129,-6-2 0,3 0 0,-4 0 129,0 9-129,0 1 0,3 10-129,0 9-129,1 5 129,2 3 0,-1 2-129,8 11 0,-12-5 129,12 5-258,-12-2 258,12 2-129,-14 0 0,14 0 0,-16 9 129,16-9-129,-19 11 0,19-11 0,-18 12-129,18-12-129,-14 11 0,14-11-387,-16-3-2838,16 3-2322,-5-12 0,5 12-774,0-31-258</inkml:trace>
  <inkml:trace contextRef="#ctx0" brushRef="#br0" timeOffset="45096.5794">24115 3348 5031,'9'-16'5676,"-9"16"-516,8-13-258,-8 13-1935,0 0-1419,12 7-387,-12-7-258,0 35-258,0-9-258,0 7 0,-4 11 0,4 6-129,-1 3 0,1 4 0,0-5-129,1-5-129,2-5 129,-1-2-129,2-16 129,-1-5 0,0-4 0,-3-15 0,10 8 0,-10-8 129,19-4-129,-9 0-258,6-1 258,-2-3-129,5 0-129,-4 3 0,-1 2-387,-6-9-387,7 12-4386,-15 0 0,0 0-516,0-11-516</inkml:trace>
  <inkml:trace contextRef="#ctx0" brushRef="#br0" timeOffset="47499.7169">22283 9557 7482,'7'-36'6063,"-6"24"-258,-1 12-387,0 0-3870,-3 17-258,-8 12-516,3 19-129,-6 9-258,-4 11-129,0 11 0,0 6-129,0-3 0,2-6 258,4-8-258,3-5 129,2-17-129,4-10 0,3-16 129,1-6-129,-1-14 0,25 0-129,-7 0 129,5-10 0,4 3-129,6-1 129,1 4-129,1 4 0,0 0 129,-2 7-129,-3-2-129,-5 3 129,-2 1-258,-10-1-129,0-1-258,-13-7-516,10 0-4515,-11-13-258,1 1-258,-6-10-516</inkml:trace>
  <inkml:trace contextRef="#ctx0" brushRef="#br0" timeOffset="47844.7366">22929 9685 9159,'38'-17'6063,"-26"17"-516,-12 0-129,0 0-4644,-23 9-129,-5 11-258,-10 2 0,-1 11-258,-2 12 0,1 2 0,8 6 129,9 1-258,12-3 129,11-1 0,14-1 0,12-6 129,9-9-258,9-5 129,5-5-258,-2-11 0,3-6-387,-12-7-903,-2-2-4128,-19-10-258,-4 4-258,-13-8-516</inkml:trace>
  <inkml:trace contextRef="#ctx0" brushRef="#br0" timeOffset="48880.7958">21831 9247 3999,'0'0'5934,"10"-15"-387,-10 15-258,0 0-3225,0 0-1032,-5 17 258,1 7-645,-8-2 129,4 10-387,-2 6 129,2 6-129,1-1 0,3-1 0,3-3-258,1-6 0,1-4-129,3-7-129,2-10-258,-6-12-903,15 0-4257,-14-12 0,5-2-387,-6-13-645</inkml:trace>
  <inkml:trace contextRef="#ctx0" brushRef="#br0" timeOffset="49182.8131">22106 9160 8514,'4'36'5805,"-9"-14"-258,-8 12-258,-4-5-4515,1 2-387,-8-4-129,2 2-129,-1-7-129,2-6-129,4 1-258,1-12-516,16 11-2322,0-16-2064,0 0-387,-4 13-516</inkml:trace>
  <inkml:trace contextRef="#ctx0" brushRef="#br0" timeOffset="49419.8267">22059 9469 7611,'20'3'5805,"-20"-3"0,0 0-387,-2-28-4128,-9 12-645,-8-10-258,-6-4-129,-3 3-258,-2 1 0,2 2-387,0-3-387,15 20-903,-12-8-3354,25 15-258,-4-13-645,4 13-258</inkml:trace>
  <inkml:trace contextRef="#ctx0" brushRef="#br0" timeOffset="49693.8424">21945 9115 4773,'7'54'5547,"-5"-22"-258,3 2-258,-5 1-3741,12 11-387,-7-6-258,5-2-258,0-1-258,2 1 129,1-6-645,-9-15-1806,4 2-2709,-8-19-387,13 15-516,-13-15 130</inkml:trace>
  <inkml:trace contextRef="#ctx0" brushRef="#br0" timeOffset="49913.8549">22095 9365 3612,'-34'0'5805,"13"0"-387,-2-3-516,0 1-3483,1 2-5418,-6 0-903,9 0-645,-1 0-387</inkml:trace>
  <inkml:trace contextRef="#ctx0" brushRef="#br0" timeOffset="51959.972">15259 9444 8127,'31'-4'5676,"-17"-8"-258,-1-5-387,-12-9-4386,3 2 0,-6-6-387,-8 2-129,-7 3-129,-3 6 129,-5 10-258,0 9 129,1 13 0,5 14-129,3 7 258,5 5-129,4 8 129,7 0-258,2 0 258,8-4 0,3-7 0,5-9-129,0-3 129,5-5-129,-3-7 129,2 0 0,-6-3 0,2 7 0,-10 7 0,-3 8 129,-6 3 0,-10 16 0,-10 2 0,-5 5 129,-5-3-129,-4-7 129,1-8-129,2-6-129,1-11 129,8-12 0,4-10-129,11-15 129,3-11-129,5-4 0,5-3-129,6 1 129,2-5-129,0 7 0,4 6-129,-3 5 129,2 9-258,-3 5 129,3 5-258,-3 0-129,4 7-387,-17-7-1161,29-2-3483,-14 1-129,7-3-516,-5-5-258</inkml:trace>
  <inkml:trace contextRef="#ctx0" brushRef="#br0" timeOffset="52158.9833">15599 9740 11868,'22'50'5934,"-12"-25"-258,-1-9-258,-4-3-5289,-5-13-387,0 0-1419,0 0-3741,-7-21-258,7 4-258,4-11-645</inkml:trace>
  <inkml:trace contextRef="#ctx0" brushRef="#br0" timeOffset="52464.0008">16005 9399 8256,'44'-17'6063,"-33"12"-258,-11 5-387,0 0-3999,0 0-1032,-17 1 0,-4 8-129,-2 5 0,2 9-129,4 4-129,6 3 129,8 7 0,4-1 0,13 6 129,9 3 129,3-1-258,2-3 129,-2-5-129,-5 0 0,-7-9-129,-11-3 0,-8-9-129,-20-13-387,-9 1-387,-27-4-4386,5-3-387,-11-3-516,4 1-258</inkml:trace>
  <inkml:trace contextRef="#ctx0" brushRef="#br0" timeOffset="52870.024">15347 9440 9546,'6'32'5934,"-4"-15"-645,-2 0-129,0-2-5289,0 11-1677,-1-9-3225,-1 0-645,-1-3 0,3-1-516</inkml:trace>
  <inkml:trace contextRef="#ctx0" brushRef="#br0" timeOffset="53174.0414">16349 9884 10965,'1'14'6063,"-1"-14"-516,3 16-129,-3-16-5418,0 0-4902,-11-9-516,-2-6-516,4 1-645</inkml:trace>
  <inkml:trace contextRef="#ctx0" brushRef="#br0" timeOffset="58811.3638">20751 9799 6063,'-30'32'5934,"20"-23"-516,10-9-258,-16 11-3999,16-11 0,0 0-258,13 0-129,3-19-258,11 1-258,3-3 129,10-3-258,7-2 0,2-2 0,0-2 0,2 6-129,-6 4 129,-1 5 0,-8-1 129,-5 6 0,-4 2 0,-5 8-129,-7 0 0,-3 3 0,-12-3 0,11 12-129,-11 2 129,-1 1-258,-9-1 129,1 1 0,-2 2 0,0-3 0,0 1 0,11-15 0,-7 12 129,7-12-129,13-5-129,3-7 258,2-9-129,3-4 0,0-1 0,-3-4 0,-2 7 0,-8 1 129,-6 3-129,-2 5 0,-10 6 0,-6 5 0,-4 1-129,-5 2-129,-1 0-516,-5-15-1290,5 14-3612,-2-10-129,5 2-516,1-1-258</inkml:trace>
  <inkml:trace contextRef="#ctx0" brushRef="#br0" timeOffset="59332.3936">19531 10785 8643,'13'-7'6063,"6"-1"-258,-19 8-387,0 0-3870,-14 3-1290,-4 7 0,-5 0 0,-3 4-258,2-2 129,2 4-129,7-4 0,6 2 129,6 5 0,4-5-129,10 9 129,5-2-129,0 4 129,0 4 0,-4 1-129,-5-2 129,-7-3-258,-4-3 258,-11-8-129,-8-6 0,-4-4 0,-4 0 0,-2-4-258,0-8-129,9 7-645,-10-12-4257,22 12-387,12 1-516,0 0-258</inkml:trace>
  <inkml:trace contextRef="#ctx0" brushRef="#br0" timeOffset="59549.4061">19723 10928 9804,'-15'65'6063,"6"-28"-516,0-5-129,3-1-5418,-1-8-387,-7-23-2322,14 0-2580,0-13-387,2-12-645,6-11 129</inkml:trace>
  <inkml:trace contextRef="#ctx0" brushRef="#br0" timeOffset="59664.4126">19687 10711 4644,'-7'-12'5676,"7"18"-903,0 6-4257,0-12-3741,25 29-1806,-13-19-516</inkml:trace>
  <inkml:trace contextRef="#ctx0" brushRef="#br0" timeOffset="59992.4314">19927 10880 6450,'-11'85'5934,"3"-45"-387,0 2-387,-2-7-4386,3-6-387,-3-9 0,3-7-129,7-13-387,-5 12 258,5-12-129,7-20 0,6 1 0,4 2 129,2-7 0,1 8-129,1-1 129,2 4 0,-6 11 0,2 3 129,-6 12-258,1 9 129,-4 4-129,-2 1-258,6 4-774,-14-7-3999,6-7-516,-6-17-258,17 1-516</inkml:trace>
  <inkml:trace contextRef="#ctx0" brushRef="#br0" timeOffset="60699.4718">20292 11013 7611,'15'8'5676,"-15"-8"-258,0 0-516,0 0-4257,-5 9-129,-10-2-387,-7 0 0,-2 3-129,2 6 0,0 2 0,4-2 0,7 3 0,9 2 0,2-5-129,13-4 129,5-6 0,4-6 0,0-6 0,1-3 0,-2-9 0,-5-5 129,-2 1-129,-6 2 129,-4 9 129,-4 11 0,0 0 129,-12 11 0,3 14 0,-4 9 129,3 7 0,-4 2 0,5 3-258,-2 2 0,1-7-129,4-6-129,0-7 0,-1-9-258,7-19-129,-13 16-774,-7-19-4386,19-16 0,-1-15-516,3-5-387</inkml:trace>
  <inkml:trace contextRef="#ctx0" brushRef="#br0" timeOffset="61097.4946">20525 10648 6837,'11'27'5934,"-11"5"-774,-5 2 0,3 11-4515,-17-4 258,11 8-387,-9 1-129,9 3-129,3-5 0,5-5 0,7-3-129,10-11 129,5-8-129,5-9 129,3-12-129,-1-7-129,-2-7-129,-5-10 129,-7-6 0,-5 2 0,-9 5-129,-2 7 129,-13 8 0,-2 8 0,-4 5 129,2 10-129,1 12 129,4 7-129,9-1 0,4 3 0,10 3-129,8-11 0,9 2-516,-4-18-774,13-1-3870,-8-11-129,2-3-516,-4-11-387</inkml:trace>
  <inkml:trace contextRef="#ctx0" brushRef="#br0" timeOffset="61883.5396">21254 11115 9030,'18'10'5805,"-18"-10"-258,-12 2-387,-8-3-4515,-5 0-387,-4-7-387,-6-4-645,8 11-4128,-6-5-258,12 4-774,4 2-129</inkml:trace>
  <inkml:trace contextRef="#ctx0" brushRef="#br0" timeOffset="62036.5483">21224 11297 7611,'-8'24'5805,"-10"-20"-387,-12-4-516,7 0-4515,-17 0-1290,-9 0-3741,2 0-645,-3 1-387,6 10-258</inkml:trace>
  <inkml:trace contextRef="#ctx0" brushRef="#br0" timeOffset="63335.6226">19858 11998 9804,'23'-2'5934,"-4"2"-258,-19 0 0,20 9-4644,-20-9-516,-12 5-129,-3-2-129,-5-3-129,-4 5-129,-4 2 129,-2 3-129,-2 1 129,2 1-129,1 1 129,5 1-129,0 4 129,4-2 0,4-2 0,3 0-129,4 0 129,9-14 0,-11 18-129,11-18 129,0 0-129,0 11 0,0-11 129,19 5-129,0-5 0,-1 3 129,7 3 0,2-3 0,-1 4-129,2 0 129,-3-1-129,-4 2 129,-5 2-129,-6-1 0,-2 2 0,-8 5 0,-5 0-129,-8 2 258,-3 6-129,-7-3 0,-1-1 0,-3 2 129,3 0-129,1-5 129,3 0 0,1 0-258,5-5 129,6 2 129,4-1-129,4-2 0,0 1 129,8 1-129,5 1 0,4-6 129,2-1-129,2-1 0,0-2 0,0 1-258,-2-3 0,2 0-645,-13-15-1935,10 7-2967,-8-7-129,6-1-516,-5-8-129</inkml:trace>
  <inkml:trace contextRef="#ctx0" brushRef="#br0" timeOffset="63771.6476">20356 12058 9804,'19'0'5805,"-19"0"-258,-2 17-129,-15-5-4902,-4 3-258,-9-2-129,-3 2 0,-1 3-129,2 0 258,4 1-258,9-3 129,9 4-129,10-1 258,6 1-258,12 4 129,6-3 129,1 3-258,2 1 129,-2-2-129,-4-3 258,-9 3-129,-9-2 0,-3-1 0,-15-3-129,-7-1 0,-6-4-129,-6-5-258,1 1-129,-7-8-1032,11 0-3999,2 0 129,10 0-516,17 0-516</inkml:trace>
  <inkml:trace contextRef="#ctx0" brushRef="#br0" timeOffset="64227.6736">20480 12429 8643,'21'111'5805,"-12"-55"-645,-7-1 0,3 0-4515,-5-14-258,-5-9-129,-4-19-129,-4-16 0,2-23-129,2-12-129,2-16 258,7-12-258,0-6 129,7-1 129,11 6-129,4 9 0,7 11 129,3 13 0,1 12-129,-3 13 129,-3 9 0,-3 12 0,-10 8 0,-8 4-129,-10 2 0,-12 1 0,-11-5 0,-8-5-258,-4-9 0,-7-7-258,9-1-903,-10-14-2322,17 6-1548,7-8-387,8 3-387</inkml:trace>
  <inkml:trace contextRef="#ctx0" brushRef="#br0" timeOffset="64577.6937">20801 12310 8256,'13'56'5805,"-12"-26"-258,3 3-387,-3-4-4773,-1-5-387,0 0-1161,-10-14-3612,10-10-516,0-9-258,4-7-645</inkml:trace>
  <inkml:trace contextRef="#ctx0" brushRef="#br0" timeOffset="64695.7004">20851 12248 5934,'0'0'5418,"0"0"-129,17 4-1419,-15 10-7869,3-2-645,4 1-516,3-3-387</inkml:trace>
  <inkml:trace contextRef="#ctx0" brushRef="#br0" timeOffset="64971.7162">21032 12446 6837,'-14'72'5547,"9"-42"-387,-2-2-258,6-1-4257,-5-15-129,6-12-129,0 0-258,6-6-129,6-15 129,1-2-129,3 0 0,0-1 0,1 5 129,0 4 129,-3 11-129,-3 7 129,0 9 0,-3 9-258,-1 4-258,-4-7-774,5 8-3870,-5-8-129,-3-18-516,0 0-258</inkml:trace>
  <inkml:trace contextRef="#ctx0" brushRef="#br0" timeOffset="65305.7353">21709 12280 5676,'-7'18'6063,"-8"-6"-774,-10-4-258,-3 5-3096,-5-7-2193,-8-9-2064,3 3-2322,7 0-774,11 0-387,20 0 259</inkml:trace>
  <inkml:trace contextRef="#ctx0" brushRef="#br0" timeOffset="65447.7434">21687 12422 7224,'-2'16'5289,"-18"-13"-129,-7-3-645,-4-2-4644,-11-3-3999,7 1-645,3 3-387,8 1-516</inkml:trace>
  <inkml:trace contextRef="#ctx0" brushRef="#br0" timeOffset="65783.7626">22056 12235 8385,'-44'12'5805,"18"10"-516,-1 5-129,4 12-4902,-2 1 129,12 1-258,7-2 129,7 0-129,17-12 0,10-6 0,7-6 0,8-12-129,-1-10 129,0-10-258,-6-12 258,-7-6-129,-14-6-258,-13-1 129,-4 1-645,-26-5-1161,-8 13-3354,-5 0-129,-4 12-258,-2 4-516</inkml:trace>
  <inkml:trace contextRef="#ctx0" brushRef="#br0" timeOffset="66742.8175">22655 12414 7482,'12'0'6063,"4"4"-645,-16-4-258,0 0-3483,-14 8-1419,-2-8-387,-4 0-903,-18 0-3741,12 0-645,2 0-258,5 3-387</inkml:trace>
  <inkml:trace contextRef="#ctx0" brushRef="#br0" timeOffset="66911.8272">22669 12532 8901,'-21'23'5676,"2"-13"-516,-2-5-516,-4-5-6837,3 0-2709,1 0-387,3-1-645,8-3 129</inkml:trace>
  <inkml:trace contextRef="#ctx0" brushRef="#br0" timeOffset="67435.8571">22960 12121 9159,'2'42'5676,"-2"-7"-258,-4 2-129,4 6-5031,-11-2 129,4-4-387,0-5 129,2-10-258,5-11 129,0-11 0,12-7-129,7-14 129,1-6 0,4-8 0,3 4 0,2 4 129,-5 5 0,-2 6 129,-4 13-129,-3 7-129,-6 14 258,-5 11-129,-4 3-129,0 1-129,0 7-387,-4-14-1290,2 1-3483,2-10-129,9-9-774,5-9 258</inkml:trace>
  <inkml:trace contextRef="#ctx0" brushRef="#br0" timeOffset="67716.8732">23421 12182 7611,'-6'16'5805,"-8"5"-258,1 8-516,-4-1-4257,5 8-387,-4-2 0,9 5-258,5-8 0,4-1 0,13-13-129,7-5 0,6-10 129,3-2-129,-1-11 129,-2-12-129,-4-4 0,-8-4 0,-9 1-129,-7 0-129,-6 7-645,-24-1-4257,3 10-129,-6 4-516,-2 10-258</inkml:trace>
  <inkml:trace contextRef="#ctx0" brushRef="#br0" timeOffset="68231.9027">22669 13053 7998,'0'0'5805,"0"0"-645,2 19-129,1 9-4128,-4-6-387,1 8-258,0 0-129,0-1-129,10-6 129,3-6-129,7-7-129,3-10 0,2-3 129,0-9 0,2-7-129,-5 0 258,-2-2-129,-4 0 0,-4 2 129,-5 7 129,-7 12-129,0 0 0,1 12 129,-1 7-258,0 6 129,-2 2-258,2 6-258,0-13-645,11-1-4257,-2-7 129,6-3-516,0-9-387</inkml:trace>
  <inkml:trace contextRef="#ctx0" brushRef="#br0" timeOffset="68811.9358">23063 13097 6966,'-3'67'5547,"0"-26"-258,-2-1-387,5 3-3999,-9-12-258,5-2-129,-2-7-258,2-8 0,4-14-258,0 0 129,-3-22-129,3-2 129,4-7 0,5-2-129,2-2 129,3 1-129,3 3 129,2 7 0,4 4 0,2 12 0,1 4-129,-2 4 0,0 7 129,-1 8-129,-2 4 0,-4 3-129,-3 4 129,-6-8-387,-2 8-516,-7-9-4128,1-2-258,0-15-258,-1 17-645</inkml:trace>
  <inkml:trace contextRef="#ctx0" brushRef="#br0" timeOffset="69359.9672">23426 13108 5289,'7'51'5805,"-6"-19"-387,4 7-387,-5-1-3483,3 16-387,-3-4-258,0 5-129,0-7-258,0-1 0,-1-8-258,1-13 129,-2-10-258,2-16 129,-1-15-129,1-15-129,0-12 129,2-10-129,5-6 0,2 0 0,7-3 0,0 11 0,6 6 129,2 10 0,2 16-129,-4 7 0,0 11 0,-3 8 0,-6 13 129,-7 3-129,-6 5-129,-10 1 0,-8-3 0,-7-6-129,-4-2-129,-9-14-516,13 7-2838,-11-12-1548,14-5-387,-2-9-516</inkml:trace>
  <inkml:trace contextRef="#ctx0" brushRef="#br0" timeOffset="69796.9922">23844 13167 7740,'11'4'5676,"-11"9"-516,-11-6-129,-10 10-4515,-9-9 0,0 1 0,-3 2-258,2-1-129,4 5 129,10 1-129,4 0 0,12 2-129,1-7 129,10-2-129,7-2 0,1-6 0,2-1 0,0-11-129,-1-5 0,-4-4 129,-2-1-129,-6 4 129,-2 0-258,-4 7 258,-1 10 0,0 0 0,0 0 129,0 24-129,0 1 129,1 4 0,3 1 0,-2 3-129,6-4-258,-5-10-774,13-2-3999,-16-17-129,19 14-516,-19-14-258</inkml:trace>
  <inkml:trace contextRef="#ctx0" brushRef="#br0" timeOffset="70022.0051">23987 13167 8127,'3'60'5418,"-2"-26"0,-1-9-387,0 1-4644,-1-3-645,1-23-903,-7 15-3741,7-15-129,-3-7-516,3-10-258</inkml:trace>
  <inkml:trace contextRef="#ctx0" brushRef="#br0" timeOffset="70524.0338">24124 13196 6063,'-1'44'5676,"1"-26"-645,0 0-774,0-18-3870,0 0 129,0 0-258,0 0 0,0 0 0,0-7 129,0 7 0,1-13 0,-1 13 0,0 0 258,11-16-129,-11 16-258,0 0 0,15-11 0,-15 11-129,9-11 0,-9 11-129,11-10 0,-11 10-129,10-8 129,-10 8 0,17-11-129,-17 11 129,21-10-129,-6 7 129,0 1-258,5-2-129,-4-4-387,5 8-1419,-6-3-2967,-4 1-387,-11 2-516,4-17 388</inkml:trace>
  <inkml:trace contextRef="#ctx0" brushRef="#br0" timeOffset="70729.0455">23993 12954 9417,'3'18'5934,"-3"-18"-774,22 8 0,-6-8-5289,-10-8-1548,-6 8-3225,12-11-645,-1 9-129,1-3-516</inkml:trace>
  <inkml:trace contextRef="#ctx0" brushRef="#br0" timeOffset="71456.0871">24380 13212 5289,'48'25'5418,"-22"-16"-258,-4-4-516,-4-5-3870,0-6 129,-14-9-516,-2 1-129,-4-3-129,-11 0-129,-7 4 0,-5 3-129,0 6 0,0 4 0,0 7 129,4 3 0,7 7-129,5 2 129,8 5 0,2-2 129,12 1 0,2-3-129,6-2-129,1-4 0,2 0-129,-2-10-258,4 0 129,-6-5 0,0-3 0,-4-7 258,1-1 0,-4 0 258,-3-1 0,-10 13 258,17-18-129,-17 18 129,0 0 0,0 0-129,0 0-129,0 0 0,0 12 0,-7 2-129,2 3 129,1 3-129,3-4 129,1 0 0,6-7-129,7-6 129,5-6 129,3-12-129,2-15 0,5-9 0,-2-7 0,-2-9 0,-2-4 0,-5-1-129,-7 6 129,-5 8-129,-5 8 0,-9 14 129,-7 13 129,-3 11-258,-6 13 129,2 20 0,0 9 0,4 6 0,2 9 0,7 5-129,4 1-129,1-2-129,5 3-1290,0-17-3096,0-7-516,0-11-129,-4-11-516</inkml:trace>
  <inkml:trace contextRef="#ctx0" brushRef="#br0" timeOffset="72424.1424">22055 13989 6837,'0'46'5547,"7"-22"-129,4-8-258,9-2-3483,0-12-1032,7-2-258,-4-5-129,1-8-129,-1-5 0,-3-7 0,-5 4-258,-5 1 258,-9 2-129,-1 5 258,-12 6-258,-2 4 0,-3 3 0,0 10 0,1 3 129,5 5-258,6 4 258,5 2-387,7 2 258,15-2 129,5-1-129,11-4-129,6-3 129,6-12 0,3-4 0,0-8 0,1-11 0,-4-13 129,-5-5-129,-8-10 129,-3-2-129,-10-2 0,-7 1 0,-7 1 129,-4 3-129,-6 15 129,-3 4-129,-7 13-129,-7 13 129,-1 7 0,-3 16 0,-2 11 129,3 8-129,2 4 0,5 8 0,3-1 0,10 1 129,3-1-129,11-5 0,6-7-129,8-9 129,4-9 0,4-12 0,-2-10 0,1-8 0,-4-11 0,-6-8 129,-5-4-258,-4 2 129,-11-3 0,-5 10 0,-3 7 0,-10 7-129,-3 8 129,0 12-129,1 7 258,3 9-129,8 4 0,4 4 0,4 1 129,14-3-129,5-5 0,8 3-387,-1-18-516,15 2-4257,-16-12 0,4-4-645,-8-11-258</inkml:trace>
  <inkml:trace contextRef="#ctx0" brushRef="#br0" timeOffset="72698.1581">23203 14014 8514,'-8'28'5676,"-10"-15"-387,4 7-387,-12 3-4257,12 5-258,0 0-129,8 1-129,6-3-258,7-2 0,17 0-387,0-15-516,17 8-1677,-3-17-2322,3-8-258,-2-17-516</inkml:trace>
  <inkml:trace contextRef="#ctx0" brushRef="#br0" timeOffset="73012.1761">23474 13739 9417,'3'18'5676,"-1"18"-645,-2 1-387,-4 26-4128,-9 2 0,1 5-387,1 2-129,-2-6-387,7 2-258,-2-22-516,10 4-1677,-2-32-1290,11-4-387,-8-26 903,16-6 774,-14-25 1161,10-5 1032,-7-1 1161,-7-12 2193,5 16 1419,-7-3-129,-1 23-774,-18-10-903,8 27-774,-14-2-1032,0 10-774,5 7-3741,-5 5-645,4 6-645,5 0-258</inkml:trace>
  <inkml:trace contextRef="#ctx0" brushRef="#br0" timeOffset="73499.2039">23537 14046 6321,'0'55'5676,"0"-26"-387,0 4-387,-1-8-4257,1 2 0,0-11-258,1-2-258,-1-14 0,18 6 0,-2-7-129,3-11 0,2-1 129,4-4 129,1-1-129,1-2 0,-4 4 129,-4 1-129,-4 3 129,-2 5-129,-13 7 129,0 0-129,0 0 129,0 14-129,-10 6 0,-3 5-129,0 3 0,6 1 129,2 1-129,5 0 129,6-6-129,9-1 0,6-14 0,4-6 129,1-10-129,-2-8 0,-1-10 0,-6-6 0,-9-2 0,-8-2-129,-2 2-258,-19-1-258,7 21-1548,-13-7-2709,2 14-645,-1 1-258,10 7-387</inkml:trace>
  <inkml:trace contextRef="#ctx0" brushRef="#br0" timeOffset="73852.2241">23930 14100 6966,'3'37'5547,"-3"-6"-516,0 1-129,0 5-4386,0-4-129,1-1 0,1-6-129,5-4 0,-7-22-258,21 9 129,-6-16 129,0-12-258,0-7 129,4-4-129,0 1 129,-2 6 0,0 3 0,-2 10 0,-2 10 0,0 0 0,-4 17 0,0 10 0,-4 1-129,1-3 0,1 7-516,-5-19-774,15 5-3483,-17-18-258,21 9-645,-9-14-129</inkml:trace>
  <inkml:trace contextRef="#ctx0" brushRef="#br0" timeOffset="74160.2417">24435 14125 7224,'15'-3'5289,"-15"3"-129,0 9-258,-10 9-4128,-11-12-258,2 5-129,-2-2 0,2 3-258,3-2-129,7 5 0,9-1 129,5-1 0,10 5 258,5 2 0,1 2-258,4 5 387,-3-5-258,-3 2 129,-9-1-258,-6 0 129,-4-9-129,-9-2 0,-8-5-258,-5-7-129,-1 0-903,-9-8-3870,11-2-258,2-5-387,11 1-516</inkml:trace>
  <inkml:trace contextRef="#ctx0" brushRef="#br0" timeOffset="74333.2516">24687 14437 5805,'-38'34'258,"21"-12"0,0-6-516,2 5-5289</inkml:trace>
  <inkml:trace contextRef="#ctx0" brushRef="#br0" timeOffset="90711.1884">15036 10430 11739,'26'-1'5934,"-16"1"-258,-10 0-645,0 0-4515,-5 13-129,-13-4-387,0 4-129,-4 1 0,2 2 0,0 3 0,4 2-129,5 0 129,10-1 129,1-1-129,8 1 129,10 2 0,-1 4 0,3 4 129,-3-4 129,-3 5-258,-5 2 129,-8-1-129,-3-3 258,-12-7-258,-8-7 0,-4-3-258,-1-5-129,-2-13-258,11 6-2967,-4-13-1677,9-3-516,5 0-258,8 4-258</inkml:trace>
  <inkml:trace contextRef="#ctx0" brushRef="#br0" timeOffset="90910.1998">15232 10619 11352,'6'88'5934,"-5"-46"-258,4-1-387,-12-5-5676,-1-16-3225,8-20-1677,0 0-645,0-10-387</inkml:trace>
  <inkml:trace contextRef="#ctx0" brushRef="#br0" timeOffset="91044.2075">15219 10407 2193,'6'30'129,"3"-14"-129,4-5 0</inkml:trace>
  <inkml:trace contextRef="#ctx0" brushRef="#br0" timeOffset="91344.2246">15461 10577 9804,'9'122'5805,"-8"-67"-129,4-2-258,-8-14-4902,0-12-516,2-15 0,1-12 0,6-17-387,3-9 129,4-5 0,-1-2 0,6 4 0,-1 4 258,0 9 0,-1 11 258,-2 7 0,0 20-129,-3 3 129,-2 6-129,-1 1 0,-2-8-516,6 13-1935,-9-20-2838,-3-17-387,0 0-387,16-11-129</inkml:trace>
  <inkml:trace contextRef="#ctx0" brushRef="#br0" timeOffset="92087.2671">15888 10650 6321,'13'0'5805,"1"-2"-258,-14 2-516,-6-10-4128,-6 10-516,-10 1-387,0 5 0,-1 3-129,1 3 129,6 4-129,4-3 129,9 0 129,3-13 0,7 17 129,9-10 129,1-4-258,2-3 129,0 0-129,-2-5 129,-3 2 0,-4 3 0,-10 0 129,0 0 0,8 8 0,-8 11 0,-2 9 0,-1 9 129,-6 7 0,2 11-258,0-4 129,3 4-129,-2-8 129,2-7-129,-1-9-129,3-10 0,2-21-258,0 0-129,-9-8-387,3-30-1032,6 6-3870,0-14-129,2-4-645,6-11-258</inkml:trace>
  <inkml:trace contextRef="#ctx0" brushRef="#br0" timeOffset="92711.3028">16082 10210 8127,'9'26'5805,"-8"5"-387,-1 3-129,-1 19-4515,-10-4-129,7 9-129,-2 0-258,6 0 129,0-6-129,7 2 0,8-15-129,6-3 129,4-16 0,4-13-129,2-7 0,-1-7-258,-2-6 129,-3-11 0,-5 1 0,-7-6-129,-5 9 0,-7 6-129,-1 14 258,-10-10-129,-3 10 129,0 10 129,-1 7-258,1 5 258,6 2 0,3 7-129,4-2 258,10 3-258,7-8 0,5-3-129,7-8 258,3-5-258,0-8 0,2-11 129,0-14-129,-2-8 129,-4-7-129,-4-13 129,-4-6-129,-3-4 129,-5-5 0,-3 3-129,1 5 129,-6 6 0,0 11 129,0 12-129,-3 18 129,-1 13-129,1 23 0,1 12 129,-1 14-129,1 8 0,0 10-129,4 0 258,2-1-258,1-6 0,4-7-129,-1-18-516,9 2-1032,-9-30-3483,8-7-129,-4-20-516,4-7-129</inkml:trace>
  <inkml:trace contextRef="#ctx0" brushRef="#br0" timeOffset="92834.3098">16809 10497 7482,'-43'-41'5934,"6"34"-387,-11 2-387,-1 10-3741,-11-2-1548,-9-3-4515,1-1-387,4-10-774,6-1-516</inkml:trace>
  <inkml:trace contextRef="#ctx0" brushRef="#br0" timeOffset="109394.257">3165 12302 10965,'8'37'5934,"-8"-28"-387,-10 7-129,-15-4-4773,-8-8-129,-20-1 129,-5-1-258,-14-2 129,-1 0-129,-3-5-129,1 1 0,4-4-129,10 3 129,10 2-129,10 3-129,9 6 129,9-1-258,8 4 129,15-9-258,-11 20 0,11-20-774,9 18-903,-9-18-3612,28-4-129,-5-6-516,8-6-258</inkml:trace>
  <inkml:trace contextRef="#ctx0" brushRef="#br0" timeOffset="109786.2794">4277 12213 9933,'38'-5'5805,"-27"5"-129,-11 0-258,3 16-4257,-11-12-387,-11 3-129,-12-7 0,-4 0-129,-10 0-129,-4-5-129,-5-2 0,2 0-129,1-3 0,5-1-129,5 7-258,6 0 129,10 2-258,4-4-387,21 6-516,-23-2-4257,23 2-129,9-2-258,11 0-645</inkml:trace>
  <inkml:trace contextRef="#ctx0" brushRef="#br0" timeOffset="110160.3008">5729 12259 10707,'54'20'5805,"-39"-9"-129,-15-11-258,0 0-4644,-15 6-129,-17-6-129,-9-8 0,-7-1-129,-5-5 0,-4 3-129,-2 0-129,4-2-258,3 4-129,2 1-387,12 10-1806,-5-2-3225,5 9-129,1 3-516,5 11-258</inkml:trace>
  <inkml:trace contextRef="#ctx0" brushRef="#br0" timeOffset="110717.3327">3532 14890 12255,'-36'35'6192,"6"-10"-774,-14-8 129,6 2-4773,-25-9-258,-5 2-129,-6 5 0,3-2-129,2-3-129,9-2 0,10 6-129,10-5 0,12 1 0,7-5-258,21-7 0,-13 4-645,20 2-774,-7-6-3741,26-12-258,-6-3-258,13 0-645</inkml:trace>
  <inkml:trace contextRef="#ctx0" brushRef="#br0" timeOffset="111069.3528">4688 15100 12513,'0'0'5934,"0"0"-387,-27 11 0,3 1-5031,-15-3-129,-8 3 0,-6-1 0,-2 0-129,-1-2-129,4-5 0,6-4-258,6 0-129,13 0 0,4-9-258,10 4-387,4-10-774,15 2-3741,0-2-258,12 2-258,2-3-258</inkml:trace>
  <inkml:trace contextRef="#ctx0" brushRef="#br0" timeOffset="111386.371">5793 15020 9417,'14'17'6192,"-14"0"-516,-20-12 0,-3 5-2709,-13-10-2580,-9 0-129,-11-10 129,-4 2-387,-2 4 129,-2-2-387,6 2-387,-4-14-2322,12 17-2322,3-9-516,11 6-387,5-5-258</inkml:trace>
  <inkml:trace contextRef="#ctx0" brushRef="#br0" timeOffset="112067.4099">1630 15004 9546,'-36'50'5805,"18"-27"-387,10 2-129,-5-16-4257,8 9-387,5-18-129,-11 16-129,11-16 0,0 0 0,-3-8-258,7-3 0,7-4 129,4 1-258,4 0 129,4-3-129,5 3 129,2 2-129,3 3 129,1 6-129,-1 3-129,-1 4 258,-2 1-129,-3 2 0,-2 0-258,-3 2 129,-1-6-129,-4-6-387,6 1-1161,-9-19-3483,0 3-129,-4-11-387,3 1-645</inkml:trace>
  <inkml:trace contextRef="#ctx0" brushRef="#br0" timeOffset="112325.4247">1828 14959 11352,'5'72'5418,"-1"-33"-516,-3-11-1161,1 18-3354,-2-9-129,0 0-129,0-2-387,0-17-387,7 2-1935,-7-20-2322,11 0-129,-4-17-516,1-7-258</inkml:trace>
  <inkml:trace contextRef="#ctx0" brushRef="#br0" timeOffset="112479.4335">1898 15018 9933,'2'-17'5676,"9"23"-387,0 16 0,-7 1-3999,10 16-516,-6 2-387,5 2-129,-4-5-516,-3-15-645,6-5-4128,-12-18-258,0 0-258,12-18-645</inkml:trace>
  <inkml:trace contextRef="#ctx0" brushRef="#br0" timeOffset="113111.4696">1021 12915 6966,'-12'36'5160,"10"-23"-129,2-13-258,0 0-3612,0 0-258,1-10 0,12-5-387,-3-6 129,7 2-129,2-8 0,7 7 0,1-6-129,6 7-129,-2 6 0,9 3 0,-1 5 0,0 5-129,-2 8-129,-2-4 129,-3 6-129,-3 2-129,-2-7 0,-8-5-258,1 0-387,-13-18-1161,6 1-3354,-8-4 0,-3-3-645,-2-7 0</inkml:trace>
  <inkml:trace contextRef="#ctx0" brushRef="#br0" timeOffset="113329.4821">1231 12821 10191,'12'102'5547,"-2"-48"-258,2 3-129,1-10-4386,0 2-516,-5-12-129,-2-11-387,8-6-645,-14-20-3870,2-17-129,2-12-645,2-8-387</inkml:trace>
  <inkml:trace contextRef="#ctx0" brushRef="#br0" timeOffset="113505.4922">1311 12746 11223,'18'38'5805,"-1"8"-387,0 3-129,8 11-4515,-7-4-258,1 0-387,1-3-387,-12-17-1161,5-4-3741,-3-15-129,3-10-516,-7-12-387</inkml:trace>
  <inkml:trace contextRef="#ctx0" brushRef="#br0" timeOffset="113789.5084">1644 12430 10449,'-27'30'5547,"11"0"-516,-2 5 0,6 4-4644,-8-2-258,-2-2-258,1-5-258,-5-18-903,13-2-3741,-4-10 0,4-8-387,3-12-516</inkml:trace>
  <inkml:trace contextRef="#ctx0" brushRef="#br0" timeOffset="113994.5201">1461 12434 7611,'32'32'5160,"-16"-9"-129,-1 4-387,-6-1-3870,9 8-387,-6 1-258,-1 0-516,5 4-2709,-5-5-1548,-3-7-516,2-6-129,0-9 130</inkml:trace>
  <inkml:trace contextRef="#ctx0" brushRef="#br0" timeOffset="114164.5299">1675 12562 11352,'-41'-18'5805,"19"18"-516,-5-3-258,-1 3-4902,-2-3-258,-8-7-1161,2 10-3870,2 2 129,8 8-774,5 3-129</inkml:trace>
  <inkml:trace contextRef="#ctx0" brushRef="#br0" timeOffset="114815.5671">3012 15090 12126,'6'11'5805,"-6"-11"-387,0 0 0,0-29-4644,-3-6-516,-10-7 258,-3-5-258,-3-5-129,-7 1 0,3 1 0,-1 10 0,0 14-129,3 5-129,2 8 129,5 11-129,4 2 258,3 10-129,-1 6 0,5 2 129,1 2-129,-3-1 129,4 2-129,-1-4 129,2-17-129,-4 15-258,4-15-258,0 0-387,-6-17-4386,11 0-129,1-12-387,10 5-516</inkml:trace>
  <inkml:trace contextRef="#ctx0" brushRef="#br0" timeOffset="115115.5843">3098 14584 9804,'26'80'5547,"-17"-33"-387,6 6 129,-7-1-4515,7 0-129,-7-11 129,5 0-129,-5-12 0,4-9-129,-12-20 0,21 0-129,-12-13-129,2-8 0,-4-3-129,1-4-129,-3 2 0,4-3 0,-4 5-258,-2-1-129,4 8-516,-7-5-3483,2 7-1032,-2-3-387,0 18-387</inkml:trace>
  <inkml:trace contextRef="#ctx0" brushRef="#br0" timeOffset="115650.6149">4240 15219 11094,'16'7'5934,"-10"-25"-387,-4-6-258,-4-13-4515,-3-4-129,-9-7 0,4 5-258,-7 0 0,4 7-129,-1 11-129,0 2-129,2 11 129,12 12-129,-20-6 129,20 6-129,-15 6 129,15-6 0,-15 23-129,9-9 129,-1 3-129,0 3 129,0 1 0,2-5-129,1-4 0,4-12-129,-4 12 0,4-12-129,0 0-516,0-24-903,12 8-3870,-9-5 0,9 0-387,-5-4-387</inkml:trace>
  <inkml:trace contextRef="#ctx0" brushRef="#br0" timeOffset="115995.6346">4405 14760 9804,'35'81'5676,"-25"-38"-387,4 9 129,-11-11-4257,11 7-129,-9-13-258,6-1-129,-4-11-258,3-6 0,3-11-129,-2-6-129,3-4 0,-1-9 0,-3 1-129,3-4 129,-3 1-129,-2 1 0,-2 0 0,-2-1-129,-1 3-129,-1-2-258,-2 14-387,2-29-774,-2 29-3612,9-24-129,-9 24-516,9-18-129</inkml:trace>
  <inkml:trace contextRef="#ctx0" brushRef="#br0" timeOffset="116509.664">5371 15159 11352,'15'13'5805,"6"-10"-387,-16-15-129,8-3-4515,-11-15 129,4-5-258,-5-11 0,1-1-129,-2-5 0,0 6-129,-5 2 0,0 4-257,-1 8-130,0 6 0,1 12 0,5 14 0,-8-14 0,8 14 0,0 0 0,0 0 0,-13 0 0,13 0 0,-15 0 0,15 0 0,-19 4 0,8-1 0,11-3 0,-20 0 0,20 0-646,-12-16-1934,12 16-2967,0-23-258,14 5-387,-2-10-645</inkml:trace>
  <inkml:trace contextRef="#ctx0" brushRef="#br0" timeOffset="117151.7007">5491 11897 9288,'11'59'5547,"-7"-26"-129,0 8-258,-4-3-4386,0 9 0,-2-4-258,0 7 0,-4-2 0,3-6-129,-1-3 0,2-5-129,2-9 0,0-5 0,0-5 0,0-15 0,10 18-129,1-13-129,-1-4 258,5 2-258,0 1 129,2 0-129,2-2-129,-3 2-129,2 3-387,-18-7-645,20 4-4128,-20-4-129,0 16-387,-1-2-645</inkml:trace>
  <inkml:trace contextRef="#ctx0" brushRef="#br0" timeOffset="118123.7563">6401 13826 10320,'19'19'5805,"-4"-3"-387,-15-16 129,14 10-4386,-14-10-129,0 0-129,0 0-258,0 0-129,0 0 129,20-10 0,-6 3-515,9-1-130,7-1 0,12-3 0,9 2 0,9 0 0,3-2 0,4-1 0,0-1 0,-2-2 0,-1-1 0,-7-1 0,-4-4 0,-6-1 0,-6 1 0,-3 3 0,-7 4 0,-1 4 0,-6 2 0,-5 0 0,-5 6 0,-1 0 0,-13 3 0,15-1 0,-15 1 0,0 0 0,0 0 0,12 0 0,-12 0 0,0 0 0,0 0 0,0 0 0,-5 8 0,5-8 0,-7 14 0,7-14 0,-8 20 0,3-7 0,5-13 0,-9 19 0,7-7 0,2-12 0,-4 16 0,4-16 0,0 0 0,0 0 0,-2 11 0,2-11 0,2-7 0,4-5 0,4-2 0,2-3 0,1-7 0,-1-2 0,1 4 0,0-2 0,-4 1 0,-1 6 0,-3 3 0,-5 14 0,0-12 0,0 12 0,-8-5 0,-5 2 0,-5 3 0,-6-4 0,-2 3 0,-12-6-130,3 7-2321,-15-12-3354,2 7 0,-9-4-645,0 9-516</inkml:trace>
  <inkml:trace contextRef="#ctx0" brushRef="#br0" timeOffset="118911.8014">4012 16170 12513,'-9'-12'6063,"9"12"-645,-1 29-258,-5-5-4515,3 11-129,-4 2 0,0 11-258,-3 1-129,1 7 129,1 5 0,1-7-129,5-16 129,2 2 0,0-11-258,2-4 388,9-4-388,3-6 0,5-14 0,2-1 0,1-1 0,2 1 0,1 0 0,-1-5 0,-3 2 0,-1-2 0,-1 5 0,-7 0 0,-1 0 0,-11 0-130,18 0-644,-15-10-1032,10 5-3999,-9-8 129,4-2-774,-2-12-129</inkml:trace>
  <inkml:trace contextRef="#ctx0" brushRef="#br0" timeOffset="119271.822">4625 16128 11481,'15'-6'5934,"-2"-9"-258,-13 15-258,-13 0-4773,-8 2-129,-5 8-129,-9 10-129,-3 7 0,2 8-129,2 7 0,3 1 129,11 0-129,8 5 0,12-2 0,10-7 129,17-6-258,6 2 258,8-6-387,3-9 129,0-6-129,-2-9-258,-10-8-774,2 0-4257,-25-17-129,-4-7-516,-12-7-258</inkml:trace>
  <inkml:trace contextRef="#ctx0" brushRef="#br0" timeOffset="119798.8521">3262 15841 10836,'10'29'5676,"-10"-8"-516,4 8 0,-4 0-4644,5 8-129,-4-4 0,3 1-129,-2 3-258,2-7 0,1-2-258,-1-11-516,11 5-3612,-15-22-903,14 21-258,-14-21-645</inkml:trace>
  <inkml:trace contextRef="#ctx0" brushRef="#br0" timeOffset="120121.8706">3649 15843 10836,'9'25'5676,"-12"-5"-516,-7 8 129,-13 0-4773,2 2-129,-6-4-258,-3-6-129,3 0-387,-2-15-387,13 15-2451,-2-19-1806,18-1-387,-17-3-387,17 3-387</inkml:trace>
  <inkml:trace contextRef="#ctx0" brushRef="#br0" timeOffset="120510.8929">3576 15934 9933,'0'0'5805,"12"-4"-387,-12 4 0,12 7-4128,-12-7-516,0 14-258,0-14-129,-2 24-129,-2-13-129,4-11-129,-9 21 0,9-21 129,-9 13-129,9-13 0,0 0-129,0 0 258,0 0 0,-10 13 0,10-13-129,0 0 0,2 12 129,-2-12-129,16 20 129,-16-20-129,19 22 0,-8-12-129,-3 2 258,1 1-129,-9-13 129,10 11-258,-10-11-258,0 0-129,0 0-645,0 0-4257,0 0 0,0 0-387,0 0-774</inkml:trace>
  <inkml:trace contextRef="#ctx0" brushRef="#br0" timeOffset="120781.9084">3752 16015 6837,'0'0'5547,"-11"0"-129,-13-3-387,1 3-2967,-10-7-1290,2 5-129,-7-13 0,5 6-258,0-11-129,6 6-387,7 3-258,4-6-258,16 17-903,-15-11-3612,15 11-129,0 0-258,0 0-387</inkml:trace>
  <inkml:trace contextRef="#ctx0" brushRef="#br0" timeOffset="121096.9264">3574 15712 6321,'-4'61'5418,"-2"-19"-258,6 8-387,-3-6-3354,3 15-645,0-12-258,2-1-129,2-7-1161,-4-8-3741,1-9-387,4-7-516,-5-15-258</inkml:trace>
  <inkml:trace contextRef="#ctx0" brushRef="#br0" timeOffset="122216.9904">8723 15283 13416,'34'8'5934,"-34"-8"-387,7 29-387,-16-20-4515,-9 2 0,-18-11-129,-3 4-258,-12-3 0,-5 2 130,-3-2-388,1 1 0,2 1 0,3 6 0,6-1 0,6 3 0,9 1 0,5-6 0,9 6-259,5-6-644,13 5-1032,0-11-3870,10-5 129,8-7-516,12 0-258</inkml:trace>
  <inkml:trace contextRef="#ctx0" brushRef="#br0" timeOffset="122562.0102">9707 15193 11481,'16'0'5934,"-8"11"-387,-13 1-129,-7 8-4515,-12-4-387,-5-1 129,-11 1-387,0-5 129,-5-1-258,3-2 0,2-3 0,5-5-387,7 3 129,4-3-258,11 3-258,1-3-387,12 0-1419,0 0-3096,20 0 0,-5-5-516,11 0-129</inkml:trace>
  <inkml:trace contextRef="#ctx0" brushRef="#br0" timeOffset="122809.0243">10704 15241 12255,'12'28'5805,"-30"-18"-258,-18-10-258,-2 4-4902,-11-4-258,-11 1 129,1 3-387,1-4-645,14 6-4386,-5-6-387,11 4-129,8-4-774</inkml:trace>
  <inkml:trace contextRef="#ctx0" brushRef="#br0" timeOffset="123725.0767">9331 12293 12126,'0'44'6063,"-9"-22"-258,-14-2-258,-9-2-5031,-5-8-129,-9 1-129,-6-5-129,1-1 0,2-5 0,1 0-129,9 0 0,5 0-258,11 0-129,6 0-129,17 0-516,0 0-1290,0 0-3483,11 0 258,12 0-645,6 0-129</inkml:trace>
  <inkml:trace contextRef="#ctx0" brushRef="#br0" timeOffset="124029.0941">10120 12318 9417,'13'7'6063,"-13"10"-387,-10 0-129,-15-17-4386,0 14-774,-14-7 0,-2-2 129,-1 0-387,3 0 0,2-5-387,5 0-129,8 0-387,2-12-516,22 12-4257,0 0 129,0 0-516,0-15-387</inkml:trace>
  <inkml:trace contextRef="#ctx0" brushRef="#br0" timeOffset="124313.1103">11122 12141 9417,'51'32'5934,"-41"-18"-387,-9 0 0,-15-8-4902,-9 2-258,-18-5 0,-3 3-258,-8-2-387,-10-4-774,6 0-4386,-5 0 0,10 7-516,3 2-516</inkml:trace>
  <inkml:trace contextRef="#ctx0" brushRef="#br0" timeOffset="125033.1515">8538 15412 11739,'8'29'5676,"-3"-17"-129,-5-12-258,0 0-4644,-9-24-258,-4-1 258,-6-13-387,1-1 258,-7-6-258,2-3 0,1 4-129,1 6 0,3 5 0,3 9 0,2 8 0,13 16-129,-15-16 129,15 16 0,0 0 0,0 0 0,-10 14-129,10-14 129,-11 23-129,2-8 129,0 0 1,-2 3-130,0-3-130,-1-6 1,12-9-129,-19 9-129,19-9-387,-8-13-1161,8 13-3612,1-25-258,14 14-129,-1-4-645</inkml:trace>
  <inkml:trace contextRef="#ctx0" brushRef="#br0" timeOffset="125347.1695">8655 14991 10965,'13'75'5805,"-12"-30"-387,4 5-258,-5-6-4128,6 4-258,-2-10 0,5-4-258,-1-10-129,6-8 0,1-11 0,4-5-129,-4-5 0,3-12-129,-4-6-129,-1-4 0,-5-1-129,-4-4-258,-1 7-129,-3-11-387,4 18-3612,-4-1-1161,0 8-129,3 0-387</inkml:trace>
  <inkml:trace contextRef="#ctx0" brushRef="#br0" timeOffset="125799.1953">9289 15359 11094,'35'4'5805,"-19"-13"-387,-7-17-129,6-2-4515,-15-18-129,-1-3-129,-14-12 0,-1 0-387,-6 6 129,0 4-129,-3 12 129,3 12-129,1 10 0,4 7 0,4 10-129,5 15 258,0-3-129,0 10 129,4-3-258,-2 3 129,0 2-129,0 0 129,-2-6-129,0 0 129,0 0-258,0-5 129,8-13-258,-18 12 0,18-12-387,-11-13-645,11 13-4257,2-26 0,11 12-645,1-12-258</inkml:trace>
  <inkml:trace contextRef="#ctx0" brushRef="#br0" timeOffset="126108.213">9433 14814 10320,'6'61'5805,"-1"-16"-387,-5-3 0,1 15-4644,-1-10 0,0 6-129,0-6 0,6 0-129,0-13 0,4-2-129,3-8-129,4-11 0,-2-6 0,2-7-129,1-10 0,-4-3-129,-1-5-129,-4-6 0,2-1-387,-11-4-258,7 13-1677,-7-8-2967,0 5-258,-4-3-387,4 7-387</inkml:trace>
  <inkml:trace contextRef="#ctx0" brushRef="#br0" timeOffset="126632.243">10495 15429 9288,'19'22'6063,"-19"-22"-516,17-4 129,-12-28-3096,1 0-1677,-6-14-258,-2-8-129,-9-5 129,1 0-387,-6 3 129,2 16-128,0 2-259,-1 14 0,3 5 0,0 10 0,12 9 0,-17 3 0,17-3 0,-18 16 0,8-3 0,-1 1 0,0 1 0,3-1 0,-3-6 0,2 3 0,9-11 0,-11 16 0,11-16 0,0 0 0,0 0-1162,-11-7-4256,11 7-645,12-32 0,2 5-774</inkml:trace>
  <inkml:trace contextRef="#ctx0" brushRef="#br0" timeOffset="127317.2822">11098 12424 10062,'5'46'5934,"-5"-46"-258,0 0-129,0-8-4773,2-23 0,-4-20-258,-5-11 0,-1-5-258,-5 1 129,1-5-258,-2 11 129,2 11-129,3 15 0,-2 11 0,4 10 0,7 13 0,-14 0 0,5 9-129,1 7 129,-3-4 0,-1-5-129,-1 3 0,1 1 0,1-8 0,0 2-258,11-5-129,-20 4-516,20-4-4515,-10 13-387,10-13-387,-20 4-645</inkml:trace>
  <inkml:trace contextRef="#ctx0" brushRef="#br0" timeOffset="128209.3332">8639 16139 12255,'0'0'5934,"-9"21"-516,8 12-129,-9 2-4515,2 17-387,-7 5 0,1 10-129,0 8 0,1-2 129,2-1 0,7-5-129,3-10 129,1-10-258,9-10 130,7-13-259,5-11 0,5-3 0,2-10 0,5 4 0,-1-4 0,1-11 0,0-1 0,-3 1 0,-3 4 0,-5 1 0,-4-2 0,-6-5 0,0 9-775,-11-8-1805,-1 12-3096,1-14-258,-1 14-645,0-30-258</inkml:trace>
  <inkml:trace contextRef="#ctx0" brushRef="#br0" timeOffset="128600.3555">9303 16266 9417,'34'0'5934,"-22"0"-516,-12 0 0,-6 0-4386,-19 3-387,-7 7-387,-10 8 258,0 5-129,-4 15-129,6 6 0,6 3 0,12 10 0,13 3 0,10 3 258,19-13-516,15 0 129,11-17 0,6-4-129,5-9-258,-4-18-516,5-2-4257,-18-26-645,-12 4-258,-15-20-129</inkml:trace>
  <inkml:trace contextRef="#ctx0" brushRef="#br0" timeOffset="131007.4932">7660 16082 5676,'-7'20'5418,"7"-20"-258,-3 17-516,3-17-3354,0 0-387,0 0-129,14 0-258,-6-8 0,9-1-129,-2-1-129,4-1-129,1 3 129,-1 3-129,-2 3-129,-3 4 258,-3 5-258,-5 8 129,-5-1-129,-1 11 0,-7 1 129,-3-1-258,-3-3 129,0-2-258,1-4 387,3-3-129,9-13 129,0 0-129,0 0 0,0 0 129,9 5 129,5-4 0,3 4-258,0 4 0,0 3 129,-2 5 0,-4 3 129,-4 1-129,-7 1 0,0 2-129,-11-5 129,-6 1 129,-5-5-129,-3-7-387,0-1-129,-6-7-645,15 0-3999,-7-13 129,9 6-903,4-9-258</inkml:trace>
  <inkml:trace contextRef="#ctx0" brushRef="#br0" timeOffset="131714.5337">8221 15926 10449,'12'8'5676,"-15"7"-387,-5 14 129,-2 0-4902,-8 4-129,-3 0-258,-3 6 129,1 1-387,0-5-258,7-2-516,-5-23-1935,14 14-2064,0-8-645,7 0-129,0-16-516</inkml:trace>
  <inkml:trace contextRef="#ctx0" brushRef="#br0" timeOffset="131925.5457">8244 16279 9804,'0'0'5805,"0"-17"-387,-8 5 129,-10-8-4644,0 1-387,-7-4-129,-2 2-129,-2-2-129,0-1-129,3 10-387,-1-1 0,8 11-516,-3-13-1032,10 13-3225,-1-6-258,13 10-258,-9-15-516</inkml:trace>
  <inkml:trace contextRef="#ctx0" brushRef="#br0" timeOffset="132249.5643">8054 15816 9417,'8'35'5676,"-4"-12"-516,4 11 0,-3 2-4386,4 11-129,-3-1-129,5 2-258,-2-2 0,4 0-258,0-8 0,-1-2-129,2-7-258,-4-14-387,6 10-2064,-16-25-2322,15 5-129,-15-5-516,5-10-258</inkml:trace>
  <inkml:trace contextRef="#ctx0" brushRef="#br0" timeOffset="145918.3461">8555 17374 8514,'0'68'5805,"-2"-44"-645,1-4 0,-11-11-4386,-1-6-129,-10 5-129,0-8-129,-8 6 129,0-1-387,-5-7 129,0 2 0,-3 0 0,2 0-129,1-15 129,2 4-129,-1-13 129,1-4-129,5 9 129,-1-3-129,1-12 0,4-2-129,1 9 258,0-6-258,8 4 129,-1 5-129,2-6 129,3-1-129,8-1 129,0 3 0,2-3-129,0 3 129,2 3-129,0 5 258,2-1-129,2 5-129,-1 7 129,-3 10-129,8-10 129,-8 10 129,10-23-129,-5 6-258,0 2 129,0-5 129,0 3-129,0-2 0,0 1-129,-1 6-129,-4 12 258,0 0 0,4-13 129,-4 13-258,0 0 129,1-10 0,-1 10 0,3-16-129,-3 16 258,2-16-129,-2 16-129,1-14 387,-1 14-387,0 0 129,0 0 0,0 0 129,-9 11-129,-2 0-129,4 10 129,-5-5-129,0 2 129,-1 7 0,1-8 0,-2-2 129,4 3-129,0-3 0,10-15 0,-17 13 0,17-13 0,0 0 0,-14 13 129,14-13-129,0 0 0,0-14 0,5-3 0,1 6 129,1-14 0,2 1-129,2-11 0,-1 4 0,0 9 129,0-7-129,-1 4 0,-2 2 0,-1 5 0,-1 7 0,-5 11 129,12-2-129,-12 2 0,13 0 0,-3 10 129,1 4-129,5 7 129,2-3 0,1 3-129,0 6 129,4-1 0,-2-2-129,-1-3 0,-3-3-258,0 5-645,-17-23-1806,14 19-2967,-14-19-129,0 0-516,0-7-516</inkml:trace>
  <inkml:trace contextRef="#ctx0" brushRef="#br0" timeOffset="147031.4097">8902 17322 10965,'7'62'5805,"-7"-23"-516,1 15 129,0 10-4902,1 11 258,0-5-516,-2 0 258,4-4-129,1-15-258,2 7 0,-7-58-516,16 75-387,-16-75-2838,0 0-1548,0 0-387,0 0-516,0 0-258</inkml:trace>
  <inkml:trace contextRef="#ctx0" brushRef="#br0" timeOffset="147214.4202">9042 17676 11997,'-16'-19'5547,"3"19"-129,13 0-516,-42 20-4386,42-20-516,-56 31 0,31-21-774,-8-4-1806,33-6-2451,-35 39-516,28-50 0,7 11-1032</inkml:trace>
  <inkml:trace contextRef="#ctx0" brushRef="#br0" timeOffset="147655.4454">9114 17704 11739,'5'82'5676,"-5"14"-516,0-96-129,-4 95-4644,4-95 0,0 0 0,0 0-129,0 0-258,0 0 0,56 17 0,-56-17 129,45-50 387,-45 50-387,47-50-258,-47 50 516,0 0-258,0 0-129,0 0 0,0 0 387,48 0-387,-48 0-129,0 0 516,15 62-645,-15-62 516,0 0-129,0 0 0,53 6-129,-36-28-258,-1-12-129,-4 8-258,-2-17 129,-7 1-774,4 1-774,-10 3-3483,-1 13 0,-6-1-258,4 13-129</inkml:trace>
  <inkml:trace contextRef="#ctx0" brushRef="#br0" timeOffset="147995.4649">9568 17665 5934,'0'57'5805,"0"-57"-258,-2 76-387,-3-18-2064,5-58-2580,-8 84-129,8-84-129,1 78 129,-1-78-129,28 62-645,-28-62 387,0 0 516,69 0-645,-69 0 387,45-46-258,-30 6 258,-15 40-129,8-88 129,-9 43-903,-23 3-2193,-2 11-2322,-2 1-258,-4 1-258,1 11-645</inkml:trace>
  <inkml:trace contextRef="#ctx0" brushRef="#br0" timeOffset="148595.4992">9957 17617 11094,'8'144'5418,"-6"-82"-645,2 0 0,0-9-5031,2-1 258,-6-52-258,22 64 387,-22-64 129,0 0 0,59-48-258,-37-6-129,-3 4 0,0-11 129,-4 3 258,-2 9-516,-6 9 387,-1 16 0,-6 13 129,1 17 129,-1-6 129,0 0-129,1 84 129,-1-84-258,10 78 0,-10-78-258,19 79-258,-19-79-1290,23 49-3354,-23-49-258,29-5-774,-16-24 0</inkml:trace>
  <inkml:trace contextRef="#ctx0" brushRef="#br0" timeOffset="148927.5182">10304 17647 11223,'9'123'5676,"-4"-69"-387,-4-2 0,-1-52-4773,6 75-129,-6-75 0,0 0-516,1 59 258,-1-59 0,11-25 0,-3-3-258,4-8 258,-1 5-258,3-7 129,-1 1 258,-13 37-129,26-28-387,-26 28 258,0 0 387,30 74-129,-30-74-516,14 83-387,-14-83-4515,21 65 129,-21-65-387,17-3-516</inkml:trace>
  <inkml:trace contextRef="#ctx0" brushRef="#br0" timeOffset="149435.5472">10657 17657 9804,'15'90'5289,"-8"-30"-258,1 6-387,-3 11-4515,-1-12-129,-4-14 129,0 3-774,0-54 903,0 63-129,0-63 0,0 0 774,-14-67-387,14 13 0,0-16-258,0-5 258,9-9-516,2 9 0,3 16 129,2 17-516,5 14-129,-2 15 258,1 18 387,-7 13 129,-13-18-258,13 89 387,-13-89-387,-5 87 258,5-87-903,-42 100-1290,42-100-3225,-50 48 0,28-49-129,3-22-774</inkml:trace>
  <inkml:trace contextRef="#ctx0" brushRef="#br0" timeOffset="149855.5713">11101 17619 10965,'2'15'5547,"-2"-15"-1032,-10 6-129,-6-1-4128,-4 0 258,-5 5 0,2 1-258,2 7 258,6 1-258,6 6 258,7-9-258,2-2-129,11-2 0,4-1-258,4-14 258,2-14-516,0 3 129,-1-1-129,-5-5 129,-2-1 129,-4 1-129,-3-4 129,-6 24 0,4 13 387,-4 1 0,0 7 0,2 28 0,-2-49 258,8 82-129,-8-82-645,12 73-1677,1-67-3096,-13-6-258,22-1 0,-11-47-1032</inkml:trace>
  <inkml:trace contextRef="#ctx0" brushRef="#br0" timeOffset="150053.5826">11254 17565 9546,'10'94'5289,"-9"-52"-387,3-14-516,-4-5-4644,0-23-3741,0 0-645,6 12-129,-2-19-774</inkml:trace>
  <inkml:trace contextRef="#ctx0" brushRef="#br0" timeOffset="150886.6302">11385 17655 5934,'5'96'5289,"-5"-71"-774,0-3-129,-8-12-3870,8-10 129,0 0-258,0-10 0,3-30-258,7 11-129,2 5 258,8-4 0,-4 4-129,9 5 0,-2 7 0,5 6 129,-28 6 0,50 34 258,-30-23 0,0-7-516,-4-4 0,-1-5 0,-4-17-258,-3-5 258,-2-33 0,-5 24-516,-1-6 258,-1 6 129,-7 14 129,-3 2 0,-1 19 0,-3 6 0,1 16 0,1 8-129,5 12 258,2-2 0,4 19 129,2-12 0,6-7 0,4 0 0,7-14-129,-1 0 129,5-17-258,-1 2-129,3-13 129,-4 3-258,2-7 0,-4-8 258,0 2-258,-2 5 129,-4 0 0,0 5 129,-11 3 0,14-16 0,-14 16 0,0 0 0,6 18 258,-6-5-129,0-13 258,0 29-258,0-29-258,0 0 645,0 74-516,0-74 258,0 0-129,22 50-258,-22-50 387,32 7 0,-16-24-258,3-22-387,-5-12 258,0-12 0,-7-17 0,-4-3 258,-3 0-516,-4 6 129,-10 10 516,-1 15-129,-4 15 0,1 18 0,0 19 129,3 30-129,4 17-129,4 9 258,7 19-258,7 24 387,7-6 0,3-2-903,15 4-2322,-4-18-1677,8-17 0,-1-7-516,-35-53-774</inkml:trace>
  <inkml:trace contextRef="#ctx0" brushRef="#br0" timeOffset="151332.6558">12385 17844 9417,'68'10'5160,"-35"-6"-129,-3-21-516,2-7-3870,-19-1-387,-4 2 0,-9-1-258,-9-10 258,-7 14-258,-5 3 129,-4 19 0,2 2 129,23-4 0,-39 69 387,39-69-387,-16 97 0,16-44 0,3 0 129,11 0-516,3 3-774,-17-56-3225,50 37-1161,-50-37-129,56-3-129</inkml:trace>
  <inkml:trace contextRef="#ctx0" brushRef="#br0" timeOffset="151512.6661">12867 17395 9288,'-16'-1'5160,"-5"1"-774,-11 0-2709,1 0-6063,-7 0-645,-4-5-258,6 5-387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04-20T16:16:19.390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34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7-04-20T16:17:29.985"/>
    </inkml:context>
  </inkml:definitions>
  <inkml:trace contextRef="#ctx0" brushRef="#br0">3245 2595 11094,'1'-10'5805,"3"-4"-387,-4 14-129,-11 2-4773,11-2 0,-24 18-387,7 0 0,-8 13 0,3 4-129,-4 9 129,2 6-129,2 3 0,2 4 387,6 1-258,5-4 0,5-6 0,4-3 0,6-4 0,6-10 129,7-6-129,4-9-258,6-11 258,7-5 0,3-24-129,0-15 129,-1-24-129,-2-15 0,-3-15 0,-12-10 0,-6-10 0,-11-5 387,-8 10-258,-13 5 129,-9 12-258,-3 13 387,-4 17-387,5 13 387,1 25-258,7 23-129,6 21 129,10 25 1,4 31-130,13 25 0,8 16 0,6 18 0,5 4 0,8-4 0,-2-9 0,1-16 0,0-16 0,-4-26 0,-5-17 0,-8-22-517,5-5-3353,-27-25-1677,23-6-387,-21-15-516,3-1-387</inkml:trace>
  <inkml:trace contextRef="#ctx0" brushRef="#br0" timeOffset="624.0357">4003 2892 13029,'39'-16'5676,"-20"16"-258,-19 0-258,12-5-4515,-12 5-129,-17-3-258,0 3-129,-6 6 0,-1 1 0,-4 2 0,1 3-129,1 0 0,4 1 0,2 2 129,1 0-129,4 3 516,3-2-645,0 2 516,3-4-387,0 0 387,9-14-258,-16 20 1,16-20-130,0 0 0,-11 12 0,11-12 0,0 0 0,4-8 0,7 6 0,4-5 0,4 5 0,8 2 0,2 9 0,3 3 0,2 10 0,-5 4-130,1 6 260,-7 5-389,-8 4 259,-4-7-258,-11 5 258,-4-7 0,-16-3 0,-7-3 0,-7-8-387,-8-8-387,5 15-3612,-13-21-1161,10 9 0,-3-9-645</inkml:trace>
  <inkml:trace contextRef="#ctx0" brushRef="#br0" timeOffset="3400.1945">6531 6644 12384,'15'26'5805,"-15"-26"-129,0 34-903,-10-28-3870,-10-1-258,-14-3-129,-5 5-129,-13-7 129,-7 3-258,-6 0 0,-2 4-129,-2-5 129,7 4-129,3-6 1,9 2-130,7 5 0,7-7 0,12 0 0,6 0 0,18 0 0,-13-2-259,13 2-515,12-2-258,18 2-3354,-7-1-1548,10-3-129,2-6-258</inkml:trace>
  <inkml:trace contextRef="#ctx0" brushRef="#br0" timeOffset="3838.2195">8256 6824 10707,'-14'5'5934,"5"11"-258,-14-9-129,12 4-4386,-27-5-258,-2 3-258,-10-5-129,-4 1 0,-6-5-258,1 0-129,2 3 0,4-3 0,5 2-129,8 1 0,6 1-129,7 1 129,9-2-258,7-3-129,11 0-387,-5-7-1032,14 5-3741,4-9-258,10 6-387,1-9-516</inkml:trace>
  <inkml:trace contextRef="#ctx0" brushRef="#br0" timeOffset="4246.2429">10090 6745 11997,'13'9'5934,"-20"15"0,-20-16-387,-3 4-4773,-17-3 0,-10 1-387,-6-5 0,-5 2 0,-1-7-258,2 0 0,5 0-129,4-4-129,13 0-387,3-5-645,18 8-4386,-3-7-387,13 8-258,3 0-774</inkml:trace>
  <inkml:trace contextRef="#ctx0" brushRef="#br0" timeOffset="5053.289">7429 4242 12384,'16'10'5805,"1"13"-258,-17-12 129,-3 6-4386,-20-7-258,-7 0-387,-15 2-257,-9-2-388,-9-9 0,-6 2 0,-3-3 0,3 0 0,3 0 0,7-3 0,10-4 0,10 2 0,11 3 0,9-2 0,19 4-130,-8-17-644,19 14-258,3-13-645,21 10-3741,-7-8 129,14 6-645,-2-1-258</inkml:trace>
  <inkml:trace contextRef="#ctx0" brushRef="#br0" timeOffset="5567.3184">9575 4258 10965,'6'19'5805,"-13"-12"-387,-6 2 0,-22-9-4257,4 3 0,-18-6-387,-6-2-129,-12-1 0,-1 0-258,0 0-258,3-6 0,7 9-129,4 1-129,13 2-387,4-3-1548,19 10-3483,-1 0 0,12 9-387,2 0-645</inkml:trace>
  <inkml:trace contextRef="#ctx0" brushRef="#br0" timeOffset="6323.3617">5943 6924 11223,'10'36'6063,"-10"-36"-258,0 0-258,-4-22-4773,-9-21 0,-1-18-129,-6-11-387,-4-8 0,-1 0 0,2-5-129,-1 5 0,3 7-129,4 11 0,5 17 0,5 8 0,3 15 0,4 10 129,0 12-258,0 7 129,4 11 129,-3 7-258,-1 3 129,0 3 0,-7-2 0,-4-1-129,-2-6 0,-4-5 129,5-8 0,-4-3 0,4-1 0,0-5-129,12 0-129,-16-12 0,16 12-129,0-15-774,-4 1-3870,11 7-516,1-6-387,11 4-516</inkml:trace>
  <inkml:trace contextRef="#ctx0" brushRef="#br0" timeOffset="6699.3832">6124 6249 9159,'22'70'5934,"-12"-26"-516,5 15 258,-6-2-4515,11 13 0,-8-9-516,5 3-129,-6-10-129,4-7 129,-5-13-258,2-14-129,-12-20 129,20 3 0,-12-15 0,0-10-129,0-8 0,-1-3 0,0-3-129,0 2 129,-1 2-129,-1 1-129,1 9 0,-3-2-258,6 13-774,-9-6-4257,0 17-258,8-20-387,-8 20-387</inkml:trace>
  <inkml:trace contextRef="#ctx0" brushRef="#br0" timeOffset="7368.4214">7657 6964 9417,'16'-11'6063,"-15"-14"-516,3-6 0,-4-20-4644,0 0-129,-10-9 0,0-1-387,-4 3 0,0 5-129,2 7-129,1 8 0,1 8 0,0 9-129,6 10 129,4 11-258,0 0 129,0 0 0,-13 3 0,8 11 129,-4 4-129,-1 1 129,-3 0-258,-3 2 129,-1-3 0,-1-1 0,0-4 0,3-2-129,1-3 129,2-3-129,12-5 0,-13 3-258,13-3-516,-3-6-2193,3 6-2322,12-15-387,6 8-258,0-7-258</inkml:trace>
  <inkml:trace contextRef="#ctx0" brushRef="#br0" timeOffset="7923.4532">7894 6338 8901,'14'32'5676,"-14"-8"-258,3 17 0,-5-2-4386,2 15 0,0 0-387,2 12 0,-2-6-258,6-1 129,-2-6-387,5-10 129,-2-6-129,4-10 129,-2-13-129,4-6-129,-2-8 129,4-6-129,-1-9 258,2-3-387,2-4 129,-2 0 0,2 2 129,-5 2-129,0 2-129,0 0-129,0 11-516,-9-15-2064,-4 20-2709,14-7-129,-14 7-258,12-3-774</inkml:trace>
  <inkml:trace contextRef="#ctx0" brushRef="#br0" timeOffset="8491.4857">9786 7059 8643,'-11'4'5934,"4"-14"-258,7-4 0,-4-20-4128,4-1-387,-4-16-258,3-5-258,-6-7-258,1-8 0,-4 1-129,-2-1-129,-2 7 0,1 4-129,-1 12 0,2 8 0,3 12 129,-2 10-129,11 18 0,-17 0-129,17 0 129,-18 22 0,5-3 0,-3 3 129,-1-2-129,-1 1 0,-2-3 0,2-8-129,1 2-129,0-7-645,17-5-4515,-13 5-258,13-5-516,0 0-387</inkml:trace>
  <inkml:trace contextRef="#ctx0" brushRef="#br0" timeOffset="11131.6367">10888 5700 10836,'-3'36'5934,"3"-18"-387,2-5-129,14 6-4515,-4-11-129,6-3-129,1-5-129,4 0 0,5-8-258,5-4 0,6 3 0,6 0-129,8-3 0,9 4 0,8-3-129,6 2 0,6 1 129,4 2-129,1-9 129,3 2-258,-1 0 258,0-3-129,0 1 129,0-3-129,-1 1 0,-2 1 0,0 3 0,1-1 0,-4-1-129,-4-2 129,-3 1-129,-7 2 129,-2 1 0,-1 1 129,-3-5-129,-4 5 129,-4 0-129,-2 7 130,-5-6-130,-5 7 0,-3 2 0,-8-1 0,-3 3 0,-4-1 0,-4-2 0,-6 3 0,-1 0 0,-14 0 0,16-5 0,-16 5 0,11-3 0,-11 3 0,0 0 0,0 12 0,0 1 0,-4 3 0,-3 1 0,0 0 0,-1 1 0,1-2 0,7-16 0,-9 15 0,9-15 0,0 0 0,0 0 0,0-8 0,0 8 0,14-23 0,-7 8 0,0-2 0,0-2 0,-1-1 0,-2 3 0,-3 5 0,-1-2 0,-6 1 0,-7 1 0,-3 3 0,-5 1 0,-5 1 0,-1 2 0,-4-9 0,0 6 0,-5-7-646,13 11-2966,-16-22-2064,6 6-387,-4-14-387,2 5-516</inkml:trace>
  <inkml:trace contextRef="#ctx0" brushRef="#br0" timeOffset="11791.6744">11092 4634 9804,'-1'-18'5934,"1"18"-258,12 9-129,-5 11-2967,7 21-1806,-3 5-258,-2 9-258,4 6 0,-4 5-129,1-5 0,-2 1 0,2-11 0,0-6 0,-2-10-129,0-7 129,-1-10-258,-2-5 129,-5-13 129,0 0-129,0 0 0,12-2 0,-12-10 0,3-3 0,0-4 129,0-2-129,3-1 0,2-2 129,0 2-129,4 0 129,2 5-129,-1 2 0,6 5 129,-1 4-129,0 6 130,2 0-130,-2 5 0,0 9 0,-1 4 0,1 4 0,-7 3 0,3 2 0,-4-1-130,-2-2 130,0-2-129,-3-2 129,1-5-387,-6-15-129,10 10-903,-10-10-3999,0-9-258,0-10-387,10 1-516</inkml:trace>
  <inkml:trace contextRef="#ctx0" brushRef="#br0" timeOffset="12151.695">11636 4927 11739,'21'27'5676,"-12"-12"-258,5 11-129,-2-1-4644,-2 5 0,-2-2-387,1 3 129,-2-4-258,1 2 129,0-7-129,0 0 0,1-11 0,-2 0 129,-7-11-129,20 7 0,-20-7 0,17-8 0,-6-6-129,-3-4 258,0-6-129,3-1-129,-5 0 129,0-1-129,-4 3 0,-2-1-129,0 2 0,-6-2-645,6 24-3225,-19-36-1548,10 17-258,-9-9-516,2-1-516</inkml:trace>
  <inkml:trace contextRef="#ctx0" brushRef="#br0" timeOffset="14251.8151">3868 2897 10965,'46'23'5805,"-23"-4"-645,6 16 387,-6-17-4515,0 18 0,-14-5-516,-4-5-258,-6-9-129,-13-6 387,-11-11-387,-5-22-516,-7-6 387,0-15-387,2 3 387,3-1-129,10 11 258,10 9-387,12 21 258,6 17 516,17 26-387,8 22 129,3 7 0,5 14-129,-3 2 129,-7-6-129,-9-13 0,-7-20-387,-13-27 387,-10-19-129,-12-19 0,-7-25-129,-8-19 129,-2-8 387,-2-9-516,1 7 0,6 12 0,7 13 387,7 20-258,8 22 387,10 20-516,2 21-129,8 16 258,5 14 129,0 2-129,2-1-258,-3-11 258,-4-18-258,-5-19 258,-3-21 0,0 0-129,-11-32 258,0-10-129,2-6 0,-3-11-129,6 6 387,3 4-258,3 6 258,4 16-258,10 20 258,4 12-258,4 21 129,2 22 129,-7 14-516,0 10 387,-7 1-516,-6-6 387,-4-16-258,-11-20 258,-10-23-129,-5-16 129,-3-25 0,0-17 0,1-9-129,5-7 258,5 6 129,8 5-258,8 16 387,5 14-387,13 13 0,7 15 0,3 17 129,3 13-129,-3-1-645,2 11-129,-20-17-3999,9 5-774,-17-31 0,0 0-516</inkml:trace>
  <inkml:trace contextRef="#ctx0" brushRef="#br0" timeOffset="14883.8513">3678 1425 13932,'0'0'5418,"0"0"258,0 0-774,54 2-3870,-54-2 258,0 0-773,0 0-517,-51-20 0,51 20 0,-60 3 0,60-3 0,-72 25 0,72-25-259,-68 31 388,39-8-129,5-3 130,6-6-130,3-2 0,15-12 0,-17 25 0,13-6 0,4-19 0,0 0 0,0 0 0,-8 17 0,5-3 0,3-14 0,0 12 0,0-12 0,0 0 0,17 0 0,-4 12 0,8-7 0,7-5 0,3 7 0,5 6 0,-1 10 0,6 5 0,-7-7 0,-6 6 0,-9 4 0,-12-2-130,-7-5 130,-14 1-129,-13-8 0,-8-3-258,-4-2 0,-5-9-387,12 4-2838,-7-2-1419,13 5-516,2-8-129,15 12-903</inkml:trace>
  <inkml:trace contextRef="#ctx0" brushRef="#br0" timeOffset="16046.9178">15928 7011 5805,'14'0'6321,"-14"0"-516,-27 11-129,-2 7-1806,-15-15-3096,-2 4 129,-18-6-258,2 0-129,-11-1-129,4 1-129,1 0-129,4 2 0,8-1-129,6 1-129,14 1-129,7-2-258,18 1-387,3-11-903,18 6-3741,6-9-387,20 1-129,6-6-645</inkml:trace>
  <inkml:trace contextRef="#ctx0" brushRef="#br0" timeOffset="16398.938">17873 7082 10191,'17'3'6321,"-24"0"-645,-25-3-129,-9 0-4902,-11 0 0,-4 0 0,-10 0-129,3 2-258,0 0-129,3 1 0,9-1-129,6-2-387,11 2-516,-8-2-4644,19-2-258,0-10-387,11 4-645</inkml:trace>
  <inkml:trace contextRef="#ctx0" brushRef="#br0" timeOffset="17718.0134">16615 4463 12126,'39'11'5676,"-25"1"-258,-14-12-129,0 14-4644,-13-9 0,-11 1-129,-12-2-129,-5-3 0,-13 4-129,-2-3-129,-6-2 0,0-5-387,5 5-387,-3-15-3741,18 11-1161,5 0-387,16-4-258</inkml:trace>
  <inkml:trace contextRef="#ctx0" brushRef="#br0" timeOffset="23109.3218">15302 7383 10707,'22'13'6063,"-22"-13"-387,23-11-129,-15-14-4773,0-8 0,-8-16-258,0-10-129,-11-7-129,-1-6 0,-4-3-129,-3 5 0,-1 8-129,2 8 129,3 9-129,1 15 0,5 7 129,0 10-129,9 13 0,-15-5 129,15 5 0,-18 11-129,8-1 0,-1 4 0,1-3 0,-2-2 0,12-9 0,-18 20 0,18-20-129,-11 9 0,11-9 0,0 0-258,0 0-516,-7-8-1161,7 8-3483,8-23-258,6 8-387,-3-9-387</inkml:trace>
  <inkml:trace contextRef="#ctx0" brushRef="#br0" timeOffset="23435.3404">15480 6575 9546,'29'64'5934,"-19"-21"-516,2 14 0,-5 0-4515,5 12-129,-8-5-129,1 6-129,1-12-129,4-6 0,-2-4 0,0-10-129,2-13 0,4-5 0,-4-12-258,3-8 129,0-8 0,0-4-129,1-9 129,-2-5-129,0-3 0,-2-6 0,2-1 0,-5 0-129,-1 2-258,-6-5-645,13 6-4515,-13-2-129,0 1-516,0 0-645</inkml:trace>
  <inkml:trace contextRef="#ctx0" brushRef="#br0" timeOffset="24499.4013">17450 7335 10836,'3'12'6063,"-3"-12"-387,0 0-129,12-2-4773,-12-23 0,-1-5-258,-5-7-129,0-12 0,-1-5-129,-2-5-129,-3 0 0,1-1 0,-3 7 0,3 8-129,-1 5 0,2 15 0,1 4 129,3 7-129,6 14-129,-13-8 129,13 8 0,-17 17 0,7-1 129,-4 0-258,1 1 258,-5 0-129,0-3 0,3-3 129,0-5-258,2-6 0,13 0-516,-26-28-2193,26 28-2838,-8-24-258,8 9-516,0-6-645</inkml:trace>
  <inkml:trace contextRef="#ctx0" brushRef="#br0" timeOffset="56051.2059">14533 7042 8514,'0'0'6063,"0"0"-516,0 0-129,0 0-4128,0 0-258,0 0-258,-24 9 0,-2-9-387,-9-6-129,-6 0 129,-8-1-129,-3-3 0,-2-3-129,1 0 0,2 3-129,0 8 129,4 0-129,5 2 0,1 2 0,4 1 0,4 6-258,2-6 0,10 1-516,-5-16-2967,26 12-1935,-18-24-258,21 5-516,4-14-258</inkml:trace>
  <inkml:trace contextRef="#ctx0" brushRef="#br0" timeOffset="56631.2391">15336 4079 9288,'7'16'5289,"-1"2"0,-6-18-129,1 16-3999,-11-16 129,-4 9-258,-14-5-129,-1 5-129,-10-9 0,-1 1-258,-9-1-129,-3 4 0,-3-1-129,0-2 1,1-1-259,2 0 0,4 0 0,3 0 0,7 0 0,6 0 0,6 0 0,7 0-130,19 0-773,-29 0-3612,29 0-1161,0 0-129,0 0-516</inkml:trace>
  <inkml:trace contextRef="#ctx0" brushRef="#br0" timeOffset="57899.3116">14035 6653 8256,'10'17'5676,"-5"10"-129,-3 9-258,5 17-4515,-7 6 0,3 11 0,-3 8-129,1-1 0,-1-6-129,4 2-129,-3-15 129,5-10 0,-3-11-258,3-13 0,-6-24 0,17 8-129,-17-8 0,22-21 0,-10-4-129,3-5 129,-2-2-129,3-1 0,0 4 0,-1 5 0,-3 2 129,-1 3-258,2 7 0,-5-1-129,4 5-258,-7-10-1032,5 5-3999,-7-11-387,4-3-258,-5-10-516</inkml:trace>
  <inkml:trace contextRef="#ctx0" brushRef="#br0" timeOffset="59055.3778">15039 4541 10191,'19'26'5676,"-19"-26"-516,14 0 258,-11-8-4515,3-12-129,-6-13 0,0-4-258,0-15 0,-2-6-258,-2-2 129,-2-4-258,1 4 129,0 1-129,0 5 129,2 5-258,0 11 129,0 9 0,2 4 0,1 10 0,-1 1-129,1 14 0,0 0-129,0 0 258,0 0-258,0 0 129,0 0-129,-19-3 129,9 3 0,-2 0 0,-4 0 0,-2 0 0,-1 3 0,2-2 0,0 1 129,2 0-258,4 7-258,0-9-516,11 12-4128,0-12-387,-7 28-387,7-28-516</inkml:trace>
  <inkml:trace contextRef="#ctx0" brushRef="#br0" timeOffset="60330.4507">16202 4499 8256,'32'34'5160,"-12"-21"129,-3-7-516,11 7-3354,-13-13-129,8 0-258,-6-2-129,9-4 0,-3-8-129,6 5-129,3-9-129,4 2-258,2 3 129,3 0-258,-2 2 129,0 5-129,-5 2 0,-5 3-129,-6 1 129,-5-1-129,-18 1 129,0 0-129,0 0 0,-20-2 0,-15-2 0,-10-5 0,-11 5 0,-10-4 129,-8-3 1,-1-2-130,1 1 0,7 3 0,9 4 0,8 2 0,12-1 0,13 4 0,12 1-259,13-1 1,0 23-903,0-23-3870,7 12-516,-7-12-387,20 2-387</inkml:trace>
  <inkml:trace contextRef="#ctx0" brushRef="#br0" timeOffset="66659.8127">17485 5750 5934,'-1'29'6192,"1"-18"-387,7 2-387,-7-13-2193,23 8-2322,-10-8 0,8-8-258,2-6-258,10-3 0,5-2 0,8 0-258,3-2 129,4 8-129,5 3 0,1 8 0,2 1 0,-1 1 0,-1 1-129,0 6 258,-2-6-129,2 0-129,-5-1 0,-2 0 0,-6 0 0,-2 0 0,-9 0 0,-6 0 0,-9 0 0,-3 0 0,-17 0 0,10 10 0,-10-10 0,-3 19 0,-6-7-129,9-12 129,-18 20 0,18-20 0,-16 19 0,16-19 0,0 0 129,0 0-129,0 0 129,0 0-129,7-12 0,3 0 0,3-3 129,-3 2-129,1-3 0,-3-1 0,-7-3 129,-1-4-129,-11 1 0,-8-2 129,-6 3-129,-7 1-129,-4 2-129,-7-3-774,8 15-3612,-15-7-1161,15 4 0,-4-1-1032</inkml:trace>
  <inkml:trace contextRef="#ctx0" brushRef="#br0" timeOffset="68088.8945">20343 7400 7611,'39'0'6192,"-28"-2"-516,0 2-129,-11 0-4257,0 0-258,-9 0-129,-17 0-129,-11-1-258,-8-1-129,-11-4-129,-6-1 129,-3 2-129,0-2 0,5 5-129,9 2-129,11 0 0,10 0 0,10 0-258,8 2-129,12-2-387,0 0-516,16 0-4386,-1-3 0,10-3-516,1-4-387</inkml:trace>
  <inkml:trace contextRef="#ctx0" brushRef="#br0" timeOffset="68457.9156">21404 7449 9159,'10'21'6063,"-10"-21"-645,-1 34 0,-14-22-4515,-2 1 0,-16-9-129,-1 1-387,-12-3 0,1 1-129,-5-3 0,2-5 0,2-5-129,4 3-129,9 0-129,7 0-129,9 3-129,5-4-387,12 8-516,0 0-3870,21-5-645,1-1-258,15 6-387</inkml:trace>
  <inkml:trace contextRef="#ctx0" brushRef="#br0" timeOffset="68748.9322">22595 7421 8643,'44'0'6063,"-36"11"-387,-8-11-129,-18 13-4515,-12-5-387,-7 2 129,-13-7-258,-4 6-129,-2-5-258,-1-4-129,4 2-258,1-8-1161,16 2-3870,-1-9-387,16 9-645,3-5-258</inkml:trace>
  <inkml:trace contextRef="#ctx0" brushRef="#br0" timeOffset="69757.9899">20851 4661 10191,'18'1'5805,"-18"-1"-516,-7 6 129,-16 5-4515,-23-4 0,-4 6-258,-9-4 0,-4 3-258,-2-5-129,-1 0-129,12-4-129,7 1 0,11-2-129,8-2-258,13 0-387,4-9-1548,11 9-3225,16-2 0,15 2-387,2-7-516</inkml:trace>
  <inkml:trace contextRef="#ctx0" brushRef="#br0" timeOffset="70057.007">21971 4699 10191,'32'22'5676,"-32"-9"-129,-2 6-129,-14-9-4644,-4 7-258,-16-9 0,-3 0 0,-6-1-258,1-3 0,-4-4-129,1-2-258,6-3-387,-2-13-3096,15 6-1935,-2-2 0,9-3-645,3-2-387</inkml:trace>
  <inkml:trace contextRef="#ctx1" brushRef="#br0">10186 4468 0</inkml:trace>
  <inkml:trace contextRef="#ctx0" brushRef="#br0" timeOffset="71125.0681">20658 5092 31992,'0'0'0,"0"0"0,0 0 0,7-13-129,-7 13 129,14-21 0,-5 9-129,-2-2-129,4-1-258,1 18-1419,-12-3-3483,0 0-387,7-6-258,-7 6-774</inkml:trace>
  <inkml:trace contextRef="#ctx0" brushRef="#br0" timeOffset="72035.1202">20510 4534 8256,'0'-47'5547,"0"29"-258,0-2-387,0 8-3225,0-2-645,0 14-129,0 0-387,-1 17 0,-5 12-129,4 11 0,-6 6-129,5 5-129,-2 9 0,5 3 0,0 0 129,0 0-258,8-5 129,-2-9 0,4-2-129,-3-7 258,2-14-129,-4-3-129,1-7 0,-6-16 0,6 12 129,-6-12-129,7-6 129,-7 6 0,14-9-129,-14 9 129,21-4 0,-9 1-129,-2 3 0,3 5 129,-2 0-387,-11-5-129,18 12-1290,-15-18-3870,-3 6-258,8-29-258,-4-1-774</inkml:trace>
  <inkml:trace contextRef="#ctx0" brushRef="#br0" timeOffset="73351.1954">19813 7166 5805,'0'-17'6321,"0"17"-387,9 9-387,-9-9-1806,10 30-2580,-10-1-387,0 12-258,0 8-258,0 5 129,0 6-258,0 1 0,0 2 0,0-6 0,0-2 0,2-3 0,2-12 129,-1-6-258,2-10 129,0-6 0,-5-18-129,14 4 0,-14-4 129,17-18-258,-5 6 129,1-4 0,2 1 0,0 2-129,2 4-129,-1 2 0,2 7-129,-3-1-645,10 7-1290,-7-4-3354,5 7-129,-7-6-516,6 4-258</inkml:trace>
  <inkml:trace contextRef="#ctx0" brushRef="#br0" timeOffset="73827.2227">20861 7744 8256,'41'31'6063,"-21"-23"-258,6 2-258,-12-10-4386,9-7-129,-13-15-258,-1-10-129,-9-18-258,0-12 0,-9-9-129,-3-6 0,-6 1-129,3 7 0,-4 10 0,3 10 0,5 13-129,3 18 129,8 18-129,-15 1 129,6 21-129,1 4 129,-3 1-129,-2-1 0,-4 4 0,1 0 129,0-5-129,2-5-129,3-7 0,-1-9-258,12-4-129,-12 0-774,21 0-4386,-4-17-129,13 2-387,-1-11-516</inkml:trace>
  <inkml:trace contextRef="#ctx0" brushRef="#br0" timeOffset="74111.2389">21151 7221 9546,'20'89'6063,"-18"-38"-516,4 12 0,-3-5-4773,1 9 0,-4-13-258,8 0-129,-2-5 0,6-8-129,3-10 0,3-12-129,3-8 0,2-6 0,2-6 0,-3-12-129,-1-5-129,-2-5 129,-3 0-258,-4-1-129,-2 2-258,-8-11-1032,-1 10-3870,-5-3-129,1 2-516,-8-1-516</inkml:trace>
  <inkml:trace contextRef="#ctx0" brushRef="#br0" timeOffset="74623.2682">22237 7643 9417,'17'9'6192,"3"-9"-387,-13-17-129,3-10-4644,-10-16-129,0-14-387,-11-10 0,0 0-258,-1-1 0,-1 5-129,1 3 0,2 11-129,2 14 129,3 15 0,3 8-129,2 12 0,0 0-129,-13 18 258,2 1-129,-2 1 129,-3-3-258,-3-1 129,-3 2-258,-4-14-516,13 5-3612,-14-16-1419,8-13-258,3-9-774</inkml:trace>
  <inkml:trace contextRef="#ctx0" brushRef="#br0" timeOffset="75447.3153">21005 5182 6321,'25'-12'5547,"-6"10"-516,5 2-258,3-6-3483,12 6-645,-5 0 0,12 5-258,4 10-129,10 4-129,5 10 0,11 12 0,1 13 0,4 12-129,1 16 0,1 9 0,-5 8 0,-4 8 129,-8 0-129,-9-6 0,-6-4 129,-4-6 0,-9-17 0,-5-10 0,-5-11 0,-5-15-258,-7-10 129,-2-6-258,-3-5-129,-11-17-645,16 7-1806,-14-14-2064,1-9-645,-3-5-387</inkml:trace>
  <inkml:trace contextRef="#ctx0" brushRef="#br0" timeOffset="75711.3304">22358 6154 8901,'0'0'5289,"0"28"-129,5-10-1806,9 31-2451,-13 3-129,9 9-258,-4-2 0,3 6-129,-6-9 0,-1-3 0,-2-12-129,-10-13 0,-10-22 0,-3-9-129,-12-21 0,-8-17-129,-4-8 0,-7-8-645,6 10-2838,-5-10-1548,6 11-903,5 11-129,10 15-386</inkml:trace>
  <inkml:trace contextRef="#ctx0" brushRef="#br0" timeOffset="95643.4705">5572 11476 4257,'0'0'5676,"0"0"-387,0 0-258,8 0-1677,-8 0-2709,0 0 129,-9-4-258,9 4 0,-26-3-129,9 5 0,-9 5-129,3 12-129,-4 2 129,1 12-129,1 5 0,5 6 0,2 2 0,5 5 129,1-3 0,10 0 129,0-2-258,5-9 129,7-4 0,4-9 0,6-17 0,5-7-129,0-11 0,8-23-129,0-19 129,0-17 0,-3-20-258,-2-15 129,-8-15 0,-3-10 0,-10-8 0,-7-3 0,-1 3 129,-10 13-258,-3 11 258,-3 15-129,2 28 0,1 13-129,1 24 129,13 34 0,-17 5 129,12 34-129,3 24 0,2 19 0,0 16 129,6 21-129,2 10 129,5 11 0,4-4 0,5-1 0,-2-14 0,5-12 0,-3-17 0,-1-22-129,0-27-129,-2-23-516,3-12-2451,-11-26-2451,1-12-387,-4-22-387,1-11-387</inkml:trace>
  <inkml:trace contextRef="#ctx0" brushRef="#br0" timeOffset="96035.4929">6071 10164 9288,'0'-41'5547,"0"41"-129,-8 16-258,-12 14-4515,16 14-129,-8 8-129,7 11-129,1-4 129,4 6 0,5-12-129,9-11 129,7-14-129,5-11 0,4-16 0,-2-1-129,-5-11-129,-5-3 129,-9-7-258,-9-4-129,-6 8 0,-22 1-387,-6 16-774,-16 0-3999,2 12 0,-8 5-645,7 12-129</inkml:trace>
  <inkml:trace contextRef="#ctx0" brushRef="#br0" timeOffset="96738.5331">5742 9699 6063,'-73'-24'5289,"29"41"-387,-9 22-258,-1 19-4257,-7 20-258,-8 13 0,5 13 258,1 17-129,9 7 0,3 8 0,14 5-129,6 6 129,12 5 258,6 1-129,12 11 0,1-1 258,10 8-387,5-6 129,13-2 0,4-11 0,11-5-258,10-12 258,11-14 0,14-24-258,15-22 129,16-37 0,17-30-129,16-29-129,11-40 0,11-41 0,6-35-129,1-33 0,-7-28 0,-19-15 0,-24-13 258,-34-8 0,-30-4 0,-41 9 0,-36 9 129,-49 15 0,-32 25-129,-32 22 129,-20 28-258,-12 38-129,-3 33-258,8 43-516,3 19-4128,33 43-516,18 21-258,27 18-516</inkml:trace>
  <inkml:trace contextRef="#ctx0" brushRef="#br0" timeOffset="97347.568">9581 13263 11223,'17'2'6192,"2"1"-516,-19-3-129,-9 3-4257,-13 3-645,-5 5 0,-13 1-129,-4 6 0,-10-1-258,-3 3 1,-5 0-259,1-2 0,0-2 0,3-4 0,4-3 0,6-1 0,5-6 0,6-2 0,12 0 0,1-1 0,13 0-904,0-16-1676,11 17-3096,4-16-258,15 10-387,6-6-258</inkml:trace>
  <inkml:trace contextRef="#ctx0" brushRef="#br0" timeOffset="97733.59">11614 13297 13029,'-19'-12'5934,"-18"7"-129,-4 5-387,-14 0-4773,-5 0 129,-13 0-129,-2 0-258,-1 0-257,1 3-130,7 0 0,4 3 0,6-4 0,7-1 0,11 1 0,8 1 0,9-3-130,8 0-902,15 0-2709,0 0-1935,20-2-258,0-4-258,16-3-645</inkml:trace>
  <inkml:trace contextRef="#ctx0" brushRef="#br0" timeOffset="98041.6077">13156 13097 10707,'30'19'6063,"-40"-17"-387,-14 9-129,-21-7-4257,-3 1-1032,-14-5 0,-9-1 258,0-2-516,-4-1-516,14 9-3741,-1-5-1161,11 3-387,3-3-258</inkml:trace>
  <inkml:trace contextRef="#ctx0" brushRef="#br0" timeOffset="98579.6384">10963 9415 10707,'-10'25'6192,"-13"-13"-645,-20-4 258,-10 4-5031,-15-10-258,-11 5 129,-11-2-258,-6-2-129,0-3 0,3 2-129,10-2-129,11 0-129,13 0-129,14-2-258,16-1-516,4-19-2322,25 11-2580,3-7 129,24 1-645,6-7-129</inkml:trace>
  <inkml:trace contextRef="#ctx0" brushRef="#br0" timeOffset="98878.6555">13031 9592 11739,'-17'16'6063,"-26"-2"-258,-24-14-1161,-12 22-4128,-20-1-129,-9 0 0,-1 1-129,2-6-129,8-4-516,4-10-516,21 4-4515,-2-6-258,17-8-516,9-4-387</inkml:trace>
  <inkml:trace contextRef="#ctx0" brushRef="#br0" timeOffset="99834.7102">13677 8851 5676,'126'-36'5547,"-50"15"-129,5 4-516,-3-4-4257,10 11-258,-11-1 129,4 11 0,-11 0 129,2 12-129,-11 11-258,-8 8 0,-8 11-129,-8 8 129,-10 10-387,-10 6 0,-12 5 129,-6 7 0,-17-2 0,-9 9 0,-7 2 0,-7 3 0,-4 1 129,-3 11 0,2-3 0,0 3 0,1 4-129,8-4 258,5 0-258,6 0 129,9-4 0,5-10 0,12 1 129,6-8-258,16-9 129,10-7-129,7-2 129,10-5 0,4-8 0,5 3-129,-3-10 0,-1-4 0,-3-2 129,-9 2-129,-9-3 0,-10-2 0,-8 2-129,-10-6 258,-5 5-129,-2 3 0,-8 3 0,0 4 0,3 5 0,6 10 129,1 7 129,9 16 0,9 8 0,5 18 0,7 5 129,5 19 258,-4 3-258,2 2 0,-6 0-129,-4-9 0,-7-9 129,-8-14-258,-8-14-129,-4-16-129,-13-14 0,-9-19-516,2-1-1935,-17-20-2838,1-4-516,-6-8-387,0-2-387</inkml:trace>
  <inkml:trace contextRef="#ctx0" brushRef="#br0" timeOffset="100767.7636">12419 13830 11739,'-3'36'5676,"-4"-9"-258,2 11 0,-11-1-4644,10 8-387,-1-2 0,7 2-129,0-7 0,5-3-129,9-9 0,3-9-129,8-5-129,1-9 0,4-3-387,-4-15-387,8 7-1419,-13-14-2967,-2 1-258,-7-8-258,-6 6-645</inkml:trace>
  <inkml:trace contextRef="#ctx0" brushRef="#br0" timeOffset="100917.7722">12540 14010 11868,'-35'6'5934,"16"8"-516,-10 1 129,14 6-4386,-19-7-645,-2 2-258,0-7-258,-3-9-774,14 12-1806,-4-12-2709,12-2-645,5-5 0,12 7-774</inkml:trace>
  <inkml:trace contextRef="#ctx0" brushRef="#br0" timeOffset="101315.7949">12706 14061 9030,'26'22'5547,"-14"-14"-387,0-2 0,0 2-4515,-12-8-129,12 21 0,-12-3 0,0 6-129,-11 3-129,-1 3 0,-8-5 0,2 4 0,-2-11-129,1-1 0,5-15 129,14-2-129,0 0 129,-6-14-258,13 4 129,9 1-129,7 3 0,3 4-129,2 2 0,-1 3-129,1 8-387,-7-11-387,12 3-4128,-13-3-129,0-5-516,-6-14-258</inkml:trace>
  <inkml:trace contextRef="#ctx0" brushRef="#br0" timeOffset="101734.8189">13026 14086 6966,'33'-7'5547,"-21"3"0,-2 4-516,-10 0-2451,0 0-1806,0 0-258,-6 9-129,-9 0-129,-2 0-258,2 4 0,1 2 129,6-2-129,7-1 0,1-12 0,14 13 0,2-13 0,4 0 129,-1-2 0,2-8-129,-3-2 129,-2 1 129,-4-2 0,-3-2 0,-3 6 0,-6 9 0,0 0-129,0 0 129,0 0 0,10 26 0,-10 7-129,0 12 129,0 4-129,-4 6 129,-1 0-129,-2-4 0,-2-2-129,1-8 129,-7-16 0,-3-5-129,-3-12 0,-2-8-258,1-8-258,-7-23-1290,8 5-3612,-4-11-387,15-1-129,0-14-774</inkml:trace>
  <inkml:trace contextRef="#ctx0" brushRef="#br0" timeOffset="102283.8503">12646 10638 8385,'34'-21'5805,"-12"9"-129,-2-6-129,1 2-3999,-6-8-774,-3 1-258,-7-3-129,-5 4-129,-5 7 0,-8 8-258,-7 7 0,-3 16 0,-2 8 0,4 6 0,1 10 0,7 6 0,5-3 0,8 0-129,11-4 129,5-14-129,9 0-258,-1-14-129,10 0-516,-14-16-3354,12-4-1032,-11-11-387,6-1-645</inkml:trace>
  <inkml:trace contextRef="#ctx0" brushRef="#br0" timeOffset="102802.88">13003 10571 8385,'31'0'5676,"-19"-1"-516,-7-16-1032,-5 17-3225,0 0-129,-4-11-387,-12 11-258,-2 0 0,-1 0 0,1 6-129,2 4 129,5 3 0,3-2 0,8-11 0,0 12 0,0-12 129,18 0-258,-6 0 129,1-2 0,0-5-129,-3-2 129,-10 9-129,16-13 129,-16 13 0,0 0 0,15 19 0,-12 3 0,2 9 0,0 13 129,0 7-129,0 9 129,-1 9 0,-3-4 0,-1 0 0,-1-7 0,-9-2-129,-5-17 0,-2-13 129,-3-20-129,-3-6-129,2-18 129,3-12 0,6-4 0,6-5 0,6 1 0,7 3 0,13 10-129,7 4 0,6 8-129,1 2-258,2 11-387,-11-8-1161,2 8-3612,-12 2-387,-15-2-258,0 0-387</inkml:trace>
  <inkml:trace contextRef="#ctx0" brushRef="#br0" timeOffset="103336.9105">13069 10513 4128,'12'-10'5418,"-12"10"-258,0-18-258,-7-3-3741,-3 16-645,-14-2-129,2 6 0,-5 2-258,3 11 0,2 5 0,7 7 129,10-2 0,5 5 129,9-6-129,10-2 0,5-2-129,0-9-129,2 2-1935,-5-10-2967,-7-1-258,-14 1-774,5-17 387</inkml:trace>
  <inkml:trace contextRef="#ctx0" brushRef="#br0" timeOffset="113782.508">6124 9402 5160,'-84'-78'5289,"27"49"-129,-8 13-258,-7 13-4128,-12 6-387,-13 25 0,-16 15-129,-3 18-129,-4 20 0,-6 10 0,9 12-129,-1 8 129,8 11-258,13 9 258,15 9-258,10 5 0,15 6 129,11 13-129,15 8 0,11 7 0,18 2 129,5 4 0,22-1-129,11-3 258,13-4-129,14-6-129,12-4 129,15-9 129,10-11-258,15-15 129,10-16 129,6-20-129,17-24 0,11-26 0,9-36 0,8-25 0,3-43 129,4-34 0,-2-28-129,-5-34-129,-11-34 129,-17-26 129,-23-29-129,-20-18 0,-32-18 0,-28-11 129,-34-10 0,-25 0 0,-41 12-129,-35 14 0,-27 20 129,-32 27-258,-26 31 0,-22 40 0,-8 43-129,-16 46 129,-1 49-129,5 25-387,8 50-387,4 22-1290,23 35-2580,12 19-387,7 15-129</inkml:trace>
  <inkml:trace contextRef="#ctx0" brushRef="#br0" timeOffset="115222.5903">9113 13379 11094,'13'10'5934,"11"-10"-516,-18-22 0,4-9-4773,-6-17-129,-4-6-129,-8-11 0,-6 0 0,-5-4-387,-5 3 0,0 9 0,-2 10 0,4 15 0,0 12 0,4 15 0,3 9 0,3 17 129,1 11-129,1 8 129,2-1 0,-4-1 0,6-1 0,-1-8-129,0-9 0,5-7-129,2-13-258,0 0-516,-3-28-1032,12 6-3483,1-12-387,11 0-129,3-7-516</inkml:trace>
  <inkml:trace contextRef="#ctx0" brushRef="#br0" timeOffset="115491.6057">9349 12765 10965,'38'99'5805,"-22"-41"-516,2 17-258,-5-8-4515,3-1 0,-9-7-129,3-4 0,-1-16 129,2-13-258,-11-26 0,24-2-129,-13-29 0,2-13 0,-1-6-258,0-7 0,1 0-129,-5 3-258,2 11-258,-8-5-1161,8 24-3483,-4 4-129,8 13-258,0 4-774</inkml:trace>
  <inkml:trace contextRef="#ctx0" brushRef="#br0" timeOffset="115943.6316">10646 13215 8901,'61'-12'5547,"-29"-9"-258,-1-2-129,-9-15-4128,5 1-387,-20-14-129,-7-2 0,-4-2-258,-9 4-129,-9 7 129,-1 9-129,-7 12 0,1 9 129,1 14-129,5 9 129,1 13-129,4 7 129,3 3 0,5 0-129,3-4 0,3-2 0,2-3-258,1-7 0,1-6-387,0-10-516,10 0-4257,-10 0-258,16-17-258,-5 2-645</inkml:trace>
  <inkml:trace contextRef="#ctx0" brushRef="#br0" timeOffset="116235.6483">11086 12718 9933,'26'50'5676,"-20"-12"-258,-1 11-129,-4-11-4644,4 20-387,-5-7 387,0 5-129,0-10 0,7-7-129,1-15 0,6-12 0,4-12 0,2-17-129,1-12-258,1-4 0,-2-8-258,-1 0 0,-2 3-516,-6-3-258,8 21-2580,-14-8-2064,6 13-129,-3 4-258,10 10-258</inkml:trace>
  <inkml:trace contextRef="#ctx0" brushRef="#br0" timeOffset="116658.6725">12715 13094 11094,'-33'-36'5676,"30"14"-129,-2-10-387,6 1-4644,-1-17 0,1 2-129,-1-9-129,-4 1 0,-2 0-129,-7 6-129,-2 7 0,-5 5-129,-3 21 129,1 5 0,0 10 129,2 16-129,2 7 129,4 8 0,4 1-129,4-3 129,2-5 0,4-6-129,0-2-129,0-16-258,19 11-645,-13-24-3741,14-4-516,-1-3-645,10-3-516</inkml:trace>
  <inkml:trace contextRef="#ctx0" brushRef="#br0" timeOffset="116899.6863">12945 12561 9417,'20'65'5805,"-15"-20"-516,-5 3 0,3 9-4644,-3-7-129,0 2 0,-2-8 0,4-7 0,6-11-258,10-7 129,2-14-258,6-5-129,3-11-258,-2-7-258,5 3-645,-16-11-4128,4-3-129,-9-2-516,-3-5-387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04-20T16:20:55.244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6616 2798 9030,'-5'19'5418,"3"-2"-387,2 16-258,-1-7-3612,1 15 129,-5 0-387,5 18 0,0 0-129,0 19-129,6 9-129,5 12 0,0 12-516,4 10 0,2 10 129,1 9-129,-3 9 129,3 1 0,-4 2-129,4 8-129,-3 8 129,4 5 0,0 3 0,-2 4-129,2 6 0,-1 3 0,-2 2 0,-3-3 129,-1-3 0,-6-7-129,-4-4 129,-2-5 0,0-6 0,0-8 129,-2-5-129,-5-8 0,0-6 129,0-3-129,2-9 0,0-3 129,0-8 0,1-6-129,-1-4 0,4-8 0,1-8 129,0-7-129,0-7 129,0-10-129,3-7-129,0-9 129,1-8 0,-1-5-129,2-8 129,-1-3 0,2-6 0,5 0 0,-1-2 0,4-5 129,5 5-129,6-2 129,5-8 0,4 2-129,9-2 0,6 2 0,7-7 129,10-3-129,9-6 0,12 4 0,8-2 0,9 4 0,11-2 0,10-2 0,11 5 0,7 2 0,6 0 129,5 0-129,9 0 0,7 0-129,10 2 129,1-2 0,10 0 0,7 0 0,5 3-129,11 0 129,8 2 0,1-4 0,7 4 0,7 2 0,1 5-129,2 1 258,3-1-129,-5 0-129,1 2 129,2 0 0,-2-8 0,-4 5 129,-1-3-129,5 0 0,-6 8 0,1-4 0,-1-2 0,-3 2 0,-4 2 0,1-1 129,-3-4-258,-4 0 258,-4-6 0,1 0-258,-3 2 258,0 4 0,-6-4 0,-1 0-129,-6 5 0,-6-1 129,-9 1-129,-8 4 258,-14-6-129,-12 4 0,-12 2-258,-20-4 129,-17 0 0,-23-5-258,-17 2-258,-29-7-903,-13 1-4257,-31-5-516,-30-5-258,-24-10-516</inkml:trace>
  <inkml:trace contextRef="#ctx0" brushRef="#br0" timeOffset="942.0539">6904 8695 8643,'0'44'5676,"8"-30"-774,11 5-1032,-7-16-8256,13-6-903,-1-9-129,1-12-645</inkml:trace>
  <inkml:trace contextRef="#ctx0" brushRef="#br0" timeOffset="1096.0627">7051 8473 9546,'7'29'5676,"7"-16"-645,5-4-129,8-5-5160,-5-10-774,9-3-3612,-9-5-645,2-10-516,-2-2-129</inkml:trace>
  <inkml:trace contextRef="#ctx0" brushRef="#br0" timeOffset="1242.0711">7366 8245 6837,'40'0'5160,"-18"0"-516,13 3-1161,-6-8-7353,3-13-1161,3 4-258,-1-10 0</inkml:trace>
  <inkml:trace contextRef="#ctx0" brushRef="#br0" timeOffset="1377.0788">7806 7899 7353,'32'-40'5160,"-12"24"-129,2 0-516,6 2-4644,-3-17-1677,6 1-2967,2 0-516,-1-6-129</inkml:trace>
  <inkml:trace contextRef="#ctx0" brushRef="#br0" timeOffset="1526.0873">8182 7262 7998,'9'-30'5289,"1"17"-387,-1-11-645,14 10-5289,-13-15-3096,10-2-1161,4-2-258,-1-5 0</inkml:trace>
  <inkml:trace contextRef="#ctx0" brushRef="#br0" timeOffset="1663.0951">8405 6752 7224,'4'-14'5031,"15"-11"0,-1 15-1161,-9-23-5934,8 4-2838,2-3-387,1-8-129</inkml:trace>
  <inkml:trace contextRef="#ctx0" brushRef="#br0" timeOffset="1806.1033">8585 6166 8256,'0'-37'5160,"1"19"-774,-1-16-903,14 2-7482,-10-9-1032,1-5 0,0-6-516</inkml:trace>
  <inkml:trace contextRef="#ctx0" brushRef="#br0" timeOffset="1940.111">8629 5433 8256,'5'-46'4773,"-3"10"-1032,13 9-2322,-4-11-5805,0-8-516,1 0-129</inkml:trace>
  <inkml:trace contextRef="#ctx0" brushRef="#br0" timeOffset="2090.1196">8788 4734 4257,'0'-60'4257,"-3"23"-387,5 5-516,0-14-4257,3 5-774,-3-7-516,5-1-1161,7 4-774</inkml:trace>
  <inkml:trace contextRef="#ctx0" brushRef="#br0" timeOffset="2210.1264">8892 4143 1935,'12'-32'2838,"-7"12"-1290,-4-5-645,1-5-1419,-1-5-903,1-7-516,5 6-645</inkml:trace>
  <inkml:trace contextRef="#ctx0" brushRef="#br0" timeOffset="2294.1312">8978 3667 258,'18'-17'774,"-18"17"-645</inkml:trace>
  <inkml:trace contextRef="#ctx0" brushRef="#br0" timeOffset="2466.1411">9271 3335 10191,'51'41'5031,"-29"-23"-645,-1-10-903,1 3-7611,-5-11-774,-1-6 0,-3-11-387</inkml:trace>
  <inkml:trace contextRef="#ctx0" brushRef="#br0" timeOffset="2628.1503">9492 3283 10320,'23'74'5160,"-11"-31"-387,7 3-129,-1-16-4515,-1 1-516,5 5-903,-11-25-1161,16 7-1935,-7-12-774,0-6-258,-3-5 258</inkml:trace>
  <inkml:trace contextRef="#ctx0" brushRef="#br0" timeOffset="2758.1578">9757 3766 8901,'21'143'4902,"-8"-72"-516,-1-3-129,-3-2-5289,-3-17-2838,7-6-774,0-15-258,-3-12-387</inkml:trace>
  <inkml:trace contextRef="#ctx0" brushRef="#br0" timeOffset="2924.1673">9789 4515 10062,'9'194'5289,"10"-93"-774,-2-10-258,10-4-4902,-4-20-387,10-1-774,-15-30-1290,7-6-1935,-4-13-258,-5-11 0</inkml:trace>
  <inkml:trace contextRef="#ctx0" brushRef="#br0" timeOffset="3088.1767">10015 5506 6837,'32'224'5031,"-10"-105"-645,11 3 0,-5-9-4128,7-6-903,-5-21 0,5-5-774,-10-28-774,7-5-516,-13-28-129,6 1 0,-25-21-903,15 0-128</inkml:trace>
  <inkml:trace contextRef="#ctx0" brushRef="#br0" timeOffset="3216.184">10307 6665 2967,'-2'169'4515,"4"-76"-258,7-5-1290,10 6-774,-6-13-1419,10-9-1161,1-9-2580,6-11-1548,-9-20-387,4-6 1</inkml:trace>
  <inkml:trace contextRef="#ctx0" brushRef="#br0" timeOffset="3440.1968">10731 7729 129,'82'142'2967,"-37"-73"258,-7-9-258,12 4-387,-15-21-129,14 17-129,-18-26-516,13 17-129,-16-17-387,15 15 0,-12-8-387,10 7-387,-7-2 129,3-5-774,7-7-4386,-7-10-774,0-16-258,-3-8-516</inkml:trace>
  <inkml:trace contextRef="#ctx0" brushRef="#br0" timeOffset="6116.3499">7160 8699 645,'9'11'4644,"-9"-11"258,11 10-387,1-3-3225,-12-7-258,13 1-387,-13-1-129,15 3 258,-15-3-258,19 3-258,-19-3 129,26 0-129,-13-7-129,5 4 0,1-6 0,3 1 0,4-2-129,0-1 129,7-1-129,0 2 129,3-5-129,3 3 0,0-2 129,1-2 0,-1-5-129,4-3 129,-5-3-129,1-1 129,0-4-129,-1-1 258,1-3-516,0-2 258,0 1 0,-2 0-129,2 0 129,1-3-129,-1 5 258,-2-7-258,1 2 129,1-3 0,0-1 0,0-2 0,0 2-129,3-5 258,-3-1-258,-2 1 258,0 0-129,-6 1 0,3-2 0,-2 1 0,-2 1 129,-3-1-258,4 0 129,-4-1-129,2 0 258,-3 2-258,1-1 129,-1 0 0,-1 0 0,0 1 129,-1 0-258,-3 2 258,2 2-129,2-1 0,-1-1 0,-2 0 129,1 1-258,1-3 129,-1 1 129,0 0-258,0-3 258,0-3-258,1-1 258,2 3-258,-3-2 258,3 3-129,-2-3 0,-1 1 0,2 6 0,-3-2 129,0 2-129,-1 0 258,-2 2-258,1-1 0,0-1 0,-2-3 0,0-2 0,3 1 0,-3 1 0,3 1 0,-2-2 0,3 1 129,1 3-129,-1 1 129,-2 2-129,2 2 129,0 0-129,0-2 129,1 2-129,-1 3 0,3 1 0,0-2 0,0 0 129,1 2-129,0-1 0,0 0 0,0 1 0,-1 0 129,-1 3-129,2 4 0,-3 0 0,1 6 0,1 3 0,0 1 0,1 2 0,0 5 0,0-2 0,-2-1 0,2 2 0,0-1 129,-4 5-129,2 2 0,-3-1-129,2 3 129,-2 4 0,2 2-258,-3 8 258,-2 2-258,5 3 129,-3 6 0,0 3 129,1 6-387,0 1 387,-2 2 0,2 5-129,-1 3 129,0 2 0,1 5 0,5 3 0,-3 2 0,-2 5-129,3 1 258,-2 4-258,1 2 0,-2 4 0,2 4 129,-2 2-129,0-1 0,1 3 129,2 0-129,-4-1 129,0 1 0,2-2 0,-1-3 0,0 1-129,0 0 0,2 3 129,0-3-129,2 1 129,1 3-129,2 2 0,0-4 129,1 6 0,3-1 0,2 2-129,1-1 129,7 9-258,0-2 258,7 1-129,-2 1 129,4 4 0,3-1 0,3-2 129,2 5 0,-3-7 129,2 7 0,2-4 129,4-2-129,-1-10 0,-2-3-258,-5-7-516,-12-15-3999,-3-24-516,-4-17-387,-13-29-129</inkml:trace>
  <inkml:trace contextRef="#ctx0" brushRef="#br0" timeOffset="6503.372">11061 3963 11094,'0'0'5676,"-5"21"-774,-9 2 258,5 9-4773,-11 0-258,-1 6 0,-5 1-516,-7-12-387,12-1-3999,-10-14-129,6-7-645,0-7-258</inkml:trace>
  <inkml:trace contextRef="#ctx0" brushRef="#br0" timeOffset="6734.3852">10755 4109 9288,'-2'45'5289,"2"-14"-258,5 10-258,-5-3-3870,6 11-129,-4-12-258,4 4 0,-2-9-258,2-5 0,2-11-129,3-8 0,7-8-258,-3-6-387,12 1-1161,-7-16-3354,9 1-129,-3-10-645,5 4-129</inkml:trace>
  <inkml:trace contextRef="#ctx0" brushRef="#br0" timeOffset="7133.408">11097 3589 10320,'0'0'5418,"16"6"-258,-12 5 0,7 13-4515,-7-2 129,3 8-258,-2 4-129,1-2-258,-4 3 129,0-4-129,0 1 0,-1-3-129,0 0 129,3-3 129,0-1-258,3 0 129,1-5 0,2 0-129,2-4 129,-2 0-129,1-6 0,0-1-129,-11-9 0,17 13-129,-17-13-129,0 0-645,17-8-3999,-17-14-129,-2-2-516,-7-15-516</inkml:trace>
  <inkml:trace contextRef="#ctx0" brushRef="#br0" timeOffset="7342.42">11272 3466 10191,'12'0'5547,"-4"19"-516,-8-19 0,-12 20-4386,-9-5-258,0-1-258,-6 0 0,-4-3-387,7 5-387,-8-16-1548,17 10-2580,0-10-387,15 0-387,0 0-258</inkml:trace>
  <inkml:trace contextRef="#ctx0" brushRef="#br0" timeOffset="7503.4292">11307 3677 9804,'0'36'5289,"-15"-21"-387,0 5 0,-11-8-4257,1 2-129,-2-5-645,-2-9-903,11 0-3741,-2-1 0,20 1-645,-8-20-387</inkml:trace>
  <inkml:trace contextRef="#ctx0" brushRef="#br0" timeOffset="7752.4434">11443 3384 9288,'12'58'5547,"0"-7"-258,-8 2-258,7 13-4386,-10-2 129,5 5-258,-5-9-129,0-7-258,0-10-258,-1-13-258,3-1-903,-3-29-3483,0 11-387,0-16-387,6-8-516</inkml:trace>
  <inkml:trace contextRef="#ctx0" brushRef="#br0" timeOffset="8100.4633">11551 3717 8385,'28'47'5160,"-16"-20"0,3 2-516,-2-12-4128,1 9-129,-6-9 129,2-4-387,-10-13-129,21 0 0,-9-9 129,0-12-129,-2-3 0,3-3 0,-4 0-129,-1 6 258,0 3-129,-2 6 258,-6 12-258,0 0 0,16 7 258,-9 15-129,2-3 129,2 6-258,1 2 129,4-3-258,2-4-516,-18-20-3870,25 9-387,-8-21-645,0-3-129</inkml:trace>
  <inkml:trace contextRef="#ctx0" brushRef="#br0" timeOffset="8238.4712">11964 3674 10836,'15'60'5418,"-4"-30"-645,-1-1-1548,-4-13-7869,-6-16-258,-4-9-645,-13-15-645</inkml:trace>
  <inkml:trace contextRef="#ctx0" brushRef="#br0" timeOffset="9991.5715">8060 8811 903,'55'8'4644,"-18"2"129,0-1-2322,4-9-903,10 1-258,-1-1-258,10 0-387,-1-4-258,5 0-129,0-3 0,5 2 0,-2-3 0,4-2-129,1-2 0,4-5 0,2-7 0,1 0-129,1-10 129,-1-5 129,1-9-258,-2 2 258,-3-10-258,-2 1 129,0-1-129,1-2 129,1 0-129,0-2-129,-1-3 258,2-3-258,-1-1 258,3-4-129,-5-2 0,0-2 0,-3 0 0,0-4 129,3 1-129,-4 1 129,-1 1-129,1 2 0,-3 2 0,-1-1 0,-3 0 0,-2 4-129,-3 0 129,-3 1 0,-2-2 0,-2-1-129,1-2 129,-2-3 0,0 2 0,-2-2 129,1 5-129,-2 2 129,0 2-129,-3 3 129,-2 1-129,-1 3 129,-5 2-129,0-3 0,1-2 0,-1-1-129,-2-1 258,0 1-258,0 1 129,1 0 0,-2 3-129,1 4 258,-1 2-258,0 6 258,1 2-129,-3 3 129,4-2-129,-2 1-129,-2 0 258,4-1-129,-1-2 0,0 1 0,2 0 129,2 2-129,-2 3 0,2 7 0,0-2 0,3 8 0,1 3 0,-1 3 129,3 0-258,1 8 258,1-3-129,3 2 0,6 2-129,0 1 129,3 5 0,-1 1 0,2 5 0,1 1-129,-1 2 0,-4 10 0,-2 5 0,0 6 129,-3 6-129,-3 2 0,1 10 0,-4 1 258,2 11-258,1 4 258,-2 8-129,3 6 0,1 7 0,-1 6 0,4 5-129,-1 4 0,-2 6 129,4-2-129,-4 0 258,4-1-129,-3-1 129,4-1-129,-3-3 0,4-1 129,5-3 0,3 3-129,4 0 0,1-1 0,4-1 0,4-1 129,3 4 0,2-1 129,1-3 0,4 2 129,2 1 0,7 2 129,2 3-129,5 2 129,0-4-129,2 2 0,-2-5 0,1-1-258,-4-14 129,-8-12-774,-4-10-516,-21-24-3870,-2-20-516,-13-19-387,-11-34-387</inkml:trace>
  <inkml:trace contextRef="#ctx0" brushRef="#br0" timeOffset="10370.5932">14885 4120 8385,'-27'17'5418,"-4"9"-258,-13 3-387,-2 14-3612,-10-8-516,-1 3-129,-1-8-387,2-9-387,13 6-1032,-1-17-3612,18-6-129,4-5-387,13-10 0</inkml:trace>
  <inkml:trace contextRef="#ctx0" brushRef="#br0" timeOffset="10573.6048">14421 4253 9933,'18'19'5289,"-17"8"-387,-4-3 0,0 14-4257,-9-1-129,1 5 0,-3-5-129,3-4-258,4-2 0,3-7-258,4-7 0,0-17-258,26 14-258,-6-21-774,20 2-3354,-2-11-387,9 3-129,-4-13-258</inkml:trace>
  <inkml:trace contextRef="#ctx0" brushRef="#br0" timeOffset="10959.6269">15138 3947 9804,'27'110'5289,"-16"-47"-387,3 5 0,-5-10-4644,-1-5 258,-8-17-258,3-14 129,-3-22-258,-5-25-129,0-23 0,-1-11-129,2-14 129,4-5 129,0-4-129,3 6 0,8 8 0,5 13 129,1 15 0,3 12 0,-2 16 129,-5 15-258,-7 12 129,-6 10-258,-7 7 129,-12-2-387,-2 4-258,-16-19-2322,9 1-2064,-4-16 0,11-11-387,4-18-387</inkml:trace>
  <inkml:trace contextRef="#ctx0" brushRef="#br0" timeOffset="11615.6644">15480 3312 10320,'9'98'5160,"-8"-33"-387,-1-6-129,-2 8-4386,-7-5 0,4-5 0,0-12 0,5-15-258,0-11-129,11-9 0,6-10-129,4-10 129,5-6-129,0-6 129,5-2-129,-3 2 258,-3 2-258,-3 1 516,-7 7-258,-2 9 129,-13 3 129,0 0-129,8 11 0,-8 2 0,-1 5-129,-2 0-129,3 0 129,0-4-129,11-1-129,5-6 0,4-2 0,5-5 129,4-2 0,-2-8 0,-1-4 0,-1 1 0,-10-4 129,-2 1 0,-7 3-129,-5 1 129,-1 0 0,0 12 0,-14-14 258,2 14-129,-1 0 129,2 0 258,-1 0-129,12 0 0,-18 20 0,17-5-129,0-2 0,1 3 0,2-1-129,10 1-258,-1-1 129,2-6 0,1 0-129,0-2-129,0-5 129,-4 0-129,-10-2 129,12-3 0,-12 3-129,-5-21 129,-5 10-258,-8-8-129,0 6-774,-11-9-2967,9 2-516,0 0-387,6 3-387</inkml:trace>
  <inkml:trace contextRef="#ctx0" brushRef="#br0" timeOffset="11975.685">16189 3360 9933,'18'-5'5160,"-5"9"-516,-13-4 0,-12 25-3999,-5-7-258,-3 4 0,-2-1-129,0 2-129,1-6 0,7-2 0,5-1-129,9-2 129,8-3-129,10 4 129,4 2-129,4 6 258,-1 4-258,0 0 129,-6 5 0,-7 1-129,-10-1 0,-5 0-129,-12-3-129,-8-11-387,0 8-903,-10-17-3354,7-7-258,2-9-129,9-5-645</inkml:trace>
  <inkml:trace contextRef="#ctx0" brushRef="#br0" timeOffset="12113.6929">16359 3597 10836,'52'24'5160,"-38"-4"-903,-14 1-4128,-4-6-4644,-9-12-645,-11-4-645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04-20T16:23:14.385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16428 7690 9159,'2'37'6192,"-3"-21"-645,-10 2 0,-12-14-4644,-3 10-387,-22-7 129,-5 3 0,-13 1-258,-5 3 0,-12-2 0,-3 4 129,-1-2-387,0 2 258,0 4-258,5-3 0,1 2 0,9-2 0,6 1-129,6 1 129,10-2-258,7-5 129,10-1-129,6 2-387,11-1-129,2-12-774,14 0-4386,0-9-258,12-4-258,4-12-516</inkml:trace>
  <inkml:trace contextRef="#ctx0" brushRef="#br0" timeOffset="458.0262">17775 7674 5289,'85'19'6192,"-55"-9"-258,-3 1-516,-14-7-2709,2 15-1290,-27-19-129,-4 8-516,-24-7-129,-7 2-129,-13-3-258,-6-3 129,-10 1-129,0 2-129,2 0 0,8 0 0,9-1 0,10 1 0,6 0-258,11 3-129,11 4-129,3-7-516,16 0-1161,0 0-3741,8-9-258,5-4-258,15-3-387</inkml:trace>
  <inkml:trace contextRef="#ctx0" brushRef="#br0" timeOffset="826.0473">19814 7570 9030,'17'12'6192,"-17"8"-387,-18-11-129,-10 7-4644,-20-12 0,-11 5-129,-16-6-258,-6 1-129,-8-2-258,0-2 0,3 0-129,6-2-129,10 0-387,6-7-774,18 6-4515,7-5-387,16 2-129,8-2-903</inkml:trace>
  <inkml:trace contextRef="#ctx0" brushRef="#br0" timeOffset="3098.1772">16334 9629 5289,'10'-24'5805,"-10"24"-387,0-20-387,0 20-3999,-9-7-387,9 7 129,-19 0 129,19 0-258,-20-9 129,20 9-129,-14-3 129,14 3-129,0 0 0,0 0-129,-9-11-129,9 11-129,0 0 0,0 0-129,0 0-129,0 0 129,0 0-258,0 0 129,0 0 0,-5 6 0,5-6 0,0 0 0,0 0 129,0 0-129,0 0 129,0 0 0,0 0 0,0 0 0,0 0-129,0 0 129,0 0-129,0 0 0,0 0 0,0 0 0,0 0 0,0 0 0,0 0 0,0 0 0,0 0 0,0 0 129,0 0-129,0 0 0,0 0 0,0 0 0,0 0 0,0 0 0,0 0 0,0 0-129,0 0 0,0 0 258,0 0-258,0 0 129,0 0 0,0 0 0,0 0 129,0 0-129,0 0 0,0 0 0,0 0 0,0-9 0,0 9 0,0 0 0,0 0-129,0 0 258,0 0-129,0 0 0,0 0 0,0 0 0,0 0 129,0 0-129,0 0 0,0 0 0,0 0 0,0 0-129,0 0 129,0 7 0,0-7 0,0 0-129,0 0 129,0 0 0,0 0 0,0-7 0,0-6 0,0-3 0,-7-1 0,-3-3 0,-7 1 0,-7 4 0,-7 6 129,-8 9-258,-4 14 258,-5 20-129,0 18-129,0 13 258,8 18-129,8 15 129,10 6-129,11 7 0,11-7 129,7 0 0,18-12 0,12-6 0,13-17 0,10-18-129,7-12 0,5-20-258,1-12-258,-9-17-645,4-7-4386,-27-16-387,-10 0-387,-16-5-516</inkml:trace>
  <inkml:trace contextRef="#ctx0" brushRef="#br0" timeOffset="4071.2329">17336 8869 10191,'7'24'5676,"-7"-24"-129,29 6-258,-10-12-4902,6-7 0,-2-3 0,7 4-258,-1 4-129,2 8 129,-2 8 0,-1 19 0,-9 11 0,-6 11 0,-12 11-129,-6 6 0,-14-1 129,-9 1 0,-6-11-129,-5-11 129,-2-10 0,3-16 0,6-14 0,7-8 129,12-14-129,11-2 0,4-1-129,15-1 129,11 3-129,11 3 0,4 12 0,9 0 0,-2 9 0,1 6-129,-1 4-129,-8 0-645,6 10-1806,-16-17-2709,-1-4-387,-11-4-516,-1-18-258</inkml:trace>
  <inkml:trace contextRef="#ctx0" brushRef="#br0" timeOffset="4465.2554">17958 9078 8127,'32'89'5676,"-14"-38"-258,2 9-387,-13 0-4386,11 11-129,-6-11 129,1 6-258,-8-6 0,1-7 0,-6-12-129,0-10 0,-4-19 0,4-12 0,-25-24-129,12-19 129,-4-19-129,6-16 0,0-11 129,3-4-129,8-1-129,4 0 129,10 8 0,9 15-129,6 14 129,5 22-258,3 18 258,0 16 0,-2 13-129,-7 17 0,-11 15-129,-14 5 129,-12 4-129,-16-5 0,-12-9-516,-19-21-258,-5-9-4515,-18-10-129,2-20-387,-4-18-774</inkml:trace>
  <inkml:trace contextRef="#ctx0" brushRef="#br0" timeOffset="5226.299">15589 8340 9546,'10'0'6192,"2"-28"-516,-5-2 258,-6-23-4902,3-6-129,-4-25 0,-5-8-258,-6-8-258,-1-8 0,-4 4-129,0 4 0,-1 6-258,1 14 258,2 12-258,1 13 0,6 11 0,1 17 0,3 5 0,-1 11-129,4 11 129,0 0 0,-14-6 0,14 6-129,-16 13 258,16-13-129,-25 22 0,10-11 0,-1 1-129,2-1 258,-1-2-129,1-1 0,2 1 0,12-9 0,-17 7-129,17-7-129,0 0 129,0 0-645,-3 17-516,3-17-4257,6 13-387,9-7-129,11 4-516</inkml:trace>
  <inkml:trace contextRef="#ctx0" brushRef="#br0" timeOffset="6054.3463">17579 7977 9804,'33'-17'5934,"-14"-11"-258,-6-21 0,2-5-4773,-11-21-129,2-2-129,-6-11-387,-10 2 129,-1-2-129,-4 8 0,0 12-258,1 12 129,2 13 0,2 13 129,3 12-129,7 18 0,0 0 0,-13 0 0,6 14 0,-3 1 0,-1 4-129,-2-1 0,-3 0 0,0-3 0,0-5-258,-2-6-258,7 7-2064,-7-14-2838,18 3-516,-21-14-387,14 2-516</inkml:trace>
  <inkml:trace contextRef="#ctx0" brushRef="#br0" timeOffset="7185.411">16822 13785 10320,'-8'48'6192,"-6"-32"-645,-4-1 258,-12-5-4386,-3-4-774,-15-6 129,-6-4-129,-12-6-129,0 2-129,-9 1 0,5 3-257,1 2-130,4 2 0,10 0 0,6 6 0,10 6 0,8-7 0,10 6 0,6 1 0,15-12-130,-5 13-515,15-8-387,-2-17-1161,15 6-3483,8-6-258,12 1-258,4-12-645</inkml:trace>
  <inkml:trace contextRef="#ctx0" brushRef="#br0" timeOffset="7520.4302">18467 14054 10707,'11'-2'5805,"-28"4"-258,-15-1-129,-7 8-4515,-13-4-129,-7 6 129,-11-5-387,-2 1 0,-3-3-258,5 1 0,2 1-129,9 1-129,8 0-129,7-7-258,17 7-258,3-7-774,24 0-4128,0-11-129,28 1-387,5-10-516</inkml:trace>
  <inkml:trace contextRef="#ctx0" brushRef="#br0" timeOffset="7847.4489">20625 13820 10836,'38'17'6063,"-38"-17"-516,-19 19-129,-19-7-4644,-7-1-129,-15-3-129,-10 2 0,-7-3-129,-4 5-258,1-1-129,0-4-258,6 7-258,-5-14-1290,9 9-3741,-3-4 0,3 8-645,-1-6-387</inkml:trace>
  <inkml:trace contextRef="#ctx0" brushRef="#br0" timeOffset="8441.4829">16384 14241 8127,'0'0'6063,"2"-27"-258,-2-13-129,0 0-3612,0-32-903,0-3 129,-2-16-516,0-2 0,-3-4-258,2 8-129,-4 9-257,-1 15-130,-1 11 0,1 12 0,0 12 0,-4 6 0,0 9 0,-5 8 0,-7 4 0,-1 1 0,-5 2 0,-5 3 0,1 3 0,-1 1 0,3 0 0,3-3 0,11 3-130,0-7-773,18 14-2193,0-14-2580,24 0-387,2-7-129,20 6-903</inkml:trace>
  <inkml:trace contextRef="#ctx0" brushRef="#br0" timeOffset="8870.5074">18017 13575 7611,'0'0'5934,"-4"25"-258,4-1-129,4 24-2322,-3-5-2580,3 13 0,-2 5-129,0 7-129,-1 1 129,5 2-258,0-2 129,4 1 0,1-13 0,7-7 0,-2-15-128,0-11-259,3-14 0,-1-9 0,1-12 0,-2-13 0,4-1 0,-3-9 0,3 4-259,-7-10-1418,5 16-3999,-11 3-129,3 15-516,-11 6-645</inkml:trace>
  <inkml:trace contextRef="#ctx0" brushRef="#br0" timeOffset="10721.6133">15906 6297 5031,'-126'-65'5934,"37"58"-774,-16 7-258,-12 31-2580,-18 13-2709,-23 27 129,-11 20-129,-6 25 129,0 21 129,10 26-129,7 23 258,14 20 0,17 14 0,24 8 258,27 11-129,26 3-129,30-5 129,25-9 129,33-16-129,29-14 0,30-15 129,33-24-129,25-14 0,31-21 129,27-12-129,27-14-129,27-10 129,25-14 0,26-12-129,19-12 0,18-16 0,13-19 0,5-15 0,5-28 0,-4-20 129,-9-27-129,-14-24 0,-17-25 0,-20-24 0,-29-27 129,-33-19 129,-34-22-258,-31-15 0,-45-17 0,-37-8 258,-48-16-129,-46-1 0,-40 3-129,-51 5-129,-43 12 258,-44 15 129,-45 23-129,-37 25 0,-38 32-129,-26 29 129,-28 27-129,-14 27 129,-13 23-129,-2 25-129,7 24-129,5 9-774,33 30-3870,8 17-258,31 24-645,33 20-258</inkml:trace>
  <inkml:trace contextRef="#ctx0" brushRef="#br0" timeOffset="11797.6748">15068 13883 3354,'6'94'3870,"-1"-43"-129,24 17-2838,5 12-903,14 5 258,20 4 129,14 3 387,22 7 129,22-10 129,33 10-129,16-16 258,34 4 0,18-10-387,24 5-129,21-15-258,23-5 0,13-12-129,16-5-129,12-26-129,6-9 0,7-26 0,3-26-129,-15-20 129,-7-18 0,-24-23 258,-26-21-129,-35-18 129,-30-16 129,-46-11-258,-39-5 129,-44-15 0,-44-4-129,-42-1-129,-41-1-129,-54 5 0,-42 7-129,-42 13 258,-42 18 0,-31 20-258,-29 17 0,-27 25 129,-20 20 129,-10 29 0,-15 19 129,-3 20 129,-4 11-129,2 22 129,6 13-129,7 10 258,16 12-258,10 8 0,24 8-387,24 14-1806,25 3-2580,21 6-387,35 11-516,29 6 1</inkml:trace>
  <inkml:trace contextRef="#ctx0" brushRef="#br0" timeOffset="23122.3226">13481 15197 8514,'-23'50'5934,"23"-35"-258,10-2-258,-10-13-4257,46-3-387,-7-16 0,17-6 0,9-20-258,11-2 0,10-16-129,11-2-387,11-10 258,13-3 0,6 6-129,5 2 0,-3 11-129,-2 4 129,-6 11 0,-10 7 129,-7 8-129,-18 12-129,-14 9 0,-11 4 129,-13 4-129,-10 6 0,-14 8 0,-10 8 129,-10 5-129,-4-1 0,-12-2 129,-8 1-129,0-1 0,-2-2 129,2-8-129,4-3 0,3-1 0,13-10 0,0 0 0,6-11 129,8-6 0,7-7-129,-1-1 0,2-4 130,-2-7-130,-8 2 0,-12 4 0,-7 5 0,-18 3 0,-10 8 0,-6-2-130,-11 0-257,2 5-129,-7-8-774,16 6-4257,-2-14-387,10 6-516,4-12-258</inkml:trace>
  <inkml:trace contextRef="#ctx0" brushRef="#br0" timeOffset="25346.4498">14344 13053 6708,'4'60'5418,"-6"-49"0,2-11-129,-26-8-4386,9-21 258,-17-23-258,1-17 0,-12-30-258,3-13 0,-11-23-129,2-19-258,-5-21 129,5-9-129,-2-12 0,4 3 0,5 4 0,8 4 0,8 13-129,7 15-129,11 19 129,10 22 0,7 20-129,13 19 129,4 19 0,5 16-258,0 7 258,4 14 0,-1 4 0,-3 2 0,-3 2-129,-4 2 0,-3-3 0,-2 1 129,-3 4-129,-5-3 129,-9 12-129,14-11 0,-14 11 0,0 0 0,0 0 0,13-3 0,-13 3 0,0 0-129,1 6 129,-1-6 0,0 20 0,0-5 129,-1 6-258,-3 2 129,2 5 0,-2 1 0,2 0 0,1-4 0,1-6 129,0-4-129,3-4 0,-3-11 258,15 0-258,-6-16 129,4-10-129,-2-9 0,0-7 0,0-5 0,-3-4 129,-5-4-258,-1 9 0,-2 2 129,-5 5 0,-3 9 0,-5 7 0,0 11-129,-3 5 129,-2 7-129,-3 0 129,0 4 0,-2 9 0,1-1 129,-1 1 0,2-2-129,1-3 129,0-2-129,4-1-129,0-2-258,4 1-258,-8-4-1032,6 3-3999,-5 4-258,9 8-516,-5 6-387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04-20T16:26:45.661"/>
    </inkml:context>
    <inkml:brush xml:id="br0">
      <inkml:brushProperty name="width" value="0.05292" units="cm"/>
      <inkml:brushProperty name="height" value="0.05292" units="cm"/>
      <inkml:brushProperty name="color" value="#0F243E"/>
    </inkml:brush>
  </inkml:definitions>
  <inkml:trace contextRef="#ctx0" brushRef="#br0">3071 1930 12771,'-7'-20'5289,"5"1"129,4 29-387,-1 21-3870,11 13-387,-5 8-258,5 12-258,0 11 0,2 14-516,3 3 387,-2-5-258,1-12 129,-5-2-258,1-22 258,-4-8-258,0-19 387,1-14-129,-9-10 129,17-9-258,-7-4 258,1-7-129,0 6-129,3-1 0,1 15 129,2 0 129,-1 9-129,4 14 129,3 2-129,1 4 129,3-3-129,0-4 129,2-15 0,2-8 0,-3-19-129,-2-19 129,-5-10 0,-5-11-129,-5-7 0,-6-9 0,-5 8-516,-10-9-516,1 21-4257,-13-3 129,9 17-516,-8 3 0</inkml:trace>
  <inkml:trace contextRef="#ctx0" brushRef="#br0" timeOffset="916.0524">3698 1794 13416,'30'105'5418,"-8"-24"-387,-6 4-129,16 19-4644,-19 1 387,5-4-774,-7-16 387,-1-15-516,-1-12 258,-4-17-387,0-25 516,-5-16-129,13-4 0,-4-18 0,3-1-129,0 0 129,5-5-129,3 5 0,-1 9 129,2 7-129,3 7 129,0 12 0,-1 5 0,0 5 0,-2 5 0,-2-4 129,0-5-129,-2-4 0,-4-14 0,-2-4 0,2-9 0,-5-5 0,1-7 0,-1-4-129,-2 4 129,-2 1 0,-2 7-129,-1 5 129,-1 12 0,0 0 0,0 0 129,-4 14-129,0 6 0,-1 0 0,0 1 129,1 0-129,2-5 0,1-2 0,1-14 0,2 12 0,-2-12 129,16 4-129,-16-4 0,20-1 0,-7 1 129,-1 0-258,0 0 129,-2 3-129,-10-3 129,20 15 0,-12-4 0,2 3 129,-1 0-129,0 1 0,2-6 129,2-6 0,0 4-129,3-1 0,1-7 129,3-7-258,1-7 258,1-10-258,2-1 258,-2-6-258,-2-16 129,-4-10 387,0-4-387,-6-11 516,-6-6-516,-2-6 645,-2-4-645,-7 7 645,-2 8-645,-2 9 258,1 6-129,2 15 129,0 24-258,8 20-129,-1 32 129,3 18-129,10 21 258,3 21-387,5 8 129,4 4-516,3-3 516,-3-13-387,6-14-258,-11-33-2967,13-12-1548,-12-27-516,7-7 258,-14-33-387</inkml:trace>
  <inkml:trace contextRef="#ctx0" brushRef="#br0" timeOffset="1056.0604">4789 2150 14190,'-58'-36'5289,"29"36"-129,-12 4-258,5 16-4257,-11-7-645,-3-6-774,13 6-3999,-10-13-129,13-4-516,1-13 0</inkml:trace>
  <inkml:trace contextRef="#ctx0" brushRef="#br0" timeOffset="1319.0755">5210 2271 14835,'10'7'5934,"-6"9"-516,9 13-774,-9-6-4128,5 6-903,2 11-387,-11-13-4515,10 7 0,-3-18-774,12-4 0</inkml:trace>
  <inkml:trace contextRef="#ctx0" brushRef="#br0" timeOffset="1595.0913">5569 2259 14190,'3'29'5418,"-3"-17"-258,0 10-387,-8-1-4515,4-4-516,-4 0 258,5 0-387,2 3 516,1-3-258,6 4 258,7-4-387,-1-1 645,1 3-258,-4-2 129,-4 1-258,-5 0-258,-12-14-1032,-7 8-3741,-11-14-258,1-5-258,-12-15-387</inkml:trace>
  <inkml:trace contextRef="#ctx0" brushRef="#br0" timeOffset="1715.0981">5229 2291 10449,'-13'-18'6192,"13"6"-1290,0 12-1161,1-19-5160,0 9-2967,-1 10-1161,7-19-258</inkml:trace>
  <inkml:trace contextRef="#ctx0" brushRef="#br0" timeOffset="2312.1323">6288 2396 11739,'15'-39'5805,"-15"17"-645,0 10 258,-10-8-4386,-3 15 129,-10 5-645,-4 1-258,-6 11 0,1 8-516,-2 2 258,7 2-387,5 0 387,8 1-387,10-9 258,4-16-387,13 17 387,4-17-129,10-7 129,-2-7-129,6-1 0,-4-2 0,0-3 0,-5 3 516,-3 6-387,-7 9 129,-12 2-129,15 25 258,-15 4 0,0 16 0,-7 10-129,-1 13-258,2-3 258,3 5 258,2-7-258,1-5 129,9-8-129,3-14 0,6-14 0,2-13 0,2-9 0,-2-5 0,-3-12-129,-7-7 0,-4-3 129,-6-2-129,-13 1 129,-9 3-129,-9 3-129,-6-4-645,9 18-3612,-11-4-516,10 12-129,0-7-387</inkml:trace>
  <inkml:trace contextRef="#ctx0" brushRef="#br0" timeOffset="2736.1565">6490 2375 11481,'-1'51'5547,"1"-25"-387,4 6-258,-3-6-3999,10 9-129,-2-9-387,1-5 0,4-12-387,2-9 0,1-13-129,-3-7-258,3-4 0,-3-11 129,0 2-129,-5 4 0,0 5 258,-3 7 0,-6 17 129,0 0 129,12 4 129,-5 20-129,1 1 129,4 7-258,1-1 129,8-1 0,3-4-129,0-12-258,6-6-258,-7-15-1032,9 2-3354,-6-15 258,3 8-903,-8-11-387</inkml:trace>
  <inkml:trace contextRef="#ctx0" brushRef="#br0" timeOffset="3225.1845">7065 2327 10707,'13'9'5160,"-8"7"-516,-5 2 129,-1 9-4386,-6 2-129,0 2-387,3 3 258,3-3 0,1-4-129,1-10-129,11-7-129,-12-10-129,22 0-129,-13-17-129,2-4 0,-6-8 129,2 4 0,-6-2 258,1 8 258,1 4 258,-3 15 0,0 0 258,0 0 0,14 12 129,-10 5 0,8 5-129,-5-5-129,5 5 0,-4-10 0,5-4-129,-1-4 0,1-4-129,-2-3 0,1-5-129,0-1 0,-4-4 0,-8 13-129,15-20 0,-15 20 0,7-13 0,-7 13 129,0 0 0,0 0-258,0 0-129,16 1-1290,-16-1-2967,20 17 0,-20-17-516,25 14-387</inkml:trace>
  <inkml:trace contextRef="#ctx0" brushRef="#br0" timeOffset="3748.2144">7476 2394 12513,'0'16'5676,"4"12"-387,2-9-129,12 12-4515,-6-4-258,0 0-129,0-5-258,0-1 129,2-13-129,2-8 0,-1-1-258,-3-12 129,1-3 0,-2-2 129,0-2 0,-2 0 0,-2 6-129,-7 14 258,10-12-129,-10 12 0,16 9 129,-7 9-129,5 6 0,2 3 0,2-3-258,0-7-258,5-3-387,-13-21-2967,12-7-1161,-10-22-258,5-9-387</inkml:trace>
  <inkml:trace contextRef="#ctx0" brushRef="#br0" timeOffset="3928.2247">7871 1841 13416,'0'10'5289,"10"35"-387,-2 15-129,14 15-3999,-8 11-129,7 10-903,2-7 258,-1 1-903,7-7-2322,-8-31-2064,8-12 258,-7-26-903,4-14 0</inkml:trace>
  <inkml:trace contextRef="#ctx0" brushRef="#br0" timeOffset="4058.2322">8091 2239 12384,'-65'-34'5289,"34"34"0,-6 7-645,4 9-4515,9 13-4386,-7-6-516,15 7-516,3-9-387</inkml:trace>
  <inkml:trace contextRef="#ctx0" brushRef="#br0" timeOffset="4380.2506">8086 2336 11739,'9'37'5418,"-9"-16"-387,10 8-129,-4-9-4515,7 6-129,2-4-258,2-7-129,6-8 0,0-7-129,4-3 0,-4-14-129,1 0 258,-3-3 0,-6 2 0,0 1 0,-7 6 129,-8 11 258,0 0-258,9 13 129,-6 7 0,1 6-129,3 1 0,4 2-258,5 7-1161,-5-17-3225,12 1-129,-4-17-516,6-3-129</inkml:trace>
  <inkml:trace contextRef="#ctx0" brushRef="#br0" timeOffset="4800.2746">8568 2414 10062,'19'84'5289,"-2"-43"-387,-8-12-129,6 4-4257,-7-15 0,3-8-387,-11-10-258,15-17 0,-8-4-129,-2-4 0,3 1 0,-1-5 129,0 8 0,1 6 258,-8 15 0,20-3 0,-20 3 258,23 19 0,-15-3-129,5 3 129,-4-5 0,1 1 0,-10-15-129,13 13 0,-13-13-129,14-3 129,-14 3-129,17-18 0,-4 8 0,1 3 0,3 1-129,5 6 258,-1 2-258,5 5 129,0 4-258,-2 2-129,4 4-774,-16-17-3612,12 7-129,-14-12-645,3-3-129</inkml:trace>
  <inkml:trace contextRef="#ctx0" brushRef="#br0" timeOffset="5381.3078">9738 2386 10320,'8'-6'5418,"-16"1"-516,-2 5 129,7 10-4128,-5 3 0,8 7-387,0 4-258,4 8 0,7-8 0,8-1-258,3-12 129,5-8-258,1-3 0,0-13 0,-5-6 0,-3-3-129,-4 1 129,-5 3 0,-4 3 0,-7 15 129,0 0 0,0 0 129,3 25 129,0 8-129,3 8 129,0 9 0,2 11-129,0 3 129,-1-8-129,-2-4 129,-2-9-258,-3-11 258,-8-11-129,-6-16 0,-7-10 0,-1-12-129,-4-9 129,3 1-129,3-7 129,6 0-129,11 6 0,4 0 0,16 9 0,7 5 0,5 9 0,3-1 0,2 4-129,-2 4-129,-2 5-645,-13-11-1806,5 4-2451,-11-11-129,2 1-516,-10-15-387</inkml:trace>
  <inkml:trace contextRef="#ctx0" brushRef="#br0" timeOffset="5546.3173">10160 2481 11868,'24'56'5289,"-12"-25"-516,-5-11-387,-5-5-5160,3 3-3870,-5-18-129,0 0-387,0-12-645</inkml:trace>
  <inkml:trace contextRef="#ctx0" brushRef="#br0" timeOffset="6100.349">10354 2596 9546,'17'6'5289,"-17"-6"-387,27-11-258,-16-6-3870,5 0-258,-6-2-387,0-3 0,-6-1-129,-4 1 0,-1 7-129,-12 5 0,-2 6 0,-7 4 129,-1 6 0,3 8-129,2 8 258,7 7-129,5-3 0,6 8 0,11-4-129,8-3-258,13 6-1032,-5-22-1935,19 4-1161,-6-13-516,9-1-387,-8-15 130</inkml:trace>
  <inkml:trace contextRef="#ctx0" brushRef="#br0" timeOffset="6356.3636">10727 2114 10965,'-6'-41'5031,"1"28"-129,5 20-258,-6 10-4128,6 9 0,-6 6-129,4 10-129,2 4-129,0 2-387,0 2 258,9-6-258,1-1 258,0-3-387,1-6 387,-2-7-516,0 3 0,-8-14-645,10 9-3354,-11-25-387,7 25-129,-7-25-645</inkml:trace>
  <inkml:trace contextRef="#ctx0" brushRef="#br0" timeOffset="6845.3916">10947 2576 7998,'29'4'5031,"-29"-4"-258,22 0-258,-22 0-3741,12-4-258,-12 4-387,0 0 0,0 0 0,-7 0-129,7 0-129,-12 19 258,4-6 0,5 0 0,2-2-129,1 3 387,0-14-258,10 12 0,3-13 0,2-13-129,1-10 129,2-8-129,-6-16 129,-4-6 129,-4-5-129,-4-12 129,-7-4-258,-9-6 645,-4 8-645,-1 7 387,1 18-258,2 9-129,2 15 258,6 23 129,2 16-129,8 28-129,0 8 258,4 13 129,9-1-129,4 12-387,4-5 129,3-7-387,6-4 129,-1-14-645,8 4-1032,-8-27-3612,7 3 387,-5-19-387,3-2-516</inkml:trace>
  <inkml:trace contextRef="#ctx0" brushRef="#br0" timeOffset="6966.3985">11338 2469 12126,'6'10'5289,"3"9"-645,-2 6-2451,-7-10-6708,0 2-387,-11-10-645,-3-1-645</inkml:trace>
  <inkml:trace contextRef="#ctx0" brushRef="#br0" timeOffset="8195.4688">3140 4105 11352,'7'104'5547,"-2"-39"-258,9 8-129,-5-3-4515,2 0-129,-4-10-258,1-11-258,0-20 0,0-12 0,-8-17 0,16 0-129,-7-17 0,2-4 258,1-4-258,-1-2 129,5 8 0,-3 7 0,2 12-129,0 0 129,1 17 0,1 9 0,2 6 129,-2-3-129,2 0 387,1-9-387,1-13 129,-1-7 129,0-15 0,3-17-258,-4-13 0,1-6 129,-5-7-387,-2 1 129,-3 0-258,-10-1-516,8 22-2709,-12-5-1419,0 15-516,-6 4-258,10 22-387</inkml:trace>
  <inkml:trace contextRef="#ctx0" brushRef="#br0" timeOffset="9144.5231">3641 3991 11223,'41'25'5805,"-18"8"-645,-5 6 129,12 16-4515,-13 8-258,2 10-129,-4 2-387,-2 0 129,0-9 0,-3-8-258,-2-6 0,-3-18-129,4-12-129,-9-22 129,13 3 129,-5-10-258,4-10 0,-3-1 258,5 1-129,-1 3 387,1 4-129,3 8 0,-4 2 129,4 13-129,2 1 129,-2 8-129,1-3 129,0 2-129,-1-3 0,-2-9-129,1-8 129,-3-2 0,-13 1 0,17-21 0,-13 2-129,-2-2 129,-1 3-129,-1 3 129,0 15 0,-1-12 0,1 12-129,0 0 129,-8 17 129,8 0-129,0-1 129,0 2-129,0-4 129,3 3-129,-3-17 258,10 15-258,-10-15 0,0 0 0,14 0 0,-14 0 0,12-10 0,-12 10 0,12-5 129,-12 5-129,15 0 0,-15 0 129,18 3-129,-6 2 129,1-2-129,5-3 129,0-8-129,4-5 129,0-8 0,1-3 0,1-9-129,-3-7 0,-1-5 0,-6-6 0,-2 1 129,-7 0-258,-5 2 129,0-1 0,-3 10 0,-4 8 129,-1 11-129,8 20 129,-12 3 0,11 23 0,1 18 129,3 15-129,8 10 129,5 7-258,7 4 129,0-6-129,7-8-129,-3-11-387,4-13-258,-10-30-1290,12-8-3096,-19-17-129,4-15-258,-15-15-387,5 3 3999,-13-14 1290,-6 4 774,-2 14 1935,-14-1 3483,6 15 258,-12 7-774,5 15 0,-12-6-3354,11 9-1032,-5 8-903,-10-5-4386,14 0-387,-2-6-387,11-1-258</inkml:trace>
  <inkml:trace contextRef="#ctx0" brushRef="#br0" timeOffset="9744.5574">5138 4579 5160,'0'13'5160,"0"-13"-387,0 0-129,0 0-3225,0 0-129,4-8-645,-4 8 0,0 0-129,0 0 129,0 0 0,0 0-129,0 0 129,0 0-129,8 5 129,-8 11-258,0 0 0,5 5-129,-4-2 0,3 3-258,-1-2 0,-1-3-387,4 6-903,-6-23-3741,3 16-258,-3-16-129,0 0-774</inkml:trace>
  <inkml:trace contextRef="#ctx0" brushRef="#br0" timeOffset="9902.5664">5100 4443 13158,'-12'-30'5934,"12"30"-129,0-13-516,0 13-3870,6-5-1419,-6 5-516,13 3-4386,-13-3-645,13 7 0,-13-7-645</inkml:trace>
  <inkml:trace contextRef="#ctx0" brushRef="#br0" timeOffset="10200.5835">5478 4468 12126,'4'17'5547,"-4"-2"-258,-8-5-129,8-10-4644,-22 18-258,9-3 0,-2-3 0,5 1-129,7-1 0,3 0-129,10 0 0,8 2 0,3 3 129,4 2-129,-2 2-129,-2 4 129,-8 0 0,-6-1 0,-7-4 129,-12-6-516,-7-2 0,-12-12-774,3 0-3999,-6-8-129,6-4-258,0-7-645</inkml:trace>
  <inkml:trace contextRef="#ctx0" brushRef="#br0" timeOffset="12771.7305">6225 4559 13029,'18'0'5676,"3"-2"-387,-21 2-129,0 0-4386,-9 6-258,-7 1-387,-5 7 0,-2 0-258,1 5 0,0 2-129,6 0 129,5-5-387,11 0 258,0-16-129,19 14 129,-1-14-129,5-7 258,0-8 0,-1-2 0,-5 0 258,-2 1-129,-5 4 129,-10 12 0,0 0 129,0 0-258,2 18-129,-2 4 258,0-2-516,4 6-129,-4-26-2322,7 25-2193,-7-25-258,27-2-258,-13-19-645</inkml:trace>
  <inkml:trace contextRef="#ctx0" brushRef="#br0" timeOffset="13048.7464">6416 4512 12384,'9'69'5547,"-1"-32"-516,-2-8 0,1 0-4644,-3-12 0,-4-17-516,11 0 129,-3-19 0,1-9-129,3-2 258,3-5-129,3 4 129,2 5 0,5 9 258,-2 10-129,2 9 0,-2 14-129,2 13 129,-3 3-258,-4 2-387,-1 2-387,-17-14-4257,6-2-129,-6-20-645,0 0 129</inkml:trace>
  <inkml:trace contextRef="#ctx0" brushRef="#br0" timeOffset="13373.765">7329 4548 14061,'20'68'5676,"-2"-21"-258,-3-5-258,6-2-4902,-5 0-387,-6-13-903,6-7-4128,-16-20-129,7-6-516,-7-28-516</inkml:trace>
  <inkml:trace contextRef="#ctx0" brushRef="#br0" timeOffset="13520.7734">7312 4379 13932,'-14'2'5676,"14"11"-387,4 7-645,9 7-6063,-5-10-3483,1-1-258,-9-16-516,21 9-258</inkml:trace>
  <inkml:trace contextRef="#ctx0" brushRef="#br0" timeOffset="13808.7899">7625 4434 13416,'12'59'5547,"-10"-26"-516,-3-9 0,-5 1-5160,-2-4 258,-3-4-258,7-3 0,4-3 0,0-11 0,15 19-129,1-13 258,10 5 0,-3-1 129,1 6 0,-7 1 0,-7 3-129,-10-4 129,-7-3-129,-12-1-129,-10-8-387,4 5-3225,-7-12-1290,7-4-387,4-8-129</inkml:trace>
  <inkml:trace contextRef="#ctx0" brushRef="#br0" timeOffset="14124.8079">7935 4477 11481,'0'0'5547,"-5"9"-645,0 12 129,-4 5-4386,4 3-387,1 2-129,2 6-129,2-5 129,5-8-129,11-7 129,4-9-258,5-8 258,1-11 129,-3-8-258,-4-5 129,-4 0-258,-9-4 129,-7 7-387,-17-3-387,3 16-3741,-16-5-516,-2 12 0,-6-1-516</inkml:trace>
  <inkml:trace contextRef="#ctx0" brushRef="#br0" timeOffset="14699.8408">8308 4463 13416,'30'29'5676,"-20"-6"-387,-10-2-129,0 3-4644,-5-7-258,-8-1-387,-2-1-129,0-7 0,15-8 0,-18 7-129,18-7 129,11 0 129,5 7 0,5 5 129,1 1 0,-1 3 129,-3 6 0,-7 2-129,-10 0 129,-5-4-258,-12-6-516,-12-11-3225,2 2-1161,-2-6-258,6-7-516</inkml:trace>
  <inkml:trace contextRef="#ctx0" brushRef="#br0" timeOffset="15475.8852">8580 4160 13287,'22'73'5805,"-11"-26"-258,6 18-387,0 2-4773,-4 6-129,-6-10 0,-1-3-387,-1-11 129,-2-11-129,0-11 0,2-15 0,-5-12 0,13-9 129,-1-8 0,1-5 0,4-1-129,0 2 129,4 7-258,-1 11 387,2 5-258,-3 9 0,-5 8 129,-7 5 0,-2 4 129,-5 3-129,-16-5 129,-5-10-258,-6-6 258,-3-10-258,-1 0-129,-1-5-129,7-7-129,2-7-129,15 4 129,3-1 129,8 2 0,9 8 258,13 0 0,8 5 258,7 1 129,7 0 0,0 0 129,5-5-129,-7 0 129,1-8-129,-12-3-129,-4-6 129,-12-5-129,-11-2-129,-7 4 0,-8 7 0,-12 7 0,-4 8-129,-2 5 0,2 15 129,2 8 0,5 10-129,8-1 129,8 3 0,6-4 129,14-3-258,9-6 129,7-10-258,6-1-258,-3-13-645,11 0-3870,-9-10 129,3-2-774,-10-13-387</inkml:trace>
  <inkml:trace contextRef="#ctx0" brushRef="#br0" timeOffset="15746.9007">9365 4526 11739,'0'0'5418,"0"0"-258,-15 5-258,17 11-4128,-6-4-387,-1 4-129,-1 2-129,6 2-129,0 0 0,8-2 0,7-1 0,3-1 0,3-1 129,-1 1-258,-3-3 129,-2 0 0,-11-1 0,-4-2 0,-8-2 0,-12-1-129,-3-2-129,-9-5-516,10 0-4128,-12-5-129,14-5-516,2-9-516</inkml:trace>
  <inkml:trace contextRef="#ctx0" brushRef="#br0" timeOffset="15972.9136">9636 4094 10965,'2'30'5289,"0"19"-387,-2 11-129,2 13-4257,0 9-258,4 3-258,5-2-387,-1-11-258,15 0-1419,-11-32-2580,14-10-387,0-22-387,2-8-129,-8-32 2581</inkml:trace>
  <inkml:trace contextRef="#ctx0" brushRef="#br0" timeOffset="16094.9206">9856 4674 258,'5'-94'4902,"-14"52"774,-10 9-645,-11 6-129,-1 24-1806,-13-6-1677,10 9-903,-5 8-645,-3-2-1677,10 11-2709,6 0-387,16 0-387,10-17-516</inkml:trace>
  <inkml:trace contextRef="#ctx0" brushRef="#br0" timeOffset="16258.93">9955 4485 10191,'11'42'4644,"-3"-22"-4257,-4 0-387,2-5-5031,-6-15-387</inkml:trace>
  <inkml:trace contextRef="#ctx0" brushRef="#br0" timeOffset="16496.9436">10250 4492 8127,'2'43'5805,"-8"-25"-516,0 3-387,6-21-2322,-18 22-2322,11-9-129,2 0-129,5-13 129,5 17-129,13-14-258,4 0 0,5-1-129,-5-9-1290,4 5-3096,-9-11-387,-3 1-129,-14-10-258</inkml:trace>
  <inkml:trace contextRef="#ctx0" brushRef="#br0" timeOffset="16617.9505">10039 4349 10707,'-12'-4'4644,"12"4"-4386,14 0-129,-14 0-4902,25-11-516</inkml:trace>
  <inkml:trace contextRef="#ctx0" brushRef="#br0" timeOffset="17128.9798">11062 4383 11868,'-15'24'5547,"15"15"-129,-4 7-387,8 10-4257,-2 12-387,3 2 0,-2-7-258,-1-2 0,1-11-129,-3-19 0,0-21 0,0-10-129,-5-34 129,-1-14 0,-2-10 0,5-10 0,1-9-129,2 3 0,3 5 0,8 17 129,6 12-129,3 14 0,1 16 129,0 10-129,-3 18 129,-7 10 129,-7 5-258,-5-4 129,-13 4-387,-13-14-645,2 0-3870,-9-16-258,6-3-387,-2-9-516</inkml:trace>
  <inkml:trace contextRef="#ctx0" brushRef="#br0" timeOffset="17428.9969">11405 4248 9804,'0'74'5289,"-10"-32"-645,2 4 0,2-4-4386,1-1 0,5-11-129,6-14-129,13-9 129,5-7 129,5-18-129,-1-1 0,-2-16 0,-9-4 0,-7-4 0,-10 5-129,-13 0 0,-14 4-129,-5 12-387,-10-5-1032,8 24-3096,-6 3-258,11 8-387,6 7-387</inkml:trace>
  <inkml:trace contextRef="#ctx0" brushRef="#br0" timeOffset="17626.0082">11732 4311 11094,'3'77'5418,"-3"-37"-774,0-2-258,3-4-7998,-6-10-1161,0-10-387,3-14-516</inkml:trace>
  <inkml:trace contextRef="#ctx0" brushRef="#br0" timeOffset="18180.0399">11854 4313 903,'21'44'2451,"-3"-15"645,-13-15 645,12 13 258,-11-14-645,10 10-774,-16-23-1290,13 22-387,-13-22-645,0 0-129,10 11-129,-10-11 0,0 0 0,17 0-129,-5 0 129,3 3 129,4 3-129,1-1 129,0 0 0,-1 1 129,-2-3-129,1-3 0,-7-13 0,1-9 0,-4-9 0,1-5 0,-1-12 0,0-4-129,1-6 0,0 1 0,0 0 129,-1 3-129,-1 4 387,0 7-258,-4 7 0,0 10 129,1 8 129,-4 18 0,0 0-129,9 27 129,-5 10-129,5 13 0,4 9-258,3 13 129,5-2-258,4-2 129,3 0-516,-5-25-1161,6 4-3225,-3-22-258,2-14-258,-7-12-516</inkml:trace>
  <inkml:trace contextRef="#ctx0" brushRef="#br0" timeOffset="18318.0478">12308 4065 9933,'-120'-11'5418,"56"14"-516,0 7-387,7 10-7740,-4-9-1032,6-3-774,12-8-516</inkml:trace>
  <inkml:trace contextRef="#ctx0" brushRef="#br0" timeOffset="18679.0684">12856 4292 11997,'6'41'5547,"-3"-22"-387,-3-9-387,0-10-5289,0 0-4128,0 0-516,0 0-258,-7 0-645</inkml:trace>
  <inkml:trace contextRef="#ctx0" brushRef="#br0" timeOffset="19232.1">11076 5499 12126,'25'2'5547,"-24"21"-129,5 17-258,-6 2-4773,0 10 0,0-1-258,-3-1 0,1-5-129,2-9 0,6-14 0,5-12 0,8-10-129,6-5 129,0-15 0,-1-3 0,2-2-129,-6-2 129,-2 5 129,-6 8 0,-12 14-129,18-10 129,-12 18-129,0 7 129,0 3-129,-1-3 129,3 6-129,2-8 129,4-5-129,3-9-258,5-13-258,-5-23-1677,9 6-3354,-3-10 129,4-4-516,-9-7-645</inkml:trace>
  <inkml:trace contextRef="#ctx0" brushRef="#br0" timeOffset="20004.1442">11494 5179 7611,'3'10'5934,"10"26"-258,-5 5-258,8 22-2064,-4-1-2838,0 5-129,-5 0-258,1-1-129,-1-4-129,1-8 129,2-8 0,-2-10-129,4-14 129,1-14-129,2-6-129,4-4 0,1-10 258,1-4-258,6 0 129,-1 7 0,2 2 0,-1 7 129,-5 0 0,3 3 0,-5 5 0,-5-1 0,0-5 129,-4-2-258,-11 0 129,13-12-129,-13 12 129,7-19 0,-4 2-129,-3 17 129,5-17-129,-5 17 129,0 0 129,0 0-258,0 11 129,-3 2 0,-2 4 0,0 6 129,4-5-129,-1-1 129,2-2-129,0-15 129,0 0-129,10 9 129,-10-9-129,19-12 0,-19 12 0,19-14 0,-19 14 0,18-16 129,-18 16-129,16 0 0,-16 0 129,16 4-258,-16-4 258,18 10-129,-5-6 0,1 3 0,5-7 0,2-4-129,2-12 129,5-10 0,2-12 0,3-8 0,-3-10-129,-3-10 258,-1-6-129,-7-3 0,-8 0 0,-4 8 129,-5 10-129,-2 16 129,-3 13-129,3 28 0,-14 0 129,6 32-129,2 25 0,5 14 0,1 12 0,1 5-129,11 4 0,0-9-387,11-4-774,-14-21-3870,18-17-258,-6-26-129,4-15-516</inkml:trace>
  <inkml:trace contextRef="#ctx0" brushRef="#br0" timeOffset="20127.1512">12462 5564 8643,'-54'-80'5418,"18"59"-129,-5 8-516,9 8-4644,-7 6-2709,-3 6-1935,5 2-516,4-1-387,13-3-387</inkml:trace>
  <inkml:trace contextRef="#ctx0" brushRef="#br0" timeOffset="21468.2279">12944 5564 8256,'-23'-19'5676,"7"17"-387,0 11-387,-8 3-3999,4 12-129,-6 6-387,3 8 0,2 1-129,6 2-129,8-3-129,7-3 129,1-7-129,14-13 129,6-13 0,6-2-129,2-18 0,3-18-129,-1-11 258,-3-10-258,-6-8 129,-4-1 129,-10-3-129,-6 1 0,-2 10 0,-4 9 129,-8 17-129,-1 12 129,0 15-129,-2 8 0,5 19 0,1 14 0,4 11 0,2 7 0,3 5 0,4 3 0,10 0 129,9 0-258,4-8 129,7-7 0,2-10 0,3-10 0,1-11 0,-3-14 0,-2-7 0,-6-16 0,-6-7-129,-6-5 129,-3 0 0,-8 0-129,-2 5 129,-4 9-129,0 19 129,0 0 0,-6 0 0,2 18 0,3 9 0,1 7 0,2 0 0,6 3 129,7-6-129,3-9 0,4-5 0,5-10 129,-1-7-129,-2-16 0,-2-8 0,-7-9 0,-5-1-129,-7-4 0,-3-1 129,-9 5 0,-10 3-129,-4 8 0,-2 7 129,-3 6-129,2 5 129,2 5 0,4 8 0,6 8 0,7 0 0,7 5 0,3 3 0,10 1 0,8 0 0,4 0 129,5-6-129,3 2-129,2-4 129,0-8 0,0-4 0,-1-5-129,-1-3 129,-5-9-129,-3-5 0,-4-10 129,-4-6-129,-6-1 0,-5-1 129,-5 2-129,-1 1 129,0 2 0,-6 10-129,-1 8 129,7 12 0,-18 0 0,18 0 0,-16 21 129,12-3-129,1 5 0,3-1 129,4-2-129,10 1 0,4-1 129,5-1-258,5-2 129,3-2-129,2-2 129,-3 2 0,-1 2 0,-4-2 0,-4 4 0,-6 4 0,-4 0 0,-5 5 0,-6-5 0,0-1 0,-3-5 129,-6-3-129,-3-8 0,-3-6 129,0-6 0,-2-8 0,3-1 0,2-6 0,4 6 0,5-5 129,3 7 0,11-3-129,5 8 0,5 2 0,3 1 0,2 1-129,4-3 0,0 7-516,-6-10-258,5 10-2967,-13-22-1419,1-2-516,-9-8-129</inkml:trace>
  <inkml:trace contextRef="#ctx0" brushRef="#br0" timeOffset="22394.2809">14427 5474 9030,'0'22'5676,"5"3"-258,-3 3-516,3 1-4773,2 10-1677,-5-17-3096,6-6-774,-8-16 0,11-2-516</inkml:trace>
  <inkml:trace contextRef="#ctx0" brushRef="#br0" timeOffset="22520.2881">14427 5269 9933,'-8'-29'5418,"8"18"-903,0 11-4257,18-13-4773,-18 13-645,20-17-516</inkml:trace>
  <inkml:trace contextRef="#ctx0" brushRef="#br0" timeOffset="22724.2998">14718 4954 10449,'16'105'5676,"-12"-43"-258,5 11-258,-10-1-4644,1 4-387,2-4-129,1-4-387,4-7-387,-7-25-3225,9 0-1161,-2-17-516,7-12-387</inkml:trace>
  <inkml:trace contextRef="#ctx0" brushRef="#br0" timeOffset="22863.3077">14778 5361 9546,'-56'-11'5547,"23"11"-645,1 13-2967,-2-9-6450,0 1-387,6-5-645,7 0-258</inkml:trace>
  <inkml:trace contextRef="#ctx0" brushRef="#br0" timeOffset="23681.3545">15373 4959 9030,'0'9'5547,"0"21"-258,-7 6-129,1 18-3999,-1 7-645,2 13-129,-4-2-129,4-1 0,-1-9 0,6-1-129,0-10 0,5-7 0,2-15 0,6-10 0,3-5-258,1-9 0,3-2 0,2-3 0,0 0-129,2-3 129,-1 0 0,-2-1 0,-3 1 129,-3-4 0,-3 2-129,-12 5 129,13-22 0,-13 6-258,0-1 129,-6-3-258,-1 3 129,-5-1-129,-1 3 129,0 3 0,2 6 129,-2 5 0,13 1 258,-14 7 0,14-7 129,-3 26 129,3-13-129,4 1 0,2 0 0,-6-14-129,15 18-258,-15-18-645,22 2-4257,-22-2 0,13 0-516,-13 0-516</inkml:trace>
  <inkml:trace contextRef="#ctx0" brushRef="#br0" timeOffset="23958.3704">15490 5295 11223,'-34'-10'5934,"1"3"-387,-2 7-258,-7 0-4515,0 1-129,-8 1-258,3 1-387,9 4-387,4-3-516,21 16-2193,-1-15-2451,14-5 129,1 16-774,20-1-129</inkml:trace>
  <inkml:trace contextRef="#ctx0" brushRef="#br0" timeOffset="24736.4149">15564 5629 7224,'34'3'5289,"-19"-6"-129,-2-8-258,-8-18-3999,1 11-387,-10-3-258,-8 3-129,-8 2 258,-1 9-387,-3 7 258,-1 4 0,4 13-129,7 9 387,5 3-258,9 6 0,9-2 0,13 1 0,8-5-129,5-4 0,3-4-258,7-8 0,-3-10 0,-2-7 0,-1-17 0,-7-11-129,-3-9-129,-7-8 129,2-13-129,-5-11 258,-3 3-129,-2 2 129,-1 1 129,-2 9 129,-3 2 0,-5 7 129,-3 13-129,0 11 129,-13 7 0,0 11 0,-7 7-129,1 11 0,-3 14 0,3 11 129,1 4-129,5 9 0,7 7-129,6 2 0,6-4 129,14-1-258,9-5 129,9-12-258,7-7 258,4-14-258,5-14 258,-2-11 0,-1-17-129,-6-16 129,-6-10 0,-10-9 0,-11-8 0,-8 2-129,-8 10 129,-2 7-129,-9 13 129,-5 19 0,-4 19 0,-1 21 129,3 18-129,3 15 258,4 7-129,5 12 0,4 3 0,7-1 0,10-5-129,5-15-258,6 1-516,-8-27-4128,13-10-258,-6-19-129,2-9-774</inkml:trace>
  <inkml:trace contextRef="#ctx0" brushRef="#br0" timeOffset="25592.4638">16573 5417 9933,'20'43'5676,"-9"-17"-645,6 11 0,0-6-4644,2 3 0,0-9-129,4-6-129,0-8-129,3-6-129,1-7 129,-4-18-258,-1-3 258,-7-2-258,-4 0 129,-3 3 0,-8 4 0,0 1 129,0 17 0,0 0 129,-12 6-129,11 12 258,1 7-129,5 6 129,5 10 0,5 3-129,2 4 129,0 4 0,0 5-129,-5-1 0,-7-5 0,-5-1 0,-5-18-129,-13-8 129,-8-13-129,-4-11 129,-2-13 0,2-16 0,5-5-129,7-12 129,12 0 129,9 0-129,18 2 0,12 2-129,11 7 0,5 1-129,8 2 129,-1 5-129,-3 4 0,-9-2 0,-6 4-129,-10 4 129,-8 0 0,-12 2 129,-8 15-129,0 0 129,-15-4-129,-1 14 129,-1 9 0,1 7 129,5 6-129,6 6 129,5-1-129,9-4 0,12-6 129,5-8-129,5-11 0,5-13 0,-4-14 0,-5-14 0,-9-5-129,-9-14 129,-9 3-129,-4 0-129,-14 7-129,-15 4-387,4 22-1806,-12 0-2451,9 14-387,1 3-129,10 15-774</inkml:trace>
  <inkml:trace contextRef="#ctx0" brushRef="#br0" timeOffset="25984.4863">17403 5334 8901,'12'54'5289,"-9"-17"-258,1 4-516,14 6-4386,-12-8 258,3 0-258,1-8 258,2-3-258,3-12 0,3-9-129,0-7 129,2-10-129,-2-10 0,-1-6 0,-2-3 0,-1-5 0,-5 4 0,-1 5 129,-3 5 0,-5 20 0,0 0 0,18 0 0,-11 15 129,7 14 0,0 4-129,6 7 0,0-1-129,4-1-258,8 6-2451,-6-16-2193,5-6-516,-2-11-387,0-10-516</inkml:trace>
  <inkml:trace contextRef="#ctx0" brushRef="#br0" timeOffset="27520.5741">2848 7715 8514,'0'54'5805,"-1"-20"-387,1 12-129,0-8-3612,8 15-516,-7-7-387,9 0-387,-3-7 0,7-4-129,-3-11-129,4-12 0,1-12 0,-1-4-129,3-16-129,-3-5 0,0 5 129,-3-1 0,2 4 0,-2 10 0,1 8 0,-4 19 0,5 7 0,2 12 258,1-1-258,3-1 0,2-4 258,4-14-129,0-18 0,4-16 0,-5-17-129,0-17 129,-5-10-129,-7-9-129,-5 0-387,-8-5-258,0 21-3741,-13 2-1161,1 11-129,-4 8-258</inkml:trace>
  <inkml:trace contextRef="#ctx0" brushRef="#br0" timeOffset="28440.6267">3459 7579 11223,'20'118'5934,"-10"-51"-387,4 9-387,-7-8-4386,1 1-258,-3-11-258,-2-15-258,-2-7-129,-1-14-129,0-22 0,0 0 0,6-14 0,0-8 0,5 0 0,3 4 129,1 2 0,5 7 129,2 9 0,-1 9 129,1 11 0,-1 6-129,-4 3 129,0-1-129,-4-3 0,-2-3 0,-1-8 0,-10-14 0,18 0 0,-6-3 0,-1-8 0,2-7-129,-2 1 129,1 0 0,-2 1-129,-3 5 129,-7 11-129,7-18 0,-7 18 129,0 0 0,0 0-129,-6-4 129,6 4 129,-11 11-129,5 2 129,3-1-129,-1 3 0,3-3 129,1-12 0,0 19-129,0-19 129,12 14-129,-12-14 129,15 10 0,-15-10-129,19 4 0,-9-4 129,-10 0-129,20 1 0,-20-1 0,20 0 0,-20 0 0,20-3 129,-6 1-258,-1-7 129,2 1 129,0-4 0,3-10 0,-1-1-129,-2-2 0,-1-7 0,-2-5 0,-4-3 129,-2-8-129,-4-3 129,-2-2-129,-2-1 0,0 1 129,-4 4-258,2 6 258,-2 6-129,4 13 0,2 24-129,0 0 258,0 16-129,6 17 0,2 13 129,0 12-129,5 5 0,-1 3 0,3-2 0,-1-3-258,5-3-387,-8-28-1419,3-1-3354,4-19 0,2-10-516,-5-13-258</inkml:trace>
  <inkml:trace contextRef="#ctx0" brushRef="#br0" timeOffset="28564.6338">4282 7865 10320,'-34'-55'5805,"8"40"-258,-5 10-129,-18 1-4515,10 4-516,-5 7-1935,-4-3-3612,-1 0 129,1-5-903,6-9-129</inkml:trace>
  <inkml:trace contextRef="#ctx0" brushRef="#br0" timeOffset="28965.6568">4762 7853 12771,'-4'53'5805,"1"-22"-387,3 9-129,0-7-5289,0-8-774,0-4-4515,0-9-258,0-12-258,13 0-387</inkml:trace>
  <inkml:trace contextRef="#ctx0" brushRef="#br0" timeOffset="29237.6723">4985 7836 12126,'4'12'5805,"-8"14"-387,-8-18 0,1 6-5160,-3-2 0,4 1-129,2 1-129,3-1 0,5-1-129,2 2 0,10 3 0,3 3 129,-1 1 0,3-1 0,-7 3 0,-5-1 0,-5-2-129,-14-13-387,-1-1-4128,-17-14-645,-2-13-645,-5-11-129</inkml:trace>
  <inkml:trace contextRef="#ctx0" brushRef="#br0" timeOffset="29356.6791">4729 7707 11481,'27'-24'5676,"-9"24"-774,-8-9-2838,4 12-6708,-3 1-645,-11-4-516,16-2-645</inkml:trace>
  <inkml:trace contextRef="#ctx0" brushRef="#br0" timeOffset="29684.6979">5560 7379 8901,'40'42'5547,"-29"-8"-129,3 14-129,-9-1-4128,6 24-516,-8-2-129,4 5-387,-5-5 0,2-6-258,1-2-387,-3-29-2322,9-3-2322,0-20-129,5-9-774,0-16 129</inkml:trace>
  <inkml:trace contextRef="#ctx0" brushRef="#br0" timeOffset="29838.7067">5803 7764 9288,'-56'5'5805,"19"7"-387,-9-5-129,3 7-4644,-7-9-258,2-5-1161,16-3-4128,0-9-258,15-3-129,9-4-1161</inkml:trace>
  <inkml:trace contextRef="#ctx0" brushRef="#br0" timeOffset="30292.7327">5813 7403 10191,'10'49'5934,"-8"-16"-516,3 11 129,-4-3-4773,0 12-258,-1-4 0,0 7-258,0-12 0,0-4-258,3-3 0,5-7 0,4-6 0,5-12 0,2-4 0,1-6-129,5-2 0,2 3 129,2-3-129,1 0 129,1 3-129,-1 2 129,-3-3-129,-5 3 129,0-5-129,-7-1 129,-4-9 0,-7-3-129,-2-7 0,-2 3 0,-3 2 129,3 15 0,-19-14 0,6 14 0,3 6 0,1 17 0,6 6 129,3 7 0,3-4-129,11-5-129,5-1-258,0-9-258,11-2-903,-12-18-3612,5-13-129,-7-16-516,0-7-129</inkml:trace>
  <inkml:trace contextRef="#ctx0" brushRef="#br0" timeOffset="30767.7598">7126 7415 9933,'5'20'5547,"-10"-5"-387,-16-1 129,2 5-4515,-19 0-258,-3 6-129,-6-3 0,2-1-258,5-8 0,8 6 129,9-6-258,16-1 129,7-1 0,13 7-129,14-4 129,6 7 0,5 3-129,-1-2 129,-2 5-129,-6 2-129,-9-1 129,-10-1 0,-10-3 0,-16-5-129,-6-4 129,-10-7-387,-3-2-129,-8-12-774,13 0-4128,0-10 129,15 1-645,7-3-129</inkml:trace>
  <inkml:trace contextRef="#ctx0" brushRef="#br0" timeOffset="30941.7698">7241 7700 7482,'5'60'5805,"-5"-27"-387,0 2-516,0 2-3612,-7-13-6063,3-10-258,4-14-516,0 0-516</inkml:trace>
  <inkml:trace contextRef="#ctx0" brushRef="#br0" timeOffset="31419.7971">7384 7640 4128,'47'62'4386,"-22"-37"-387,14 4 129,-2-11-4128,3-10 258,0-5 129,-5-6 129,5-5 516,-17-16 0,6 6 258,-20-11-129,1 12 0,-17-7-258,7 24-129,-33-15-258,6 16-129,-4 8-129,1 8-129,-1 0 0,5 7 0,8 1 0,8 2 0,10-2 0,5-3 0,14 3 129,5 1-129,2 4 129,3 6-129,0 2 0,-4 6 129,-6 3-129,-7 5 129,-10-3-129,-3-2 129,-13-7 0,-8-11-129,-9-8 0,-4-16 0,-1-10-129,-4-16 0,6-13 0,0-6-129,8-5-258,3-6-516,18 18-1548,0-12-2967,5 11 0,8 0-516,11 10-258</inkml:trace>
  <inkml:trace contextRef="#ctx0" brushRef="#br0" timeOffset="31888.824">8047 7703 10062,'3'101'5805,"-1"-51"-516,-2-5-129,2-2-4644,-2-18 0,0-6-387,0-19 0,0 0-129,7-21-129,1-6 0,1-5 0,1-4 129,2 2-129,3 8 0,1 5 0,0 13 129,-1 6 129,2 8-129,-4 16 0,2 9 129,-2 1-129,-2-3 0,1 5-645,-12-13-4386,7-3-129,-7-18-258,23 0-645</inkml:trace>
  <inkml:trace contextRef="#ctx0" brushRef="#br0" timeOffset="32045.833">8465 7738 9804,'12'69'5676,"-11"-35"-645,0-5-516,6-14-9030,-7 3-516,-1-7-516,1-11-258</inkml:trace>
  <inkml:trace contextRef="#ctx0" brushRef="#br0" timeOffset="32498.8589">8336 7536 7611,'-15'-4'6321,"15"4"-516,0 0-258,8-3-2064,3-1-4257,6 3-4128,-17 1-516,21-16-387,-11 3-516</inkml:trace>
  <inkml:trace contextRef="#ctx0" brushRef="#br0" timeOffset="33352.9077">9020 7331 10707,'17'-12'5805,"-12"-3"-387,-5 15-129,-20 0-4902,-4 3 0,-8 6-258,-1 11 258,0 5-258,4 11-129,3 5 129,12 4-129,8 10 0,6 6 129,3 1-129,8 4 0,1-4 0,0-3 0,-2-7-129,-5-9-516,2-4-3354,-7-25-1290,0-14-516,-10-10-258</inkml:trace>
  <inkml:trace contextRef="#ctx0" brushRef="#br0" timeOffset="33509.9167">8907 7664 11094,'0'0'5934,"0"17"-258,-22-2-258,7-2-4902,-23 2-258,-2-1-387,1 6-1032,-13-12-4128,19 0-129,7-8-516,26 0-387</inkml:trace>
  <inkml:trace contextRef="#ctx0" brushRef="#br0" timeOffset="33680.9265">9071 7714 10449,'17'76'5805,"-11"-36"-516,-5-3-129,4-7-5547,0 1-4515,-5-14 0,0-17-1161,0 0 258</inkml:trace>
  <inkml:trace contextRef="#ctx0" brushRef="#br0" timeOffset="33826.9348">9186 7620 10320,'0'0'5547,"16"7"-645,-9 11-3096,-5-2-6708,1 0-387,-1-2-645,7 1 129</inkml:trace>
  <inkml:trace contextRef="#ctx0" brushRef="#br0" timeOffset="34379.9665">9500 7743 7740,'-8'25'5676,"-4"-8"-258,-7 5-258,6 10-4515,-9-3 0,5 10-258,0-6 0,8 1 0,4 0-387,6-5 0,14-8 0,8-11-129,8-5 0,2-6 0,5-10-129,-2-8 0,4-5 0,-7-5-129,-1 2 129,-10 2-258,-1 2 387,-7 3-129,-3 5 129,-4 1 129,-7 14 129,0 0 0,0 0 0,-12-2 258,-3 4-129,2 12 0,-5 2 0,4 4 0,-1 0 0,7 2 0,3-1-258,5-3 0,0-1 129,7-7-258,6-5 0,0-5 0,1-1-129,0-12 129,-2-2-129,-2-1 129,-3 3 0,-1 0 0,-6 13 129,0 0 0,0 0 129,10 13 0,-7 6 0,2 3 129,2-1-129,0 1-258,5 0-903,-10-9-3741,10-12-387,-1-1-516,3-12-258</inkml:trace>
  <inkml:trace contextRef="#ctx0" brushRef="#br0" timeOffset="34980.0008">9919 7838 5805,'23'53'5934,"-13"-21"-516,0-1-258,-4-2-3483,2 1-1032,-6-8-387,-1-3-129,-1-19-387,0 0-258,0 0-129,5-11-258,6-9 258,-6-5-258,10 4 258,-3-7 0,6 12 387,-3 4 129,2 6 516,2 7 0,-5 8 129,4 14 0,-7-6 258,8 7-258,-6-7 0,4 0-258,-1-5 0,4-3 0,2-9-129,3-2-129,1-9 0,-3-2-129,2-5 129,-3 1 0,-2-1 0,-6 0-129,-4 2 129,-5 3-129,-2 1 258,-3 12-129,-1-14 0,1 14 0,-18 0 0,18 0 129,-21 19 0,11-5 0,2 6 0,5 4 0,2-4 129,1-1-129,8 5 0,5-7-129,5 0 129,6-5-129,1-9 129,0-2-129,4 0-129,-4-2 0,1-6-387,-8-7-258,2 14-645,-20 0-3354,0 0-516,0 0-129,0 0-129</inkml:trace>
  <inkml:trace contextRef="#ctx0" brushRef="#br0" timeOffset="35896.0532">10842 7919 11223,'14'-1'5547,"-14"1"-258,11 3-1806,-11-3-3225,-8 0 0,-4 3-258,-3 1 0,3 5 0,-2 2 0,3 1 129,7 2 129,4 1-258,3 3 258,10-5 0,7-2-258,-1-5 129,4-1 0,-1 0-129,-3 2 0,-2-6 0,-4-1-258,-3 1-387,-10-8-3096,0 7-1548,0 0-258,0-14-645</inkml:trace>
  <inkml:trace contextRef="#ctx0" brushRef="#br0" timeOffset="36461.0855">10893 8061 8901,'37'-16'5676,"-18"-1"-387,-1-8-129,9 1-4644,-19-10-129,-5 2-258,-3 2-129,-11 6 0,-6 9-129,-4 9 258,-2 6 0,3 8-129,-1 14 129,5 7 129,5-1-129,10 7 129,1-1-129,11-3 0,8-1-129,7-7 0,6 1-516,-3-19-774,12 6-3999,-7-7-129,0-4-387,-6-2-516</inkml:trace>
  <inkml:trace contextRef="#ctx0" brushRef="#br0" timeOffset="36808.1053">11593 7879 5031,'5'13'5934,"-11"-2"-645,-10 4-258,-1 4-2322,-3-2-2451,3 11-129,4-2 129,8 1-258,10-5-258,15-1 129,10-4 129,9-6 0,1-10 0,0-5 0,-7-11 0,-8-9 0,-11-8 129,-14-2-258,-11 2-258,-23-6-774,1 12-3612,-16 6-258,-1 5-387,1 13-258</inkml:trace>
  <inkml:trace contextRef="#ctx0" brushRef="#br0" timeOffset="37116.123">12127 7386 7611,'-31'-34'5547,"6"35"-516,-3 14 0,8 19-4257,-10 2 129,11 21-258,-1 5 0,11 9-129,3 1-129,6 1-129,3 0 0,6-4-258,4-6 0,-3-13-516,2 0-903,-8-22-3741,6-9-258,-10-19-387,15 0-387</inkml:trace>
  <inkml:trace contextRef="#ctx0" brushRef="#br0" timeOffset="37248.1305">12030 7932 8514,'-7'-42'6063,"-7"39"-387,-11 3-129,-2 7-3741,-9 3-1161,-4-1-516,-8 3-903,-17-9-4257,13-3-387,2-8-387,12-6-516</inkml:trace>
  <inkml:trace contextRef="#ctx0" brushRef="#br0" timeOffset="37830.1638">12630 7456 9288,'16'84'5934,"-10"-30"-645,-6-1 0,2 15-4902,-2-11-516,-5-12-903,5-3-4128,-7-7-258,5-14-387,2-21-129</inkml:trace>
  <inkml:trace contextRef="#ctx0" brushRef="#br0" timeOffset="37982.1725">12744 7754 9417,'-28'-14'5934,"4"19"-645,-2 6 0,-7-1-5160,0-8-516,8 5-4128,-5-7-516,10 0-258,7-4-774</inkml:trace>
  <inkml:trace contextRef="#ctx0" brushRef="#br0" timeOffset="38497.2019">12950 7428 7740,'28'26'5676,"-17"-2"-129,-9 2-516,5 8-3999,-8 0-387,-5 9-129,-4-1-129,0-1-258,-2-4 129,4-1-258,0-10 129,3-2 0,1-12 0,4-12-129,0 0 0,7 0 0,5-4 129,4-5-258,2 2 129,5 1 0,1 3 0,2 3 129,0 3-129,-1 3 129,2-1-129,-3-2 129,1-3 0,-3-8 0,-3-10-129,-3-9 129,-4-1-258,-6-3 129,-1 3-129,-5 7 129,-7 6-129,-4 10 0,-1 8 0,2 18 129,4 6 0,5 9 129,1 3 0,10 2-129,8-4 0,5-2-387,7-3-387,-12-15-4386,15-5-258,-3-12-387,0-7-387</inkml:trace>
  <inkml:trace contextRef="#ctx0" brushRef="#br0" timeOffset="39195.2419">14041 7649 11094,'27'65'5934,"-10"-15"-258,-6 7-258,15 11-4902,-20-8-129,-4-6-258,-2-6-129,-2-13-129,-5-14-129,7-21 129,-20-12 0,10-28-258,2-8 258,4-11 0,4-7 0,1 1 129,10 2 0,5 9 0,6 16 0,4 13 129,1 12-129,0 13 129,-4 16 0,0 13 0,-8 8 129,-9 2-258,-6-2 129,-14-6-258,-5-3 0,-9-13-516,4-4-3483,-7-16-1419,5-11-258,0-15-516</inkml:trace>
  <inkml:trace contextRef="#ctx0" brushRef="#br0" timeOffset="39488.2586">14401 7599 9159,'60'41'5934,"-38"-13"-516,-11-3 0,0 4-4386,-9 1-645,0-1-387,-1-3 0,2-3-129,1-10 129,8-3 0,6-10 0,5 0 0,1-14 129,2-4 129,-5-8-129,-6 2 129,-9-4-129,-7 0 0,-16 6-258,-11-1-258,1 15-774,-19-2-4128,13 10 0,1 0-645,9 4-258</inkml:trace>
  <inkml:trace contextRef="#ctx0" brushRef="#br0" timeOffset="39820.2776">14916 7504 9933,'0'17'5805,"-16"-2"-516,-1 5-129,-4-1-5031,-1 5 129,1-5-129,3 1-129,8-1 0,9 2 0,3-5 0,12 3 129,7-5 129,3 1-516,-1 0 516,-1 0-258,-4 2 129,-10-2-129,-8 2 129,-3-5-387,-16-1 258,-7-2-258,1 3-1161,-11-12-3741,9 0-387,-1-7-129,13-3-645</inkml:trace>
  <inkml:trace contextRef="#ctx0" brushRef="#br0" timeOffset="40017.2889">15153 7670 10449,'0'55'5805,"-3"-33"-645,-2-1-258,-11-16-8514,16-5-1548,-15 2-387,15-2-645</inkml:trace>
  <inkml:trace contextRef="#ctx0" brushRef="#br0" timeOffset="40352.3081">15437 7137 9933,'24'162'5676,"-10"-65"-387,-4-7 129,1 1-4902,-3-8-129,4-8-387,0-11-258,-5-25-903,15-7-3483,-9-24-645,6-8-645,-5-13-129</inkml:trace>
  <inkml:trace contextRef="#ctx0" brushRef="#br0" timeOffset="40490.3159">15650 7621 6837,'-43'-19'5676,"12"19"-129,-11 2-516,1 13-3741,-8-3-774,2-7-1290,10 4-3999,3-4-516,15 1-258,19-6-516</inkml:trace>
  <inkml:trace contextRef="#ctx0" brushRef="#br0" timeOffset="40686.3272">15751 7560 8643,'-4'71'5676,"1"-36"-387,-1 2-774,-4-9-5805,5 2-3612,3-6-129,0-5-645,0-19-387</inkml:trace>
  <inkml:trace contextRef="#ctx0" brushRef="#br0" timeOffset="40953.3424">15916 7631 8643,'10'39'5805,"-8"-16"-387,-2-3-129,2 12-4773,-2-16 0,0 4-387,2-4 0,7-2-129,1-7 0,8-5 0,2-2-129,3-2 129,1-9-129,-5-6 0,-3-1-129,-10-5 0,-6 6-258,-12-12-1806,-10 12-2838,-5 3-258,0 6-258,-1 1-258</inkml:trace>
  <inkml:trace contextRef="#ctx0" brushRef="#br0" timeOffset="41284.3614">16201 7661 7998,'28'59'5418,"-19"-25"-258,-7-5-387,4-2-4515,-6-13-129,0-2 0,0-12-129,0 0 129,0-8-129,0-3 0,7-4 129,0-1 129,7 4 0,1 6 129,4 4-129,2 4 129,0 8 0,3 7-129,-3 2 129,-2 7-258,-1-5-258,-7-10-645,7-1-4386,-18-10 0,0-19-516,-12-16-645</inkml:trace>
  <inkml:trace contextRef="#ctx0" brushRef="#br0" timeOffset="41388.3673">16075 7333 5934,'-32'-23'1806,"20"21"-1806,19 7-129,21 15-4773</inkml:trace>
  <inkml:trace contextRef="#ctx0" brushRef="#br0" timeOffset="41868.3948">17447 7672 4773,'14'6'5676,"-14"-6"-258,0 0-258,-4-22-3741,4 22-258,-24-19 0,13 13-516,-7-4-258,5 5 129,-2 0-129,15 5 0,-19 0-129,19 0 129,-11 16 0,7 0-129,-2-3-129,-2 5 0,2 5 0,-2 0-258,2-1 258,-1-3-258,6 2 129,1-8-129,8-1 258,5-8-258,4-4 0,2-3 0,2-6 0,-1-2 129,-1-2-258,-7-4 0,-1 3-258,-11-10-387,0 24-3225,-8-29-1161,-12 16-387,-4-3-516</inkml:trace>
  <inkml:trace contextRef="#ctx0" brushRef="#br0" timeOffset="42252.4167">18029 7108 9030,'-11'-11'5418,"-13"17"-129,-4 12-258,-5 3-4515,-3 12 0,-5 4-258,2 11 0,6 0 0,9 7 0,7 2 0,11 7-129,6 2 0,3 2 0,8-1 0,1-5-129,0-2-387,-5-14-516,7 3-2193,-12-30-2064,3-8-645,-5-11-129,0-18-258</inkml:trace>
  <inkml:trace contextRef="#ctx0" brushRef="#br0" timeOffset="42390.4246">17824 7660 8385,'4'-20'5547,"-13"8"-258,-6 12-258,-19 0-4128,2 3-645,-6 1-1677,-10-4-3354,4-11-258,2-9-516,10-2-387</inkml:trace>
  <inkml:trace contextRef="#ctx0" brushRef="#br0" timeOffset="43027.4611">18536 7668 10320,'17'3'5805,"0"-3"-387,-17 0-258,0 0-4644,-7-11-258,-14 8 0,-5 2-258,0 2 0,-2 11 0,3 1 129,2 4-129,9 2 0,8-5 129,6-1-258,10-4 258,7-9-258,6 0 129,2 0-129,2-7 0,-1 0 129,-2-1-129,-3 8 129,-2 0 0,-5 5 0,-1 5 0,-4 7-129,0 1-258,-9-18-1161,21 25-3612,-21-25 0,24 4-774,-12-13-129</inkml:trace>
  <inkml:trace contextRef="#ctx0" brushRef="#br0" timeOffset="43372.4808">19319 7481 9804,'7'-25'5934,"-9"12"-516,-9 13 129,-17 2-4773,4 11-129,-7 1-129,-1 9-129,-2 9-258,4 4-129,6 3 129,12 2-258,8-1 258,11-3-258,14 0 0,11-9-129,11-3-387,-5-23-1548,13 4-3225,-4-6 0,4-8-774,-9-12-258</inkml:trace>
  <inkml:trace contextRef="#ctx0" brushRef="#br0" timeOffset="43716.5005">19548 7492 10062,'3'41'5805,"-3"-12"-387,0 5-129,1 1-4902,1 5 0,-2-8 129,0 2-387,2-4 129,3-5-129,1-10 129,-6-15-129,19 11 129,-8-11-129,2-8-129,0-6 129,-1-8-129,2-2 0,-3-2 0,2 1 258,-1 0-258,0-1 129,2 2-129,-1-4 129,1 9-129,-2-2-129,3 1-258,-8-8-1032,7 15-3870,-6-7-387,4 8-387,-3-7-516</inkml:trace>
  <inkml:trace contextRef="#ctx0" brushRef="#br0" timeOffset="44323.5352">20204 7625 10191,'18'-18'5934,"-18"18"-129,0 0-516,6 18-4515,-7 2-258,-6 9-129,1 0-129,1 8-258,3-2 129,2-3-258,1-3 129,11-11 129,3-7-129,5-9 0,0-2-258,1-9 258,0-5 0,-2 3 0,-1-7 0,-5 6-129,0 8 129,-13 4 0,15 0 0,-7 11 0,-2 4 0,3-1 0,4 1-129,3-1 258,2-10-258,4-4 129,5 0-129,2-13-129,4-7-129,-6-9-387,7 8-1032,-11-13-3612,4 8 0,-7 0-645,2 6-129</inkml:trace>
  <inkml:trace contextRef="#ctx0" brushRef="#br0" timeOffset="44665.5548">21022 7648 8643,'-13'12'5418,"-11"-6"-258,-3 17-1806,-6-12-2709,4 9-129,-3-2 0,7 0-387,6 1 129,12 2-129,7-4 0,10-6-129,11-5 0,5-6 0,2-3 0,0-10 0,-3-2-129,-5-1 129,-3-1 0,-6 5 0,-11 12 0,11-12 0,-11 12 0,0 14 0,0 7-129,0-2-645,7 13-2709,-2-10-1548,5 0-387,4-4-387</inkml:trace>
  <inkml:trace contextRef="#ctx0" brushRef="#br0" timeOffset="45228.587">21202 7636 8514,'-1'38'5676,"-1"-13"-387,2 3-387,0-2-4386,0 4-258,1-9-129,6 0 0,4-5 0,4-7-129,1-6 0,7-3 0,-1-9 0,1-5 129,-2-3-258,1-1 258,-4-2-129,-2 3 0,-4 3 0,-2 2 129,-10 12-129,13-12 0,-13 12 129,0 0-258,0 0 129,0 0 0,7 9 129,-7-9-258,6 15 258,-6-15-129,12 12-129,-12-12 258,23 9-129,-9-9 129,5 0-258,3-4 258,1-4-129,1-5 0,1-1 0,-2-6 0,-6 0-129,-2 2 0,-9-3 0,-6 5 129,-7 0-129,-12 7 0,-5 9 0,-3 1 258,1 10-129,2 8 0,4 5 129,8 5-258,9 6 258,4 0-129,14-3 0,9-3-258,7 3-387,-4-20-3096,12 2-1419,-3-11-258,-1-3-516</inkml:trace>
  <inkml:trace contextRef="#ctx0" brushRef="#br0" timeOffset="46460.6574">21924 7429 5031,'48'-38'5805,"-20"26"-516,3-1-258,3 1-3483,-5-2-645,5 6-129,-10-2-129,-2 1-387,-12 7 129,-10 2-129,3 12 0,-7 5 129,-12 4-258,-4 4 0,-5 4 0,-2 6 129,0-4-129,4-1 0,3-1-129,3 1 0,9 2 0,7-3-129,5 1-645,-2-6-4257,19 5-387,0-6-387,8 0-387</inkml:trace>
  <inkml:trace contextRef="#ctx0" brushRef="#br0" timeOffset="46597.6653">22149 7961 10449,'-7'74'6063,"7"-40"-645,0-3-903,-3-19-9417,3-12-129,-16 0-774,3-19-774</inkml:trace>
  <inkml:trace contextRef="#ctx0" brushRef="#br0" timeOffset="47405.7115">10585 9057 10062,'0'-14'6192,"0"14"-258,6 8-516,7 5-4386,-11 0-387,3 4-387,0-1-516,-5-16-774,12 16-4386,-12-16-258,0 0-258,0 0-516</inkml:trace>
  <inkml:trace contextRef="#ctx0" brushRef="#br0" timeOffset="47559.7203">10530 9250 10965,'-10'43'6063,"6"-29"-516,4-2 0,0-12-5160,0 0-645,0 0-2838,5-11-2193,-2-4-387,-3-3-516,4 2-387</inkml:trace>
  <inkml:trace contextRef="#ctx0" brushRef="#br0" timeOffset="47758.7317">10692 9423 10191,'38'17'5676,"-26"-7"-129,1-5-387,-13-5-5031,0 0-4902,0 0-645,0 0-258,10-8-903</inkml:trace>
  <inkml:trace contextRef="#ctx0" brushRef="#br0" timeOffset="48911.7976">10631 9255 8643,'21'53'5805,"-13"-27"-645,-4-3-129,-4-3-5031,-2-10-258,2-10 0,-24 0-129,11-10 0,-2-16 129,6-1-129,-1-7 258,7-2 258,3 3 258,2 3 0,13 14 387,-2 1 0,11 15-129,-7 0 258,8 21-387,-5 4 129,0 11-387,-6 0 129,0 2-258,-9 3 0,-4-6-129,-2-8 129,-14-10-129,0-13 0,-5-9 0,-2-16 0,-1-14 0,3-11 0,2-4 129,5-3-258,4 3 387,8 3-258,1 6 129,8 10 0,7 11-129,3 18 0,5 8 129,-3 18-129,0 9-129,-4 13 129,-5 7 0,-7 1 0,-4-1 0,-11-5 0,-9-17 0,-3-9 0,-2-17 0,-3-9 0,1-20 129,3-13-258,4-9 258,6-7-258,6 2 258,7-1-129,1 4 129,13 12-129,8 5-129,6 14 258,5 13-258,0 10 129,0 16-129,0 14 129,-10 12 0,-8 6 0,-14 7 0,-15 4 0,-15-5 0,-8-12 258,-9-14-387,-3-15 129,-3-18 129,6-13-129,8-18 0,14-19 0,9-9 0,14 1 0,5 4 0,22 4-258,8 10-129,20 20-1032,-4 1-3870,19 18-129,2 8-645,12 14-387</inkml:trace>
  <inkml:trace contextRef="#ctx0" brushRef="#br0" timeOffset="49217.8151">12106 9222 12771,'19'70'6192,"-10"-26"-258,5 9-258,-7-6-5289,2-4-258,-7-12-258,-2-11-387,0-10-774,-13-15-4257,11-12-258,-8-16-258,6-8-645</inkml:trace>
  <inkml:trace contextRef="#ctx0" brushRef="#br0" timeOffset="49347.8226">12091 9146 9288,'0'0'5805,"7"2"-645,-7-2-258,20 26-7095,-8-19-2709,-2 1-387,-10-8-774,24 0 0</inkml:trace>
  <inkml:trace contextRef="#ctx0" brushRef="#br0" timeOffset="49672.8412">12329 9362 9288,'52'44'5934,"-22"-28"-258,8-7-258,-4-16-4644,4 1-258,-6-9-258,1-1 0,-10-6-129,-4-5-129,-7 0-129,-10 4 129,-2 3-129,-12 7 129,-6 4-129,-7 7 0,2 7 129,-2 12-129,3 7 258,4 7-129,8 4 129,4 3 0,6 7-129,6-5-129,11-4-258,3-9-516,18 5-4386,-7-11-129,8 3-516,-3-10-387</inkml:trace>
  <inkml:trace contextRef="#ctx0" brushRef="#br0" timeOffset="49833.8504">12949 9579 7482,'20'36'5805,"-20"-26"-516,0-10-774,-26 9-7740,4-6-1935,-8-3-387,-5 0-387</inkml:trace>
  <inkml:trace contextRef="#ctx0" brushRef="#br0" timeOffset="49971.8583">12480 9668 10449,'-21'28'6192,"18"-13"-645,3-15-516,0 0-5160,-1-10-4902,-5-13-258,2-2-645,2-11-516</inkml:trace>
  <inkml:trace contextRef="#ctx0" brushRef="#br0" timeOffset="51853.9659">13589 9290 11868,'10'17'6321,"-3"12"-516,-7-2 129,4 11-5547,0-3-129,-3-4-387,3-2-516,-4-29-1677,0 10-3483,0-19 129,0-9-774,0-18-387</inkml:trace>
  <inkml:trace contextRef="#ctx0" brushRef="#br0" timeOffset="51988.9736">13603 9114 10707,'-4'-17'6063,"4"-2"-387,0 19-258,0 0-5289,0 0-1290,10-9-4128,-10 9-258,17-1-387,-3-6-645</inkml:trace>
  <inkml:trace contextRef="#ctx0" brushRef="#br0" timeOffset="52279.9903">14125 8831 9417,'10'-5'6063,"-10"5"-645,-7 7 129,4 7-5160,-18 4 0,-1 9 0,-5 5-258,5 8 129,0 7-129,4 10 0,7-1 129,8 5 0,3 0 129,0 3-258,6-2 0,1-3 0,0-9-129,-5-11-258,2-2-645,-15-18-4386,11-9-516,0-10-129,-2-14-516</inkml:trace>
  <inkml:trace contextRef="#ctx0" brushRef="#br0" timeOffset="52436.9993">14090 9346 10062,'0'0'5934,"-16"0"-516,-11 0-129,-5-5-4902,-5 2-645,-14-16-2580,9 12-2580,1-1 0,11-1-774,7 0 0</inkml:trace>
  <inkml:trace contextRef="#ctx0" brushRef="#br0" timeOffset="52965.0295">14635 9394 12126,'17'49'5934,"-8"-28"-129,5 1-387,-6-2-5676,-8-20-1161,0 0-3999,0 0-258,0 0-516,-1-26-258</inkml:trace>
  <inkml:trace contextRef="#ctx0" brushRef="#br0" timeOffset="53105.0375">14702 9134 10191,'14'-19'5805,"-14"19"-516,17-18-516,-17 3-9804,3 1-129,-1-3-516,6 1-516</inkml:trace>
  <inkml:trace contextRef="#ctx0" brushRef="#br0" timeOffset="53316.0495">14988 8809 9417,'11'85'6192,"-8"-26"-645,-3 4 129,0 10-4902,0-2-387,-7 1-258,4 1-258,-5-10-516,10 8-1548,1-26-3225,9-9-129,-2-16-516,7-16-387</inkml:trace>
  <inkml:trace contextRef="#ctx0" brushRef="#br0" timeOffset="53462.0579">15096 9300 8643,'-2'-51'5934,"-13"37"-387,4 11 0,-10-9-4257,3 12-1032,-5 5-258,-9-5-2064,7 0-3225,-1 0-258,10 0-387,2-7-516</inkml:trace>
  <inkml:trace contextRef="#ctx0" brushRef="#br0" timeOffset="54088.0937">15681 9226 11223,'10'26'5934,"-2"1"-258,-7 1-258,4 1-5160,-4 0-129,0-2 129,2-3-387,-2-7 0,5-3-129,-6-14 258,20 3-129,-6-3 0,2-11 0,1-2 0,0-2 129,-1 5 0,-3 0 129,-2 6 0,-11 4 0,13 12 0,-10 3 0,1 2 0,0-1 0,0-3 0,2 1 0,-6-14 0,22 6-129,-6-12 0,2-8-129,2-8-258,4-2-387,-8-5-387,15 9-3354,-16-5-1032,3 12-387,-6 0-387</inkml:trace>
  <inkml:trace contextRef="#ctx0" brushRef="#br0" timeOffset="54444.1141">16229 9237 9159,'11'-5'5676,"-11"5"-129,0 0-1677,0 0-2838,-14 17-387,-6-2 0,3 9-387,-1-2 0,4 4-129,0 3-129,10-3 0,4-3 129,7-9 0,8-9-129,2-5-129,-1-5 129,3-7 0,-4-7-129,-3 0 0,-3 2 0,-4 1 129,-5 16-129,2-12 258,-2 12-129,0 6 0,-2 11 0,2 1 0,0 5-129,0-6-516,11 13-1806,-2-14-2580,9 0-516,2-11-387,4-5-387</inkml:trace>
  <inkml:trace contextRef="#ctx0" brushRef="#br0" timeOffset="54728.1303">16544 9268 9417,'10'-10'5934,"-17"16"-645,-2 9 0,-4-4-4902,1-5-129,-1 5 0,4-1-129,9-10 0,-6 17-129,6-17 0,20 14 129,0-6 129,4 5-129,-3 0 129,1 4-129,-4 3-129,-9 4 258,-9-2-129,-8-2-129,-15 1 0,-6-7-387,-3 1-774,-18-12-3999,12-3-258,1-16-129,9-3-903</inkml:trace>
  <inkml:trace contextRef="#ctx0" brushRef="#br0" timeOffset="55636.1822">17136 9307 10836,'0'79'5934,"4"-33"-516,-3-9-129,16 2-5031,-15-12-387,-2-6-129,0-6-258,0-15-129,0 0 258,0-19-129,2-2 0,3-6 0,2 2 387,3-2 129,-1 1 129,1 9 258,-1 0-258,-9 17 0,16-1 258,-7 7-258,0 8 0,-2 7 129,0 0-129,0 0-129,2-6 0,-1-3 0,5-7 0,1-5 0,2-5-129,1-10 129,2-4 0,0-5-129,2 4 129,-4 0-129,0 2 258,-3 5-129,-2 3 129,-12 10-129,17-1 0,-17 1 129,11 13 0,-8-1 0,-2 4-129,2-3 129,-2 0-129,4-1 129,-5-12-129,0 0 0,18 11 0,-6-11 129,3-11-129,2-3 0,0-1 0,1-2 129,-1 5-129,-3 2 0,-4-1 0,-10 11 0,13-3 0,-13 3 0,1 20 0,-1-1-129,1 6 129,3-3 0,2 3-129,6-3 129,2-7-129,3-6 258,5-4-129,1-5 0,0-14 0,-2-6 0,-3-1 129,-5-5-129,-4 3 0,-6 1-129,-3 3 129,-12 6-129,-8 8-387,-9-6-1032,1 11-3483,-3 7-258,3 0-516,3 1-129</inkml:trace>
  <inkml:trace contextRef="#ctx0" brushRef="#br0" timeOffset="56612.2381">17945 9276 9159,'14'34'5934,"-8"-12"-774,4 7 129,-6 4-4644,10 4-387,0-8-129,1 2 0,4-12-129,0-9 0,6-4 129,-2-6-258,-1-11 129,-3-8 0,-1-3-129,-4-7 129,-3 4 0,-5 7-129,-3 1 129,0 2 129,-3 15-129,0-12 0,0 12 0,0 0 129,4 7-129,-4-7 0,11 13 0,-11-13 0,18 9 0,-5-9 0,3-5 0,3-3 0,-1-6 0,1-2-129,0-2 129,-2-5 0,-3 3-129,-4 3 129,-5 0-129,-5 5 129,0 12-129,-11-10 258,-5 10-258,0 8 0,-2 9 258,2 4-129,2 5 129,4 3-129,6 3-129,4-1 129,13-2 0,7-4 0,7-3 0,9-5-129,3-8 0,4-6 0,-1-3 0,-2-11 0,1-5 0,-6-5 0,-4 1 129,-9-5-129,-5 3 129,-4 2-129,-5 3 129,-5 6 129,-3 11 0,0 0-129,-14 0 0,4 12 129,-4 5-129,1 6 129,1-2 0,5 5-129,2-1 129,5-3 0,11-2-129,4-5 129,5-8-129,6-6 0,-1-3 0,0-17 0,-1-6 0,-3-8 129,-6-13-258,-4-7 129,-8-3 129,-3 1-129,-5-2 0,-6 4 129,-3 5-258,-3 9 129,0 13 129,-2 13 0,2 13 0,2 10-129,5 18 258,4 10-258,6 11 129,0 5 0,10 5 0,7-1-129,6-1 0,3-3-258,7-3-387,-6-22-1032,6 2-3483,-5-16-258,0-8-516,-5-7-258</inkml:trace>
  <inkml:trace contextRef="#ctx0" brushRef="#br0" timeOffset="56790.2483">19014 9390 8643,'1'103'5934,"-1"-49"-516,-4 3-258,-6-12-4644,-6-2-516,-2-4-645,-15-17-4386,11-3-129,-1-13-516,4-2-387</inkml:trace>
  <inkml:trace contextRef="#ctx0" brushRef="#br0" timeOffset="57404.2834">19466 9278 11223,'0'22'5934,"3"6"-387,1 0-258,16 7-5031,-16-2 0,3 0 0,-1-5-258,0-5-129,5-6 0,3-7 129,2-10 0,-1 0-129,4-14 129,-2-1 0,-2 1-129,-1-2 129,-2 5 0,-12 11 0,14-1 0,-7 11 0,-3 8 0,4 5 0,-1 2 0,3-1 0,4-5 0,3-9 0,4-10 0,1-14-129,5-11-129,-2-16-387,2-3-387,-12-14-3999,8 0-387,-8-7-387,-1 9-516</inkml:trace>
  <inkml:trace contextRef="#ctx0" brushRef="#br0" timeOffset="58296.3344">19917 8911 7998,'25'76'5805,"-12"-19"-387,2 6-387,-4 10-4128,2 6-387,-6-10-129,0 0-387,-4-9 129,0-13-258,-1-13 0,-1-16-258,-1-18 258,11 0-258,-1-12 129,1-7-129,5-3 258,4 0 0,2 4 0,3 6 387,1 4-129,1 8 129,-4 7 0,3 4-129,-4 7-129,-3-3 258,-1-1-129,-3-4-129,0-5 0,-3-3 0,1-2 129,-4-12-258,1-3 258,-2-2-258,-1 3 129,-2 3-129,-4-1 129,-1 12 0,0 0 0,-6 0 0,-2 8 0,-1 9 129,-1-2 0,2 4-129,1 3 0,2-3 129,4-2 0,1-3-129,2-3 0,8 0 129,-10-11-129,21 10 0,-8-10 0,-3-2 0,5-5 0,0 4 129,-1-4-129,-1 0 0,0 7 0,1-3 129,-1 3-129,2 1 0,-1 1 129,1 2-129,4 3-129,1-7 129,1-7 0,5-9 0,-2-11-129,5-9 129,-2-9 0,0-15 0,-3-8 0,0-4 0,-8-4 129,-2 7 0,-3 4 0,-5 11 0,-5 18 0,-1 16 129,0 20 0,-13 9-129,2 26 129,2 16-129,1 19 0,4 5-129,3 3-129,1-1-129,7 1-387,2-18-129,11-2-645,-13-36-1161,18-2-1548,-10-23-1290,0-16-258,-11-19 2064,12 1 1935,-16-12 1161,0 0 1032,0 9 1419,-22-6 1548,-6 11 1419,-4 7-516,-3 6-2064,-9 2-4128,4 6-2580,-7-4-258,8 8-645</inkml:trace>
  <inkml:trace contextRef="#ctx0" brushRef="#br0" timeOffset="59160.3838">21333 9220 10062,'7'24'5805,"-7"-9"-516,2 9 129,-2-2-5031,0 6-129,0 0-129,-4 2-258,4 2 129,0-2 0,4-7 0,4-7-129,5-4 0,2-12 0,1 0 129,1-11 0,-2-3 129,1-4-258,-5 4 129,0 0 0,-11 14 129,12-10-129,-12 10 0,6 15 129,-4 0-258,1 8 258,2-3-129,2-2 0,3-2 0,1-6 129,7-10-129,4 0 0,3-7-129,0-12 129,4 1 0,1-4 0,1-1 0,-3-2-129,-2 5 129,-5-1 0,-3 4 129,-3-1 0,-5 7-129,-10 11 0,13-13 0,-13 13 0,0 0 0,-2 13 0,-4 1 0,0 6-129,0-2 129,1 7 129,3-3-129,2-3 0,2 6 0,7-6 129,7-5-129,1-8 129,3-5-129,2-1 0,0-9 0,-1-15-129,0-2 258,-3-4-258,-4 4 0,-5 4 129,-4 0 0,-5 3-129,-1 6 0,-10 9 129,-4 1 129,-5 3-129,0 5-129,0 0 0,3 6-129,-3-5-258,12 8-645,-9-7-3999,17-7-387,0 0-258,12 7-387</inkml:trace>
  <inkml:trace contextRef="#ctx0" brushRef="#br0" timeOffset="60108.438">22134 9263 7482,'-11'37'5676,"5"-5"-387,1-6-387,5 8-4515,-2-2 0,2-1-258,3-2-129,6-7-129,6-7 0,1-11 0,4-4-129,-3-7 0,3-10 0,-3-3 129,-4-4 0,-3 5 0,-2 4 129,-8 15-129,7-14 258,-7 14-129,2 7 0,-2 9 129,3 4-129,2 0 129,1-3-129,3-5 129,3-3-129,3-9 0,3-7 0,4-11 0,1-10 0,0-11 129,1-6-129,0-6 129,-4-7-129,-3-2 129,-3 3-129,-4 2 129,-5 3-129,-4 9-129,-1 10 258,0 11-129,0 22 0,-16-3 129,2 13 0,-1 15-129,-3 8 0,3 13 129,0 5 0,4 2 0,4 1-129,6 1-129,5 3 0,10-8 129,10-5-129,6-11 0,6-6 0,2-10 0,2-9 0,-4-9 0,-1-16 0,-4-7 0,-6-3 129,-5-1-129,-7 1 0,-6 1 0,-2 8 129,-5 5 0,0 12 0,0 0 129,-15 14-129,7 6 129,-4 7-129,6 2 129,-1 1 0,5-1 0,2-1-129,2-6 129,7-8 0,9-8 0,1-10 0,2-14-129,0-11 0,0-6 129,-2-14-129,-3-3-129,-3-6 258,-6-3-129,-3 4 0,-4 4 129,0 4 0,-6 12 0,-4 15 258,-2 10-258,-4 12 129,2 14-129,1 17 0,4 9 129,0 11-129,9 5 129,0 0-129,8-1-129,6-2-129,1-10-258,7-4-1032,-6-17-3354,8-12-387,-4-10-387,5-8-387</inkml:trace>
  <inkml:trace contextRef="#ctx0" brushRef="#br0" timeOffset="60369.453">23264 9225 9159,'2'73'5547,"9"-31"-129,-3-4-387,5 2-4902,-4-14-258,-9-26-1935,6 12-2967,-1-18-258,-1-13-516,1-15-258</inkml:trace>
  <inkml:trace contextRef="#ctx0" brushRef="#br0" timeOffset="60538.4626">23409 8993 8385,'16'-54'5805,"-12"36"-516,-4 18-387,0 0-3870,16 11-387,-16 18-516,0 5-258,3 15-387,-3-4-645,10 21-2451,-6-10-1419,9 3-645,-1-8-258</inkml:trace>
  <inkml:trace contextRef="#ctx0" brushRef="#br0" timeOffset="60709.4724">23629 9217 8514,'-6'-54'5547,"-13"38"-387,-3 12-129,-12-3-3999,-2 7-387,-11 0-516,-6 0-387,1 3-1290,-7-3-3483,14 0-258,0-6-516,17-1-129</inkml:trace>
  <inkml:trace contextRef="#ctx0" brushRef="#br0" timeOffset="61360.5097">17937 9939 9417,'14'50'6192,"-10"-19"-387,4 15-129,-6 7-3870,3 9-1548,-5-1 129,0 1-258,0 3-129,0-5-258,0-3-516,-5-14-516,5-4-4128,0-15-258,5-11-387,-5-13-516</inkml:trace>
  <inkml:trace contextRef="#ctx0" brushRef="#br0" timeOffset="61537.5198">18065 10201 9933,'-10'-6'5805,"-4"6"-516,-10 2 129,-3 1-5031,-5-1-387,-7-2-387,7 5-1032,-13-5-3741,19 0-258,3 3-387,12 5-387</inkml:trace>
  <inkml:trace contextRef="#ctx0" brushRef="#br0" timeOffset="62203.5579">18051 10480 9546,'85'22'5805,"-44"-21"-387,-1-1-258,-13-8-4773,-1-9-129,-11-1-129,-9-3-129,-6 4-129,-6 0 0,-9 8 129,-4 6 0,0 3-129,2 7 129,0 7 0,6 7 0,4 3 0,7 5 129,1-7-129,16 3-129,7-6 129,9-8 0,7-8-129,9-3 258,3-10-129,4-12 0,0-11 0,-2-6 0,-5-12 129,-7-5-258,-6-4 258,-12 2-258,-7 0 129,-8 8 0,-6 8 0,-5 7 0,-9 19 0,-6 15 0,-5 8 0,-1 18 0,-1 19 129,3 4-129,2 10 129,9 8 0,8-3-129,4-1 129,16-7-129,7-7 129,11-15-129,4-14-129,4-13 0,1-13 129,-2-21-129,-2-8 129,-8-15 0,-6-7-258,-11 0 258,-6 1 0,-7 6 129,-3 10-258,-7 16 129,-2 10 0,-7 15 129,3 20 0,3 14-129,-1 11 129,5 11-129,5 6 0,1 2-387,3-7-516,20 3-4257,-8-14 0,9-6-645,-1-14-387</inkml:trace>
  <inkml:trace contextRef="#ctx0" brushRef="#br0" timeOffset="62924.5991">19165 10377 7353,'3'26'5547,"-3"-15"-516,0-11 0,0 25-4773,0-15 0,0 2 0,5 5-129,7 0 0,6 2-129,5-2 0,4-6 129,3-5-129,0-6 0,-2-2 0,-4-13 0,-4-2 0,-6-4 129,-7-3-129,-4 6 0,-2 7 129,-1 11 258,0 0-129,-7-3 129,4 18 0,-2 9 0,5 15 0,-2 1 0,2 9-129,-2 2 0,0 8-129,-1-8 129,-3-2-258,-7-4 129,-2-10-129,-6-7 129,0-12 0,-3-14-129,1-4 129,2-10-129,5-13 0,9-5 129,7-5 0,7 2 0,12-1-129,8 1 0,6 5 129,4 2-129,1 1 0,1 4-129,-4 2 0,-3-1 0,-7 1 0,-5 1 0,-7 0 0,-3 0 129,-7 4 0,-3 14-129,0-12 129,0 12 129,-15 9-129,7 8 0,1 5 129,4 3-129,3 4 0,1-1 0,9-4 0,4-8 0,4-8 0,4-8-129,-3-2 129,-2-15-129,-5-11 0,-4-2-129,-8-5-129,0 5-258,-16-9-516,6 17-3483,-14 0-645,4 10-387,-1 5-516</inkml:trace>
  <inkml:trace contextRef="#ctx0" brushRef="#br0" timeOffset="63275.6192">19644 10439 8127,'11'-2'5676,"4"1"-258,-15 1-387,10 25-4257,-10-10-387,3 4-129,-2 5-129,4 0-129,1 1 0,2 0 0,2-7 0,2-4 0,4-10 0,2-4 0,1-3 0,-2-13-129,0-1 258,-1-4-258,-2 3 258,0 3-129,-4 0 0,-2 4 0,-8 11 0,12 0 0,-6 14-129,-3 5-258,7 6-516,-8-11-2193,14 13-1935,-1-4-387,8-4-516</inkml:trace>
  <inkml:trace contextRef="#ctx0" brushRef="#br0" timeOffset="63635.6398">20054 10128 6966,'17'-21'5547,"3"9"-516,8-7-1161,9 15-2967,-6-8-258,9 8 0,-7 1-129,0 3 129,-6 4-258,-3 15-129,-9-2 129,-5 5-129,-10 7 0,0 3-129,-12-1 0,-5 1 0,-4 0 0,-4-1 0,-2-3-129,1-3-129,4-2 0,0-3-387,11 9-903,-3-7-3612,14 3-516,4-5-129,14 4-516</inkml:trace>
  <inkml:trace contextRef="#ctx0" brushRef="#br0" timeOffset="63773.6477">20322 10648 7224,'1'41'5934,"-1"-17"-258,-3-7-387,2 6-2709,-4-2-3483,-7-15-4128,0-3-129,-5-3-903,-1-12-258</inkml:trace>
  <inkml:trace contextRef="#ctx0" brushRef="#br0" timeOffset="65895.7691">4060 6568 8643,'-74'0'5547,"12"0"-129,-19-7-258,-9 2-4773,-14-2 129,-5 7 129,-10-8 0,-1 6-258,-3 2 0,10 0-129,7 3-129,9 4 0,6 2-129,10-8-258,14 8-645,-1-9-4128,23-11-129,10-14-516,13-7-387</inkml:trace>
  <inkml:trace contextRef="#ctx0" brushRef="#br0" timeOffset="66348.795">3496 3670 11352,'-62'-13'5676,"13"11"-645,-1 10 0,-15 5-4386,-6 7 0,-18 0-129,-4 5-258,-6-1-129,0-4 0,0 0-258,-1-7-516,14 12-2064,-4-17-2709,21 7 0,7-3-516,16 9-258</inkml:trace>
  <inkml:trace contextRef="#ctx0" brushRef="#br0" timeOffset="67075.8366">4068 11388 12900,'-87'5'6063,"18"13"-129,-19-8-387,-9 4-5031,-20-10 0,-10 0 129,-12-5-129,1-11-386,4-1-130,10 0 0,5-8 0,14-4 0,10-1 0,11 0 0,17 1 0,12-1 0,15-1 0,7-9-517,29 8-5030,-3 0-387,14 6-129,13-2-516</inkml:trace>
  <inkml:trace contextRef="#ctx0" brushRef="#br0" timeOffset="75980.3459">2855 12329 9030,'-5'39'5289,"4"-15"-129,0-14-1161,1 22-2709,-2-8-258,2 15-258,-1 0-129,1 13 0,0 3-129,4 6-129,3-2-129,4-4-129,-1-9 0,7-14 0,-1-15 0,3-10-129,-4-14 0,3-8 129,-2-9-129,-2 0-129,-1 4 129,-2 6 0,-11 14 129,16-3-129,-4 16 0,-4 13 0,5 6 129,1 6-129,3-6 129,3 3 0,3-12 0,6-9 0,3-17 0,1-16-129,-1-17 129,-2-12-129,-2-10 0,-7-9-129,-3-3-129,-13-7-387,2 14-903,-18-9-3741,5 13-258,-4 6-387,2 12-258</inkml:trace>
  <inkml:trace contextRef="#ctx0" brushRef="#br0" timeOffset="76775.3913">3454 12185 13029,'25'57'5805,"-18"-14"-516,3 30-1032,-8-9-3612,2 10-258,-4-1-129,-2 1-129,-1-8 0,0-8-129,-1-13-129,3-14 129,1-15-129,0-16 0,8 0 0,1-12 0,5-10 0,3-4 0,3 2 129,0 7 0,2 7 0,1 9 0,2 9 129,-1 9-129,-2 10 129,0 7-129,0-3 0,-4-2 129,2-4-129,-4-4 0,2-13-129,-3-8 129,2-8 0,-4-4 0,1-4 0,-3-5 0,1 2 0,-5 0-129,-1 5 129,-6 14 0,5-13-129,-5 13 129,0 0 0,-1 9-129,-4 4 129,-2 4 0,3 0 0,1 3 0,-2 2 0,5-3 0,0-5 0,0-2 0,0-12 0,11 15 129,-11-15-129,20 5 129,-6-5-129,1-3 129,1-2 0,4 1 0,-1-6-129,3 1 129,-1-1-129,0-9 0,-3-1 129,-3-9-258,-2-8 258,-3-10-258,-3-7 258,-7-7-129,0-10-129,0-3 129,-10-1-129,2 3 129,-2 10 0,2 16 0,-1 4 0,5 19 129,4 23-129,0 9 129,3 26 0,7 16 0,5 11 0,0 12-129,7 10 0,2 0 0,1-6-129,-1-15-258,5 0-645,-10-27-3225,14-9-1032,-6-27-387,0-10-258</inkml:trace>
  <inkml:trace contextRef="#ctx0" brushRef="#br0" timeOffset="76904.3987">4392 12659 9288,'-31'-78'5805,"-4"52"-258,-2 15-258,-13 2-3096,2 10-1290,-8 7-645,-6-7-774,9 4-4515,-9-5 0,12-2-774,6-13-258</inkml:trace>
  <inkml:trace contextRef="#ctx0" brushRef="#br0" timeOffset="77272.4198">5013 12122 12513,'12'101'5934,"-10"-38"-387,5 10-129,1 9-5031,-1 6 0,-4-9-258,1-4-387,6-8-516,-9-18-3741,14-6-1032,-3-16-258,7-17-387</inkml:trace>
  <inkml:trace contextRef="#ctx0" brushRef="#br0" timeOffset="77461.4306">5197 12431 11997,'-37'-10'5934,"7"14"-258,0 14-129,-24-1-4644,12 2-516,-7-2 0,-3 0-516,2-4-516,3-13-903,13-1-3870,4-6-129,15-4-516,6-4-387</inkml:trace>
  <inkml:trace contextRef="#ctx0" brushRef="#br0" timeOffset="78023.4627">5296 12172 12255,'1'73'6192,"3"-16"-645,0 1 0,-1 13-5160,-3 4 0,0-8-129,0-10 0,0-9-129,0-8-258,1-12 0,4-14 0,-5-14 0,17-1 0,-5-15 0,3 2 0,0-6 0,3 1 129,3 7 0,-2 5 129,1 7-129,-2 5 0,0 11 129,0 1-129,-3 5 129,0 1-129,-2-5-129,-1-1 129,-2-7 0,-10-10-129,19-5 0,-10-10 129,-1-5-129,-2 0 129,2 0-129,-3 2 129,-1 1-129,-4 17 129,0 0-129,11 8 129,-9 6-129,5 6 0,-1-3 129,1 5-258,-1-3-258,7 5-645,-13-24-3999,17 8-129,-17-8-387,20-4-516</inkml:trace>
  <inkml:trace contextRef="#ctx0" brushRef="#br0" timeOffset="78186.472">5607 12501 10707,'-16'-11'5031,"16"11"-129,0 0-1419,0 0-8127,0 0-258,0 0-645,0 0-258</inkml:trace>
  <inkml:trace contextRef="#ctx0" brushRef="#br0" timeOffset="78504.4902">6034 12535 11094,'17'12'5676,"-17"-12"-258,-7 10-387,-9-3-4644,2-2-129,-11 2-258,5 7 129,3-3-129,3 1 0,8 2-129,6 3 129,6-1 0,12 7 0,2-1 129,3-2 0,-2 3 0,-2 5 0,-9 0 0,-6-2 0,-7 2-129,-14-5-129,-3-4-516,-14-14-3096,7 5-1419,-4-8-387,9-2-387</inkml:trace>
  <inkml:trace contextRef="#ctx0" brushRef="#br0" timeOffset="80135.5835">8401 11621 9933,'0'0'5934,"7"4"-387,1 18-129,4 14-4257,-3 8-645,3 21-129,-6 15 0,-1 19-258,-2 15 258,6 19 0,-4 15-129,3 16 0,3 18 129,4 9-129,1 12 129,3 15-258,3 4 0,0 4 0,2 4 0,0 11 0,-2-4-258,0-2 129,-1-8-129,3-5 258,-4-10-129,-3-17 0,1-14 0,-3-24 0,-2-22 0,-4-19 0,0-24 258,-5-18-258,-2-17 0,2-13 0,-2-16 0,1-9 0,-2-6 129,-1-13-129,11 12 0,3-12 130,5-4-130,10-5 0,9 0 0,17 2 0,14 2 0,8-2 0,21-1 0,10 6 0,17 2 0,13-5 0,12 5 0,10 0 0,11 0 0,12 0 0,9 2 0,7-2 0,8 0 0,2-1 0,2-12 0,1 2 0,-2-3 0,-5-5 0,-8-6 0,-11 4 0,-8-4 0,-10 9 0,-10-1 0,-17 0 0,-11 2 0,-12 1 0,-14 11 0,-13-1 0,-14-1 0,-17-6 0,-15 8-517,-18-11-1031,-8 10-4128,-23-9-387,-11 0-387,-14-15-516</inkml:trace>
  <inkml:trace contextRef="#ctx0" brushRef="#br0" timeOffset="80839.6238">10310 12514 11481,'-6'-13'5676,"-13"-3"-129,12 31-1677,7-15-2967,-12 30 0,4-6-258,8 11 0,0 2-258,13 12 129,5 2-258,11 3 0,10-4-258,10-1 129,10-3-129,11-2 129,9-1-129,6-2 129,8-5 0,8-1 0,6-6 0,3-1-129,6-9 129,0-1 0,2-4 0,1-10 0,0-3-129,4-1 0,-1-19 0,-4-3 0,-3-12 0,-3-10 0,-3-11 0,-9-10 0,-6-13-129,-11-9 129,-9-5 0,-8-8-129,-13-4 129,-9-2 0,-9 0 0,-8-1 129,-9 5-129,-6 8 0,-11 7 129,-1 10 0,-4 12-129,-2 15 0,-2 10 0,1 12 0,1 13-129,6 15 0,0 0-129,-14 15-258,11 10-258,-10-8-1806,4 24-3096,-7 3-129,2 12-645,-9 4-258</inkml:trace>
  <inkml:trace contextRef="#ctx0" brushRef="#br0" timeOffset="81419.657">9543 14096 12513,'-28'83'5934,"26"-31"-516,2 7 0,8 12-5031,9 19-258,7 8 129,8 11 0,15 10 129,14 11 0,20 4-129,14 9 129,19 6-129,16-7 129,19-1 1,14-16-388,11-9 0,4-16 0,5-13 0,1-24 0,-3-26 0,-12-20 0,-8-17 0,-12-20 0,-12-26 0,-13-20 0,-14-21 0,-17-12 0,-12-8 0,-13-9 0,-11 0 0,-14-5 0,-11 7 0,-10 13 0,-8 12 0,-3 17-130,-10 10-773,0 24-516,-17 3-3999,4 28-516,-10 7-129,-1 14-516</inkml:trace>
  <inkml:trace contextRef="#ctx0" brushRef="#br0" timeOffset="81787.678">12160 15613 11481,'-73'14'5934,"11"-8"-129,-11 3-387,-22-4-4902,-16 2-129,-23-7 129,-9 0-129,-12-8-129,-2-4 0,1 0-387,6-5 129,14 0-387,12-1 0,24 3-387,13-10-645,38 15-3870,12-6-258,37 16-258,1-27-516</inkml:trace>
  <inkml:trace contextRef="#ctx0" brushRef="#br0" timeOffset="82051.6931">12547 15300 13416,'18'-6'6063,"-54"6"-258,-34-3-387,-9 0-5160,-38-3 0,-22 3 0,-23-6 0,-13 2-129,-6-4-129,-1-7-129,4 3-258,2-7-387,19 16-1677,12-15-3096,25 10-258,16-3-258,28 6-516</inkml:trace>
  <inkml:trace contextRef="#ctx0" brushRef="#br0" timeOffset="82319.7085">11582 14979 13029,'-72'41'5934,"-1"-19"-129,-15 5-516,-23-5-4902,-26-5 129,-18-17-129,-5-4-258,-8-13 0,0-9-387,5-7-258,9-8-258,23-1-645,7-13-4128,28 6-129,12-3-387,34 7-387</inkml:trace>
  <inkml:trace contextRef="#ctx0" brushRef="#br0" timeOffset="82719.7313">12788 12458 12255,'-86'71'6192,"9"-30"-645,-29-11-129,-6-5-5289,-37-4-129,-18-12 0,-14-1 0,-8-6 0,3-2-129,6 0 0,11-2-129,12-8-258,17 6-129,15-11-903,33 6-3870,17-5 0,23-1-516,23-5-258</inkml:trace>
  <inkml:trace contextRef="#ctx0" brushRef="#br0" timeOffset="82979.7462">12744 12418 12384,'-78'13'5676,"-5"-3"129,-18 4-516,-16-2-5031,-20-2-258,-20-9 129,-3-1-129,2 0-129,5-12-258,20 0-387,7-20-3225,29 7-1548,17-4-129,34 3-645</inkml:trace>
  <inkml:trace contextRef="#ctx0" brushRef="#br0" timeOffset="83243.7613">12426 11901 12255,'-118'47'6192,"26"-12"-387,-27-8-129,-24 2-5676,-26-6 0,-18-7 0,-17-6-129,-6-8-258,5-2-387,2-15-387,29 3-4257,3-4-387,22 4-129,16 2-516</inkml:trace>
  <inkml:trace contextRef="#ctx0" brushRef="#br0" timeOffset="83791.7927">10399 12690 10320,'-19'-7'5805,"5"-18"-258,-2-6 0,-3-20-4902,-2-11 0,-12-22-258,1-9 129,-7-14-129,0-8-129,0-4-258,1-1 129,2 5-129,2 0 129,4 12-129,2 10 0,4 10 0,3 8 0,3 13 0,0 6-129,6 14-129,2 14-258,9 16-645,1 12-4257,0 0-387,8 18-258,19 12-645</inkml:trace>
  <inkml:trace contextRef="#ctx0" brushRef="#br0" timeOffset="84219.8171">12736 12191 8385,'43'-62'5805,"-15"8"-258,0-13-129,7-9-4515,-9-16-129,-3-5-129,-12-9-258,-3 1-129,-8 3-387,-6 12-129,-2 17-516,-16 0-1935,7 26-2580,-3 15-387,6 22-387,0 9-258</inkml:trace>
  <inkml:trace contextRef="#ctx0" brushRef="#br0" timeOffset="84519.8343">12739 11581 9030,'-216'45'5676,"76"-21"-129,-21-3-258,-15 11-4773,-15-9 129,-3 5-387,1 1-129,7-3-258,12 8-516,6-17-903,22 9-3741,16-5-258,15 2-387,17-2-387</inkml:trace>
  <inkml:trace contextRef="#ctx0" brushRef="#br0" timeOffset="85100.8675">12462 14879 9417,'48'-14'5676,"-48"14"-387,-13-7 129,-32 7-4515,-23 4-129,-35 2 129,-20 10 0,-39-6-129,-19 0-129,-24-10-258,-14 0 0,-6-8-129,-1-6-258,2-9 129,9-1-258,22 1-387,18-2-258,31 17-1161,21-3-3483,34 11-387,22 4-258,35 14-516</inkml:trace>
  <inkml:trace contextRef="#ctx0" brushRef="#br0" timeOffset="86552.9506">11279 12672 10191,'2'-19'5676,"4"7"-387,-6 25-129,0 25-4773,-1 23 258,-11 19-129,3 26-258,-3 26-129,0 22 0,-1 20 129,5 12 0,0 4 0,2 2 0,0-4-129,5-5 129,0-12 0,1-11-129,0-20-129,0-16 0,2-24 0,-2-14-129,3-24-258,-3-19 0,3-26-129,3-25 129,6-26 0,6-21 0,9-11 129,4-9 129,4 0 129,6 1 258,-3 10 0,-1 20 129,-5 9 0,-5 24-129,-12 11 129,-6 15-129,-12 11 129,-13 8-129,-15 6-129,-6 3 0,-11-2 0,-4-10 0,-8-13 0,-1-13-258,5-8 0,0-18-387,10-4-903,-5-18-3870,10 6-258,1 1-387,10 12-645</inkml:trace>
  <inkml:trace contextRef="#ctx0" brushRef="#br0" timeOffset="88060.0368">6325 12126 8514,'0'0'5934,"22"-10"-258,-4-6-129,12 8-3870,-2-13-645,9 4-129,-6-3-387,1 1-129,-4 9-129,-5 10 129,-7 0-258,-10 17-129,-4 5 0,-4 6 0,-10 8 0,-3 5 0,-5 0 0,1 1-129,-3-1 258,5-4-129,6-3 129,4-1-129,5-2-129,2-1-129,9 7-258,1-8-774,21 8-4128,-12-4-129,6 3-387,-6-7-387</inkml:trace>
  <inkml:trace contextRef="#ctx0" brushRef="#br0" timeOffset="88213.0455">6636 12734 7353,'-24'25'5160,"18"-13"-4515,-2 1-645,-7-10-4128,15 9-1032</inkml:trace>
  <inkml:trace contextRef="#ctx0" brushRef="#br0" timeOffset="89062.0941">4544 12722 12126,'27'-4'5676,"-27"4"-258,7 12-258,-7 8-4773,-10-3-129,-2 3-129,-3 1 0,2 4 0,6 0-129,4-4 0,3-4 129,15-4-129,2 1 0,4-1 0,0-3 129,-2 0-129,-7-3-129,-12-7-129,2 15-387,-24-17-3225,-3-2-1548,-7-8-129,-2-8-645</inkml:trace>
  <inkml:trace contextRef="#ctx0" brushRef="#br0" timeOffset="89902.1421">4687 12961 10449,'2'22'5676,"-2"-8"-258,-12-2 0,2 8-4515,-11-14-387,-3 5-258,-5-5-258,-4-6-645,8 6-1677,1-6-3096,4-8-129,7-7-258,9 3-516</inkml:trace>
  <inkml:trace contextRef="#ctx0" brushRef="#br0" timeOffset="90114.1543">4593 12264 11739,'-7'-13'5805,"-5"26"-516,9 14-258,-10 11-5289,0 1-4644,8 7-516,0-5-387,4-1-516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04-20T16:33:31.8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11740 2367 12126,'14'61'5934,"-13"-20"-387,4 16-129,-3-9-5031,-3 6 129,-15-12-258,-3-7-129,-3-14-129,-4-8-129,2-2-516,-8-16-3483,15 5-1161,-4-10-516,21 10-129</inkml:trace>
  <inkml:trace contextRef="#ctx0" brushRef="#br0" timeOffset="1450.083">12258 1653 12513,'8'15'5547,"3"15"-129,-10-9-129,18 8-3999,-15 7-258,8 21-516,-5-14-129,2 3-387,-2-2 258,-2-2-258,-2-12 0,0-7 129,-3-23-258,1-9 129,1-13 0,2-14 258,3-1-387,1-27 387,5 11-258,2 11 130,3 7-130,2 0 0,2 11 0,1 17 0,0-5 0,0 26 0,-1-12 0,-3-2 0,2 5 0,-2 2 0,-2-6 0,-1-4 0,-3-7 0,0-10 0,-3 11 0,-3-12 0,-1-6 0,-2 10 0,-4 17 0,-1-31 0,1 31 0,-19 17 0,6 9 0,1 7 0,2 13 0,-2-6-130,4 8-128,3-4 0,5-6 258,0-19-258,5-9 129,-5-10-129,22 0 129,-9-6 387,2-6-129,-3-8 258,2 3-387,-5 5 129,-9 12 0,15-8 129,-15 8-258,11 22-258,-7 1 129,0 9-258,2 3 258,0-4-387,5-2-516,-5-17-1161,7 5-3096,-2-17 129,9 0-645,0-19-129</inkml:trace>
  <inkml:trace contextRef="#ctx0" brushRef="#br0" timeOffset="1878.1074">13033 1722 13545,'0'0'5547,"-10"4"-387,-7 18-258,2 7-4386,-3 6 0,0 10-516,1 2 129,3-5-258,7-1 129,7-6-258,1-11 129,13-7 258,9-16 0,3-10-258,4-27 258,-1-10 129,0-14-258,-2-20 258,-5-5-129,-8-17 0,-6 1 129,-8-1-258,-1 18 258,-6 4-516,-4 13 258,11 67-258,-27-59 774,27 59-387,0 0-129,-36 79 129,29-10 0,4 22 258,3 1-129,3 8 0,8-8-645,4 0 258,0-12 129,4-16 129,2-17-516,-3-17-258,5-3-516,-23-27-3741,29 11-516,-13-14 0,8-7-645</inkml:trace>
  <inkml:trace contextRef="#ctx0" brushRef="#br0" timeOffset="2036.1165">13370 1872 14319,'10'45'5418,"1"-10"-387,-5-9-774,-6-9-5547,5 5-3612,-4-10 0,11 3-774,-12-15-129</inkml:trace>
  <inkml:trace contextRef="#ctx0" brushRef="#br0" timeOffset="2395.137">13653 1821 13545,'10'20'5547,"-10"-20"-516,0 19 0,-11-13-4902,1 9-258,-4 5 129,1-4-387,2 3 258,3 2-129,5-2 129,3-6-258,3 3 387,-3-16 0,23 9 0,-12-9-129,2-2 258,-3-13-258,-10 15 258,17-16-258,-17 16 129,0 0 0,0 0 0,0 0 0,12 12 0,-8 12 129,2 0-258,2 5 258,1 1-258,-2-9-387,11 0-3612,-18-21-516,15 0-645,-15-14-129</inkml:trace>
  <inkml:trace contextRef="#ctx0" brushRef="#br0" timeOffset="2524.1444">13461 1390 7998,'0'0'-516,"0"0"0,0 0 0,59 0-3999</inkml:trace>
  <inkml:trace contextRef="#ctx0" brushRef="#br0" timeOffset="2763.1581">13939 1255 12126,'16'162'5676,"-7"-66"-645,7 10-645,-2-8-4257,-1-6 0,-2-12-387,-3-16-129,6-11-1806,-11-28-2580,6-10-387,-9-15 258,10-18-903</inkml:trace>
  <inkml:trace contextRef="#ctx0" brushRef="#br0" timeOffset="2892.1654">14048 1802 12126,'-22'-49'5547,"8"42"-387,-10 3-258,11 4-4257,-14 6-645,-7-6-2838,8 5-1935,0 6-258,11 6-387,4-6-774</inkml:trace>
  <inkml:trace contextRef="#ctx0" brushRef="#br0" timeOffset="3086.1765">14171 1760 12126,'4'70'5160,"4"-21"-774,-1-11-516,2-7-7482,2-1-903,-2-13-516,6-3-387,0-7 0</inkml:trace>
  <inkml:trace contextRef="#ctx0" brushRef="#br0" timeOffset="3682.2106">14364 1818 11997,'8'37'5160,"-2"-11"-774,-1-8 258,4 0-4773,-2-5 258,-7-13-258,16 9 0,-4-9 0,1-9 0,0 1 387,1-13 0,-2-4 0,-1-4-129,0 0 129,-5 0-129,1 3-129,-4 5 129,-1-2-129,-2 23 0,0 0 0,0 0 0,0 0 129,3 17 0,-1-2-129,1 2 129,2 3 0,0-6 0,-5-14-129,22 19 0,-6-10 129,2-4 0,3-2-129,0-3 129,0-4 129,-2 1-258,-2-2 129,-3 3 0,-3-3-129,-11 5 0,11-3 129,-11 3-258,0 0 258,0 0-129,0 0 129,0 0 0,-5-12 129,0-3 0,5 15-258,-7-12 258,4-1-258,3 13 129,0 0-129,0 0 0,9 1 129,0 23-258,1-1-258,-1-4 258,-2 3-645,4 9-258,-16-7-3999,5-2 0,-12-10-387,0-10-387</inkml:trace>
  <inkml:trace contextRef="#ctx0" brushRef="#br0" timeOffset="3808.2178">14338 1670 14190,'-14'-23'4902,"8"8"-2064,12 15-2838,8 7-4644,4 1-516,-2-6-903</inkml:trace>
  <inkml:trace contextRef="#ctx0" brushRef="#br0" timeOffset="4214.2411">15143 1656 14061,'-4'12'5547,"8"13"-258,1-6-258,10 29-4257,-6-16-516,8-3 258,-6-4-387,5-1 0,-5-18-129,1-6 0,3-13 129,-3-12 0,0-17 0,-3-3-258,-2 11 258,3-10-129,-5 6 0,-1 13-516,3 4-258,-7 3-1677,13 21-2709,-13-3-258,32 17-129,-15-1-645</inkml:trace>
  <inkml:trace contextRef="#ctx0" brushRef="#br0" timeOffset="4470.2557">15595 1613 11997,'26'-27'5418,"-22"10"-129,-4 17-387,1 10-3225,-1-10-774,-16 10-387,-1 2-387,0 0 0,-3 3 0,4-2-129,4 2 0,7 6-129,5 7 129,4-10 0,5 2 0,4 0 0,1-7 0,-2 13-129,-7-2 0,-2 0-129,-7-14-387,2 9-3354,-16-11-1161,5 8 0,-4-6-516</inkml:trace>
  <inkml:trace contextRef="#ctx0" brushRef="#br0" timeOffset="4628.2647">15732 1799 14061,'32'-3'5031,"-32"3"-903,2 17-4257,-2-17-4515,-12 0-645,-3 0-129</inkml:trace>
  <inkml:trace contextRef="#ctx0" brushRef="#br0" timeOffset="5342.3056">16137 1702 14061,'-13'46'5289,"13"-17"0,0-6-387,9 17-4773,-9-13 129,0-2-387,0-5 129,4-8 0,-4-12 0,17 0 0,-4-14 0,4-13 129,4 2 0,2 1 129,2-9-129,-2 15-129,-3 8 129,-2 0-129,-3 6 129,-2 9 0,-6 11 0,-2 3-129,-3 13 0,1-5-129,-2-8 0,0 7-129,3-2 129,1-14 129,-5-10 0,24 4-129,-9-6 129,1-13 258,3-1-129,2-8 0,-1-1 0,-5 9-258,-2 1 0,-2-2 129,-11 17 0,0 0 0,0 0-129,6 6 129,-6 11-258,-1 2 129,-1 0 129,2 10-258,0-12 129,5-5-129,-5-12 258,22 2 0,-9-4 0,-1-12 0,-12 14-129,12-28 0,-11 15-129,-5-11-903,-1 13-3870,-14 6 0,5 4-258,-5-4-387</inkml:trace>
  <inkml:trace contextRef="#ctx0" brushRef="#br0" timeOffset="5898.3374">16693 1742 12255,'13'52'5031,"-7"-13"-645,-5-8 129,0-7-4257,-1-7-129,0-2-258,0-15 129,0 0-129,9 0 258,3-15 258,-1-1-258,6-6 0,2 7 0,2-7 129,2 4-387,1 7 258,-3-1 0,0 4-258,-2 7 129,-4 1 129,-2-5-129,-13 5 0,17 5 129,-17-5 0,0 0-258,0 0 129,0 0 0,0 0 0,0-9-129,0 9 129,0 0 0,-3-11 0,3 11 129,0 0-129,0 0 258,0 0-129,7 4 129,-7-4-129,0 0-129,9 16 129,-9-16-129,2 12 0,-2-12-129,0 0 0,0 0 129,0 0-129,0 0 129,-2-8-129,2 8 129,-3-14-129,3 14-516,-6-15-1677,6 15-2451,-2-11-258,2 11-258,0 0-387</inkml:trace>
  <inkml:trace contextRef="#ctx0" brushRef="#br0" timeOffset="6212.3553">16886 1819 11481,'-2'34'5160,"9"-15"-645,-2 4 258,7 5-4386,-8-10 129,3 5-645,-1-7-645,-6-16-2709,0 14-1419,0-14-129,0 0-516,0 0 0</inkml:trace>
  <inkml:trace contextRef="#ctx0" brushRef="#br0" timeOffset="6918.3957">17105 1756 8901,'12'0'5160,"-2"21"-129,-10-4-516,0 17-1806,0-19-2322,-2 1-387,-6 11 0,3-3-387,-1-7 258,6-17-258,-7 14 258,7-14 0,0 0 129,0-13 129,3-11-258,2 1 258,5 1-129,-1-2 129,2 8 0,1 1 129,2 3-129,2 12-129,-1 0 129,0 8 0,2 5 129,-1 0-129,-1-4-129,3-1 0,-3-4 0,3-4 129,-4-4-129,1-11 0,-4-4-129,-3-1 129,-2-1 0,-2-1-129,-4 11 129,0 11 0,-12-12 0,1 15 0,-2 6-129,3 11 129,-2 5 0,1 1-129,5-3 258,3-1-516,2 1 387,1-9-387,1-1 387,-1-13-129,15 0 0,-15 0 258,19-13-258,-9-1 258,1-2-129,-2 4 387,-9 12-387,20-15 0,-20 15 258,16 2-516,-16-2 258,11 19-129,-4-5 129,-1 4-387,-6-18-258,12 15-1161,2-1-2838,-4-9 129,9 4-645,-1-9-129</inkml:trace>
  <inkml:trace contextRef="#ctx0" brushRef="#br0" timeOffset="7286.4168">17632 1835 8385,'4'-29'5160,"-4"12"0,0 17-516,-17-8-3225,17 8-516,-33 3-258,14 5-258,-4 9-258,4-3-258,0 8 0,6-3 0,5-2 129,8 1-129,0-4 129,13-3-129,2-10 129,7-2 129,1-15 258,1-18 0,-1-17-129,-1-9 0,-5-6 645,-2-6-903,-8-1 516,-3 4-129,-4 13 129,0 56-774,-4-67 516,4 67-516,-14 9 387,9 29 516,4 15-903,1 15 129,3 3-516,9 10 387,9-1-645,-7-12-3096,20-2-1677,-7-21 258,12-4-387</inkml:trace>
  <inkml:trace contextRef="#ctx0" brushRef="#br0" timeOffset="7400.4233">17938 1877 12771,'0'0'4128,"0"0"-3354,2 24-774,6 3-5289,7-1-129</inkml:trace>
  <inkml:trace contextRef="#ctx0" brushRef="#br0" timeOffset="8218.4701">18441 1860 11094,'0'0'5547,"0"0"-1032,0 0 645,-9 16-5160,-15-4 258,0 3-387,-3-1 0,0 8 258,1-8 0,10-2 0,7-1-258,9-11 258,11 9-129,15-9 0,8-9 129,8-8 387,7-6-516,3-8 258,1-14 0,-4 11 129,-6-15-129,-7-6 0,-13 1 387,-8-9-1161,-11 1 645,-5 7-516,1 55 387,-37-98-129,37 98 387,-61-35-258,61 35-516,-67 29 516,38 9-129,6 12 516,6 9-387,11 8 258,6-1-774,15-3 387,9-7-129,8 2 516,5-8-387,3-11-129,5-13 0,-3-13-129,-3-11 516,-2-9 0,-3-21 0,-7-5 0,-6-15 0,-5-1 0,-11 6 0,-5 11 129,0 3-258,-12 3 0,-5 19 0,-4 7 129,1 14-129,1 20-129,4-3-129,6 1 0,4 7 129,5 9-129,7-5 129,13-9-258,5-1 258,3-11-129,7-2 0,-1-8-258,5-12-1161,-9-7-2709,4-8-645,-8-11 0,0 4-516</inkml:trace>
  <inkml:trace contextRef="#ctx0" brushRef="#br0" timeOffset="8436.4826">19173 1763 11997,'0'0'5418,"-15"1"-387,2 15-129,-8 4-4515,4-9-129,-7-1-129,2 7-387,5-2 0,5 8-258,10 2 0,2-6-258,15 3-129,2-5-774,24 7-2193,-6-13-774,11 2-516,1-6 258</inkml:trace>
  <inkml:trace contextRef="#ctx0" brushRef="#br0" timeOffset="8826.5049">19574 1817 8901,'-23'-25'4902,"7"25"-516,-3 12-258,-1-3-3483,0 9-645,-1 17 129,1-5-387,4-4 129,3 3-387,9-6 387,4-4-258,7-3 258,6-9-129,7-7 129,1-14 129,0 0-129,1-4 258,-4 0-258,-4-1 387,-3 3-258,-3 4 258,-8 12-258,0 0 0,0 7 0,0-7-258,0 24 516,-2-7-516,-1 0 516,3-2-516,0-3 258,0-12 0,10 14-774,-10-14-1806,20-2-1935,-6-12 387,3 11-903,0-1 775</inkml:trace>
  <inkml:trace contextRef="#ctx0" brushRef="#br0" timeOffset="9426.5392">19735 1899 9417,'3'23'4773,"2"-13"0,5 9-774,-3-6-3870,5-3 129,-4 1-258,-8-11 0,22 9 0,-9-9 0,0-1 0,3-10 129,-3 0-129,2-3 129,-4-2 129,1-1 258,-5 5-258,-7 12 0,11-16-129,-11 16 129,0 0 0,10 19 0,-9 3-258,3 9-129,-2 6 258,3 6 129,-3 1-129,2 7 258,-2-2-129,3-7-387,-4-2 258,3-3-129,-3-13 258,0-2-387,-1-22 387,1 11-387,0-17 516,0-10 258,2-2-387,4-8 387,3 2-387,3 2 258,7 1-774,-1 2 129,12 16-3741,-9-6-1032,4 9-387,-12 0-516</inkml:trace>
  <inkml:trace contextRef="#ctx0" brushRef="#br0" timeOffset="11689.6686">16858 1866 7611,'11'-8'4902,"3"16"0,-6 7-258,-3 0-2451,5 6-1161,-10-1-387,7-8-516,-5 2 0,-2-14-645,6 13-4386,-6-13 387,0 0-774,0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04-18T15:46:41.991"/>
    </inkml:context>
    <inkml:brush xml:id="br0">
      <inkml:brushProperty name="width" value="0.05292" units="cm"/>
      <inkml:brushProperty name="height" value="0.05292" units="cm"/>
      <inkml:brushProperty name="color" value="#515128"/>
    </inkml:brush>
  </inkml:definitions>
  <inkml:trace contextRef="#ctx0" brushRef="#br0">9533 7289 903</inkml:trace>
  <inkml:trace contextRef="#ctx0" brushRef="#br0" timeOffset="714.0408">9401 7436 1,'-104'72'1676,"36"-37"-386,-9 1-258,-11 3 0,-9 6 258,-8 1 129,-7 4 0,-12-2 129,-4 11-258,-17-14 129,5 9-129,-17-19 0,3 1 0,-18-21-387,5-6 0,-15-15-258,4-13-258,-8-23 129,0-7 0,-1-17-129,1-11 129,4-11-258,7-7 129,3-11-129,14-6 129,5-9-129,13-6-258,7-15 258,13 2-129,5-9-129,6-3 129,6-3 0,5-5-258,5 1 387,6 2 0,5 7-258,5 0 0,8 0 129,9 2-129,11 1 129,11 0-129,10-2-129,14-1 129,14-7 129,17 1-129,24 0 0,17 2 258,24 1-258,15 5 258,26 9-129,19 3-129,19 13 129,19 5-129,20 7-129,14 5 0,15 10-129,15 11 129,9 7 0,11 11-129,5 14-129,4 9 129,7 25 129,0 19 0,3 28 129,-4 19 258,-4 27-387,-8 26 258,-11 33-258,-15 21 129,-23 27-129,-16 19 129,-27 24-129,-21 17-258,-27 18 129,-26 6 129,-20 8 0,-24 1 129,-22-1-129,-27-13 0,-21-19 129,-28-28-129,-26-34 129,-27-40-129,-26-46 0,-26-47-387,-19-41 0,-25-48-1032,-5-27-3354,-7-18-129,-1-15-258</inkml:trace>
  <inkml:trace contextRef="#ctx0" brushRef="#br0" timeOffset="1886.1079">18410 5200 2322,'16'-35'3225,"-16"35"258,-14-10-3999,-23 10 516,-15 20 516,-25 13 516,-13 26 258,-22 13-129,-9 28 129,-18 18-645,-7 21-387,-7 15 129,4 9-645,5 10 258,10 4 0,9 11 0,11 1-129,11 13 129,14-1-258,15 12-258,9-2-129,19 7 258,10-6-258,23-2 129,13-9 0,27-9 129,19-4 258,22-9 258,23-4 129,20-10-129,21 3 516,17-7-258,24 3 258,13-7-129,22-2 387,10-17-129,20-8-129,14-23-129,20-21 0,14-38-258,17-30 0,6-42 0,6-41-129,-1-40-129,-7-44-129,-9-39 258,-17-39-129,-29-31 129,-30-22 0,-31-16-129,-37-16-129,-43-9 258,-36-1 0,-49 2 0,-33 13-129,-50 7-129,-38 14 129,-50 16 387,-35 22-258,-41 28 129,-38 35-129,-36 30 129,-28 35 0,-21 27 0,-20 23-129,-8 18-258,-10 3-387,8 9-2193,4-13-1806,5-19-258,20-12-516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04-20T16:28:53.736"/>
    </inkml:context>
    <inkml:brush xml:id="br0">
      <inkml:brushProperty name="width" value="0.05292" units="cm"/>
      <inkml:brushProperty name="height" value="0.05292" units="cm"/>
      <inkml:brushProperty name="color" value="#0F243E"/>
    </inkml:brush>
  </inkml:definitions>
  <inkml:trace contextRef="#ctx0" brushRef="#br0">3145 2262 12384,'5'-13'6321,"-17"10"-1032,-9 13 0,-20 7-4644,-5-2-516,-10 2 129,-2 5-645,-1-3 387,5-1-516,10-2 516,9-10-129,11 4 129,24-10-258,-3 15 387,16-5 129,13 2 0,9 5-129,5 5 0,6 14 129,-2 5-129,-4 3 0,-11 9-129,-10 6 129,-17-2-129,-9-4 129,-19-6-129,-10-9 0,-7-12-129,-4-7-129,3-13-258,2-6-258,16 0-1161,2-9-3741,24 9 258,0-25-387,21 13-387</inkml:trace>
  <inkml:trace contextRef="#ctx0" brushRef="#br0" timeOffset="190.0109">3293 2630 13416,'29'93'5805,"-22"-49"-387,6 2-387,3-7-5289,-17-20-1032,1-2-3999,-9-22-129,5-11-516,-3-20-516</inkml:trace>
  <inkml:trace contextRef="#ctx0" brushRef="#br0" timeOffset="1556.089">3621 2602 9804,'28'63'5547,"-11"-14"-516,-8-7 129,7 15-3999,-13-11-387,3-3-258,-5-7-129,3-11-258,-4-25 0,0 0 0,0-15-129,0-17 0,5-1-129,0-8-129,7 0 0,1 0 129,4 11 0,1 6-129,5 17 129,0 7 0,1 7 129,2 13-129,2 4 129,-1 3 129,1-8-258,3-2 258,-2-12-129,1-5 0,-3-9 0,-4-14 129,-1-4-129,-4 0 0,-6 1 0,-4 4 0,-3 5-129,-5 17 129,0 0 129,0 7-129,-1 21 129,-2 8 0,3 10 0,0 16 516,0 5-258,1 5 0,2-1 0,1-2 0,-4-6 0,0-5 0,-5-15-129,-7-16-387,-4-15 387,-5-9-129,-2-13-129,0-12 0,2-9 0,4-7-129,10-7 0,5-2-129,7-6-129,15-1 0,11-4 129,8-8-129,11-4 129,4-8-258,8 0 258,-2-4 387,0-1-387,-6-2 387,-8 5-129,-12 3 258,-13-1-258,-11 13 258,-10 11-129,-10 12-129,-10 16 129,-5 22-129,-4 10 129,-2 27 0,2 24-129,2 14-129,5 10 129,8 11-129,8 2 129,6-1-129,12-5 258,10-6-387,6-15 258,8-11 129,4-13-129,4-16 129,-1-14-129,-3-13 0,0-20 0,-7-6-129,-5-6 0,-8-10 0,-6 4 129,-6 1-129,-6 5 0,-2 9 0,0 23-129,-10-12 258,10 12-129,-19 22 0,13 7 0,1 4 129,4 6 0,1-5 0,4 2-129,7-1 258,5-9-129,9-9 0,3-10 129,3-6-129,5-4 129,2-11-129,3-9 129,3-6-258,-3-9 258,-3-4-129,-5-7 0,-2-5 0,-9-5 0,-3-4 0,-7-1 0,-5-2 516,-7 5-516,0 4 387,-8 13-258,-1 7 258,-1 8-387,10 29 516,-20-4-516,13 23 129,1 22-129,6 13-129,0 13 129,5 9-258,5 15 258,7-1-387,3-8 387,2-10-645,3-9 129,-4-23-903,6-7-3483,-10-25-387,5-13-129,-10-30-516</inkml:trace>
  <inkml:trace contextRef="#ctx0" brushRef="#br0" timeOffset="1679.0961">5351 2632 10836,'-40'-88'5289,"13"66"-258,-18-2 129,5 19-4128,-13 0-774,-5-4-1419,0 10-3741,-1-1 0,11 4-774,1-4-258</inkml:trace>
  <inkml:trace contextRef="#ctx0" brushRef="#br0" timeOffset="2504.1433">5898 2481 12126,'7'73'5547,"7"-22"-387,0-5-129,2 12-4644,2-20 0,2-5-129,0-15-387,2-10 129,-1-11 0,-1-16 129,-3-13-129,-1-7 0,-5 0 0,-3-4 0,-6 3 129,2-1-258,-4 13 129,0 4-129,0 11 129,0 13-258,0 0 129,0 0 0,0 0-129,0 16 129,0-16 129,4 17-129,-4-17 129,12 7 129,-12-7-258,10 0 387,-10 0-129,0 0 0,0 0 0,7-8 0,-7 8 0,0 0 0,0 0 129,0 0-258,0 0 129,0 0-129,0 0 129,0 0 0,3 8-129,-3-8 129,15 17 129,-4-8-258,4 1 129,3 0 0,4 4-129,3-3 0,0-2 129,5 6 129,0-1-129,0 8 0,-2-3 0,-6 4 129,-4 2-129,-9 2 129,-9-1-258,-8-4 0,-13 2 0,-7-9-129,-9-1 129,-2-3 0,-3-7 0,1-4 0,6 0 129,7-3-129,7-1-129,9-1 0,12 5-387,4-12-387,24 14-3999,-3-2-516,18 3-129,1-3-645</inkml:trace>
  <inkml:trace contextRef="#ctx0" brushRef="#br0" timeOffset="2670.1527">6631 2820 14835,'7'19'5547,"6"4"-129,-13-23-903,0 0-5934,0 0-3612,-15 0-258,5-13-387,-2-11-774</inkml:trace>
  <inkml:trace contextRef="#ctx0" brushRef="#br0" timeOffset="2950.1688">6216 2552 10449,'21'-2'5805,"-21"2"-516,26-17 0,-16 1-3741,7 2-903,-4 2-645,-2-5-387,13 10-2451,-9-10-2451,7 7 129,-2 3-645,6 7-387</inkml:trace>
  <inkml:trace contextRef="#ctx0" brushRef="#br0" timeOffset="3398.1944">7269 2143 14835,'26'41'5547,"-18"12"-516,-3 8-129,6 21-4902,-6 7 129,0 10 0,1-4-258,-2-6 0,6-8-774,-10-24-3354,10-13-903,-2-29-387,8-15 0</inkml:trace>
  <inkml:trace contextRef="#ctx0" brushRef="#br0" timeOffset="3542.2026">7461 2517 12771,'-45'-21'5676,"10"21"-516,3 9-516,-8 8-4515,0-9-1032,5 13-3999,0-11-387,13 0-258,3-7-645</inkml:trace>
  <inkml:trace contextRef="#ctx0" brushRef="#br0" timeOffset="3818.2184">7525 2535 12513,'40'68'5289,"-27"-34"-258,3 18-903,-6-20-3870,-1-1 0,-3-9-258,1-11 0,-7-11 129,14-16 0,-4-8 0,2-3-258,3-6 129,2 1-129,2-1 0,0 5 0,2 12-129,-1 2-129,2 14-903,-22 0-3612,31 5 0,-14-2-516,5 6-387</inkml:trace>
  <inkml:trace contextRef="#ctx0" brushRef="#br0" timeOffset="3963.2267">8037 2542 11223,'21'29'5418,"-10"1"-645,-6-9-129,-5-2-6063,5 10-3225,-3-10-258,5-2-645,-7-17-387</inkml:trace>
  <inkml:trace contextRef="#ctx0" brushRef="#br0" timeOffset="4328.2476">8237 2665 10320,'30'92'5805,"-16"-43"-1032,6 4 516,1-3-4902,-5-2 129,-3-10-258,-3-12-129,-4-9-129,-6-17-258,0 0 129,1-26-258,-2-11 258,-7-14-387,5-10 258,0-4-129,3-1 129,5 4 0,8 9 258,6 12-129,4 12 387,3 17 129,-2 10 0,0 14 129,-11 11 0,-5 12 0,-8-1-258,-16-1 0,-17-11-258,-10-8-258,-6 0-1161,-16-21-3483,10-12-258,-1-17-129,11-1-516</inkml:trace>
  <inkml:trace contextRef="#ctx0" brushRef="#br0" timeOffset="4450.2546">8111 2316 11352,'47'-24'5289,"-23"20"-258,2 4-1161,-14 6-7998,7-5-258,-4-1-516,4-1-774</inkml:trace>
  <inkml:trace contextRef="#ctx0" brushRef="#br0" timeOffset="5056.2892">8670 2014 11352,'40'109'4902,"-22"-51"0,5 6-645,-3-6-3741,7 3-258,-2-15 129,7-5-258,-2-11 258,5-6-387,0-13 258,4-6 0,-5-6 0,-3-14-129,-8-5-129,-6 2-129,-7-5 258,-10 5-258,-4 2 129,-12 7-129,-5 4 0,-2 6 129,-1 12 0,2 7 0,4 6-129,7 9 129,9 0 129,4 1-129,13 5 0,10-3 0,5-4-129,5-4 129,9-7 0,-3-16-129,2-4-129,-4-10 129,-3-18-129,-4-13 0,-5-13 129,-5-14-258,-3-11 387,-5-8 129,-5-7-129,-3 0 387,-1-1-387,-3 15 645,-2 9-645,0 10 645,0 24-516,0 22 129,0 19-129,0 27-129,0 21 129,0 8-258,3 15 129,1 9-516,2 2 516,1-8-645,9-1 129,-11-27-2451,15 3-1806,-2-18-774,7-11 387,-5-23-516</inkml:trace>
  <inkml:trace contextRef="#ctx0" brushRef="#br0" timeOffset="5185.2966">9614 2428 8514,'-27'-88'5676,"-3"51"-774,-2 17-129,-13 3-3612,-2 10-258,-1 7-2580,-6 0-2838,4 5-129,1 2-903,17 9 0</inkml:trace>
  <inkml:trace contextRef="#ctx0" brushRef="#br0" timeOffset="5406.3092">9924 2515 13158,'11'37'5547,"-11"-23"-774,0-14-2064,-11 19-7998,-5-19 0,-3-7-516,-6-5-774</inkml:trace>
  <inkml:trace contextRef="#ctx0" brushRef="#br0" timeOffset="24620.4082">2808 4942 11481,'27'182'5805,"-17"-93"-645,-7-24-516,-2 0-4386,-2-21 0,-7-27-258,-5-25 129,0-34 0,1-28 0,1-18 0,5-21-129,2-10 258,4-5-258,6 2 129,9 10 0,10 14-129,5 18 0,5 19 129,4 29-129,4 21 0,-2 20 0,-5 25 0,-7 20 129,-10 19-129,-12 13 0,-7 9 0,-14-4 0,-8-6-129,-9-12 129,-6-10-258,2-22 129,-1-12 129,9-19 0,7-10 0,9-5 129,11 5 0,4-20 129,16 13 0,10 6 129,7 4 0,7 10-258,3 6 129,5 0 0,3 5 0,1-2-129,1-4-129,-3-12-129,-3-6 0,-9-9 129,-7-15-129,-11-6 129,-15-8-129,-9 2 0,-12 2 0,-11 12 0,-4 10 129,-4 12-129,6 11 129,3 14 0,13 14 129,9 4-129,3 2 129,20-5 0,6-2-129,12-8 0,4-13-645,17 4-3096,-9-21-1806,4-12-258,-4-13-258,0-12-516</inkml:trace>
  <inkml:trace contextRef="#ctx0" brushRef="#br0" timeOffset="24908.4247">4064 4374 12900,'4'-28'5934,"-12"10"-645,-8 25 0,-8 13-4902,-10 13-129,-9 13-129,3 7-258,4 12 258,7 3-258,11 8 129,11 1 0,7 2 129,15-1-129,8-3 129,5 3 0,3-4-129,0-2 0,-3-9-129,-6-12-645,3-2-1419,-11-24-3225,1-13 0,-15-12-645,16-20-129</inkml:trace>
  <inkml:trace contextRef="#ctx0" brushRef="#br0" timeOffset="25551.4615">4058 5057 12126,'-53'-35'5547,"19"35"-258,-11 2-258,3 18-4644,-2 2-645,-6-8-387,17 20-903,-9-20-1032,32 18-516,-10-26 258,30 14 645,-10-20 903,42 8 645,-2-3 774,5-5 1032,23 2 1290,-15-17 258,23 15 0,-20-21-516,14 6-903,-19-9-387,0 2-258,-15-9-129,-12 3-258,-14 0 0,-10 8 0,-12 4-129,-9 11-258,-6 5 129,-3 12 0,0 14-129,5 6 0,6 12 129,9-3-129,8 1 129,3-4 129,13-7-129,9-5 129,5-11-129,4-9 0,2-6 0,-2-9-129,0-10 0,-3-5-258,-4-4 0,-9-4 0,-3 3 129,-6 1 0,-3 8 129,1 8 129,-5 12 258,5 7 0,0 12 129,6 10 129,3 3-258,1 6 129,-1-8 0,1 1-129,1-14 0,-2-10-129,0-9 0,-5-18-129,3-6 129,0-8-129,1-5-129,1-6 0,3 3 129,4 1-129,4 8 129,0 8-129,1 3 0,0 5-129,4 15-645,-14-6-3354,4 8-1032,-7 1-387,-13-1-387</inkml:trace>
  <inkml:trace contextRef="#ctx0" brushRef="#br0" timeOffset="26236.5007">5060 5141 10965,'57'-12'5676,"-32"-10"-387,-3-10-258,-11-2-4773,-1 1-129,-10-4-129,-2 1-129,-11 15-129,-7 8 129,-1 14-129,0 11 258,2 13-129,4 12 258,3 7 0,9 4 258,3 0-129,8 2 129,5-12 0,11 3 0,1-8-258,5-14-258,1-7-258,-5-13-903,10-9-3870,-13-10 0,-1-7-645,-8-11-516</inkml:trace>
  <inkml:trace contextRef="#ctx0" brushRef="#br0" timeOffset="26947.5413">5424 5034 9417,'37'81'5418,"-20"-39"-129,-2 0-129,-6-21-4644,3 9-129,-7-11-387,-5-19-258,0 0 0,0-15-258,0-9 0,-4-10-129,4 3 387,1-3-129,8 1 387,3 9 0,3 1 516,9 16 0,-4 1 258,6 10-258,-6 7 0,3 7 129,-5 1-387,0 0 129,-7-1-258,-3-2-129,-2-5 0,-6-11 0,0 0 0,16 0-129,-11-11 129,3-4 0,0-1 0,2-4-129,2 3 129,-1 0 0,0 5 0,-11 12 0,16-19 0,-16 19 0,0 0 0,9 7 0,-9 12 0,0 3 0,-2-2 0,2 6 0,0-1 0,0-1 129,8-4 0,7-8-129,7-4 129,9-8 0,3 0-129,2-4 129,2-11 0,1-3-129,-5-2-129,-7-4 129,-4-1-129,-10 3 0,-6 3 0,-7 2 0,0 17-129,-14-1 258,-2 1-129,0 13 129,-1 4 0,5 7 258,4 1-258,8 1 258,7-3-129,12 0 129,11-1-258,7-3-129,14 3-1548,1-14-3483,3-2 129,1-6-258,3-5-645</inkml:trace>
  <inkml:trace contextRef="#ctx0" brushRef="#br0" timeOffset="27871.5942">7045 5276 11997,'38'-7'5547,"-21"-11"-387,5-2-129,1-9-4773,-10-6 0,-2 1 0,-7 0-258,-4 8-129,0 10 129,0 16 0,-16-7 0,6 18 0,1 16-129,2 1 258,3 9 0,4-4 0,0 0 0,14-4-129,6-6 129,7-13 0,8-7 0,5-6-129,4-16 129,3-11-129,1-17 0,2-9 129,-5-10-387,-3-5 129,-8-8 0,-7-6 129,-8 3-129,-11 7 0,-8 10 129,-6 9 0,-12 17 129,-6 20-129,-3 19 0,-2 17 0,2 21-129,7 14 0,1 12 0,10 13 129,8 3 129,4 0-129,15-2 0,10-12 0,9-11 129,8-9 0,7-12-129,2-17 0,-2-15-129,0-9 0,-6-16 129,-9-9 0,-7-4-129,-14-5 129,-12 2-129,-5 5-129,-16 9 129,-9 9 129,-4 13-129,-1 6 129,2 20 129,5 6-129,10 8 129,10 2 129,5-3-129,16-4 0,10 0 129,9-11-258,7-9 129,2-4-258,1-8 129,-1-1-129,-3-13-129,-1 4-516,-15-19-2193,2 12-2193,-10-5-258,-2 3-387,-6-4-258</inkml:trace>
  <inkml:trace contextRef="#ctx0" brushRef="#br0" timeOffset="28188.6123">8302 4870 10320,'-32'7'5418,"14"12"-387,-6-1 0,12 10-4515,-15 1 0,4 5 0,2 0-129,6 2-129,6 0-129,8-6 0,5-1-129,13-5 0,10-5-258,6-12-258,12 5-645,-10-14-2580,14-3-1290,-4-10-387,3-9-387,-8-6 0</inkml:trace>
  <inkml:trace contextRef="#ctx0" brushRef="#br0" timeOffset="28400.6244">8523 4313 12384,'6'117'5418,"-2"-40"-387,4 12-387,-5 3-4386,1-2 0,-1-7-645,-3-14-1161,1-3-3483,2-16-258,10-10-258,1-19-387</inkml:trace>
  <inkml:trace contextRef="#ctx0" brushRef="#br0" timeOffset="28546.6328">8704 4872 11868,'-47'-46'5676,"8"34"-387,-12 2-129,4 6-4902,-16 2-516,-14-5-4386,9 7-516,5-3-258,13 3-516</inkml:trace>
  <inkml:trace contextRef="#ctx0" brushRef="#br0" timeOffset="29051.6617">9074 5107 8385,'22'39'5676,"-17"-23"-387,-5-16-258,0 12-3096,0-12-1290,0 0 0,-7-14-129,5-2-129,-2-9 0,4-6-258,0-4 129,5-1-129,3-3 0,4 4-129,0 5 129,2 4-129,-3 12 0,1 6 0,-12 8 0,14 8 0,-10 15-129,-4 6 258,0 2-129,1 4 0,1-1 129,3 0-129,7-1 0,2-4 0,9-12 0,4-7-129,2-5 129,1-5-129,-4-12 129,-2-9 0,-6-7 0,-12-7 0,-6 2 0,-13-3-129,-11 2-129,-12 0-387,0 20-1161,-8-7-3483,2 16-129,0 2-258,11 3-516</inkml:trace>
  <inkml:trace contextRef="#ctx0" brushRef="#br0" timeOffset="30283.7322">9833 4882 10320,'0'-17'5418,"-10"17"-387,-17-1 0,-4 1-4773,-6 7 0,0 8-129,-1 7-129,7 3 0,10 8-129,7 1 0,14-2 0,5-6 0,14-4 129,10-7-129,5-12 258,3-3 0,3-20 0,-2-17 0,-5-11 0,-7-8 0,-11-16 0,-10-3 0,-7-4-129,-13-2 0,-9 11 0,-3 8 129,-1 10-129,2 19 258,3 20-129,4 16-129,10 18 129,6 18 0,3 9 0,6 11-129,8 8 0,6 3 0,7-3 0,3-5 0,5 0-129,-1-10 0,2-10 129,2-10-129,-2-12 0,-3-15 0,-1-5 0,-5-8-129,-2-17 258,-3-5-129,-4 0 0,-4 1 129,-3 2 0,-2 6 129,-4 0-129,-4 9 129,-1 12-129,-7 4 129,-5 7-129,-4 7 129,2 6-258,-2 5 258,3 2-129,2 2 0,8-4 129,3 0-129,4-4 0,9-5 129,7-10 0,0-10-129,5-5 129,-2-9 0,-2-10-129,-1-10 129,-6-7-129,-5-5 0,-6-1 129,-3 2 0,0 1-129,-6 4-129,-4 10 129,-1 3-129,1 13 129,-3 4 0,2 10 0,0 0 0,1 12 0,2 0 0,1 0 129,1-2-129,6-10 129,-8 18 0,8-18-129,0 14 129,0-14 0,0 0 0,0 0-129,12 2 129,-12-2-129,12 0 0,-12 0 0,17-7 0,-17 7 0,15-4 0,-15 4 0,19-8 0,-19 8 0,21-3 129,-8 3-129,1 0 0,3 4 0,-1 4 0,4 9 0,-3 10 0,-1 0 0,0 5-129,-4 7 129,-6 3 129,-5-3 0,-1 5-129,-7-12 0,-7-9 0,-8-3 0,-1-11 0,-4-11 129,1-13 0,1-9-129,4 2 258,6-7 0,9 3-129,6-3 129,7 10-129,14 11 0,8 8 0,5 0 0,2 4-129,3 12-258,-6-10-516,-3 13-2322,-18-19-2322,-12 0-129,-19-28-516,-22-2-387</inkml:trace>
  <inkml:trace contextRef="#ctx0" brushRef="#br0" timeOffset="31987.8296">11441 4079 12126,'-18'45'5676,"-2"-1"-258,4 26-258,-9 9-4773,1 16 0,-5 7-129,6 4 0,6-6-129,5-5-129,8-10 0,4-16-129,15-14-129,8-21-129,14-1-1032,-6-22-3870,15-4-258,3-9-387,1-10-516</inkml:trace>
  <inkml:trace contextRef="#ctx0" brushRef="#br0" timeOffset="32363.8511">11960 4439 11868,'2'17'5418,"-17"5"-258,-10-4-258,-2 7-4773,-2 2 258,-1 2-387,2-2 129,7-1-129,10-2 0,11 0 0,7-4 129,16 2-129,5-3 0,6 5 129,1 3 0,-2 3 0,-5 3-129,-9-1 129,-9-1-258,-10-5 129,-16-5-258,-11-11-387,1 5-2580,-12-15-1935,2-10-258,1-9-387,10-3-516</inkml:trace>
  <inkml:trace contextRef="#ctx0" brushRef="#br0" timeOffset="33811.934">12398 4647 11481,'27'0'5676,"-23"-7"-258,-4 7 0,0-17-4902,-14 15 0,-12 1-258,-5 1 0,-4 10-258,2 14 0,4 8 0,8 7-129,9 9 129,12-2-129,9 2 129,12-4-129,11-4 129,6-5 0,3-9-129,0-11-258,4-4-387,-16-17-2322,4 1-2322,-11-9-387,-2-3-258,-7-11-258</inkml:trace>
  <inkml:trace contextRef="#ctx0" brushRef="#br0" timeOffset="34111.9511">12670 4528 7353,'26'10'5805,"-16"16"-129,-7 6-516,3 17-2322,-6-6-2322,0 6-258,0 2-129,-2 2-129,-1-8 129,3-6 0,0-12-129,11-8 129,3-11 0,5-4 0,2-7 0,6-8 0,0-1-129,0-2-258,0 9 129,-6-3-387,-2 8-387,-19 0-2451,0 0-2064,0 0-129,0 0-516,-10 7-129</inkml:trace>
  <inkml:trace contextRef="#ctx0" brushRef="#br0" timeOffset="34265.9599">12760 4799 10707,'13'0'5805,"11"6"-645,-13-4-129,4-2-5418,0 0-4386,-15 0-258,2-21-645,-2 1-387</inkml:trace>
  <inkml:trace contextRef="#ctx0" brushRef="#br0" timeOffset="34407.968">12775 4613 11868,'0'-15'5805,"15"9"-258,3 6-258,-7-7-4773,10-2-645,3 7-2580,-7-15-2709,2 4 0,-3-3-774,-2 6-258</inkml:trace>
  <inkml:trace contextRef="#ctx0" brushRef="#br0" timeOffset="34779.9893">13184 4172 11094,'60'61'5676,"-27"-1"-129,-7 10-516,1 20-4386,-9 5-129,-3 14-258,-8-10-258,-6-3 0,-1-10-258,-11-17-516,1-1-1548,-10-28-2967,0-11-258,0-24-387,5-5-516</inkml:trace>
  <inkml:trace contextRef="#ctx0" brushRef="#br0" timeOffset="40123.2949">2876 7109 6450,'0'0'5547,"0"13"-129,0 11-258,0 0-3741,5 22-258,-5 3-645,8 14 129,-5-2-258,7 6 129,-4-10-258,6-3 0,-4-13-129,1-9 129,3-19-129,0-9 0,-2-8-129,3-9 0,1-6 0,0 0 0,0-1 0,2 3 0,-3 9 0,2 5 0,-3 7 0,2 8 0,-2 5 0,1 0 0,1 0 129,1-1 0,1-8 0,2-8 0,-1-12 0,-1-13-129,-1-6 129,-1-10-258,-3 0 0,-5-5-516,0 7-387,-12-7-4128,3 9-258,-5 4-516,1 7-387</inkml:trace>
  <inkml:trace contextRef="#ctx0" brushRef="#br0" timeOffset="40867.3375">3374 7015 8901,'11'65'5676,"-5"-16"-129,0 7-387,5 8-4257,-10 0-129,4 3-258,-2-6-258,1-7-129,-2-9-129,0-15 0,0-10 0,-2-20-129,0 0 129,0 0-129,15-23 0,-9 4 129,2-2 0,4 2-129,-1 3 129,4 7 0,1 9 0,1 5 0,2 6 0,3 6 0,1-1 0,-2 0 258,0-6-258,0-6 0,-3-6 0,-1-12 0,-4-3 0,-1-5 0,-3-1-129,-4 2-129,1 7 258,-3 2-129,-3 12 129,11-2-129,-11 2 129,13 8 0,-3 5-129,3 1 258,4-5-129,-3 2 0,3-1 129,-1-2-129,0 3 129,-1-2 0,-1 1 0,-2 2-129,1 5 129,-3 8 0,-5 1-129,-2 1 129,-3 2 0,-4-4-129,-8-2 129,-3-5 0,-6-9 0,0-8 0,0-2 0,2-13 0,6-1-129,6-2 0,7 0 0,1 2 0,16 6-258,2 4-129,9 5-387,-12-8-2580,12 8-1935,-5 0-258,-2 0-387,-2 0-387</inkml:trace>
  <inkml:trace contextRef="#ctx0" brushRef="#br0" timeOffset="42371.4235">4786 7420 4386,'25'-35'5547,"-23"20"-129,-2 15-516,-13-23-2193,-2 23-1935,-14 5-129,1 12 0,-5 6-258,4 12 0,1 3-129,12 5 129,5 2-129,11-6 0,2-7-129,15-4 0,6-14 129,5-10-129,0-10 0,1-18-129,-4-14 0,-2-14 0,-3-8 0,-5-10-129,-6-3 258,-4-2-258,-4 5 0,-1 4 129,0 14 0,-1 13 129,-2 9-129,3 30 0,0 0 0,-2 18 129,2 17 129,0 14-258,0 12 129,0 9-129,3 4 129,3-3 129,6-3-387,2-9 258,3-9-258,2-9 258,6-14-258,2-13 129,0-9-129,0-5 0,-1-12 0,0-8 129,-3-6 0,-2-1-129,-5-1 129,-6 3 0,-1 1 0,-5 4 0,-4 20 0,0 0 0,0 0 0,0 9 129,-2 11-258,2 5 258,0 3-129,7 2 0,6-2 0,7-3 129,4-5-129,3-3-129,3-11 129,2-3 0,-2-3 129,-3-5-129,-6-8 0,-6-2 0,-7-7 0,-6-2-129,-5 2 258,-9-1-258,-8 4 129,-4 1 0,-5 4 0,-1 2-129,1 5 129,4 5 0,5 2 0,1 0 0,9 6 0,10-6 0,-1 20 129,3-9-129,9 1 0,5-1 0,1 4 0,6-3 129,-1-2-129,4 2 0,1-7 0,1-1-129,-1 2 129,1-6 129,1 0-129,1 0 0,1-7 0,1-4 0,2-3 0,-2 2 0,-1-8 0,-3 1 0,-5-5 0,-4 0-129,-7-1 129,-8-1-129,-4 5 129,-4-1 0,-10 10 0,-6 6-129,1 5 129,-2 1 0,2 13 0,5 7 0,3 4 0,7 5-129,6 0 258,11-4-129,4 1 0,7-4 129,2-3-258,6-4 258,-3-4-129,4-3 0,-6-5 0,2-3-129,-2 0 129,-1 0 0,-5-6 129,0 2-129,-2-4 0,-4 3 0,-2 0 0,0 5 129,-13 0-258,17 6 129,-11 9 129,-2 1-129,-2 4 0,-2 6 0,0-1 0,-4-1 129,-4-4-129,-3-8 0,1-7 0,-1-5 0,-1-3 129,5-11-129,3-2 129,4 0 0,5-1 0,10 2-129,9 3 129,5 7 129,5 0-258,4 2 0,-1 3 0,-5 0-258,0 0-516,-16-4-1161,-2 4-3354,-14 0-129,0 0-516,0-10-387</inkml:trace>
  <inkml:trace contextRef="#ctx0" brushRef="#br0" timeOffset="44355.537">16089 8257 5031,'-3'12'5934,"3"-12"-774,0 14 0,0-14-4128,8 12-387,-8-12-129,0 11-129,0-11 0,-14 9 0,14-9 0,-17 3-129,17-3 0,-17 0 129,17 0 0,-15 0-129,15 0 129,-14-3-129,14 3 0,-12 0 0,12 0 0,-11 17-129,11-17 0,-13 17 0,13-17 0,-17 12-129,17-12 0,-21 17 0,7-14 0,0 1-129,-2 0 129,-2 0 0,-2 3 0,-1-6 0,3 1 0,-2 5 0,7-3 0,1 2-129,12-6 0,-16 7-258,16-7-387,0 0-1419,5 12-3225,7-10-387,8 1-129,2-3-645</inkml:trace>
  <inkml:trace contextRef="#ctx0" brushRef="#br0" timeOffset="45091.5791">17890 7916 5934,'0'32'5547,"-24"-15"-129,-12 1-258,-14-5-4644,-9 11 258,-22-15 0,-4 11 129,-20-3-387,-9 2 129,-15-6-129,-5 7 0,-10-3-258,-4 1 0,-9-1 0,-4-5 0,-3-7-129,3 5 0,-5-7 0,0-2 129,-3-1-129,0 0 0,2 0 0,-2 3 0,0 1 0,3 4 0,3 2 0,1 4 0,-1 3-129,-3-4 129,4-1-129,4 1 129,-2-2-129,-3-4 129,1-2-129,3-3 129,1 1 129,2-1-258,-3 2 129,-3-1 0,-1 0 129,3-2-129,-8 3 0,-3-4 0,-3 0 129,1-5-129,1-12 129,-2 2-258,2 0 129,3-4-129,12-2 0,7 4 0,7 0 0,9 7 0,12 5-129,13 3 258,12-1-129,15 3 0,12 1 0,10 3 0,16 0 0,11-2-129,16 4-258,17-6-129,0 0-258,34-3-387,28 3-4515,8-3-258,22 3-387,17 0-387</inkml:trace>
  <inkml:trace contextRef="#ctx0" brushRef="#br0" timeOffset="46768.675">15687 8177 4644,'0'0'5676,"13"0"-129,-13 0-258,11 10-3483,-11-10-516,-6 0-258,-8 5-516,1 2 0,-8-2-129,-5 4-129,-4 1 0,-2 4 0,-7-2-129,-3-1 0,-4-5 129,0 0-258,-3-1 129,-1 1 0,-1-3 0,-5-3-129,4 2 129,-2 1 0,1 2-129,-1 2 258,-4-3 0,0 2-129,-5 1 0,2-4 0,-5 1 0,-1-2-258,-2-2 258,0 2-129,0-2-129,-3 0 258,2 0-129,-1 0 0,-1 0 0,-2 1 258,-3 3-258,1 0 129,-1 5-129,1 3 0,-1 0 0,3 3 129,1-3-129,3 2 129,2 1-258,1 0 129,-1 1 0,2 1 129,2 0-129,2 0-129,2 6 129,1 4 0,5 1 129,0 1-129,1 4 0,4 2-129,2 1 258,-1 6 0,2-6-129,0 3 0,-1 2-129,4 0 258,-2-1-129,1 4 0,0 0-129,1 6 129,4-1 129,2 2-129,0 1 129,1 0-129,8 5 129,-2 1-129,4-4 0,2 0 129,-1 1-258,3 0 129,0 0 0,-1 1 129,1-4-129,0 1 0,1 5 0,-2-1 0,2-1 258,0 0-387,-1 1 129,1 5 129,-2-1-258,1 0 129,-2-4 129,-2-2-129,-4 1 0,1-5 0,-5 0 0,-1-5 129,-5 0-258,-1-3 129,1 5 0,-6-7 0,-1-2 0,-3-2 0,1-1 129,-3-2 0,-2-7-129,0-1 129,-6-12-129,3-4 0,-4-4 0,-3-6 0,1-1 0,-3-11 0,4-3 0,-1-7 0,2 1 0,1-5 0,3-3 129,4-1-129,1-2 0,1-4 129,1-7-129,1-1 0,-1-3 129,2 1 0,0-3-129,1-2 0,1-2 129,1-1-258,4 4 129,0-1 129,3 3-258,2-3 129,-2 3-129,2-4 129,-3 3 129,0 1 0,-3-2-129,-2-2 0,-5 0 129,-1 1-129,-3 2 129,-1 3-129,-5 3-129,1 4 258,-1 5-129,0 5 0,-2 3 0,2 1 0,5 8 0,1 4 129,5 2-129,2 4 0,5 5 0,6-1 129,3 3-129,6 3 130,3-3-130,5 3 0,4 4 0,3-2 0,11-5 0,-15 4 0,15-4 0,0 0 0,-6 10 0,6-10 0,0 0 0,0 0 0,0 0-388,3-12-386,10 12-2709,-6-13-2322,3 6-387,0-3-516,5 3-258</inkml:trace>
  <inkml:trace contextRef="#ctx0" brushRef="#br0" timeOffset="47925.7412">2450 8443 11739,'9'20'5805,"-1"16"-258,5 12-129,1 9-4902,0 13-258,-1 2-129,-4-3-516,3 0-516,-12-14-4386,8-8-387,1-16-258,2-12-387</inkml:trace>
  <inkml:trace contextRef="#ctx0" brushRef="#br0" timeOffset="48089.7506">2713 8751 10707,'-38'-4'5805,"8"13"-387,-5 8-129,-5 0-4902,2-3-258,0 8-1161,-10-3-4128,16-4-129,5-3-516,13-8-258</inkml:trace>
  <inkml:trace contextRef="#ctx0" brushRef="#br0" timeOffset="48591.7793">2694 8337 8385,'24'51'5934,"-12"-3"-645,-1 6-129,1 10-3870,-5 4-774,2 3-129,-4-5-129,1-1-129,-1-14 0,1-11-129,2-11-129,0-12 258,4-14-258,1-3 0,0-6 129,1-10-129,-2-1 129,-2 5-129,3 0 129,-13 12-129,15-5 129,-15 5 129,13 7-129,-13-7 0,16 24 0,-3-16 129,0 1 0,5-4 0,-2-5 0,5 0-129,-2-10 0,0-2 129,-3-2-258,-2 1 129,-2-1 0,-4 2-129,-8 12 258,0 0 0,13-6-129,-13 6 0,12 18 129,-4 2 0,2 1-387,0-2-258,10 4-4515,-7-11-258,1-7-387,-1-5-516</inkml:trace>
  <inkml:trace contextRef="#ctx0" brushRef="#br0" timeOffset="48742.788">3177 8727 9933,'5'36'5547,"6"-17"-516,-4-7-903,4 5-8643,-11-17-387,14 12-774,-14-12-387</inkml:trace>
  <inkml:trace contextRef="#ctx0" brushRef="#br0" timeOffset="49087.8077">3395 8666 8385,'-2'29'5418,"-6"-14"-258,8-15-516,-16 14-4386,9-2 0,7-12-129,-9 17 0,9-17 129,2 20-258,6-8 0,3 2 0,-2 2-258,-3-3 0,-2 3-387,-12-15-645,8-1-2064,-30 3-1548,-4-11-129,-7-18 1161,3 5 2064,-12-12 774,10 2 645,5 7 1161,3-3 2193,9 2 903,21 14-4128,2 11-1290,9 0-2064,17 11-386</inkml:trace>
  <inkml:trace contextRef="#ctx0" brushRef="#br0" timeOffset="49891.8537">2921 10035 8901,'-4'-28'5805,"-10"20"-387,-8 5-129,2 10-4257,-13 4-258,2 15-387,-6 1 0,3 7-258,4 8-129,4 3 0,13 1-129,6-5 0,7-4 0,8-9 0,14-6-129,8-13 129,6-9 129,4-21-129,6-15 129,-2-15 0,0-14-129,-5-11 258,-8-9 0,-6-3-129,-14-4 129,-6 7-129,-5 3 0,-9 14 0,-9 14 129,-2 19-129,-3 20 0,-1 15 0,3 20 0,2 20 129,5 15-129,6 11 129,6 11 0,4 1-129,14-3 258,9-1-258,6-5 129,6-9-129,5-14 129,4-10-258,0-16 129,1-12 0,-6-8-129,-5-16-129,-5-10 258,-11-13-129,-10-2 129,-8 3 0,-6-1 0,-11 7 0,-8 13 0,-1 6 129,-3 13 0,1 11-129,10 11 129,3 9-129,8 8 0,5 1 0,11-1 0,12-3 0,8-3 0,5-7-258,7-1-645,-10-14-2838,10-6-1677,-6-5-129,-3-9-645</inkml:trace>
  <inkml:trace contextRef="#ctx0" brushRef="#br0" timeOffset="50216.8723">3668 9893 9933,'-2'-14'5676,"-10"14"-387,-8 13 129,6 10-4902,-12 1 129,4 9-387,-1 6-129,5 3 129,6-1-129,10-3-129,5-5 0,16-5 0,9-7-258,6-9-129,10-2-258,-7-15-2064,8 0-2451,-5-8-387,-3-7-258,-7-4-129</inkml:trace>
  <inkml:trace contextRef="#ctx0" brushRef="#br0" timeOffset="51491.9452">3828 9807 8256,'9'64'5805,"-2"-27"-387,4 6-516,-5-3-3870,4 1-516,-7-9 0,1-3-258,-1-14 0,-3-15-258,0 0-129,15-5 258,-7-16-129,3-5-129,0-2 129,2 3 0,4 1-129,-1 6 258,2 7 0,2 9-258,1 2 258,2 8 0,0 1-129,0-3 0,-1-2-129,2-4 129,-3-10 0,-2-12 0,-2-14 129,-5-7-258,-1-1 129,-6 1-129,-3-2 129,-2 5-129,-7 10 0,-7 16 129,-1 10-258,-2 10 258,3 12 0,0 8 0,4 11 0,5 4 129,5 2-129,9-3 0,10-2 0,5-5 129,11-8-129,4-8-129,5-6 129,2-9 0,0-2 0,-1-13 0,-5-4-129,-6-10 129,-4 3 0,-7-2 0,-7 1 0,-5 1 0,-7 0 129,-4 5-258,0 5 129,0 14 129,-16-11-129,3 11 129,1 0-129,-1 11 0,3 7-129,0-1 258,5 3-129,0 4 0,5-4-129,3-6 258,4 1-129,6-6 0,1-9 129,-2 0-129,1-3 0,0-9 0,-3-2 0,-2-1-129,-3 3 0,-2-2 129,0 4 0,-3 10 0,0 0 0,0 0 0,14 7 0,-4 8 0,1 2 129,4 0-129,1 2 0,3-5 129,-2-7-129,3-7 0,-2-13 129,3-2-258,-2-10 129,-3-1 0,-1-7 0,0 0 0,-4 6 0,-1 6-129,0 1 258,-3 4-129,1-2 129,-8 18-129,13-12 0,-13 12 0,18-4 129,-18 4-258,14 5 129,-5 10 129,-2 11-258,-3 1 258,-3 2-129,-1 1-129,0 2 129,-6-2 0,-4-8 0,-2-6 0,0-6-129,1-9 0,11-1 129,-17 0 0,17 0 129,-6-13 0,6 13-258,11-12 258,1 5 0,9-1-129,3-2 129,4 1-129,4-7-129,0-1 258,-1-10-129,0-6 0,-5-2 0,-5-2-129,-7-7 129,-7 4 0,-7 4 0,-1 6-129,-10 11 0,-4 7 129,-1 9 0,-1 6 0,5 15 0,4 11 0,7 2 129,1 2-129,14 1 0,6 2-129,8 1-258,-5-15-516,12 7-4128,-14-16-129,-7-1-516,-14-12-387</inkml:trace>
  <inkml:trace contextRef="#ctx0" brushRef="#br0" timeOffset="52624.0099">3363 10749 12384,'-6'41'5676,"12"3"-129,3 0-1032,4 24-3999,-1-3 0,2 7-258,-2-2-129,3-1 258,-2-6-387,0-15 129,-3-8 0,-1-14 0,-4-10-129,-5-16 0,0 0-129,11-22 0,-8-3 129,-2-1 0,2-2 258,3 1-258,2 4 0,6 6 0,4 13 129,7 4-129,5 9 0,4 8 0,8 3-258,0 9 387,7-7-258,-2-1 129,-1-7 0,-4-8-129,-6-4 0,2-6 129,-11-17-129,-7-7-129,-8 2 129,-6-9 0,-4 5 129,-2 1 0,-5 1-129,-7 10 129,12 18-129,-19-9 129,19 9 0,-14 13 0,10 5 0,2 7 0,2 4 0,0 0 129,2-2-129,4-8 0,2-1 0,0 1 0,-8-19 0,18 15-258,-18-15 129,20-5-129,-20 5 258,17-27-129,-11 6 129,-1-1 0,-4 5 0,-1 2 0,5 2 129,-5 13-129,0 0 0,15 13 129,-5 12-258,3 5 258,5 5-129,3 2 0,0 8 0,6 3 129,1 2 0,3 2-129,0 1 0,-1-3 0,-3 2 0,-4-6-129,-6-8 129,-8-11-129,-9-12 0,0-15 129,-16-12-129,-3-21 258,0-23-258,-4-14 129,4-16 0,-1-3 0,7-9 129,4 4-129,9 7 0,1 7 0,12 19 129,7 14 0,7 19-129,4 17 0,3 13 0,-2 20 129,-3 8-129,-6 15 0,-8 8-129,-11 2 258,-4-1-129,-14-5-129,-6-10-129,-7-16-258,0-2-774,-10-17-4128,11-13 0,2-19-387,14-8-645</inkml:trace>
  <inkml:trace contextRef="#ctx0" brushRef="#br0" timeOffset="53564.0637">4649 11044 3354,'54'81'5547,"-23"-28"0,-3 12-387,-1-3-2838,8 23-903,-16-12-129,5 4-516,-12-14 0,2-9-387,-11-18 0,-3-17-258,0-19 129,-22-37 0,1-16-258,-2-14 129,-3-20 0,0-6 0,0-7-129,7 3 0,7 5 129,7 14 0,5 9-129,11 17 129,7 18-129,6 20-129,2 14 258,-2 16-129,-4 16 129,-3 9-258,-10 6 258,-7 3-129,-11-3 0,-9-12 0,-8-9 0,-5-11 0,-3-7-129,-1-8 129,6-9 0,2-7-129,12-3 0,4 1 129,13 4-129,9 3 129,12 3-129,13 6 0,10 2 258,4 0-129,7 0 0,3 0 0,-5-5 0,1-8 0,-11-7 0,-10-9 0,-7-12-129,-15-4 129,-11 2 0,-3 4 0,-12 5-258,-8 9 258,0 11-258,-1 14 129,5 8 129,6 21-129,8 9 129,5 4-129,8 7 129,11-3 0,7-4 0,4-12 129,4-4-129,1-14 129,0-12-129,-4-6 0,-5-21 0,-4-9 129,-5 0-258,-6 2 0,-4 1 129,-2 7-129,-1 8 129,0 8 0,-4 10 129,12 6-258,-5 6 258,5 1 0,0 1 0,-1-5-129,3-6 0,-1-7 0,1-8 0,-2-4 0,1-5-129,-2-2 258,0 0-129,2-2 258,-2 5-129,1 12 129,0-1 0,0 5 0,1 2 0,0 2-129,1 0-129,0 0 0,6 0-645,-8-5-3096,10 2-1419,3-8-645,2 1-129,-1 0-516</inkml:trace>
  <inkml:trace contextRef="#ctx0" brushRef="#br0" timeOffset="54796.1342">6176 10776 6708,'-27'60'5676,"13"-19"-129,3 11-258,1-9-2064,10 22-2838,-5 2 0,6-2 0,7-3-129,9-4 0,9 0-129,5-6 129,9-9-258,7 0 0,8-9 129,6-2 0,12-8-129,5-6 129,7-6 0,5-6-129,3-6 129,0-6 129,1-10-387,-3-6 258,-3-6-129,-3-2 0,-8-8 0,-1-5 0,-8-4 0,-4 1-129,-7-8 129,-5-1 0,-7-3 129,-4 2-129,-6-4 129,-5 2-129,1 10 129,-2 2 129,-2 5-129,1 8 129,-2 1-258,4 2 129,-2 8 0,2 3 0,1-3 0,-1 4-129,2-2 0,1 2 129,2 2-129,2 4 129,-1 2-129,0 0 0,0 2 129,2-1-129,-2 2 129,0-1-258,-2-4 258,-2-2-129,2-3 129,1 5 0,-2 0 0,3-4-129,-4 3 129,1 3-129,-2-5 129,1 6-129,-4 1 129,-1-5-258,-2 4 129,-2-1 0,-1-1 0,0-1 0,-2 4 0,3-2 0,-1-1-129,-1 3 129,-1-1 0,0 6 129,-5 0-129,4 1 129,-8 2-129,0 0 0,-11 0 129,12 2-129,-12-2 0,0 0 0,0 0 0,0 0 0,0 0 0,4 10 0,-4-10-129,-6 18 129,0-5 0,-2 2 0,-3-1-129,0 1 129,2-2-129,0-2 129,9-11 129,-11 20-129,11-20 129,0 0-129,12-5 129,4-7 129,2-8-387,1 1 258,3-8-129,-4-3 0,2 3-129,-10-1 129,-1 3-129,-9 5 129,-4 6 0,-13-1 0,-6 9-129,-4 2 129,-4 0-129,0 1-129,-1 3-129,-4-9-645,13 9-3483,-6-12-1161,10-3-387,-1-9-516</inkml:trace>
  <inkml:trace contextRef="#ctx0" brushRef="#br0" timeOffset="55781.1905">8504 9450 10062,'3'10'5676,"-3"-10"-129,-14 5-258,-5-5-4644,-2-2-129,-7-4 0,0 2-258,-2-1-258,0 2 0,7 3-516,-4-5-387,16 10-2580,-3 0-1935,14-5-387,-10 10-258,10-10-257</inkml:trace>
  <inkml:trace contextRef="#ctx0" brushRef="#br0" timeOffset="56491.2311">10428 11000 8256,'5'41'5676,"-5"-23"-645,1-1-258,-1-1-4902,-1-4-1419,-11-12-3354,-4-12-258,0 1-387,-2-6-129</inkml:trace>
  <inkml:trace contextRef="#ctx0" brushRef="#br0" timeOffset="56619.2385">10217 11033 7998,'-27'20'5418,"16"-12"-258,-5-8-645,5 1-5031,-16-3-3999,3-6-387,0-1-516,1-4-129</inkml:trace>
  <inkml:trace contextRef="#ctx0" brushRef="#br0" timeOffset="56758.2464">9865 10986 6450,'-35'11'5418,"18"-5"-516,2 2-258,15-8-4386,-23 7-1032,-4-7-3225,1-1-903,5-2-258,-4 0-516</inkml:trace>
  <inkml:trace contextRef="#ctx0" brushRef="#br0" timeOffset="56875.2531">9526 11040 2322,'-42'28'4902,"23"-10"-129,-5-12-258,8-6-3741,-8 0-2064,-5-6-2838,11 5-387,-6-9-258</inkml:trace>
  <inkml:trace contextRef="#ctx0" brushRef="#br0" timeOffset="57172.2701">9174 11160 3354,'-33'8'4902,"18"-8"-387,-6 0-258,2 0-4386,-2-7-1419,1 7-1419,1-1 645,3 2 645,-4 1 1032,2-1 903,5 3 258,-9-9 1419,15 10 1032,-18-10 1032,13 7-645,-18-6-645,15 4-903,-18-3-774,5 3-258,-8 0-387,0 0-258,-3 5-387,-4-8-903,8-2-4257,-3-5 0,7 1-516,1-5-387</inkml:trace>
  <inkml:trace contextRef="#ctx0" brushRef="#br0" timeOffset="57919.3128">9432 12097 9804,'0'0'5934,"5"-22"-387,-5-14 129,-4 9-4644,-9-33-387,-1-1-129,-6-10-129,-1 1-129,-4 4 0,3 10-258,3 14 129,3 11 0,3 11-129,1 8 129,12 12-129,-15 0 129,15 0-129,-12 17 129,12-17-129,-18 24-129,8-7 129,-2 0-129,3 0 258,1-2-258,-3 1 129,11-16-129,-9 15 258,9-15-129,0-14 0,1-12-129,5-3 129,-1-5 0,5-5 0,0 5 129,0 2-258,3 1 129,0 14 129,1 11 0,2 6 0,3 1-129,2 16 129,2 0-129,2 3-129,2-1-129,3 2-387,-7-12-1161,3 7-3870,-6-6-129,0-1-516,-7-4-387</inkml:trace>
  <inkml:trace contextRef="#ctx0" brushRef="#br0" timeOffset="58468.3442">9413 12458 9546,'0'10'5805,"0"9"-387,1 10-129,-3 2-4386,3 2-258,0-3-258,2-1-129,1-4-129,1-9 0,-5-16 0,13 0-129,-4-9 129,0-15-129,-1-3 0,2 0 129,-1-2-129,-1-2 0,-1 6 129,1 9 0,-2 4 0,-6 12-129,14 0 129,-14 0-129,23 27 129,-11-6-129,4 1 0,2 1-129,2 0 0,-1-5-387,9-1-903,-16-9-3741,11-8-516,0-12-129,-2-6-774</inkml:trace>
  <inkml:trace contextRef="#ctx0" brushRef="#br0" timeOffset="58715.3584">9849 12409 7353,'12'59'5547,"-5"-30"-258,0 4-258,-1-13-4128,12 4 0,-6-12-129,10-2-258,-4-10 0,6-7 0,-5-8-258,-4-7 0,-4-4-258,-8 1 129,-6-4-516,-22-4-516,1 12-4644,-15 3 258,-2 3-645,-2 6-387</inkml:trace>
  <inkml:trace contextRef="#ctx0" brushRef="#br0" timeOffset="59611.4096">7978 10076 9288,'22'23'6063,"-6"-21"-645,2-2 0,0-23-4644,9 5-387,-5-10-258,5-2 129,4-5-258,2-3 258,0-1-258,3 5 0,-2 1 387,-2 8-258,-4-1 258,-3 6-258,-6 5 0,-3 6 0,-6 5 0,-10 4 0,0 0-129,8 8 0,-8 7 0,0 4 0,0 1 0,0 0 0,0-3 129,0-1-129,0-16 0,10 5 0,-10-5 129,22-17-129,-9-4 129,1-3-258,-2-5 258,-3 0-129,-1-1 0,-6 9 129,-2-1-129,-4 8 0,-7 4 0,-4 2 0,-4 8-258,-5-4-387,0 10-1161,-9-6-3870,3 1 0,-2-2-387,2-4-516</inkml:trace>
  <inkml:trace contextRef="#ctx0" brushRef="#br0" timeOffset="60612.4669">7192 9954 9288,'6'43'5805,"1"-14"-387,1-1-258,4 1-4515,-2-9-258,6-5-258,-1-11 0,4-4 0,3-11-129,0-9-129,0-2 0,-1-3 129,-2-3 0,-4 6 0,-3 3-258,-5 5 258,-7 14 0,0 0-129,0 0 129,8 22 0,-7 9 129,2 4 0,2 7 0,1 7 0,-2 1 0,1 2 129,-3-7 0,0-4 0,-2-7-258,-4-10 258,-6-11-387,-4-11 258,-1-4-129,1-14 0,3-6 0,2-6 0,6-4 0,3 1 0,10 0 129,9-2-129,5 3 0,6 1 0,4-3-129,1 2 0,-3-2 0,-8-2 129,-1 0-129,-8 5 0,-8-1-129,-7 5 0,-4 9 0,-10 4 0,-2 11 0,1 1-129,0 13 0,1 5 258,5 4-129,6-3 129,3 5 129,12-7 0,5-2 0,8-6 0,3-9 129,1-2-258,1-11 129,-1-6 0,-4-7 129,-5-2-258,-2-4 258,-5 4-258,-3 10 129,-1 3-129,-9 15 129,0 0 0,12 16 0,-9 16 129,-3 7 0,2 2 0,-2-1 0,0-1 0,-3-9 0,0-9 0,-3-6 129,6-15-258,-14-15-129,10-7-129,4-2-129,-3-16-903,9 7-3612,2 0-387,2 4-516,3 7-387</inkml:trace>
  <inkml:trace contextRef="#ctx0" brushRef="#br0" timeOffset="62468.573">8386 9416 3096,'42'12'5160,"-20"-9"-387,6 2 0,6-2-3741,-8-4-516,4-5-129,-4-8 0,6 3-258,-3-4 129,4 4-129,-1-2 0,3 1 129,0 0 0,5 2-129,1 0 129,3 1 258,0-4-258,2 1 0,3-4-129,0 3 258,1-4-258,1 0 129,-5-6-129,3 4 129,-5-2-129,-1 0 129,-2-4 129,-1 1-387,0-5 258,-2 0-129,-2 3 0,2-9 0,-2-1 0,1-3-129,-1-1 129,1 1 0,2-4 129,1 1-258,0-4 129,1 5-129,1-4 129,-1 3 0,-2-2 0,-1 3 0,-3 0-258,-1-2 258,-4 1-129,-1-1-129,1-1 129,-3-4 0,0 2 0,0-5 129,-3-2-129,3 2 0,-1 1 0,0-2 129,-3 1-129,0 1 0,1 2-129,0-2 129,-1 1 0,2-2 129,-1-7 0,1-1-129,2 0 0,0-2-129,1-5 258,2 1-258,-2-2 129,0 8 0,-1 2-129,1 0 129,-3 7 0,0 1 0,-1 5 0,-3 3 129,-1-1-129,1 4 0,-1 0-129,-2 4 129,0 2 0,3 1 0,-3-1 129,2 3-129,0 10 0,-1-1-129,1 4 258,0-1-258,2 6 129,-2 2 0,2 7 0,2-4 129,3 2-129,1 0 0,5 3 0,1 1 129,3 0-129,2 0 0,1 1 0,2 7-129,-1 3 129,-1 2 0,0-1 0,-4 4 0,1 1-129,1 0 129,-3 2 0,1-1 0,-3 1 0,1 3-129,-1 6 129,1 1 0,-1 3 0,0 2 0,-1 3 0,3 1 0,2 3 0,1 5 0,1-5 129,5 2-258,0 6 258,2-2-129,2 2 0,2 1 0,0-3 129,3 2-129,1 0 0,0-2 0,-1-5 0,4 2 0,2-4 0,2 1 0,-1-2 0,3-3 0,-1-1 0,4-1 0,-3-2 0,3-6 0,-3 0 258,1-2-258,0-1 0,2-2 0,4 0 129,4 0-258,2-1 129,1 3 129,1-1-258,3 2 258,2-3 0,0 0-129,-1-3 129,3-1 129,1-3-129,3 0 0,-1-3 0,0-3 0,0 3 0,-1-3 129,-2-4 0,-4 4-129,-1 1 129,-2 0-129,-2-1 129,0-5-129,-6 1 129,-3 1-258,-4-1 129,-6-3 0,-7-1-129,-4-7-258,-6-2 0,-9-2-387,0 8-1548,-18-19-3354,-7 2-258,-9-10-516,-13-1-387</inkml:trace>
  <inkml:trace contextRef="#ctx0" brushRef="#br0" timeOffset="63579.6366">15531 7112 6063,'27'-38'5934,"-14"41"-645,-3 23-129,2 30-3870,-9 12-129,8 29-387,-8 22-258,2 23-129,-3 18 129,1 19-258,2 1 129,6 9 0,-1-11-129,4-8 129,4-21-129,3-20 0,-2-20-258,3-26 387,-3-19-387,-3-24 0,0-13-129,-6-18-129,1-9-387,-11-13-1161,0-3-3741,-4-9-129,-2 0-516,-4-4-516</inkml:trace>
  <inkml:trace contextRef="#ctx0" brushRef="#br0" timeOffset="64409.684">14276 9107 5676,'2'-42'6063,"2"30"-516,-4 12-129,10-7-3999,2 22-129,-12 9-387,6 9-387,-5 11-129,1 9-387,-1 7 129,1 6-258,2 4 0,-1-9-258,5-6-258,-5-18-774,16-4-3483,-6-13-516,2-13-516,1-10-129</inkml:trace>
  <inkml:trace contextRef="#ctx0" brushRef="#br0" timeOffset="64619.6961">14485 9508 7353,'2'-11'6063,"-2"11"-387,0 16-387,-15-4-3483,10 17-774,-9-4-516,-2 8-129,0-4-129,-3-5-129,2 1-129,-1-8 129,-1-13-129,2-4-129,-2-7 129,-3-11-387,4 0-387,-10-17-1419,3 9-3225,2 0-129,8 9-645,-1 0-129</inkml:trace>
  <inkml:trace contextRef="#ctx0" brushRef="#br0" timeOffset="65109.7241">14499 10217 9804,'3'10'6063,"0"9"-645,-2 5 129,7 3-4902,-3-4-129,3 5-129,2-4-258,8-5 129,3 0-129,3-7-129,3-6-129,0-4-387,3 5-645,-16-9-3999,9-3-516,-11-7-258,-2-6-387</inkml:trace>
  <inkml:trace contextRef="#ctx0" brushRef="#br0" timeOffset="65250.7322">14627 10111 11223,'-12'-10'5934,"0"10"-258,12 0-387,0 13-4902,0-13-774,0 0-3483,0 0-1419,0 0-516,0-15-516</inkml:trace>
  <inkml:trace contextRef="#ctx0" brushRef="#br0" timeOffset="66539.8059">16009 10007 9933,'44'21'5934,"-26"-9"-258,-18-12-258,14 14-4515,-14-14-129,-19 6-129,-7-6-258,-4 2 0,-8 0-129,-3 1-129,-3 2 129,-1-1 0,8-1-129,1 3 0,6-2 129,3 0-258,9-1 0,5 0 129,3-3 0,10 0-129,0 0 258,0 0-129,0 0 0,0 0 0,18-3 129,5 2-258,5-3 0,7 3 130,5-4-130,11 3-130,1-3 130,9 1-129,0-1 129,1 3 0,-5-1 0,-2 3 0,-3 0 0,-6 0 129,-8-2-129,-8 1 0,-5 1 130,-6 0-130,-6 0 0,-2 0-130,-11 0 260,11 0-260,-11 0 130,0 0 0,0 0 0,0 0-129,0 0 129,-9 1 0,9-1 0,-16 2 0,16-2 0,-20 2-129,20-2 129,-14 8 129,14-8-129,0 0 0,-12 8 0,12-8 0,0 0 0,0 0 129,7 11-129,-7-11 0,14 3 0,-14-3 0,16 0 0,-16 0 0,18-3 0,-18 3-129,12-7 129,-12 7 0,4-12 0,-4 12-129,0 0 129,0 0-129,-8-2 129,8 2 0,-23-7 0,7 6 0,-1-3 0,-1-1 0,0-1 0,1-5 129,1-1-258,4 4 258,12 8 0,-11-21-129,11 21 0,0-18 129,0 18-258,4-12 129,-4 12 129,0 0-129,10-13-129,-10 13 129,0 0-258,0 0-129,0 0-258,-17-23-1548,17 23-3483,-12-12-387,12 12-387,0-17-516</inkml:trace>
  <inkml:trace contextRef="#ctx0" brushRef="#br0" timeOffset="66963.8301">16905 9820 9933,'0'73'6063,"-4"-35"-516,2 10 129,-5-6-4902,7-1-258,-4-8 0,4-4-258,0-13-129,0-16 258,14 12-258,3-12 129,2-5 0,5-6 0,-1-7 0,3 3-129,0-2 129,-3-4-129,0 0 0,-4-2 0,-4-2 0,1 3-129,-2 2 0,2-3 0,0 2-387,-1 1 0,5 6-258,-7-12-1677,10 18-3354,-9-7-516,6 7 0,-7-5-645</inkml:trace>
  <inkml:trace contextRef="#ctx0" brushRef="#br0" timeOffset="71436.0859">4355 6331 6708,'-50'-39'5547,"10"29"-258,-10 9-258,-6 8-4257,-18 0 0,-4 15 129,-15-6-258,0 4-129,-8-6-129,0 0-129,-5-9 0,2-4-129,-3-1-129,1-8 129,2-1-258,2-9-129,6 2-258,-7-10-1032,16 13-3612,-3 3-129,13 10-516,10 2-258</inkml:trace>
  <inkml:trace contextRef="#ctx0" brushRef="#br0" timeOffset="72156.1271">4560 13350 10707,'-60'48'5418,"13"-28"-258,-9-3 0,-15-10-4773,-12-6-258,-23-2 0,-12-11 129,-10-7 0,-8-3 0,-1-5 0,-4 1-129,0 5-129,5 6 0,9 2 0,10 4 129,8 8-258,10 0 129,11 1-387,4-2-774,17-1-4128,2-7 387,13-4-903,8-11-516</inkml:trace>
  <inkml:trace contextRef="#ctx0" brushRef="#br0" timeOffset="73308.193">3473 3901 8256,'11'0'5547,"-17"4"-258,-15 3-387,-14-10-3870,-9 3-129,-21-12 0,-7 7-258,-17-5 0,-3 6-387,-6-1 0,4 3-129,0 2 0,4 0 0,8 7 0,8 2-129,10 1 0,9-5 129,5 2-258,9-4-129,9-2-387,-3-5-1806,16 4-2838,1-3-129,18 3-516,-7 8-129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04-20T16:34:04.8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3266 14476 12255,'0'137'5805,"0"-45"-387,0 10 0,0 2-5289,-5 4 0,0-8-129,-1-10-516,6 1-1677,-7-26-3225,7-21 0,0-24-774,0-20 0</inkml:trace>
  <inkml:trace contextRef="#ctx0" brushRef="#br0" timeOffset="356.0203">3474 14447 11997,'39'111'5676,"-15"-27"-258,-4 15-258,4 7-4902,-6 5 0,-5-6-129,-1-7-129,-2-17 129,-3-19 0,1-21-258,-2-24 129,-6-17 0,9-25-129,-9-13 258,-2-14-129,-11-2 0,-10-4 129,-9 2-129,-7 8 0,-6 11 0,-2 15 0,-2 15-129,7 12-129,3 15 0,9 10-387,3 0-516,20 15-2709,-5-8-1419,12-5-258,5-9-516</inkml:trace>
  <inkml:trace contextRef="#ctx0" brushRef="#br0" timeOffset="725.0414">3983 15137 11868,'24'-2'5418,"-24"2"-129,0 0-129,-11 2-4902,-6 11-129,-8 1-129,0 6 0,0 4 0,2 2 129,7 5-129,9 0 0,7-7 0,9-4 0,9-8 0,7-3 129,3-7-129,0-3 129,-2-12 0,-5-4 0,-8-7-129,-5-2 129,-8-6 0,-6-10-129,-9 4 129,-6 8-258,-5 6-129,-2 1-258,4 19-774,-12-5-3612,16 16-516,2 11-258,10 2-516</inkml:trace>
  <inkml:trace contextRef="#ctx0" brushRef="#br0" timeOffset="1136.0649">4179 15054 11481,'3'48'5676,"1"-13"-516,3-2 0,2 5-4902,2-8-387,0-6 129,4-7 0,1-14-129,3-3 129,2-10-129,0-7 0,-1-4 0,0 0 129,-5 4 0,-1 4 0,-3 9 129,-11 4 0,15 1 0,-15-1 129,11 27 0,-6-12-129,6 1 258,1-7-129,3-3 0,0-6 0,3-12 0,-4-8-129,0-5 0,-5-9 129,-6-3-516,-3 1 0,-12-7-387,3 9-4128,-18-1-645,2 8-258,-4-2-516</inkml:trace>
  <inkml:trace contextRef="#ctx0" brushRef="#br0" timeOffset="2000.1144">5142 14962 11352,'8'-17'5676,"-8"17"-516,-8-3 0,-7 4-4902,-5 14 0,-4 4-258,0 12 129,3 5-129,5 6 129,8-3-129,8 1 0,2-9 0,14-11 129,8-11-129,6-12 129,4-15 0,1-18-129,-1-10 129,-3-13 0,-7-6 0,-4-7 0,-9 0 0,-9-3 0,-2 11-129,-11 11 0,0 9 0,-7 15 129,1 15-258,-2 14 129,1 20 0,4 17 0,1 10 129,6 8 0,2 5-129,5 7 0,2-4 129,8-3-129,8-3 129,4-8-129,2-10 0,2-10 0,3-8 0,0-17 0,-2-4 0,0-13-129,-4-10 129,-4-5-129,-2-2 129,-6 1 0,-3 5 0,-3 8 0,-5 16 129,0 0-129,0 5 0,0 20 0,0 8 0,5 3 0,4 3 0,8-4 0,2-6-129,6-6 129,1-9 0,3-10 258,0-8-258,-8-12 0,-6-8 0,-10-7 0,-5-7 0,-12-3 129,-11 4-129,-11 2-129,-4 10 129,-2 4-129,0 9-129,7 10-129,3 2-645,20 22-1161,-2-6-3096,16 6-129,11-5-516,12 4-129</inkml:trace>
  <inkml:trace contextRef="#ctx0" brushRef="#br0" timeOffset="4144.237">6340 14907 10320,'19'-53'5805,"-19"33"-387,0 20-129,-8-9-3612,-6 16-1419,-9 15 0,2 14 0,-5 7-129,3 7 0,4 7-129,4 0 129,9-2-129,6-8 0,12-12 129,10-11-129,10-8 0,5-11 0,8-8 0,-2-11-129,3-8 129,-5-7-129,-5-5 129,-5 2 0,-9-1 129,-10 7-258,-6 9 258,-6 17-129,0 0 0,-14 0 0,4 22 0,2 10 0,5 3 0,3 1 129,7-4-129,10-8 0,8-5 0,7-9 129,2-10-129,0-10 0,-3-9 0,-4-13-129,-8-2 0,-12-5 129,-7-2-129,-11 2-258,-10 14-387,-14-7-1548,5 24-3096,-3 7 0,8 7-516,4 9-387</inkml:trace>
  <inkml:trace contextRef="#ctx0" brushRef="#br0" timeOffset="4963.2838">6937 15095 10320,'-1'56'5289,"0"-24"-258,1 3-258,1-6-4773,4-7-129,1-7 129,-6-15-129,20 4 0,-10-8 129,4-9-129,-2-6 0,0 0 258,-1 4-129,-2 2 0,-9 13 129,11-1 0,-11 1 0,7 15-129,-3 3 129,0-2-129,0 0 0,3-3 0,5-8 0,1-5 0,3-3 129,2-7-129,3-6 129,-1 0 0,0 0 129,-4-3 0,-1 6 0,-4 3 0,-11 10 0,13-9 129,-13 9-258,0 0 129,12 1-129,-12-1 0,10 16 0,-10-16 0,19 5-129,-8-2 129,4-2-129,0-1 129,-1 0-129,2-4 129,-3 0-129,-1 3 0,-1 1 0,-11 0 0,17 19 129,-12 0-129,0 6 0,-2 7 0,-1 6-129,0 7 129,0 4-129,1-2 129,-1-4 0,1-5 0,0-14 0,-2-13 129,3-17 0,-4-25 0,0-19 129,-4-18-129,0-9 0,0-8 0,4-4 0,0 7 0,2 11 0,10 15-129,3 18 0,5 22 0,2 16 0,-2 24-129,0 13 129,-7 12 0,-5 7 0,-8 0 0,-4-4 0,-14-9-129,-6-10 0,-3-12-258,-5-17-129,6-4-774,-9-26-3612,17 0-516,4-9-387,14 2-516</inkml:trace>
  <inkml:trace contextRef="#ctx0" brushRef="#br0" timeOffset="5324.3045">7797 15083 9159,'47'14'5547,"-47"-14"-387,0 0-129,0 0-4386,-14-2-129,-13 2 0,1 5-129,-5 8-129,3 3-129,3 7 0,6 2-129,12-1 129,7-1-129,11-9 0,7-7-129,7-7 129,3-2-129,0-13 0,-5-5 129,-2-8-129,-6 1 0,-7 7 129,-4 2 0,-4 18 0,0 0 129,-7 1-129,2 18 0,-1 9 129,4-3-129,2 7-258,0-7-387,9 1-2322,1-15-2193,3-5-129,1-6-645,2-13 0</inkml:trace>
  <inkml:trace contextRef="#ctx0" brushRef="#br0" timeOffset="5632.3221">7957 15011 9159,'12'68'5418,"-5"-25"-258,-2-2-129,3-3-3741,-5-1-1290,0-12 0,-3-9 0,0-16-129,0 0 0,0-22-129,2-9 258,4-5-129,1-6 387,5 7 0,-2 2 0,6 12 129,-5 10 0,4 11 0,-3 14 0,1 18 0,-3 4-258,0 4 0,-1 3-387,-5-9-516,12 3-4128,-12-16-387,2-8-387,-6-13-516</inkml:trace>
  <inkml:trace contextRef="#ctx0" brushRef="#br0" timeOffset="5806.3321">8263 15111 5676,'7'73'3483,"-7"-41"-3354,5-7-258,15-3-4644,-13-10 388</inkml:trace>
  <inkml:trace contextRef="#ctx0" brushRef="#br0" timeOffset="6092.3484">8402 15257 3870,'11'-10'5418,"6"-11"-387,-10 11-129,0-6-1806,7 8-2064,-12-5-258,4 2-516,-5-7 0,1 1-258,-2 0 129,0 5-129,0 12 0,-12-11 129,12 11 0,-19 0 129,10 9-129,2 11 129,0 2 0,5-2 0,2-1-129,0 3 0,7 1-129,8-8 0,3-1 0,2-12-387,5 8-645,-10-7-3999,9-3 129,-6-10-387,5-2-516</inkml:trace>
  <inkml:trace contextRef="#ctx0" brushRef="#br0" timeOffset="6386.3652">8781 15089 10062,'10'8'5418,"-19"2"-387,-5-8 129,14-2-4644,-23 20-258,11-6 129,-1-5 0,5 7-258,5 0 129,3 4 0,3-3-129,7 0 129,1-2-129,1 1 129,-2-2-258,-7-3-129,-3 3-387,-8-14-1032,-3 3-3483,-20-6-258,-5-11-387,-10-11-387</inkml:trace>
  <inkml:trace contextRef="#ctx0" brushRef="#br0" timeOffset="7652.4377">9437 14883 8127,'13'5'5289,"-3"-1"129,-10-4-645,0 0-2838,-12 16-1548,-6-8-129,0 5 129,-4 1-129,2 8-129,3 4 0,4 1 129,10-4-129,3-1 0,12-8 0,9-5-129,6-6 0,7-6 129,2-18 0,0-10-129,-2-7 129,-4-3-129,-7-3 129,-3-8 0,-8-10 0,-6 4-129,-6 1 129,0 8 0,-1 5-129,-7 9 129,-4 14-129,-3 9 0,-1 20 129,1 12-129,0 13 0,3 6 0,2 10 0,2 1 0,8 2 0,5 1 129,9-6-129,6-3 0,7-5 0,5-4 129,2-14-129,4-10-129,0-10 129,-4-6-129,-5-15 129,-4-9-129,-9-3 129,-6-4-129,-9 10 129,-2 1-129,-11 7 129,-5 12 0,0 6 0,-2 8 0,4 11 0,3 4 0,4 9 0,8 7 0,0-3 0,15-4 0,4 0 0,6-10 0,3-1-129,3-9 258,1-12-129,-1-7-129,-3-6 129,-1-3-129,-2 1 129,-4-5 0,-2-4 0,-1 3 0,-4 4-129,3 5 129,-4 2 129,0 1-129,-3 4 0,-10 5-129,13 10 129,-11 9 0,-2 5 0,-1-2 0,-4 6 0,-3-2 0,1-5 129,1 1-129,2-11 0,4-11 129,0 0-258,9 3 129,3-11 0,2-8 0,1 3 0,0 1 0,0 0 0,-4 1 0,0-2 0,-11 13 0,0 0 0,0 0 0,0 0 0,0 0-129,-14 8 129,14-8 0,-17 16 0,17-16 129,-11 12 0,11-12 0,0 0-129,0 0 129,0 0-129,0 0 0,0 0 0,0 0 129,0 0-387,7 6 258,-7-6-129,0 0-129,0 0-903,0 0-3741,-7-11-516,3-4-258,3 5-516</inkml:trace>
  <inkml:trace contextRef="#ctx0" brushRef="#br0" timeOffset="8379.4792">10190 14974 8256,'0'16'5160,"-8"-8"0,-6 2-645,-8 4-4128,4 6 0,-4-5 0,1 5 0,4-2-258,8 5 0,5-4-129,4 2 0,12-11 129,5-1-129,3-2-129,5-7 129,0 0 0,-2-5 0,-3-8 129,-4 2-258,-5 0 129,-11 11 0,12-18 129,-12 18 0,0 0 0,0 0 0,0 0 0,0 9 0,0-9 0,1 16 0,-1-16 0,21 13 0,-1-13 0,5-6 0,0-14 0,6-7 129,-1-15 0,2-7-129,-2-17 0,-2-6 0,-10-8 0,-3 1 0,-6 4-129,-7 7 0,-2 14 0,-9 13 129,-9 22 0,-1 19 0,-4 12 0,2 22-258,2 17 129,1 12 129,4 7-129,7 9 0,7 0 0,2 0 129,10-9-129,6-8 129,6-14-129,2-13 0,5-15-387,-4-20-258,9-10-4128,-11-26-516,0-6-258,-8-10-516</inkml:trace>
  <inkml:trace contextRef="#ctx0" brushRef="#br0" timeOffset="9089.5198">11238 14600 11481,'-24'38'5805,"17"-4"-387,7 5-258,-1-1-4386,2 2-387,3-12 0,3-7-129,2-8-129,4-9 0,-1-5-129,3-12 0,-2 2 0,1-3 129,-1 4 0,-1 1-129,-12 9 0,16 0 0,-9 19 0,-1 8 0,1 0 0,2 4 0,1-2 0,5-1 0,1-14 129,8-9-129,2-10 129,2-17-129,1-7 0,-1-8-129,2-4 0,-7-7-129,1 5-387,-9-1-258,5 15-1290,-17-12-2709,14 10-129,-13-9 774,18 16 1548,-16-11 903,15 7 774,-4-4 1290,1-4 1548,11 10 3096,-12-1 516,9 13-1677,-22-11-1161,16 29-774,-20 8-774,1 23-129,-5 11-516,-6 16-129,-5 14-258,2 13 129,0 8-129,3-1 0,5-5-645,-4-26-2709,9-1-2064,4-20-129,8-20-516,0-23-258</inkml:trace>
  <inkml:trace contextRef="#ctx0" brushRef="#br0" timeOffset="10162.5812">12403 14711 11352,'5'101'5934,"-3"-41"-387,4 13-129,-3 0-4773,1-8-129,-4-12-129,0-5 0,0-16-645,-1-18-258,1 1-2193,0-15-2838,-3-21 0,-1-4-645,4 1-258</inkml:trace>
  <inkml:trace contextRef="#ctx0" brushRef="#br0" timeOffset="10778.6165">12476 14454 12900,'6'-13'5676,"-6"13"-258,0 0-387,3 10-5160,1 19-2322,-4-5-2967,0 2-129,-4-2-645,4 0-129</inkml:trace>
  <inkml:trace contextRef="#ctx0" brushRef="#br0" timeOffset="11133.6368">12591 14752 10707,'9'138'5547,"-7"-66"-516,3 2 258,-6-15-5031,1-8-129,0-17-129,0-17 0,0-17-129,6-25 0,0-14 129,1-11-258,3-4 129,1-1 0,0 2 129,1 9 129,-1 14-129,1 17 258,-12 13-258,18 19 258,-9 18-258,0 9 129,2 11-516,-6-6-645,11 2-3999,-6-5-387,7-13-258,-2-14-387</inkml:trace>
  <inkml:trace contextRef="#ctx0" brushRef="#br0" timeOffset="11688.6685">12955 14897 8385,'-6'101'5805,"4"-48"-516,1-3-387,1-6-3870,5-6-1032,6-13 258,4-13-129,5-12-129,3-7 129,3-10-129,1-11 0,1-7 129,-2-4 0,-4-1-129,-5-1 129,-3 10 0,-6 1 129,-2 11-129,-4 7 129,-2 12-258,0 8 129,-1 6-129,-2 5 129,1 2-258,2 0 129,0-7-129,4-3 0,-4-11 0,23 5 0,-9-5 0,4-5 0,-3-5 0,3-4 0,-4 0 0,-1-2 129,-4-1 0,-3-1 129,-2-2-258,-4 4 129,0 2 0,0 14-129,-14-7 129,14 7-129,-19 14 129,12 7-129,1 6 0,3 7 129,3 2 0,2 3-129,5 2 0,6-3-129,-2-6-387,7-3-387,-18-29-1161,22 10-2709,-8-13-258,-3-21-645,1-8 517</inkml:trace>
  <inkml:trace contextRef="#ctx0" brushRef="#br0" timeOffset="12151.695">13428 14936 5289,'22'55'5547,"-14"-17"-516,-3 5 0,-5-7-3870,10 9-258,-6-15-129,5-5-387,-5-12 129,-4-13-387,13 0 129,-2-9-258,-4-12 129,3 0 0,-2-3-129,2 3 0,-1 4 129,-9 17-129,18-8 0,-18 8 0,14 16 0,-3 0 0,-2 2 129,2 2 0,2-6-129,3-7 0,1-7 0,0-11 129,3-17 0,3-12-258,-3-12 258,-1-12-258,1-8 258,-5-6-129,-2 4 129,-4 0 0,-5 9 0,0 15 129,-4 10 0,0 23 129,0 17-129,-1 24-387,-2 20 258,3 20 0,0 15-129,0 9-129,7 3-129,1-2-129,6-4-258,-6-22-258,18-3-3225,-13-26-1161,4-19-387,-5-15-387</inkml:trace>
  <inkml:trace contextRef="#ctx0" brushRef="#br0" timeOffset="12281.7024">13950 15057 5547,'-24'-98'5934,"5"65"-387,-8 6-258,3 23-2967,-13-7-1161,9 11-774,1 17-1677,-3-2-3741,10 10-387,8-1-387,11 1-387</inkml:trace>
  <inkml:trace contextRef="#ctx0" brushRef="#br0" timeOffset="12451.7122">14060 15032 8514,'-7'66'2193,"7"-32"-2193,0-11-258,10 2-5418</inkml:trace>
  <inkml:trace contextRef="#ctx0" brushRef="#br0" timeOffset="12625.7221">14125 14833 10707,'-10'-14'5418,"-2"3"-258,12 11-387,0 0-5805,0 0-3999,0 0-387,0 0-129,0-11-903</inkml:trace>
  <inkml:trace contextRef="#ctx0" brushRef="#br0" timeOffset="12920.739">14221 14911 5160,'-19'79'5289,"16"-35"-387,0-3-129,6-3-3999,10-3-516,0-11 129,7-6 129,-1-14-129,3-4 0,-2-11-129,-2-8 0,-8-10 0,-3-1 0,-7-9 0,-8 1-387,-9 4-129,-10-2-645,8 19-2580,-11-3-1677,5 11-129,4 9-387</inkml:trace>
  <inkml:trace contextRef="#ctx0" brushRef="#br0" timeOffset="13279.7595">14401 14929 7998,'5'13'5160,"-4"7"-129,0 9-258,1 0-4257,1 5-129,-1-1-258,2-4 0,2-7 0,1-5-129,-7-17 129,21 0 129,-9-9-258,1-8 0,1-4 129,0 0-129,0-1 129,-2 5 129,-1 3-129,0 12 129,-11 2-129,19 8 129,-12 9-129,0 3-129,2 4 129,2-2-258,-1 0-258,-10-22-645,28 16-3999,-16-15-387,6-1-258,-3-11-258</inkml:trace>
  <inkml:trace contextRef="#ctx0" brushRef="#br0" timeOffset="13564.7758">14837 14940 7998,'16'-17'5547,"-16"17"-258,0 0-516,0 0-3999,0 0-129,-15 0-129,15 0-387,-18 20 0,12-4 0,5-3 0,1 6 0,8 1 0,5 1 129,2-1 0,2 3 0,-2-5 0,-1 1 0,-5-1 0,-4 0-129,-5-4-129,-5-1 0,-10-1-516,-13-12-1032,0 1-3741,-7-1-129,0 2-645,-5-2-387</inkml:trace>
  <inkml:trace contextRef="#ctx0" brushRef="#br0" timeOffset="14340.8202">15746 14633 11352,'-7'4'5934,"-9"12"-516,0 8-258,-14 2-4902,9 1-387,-4-3 258,7 0-258,6-1 0,7-5 258,5-5-129,13-2 129,3 0-129,4 1 258,-2-1-129,-5 7 0,-10 0-129,-5 2 0,-17 5-129,-8-8-129,-3 2-516,-14-17-3612,10 9-1161,2-11-258,15 0-645</inkml:trace>
  <inkml:trace contextRef="#ctx0" brushRef="#br0" timeOffset="14616.836">15908 14703 7482,'0'0'5934,"-2"10"-258,-16 9-516,2 15-2451,-2-6-2451,0 0-129,4 0 0,6-1-258,8-3 258,8-5-129,10-9 0,4-10 129,4 0-129,-3-14 0,-4-3 0,-7-7-129,-7-1-258,-15-17-2580,-3 13-2193,-9 1-387,1 4-258,-1-1-645</inkml:trace>
  <inkml:trace contextRef="#ctx0" brushRef="#br0" timeOffset="14909.8528">16529 14245 12255,'10'76'5934,"-5"-18"-387,-5 4-129,5 6-4902,-5 0-516,-5-8-258,-4-1-774,-14-11-4257,16-3-387,0-16-387,7-12-387</inkml:trace>
  <inkml:trace contextRef="#ctx0" brushRef="#br0" timeOffset="15069.8619">16641 14647 7998,'-58'-10'6063,"19"10"-645,0 3-129,-1-1-3096,0-2-3741,9 0-3612,2 0-387,18 0-258,11 0-516</inkml:trace>
  <inkml:trace contextRef="#ctx0" brushRef="#br0" timeOffset="15855.9069">16801 14253 11481,'0'47'5805,"-7"-9"-387,-2 21-1548,-3-9-3354,-1 12-129,-5-5-129,4-3-129,0-5 0,6-10-129,3-5 0,5-8 0,5-11 0,11-11 129,5-5-129,2-5 0,7-1-129,0-1 129,2 2 0,-1 4 0,-3 2 0,-1 3 0,-5 9 0,-2 0 129,-3-2 0,-4 0-387,0-7 387,1-3-129,-4-1-129,2-10 129,-3-1 0,1-3-129,0-1 129,-4 3 0,-2 3 0,-4 10 0,0 0 0,0 0-129,-10 10 258,3 2-258,4 5 258,2-1-129,1 2 129,0-3-129,0-15 0,14 16 129,-2-12-129,0-3 0,2-1 129,-2 0-129,2-5 0,-2-2-129,1 0 129,-3 3 0,-10 4 0,21-9 0,-21 9 0,22-4 129,-10 4-129,1 0 0,1 0 129,2 2-129,-2 6 129,2 6 0,-2 1-129,-4 6 129,-3 5-129,-4 9 258,-3-4 0,-3 8-129,-8-5 0,-5-3 0,-2-1 0,-2-7 0,-1-8 0,0-7 0,1-5-129,2-3 0,5-3 0,3-14-129,6-5 0,2 0-387,7 1 0,2-6-387,10 13-1290,-7-18-3096,7 18-387,0-6 0,3 5-774</inkml:trace>
  <inkml:trace contextRef="#ctx0" brushRef="#br0" timeOffset="16679.954">17774 14572 10191,'4'46'5418,"-4"-16"-258,-1 4 0,6 4-4773,-6-4 0,-4-1-258,-2-6-129,3-11 0,4-16 0,0 0 0,0 0 0,16-23 0,-1-6-129,-1-3 129,6-3 0,-2 3 129,-1 7-129,2 7 129,-4 6-129,0 12 0,-4 9 129,-2 8-129,1 8 129,-1 4-129,-2-1 0,1-2 0,2-6 0,0-4 0,2-13-129,2-3 258,1-8-258,2-9 258,-1-3-258,3-1 129,0 1 0,-3 0 0,-1 6 129,-2 7-129,-1 1 0,-12 6-129,15 0 258,-15 0-129,0 0 0,6 9 0,-6-9 0,0 0 0,0 0-129,-1-11 258,1 11-129,-6-17 0,3 5 0,3 12 129,-11-10-129,11 10 0,-15 0 129,11 13 0,-2 1-129,5 0 129,-2 4 0,3-4-129,0-2 129,0-12 0,7 3-129,-7-3 129,12-11-129,-8-2-129,4 1 129,-3-1 0,1 1 129,-6 12-129,0 0 0,0 0 129,11 5-129,-10 12 0,-1-2 129,4 6-258,-1 0 0,-1-8-258,5 7-774,-7-20-4128,0 0 0,19-4-387,-5-17-516</inkml:trace>
  <inkml:trace contextRef="#ctx0" brushRef="#br0" timeOffset="17243.9863">18417 14190 10062,'16'47'5934,"-16"-5"-516,0 7-129,0 2-4644,-4 11-516,-4 4 258,-1-8-387,2-5 0,1-7 0,3-8 0,3-11 0,3-10 129,-3-17-129,23 0-129,-4-14 129,3-5 129,1-4-258,0-6 129,1 4 129,-4 7-129,-3 2 129,-4 10-129,-13 6 129,0 0-129,0 0 129,8 22 0,-8-8-129,-4 2 0,-2 1 0,1 0 0,4-1 0,1-3 0,0-13 0,24 15-129,-5-9 258,4-4-258,1-2 129,1-1 129,0-12-258,-6-3 258,-3 1-258,-4-1 258,-8-2-258,-4 3 129,-2 3 0,2 12 0,-21-4 0,6 10 129,0 9-129,4 2-129,2 8 129,7 2 0,2 0 0,7-2-258,12-1-258,-2-17-1161,13 4-3612,-4-11 129,8-1-516,-5-16-516</inkml:trace>
  <inkml:trace contextRef="#ctx0" brushRef="#br0" timeOffset="17571.005">19331 14231 10707,'-10'116'5547,"8"-49"-387,-5 6 0,0-1-4773,5-6-387,-2-15-516,8-1-2709,3-19-1935,5-12-387,1-11-516,10-9 258</inkml:trace>
  <inkml:trace contextRef="#ctx0" brushRef="#br0" timeOffset="17708.0128">19456 14567 10062,'-50'-5'5676,"10"6"-387,-6 8-129,-1 1-4773,-1-1-903,-9-6-4257,18 2-387,4-5-516,21 0-387</inkml:trace>
  <inkml:trace contextRef="#ctx0" brushRef="#br0" timeOffset="18312.0473">19564 14304 9933,'6'-18'5676,"-6"33"-387,-1 13 0,-9 10-4515,3 12-258,-7 4-258,1 0-129,-2 1-129,5-7 0,3-6 0,0-5-129,7-13 129,0-11-129,0-13 129,20 0-129,-3-15 129,0-3 0,2-2-129,3 4 258,-4 3-258,0 10 129,0 3 0,-2 2 0,-1 11 0,2 2 0,-4-1 0,1-3-129,0-3 0,2-8 258,0-5-129,-4-9-129,-2-3 129,-3-4 0,-5 1 0,1 1 129,-3 9 0,0 10-129,-17 0 0,5 10 0,4 14 0,2 2 0,5 6 0,1 2-387,6-3-129,7-10-516,16-3-3870,-6-14-258,8-4-645,-1-14-258</inkml:trace>
  <inkml:trace contextRef="#ctx0" brushRef="#br0" timeOffset="18726.071">20525 14278 7482,'19'-39'5676,"-19"21"-258,0 18-387,-25-13-3483,12 14-516,-13 2-258,3 6-258,-3 4-129,5 8-129,1 4-129,9-1 0,1 7-129,10 2 129,0 2-129,11 4 129,-1-1-129,7-2 0,-6 2 0,0-2 0,-5-3 0,-6-6-129,-4-3 129,-9-5-129,-6-9 0,-5-2 0,-3-11-129,-1-14-258,7 3-645,-12-16-3354,20-1-516,1-10-774,12 3-258</inkml:trace>
  <inkml:trace contextRef="#ctx0" brushRef="#br0" timeOffset="18972.0851">20365 14120 1161,'30'-76'5547,"-16"45"-258,-1 12 129,-11-4-2709,14 23-387,-16 0-774,4 39-258,-5-1-387,-4 27-258,-9 7-129,0 13-258,-3 9 0,-2 3-129,-2-8-129,3-6 0,2-14-258,1-16-129,9-16-387,6-37-903,0 0-2967,1-15-774,16-21-258,-1-19-387</inkml:trace>
  <inkml:trace contextRef="#ctx0" brushRef="#br0" timeOffset="19160.0959">20464 14309 4257,'54'-125'5547,"-29"82"-129,-8 10-387,7 27-2838,-24 6-774,1 13-258,-9 22-516,-5 17-129,-8 7-258,-2 12-129,0 6 0,1 3-258,2 1-129,1-9-387,11 1-1806,0-24-2580,8-11-258,0-14-258,9-13-645</inkml:trace>
  <inkml:trace contextRef="#ctx0" brushRef="#br0" timeOffset="19358.1072">20708 14644 11223,'20'46'5676,"-13"-28"-516,-4-3-3096,-3-15-7224,-2-12-387,-16-8-387,0-5-516</inkml:trace>
  <inkml:trace contextRef="#ctx0" brushRef="#br0" timeOffset="403089.0553">3281 2372 3096,'8'-12'4644,"6"10"-129,-14 2-516,20 2-2580,-20-2-258,0 0-387,6 10-258,-6-10-129,0 15-258,0-15-129,-13 9-129,13-9-129,-17 0-258,5-9 129,12 9-1677,-7-12-2064,7 12-387,0-13-258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04-18T16:09:33.166"/>
    </inkml:context>
    <inkml:brush xml:id="br0">
      <inkml:brushProperty name="width" value="0.05292" units="cm"/>
      <inkml:brushProperty name="height" value="0.05292" units="cm"/>
      <inkml:brushProperty name="color" value="#515128"/>
    </inkml:brush>
  </inkml:definitions>
  <inkml:trace contextRef="#ctx0" brushRef="#br0">1513 13020 7353,'18'33'5160,"-10"-23"-387,-8-10-129,13 13-2967,-13-13-903,0 0 0,4 16-258,-4-16 0,-4 0-258,-9 0 129,3 2-129,-7 0 0,-1 2-129,-3 1 258,0-1-258,-2 1 0,0-1 0,-1 3-129,0-5 129,2 3 0,1-1-129,2 4-129,2 1 258,0 2-129,3 1 0,2 0 258,1 5-258,5-3 129,0 6-129,1-4 129,3 4-258,1 0 258,1 3 0,-2 4-129,2 3 0,0 4 129,0 5-129,0 1 0,0 2 129,0 4-129,2-4 129,-1 1-129,1 1 0,-2-2 0,4-6 0,-4 0 0,0 2 0,0-4-129,0 5 129,0-2 0,0-1 0,0 4 0,0 3 0,0 1 0,0 1 0,0-2 0,0-4 129,0 3-258,0-1 129,-4-4 0,2-2 0,-1-4 0,0-1 0,-1 2 0,3 2 0,-2-1 0,2 2 0,-1-1-129,1 1 129,0-2 0,-2 3-129,2-3 129,1-4 0,0-3 0,0-4 0,0-7 258,5-4-129,-5-11 129,18 18 129,-4-13-129,7 1 0,0-3 0,4-1 0,4-1-129,4 1-129,-1-2 0,-2 0-129,-1 0 0,-4 0-258,-4 4-258,-8-4-1290,2 6-3354,-15-6-129,5 17-516,-5-17-258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04-18T15:58:01.818"/>
    </inkml:context>
    <inkml:brush xml:id="br0">
      <inkml:brushProperty name="width" value="0.05292" units="cm"/>
      <inkml:brushProperty name="height" value="0.05292" units="cm"/>
      <inkml:brushProperty name="color" value="#515128"/>
    </inkml:brush>
    <inkml:context xml:id="ctx1">
      <inkml:inkSource xml:id="inkSrc5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7-04-18T15:59:00.862"/>
    </inkml:context>
  </inkml:definitions>
  <inkml:trace contextRef="#ctx0" brushRef="#br0">4135 2344 12384,'-10'0'5676,"10"18"-129,1 12-387,-1 6-4515,2 9-387,-2 14 387,-3 15-129,-5 11-129,-2 13 387,-4 2-516,1 5 0,-4-8 1,4-8-259,0-12 0,2-13 0,3-15 0,3-14 0,0-15 0,5-10 0,0-10 0,13 2 0,4-6 0,7-4 0,6 4 0,8-1 0,6 5 0,0 1 0,-1 3 0,0 6 0,-3 2 0,-4 1 0,-6-3 0,-8-1 0,-2-2 0,-8-7 0,0 21-4129,-12-21-1418,0 0-258,-17-14-516,3-1-516</inkml:trace>
  <inkml:trace contextRef="#ctx0" brushRef="#br0" timeOffset="442.0253">4163 2973 13287,'38'-18'5805,"-11"11"0,-5-4-645,13 11-4515,-5-3-129,-1 1-129,-1-1-258,-5-1 0,-2 1-129,-5-5-258,-4-2-129,-11-9-258,-1 3-1032,-18-23-3354,1 3-258,-16-17-387,-1 3 516,-18-24 1548,16 12 2064,-10-5 774,8-2 2064,18 20 4515,-2 2-258,19 20 258,3-2-1161,28 29-1161,-4-7-1677,22 8-129,0 2-903,9 6-644,4-9-130,2 2 0,-1-6 0,-5-6 0,-3-2 0,-13-12-1549,1 11-3611,-18-8-387,3 15-258,-17-8-387</inkml:trace>
  <inkml:trace contextRef="#ctx0" brushRef="#br0" timeOffset="787.045">5321 2375 12126,'11'73'5676,"-7"-2"-387,-4 8 0,1 35-3999,-1 2-774,0 9 0,0-5-387,0-4 0,0-11-258,1-27-516,15-12-4257,-11-40-645,11-20 0,-3-21-258</inkml:trace>
  <inkml:trace contextRef="#ctx0" brushRef="#br0" timeOffset="1002.0573">5657 2378 13803,'-13'-27'6063,"-17"24"-645,-7 11-387,-10 2-4644,-17 5 0,-11 3-258,-5 1-516,3 4 0,-1-7-1032,23 10-3741,-3-8 129,21 9-645,8-9-129</inkml:trace>
  <inkml:trace contextRef="#ctx0" brushRef="#br0" timeOffset="1285.0735">5833 3387 14448,'-12'79'5676,"-25"-57"-129,-6 7-387,-21-13-4773,-9-6 0,-8-8 0,-2 0-129,2-2-258,10-2-129,14 2-258,9-11-645,29 11-4128,2-7-258,17 7-258,13-9-387</inkml:trace>
  <inkml:trace contextRef="#ctx0" brushRef="#br0" timeOffset="1557.089">6341 2955 14190,'-19'9'6321,"-18"-4"-1032,8 11 258,-12-6-5289,-10-7-129,-2-2-258,4-5-516,15 4-4128,-3-13-1032,16 4 516,5-13-1290</inkml:trace>
  <inkml:trace contextRef="#ctx0" brushRef="#br0" timeOffset="2239.1279">6827 2798 10707,'0'47'5418,"-4"-15"-129,2 26 258,-8-1-4257,8 23-387,-5-2-258,7 4-129,-1-3-258,1-5 0,2-13-258,6-18-258,0-19 387,3-21-129,-2-15 0,-4-24 0,2-16 129,-1-12-129,-3-12 0,1-2-129,0-7 258,-2 7 0,1 12-129,4 13 129,-2 15-129,4 20 129,6 18 0,-2 18 387,1 25-387,3 9 129,1 5-129,0 0 0,-3-3-129,1-10 129,-3-13-129,0-19-258,-1-15 258,1-19 129,-1-15-258,-3-14 0,3-12 258,-4-9-258,4-6 129,1 4 0,-3 12 0,5 9-387,-2 11 516,3 26 0,0 16-129,4 28 129,-3 23 0,0 11 259,1 20-388,1 9 0,-2 6 0,4-2 0,-2-5 0,-1-9 0,2-8 0,1-16 0,-2-14 0,-1-16-517,3-6-902,-21-21-3741,29-15-387,-17-19-129,6-1-387</inkml:trace>
  <inkml:trace contextRef="#ctx0" brushRef="#br0" timeOffset="2934.1677">8030 2941 11997,'0'-55'5547,"-7"20"-516,-3 10 0,-13-9-4257,-3 14-129,-11 0-129,0 11-258,-3 7 0,6 2-258,0 11 129,6 8-129,7 6 0,9 2 129,10 0-129,4 0 129,14 2 0,9 3 387,7-1-387,7-2 387,5 2-516,3 4 258,1 0-129,-2 5 129,-8 1-258,-2 1-129,-12 7 258,-13 3-258,-11-6 387,-17-3-129,-10-10 1,-13-8-130,-9-7 0,-4-4 0,2-13-130,2-5-128,7-2-258,7-13-645,23 9-3870,-2-5-387,14 15-129,20-19-258</inkml:trace>
  <inkml:trace contextRef="#ctx0" brushRef="#br0" timeOffset="3133.1792">8374 3210 12384,'22'39'6063,"-10"-14"-903,-7-12-129,-5-13-3612,17 25-6063,-23-25-516,6 0 0,-17-28-645</inkml:trace>
  <inkml:trace contextRef="#ctx0" brushRef="#br0" timeOffset="3253.1859">8283 2920 13932,'0'0'5160,"9"3"-774,-1 15-4386,1-6-4644,-1 5-645,-8-17-774</inkml:trace>
  <inkml:trace contextRef="#ctx0" brushRef="#br0" timeOffset="37488.1442">4987 2749 10062,'34'-30'5547,"-24"10"-645,3 8 258,-10-2-3999,-3 14-258,-11-11-258,-7 9-258,-11 2-129,-4 11 0,-5 9-129,-2 6 0,0-2 0,6 1 0,4-3-129,7-1 129,9-2-129,7-3 129,7-4 0,11 3-129,9 2 0,3 6 387,5 7-258,5 9 258,-1 2-258,-6 8-129,-2 5 129,-7 0 0,-10-4-129,-7-3-258,-7-2 0,-14-13-258,-4-1-645,-15-18-3870,10 1-129,-10-10-516,9 9-258</inkml:trace>
  <inkml:trace contextRef="#ctx0" brushRef="#br0" timeOffset="38057.1766">3951 4626 12771,'-4'103'5418,"3"-27"-129,-10 5-129,2 10-4644,-3-4-258,0-6-129,0-8 129,3-13-129,3-9 0,4-12-129,7-16 129,12-8 0,5-12 0,8-3 129,4-6-129,5-1-129,2-5 129,-4 2-129,-5 1-258,-4-3-129,-4 10-516,-22-10-4386,-2 12 0,0-12-516,-8 7-258</inkml:trace>
  <inkml:trace contextRef="#ctx0" brushRef="#br0" timeOffset="38227.1864">4014 5121 11481,'12'2'5805,"11"7"-387,-13-9-516,5-3-4128,0 3-2451,-9-16-3354,3 3-129,-6-8-387,1 3-516</inkml:trace>
  <inkml:trace contextRef="#ctx0" brushRef="#br0" timeOffset="38372.1946">3992 4901 12126,'-14'-13'5547,"11"-12"-129,8 11-387,4-5-4386,8-6-516,7 4-903,-8-5-3999,16 8-387,-5-7-516,9 8-129</inkml:trace>
  <inkml:trace contextRef="#ctx0" brushRef="#br0" timeOffset="38781.2181">4416 4603 12384,'6'31'5547,"-10"-6"-387,1 11-129,-5 4-4386,4 12-258,-1 6 0,4 7-129,1-4-129,9-1 129,4-9 0,12-1-129,2-11 129,9-8-129,4-7 0,0-17-129,0-2 0,-3-6 0,-4-13 0,-9-10-129,-7-4 0,-14-4 0,-3 0 0,-16 6 0,-5 3 129,-5 8-129,-5 12 0,4 9 129,3 12-129,6 6 129,8 4 0,10 3 0,8-1 0,8-4-129,13-1-387,1-12-387,10 7-1677,-6-19-2709,4-1 0,-10-9-516,5-3-258</inkml:trace>
  <inkml:trace contextRef="#ctx0" brushRef="#br0" timeOffset="39014.2314">4982 4959 11997,'11'-6'5676,"-10"14"-387,-5 8-129,-1 18-4386,-7-7-258,0 3-258,0 0-129,1 0 0,5-3-129,6 0 0,4-13 0,9-6 0,6-5-258,3-3-129,6-5-387,-10-19-1161,10 7-3225,-8-15-129,0 2-387,-6-11-387</inkml:trace>
  <inkml:trace contextRef="#ctx0" brushRef="#br0" timeOffset="39226.2435">5188 4542 11481,'13'-44'5805,"-13"44"-645,12 11 0,-12 19-4128,5 20-387,-5 12-258,0 12-387,0 12 129,-1-2-258,1-2 0,0-16-258,1-8-645,-1-35-1419,14-6-2838,-4-26 129,6-22-645,-3-17-129</inkml:trace>
  <inkml:trace contextRef="#ctx0" brushRef="#br0" timeOffset="39355.2509">5321 4725 9804,'-37'-46'5289,"11"38"-258,-6 8-387,-5 6-3612,3 8-1032,2 11-1677,-2-9-3096,9 2-129,2-10-516,12-1-387</inkml:trace>
  <inkml:trace contextRef="#ctx0" brushRef="#br0" timeOffset="39816.2772">5413 5004 9546,'17'81'5289,"-10"-45"-129,1 3-258,-8-14-3999,7 0-129,-7-25-258,0 0-258,0 0 0,5-28-129,-2-5 0,3-3 0,2-2 129,2 1-129,2 2 0,3 7 0,-2 8 129,3 10-129,-4 4 0,1 6 0,-1 4-129,0 5 129,-12-9-129,14 18 0,-14-18 0,12 11-387,-1 0-2322,-10-18-2451,7-4 0,-7-8-645,2-2-387</inkml:trace>
  <inkml:trace contextRef="#ctx0" brushRef="#br0" timeOffset="41460.3713">5802 4908 11868,'0'0'5547,"8"7"-387,-9 11-129,-6 8-4515,-3 1-129,3 5-129,-1-3-129,1 1 0,4-11-129,3-8 0,0-11 0,18 0-129,-2-15 129,1-7-129,-1-5 129,0 1 0,-8-2-129,-3 7 129,-5 1 0,-13 4-387,-3 11-258,-13-7-2967,8 16-1290,-4-4-387,4 5-387,5-5-258</inkml:trace>
  <inkml:trace contextRef="#ctx0" brushRef="#br0" timeOffset="41812.3915">6178 4868 10836,'21'14'5160,"-21"-14"-129,-9 15-129,-14-1-4644,5 1 0,-7-3-129,4 3 0,0 2 0,5-1 0,7-4-129,9 1 0,9-2 129,10 6-129,7 2 129,1 4 129,0 1-129,-2 7 0,-6 3 0,-10 3 129,-9-2-129,-9-2 129,-14-5-129,-6-6-258,-4-5 129,-6-9-258,7-2-903,-5-11-3870,17-7 0,7-6-645,13 2-129</inkml:trace>
  <inkml:trace contextRef="#ctx0" brushRef="#br0" timeOffset="42436.4272">6417 4948 10191,'10'29'5160,"-7"7"-258,1 3-129,6 16-4128,-10 8-258,0 1-258,0-3 129,0-5-129,-3-12 129,0-8-258,-1-20 129,4-16 129,-4-19-129,4-17 258,0-21-258,2-9 129,4-6-129,2-4-129,2 6 129,5 5-258,1 16 129,4 11-129,0 23 129,-1 15 0,-2 12 129,-3 18-129,-8 12 129,-6 6 0,-5-6-129,-10-4 0,-7-6-387,-6-24-387,7 3-3483,-9-22-903,9-7-258,1-17-258</inkml:trace>
  <inkml:trace contextRef="#ctx0" brushRef="#br0" timeOffset="43016.4603">6706 4915 11739,'32'88'5418,"-22"-48"-258,3 4-129,-7-11-4644,0-1 0,-2-14-258,-4-18 0,0 0-258,13-16 129,-4-10-129,2-7 0,5 2 129,2-2-129,2 4 0,0 4 129,2 5 129,1 12-129,-5 4 0,1 5 129,-5 3-129,-3 6 129,-11-10-129,14 19 0,-11-9 0,-3-10 129,0 14-129,0-14 0,-7 6 0,7-6 0,-18 13 0,18-13 129,-20 12 0,11 0-129,9-12 0,-15 19 129,15-19-129,-3 19 129,3-19-129,6 14 0,-6-14-129,18 7 129,-6-7-129,0-2 0,-3-2-129,-9 4 129,16-18 129,-16 18-129,8-16 129,-8 16 0,0 0-129,0 0 258,0 0 0,4 11 0,-4 4-129,0-15 0,4 22 0,-4-22-516,7 19-774,-7-19-3741,0 0 0,10-19-258,-3 4-645</inkml:trace>
  <inkml:trace contextRef="#ctx0" brushRef="#br0" timeOffset="43556.4912">6946 4967 9159,'14'0'5160,"-14"0"-258,0 0-258,-18 7-3741,5 5-387,-6 6-258,-1 1 0,2 8 0,3 2 0,6-1 0,8 0 0,1 0-129,13-9 129,6-10 0,0-4-129,5-5 0,-2-8-129,-3-8 0,-2-4 129,-5-2-258,-3 1 129,-5 6 0,-1 3-129,-3 12 258,0 0 0,0 0-129,-3 23 0,3 2 0,3 2 129,5-1 0,2-2-258,5-2-516,-5-19-3096,9-2-1032,-6-10-645,2-16 0</inkml:trace>
  <inkml:trace contextRef="#ctx0" brushRef="#br0" timeOffset="44360.5372">6832 5032 6966,'-1'15'5160,"1"-15"-258,-7 17-258,7-17-3354,-6 23-387,6-23 129,-7 26-258,2-15-129,5 6 129,0-17 0,0 0-129,12 0-129,0-17-129,0-13 0,2-11-129,2-9 0,2-5-258,2 0 129,-3 4-129,2 7 0,-3 4-258,0 17-258,-4 6-645,11 17-3999,-11 3 0,2 12-516,-3 2-129</inkml:trace>
  <inkml:trace contextRef="#ctx0" brushRef="#br0" timeOffset="45576.6068">6078 5063 10191,'11'58'5418,"-7"-32"-387,1-1 0,-1-12-4257,1 1-258,-5-14 129,4-17-387,1-9 0,3-2-129,1-11-129,6 4 129,-1 1-129,2 6 129,4 13-129,0 9 129,1 15 0,-2 17 0,-1 17 129,3 4 0,-4 5-129,-1-3 129,-3-3-129,-1-7 129,0-19-129,1-16 0,-1-11 129,0-21-387,1-11 258,4-5 0,3-3 0,1-1-258,2 9 258,1 10-258,4 13 129,1 13 0,2 14-129,0 12 258,0 14-258,0 4 387,1 0-258,-3-5 129,1-6 0,-2-12 0,2-16 0,-1-3 129,0-23-129,4-6-129,0 0 258,-1-2-258,-2 2 129,-1 8-258,-4 7-129,-7 4-903,-3 11-3870,-15 0-645,0-10-258,-8-5-516</inkml:trace>
  <inkml:trace contextRef="#ctx0" brushRef="#br0" timeOffset="46240.6448">5704 5748 11868,'10'5'5676,"-10"-5"-387,-21 1-129,4 1-4773,-16-1-129,-4 5-129,-2-2 0,3-1 0,3 4-258,13 5 129,9 0 0,11 5-129,11 3 129,10 5 129,12 8-129,4 5 0,0 3 129,1-3-129,-6 6 129,-6 1-129,-10-5 129,-10-3-129,-8-7 129,-16-10-258,-6-2 0,-10-12-645,6-1-4128,-6-9-129,7-3-903,3-8 129</inkml:trace>
  <inkml:trace contextRef="#ctx0" brushRef="#br0" timeOffset="46616.6663">6027 6154 9933,'27'105'5676,"-21"-41"-387,0 6-129,-6-6-4386,0-3-258,-6-14-258,-4-19 0,-2-22-258,1-20 129,0-24-129,1-22 0,7-14 0,3-15 0,0-2 0,12 0-129,6 4 258,9 15-258,3 10 129,4 20 0,-1 18 129,0 19 0,-5 10 0,-2 22 129,-11 11-129,-10 2 129,-9 4-129,-12-3 0,-12-12-387,-12-13-387,3-7-4128,-12-18-645,11-10-129,1-13-516</inkml:trace>
  <inkml:trace contextRef="#ctx0" brushRef="#br0" timeOffset="47156.6971">6321 5914 9933,'26'100'5547,"-21"-51"-387,5-2-129,-8-19-4386,1-3-387,-3-25 0,0 0-387,0 0 0,9-19 0,6-8 0,3-4 0,7 1-129,4 1 129,4 8 0,4 6 129,-1 6 0,-1 4 0,-3 4 129,-6 1-129,-4 0 0,-4 1 0,-9 1 0,-9-2 129,0 0-129,0 0 0,-7-4 0,-7 4 0,-3 1 129,-2 7 0,0 2 0,0 5 0,2 4 0,5-1 0,6-1 0,6-1-129,5-6 129,8-2-258,6-8 129,4 0-129,-2-9 129,2-4-129,-4 1 129,-1-2 0,-5 1 129,-13 13-129,12-8 129,-12 8-129,0 17 129,0 5-129,0 1 129,2 5-129,1 1-258,4-7-516,11 2-3354,-6-17-903,5-7-387,-2-7-387</inkml:trace>
  <inkml:trace contextRef="#ctx0" brushRef="#br0" timeOffset="47611.7231">6935 6047 9417,'12'56'5418,"-4"-25"-258,0-5-129,5 0-4644,-6-12 0,6-7-129,-1-7-129,1-4-129,0-12-129,-1-5 129,3-1-129,-5-4 258,2 1-129,-7 5 129,0 2 129,1 8 0,-6 10 129,0 0-129,8 8 129,-4 21 0,1 8 0,1 15-129,1 13 0,1 17 129,-4 6 0,1 9-129,-4 0 0,-1-1 0,0-11 129,-6-12-258,-2-15 0,-5-22 0,-3-17-129,-2-19 258,0-15-129,0-15-129,2-7 0,6-1 0,2-2 0,8 2-258,1 6 0,12 4-516,12 25-2838,-4-11-1935,13 13 0,0-2-645,10 0-129</inkml:trace>
  <inkml:trace contextRef="#ctx0" brushRef="#br0" timeOffset="47850.7368">7749 6163 12126,'21'77'5676,"-12"-38"-387,3 6-258,-3-4-5031,-3-21-645,0-6-4257,-6-14-258,0-27-387,-1-14-645</inkml:trace>
  <inkml:trace contextRef="#ctx0" brushRef="#br0" timeOffset="48228.7585">8042 6162 10191,'-4'90'5547,"4"-45"-516,0-6 0,9-4-4644,3-14 0,4-6-129,5-15-129,0-10-129,0-15-129,0-9 129,-5-3-129,-9-4 129,-6-1-129,-5-2 129,-12 11-129,-9 5-129,-3 14-516,-10-1-2709,9 15-1290,2 5-516,7 14-516</inkml:trace>
  <inkml:trace contextRef="#ctx0" brushRef="#br0" timeOffset="48584.7789">8291 6143 10965,'30'102'5676,"-18"-55"-645,4-3 0,-7-9-4515,-1-7-129,-8-28-258,0 0-129,9-18 0,-8-14-129,0-3-129,1-1 258,4 0-129,-1 5 258,3 13-258,4 7 129,0 11 129,1 16 0,-1 8 0,0 6 0,-2 6 0,0-1-129,0-4-129,-8-6-387,8 3-3870,-9-16-774,-1-12-387,9 7-258</inkml:trace>
  <inkml:trace contextRef="#ctx0" brushRef="#br0" timeOffset="48742.7878">8618 6307 9933,'13'45'5547,"-6"-20"-258,-1 2-516,3 7-5031,-9-15-4386,3-7-387,-3-12-387,0 0-645</inkml:trace>
  <inkml:trace contextRef="#ctx0" brushRef="#br0" timeOffset="49115.8092">8688 6193 9804,'8'2'5289,"-8"-2"-645,13 8 0,-1-8-4644,-12 0-129,21-17-258,-9 2 0,6 1-129,0-5 129,6 3 129,0 2 258,3 6 0,-1 8 387,-5 0 258,4 9 0,-6 6 258,-1 10-387,-13-1 0,3 8-129,-8 1 0,-1 4-129,-7 0-129,0 1 0,0-7-129,2-6 129,0 0 0,5-5 0,1-4-129,7-5 0,6 0-129,5-5 0,3 3-387,0-4-387,11 9-1548,-8-12-2451,2-2-516,-5 0-129,-2-3-258</inkml:trace>
  <inkml:trace contextRef="#ctx0" brushRef="#br0" timeOffset="49254.8172">9132 6424 2193,'-50'-29'5160,"21"22"-387,-2 3 129,-1 8-2709,-1-4-645,9 1-645,-1 5-1032,-4 2-3741,11 0-774,7 0-129,11-8-387</inkml:trace>
  <inkml:trace contextRef="#ctx0" brushRef="#br0" timeOffset="49879.8529">9404 6356 9417,'10'7'5418,"-15"-2"-258,-14-5-258,-3 5-4515,-5-1-129,-1 7 129,-3-4-129,5 4 129,6 0-258,10 1 0,7 5-129,5-3 129,12-1-129,5-4-129,4 4 129,1-3-129,1 2 0,-5-11 0,0 4 0,-7-1 0,-4-3 129,-9-1 0,0 0 0,0 0 129,0 0-129,9 12 258,-9-12-129,0 0-129,18 0 129,-7-1-258,4-6-129,-3-8-258,9 8-1548,-13-19-2709,4-3-387,-6-11-387,1-7-258</inkml:trace>
  <inkml:trace contextRef="#ctx0" brushRef="#br0" timeOffset="50092.865">9490 5669 10062,'15'-2'5547,"-5"33"-516,2 23 129,0 14-4644,-1 21 258,-3 6-516,3 5 0,-3 0-258,1-9 129,0-12-258,2-14-258,2-9-1161,-8-35-3483,8-16 0,-5-16-516,4-21-387</inkml:trace>
  <inkml:trace contextRef="#ctx0" brushRef="#br0" timeOffset="50230.873">9676 6053 10707,'-47'-48'5418,"13"40"-258,-7 2-387,0 7-4515,-3 9-903,-9 1-4128,15 3-129,3 1-645,18-1-258</inkml:trace>
  <inkml:trace contextRef="#ctx0" brushRef="#br0" timeOffset="50539.8906">9457 6383 7611,'2'34'5418,"6"-14"-387,-2 0-129,4 7-4128,-6-7-516,0-6-1419,-3 6-3612,3-9 0,-4-11-774,12 10 0</inkml:trace>
  <inkml:trace contextRef="#ctx0" brushRef="#br0" timeOffset="50776.9042">9810 6364 9030,'15'57'5289,"-10"-29"-516,3 4-516,-6-13-7095,1 2-1806,-3-21-258,0 0-774,0 0 388</inkml:trace>
  <inkml:trace contextRef="#ctx0" brushRef="#br0" timeOffset="50922.9126">9924 6245 4902,'6'19'2838,"-6"5"-2580,0-12-258,0-12-4773</inkml:trace>
  <inkml:trace contextRef="#ctx0" brushRef="#br0" timeOffset="51188.9278">10020 6432 8127,'22'56'5031,"-10"-26"-129,-1-14-1677,3 6-2064,-6-11-516,3-1-387,-11-10 0,15-2 0,-7-15-129,-4-5-129,0-1 0,-2-3 0,-2-2 129,-7 1 0,-5 1 0,-6 4 129,-8 5-129,-3 6-129,-3 4 0,-7-3-645,7 12-1290,-5-2-2709,6 0-516,5-5 0,10 0-516</inkml:trace>
  <inkml:trace contextRef="#ctx0" brushRef="#br0" timeOffset="51642.9538">10278 6313 5805,'6'58'5289,"0"-23"-387,1-2-258,2-4-3225,3 3-516,-7-15-387,7-10-129,-12-7-258,21-3 129,-13-16-258,3-2 387,0-1-258,1-1 0,0 2 0,0 9 129,0 1 0,0 11 0,-12 0 0,18 22 0,-10-5-387,-1 2-129,2 8-2838,-5-11-1806,1-5-258,-5-11-387,15 9-645</inkml:trace>
  <inkml:trace contextRef="#ctx0" brushRef="#br0" timeOffset="51805.963">10658 6366 9804,'12'41'5031,"-6"-21"-516,-6-20-4386,0 0-5031,0 0-129,3-19-516</inkml:trace>
  <inkml:trace contextRef="#ctx0" brushRef="#br0" timeOffset="51917.9695">10642 6197 9159,'-8'30'4773,"10"-11"-4644,0-4-129,-2-15-5031,4 13-645</inkml:trace>
  <inkml:trace contextRef="#ctx0" brushRef="#br0" timeOffset="53267.0467">7915 5821 12126,'-22'31'5676,"12"-22"-258,10-9-129,-9 16-4773,9-16-258,0 0-129,-13 7-387,13-7-1032,0 0-3870,0 0-129,0-11-387,0 11-516</inkml:trace>
  <inkml:trace contextRef="#ctx0" brushRef="#br0" timeOffset="53703.0716">8627 6031 12900,'0'-12'6063,"0"12"-645,0 0 0,0 9-4902,0-9-516,0 19-903,0-19-4257,-4 16-258,4-16-387,0 0-387</inkml:trace>
  <inkml:trace contextRef="#ctx0" brushRef="#br0" timeOffset="55256.1603">11034 6818 9030,'-4'34'5676,"4"-19"-387,8 0 129,0-1-4773,6 0-129,-2-11 0,3 2 0,0-5 0,3 0-258,0-3 129,6 0-129,1-3-129,3-1 129,2-4-129,7 1 0,3-1-129,4-3 129,9 0-129,1 2 129,7-2-129,2 3 129,3 2 0,1 3-129,-1 5 129,-3 1-129,-2 6 129,-4 4-129,-4 2 129,-2 1-129,-2-4 0,-2 1 129,1-3-258,-3-4 258,1-3-129,-3-5 0,-1-3 129,-1-3-129,2 4 0,-4-1 0,2 5 129,1 3-129,3 0 0,1 6 0,4-1 0,7 2 0,2-3 0,3 0 0,3-4 129,2 0-129,0 0 0,2 0-129,-3 0 129,-4 0 0,2 2 0,-3 5 0,-1-2-258,3 0 387,-1-1-258,0-4 258,-2 0-129,1-2 0,4-5 0,-7-4 0,1 0 0,-5-3 0,0 5 0,-4-1 0,0 3 0,1-1 0,-3 2 129,-1 1-129,1 2 0,-3 0 0,3 0 0,-1 3-129,0-1 258,1 1-129,1-1-129,-3-2 258,3 1-129,1 2 0,0 0 0,0 3 0,4 1 0,0 6 0,3 3 0,-2 3 0,5 1 0,-1-2 0,-1-5 129,3-1 0,-4 1-129,-1-6 0,-2 0 129,-2-4-258,-5 0 129,-9 2 0,-3-1-645,-13-1-129,-6-1-3999,-24-14-903,-15-5-258,-20-15-645</inkml:trace>
  <inkml:trace contextRef="#ctx0" brushRef="#br0">10922 6814 7224,'9'37'5160,"-5"-25"-129,-4-12-258,20-3-4257,-4-37-129,2-20-129,-1-27 129,5-15 0,-3-24 129,2-13-129,-6-20 0,-1 1-129,-6-5 129,-4 11 129,-4-1-258,0 18 129,-7 8-129,1 18 129,-2 18-129,3 16 0,-2 19 0,3 18 0,0 14 0,0 10 129,4 14-258,0-11 129,0 11-129,0 0 129,0 0-129,11 1 0,-1-1-129,7-8-129,3-1 129,12-3-129,5-5 129,12 2 0,10 0-129,15 5 129,9 1 0,9 5 0,11 4 0,5 4-129,11 5 129,6 1 0,6 4-129,1-1 129,2 5 0,6 1 0,4-2 0,0 0 129,-2 0-129,-5 1 129,3 4-258,-1-4 258,-3-2-129,-4-5 129,-4 0-258,0-2 258,1-3 0,1-6-129,-4-3 0,-1-4-129,-2-4 258,-3 2-129,0-4 0,-6-3-129,-5 9 129,-9 4 0,-6 3 0,-2 2 258,-7 8-387,-4 8 129,-3 10 0,-3 2 0,-1-1 0,-1 4 0,-5-3 0,-2 3 129,-5-2-129,-2-6 0,-5-7 0,-5-3-129,-5-1 129,0-1 0,1-3 0,3-2-129,2 3 129,0-3 0,3 2 0,-2 0 129,-2-6 0,-2-1-258,-5 1 129,-6-4 0,-4-4 0,-7-2 0,-8 1 0,-1 3 0,-4 1-129,-12 1 129,14-2 0,-14 2-129,0 0 129,12 15 0,-11-2-129,-1 10 0,0 9 0,-5 13-129,-4 12 129,-3 14 0,-4 14 129,1 13-129,-3 14 129,1 6 0,0 3 0,5 3 0,0 1 129,4-1-258,-1-5 129,1 0 0,0-13 0,-1-2 0,1-13 0,-1-8 0,1-16 0,3-14 129,-2-15 0,5-11 0,0-11-258,2-16 258,0 0-129,0 0-129,-10-8 258,0-10-129,-3-3-129,-8-6 129,-7-6 129,-10-4-258,-6-1 129,-15 2 129,-5 5-129,-16 4 0,-12 8 0,-12 2 0,-12 9 0,-7 2 0,-10 1 258,-5-3-258,-1-8-129,4-11 0,12-3-258,5-21-903,18 6-3999,7-11-258,24 5-645,16-2-387</inkml:trace>
  <inkml:trace contextRef="#ctx1" brushRef="#br0">666 2743 0</inkml:trace>
  <inkml:trace contextRef="#ctx0" brushRef="#br0" timeOffset="60260.4467">15642 6861 3999,'23'40'5160,"-10"-18"0,2-11-387,5 0-3741,-3-11-258,8 0 387,0-9-387,12 1 0,-1-11-258,12-2 129,5 2-387,9 6 129,4-4 0,4 3-129,1 4-129,-4 2-258,-5 8-258,-14 0-1806,-11 16-2580,-16 10-645,-12-3-516,-9-10-387</inkml:trace>
  <inkml:trace contextRef="#ctx0" brushRef="#br0" timeOffset="66420.799">11172 7638 3483,'18'11'3870,"0"-23"-5418,19 6-129,-7-22 258,7-7 3483,0-3 2322,9 4-2064,3 12-1290,-7 5-129,4 17 129,-9 3-129,3 24-129,-14 5 129,6 16-258,-11-9-258,5 1 258,-4-14-258,4-13 129,3-13-129,8-13-129,2-23 0,8-9-258,3-1 258,4-2-258,2 8 258,5 19-258,-3 18 129,3 10 0,-3 29 129,1 16-129,-2 10 258,3 6-129,0-1 129,4 0-129,-2-17 0,7-9 0,2-22-129,9-8 129,1-11-129,7-4-129,0-8 129,4 0 0,0 5-129,-1 7 129,-3 5-129,-2 14 258,-5 1-129,-2 9 0,-3 0 0,-1-5 0,-2-6 0,0-9 0,2-9-129,2-10 129,6-12-129,-1-8 129,0-3 0,2 5-129,-1 5 129,0 11 0,-3 12 0,0 10 129,-5 15-129,4 6 129,1 9-129,-1-1 129,2-6 129,1-2-258,-3-19 0,0-7 0,-1-12 0,-8-21-258,-4-4-129,-12-8-258,-10 10-774,-31-7-2967,-13 37-1161,-12-6-516,-27 29-258</inkml:trace>
  <inkml:trace contextRef="#ctx0" brushRef="#br0" timeOffset="67271.8477">11211 7383 1419,'31'-21'3741,"14"-24"129,-1-23-5676,15 4 387,4-3 3612,7 8 1290,5 15-1806,-5 13-645,10 31 129,-9 8 129,9 38 0,-11 4 0,6 23-516,-8-5 129,9 3-387,-7-15 129,5-12-387,-3-19 0,3-14 0,0-18-129,1-13 0,-4-16 0,3-5-129,-7 4 129,3 7 0,-5 0 0,-2 15 0,-2 13 0,-1 2 0,1 13 0,4 10 129,2-2 0,8 1-129,3-1-129,9-7 129,7-14 0,7-6 0,-1-14 0,6-9 0,-1-3 0,-2-1 0,-5 0 129,-2 7-129,-8 11 0,-2 15 129,-3 7-129,-1 18 129,-4 6-258,1 11 129,0 7-129,5 1 129,0-5-129,0-3 0,0-2-387,-2-13 0,-3-1-516,-21-26-1032,-5-5-3096,-25-17-516,-23-5-387,-25-18-258</inkml:trace>
  <inkml:trace contextRef="#ctx0" brushRef="#br0" timeOffset="67975.888">10982 7829 5547,'40'32'-2193,"-12"-32"0,22 0 1290,12-6 4128,17 0 1806,5 3-1677,15-10-1677,19 13 0,-4 0 129,18 23-129,-9-1-774,10 13-258,-9 2-258,0 9-129,-8-3-129,4-3 0,-4 4 0,3-9-129,1-9 0,1-10 129,6-12-129,6-4 0,4-5 129,4 3 258,3-3-258,2 5 129,5 3 0,3 16 129,1 4 0,4 13 0,-4 0 0,10-2 129,-4-3-258,-1-4 0,-10-17-129,-2-10-129,-12-15-387,-18-28-903,-4-15-3612,-32-17-516,-19-16-258,-20-13-258</inkml:trace>
  <inkml:trace contextRef="#ctx0" brushRef="#br0" timeOffset="71649.0981">13117 3014 4128,'-7'10'5031,"7"20"-129,0 11-258,6 24-2709,-6-2-129,8 27-258,-8 0-516,8 14-645,-6-2 129,7-1 0,-7-4-129,6-3-129,0-15-129,-1-9-129,-1-10-129,2-14 0,0-2-903,-8-17-3741,10-8-129,-10-19-387,23 0-516</inkml:trace>
  <inkml:trace contextRef="#ctx0" brushRef="#br0" timeOffset="71948.1152">13410 3830 8514,'8'0'5418,"0"23"-516,-8 6-129,0 18-3741,-12 8-387,-4 14 129,-8 1-387,-3 3 129,-5-4-129,2-3 0,-2-12-258,2-7 129,1-22 0,5-14 0,-1-11 0,2-11-129,-2-21 129,-2-6-258,-2-5 0,-4-11-258,0 7-258,-6-4-4128,9 16-387,0 5-516,9 19-258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04-18T15:46:51.225"/>
    </inkml:context>
    <inkml:brush xml:id="br0">
      <inkml:brushProperty name="width" value="0.05292" units="cm"/>
      <inkml:brushProperty name="height" value="0.05292" units="cm"/>
      <inkml:brushProperty name="color" value="#515128"/>
    </inkml:brush>
  </inkml:definitions>
  <inkml:trace contextRef="#ctx0" brushRef="#br0">23823 6832 258,'-57'6'3354,"15"-3"645,16 24-129,-18-10-4902,9 10-129,-19-2 516,-2 1 645,-3 0 903,-4-9 387,6 1-645,-9-13 129,7 6-258,-9-11 129,4 0 129,-9-2-258,5-3 129,-9-3-387,-3 7 0,-5-1-258,-7 2 129,-2 13-129,-2-1-129,-5 4 129,-1-1 0,1 0 0,0-4 0,4-5 0,1-3 0,-1-3 129,2-7-129,1-2 0,1 0 129,-2 0-129,-3 2 129,-1 0-129,-1 4 258,0-3-258,0 2 0,-2-4 0,2 1 129,2-6-258,-3-8 258,3-3-258,1-1 129,0-1-258,2-2 258,2-1 0,-1 0-129,-2 3 129,0 2-129,-2 5 0,3 0 129,-1 4-129,-3-5 0,4 7 0,-2-5 0,4 1 0,2-4 129,3 0 0,2-2-129,4 3 129,-1 1 0,3-1 129,1 6-129,-1-1 0,1 6 129,0 0-129,-4 5 129,3-10-129,2 5 0,0-3 0,0-2 0,1-1 0,3 2-129,1 0 129,0 0 0,1 6 0,2 2 0,0 2 0,7 3 0,2 5 0,1 1 0,4 2 129,4 1-129,3 4 129,4-1 0,0 1-129,3 2 258,1-3-129,0 4 0,3-3 129,-3 2-129,3-3 0,-2 2 0,1-3 0,3 0 0,-2-4 0,6 2 0,-1 0 0,4-2 0,3-2 0,2 2 0,0-4 0,4-2 0,-2 0 129,4-1-129,-1 0-129,5 0 129,-2 0 0,4 0-129,0 0 129,12 0 0,-16 0-129,16 0 129,-12 0 0,12 0 0,0 0 0,-10 0 0,10 0 0,0 0 0,-13 3-129,6 10 0,-1 0-258,-4 2-258,3 8-1290,-9-5-2709,-4-7-645,1 0-129</inkml:trace>
  <inkml:trace contextRef="#ctx0" brushRef="#br0" timeOffset="18450.0553">15470 3938 516,'-37'-31'645,"15"17"387,-6-3-645,-1 0 258,-7-1-387,1-1 258,-5-1-129,1-1 258,-2 2 129,-4 0-129,0 3 258,-1 3-129,0 4 0,-3 1-258,2 6 129,-5-3 0,2 4-387,-4-4 0,-1 0 0,-2-3 0,-4 0-129,-1-3-129,2-6 0,-2 3 129,-2-1-129,4 4 129,3 1-129,0 6 0,3 4 129,2 0 0,1 8 0,-1 5 129,0 10-129,-2 1-129,0 0 129,-3 1-129,3 0-129,1-3 0,2-5-129,1-4 129,5-4-129,3-2 258,2-1-258,1-3 258,1 3 129,-2 4-129,-1 8 129,3 4-129,-5 5 129,3 3-129,-1 3 0,1 4 0,1-3 0,3 2 0,6-5 0,1-2 0,4-7 0,0 2 0,1 0 0,4 0 0,-4 3-129,2-2 129,0 6 129,-1 0-258,-2 4 129,4-3 0,1 2 0,4-5 0,4-3 129,1-1 0,7-6-129,4-3 387,1-5-387,-1-11 258,19 18-258,-4-9 129,5 1 0,-1 2 0,3 6 0,0-2 129,3 6-129,-1-2 0,4 3 0,0 1 0,2-2 0,0-1 0,3-2 0,3 0 0,1 5 258,1-3-258,1 0 0,0 0 0,2 0 129,-3 2-258,3 1 129,-2-5-129,6-1 129,-4 3-129,4-2 129,1 1-129,-1 1 258,5-4-129,-1 2-129,0 1 0,0-3 0,4-4 129,0-2-129,0-5 0,0-2-129,1-3 129,3-1 0,-1-8 0,1 0 129,-2-2-129,-2 1 0,1-2 129,0 4-129,-2-1 129,-5 5-129,0 2 0,0 1 129,-4 0-129,-1 2 129,0 6-129,-2-1 129,0 2 0,2-3-129,-2 1 129,3 1-129,-1-4 0,3 1 0,-1-5 0,-1-1 0,2-5 129,-4 0-129,0-6 0,-4-1 0,-2-1 0,-2-2 0,-4 3 0,0-4 0,-4 1 0,1-4 0,0 1 0,-4-4 0,3-1 0,-1-3-129,0-4 129,1 2-129,0-2 129,-1 4 0,-5-6 0,5 6 0,-5-1 0,-2 3 0,-3-1 0,-2 1 129,-1-1-129,-2-2 0,0 2 0,-5-4 129,3-1-129,-1 0 0,-4-5 0,3 2 129,-4 0-129,0 2 0,2-1 0,-3 0 0,0 6 0,0 1 0,-4 2 0,0 3-129,-3-2 258,-2-1-129,-1-3 0,-2 2 0,-3-8 129,-2-3-129,0 1 129,-1-5-129,-1-2 0,-2 6 258,1 2-258,-2 3 129,3 6-129,-3 6 129,2 3-129,-2 4 129,2 8 0,-4 1-129,-1 2 0,-4 0-129,-2-1 129,-8-5-129,0-1 0,-9-8-516,0 2-258,-12-15-2322,-3-4-1161,2 4-258,-6-11 129</inkml:trace>
  <inkml:trace contextRef="#ctx0" brushRef="#br0" timeOffset="35121.0088">15117 4163 1032,'0'-40'3096,"1"23"0,-1-4-3096,-4-2 258,-7-5 258,-4 1-129,-5-3-129,-6 1 258,-4 5-258,-9 1 258,0 7-258,-8 6 258,4 5-258,-5 5 0,2 14 258,1 7-387,0 9 129,5 6-258,0 3 129,7 6-129,1 5 0,7 4-129,4 5 129,8 2-129,5 4 129,8 6-129,4 5 0,10 0-129,9 1 129,7 1 0,3-2 0,9-2 129,7-5 0,3-11 129,4-8 0,6-15 258,5-9-129,5-22 129,2-5 0,-4-27 0,-3-11 0,-5-20 0,-7-7-258,-14-14 129,-7-3 0,-15-6-129,-10 1 0,-9 0 129,-16 0-258,-10 7-387,-20-4-516,-10 5-2838,-10 13-387,-15-8 129</inkml:trace>
  <inkml:trace contextRef="#ctx0" brushRef="#br0" timeOffset="37825.1634">14737 4229 2709,'0'-6'3999,"0"-21"-387,0 7 0,-8-14-3999,-1 10 0,-11-10-258,-4-1 645,-2 1 258,-6 1-129,-5 0 0,-1 7 0,-5-2-129,-3 4 129,3 0-129,-4 0 258,3 5 129,-2-3-129,4 2-129,-8-4 129,2 2 0,-6-3-258,-5 0 258,-5-3-258,-7 0 0,-1 3 0,-2-4-258,0 0 258,-1 1 0,1 2 0,4-1 0,0 1 0,3 5 0,-1-3 0,-1 8 0,-5-4 0,1 6 0,-3 2-129,-3 4 0,-1 3 0,-3 0 0,-1 3 0,-4 0 0,0-4 129,-6 1-129,3-4 129,-4 0 0,-5-6 129,-4 0-258,-1 0 258,1 2-129,-3 0 0,-1-1 0,-4 4 0,0 3 0,-4 0 0,4 4 0,0-2 0,-2 1 0,2-5 0,-1 4 0,-3-5 129,0 2-129,7 0 0,-1 1 0,2 3 0,1 4 0,1 0 0,4 9 0,3 1 0,5 7 0,3-4 0,4 3 129,4-1 0,4 2 0,6 2 0,6 3 258,5 2-129,-2-2 0,3 4-129,3-5 0,-2 0 0,0-6-129,-1-5 129,1-6-129,-1-4-129,0-1 129,1-10 0,-1-1-129,0 0 129,0 0-129,0-2 129,1 1 0,-2-1 0,4 1 0,-1-1 0,1 0-129,-2 1 129,3 0 0,1 3-129,-3 2 0,1 3 0,-3 1 129,3 3-129,1 1 129,-2 1 0,2 10 0,2 2 0,-1 5 0,0 7 0,3 3 129,0 5-129,-3 4 129,-2-1-129,-4-2 129,-4 2-129,-3-7 129,-2-3 0,-3-5-129,-1-3-129,-4-4 0,-2 0-129,-1-2 129,2-3 129,1 3-258,0 1 129,1-1 129,0 2 0,4-3 0,2-4 129,3 1-129,2-2 0,1-1 258,4 0-258,0-2 0,0 4 0,4 1 0,3 4 129,4 4-258,3 3 258,6 3-129,2 2 129,11 4 0,0-2 129,5 3-129,1-6 129,4 1 129,-1-5-258,3-1 129,-5-3-258,3-5 0,-2 5-129,-1-2 0,2 3 129,-1 2-129,2 6 129,4 1-258,1 5 258,-2-2 0,5 1 0,-1-4 0,0 2 0,0-4 0,4-4 0,-2-1 0,2 1 0,0 2 0,3-1 0,1 7 258,2-2-258,1 2 129,-2 3-129,2 0 0,1-2 129,0-3-387,-4-1 387,4-3-516,-1-5 645,0-2-645,1-14 387,-6 17-129,6-17 129,-8 15 0,8-15 0,-13 13 0,13-13 0,-13 12-129,13-12 129,-11 11 129,11-11-129,0 0 0,-8 12 0,8-12 0,0 0 129,0 0 258,0 12-387,0-12 129,0 13-129,0-13 0,-1 15 0,1-15 0,-6 14 0,6-14 0,-5 12 0,5-12 129,0 0-129,0 11 0,0-11 0,0 0 129,0 0-129,8 3 0,-8-3 129,0 0-129,0 0 0,0 0 129,0 0-129,0 0 0,0 0 0,10 0 129,-10 0-129,13-10 0,-3 2 0,2 0 0,1-1 129,5 1-129,-1-2 0,1 2 0,-2-1 0,0 4 129,-3-2-129,3-3-129,-3 2 129,2-5 0,-1 4-129,2-5 258,-3 3-258,1-3 258,-3 5-129,1 0 129,-12 9-258,14-11 258,-14 11-129,0 0 0,0 0 0,11-4-129,-11 4 129,0 0 0,0 0 0,0 0 0,0 0-129,0 0 258,0 0-129,0 0 129,0 0-129,-12 5 0,12-5 0,-14 12 0,4-6 129,1 5-258,-2-1 258,1 2-258,0-1 129,-1 1 0,-1 3 0,0-4 129,3 3-129,0-3 0,-1-1 0,10-10 0,-18 17 0,18-17 129,-17 15-129,17-15 129,-16 14-129,16-14 0,-14 13 129,14-13-129,-12 12 129,12-12 129,0 0-258,0 0 0,0 0 129,-9 9-129,9-9 0,0 0 0,0 0 0,0 0 0,0 0 0,-7-7 129,7 7-129,0 0 129,-10-16-129,10 16 129,-10-16-129,10 16 0,-9-23 129,1 10-129,0 0 0,3-2 129,-4 2-129,-1 1 0,2 0 129,8 12-258,-15-20 129,7 9 129,0 0-129,-1-1 0,1 1 0,1-4-129,-2-1 0,2-1 129,2 5-903,-3-6-1161,4 7-2064,4 11-258,-1-15-129</inkml:trace>
  <inkml:trace contextRef="#ctx0" brushRef="#br0" timeOffset="40541.3189">15498 4139 1,'-4'-46'3611,"-11"24"517,5 13-387,-11-3-2451,1 7-774,-5 8 129,-4 9-129,-3 21-129,-3 12-129,-1 13-258,4 19-258,-3 11 0,10 10-129,1 6 0,11 8-129,4 0 387,9-6 0,6-3 129,10-8 0,6-8 129,6-10 0,6-10 0,3-19 0,5-17-129,3-18 258,5-14-129,0-28 0,6-22 129,-2-23 0,-4-15 0,-1-12 0,-7-8 0,-9-5-129,-9-1 0,-10 4 0,-11 11 129,-6 14-258,-11 13 0,-10 15-129,-5 15-258,-9 25-2838,-2 26-774,-15 19-129,5 28 1</inkml:trace>
  <inkml:trace contextRef="#ctx0" brushRef="#br0" timeOffset="40859.337">15371 5591 1161,'8'115'3741,"-1"-39"258,-7-6-2838,0 6-516,0-5-387,0-10-516,0-4-2064,-3-25-1290,4 5-258</inkml:trace>
  <inkml:trace contextRef="#ctx0" brushRef="#br0" timeOffset="41319.3633">15342 6470 3612,'-5'80'4515,"2"-34"-258,1 12-3483,2 8 129,-7-6-258,6 0-258,-3-10-129,1-10-1032,-1-14-3354,4-1-258,0-25 0</inkml:trace>
  <inkml:trace contextRef="#ctx0" brushRef="#br0" timeOffset="41821.3921">15528 6601 1,'-4'84'3869,"4"-47"-2063,0 0 0,0-15-387,0-1-129,-1-9-387,1-12-516,0 17-387,0-17-129,-4 11 129,4-11-129,-4 14 0,4-14-129,-4 11-129,4-11 129,0 0 0,0 0 129,0 0 129,0 0-258,0 0 516,0 0-129,-8-13 129,8 13-129,-3-14-129,3 14 129,-2-15-129,2 15 258,0 0-129,-16-9-129,16 9 129,-16-5 0,4-1 0,2 0 0,-3 2 0,-2-5-129,2 4 0,1-1 0,4 3-258,-4-2-903,0-1-2838,12 6 258</inkml:trace>
  <inkml:trace contextRef="#ctx0" brushRef="#br0" timeOffset="42251.4167">15518 6540 1,'4'12'3611,"-4"19"-902,0-2-1032,-2 2-258,1 8-387,-6-3-129,6 7 0,-4-5-129,5 4-258,-3-6-129,3-4-903,0-10-2709,8 4-903,-8-26-129</inkml:trace>
  <inkml:trace contextRef="#ctx0" brushRef="#br0" timeOffset="42635.4386">15694 6505 1548,'-1'63'3354,"1"-25"-2709,0-2 129,0 1 258,0-5-645,0-3 129,0-6-645,0-7-1677,0-16-1419,0 0 130</inkml:trace>
  <inkml:trace contextRef="#ctx0" brushRef="#br0" timeOffset="42943.4563">15841 6456 129,'0'0'4128,"0"0"129,-7-4-2580,-4 6-774,-11-1 0,4 9 129,-10-4-129,4 5-516,-5 0-258,4-4-258,2 4-258,1-6-1161,5 0-2193,7 7-645,-5-7 258</inkml:trace>
  <inkml:trace contextRef="#ctx0" brushRef="#br0" timeOffset="43322.4779">15785 6764 1032,'-43'32'3870,"24"-13"-258,-1-5-3612,-6-9-2451,9 7-903</inkml:trace>
  <inkml:trace contextRef="#ctx0" brushRef="#br0" timeOffset="77293.421">4470 6064 2193,'-52'24'2838,"19"-17"-3612,-11 1 129,-11-3 516,-7 0 516,-11 0-129,-6-3-129,-1 0 258,-7 1-129,0-1 129,-3 3 0,3 2 258,-4-2 258,1 2-129,-2-1-129,1 3 129,-11-4-129,2 5 0,-8-6-129,-3 3-258,-6-6 129,2-1-258,-1-1 0,2-10 0,8-7 0,-1-2 0,11-8 258,4-3 0,6-6 258,8-1-258,3-6 129,6 4 129,3-4-258,7 1 258,2-6-258,11 2-129,0-9 129,8-1 129,2-9-129,7 0-129,1-7-129,7 1 129,3-2-129,2 5 129,6 2-129,3 4-129,4 7 258,3 6-129,1 3 129,11 5-129,6 0 129,8-2-129,10-2 0,6-2 0,7-5-129,7-1 129,4-4-129,4 0 129,0 2-258,0 2 129,-2 6 129,-2 3-129,-4 6 129,1 9-129,-4-1 129,-2 8-129,1-1-129,-1-2 0,3 5 0,4-4 129,4 0-129,5-1 129,3 6 0,4-2-129,3 4 258,0 6-129,0 4 129,-1 4-129,-2 4 0,-4 4 0,0 2 0,-3 2 0,-1 4 0,-1 1 0,-1 2-129,-3-1 129,5 3-129,-3-2 129,3 10-129,-1 4 129,-1 5 0,5 3 0,1 6-129,-3 4 258,-1 0-129,-3 4 129,-2-6-129,-3 2 129,-9-2-129,-6 1-129,-6-3 129,-5 5-129,-7 6 129,-8 10-129,-9 12 129,-8 11-129,-9 10 129,-14 9 0,-7 6-129,-8 4 129,-7 2-258,-5-12 129,4-3-129,-3-15-258,8-5-258,-2-19-258,11 4-903,-12-23-1419,-2-11-1419,3 0-258</inkml:trace>
  <inkml:trace contextRef="#ctx0" brushRef="#br0" timeOffset="105405.0288">11609 4474 1161,'-11'4'3096,"11"10"-129,0-14-3354,-1 19-129,-3-7 129,-1 3 387,-2 3 129,0 1 258,-2 4 129,-6-1 129,0 3-129,-7-3-129,-1 3 129,-7 0-258,-2 1 0,-5 4-258,2 0 258,-4 8-258,4 3 0,-1 3-258,5 5 516,4 5-516,1 0 258,3 5 0,2 0 0,2 1 0,1-1-129,5-2 129,0 1-129,6 2 129,5 2 129,2-2 258,10 1 129,4-7 0,8 5 129,-4-7 0,8 1 0,0-11-258,3-1 0,1-9 129,4-2-129,1-7 0,7-2 258,1-9-258,10 0 0,-4-11 387,9-1-516,0-6 129,1-5-258,1-12 0,-1-9-129,-1-12 0,1-14-129,-2-10 258,-3-9 0,1-12-258,-3-6 129,-2-1-129,-5 1 258,-7 1-129,-7 9 0,-7 3 0,-12 5 0,-10 8 0,-5 6 0,-18 1 0,-7 2 0,-10 5-129,-9 4 129,-9 8-129,-4 6-129,-5 12-129,-5 5 0,0 20-387,-8 2-387,7 22-1677,3 3-1548,-4 1 0</inkml:trace>
  <inkml:trace contextRef="#ctx0" brushRef="#br0" timeOffset="106825.1101">11501 6174 645,'9'-19'3483,"1"19"129,-10 0-3096,8 25-387,-4 0 129,2 11 129,-1 14-129,-3 8 0,1 11 258,-1 9-258,-1 4 129,-1 10 0,0 6-129,0-1 387,0 8-129,-3-2 129,-1 9 0,-4-5-129,4 6-129,-8-7 129,1 3-129,-4-2-258,2-5 0,-3-7 0,3-8 0,-2-10 0,6-6 258,0-10-258,5-9 0,0-11 129,4-5 0,0-8 0,0-1-129,0-7-129,0-8 0,0-1-129,0-11-129,0 0-516,-6-10-645,6-1-903,0-8-774,3 0-387,3-1-258</inkml:trace>
  <inkml:trace contextRef="#ctx0" brushRef="#br0" timeOffset="107089.1252">11506 8306 1677,'22'-6'2709,"-22"6"-129,14-7-645,-14 7-645,0 0-516,0 0-258,0 0 129,-12 13-258,-5 1 258,5 8 258,-12-1-258,8 8 0,-8-4 0,6 0 0,-4-7-129,4 0-129,0-11 0,2-7-129,-1-10 129,5-10-129,0-12-129,-1-8-129,2-1-258,-3-4-774,9 4-3225,-5 16-645,-3 2-129</inkml:trace>
  <inkml:trace contextRef="#ctx0" brushRef="#br0" timeOffset="120916.916">7597 9812 1548,'3'-40'4257,"-4"15"129,-8 3-2580,-1 11-516,-11-6-129,-2 17-387,-7-1-387,-4 6 0,-2 15-129,3 13 0,2 9-258,3 6 129,10 13 0,11 2-129,7 6 129,11 3 129,10-6-129,9-4 129,10-7 129,6-10 129,3-18-258,10-9 129,-5-19-129,1-20 0,-1-19-258,-2-14 129,-11-15 0,-6-6-258,-15-8 0,-9-2 0,-11 9 0,-8 8 129,-13 15-258,-14 14-903,1 27-2451,-11 16-1161,-8 21-129,6 18 259</inkml:trace>
  <inkml:trace contextRef="#ctx0" brushRef="#br0" timeOffset="121652.9582">10601 12651 3354,'-31'-37'3999,"14"30"-1935,-5 15-387,-7 13-258,4 16-129,-4 9-258,9 16-129,-2 1-387,14 6 258,3-3-129,5 3-258,12-10 129,9-3-258,8-13 0,12-7 0,4-14 129,9-9-129,5-13-129,3-13 129,0-16-258,-3-11 129,-10-12-129,-8-8 0,-16-4 0,-13-6-129,-16 4-129,-24 5-387,-10 17-1935,-14 7-1935,-16 15-258,-2 21-258</inkml:trace>
  <inkml:trace contextRef="#ctx0" brushRef="#br0" timeOffset="122538.0088">7763 15935 2451,'-30'-33'4515,"10"33"-129,-10 18-1677,-7 3-1290,3 26-129,-8-2-516,7 19-129,1-6 0,10 10-258,7-12 129,17 2-129,0-8 0,24-3-129,6-17 129,15-6-258,5-12 129,8-8 129,2-7-387,3-22 129,-3-10 0,-2-13 0,-10-1 0,-14-2 0,-14-7-258,-17-6-129,-10 19-2580,-27 4-1677,-15 6-258,-13 15-645</inkml:trace>
  <inkml:trace contextRef="#ctx0" brushRef="#br0" timeOffset="139377.972">11441 10217 129,'-13'119'4128,"0"-62"258,13 14 0,-8-3-4515,8 3-516,-5 0 129,-6 5 774,3 6 258,-2 5-129,-1 9-258,-2 11-129,0 8 129,0-1 258,2 6 129,-1-6-129,7 0 0,-2-10 129,6-7-129,-1-16 0,2-8 129,1-12-516,3-12 129,1-6-258,4-11 129,1-7 0,4-2-129,-1 0 129,6-1 0,-1 4 129,6 0-129,4 3 258,3 1-258,4 3 129,4 3 0,7 2 0,6-1 129,2 0-129,6 1 258,5-3-258,5 2 258,5-7-387,4 5 258,4-2-258,4 1 129,3-1 0,5 7-129,1 3 129,3 6 0,5-1 0,3 3 0,4 0 129,2 0-258,9-1 129,6-6-129,6-7 129,7-4 0,3-2-129,1-5 0,5 0 0,2 0 129,0-1-129,-5 4 0,0 3-129,-1 2 0,3-4-129,-1-1 0,2-6 0,7-5 0,8-7 0,1-4 129,4-2 0,-1-3 0,-2 5 129,-3 6 0,-6 14 129,-10 2 0,-6 7 129,-5 7-258,-7 2 129,-7 2 0,-3-5 0,0 0 0,0-11-129,-1-3 0,-7-3 129,-1-6 0,-4 0 0,-3-1-129,-9 1 0,-5 0 129,-11-3-129,-4 1 0,-8-5 0,-3-4 0,-7-9 129,-2-13-129,-4-17 0,1-15 0,-5-15-129,0-15 129,-2-21-129,1-16-129,1-12 129,0-12 0,2-6-129,-1-7 0,3-2 129,0-3 0,3 1-258,2 1 387,-2-1-129,3-3 0,3-2 0,-3 1 129,5-1-129,-4 6 129,-4 5 129,-2 1-258,-4 11 129,-6 6 129,-9 8-258,-9 10 129,-7 10 0,-5 7 0,-8 6-129,-4 11 129,-4 15 0,-5 7 0,-7 6 0,-1 8-129,-3 4 258,-4 4-258,-2 6 129,-7 5 0,-4 1 129,-4 4-258,-6 5 258,-6 0-129,-4 3 0,-10 2 0,-9-5 129,-1 0-129,-6 1 0,-4-4 129,0 0-258,-4 0 258,-3 4-129,2-1 129,0 4-129,-2 2 0,-5 1-129,2 1 258,-8-4-129,0 4 0,-6-4 0,3 0 0,-3-6 0,-2-2 129,-1-2-129,-4-4 0,0-1 129,1-2-129,0-3 258,-6 0-258,-2 4 129,-6 2-129,-1 4 0,3 2 0,-3 9 0,-2 1 0,0 2 129,1 0-258,7 1 129,3 0 129,3-5-129,1 1 0,2-3 0,2-2-129,6 2 129,-1-2 0,1 0 129,2 1-129,0 5 0,1-1 0,-1 2 0,1 0-129,-1 0 258,3-4-258,0 2 258,-3 1-129,-1-6 0,4-1 0,0 5 0,2-3 0,1 1 129,0 8-129,1-4 0,2 5 0,2 1 129,0 1-129,1-2 0,0-1 0,1 2 0,0 1 0,0-1 0,3 1 0,1 0-129,3 6 129,3 7 0,3 5 129,-1 5-129,7 0 0,0 4 0,4 0 129,4 0-129,1 3 129,4-2-129,4 1 129,5 0-129,6 0 129,3-1 0,5 4 0,2 1 0,5-3 0,4 0 0,2 1 129,5-5-129,4 0 0,2-6 0,7-2 0,4-6-387,4-12-516,0 11-2193,11-11-2193,-1-4-258,8 1 0</inkml:trace>
  <inkml:trace contextRef="#ctx0" brushRef="#br0" timeOffset="152076.6983">8303 10662 1,'-8'-16'1805,"8"16"-128,-20-11 0,8 5-387,-6 3-129,-2 2-387,-3 1 0,0 0-387,-2 10 129,-2-2-129,5 7 0,-2 7 0,6 2 129,-2 5-258,5 5 0,0 0-129,4 7 0,-1 1 258,6 0-258,-1 0 0,7 1 0,0-2 129,4-1 129,8-7-129,8-1 0,6-9-129,7-3 129,5-13 0,7-4-129,1-8 129,4-9-129,-2-5 0,-1-7 0,-7-9 129,-4 0-129,-9-7 129,-7 1 0,-7-3-129,-9-3 0,-4-1-258,-12 2 0,-6 5-129,-10 1-387,-1 9-129,-12-3-1935,-5 8-1677,10 14-516</inkml:trace>
  <inkml:trace contextRef="#ctx0" brushRef="#br0" timeOffset="153921.8038">11385 8657 1806,'-29'38'1419,"5"-7"-258,-3 7 516,-3 7-258,5 10-516,3 2-129,7 7-387,10-5 258,10-4-387,11-10 129,16-4-129,9-16 0,10-13 258,7-12-258,5-18 129,-3-18 129,-2-6-129,-13-11 387,-10-7-387,-16-3 258,-15 3-516,-18 5 129,-20 6-387,-13 17-258,-18 3-1806,-14 15-2451,1 15-129</inkml:trace>
  <inkml:trace contextRef="#ctx0" brushRef="#br0" timeOffset="166552.5263">11428 13757 516,'0'0'3354,"0"0"129,0 0-2709,-9 7 0,9-7-258,-12 7 0,12-7-129,-10 10 0,10-10-129,0 0 129,-10 1 387,10-1 129,0 0-129,0 0 129,-5 11-129,5-11 0,-4 16 129,4-2-258,-5-3-258,1 3 129,-3 3-129,3 3-129,-2-2-129,0 1 0,-3-4 0,5 3-129,-1-4 129,0 3-258,-1-6 129,3 0-129,-1-1 258,-2 1-129,1 1 0,-2 1 129,2 2-129,-2-2 0,2 3 0,-1-3 0,2-1 129,1-1-129,3-11 0,-6 14 0,6-14 0,-2 13 0,2-13 129,0 0 0,0 0-258,0 0 258,0 0 0,0 0-129,0 0 129,0 0-129,0 0 0,9 3 0,-9-3 0,14-3-129,-14 3 129,18-11 0,-9 2 129,3 2-129,0-5 129,-3 1-129,-9 11 0,19-18 129,-19 18-129,13-14 0,-13 14 0,0 0 0,0 0 0,0 0 0,0 0 129,0 0-258,0 0 258,5 5-129,-5-5 129,-1 11-129,1-11 0,-8 14 129,8-14 0,-12 20 0,4-9-129,-1 0 129,-2 3-258,0-2 258,1-4-129,-2 0 0,2-3 0,-2 4 0,4-4-129,8-5 129,-17 6 129,17-6-129,-11 0 0,11 0 0,0 0 0,-9-3 0,9 3 0,-8-13 0,8 13 0,-8-17 129,4 7-129,1-3 258,0 1-258,0 2 0,-1-4 129,2 4-129,2 10 0,-6-21 0,6 21 0,-8-15 0,8 15-645,-11-14-2967,11 14-1161,0 0 0,-14-8-774</inkml:trace>
  <inkml:trace contextRef="#ctx0" brushRef="#br0" timeOffset="181420.3767">8299 10604 2967,'-12'16'5160,"12"-16"-387,0 0-129,0 0-3483,0 0-387,0 0-258,0 0 0,8-8-129,-8 8 0,15-25 0,-2 17 258,-3-10-129,6 6 0,-2-6 0,5 5-129,-1-8 129,5 3-129,-2-1-129,4 1 0,1-2 0,2 2-129,-3-8 129,4-1-129,1 1 0,2 2 0,1-5 0,3 3-129,-1 1 129,4-4 0,0 7-129,-1-1 129,2 1-129,-2 0 0,-1 1 0,-3 3 0,3 0 0,0-3 0,-4 5 0,3 3-129,-2 1 129,0 6 129,3-4-129,0 1-129,-1 3 258,1 4-129,4-1 0,-2 1 0,2 0 0,0-2 0,-3 4 0,2 0 129,-3-3-129,-2 2 0,-3-2 0,0 1 0,-2-1 129,0-3-258,-4 1 0,2-1 129,-2 1 0,1 3 0,0-3 0,0 1 0,1 2 0,-3 2 129,4 0-129,0 0 0,0 0 0,1 1-129,2-1 129,-1 0 0,1 0 0,-1 0 0,-1-1 0,-1 0 129,-2-3-129,-1 2-129,1-1 258,-3-4-258,1 5 129,4 2 0,-1 0 0,-2-3 0,2 3 0,-2-2 0,-1 2 0,-1 0 0,-2 0 0,-2-1 0,0 0 129,0-6-129,-2 1 0,1-2-129,0-2 258,1 3-129,0-6 0,1 4 0,0-7 0,-1-1 0,1 1 0,-1 2 0,0-1 0,-2 0-129,-1 4 129,-1-1 0,1 3 0,-4 0 0,0 1 0,1-6 0,-1 6 0,-4-6 0,3-3 0,-1-2 0,-2 3 129,0-3-258,-1 3 129,1 3 0,-3-2 0,0 1 0,1 3 0,-1 0 0,2-3 0,-1 4 0,-2-4 0,3 1 0,-1 3 0,-1-1 129,1-2-258,-7 13 129,9-17 0,-9 17 0,9-20 129,-6 10-129,1-3 0,-3 1-129,3 1 129,0-2 0,0-1-129,0 0 258,0-2-258,0 5 129,1 1-129,0-3 258,1 0-129,-5 1 129,-1 12-129,8-19 0,-8 19 0,5-18 0,-3 5 0,-1 4 0,-1 9 0,1-25-129,-1 12 129,0 0 0,0-2 0,0 15 0,-4-22 0,4 22 0,-8-18 0,8 18 0,-11-12 0,11 12 0,-12-12 0,12 12-129,-12-16 129,12 16 0,-16-15-129,8 4 129,-1-3 129,9 14-129,-16-20-129,16 20 129,-17-13 0,17 13 0,-12-7 0,12 7 0,0 0 0,-12 0 0,12 0 0,0 0 129,0 0-258,-11 2 129,11-2-258,0 0-258,0 0-1290,-13-7-3096,13 7-516,-12 0-387,12 0-516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04-18T15:50:14.985"/>
    </inkml:context>
    <inkml:brush xml:id="br0">
      <inkml:brushProperty name="width" value="0.05292" units="cm"/>
      <inkml:brushProperty name="height" value="0.05292" units="cm"/>
      <inkml:brushProperty name="color" value="#515128"/>
    </inkml:brush>
    <inkml:context xml:id="ctx1">
      <inkml:inkSource xml:id="inkSrc36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7-04-18T15:53:28.371"/>
    </inkml:context>
  </inkml:definitions>
  <inkml:trace contextRef="#ctx0" brushRef="#br0">12093 5659 903,'-8'-73'1290,"0"35"-129,-7-3-129,0-1 129,-5-2-258,-4 5 0,-3-1-258,-4 7-258,-3 2-129,-6 1 129,2 2-258,-7 5 0,-1 3-129,-1 0 129,3 8-258,1 1 129,3 8 129,6 3 258,2 15-258,11 11 258,5 11 0,7 15-129,7 2 129,2 9 0,11 2-129,5 2 0,10-3 258,3 0-258,8-16 516,7-4-258,-2-13 0,8-4 258,0-14-129,2-5 0,-7-8-387,3 0 0,-7-7-129,-5-6-387,-6 6-129,-7-7-387,-4 5-774,-19 9-2580,3-21-516,-5 10 258</inkml:trace>
  <inkml:trace contextRef="#ctx0" brushRef="#br0" timeOffset="1608.0918">12317 17684 2580,'-63'-3'3225,"23"3"129,8 1-3096,-6-1-129,-5 0-129,1 0 387,-5-2-258,4 2 258,-3 1 0,2 1 0,-2 2-129,-2 4 0,-1-3 129,-3-3-258,-1 1 0,-2 0 0,-2 4 129,-5-6-516,2-1 258,-2 0 387,0-9-516,-2 9 129,2 0 129,-3 4-129,1-4 0,-1 0 129,3 0-258,-1-4 129,0 4 0,2-6-129,-1-9-258,3-7 387,-2 5-129,-2 0 0,-2-2 129,1 7-129,-5-1 0,2 8 258,1 4-129,4 1 0,-1 0 129,10 3 0,0-1 0,8-2 258,3 0-129,0-2-129,-2-8 129,1 4-129,-6 4 129,-1-1 0,-3 3 0,-1 1-129,-4 6 129,0 10-129,0-2 387,3 0-258,-2-3 129,4-1-129,-1 7 258,-4-4-129,-3-5 129,2 3-129,-6 1 258,2 5-129,-4 18 258,4 11-387,-4-9 129,10 4-387,-3 0 516,9-5-129,-1-12 0,3-11-129,-2-14-387,1-5 387,-1-16-129,-6 4-129,4 1-1419,-9 7-2709,-1 0-774,5-4-516,0-3-129</inkml:trace>
  <inkml:trace contextRef="#ctx0" brushRef="#br0" timeOffset="2608.1491">18279 13577 2967,'-133'32'4644,"52"-10"-258,5 11-258,-9-3-4128,-7-3 0,-9 3 129,-1-2-129,-1-6 387,-1 0-258,5-2 129,-1-2 129,3 1-129,-1 2 129,3 0-258,-4-6 387,9 3-258,-2-11 129,6 5-129,-5-11-129,8-1 129,0-4 0,7-12 0,3-5-129,6-5 129,2-6-258,2-5 129,2 2-387,-1-5-516,8 8-1935,-8-3-2064,-4-1-258,0 7-258</inkml:trace>
  <inkml:trace contextRef="#ctx0" brushRef="#br0" timeOffset="17726.0138">7558 12818 1419,'-14'-54'1677,"5"26"-129,-4-3-129,-3 5 516,-7-5-516,0 6-129,-10-8-129,2 12-129,-14-7 129,5 14-129,-11-6-129,6 11 0,-14 1-258,7 5 0,-9 3 0,2 5-129,-3 0-258,-2 9 0,0 2-129,2 1 129,0 2-258,3-1 129,1 7-129,3 1 0,3 1 0,5-2 129,-1 4-129,3-1 0,3 5-129,-1 3 129,-1-2 0,3 3 0,1 3-129,1 3 129,-1 2 0,1 4 0,5 1 0,0 1 0,4 3 0,1 4 0,4 4 0,0 2 0,2 2 0,4 0 129,-3 2-129,3 3 129,-1-2 0,3 2-129,-3-1 0,3-3 129,4 0-129,-2 1 129,3-3-129,5 1 0,0-3-129,3-5 129,3-3-129,1-3 0,0 2 0,1-6 0,8 1 0,2-3 258,2 0-129,7 3 0,0-1 258,8 5-129,3-9 129,5 5 129,2-6-258,8-4 129,0-5 0,2-5 0,-1-10-258,2-5-129,-4 1-1032,-10-11-3096,-3-4-516,-3 0-258,-6-4-258</inkml:trace>
  <inkml:trace contextRef="#ctx0" brushRef="#br0" timeOffset="23097.3211">18888 16955 2322,'-10'48'3483,"6"-21"129,-5 7-3096,-4-9-258,-1 6 387,-2 1-387,-5 6 129,0 3 0,-8 7-258,-2-1 129,-5 9 258,-9 3 0,-1 13 0,-11-2 258,-1 19 0,-9-1 129,-2 10 0,-10-3-387,-1 4 258,-10-11-258,3-5 129,-4-11-129,1-19-129,-2-9 129,5-19 0,-1 3 258,7-7-645,-3-2 516,6-5-258,0-4 0,7-6-129,1-4 0,6 4 0,0-8-258,8-8 387,3-4-258,1-1-258,4 0 0,0 16-387,48 1-516,-85 1-3354,85-1-387,-68 6-387,68-6-387</inkml:trace>
  <inkml:trace contextRef="#ctx0" brushRef="#br0" timeOffset="27629.5803">16254 2649 7611,'-37'-47'5289,"29"25"-258,5-3-258,12 5-4257,3-5 129,13-1-129,2-4 258,16 0-387,7-3 0,11 0 258,6-4-258,12-4 129,7-4-387,8 1 387,10 2-516,7-4 516,7 3-516,5 9 0,6-1-129,10 11 387,3 10-129,4 12-129,-6 2 129,1 19-129,-1 12 129,0-2-129,-7 17 129,-12 3-258,-5 3 129,-6 1-258,-5 5 387,-4 6-516,-8 5 387,-4 11-258,-8 8 387,1 12-129,-7 12 129,-1 20 129,-8 6-129,-8 13-129,-5 9 129,-10 5 0,-3 7-129,-3 4-258,-8 3 258,-4-4 0,-7 3-129,2-8 387,-7-3-258,3-10 0,-4-12 0,-3-8-129,3-15 129,-1-8-129,2-15 129,0-10-129,2-17 129,-2-16-129,0-8 129,-1-8 0,-1-16 0,-4-11 0,-7-13 0,12 7 129,-12-7-129,11-10 129,-6-6-129,4-11 0,-1 2 0,6-7-129,0-6 129,0 0 0,3 2 0,-1-2-129,-1 7 129,-1 4 0,-3 2 129,-2 10-129,-9 15 0,10-13 129,-10 13-258,2 13 129,-2 7 0,-3 5 0,-6 6 0,0 3-129,-4 9 129,-3 2 0,-1 0 0,-3 4 0,-4-4-129,-2 0 129,-5-3 129,0 1-129,0-9 0,-3 0 0,4-10 0,-2-5 0,6-11 0,-2-6 129,3-8-129,4-17 0,-3-11 129,3-11 0,-1-6 0,6-3-129,-4-4 129,3 5-129,5 5 129,0 9-387,5 14-129,-3 2-129,10 23-1161,-15-5-3612,15 5-258,-13 15-387,9 0-516</inkml:trace>
  <inkml:trace contextRef="#ctx0" brushRef="#br0" timeOffset="28665.6394">20571 4427 10191,'17'-38'5289,"-15"18"-516,0 10 129,-4-3-4644,-9 10 129,-10 3-129,0 8-129,-7 14 0,-1 4 129,1 6-258,2 1-129,6 3 258,8-5-387,4-5 258,7-8-129,1-18 129,13 14-129,1-14 129,3-4 129,0-7-129,0 2 129,-3-3 0,0 5 0,-3 7-129,-1 0 0,-4 11 0,1 5-129,-2 2 129,-1 0-129,3 3 129,-1-6 0,5-7 0,6-5-129,1-8 258,5-11 129,5-8-129,1-3 0,2-5-129,2-8 0,-3-3 129,0-3 0,-3-7 0,-6-2-258,-2 0 129,-3 1 0,-4 4 129,-5 5-258,-1 11 129,-5 8 0,-1 14-129,0 12 129,-8 14 129,-4 13-129,-1 8 0,-3 8 129,3 5-129,1 2 129,3 2-258,6-3 129,3-4 0,8-7 0,9-10 0,6-8 0,2-13 0,5-7 0,6-10 0,-2-17-129,2-11 258,-2-16-258,-5-7 129,-4-10 0,-4-1 0,-8 2-129,-6 6 129,-7 11-129,-1 16 129,-10 20 0,-5 17 0,-1 20 0,-4 24 0,5 8 0,0 10 129,3 5-129,7 4 0,6-1 129,6-8-258,7-10 0,8-9-774,-4-16-3612,14-7-258,-5-17-516,5-3-258</inkml:trace>
  <inkml:trace contextRef="#ctx0" brushRef="#br0" timeOffset="28957.6563">21768 3903 9159,'16'33'5160,"-12"10"-387,3 20-258,-3 5-4128,0 11 0,-4 2-129,2-2-258,3-1-774,-5-27-1935,7-5-1806,0-24-645,6-15 0,0-14-258</inkml:trace>
  <inkml:trace contextRef="#ctx0" brushRef="#br0" timeOffset="29131.6662">22008 3797 7611,'-32'17'5418,"8"14"-516,1 13-258,-8-3-3741,-1-4-1032,3 2-774,-8-17-3354,13-2-387,4-13 0,9-3-774</inkml:trace>
  <inkml:trace contextRef="#ctx0" brushRef="#br0" timeOffset="29299.6758">21960 4073 9159,'10'22'5160,"-26"-1"-387,-6-15-258,1-1-4257,-6 6-903,-8-4-3354,6 6-645,2-4-129,10 11-774</inkml:trace>
  <inkml:trace contextRef="#ctx0" brushRef="#br0" timeOffset="29973.7144">22558 3784 9933,'2'-18'5547,"-1"26"-516,2 28 0,-9 13-4644,5 11 0,-9 12-129,3 8-258,-3 4-129,3-4 258,1-8-387,-3-15-387,9 2-2580,0-24-1806,12-13 0,-2-18-516,9-4-258</inkml:trace>
  <inkml:trace contextRef="#ctx0" brushRef="#br0" timeOffset="30139.7239">22665 4116 10191,'-1'57'5418,"1"-29"-387,8 3-387,-3 2-5160,-5-9-3999,0-7-129,0-17-645,0 0-387</inkml:trace>
  <inkml:trace contextRef="#ctx0" brushRef="#br0" timeOffset="30650.7531">22918 4151 8643,'32'2'5289,"-20"-2"-387,1 0-387,-13 0-4128,0 0 0,0 0-129,0 0-258,-13 13-129,0 2 129,-2 2 0,2 2 0,5 2 0,2 2 0,6 0 0,0-6-129,6-4 0,6-8 0,2-3 0,2-2 0,-1-11 129,-3-6-129,-2-3 0,-3 2 129,-5 5 0,-2 13 0,0-11 129,0 11-129,-5 18 129,1 11 129,-1 9 0,2 3 387,-2 5-258,2 8 0,1-2 129,-2-1-129,-2-6 0,0-8-129,-2-8 0,-5-4-258,-6-17 0,0-8 0,-5-5 0,0-17-129,0-5-129,-1-8 0,6 3-774,-8-12-3096,15 16-645,-1-9-516,10 11-387</inkml:trace>
  <inkml:trace contextRef="#ctx0" brushRef="#br0" timeOffset="31145.7814">23288 4216 5805,'14'-18'5418,"-6"3"-387,-8 15-258,0 0-2193,-12 4-1935,-5 2-129,-2 6-258,-4 7-129,2 6-129,-2 3 0,2 0-129,8 1 0,5-2 0,8-3 0,3-4-129,11-5 129,0-11-129,8-1 129,-2-6 0,2-10 0,-6-3 0,0-1 129,-6 2-129,-2 3 129,-8 12 0,6-12 0,-6 12-129,0 11 0,-1 3-387,1 11-1419,0-7-2451,2 2-129,3-7-516,-5-13-129</inkml:trace>
  <inkml:trace contextRef="#ctx0" brushRef="#br0" timeOffset="31481.8006">23410 4117 6321,'12'83'4902,"-4"-42"-258,-2-3-258,1 0-3741,-4-13-258,1-6-129,-3-9-258,-1-10-129,0 0 0,16-18-129,-7 0 0,3-1 129,3 0 129,0 3 0,4 2 129,2 10 0,-5 4 129,5 12 129,-7 4 0,4 9 0,-8 0-258,3-3 0,-5 0-387,-8-22-903,12 22-1290,-12-22-2064,8-5-387,-3-16-258</inkml:trace>
  <inkml:trace contextRef="#ctx0" brushRef="#br0" timeOffset="31901.8246">23840 4107 3483,'0'20'5031,"0"-1"-258,-7-1-258,-3 6-2451,-3-6-1161,4 11-258,-6-5-129,7 3-258,0-7-129,7-3-129,1-5 0,12-2 0,4-10 129,6-6 0,3-10 0,0-12 0,-1-7 129,-2-6-129,-4-11 129,-4-4-129,-8-4 0,-4-4 0,-6-3-129,-8 7 0,-2 7-129,-5 13 387,1 10-258,-1 21 129,1 11 0,3 24 0,5 17 129,6 15 0,2 9 0,2 7-258,8 2 0,6-5 0,6 0-903,-5-21-1419,14 1-2451,-4-18-129,9-12-387,-2-14-129</inkml:trace>
  <inkml:trace contextRef="#ctx0" brushRef="#br0" timeOffset="32165.8396">24240 3991 7998,'-15'-1'5031,"2"8"-258,1 12-387,-2 0-3870,2 9 129,-6-5-258,6 6-129,0-4-129,8-1 129,2-1 129,5-4 0,6 0 0,6 3 0,-1-3-129,-1 4 0,-5-4-129,-5 1-129,-6 3-903,-23-10-3741,-3 3-129,-12-12-516,-4-4-516</inkml:trace>
  <inkml:trace contextRef="#ctx0" brushRef="#br0" timeOffset="32319.8486">23048 3712 8514,'-12'3'387,"0"16"-645,12-1-129,0-1-5547</inkml:trace>
  <inkml:trace contextRef="#ctx0" brushRef="#br0" timeOffset="37058.1196">11050 9110 1,'-5'63'3998,"5"-17"1,-6 2-516,2 8-3612,-3 5-129,2 12-129,-2 3 0,4 3 129,-5 0 129,5 8 0,-3-5-258,3 6 129,-1 1 129,3 6-258,-3 2 258,1 7-129,1 3 129,2 3-258,0 5 258,0 6 129,2-3 0,2-4 387,4-4 0,0-10 258,5-3-129,-1-14 0,4-4-129,-3-11 129,5-6-129,-3-2-258,5-2 129,-4 3-258,2 0-258,2 1 516,0 1-129,-1-6 129,8 2 387,-5-8-129,8-1 387,-2-14 0,5-1-129,-3-9 129,7 2-387,0-10 0,2 1-258,4-3 129,-1 3-387,5-2 0,0 1-258,-1-1 258,6-1 258,-2 3-258,1 1 129,-1-2 0,4 1-129,-2-4 129,3 1 0,2 1 0,1 2 0,-1-1 0,2-2-129,-1 3 0,4-3 0,-4 1-129,6 3 129,-5-2 0,4 0-129,1 5 129,5-1 0,1 0 0,2 5 129,1-1-129,1 4 129,1-3-129,0 6 129,-1-3 0,-1 0 0,4 4 0,-1-2-258,1-1 258,3 0-258,0 1 129,0-4-129,2 2 129,1-2-258,-1-2 129,1 1 129,0 6-129,0-4 129,0 2-129,-1 1 129,0-3 0,2-1 0,2 1-129,0-1 258,1-6-129,1-3 0,3-3-129,0 0 129,3-5 0,-1 3 0,5-1 0,-2-2-129,-1 2 129,2 2 0,1-1 0,1 0 129,0-1-129,1 4 129,1-7-129,0-2-129,1-4 129,2-4 0,0 0-129,4 0 129,7 0-129,-3-5 129,3 3-129,-2 2 258,3 0-129,1 6-129,5 1 129,-2 2 0,0 2 0,1 1 0,3 3 0,0-4 0,4 0 0,0 0 0,-4 0 129,2 0-129,1 3-129,0 3-258,1 1 387,-2 1-258,0 5 258,1 3-258,5-1 129,-3 3-129,2 1 258,0-4-129,2 3 0,0-1 258,1 2-129,1-4 0,-3 1 0,0-2 0,-1 0 129,4 0 0,-6-2-129,-2 2 129,-4-4-129,-3 1 0,0-6 129,-3-1-129,0-5 0,-6-4 0,1-6 258,-1-5-258,-3-4 129,4-8-129,-1-3 129,-3-5 0,-2-7-129,-1-3 258,-6-7-258,1-4 0,-5-8 129,-3-9-129,-2-6-129,-4-7 129,-3-7 0,-4-8-258,0-6 129,-4-6 0,-1-3 0,-3-1 0,2 0-129,-10-5 0,4 1-129,-6-3-129,1 5 0,-9-3 129,-3 3-258,-8-3 258,-5 1 129,-7-4 0,-5-2 0,-5 2 258,-6 4-258,-5-2 129,-7 6-129,-2-4-129,-5 7 0,-7 1 129,0 6-258,-10-1 129,2 3 129,-6 2 0,-2 0 129,-5 1 129,0 2 0,-5 3 129,-6 0-129,-2 4 258,-4 4-258,-4 5-258,-4 2 129,0 6 0,-4 2-129,0 7 129,-4 4-258,-2 4 0,-1 4-129,-1 1 258,0 10 0,-1 0-258,1 6 516,3 8-129,-2 3 129,3 3 0,-1 2 129,-3 8 0,-1-2 258,-2 6-258,-2 0 0,0 0-129,-2 3 129,1 4-129,1 5 0,5 4 0,1-1-129,-2 4 258,8 0-258,-3 4 258,8 1-129,0 5 129,4-4 0,4 4 129,2-1 0,3 5-129,2-4 129,1 2 0,-1-1 0,0-2-258,-3 1 129,-3-1-258,0 2 0,-4-5-258,1 4 258,-1-6-129,3 3 129,-3-6 0,8 2-129,-1-5 258,0 1 0,5-3 258,0-1-129,-4 1 0,-1-2-129,-1 2 0,-3-1 0,-4 3 0,-2-5 0,1 1 129,-3-1-258,1-4 258,2 0-129,2-6 129,0 1-129,0-2 0,4 0 0,-3 2 0,1 0 129,-3 4-129,-2 0 0,2 5 0,-3-1 258,2 2 0,-3-3-258,3 1 129,-1 0-129,2-1 129,0-1-129,-1-2 0,3 3-129,-6 1 129,0 3 0,4-1-129,-4 2 258,3-1-129,-3 2 0,4-1 129,-2-2-129,4-3 0,-1-2 129,3-1-129,-1-4 258,-1-3-516,1 0 258,-5-3-129,-1 2 0,-4-6-129,0 3 129,-4 2-258,-1 2 258,0 0 0,-1 0 0,1 2 129,2 2 129,0 0 0,-1-4 129,3 0 0,3 0 0,0-5-129,-1-1 0,0 1 0,0-2 258,1 3-387,-2 2 0,-2 1 0,1 1 0,-4 0 0,-2 0 129,0 0-129,1 0-129,0-4 258,2-6 0,3-1-129,0-8 129,4-1-129,4-5 129,-5 0-129,2-2 0,-1-2 0,-4 4 0,1-3-129,-1 5 129,0-2 0,0-1-129,4-1 129,-1 0 0,4 1-129,-1-2 258,0 1-258,3-2 129,-2 2 0,1 2 0,-1 3-129,1-2 129,0 2 0,0 3-129,0 2 129,0-1 129,2 0-129,2 0 129,-3 1-129,4 0 0,-5 1 129,3 1-129,-3-2 129,2 4-258,0-1 129,-2-1 0,4 1-129,-2-5 129,4 1 0,-4-2-129,6 1 129,-3-2 0,2-3-129,-2 2 129,0-3 0,2-1 0,-4-2 0,-1 0 0,1-2 0,-1 0 129,2 0-129,-2-1 0,1-3 0,-2 2 129,2 0-129,1-1 0,-2 3 129,0-2 0,-4 4 387,1-2-258,-2 5 258,-1-3 0,0 5 258,-4-8-387,4 4 0,-7-3 129,6 2-387,-4-2 129,2 0-258,-4 2 0,1 1 0,-3 1 258,2-2-129,-2 4 129,1 5 129,-3-4-129,3 7 0,-1-1 0,1 3 0,-1 3-129,-3 7 0,-1-1 0,1 5-129,2 0 129,4 7 0,2 5 129,1 2-129,2 3 0,9 1 0,0 4 129,4 3-129,-1-2 129,3 0 0,-4-2 0,6 8 129,-4-5-129,2 6-129,1-2 129,3-2-129,-1 0 129,4 7-258,6-6 258,3 5-258,4-4 258,3 1-129,4 0-129,3-6-516,8 4-3999,1 2-387,1 0-516,6 1-258</inkml:trace>
  <inkml:trace contextRef="#ctx0" brushRef="#br0" timeOffset="40021.289">21536 14478 8643,'27'23'5676,"-27"-23"-516,17 15 0,-17-15-4773,0 17 0,-12-17-129,-5 1 0,-4-1-129,-3 0-258,-2 2 129,2-2 0,3 0 0,1 3-129,9 6 129,5 2 0,6 5 0,0 0 0,8 4 0,1 4 0,0 0 0,-3 0-129,-5-1 129,-1-3 0,-7-4-129,-7-3 0,-6-6-129,-1-7-129,1 0-1032,-8-2-3225,14-5-774,1-6-129,13 13-258</inkml:trace>
  <inkml:trace contextRef="#ctx0" brushRef="#br0" timeOffset="40437.3129">21558 14584 6450,'13'26'5289,"-9"-6"-903,-3 2-129,3-2-4257,-3-3-258,5-1 129,-6-16-258,18 12 129,-5-14 0,2-8 129,2-4 129,-1 0 0,-2 1 129,-3 0 129,0 3 129,-11 10-129,10-7 129,-10 7 0,0 9-129,0 2 0,0 7 0,-3 3 129,1 9-258,-1 0 0,0 4 0,-1 2 129,-1 4 129,-2-5-129,1 1 0,-5-8-129,3-8 0,-1-8-258,0-12-387,9 0-2838,-6-21-1548,6 1-387,0-5-129</inkml:trace>
  <inkml:trace contextRef="#ctx0" brushRef="#br0" timeOffset="40925.3408">21895 14610 5289,'0'42'5031,"-4"-14"-258,0 3-387,4-2-4257,-5-7 0,1-2-129,4-20-129,0 0 258,0 0-387,5-5 258,7-11-129,0-6 0,2 1 0,0-2 129,-1 7 0,-3 3 0,-10 13 129,15-4 0,-15 4 129,4 15-129,-4-1 258,0 8-129,-1-6 0,1 2-258,0-18 129,0 15-129,0-15 129,14-3-129,-2-8 0,1-3 129,4 0-129,0-1 129,-2 1 0,1 9 0,-6 1 0,1 5 258,-11-1-129,10 22-129,-8-9 129,-1 4-129,-1-2 0,0-15-516,7 25-1548,-7-25-2451,0 0-645,10-4-129,3-6-129</inkml:trace>
  <inkml:trace contextRef="#ctx0" brushRef="#br0" timeOffset="41533.3755">22267 14639 6966,'0'43'5160,"0"-18"-258,0 1-516,1-5-4386,-1-8 129,0-13 0,0 12-258,0-12 0,11-8 0,-2-13 0,3 1-129,1-5 129,0 1 0,2 1 0,-3 6 0,-2 6 129,-10 11 129,15 3-129,-13 9 129,1 4 0,-3 2 129,0 3-258,0-2 129,3-2-129,-1-6 0,-2-11 0,13 10 0,-3-9-129,1-1 129,1-5-129,4-1 129,-2-2 0,1 2 0,1 0 0,-4 2 129,1 4-129,-1 0 129,-1 0 0,-11 0-129,17 0 129,-17 0-129,12-12 129,-12 12-258,7-21 258,-4 7-258,-3-3 129,0 3-258,0-1 129,0 15 0,-12-13 0,12 13 129,-16 5-129,9 9 129,-1 4-129,4 5 258,4 5-129,0-2 129,2 1-129,10-7 258,5-5-258,2-6-129,3-9-387,7 0-1935,-1-13-2064,1-12-258,-1-6-387</inkml:trace>
  <inkml:trace contextRef="#ctx0" brushRef="#br0" timeOffset="41743.3876">22950 14275 5934,'5'55'5289,"-5"-14"-387,-5 11-258,-4-4-3999,1 11 0,-4-7-516,4 1-258,-1-1-516,0-16-774,10 2-2580,4-12-774,2-9-387,6-10 129</inkml:trace>
  <inkml:trace contextRef="#ctx0" brushRef="#br0" timeOffset="41871.3949">23008 14676 4128,'0'-59'5160,"-16"35"-129,-6 6-258,-18-1-2967,11 18-774,-12 0-1290,-2-5-2580,6 6-1806,5 2-387,10 5-258</inkml:trace>
  <inkml:trace contextRef="#ctx0" brushRef="#br0" timeOffset="42177.4124">23062 14697 6837,'-9'60'5289,"6"-34"-387,3-11-258,0-15-4257,8 5-129,3-11 0,3-22-258,2-4 129,6-1-129,1-3 0,-1 3 0,-2 3 129,1 9-258,-6 6 129,-1 14 0,-6 2 0,0 16-1032,-8-17-774,4 30-2580,-3-9-258,3 0-645,0 1 387</inkml:trace>
  <inkml:trace contextRef="#ctx0" brushRef="#br0" timeOffset="42351.4223">23377 14640 7998,'-5'39'5031,"0"-14"-516,1 4-903,-3-10-3741,3-7-1806,3 0-2580,1-12-129,2 10-516</inkml:trace>
  <inkml:trace contextRef="#ctx0" brushRef="#br0" timeOffset="42501.4309">23455 14540 6837,'-1'-14'5160,"-3"1"-387,4 13-645,0 0-4644,0 0-3354,0 0-645,0 0-645,8-1-129</inkml:trace>
  <inkml:trace contextRef="#ctx0" brushRef="#br0" timeOffset="43229.4726">23724 14639 7224,'7'11'5031,"-7"-11"-129,0 0-645,-4 13-3741,-11-10-258,1 4-258,-5 1 258,2 5-258,1 0 0,3 3-129,7 3 129,6-4-258,6-4 129,6-3-129,7-2 258,4-6-129,2-3 129,-1-8 0,0-5 0,-5-3 129,-5 2-258,-5 2 258,-3 0-258,-6 15 129,0-13 129,0 13-258,-10 3 129,2 8-129,3 0 129,-1 4 0,0 1 129,5-2-129,1-3 0,0-11 0,0 14 0,0-14 129,13 3-129,-13-3 0,17-6 0,-9 0 0,5 1 0,-3 0 0,5 4 258,0 1-129,3 1 129,2 4-129,2-2 129,5-3-129,3-8 0,3-11 129,2-11-258,2-11 129,3-10-258,-4-13 129,-4-8 0,-5-1 0,-7 3 0,-11 9-129,-5 11 129,-5 9-129,-14 19 129,-5 21 129,-2 15 0,-3 27 0,0 11 129,5 12 129,-2 9 0,11 5 129,3-4-258,8-1 0,0-10-129,12-10-129,5-10-387,-4-21-2322,11-5-2064,-4-8-129,1-9-516,-5-14-387</inkml:trace>
  <inkml:trace contextRef="#ctx0" brushRef="#br0" timeOffset="43751.5024">23466 14670 3483,'-28'10'4902,"15"7"-387,-2 2-258,1-2-3483,8 4 0,-1-4-129,7 3-258,1-3-129,12 0-258,4-2-516,-1-7-2064,5 0-1806,4-1-129,-8-5-516</inkml:trace>
  <inkml:trace contextRef="#ctx0" brushRef="#br0" timeOffset="54929.1416">1411 10914 1161,'-12'-20'3225,"3"15"-1677,-3-1 0,0 3-129,-6 2-258,-2 1 0,-5 1-129,0 13-129,-7 0-129,-2 13-387,-2 6-258,-2 8 0,-2 10-258,1 8 129,-2 12-129,3 2 0,-2 9 0,6 1-129,0 2 0,-2 2 129,6 0 129,-2-1 0,2-2 129,-2 0-129,3 0 0,-1-4 258,2 6-129,-1-2-258,5-1 258,1-3-129,4 0 0,2-3 0,4 0 129,2-1-129,3-7 0,3 0 258,0 2-258,2 4 0,-1-4 129,3 5-129,1 4 129,0-1-129,0 4 0,0 3 0,5 1 0,-1-7 129,0 1 0,5 1-129,-1-6 258,4 2-129,0-3 129,4 0 0,1-3 0,3 5 258,-1-5-258,7 5 258,-4-4-129,7 6 129,-5-8 0,6 4-129,-5-7 0,4 3-129,-4-10 0,4-3-258,-8-4 129,6-2 0,-2-4-129,0-3 129,4-5 0,-1 1-129,2-1 129,0 2-129,2-5 129,1-2-258,-2-1 129,1 1-129,-3 0 129,3-2 0,-5-2 129,0-2-129,-1 0 0,1-1 258,-1-3-258,0-1 129,1-1 0,0 1-129,-2-2 0,3 2 129,-3-2-129,4 0 0,-4-1 129,0 0 0,-1-7 0,1 4 258,0-8-258,3-1 0,-3 1 0,0-3 0,0-2 129,4 1-129,-4-1-129,1 3 129,-1 1 0,3-2 0,-4 0 0,1 3-129,-3 1 129,2-1 0,1 1-129,0-4 0,-2 2 0,-1-2 0,2-6 0,1 2 0,-1-3 129,1 0-129,-2-1 129,3-2 0,-1 0 0,2 0-129,0 2 129,2 1 129,0 0-258,-2 3 129,2-2-129,0-1 0,-1 0 0,-1 2 129,0-2-129,2-9 129,0 1-129,0-3 0,0 3 129,4-3 0,0-5 0,0 4-129,0 0 129,3 0-129,-4-2 129,3 0-258,0-5 258,0-1-129,0-2 0,2-4 0,4-7 0,0-4 0,4-1 0,-3-4 0,2 1 129,-2 3-129,-1-1 0,-3 3 0,0-1 258,-1 4-129,-4-2 0,1 0 0,-1-2 0,2-3 0,-2-2 0,2-5-129,-2 3-129,3-3 129,2 2 0,-1-1 0,0 3 0,1 0-129,-1 3 258,0 5-258,-4-5 129,1 7 0,-2-2 0,-2 0 0,-1 2-129,-1 1 258,1-6-258,0 2 258,0-1-129,1-8 0,1 2 0,-1-4 0,3 2 0,-1-6 0,0 10 0,2 0 0,2 2 0,0 5 0,1 5 0,0-2 0,1-1-129,-4 5 258,2-11-258,-2-1 129,-2-6-129,0-1 258,0-7-129,-1-2 0,-1 0 0,2 4-129,-4 3 258,1 0-129,0 4 129,-2-1-258,1 7 258,-2 2-129,2-1 0,1-4 129,0-2-258,1-1 129,1-5-129,-2 3 258,-2-5-258,1-4 0,-3 1 0,-1 0 129,-2-1 0,-1 1 0,-2 1 0,3 0 0,-3 3 129,-1-1-258,2-3 0,-4 1 129,-2-3-129,2 0 129,-1-4-129,-2-5 129,0 0-129,-2-1 129,-1 1 129,2 1-258,-4 4 258,-1-1-258,2 7 258,-4-2-129,-1 5-129,0 0 129,-2 2-129,0 0 129,-1-4-129,2-5 129,-2 4-129,-1-1 129,0 1 0,1 4 0,-1 1 129,0 2-258,0 6 129,-1 10 0,-3-2 0,1 7 0,-3 4 129,-1-3-258,-3 4 258,-1-4-129,-2-2-129,-3-2 258,-1-2-258,-3-2 258,-1 0-258,0 1 129,1-1-129,-2 8 129,0 2 0,-1 4 0,0 8 0,-1-1 0,-1 5 0,-3 1 129,-1 1-258,-2-1 129,0-1 129,-1-1-258,-2-3 129,1-1 0,1 1 0,2 3 0,-1 0 129,0 7-129,2 0 0,0 1 129,1 5-129,-1 2 129,0-2-129,0 1 129,-4-4-129,3-2 0,-4-1 0,-2-5 0,-1 2 0,-3 0 0,0-2 0,1 1 0,0 2 129,2 3-129,4 0 0,-1 0 129,4 0-129,3 6 0,1-1 0,-2 0 129,3 0-258,-1-4 258,-1 4-129,3 1 0,-1 0 0,2 0 0,-3 3 0,4 4 0,-2 3 0,2 6 0,-2 2 0,2 3 0,-1-1 0,1 3 0,-2 2 129,2-4-258,-2-2 258,-1-3-129,2-4 129,-4-1-129,2 0 129,1-4-129,-1 0 0,0 0 0,1-1 0,0 4 0,1-2 0,2 2 0,-6-8 0,2 0 0,0-3 0,0-5 0,0 0 129,0-3-129,0-6 0,-1 3 0,2-1 129,0-4-129,0 3 0,-2 1 0,1 1 0,-1 5 0,-3-5 0,2-2 0,-3 4 0,-2 0 0,3-2 129,0-1-129,0-1 129,3-1-258,-1 1 129,1-3 0,1-1 0,1 2 129,1-1-258,0 4 129,-1-1-129,1 0 258,-1 1-129,4 7 0,-5 0 0,4 0 129,1 0-129,-2 0 0,2 3 0,-1 1 0,1-4 0,-1 0 0,0-2 0,-1-1 0,0 0 0,0-3 129,0 1-129,-1 1 0,-1 4 0,3 0 0,-5 0 0,0 0 0,1 0 129,-2-2-258,2-1 129,0-2 129,-1-1-129,1-5 0,2 5 0,-2-1 0,1 1 0,2 0 129,1 2 0,0 2-129,0 1 0,0-3 129,2 2-129,-2 2 0,4 0 0,1 0 129,0 0-258,2 0 129,-2 0 129,4 1-129,0 0 0,-1 4 0,0-4 0,0 0 129,-2 1-258,2 1 129,-2-1 0,1 5 0,-1-3 0,4 2 0,-3-1 0,2 1 0,1-1 129,-3 0-258,3 1 258,-1 0-129,-2-3 0,3 2 0,-3-3 129,0 1-258,1-1 129,-1 2 129,0 1 0,2-3-129,-4 4 129,3-1-258,0 2 129,0 1 0,-2-1 129,3-2-258,0 1 129,1-2 129,-1 2-129,1 2 129,1-1-129,-1-2 0,3 4 0,-2 2 129,0-3-129,2 7 0,-1-2 129,3-1 0,-4 5-129,4 1 258,-2-4-129,4 3 0,-2 2 0,3 0-129,-1-6 0,0 1 0,1-1 0,1-1 129,-1 0-258,3-12 258,-8 14-129,8-14-129,-12 22-258,0-17-2451,7 17-2322,1 4-258,4 6-129,4 8-903</inkml:trace>
  <inkml:trace contextRef="#ctx0" brushRef="#br0" timeOffset="65372.739">1406 8880 3870,'-20'18'4773,"11"-11"-129,9-7-2580,-8 17-258,8-17 129,-3 13-258,3-13-129,0 0-645,0 0-258,0 0-129,0 0 0,9-1-258,-9 1-129,19-13 0,-7 9-129,1 0 129,0-5 129,0 8-129,-1-3 0,1 4 0,-13 0 0,22 0 129,-13 0 0,3 2-129,1 5-129,0 1 129,0-3 0,3 1 0,0-2 0,1-2-129,-3 1 0,4 3 129,-1-3-129,-1-1 0,-1 3 0,1-1 129,-1 1-129,1 4 129,-2-4 0,1-1-129,-1 3 0,-1-1 0,-1-3 129,3-3-129,-2 1 0,0 0 129,-1 1-129,1-2 129,-3 0-129,1 0 0,-11 0 129,16 1 0,-16-1-129,12 0 0,-12 0 0,0 0 0,0 0 129,0 0-129,0 0 129,9 0-258,-9 0 129,0 0 0,0 0 0,0 0-129,0 0 129,0 0-129,0 0 0,0 0 129,0 0-387,0 0-258,0 0-1161,-8 8-3354,8-8-129,0 0-516,0 0-129</inkml:trace>
  <inkml:trace contextRef="#ctx0" brushRef="#br0" timeOffset="66401.7978">3129 8863 1677,'0'0'4773,"0"0"129,11 5-258,-11-5-3225,0 0 0,0 0-129,-4 0-129,4 0-129,-13-12-258,13 12-129,-17-25 0,10 12-129,-2-4 0,5 2-129,-4 2-129,8 13 0,-8-20 0,8 20-129,-12-16 0,12 16 0,-13-12 0,13 12 0,-13-13-129,13 13 129,-19-11-129,19 11 0,-17-9 0,17 9 0,-13-11 0,13 11 0,0 0-129,-11-10-129,11 10-516,-6-11-1677,6 11-2709,0 0-129,0 0-516,0 0-129</inkml:trace>
  <inkml:trace contextRef="#ctx0" brushRef="#br0" timeOffset="67332.8512">1956 9154 4128,'0'0'5160,"0"0"-258,0 0-129,0-8-3612,13 5-258,-13 3 129,24-14-258,-14 5-129,5 3 0,-6-6 0,3 2-258,-6-1 129,4-1-258,-5-1 129,-5 13-258,13-19 129,-13 19-129,8-15 0,-8 15 0,0 0-129,0-17 129,0 17 0,-9-17-129,-3 7 129,0 0-129,0 0 0,-2-1 0,-1-1 0,2 3-129,4 1-387,-3-5-387,12 13-3612,0 0-387,-1-15-645,1 15-387</inkml:trace>
  <inkml:trace contextRef="#ctx0" brushRef="#br0" timeOffset="68488.9172">3079 8611 2967,'0'14'5031,"-5"6"129,5-20-516,-12 12-2967,12-12-258,0 0-129,0 0-387,-17 0-129,17 0-258,-13-8-129,13 8 0,-14-20-258,14 20 0,-14-15 0,14 15 0,-9-9 0,9 9-129,0 0 129,0 0-129,-12 6 0,12-6 129,0 0-129,-4 12 0,4-12 0,0 0-129,0 0 129,-8 11 129,8-11 0,0 0-258,-12 7 129,12-7 0,0 0 0,-12 6 0,12-6 0,0 0 129,0 0-258,0 0 258,-8 12-129,8-12 0,0 0 129,0 15 0,0-15-129,0 12 129,0-12-129,2 18 129,-2-18 0,5 19 0,-5-19 0,5 13 0,-5-13 0,3 13-129,-3-13-129,0 0-645,12 0-3999,-12 0-258,0 0-645,0 0-516</inkml:trace>
  <inkml:trace contextRef="#ctx0" brushRef="#br0">7245 12493 2967,'8'16'5160,"-8"-16"-387,20 7-258,-7-4-2967,7-1-1419,1 0 258,2-2-129,5 5 0,1 3-129,4 3 129,-1 1-129,5 2 0,-2 1-129,4-5 129,2-2-129,2-5 0,2-1 0,5-2-129,0-3 129,4-2 0,6-4 0,3 4 0,-1 4 0,1 1 0,2 3 129,1 9-129,-1-2 0,0 3 0,-3 5 0,0-2 129,3 1-129,0 3 0,2-5 0,-4 3 0,0 0 0,-2 1 0,0 1 0,-2 5 0,-8 0 0,0 3 0,-1 5-129,-1 2 129,1 5 129,-3 1-258,5-2 258,-1-1-258,0 1 258,2-3-129,0-1 129,0-5-129,1 1 0,1-3 129,-2 3-129,5 2 0,0 2 129,0-1-129,6 2 0,2 2 0,2-5 129,-1 1-129,7-4 0,-1-4 0,1-6 0,2-2 0,0 0 0,2-2 0,1-3 0,0 0 0,0-2 0,-1-1 0,3-1 0,-2 4 0,-1-5 0,-2-2 0,2-1 0,0 1 0,2-2 0,0 4 0,2 2 0,0 1 0,-2 4 0,1 4 129,2 4-129,0 2 0,-1 1 129,2 2-258,-4-1 258,5 3-129,-2-3 258,2-1-516,-4-2 258,5 0 258,-3 0-258,-1 0 0,-1 2 129,-1-1-129,0 1-129,-2-1 129,-3 3-258,2-4 258,-1 0 0,3-1 0,0-5-129,3-7 129,-1 0 0,-1-6-129,-1-1 129,0-3 0,-4-1 0,1-7-129,-3 0 129,0-1-129,-3 2 129,-3-1 0,3 2-129,-1 1 0,-4 0 129,0 1 0,0 0 0,1-3 0,1 4 0,4 2-129,-2-4 129,2 2 129,-1 1-258,1 1 129,-2 0 0,-2 1 0,0 3 0,-1 0 0,1 2 0,2 1 0,1-1 0,-2 3 0,1-2 0,1 1 0,0-4 0,1 1 0,-4-3 129,3-1-129,0-1 129,0 0-129,1-1 0,-1-4 0,-3 1 0,1-5 0,0-2 0,-2-2-129,-3 0 129,3-2-129,1 1 129,1-3 0,2 4-129,1-4 129,0 4 0,2 3 0,-1 1 129,1 2-129,-6 0 0,4 0 0,-1 3 129,-3 1-129,1 2 129,-2 1-129,-2 0 0,-2 0 0,0 5 0,0 2 0,-5-1 0,1 2 0,1 1 0,-1 1 0,5 4 0,2 2 0,-3 2 0,0 1 0,0 5 0,-1 3 129,-2 5-258,-2 2 258,-3 8-258,-3 4 129,-2-1 0,-1 7-129,-1 2 129,-2 5-129,1 3 129,-4 5-129,-4 6 129,-2-3 0,0 8 0,-6 3 129,-4 2-129,-1 3-258,-5 3 258,-3 2-129,-4 3 0,-2 3 129,-3-4-129,-4 3 0,-4-2 0,0-3 129,-7-4 0,-6 1-129,-8 1 258,-4-5-258,-5 6 129,-5-3 0,-6-3 0,-5 4 258,0-4-258,-3 3 258,-3-11-387,-2 6 387,-1-4-258,0 2 129,-3-3 0,-3-7 0,-5 8 0,-3-3 0,-5-5 129,1 17 0,-3 3 129,-2 2-129,-1 1-129,0 12 129,-4-14 0,1-2-129,-4-4-258,-1-22 258,-1-8-129,-2-7 129,2-10 0,-6-3-129,2-1 258,-1-7-129,-2 7 129,-2 0-258,-2-2 129,0 2 0,0 1-129,-1-5 129,1-2-129,1-5 0,2-2 129,0-5 129,-3-6-129,0 0-129,-5-8 129,1 4-129,-1-4 0,-4 5 129,-3 2 0,1-5 0,-2 6-129,2-5 129,0 2 0,2-1 0,-3-4 0,2-2-258,-1-2 129,0 2 129,-2-6-258,-1-1 129,3-3 0,-1 1-258,0-2 129,-1 2 0,0 1 0,4-4 0,1 1 0,2 4 0,0 0-129,0-6 258,-2 6 0,4-5 0,2 4-129,-1-9 258,0 4-258,1-5 258,1-3-129,-2 3 258,2-3-258,0 1 0,1-8 129,0 8-258,4-5 129,-3 2 0,1 1-258,2 2 258,0-3-129,1 4 129,1-2-129,0-5 129,1 5 0,0 3-387,2 0 258,3-4 129,4 5 0,-1-2-129,3 2 129,2 7-387,4-5 387,-3-2 129,0 6-258,2 4 0,-3 7 129,1 0-129,1 0 129,-2 2 258,1 10-258,3 4 0,3-3 0,3 4 129,-1 0-129,-1 0 0,0 5 0,2 2 0,2 4 129,-4-3-387,2 8 258,3 1 0,2 0 258,0 2-258,1-6 0,-3 1 129,0-9 0,-1-2 258,1-2-258,0-1-129,3-5-129,-2-8 258,3 7 0,4-1 0,0-2-129,3 0 0,-1-8 0,-3 0 258,-2-5-258,1 0 0,-1-10 0,-2-8 0,-1 0-258,1-11 258,1 5 0,1-9 0,3-8 0,-2-4-129,0-3 0,-3-5 129,0-3 0,2-6-258,-1-1 258,3 4-129,-1-4 258,4-1 129,2-3-387,1 9 0,4 6 0,3 10 129,0 2-129,1-2 129,0 11-387,5 9-129,2 6 645,0 2-129,5 2 0,3 5 0,1-3 0,1 7 0,2 2 129,2 6-258,2-2 129,-1-4 129,-1 5 0,-1-2-129,2 1 129,-1 0-129,0-1 0,-1-5 129,4 5-129,-3 0-129,2-2 129,5-1 0,-3 2 0,3 0 0,2-2 0,-2-3 0,3 3 129,-1-3 0,-1-9-129,1-1 0,1-2-129,0-3 258,-1-2-129,3-4 0,-1 0-129,0-5 129,3 6-129,-1-1 129,2 0 129,-2-4-258,1 3 258,-1 0-129,0-1 0,2 0-129,0 1 258,-2-4-129,1-1 0,-1-1 0,1 2 0,-2-3-129,0-2 258,0 2-129,0-1 0,3-3-129,-1 3 258,2 2-129,-2-3 0,4 4 129,0-1 0,4 0 0,-2 1-129,3 2 258,-1-2-258,2-2 129,-1-3-129,1 0 258,0 1-258,-1-4 0,-1-3 0,1-1 0,-3-9 258,3 3-258,0-7 129,-1-2-258,2-2 129,0 3 0,0-3 0,0 2 258,0 0-258,3 2 129,-2 3-129,0-3 0,-1-1-129,0-8-645,0 3-3870,-1 1-387,-6 0-387,1 3-516</inkml:trace>
  <inkml:trace contextRef="#ctx1" brushRef="#br0">873 10586 0,'0'0'0,"0"0"0,0 0 0,0 0 0,0 0 0,0 0 0,0 0 0,0 0 0,0 0 0</inkml:trace>
  <inkml:trace contextRef="#ctx0" brushRef="#br0" timeOffset="317572.1641">20433 16303 9288,'31'17'5805,"-18"-3"-258,-13-14-258,0 21-4515,-13-21-129,-16-5 0,-21-5-129,-9 2-129,-18-12-129,-10 4 0,-8-2 0,0 3 0,3 3 0,5 4-129,10 7 0,10 1-129,13 3 0,8 3 0,9 3-258,8-9-129,10 6-258,5-11-516,14 5-4128,1-12-387,13 5-258,3-6-516</inkml:trace>
  <inkml:trace contextRef="#ctx0" brushRef="#br0" timeOffset="317872.1812">20304 16552 10320,'14'47'6192,"-21"-24"-645,-18-16-129,-5-7-4773,-22-16-129,-10-8 0,-13-5 0,0-6-129,-8 1 0,5 2-129,3 4-129,8 7 129,10 12-129,8 2 0,3 6-258,9 1 0,8 0-258,0 0-516,17 9-3225,-6-17-1677,18 8-129,-4-32-645</inkml:trace>
  <inkml:trace contextRef="#ctx0" brushRef="#br0" timeOffset="318247.2026">19731 15697 8901,'5'32'6192,"-17"7"-516,-18-3 0,0 14-4257,-19 3-774,-4 11 129,-8-1-258,2 1-129,1-5 0,4 0-129,4 0 129,9-13-129,9-1 0,10-2-129,6-9 129,7-6-129,6-1 129,3-8-129,7-2-129,10 2 0,6 0 0,9-1 130,7 8-130,4-1 0,6 3-259,2 0-128,5 2-129,-6-8-774,12 5-3612,-12-22-903,4-5-387,-5-9-258</inkml:trace>
  <inkml:trace contextRef="#ctx0" brushRef="#br0" timeOffset="318708.229">20931 15900 10320,'8'67'5805,"-12"-15"-258,-5 20-258,-11-5-4386,-4 10-258,-7 1 0,0-1-258,-4-9 129,6 3-129,2-10 0,5-7-129,7-13-129,10-5 129,5-11-129,5-5 0,13-5 0,4-7-129,6-3 0,2-2 0,6 6 129,-1-8-129,-1 3 0,-1 3-129,-3-1-129,-4-6-129,-4 5-258,-6-5-387,0 6-2838,-11-15-1677,-5 9-387,4-31-129,-4 9-645</inkml:trace>
  <inkml:trace contextRef="#ctx0" brushRef="#br0" timeOffset="318958.2433">20824 16465 6837,'20'18'6192,"1"-6"-645,0-10-129,7 10-1677,2-12-3096,-1-5-129,2 1-258,0 1-129,-3 1 0,-7-9-258,0 3-387,-12-9-516,6 11-4257,-19-12-129,-1 5-516,-13-14-387</inkml:trace>
  <inkml:trace contextRef="#ctx0" brushRef="#br0" timeOffset="319146.2541">20959 16069 11223,'51'-22'5934,"-23"8"-387,12 4-258,0-6-4773,0-2-258,-2 2-258,-1 2-387,-1 7-387,-18-12-3741,7 19-774,-10 1-516,-1 16-387</inkml:trace>
  <inkml:trace contextRef="#ctx0" brushRef="#br0" timeOffset="319498.2742">21304 16658 8514,'-4'78'5805,"0"-32"-516,-2-10 0,3 5-3741,-2-11-1161,1-3-258,2-2-645,2-25-2580,-5 16-1677,5-16-645,0 0-258,11-19-387</inkml:trace>
  <inkml:trace contextRef="#ctx0" brushRef="#br0" timeOffset="319670.2841">21336 16427 9159,'20'-8'5289,"-20"8"-258,19-11-774,-1 11-6063,-18 0-2709,14-13-645,-14 13-129,11-12-516</inkml:trace>
  <inkml:trace contextRef="#ctx0" brushRef="#br0" timeOffset="320023.3043">21502 16681 8385,'0'94'5418,"0"-56"-258,0 8-258,-4-20-3870,4 9-258,-4-12-258,2-7-387,2-16 0,0 0-129,0 0 129,6-15-258,5-10 258,1 2-258,1 3 387,3 3 0,-2-1 129,4 13 0,-3 5 0,2 7-129,-2 15 129,-1 1 0,-2 7-258,1 0 258,2 5-516,-6-7-258,8 2-3741,-17-30-1032,17 13-387,-17-13-387</inkml:trace>
  <inkml:trace contextRef="#ctx0" brushRef="#br0" timeOffset="322095.4228">13452 16412 9546,'16'12'5676,"-16"-12"-258,15 9-258,-15-9-4515,0 0 129,-8 0-387,-8-3 129,-10-10-258,-6 5 387,-10-3-387,-7 3 129,-12-3-129,-2-2 129,-4 5 0,-4 6 0,2 2-258,3-1 0,3-9 0,-1 5 0,10-6 129,3 5-129,4 2-129,3-1 0,6-4 129,3 4-129,6 5-129,8 0 0,4 3-387,5-3-387,12 10-2709,0-10-2064,10 0 0,3 0-516,11 2-387</inkml:trace>
  <inkml:trace contextRef="#ctx0" brushRef="#br0" timeOffset="322440.4425">13125 16470 10965,'20'27'5805,"-13"-11"-387,-7-16 129,-8 21-4773,-12-21-129,-7 2 0,-12-4-258,-3-6 129,-8-1-129,-5 0-129,-2-2 0,-1 2 0,2 4 0,4-6-129,4 8 129,6 3-129,5-6 1,3 2-130,6 0-130,3-3-386,7 7-516,-6-8-3225,13 8-1419,-1-2 0,12 2-774</inkml:trace>
  <inkml:trace contextRef="#ctx0" brushRef="#br0" timeOffset="322860.4665">12548 16090 7611,'6'8'6192,"-6"-8"-516,0 29-129,0-29-1806,-10 35-2838,-5-13-258,-2 5-129,-4-4 0,-2 1-258,-4-3 0,3 7-129,-2-3 129,3-2-258,2-2 387,2 7-387,4-5 130,6 2-130,1-5 0,6 1 0,4 1 0,8 3 0,6-9 0,8 6 0,1-4 0,5-2 0,2 5 0,-2-5 0,1 2 0,-3-15 0,-5 11 0,-7-12-259,0 16-1031,-16-18-3999,0 0-516,1-11-129,-1-2-645</inkml:trace>
  <inkml:trace contextRef="#ctx0" brushRef="#br0" timeOffset="323319.4928">12959 16800 8643,'21'26'5934,"-10"1"-387,-8-1-129,3 15-2967,-6-9-1677,0 4 0,-6 0-387,-1-4 129,3-4-129,1-6 0,3-4 0,0-18 0,12 21-258,1-11 0,6-4-129,-1-5 0,7-1 0,-1 4 0,2 3 0,-4-7-129,0 1-258,-9-1 0,3-2-258,-16 2-387,20 0-3999,-20 0-645,0-20-129,-10 6-516</inkml:trace>
  <inkml:trace contextRef="#ctx0" brushRef="#br0" timeOffset="323521.5043">13036 16994 11739,'21'19'5676,"-9"-19"-258,10 0-516,-1-4-4386,0-11-258,-6 7-258,1-9-387,0 9-1290,-14-15-3483,6 10-129,-8-3-258,0 3-516</inkml:trace>
  <inkml:trace contextRef="#ctx0" brushRef="#br0" timeOffset="323699.5145">13095 16728 7482,'0'-9'5676,"12"9"-645,1-11 258,8 13-3354,-5-4-1032,4 2-258,0-5-516,-2-1-258,3 6-1677,-4-3-3096,-2 3-258,-15 0-516,21-4-387</inkml:trace>
  <inkml:trace contextRef="#ctx0" brushRef="#br0" timeOffset="324091.5369">13338 16865 9417,'22'44'5418,"-10"-13"-387,-4-3 0,4 14-4386,-4-8-129,0-2 129,-3-6-387,-1-4 129,1-10-129,-5-12 0,11-7-129,-4-13-129,0 1 129,1 1-258,4-9 258,1 5 0,0 5-129,2 10 0,-2 7 0,3 14 258,-3 13-258,0-2 129,-1 17-387,-3 0-129,1-1-516,-14-9-3999,4-3-129,0-29-774,-15 11 0</inkml:trace>
  <inkml:trace contextRef="#ctx0" brushRef="#br0" timeOffset="324440.5568">13218 17509 10965,'17'40'5289,"-3"69"516,-9-26-774,5-2-4386,-9 16 0,-1-14-774,0 7 129,0-14-258,0-17-1806,0-59-3354,0 55 387,0-55-516,0 0-516</inkml:trace>
  <inkml:trace contextRef="#ctx0" brushRef="#br0" timeOffset="324606.5664">13374 17577 10191,'-13'-29'5547,"-5"28"-387,-11 4-129,0-2-4644,-11-1 0,-6 4-516,1 8-516,-10 2-4257,19 0-129,2 2-258,17-10-645</inkml:trace>
  <inkml:trace contextRef="#ctx0" brushRef="#br0" timeOffset="325187.5996">13347 17816 7224,'9'133'5547,"-4"-59"-258,-2-10-129,5 18-2193,-5-32-2322,-3-50-387,6 63-129,-6-63 258,0 0-129,0 0 0,0 0 0,33-49-258,-33 49 129,28-63 258,-28 63-387,37-53 387,-37 53-387,0 0 0,55-39 516,-55 39-387,0 0-258,0 0 258,44 0 129,-44 0-645,0 0 387,0 0 0,0 0-387,0 0 129,0 0 258,-28 48 129,28-48-387,-16 48 0,16-48 258,-8 57 0,8-57 0,0 0 0,0 0 0,19 50-258,-19-50 258,0 0 129,38-48-129,-38 48-258,25-74 387,-25 74 258,17-54-516,-17 54 516,0 0-258,0 0 129,0 0 0,0 0-129,0 0 0,25 71-387,-25-71 258,11 62-129,-11-62-645,0 0-3096,0 0-1419,0 0-129,0 0-387</inkml:trace>
  <inkml:trace contextRef="#ctx0" brushRef="#br0" timeOffset="325527.6191">13790 17913 11739,'20'123'5418,"-15"-61"-129,7-2-645,-5-8-4515,-7-52 387,6 65-387,-6-65 0,0 0 0,0 0 0,0 0-129,0 0 903,33-49-903,-33 49-129,24-69 516,-24 69 258,25-65-645,-25 65 387,0 0-387,0 0-645,0 0 903,47 38-129,-47-38-516,7 60 0,-7-60 258,3 58-387,-3-58 0,0 0-516,0 0-3999,0 0-516,0 0 0,0 0 0</inkml:trace>
  <inkml:trace contextRef="#ctx0" brushRef="#br0" timeOffset="325831.6365">14083 18031 6450,'35'-49'5934,"-35"49"-516,0 0 0,0 0-2580,0 0-1548,0 0-1161,0 0-258,4 62-129,-4-62-516,0 0 0,0 0 774,-21 57-903,12 1 0,9-58-129,7 68 1290,-7-68 129,35 62-129,-35-62 129,40 53-129,-40-53-387,0 0 258,30 57 258,-30-57-387,0 0-516,0 0-387,-56 55-4128,56-55 258,-60-89-129,35 8-645</inkml:trace>
  <inkml:trace contextRef="#ctx0" brushRef="#br0" timeOffset="328356.7809">6550 15581 11739,'8'12'5418,"-19"2"258,-7 20-516,-16-2-4515,-11 6 0,-14-2-258,-6 8 0,-6-4 0,1 5-129,4-9-129,8-7 129,12-5-258,9-8-129,13 0-129,11-11-387,13-5-516,0-11-1677,22 10-2580,5-13-129,11 3-387,3-10-258</inkml:trace>
  <inkml:trace contextRef="#ctx0" brushRef="#br0" timeOffset="328630.7966">6648 15803 10191,'18'8'5547,"-11"21"-387,-18-15 129,-9 15-4257,-18-3-258,-8 8 0,-13 0-258,-8 1 0,-9 1 0,4-9-129,-6 1-258,8-3 129,4-8-129,11-1-129,5-4-129,9-2-129,12-2-387,1-6-387,28-2-4128,-21 0-258,21 0-387,-1-10-645</inkml:trace>
  <inkml:trace contextRef="#ctx0" brushRef="#br0" timeOffset="328971.8161">5874 15631 10320,'-24'23'5805,"15"12"-645,-7-1 516,4 20-4644,-6-1-129,1 8-129,-2-4-129,3 0-129,2-4-258,4 0 129,5-3-258,4-10 0,1-6 0,4-4-129,5-5 0,4 0 129,3-7-129,2-7-129,4-4 129,0-7-129,0 0-129,-2-3-129,4-4-258,-11-7-774,7 10-3870,-19-6-387,-1 10-258,0 0-516</inkml:trace>
  <inkml:trace contextRef="#ctx0" brushRef="#br0" timeOffset="329468.8445">4078 16159 7224,'-35'81'5676,"16"-36"0,8 17-516,-4-18-1290,9 10-3354,1-15 129,5 3-258,0-10 0,3-11 0,11-16-129,3-1-129,7-3 0,2-1 0,7-1 0,1-11-129,-1 6 0,-3-3 0,-1 9 0,-7 0-387,-4 0-387,-9-10-1161,-9 10-3483,0 0 0,0 0-645,0-13-387</inkml:trace>
  <inkml:trace contextRef="#ctx0" brushRef="#br0" timeOffset="329673.8562">4174 16440 11481,'21'24'5676,"-9"-24"-387,6 0-516,-18 0-4515,23-15-387,-9-5-645,-10-16-2709,5 15-1677,-6-11 0,0 11-645</inkml:trace>
  <inkml:trace contextRef="#ctx0" brushRef="#br0" timeOffset="329843.866">4215 16126 9546,'-3'-11'5805,"11"-3"-645,5 12 258,-1-5-3741,7 6-1161,0-7-129,2-3-387,3 2-387,-7-13-1290,6 15-3354,-7-7-258,3 10-387,-7 0-387</inkml:trace>
  <inkml:trace contextRef="#ctx0" brushRef="#br0" timeOffset="330308.8926">4386 16234 9804,'6'25'5418,"-13"-17"-516,-4 3 129,-3-11-4515,-6 3-129,-5-1-129,-1-2-129,-2 0 0,4 0-387,4 0-129,-2-5-1290,10 6-3096,3-1-516,9 0 0,0 0-645</inkml:trace>
  <inkml:trace contextRef="#ctx0" brushRef="#br0" timeOffset="331263.9472">4767 16751 7482,'37'-20'5031,"-25"10"0,-1 9-387,-11 1-3741,0 0-258,-21-4-129,6 11 0,-10 6-258,3 8 129,-4 5-258,5 6 129,4-4-258,8 1 129,9-4-129,13-4 129,7-1-129,8-4 0,3-12 0,2-4-129,0-6 129,-4-9-129,-8-8 129,-5 2-129,-10-6 0,-6-5 0,-6 6-258,-14-5-516,3 19-1290,-9-7-2580,3 6-258,0 2-258,6 11-129</inkml:trace>
  <inkml:trace contextRef="#ctx0" brushRef="#br0" timeOffset="331894.9833">4993 16690 7482,'0'51'4902,"0"-22"-129,0-8-258,0 8-3999,0-8 0,0-3-129,0-4 0,6-2 0,-6-12-129,19 4 0,-6-4 0,0-3-129,2-2-129,-2-2 0,-1-1 129,-2 1-129,-10 7 0,12-4 258,-12 4-258,0 0 129,0 0-129,8 14 129,-5-4-129,2 5 258,-1-2-258,5-1 0,2 1 0,2-5 129,3-5-129,1-3 0,1-12 0,2-7-129,-1-8 129,-1-11 0,-4-8 129,2-8-258,-2-3 129,-4-1 129,-2 4-129,-1 5 129,-5-1 0,4 11 0,-4 8-129,-1 13 129,-1 6-129,0 12 129,0 0 0,0 8-129,0 13 258,-1 5-258,-1 8 258,-1 4-129,3 8 0,0-1-129,0-1 0,4-4 0,4 2-387,-2-9-129,10 1-2064,-8-19-2193,5-4-516,2-11-129,2-9-645</inkml:trace>
  <inkml:trace contextRef="#ctx0" brushRef="#br0" timeOffset="332044.9919">5524 16445 10191,'-21'-14'5289,"-7"16"-129,-3 18-258,-12-8-4515,-6-8-387,-4 13-3096,-8-17-1677,4-3-387,5-10-387,8-2-387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04-20T15:37:17.194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6817 12465 1677,'58'-7'3999,"-32"-5"-129,6 0-2709,8 9-387,-6-3 516,12 5-258,-4-6-129,10 7 129,-5 0-129,11 1-258,-2 2-129,5 5-129,5-3 0,7 7 0,-4 0-129,4 2-129,3-1 258,4 5-129,-5-3 0,6 2 0,-3 1 0,7 5 0,-1 1 0,5 6-129,-1-2 0,4 3-129,1 6 0,2 3 387,1 0-387,4 1 0,1 0 0,1-4 129,-1 4-258,5-2 258,0-5-129,3 2 129,1 0 0,-3 0 0,3-1 129,-2-1-129,4 1 129,-1-1-129,0 3 0,4 1 0,-4 0-129,1-2 129,0 6-129,3-1 129,-3-4 0,2 1 129,1-7 0,0-2 0,-2-6 0,2-4 0,-3-7-129,3 3 0,0-3 0,1-2 0,-2 1 0,0-1-129,-2 0 129,-1 3-129,1-3 0,2 1 0,-1-4 0,-1 0 0,2 4 0,1-5-129,-1 2 129,2-4 0,4-1 129,-2-1-129,1 0-129,-3-2 129,2 0 0,-1 0 0,1 0 0,1 0 0,-2 3-129,-1 2 129,2 0-129,-1 7 129,1 1-129,1 3 129,2-1 0,-3-1-129,-3 0 129,3 0-129,-5 1 129,0-5-129,0-4 258,-3-2-258,-2 1 129,-1 2 0,-3-1 0,-1 2 0,0 1 129,-1 4-129,-1 3 0,-1 2 0,0 1 0,-2-2 0,-2 0 0,-2-6 129,-2-7-129,-1-2 129,-7-2 0,3-5-129,-4-4 0,-2 0 0,0-2 0,-1 6 0,0 5 0,1 0 129,-3 8-129,0 6 0,2 2 0,-1 4 0,4 0-129,1 1 258,-2 0-129,3 0-129,0 4 0,0-6 129,-5 6 0,-1 0 0,-1 0 0,-3 6 0,-2 4-129,1 0 129,-6 3-129,-3 9 129,-1 4-129,-6 0 129,-1 9-129,-7 1 0,-5 1 129,-5 3-129,-6 4 129,-6-3 0,-2 1-258,-8 2 258,-4-1-129,-5 0 129,-6 7-129,-3 0 129,0 0-129,-7 5 129,-7 3-129,-3 3 129,-6-1 0,0-5 0,-5 2 0,-2-1 0,-3-4 129,-1-6-129,-3-2 129,-1-1-258,-3-3 258,-2-4-258,-5-4 258,-2 4-129,-1-3 129,-5 5-129,3-3 0,-3 1 0,-1 4 129,1 2 129,-2 2-258,1-2 258,-2 9-516,0 0 516,-2 2-258,-2 0 258,0-3-387,-1 3-645,-2 3 903,2-10-129,-5 4 516,0-14-387,-1 1 129,-1-16-387,-1 1 387,-6-9 516,-2-10-645,-2-1 0,0-12 0,-1 7-387,-1-10 258,3 0 258,2 0-129,1 5-129,3 4 0,-4-6 0,5 2 0,-2-3 387,2-3-258,0 7-258,1-3 129,2-10 0,0-2 129,4-1-129,2 1 0,-2-1 0,0 4 0,0-2 0,0 0 129,4 6-516,-1 0 516,2 5 0,0 3-129,1-5 0,2-2 0,1 2-258,-1 1 129,-3-4 516,0-4-387,-5 8-258,-1-10 129,-2 5 129,0 4 0,-3-3 258,3-1-258,-1 3 0,-1 3 0,0-10-258,0 14 516,-3 1-516,0-6 258,-4 0-129,2-8 129,-1 1-129,-1-5 129,2-2 258,-1 0-387,5-22 258,0 1-129,0 6 0,-1 1 129,5-1-129,-3 2 0,5 1 0,-1 3 0,2 7 129,2 0-129,3-9 0,2 11-129,3 0-387,3-1 645,-1 1-387,-1-3 258,1-2 0,2 8 0,-3 1 0,0-6 0,0-2 645,1 4-645,1-2 258,0 10-258,0-8 129,2-2-129,1 0-129,-1 2 129,-1-4 0,1-2 0,-3-4 0,-4-10 129,-2 16-129,-1-8 0,-3 2 0,-1-2 0,-4 6 0,1-5 129,-2 11-129,1 0 0,-2 0-129,2 6 129,-3-6 258,-3 0-129,0-3-129,-3 3-129,0-2 0,-2-7 0,-1 2 258,-2-12-258,-2 14 129,-3-2-129,0 7 129,-2 0-129,0-1 258,-3 1-129,1 0 0,3 6-129,-2 1-129,3-1 129,-1-6 0,3 3 258,4-2 0,1-2-258,0 1 129,4-6 0,4-3 258,1 2-258,5 7 0,-1-7 0,-2 7 258,-1 0-258,2-5-387,-1 1 387,0 4 0,2 0 129,-2-9-129,5 1-129,2-13 0,2 16 258,1-5 129,-2 5-258,-3-7 0,-4-1 129,-2 6-516,-2 7 387,-4-1 0,-5 1 0,-1 8-387,-2-3 387,-3 2 129,-2-7-129,-1 0 387,0-13-258,0-3-129,3-10 129,-2-13 387,3 4-387,2-5 0,2 14 258,0-16 0,-1-2-129,-1 2-258,-5-11-258,4 0 258,-2 3-258,1 0 0,0-32-129,5 12-129,2-6 129,4-1 129,3-1 387,3-3-258,5-7 387,5-1-258,4 11 129,5-1 0,4-3 129,5 0 0,5-6 0,6 1 0,3-6 0,5-6 0,4-7 129,4-6-129,6-6-129,3 0 129,2-6 129,1-4-129,0 2 0,0-2-258,0 5 258,-2 7-129,1 7-129,-2 1-129,2 12 0,2 4-258,2 15 129,0 8-258,6 15-516,-6-3-2838,18 21-1548,2 13-516,10 12 0</inkml:trace>
  <inkml:trace contextRef="#ctx0" brushRef="#br0" timeOffset="2624.1501">18126 14983 4386,'3'-33'4773,"-3"12"-387,-3-1 129,-2-1-3870,-13-8-258,-4-1 129,-16 1-258,-7 5 129,-19 3-129,-6 5 0,-13 9-387,-11 6 258,-8 5-129,-11 14-258,-7 3 387,-4 6-258,0 4 129,-6 8-129,0-4 129,-3 2-129,-4 5 129,1 1-129,8 7-129,4 3 258,8 5-258,8 5 258,13 9 0,12 8-129,13 6 258,14 8 0,8-2 258,13 8-258,2-1 129,12 2 0,1-4-129,10 0 0,4-7 258,6-4-387,2 4 129,8-2 0,9-1 129,3 3-258,8-5 0,3 2 129,8 0-258,3 4 129,7-7-387,1 8 387,8-2 0,2 0 387,10-5-258,3 2 129,7 4-258,4 14 0,9 0 0,1 5-258,12-1-258,1 13 129,6-7 258,2 3 129,4-21 258,5-14-129,0-16 516,10-14 129,-7-19-129,6-21 129,-5-8-258,5-14-258,-1-17 0,2-20-387,-6-27 258,-5-36-258,-9-19 0,-5-26-129,-11-22-129,-10-19 129,-14-4 0,-13-11 129,-15 3 0,-11 11-129,-16 4 0,-10 8 129,-11 9 258,-14 2-258,-15 0 258,-13 11 129,-13 3-258,-13 4 129,-16 6-129,-15 7-258,-9 21 0,-15 6-387,1 27-3096,-19 11-1290,-6 18-129,-2 18-516</inkml:trace>
  <inkml:trace contextRef="#ctx0" brushRef="#br0" timeOffset="6860.3924">8941 12538 2709,'-38'-87'4128,"8"44"-2451,-4 3-129,-13-6-129,-4 7 0,-14-9-129,-5 10-258,-15-4-387,0 6 0,-13-3-387,-1 13-129,-8 2 0,-4 9-129,-5 5 129,1 8-129,-2 4 129,-1 8 0,-1 6-129,2 3 129,-3 5-129,1-1 129,4 6-129,2 5 0,2 3 129,5 9-129,1 2 129,5 8-129,7 5 129,5 3 0,4 9 129,10 7-129,5 1 129,8 2-258,5 4 129,9 3 0,7 3 0,9 10 0,7-1 0,6 3 0,4 6 0,6 6-129,5 1 0,3 4 129,3 2-129,6 1 129,6-3-129,4 0 129,8-3-129,10-1 129,6 4-129,8-4 129,11-1 0,6-1 0,10-4-129,8-1 0,6 3 0,8-8 129,4-6-129,5-5 129,-1-9 0,6-3 0,-3-12 0,3-8 129,4-10-129,3-2-129,-2-5 258,0-2-516,4-3 516,0-3-516,5-4 258,3 2-129,-3-7 258,-3-7-258,0-10 516,0-4-387,1-4 0,2-4 129,-3-1 0,-3-7 0,-2 0-129,0-4 258,-2 10-258,2-4 129,-3 2 0,0-3 0,-6 0-129,2-5 0,-5-8 0,-3 0 0,-2-6-129,-3-5 0,-7-7 129,-3-2-129,-4-1 129,-5-5-129,-7 1 129,-3-6-129,-3-6 129,-8-4-129,-7-2 129,-6-7 0,-7-8-129,-4-2 129,-8-10 0,-5-11 0,-8-2 0,-7-6 129,-5-7-129,-3-1-129,-9-3 129,-7-4-129,-5 1 258,-10 5-258,-6 2 129,-7 0 0,-6 0 0,-10-5-258,-9-4 258,-12-3-129,-9 0 0,-7-2 129,-8 0-129,-10-3-129,-10 3 258,-9-2-258,1 16 129,-6 5 129,-4 13-258,-5 5 129,-3 13 0,0 7 0,4 15 0,0 12 0,-1 4 0,-1 6-129,1 10-387,-5-3-2967,3 7-1161,6 6-387,-6 2 258</inkml:trace>
  <inkml:trace contextRef="#ctx0" brushRef="#br0" timeOffset="9908.5668">20756 16431 5031,'14'0'5289,"-14"0"-387,0 0-258,0 0-3225,-14 0-1032,-11-2 258,-16-8-129,-9 7 129,-13-5 0,-6 4 129,-17-4-387,-8 7 0,-8-2 129,-1 3-129,-5 0 129,5 3-258,-1 1 0,9-1 0,7-1 0,11-2 129,10-5-258,12-2 129,15 5-258,9-5 129,10 4 0,21 3-129,-10 0-258,10 0 129,17 29-258,-2-10-387,14 13-1290,-11-22-2967,9 5-645,-8-11 129,6-4-774</inkml:trace>
  <inkml:trace contextRef="#ctx0" brushRef="#br0" timeOffset="10397.5948">19679 15995 9288,'13'0'5547,"-20"24"-129,-15-12-258,8 10-4515,-26-7-258,-7 7 0,-12 1-129,-2 7 0,0-4-129,0 6 0,4-6 0,5 4-258,11 4 387,9-3-258,12-2 258,12 2 0,8 1 0,11-6-129,12-1 258,11 0-129,8-11 0,3-5-129,5-3 129,-1-5-129,-3-1 0,-6-1-129,-6-7 0,-7 0 0,-5 6-258,-12-5-516,4 7-3612,-14-10-903,0 10-774,0 0-129</inkml:trace>
  <inkml:trace contextRef="#ctx0" brushRef="#br0" timeOffset="11560.6613">6660 15749 6966,'13'-5'5289,"3"-3"-129,-13 13-387,-15 7-3741,-2 17-129,-22-3 129,-11 16-129,-20-1-258,-7 12 129,-21-2-258,-5 10 129,-4-7-129,4-7-258,4-5 0,14-4-129,10-5 129,18 0-258,14-7 129,12-6-258,12-2 129,5-5-129,9 3-258,2-16-387,11 11-387,-8-20-3999,15-2-258,-4-18-516,4 0-387</inkml:trace>
  <inkml:trace contextRef="#ctx0" brushRef="#br0" timeOffset="11912.6814">5813 15776 10062,'-20'74'5547,"0"-27"-387,0 10 0,-7 4-4386,-3 3-258,-7-3 0,5 0-258,-1-5 258,7-1-129,3-9 0,10-2-129,6-17 129,7 2-129,4-17 129,12 3-129,7-10-129,6-1 0,8-2 0,5-4-129,5-6 0,3-6 0,0 7-129,-1-3 0,-8 0 0,-6 1-258,-3 2-387,-18-7-645,5 14-3999,-19 0-129,-4-15-516,-6 7-387</inkml:trace>
  <inkml:trace contextRef="#ctx0" brushRef="#br0" timeOffset="13435.7685">18507 17036 9417,'-15'23'5418,"4"-12"-129,10 3-258,1-14-4128,-2 20-129,2-20 0,0 0-129,-13 9-129,13-9 129,0 0-258,0 0 0,8 0-129,4 0 0,2 3 0,3 0 0,7 1 0,4 1-129,6 2 0,5-2 0,5 4 0,8-2-129,5 6 0,8-3-129,8 2 387,9 2-387,5 8 129,4 9 0,0-8 0,-2 9 0,-3 0 0,-7 4 129,-6-2-258,-6 0 258,-11 6-258,-7-21 258,-5 5 0,-9 0 0,-6-4-129,-6-2 129,-6-10-258,-5 0 258,-12-8-129,12 16-129,-12-16 258,0 0-258,0 0 129,0 0 0,-11 10 0,1 1 0,-6 3 0,16-14-516,-41 63 645,41-63-129,-50 71 258,50-71-129,-56 88 0,56-88-387,-49 68 516,49-68 1,0 0-259,-36 50-388,36-50 388,0 0-387,0 0 387,0 0 258,65-2-129,-65 2 0,65-54 0,-28 30-129,-2-16-129,-2-2 388,-9-14-518,-2-2 259,-9 0-387,-5 14 387,-8 1-516,0-1 903,-11 13-387,-5-1-129,-4 11 258,-4 10-129,1 2-129,-4 1 129,1-4-387,-1 5-516,8 7-903,-8-9-3612,13 4-258,-1-2-645,15 7-258</inkml:trace>
  <inkml:trace contextRef="#ctx0" brushRef="#br0" timeOffset="13896.7949">20549 18052 9546,'0'0'6192,"0"0"-774,-5 46 129,-1 7-4257,6 3-516,-1 11-129,-1 5-258,-2-2 129,4 1-516,0-22 387,0-49-387,14 68 387,-14-68 0,0 0-129,74 56 258,-74-56-516,67 9 517,-67-9-517,65 0 0,-65 0 0,0 0 0,63-3-646,-63 3-515,0 0-3870,0 0-645,0 0-129,-59-56-516</inkml:trace>
  <inkml:trace contextRef="#ctx0" brushRef="#br0" timeOffset="14077.8053">20553 18461 11223,'0'0'5934,"0"0"-645,77 35-387,-77-35-4515,61-28-774,-61 28 258,49-61-903,-49 61-3999,41-73-516,-41 73 0,4-94-516</inkml:trace>
  <inkml:trace contextRef="#ctx0" brushRef="#br0" timeOffset="14237.8144">20571 17959 8901,'0'0'5547,"0"0"-129,0 0-258,0 0-3354,18-36-1161,-18 36-645,62-46 0,-13 17-2064,-8 5-3225,4-12 0,-4 7-516,2 5-645</inkml:trace>
  <inkml:trace contextRef="#ctx0" brushRef="#br0" timeOffset="14827.8482">21135 18298 12900,'-10'165'5676,"8"-85"-516,-3-5-1419,4-19-3225,-6-6-258,7-50-129,-10 52 129,10-52-258,0 0-129,0 0 129,17-46-258,-17 46-129,23-75 258,-23 75 0,27-69 0,-27 69-387,0 0 645,45-50-129,-45 50 129,0 0 0,33 46 0,-33-46 0,18 61 0,-18-61 516,13 64-516,-13-64-258,0 0 258,0 0-129,0 0-129,0 0 0,0 0 0,60-9 129,-60 9-129,27-47 258,-27 47-258,0 0 129,0 0 129,51-32-129,-51 32 258,0 0-129,36 54 129,-36-54-129,0 0 258,42 75-387,-42-75 258,0 0-129,69 35-129,-69-35 0,57 4-258,-57-4-1290,55-3-3354,-55 3-258,35-50-516,-35 50-645</inkml:trace>
  <inkml:trace contextRef="#ctx0" brushRef="#br0" timeOffset="15360.8786">19705 16871 9030,'14'15'5676,"-14"19"-258,-22 0-129,-2 11-4257,-26 9-387,-16 9 0,-16 4-387,-4 1 0,-3 3-129,4-10 0,7-11-258,9-9-387,20-4-516,10-13-3870,25-3-258,9-4-645,16-4-258</inkml:trace>
  <inkml:trace contextRef="#ctx0" brushRef="#br0" timeOffset="15548.8894">19522 17669 11868,'30'-12'6063,"-31"-34"-387,-9-14 0,-25-17-5160,-7-18-129,-17-4-129,-7 2-129,-8-7-258,0 12-645,12 23-4257,-10 7-516,20 17-516,9 11-516</inkml:trace>
  <inkml:trace contextRef="#ctx0" brushRef="#br0" timeOffset="19332.1058">22424 8719 7353,'24'-67'5805,"-15"50"-129,-9 17-516,1 9-4128,-1 30-129,-11 12-258,-6 21 0,-8 18-387,-6 19 0,-6 19-129,3 9 129,-2 2-129,5-4 0,2-4-129,4-12 0,7-13-258,1-19-387,12-20-258,-8-31-3612,13-13-903,0-23-516,26-15-387</inkml:trace>
  <inkml:trace contextRef="#ctx0" brushRef="#br0" timeOffset="19736.1289">22529 9261 7998,'43'-38'5934,"-23"38"-645,-10 14-129,1 23-4257,-11 6-129,-1 18-129,-16 5-129,-3 11 0,-10 9-387,-2 1 258,-3 4-258,4-3 129,1-8-129,5-7 0,4-8 129,8-12-129,6-12-129,3-12 129,3-8-129,1-10 129,0-11-129,0 0 258,2-7-258,0-7 0,-2 2 0,0 1 0,0 11 129,1-18-129,-1 18-129,0 0 0,0 0 129,0 0 0,0 0 0,11 6-129,-11-6-258,10 3-129,2-1-387,-12-9-3483,9-3-1290,0-3 0,7 3-774</inkml:trace>
  <inkml:trace contextRef="#ctx0" brushRef="#br0" timeOffset="20156.1529">22684 9985 7482,'11'29'5676,"-14"-12"-129,-10 1-258,-18-1-4128,-5 7-387,-19 0 0,-4 2-258,-11-2 129,0 5-129,0-5-129,6 0 0,3-4-129,11-2 0,11-8-129,9-2-129,6-1 129,8-3 0,4-3-129,12-1 0,-9-17 129,9-7-129,0-5 0,-2-8 129,-1-11 0,-2-5-258,-3-4 258,-3-2-129,-4 4 0,-1 6 129,-3 5-258,0 8 0,4 13-258,-3 1-387,18 22-1677,-20-23-3096,17 13-129,-4-14-516,7 3-516</inkml:trace>
  <inkml:trace contextRef="#ctx0" brushRef="#br0" timeOffset="20592.1779">21635 8132 10320,'0'40'6321,"9"5"-645,-9 3-258,15 9-4773,-15-1 0,0 2-387,0-1 0,-4-5-129,-1-9 129,3-6-129,1-9 0,1-6 0,6-7 0,4 0 0,7-10-129,3-3 129,3 0-258,3-2 0,2 0 129,-3-7 0,-2-1-258,-3-3-258,-1 10-774,-19-12-4128,0 13-258,5-21-387,-5 7-516</inkml:trace>
  <inkml:trace contextRef="#ctx0" brushRef="#br0" timeOffset="20798.1896">21655 8599 9030,'37'24'6063,"-9"-19"-516,-3-9 0,8-10-4257,-5-10-903,-2 1-129,-3 0-645,-7-3-387,5 5-4515,-18 1-129,-3 10-387,-6-2-516</inkml:trace>
  <inkml:trace contextRef="#ctx0" brushRef="#br0" timeOffset="20960.1989">21665 8365 11094,'23'-16'5934,"4"7"-387,-1-13-258,3 7-4902,-4-7-387,-3-5-645,5 8-4386,-16-5-387,0 10-645,-7 2-258</inkml:trace>
  <inkml:trace contextRef="#ctx0" brushRef="#br0" timeOffset="21271.2167">22003 8374 9030,'9'62'5676,"-7"-28"-129,4-2-387,-5-1-4644,0-9-645,3 5-2322,-4-27-2838,0 0-258,10 0-516,1-15-129</inkml:trace>
  <inkml:trace contextRef="#ctx0" brushRef="#br0" timeOffset="21624.2369">22119 8286 8256,'14'46'5547,"-10"-25"-516,2 12-1032,-3-17-3741,-2 1-258,2-4-258,-3-13 0,5 15-129,-5-15-129,0 0 129,11-17 129,-4-3 0,-3-7 387,3 0 0,2 2 129,-5 0 129,6 7 387,-3 7-129,4 11 0,-11 0 0,19 30 129,-8-2-258,1 10-258,-2-4 0,1-2-516,5 2-3225,-8-21-1806,4-9-129,-12-4-774</inkml:trace>
  <inkml:trace contextRef="#ctx0" brushRef="#br0" timeOffset="21766.245">22210 8064 9933,'0'0'5805,"-3"11"-645,10 10-1935,8-5-7869,5 3-645,3-2-516,11 2-387</inkml:trace>
  <inkml:trace contextRef="#ctx0" brushRef="#br0" timeOffset="22232.2717">23275 10078 6708,'-32'49'5676,"19"-27"-129,5 5-387,0-10-3999,8 7 258,0-24-387,13 10-129,0-20-129,14-19-258,4-19 0,7-15 0,6-23-129,7-17 0,0-16 0,3-4-129,-2-2 0,-4 3-129,-7 4 129,-1 11-258,-8 18 0,-6 21 129,-3 14-258,-2 15-129,-4 16 0,-7 12-516,2 24-774,-12 4-3999,0 19-258,-7-4-516,1 16-129</inkml:trace>
  <inkml:trace contextRef="#ctx0" brushRef="#br0" timeOffset="22568.2909">23541 10234 10191,'21'36'6321,"3"-38"-774,1-32 129,16-15-4644,-6-33-258,4-12-129,0-23-129,2-7-258,-3-7-129,0 5 129,-1 14-129,-2 15-258,-5 16 129,-5 17 0,-1 22 0,-6 19 0,-2 16-258,-16 7-129,16 17-387,-16-4-387,5 15-4386,-5 1-129,0 5-516,-5-8-258</inkml:trace>
  <inkml:trace contextRef="#ctx0" brushRef="#br0" timeOffset="22968.3138">24219 9399 7998,'15'20'6192,"9"-8"-387,-15-24-129,5-10-2838,-4-31-2064,-2-13-129,-3-23-129,-1-6-258,0-7 0,-1 0-129,2 9 0,2 15-129,-2 16 0,2 9 129,-2 23-258,0 9 258,-2 8-129,-3 13 0,0 0 0,-17 5 0,3-2-129,-9 4 129,-10-5 129,-5-1-258,-7 2 258,-5-3 0,1 0-129,-1 0 0,5 0 129,1 2-387,10 7 0,4 2-129,13 7-516,-6-11-3354,17 15-1419,-2-7-258,8-1-516</inkml:trace>
  <inkml:trace contextRef="#ctx0" brushRef="#br0" timeOffset="23535.3462">23961 7744 9030,'5'-17'5805,"-5"17"-387,0 0-129,-16 19-4257,8 16-258,-10 5-387,2 10 129,-5 4-129,3 2 0,2-1-129,3-1 258,5-5-258,3-9 0,5-4-129,1-11 0,12-7 0,6-2-129,6-9 0,4-6 0,5-1 0,2-4 0,4-5 0,-3-3-129,-6 1 129,-5-3-258,-6 8 0,-20 6-387,13-9-774,-26 3-3999,-1 2-129,-8-3-516,1 2-516</inkml:trace>
  <inkml:trace contextRef="#ctx0" brushRef="#br0" timeOffset="23715.3565">23881 8110 8385,'31'2'5805,"-9"-3"-387,3-13-258,5-1-4386,-8-10-387,1-5-774,7 1-4515,-16-3 0,-3 6-774,-10-6-258</inkml:trace>
  <inkml:trace contextRef="#ctx0" brushRef="#br0" timeOffset="23868.3652">23906 7718 9933,'28'-3'5934,"4"3"-516,9 3 0,2-6-4773,3-9-516,1 3-1548,-11-15-3999,4 7 129,-6-5-774,5 5-129</inkml:trace>
  <inkml:trace contextRef="#ctx0" brushRef="#br0" timeOffset="24208.3847">24419 7827 8901,'-14'43'5676,"6"-11"-387,-1 3-258,9 5-4515,0 6-258,-2 3 0,2 1-129,4-2-129,8-7 0,8-12 129,4-11 0,4-6 0,-3-12-129,-1-12 129,-3-11 0,-5-9-129,-7-4 129,-9-7-129,-6 1-129,-12 0-129,-5 8-258,-14-5-2580,7 17-2064,-2 2-258,6 15-516,4 5 129</inkml:trace>
  <inkml:trace contextRef="#ctx0" brushRef="#br0" timeOffset="24784.4176">24651 7991 7611,'-12'98'5547,"11"-51"-516,1-1-387,1-10-4515,13-8 0,4-13-129,2-15-129,6-7-129,-4-11 0,1-7 0,-2-7-258,-1 1 387,-6 0-129,-4 9 258,0 8 0,-10 14 129,0 0 0,0 0 0,9 22 258,-8-1-129,4 4-129,-1-2 0,3-5 0,-7-18 0,19 9-129,-6-14 0,0-19 0,0-10 0,1-9-129,-2-11 129,-1-6 0,-1-1 0,-2-4-129,-5 2 258,1 8 0,-4 2-129,2 8 258,-2 10-129,0 11 129,0 11 0,0 13 0,0 21 0,0 12 129,0 14-258,0 12 0,0 6-129,3 4-129,2 3-258,-2-13-258,7 6-1806,0-24-2064,0-12-903,0-18-129,1-11 0</inkml:trace>
  <inkml:trace contextRef="#ctx0" brushRef="#br0" timeOffset="24938.4264">25098 7810 6966,'-6'-33'6063,"-7"29"-645,-12 3-258,-5 6-3612,-16-3-774,-4 3-516,-8 8-2838,-7-9-2193,5 2-645,2-6-387,13 0-387</inkml:trace>
  <inkml:trace contextRef="#ctx0" brushRef="#br0" timeOffset="35380.0237">12410 10203 516,'5'-13'2838,"1"-4"-258,-6 5 387,0 12-774,0-22-258,0 22-258,-2-21-387,2 21 0,-9-15-516,9 15 129,-12-14-516,12 14 129,-20-4 0,20 4-258,-20 1 129,20-1-129,-24 10 0,11-3-129,-1 0 129,0 3-129,1-2-129,0 0 129,-2 5-129,3-1 129,-2 5-129,3-2 129,1-1-129,-1 5 129,3 2-129,2-1 129,1-2-129,1 2 129,1-1-129,3 0 129,0 2 0,0 0 0,4-7 129,2 1-129,-2-2 0,2-1 129,-6-12-129,14 18 0,-14-18 0,16 12 129,-16-12-129,18 11-129,-18-11 129,22 3-129,-7 3 0,-2-2 129,2-4-129,1 0 0,2 1 129,-2 2-129,2 2 0,-2 0 129,0-5-129,-1 0 129,-2 0-129,1 0 0,-2 0 129,-1-2-129,-11 2 0,21-15 0,-21 15 0,19-10 0,-19 10 0,19-15 0,-19 15 0,18-12 0,-12 1 0,1-4 0,-2-6 0,0 1-258,1 0 258,-4-4 0,1 0 0,-2 0-129,-1 3 129,0 4 0,-1 0 0,-3 2 129,-2 3-129,-2 1 0,8 11-129,-14-12 129,2 6 0,-2-1 0,0 5-129,-4-1 129,0 3-387,-6-11-2064,5 6-2580,-2 2-129,5 0-516,2 1 0</inkml:trace>
  <inkml:trace contextRef="#ctx0" brushRef="#br0" timeOffset="36152.0678">12493 10408 4128,'0'0'4902,"0"0"-387,0 0-2193,0 0-516,0 0-387,0 0-258,0 0-258,0 0 129,0 0-129,11 0-129,-11 0 0,15 4-258,-8 8-129,6 4-129,-4-2 0,2 8 0,2-8 0,-4 3-129,-1 0 129,1-2-129,-9-15 0,12 19-129,-5-9 129,-7-10 129,10 20-258,-10-20 0,18 17 129,-18-17-129,17 13 0,-17-13 0,14 11-258,-14-11-387,13 7-1419,-13-7-3225,6-6-129,-6 6-258,5-21-516</inkml:trace>
  <inkml:trace contextRef="#ctx0" brushRef="#br0" timeOffset="36513.0885">12724 10436 5160,'5'33'5547,"-1"-17"-516,-1 1-129,5 5-3999,-8-4 129,4 4-258,-4-6-129,1 3-258,-1-4 129,0 1-129,0-3-129,-2 1 129,2-14-258,-13 15 129,13-15-129,-24 3 129,9-3-129,-1 0-129,-3-3 129,3-2-129,-2 1 0,4 3 0,0 1 0,3-4-129,11 4-258,-20-3-258,20 3-2322,0 0-2193,-10 0-129,10 0-387,-9-12-387</inkml:trace>
  <inkml:trace contextRef="#ctx0" brushRef="#br0" timeOffset="43403.4826">12322 10224 2451,'0'0'4515,"-7"3"0,7-3-1806,-4-8-1290,-13-5-258,4 5-387,-12-6-129,5 6 129,-9-8-129,2 8-258,-5 3 0,5 5 0,-4-3 0,5 8-129,-1-2 258,3 6-258,0-1 0,1 4 0,-1-3-129,2-2-129,-2 3 129,3-3-129,-1 1 129,1 9-129,2 0 0,2 2 129,3 10-129,1 0 129,4 2-129,2 3 129,-1 0-129,4-1 129,-1-3-129,2-1 129,-1-5-129,1-1 0,2 0 0,-3 0 129,3-4-129,-3 3 0,4 3 0,0-3 129,0 1-129,0 5-129,5-3 258,0 1-129,1-2 0,1 1 0,0-6 258,5 3-258,-4-1 0,4 0 387,0-3-258,0 2 0,1-4 0,2 0-129,1 2 129,0-3 0,-1-3-129,2 1 0,1-4 0,-1 0 0,3 2 129,-3-2-129,1 1 0,2 0 0,0 1 0,0-1 129,2 2 0,2-2-129,1 2 0,0 2 129,2-3-129,3 3 129,-1-7-129,0 1 0,-1-2 129,0 2-129,-1-5 129,-1-1-129,-1 5 0,-3-5 0,-1 5 129,2 1-129,-2-3 129,0 2-129,-1 1 0,-1-4 129,-1-1 0,0-2-258,-3-1 258,0 0-129,1 0 0,0-4 129,-1-3 0,2 2-129,-1-2 0,2 1 129,1-1-129,-1 3 129,0-4-258,0 2 129,2 3-129,-3 1 129,1-6 0,-1 0 0,-2 0 0,2-3 0,-2 0 0,0-4 0,-2-2 129,1 2-258,-3 2 129,2 2 0,-1 0 0,-2-2 0,-10 13 0,23-19 0,-13 3 0,3 3 0,0-3 0,-1-4 0,3 3-129,-4-2 129,1-4 0,-2 1 0,-3 4 0,-2 0 0,0-4 0,-2 3 0,-2-2 0,0 3 0,-1 1 0,0 0 129,0 0-258,0-5 129,-1 3 0,-3-3 129,1-2 0,-2 1-129,-2-1 0,2-1-129,-4 5 129,0 1 0,-2-2 129,-1 2-258,1 2 0,-2 0 129,0-1 0,0 0 0,-1-3 0,2 0 0,-1 4 0,-2 0 0,3-1 0,-1 1 0,-2 0 0,1 1 0,-2 0 0,0 5 0,0-8 129,-3 3-129,-1 4 0,3-1 0,-3 1 0,1 2 0,-3 0 0,-1 3 0,1 1 0,0 0 0,-3-3 0,3 0-129,-4 1 129,0 0 129,0-4-129,2 3-129,-5-1 0,1-1 129,0 2 0,-1 0 129,-1 1-258,2 1 129,0 5 0,2-1 0,2 1 258,0 1-258,0 1 129,-1 0-129,3 6 0,-1 3 129,3-4-129,-2 3 0,2-1 0,-2 0 0,1-1 0,2-2 0,-1-2 0,2-2-129,4 2 0,2-2-129,12 0 0,-21-2-645,21 2-3999,-3 10-258,2 0-516,-4 7-258</inkml:trace>
  <inkml:trace contextRef="#ctx0" brushRef="#br0" timeOffset="54208.1006">17287 14882 258,'-36'-35'1290,"11"17"129,-5 4 258,-3-1-258,-4 7 516,-4-1-645,0 9 129,-5 0-258,6 6 0,-7 6 0,7 11-516,-3-2 129,6 6-387,-4 5 129,6 1-129,2 0-387,2 0 0,0 1 0,3 2 0,3-1-129,2 3 129,3-3 0,1 5 0,5 1-129,0 1 258,6-5 0,2 4 0,2-6 129,4-1-258,0-3 129,9 0-129,-1-6 258,6-1-387,1 0 258,2-2-129,-2 2 0,1 0 129,-4 3-129,4-2 129,-3 5 0,1-2 0,-3-1-129,1 1 258,2 2-129,0-1 0,2-1-129,1 4 129,2-4-129,0 6 129,0 0-129,0 3 129,-2-3-129,4 0 129,-3 2-129,0-4 0,1 0 258,-2-2-258,6-1 129,-2-5-258,1-4 387,-1 2-387,4-5 258,1 0-129,-1 2 0,1-2-129,1 2 258,-1-1-129,0 4 0,2-6-129,0 3 258,0-6-129,3-4-129,2-5 129,-2-1-129,2-3 258,5-7-129,-1-5 129,1-8-129,3 3 0,1-7 129,0 0 0,2-10-258,-1-1 258,-2-2-258,2-4 129,-5 1-129,-3 0 129,-2-1-258,-2-1 258,-3 4 0,-3 1-129,-2-6 129,-4-1 0,0-2 0,-4-9-129,-3 1 129,-2 2-129,-3-7 129,0 3 0,-1-1 0,-3 3 0,-1-1-129,-2 5 129,0 3 0,0 3 129,-2 5-258,-5 0 0,-2 8 129,-2 2-129,-4 5 129,-4 4-129,-6 3 129,-7-3-129,-5 7-129,-11-4 258,-8 0-129,-5-2 0,-5 4 0,-7-6 0,-2 4-129,-2-3-258,7 8-516,-5-3-645,16 15-387,-4-3-1032,8 3-1290,14 8 258</inkml:trace>
  <inkml:trace contextRef="#ctx0" brushRef="#br0" timeOffset="74197.2439">23641 9249 774</inkml:trace>
  <inkml:trace contextRef="#ctx0" brushRef="#br0" timeOffset="78036.4635">1231 10290 8901,'-20'-25'5289,"20"25"-129,-6 10-1290,3 4-2451,10 26-129,1 7-516,10 18-258,5 11-258,5 4-258,2 8-129,0-6-387,6 2-516,-12-17-3483,9-10-645,-3-19-258,-3-18-516</inkml:trace>
  <inkml:trace contextRef="#ctx0" brushRef="#br0" timeOffset="78391.4838">1529 10312 9288,'-6'40'5418,"14"3"-387,5 9 0,11 18-4128,-7 2-129,10 11-258,-3 2-129,4 0 0,-6-10 0,3-9-129,-7-12 0,-1-9 0,-7-15-129,-2-7 0,-8-23 0,0 12 0,-10-12-129,-7-5 258,-8-9-129,-4 1-129,-8-3 258,-3 3-258,0 5 0,-3 5-129,2 3-129,-2 0-645,16 11-4257,-12-3-258,7-2-387,-1-6-258</inkml:trace>
  <inkml:trace contextRef="#ctx0" brushRef="#br0" timeOffset="78780.506">589 10061 11094,'0'20'5547,"8"10"-258,5 1-1290,9 23-3096,-11-4 0,9 1-258,-7-6-258,2-5 129,-5-12-129,1-6-129,-11-22 0,21 3-129,-8-14 0,5-3 0,4-9-129,3-2 0,3 0-129,3-1 0,-2 0-258,-4 6 0,2 11-645,-19-12-903,11 15-3354,-19 6 0,0-15-516,-16 8-129</inkml:trace>
  <inkml:trace contextRef="#ctx0" brushRef="#br0" timeOffset="78925.5143">748 10156 10965,'-12'-4'5289,"12"4"-129,0 0-903,0 0-3225,7-10-1161,9 10-1161,-13-15-2709,-3 15-774,14-21-774,-13 6-258</inkml:trace>
  <inkml:trace contextRef="#ctx0" brushRef="#br0" timeOffset="79080.5232">630 9972 11223,'-19'-23'5676,"19"11"-258,2-4-387,21 3-3870,-10-7-774,2-4-516,4 4-516,-9-10-1161,8 7-3354,-7 4-258,-1 0-387,-6 3-258</inkml:trace>
  <inkml:trace contextRef="#ctx0" brushRef="#br0" timeOffset="79337.5379">1035 9912 9804,'7'22'5676,"-6"-5"-516,5 7-129,2-5-3870,8 10-903,-3 1-258,-4-14-1548,10 1-3354,-4-9-387,-2-8-129,-6-11-516</inkml:trace>
  <inkml:trace contextRef="#ctx0" brushRef="#br0" timeOffset="79471.5456">988 9756 9030,'0'0'5160,"-2"13"-774,2-13-1290,13 16-7224,6 0-645,-5-10-387,3 1-516</inkml:trace>
  <inkml:trace contextRef="#ctx0" brushRef="#br0" timeOffset="79744.5612">1189 9838 9030,'39'67'5547,"-24"-39"-387,1-8-129,-16-20-4128,10 15-387,-10-15-129,4-12-258,-4-7 0,2-4 0,-2 1 0,5-1-129,0 6 0,-5 17 129,25-5-129,-10 8-129,6 19-387,-4-6-1290,4 10-3354,1 2-129,-3-2-129,1-2-774</inkml:trace>
  <inkml:trace contextRef="#ctx0" brushRef="#br0" timeOffset="80147.5842">2282 11087 10707,'30'-22'5805,"-24"-13"-258,0-10-129,-12-16-4386,6 1-258,-3-16-387,-2 5 0,-4-3-129,1 7-129,0 9-129,-2 4-258,4 12 0,-4-1-903,10 19-3870,0 9-516,0 15-258,0 0-516</inkml:trace>
  <inkml:trace contextRef="#ctx0" brushRef="#br0" timeOffset="80421.5999">2450 10969 10320,'20'-9'5934,"-7"-16"-645,-5-18 258,4-2-4515,-6-19-516,2 3-129,-4-6-129,1 11-129,-1 5-258,-4 4-129,0 16-645,-7-7-2322,5 18-2193,-9 2 0,6 6-645,-4-1-258</inkml:trace>
  <inkml:trace contextRef="#ctx0" brushRef="#br0" timeOffset="80764.6195">2651 10466 8385,'0'0'5676,"0"-15"-129,-13-12-258,-9-23-3870,-3 9-516,-11-17 0,-2 2-258,-3-3-258,3 5 0,0 4-129,3 17-129,7 2-129,4 13 0,4 11 129,4 7-258,1 4 129,3 10 0,-1 7 129,0-6-129,-2 6 0,3-1 0,-3 1 0,-1-6-129,2 1 0,0-11-774,12 8-2967,2-13-1548,-13 4-129,13-4-516</inkml:trace>
  <inkml:trace contextRef="#ctx0" brushRef="#br0" timeOffset="81155.6419">2673 9818 9546,'0'0'5676,"13"4"-516,-8 23-387,0-15-3999,7 10-129,-3 2-516,5 2 0,2-5 0,4 2 0,0-10-258,3-7 258,2-6-129,-3-7 0,-4-10 0,-4-1 0,-6-5 0,-7-2 0,-1 0 0,-14 4-129,-2 8-387,-12-7-645,9 7-3741,-7 2-258,2 5-516,4 2-387</inkml:trace>
  <inkml:trace contextRef="#ctx0" brushRef="#br0" timeOffset="81671.6714">2909 9686 7224,'12'47'5289,"-4"-18"-258,-1-2-258,5-7-3999,4 9-258,-6-13-258,4-1-258,-4-10 0,2-5-129,-1-13 129,-3-9-258,1 1 0,-5-7 0,1 6 129,-2-3-129,3 13 129,-6 12 0,14-7 129,-14 7 0,20 14 258,-5 3-129,-3-3 0,4 2 129,-5-12 0,4-4 0,-7-5-129,2-11 129,-6-9-129,0-7 0,-4-11 0,0-6-129,-7-2 0,-3-2 387,-1-2-516,-2 4 258,0 3-258,1 6 258,3 9-129,2 11 0,3 8 0,4 14 0,2 18 129,9 12-258,4 12 0,3 3-516,10 15-645,-9-4-3483,7-3-258,2-11-387,-4-11-387</inkml:trace>
  <inkml:trace contextRef="#ctx0" brushRef="#br0" timeOffset="81809.6793">3256 9389 7611,'-61'-15'5418,"22"20"-645,3 20-1548,-2 3-7224,-14-5-645,7 6-387,-4-9-645</inkml:trace>
  <inkml:trace contextRef="#ctx0" brushRef="#br0" timeOffset="98615.6405">19817 16877 7998,'0'0'5289,"0"0"-387,-5 16-129,-22 6-4128,-2 7-129,-16 7 129,-9 17-129,-11 10 0,-4 10 0,-8 9 129,5 9 0,-2-5-129,9 5-516,7 0 258,10-13-129,8-2 258,8-11-258,10-12-258,22-53-129,-30 69-258,30-69 0,0 0-4515,0 0 0,0-30-774,8-6-387</inkml:trace>
  <inkml:trace contextRef="#ctx0" brushRef="#br0" timeOffset="98983.6616">19195 16922 2193,'0'-12'5418,"0"12"0,5-15-387,8 18-1677,-13-3-1935,32 19-129,-18-7 0,12 18-516,0 15-258,3 10 0,-2 14-129,2 10-129,-4 13 0,0 10-387,-5 5 516,-3-5-258,-3 0 258,0-16-258,-3-14 129,-4-11-129,-7-61-129,8 53 258,-8-53-1548,0-17-3870,1-31-387,-1 2-645,0-10-516</inkml:trace>
  <inkml:trace contextRef="#ctx0" brushRef="#br0" timeOffset="171659.8184">4210 12100 4128,'-6'-10'3483,"6"10"-258,0 0-258,-23-16-129,23 16-516,-20 0-774,8 0-516,-11 0-129,4 5-387,-9-5-129,1 0-129,-7 0-129,-3 0 0,-3 0-129,-2 0 0,1 1 0,-3 6 129,1 9 0,1 7 129,5 4 129,3 6-258,1 5 0,6 2 129,0-2-129,3-1-387,2-5 258,1-3-129,-1-3 129,1-2-129,1-2 129,-2 0-129,3 2 129,-3-4 129,0 3-129,1 5 0,0 2-129,2 0 129,0 1-129,2-2 129,0 0 0,6-1 0,0 1-258,2-1 258,1-5 0,4 0 0,1 1 0,2 3 0,1 0 258,0 3-258,4-1 0,3 1 129,1 5 0,3-2 0,-1 0-129,2-1 129,2-5 0,0 2-129,0-3 129,0-4-258,0-1 129,2-3 129,1 3-129,1-2 129,1 4-129,2 1 0,1-2 0,3 0 0,2 1 0,0 0 0,1-7 0,1 1 0,2 1 0,0-7 129,1 0-129,0 0 0,1-2 129,-1-1-129,1 5 0,1-1 0,-3-3 0,3 0 0,-1 1 0,-1-2 0,3-1 0,0 2 0,-1-4 0,1-2 0,0 1 129,0-1-129,1-1 129,-1 3-129,0-1 129,1-1-129,4 0 129,-2 0-129,2 1 0,2-4 0,-2 0 0,-1 0 0,-5-7 0,1-5 0,-5-2 129,0-2-129,-5-3 129,1-2 129,-2 2-129,2-3 0,-2-3 0,1 1-129,1-4 129,-1 3-129,0-6 129,-1-2-258,-3-2 258,0-5 0,-2-2-258,-3 0 258,2-4-129,-4 3 129,-1-3 0,-3 1 0,-2-3-129,-2 1 0,-1 0 129,-3 1 0,-2-2 0,0-4-258,-2 0 258,-4-2-258,0-1 129,0 2 129,-1-4-258,-1 0 129,-4 2 0,1-1 0,-3 3-129,-2 2 129,-2 3 0,-4 5-129,-2 4 258,-4 8-129,-4-1-129,-3 4 129,-5 7-129,-2 6 0,-4 5 0,-6 8-129,1 3-129,-5 3-258,7 22-645,-13-6-2967,14 12-774,-1-3-516,4-2-258</inkml:trace>
  <inkml:trace contextRef="#ctx0" brushRef="#br0" timeOffset="176077.0711">3870 12482 2709,'-6'-14'5289,"6"14"-516,3 7 129,-1 5-3225,-2-12-645,5 13-387,-5-13-258,0 0-258,0 13 0,0-13-129,0 0-129,0 0 0,0 0-645,-12 5-1935,12-5-1935,0 0-129,0 0-516</inkml:trace>
  <inkml:trace contextRef="#ctx0" brushRef="#br0" timeOffset="176339.0861">3954 12646 6321,'4'17'5031,"-4"-17"-258,0 10-516,0-10-4386,0 0-2064,0 0-2322,0 0-387,0 0-129</inkml:trace>
  <inkml:trace contextRef="#ctx0" brushRef="#br0" timeOffset="177233.1372">3809 12596 2709,'4'15'4902,"-4"-15"-129,0 14-258,0-14-2838,0 0-645,-22 7-129,12 3-258,-12-9 129,3 5-387,-9-2-129,1 1 129,-4-4-258,3 3 129,2-1-258,4 2 129,4 1 0,4 4-129,14-10-129,-15 13-258,15 1-1161,0-14-2451,0 16-774,0-16-516,0 0 0</inkml:trace>
  <inkml:trace contextRef="#ctx0" brushRef="#br0" timeOffset="177607.1586">3538 12512 6063,'1'25'5160,"-6"0"-258,-2-1-387,-3 3-3741,6 9 0,-5-5-258,7 7 0,-3-9-129,5 1 0,0-6 0,2 1 129,3-10-129,5 2-129,2-5 0,1-3-129,3-1-129,0-2 129,1-1-129,-2-5-258,3 9-645,-18-9-3354,13 0-774,-13 0-258,20 8-387</inkml:trace>
  <inkml:trace contextRef="#ctx0" brushRef="#br0" timeOffset="185602.6159">21548 12346 3096,'0'0'2451,"-18"-5"-1032,18 5-258,-30-14 0,10 7-129,-8-5-129,-2 1 0,-8 0-645,-2 4-129,-7 1-129,-1 6 0,-2 0 0,-4 3 0,0 10 0,-1 5-129,2 4 129,-2 3-129,4 6 129,2 1-258,1 6 129,3 6 0,4 2-258,6-2 258,2 6-258,4-6 0,4 4 258,3 1-129,7-1 129,-2 3 258,7-5 0,1 2 129,5-3 258,4 7-258,0-8 258,7 4-258,1 0-129,11-4 0,0 6 0,6-4-129,5 1 129,4-2 129,6 1-129,1 0 129,7-4 0,2 2 129,3-7-129,4 2 129,0-8-129,3 1 258,-1-8-387,6-3 129,-4-8-129,5-1 0,1-7-129,2-2 129,2-3-129,2-11 129,-3-7 0,1-5-129,-1-7 0,-4-9 0,-5-9 258,-2-8-516,-9-6 516,-5-4-516,-2-2 129,-9-5 129,-7 1 0,-4 4 129,-12-2-129,-8 0 258,-3 1-129,-10-8 0,-12-3 0,-10 1-129,-10-2 129,-12-3-129,-7 5-129,-13 3-129,0 10-903,-11 8-1806,0 8-1419,12 14-387</inkml:trace>
  <inkml:trace contextRef="#ctx0" brushRef="#br0" timeOffset="187018.6969">2082 4214 9933,'23'-18'5418,"-15"5"-258,-8-13-516,8 15-3354,-11-15-258,0 6-258,-8-6-258,-1 5-129,-4 4-258,-4 6 0,-2 3 0,-3 8 0,-2 7-258,-2 11 129,-2 7-129,2 3 129,1 6 0,4 5 0,8 6-129,4 6 129,9-2 0,4 0 0,13 2 129,8-1 0,10-8 0,6-3 129,6-8-258,3-10 0,0-4-387,-3-14-387,8-3-4257,-19-5-258,-3-3-387,-12-11-774</inkml:trace>
  <inkml:trace contextRef="#ctx0" brushRef="#br0" timeOffset="187880.7462">4019 4041 6063,'12'66'5676,"-1"-14"-645,0 5-516,2 13-1548,-2-9-2322,0 4-387,-3-8-258,-2-17-774,3-6-3225,-8-18-774,-1-16-129,0 0-645</inkml:trace>
  <inkml:trace contextRef="#ctx0" brushRef="#br0" timeOffset="188112.7595">4316 3931 9933,'0'0'5289,"-9"4"-387,-14 11-129,-18-6-4128,-8 7-129,-19-2 0,-5 4-387,-5-1-258,-4-6-258,12 11-1548,-3-9-2580,22 4-516,10-1-258,17 4-516</inkml:trace>
  <inkml:trace contextRef="#ctx0" brushRef="#br0" timeOffset="188456.7792">4452 4436 7611,'-29'23'5676,"1"-2"-129,-14-2-516,1 17-1677,-14-15-2709,-3 8-258,-8-3 0,1-3-258,4-6-258,6-5-387,11 3-258,-1-15-3225,22 3-1161,7-3-258,16 0-387</inkml:trace>
  <inkml:trace contextRef="#ctx0" brushRef="#br0" timeOffset="188867.8027">4560 4368 9288,'43'66'5289,"-21"-30"-387,-1 3 0,-10-9-4257,5 5-129,-10-10 0,-1-7-129,-5-18 0,0 0-129,-12-4 129,6-16-129,-3-3 129,7-5 0,2-4 0,2 7 0,11 1-129,8 3 0,7 4-129,5 8 0,4 3 0,-1 3-258,2 3-129,-7-9-645,3 5-3999,-17-12-258,-2 2-516,-15-9-258</inkml:trace>
  <inkml:trace contextRef="#ctx0" brushRef="#br0" timeOffset="189658.8479">2614 4452 8256,'0'18'5160,"0"-18"129,0 0-645,0 0-3612,0-11 129,0 11-387,2-13 0,-2 13 0,11-14 0,2 11-258,1-4 0,6 6 0,0-7 0,7 0-129,1-2-129,7 1 0,1-1-129,4-2 0,0 2 0,3 1-129,2-2 0,-1 7 129,3-3 0,-1 4 0,-1 0-129,-2 3 0,0 0 129,-3 3-129,-3-2 129,-3 1-129,-4 0 130,-4 1-260,-1-1 260,-5-2-130,-5 0 0,-1-2 0,-14 2 0,19-3 0,-19 3 0,13 0 0,-13 0 0,0 0-388,4 9-515,-17-9-3870,13 0-903,-22 5-129,8-2-774</inkml:trace>
  <inkml:trace contextRef="#ctx0" brushRef="#br0" timeOffset="198971.3806">2262 5711 9417,'17'2'5676,"-10"-14"-516,-6 0 0,-4-14-4128,-2 7-258,-15-1-129,0 9-258,-10 4 0,-3 7-129,-5 14 0,-2 16-129,0 10 0,4 11 129,4 3-129,8 3 129,8-1-258,9 2 258,7-7-129,14-2 0,10-15 258,8 2-258,7-11 129,10-5-129,2-10 0,2-6-129,1-4-129,-6-9-129,-2 4-903,-20-17-4128,3 5-387,-14-5-387,-4 3-129</inkml:trace>
  <inkml:trace contextRef="#ctx0" brushRef="#br0" timeOffset="199465.4088">2698 5905 8514,'-11'32'5547,"5"-13"-516,4-2-129,-7-5-3741,9 7-258,0-19-129,0 0-129,0 0-129,0 0 0,7-17-129,-7 17 0,14-21-129,-14 21 0,16-6-129,-16 6 0,11 3 0,-11-3 0,2 20-129,-2-20 0,0 19 0,0-19-129,0 0-129,-20 4-387,20-4-2193,-3-6-2580,3-5 0,-1-6-645,1 5-258</inkml:trace>
  <inkml:trace contextRef="#ctx0" brushRef="#br0" timeOffset="200180.4497">4390 5521 10320,'26'9'5547,"-16"6"-258,5 18-129,-3 3-4644,0 13 0,-10 2-258,2 5-129,-3 2-129,0-3 129,3-6-258,-1-10-258,7 1-387,-10-30-2709,16 5-1677,-2-13-387,7-4-129,-3-18-387</inkml:trace>
  <inkml:trace contextRef="#ctx0" brushRef="#br0" timeOffset="200404.4625">4686 5470 5805,'9'-17'5934,"-9"17"-645,0 0-129,-12 0-1677,-12 10-2709,-21 0-258,-4 6-258,-11 1 0,-2 0-129,-1 0-258,1-4-258,11 7-387,-1-12-1806,22 14-2580,10-3-258,11 5-258,9-4-258</inkml:trace>
  <inkml:trace contextRef="#ctx0" brushRef="#br0" timeOffset="200699.4794">4757 5924 9288,'12'28'5805,"-13"-16"-516,-11 6 0,-15-17-4128,-4 17-387,-18-1-129,-6 6-129,-11-4 0,2 0-258,-3 1-129,5-2-258,10 0-129,8-8-387,19 7-645,2-14-3999,23-3-129,6 0-387,20-1-387</inkml:trace>
  <inkml:trace contextRef="#ctx0" brushRef="#br0" timeOffset="201067.5004">4900 5761 8901,'37'23'5676,"-20"1"-387,4 10 0,-1 0-4386,3 7 0,-11-6-258,5 2-129,-10-12 0,-1-8-258,-6-17 129,0 0-129,5-20 0,-4-3 0,1-7 0,6-4-129,3 1 0,5 3 0,5 0 0,5 12-129,4 4 0,-3-1-258,0 13-387,-13-13-903,-1 14-3741,-13-12-258,0 13-516,-27-24-387</inkml:trace>
  <inkml:trace contextRef="#ctx0" brushRef="#br0" timeOffset="201599.5309">3919 5886 10191,'23'20'5676,"-20"-9"-387,8 3 129,-11-14-4515,0 15-258,0-15-258,0 0 0,-14 3-129,14-3-258,-16-17 129,12 5 0,-3-1 0,7 1 0,0 12-129,8-11 129,-8 11 0,21 18 129,-9-3-129,-2 2 0,-1-2 0,-1-1-387,-5 3-1419,-3-17-3612,-7-14-387,-6-10-258,1-4-645</inkml:trace>
  <inkml:trace contextRef="#ctx0" brushRef="#br0" timeOffset="204562.7004">2656 3217 8385,'11'0'5547,"-11"0"-645,6-8-129,-6 8-3999,-3-26 129,-7 14-387,-7-4-258,-7 3 0,-4 5-129,1 5 0,-2 4 0,2 15-129,2 7 129,6 2 0,4 5-129,9 6 258,5-3-129,2 2 129,9-8 0,10 3 0,1-9-129,6-2 129,-1-4-129,3-6 0,0-1-387,-5-8-903,3 0-3741,-13-10-258,6 0-387,-11-7-516</inkml:trace>
  <inkml:trace contextRef="#ctx0" brushRef="#br0" timeOffset="204880.7186">3018 3192 12513,'31'35'5547,"-23"-21"-129,6 3-387,-8-7-4515,-4 2-258,-2-12-258,-6 0 0,6 0-258,-17-7 0,17 7-387,-13-13-387,13 13-3096,0 0-1032,9 3-258,-9-3-129</inkml:trace>
  <inkml:trace contextRef="#ctx0" brushRef="#br0" timeOffset="205906.7772">4224 3012 9288,'16'-6'5418,"-2"2"-387,-14 4-129,0 0-4128,0 0 0,-10-10-258,-4 12 258,-6 3-258,1 11 129,-2 3-258,4 4 0,1 1 0,5 5 0,10 0-129,1 0-387,11-1 129,8-7-129,8-7 129,7-3 0,7-5-258,-1-6-258,7 0-516,-24-14-3741,9 5-258,-15-8-516,-7 7-258</inkml:trace>
  <inkml:trace contextRef="#ctx0" brushRef="#br0" timeOffset="206200.7941">3904 3117 14061,'20'8'5676,"-20"-8"-129,17 14-645,-17-14-4902,0 0-1419,-9 0-3612,-4-2-258,13 2-645,-23-21 129</inkml:trace>
  <inkml:trace contextRef="#ctx0" brushRef="#br0" timeOffset="241404.8076">1576 3921 2322,'-46'-3'258,"19"13"-258,-4 0-387,-2 2-387,-2 8-129,4-1 388</inkml:trace>
  <inkml:trace contextRef="#ctx0" brushRef="#br0" timeOffset="242489.8697">1281 4221 258,'11'116'903,"2"-50"258,6 5-387,2-1-258,2 2-129,0-2-516,5 1-387,2-1 129,7-4-258,5-3 258,4-9 258,5-3 129,9-5 387,8-8 129,7-2 387,12-7 258,6-1-129,4-6 0,9 4-129,2-5 0,7 1-129,1-5 0,4 0-258,-3-2-258,3-2-129,1-4 129,2-2 129,1-5 0,4-2-129,-6 0 258,4 0 129,-8-9 0,6 1 0,-10-1 129,9 4-258,-10-6 129,1 7 0,-6-6-258,1 3-129,-9-5 258,0-2-258,-11-8 129,-6-3 0,-7-13-129,-4-5 0,-9-8 0,-3-4-129,-7-7 129,-3-1-129,-7-4 0,-5 1 0,-6 4-129,-4 1 129,0 3-129,-3 2 129,-7-1-258,-1-3 258,-4 3 0,-3 1-258,-7-1 258,-3-4-258,-7 6 129,-9 2 0,-4 3 0,-7 7 0,-6 5 0,-5 4-129,-2 6 129,-7 7 0,-4-1 0,-8 3 0,-7 2 0,-5 0 0,-6 0 0,-7-1 129,-6-1-129,-3 1 129,-7-1 0,0 5-129,0-2 0,0 7 0,1 2 0,1 1 0,0 6 0,-1 0 0,-2 0 0,-5 0-129,-1 0 129,-3-3 0,-5-5 0,0 3-129,0-5 129,2-1 0,4 4-129,5 1 129,4 3 0,3 3 0,4 2 0,5 5 0,5 5 0,-1 1 0,6 2 0,3 3-129,4-1 129,4-1 0,4 0-129,2 1 129,6 0 0,3 0 0,1 1 129,0 3-258,0 3 387,0 0-387,1 2 258,3 2-258,2 1 129,4 1 0,7 1 0,6-2 0,8 0 0,10 3 129,10-2 0,6 4 129,13 2 0,9 8 0,4 4-129,4 5 0,3 6 0,1 5-129,-4 5 0,2-2-129,-2 0 0,-5-7-258,2-2-387,-13-17-2193,6-7-1935,4-6-129,0-18-516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04-18T16:03:58.536"/>
    </inkml:context>
    <inkml:brush xml:id="br0">
      <inkml:brushProperty name="width" value="0.05292" units="cm"/>
      <inkml:brushProperty name="height" value="0.05292" units="cm"/>
      <inkml:brushProperty name="color" value="#515128"/>
    </inkml:brush>
  </inkml:definitions>
  <inkml:trace contextRef="#ctx0" brushRef="#br0">3769 8671 5934,'25'21'5418,"-8"-17"-516,3 1 0,6 4-3870,-10-8-258,12 7 129,-10-8-129,7 2-129,-5-2-129,5 1 129,-5-1-258,3 0-129,0 0 0,1 0-129,-2 0 0,3 0 0,3 0-129,1 0 0,0 0-129,4 0 129,3 0 0,1-7 0,2 3 0,5-2 0,0-3 0,4 3 0,2-6 0,4 1 0,4-2 0,-1 6-129,6-2 0,0 3 129,2-1 0,2 3-129,9 4 129,1 0 0,4 0 0,2 0-129,5-3 258,-2 1-129,5-4 0,1-1 0,1-1 0,2-5 129,0 4-258,3 1 258,-1 1-129,2 3 0,2 3 0,3-1-129,-1 2 129,-1 3-129,3-1 129,-2 0-129,4 0 129,2-2 0,-2 0 0,-2-9 0,-3-2 0,1 6 129,0-8 0,-2 2-129,1 1 0,-2 2-129,-1 0 129,-4 7 0,4-5 0,-3-1-129,-4 6 129,2-3 0,-3-2 0,0-3 0,-5 1 129,-2 1-258,1-1 129,-5-2 0,2-1 0,-7-1 0,0 4-129,3-2 258,-3 3-258,-1-2 129,1 1 129,-3 2-258,1 1 129,0 3 0,-6-3 0,0 3 0,2 2-129,2 0 129,0 0 0,3 2 0,-4 1 0,1 2 0,3 5 0,-2-4 0,-3 5 129,-1-3-129,0 6 0,3 1 0,-1 1-129,0 2 258,3-3-129,-2 4 0,1 3 0,-1 0 0,-1-2 258,-2 1-387,-1 0 258,4 2-258,-2 8 129,-1-1-129,-2 0 258,-1 4 0,-6 4-258,-1 6 129,-5 0 0,-7-6 0,-6 4 129,-9-5-129,-2 5-129,-5 3 129,-8-5 0,-4-2-129,-6 4 258,-2 2-258,-4 0 258,-2 0-129,-7-6 0,-5 2 0,-3-3 0,-4-3 0,-4-2 0,-3-3 0,-5-1-129,-4-2 258,-5 0-129,-4-3 0,-7 0 0,-1-3 0,-5 7 0,-4 0 129,-2-1-258,-1 2 129,-1 0 0,-3 0 0,1-1 0,-5 0 0,-1-8 0,-4-2 0,1-3 0,-5-5 129,-1 1-129,-1-2 0,-2 1 0,-1 3 0,-3-1 0,-1-1 129,-2 3-129,3 1 0,-2-1 0,-2 1 0,1-8 0,-1 4 0,0-4 0,0 3-129,0-2 258,1-3-129,-2 1 0,0 0 0,-3 6 129,1 0 0,1-1-129,-1 2 129,1-2-129,-2-2 0,-1 2 0,-1-3 0,1-1 0,1-1 0,-1 2-129,1-2 258,0 1-258,-1 4 258,1-3-129,1 5 0,5 6 0,-2-6 0,3 0 0,-2 2 0,3 3 0,-1 0 129,1-3-129,1 4 129,-1-9-129,4-2 0,-2 4 0,3-4 129,0-3-129,-3-2 0,1 3 0,0-5 129,-1 0-129,1 0 0,-3 0 129,1 0-129,1 3 129,-1 1-129,-1-3 0,4 0 0,-3 3 0,1-4 0,-1 2 0,3-2 0,-3 0 0,1-6 129,0 1-129,1 1 129,2-5-129,-1 4 0,4 1 129,-3 0 0,3 4-129,4 0 0,-1 5 0,2 1 129,0 0-129,1 0 0,1-2 0,2 0 0,0-4 0,3 0 129,1 0-129,3 0 0,-3 0 0,0 0 129,-1 0-129,-1 2 0,3 2 0,-5 1 0,3 1 0,1-2 129,0-2-129,3 3 0,-6-1 0,3-1 0,-6-3 129,3 5-129,-2-5 0,0 0 0,0 1 129,-4-1-129,0 0 0,-2-2 0,-2-1 129,1-4-129,1-1 0,-1-1 0,3 0 0,5-2 129,0-1-129,7-1 0,-2-4 129,0 0 0,0 0-129,0-3 0,-1 0 0,3-2 0,1 2 0,4 0 0,4 0 0,7 2 0,6-2 129,7 2 0,6 1-129,4 0 258,7-2-387,5-9 258,3-1-129,4-2 129,-2-5-129,5-4 129,-5-5-129,5-1 0,-2 0 0,1-1 0,1 4 129,1-1-258,5 0 129,0 3 0,8 5 129,6-2-129,3-1 0,1 2 0,7-2 129,2 1 0,0-2-129,1 4 0,-1 0-129,0-3 129,2 4-129,0 2 129,1-1 0,3 5 0,3 4-129,2 1 258,7 2 0,4 2-129,4 2 0,3 6 129,4 3-129,3 0 0,3-3 0,0 0 0,3-5 0,4 0 0,6-1 0,4-4-129,3-2 129,4-3 0,2 3-129,3 3 129,7 4-129,1-1 0,3 8-258,1-3-645,14 13-3741,-4 0-903,16 2-258,3-2-387</inkml:trace>
  <inkml:trace contextRef="#ctx0" brushRef="#br0" timeOffset="1060.0607">10435 9183 4128,'11'18'5418,"-5"-6"129,6-4-645,-3 13-3483,-9-21-387,27 5-129,-15-6-129,9 1-129,-5-6-258,6 1 129,-2-6-258,5 3 129,0-3-129,2 9 0,0-4 0,1 2 129,2 4-258,2 0-129,-2 0 129,3 5 0,0 1-129,0 3 0,-2-4 0,1 1 0,2-4 258,-3-1-129,3-1 0,-1 0-129,1 0 129,5-1 0,-4-1 0,3 2 0,2 0 0,1 8-129,1-5 0,2 5 258,-1 0-129,1 0 0,2-3 0,-3-4 129,0 3-258,-3-4 129,-3 3 129,-4 1-387,-4-3 129,-5 0-387,-6 7-258,-18-8-3483,0 0-1548,0 0-258,-3-8-516</inkml:trace>
  <inkml:trace contextRef="#ctx0" brushRef="#br0" timeOffset="2655.1519">791 9314 4386,'-5'-44'5418,"5"21"-387,-4-1 0,-4-1-2580,8 25-903,-8-26-258,8 26-516,-17-11-129,5 11 0,-9 3-129,1 4-129,-6-3 0,-3 6-129,-1 1-129,-1-4 0,2 6 0,1 0-129,3-3 0,1 4 0,1 2 0,3 2 0,-1 0 0,5 6 0,0-7 0,3 2 0,0 0-129,1-2 129,3-4 0,9-13 0,-9 15 0,9-15 0,0 0 0,-3 11 0,3-11 0,7 11 0,-7-11 0,20 21 129,-7-2-129,0 6 129,4 4-129,-3 7 129,1 0-129,-2 0 129,-2 3-129,-3-2 0,-4-5 129,-2-2 0,-2-7 0,-9-4 0,0-3-129,-6-6 0,2-1 0,-3-1 0,2 1 0,2-1 0,0 2-258,7 1 387,2 4-129,3 7-129,1 8 258,6-1-129,3 10 129,1 5-129,-3 7 129,1 6 0,-2 3 0,-5-3 129,-2-10-129,0 2-129,-2-12 129,-6-11-129,0-7 129,8-19-129,-14 8-129,14-8 0,-11 0-258,11 0-387,0 0-3096,0 0-1548,8 0-129,4 0-387,5 0-387</inkml:trace>
  <inkml:trace contextRef="#ctx0" brushRef="#br0" timeOffset="24447.3984">10626 8518 1419,'22'0'3225,"-3"0"-3612,-6 0 387,2 0 645,-5-1 774,2 1 387,-12 0-516,15 18-387,-15 2 129,0 13-258,-7 8-129,2 8-387,-7 2 0,6 2-129,-4 0 258,6-3-129,-1-8 0,5-4 0,0-10 258,0-3-129,3-6-129,1-2 129,-4-17-258,0 19 258,0-19-258,-11 12-129,0-7 129,-4-3-129,-2 2 129,-6 3 0,-1-2 0,0 2 0,-4-3 0,0 1 0,-5-1 0,2 7 0,-5-6 0,-2 4-129,-2 1 129,-3-1-129,-1 2 387,-1-1-258,-1-4 129,1 1-258,0-3 0,1 1 129,0-4-129,2 0 0,-2 1 0,2 3 129,-3 3 0,0-4-129,-2 0 258,-1-4-258,1 0 129,-3-5 0,0-8-129,1-1 0,-3-5-129,2 1 258,0 2-258,1 3 129,0 8 129,-3 0-129,3 5-129,-1 3 258,0 1-129,1-1 0,2 2 129,-2-2-129,4-2 0,0 1 0,2-2 129,2 0-129,1 2 0,-1 6 129,-1 1-129,2 2 129,-3 5 0,2 1-258,-2 1 258,-2 1-129,-1-1 0,-1 0-129,3-2 258,-4-4-258,2-1 129,-1-4 0,2-2 0,0-5-129,2 0 258,-2-5-129,-3-1 0,3-1 258,-2-2-387,-2-1 258,-4 1-129,0-2 258,-3 2-387,-1-2 258,0-3-129,-2 0 0,2 3 0,3 2 129,0-3-258,0 5 258,4 2 0,1 5-129,2 0 129,1 0-129,-2 0 0,1 0 129,-1 0 0,2 0-129,0 0 0,-2-2 129,2-2 129,0 1-129,1 0 0,-4 0 0,2-1 0,-2 1 129,2-4-129,-4 2-129,-1-3 129,-4 1 0,0-6 0,-2 6 0,1-4-129,-4 3 0,3-2 0,-1 2 129,-1 5 0,1-2-129,1 4 0,1-2 0,-2 1 129,0 2-129,-1-3 0,0 1-129,3-4 129,-3 2 0,0-3 0,-3 0-129,2 2 258,-2-3-129,-1 7 0,-1 1 129,-2 0-129,0 1 129,0 2-129,3 7 129,-1-2-129,4 6 0,-1-4 129,4-1-129,2-1 129,0 0-129,2-3 129,-3-1-129,-2-2 0,0 5 258,-2-4-258,2-1 0,-2 4-258,1 3 516,0 3-258,3 3 129,3 2 0,5-5-129,2 1 129,3 0 0,1-5 0,1-2-129,1-6 129,0-6-129,-4-4-129,-1 1 258,-3 1-129,-1 2-129,-4 3 129,-1 3-129,-1 0 129,2 5 0,1-1 0,3 0 129,3-4-129,2-1 129,0-6 0,3-4 0,-1-5-129,0 0 129,-3 1-129,1 3 0,-1 5 0,-1 3 0,-3 4 129,2 5-129,2 3 0,1 2 129,2-2-129,0-1 129,5-5-129,-1-2 0,2-2 0,0-7 0,-1 1 129,-3-1-129,0 3 0,-3-1 0,-2 1 0,0 5 0,-3-2 129,3 1 0,-3 0-129,7-2 129,-3-2 0,3 1 0,1-1-129,0 0 129,3 1-129,1 0 0,-3 5 0,3 1 0,-1 6 0,3 1 0,-1 1 0,3 0 0,0 0 0,1 2 0,2-6 0,1-2 0,1-2 0,-2 0 129,-2 1 0,1 2-129,-1-1 129,-1 1 0,-1 0-129,2 6 129,-2-2-129,2 3 129,3 2-129,3 2-129,-1 2 258,0 4-258,-2 5 258,-3 2-258,0 1 129,0-1-129,-3 3 0,-2-9 129,6-1 0,-2-6-129,6-4 0,5-5 129,5-2 0,4 0 0,13-4 0,-14 22 0,13 0 0,1 6 0,0 10 0,1 5 0,7 7 0,0 5 0,2 1 0,3-1 129,4-2-129,4-4 0,5-3 0,2-7 0,7-6 129,8-6-258,6-7 258,3-6-129,8-7 0,3-3-129,2-4 258,-1 0-258,1 0 0,-3 2 129,-3 6-129,2 2 129,-2 4-129,2 3 129,5-1 0,4-1 129,8-7-129,3-4 0,10-2-129,3-2 129,5-7 0,0-1 0,0 2-129,1 6 0,-5 0 129,-1 10 0,0 1 0,-3 3 0,0 1 0,0 2-129,2-4 129,3-7 0,3-3-129,5-3 129,-1-5 0,1-2-129,0-4 129,0 3 0,-1 1 0,-4 5 0,0 2 0,-1 6-129,-1 4 0,2 2 129,4 3-129,6-5 129,7-2 0,6-4-129,0 0 0,5-3 129,0-1 0,-1 1-129,-1 4 0,-1-2 129,-8 5-129,-3 0 0,-4-1 129,-2-3 0,-3-1 0,0-3 0,-2-8 0,-3-10 0,-2-1-129,0-8 129,-4 6-129,-2 0 129,-1 0-129,-2 1 129,-2 4 0,1 1 0,-4-1 0,1 1 0,5-4 0,-1-6 0,3 2-129,4-1 129,-1 2 0,1 7 0,2 5-258,-3 6 258,1 4 0,-2 4 258,0 7-129,-4 3-258,1 1 129,-3 0 0,3-6 129,-4 0-129,3-4 0,2-5-387,1 0 258,0-1 129,1-1 129,-1 2-258,0 0 129,-2 1 0,-4 2 0,-2 5 0,-3-1 129,-2 0 129,-2-6-258,-3-1 129,1-4-258,1-8 258,-1-2-258,-1 0 258,1-2-258,2 0-129,-1 7 258,-1-1-129,0 8 129,-3 2 0,-5 0 129,0 6-129,-3 1 0,-5 1 0,-1-4 0,-4 2 0,3-5-129,1 2 0,0-3 0,-1 0 129,1 0 0,-2 0 129,1 1-129,1 4 0,-3 1 0,-2 1 0,-3-2 0,-1-4 0,2-2 0,0-10-258,-3-3 129,2-7 129,-1-1 0,0-6 0,0-1 0,0 1-129,-4 6 258,-2 0-129,-6-2 0,2 4 0,-6-6 129,-1-2-258,-4-6 129,-2-7 0,-2-9 0,-3-9-129,-3 0 129,-2-6 0,-4 5-129,-3 3 129,-1 10-129,-5 5 129,-3 6-129,0 10 129,-4 1-258,-9 3 258,1 2 0,-7 2-129,-3-2 129,-3 6 0,-4-2 129,-4 2-129,-4 7 0,-8 7 129,-2 0 0,-5 10-129,-6 9 129,0 3 0,-1 4-129,-2-1 129,4-6-129,1-6 0,2-7 129,4-6-129,2-5-129,3-8 129,-1 0-129,-4-9-387,0 14-258,-11-11-1290,6 11-2709,-11 6-645,-5 1-387</inkml:trace>
  <inkml:trace contextRef="#ctx0" brushRef="#br0" timeOffset="87154.985">2279 10171 2709,'-17'14'4515,"17"-14"-387,0 0-2709,-2 10-645,2-10 258,0 0-129,12-2-129,-4 1-129,4-2-516,0 1 0,2 1 0,1 1 0,-2 0 0,4 3 0,-4 3 0,3 2 0,3-3 129,0 0 129,1-5-258,4 2 129,2-2 0,6 0-129,-3-1 129,4 0-129,-3-2 129,6 1-129,-3 2-129,0 0 129,-1 0-129,0 0 129,0 2-129,2-2 0,2 0 0,1-5 0,5-3 0,3 1 0,1-4 129,4 3-129,3 0 0,-3 3 0,2 5 129,-1 0 0,-1 5-129,3 4 0,-4 4-129,-2-5 258,2 4-258,3-3 129,3 0 0,3-4 0,0-2 0,0-1 0,2 1 0,1 2 0,1 1 0,-1 1 0,-3 4 0,0 0 0,1 2-129,2-1 129,2-2 0,4-2-129,0-3 129,1-1 0,6 0 0,-2-1 0,2-1 0,-1 3-129,-1 0 129,1 2 0,-2 1 0,3-3 0,-5-1 0,3 0 0,-1-4-129,-1 0 129,1-2 0,-4-2 0,-1-4 0,2 3 0,0-4 0,-1 0-129,-1-1 258,-1 6-129,-2-6 0,-1 0 0,-2 2 0,-4-4 0,-2 4 0,-1-1 0,-1-3 0,0-2 0,2 1 0,3-1 0,-3 1 0,0 1 0,2-3 0,-2 1 0,-3 4-129,-1-1 129,-3 3 129,-1-1-129,-4 1 0,-3 1 0,-2-1 0,-1 3 0,-1-2 0,-3-2 0,2-4 0,-2 2 129,2-6-258,-1 2 258,2-3-129,-4-1 0,2 3 0,-3-2 129,-1 6-129,-1 1-129,-5 1 129,-2 2 0,-3 1 0,-2-3 0,-3 2 0,-4-3-129,-9 11 0,12-22 0,-9 9 129,-3-2-129,-1 0 0,-7-2 0,-4 0 129,-5 0 0,-7-1 0,-2 0-129,-5 4 129,-6 0-129,-2 3 129,-1-1-129,-1 5 129,-2-3 0,1 5-129,2-1 129,0 2 0,2-4 0,-3 5 0,0-2 0,2-1 0,-5 1 0,-1 5 0,-2-4 0,-3 3 0,1 0 0,-3-4 0,-1 4 0,0 1 0,2 1 0,0-1 0,1 0 0,0 4 0,3 1 129,0 4-129,0-3 0,2-3 129,-5-3-129,1 0 0,0-4 0,0-8 0,-2 3 0,0-5 0,-1 1-129,1 2 129,-1 3 0,1 3 129,2 4-129,2 1 0,-2 0 129,3 0-129,-4 2 0,5-1 129,-2 2-129,-1-3-129,-1 1 129,1-1 129,0 0-129,1 5 0,3-1 0,-1 1 129,2 4-129,0 2 129,1 2-129,0 1 0,1 3 0,-1-2 129,0 5-129,1-2 0,-3 1 0,2-2 0,-1-5 0,2-5 129,0-6-258,0-1 129,3-2 0,1-6 0,1-2 0,-2 2 129,4-1-129,-2 4 0,-2 5 129,1 0-129,0 1 0,-3 6 0,2-3-129,1 1 129,-2-3 0,0 2 0,0-2 129,-1-2-129,3 0 0,2-3 0,-2-3 0,0 1 0,4 2 0,-3 0 0,1-1 0,-1 4 0,2 0 129,0 0-129,-1 0 129,1 3-129,0 0 0,-2 0 0,6-2 0,-2-1 129,-1 0-129,4-3 0,-2 1 0,0-4 0,2 4 0,-3-5 0,1 2 0,1 0 0,-1 5 129,0 0-129,3-2 0,-2 1 0,3-6 0,-1 7 0,-1-7 129,3 5-129,-3-5 129,4 2-129,-3-1 0,3 6 129,-1-3-129,-2 0 129,3 3-129,-1 0 0,-5 6 0,2-5 0,-2 4 129,-1 0-129,1 2 0,0-1 0,2 0 0,0 4 0,4 0 129,-3 3-129,6 2 129,-3 3-129,4-1 0,-3 4 129,0 2 129,3-3-258,3 2 129,1 1-129,1-3 258,5 2 0,2 2 0,1-2 0,3 3-129,2-4 258,3 2-258,0-4 258,1 3-258,1-4 0,7-2-129,-1-1 258,1-2-258,-1-2-258,-8-11-387,19 20-2709,-19-20-1419,10 11-645,-10-11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F494-D3AA-4D65-A919-A218C10D947E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3E61-59BA-41E0-872F-654CA62A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15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F494-D3AA-4D65-A919-A218C10D947E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3E61-59BA-41E0-872F-654CA62A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F494-D3AA-4D65-A919-A218C10D947E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3E61-59BA-41E0-872F-654CA62A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3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F494-D3AA-4D65-A919-A218C10D947E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3E61-59BA-41E0-872F-654CA62A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1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F494-D3AA-4D65-A919-A218C10D947E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3E61-59BA-41E0-872F-654CA62A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7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F494-D3AA-4D65-A919-A218C10D947E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3E61-59BA-41E0-872F-654CA62A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8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F494-D3AA-4D65-A919-A218C10D947E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3E61-59BA-41E0-872F-654CA62A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28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F494-D3AA-4D65-A919-A218C10D947E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3E61-59BA-41E0-872F-654CA62A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6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F494-D3AA-4D65-A919-A218C10D947E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3E61-59BA-41E0-872F-654CA62A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0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F494-D3AA-4D65-A919-A218C10D947E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3E61-59BA-41E0-872F-654CA62A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27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F494-D3AA-4D65-A919-A218C10D947E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3E61-59BA-41E0-872F-654CA62A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7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0F494-D3AA-4D65-A919-A218C10D947E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B3E61-59BA-41E0-872F-654CA62A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2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customXml" Target="../ink/ink8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customXml" Target="../ink/ink1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customXml" Target="../ink/ink16.xml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9.png"/><Relationship Id="rId7" Type="http://schemas.openxmlformats.org/officeDocument/2006/relationships/customXml" Target="../ink/ink1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5" Type="http://schemas.openxmlformats.org/officeDocument/2006/relationships/customXml" Target="../ink/ink1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customXml" Target="../ink/ink19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customXml" Target="../ink/ink21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emf"/><Relationship Id="rId4" Type="http://schemas.openxmlformats.org/officeDocument/2006/relationships/customXml" Target="../ink/ink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emf"/><Relationship Id="rId4" Type="http://schemas.openxmlformats.org/officeDocument/2006/relationships/customXml" Target="../ink/ink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emf"/><Relationship Id="rId4" Type="http://schemas.openxmlformats.org/officeDocument/2006/relationships/customXml" Target="../ink/ink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637588" cy="595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996160" y="3408120"/>
              <a:ext cx="1378440" cy="1009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90400" y="3402000"/>
                <a:ext cx="1400760" cy="103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191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8150"/>
            <a:ext cx="8685213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66680" y="702360"/>
              <a:ext cx="8669520" cy="6152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040" y="687240"/>
                <a:ext cx="8686440" cy="618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212040" y="1077120"/>
              <a:ext cx="8823600" cy="5686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2320" y="1063080"/>
                <a:ext cx="8839080" cy="571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355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07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013"/>
            <a:ext cx="8837613" cy="665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1760" y="2999880"/>
              <a:ext cx="4309200" cy="781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60" y="2985840"/>
                <a:ext cx="4336200" cy="81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355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94240" y="673920"/>
              <a:ext cx="6886440" cy="5519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8400" y="664920"/>
                <a:ext cx="6908040" cy="554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307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28600"/>
            <a:ext cx="5508195" cy="22383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2381250" cy="29807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61" y="3505200"/>
            <a:ext cx="8171428" cy="30571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604880" y="686160"/>
              <a:ext cx="6180120" cy="3495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0840" y="674280"/>
                <a:ext cx="6198120" cy="352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13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179720" y="684360"/>
              <a:ext cx="7418160" cy="4928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5680" y="671400"/>
                <a:ext cx="7443000" cy="494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307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0"/>
            <a:ext cx="8163869" cy="5257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149080" y="1432800"/>
              <a:ext cx="1911240" cy="2255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7560" y="1427760"/>
                <a:ext cx="1926000" cy="227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008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33363"/>
            <a:ext cx="8675687" cy="638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56240" y="1503720"/>
              <a:ext cx="8498880" cy="4842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360" y="1490040"/>
                <a:ext cx="8515440" cy="487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355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"/>
            <a:ext cx="7239000" cy="43692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041120" y="48240"/>
              <a:ext cx="7935120" cy="3614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8880" y="36360"/>
                <a:ext cx="7960320" cy="36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2932560" y="105840"/>
              <a:ext cx="5497200" cy="5914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19240" y="95760"/>
                <a:ext cx="5514120" cy="593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938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76200"/>
            <a:ext cx="4025607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407593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123" y="4648200"/>
            <a:ext cx="4004877" cy="94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056600" y="1443240"/>
              <a:ext cx="7877520" cy="5092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1560" y="1429920"/>
                <a:ext cx="7891200" cy="512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2757240" y="1436040"/>
              <a:ext cx="6273000" cy="4178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53640" y="1423800"/>
                <a:ext cx="6291360" cy="420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355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59000" y="456840"/>
              <a:ext cx="8607240" cy="5357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4600" y="448200"/>
                <a:ext cx="8636040" cy="538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11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31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191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695" y="339132"/>
            <a:ext cx="4238625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0"/>
            <a:ext cx="4095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62360" y="484560"/>
              <a:ext cx="8540280" cy="5990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7960" y="470520"/>
                <a:ext cx="8557560" cy="602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355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96720" y="109080"/>
              <a:ext cx="8543520" cy="6076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3400" y="92520"/>
                <a:ext cx="8565120" cy="610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40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52400"/>
            <a:ext cx="8589963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421957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2714625"/>
            <a:ext cx="410527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956160" y="88200"/>
              <a:ext cx="8043480" cy="6073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3640" y="72000"/>
                <a:ext cx="8056800" cy="610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355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688040" y="1152000"/>
              <a:ext cx="7162920" cy="5514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5080" y="1135440"/>
                <a:ext cx="7191720" cy="554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40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" y="304800"/>
            <a:ext cx="8040356" cy="485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81400"/>
            <a:ext cx="410527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976040" y="3141360"/>
              <a:ext cx="6980040" cy="3242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1280" y="3128760"/>
                <a:ext cx="7006320" cy="327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223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62520" y="514800"/>
              <a:ext cx="8562600" cy="6031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9560" y="499320"/>
                <a:ext cx="8588520" cy="606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40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41052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02" y="2914650"/>
            <a:ext cx="4105275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0822"/>
            <a:ext cx="404812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55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091520" y="506520"/>
              <a:ext cx="7061760" cy="4732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6040" y="489960"/>
                <a:ext cx="7090920" cy="476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40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0767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8721"/>
            <a:ext cx="410527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408622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39" y="3362325"/>
            <a:ext cx="406717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76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66713"/>
            <a:ext cx="9094787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8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377080" y="1007280"/>
              <a:ext cx="4088880" cy="2283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1600" y="1000800"/>
                <a:ext cx="4117320" cy="230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40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875"/>
            <a:ext cx="41052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349535"/>
            <a:ext cx="408622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8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413385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844880" y="2107440"/>
              <a:ext cx="2826720" cy="3404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33720" y="2094120"/>
                <a:ext cx="2850480" cy="342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39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0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1995488"/>
            <a:ext cx="41052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34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16120" y="633600"/>
              <a:ext cx="7690680" cy="5306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2520" y="617040"/>
                <a:ext cx="7700760" cy="533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170240" y="415080"/>
              <a:ext cx="3074400" cy="575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61600" y="398880"/>
                <a:ext cx="3089520" cy="60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40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794520" y="672840"/>
              <a:ext cx="5646240" cy="4167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8040" y="658080"/>
                <a:ext cx="5660280" cy="41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167480" y="848880"/>
              <a:ext cx="6298560" cy="4761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4880" y="838800"/>
                <a:ext cx="6324120" cy="478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46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6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6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6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07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6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6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6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6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02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8973344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513080" y="953280"/>
              <a:ext cx="6410160" cy="2877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9760" y="940320"/>
                <a:ext cx="6433920" cy="290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355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6248400" cy="653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25880" y="4687200"/>
              <a:ext cx="134640" cy="693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0760" y="4681440"/>
                <a:ext cx="163440" cy="70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355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39760" y="781560"/>
              <a:ext cx="5809680" cy="2246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7240" y="775440"/>
                <a:ext cx="5827680" cy="226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307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738188"/>
            <a:ext cx="8542337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33800" y="1112400"/>
              <a:ext cx="8142840" cy="4829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640" y="1103760"/>
                <a:ext cx="8156520" cy="484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355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07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0</Words>
  <Application>Microsoft Office PowerPoint</Application>
  <PresentationFormat>On-screen Show (4:3)</PresentationFormat>
  <Paragraphs>0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SUNY College at Oneonta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Vining, William</dc:creator>
  <cp:lastModifiedBy>Bill</cp:lastModifiedBy>
  <cp:revision>15</cp:revision>
  <cp:lastPrinted>2013-03-20T15:35:46Z</cp:lastPrinted>
  <dcterms:created xsi:type="dcterms:W3CDTF">2013-03-20T13:17:18Z</dcterms:created>
  <dcterms:modified xsi:type="dcterms:W3CDTF">2017-04-20T16:42:18Z</dcterms:modified>
</cp:coreProperties>
</file>