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71" r:id="rId11"/>
    <p:sldId id="272" r:id="rId12"/>
    <p:sldId id="273" r:id="rId13"/>
    <p:sldId id="262" r:id="rId14"/>
    <p:sldId id="264" r:id="rId15"/>
    <p:sldId id="266" r:id="rId16"/>
    <p:sldId id="265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14:11.9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6552 10859 5160,'0'-62'5805,"5"50"-516,-5 12-387,9 27-3354,8 29-258,-9 5-129,10 28-645,-1 20 0,7 19-258,-2 15 129,6 12 129,2 2-258,1 5 0,2 1 129,2-2-129,-2-10 0,-1-6 0,-3-11-129,-3-17 0,-2-15 129,-5-13-129,-6-21-129,0-15 0,-5-16 129,-3-15-129,-5-22 0,0 0 0,15 0-129,-6-21 0,1-2 129,5-7 0,3-1 0,6 2-129,-1-3 129,1 3 0,-2 4 0,-1 5 0,-4 4 0,-5 6 0,-12 10 0,0 0 129,1 22-129,-7 11 0,-10 10 0,0 6 0,-5 3 129,-2 2 0,1-8 0,1-7 0,0-17 0,3-15 0,-2-14 129,-1-17 0,-1-13-258,-5-9 129,-1-5-129,-4-6 0,-2 1 0,-5 3-516,5 12-129,-12-10-2064,10 22-2838,-4-1-129,7 3-387,-1-2-516</inkml:trace>
  <inkml:trace contextRef="#ctx0" brushRef="#br0" timeOffset="920.0525">5489 10106 4644,'-4'37'5676,"4"-19"-258,6-5-258,12 1-3225,-18-14-516,26 0-129,-14-20-645,10 4-129,-3-14-258,-3-6 0,0-3-129,-6 0 0,-6-4 0,-4 7-129,-4 9 0,-11 4 129,-5 11-129,-3 11 0,-2 7 0,1 19 0,3 8 0,6 7 129,4 4-129,9 3 129,2 0-129,12-1 129,9-10 0,11-7-258,4-2 129,7-10-129,6-8 0,2-8 0,3-6 0,-1-15 0,0-6-129,-9-13 258,-6-5 0,-10-1-129,-11-4 129,-12 6 0,-6 2 0,-14 6 129,-7 14-129,-7 12-129,-1 9 258,3 4-129,2 14 0,7 5 0,5 7 129,6 5-129,7-6 0,2 0 0,12-7 129,2-2-129,6-8 0,0-10-129,-2-2 0,1-13 129,-4-3-129,-2-1 129,-5-4 0,-3-1 0,-3 3 0,-4 19 129,0 0-129,0 0 129,3 14-129,0 7 129,3 6 0,3 5-129,3-3 129,2-4-387,4-7-129,-5-15-774,16-1-3612,-11-4-387,2-15-516,-4-8-387</inkml:trace>
  <inkml:trace contextRef="#ctx0" brushRef="#br0" timeOffset="1505.0861">6238 9864 5547,'14'-37'5676,"-7"21"-129,-5 4-645,-2 12-3354,0 0-387,-8 0-387,-6 11-387,2 11-129,-3 6-129,6 9 0,3 5 0,6 0-129,1-3 129,12-4-129,8-8 0,4-6 0,2-13-129,0-11 129,0-19-129,-3-12 129,-3-15-129,-9-15 129,-6-8-129,-4-10 129,-2-4 129,-1 0-258,-6 8 0,0 7 129,1 10 0,5 16 0,1 20 129,0 25-129,7 0 0,0 23 129,1 12 0,1 14 0,-2 4 0,-1 8 0,2-2-129,-6-5 129,5-6-129,-3-6 129,2-10-129,-1-10 0,1-11 0,-6-11 0,17-4 0,-17 4 0,20-27 0,-10 13 0,2-2 129,2 7-129,1 9 0,3 5 129,2 10 0,0 3 0,1 7-129,1-2 0,-2-1 129,0-6-129,0-9 0,-6-7-258,2-7-645,-16-22-1419,5 7-2709,-5-7-516,-2 5-129,-9-5-387</inkml:trace>
  <inkml:trace contextRef="#ctx0" brushRef="#br0" timeOffset="2152.1231">7057 9621 5289,'13'-35'5547,"-8"21"-387,-5 14-129,0-18-3354,0 25-387,-9 0-258,1 15-516,-2 3-258,-3 4 0,0 4-129,1-1 0,4-6-129,4-5 0,4-9 0,0-12-129,7 0 0,5-8 129,-1-9 0,0-8-129,2 3 0,-2 1 129,-2-1 0,-1 6 0,-3 4 0,-5 12 0,7 8 0,-4 7 129,0 2-129,1 5 0,2 5 0,2-1 0,1-6 0,-9-20-258,22 0-129,-13-15-516,6-5-129,-13-25-645,12 4-645,-14-29-516,10 12 129,-13-20 387,3 10 1032,0-4 903,-1-1 645,1 16 903,-1 1 1161,6 26 387,-5 2 0,11 32-645,-11 11-387,15 31-774,-9 9-129,9 20-258,-5 7-258,4 6-387,-2-3 129,1-9-258,1-8-516,-7-29-1032,11-7-2838,-11-21-645,-7-11-129,12-31-258</inkml:trace>
  <inkml:trace contextRef="#ctx0" brushRef="#br0" timeOffset="2278.1303">7342 9431 2193,'-27'-95'5289,"7"66"0,-3 17-387,-2 16-2451,-9 1-1032,6 15-645,-3 9-1419,-5-1-3612,8 0-645,8 2-258,8-12-645</inkml:trace>
  <inkml:trace contextRef="#ctx0" brushRef="#br0" timeOffset="2600.1486">7473 9331 5934,'9'8'5547,"-9"6"-258,-4 8-645,-4 9-3741,-1-6-387,3 8-129,3-1-258,3-3 0,6-4-129,9-4 0,7-9 0,4-5 0,0-7-129,1-6 258,-4-12 0,-7-4 0,-8-4-129,-8-1 129,-12-3-129,-11 1-258,-4 8-387,-9-8-1161,4 15-3096,2 2 0,6 4-645,8 5 258</inkml:trace>
  <inkml:trace contextRef="#ctx0" brushRef="#br0" timeOffset="3080.1762">7678 9358 5547,'13'65'5418,"-4"-20"-258,0-5-516,5-13-3999,-2 6-129,-7-11-387,-5-22-129,11 3-129,-9-12-387,0-18 258,-2-5-258,3 1 258,-2 0 129,2 3 129,3 9 0,1 9 129,-7 10 0,18 1 258,-5 15 0,-5-3 0,4 7 129,-4-4-258,-1-3 0,-7-13 0,12 4-129,-12-4 0,9-13 129,-3-2-258,0 1 129,-2-2 129,6 3-129,-10 13 258,23-9 129,-5 9-129,1 9-129,2 8-129,2 4 258,2 0-258,-2 1 0,-2-3-129,-4-4-258,-7-4-516,-10-11-1419,-4-7-2709,-15-8-387,-7-1-387,-9-4-387</inkml:trace>
  <inkml:trace contextRef="#ctx0" brushRef="#br0" timeOffset="3660.2093">5743 10717 9417,'14'-12'5934,"-14"12"-645,0 0 0,-17 15-4257,0 0-774,-5-1 0,-2 1-387,2-3 387,3 9-258,6-8 0,10 1-129,3 1 258,9 2-129,6-1 129,5 6 0,1 2 129,-1 0-258,-3 6 258,-9-1-129,-7 0-129,-3 1 0,-14-4 0,-7-9-516,2 2-903,-14-14-3741,9-5-387,2-5-129,9-7-645</inkml:trace>
  <inkml:trace contextRef="#ctx0" brushRef="#br0" timeOffset="4021.23">5823 10861 7740,'12'-2'5805,"-1"2"-516,-10 12-387,4 10-3870,-5-4-387,0 10-516,1-4 258,8 0-387,2 1 0,4-12 129,6-8-129,3-5 129,2-12-129,-2-7 0,-2-8-129,-4-3 129,-2-6 0,-5 10 0,-3 2-129,-3 8 129,-5 16 0,0 0 129,7 13 0,-1 7-129,0 6 129,2 1-129,3-2 0,2-5-258,4-6-1032,-17-14-3741,26-6-258,-10-15-258,-1-8-387</inkml:trace>
  <inkml:trace contextRef="#ctx0" brushRef="#br0" timeOffset="4328.2476">6212 10630 7611,'32'81'5676,"-17"-34"-258,-3-3-387,-2 5-3999,-7-13-516,4-6-258,-7-13-129,0-17-129,0 0 0,0-12 0,0-13-129,0-7 129,0-6 0,4-7 0,4 4 0,0 10 0,2-5 129,1 9-129,-1 8 0,3 5-129,1 7-129,-14 7-1032,26-10-3483,-26 10-516,19 0-258,-19 0-387</inkml:trace>
  <inkml:trace contextRef="#ctx0" brushRef="#br0" timeOffset="4796.2742">6478 10650 7353,'11'80'5547,"-6"-42"-258,1-7-387,-4-14-3870,6-2-387,-8-15-258,12-7-387,-2-17 0,1-6 129,5-10-258,0-1 129,5-1 0,-2 4 0,4 4 0,-2 3 0,0 11-129,-2 3 129,-3 8-129,-3 9 129,-13 0 129,13 17-129,-13 2 0,0 5 129,-2 3-129,-1 5 129,-3 4 0,3-3 0,3-1-129,0-6 129,7-3-129,6-10 0,3-7 0,3-6 0,-1-12 0,1-8-258,-3-5 258,-4-6-129,-2-2 129,-4-2 0,-6-1 0,-6 10-129,-5 9-258,-11-4-516,9 21-2064,-11 0-2064,2 1-129,1 7-645</inkml:trace>
  <inkml:trace contextRef="#ctx0" brushRef="#br0" timeOffset="5177.2961">6910 10461 1806,'27'13'5160,"-17"14"-129,-3 4-129,0-3-2064,6 12-1935,-10-9-387,8 5-258,-4-14 0,5-6 0,-1-11-258,1-7 0,0-12-258,-1-6 258,-1-6-129,-2-3 0,-1 3 0,0 1 129,-4 6 0,1 2 0,-4 17 129,0 0 129,14 4 129,-6 16-129,-2 0 0,4 1 0,1 0 0,-1 4 0,0-13-258,-10-12-129,19 10-516,-19-22-2064,5-2-2064,1-3-387,-5-5-645</inkml:trace>
  <inkml:trace contextRef="#ctx0" brushRef="#br0" timeOffset="6516.3727">7268 10427 4902,'27'66'5160,"-13"-33"-516,-4 1-387,-6-17-3483,2 0-387,-6-17-516,0 0 0,0 0-258,8-22-129,0 5 129,-4-11-258,8 6 258,-4-1 129,10 5 129,-2 6 0,4 7 258,2 5 129,-3 0 258,3 14 0,-4-9 129,1 9-129,-7-8 0,-1 3 0,-11-9 0,0 0-129,0 0-258,6-12 129,-6 1-129,-2-4-129,-2 0 129,2 2-129,1-1 0,0 2 129,1 12-129,0 0 129,0 0-129,0 0 0,0 11 129,0 7-129,0 7 129,0 0 0,1 0 0,1-2 0,2 0 0,0-8 0,-4-15-129,17 3 0,-5-13 129,0-8-129,0-12 0,1-7 0,2-12 129,-2-7-129,0-3 0,-3-2 0,-2 0-129,-6 1 129,2 8-258,-4 6 258,0 11-258,-10 9 258,-4 11-129,-1 15 129,-2 3 0,-1 12 0,0 8 258,2 11-258,5 1 129,4 9-129,7 1 0,7 1 0,8-3 129,9 1-129,5-6-129,3-6 129,3-5-129,1-9 129,1-3-129,-4-11 0,-3-1 0,-6-5 0,-4-9 129,-5-5 0,-7-2-129,-3-5 129,-5 5-129,0-1 129,-3 1 0,3 18 0,-10-13 0,10 13 0,-12 3 0,7 11 129,2-1-129,2 6 0,1 0 0,0 3 0,2-3 0,5-2 0,4-6 0,-1-3 0,3-5 129,0-3-129,0-6 0,1-12 0,-2 1 0,-2-6 0,1 1 0,-2 1 0,-3-3 0,0 1 0,-1 3 0,-4 5 0,0-5-129,-1 8 129,0 0 0,0 12 0,0 0-129,0 0 129,0 0 0,0 0 0,-5 20 0,5-1 129,3 0-129,1 1 0,2-3 129,2-4-129,1 1 0,0-3 129,-9-11-129,19 1 0,-19-1 129,17-22-129,-11-2 129,-1-5 129,-3-13-258,-2-3 0,0-4-129,0-4 129,-4 1 0,-2 3 129,-3 4-129,1 7 0,0 9 129,2 7-129,6 22 258,-12-2-129,8 14-129,3 14 129,1 11 0,0 12 0,4 6-129,5 9 129,1-3-129,2 0 0,0-5-258,-7-10-387,7 7-1806,-12-19-2322,0-8-258,-12-9-516,-9-2 1</inkml:trace>
  <inkml:trace contextRef="#ctx0" brushRef="#br0" timeOffset="7906.4522">6975 10976 7998,'0'-12'5805,"10"15"-516,0 16 0,2 20-3999,-2 1-516,4 9-387,-3 6 0,2 4-258,-3-2 0,2-2 0,-5-12-129,1-11 129,-3-10-129,1-5 0,-6-17 0,11-3 0,-5-14 0,2-5-129,3 3 129,2 1-129,3 1 129,0 6 0,-1 11 0,1 0 0,-2 14 0,-4 5 0,-5 2 0,-7 7 0,-9-6 0,-7-4 0,-5-5 0,-6-9-387,1-1-258,-9-16-2967,7 0-1548,9-8-387,6-2-516,3 2 1</inkml:trace>
  <inkml:trace contextRef="#ctx0" brushRef="#br0" timeOffset="8348.4774">7251 11211 5547,'10'23'5418,"-5"-11"-258,3 4-387,5 2-3741,-6-5-387,6 2-258,1-10-129,4-3 0,0-3-129,1-12 0,-1-3-129,-2-2 129,-2-6 129,-2-1-258,-4 5 129,-3 4-129,-5 16 129,0 0 129,10 5-129,-5 19 129,1 12-258,4 9 387,-2 2-129,6 13 129,-6-8 0,3 0 0,-8-8-129,-1-7 129,-4-18 0,-7-7 0,-9-12-258,-3-17 0,-1-2 0,-3-8-129,6 1-258,3-6-129,10 12-774,-6-6-4128,16 12-129,10 2-387,10 5-516</inkml:trace>
  <inkml:trace contextRef="#ctx0" brushRef="#br0" timeOffset="8613.4927">7796 10759 8256,'23'-3'5805,"-10"17"-387,4 23 0,-4 9-4386,6 18-258,-6 0-387,-2 5-129,-1 0-129,-2-3-258,0-12-258,-8-24-1161,4 2-3741,-4-20-129,0-12-387,3-12-387</inkml:trace>
  <inkml:trace contextRef="#ctx0" brushRef="#br0" timeOffset="8972.5132">8024 10924 6837,'30'-22'5418,"-19"13"-129,2-6-387,-7 1-4128,9 11-129,-2 1-387,1 6 0,-1 11 129,-1 14-387,-4 10 258,-1 9-129,-4 2 0,-2 6 0,-1-8 0,-5-6 129,-2-9 0,-2-4-129,9-29 0,-14 10 0,14-10 129,0-12-129,7-4 0,10 3-129,6-1 129,10 4-129,6 7-129,2 3 0,1 0-387,-10 0-1419,-4 3-3096,-6 1-387,-8-3-387,-14-1-129</inkml:trace>
  <inkml:trace contextRef="#ctx0" brushRef="#br0" timeOffset="9519.5445">8834 10947 9804,'0'0'5805,"0"0"-516,0 0 0,-9 22-4773,-4-6-129,3 4-129,3 5-129,3 4 129,4-6-258,5-1 129,8-11-129,3-4 0,7-7 0,-4-6 0,-2-11 129,-2-7-258,-5 2 129,-8-6 0,-2 4-129,-9 2-129,-8 8-516,-10-8-2838,6 14-1806,-1-1-129,3 5-774</inkml:trace>
  <inkml:trace contextRef="#ctx0" brushRef="#br0" timeOffset="9759.5582">9045 10505 7740,'16'5'5805,"-12"24"-387,3 20-387,-7 2-3999,7 21-258,-3 7-516,6 2 0,-1-6-258,1-7-387,4-6-1161,-10-24-3354,9-17-387,-13-21-387,19-9-387</inkml:trace>
  <inkml:trace contextRef="#ctx0" brushRef="#br0" timeOffset="9958.5695">9266 10653 7611,'-25'31'5676,"-1"-10"-387,-7-8-516,-1-1-4257,-9 0-387,3-7-774,9 12-1419,-4-11-2967,10-2-129,10-2-645,15-2 517</inkml:trace>
  <inkml:trace contextRef="#ctx0" brushRef="#br0" timeOffset="10804.618">9183 10430 6321,'24'11'5547,"-17"8"-129,0 2-387,7 17-3741,-14-2-516,4 11 0,-4 6-516,0 3 0,0-2 0,0 3-129,0-6 0,-2-6-129,2-6 0,0-10-129,0-11 0,0-18-129,14 14-129,-14-14-258,26-5 0,-11-8 129,5 5-129,-1-5 129,4 10 129,-4-1 0,4 4 129,-4 0 258,-2 0 0,-1 3 0,-4-3 129,1 0-129,-13 0 0,16-20 0,-12 7 0,-2-7 0,-2-1-258,0 0 0,0 6-258,-6-1-129,6 16-387,-11-15 0,11 15 129,0 0-129,-8 8 387,8-8-129,0 17 387,0-4 258,0-13 387,16 18 129,-16-18-129,20 16 258,-20-16-258,16 8 129,-16-8-129,14 3 129,-14-3-129,0 0-258,9 11 129,-9-11-258,3 23 129,-1-7 0,0 1 129,-1 3 0,-1-3 0,2 6 258,-2-10 129,0-13 129,0 0 0,0 0 0,11-22-129,0 2 129,-2-10-129,9-5 0,-1-1-258,8 4 0,-3 1-258,2-1-258,7 16-2451,-10-1-2193,-2 4-129,-4 8-645</inkml:trace>
  <inkml:trace contextRef="#ctx0" brushRef="#br0" timeOffset="11375.6505">9188 11621 7611,'0'0'5676,"0"0"-258,0 0-387,-27 12-4515,12 12-129,-5 0-129,4 11-258,4 0 0,2 0 0,8-6-129,2-4 129,10-8 0,6-11 0,1-6-129,3-12 129,-3-10-258,-2-7 258,-2 2 0,-2-3 0,-2 4 0,-3 6 0,-3 7 0,-3 13 258,12-3-129,-4 12 0,1 9-258,3 3 129,1 1-129,-1-8-645,8 6-2064,-6-16-2193,-1-6-516,-1-17-129</inkml:trace>
  <inkml:trace contextRef="#ctx0" brushRef="#br0" timeOffset="11567.6616">9366 11251 7740,'13'17'5676,"-2"12"-129,-4 13-516,13 18-4257,-13 4-258,3 6-258,1 3-387,-2-6-258,4-3-1032,-13-16-3612,11-18-258,-2-16-387,3-14-387</inkml:trace>
  <inkml:trace contextRef="#ctx0" brushRef="#br0" timeOffset="11714.67">9506 11455 6063,'-47'-5'5676,"19"17"-387,0 5-645,5 4-4128,-5 7-1290,-6 1-3741,12-9-516,8 1-774,8-6 387</inkml:trace>
  <inkml:trace contextRef="#ctx0" brushRef="#br0" timeOffset="12027.6878">9560 11544 7353,'13'8'5676,"-12"5"-129,-2-1-387,1 8-4257,-6-9-258,-2 2-387,3 1-129,3 2 0,2-3-129,0-13-129,16 11 258,-1-10-258,2-1 258,-1 0-129,-4-12 0,-2 0 258,-5-2-258,-5-2 129,-2 0-129,-11-4-129,-4 3-129,-5-6-258,6 17-1548,-9-8-3096,8 2-129,2 1-645,7 0 0</inkml:trace>
  <inkml:trace contextRef="#ctx0" brushRef="#br0" timeOffset="12500.715">9704 11434 5160,'17'64'5547,"-10"-29"-258,1-4-516,0-15-3483,3 5-774,-11-21-516,0 0-258,13-7-387,-13-19 129,10 2-258,-9-9 0,7 9 129,-6-2-129,7 9 387,-4 2 129,-5 15 129,16 0 258,-16 0 129,18 19 129,-10-4 129,3 2-129,-4-5 0,4 1 129,-11-13-258,13 0 129,-8-8-258,2-10 0,-2-5 0,-2-1-129,3-1 0,0 5-129,3 5 258,2 4-258,1 10 258,3 1 0,-5 12 129,7 5 0,-8-1 129,3 4-258,-3-2-129,-5-5-516,4 3-1935,-8-16-2451,0 0-129,12 3-645</inkml:trace>
  <inkml:trace contextRef="#ctx0" brushRef="#br0" timeOffset="12788.7315">10168 11168 7224,'0'0'5676,"0"12"-516,0-12 0,-16 14-4515,16-14-258,-22 17-258,22-17 129,-12 15-258,12-15 129,2 14-129,11 1 0,4-1 129,2-1 0,1 6 129,0 2-129,-7 1 0,-5-2 0,-8 3-387,-8-14-774,-9 3-3999,-11-2-258,-7-3-387,-7-3-387</inkml:trace>
  <inkml:trace contextRef="#ctx0" brushRef="#br0" timeOffset="15528.8882">9256 12570 9804,'13'6'5676,"-11"21"-387,-2 11 0,6 10-4644,-6 6-129,4 7-258,-3 1 0,2-3-258,3-7-516,-6-20-645,6-10-3999,-6-22-129,0 0-387,0-20-387</inkml:trace>
  <inkml:trace contextRef="#ctx0" brushRef="#br0" timeOffset="15736.9001">9021 12545 9933,'0'0'5934,"5"7"-516,14 15 0,11 13-4773,0 5-258,4 11 0,0-4-258,0 7 0,-2-1-258,0-8 0,-3 0-258,-7-14-516,12-1-3870,-13-13-516,-1-6-387,-3-11-516</inkml:trace>
  <inkml:trace contextRef="#ctx0" brushRef="#br0" timeOffset="15912.9102">9452 12758 10062,'-47'12'5805,"14"7"-516,-7 5-129,-1 9-4515,-9-3-516,-5-3-516,12 10-2709,-1-13-1935,11-6-516,6-11-258,13-7-387</inkml:trace>
  <inkml:trace contextRef="#ctx0" brushRef="#br0" timeOffset="16639.9517">9673 12576 10965,'0'-32'5676,"0"20"-129,0 12-258,-18 0-4773,4 10 0,-7 12-387,2 10 129,-1 11-258,3 6 258,5 2-258,7-1 0,5-1-129,3-8 129,15-11 0,8-7 0,5-14-129,7-9 0,3-5 0,4-19 0,3-7 129,1-10-129,-4-4 129,-4-2-129,-7 0 129,-7-1-129,-8 5 258,-8 6-129,-8 11 0,-3 12 0,-13 11 129,-3 3-129,-5 18 0,-1 10 0,3 5 129,2 6-129,5 0 0,5-2 129,7-3-129,10-9 0,9-8 129,2-6-129,4-9-129,0-2 0,-4-13 129,-4-8 0,-4-7 0,-7 2-129,-5 1 129,-1 1 0,-2 7 0,-5 6 0,7 11 0,0 0 129,-6 23-129,6-1 0,12 7 129,0-3-129,4 1 0,0-15-129,6 5-387,-9-25-1935,6-4-2967,-6-12 0,1-10-645,-5-8-129</inkml:trace>
  <inkml:trace contextRef="#ctx0" brushRef="#br0" timeOffset="17203.984">10168 12418 6966,'22'73'5934,"-7"-31"-645,-3-5-129,1-2-3096,-4-8-1806,-1-1 0,-3-13-258,-5-13 0,0 0-258,14-12 129,-9-4 0,0-4-258,1 4 258,-1-3 0,1 4 129,-6 15 0,11-14 129,-11 14 0,12 1-129,-12-1 129,15 16 0,-15-16-129,19 17 129,-4-8 0,-2-8-129,2-2 129,0-12 0,2-9-129,-2-4 0,-1-8 258,-3-5-387,-1-8 129,-5 1-129,-3-3 0,-2 1 0,-1 0 129,-5 3 0,-1 3 0,0 6 129,0 4-129,1 8 129,3 12 0,3 12 0,0 0 0,0 0-129,-5 17 129,5 10 0,1 7 0,6 4 0,0 4 129,3 8-129,4-4 0,0 0 129,2 2-129,1-6 129,-1-3-258,-2-6 0,-1-8-387,-1-4-258,-12-21-3096,0 0-1548,2-10-258,-1-8-645</inkml:trace>
  <inkml:trace contextRef="#ctx0" brushRef="#br0" timeOffset="17361.993">10599 12213 4257,'-30'-12'5676,"3"12"-387,-3 4-387,-7 9-2193,-5-7-2451,-2 0-774,5 0-4257,2 0-129,7-5-516,7-1-258</inkml:trace>
  <inkml:trace contextRef="#ctx0" brushRef="#br0" timeOffset="17507.0013">10259 12062 8127,'-7'14'5160,"-1"1"-387,6 11-1419,-1 0-7998,0-4-258,3 5-645,2-4 0</inkml:trace>
  <inkml:trace contextRef="#ctx0" brushRef="#br0" timeOffset="18437.0544">10987 12257 11481,'15'-10'5805,"-15"-1"-516,-2 19-1677,-15-8-3354,-2 3-129,-4 4 0,-2 10-129,4 3 129,5 8-258,7 4 258,8 0-129,4-1 0,12-4 0,7-6 129,5-8-129,3-11 0,-2-8 129,2-16-258,-6-13 258,-6-11-129,-5-7 0,-6-8 0,-7-7 0,0-6 0,-11 3 0,-3 9 0,-4 6 0,5 18 0,-1 15 0,1 14-129,4 16 258,3 19-258,1 18 258,5 11-129,0 8 0,3 5 258,5-4-258,5 3 129,4-9 0,4-8 0,3-8-129,4-13 129,3-9-129,1-17-129,1-6 129,-2-17-129,-2-6 0,-4-8 0,-5-5 129,-9-3-129,-7-1 0,-4 5 0,-7 10 0,-7 7 129,-5 13-129,-2 8 129,1 8-129,5 17 129,2 6 0,5 5 129,8 1-129,1-1 129,13-2 0,5-11 0,5-4-129,6-8 129,0-10-129,3-1-129,-3-11 129,-4-3-258,-5-9 0,-3 6-903,-18-4-3999,0 0 0,-1 5-774,-7 2 0</inkml:trace>
  <inkml:trace contextRef="#ctx0" brushRef="#br0" timeOffset="18840.0776">11604 12015 8385,'28'-5'5805,"-28"5"-387,0 0-129,0 0-4386,-7 24-516,-8-11-129,-3 3-129,2 4 0,3-3 0,5 0 0,8 3-129,2-6 129,11 0-129,2 4 0,6-4 129,-4 2-129,-2-1 129,-4 4-129,-10-2 129,-5 0-129,-12-1 0,-10-3-129,-9-1-258,1 5-387,-13-9-4257,14-1-258,5-2-516,10-1-258</inkml:trace>
  <inkml:trace contextRef="#ctx0" brushRef="#br0" timeOffset="19364.1076">11722 11980 7998,'17'-4'5547,"0"8"0,-12 7-387,0 8-4128,-5-4-516,0 3-258,-4-3-129,-2-2 129,-4-4 0,5 3-129,5-12 129,0 0 0,-10 5 0,10-5 0,0 0 129,0 0-129,3-7-129,-3 7 0,0 0-129,7-11 129,-7 11-129,0 0 0,0 0-129,0 0 387,-9 0-258,9 0 0,-16 12 129,10-1-129,0 7 0,3 3 129,3-1-258,1 2 0,8 1 129,4-2-129,3-5 129,3 0 0,3-10-129,0-2-129,1-2 129,-3-5-387,0 0-516,-20-8-4257,0 11-129,10-21-387,-10 21-516</inkml:trace>
  <inkml:trace contextRef="#ctx0" brushRef="#br0" timeOffset="19810.1331">11886 12001 7224,'15'45'5676,"-7"-15"-387,0 4 0,-2-3-4515,7 5 129,-10-9-516,3-5 0,-6-22-258,7 12 0,-7-12 0,5-22-129,-5-4 0,3-4 0,-1-4 0,0-1 0,0 5 0,2 4 0,0 6 0,-4 20 0,11-10 0,-11 10 0,17 5 0,-8 10 0,1-3 0,0 2 0,-1 1 0,-9-15 129,18 19-129,-18-19 0,14 15 129,-14-15-129,7 10-129,-7-10-129,0 0 0,0 0-645,3 12-2451,-3-12-1677,0 0-645,0-13-387</inkml:trace>
  <inkml:trace contextRef="#ctx0" brushRef="#br0" timeOffset="20125.1511">12117 12014 8256,'14'48'5547,"-6"-30"-387,-8-18-903,15 28-3741,-14-14-516,-1-3-645,5 2-2451,-5-13-2064,0-7-129,0-3-387</inkml:trace>
  <inkml:trace contextRef="#ctx0" brushRef="#br0" timeOffset="20253.1584">12088 11817 4386,'-6'-17'5031,"1"-10"-2193,5 16-2709,0 11-4257,5-25-903</inkml:trace>
  <inkml:trace contextRef="#ctx0" brushRef="#br0" timeOffset="20892.195">12137 11573 6708,'24'54'5547,"-12"-17"-258,1-3-258,-1 5-4257,2 11-387,-6-5 0,3 0-129,-2-4-258,-1-4 258,2-12-129,-2 0-129,-2-15 0,-6-10 0,0 0-129,10-5 129,-8-12 0,2 0-258,2 1 258,2-1-129,0 4 258,3 6-129,2 5 258,1 2-129,-1 12-129,0 3 129,-5 6-129,-1 3 129,-4-3-129,-3 0 0,0-5 0,-8-4-129,-2-3 129,-2-5 0,-2-4 0,1-2 0,1-4 0,12 6 129,-12-14-129,12 14 0,2-17 0,-2 17 0,27-10 129,-5 10-129,4-5 0,2 1 0,0-4 0,1 0 129,-3-8 0,-2-1-129,-7-8 0,-6-1 0,-8 6 0,-3-5 0,-3 7 0,-9 3 0,-4 11-129,-1 4 258,2 7-129,3 5 0,2 8 0,10 3 0,0 6 129,15 1-129,4-2 0,4-3 0,3 0-129,-1-10-516,5-2-3999,-13-8-387,-17-5-645,9-7-129</inkml:trace>
  <inkml:trace contextRef="#ctx0" brushRef="#br0" timeOffset="21544.2323">9437 13234 11997,'41'49'5676,"-25"-9"-258,4 14-258,-9 6-4902,2 3 129,-3-1-129,-2 2-129,0-8-129,-2-10 129,-1-15 0,-3-11-129,-2-20 0,8-11 0,-4-14 0,3-5 129,3-7-129,1 2 0,7 6 0,2 5 0,1 10 129,1 14-129,1 8-129,-6 14 129,-2 15-129,-9 6 129,-6-4 0,-13 5 0,-8-6-129,-9-9 129,-4-6-129,-6-18-387,6 1-1677,2-16-3225,8-9 0,8-7-516,9 0-387</inkml:trace>
  <inkml:trace contextRef="#ctx0" brushRef="#br0" timeOffset="21828.2485">9904 13550 9933,'35'16'5676,"-29"-2"-516,-6 3 129,-6 6-4515,-9 3-516,0 5-129,0 2 129,9-1-129,6-5-129,6-3 0,13-12 0,6-8 0,3-5 0,1-11 129,-4-12-129,-6-4 0,-8-2 129,-11 2-258,-7 0 0,-16 2-387,-1 17-1032,-15-5-3612,3 14 0,0 0-645,7 7-258</inkml:trace>
  <inkml:trace contextRef="#ctx0" brushRef="#br0" timeOffset="23048.3183">10043 13498 12255,'37'59'5547,"-24"-28"-387,1 19-1290,-4-18-3741,-5-3 0,-4-7-129,-1-9-129,0-13 0,0 0 0,5-12-129,0-9 129,4-3 129,1 0-129,5 0 129,1 4 0,1 6 0,2 4 129,-1 5 0,0 7-129,-2 4 129,2 3-129,-2-2 129,-2-2-129,1-5 0,-2 0 129,1-11-129,-1-7 0,-2-4 0,-3-2-129,-3-1 129,-3 0 0,-2 8 0,-2 5 0,2 12 0,-23 7 0,9 7 0,1 9 0,2 6 0,1 7 129,3-2-129,7-3 0,0-5 0,11-11 129,4-9-129,4-6 129,1-18 0,0-11-129,-2-10 0,-2-11 0,-1-10 129,-6-2 0,-4 1-258,-5 1 258,0 9-129,-7 5 0,-1 11 0,-5 15-129,2 9 0,1 15 129,0 12 258,5 13-258,2 10 129,3 8 0,7 7 129,6 0 0,6 2 0,6-3 0,3-5-258,3-7 0,2-7 129,-1-8-129,-2-13 0,-1-3 129,-6-10-387,-2-12 258,-8-3 0,-6-4 0,1 1 0,-5-3-129,-3 0 129,0 3 0,0 18 0,0 0 0,0 0 0,13-2 0,-13 2 0,15 12 0,-6 1 0,3-4 0,1 1 0,-1 0 129,2-2-129,1 0 0,2-1 0,-1-2-129,0 0 129,-2-1 129,0-4-129,-4 0-129,-10 0 258,17-16-258,-17 16 258,9-22-129,-7 5 129,0 3-129,-2 14 0,6-17 129,-6 17-129,4-15 129,-4 15 0,0 0 0,18 12 129,-9 5-129,2 3 0,1 6 0,1 4 0,4 10 0,-3-6 0,1 3-129,-6 1-129,2-6 129,-9-1 0,-2-12-129,-8-9-129,-12-12-516,1-2-1161,-22-31-3612,5-8 387,-14-20-645,4-12-516,-19-9 4386,18 8 1419,1 6 903,4-8 1548,22 20 3999,1 10-258,18 23-516,5 9 258,25 16-4128,-6 2-1419,3 1-4644,10 6-387,0-4-387,4-4-516</inkml:trace>
  <inkml:trace contextRef="#ctx0" brushRef="#br0" timeOffset="23683.3546">11362 13234 11094,'8'59'5805,"-2"-34"-516,6 3-129,-6-6-4902,7-3 0,0-8-129,1-3 0,3-8-129,-1-9 0,0-4-129,-2-4 0,0 0 129,-3 1 129,-1 0 0,-10 16-129,17-11 129,-17 11 0,15 5 0,-4 7 0,-4 3 0,3-2-129,-1 3 129,1 0-129,-10-16 129,17 14 0,-17-14-129,16 0 129,-8-11 0,3-4-258,-1-6 0,0-9-129,3-1-129,-3-8-129,6-1-258,-9-7 0,5 1-129,-7-8 129,4 2 0,-4-4 258,-2 7 516,3 6 129,-4 2 516,5 14 129,-7 3 0,0 24 0,0 0-129,16 12 129,-14 17-387,3 15-129,0 9-129,2 14-129,0 8 258,2 2-129,1 1-129,0-2 0,1-2-258,-10-20-774,4-1-4128,-7-19 0,-8-10-645,-12-13-645</inkml:trace>
  <inkml:trace contextRef="#ctx0" brushRef="#br0" timeOffset="24367.3937">9861 14460 11223,'14'-9'5934,"-5"18"-387,-9 11-258,3 5-4257,-3 11-516,1 6-258,-1 8 0,1 6-129,3 1-129,5-3 129,2-11 0,4 1 0,4-18 0,5-3 0,2-14-129,4-9 129,-1-15-129,-1-8 0,-2-12 0,-1 1 0,-5-4 0,-7-4 0,-5 4-129,-6 7 129,-2 6 0,-7 11-258,-7 11 129,0 3 0,-2 10 0,3 10 0,0 6 129,7 4 0,6-1 0,2 2 129,13 0-129,3-7 129,8 0-129,2-9 0,1-3-258,-3-11-387,6 10-1548,-8-15-3354,-2-6 0,-8-5-387,0-6-645</inkml:trace>
  <inkml:trace contextRef="#ctx0" brushRef="#br0" timeOffset="24767.4166">10324 14632 11352,'23'40'5676,"-12"-17"-258,0 5-258,-2-1-4902,-5-1 0,-1-8-129,-1-4-258,-2-14 129,6 11-129,-6-11 0,12-2 129,-12 2-129,20-23 129,-10 9 0,2 5 0,-12 9 0,18-16 129,-18 16-129,16-3 0,-16 3 129,13 8-129,-13-8 129,14 20 0,-14-20 0,16 17 0,-16-17 0,18 0 0,-18 0-129,19-24 129,-11 3-129,-3-1 129,-3-4 0,-2 1-129,0 5-129,-7-1 0,-4 6-387,-5-1-645,16 16-3999,-21-15-258,21 15-387,-15-3-387</inkml:trace>
  <inkml:trace contextRef="#ctx0" brushRef="#br0" timeOffset="25024.4313">10813 14464 11481,'28'21'5934,"-16"-6"-516,0 3-129,-8-4-4773,-1 0-258,-3 3-258,-8-3-129,2-1-258,-7-8-774,13-5-3999,-8 12-258,8-12-258,0 0-516</inkml:trace>
  <inkml:trace contextRef="#ctx0" brushRef="#br0" timeOffset="25360.4505">10963 14355 7224,'24'-11'5676,"-13"9"-387,-11 2-129,15 3-2709,-15-3-1935,5 14-129,-5-14 0,0 25-129,0-11 129,4 7 0,-2-3-129,7 3 0,0-6 129,5 2-129,-1-2 0,2-2-129,-3-1 0,1-1 0,-4-1-129,-3 1 0,-6 2 0,-2-1-129,-10 0-129,-7-7-387,1 5-2709,-10-10-2064,0-3-129,-2-17-387,5-3-387</inkml:trace>
  <inkml:trace contextRef="#ctx0" brushRef="#br0" timeOffset="25481.4575">10813 14318 8127,'8'0'5805,"-8"0"-645,0 0-3870,0 0-2967,0 0-3741,0-14-387</inkml:trace>
  <inkml:trace contextRef="#ctx0" brushRef="#br0" timeOffset="25984.4862">10450 15181 12126,'0'0'5934,"1"10"-387,-1-10-258,-16 27-4644,0-8-516,-5 1 0,-3-1 0,5 3 0,2-2-129,9 2 0,6-3 0,5 1 0,11 3 0,5 1 0,3 3 129,-1 2 0,-1-1 0,-7 2-258,-6 2 129,-7-8 0,-8-4-129,-10-8-129,-4-6-387,-8-15-2064,7 2-2709,1-17-258,8-4-387,5-8-258</inkml:trace>
  <inkml:trace contextRef="#ctx0" brushRef="#br0" timeOffset="26201.4986">10526 15025 11094,'22'4'5805,"-15"13"-387,6 15-129,-1 8-4773,1 18-129,-1 3-258,1 7-129,1-3-258,-1-3-258,8-1-2193,-9-20-2580,2-12-387,-14-29-258,17 0-129</inkml:trace>
  <inkml:trace contextRef="#ctx0" brushRef="#br0" timeOffset="26347.507">10657 15274 11739,'-36'-17'5676,"17"17"-258,-8 5-387,6 8-4773,-6-1-516,-10-12-2451,13 9-2451,-1-2-387,15-2-258,10-5-516</inkml:trace>
  <inkml:trace contextRef="#ctx0" brushRef="#br0" timeOffset="26668.5253">10732 15346 7740,'26'69'5418,"-14"-35"-387,-4-6 0,6 2-3999,-14-17-129,8 0-258,-8-13-258,5-17-129,-1-12 0,0-1 129,4-9-258,2 0 129,1-6-129,3 5 0,2 5 0,-1 9 0,1 6 0,0 6-129,-2 3-129,-4 7 0,2 4-129,-12 0-387,15 9-2709,-15-9-1677,0 0-516,0 0-258,0 0-387</inkml:trace>
  <inkml:trace contextRef="#ctx0" brushRef="#br0" timeOffset="27027.5459">11043 15150 9546,'13'54'5676,"-6"-25"-645,-4 0 129,9 0-4386,-6-5-258,7-2-129,-1-10-258,3-9 0,1-3-129,2-11 129,0-7-129,-5-9 0,-3-4-129,-2-4 0,-4 9-129,-3 1 129,-1 10 129,0 15-129,0 0 0,-2 13 129,2 11-129,0 3 258,4 0-129,6 2 0,1-5-129,0-7-129,4-2-903,-15-15-3870,20-4-129,-7-9-387,-2-7-516</inkml:trace>
  <inkml:trace contextRef="#ctx0" brushRef="#br0" timeOffset="27447.5699">11431 15020 9030,'11'0'5418,"-3"8"-387,-9 6-129,-4 13-3999,-9-6-516,5 12-129,-2-9 0,6 8-129,5-2-129,4-9 0,14-10 0,4-5 0,5-6-129,2-14 0,1-8-129,-3-21-258,0-8 0,-11-15-258,-1 2 129,-11-16 129,-3 7-129,-2-3 387,-5 12 258,0 11 387,-3 11 129,6 21 129,3 21 258,0 0-258,-8 33 129,9 15-129,4 12-258,2 21-129,0-2-129,4 1-129,0 1-129,-1-16-387,9 2-1806,-9-23-2709,2-19-258,-12-25-387,15-16-258</inkml:trace>
  <inkml:trace contextRef="#ctx0" brushRef="#br0" timeOffset="27577.5773">11681 14872 9159,'-18'-40'5289,"0"40"0,1 14-258,-16 7-4515,8 0-1161,0 7-4128,-3-1-258,6 0-516,6-6-258</inkml:trace>
  <inkml:trace contextRef="#ctx0" brushRef="#br0" timeOffset="27935.5978">11739 14891 8901,'7'63'5418,"0"-26"-258,-2-5-387,3 6-4128,-2-9-258,3-1-258,2-8 0,2-8-129,4-11 0,2-4 0,-3-12-129,1-12 129,-4-2 0,-4-7-258,-1 3 258,-3 7 0,-5 3 0,0 11-129,0 12 258,0 0-129,0 19 0,2 9 129,4-2-129,5 4 0,2 2-258,-5-17-1032,8 5-3483,-4-15-258,1-5-516,-1-18-258</inkml:trace>
  <inkml:trace contextRef="#ctx0" brushRef="#br0" timeOffset="28672.64">11991 14858 4644,'22'60'5289,"-12"-30"-645,0 4 129,6-1-3870,-12-14-129,4 1-387,-8-20-129,12 18 258,-12-18-258,17-6 0,-10-14 129,2-8-129,-1-6 0,2 3 0,-3-4 0,1 7-129,0 4-129,-2 1 0,1 12-129,-7 11 0,11-7 0,-11 7 0,0 0-129,0 0 129,0 0 0,0 0 129,0-13 0,0 13-129,-13-12 129,13 12 129,-14-8-129,14 8 129,0 0-129,-13 8 129,13-8 0,-1 22 129,1-7-129,0 3 0,4 2 129,3 4 0,3-3 0,0 4-129,2-8 0,3-2 0,-1-9 0,4-6 0,-1-6-129,1-9 129,0-6 0,-4-7-258,0 2 258,-4 0-258,-1-1 129,-1 8-129,-3 4 129,-2 3-129,-3 12 0,0 0 129,12 1 0,-3 12 0,-2 11 129,0 4-129,0 1 129,-1 4-129,-1-2 0,-3 1 129,-2-3-129,-2-3 258,-7-10-258,9-16 129,-21 9 0,8-10 129,0-16-129,0 3-129,3-5 129,4-1-258,5 8 0,-1-5-645,9 15-3741,-7 2-516,27 0-387,-7 0-387</inkml:trace>
  <inkml:trace contextRef="#ctx0" brushRef="#br0" timeOffset="28816.6482">12598 14825 10836,'14'1'5676,"4"16"-903,-12-5-516,-6-12-8901,0 0-387,-3-8-516,-3-10-645</inkml:trace>
  <inkml:trace contextRef="#ctx0" brushRef="#br0" timeOffset="77797.4497">15958 14858 7353,'14'33'5031,"-14"-8"129,-7 4-516,-2 9-4386,1 4 0,-8-6-258,2-3-129,2-5-129,1-7-387,8 2-1032,3-23-2838,0 0-516,0 0-387,10-15 388</inkml:trace>
  <inkml:trace contextRef="#ctx0" brushRef="#br0" timeOffset="78043.4637">16141 14923 6063,'13'-2'5676,"-20"17"-129,-7 7-516,-7-1-3225,6 8-1032,-11-5-387,3-2-129,0 3-129,6-3 0,6-7-129,11-15 0,4 16 0,11-13 0,11 5-129,3-3-129,5 5-258,-6-10-2064,5 10-2451,-7 3-258,-4 2-645,-7-3 129</inkml:trace>
  <inkml:trace contextRef="#ctx0" brushRef="#br0" timeOffset="81302.6502">23729 15121 4257,'24'-24'5031,"-11"15"-129,4 3-258,-2-7-3483,10 9-129,-6-7-387,5 9-129,-5 1-129,0 4 0,-4 4 0,-1 4-129,-10 4 0,-1 5 0,-4 3 0,-10 8 129,-7-5-258,-3 5 0,-1 1 0,-3 0 0,0-3-129,1 4 0,5-7 0,3 2-129,4-7 129,4-3-129,6-3 129,2-4 0,7 1-129,7-8 0,6 4-258,-1-8 0,8 0-129,-8-6-1419,11 2-2580,-8-7-516,4-3-129,-4-5-129</inkml:trace>
  <inkml:trace contextRef="#ctx0" brushRef="#br0" timeOffset="81469.6598">24034 15250 5160,'-27'-8'5289,"4"18"-129,-7 0-516,-4 11-2580,-8-16-1161,3 6-387,-7-6-645,0-6-1161,10 1-3354,1-4-258,14 0-387,5 0-258</inkml:trace>
  <inkml:trace contextRef="#ctx0" brushRef="#br0" timeOffset="81867.6826">24041 15262 6063,'9'78'5160,"-9"-32"-258,0 4-516,0-10-3483,0 10-387,-5-10-129,0-12-258,1-17 0,4-11 0,4-14-129,10-15 258,1-10-129,7-1 0,0-2 0,4 3 258,-3 10-129,2 15 129,-7 13 0,1 14-258,-4 16 129,-2 15 0,-3 4 0,1 10-258,-3 0 0,0-9-258,4-2-1161,-8-24-3096,6-10-645,-10-13-129,18-21-774</inkml:trace>
  <inkml:trace contextRef="#ctx0" brushRef="#br0" timeOffset="88752.0763">19081 11335 6063,'7'-12'5805,"-2"-10"-387,-5 22-387,-11-9-3999,0 9-387,-10 5 0,-1 9-258,-5 1-129,1 9-129,1 5 0,4 7 129,4 0 0,9 2-129,8-1 129,0 2-129,11-3 0,7-2 0,3-8 0,2-4-129,0-4-387,-6-11-516,8 1-4257,-13-8-129,-12 0-645,15-11-129</inkml:trace>
  <inkml:trace contextRef="#ctx0" brushRef="#br0" timeOffset="89040.0927">19090 11507 7353,'21'74'5676,"-12"-34"-516,-1 0 0,-2-13-4386,-1 6-258,-5-17-129,0 1 0,0-17 0,0 0-129,15-11 258,2-11-258,3-14 258,8 3-129,1-1 0,2 2-129,-2 3-129,-3 4-129,0 12-645,-15-9-2838,2 22-1935,-13 0-387,10-10-387,-10 10-645</inkml:trace>
  <inkml:trace contextRef="#ctx0" brushRef="#br0" timeOffset="90992.2044">19138 9164 2967,'-3'59'5160,"-2"-25"-387,5 4-129,0 0-3741,-6-10-258,6-4-258,-2-12-258,2-12 0,0-10-129,4-14 0,4-7 129,1-6 0,2-1 0,3-1 129,-4 7 0,3 6 0,-5 6 0,3 15 0,-11 5 0,14 9 129,-12 11-258,2 5-129,-2 1 129,1 3-129,-1-5 129,0-2-258,3-5 129,-5-17-129,19 3 0,-8-9 0,6-6-258,-3-6 258,7-2-129,-1-2 387,-1 0-258,0 5 129,-4 0 129,-4 9-129,0 3 129,-11 5-129,13 1 129,-11 11-129,-2 5 0,-1 1 129,-2 3 129,-3 4-516,0-6 645,2-2-258,1 0-129,2-3 0,1-14 258,0 15-387,0-15 129,10 5 0,-10-5 0,20 1-129,-9-1 129,2 0 0,-3 0 0,2 0 0,-12 0 0,16-2-129,-16 2 0,0 0 129,0 0-258,7 7 258,-7-7-129,0 13 129,0-1 0,-1 4 0,1 2 0,0-1 0,4 1 0,4-5 0,1-2 129,3-3-129,1-7 258,-2-1-258,-11 0 0,19-22 129,-14 2-129,-2-1 129,-3-1-129,-2 0 0,-5 3-129,-3 2 258,-1 4-258,-1-3-258,12 16-774,-27-12-2580,27 12-1161,-19 0-258,19 0-387</inkml:trace>
  <inkml:trace contextRef="#ctx0" brushRef="#br0" timeOffset="98907.6572">19118 7210 5031,'0'0'5676,"0"0"-516,0 0-258,0 0-3483,0 0-258,0 0-258,4 6-129,-4-6-258,0 16-129,0 0 0,0 4 0,-1 3 0,1 9-129,-1 2 0,1 4-129,0-1 0,0-2-129,0-3 129,0-4 0,1-5-129,1-6 129,-2-17 0,5 12 0,-5-12 0,11-9 0,-1-13 0,4 1 0,0-9-129,5 1 0,-3 4 129,4-1-129,-4 5 129,-1 6-129,-4 6 129,1 4-129,-12 5 0,13 0 129,-13 0-129,9 16 0,-6-2 0,-1-2 0,1 3 0,1 2 0,1-1 0,2 2 0,3-5 0,2-6 0,6-3 129,2-4-129,3-4 129,2-10 0,1-6 0,-2-6-129,0-7 129,-3-5-258,-5 1 129,-4-4 0,-4 11-129,-3-2-258,-3 6 0,-2-1-516,0 27-1032,-2-22-3483,2 22-129,0 0-645,0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37:36.73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1983 13762 12384,'12'71'5676,"-5"-11"-258,-4 10-258,3 21-4515,-6 1-258,4 10 129,-4-5-258,1-3 129,-1-7-258,0-12 129,0-12-129,0-13-129,1-12 0,0-12-258,4-4-258,-5-22-387,18 6-2709,-15-12-1806,9-11-129,-5-12-645,7-5-258</inkml:trace>
  <inkml:trace contextRef="#ctx0" brushRef="#br0" timeOffset="601.0343">2480 13839 13416,'7'27'5934,"-7"-8"-387,-5 20-1032,-10-14-3741,-8 10-387,-8-5 0,-9 2-129,-6-3 0,-1-6-129,-4 1 129,6-7-258,4-5 0,7-2 129,7-3 0,7 0-129,9-4 129,11-3-129,0 0 0,0 0 0,11 9 129,3-1 0,-2-3-129,5 0 0,-1 4 0,-2-2 0,-1-2 129,-2 8-129,-1-3 0,-10-10 0,20 26-129,-10-10 129,2 7 129,5 7-129,3 9-129,5 9 258,4 5-129,9 6 0,2 7 130,1 4-130,5-1 0,-3-2 0,0-7 0,-5-11 0,-6-7 0,-8-8 0,-6-11 0,-18-23 0,13 4-1162,-26-20-4256,-1-9-516,-12-16-258,0-5-387</inkml:trace>
  <inkml:trace contextRef="#ctx0" brushRef="#br0" timeOffset="4115.2352">2894 12836 10965,'-13'42'5934,"3"-27"-387,0 4-258,-11-6-4257,0 6-387,-17-9 0,-3 0-129,-14-8-129,-4-2-129,-9 0 0,-4 0 0,-7-3 0,-3-6 0,-4 4 0,4 0-129,1 1 1,3-2-130,6 4 0,7 2 0,10-3 0,9 3 0,12 0 0,10 0 0,4 0 0,6 3 0,14-3 0,0 0 0,-6 12 0,6-12 0,0 0 0,0 0 0,2 10 0,-2-10 0,0 0 0,0 0 0,0 0 0,0 0 0,0 0 0,0 0 0,12 0 0,-12 0 0,0 0 0,0-10 0,0 10 0,0-12 0,1-5 0,-1-5 0,2-2 0,-1-4 0,1-9 0,2-4 0,-3-6 0,3-4 0,-2 1 0,3-4 0,0-4 0,-1 1 0,0-4 0,0 1 0,0-5 0,0-5 0,-1-3 0,0-3 0,4 2 0,-6-4 0,6-1 0,-4-2 0,3 3 0,0-1 0,1-2 0,-2 2 0,0-3 0,-1-1 0,0 0 0,-1 1 0,0-1 0,0 3 0,-1 0 0,0-3 0,-1-1 0,-1-5 0,0 4 0,0 0 0,0-7 0,0-3 0,0 0 0,-1 0 0,-2-4 0,0 6 0,1-2 0,-1-4 0,1 4 0,-1 0 0,1-4 0,0-1 0,-1 3 0,1-3 0,0-3 0,-1-5 0,0 3 0,-4 4 0,3 1 0,0 4 0,-4-4 0,4 3 0,-4 8 0,3 5 0,-2-2 0,3 2 0,1 6 0,-2-2 0,3-3 0,-3 4 0,3-5 0,-2 2 0,2 0 0,-1 1 0,2 0 0,-2 4 0,-1 6 0,2-1 0,0 4 0,-1-3 0,-1 3 0,0 2 0,-1-2 0,1 0 0,1-3 0,-2-1 0,1-1 0,-3 5 0,3 0 0,2-3 0,0 1 0,-1-2 0,1 3 0,0 1 0,0 0 0,0-1 0,1-3 0,-3-1 0,0 1 0,0 0 0,0-6 0,-1 3 0,0-4 0,-1 1 0,0 1 0,3-1 0,1-2 0,-1-1 0,1 3 0,0-2 0,2-3 0,0 4 0,-2-4 0,2 4 0,-1 4 0,1 0 0,0-2 0,0 8 0,0 2 0,0 6 0,-1 3 0,0-2 0,1 3 0,-4-2 0,4 8 0,0 3 0,-1 3 0,-1 2 0,1 6 0,-1 5 0,2 4 0,-1 6 0,-1 2 0,0 0 0,2 10 0,0 10 0,-2-20 0,2 20 0,-1-14 0,1 14 0,0 0 0,0 0 0,0 0 0,0 0 0,0 0 0,0 0 0,0 0 0,0 0 0,0 0 0,0 0 0,0 0 0,0 0 0,0 0 0,0 0 0,7-5 0,-7 5 0,16-4 0,-6 3 0,6-3 0,1 4 0,4 0 0,4-6 0,2 2 0,0 3 0,1-4 0,3-2 0,2 2 0,1-7 0,3 6 0,0 0 0,2-5 0,6 3 0,-1 1 0,1 0 0,-2-6 0,1 1 0,0 0 0,0 3 0,-4-1 0,-3-9 0,2 1 0,0 3 0,-1 2 0,0-2 0,0 2 0,1-2 0,1 4 0,1 6 0,0-1 0,2 0 0,-2 3 0,3 1 0,0 2 0,-1-2 0,-1 0 0,0 2 0,-3-2 0,-2-1 0,0-1 0,-3 4 0,0-4 0,-1 3 0,0-4 0,-4 4 0,1 1 0,-3 0 0,-3 0 0,-4 1 0,2 1 0,-4 1 0,-4 2 0,1-1 0,-4-1 0,0-1 0,-11-2 0,17 6 0,-17-6 0,12 1 0,-12-1 0,0 0 0,7 16 0,-7-3 0,0 2 0,0 1 0,-2 10 0,-3 7 0,1 0 0,-2 11 0,3-1 0,1 5 0,-2 10 0,4 2 0,0 3 0,2 7 0,3 2 0,2 6 0,1 4 0,2 3 0,-2-3 0,0-2 0,0 6 0,2 0 0,-1 5 0,-2-1 0,2 5 0,0-2 0,-1 8 0,-1 6 0,1-2 0,-2 5 0,-1 1 0,0 1 0,-2 2 0,-1-3 0,1 3 0,-3 2 0,0 0 0,0-2 0,0-1 0,0 4 0,-3 2 0,-1 4 0,0-2 0,-2-3 0,0 2 0,-1 2 0,3 1 0,-1-2 0,1-3 0,0 2 0,1-4 0,1-2 0,0 0 0,-1-1 0,0-1 0,-1-1 0,1-1 0,-1 0 0,0 2 0,-2-1 0,0 1 0,-1-2 0,0 2 0,0-4 0,1 1 0,-1-5 0,1 0 0,4 3 0,-1-4 0,3-2 0,0 2 0,0 4 0,3-3 0,1 3 0,1 3 0,3-5 0,-3 1 0,2 0 0,-1-5 0,1 0 0,-2-1 0,-1-3 0,1-2 0,0-3 0,-1 4 0,1 1 0,1 2 0,-1-2 0,-1 2 0,2 1 0,-1-5 0,-2 4 0,1-10 0,-1-1 0,-1-6 0,0-3 0,-2-5 0,0-2 0,0-3 0,-1-8 0,-3 2 0,-2-2 0,2-6 0,-1-3 0,0-3 0,1-7 0,-2-2 0,-1-2 0,1-12 0,0-2 0,1-2 0,-1-3 0,2-3 0,-1-3 0,5-13 0,-7 15 0,7-15 0,-5 10 0,5-10 0,0 0 0,0 0 0,0 0 0,-10 14 0,10-14 0,-15 0 0,-2 0 0,-3-3 0,-6-9 0,-7 4 0,-5-4 0,-7-4 0,-1 4 0,-4-2 0,1-1 0,0 8 0,3-3 0,5 0 0,2 2 0,5 8 0,-1-1 0,13 6-1807,-14-9-2966,20-2-1290,-3-6 0,9-10-645</inkml:trace>
  <inkml:trace contextRef="#ctx0" brushRef="#br0" timeOffset="5312.3038">3451 7891 8256,'1'15'5676,"-1"-5"-129,0-10-387,-14 0-3999,14 0-129,-31 0-129,6 2-129,-13-5 0,-4-1-258,-14-5-129,-6-1 0,-12-3 0,-6 1 0,-2-5-258,-4 6 129,3 0-258,1 0 258,8 6 0,7 5 129,8 2-257,8 9-130,5 4 0,2 2 0,7 3 0,0 2 0,1-5 0,4 0 0,1-2 0,0-3 0,1-3 0,2-1 0,-3-2 0,4 1 0,-1-2 0,-2 0 0,2 1 0,-2-2 0,0 1 0,0-2 0,-2-1 0,1-2 0,0 2 0,2-2 0,1 0 0,1 0 0,2 0 0,3 0 0,3 2 0,1 2 0,1-1 0,0 5 0,-1-4 0,1 2 0,-2 0 0,4-5 0,-4-1 0,5 1 0,0 0 0,1-1 0,-1 0 0,4 2 0,-2 3 0,0 3 0,0-3 0,0 2 0,-3-2 0,2 1 0,3-2 0,-1-4 0,11 0 0,-17-10 0,17 10 0,-14-34-3871,14 17-2192,0-4 0,1-1-645,-1-2-258</inkml:trace>
  <inkml:trace contextRef="#ctx0" brushRef="#br0" timeOffset="6460.3695">3207 7815 9030,'0'0'5547,"6"-11"0,-6 11-387,0 0-3870,25 0-387,-25 0-258,27-7-129,-10-1-129,4 7-129,3 1-129,4 0 129,4 0 0,3 7-129,4 0 129,2 3-129,-1 5 129,3-2-129,-3-4 258,-1-2-258,2-4 129,-3-3 0,-1 0-258,-2-2 129,-1-2 0,-2-1-129,-1 1 129,-2 4 0,-4 0-129,0 6 0,-4 6 129,-5 1-258,-2-1-129,-14-12-387,12 27-1032,-21-23-3870,9-4-258,-32 0-387,9-7-774</inkml:trace>
  <inkml:trace contextRef="#ctx0" brushRef="#br0" timeOffset="8217.47">749 9496 12900,'40'37'5805,"-20"1"-387,9 13-258,-3 5-4386,4 10-258,-2 0-516,-2-7 129,-1-6-774,-16-24-1419,2-6-3096,-11-23-516,0 0-258,-20-23-387</inkml:trace>
  <inkml:trace contextRef="#ctx0" brushRef="#br0" timeOffset="8619.493">782 9665 8901,'0'0'5547,"-6"-29"-258,6 8 129,12-1-3741,-7-15-516,13 3-516,0-4-129,9 1 0,1 4-387,2 16-129,4 5 129,0 9-258,-3 11 129,-3 16 0,-5 6 0,-7 10 0,-6 7 0,-5-3 129,-3-2-258,-2-8 0,-5-3 129,-1-9-258,3-3 129,3-6 0,0-13 129,12 20-129,1-7 129,6 4 129,-1 3-129,4 4 258,-7 1-129,-4 3 0,-9-1-258,-2-1 129,-11-6-129,-6-8-516,1 2-3483,-10-13-1161,2-1-129,0-6-516</inkml:trace>
  <inkml:trace contextRef="#ctx0" brushRef="#br0" timeOffset="8967.5129">1415 9760 9030,'3'-13'5289,"-15"9"0,-1 6-258,1 22-3225,-4-8-1161,11 8-129,0-1-387,5 6 0,8-7 0,8-5-129,6-5-129,2-9 129,3-3-129,-1-1 0,-4-6 0,-6-7 0,-4 0 0,-10 3 129,-3-5 0,-14 3 0,-6 0-129,-9-3-129,2 9-387,-13-11-2064,12 7-2193,4 1-387,6 3-258,9 2-258</inkml:trace>
  <inkml:trace contextRef="#ctx0" brushRef="#br0" timeOffset="9635.551">1490 9697 4773,'9'53'5289,"-2"-17"-645,-3-4 129,1-6-3612,7 6-129,-10-19-258,5-2-387,-7-11-258,8-8-129,-2-12 0,-1-2-129,0-2 129,1 1 0,1 5 0,2-1 0,-9 19 129,14-9-129,-14 9 129,15 9 129,-9 4-129,0 2 0,-1-2 129,1 7-129,-4-9 129,-2-11 129,6 14-258,-6-14 129,0 0 0,0 0-129,0 0 129,0 0 0,0 0-129,0 0 129,0 0-258,11 0 0,-11 0 129,8 12-129,-8-12 129,12 10-129,-12-10 0,18 7 0,-18-7 129,20-7 129,-12-10 0,0-2-129,-2-5 129,-3-4-258,-3-3 258,-2-6-129,-7-1 0,-3 6-129,-3-6 0,-1 6 0,-4-2 129,1 1-258,-1 8 129,2 11 0,4 6-129,4 8 129,3 12 0,6 13-129,2 11 129,12 8 129,3 4-129,9 5 0,2 1-129,3-8-129,2 3-1290,-2-21-3612,-5-13 0,-7-15-387,-6-18-387</inkml:trace>
  <inkml:trace contextRef="#ctx0" brushRef="#br0" timeOffset="10739.6142">324 5666 6450,'13'89'5418,"-6"-40"-516,1 1-387,1-4-2709,-6-11-1032,5-4 0,-8-31-516,0 0 0,-1-13 0,-6-18 0,-5-15 0,4-5 0,-5-7-129,3 2 129,-2 0 0,4 6-129,2 9 0,2 9 129,4 11-129,0 21 0,7-9-129,7 15 0,2 14 129,4 11-129,2 7 0,1 4-129,3 8 129,2-1 0,-1-5 0,-1-5 0,-5-6-129,-3-4 129,-7-12 0,-11-17-129,0 0 258,0 0-129,-18-5 0,-5-7 0,-4 0 0,-1-2-129,2 7-258,-3-8-774,9 12-3870,1-1 0,19 4-516,-10-3-387</inkml:trace>
  <inkml:trace contextRef="#ctx0" brushRef="#br0" timeOffset="11084.634">586 5656 7482,'14'53'5418,"-3"-17"-387,-1-2-129,1 11-3354,-7-20-516,9 2-516,-13-27-258,9 10 0,-9-10-129,9-25-129,-5 1 0,0-6 129,2 2-129,2 3 0,0 9 129,4 6-129,-1 7 0,2 8 0,-1 11 129,1 8-258,-1 0 129,-3-2 0,1 2-645,-10-24-1677,0 0-2451,0 0-258,11-8-516,-11-16 0</inkml:trace>
  <inkml:trace contextRef="#ctx0" brushRef="#br0" timeOffset="11521.659">751 5222 5289,'-2'-11'5418,"2"11"-258,8 16-258,6 21-2451,-8-5-645,15 18-903,-8 6-258,8 9-129,-6 0 0,4 0-387,-1-4 129,-2-10-387,4-5-387,-10-22-645,9-4-3870,-19-20-129,20 0-387,-11-21-258</inkml:trace>
  <inkml:trace contextRef="#ctx0" brushRef="#br0" timeOffset="11686.6684">962 5533 9417,'-30'20'5418,"9"-2"0,2 2-516,-9-8-3483,9 3-774,-2-2-645,-1-13-903,6 1-4128,3-1 0,13 0-387,-5-20-645</inkml:trace>
  <inkml:trace contextRef="#ctx0" brushRef="#br0" timeOffset="11879.6794">1060 5565 9933,'10'59'5418,"-5"-32"-516,3-3-129,4-10-5805,-12-14-3354,12 3-387,-9-8-645,-2-22-129</inkml:trace>
  <inkml:trace contextRef="#ctx0" brushRef="#br0" timeOffset="11989.6857">1005 5353 3354,'-36'-4'0,"27"18"129,6 1-258,3 2-3096</inkml:trace>
  <inkml:trace contextRef="#ctx0" brushRef="#br0" timeOffset="33379.9092">1666 15303 13932,'-2'41'5676,"2"-3"-387,0 0-129,0 15-4773,0 4-258,1 4 0,0 2 0,2 6-129,0-11 0,-2-11-129,3-5-258,-4-13-387,15-2-4386,-14-16-258,-1-11-387,14 0-516</inkml:trace>
  <inkml:trace contextRef="#ctx0" brushRef="#br0" timeOffset="33732.9293">1828 15651 9933,'16'18'5676,"-10"11"-645,-4 6 129,11 10-4257,-7-4-387,5-1 0,1-1 0,5 1-129,0-15 0,5-12 0,1-15-129,2-15 0,-1-8-129,-4-4 0,-4-9 0,-2-6-129,-7 6 0,-3 3-258,-4 9 0,-2 4-129,2 22-516,-25-20-4128,25 20-516,-18 6-129,13 6-516</inkml:trace>
  <inkml:trace contextRef="#ctx0" brushRef="#br0" timeOffset="34167.9543">2207 15773 8514,'26'8'5676,"-26"-8"-387,19 0-129,-18-6-3612,-1 6-645,0 0-387,0 0-129,-15 0-129,4 12 0,-4 3 0,2 10-258,5-4 0,-1 0 0,7 4 0,2-7 129,0-18-129,19 16 0,-4-16 0,3-8 0,1-4 0,-4-5 0,-1-4 0,-2 4 0,-6 5 0,-6 12-129,1-10 129,-1 10 0,-6 12 0,0 7 0,-1 0 0,2 5 0,4 0 0,1-4-129,8-1-129,-8-19-129,27 11-387,-18-29-3354,12-2-1161,-7-15-258,3-5-387</inkml:trace>
  <inkml:trace contextRef="#ctx0" brushRef="#br0" timeOffset="34582.978">2377 15345 10965,'11'0'5676,"-5"13"-645,3 23 129,-9 2-4257,6 17-387,-5 0-129,1 14-258,-2-4-129,0 0 0,0-6 129,0-4 0,1-13-258,3-13 129,2-5 0,-6-24 0,24 0 0,-9-18 0,1-9-129,2-8 0,-4 5 0,2-5 129,-4-2 0,-5 4 0,-5 10-129,-2 9 129,0 14 0,-17-7 0,8 8 0,-4 12 0,3 11 0,3 8 0,2 4 129,5-2-129,5 0 0,6-3 0,4-4 0,4-3-129,2-5-258,-3-19-516,9 3-3870,-13-9-516,2-3-387,-5-11-387</inkml:trace>
  <inkml:trace contextRef="#ctx0" brushRef="#br0" timeOffset="34935.9982">2675 15702 6966,'11'31'5418,"-10"-6"-129,2 8-387,-3-15-3354,1 14-774,-1-6-516,0-2 0,0-10-129,0-3 0,0-11-129,7-18 0,2-3 0,2-5 0,1-3 129,2 2 0,0 5 129,1 5-258,-1 15 129,1 6 0,-4 15 0,2 9 0,-5 6-129,-1 3 129,0-2-387,-5-6-258,7 0-1935,-9-29-2451,2 12-387,-2-19-129,6-10-387</inkml:trace>
  <inkml:trace contextRef="#ctx0" brushRef="#br0" timeOffset="35341.0213">2996 15716 9030,'12'0'5289,"1"0"-387,-13 0-903,0 0-2967,-9 11-387,-1 7-129,-3 3-258,2 3 0,0 2 0,3 8-129,7-8 0,4-3 0,10-2 0,9-7-129,4-8 129,7-5 0,-1-1-258,1-11 258,-2-8-129,-4-1 0,-7-5 0,-7-3 0,-7 5 0,-6 0 0,-3 4 0,-8 7-129,-3 7 0,-2 5 129,3 8 129,0 12-129,4 0 129,4 9-129,5 3 0,4-3 0,9 2 0,2-11-387,7 5-645,-8-16-3870,12 7-129,-5-13-387,3-6-516</inkml:trace>
  <inkml:trace contextRef="#ctx0" brushRef="#br0" timeOffset="36256.0736">3564 15768 7353,'8'34'5547,"4"-18"-258,-12-16-129,24 25-2838,-12-25-1419,10 1-129,-3-7-258,5-1 0,-4-14-129,0-2-129,-1-3 0,-3 2-129,-7-2 0,-4 1 0,-5 5-129,-5 1 0,-11 13 0,-4 6 0,-4 4 129,-3 9-129,0 8 0,3 5 0,3 4 0,8 0 0,7 3 0,6-2 0,8-3-129,12 0 129,6-5-129,1-11-387,8 2-387,-13-18-3612,11-3-645,-6-12-516,-1-5-645</inkml:trace>
  <inkml:trace contextRef="#ctx0" brushRef="#br0" timeOffset="36426.0833">3989 15481 11223,'10'14'5547,"-10"-14"-645,-13 10-129,-9-3-7353,-7-7-2322,-4-1-258,-7-1-516,-2 2-774</inkml:trace>
  <inkml:trace contextRef="#ctx0" brushRef="#br0" timeOffset="38404.1965">3443 12795 5160,'16'6'5289,"-4"1"-129,-12-7-258,0 0-3096,13 17-516,-13-17-129,-5 16-258,-10-12-129,1 8 0,-14-10 0,-3 1-258,-11-6 129,-4 1-258,-11-7 0,-3-2 0,-9-3-258,-3 2 129,1 2-258,1 10 129,3-4 0,4 4-129,6 7 129,3 5-129,8 5 129,4-3 0,4-3-129,1-3 258,1-7-258,2-4 0,-3-11-129,0-12-258,5 8-774,-13-12-3999,10 9-516,-3-4-258,7 16-387</inkml:trace>
  <inkml:trace contextRef="#ctx0" brushRef="#br0" timeOffset="43835.5072">1717 16709 5547,'-2'119'5418,"-1"-66"-129,3-5-387,0-21-3096,0 7-774,0-34-258,0 17-258,0-17-258,0-8 0,0-12-129,0 4 0,0-6-129,0 0 0,-1-3 129,1-3-258,0-3 258,4 0-258,1-1 129,5-9 129,0 0 0,3-3 0,2 7 129,2 0-129,0 5 258,-2 12-129,2 9 0,-4 11-129,1 14-129,-4 12 258,-7 9-129,-3 7-129,0 2-129,-8-3 258,-6-4-387,-4-11 0,1-11-258,-7-15-1032,12-6-3741,-9-12 129,8-2-645,0-13-129</inkml:trace>
  <inkml:trace contextRef="#ctx0" brushRef="#br0" timeOffset="44263.5316">1888 16726 6837,'60'10'5547,"-26"-9"-258,2-1-258,-3-14-3354,-1-1-1032,-10-13-387,-5 1 0,-12 0-129,-5 3-129,-10 5 0,-6 8 0,-7 11 0,1 2 0,2 16 129,0 7-129,5-1 129,7 5-129,3 0-129,5 0 129,8-7 0,7 1 0,2-5-129,5-3 0,2-2-129,-7-9-645,10 9-1935,-10-13-1935,-1-4-645,-8-8 0,2 3-258</inkml:trace>
  <inkml:trace contextRef="#ctx0" brushRef="#br0" timeOffset="44556.5485">2241 16672 5289,'14'27'5805,"-7"0"-258,-5-3-516,3 13-1806,-5-10-2451,0-1-129,0-9-258,0 2 129,0-19-258,0 0 0,15-7-129,-5-13 129,2-15-129,2 4 0,3 1 0,1 1 129,1 6-129,-4 4-258,5 0-129,-6 5-516,12 14-4386,-13-5 0,2 5-516,-15 0-774</inkml:trace>
  <inkml:trace contextRef="#ctx0" brushRef="#br0" timeOffset="45083.5786">2887 16181 11223,'33'25'5547,"-16"4"-129,-6 2-387,6 19-4257,-12 7-258,2 3-387,-7 6 0,1 1 0,0-4-129,-1-7 0,0-10-129,0-8-129,0-12-516,0-26-2064,0 0-2451,0 0-129,7-10-516,1-18-387</inkml:trace>
  <inkml:trace contextRef="#ctx0" brushRef="#br0" timeOffset="45360.5943">3205 16354 9417,'18'4'5418,"-16"23"-129,-9-12-258,-3 12-4386,-14-4 0,-3 8-258,-8-10 0,2 0-129,-5-7 0,3 3 0,3-5-129,6-9-129,9-3-129,4-5-387,13 5-516,0 0-4128,0 0-129,10-16-258,13 8-516</inkml:trace>
  <inkml:trace contextRef="#ctx0" brushRef="#br0" timeOffset="45601.6082">3084 16482 7353,'15'7'5676,"-2"10"-516,-13-17 129,25 39-3225,-18-15-1032,8 10-258,-6 2-387,4 0 0,-2 0-129,-1-2-129,1-2-129,-2-10-258,2-2-1032,-11-20-3999,13 0 129,-9-8-516,1-7-774</inkml:trace>
  <inkml:trace contextRef="#ctx0" brushRef="#br0" timeOffset="46216.6433">3614 16601 6321,'12'-21'5547,"-11"9"-516,-3-2-387,-6 0-3096,-9-6-1161,2 20 0,-6 0-258,3 6 0,2 1 0,2 12-129,5 1 129,6 9 129,3-8-258,6-5 129,4 2-258,6-6 258,-1-2-129,1-10-129,1-4 129,-4-12-258,-2-4 258,-2-3 0,-5 3 258,0 4-129,-4-4 129,0 20 0,0 0 0,0 0 0,2 7 0,4 15 129,-2-2-129,4 5-129,1 1 0,1-2 129,-1 0-258,-1-10-258,4 5-903,-12-19-3741,0 0-258,12-14-258,-4-10-774</inkml:trace>
  <inkml:trace contextRef="#ctx0" brushRef="#br0" timeOffset="46445.6565">3808 16179 8901,'14'-7'5547,"-7"29"-516,-2 9-129,-10-1-3741,5 17-645,0 5-129,0 13-387,0-3 129,1-5-645,9 6-1548,-6-23-2838,6-11-387,0-19-258,3-10-516</inkml:trace>
  <inkml:trace contextRef="#ctx0" brushRef="#br0" timeOffset="46625.6668">3956 16290 6966,'0'0'5418,"-20"0"-258,2 10 0,-10-5-3612,-1 5-1032,-10 0-258,0 6-387,6 1-1032,-4-5-3354,13 0-516,6-11-645,18-1 258</inkml:trace>
  <inkml:trace contextRef="#ctx0" brushRef="#br0" timeOffset="46991.6876">4036 16426 7224,'17'10'5289,"-17"-10"-258,8 19-129,-8-19-3741,-7 10-516,7-10 0,-15 24-387,2-7 129,10 0-258,-2 3 0,5 1 0,0-5-129,0-16 0,21 12-129,-6-12 129,2-8 0,-3-3-129,1-8 0,-6-8 129,-3 6-129,-6 2 0,-6 2-129,-9 5-129,1 10-516,-13-17-1419,7 19-2451,0 0-516,5 0-258,3 3 387</inkml:trace>
  <inkml:trace contextRef="#ctx0" brushRef="#br0" timeOffset="47455.7143">4200 16458 6063,'6'48'5160,"-5"-21"-516,1-6-387,-4-7-3741,2-14-387,0 0-258,0 0 258,0-9 0,2-10-129,3-3 258,3 5 0,0-7 0,2 12 258,-1-3-258,3 13 129,-12 2-129,19 4 0,-19-4 0,15 17 129,-15-17 0,10 15 129,-10-15 0,11 11-258,-11-11 129,9-9 129,-2-4-258,4 1 0,-11 12 0,23-13-129,-7 2 0,1 11 0,3 0 0,-1 3-129,2 6 258,0 2-258,-1-3-129,-7-2-387,6 10-3483,-19-16-903,0 0-774,0-11 0</inkml:trace>
  <inkml:trace contextRef="#ctx0" brushRef="#br0" timeOffset="150226.5924">3550 11905 516,'0'0'3741,"0"0"516,0 0-1677,0 0-516,0 0 129,0 0-129,-8 2-129,8-2-258,0 0 129,0 0-387,0 0-387,0 0-258,0 0-129,0 0-129,0 0-129,0 0 0,0 0-258,0 0 129,0 0-129,0 0 129,0 0-129,0 0 129,0 0-129,0 0 0,0 0 0,0 0 0,0 0 0,0 0-129,-16 8 129,16-8 0,-16 8 0,4-6-129,-2 1 129,-1-3 0,-2 2-129,1 3 129,-2-5 0,0 0-129,1 0 0,-3 0 129,1 0 129,-3 3-129,0-3-129,-2 0 129,0 4-129,-2-2 0,-2-2 129,-2-5 0,1 1-258,0 1 258,-2-2 0,2-4-129,-2-2 129,2 5-129,-3 3 0,3 3 0,0 3 129,-1 1-258,1 5 129,-2 0 0,2 1 129,1-1 0,0-4 0,-1-2-129,3-1 129,0-2-129,-1 0 129,1 0 0,0-1-129,-1 1 130,-1 0-130,-2 0 0,-1 3 0,-1 4 0,-5 3 0,-1-8 0,-5 6 0,-1-5 0,-2 1 0,-1 1 0,-2-2 0,2-2 0,2 4 0,1-2 0,3 5 0,0-2 0,2 4 0,0 3 0,1-1 0,2 0 0,0-4 0,5 5 0,-1-4 0,2 3 0,5-5 0,2-3 0,7 3 0,0-3 0,4-2 0,12-2 0,0 0 0,-14-2-3742,20 2-1934,6 0-387,8 0-258</inkml:trace>
  <inkml:trace contextRef="#ctx0" brushRef="#br0" timeOffset="151272.6523">2038 12019 7998,'-5'18'5418,"-1"-5"0,6-13-387,-14 5-3612,14-5-258,0 0-645,-11 20 129,11-20-129,-12 21 0,12-21-129,-14 25-129,4-8 129,0 6 0,-3 3 0,3 5-129,-5-2 0,3 0-129,-2 2 129,-1 1-258,2-5 258,0-1-258,2-6 0,2-3 129,2 0-258,7-17 0,-13 16-129,13-16-129,-4 10-516,4-10-2580,0 0-2193,-3-6 129,3 6-645,0 0-258</inkml:trace>
  <inkml:trace contextRef="#ctx0" brushRef="#br0" timeOffset="151766.6804">2251 12096 8385,'0'0'5805,"0"9"-387,-7 7 0,1 13-3612,-14-4-774,1 16-129,-8-2-258,0 8-258,-7 2 0,1 2-129,-2 0 0,2-5-129,3-1 0,3-3 0,4-5-129,5-4-129,4-6 129,1-8-129,3 3-258,3-7-129,6 0-516,1-15-2709,0 0-1677,-5-11-258,5 11-387,9-18-258</inkml:trace>
  <inkml:trace contextRef="#ctx0" brushRef="#br0" timeOffset="152203.7055">2438 12018 11868,'2'28'5547,"-8"-6"-129,-2 25-1548,-9-7-2967,1 14-129,-10 3-129,1 9-258,-4 2 0,0-1-258,-2-1 129,3-1 0,0-12-129,3-3 0,4-12-129,5-11 0,2-4-129,2-11-129,12-12-258,-15 0-903,22 0-3741,-6-17-387,6 5-129,2-6-645</inkml:trace>
  <inkml:trace contextRef="#ctx0" brushRef="#br0" timeOffset="152595.7279">2665 11989 10191,'5'53'5805,"-9"-10"-258,-9 5-129,-1 16-4386,-12 3-387,-1 8 0,-4-6-258,-3 0-129,0-5-129,2-5 0,4-11 0,7-13-129,3-11-129,6-5-129,8-7-387,4-12-387,0 0-3870,7-12-516,3-2-258,3-6-516</inkml:trace>
  <inkml:trace contextRef="#ctx0" brushRef="#br0" timeOffset="152926.7469">2843 12044 8256,'19'49'5805,"-11"-11"-129,-8 7-258,0 15-3096,-15 4-1548,-3 7-129,-11 1-129,-1 3-129,-7-4-129,2 0-129,-1-12 0,3-7 0,6-12-258,4-13-129,8-7-258,2-14-645,13-6-3999,0-9-387,6-3-258,2-10-516</inkml:trace>
  <inkml:trace contextRef="#ctx0" brushRef="#br0" timeOffset="153235.7646">3049 12068 7998,'20'17'5934,"-19"10"-516,-1 10 0,-10 9-2580,0 16-2193,-18 7-129,1 7-129,-9-6 0,1-1-258,-1-7 0,1-7-258,10-21-129,-2-12-387,17-3-1032,-2-23-3483,12 4-258,2-29-387,16 1-645</inkml:trace>
  <inkml:trace contextRef="#ctx0" brushRef="#br0" timeOffset="153518.7807">3255 12005 7611,'18'45'5676,"-16"-12"-129,-1 10-387,-4 6-3483,-4 26-645,-18 5-129,5 11-129,-10-3-258,1 1-258,-2-10-129,3-6-129,3-19-129,3-21-387,12-12-645,-8-20-3999,18-10-129,0-18-516,15-7-387</inkml:trace>
  <inkml:trace contextRef="#ctx0" brushRef="#br0" timeOffset="153736.7932">3360 12222 8514,'12'26'5676,"-12"6"-387,-9 10-129,-3 15-4257,-12 2-129,-1 10-258,-4 0-129,1-4-129,4-9-387,-4-15-774,20-7-3225,-4-19-1032,12-15-258,0-12-645</inkml:trace>
  <inkml:trace contextRef="#ctx0" brushRef="#br0" timeOffset="153913.8033">3504 12227 7998,'-13'99'5547,"-1"-33"-129,-6 3-387,2 5-3999,-5-13-903,-3-9-3999,10-17-774,5-13-516,11-22-516</inkml:trace>
  <inkml:trace contextRef="#ctx0" brushRef="#br0" timeOffset="156958.9775">3938 11961 5805,'0'0'5934,"0"0"-387,6-2-387,6 4-1548,-6-8-2838,9-2 0,-2-4-387,8 10 129,-2-3-258,3 5 129,-1 2-129,1 7-129,1-1 0,-4 4 0,-2 1 0,-4 0 0,-4 0 0,-4-1-129,-4 0 0,-1-12 0,-7 22 129,-3-5-129,-9-2 0,-1 2-129,-1 4 258,-3-1-129,1 1 129,1 2-129,4-4 129,2 2-129,5-2 129,4-4-129,3-2 129,4-2-129,0 1 0,0-12 129,6 17-129,-6-17 129,12 8-129,-12-8 0,13 13 0,-13-13 0,0 0 0,9 11 0,-9-11 0,0 0 0,5 11 0,-5-11 0,0 15 129,0-5-258,0 4 129,-1-1 0,-3-1 0,0 0-129,1 2 258,1-2-258,-2-1 129,4-11 0,-4 17 0,4-17 0,0 14 129,2-2 0,6 0-129,3 1 129,1 2-129,5 5 0,2 5 0,-3 4 0,2 1 0,-4 2 129,-2-3-129,-8-2 0,-4 2 0,-4-10 129,-12-3-129,-4-7 129,-4-5-129,-3-4 0,-2-5-258,-1-8-129,10 0-645,-11-11-4128,21 7-516,0-10-258,10 3-387</inkml:trace>
  <inkml:trace contextRef="#ctx0" brushRef="#br0" timeOffset="157283.9961">4515 11986 11223,'23'24'5805,"-14"0"-387,-8-4-258,2 11-4773,-4-1-129,-4 5 0,-5 0-129,0-4-129,0 0-258,1-7-387,9 6-3225,0-13-1290,5-1-387,-5-16-387</inkml:trace>
  <inkml:trace contextRef="#ctx0" brushRef="#br0" timeOffset="157533.0103">4764 12264 9933,'1'32'5805,"-11"-14"-516,-8 7 0,-16-6-4386,-1 2-387,-11-3-129,-2 2-258,0-3 0,0-5-645,14 8-1677,2-14-2967,12 5-129,6-2-516,14-9-387</inkml:trace>
  <inkml:trace contextRef="#ctx0" brushRef="#br0" timeOffset="157796.0253">4550 12582 7482,'15'23'5418,"-9"-2"-387,-1 4-129,-5-5-3483,2 10-516,-2-5-387,0 4-258,-6-5 0,1-7-258,0 0-258,5-17-1032,-12 3-3612,12-3-258,0 0-258,0-15-387</inkml:trace>
  <inkml:trace contextRef="#ctx0" brushRef="#br0" timeOffset="158111.0434">4651 12629 9546,'28'-9'5676,"-11"9"-516,-4-3 0,5 3-4644,-18 0 0,21 10-129,-17 5-129,1 9 0,-5 0-258,0 7 129,-8 3 0,-2-5-129,-4-4 0,3-4 129,-3-5-129,3-5 129,11-11-129,0 0 129,0 0-129,0-7 0,13 2 0,6 2-129,7 1-258,-4-8-774,13 10-3870,-9 0-129,0 0-387,-5-1-387</inkml:trace>
  <inkml:trace contextRef="#ctx0" brushRef="#br0" timeOffset="158787.0821">5225 12190 9546,'20'-30'5676,"-16"16"-516,-3-2 129,-14 3-4515,13 13-387,-29-12-129,9 12-129,0 5 0,0 10 0,2 6-129,7 9 129,5 3 0,6 9 0,3 3 129,9 1-129,4 4 0,0 1 0,0 0 0,-3-4-387,-1 2-258,-12-19-2064,0 8-2709,-3-11-129,-5-6-258,8-21-516</inkml:trace>
  <inkml:trace contextRef="#ctx0" brushRef="#br0" timeOffset="158976.0929">5230 12479 9546,'1'-12'5289,"-1"12"0,-19 0-258,-3 3-4515,0 3-258,-6 1-129,-2 0-387,9 7-645,-8-4-3870,16-3-258,13-7-258,0 0-645</inkml:trace>
  <inkml:trace contextRef="#ctx0" brushRef="#br0" timeOffset="159154.1031">5415 12547 10191,'12'55'5418,"-8"-32"-516,-2-1-645,-2-22-8127,-2 12-1032,2-12-258,-3-10-645</inkml:trace>
  <inkml:trace contextRef="#ctx0" brushRef="#br0" timeOffset="159292.111">5464 12458 8256,'0'0'4902,"0"0"-1032,0 0-3870,0 0-4644,0-15-387,0 5-516</inkml:trace>
  <inkml:trace contextRef="#ctx0" brushRef="#br0" timeOffset="159531.1245">5514 12189 11223,'18'-6'5547,"-4"13"-387,-14-7-1548,12 31-2967,-10-2-129,0 10-129,-2 6 0,4 6-258,-1 2 0,0-2 0,2 1 0,0-7-387,5 1-1032,-10-19-3741,9-9-258,-9-18-129,17 0-903</inkml:trace>
  <inkml:trace contextRef="#ctx0" brushRef="#br0" timeOffset="159919.1468">5723 12165 8643,'12'-7'5676,"-8"26"-387,-4 7-129,1 7-4386,-2 3-129,-2 11-129,-1 0-258,3-1 0,1 2-129,1-4 0,7-10 0,3-5-129,1-6-129,4-8 129,-2-13-129,1-4 129,-3-9 0,-1-5-129,-4-2 129,-5 0-129,-2 1 129,-5 3 0,5 14 0,-22-8-129,10 8 129,1 11 0,2 8 0,4 1 0,5 3 0,0 2-129,9 0 0,3-3-387,11 7-2064,-3-10-2322,1-6-516,-2-8-129,1-3-387</inkml:trace>
  <inkml:trace contextRef="#ctx0" brushRef="#br0" timeOffset="160328.1702">6001 12529 5805,'0'12'5289,"0"-12"-516,-13 19 0,12-1-3999,-14-5-129,6 10-129,-1-1 0,9 1-258,1-7 0,7 2 0,9-11 0,8-5-129,3-2 258,3-12-258,2-12 0,-2-3-129,-4-5 129,-5-1-129,-7-4 129,-5 0-129,-7 3 0,-2 2 129,-8 10-129,-4 10 258,-4 4 0,6 8 0,-3 10 0,6 17 0,6 2 129,1 14-129,7-2 129,7 0-387,7 6-774,-9-12-4128,8-4-258,-6-18-516,-2-10-516</inkml:trace>
  <inkml:trace contextRef="#ctx0" brushRef="#br0" timeOffset="161310.2263">8760 13089 9288,'3'12'5547,"-3"0"-387,-9-4-129,-6-3-4386,-17-5-129,-2 0-129,-15 0 129,-6 0 0,-10-8-387,-3 3 129,-5-4 129,3 9-258,-2-3 129,6 3-387,5 4 387,7 7-258,10-2 129,6-1 0,6 5 0,7-4-129,5 1 258,6-6-129,14-4 0,-18 7 0,18-7-129,0 0-387,0 0-1806,0 0-2967,-2-10-387,2-6-645,3-1-258</inkml:trace>
  <inkml:trace contextRef="#ctx0" brushRef="#br0" timeOffset="162432.2906">7851 13162 8643,'19'14'5676,"-2"-23"-387,-10-8-258,-7-15-4386,2-6-129,-2-13-258,-5-5 0,-2-7 0,1 3-258,-1-7 387,4 2-258,-1 5 129,4 2 0,0 5 0,4 1 129,2 0-258,1 2 129,3-2-258,0-5 258,-1-3-258,-2-4 129,1-11 0,-3 0-258,-2-3 258,0-4-129,-1-1 0,-1 0-129,-1-7 0,0 3 129,0-1 0,0 1 0,0 1 0,0 1-129,0-1 129,0 0 129,0 1-129,-1-4 0,-1-2 0,-3-8 0,0-4 0,-4-9 129,-1-4-129,-2-12-129,-2 2 0,0-4 0,-3 1 129,3 1 0,-2 0-129,2 0-129,-2 1 258,5 1 0,-1-3 0,4 0 0,-1-4 0,2 0 0,0-5 129,3-2-129,0-2 0,2-1 0,-3-3 0,0-1 0,-1-6 129,3-3-129,-4 3-129,2 0 258,-1-1-129,-3 3 0,3 4 0,-1 4 129,0 5-129,2 3 258,0 4-129,2 5-129,1 2 129,0 6 0,2 2 0,0 3 0,0 5 0,0 1-129,2 2 0,-1 1 129,1 1-129,0 2 0,1 1 129,-3-3 0,0 3 0,0 4 0,0 0-129,0 5 129,-3 0 0,3 3 129,-4 2-258,3 5 129,-4 1-129,2 5 0,-2 4 129,0 4-129,-1 5 0,-2 6 0,4 5 0,-2 1 0,1 8 129,0 4-258,-1 4 129,3 5 0,-1 8 129,1 6-258,0 2 129,3 13-129,-2-14-129,2 14 0,-3-12-129,3 12-129,0 0-387,-13-17-645,13 17-3354,-6-12-129,6 12-387,-1-12-387</inkml:trace>
  <inkml:trace contextRef="#ctx0" brushRef="#br0" timeOffset="164930.4333">7480 3266 10965,'14'-3'4773,"-14"3"0,21-17-258,-11 2-3870,10 1-258,-2-3 0,6 0-129,7-7 0,8 9 258,4 1-129,7 3-129,4 2 0,4 6 129,1-4-129,3 5 258,-1 0-258,2 2 0,-5-8-129,2-1 258,-3-1-129,3 2 129,-3 3-258,0 5-129,-5 0 129,-2 1-129,-1 11 0,-3 0-258,-5 3 258,-4-1-258,-4-4 387,-1 1-129,-4 0 0,-2-9-129,-3 0 129,0-2 129,-2 0-129,1 0 129,2 1-129,-2 0-129,1 2 129,1 0 0,-1-1 0,1 4 129,-5-5-129,-1 3 0,-2-4 0,-2 0-129,-1 0 129,-2-1 387,-11 1-387,18-4 129,-18 4-129,17-3 0,-17 3 0,17-5 129,-17 5-129,15 0-258,-15 0 129,11 0 129,-11 0 0,0 0 0,0 0 0,0 0-129,0 0 129,0 0 0,8 6 0,-8-6 0,0 11 0,0-11 0,0 17 0,0-7 0,0 1 0,0 1 0,0 8 0,-1-1 0,-3 8 0,1 6 129,-1-1-129,-1 3 0,2 5 0,-1 4 129,0-3-258,1 7 129,2 1-129,1 1 0,0 9 129,0 1 0,2 4-129,4 3 129,-1 8 0,1 0 0,0 3 0,-1-2 0,3 3 0,-4 3 0,2 2-129,-1 1 129,0 2 0,-1-2-129,3 4 0,-1-1 129,1 1 0,2 3 0,0 0 0,0-3-129,2 3 0,1 3 129,-2-1-129,0 0 0,0 3 0,-2 2 0,1-2 0,-2 5 129,0-1 0,1-1-129,-1 5 129,-2 3-129,3-1 129,-3 3 0,-1 3 0,-1 2 0,0 4 0,-2-1 0,0-2 0,-1 5 0,0 0 0,0 3 0,0 0-129,0-1 129,-1 0 0,0 6-129,0 1 129,1-1 0,0 0-129,0 2 129,1 0 0,1-2 0,1-2 129,-1 0-258,2 3 258,-1-4-129,-2-1 0,0-1-129,1-2 129,-2 6 0,0 2 0,0 0 0,0-7 0,0 1-129,0 2 129,0-5 129,0 0-129,0-5-129,0-4 129,0-6 0,0 1 129,0-4-129,-2-4 0,1-2 0,-1 2 0,0 1 0,-2-9 129,4 2-258,-1-7 129,0-3 0,0 2 129,-2-5-129,2-5 129,1-10-129,0 4 0,0 0 129,0-4 0,0-3 0,1-5 0,0-2-129,1-4 0,-2-4 0,0-5 0,0-7 0,0-1 0,-3-3 0,1-4-258,-2-6 258,1-4 0,1 3-129,-2-8 129,-1 2 0,0 1 129,5-15-258,-17 17 258,3-8-129,-4-5 0,-4 0 0,-4 3 129,-4-6 0,-5-1-258,-3 0 258,-4 0-129,1 0 0,0-1 129,-2-2 0,2-2-129,1 1 129,5 0-129,0-4-129,5 5-387,-10-16-3225,10 9-1677,-1-7-387,5 3-387</inkml:trace>
  <inkml:trace contextRef="#ctx0" brushRef="#br0" timeOffset="166090.4998">8003 14335 10449,'29'-55'5805,"-17"30"-516,-9-8 0,0 6-4515,-9-2-258,-7 10 0,-11 11-258,-2 8 129,-4 10 0,-3 9-129,-2 13 0,3 4-129,2 11 0,5 5 129,5 4-129,6 4-258,7 1 129,6-1 0,3 0-129,10-5 129,8-10-129,6-5-129,7-6 129,5-14 129,7-5 0,2-15-129,3-3 129,3-9 0,-3-7-129,-4-4 129,-6-7 0,-6 1 129,-7-2-129,-8 2 0,-8 2 0,-8 3 0,-3 9 0,0 15 129,-24-10-129,6 16-258,-1 13 258,0 8 0,3 7 0,2 5 0,6 4 0,4 0 0,4-5 0,4-4 129,9-11-129,1-7-129,2-14 129,1-2-129,-1-17 129,-2-11-129,-1-2 0,-5-7 129,0 4 0,-3 1 129,0 4 0,-4 10-129,-1 18 129,0 0-129,13 1 129,-3 21-129,4 12 0,3 11 129,5 2 0,6 2-129,3-1 0,2-5 0,2-2-516,-13-24-4257,9-2-645,-9-23-258,-3-14-645</inkml:trace>
  <inkml:trace contextRef="#ctx0" brushRef="#br0" timeOffset="177384.1458">7981 11443 1032,'0'0'1935,"0"0"-645,0-11 129,0 11-129,0 0-129,0 0 0,0 0 387,0 0-129,0 0 129,0 0-129,0 0-129,0 0-258,0 0 0,0 0-387,0 0-129,0 0-129,11 3 0,-11-3 0,0 0-129,14 4 0,-14-4 0,16 1 258,-16-1-258,19 2 0,-4-2 0,-5 0 0,6 0 129,-3-2 0,4 2-129,-3 0 129,2 0 0,-3 0-129,5 0 0,-4 0-129,4 0 0,-1 0 0,2 0-129,1-1 129,1-5-129,0 2 0,5 2 129,-3-3-129,-2 2 129,1 0 0,-1 3-129,-2 0 0,-1 0 129,0 3 0,-3 0-129,2 1 129,1-3-129,2 0 0,1-1 0,-1-3 0,2 0 0,1 0 0,-2 3 129,0 0-129,0 2 129,-2 6-129,0 3 0,-2-3 0,0 1 129,-1-2-129,0 1 129,1-5-129,0 0 0,0-3 129,5 4 0,1-1-129,2-3 0,-1 1 0,3 2 0,0 0 0,-1 5 129,-1-4-129,0-4 0,-1 1 0,-1 1 129,2-2-129,-5 0 129,1-3-129,0-3 0,-1 2 0,1 2 0,-1 0 0,-1 1 0,-2 1 0,-1 0 129,4 0-129,-6 0 0,0 1 129,-4-1-258,2 1 129,-12-1 0,15 0 0,-15 0-129,12-2 129,-12 2-258,4-13-387,-4-5-645,0 7-4128,-2-4-129,2 2-258,-1-1-645</inkml:trace>
  <inkml:trace contextRef="#ctx0" brushRef="#br0" timeOffset="178164.1904">8192 11490 5805,'-3'39'5289,"-12"-10"-387,-4 11-387,-5 0-3870,-4 6-1032,-10-12-774,11-1-3225,-2 2-645,1-7-258,11 1 388</inkml:trace>
  <inkml:trace contextRef="#ctx0" brushRef="#br0" timeOffset="178388.2032">8492 11494 7482,'33'16'5547,"-33"14"-516,-18 15-129,-12 12-4386,-17 4-129,-8 12-387,-5 9-645,-8-10-645,13 10-1806,2-14-1806,8-1-516,12-10-129</inkml:trace>
  <inkml:trace contextRef="#ctx0" brushRef="#br0" timeOffset="178606.2157">8564 11735 6966,'48'-16'5805,"-46"48"-516,-12 20 0,-20 31-4257,-19-2-258,-13 14-516,-15 11-516,-13 4-774,6 13-1935,-7-18-1677,18-8-645,8-15-387,23-13 130</inkml:trace>
  <inkml:trace contextRef="#ctx0" brushRef="#br0" timeOffset="178799.2267">8808 12085 4773,'77'-41'5418,"-66"56"-258,-22 30-258,-21 29-3999,-19 8-387,-12 13-516,-9 18-774,-15-7-903,17-4-2838,3-11-387,14-17-516</inkml:trace>
  <inkml:trace contextRef="#ctx0" brushRef="#br0" timeOffset="179043.2407">9116 12201 5031,'50'-7'5289,"-50"41"-129,-23 21-258,-7 20-4128,-17 5 0,2 12-258,-4-7-129,10-4-258,6-17 0,10-8-129,10-14-258,12-21-129,11-13-774,2-23-1548,15-2-2322,2-5 0,1-5-387</inkml:trace>
  <inkml:trace contextRef="#ctx0" brushRef="#br0" timeOffset="179853.287">9708 11921 8643,'22'11'5676,"-21"16"-387,-1 2-516,-3 10-3999,-8 2-387,-2 1-129,-1 3-258,-2-8-258,6 8-903,-10-18-3225,17-2-516,0-11-645,3-14-387</inkml:trace>
  <inkml:trace contextRef="#ctx0" brushRef="#br0" timeOffset="180278.3113">10014 11927 4257,'9'12'5547,"-12"11"-258,-14 12-516,-2 18-3354,-21-6-258,3 19-516,-12-7-129,4 0-387,0 1-387,1-12-645,16 6-2838,0-13-1290,8-7-387,10-11 0</inkml:trace>
  <inkml:trace contextRef="#ctx0" brushRef="#br0" timeOffset="180620.3309">10008 12326 4644,'18'-7'5289,"-30"22"-129,-9 5-516,-7-1-3612,-1 17-516,-9 1-129,4 8-129,0 0-129,13-1 129,5-6-129,15-3 129,6-8 0,17-7 0,4-11 0,6-6 0,-4-6-129,-4-6 0,-8-4-129,-13-2-129,-5 4-387,-26-7-2967,-4 9-1548,-7 2 129,-4 2-774</inkml:trace>
  <inkml:trace contextRef="#ctx0" brushRef="#br0" timeOffset="237373.577">10087 13216 11868,'36'40'5547,"-17"-30"-1032,2-10-4386,-4-13-5547,0-7-516,-2-8-387</inkml:trace>
  <inkml:trace contextRef="#ctx0" brushRef="#br0" timeOffset="237518.5853">10353 13234 11868,'55'40'5805,"-23"-28"-774,4 0-1677,9-12-8385,-15-8-258,-4-11-387,1-6-774</inkml:trace>
  <inkml:trace contextRef="#ctx0" brushRef="#br0" timeOffset="237655.5931">10774 13130 10191,'58'40'5805,"-28"-19"-516,-1-1-258,-1 1-4902,5-11-2838,-8-12-2064,-2-9-774,-7-7-129,-1-2-387</inkml:trace>
  <inkml:trace contextRef="#ctx0" brushRef="#br0" timeOffset="238358.6333">12763 13427 10707,'33'0'6063,"-23"-9"-387,-1-1-129,-9-14-3741,-5-3-1419,-10-6 0,-11 6 0,-7 1-129,-4 11 0,-8 8 0,0 9-129,1 20 129,3 16 0,2 8-129,7 13 0,7 5-129,5 3 130,9 3-130,6-1 0,5-4 0,9-3 0,8-1 0,6-9 0,5-6 0,7-2-130,5-10-386,-5-10-129,5-2-645,-11-17-4128,5-5-516,-7-16-129,0-7-387</inkml:trace>
  <inkml:trace contextRef="#ctx0" brushRef="#br0" timeOffset="238689.6522">12856 13704 12771,'25'36'5805,"-9"-7"-258,-3 3-129,3 9-4902,-3 5 0,-1 7-258,-3 4-129,1 4 129,-4-12 0,-1-7-129,-2-16 0,-2-12 0,-1-14 129,4-24 0,-2-16-129,7-14 0,2 1 1,6-4-130,6-1 0,7 10 0,8 9 0,2 10 0,4 17 0,2 4 0,1 8-517,-10 0-4385,7 12-903,-11-3-258,-3-7-516</inkml:trace>
  <inkml:trace contextRef="#ctx0" brushRef="#br0" timeOffset="242129.849">13702 12859 9804,'-8'13'5676,"-6"6"-258,2-10-258,-1 3-4515,-8-6-258,-1 1 0,-11-4 0,0 1 0,-7-4 0,-1 0-129,-4-5 0,-2 5 0,-5-4 0,1 3 0,-7-4 0,0-1-129,-4 0 0,1 2 0,1-6 129,5 0-129,2 1 0,5 1 0,3 6 0,10-1 0,5-1 0,4 4-129,5 0 129,5 3-129,2 1 129,14-4-129,-15 0 129,15 0-129,0 0 0,0 0 0,0 0 0,0 0 0,0 0 0,-11 0 0,11 0 0,0 0 0,-7-12 0,7 12 0,-4-13 0,4 13 0,-6-13 0,6 13 0,-7-18 0,3 1 0,0 0 0,0-7 0,1-5 0,-1-7 129,1-6-129,-2-6 0,0-5-129,-1-7 129,0-6 0,1-4 0,0-3-129,0-8 0,0-5 129,1-8-129,3-5 129,-4 2-129,3-7 129,-1-3 0,2-6 0,-1-5-129,-2-2 0,1 4 258,-1-5-129,1-6 0,-3-3 0,1-4-129,3 0 129,-2 5 129,2-6-129,1-2-129,1-1 129,-3 1-129,3 1 129,0 1 129,0-4-129,0-4-129,0 5 0,-1-7 129,0 0 0,-3-1 129,0-6-129,0-1 0,1 4 0,-2-1 129,0-2 0,1 5-129,-2-2 0,-1-1 0,2 5 0,0 5 0,2-3 0,-2 1-129,2 2 258,-2-1-129,0 2 0,1 4 129,-1 0-129,1-1 0,0 5 0,0-2 0,2 4 129,-1-1-129,0 5 0,1 4 0,2 0 0,-3 7 129,3-2-129,0 8 129,-2 4-129,2 8 129,-1-1-129,-2 2 0,0 5 129,-1 2-129,-2 6 0,-1 5 0,-1 0 0,0 6-129,2 8 129,-2 9 129,2 7-129,-1 7 129,3 8-129,0 7 129,3 8-129,-2 6 0,3 11 0,0 0 0,-1-14 0,1 14-129,0 0 129,0 0 0,-2-11 0,2 11 0,-4-12 129,4 12-129,0 0 0,0-13 129,0 13-129,0 0 0,13-7 129,-13 7-129,22 0 0,-8 0 0,4 0 0,0 0 130,3 0-130,2 0 0,2-3 0,2 1 0,2-3 0,3 1 0,7-3 0,-2 3 0,4 3 0,4 1 0,1 0 0,2 0 0,6 0 0,1 0 0,1 0 0,4 0 0,1-5 0,1-2 0,-1-1 0,-1 4 0,0-2 0,-5 4 0,-1-3 0,-5 2 0,-1 1 0,0 2 0,-3-2 0,1 0 0,-4-4 0,2-1 0,0 4 0,2-1 0,-2-4 0,1 5 0,0 2 0,-4-2 0,0 2 0,-4 1 0,-1 0 0,-4-1 0,-2 1 0,-5 0 0,-2 0 0,-4 0 0,-3 0 0,-4 0 0,-12 0 0,15 0 0,-15 0 0,0 0 0,8 21 0,-8-5 0,0 2 0,0 7 0,0 8 0,-3 3 0,3 9 0,-2 0 0,2 5 0,0 7 0,2 3 0,5 5 0,-1 6 0,1 7 0,3 2 0,-2 7 0,2 2 0,-1 6 0,-1 6 0,2 5 0,-1 1-130,1 1 1,-1 2 129,3 1-258,-1 5 129,1 0 0,1 1 129,1-2-129,-1 2 0,0 0 129,2-3-129,-1 2 129,-3 1 0,4 1 0,-2-1 0,2 5-129,-2 0 129,2 3 0,0 5-129,-1 2 258,1 1-129,0-1-129,0 3 258,-2 1-258,-1 1 129,-2-2 0,0-3 0,-2-2-129,-2-5 129,-1 0 0,-3-4 0,1-5 129,-2-5-129,0-4 0,-1-3 0,0-4 0,-1-5 129,-3-3-129,1-2-129,-2 1 258,3-3-258,-3 1 258,4-4-129,-1 0 0,0-1 0,2-2 129,0-4 0,0-1 0,0-2-129,0 0-129,2 0 129,1-3 0,-1 1 0,1-1 0,-3-1-129,3 0 129,-2-1 0,2-6-129,-1 4 258,0 3-129,2 2 129,0-5-129,0-2 0,1-1 129,-1 0-129,1 4-129,1-8 129,0-3 0,0 5 0,-1-4 0,0 3-129,-1-4 129,-1 0 0,0 0 258,0-1-387,-2-2 258,0-7-258,-1 1 258,0-1-129,0 0-129,0-2 258,0-2-258,-2 2 129,-1 0 0,0-1 0,0 3 0,-2-3 129,0 1-129,1 0 0,-2-2 129,0-3-129,0-3 0,-1 0 0,1-1 0,-1-3 0,0-1 258,0-3-258,1-1 0,-1-1 0,0 1 0,1-7 0,-1 0 0,5-4 0,-3-2-129,0 0 129,3-3 0,2-13 0,-7 16 0,7-16 0,0 0 0,-3 13 0,3-13-129,0 0 129,-19 0 0,5-4-129,-7-4 129,-3 3 129,-9-4-258,-3 1 129,-6 0 129,-7-4 0,-1 3-129,-4 0 0,-2 3 0,-1 2 129,-1 0-129,-4 1 0,1 3 0,-3 0 0,1 0 0,1-1 0,-1-5 0,6-2-387,0-9-903,14 7-4128,-3-6-516,15 4-258,2 2-774</inkml:trace>
  <inkml:trace contextRef="#ctx0" brushRef="#br0" timeOffset="243295.9157">14905 13183 10965,'0'0'5934,"-7"4"-774,-18 7 129,7 8-4902,-20 4-258,-5 5 129,0 4-129,3 11-129,8-2 129,11 0-129,17-7 0,4 0 0,15-7 0,11-10-129,5-4 129,1-9 0,0-4 0,-5-12-129,-10 0 129,-6-5 0,-11 3 0,-14-1-258,-9 7-387,-20-9-3225,6 16-1290,-7 0-258,5 1-645</inkml:trace>
  <inkml:trace contextRef="#ctx0" brushRef="#br0" timeOffset="243557.9307">15074 13280 9804,'2'60'5805,"-23"-19"-129,-5 11-129,-14 6-4128,-3 5-903,-12-1-258,-1 4-129,3-2-387,5-10-129,12-3-387,2-24-2322,24-1-2322,6-9-258,11-9-129,13-10-516</inkml:trace>
  <inkml:trace contextRef="#ctx0" brushRef="#br0" timeOffset="243772.943">14919 13791 10320,'2'96'5676,"-2"-42"-387,0 5 0,-7 0-4902,2-10-387,-4-6-258,-2-22-903,11-1-3999,0-20 0,0 0-645,5-14-258</inkml:trace>
  <inkml:trace contextRef="#ctx0" brushRef="#br0" timeOffset="244105.962">14981 13847 9546,'21'17'5676,"-8"-15"-516,5-2 0,2-2-4902,-1-3 0,-4-3-129,3 8 0,-4 8 0,-3 16-129,-4 5 129,-6 9-129,-2 6 129,-11 7-129,-8-3 129,-3-7-129,-3-9 129,3-7-129,-1-11 0,8-10 129,16-4 0,-10-6 0,14-5 0,12-3-258,5 6 0,4-6-387,9 14-774,-8 0-3999,1 0-129,-10 3-258,-2 4-645</inkml:trace>
  <inkml:trace contextRef="#ctx0" brushRef="#br0" timeOffset="244489.9839">14638 14739 10836,'17'-36'5676,"-17"36"-258,-30-18-1032,-1 20-3999,-10 9 0,-5 10-387,-2 7 129,0 12-129,8 5 258,7 7-258,8 0 129,10-2 0,9 1 0,6-5 258,0-3-387,4-6 0,6-4-516,-5-20-903,3 7-3999,-8-20 0,17 7-645,-10-14-258</inkml:trace>
  <inkml:trace contextRef="#ctx0" brushRef="#br0" timeOffset="244646.993">14469 14947 9804,'-23'37'5805,"-1"-13"-516,-12-4-258,3-11-5289,2 12-1935,-6-17-2709,10 6-645,6-10-129,21 0-645</inkml:trace>
  <inkml:trace contextRef="#ctx0" brushRef="#br0" timeOffset="244807.0021">14563 15124 10062,'1'55'5676,"-5"-30"-645,-7-7-903,-11 2-9030,11-9-387,11-11-387,-7 10-387</inkml:trace>
  <inkml:trace contextRef="#ctx0" brushRef="#br0" timeOffset="244955.0106">14661 14916 7611,'15'-37'5418,"-9"20"-516,-3-6-1161,10 5-7353,-5 6-1032,-8 12-516,11-12-387</inkml:trace>
  <inkml:trace contextRef="#ctx0" brushRef="#br0" timeOffset="245143.0213">14732 14832 2451,'0'38'5676,"0"-14"-387,-6-2 0,7 20-2709,-12-17-387,11 20-645,-8-4-774,3 6 0,-3-5-258,2 1-129,1-10-129,-1-4-258,5-10-129,1-19-258,0 0-387,-4-15-3225,9-5-1290,4-14-516,9-2-258</inkml:trace>
  <inkml:trace contextRef="#ctx0" brushRef="#br0" timeOffset="245558.0451">14898 14736 8385,'17'-2'5676,"-14"11"-258,-2 18-516,-1 0-3741,-1 19-645,-8 7-129,1 5-129,1 6-129,4-3 0,1-3 0,2-5 129,7-10-258,6-14-129,3-8 0,4-16 0,2-5 0,-2-12-129,2-6 129,-3-3 0,-2 0 0,-3-4 0,-4 4 258,-5 3-258,-5 18 258,-3-11-129,-9 11 0,-4 7 0,-3 9 0,3 4 0,-3 5 0,7 4 129,4-4 0,7 0-129,2-1 0,13-6 0,5-2 129,1-1-258,2-6-129,-2-9-645,6 0-4128,-13-1-129,-1-9-516,-7-3-516</inkml:trace>
  <inkml:trace contextRef="#ctx0" brushRef="#br0" timeOffset="246022.0716">15339 15219 8256,'0'0'5805,"-14"-3"-645,2 5-129,-6 10-4257,3 5-387,0 2 0,3 3-258,6 1-129,6-5 129,7-5 0,13-1-129,5-8 0,6-3 0,2-6-129,0-15 129,-2-11 0,-5-7 0,-8-6 0,-4-2 0,-8-4 0,-6 3 0,-2 6 0,-7 15 0,-4 10 258,0 16 0,-2 16 0,4 10 129,0 15 0,8 3 0,1 9 0,2 6-129,7-5 0,5-2-129,3-5-129,0-5 0,4-7-129,-3-7-645,7-8-4257,-23-20-516,17-11-258,-15-20-774</inkml:trace>
  <inkml:trace contextRef="#ctx0" brushRef="#br0" timeOffset="246895.1216">7655 8320 2580,'0'19'0,"0"-19"0,0 0 0</inkml:trace>
  <inkml:trace contextRef="#ctx0" brushRef="#br0" timeOffset="247067.1314">7758 8139 9417,'35'15'5418,"-13"1"-129,4 2-129,2 1-5031,-2-10-645,9 6-2451,-6-15-2064,1-8-516,-1-15-129,-1-5 1</inkml:trace>
  <inkml:trace contextRef="#ctx0" brushRef="#br0" timeOffset="247186.1382">8233 8003 7353,'35'41'5160,"-13"-17"-516,-10-20-2580,9-4-6579,3 0-387,-4-11-645</inkml:trace>
  <inkml:trace contextRef="#ctx0" brushRef="#br0" timeOffset="247351.1476">8614 7990 10062,'49'55'5547,"-21"-34"-516,2-1-516,6 1-6321,-4-10-3096,2-7-387,0-4-516,1-5-129</inkml:trace>
  <inkml:trace contextRef="#ctx0" brushRef="#br0" timeOffset="247487.1554">9156 8119 5289,'53'42'5547,"-25"-21"-645,-2-9-258,3-10-4644,-8-2-2451,1-6-1935,0 1-516,-7-8-387</inkml:trace>
  <inkml:trace contextRef="#ctx0" brushRef="#br0" timeOffset="248139.1927">12128 8097 6837,'42'52'5289,"-20"-28"-258,6 3-774,0-13-5418,-7-3-3483,-2-7-258,-3-5-516,1-12 130</inkml:trace>
  <inkml:trace contextRef="#ctx0" brushRef="#br0" timeOffset="248291.2014">12449 8037 9159,'31'77'5676,"-12"-38"-258,6-9-387,-1-14-5418,8 3-2838,-5-17-1677,1-6-516,2-15-387</inkml:trace>
  <inkml:trace contextRef="#ctx0" brushRef="#br0" timeOffset="248426.2091">13050 8061 5289,'51'35'4902,"-19"-17"-1677,-13-8-3225,2-10-4902,2 0-129</inkml:trace>
  <inkml:trace contextRef="#ctx0" brushRef="#br0" timeOffset="248558.2167">13371 7978 3225,'44'37'4902,"-23"-25"-516,8 8-1419,-1-7-6966,-3-18-258,9-1-516</inkml:trace>
  <inkml:trace contextRef="#ctx0" brushRef="#br0" timeOffset="248814.2313">14021 7841 3612,'69'12'5418,"-36"-12"-516,2-3-129,-2 2-4257,0-12-129,2 6-258,-2-2 129,1 0-387,-4 5 129,0 1-129,3 3 129,-3 0 0,6 3 129,-4 1-129,2-1 0,-2-2-645,5-1-3741,-8 0-258,-10-3-645,-2-2 388</inkml:trace>
  <inkml:trace contextRef="#ctx0" brushRef="#br0" timeOffset="249274.2576">12974 8357 7740,'-1'53'5676,"-22"1"-387,-14 7-387,-9 26-4644,-17 1-258,-8 5-258,-2 4-129,-6-6-387,15 1-645,-4-25-774,29-4-2838,13-22-387,22-22 0</inkml:trace>
  <inkml:trace contextRef="#ctx0" brushRef="#br0" timeOffset="249490.27">13222 8477 7998,'35'13'5934,"-37"37"-516,-25 17-387,-9 24-4257,-23 8-258,-9 16-258,-18 19-129,-8 11-387,-1 4-645,-7-17-516,22 6-2580,1-20-1290,22-21-387,18-29-387</inkml:trace>
  <inkml:trace contextRef="#ctx0" brushRef="#br0" timeOffset="249738.2842">13548 8468 6966,'67'-9'6192,"-61"65"-516,-13 20-387,-18 26-3354,-21 14-1419,-20 21-258,-27 14 0,-16 11 0,-14 5-258,-2-10-258,2-3-129,6-17-387,19-12-258,9-38-2193,37-22-1935,23-33-516,29-32-387</inkml:trace>
  <inkml:trace contextRef="#ctx0" brushRef="#br0" timeOffset="249994.2988">13988 8809 9546,'87'24'6063,"-74"42"-774,-28 10-258,-32 46-4644,-34 21 0,-26 24-129,-33 19 0,-21 11-258,-10 3 0,-6-6-258,14-9 0,16-28-258,31-18-258,25-44-516,47-26-645,22-51-2193,38-26-1161,36-41-258,34-29-516</inkml:trace>
  <inkml:trace contextRef="#ctx0" brushRef="#br0" timeOffset="250190.31">13912 9661 7224,'165'-111'5805,"-128"111"-258,-37 29-258,-29 45-4128,-41 23-387,-19 36-129,-29 22-387,-23 26-129,-21 13-258,-5 4-129,6-2-258,11-14 0,29-10-1161,12-46-1161,52-24-2322,30-43-387,38-36-387</inkml:trace>
  <inkml:trace contextRef="#ctx0" brushRef="#br0" timeOffset="250378.3208">13912 10382 6321,'203'-182'5934,"-151"151"-516,-35 46-129,-43 47-3999,-23 41-129,-38 31-645,-15 31-129,-20 26-387,-12 9-258,2 4-258,-2-17-645,28-7-1677,11-28-2064,34-35-903,29-37-129</inkml:trace>
  <inkml:trace contextRef="#ctx0" brushRef="#br0" timeOffset="250550.3306">14151 10946 8256,'84'-57'5676,"-85"98"-387,-37 30-1032,-23 43-3741,-31 22 129,-11 16-903,-11 12-1032,-10-13-3612,10-16-258,16-24-516,23-24-258</inkml:trace>
  <inkml:trace contextRef="#ctx0" brushRef="#br0" timeOffset="250721.3404">14285 11357 6966,'35'107'5547,"-50"-4"-387,-25 16-387,-15 9-4773,-13-9-387,5-4-2709,-7-17-1677,14-30-387,21-28-516</inkml:trace>
  <inkml:trace contextRef="#ctx0" brushRef="#br0" timeOffset="250874.3492">14524 11840 9159,'-21'204'5418,"-22"-76"-129,-16 0-903,2-11-9030,-16-16-387,4-37-258,15-21-774</inkml:trace>
  <inkml:trace contextRef="#ctx0" brushRef="#br0" timeOffset="254518.5576">14994 7983 5289,'29'-6'5934,"-14"3"-645,-4-4-387,12 7-3741,-23 0-129,17-2-516,-17 2 0,13 1-258,-13-1-129,13 23 129,-4-6 0,3 6 0,2 2-129,0 6 129,0 1 0,4 4-129,-2-1 129,-2 3 0,-2-2-258,-2-3 129,-5 7 0,-2-3 0,-3 4-129,-6 0 0,-5 4 129,-1-1-129,-5 6 0,-1 3 0,-1-2 129,-1 3-129,2 0 0,0-1 0,3 2-129,3 0 258,1-4-129,4 3 129,2 1-129,2 1 129,1-2-129,1 1 0,1-2 258,-2 0-387,2-1 129,0 3 0,0-9 0,4-1 0,2 4 0,4-4 129,5 4 0,0 0 129,4 0-258,3 2 129,-3 3-129,5 0 129,-1-4 0,-3-4-129,-4-4 0,-3-6 129,-4-2-129,-6-10 258,-3-5-129,-10-4-258,-4-3 129,-5 0 129,-2-2-129,-3 3 0,0 2-129,2 2 0,5 3 129,2 3 129,7 2 0,3 2-129,5 2 0,0-1 0,6 2 129,4 1-258,1-1 258,1 2-129,-1-4-129,0-1 129,-2 0 0,-1 2 0,0-5 0,-2 2 129,2 3-129,0-2 0,2 3 0,1 3 0,1 1 129,5 7 0,0 4-129,3 0 129,0 5-129,3 3-129,-3 0 129,0 1 129,-2 3 0,-5-3 129,-6-4-129,-6-4 0,-3-2 0,-12-4 129,-7-10-129,-5-2-129,-7-11 0,-2-8-258,1-6-129,-3-15-516,14-5-4515,-4-15-258,14-4-516,2-10-516</inkml:trace>
  <inkml:trace contextRef="#ctx0" brushRef="#br0" timeOffset="255477.6125">15706 10000 9030,'0'-11'5676,"-19"14"-258,4 17-258,-6 6-4644,1 5-387,-2 6 129,-1 1-258,5-1 129,6-8-129,7-4 129,5-9-129,0-16 0,25 14 0,-6-20 0,1-9-129,-4-5 129,3-6-129,-6 4 0,-2 3 129,-4 6-129,-4 1 129,-3 12-129,0 0 258,-3 15-258,1 7 258,0 2-258,1 1 258,1 1 0,2-2 0,6-7 0,5-5 0,2-8 0,6-4 0,2-11-129,1-7 0,3-8 0,3-3 0,-1-3 0,-1-1-129,-3-4 129,-3-4-129,-1 0 129,-4 0 129,-7-3-258,-2 3 129,-4 1-129,-4 1 129,0 12 0,-6 7 0,-3 4 129,-4 12-129,-2 4 0,-2 11 0,2 6 129,0 3 0,-1 6-129,6 8 129,-1-2 0,7 1-129,0 0 258,3 3-129,1-3 0,1 3-129,6-5 129,1-3 0,4 1 0,3-4 0,2-7-129,5-6 0,5-5 0,2-7 0,5-16 0,3-9 129,-1-13-129,-1-4 129,-3-7-129,-3-3 0,-5-4 0,-5 4 0,-8 0 0,-5 8-129,-3 5 129,-1 7-129,-2 11 129,-8 3-129,8 18 0,-19 0 258,6 13-129,1 14 0,1 9 0,3 3 129,7 7 0,1 7 0,7-2 0,9 1-129,4-5 0,4-6-129,2-5-129,-4-16-1161,2-1-3870,-10-11 0,2-6-645,-16-2-258</inkml:trace>
  <inkml:trace contextRef="#ctx0" brushRef="#br0" timeOffset="256093.6477">15568 10465 9546,'15'-8'6063,"-1"8"-645,-14 0 0,15 19-4386,-12-5-645,-1 3-129,-1 11-129,0 8-387,1 5 387,1 5-129,1 1 129,-1-1-129,4-4 129,-3-3 0,1-11 0,-1-10 0,-4-2-129,0-16 129,0 0-129,0 0 0,0 0 0,13-7-129,-13 7 129,14-19 0,-14 19 129,22-12 0,-10 9-129,2 3 0,-1 10 0,-1-1 129,-3 9-129,-3 2 0,-5 4-129,-1-5 129,-8 3 0,-10-12 0,-2-3-129,-3-7-129,-3-3-129,-7-24-1419,6 8-3741,4-7 129,5-1-645,8-2-258</inkml:trace>
  <inkml:trace contextRef="#ctx0" brushRef="#br0" timeOffset="256509.6715">15972 10798 9159,'6'28'5676,"-7"-14"-516,-7 5 0,-5-3-4902,0-2-129,-1 2 0,5 5 0,6-1 0,3-6 0,12 1 129,8-4-129,1-5 129,1-2 0,-2-7 0,-5-13-258,-7-8 129,-8 1-129,-7-5-258,-12-5-129,-1 17-1419,-8-13-3483,3 10 0,2 4-516,4 12-387</inkml:trace>
  <inkml:trace contextRef="#ctx0" brushRef="#br0" timeOffset="256878.6926">16097 10751 8514,'16'32'5676,"-11"-8"-516,0 5-258,-4 3-4386,-1 2-387,0 0 0,0-5 0,0-8-129,0-4 0,0-17 0,19 0-129,-5-11 0,-1-9 129,1-10-129,0 2 0,-4 2-129,1 1 258,-4 13 0,-7 12 0,11 0 0,-6 18 0,-1 10 258,1 4-258,3-3 0,1-1-258,3-1-129,-12-27-1419,24 16-3096,-7-16-258,4-5-516,-2-14 129</inkml:trace>
  <inkml:trace contextRef="#ctx0" brushRef="#br0" timeOffset="257313.7175">16449 10701 4386,'-15'24'5418,"6"-8"-516,-2 1 129,-3 1-3999,8 11-129,-7-8 129,10 8-516,-1-4 0,4 0-129,7-8 129,7-5-258,2-12 0,5-8-129,-2-12-129,1-10 129,-1-10-129,-4-9 0,-3-8 0,-5-1 129,-7-2-129,0-3 129,-6 3 0,-7 6-129,0 8 0,-2 12 129,1 10 0,1 19-129,1 10 129,5 19 129,4 21-129,3 4 0,0 9 0,9 6 0,2 5 0,5-4-129,1-3 0,1-10-129,3-7-387,-10-20-1290,2 4-3483,2-14 0,-2-5-645,-13-10-258</inkml:trace>
  <inkml:trace contextRef="#ctx0" brushRef="#br0" timeOffset="257471.7265">16624 10786 8901,'10'42'5676,"-4"-15"-387,-4 0-258,1-4-5160,0 12-2064,-3-15-2709,0-4-516,0-16-387,0 0-387</inkml:trace>
  <inkml:trace contextRef="#ctx0" brushRef="#br0" timeOffset="258069.7607">16755 10749 2451,'0'34'2709,"0"-34"-129,6 33-129,-6-33 387,11 33-387,-11-33-129,21 33-516,-21-33-387,29 28-258,-15-24-387,6 4-258,-2-8-258,2-5 0,-6-11 0,0-5-129,-6-2-258,-3 2 258,-4-1-258,-1 2 258,0 9-129,0 11 0,-11 0 258,5 19-258,0 8 258,1 12-129,-1 7 129,2 9 0,1 0 129,2 6 0,-3-4 0,4-2 0,-2-9-129,2-8-129,-3-8 0,0-6-129,-4-9-129,7-15-129,-14 4-516,-7-11-4515,21 7 0,-23-21-516,14 4-387</inkml:trace>
  <inkml:trace contextRef="#ctx0" brushRef="#br0" timeOffset="258837.8045">17325 10297 7998,'16'-37'5547,"-16"20"-129,0 5-387,0 12-3741,-13-9-903,-4 9 0,1 13-129,-1 6-129,2 9 129,5 6 0,5 11 0,5 4 0,0 5 0,7 0-129,1 0 0,0 7 0,2-5-258,-4-2 0,-6-14-516,3 5-2967,-5-20-1806,-2-6-258,4-19-387,-13-9-129</inkml:trace>
  <inkml:trace contextRef="#ctx0" brushRef="#br0" timeOffset="259001.814">17297 10568 8127,'13'-5'5934,"-13"5"-645,-15 0-258,0 0-2967,-8 0-2064,-2-2-129,0 2-903,-10 3-4128,17 5-258,5-2-129,11 8-516</inkml:trace>
  <inkml:trace contextRef="#ctx0" brushRef="#br0" timeOffset="259173.8239">17437 10666 9546,'18'39'5805,"-14"-20"-645,-2-3-516,-2-16-7353,-4 14-2322,4-14-387,0 0-645,-9-12 130</inkml:trace>
  <inkml:trace contextRef="#ctx0" brushRef="#br0" timeOffset="259421.838">17541 10294 8901,'11'-38'5676,"-11"38"-387,7-10 0,-7 10-4644,8 14-129,-4 13-258,-1 7 0,4 12-258,-1 7 0,3 3 129,0 0 0,2 0-129,-2-4-129,-2-11-258,4-2-774,-11-19-4128,0-20 0,0 0-387,12-10-387</inkml:trace>
  <inkml:trace contextRef="#ctx0" brushRef="#br0" timeOffset="260145.8795">17755 10230 9159,'15'0'5934,"5"13"-645,-18 7 129,3 9-4773,-5 3-258,0 9-129,0 4-258,0 5 129,5 3-129,3-2 258,8-8-258,2-5 0,3-11 0,-1-10 0,-1-13 0,-2-4-129,-4-9 129,-2-8-258,-6-4 129,-5 1 129,-2 4 0,-8 3-129,-3 10 129,-2 2 0,1 2-129,1 12 129,0 8 0,7 4-129,5-2 0,1 2 0,9-1 0,5-3-129,6-6 129,1-2 0,5-9 0,-1-4 0,1-2 0,-3-5 0,-1-3 129,-1 0 0,-4-2-129,-5 3 129,-12 9-129,9-11 129,-9 11 0,0 0 0,-9-3 0,-3 6-129,-1 5 258,4 3-129,-1 2 129,6 2-129,0 3 129,4-1-129,1-1 0,9-5 129,3-5-129,3-6 0,0-8 0,0-11 129,1-12-129,-3-7 129,0-11-129,-5-7 0,-5-2 129,-1-1-129,-3 5 129,0 6 0,-3 5 0,-1 12 0,-2 19 0,6 12 0,-11 14 129,6 24-129,1 12-129,0 11 129,-2 15-387,-2 5 0,0 14-1935,-3-14-2838,-5 2-387,-8-13-387,-6-10-387</inkml:trace>
  <inkml:trace contextRef="#ctx0" brushRef="#br0" timeOffset="260821.9181">15822 11519 6321,'0'0'6192,"12"19"-258,-7 8-774,2 26-1677,-3-7-3096,1 5-129,-3-2-258,1 2 129,-1-3-129,1-5 0,-1-9 0,1-10 0,1-9 0,-4-15 0,0 0 0,9-12 0,-3-8 0,0 1-129,1 0 129,6 1 0,1 11 0,2 7 0,1 3 0,2 15 0,-4 7 0,-2 4 0,-5 2 0,-7 1 0,-3-10 0,-12-5 0,-7-10 0,-7-7-258,1-2-774,-11-18-4128,7-1-258,3-11-387,8 3-387</inkml:trace>
  <inkml:trace contextRef="#ctx0" brushRef="#br0" timeOffset="261241.9422">16046 11846 9417,'17'52'5676,"-8"-20"-516,-2-14 0,5 5-5031,-4-4 0,2-4-258,5-6 0,-1-9-129,5 0 0,-3-12 0,2-1-129,-6-5 258,1-1 0,-5 4 0,-1 0 0,-7 15 258,0 0-129,0 0 129,4 15 0,0 10 129,0 1 0,4 1-129,0-3 0,2-2-129,4-17 0,2-5-258,4-5-903,-13-26-3354,9-10-645,-4-13-387,3-9-258</inkml:trace>
  <inkml:trace contextRef="#ctx0" brushRef="#br0" timeOffset="261414.952">16386 11400 5676,'0'-57'5805,"0"57"-387,0 0-387,9 16-3354,1 35-645,-5 4-645,3 18-258,2 12-129,-3 0-129,5 7-129,-4-15-645,9-10-3870,-7-14-387,3-15-387,-3-23-387</inkml:trace>
  <inkml:trace contextRef="#ctx0" brushRef="#br0" timeOffset="261550.9598">16537 11705 8127,'-26'-20'5805,"7"20"-645,-8 5-387,-3-2-5418,5 9-3999,-5 4-387,1 0-387,8-2-516</inkml:trace>
  <inkml:trace contextRef="#ctx0" brushRef="#br0" timeOffset="262225.9984">16766 11725 6708,'19'77'5676,"-9"-33"-258,-4-1-258,1 3-3870,-6-8-774,0-1-258,-1-8-258,0-9 0,0-20-129,0 0-129,10 0-129,-1-15 129,6-7 129,3-10 0,5-4 129,0 0 0,1 4 129,-1 6 0,-4 6 129,-2 8-129,-5 6 258,-12 6-387,10 24 129,-9 2 0,-1 3 0,0 2-258,0 3 129,0-2 129,2-5-129,6-5 129,5-10-129,6-8 0,2-4 0,1-7 0,-2-10 0,1-4 0,-1-1-258,-6-1 129,-4 5 0,-6 0 129,-4 18-129,0-11-129,0 11 129,-17 12 129,7 4-129,2 6 258,2-1-129,6 7 129,2-6-129,11-3 258,2-9-129,7-3 0,-1-7 0,-1-9-129,-3-9 0,-3-3 0,-4-11 129,-9-4-258,-1-1 129,-15 0-129,-2 5 0,-6 5 0,-2 12-258,-6-6-774,9 20-3741,-4 8-129,8 12-516,3 8-129</inkml:trace>
  <inkml:trace contextRef="#ctx0" brushRef="#br0" timeOffset="262503.0143">17251 12177 7353,'-17'24'5676,"-18"-18"-129,-19 0-516,-4 0-4257,-19-3 0,-5 5-516,-4-1-774,-4-7-3096,17 5-1548,11 3-258,19 2-645</inkml:trace>
  <inkml:trace contextRef="#ctx0" brushRef="#br0" timeOffset="263158.0516">16207 12830 10320,'0'0'5676,"0"0"-516,-9 15-129,-12-13-5160,-4 1 129,-3 4-129,3 2 0,4 7 129,8 2-129,11 1 0,4-4 129,13-3 0,7-5 0,0-6 0,3-1-129,-3-5 129,-1-8-129,-5 0 129,-3 3 0,-13 10 129,12-13 0,-12 13 0,1 7 0,-1 9 129,0 9-129,1 0 129,4 3-258,3 4-387,-2-19-1548,6 1-2967,3-10-387,4-4-387,-2-12-387</inkml:trace>
  <inkml:trace contextRef="#ctx0" brushRef="#br0" timeOffset="263718.0838">16391 12841 9546,'13'49'5805,"-9"-24"-516,0 6-129,1-6-4773,-2 1-129,-1-5-258,1-3-129,3-4-129,-6-14 0,19 5 0,-7-8-129,2-10 129,1-10 0,-2-3 0,0 0 129,-3 1 129,0 3-129,-3 3 387,-7 19-258,20-11 258,-20 11-129,15 16 0,-7-1 0,0 4-129,2 1 0,0 1-129,0-4 258,4-5-387,-2-12-516,9 2-258,-12-16-903,16 1-258,-18-23-387,16 9 516,-17-20 258,7 11 903,-4-11 774,-4-4 903,5 10 1161,-10-15 258,3 20 258,-6-12-387,4 19-645,-5-8-258,4 18-516,0 19 0,0 0-129,-13 4-258,11 20-129,0 13 0,2 11 129,0 3-129,1 10 0,5-3-129,4 0 0,3-2-387,-4-10-129,8-2-1290,-11-19-3096,4-5-516,-10-20-258,15 0-129</inkml:trace>
  <inkml:trace contextRef="#ctx0" brushRef="#br0" timeOffset="263843.0909">16850 12811 6450,'-20'-56'5676,"3"44"-516,-5 2-258,4 10-3741,-12 0-1161,-7 0-3483,10 3-1548,1 7-258,7 2-387</inkml:trace>
  <inkml:trace contextRef="#ctx0" brushRef="#br0" timeOffset="264074.1041">16996 12896 10191,'21'63'5289,"-18"-38"-903,-3 3-2193,0-28-6450,0 0-774,-10 0-258,-1-15-387</inkml:trace>
  <inkml:trace contextRef="#ctx0" brushRef="#br0" timeOffset="264186.1105">16913 12673 3999,'-12'-62'5289,"12"45"-1032,-5 1-3096,8-1-4386,14 17-1290,-17 0-516</inkml:trace>
  <inkml:trace contextRef="#ctx0" brushRef="#br0" timeOffset="264554.1316">17113 12513 8514,'21'35'5676,"-15"-9"-387,1 3-387,-5 2-4128,2 11-258,-4 1-387,0 4-129,-6-5 129,6 2-129,0-10 129,0-2-129,0-11 129,4-11-129,-4-10 0,16 0 0,-16 0 129,21-24-129,-8 10-129,2 3 258,-1 2-129,0 5 0,-2 4 0,-12 0 0,14 14 0,-13 7 0,-1-6 0,-7-1-129,-4-2 129,-6-4 0,-1-3-387,-5-6-387,12-6-4257,-7-7-258,7 6-258,3-9-387</inkml:trace>
  <inkml:trace contextRef="#ctx0" brushRef="#br0" timeOffset="264855.1487">17434 12777 8514,'11'0'5805,"2"10"-516,-13-10-129,-5 20-4644,3-6-258,-4 5-129,1 3 0,2-1-129,3 4 0,0-6 0,5-5 0,-5-14 0,22 13 0,-10-13 0,-3-12-129,0-3 129,-5-7-129,-4-4 129,-1 4-129,-12 0-258,-12-6-774,11 13-2967,-13 2-1032,5 6-258,-1 3-387</inkml:trace>
  <inkml:trace contextRef="#ctx0" brushRef="#br0" timeOffset="265186.1676">17525 12746 5934,'27'38'5934,"-17"-13"-645,-3 3-387,2 4-3096,-8-7-1290,3 3 0,-4-9-516,2-3 0,-2-16 0,0 0 0,0 0-129,16 0 129,-4-11-129,0-4 129,3 1-258,-1 0 129,2 5 129,1 5 0,-1 4 0,-3 0-129,-1 6 0,-12-6-129,19 22-258,-19-22-258,16 21-1935,-16-21-2322,0 0-129,15 0-129</inkml:trace>
  <inkml:trace contextRef="#ctx0" brushRef="#br0" timeOffset="265606.1917">17866 12770 6450,'-3'24'5547,"-3"-5"-387,-3-6-387,7 11-3870,-7-8-129,7 4-258,0-6-258,2 1 129,0-15-258,25 4 0,-7-5-129,3-16 0,1-8 0,-2-6 0,-1-13 129,-4-6-258,-4-1 129,-7-7-129,-2 2 258,-2 5-258,-9 6 129,-2 10 0,-4 10 0,0 16 129,0 9 0,0 10 129,4 17-129,4 14 258,4 5-258,3 7 129,0 5-258,7-2 129,3 2-129,3-5 129,2-10-258,1-6-129,-1-1-516,-7-22-1935,6 2-2193,-14-16-645,21 11-258,-21-11-129</inkml:trace>
  <inkml:trace contextRef="#ctx0" brushRef="#br0" timeOffset="265822.2041">18081 12834 6321,'6'33'5547,"-2"-14"-516,-1 0-387,4 4-3870,-7-7-258,2 3-258,-1-4-258,-1-3-129,6 2-1806,-6-14-2580,0 0-516,4-27-516,-4-3 258</inkml:trace>
  <inkml:trace contextRef="#ctx0" brushRef="#br0" timeOffset="265942.211">18059 12637 5676,'0'-12'5289,"0"12"-645,10 12-1806,-1-1-6708,-9-11-645,13 18-516,-13-18 1</inkml:trace>
  <inkml:trace contextRef="#ctx0" brushRef="#br0" timeOffset="266702.2545">18200 12821 2451,'0'0'3612,"0"0"-774,0 0-903,0 0-387,0 0 0,5 2-258,-5-2 0,0 0 0,0 0 129,0 0-258,0 0-258,0 0-129,0 0-129,6 15-258,-6-15 0,2 16-129,-2-4-129,2 6 0,-1-3 0,1 1 0,1 0-129,0 0 0,2-3 129,1 0-129,-6-13 0,20 11 0,-7-6 0,1-5 0,2 0 0,2-1 0,-3-3-129,0-5 129,-2 2 0,-13 7 0,19-14 0,-19 14 0,7-12 0,-7 12 0,0 0 0,0 0 0,0 9 0,0 3 129,0 5 129,0 10 0,0 4 129,0 7-258,0 4 258,0 7-129,0 1 0,-3 4 0,-5-9 0,-4-2-258,-3-11 129,-1-13 0,-3-8 0,3-7 0,0-11 0,5-10 0,5-2 129,5-1-129,1 4 0,8-1-516,14 11-4515,-5-5-258,4 8-387,-1-1-645</inkml:trace>
  <inkml:trace contextRef="#ctx0" brushRef="#br0" timeOffset="268891.3797">13808 8003 8256,'0'0'5805,"-18"33"-387,-6 17-129,8 13-4644,-20 2-258,-2 7-129,-4-1-387,3-13-258,9-8-387,-3-25-1677,20-4-2580,13-21-387,0 0-516,20-24 129</inkml:trace>
  <inkml:trace contextRef="#ctx0" brushRef="#br0" timeOffset="269061.3894">14059 8023 7224,'56'13'5676,"-46"32"-129,-7 23-516,-9 18-3354,-11 11-1161,-9 1-258,-8 0-387,3-9-774,-12-30-2709,17-7-1548,9-29-258,17-23-645</inkml:trace>
  <inkml:trace contextRef="#ctx0" brushRef="#br0" timeOffset="269206.3976">14276 8424 7224,'103'-31'5676,"-61"40"-387,-17 21-129,-4 32-3870,-21 7-516,-7 14-774,-11 7-4902,-13-2-258,-6-4-387,1-10-645</inkml:trace>
  <inkml:trace contextRef="#ctx0" brushRef="#br0" timeOffset="309758.7172">19868 13699 11481,'29'48'5934,"-13"-2"-387,-6 11-129,5 26-4773,-9-6-258,-1 6-258,-5 3-129,0-10-129,0-3-129,-1-17-258,1-3-1032,0-33-3870,7-14 0,5-22-516,12-24-258</inkml:trace>
  <inkml:trace contextRef="#ctx0" brushRef="#br0" timeOffset="309933.7272">20258 13694 10449,'27'-70'5676,"-27"58"-387,0 12 0,-19 4-4515,-9 19-258,-16-5-387,-7 2-129,-8 7-516,-7-15-516,11 5-3483,-5-10-774,14-1-516,8-5-258</inkml:trace>
  <inkml:trace contextRef="#ctx0" brushRef="#br0" timeOffset="310134.7387">20163 13825 7224,'36'61'5676,"-36"-35"-387,-9 0-129,-17-18-2580,-9 11-2580,-9-5 0,-4-6-516,2 4-645,-7-12-1935,13 11-2064,9 1-129,12 4-516</inkml:trace>
  <inkml:trace contextRef="#ctx0" brushRef="#br0" timeOffset="310382.7527">19897 14171 2193,'91'63'5418,"-36"-36"0,6-9-387,-4-11-2064,15 4-1032,-16-16-516,8 0-516,-18-16-516,-5-6-258,-15-3-129,-13 4 0,-12-3 129,-6 9-258,-17 4 129,-7 6 0,0 10 0,1 14 129,5 10-129,11 13 129,12 5-129,8 5 258,17 2-258,11-1-258,11 2-3354,0-18-1419,3-11-387,-1-17-516</inkml:trace>
  <inkml:trace contextRef="#ctx0" brushRef="#br0" timeOffset="312161.8546">20686 12969 4773,'-7'28'5289,"-1"-13"0,3 7-516,-4 6-4128,-10-9-129,1 5 129,-15-7 129,0 3-387,-11-9 129,-3 1-129,-9-10 0,-5 3 129,-11-5-129,1 0-129,-6 0 0,3-3-129,1-4 0,0 4 0,5 1 0,4 2-129,7 0 258,5 1-258,4 3 129,5 3-129,5 3 0,8-2 129,4-4 0,7 1-129,4-2 0,4-2 129,11-1-129,0 0 129,0 0-129,-10-9 0,10-1 0,0-6 129,0-4-258,0-7 129,0-4 0,0-9 0,0-7 0,0-9 0,-2-7 0,0-6-129,0-8 258,-2-3-258,1-10 129,-1-7-129,-1-3 129,-2-9 0,2-6-129,-1-4 129,-3-12 0,-2-5 0,-2-4 0,-5-6-129,2 0 0,-2 0 129,1-1 0,-5 3-129,3-1 129,1 0-129,-1 6 129,5 2 0,-2-3 129,-1 0-129,1-1 0,2-1 129,-4 4-258,1 1 129,-1 0 129,0-2-129,2 2 0,-1 6 0,3 1 0,-2 4 0,4-1 0,-2-1 0,1-3 129,3 3-129,-6 2 0,5 0 0,-3 2 129,1-7-129,-1 5 0,1 5 129,3 1-258,-3 1 129,3 3 0,2 0 0,-2-1 0,3 8-129,0-2 258,0-2-129,0 6 0,1 1 0,0 1 0,0 3 0,-2 4 0,2 4 0,-1 2 0,-1 7-129,-1 0 129,1 3 129,-2 5-258,1 1 258,-2 2-129,2 3 129,-2-1-129,0 6 129,-1 0-129,0 6 129,2 4-129,-1 5 0,-1 6-129,2 5 129,0 8 0,3 5-129,3 7 0,0 4 0,-1 3 129,5 13 0,-2-16 0,2 16 0,0-15 0,0 15 0,1-20 0,-1 20 129,1-23-258,-1 11 0,0 0 0,0-1 129,0 13-129,0-20 0,0 20 0,-4-20 0,4 20-258,-7-18 258,7 18-258,-11-17-516,11 17-129,-15-26-2322,15 26-1290,-14-17-645,14 17-129</inkml:trace>
  <inkml:trace contextRef="#ctx0" brushRef="#br0" timeOffset="314802.0056">18522 4696 6063,'-2'-45'5676,"15"16"-516,-1-14-387,13 0-3483,-15-19-387,3 0 129,-7-9-516,-2-3-129,-4 3-129,0 3-129,-2 4 129,-3 5-258,-1 11 0,-1 9 0,1 10 0,1 11-129,0 5 258,5 13 0,-6-12-129,6 12 129,0 0 129,0 0-129,0 0 0,0 0 0,0 0-129,0 0 129,0 0-129,0 0 129,0 0-129,6 3 0,-6-3 0,0 0-129,0 0 258,0 0-258,0 0 129,0 0 0,7-10-129,-7 10 129,0 0 0,13-14 0,-13 14 0,16-5 0,-3 3 0,2-2 0,4 0 129,2 0-129,3-2 0,2-3 129,3-2-129,4-1 129,3 4-129,4-2 258,1 2-258,6 1 129,-1 0-129,5 4 129,3 3-129,0-1 0,2-2 129,-1 2-129,0 1 0,0-2-129,-5 1 129,1-3 0,-4 1 129,-3 2-258,0-1 129,-2 0 129,-2-2-129,-1 4 258,-1-1-258,1 1 129,-1 0-129,-1 1 129,2 4-129,1-3 0,0 2 0,1-3 0,-2 3 0,-1-2-129,4-1 129,-4 4 0,2-2 0,-4-1 0,2 3 0,-2 2-129,1 3 129,-5-3 0,0-2 0,0-2 0,-5-2 0,-1 5-129,-4-3 129,-3-3 129,-4 0-129,-1 0 0,-14 0 0,19 7 0,-19-7-129,7 23 258,-7-10-258,0 4 129,0 4 0,-6 3 0,0 3 0,-3 9 0,4 6 0,0 3 129,2 15-129,2 2 0,1 10 0,0 7 129,7 8-258,2 6 0,4 6 0,3 3 0,3 3 129,2 5 0,4 6-129,0 5-129,0 2 129,4 8 0,-1 0 129,-2 4-129,-1 1 0,0 6-129,-3 9 387,-1-4-129,-1 5 0,-4-1 0,-1 5 0,-2 8 0,0 1 0,-5-1 0,1-5 0,-3 9 0,3 1 0,-3-2 0,1-1 0,1-4 0,0 3 0,0 1 129,0 1-129,2-6-129,-1 2 129,-1 0 0,3-6 0,-2-7 129,0-3-129,-1-8 0,-1-5 0,-1-4 0,2-6 129,-1-4-258,0-6 0,2-1 0,0-4 129,1-1 0,3 7 0,-3-7 0,1 1 129,1-2 0,-3 2 0,0 0-129,0 1 0,-4-3 0,1-7 0,-2-1 0,-2-6 0,-2-4 0,3-4 0,-3-6 0,0-7 129,0-6-129,0-5 0,0-6 0,-3 3 0,3-1 0,-1-2 0,1-3 129,-1-1-258,0-3 258,1-6-129,0-3 129,0-10-129,0-10 129,0-2-129,1-5 0,-1-12 129,2 20 0,-2-20-129,3 12 0,-3-12 0,1 17 0,-1-17 0,0 14 0,0-14 0,-1 17 0,-4-5 0,-1 2 0,-1-2 0,-5 0 0,-2 3 129,-5-5-129,-3 0 129,-5 2-129,-4-2 129,-5 2 0,-3-2 0,2 1-129,-3-3 0,0-1 129,1 0-129,2-4 0,-4-1-129,0-7-1032,3 1-3999,-4-6-516,8-2-258,3-3-903</inkml:trace>
  <inkml:trace contextRef="#ctx0" brushRef="#br0" timeOffset="316223.0869">18877 8449 7998,'-11'31'5547,"7"-17"-129,1-1-645,3-2-4386,0-11-387,0 0-387,0 0-1290,0-14-3354,2-1-258,7-2-516,5 2 129</inkml:trace>
  <inkml:trace contextRef="#ctx0" brushRef="#br0" timeOffset="316374.0955">18877 8449 8127,'84'-47'5805,"-78"67"-387,-6-20-387,20 24-3870,-8-24-903,3-2-645,6 2-1290,-9-12-3354,11 0-387,-2-3-516,6 3 0</inkml:trace>
  <inkml:trace contextRef="#ctx0" brushRef="#br0" timeOffset="316507.1031">19281 8349 6450,'24'9'5676,"-24"-9"-516,17 14-258,-17-14-3999,20 0-774,-7 0-1032,-13 0-3483,20-12-774,-6 3-258,6 3-387</inkml:trace>
  <inkml:trace contextRef="#ctx0" brushRef="#br0" timeOffset="316641.1107">19556 8366 4773,'36'32'5547,"-23"-15"-129,-1-3-516,-2 1-3354,-10-15-774,18-1-645,-4-6-1677,-9-9-3225,11 3-516,0-6-387,4-1 0</inkml:trace>
  <inkml:trace contextRef="#ctx0" brushRef="#br0" timeOffset="316803.1201">19840 8323 5805,'26'26'5934,"-17"-14"-645,6 3-129,0-6-4128,6-1-387,-7-6-387,-1-2-774,5 0-645,-11-12-903,16 7-2709,-6-8-516,6 2-258,-7-6 1290</inkml:trace>
  <inkml:trace contextRef="#ctx0" brushRef="#br0" timeOffset="316921.1267">20125 8318 1,'43'2'4772,"-21"5"517,-7 1-258,5 8-1290,-20-16-2064,29 10-903,-16-7-645,0-9-903,6 4-1419,-3-10-2838,-1-1-129,2 0-387</inkml:trace>
  <inkml:trace contextRef="#ctx0" brushRef="#br0" timeOffset="317050.1342">20435 8288 5805,'28'20'5547,"-15"-8"-387,1 4-1161,-14-16-2580,35 6-903,-17-6-903,-3-10-1548,11 1-2709,-6-4-645,2 1-129</inkml:trace>
  <inkml:trace contextRef="#ctx0" brushRef="#br0" timeOffset="317177.1414">20738 8254 1548,'38'0'5160,"-14"4"0,-3 8-258,-3-10-3096,12 9-516,-10-8-387,8 2-903,-3-1-1935,1-4-2709,-4-9-516,0-5-387</inkml:trace>
  <inkml:trace contextRef="#ctx0" brushRef="#br0" timeOffset="318377.2101">18737 7454 774,'0'12'4773,"9"-7"129,7-5-129,-1 0-2451,1-13-1161,14 8-129,-7-11-258,10 6-129,-2-7 129,8 4-129,-3-2 0,8 7-129,1-3-129,4 4 129,-1-2-258,6 2-129,-1 6 0,-1 1 0,-2-1 0,-2 1-129,-3 0 129,-5 1-129,-1 2 0,-1-3 0,-3-2 129,0-6-129,1-1 0,-2-3 0,2-3 0,-2 0 0,0-1 0,-2 8 0,-2 4 0,1 1 0,-1 3 0,1 6 0,4-1 0,-2 7 0,3-4 0,4-2 0,0 3 0,0-3 129,0-1-258,-4-1 129,-4-1 0,0-1 0,-7 0 0,0-2 0,-7-3 0,2-1 0,-2-4 0,2 1 129,1-2-129,4-3-129,1 2 129,4 6 0,6-1 129,-1 5-129,1 0 0,4 6 0,-1 6 129,-3 3-129,-2-2 129,-2 0-258,-5 0 129,-4-5-258,-2-4-387,-11-16-1419,-1-1-2967,-6-6-387,-3 1-387,-5-7-258</inkml:trace>
  <inkml:trace contextRef="#ctx0" brushRef="#br0" timeOffset="318881.2389">19203 7250 4902,'16'54'5031,"-16"-16"-387,-14 5-258,-6 7-3999,-2 10 0,-15 5-258,-4 10-129,-4 8 0,-3 7-129,1 9-129,-1-4-258,5 1-387,-2-12-1161,9-6-2580,11-9-387,3-20 129</inkml:trace>
  <inkml:trace contextRef="#ctx0" brushRef="#br0" timeOffset="319198.2571">19525 7348 3096,'56'-6'5160,"-40"28"-129,-6 13-387,-2 21-3225,-16 0-516,-9 18-258,-16 15-516,-13 18-129,-11 9 129,-11 9-258,-6 13 129,-6 5 0,-3 8 0,2-2 0,6-16-129,8-14-129,14-15-387,4-27-1677,19-20-2322,15-24-387,15-33-387</inkml:trace>
  <inkml:trace contextRef="#ctx0" brushRef="#br0" timeOffset="319565.2781">20289 7261 4773,'39'59'5289,"-31"-23"-258,-8 1-516,-11 1-4128,-9 5 129,-20 3 0,-13 12-387,-16 11 129,-13 19-258,-11 16 129,-7 11 0,-3 16 258,-3 8-387,6 6 0,8 7 129,7-8-129,11-12-129,9-12-258,5-13-387,15-10-903,-3-24-2322,17-21-1161,9-24-129</inkml:trace>
  <inkml:trace contextRef="#ctx0" brushRef="#br0" timeOffset="319885.2964">20365 7824 4902,'-38'150'5160,"-2"-58"-387,-12 14-129,-15 8-4515,-13 15 0,-11 9 129,-5-4 0,0 3-258,-1 0 0,8-6-129,11-2-129,4-10-258,16-14-387,0-20-1290,18-5-1806,7-11-903,8-24-258</inkml:trace>
  <inkml:trace contextRef="#ctx0" brushRef="#br0" timeOffset="320190.3138">20542 8306 3096,'-7'124'5031,"-14"-29"0,-16 9-387,-22 13-3999,-7 13-129,-25 4 0,-6 12-129,-11 2-258,-1-4 0,0-6-129,2-5-258,12-8-258,7-11 0,20 0-516,2-34-258,27-3-2322,9-17-1290,9-25-129</inkml:trace>
  <inkml:trace contextRef="#ctx0" brushRef="#br0" timeOffset="320490.331">20575 8966 7611,'30'48'5547,"-29"8"-258,-4 20-387,-15 25-4902,-9 5 129,-17 10 0,-16 13-129,-15 13 0,-16 11 0,-11 7-258,-7-3 0,-1 0-387,-4-9-516,17 9-387,-4-27-1290,22-6-2322,19-20-516,17-19 516</inkml:trace>
  <inkml:trace contextRef="#ctx0" brushRef="#br0" timeOffset="320766.3467">20787 9636 4773,'-6'124'5289,"-15"-20"-129,-14 22-645,-16 14-4386,-19 9-129,-24 13 0,-14 11-258,-8 7-258,-11-2 129,3 3-516,-4-19 0,19 5-774,1-28-1677,21-21-1290,25-17-258</inkml:trace>
  <inkml:trace contextRef="#ctx0" brushRef="#br0" timeOffset="321030.3618">20812 10447 6966,'-32'116'5805,"-7"-11"-774,-16 27-129,-21 14-4773,-18 18 0,-27 11-129,-7 8-387,0-1-258,-3-13-387,13-8-258,1-29-1419,29-14-2322,20-23-129,27-33-129</inkml:trace>
  <inkml:trace contextRef="#ctx0" brushRef="#br0" timeOffset="321270.3756">21236 11072 4902,'-31'139'5160,"-19"-21"-129,-22 24-2193,-22 8-2322,-18 12-258,-10-7 0,-2-6-645,7-8-645,-3-23-1161,25-16-2451,28-24-258,21-31 0</inkml:trace>
  <inkml:trace contextRef="#ctx0" brushRef="#br0" timeOffset="321441.3854">21128 12005 3483,'-40'145'5418,"-7"-48"-387,-8 15-258,-3 1-4515,-3-5-1290,2-15-2967,-2-20-645,19-11-516</inkml:trace>
  <inkml:trace contextRef="#ctx0" brushRef="#br0" timeOffset="322681.4563">21143 7306 2709,'0'0'5418,"10"10"-516,-10-10-129,25-3-2967,-5 1-1161,-5-7 0,5 2-387,0 1 0,0 6 0,1 0 129,2 8-258,-7-2 129,2 4-129,-5 5 0,-1 8 129,-5-4-129,-6-3 0,-1 7 0,-3-4 0,-9-1 0,-3 4 0,-3-6 0,-4-3-129,1 3 0,0-4 0,3-1 0,0 3 129,6-3-258,4 2 258,8-13-129,-3 20 129,3-10 0,10 1-129,-10-11 129,22 18 129,-11-8-129,-11-10-129,17 11 129,-17-11-129,13 10 0,-13-10 0,0 0-129,0 0 0,0 0 129,-11 13-258,11-13 258,-13 9-129,13-9 258,-14 20-258,9-8 258,3 5-129,1 5 0,1 4 0,0 2 0,0 4 0,3 4 0,1-1 258,-2-1-258,-2-1 0,-2-7 0,-5-1 0,-4-8 0,-5-5 0,1-12 0,-5-3-516,3-3-645,-7-15-3741,6-2-258,4-4-387,5-2-258</inkml:trace>
  <inkml:trace contextRef="#ctx0" brushRef="#br0" timeOffset="323101.4803">21699 7354 7740,'44'-14'5547,"-32"13"-258,-12 1-387,0 0-4386,-20 3-129,-2 7-129,-10 5-129,-1 4 0,-4 10 0,4 5 0,1 5-129,5 6 0,7 7 129,5 3-129,4 1 129,3 1-129,0 0-129,0-6-129,5 1-903,-14-20-3612,9-5-516,0-16-387,8-11-516</inkml:trace>
  <inkml:trace contextRef="#ctx0" brushRef="#br0" timeOffset="323275.4903">21557 7690 9030,'-13'20'5418,"-4"-10"-129,-7-10-903,-2 5-4515,0-1-387,-7-5-774,14 1-3612,1-2-516,6 2-387,12 0 258</inkml:trace>
  <inkml:trace contextRef="#ctx0" brushRef="#br0" timeOffset="323450.5003">21692 7795 9417,'2'70'5676,"-2"-35"-774,0-2-645,-13-14-7869,8-2-1419,5-17-645,0 0-258</inkml:trace>
  <inkml:trace contextRef="#ctx0" brushRef="#br0" timeOffset="323705.5149">21893 7393 5676,'33'-51'5805,"-17"41"-258,-2 5-387,-1 18-3870,-11 8-387,3 11-129,-5 14-516,-2 10-129,-7 7 0,-2 7 0,-3 8-129,0-3 0,1-10-129,0-9-258,9-6-1032,-10-24-3483,14-14-645,0-12-129,17-29-387</inkml:trace>
  <inkml:trace contextRef="#ctx0" brushRef="#br0" timeOffset="323877.5247">22126 7410 4773,'28'-28'5676,"-23"38"-258,-1 20-387,-4 12-2451,-4 18-2064,-10 2-129,-3 8-516,1 1-258,-7-8-645,15 9-1161,-9-14-2838,13-11-387,4-15-129</inkml:trace>
  <inkml:trace contextRef="#ctx0" brushRef="#br0" timeOffset="324111.5381">22254 7752 4128,'2'32'5805,"-2"-13"-516,0 3-258,-9-1-4128,9 4 258,-10-6-645,8 2-387,1 1-903,-9-10-3354,10-12-903,0 0-258,7 0-516</inkml:trace>
  <inkml:trace contextRef="#ctx0" brushRef="#br0" timeOffset="324245.5457">22311 7619 5031,'6'24'4902,"-6"-24"-2064,1 21-3096,10-2-4128,-11-19-645</inkml:trace>
  <inkml:trace contextRef="#ctx0" brushRef="#br0" timeOffset="324829.5792">22444 7747 3483,'16'30'5418,"-8"-19"-516,4 0-129,9 1-4128,-21-12-129,12 9-129,-12-9-129,0 0-129,0 0 129,15 5-129,-15-5 0,0 0 0,14-8 0,-14 8 129,15-16-129,-15 16 129,16-12-129,-16 12 0,12-6-129,-12 6 129,0 0 0,0 0-129,3 12 129,-3-12 0,-5 15-129,5-15 129,-8 11 0,8-11 129,0 0-129,-7 15 129,7-15 0,-1 12 0,-1-2-129,2 6 258,-3 7-258,0 8 129,-5 6-258,0 4 258,-2 0-258,-3 2 129,-3-2-129,-4-1 129,-3-8-129,2-10 0,-1-7 0,-2-7 0,6-7 0,-1-1 0,7-9-129,2-11-129,10 1 0,0-3-387,9 6 129,-1-7-387,14 14-645,-13-12-774,10 14-2580,0 1-258,4 2-516</inkml:trace>
  <inkml:trace contextRef="#ctx0" brushRef="#br0" timeOffset="325290.6055">23198 7756 8901,'16'0'5547,"-16"0"-387,-11-16-1290,-9 15-3483,-12-1 0,2 2-258,-3 3 258,4 11-387,4 9 0,8 4 129,7 9 0,6 9 0,3 2 0,1 0 0,0 2-129,0-3 129,-3-10-129,-4-6 129,-6-12-129,-1-11-129,-3-7-258,-3-22-903,10-2-3612,-2-7-516,6-1-129,5 0-645</inkml:trace>
  <inkml:trace contextRef="#ctx0" brushRef="#br0" timeOffset="325605.6235">23337 7923 7998,'7'-15'5547,"-7"15"-258,-18-2-774,1 10-4128,-9 9 0,3 6-258,2 6 0,7 3 129,8 0-129,6-1-129,14-5 0,6-8 0,7-9 0,3-9 129,-1-14-129,-4-10-129,-7-5-258,-9-12 0,-8 4-129,-7-6-903,-4 8-3483,-14 5-258,2 13-516,-4 6 0</inkml:trace>
  <inkml:trace contextRef="#ctx0" brushRef="#br0" timeOffset="326205.6578">23536 7870 7740,'32'27'5547,"-29"-4"-258,0 9-645,-3-5-4128,-4 1-129,-4-3-258,-2-2-258,2-3 0,8-20 0,0 0 0,0 0 0,8-14 0,7-8 129,0-2-258,3-2 387,1-1-129,-2 7 0,-1 3 0,-5 8 129,-11 9-129,17 0 0,-17 0-129,9 20 129,-6-7 0,1-1 0,-1 1 0,-3-13 129,17 15-258,-17-15 129,22 0 129,-7 0-129,4 0-129,-1-3 129,2-2 0,-3 5-129,2 0 129,-2-2-129,-1 0 129,-2-1-129,-3-6 129,-1-7-129,-1-2 129,-5-6-129,-3-1 129,-1 0-129,-8 4 129,-4 5-129,-3 6 129,-4 7 0,0 8 0,3 16 129,0 5 0,6 14 0,4 1 0,6 0 0,0 0-129,10-2 129,1-4-645,-3-19-1290,4 0-2967,-12-16-258,0 0-516,5-9 129</inkml:trace>
  <inkml:trace contextRef="#ctx0" brushRef="#br0" timeOffset="326785.691">22154 8411 8256,'13'0'5676,"-13"0"-258,0 0-645,-21 11-4515,-8-1 0,-1 1-645,-3 4 258,-1 10-129,5 5 258,4-1-258,12 3 258,6-2-129,11-10 258,9-5-129,7-14 0,2-5 0,3-12 0,-2-6 129,-1-7-129,-3-2 0,-7 4 0,-3 4 129,-7 7-129,-2 16 129,0 0 129,0 11-387,-2 12 387,1 9-387,0 4 516,1 2-645,3 2 258,4-10-258,10 0-903,-14-16-3741,13-8-258,-2-7-387,0-12-645</inkml:trace>
  <inkml:trace contextRef="#ctx0" brushRef="#br0" timeOffset="327285.7196">22277 8515 7353,'7'80'5547,"-7"-40"-258,1-4-258,-1-5-4773,0-9-129,0-5-258,0-17-258,12 12-129,-2-16 129,13-6-387,-3-10 258,7 1 129,-5-6 0,4 6 129,-4 2 258,-4 5 129,-5 8 0,-13 4 0,15 16 0,-10 3 129,-1 8 0,1-2-129,3-3 0,5-1-129,4-10 129,5-11-129,5-11 0,1-14 0,1-8 0,1-8-129,-3-7 129,-6-6 0,-1 1 258,-4 3-258,-3 8 516,-7 5-258,2 9 258,-8 10-129,0 18 0,0 0 0,-4 23-129,-7 12 0,3 13-258,-3 11 258,-1 12-516,5 4 129,-1 0-129,8-3-516,-3-19-387,11 0-1161,0-29-2709,4-15-387,2-15-258</inkml:trace>
  <inkml:trace contextRef="#ctx0" brushRef="#br0" timeOffset="327421.7274">22813 8688 2967,'2'-82'5547,"-11"52"0,-8 11-387,7 15-2709,-20-9-903,6 13-903,-6 0-645,-3 2-774,13 6-4128,-5 2-258,9 0-516,16-10-129</inkml:trace>
  <inkml:trace contextRef="#ctx0" brushRef="#br0" timeOffset="327653.7406">22924 8759 8514,'0'83'5676,"-5"-48"-516,3-11-645,2-5-5289,-13-19-3741,8-9-774,1-16-387,4-6-387</inkml:trace>
  <inkml:trace contextRef="#ctx0" brushRef="#br0" timeOffset="327769.7473">22928 8589 7353,'1'-17'5547,"-1"2"-516,0 15-1032,0 0-8127,13-4-516,-13 4-903,18-1-258</inkml:trace>
  <inkml:trace contextRef="#ctx0" brushRef="#br0" timeOffset="328149.7691">23179 8354 4773,'17'41'5676,"-12"-10"-387,-1 2-258,1 9-4128,-7 2 258,-1 10-645,-12 1 0,1 5-258,-6-6 0,2-1 129,1-12-387,3-11 258,2-10-258,12-20 0,0 0-129,0-9 0,15-11-258,5-3 258,7 8 0,1 5-129,1 8 129,-4 2 129,-5 6 0,-8 12 0,-8 1-129,-8-1 129,-11-1 0,-11-7-129,-3-6-516,-9-11-1677,3-3-2709,4-4-258,8-4-258</inkml:trace>
  <inkml:trace contextRef="#ctx0" brushRef="#br0" timeOffset="328449.7862">23449 8739 6966,'9'33'5418,"-15"-16"-258,-5 3-387,9 2-4644,-15-2 0,4 4-258,1 1 0,3-6 0,9 2 129,3-4 0,7-11 0,9-5 129,0-1-129,1-14 129,-4-8 0,-3-8-129,-6-5 0,-7 0-387,-1 7-774,-19-4-3354,1 5-645,-1 8-258,3 7 0</inkml:trace>
  <inkml:trace contextRef="#ctx0" brushRef="#br0" timeOffset="329182.8281">23593 8749 6966,'16'52'5547,"-14"-19"-258,-2 1-516,-9-1-4515,2-1 0,-4-4-258,2-8-129,1-4-129,8-16 0,0 0 0,0 0 129,5-16-258,7-4 129,5 0 129,-1-4 0,3 8 0,0 1 129,-4 10-129,-2 5 129,0 3 0,-4 7 0,-1 5 0,-3 4 0,-1-7 129,0 0 0,-4-12-129,0 0 0,14 2 0,-14-2 0,18-17 0,-7 0-129,0 1 0,0-2 129,-3 3 0,1 1-129,-5 3 258,-4 11-129,0 0 129,-5 6 0,-6 10 0,1 7 129,-2 3 129,3 6 0,1-3-129,8 3 0,0-10 0,10-3 0,9-9-129,6-8 0,4-12 129,5-15-258,2-18 129,1-15-129,0-12 129,-4-11-129,-5-9 0,-5 3 129,-8-1-129,-6 9 0,-9 19 129,0 19 258,-11 16-387,-6 20 387,-3 16-258,-1 22-129,-1 17 258,4 12-129,-1 9 129,4 5-258,5 5 0,5-1 0,5-5 0,0-7 0,5-6-129,4-10 0,6-11-387,-6-18-516,10-3-3096,-8-16-1161,2-4-258,-4-11-387</inkml:trace>
  <inkml:trace contextRef="#ctx0" brushRef="#br0" timeOffset="329353.8379">24101 8911 6450,'10'59'5418,"-6"-34"-387,-2 4-903,0-8-4386,-2-8-2967,0-13-1548,0 11-516,0-11-258</inkml:trace>
  <inkml:trace contextRef="#ctx0" brushRef="#br0" timeOffset="329500.8462">24180 8732 3483,'0'0'4773,"0"0"-2064,-6-10-2580,6 10-4515,0 0-387</inkml:trace>
  <inkml:trace contextRef="#ctx0" brushRef="#br0" timeOffset="330057.8782">24279 8868 645,'-1'22'4386,"1"-1"129,0-21-129,0 0-3741,0 13 0,0-13-129,0 15-129,0-15 129,6 22 129,-6-22 0,11 25 129,-11-25 129,28 25-129,-16-20 0,9 3 0,-7-5-258,5-2 0,-5-1-258,-1-4 0,-3-8-129,-10 12 0,6-22-129,-6 10 0,0-2 0,0 14 129,-12-7-129,12 7 258,-15 19-258,9 4 258,-4 13 0,3 9-129,-3 1 129,1 7 0,0-3-129,0-3 0,-1-6 0,3-5 0,1-16 0,2-8 0,4-12 0,0 0 0,-7-17 0,7-3-129,0-1 258,1-1-258,2 7 0,1 3-258,-4 12-645,0 0-3999,12 0-258,-9 10-387,2 2-774</inkml:trace>
  <inkml:trace contextRef="#ctx0" brushRef="#br0" timeOffset="332803.0352">21683 9423 7998,'-41'102'5418,"17"-49"0,-5-4-645,-3-8-4515,0-8-258,6-6-1032,-6-20-3870,13-11-258,4-20-387,6-11-516</inkml:trace>
  <inkml:trace contextRef="#ctx0" brushRef="#br0" timeOffset="332975.0451">21474 9232 9030,'0'0'5547,"16"12"-387,-12 10 0,3 11-4773,-4 6-258,2 4-258,0 12-516,-3-5-387,10 18-1032,-12-9-2838,10 0-774,-2-7-129</inkml:trace>
  <inkml:trace contextRef="#ctx0" brushRef="#br0" timeOffset="333179.0566">21715 9632 8385,'-4'-30'5805,"-18"4"-516,-6-6-387,-6-6-4515,-10-5-387,0-1-1032,-11-14-2838,13 16-1290,4-1-387,13 16-258</inkml:trace>
  <inkml:trace contextRef="#ctx0" brushRef="#br0" timeOffset="333358.067">21551 9279 6708,'23'57'5547,"-23"-15"0,0 8-516,-19 4-3999,11 11-129,-8 0-645,-1-5-258,6 5-1935,-2-13-3096,6-14-258,6-13-516,3-9-258</inkml:trace>
  <inkml:trace contextRef="#ctx0" brushRef="#br0" timeOffset="333906.0983">21899 9499 9030,'7'48'5805,"-3"-10"-387,-4 1-129,1 5-4902,-1-4-129,0-1-258,0-4-129,0-11 129,2-8-258,-2-16 129,23 3 0,-3-9 129,0-12 0,0 3 0,2 1 129,-4-1 0,-1 11-129,-4 4 258,-13 0-129,16 21 0,-12 4-129,1-2 129,-2 2 0,5-6 0,3-4 0,2-6 0,8-9-258,3-12 129,2-11-129,-1-6-129,0-6-258,-9-7-774,6 9-2967,-17-5-1032,-5 9-387,-4 6-387</inkml:trace>
  <inkml:trace contextRef="#ctx0" brushRef="#br0" timeOffset="334598.1378">22378 9871 5934,'87'3'5547,"-48"-6"-129,-5-13-645,0 0-3612,-17-10-387,-3 4-387,-10-1-129,-4 0 129,-13 6-258,-7 5 129,-8 12-129,-3 7 0,-4 7 0,2 6 0,0 9 0,7 7 0,8-3 0,6 5 0,12-5-129,6-5 0,13-5-129,8-6 0,6-8 0,2-6 0,4-3-129,-2-14 129,-2-1 129,-5-6-129,-6 2 129,-4 1 0,-7 1 129,-4 4-129,-9 13 0,4-15 129,-4 15 0,0 0 0,-7 0-129,7 0 129,-14 19 0,8-6 129,-1 2-129,1 0-129,0 0 129,4 4-129,1-4 129,1-1-129,0-14 0,9 15-129,-9-15 129,20 6 0,-8-6 0,-1-6 129,0-2-258,-2-4 258,-9 12-129,15-16 0,-15 16 0,0 0 0,0 0 0,0 0 0,-5 12 0,-1 2 0,1 7 0,-1-1 129,3 1 0,2-2-129,1-3 0,0-6-387,0-10-129,0 0-1032,16 7-3483,-16-7-387,15-15-645,-6-5 0</inkml:trace>
  <inkml:trace contextRef="#ctx0" brushRef="#br0" timeOffset="335065.1646">22890 9561 8127,'27'-19'5676,"-16"26"-258,-6 12-387,-3 23-4128,-2-1-387,-7 10-258,-4 7-129,-3 7-258,1 5 129,-1-2 129,3-5-129,3-4 0,4-9-129,4-11 129,0-11-129,7-11 0,6-14-129,1-6-129,5-11 129,1-8-258,2-2 387,-1-3-129,2 5 129,-5 1 258,0 6-129,-6 2 258,-12 13-129,9-12 0,-9 12 129,-13-1-129,-3 1 0,-4 4-129,1 1 129,-2 10 0,3-1 0,6 6 129,7 1-258,4-1 129,3 2-129,11-1 129,6-1-258,5-6-129,3 1-516,-6-15-1161,6 0-3096,-4 0-258,-3-9-387,-5-7-129</inkml:trace>
  <inkml:trace contextRef="#ctx0" brushRef="#br0" timeOffset="335385.1828">23187 10012 5289,'19'57'5676,"-14"-25"-516,-1 4-129,-4-9-3612,4 12-774,-5-10-258,-1-3-129,-3-8-258,5-18 129,0 0-129,11 0 0,0-13 0,2-9-129,4-5 0,-1 3 129,2-1 0,-2 9 0,-2 9 129,-3 5-129,-11 2 129,17 24 0,-12-3 0,-1 4-258,2 12-1032,-6-9-3612,1-6-387,9-10-258,3-7-387</inkml:trace>
  <inkml:trace contextRef="#ctx0" brushRef="#br0" timeOffset="335650.1981">23621 10115 6450,'26'-7'5676,"-26"7"-387,0 0-129,0 22-4128,-17-17-516,2 4-258,-4 2 0,0-1-258,3 6 0,2 0 129,5 1-129,8 3 129,1-3 129,5 0 0,1-3-129,1 5 129,-4-3-129,-3-2-129,-6 0-258,-12-14-1032,-2 8-3612,-20-7-387,-5 0-387,-11-1-129</inkml:trace>
  <inkml:trace contextRef="#ctx0" brushRef="#br0" timeOffset="336237.2316">22135 10452 9933,'4'-5'5676,"-4"22"-387,0 17-129,-13 4-4773,9 11 0,-2 4-258,0 3-258,-1-1 387,2-10-258,1-4 129,3-11-129,1-10 0,0-20-129,8 4 129,-8-4 129,24-24-258,-8 5 129,2 0-129,0 4 258,1 8-129,-1 7 0,-5 2 0,-5 13-129,-7 5 129,-1 3 0,-9-1 0,-5-4 0,-3-6-129,-6-8 0,2-4-258,-6-17-903,11 1-3999,0-7-129,8 6-516,4-5-129</inkml:trace>
  <inkml:trace contextRef="#ctx0" brushRef="#br0" timeOffset="336530.2484">22386 10800 9159,'37'43'5676,"-29"-21"-387,-7 0-129,-1-2-4902,-6-3 129,-2 2-387,3-2-129,2 0 129,3-1 129,6-3-129,8-1 0,6-2 0,2-8 129,0-4-129,-1-11 129,-4-2-129,-11-9 0,-4 0-129,-4-2 0,-16-3-129,2 10-774,-20-4-4128,11 11-129,-1 0-387,7 9-387</inkml:trace>
  <inkml:trace contextRef="#ctx0" brushRef="#br0" timeOffset="336854.2669">22679 10796 7611,'15'57'5676,"-15"-21"-129,0 9-516,-9-2-4257,-1-3-516,-3-10 0,0-6-258,3-7 0,10-17 0,0 0 0,0-12-129,15-7 0,4-6 129,6 2 129,4 1 0,0 0-129,-1 10 129,-3 9-129,-4 4 0,-5 13 0,-5 10-129,-3 8-645,-8-9-774,0 9-3612,0-1-129,-2-2-387,-1-12-258</inkml:trace>
  <inkml:trace contextRef="#ctx0" brushRef="#br0" timeOffset="337281.2914">23030 10967 7353,'14'20'5547,"-20"-6"-516,-7 3-129,-5 4-4515,1 7-129,-4-2-129,3 3 0,2 2 0,9-4-129,7-5 129,5-2 129,13-16-129,5-7 129,6-20-129,6-9-129,1-14 258,0-9-129,-2-11-129,-3-4 258,-5-4-258,-9 2 0,-6 5 129,-10 12 0,-2 11 0,-13 19 0,-4 16 0,-3 13 129,-5 28-129,3 16 129,3 13-129,1 12 129,4 9 0,2 2-258,8 1-129,3-4 0,2-10-258,4-5 0,13-8-774,-10-24-1677,12-5-2709,-1-10-129,5-14-387</inkml:trace>
  <inkml:trace contextRef="#ctx0" brushRef="#br0" timeOffset="337440.3004">23276 11143 8514,'2'76'5934,"-2"-27"-516,0-7-516,0-9-5547,0-12-3870,0-9-645,0-12-645,-2-9-258</inkml:trace>
  <inkml:trace contextRef="#ctx0" brushRef="#br0" timeOffset="337838.3232">23414 10933 2451,'0'0'5547,"-13"-11"-387,13 11-1161,0 0-1290,0 6-1032,0-6-1032,0 0-3096,0 0-2451,0 0-129,0 11-903</inkml:trace>
  <inkml:trace contextRef="#ctx0" brushRef="#br0" timeOffset="338457.3586">23435 11236 3870,'-10'81'5676,"4"-39"-387,-1-8-129,1 13-3870,-5-25-387,8-2-258,3-20-258,0 0-258,0 0-129,-4-8 0,8-6 0,8-3-129,3 1 129,0 3-129,3 4 129,0 7-129,0 2 129,-2 0 0,2 8 129,0 3 0,-3 3 129,4-2-129,-2-3 129,3-1 0,-1-4-129,1-4 0,-5 0 129,2-1-129,-4-6 0,-13 7-129,15-7 129,-15 7-129,0 0 129,-4 9 0,-5 8 0,-5 12-129,-1 5 129,-4 12-129,-5 12 258,2 5-129,-3 3 129,2-2-129,1-7 0,1-6 129,1-14-129,5-14-129,1-18 129,5-13-258,3-11-129,0-19-774,9 3-4128,-1-12-129,9 7-645,3 0-129</inkml:trace>
  <inkml:trace contextRef="#ctx0" brushRef="#br0" timeOffset="338601.3668">23844 11633 9804,'20'63'5418,"-24"-40"-5031,4-23-387,-18 2-5418,3-20-645</inkml:trace>
  <inkml:trace contextRef="#ctx0" brushRef="#br0" timeOffset="343709.659">10949 15928 10062,'34'-47'6063,"-23"31"-258,-11 16-387,0 0-4128,-5 16-387,-24 20-129,-12 16-258,-16 8-258,-5 15 0,-8 1 0,-5 7 0,2-5-129,5-5-129,7-8 0,9-9-258,15-13-129,4-22-387,15 4-1161,-2-29-3483,20 4-387,-7-27-129,11 3-774</inkml:trace>
  <inkml:trace contextRef="#ctx0" brushRef="#br0" timeOffset="344026.6772">11058 16547 12900,'26'55'5805,"-26"-55"-129,-11 10-258,-10-29-4773,-18-23 0,-19-19-258,-8-6 0,-10-7-129,-1-1 0,0 2-258,2 5 0,6 13 0,8 8-129,11 16-129,10 7 0,11 11-258,6 4 0,12 9-774,-8-16-3225,19 16-1290,0 0-129,19-6-387</inkml:trace>
  <inkml:trace contextRef="#ctx0" brushRef="#br0" timeOffset="344257.6904">10641 15700 10965,'55'31'6192,"-31"11"-387,-12 4-129,7 14-4128,-17 15-903,0 11-258,-4 1 0,-5 9-258,-1 10 258,2-16-387,3-1 129,1-8-258,4-16-258,1-15-645,22-2-3741,-17-30-903,7-18-387,-5-9-387</inkml:trace>
  <inkml:trace contextRef="#ctx0" brushRef="#br0" timeOffset="345165.7423">11524 16070 11739,'10'-14'6063,"-9"28"-516,3 10-129,-4 5-4902,-1 10 0,-7 4-258,3 6-129,1 2 258,2-3-387,2-9 129,6 2-129,7-13 258,4-8-387,4-12 129,2-7 0,1-5-129,-1-9 0,-1 0 258,-3-9-129,-1 11 0,-4 0 0,-14 11 0,14 3 129,-8 11-129,-3 10 258,3-7-258,2 8 129,2-4 0,6-8-129,3-15-129,3-16 129,2-18-129,0-5 258,-2-8-258,-5-12-129,-4-1-129,-9-1-258,-3 24-1161,-12-8-3612,1 17-129,-4-2-645,2 16-387</inkml:trace>
  <inkml:trace contextRef="#ctx0" brushRef="#br0" timeOffset="346532.8205">12184 15766 9804,'13'0'6063,"5"20"-516,-15 5-129,0 22-4257,-4 3-645,-7 5-129,-9 11-258,0 11 129,-1-1 129,-1-3-258,5-4 129,2-8-129,2-20 129,4-5-129,6-21 0,0-15-129,12-9-258,3-14 258,4-3-129,1-3 0,2 6-129,3 2 258,-4 11-129,-1 6 129,0 8 0,-5 8-129,1 5 258,0 4-129,0-1 258,1-2-387,2-6 258,4-10-258,-2-2 129,1-17 0,-1-5-258,0-7 258,-6-7-258,-6-3 129,-3 5-129,-6 1 258,-4 8 0,-7 10-129,-5 9 0,-4 6 0,3 20 0,0 3 0,3 2 129,6 8-129,4 0 258,4 1-258,10-4 387,7-6-387,3-9 258,3-1-129,3-6 0,-2-6 129,1-2-258,-5-7 258,-1-5-129,-2 2-129,-4-4 0,-2 1 129,-11 13-129,15-17 0,-15 17 0,0 0-129,14-12 0,-14 12 258,0 0 129,7 12-258,-7-12 129,9 17 129,-9-17-129,9 20 129,-4-7 0,-5-13 0,13 11-129,-13-11 0,16 0 129,-16 0-129,21-4 0,-10-4 0,2-4 0,0 5-129,2 1 0,-2 3 129,-1 3 0,1 0 0,-2 0 0,-11 0 0,15 9 0,-15-9 0,0 0 258,14 7-129,-14-7-129,0 0 0,12-3 0,-12 3 0,0 0-129,6-14 0,-6 14 0,0 0 129,0-11-258,0 11 129,0 0 258,-13 12-258,8 1 387,0 4-258,3 0 129,2 5 0,0 2 129,7-4-129,3-1 0,5-4 0,2-4 0,2-1-129,2-3 129,0-7-258,-2 0 129,0-2-129,-5-2-129,-2-2-258,-12 6 0,0 0-387,15 8-2838,-15-8-1548,-11 12-258,-3-7-516,14-5 259</inkml:trace>
  <inkml:trace contextRef="#ctx0" brushRef="#br0" timeOffset="347456.8734">13056 16545 7224,'42'-19'5031,"-20"-9"258,5 9-516,-12-16-3612,13 10 129,-11-7-774,-3 3 0,-9 4-387,-5 8 129,0 17-129,-19-6-258,1 13 258,-1 12-258,1 6 258,1 8-129,4 9 129,5-1-258,8-3 258,4-2-387,8-4-258,-1-25-1935,14 6-2709,-1-13 129,6-13-774,-5-11 0</inkml:trace>
  <inkml:trace contextRef="#ctx0" brushRef="#br0" timeOffset="347974.903">13653 16334 10062,'20'10'6063,"-20"4"-129,3 18-516,-3-15-4386,-3 21-774,-6-1 129,-2 1-645,2-2-129,-2-13-387,11 1-1935,0-24-2580,-4-17-516,4-18-129,4-3-516</inkml:trace>
  <inkml:trace contextRef="#ctx0" brushRef="#br0" timeOffset="348093.9098">13653 16334 8127,'-7'-141'5934,"7"121"-645,0 20 129,0 0-4515,0 0-903,7 4-4773,-7-4-516,15 25-258,-5-16-645</inkml:trace>
  <inkml:trace contextRef="#ctx0" brushRef="#br0" timeOffset="348388.9267">14008 16195 9288,'25'27'6192,"-25"-27"-774,0 20 0,-18-10-4902,6-3-258,-6 2-258,2-2 129,0 5 0,7 4-258,5 3 387,4 0-258,10 1 258,2 2-258,1-1 387,1 8-258,-4-1 129,-10-2 0,-6 0-129,-12-7-129,-12-4-258,-5-7-258,0 6-3483,-9-22-1161,9-2-645,1-15-387</inkml:trace>
  <inkml:trace contextRef="#ctx0" brushRef="#br0" timeOffset="348793.9498">14678 15987 9804,'4'67'6063,"-8"-19"-516,-3 18 0,-13 7-4902,-1 5-387,-5-1 0,-3-3-387,1-4 0,0-20-774,18-2-3870,-3-24-645,13-3-387,0-21-258</inkml:trace>
  <inkml:trace contextRef="#ctx0" brushRef="#br0" timeOffset="348946.9586">14740 16341 10449,'10'-12'5805,"-23"4"-387,-16 8-129,-2 1-4902,-8 3-516,-8-6-774,11 2-4257,-6-7-387,12 5-129,6-13-774</inkml:trace>
  <inkml:trace contextRef="#ctx0" brushRef="#br0" timeOffset="349444.9871">14881 15995 5547,'44'-3'5934,"-27"11"-258,-10 8-258,1 16-3225,-8 2-1290,0 12-129,-11 0 0,-4 8-516,-7 8 129,0 1-258,-3-8 129,3 2-258,2-20 129,3-7-258,5-8 129,12-22-129,0 0 129,0-7-129,12-8 0,5-8 0,3 11 129,2 2 129,3 7-129,0 5 0,2 7 0,-3 10 129,2-2-129,-1-3 129,-1-10-129,0 1 0,-3-15 0,-3-11 0,-5-7-258,-5-9 387,-7 5-387,-1 4 387,-14 8-387,-5 4 129,-2 16 0,-1 13 129,-1 14 387,6 14-387,4 6 129,8 1-258,5 0 258,12-5-516,10 0-774,-2-24-3999,16 1-258,4-24-258,9-13-516</inkml:trace>
  <inkml:trace contextRef="#ctx0" brushRef="#br0" timeOffset="349862.0109">16103 16138 10707,'-4'17'5805,"-18"-3"-387,-4 3 129,-10-6-5289,-9 3-129,-8 1 0,-2 3 129,5 4-129,6-4 0,8 0 129,14 6-258,11-2 387,10 3-258,5-2 129,14 7-258,7-1 387,-1 3-387,1 4 129,-7-4-258,-4 3 129,-12-8 0,-3-3 0,-17-11-258,-4-11-129,-7-10-516,6-7-3225,-8-21-1032,10-4-645,1-6-258</inkml:trace>
  <inkml:trace contextRef="#ctx0" brushRef="#br0" timeOffset="350077.0232">16243 15770 10062,'55'77'6063,"-41"-19"-516,-14 10 0,-4 13-4644,-16 1-516,-9 7-258,-6 1 0,-5-3-516,3-4-258,-7-14-4128,23-10-516,4-17-516,17-22-516</inkml:trace>
  <inkml:trace contextRef="#ctx0" brushRef="#br0" timeOffset="350253.0333">16407 16237 10836,'-30'-19'5805,"-14"17"-516,-6 6-129,-11-2-4902,-7 1-387,2 7-387,-5-15-2322,21 15-2322,9 0-387,21 4-258,20-14-387</inkml:trace>
  <inkml:trace contextRef="#ctx0" brushRef="#br0" timeOffset="350701.0588">16376 16266 9804,'19'58'5676,"-20"-20"-129,-6 12-258,-7-7-4515,0-2-645,-3-9 258,1-1-387,4-9 0,10-11 0,2-11-129,16-6 0,9-10 129,8-7-129,9 0 129,5-4 0,3-1 0,2 2 0,-6 6 129,-5 1-129,-5 1-258,-8 7 258,-13 4 0,-15 7 0,0 0 129,0 0-129,-20 12 129,2 6 0,-5 3 129,2 8-129,4-5-129,5 0 0,11 0 129,2-4-129,15-6 0,7-7 0,5-7 0,2-13 129,1-7-258,-6-4 129,-4-7 0,-10-5-129,-7 3-387,-11-10-258,-4 18-3741,-16-9-645,3 12-387,-5 3-516</inkml:trace>
  <inkml:trace contextRef="#ctx0" brushRef="#br0" timeOffset="351898.1274">16925 16283 8901,'54'34'5418,"-40"-13"-258,-3 9-387,-11 1-3999,-5-2-516,-4 0 129,-2-7-387,3 0 129,8-22-258,-12 8 0,12-8 129,7-23-129,7 2 0,4-7-129,4 2 258,5 0-258,1 6 258,-1 8 129,-1 7-129,1 5 129,-3 10-258,-1 7 516,-2 2-258,-3-1 258,1 6 0,-3-11-129,2-6-258,0-7 258,0-8-258,0-7 129,0-2-258,-3-4 0,-5-4 0,-2 6 0,-5 7 129,-3 12 129,-6-3-129,-8 12 0,0 14 258,-4 11 129,3 9-129,-3 6 129,3 11 0,0 1 0,4 9 0,-1-7 0,2 4 0,-3-11-258,2-9 0,-3-4 0,-1-16 0,-3-11-129,1-16 0,-2-12 129,7-13-129,3-13 129,3-8-129,6 3 0,12-3 0,9-3 0,7 0-129,11 2 0,4 5 0,6 4-129,2 7 129,1-11 0,-2 2 0,-3 5-258,-5 4 387,-5-5-129,-10-2 129,-10 8-258,-8-5 129,-9 14 0,-8 9 129,-9 10-258,-8 4 0,-2 17 129,0 10-129,4 8 258,1 4-258,8 1 129,10-1 0,4-6 129,7-13-129,13-4 0,5-12 0,7-6 0,5-12 0,5-7-129,-1-13 258,-1 2-129,-3 2 129,-2 2 0,-5 9 0,-8 9 0,-5 8 129,-10 9 129,-6 16-129,-1 12 0,-13 13 0,-9-3 129,-3 4-129,-5-11-129,-2-6 0,2-10 129,1-9-129,9-15 0,5-17-129,10-1 258,8-14-129,14 4 0,8-2 129,11-5-258,6-4 129,8 3-129,3 3 129,4-9-129,1-4 129,-3-7-258,-3-1 387,-2-6-129,-6-10 0,-6-5 0,-8 0-258,-10 7 387,-7 9-258,-8 9 129,-5 17-129,0 33 129,-23 7 0,1 36 0,1 16 129,0 14-129,2 13 129,2 12-129,4 0-129,3-7 0,6-17-387,4 2-2193,0-31-1935,10-9-645,-10-36 0,23-3-516</inkml:trace>
  <inkml:trace contextRef="#ctx0" brushRef="#br0" timeOffset="352037.1353">18285 16136 9804,'7'-49'5547,"-7"49"-516,-21 0 0,-6 4-4257,-6 9-258,-12-2-645,-14-7-1032,-1 4-3741,-7-8-129,8 0-387,1-12-516</inkml:trace>
  <inkml:trace contextRef="#ctx0" brushRef="#br0" timeOffset="352633.1694">18915 15620 9804,'-15'20'5676,"7"1"-258,4 23-258,-4 5-4515,2 13-129,-6 10-258,-1 9 0,0-2-129,0-5 0,1-11-129,2-11 0,5-13 0,-1-17 0,6-22 129,0 0-129,3-10 0,7-16 129,3-3-129,5-2 129,2 2-129,4 7 129,0 7-258,0 12 129,-5 6 0,-2 17 0,-8 9-258,-8 2 258,-6 4 0,-12-3 0,-9-6 129,-6-11-129,-6-7-129,-2-8-129,5-6-387,-8-25-3870,22 6-774,3-10-258,18 6-645</inkml:trace>
  <inkml:trace contextRef="#ctx0" brushRef="#br0" timeOffset="352933.1866">19193 16102 9933,'29'31'5676,"-31"-19"-516,-9 9 129,-5-8-4902,-12 6-258,0 1 129,1 5-258,6 1 258,7 3-258,14 4 0,6-8 0,16-11 129,7-2 0,4-9-129,4-6 0,-6-16-129,-5-6 129,-11-11-129,-10-2 0,-9 5-387,-15-4-129,-2 15-2064,-14-5-2322,6 15-258,-3-2-516,11 14-129</inkml:trace>
  <inkml:trace contextRef="#ctx0" brushRef="#br0" timeOffset="353693.2301">19435 16036 9546,'38'55'5934,"-31"-15"-516,1 10-258,-8-13-4257,0 8-645,-9-8 0,-1-6-387,-1-9 0,1-12-129,10-10 129,0 0 129,-2-17-258,4 0 129,13-8 0,2-1 258,4 2-129,1 7 129,1 0-129,-2 12 129,1 4-129,1 1 0,-3 16 0,-1 3-129,-3-2 258,2-4-258,0-1 129,-2-8-129,3-4 129,0-9 129,2-8-258,-1-5 129,-1-5-258,-1-3 258,-2 3-129,-5 0 129,-6 11-129,-5 5 129,0 11-129,-16 0 129,-1 11 0,-3 17 0,1 3 129,1 8-129,0-3 129,9 5-129,4 2 129,5-8-129,8-16 129,11-7 0,7-12-129,4-8 129,8-18-129,3-22 0,1-13 129,2-12-129,-5-11-129,-2-8 258,-10-3-129,-7-1-129,-7 11 129,-9 11 0,-4 13 129,-10 19-129,-7 28 0,-1 17 0,-2 33 129,0 20 0,0 13 0,7 13 129,1 11-258,9 6 129,3-4-129,4-12 129,9-9 0,4-9-129,1-10 0,-1-15-129,2-14 129,-4-14-387,-1-7 0,-14-5-903,21-12-3999,-20-14-129,7 3-387,-3-10-516</inkml:trace>
  <inkml:trace contextRef="#ctx0" brushRef="#br0" timeOffset="353867.24">20271 16129 8901,'23'43'5418,"-18"-17"-258,-5-2-387,0 4-4386,0-4-129,-3-3-774,2 13-1548,-8-19-2709,9-1-516,0-14-258,0 0-387</inkml:trace>
  <inkml:trace contextRef="#ctx0" brushRef="#br0" timeOffset="354313.2655">20357 15980 9546,'0'11'5805,"0"-11"-645,6 24 0,0-12-5160,-6-12-645,11 10-4257,-11-10-129,0 0-774,2-6-258</inkml:trace>
  <inkml:trace contextRef="#ctx0" brushRef="#br0" timeOffset="354825.2948">20438 16102 6966,'0'68'5418,"0"-27"-258,0-8-387,0 6-4386,0-13 0,0-2-387,0-8 129,0-16-129,2 12 0,-2-12 0,17-12 129,-4-3-129,2-7-129,3 5 387,-1 2-258,3-1 258,-4 4-129,-3 2 0,-3 5-258,-10 5 129,17 4 129,-17-4-258,0 0 129,10 16 129,-10-16 0,4 18-129,-4-3 129,0-2 258,0 10-129,0 6-129,0 8 258,0 11-258,0 3 387,0 1-129,-5 4 0,0-1 0,-2-13-258,-1-5 258,-2-9-258,-1-15 129,0-8-258,0-10 129,0-12-129,0-4 0,6-7-258,-1-5-258,5 2-516,-10-12-3741,12 12-645,3-2 0,6 9-774</inkml:trace>
  <inkml:trace contextRef="#ctx0" brushRef="#br0" timeOffset="355389.3271">20823 15566 8514,'47'-30'5676,"-15"17"-258,15 11-258,-8 0-4386,16 2-387,-2 4 0,-1 16-129,-2-1-129,-7 7 129,-9 2 0,-6 0-129,-9 1 0,-12 3 129,-7-4-129,-8-3 0,-12 1-129,-8-5 0,-5-3 0,-5 6 258,-3-6-129,0-1 0,2 5 0,4-8 0,6 5 0,4 3 0,7 6-129,6-3 129,8 4-516,3-1 258,2 3-387,3-8-903,10 9-3870,-7-15-258,6 4-387,-13-21-645</inkml:trace>
  <inkml:trace contextRef="#ctx0" brushRef="#br0" timeOffset="355525.3349">21006 16346 10836,'0'66'5934,"3"-33"-387,-3-17-516,0-16-6579,0 0-3483,-7-30-516,2-7-774,0-3-387</inkml:trace>
  <inkml:trace contextRef="#ctx0" brushRef="#br0" timeOffset="361924.7009">21882 15547 9546,'14'-7'6192,"-8"15"-903,-6 11 129,0 19-4773,-10 2-387,-7 9 129,-7 8-258,-2 2 0,0-2-129,-1-4 0,5-15 129,5-17-129,17-21 0,-8-16 0,13-27 0,15-10-129,7-14 258,6-8-129,3-6 258,8-1-129,-3 10 0,-3 9 129,-3 16-129,-5 12 129,-3 15-129,-3 15 0,-6 14-129,-5 19-129,-3 17 129,0 11 0,-3 7 0,-1 7-129,-1 1 129,0-4 0,-2-13 0,1-6 0,-4-21 0,0-11-129,0-16 129,-17-15 129,0-13-129,-9-8 0,-5 2-129,-4-2 129,-4 6-129,2-2-387,2 11 258,2 6-387,13 15-645,-5-7-3741,25 7-387,0 0-387,8 12-645</inkml:trace>
  <inkml:trace contextRef="#ctx0" brushRef="#br0" timeOffset="362174.7152">22323 15243 9804,'24'24'5676,"-19"9"-387,-5 4 0,4 16-4773,-8 1 0,-4 0-387,-4 7 0,-2 2-129,2-9-129,3-3 129,3-5-516,1-21-645,16-5-3999,-11-20-129,25-16-516,-8-18-258</inkml:trace>
  <inkml:trace contextRef="#ctx0" brushRef="#br0" timeOffset="362360.7258">22518 15274 10191,'16'-15'5676,"6"23"-258,-19 20 0,5 21-4773,-8 7-129,0 9-387,-5 7 129,-4 2-387,-1 5 0,1-6-258,4-8-645,-6-17-4128,11-12-129,0-36-387,14 5-645</inkml:trace>
  <inkml:trace contextRef="#ctx0" brushRef="#br0" timeOffset="363053.7655">22988 15224 10965,'15'26'6063,"-5"3"-387,-8 7-258,3 10-4386,-5 10-645,-4 4-258,-7 10-129,-1 0 0,-2-4-129,1-8 129,2-8 0,2-12 0,3-17 129,6-21-129,0 0 0,8-26 0,8 0 129,3-7 0,3 4 0,3 2-129,4 13-129,-2 5 129,-5 17 0,-3 20 0,-8 4 0,-6 11 0,-5 0 0,-13-2 0,-8-9 0,-7-8-129,-1-11 0,-4-13-387,7-3-903,-7-24-3870,19-5-258,3-13-258,11 7-645</inkml:trace>
  <inkml:trace contextRef="#ctx0" brushRef="#br0" timeOffset="363348.7823">23344 15579 10320,'32'38'5676,"-28"-13"-258,-10-4-129,-2 3-4515,-7-3-387,-3 2-129,0 2-258,4 9 129,7-6-129,7-3 0,9-6 0,9-2 129,8-9-129,3-7 129,-1-4 0,-1-14 0,-6-7-129,-8-4 0,-10 2 0,-6-6-258,-13 3-129,-9-2-645,7 14-4128,-17-3 0,10 13-645,-2-5-387</inkml:trace>
  <inkml:trace contextRef="#ctx0" brushRef="#br0" timeOffset="364113.8261">23561 15550 10320,'10'78'5547,"-10"-35"-258,0 10 0,-8-8-5031,5-2 129,-6-10-387,4-9 129,5-24-129,0 0 129,0 0-129,12-19 0,4-7 0,1-1 0,3-6 0,1 1 129,0 11-129,0 8 258,-3 9-258,0 2 129,-5 5-129,0 9 129,0 6-129,-1 6 0,2-5 0,2-5 0,1-4 0,2-4-129,1-7 129,-1-9 129,-2-7-129,0-5 0,-7-2 0,-2-2-129,-6 1 129,-2 6 129,-4 7-129,4 12 0,-23-2-129,8 7 129,-1 12 0,1 9 129,2 6 0,2 4-129,6 1 129,5-4 0,1-6 0,12-5 0,3-16 0,7-6 0,4-19-129,1-16 0,0-17 0,2-11 129,-5-8-129,-3-5 387,-5-2-387,-6-5 129,-6-1-129,-2 9 129,-3 14 0,-4 21-129,-5 12 0,-1 16 0,-3 19-129,4 19 258,-2 21 0,6 19-129,-4 4 129,6 5-129,3 7 129,0 0-129,10-4 129,1 1-129,2-9 0,3-6 0,2-16-129,-1-12 258,0-12-387,-3-13-129,0-11-258,-8-15-903,9-5-3741,-13-17-129,4 10-387,-4-12-516</inkml:trace>
  <inkml:trace contextRef="#ctx0" brushRef="#br0" timeOffset="364278.8355">24201 15661 10965,'16'68'5805,"-9"-22"-645,-4-11-129,3 2-4644,-5-8-516,-1-29-903,4 21-3999,-4-21 0,0 0-645,2-22-387</inkml:trace>
  <inkml:trace contextRef="#ctx0" brushRef="#br0" timeOffset="364672.858">24362 15690 3999,'13'8'5160,"5"1"-129,-6 0-129,-1-9-2967,14 16-387,-12-10-516,9 14 0,-7-9-387,6 3 0,-4-10-258,-2 0-129,-4-4 0,-11 0-129,13-22 0,-12 2 0,-1 3-129,0 0-129,0 17 258,-15-10 0,15 10 0,-18 28 129,13 9 0,0 11 0,4 3 0,1 8 129,0-4-129,4 2 0,-2-10-387,-1-18 0,-1-9-645,-11-23-3354,4-7-1032,-12-31-387,4-9-387</inkml:trace>
  <inkml:trace contextRef="#ctx0" brushRef="#br0" timeOffset="364780.8642">24309 15516 11094,'-26'-48'5418,"26"48"-1419,-13 2-3999,13-2-4386,-11 0-903,11 0-774</inkml:trace>
  <inkml:trace contextRef="#ctx0" brushRef="#br0" timeOffset="365733.9188">11817 16919 12384,'32'-19'5805,"-32"19"-258,0 0-129,-15 2-4902,-11 2-258,-10 8 0,-5 1-129,-5 12 0,4 2 0,0 9 0,6 7 0,11-2 0,8 3 129,8 3-258,6 12 129,3 12 0,0 10 0,4-16 0,-2-6 0,-2 33-129,-1-27-258,-5 0-516,-13-17-2580,10-35-2064,-5-21-516,10-2-129,-2-22-774</inkml:trace>
  <inkml:trace contextRef="#ctx0" brushRef="#br0" timeOffset="365922.9296">11664 17246 13029,'-7'15'5676,"-14"2"-516,-4 1-516,-10-7-4257,-3 1-129,-6-2-258,0-2-258,8 3-516,-5-9-4386,21-2-129,7 0-516,13 0-387</inkml:trace>
  <inkml:trace contextRef="#ctx0" brushRef="#br0" timeOffset="366100.9397">11742 17357 12126,'17'148'6063,"-15"-73"-516,3-10-387,0-10-6063,-7-21-4257,2-34 129,-4-14-645,4-15-645</inkml:trace>
  <inkml:trace contextRef="#ctx0" brushRef="#br0" timeOffset="366246.9481">11814 17037 11094,'8'-31'5805,"-6"20"-774,-2 11-774,19 0-9030,-19 0 0,0 0-645,16 1-645</inkml:trace>
  <inkml:trace contextRef="#ctx0" brushRef="#br0" timeOffset="366500.9626">12030 16798 11223,'10'74'5805,"-5"-19"-516,-5 1 0,0 6-4902,-2 17-129,-4 5 129,0-5 129,1 5-129,2-3-258,3-10 0,0-2-258,0-30 0,5-23-387,-5-16-645,26-11-3612,-17-26-645,5-6-258,-3-14-645</inkml:trace>
  <inkml:trace contextRef="#ctx0" brushRef="#br0" timeOffset="367325.0098">12242 16849 10320,'26'48'5676,"-21"-25"-387,0 11 129,-15-6-4773,5 8 0,-5 1-258,0 9-129,-2 2 0,4 5-129,3 1 0,5 1 0,4-1 0,9-2-129,4-8-129,3-12 129,2-3-129,1-20 0,2-4-129,-5-12-129,-4-12 258,-2-10-129,-4-3 258,-7-2 0,-1-4 0,-2 9-129,-9 9 258,-1 9 0,-4 10-258,1 7 258,-2 20-129,3 3 0,2 21 0,6-12 258,4 9-387,3-8 129,11-2 0,3-15-129,6-2 0,-1-14-129,4-13-258,-2 7 0,3-13 0,-6-9-129,1-3 129,-5 2-258,1-5 387,-5 5 0,1 4 387,2-8 258,-4 3 0,1 5 0,-2 1 258,0 6-258,-11 12 0,13-7 0,-13 7-258,0 0 258,-5 13-129,-5 16 0,-2-4-129,0 4 387,0 1-258,1 6 0,4-6 0,6-4 0,1-6-129,0-20 0,23 4 129,-5-9-258,2-23 258,2-11-129,0-14 0,-4-9 0,0-15 129,-6-9-129,-4 6 129,-2-7-258,-6 2 129,0 23 129,-6 10 129,-2 17-258,-4 19 0,0 16 129,2 25 0,1 21 0,4 14 0,1 10 129,4 18-387,4 3 258,6 6-387,1-7-516,12-12-4257,-4-9-129,9-16-516,-1-19-258</inkml:trace>
  <inkml:trace contextRef="#ctx0" brushRef="#br0" timeOffset="367847.0396">13162 17037 9933,'0'0'5805,"0"0"-258,0 0-129,-2 28-4128,1-16-516,1 11-387,-3 12-129,2 4 0,0 19-129,1 2-129,0 0 129,0-8-129,1 10 0,3 1 0,-1-17 129,3-20-129,-6-26 0,8 20 0,-8-20 0,8-5 0,-3-25 0,2-2 129,5 10-258,1 7 129,1 8 0,2-5 129,2 25-129,-5 3 0,-1 15 0,-4-12 129,-8 9-129,-1 3 129,-15-7-387,-2-14 387,-8-10-387,-3-8-258,4-11-387,-14 4-4386,19-18-129,1-9-516,16 12-129</inkml:trace>
  <inkml:trace contextRef="#ctx0" brushRef="#br0" timeOffset="368445.0738">13392 17317 9933,'18'42'5805,"-17"-14"-774,4-2 258,-5 7-4773,0 7-387,0-4 0,0 1 0,0 10 129,4-6-258,6-19 387,3-5-387,4-7 0,1-14 0,2-8 0,0-10-129,-5-19-129,1-3 129,-4 8-258,-1 2 387,-4 0 129,-1 10-129,-1 3 129,0 8-129,1-7 0,-6 20 258,13-10-258,-13 10 0,16-18 129,-16 18-129,18-8 0,-18 8 0,15-3 0,-15 3 129,11 0-129,-11 0 0,12-14-129,-6-2 0,0-7 129,0-8-129,4 2 129,-1-15-129,-1 3 129,0 5-129,0-8 129,-4 6 129,2 6-258,-2 4 0,-3 1 258,0 9-129,-1 7 0,0 11 129,-1 11 0,-2 7-129,0 15 129,0 13 129,3 17-258,0 10 258,4 4-258,3 16 129,5-14-387,1-6 129,4 2-645,-13-17-4257,16-29 0,-8-29-774,3-18-129</inkml:trace>
  <inkml:trace contextRef="#ctx0" brushRef="#br0" timeOffset="368607.0831">13912 17131 10449,'-7'-28'5676,"-6"28"-387,-15 5 129,0 11-4644,-14-3-258,-4-2-387,-6 0-129,-8-8-1290,7 4-3612,-2-7-516,17 0-387,1-10-645</inkml:trace>
  <inkml:trace contextRef="#ctx0" brushRef="#br0" timeOffset="369362.1263">14291 17325 11223,'-2'73'5805,"-2"-27"-645,4-4 129,0-1-5031,-2 1 129,-3-14 0,3-6-387,2-10-129,0-26 0,6-6 258,4-9-129,7-4 129,-1-8-258,3-1 0,-1 2 258,0 5 0,-1 15 129,-6 13-129,0 16-129,-3 3 0,-3 25 129,-2 9-129,-1-5 0,3 0 0,-1 8 0,6-8 0,3-10 129,5-14-129,5-20-129,6 16 129,-1-23 0,2-17-129,0-10 129,-1-4 0,-7 3-129,-2 9 129,-7 13 0,-6-26-129,-7 42 129,0 12 0,-2 3 0,-4 25-129,2-12 0,4 3 129,0 0 0,5-9 129,10-9-129,3-10 258,2-3-129,-1-33 0,-2 5 0,-6-6-258,-5-12 129,-6 5-129,-16 1-387,-3 19-1419,-16-9-3483,3 19 0,-7-2-387,5 9-387</inkml:trace>
  <inkml:trace contextRef="#ctx0" brushRef="#br0" timeOffset="369905.1572">15315 17169 9546,'27'24'5676,"-22"-12"-387,-7 0-129,-5 1-3870,-11 6-1032,-4 2 0,-2 8-129,0 0 129,0 5-129,8 5 0,4-8 0,10-1 0,2 1 129,10-12-258,8-9 0,5-10 0,-1-11 0,3-7 0,-4-9 0,-2-10-258,-7-8 129,-5 13 129,-5-1 0,-2 16 0,-2 5 0,2 12 0,-13 17 0,11 14 129,-1 10-387,3-3 258,4 11-258,2-13-516,14-1-645,-10-16-3870,10-19 129,-3-15-774,2-16 129</inkml:trace>
  <inkml:trace contextRef="#ctx0" brushRef="#br0" timeOffset="370609.1976">15493 17229 11223,'16'101'5676,"-4"-47"-387,-6-15-258,3 0-4515,-5-1-258,0-14-258,-4-24-129,11 5 129,-11-5-129,21-27 0,-7 4 0,-1 1 0,4-17 0,1 9 129,-2 8 0,1 9 0,-4 5 0,0 8-129,-3 15 129,1 4 129,0 25 0,-1-6-129,1-12 0,1-2 0,3-15 129,2-6-129,1-11 0,0-24 0,2-26-129,-2-8 0,0 4 258,-2 0 0,-3-4 0,-2 3-258,-3 7 258,-1 14-258,-3 9 258,-1 14-129,-2 7 129,-1 12-258,0 0 258,0 0 0,-6 14 129,0 8-129,0 6-129,1 7 258,0-1-258,1 0 258,2 9-387,2 11 258,0 1-258,0-7 258,3-4-129,1-1 0,2-1-258,-2 7 258,4-20-258,-5-12 0,5-5-129,-3-1 0,-5-11-129,0 0 129,11-12 0,-11-14 129,0-1 129,0-8 0,-6-5 258,-2 1 0,-3 5 0,-3 1 0,-4 5 129,-3 2-129,-6 9 0,1 0 0,-2 5-129,0 0-258,6 6-387,-10-5-4386,17 5 0,5-9-516,10 15-258</inkml:trace>
  <inkml:trace contextRef="#ctx0" brushRef="#br0" timeOffset="371113.2264">16165 17240 7740,'-1'81'6063,"-2"-45"-774,3 12 0,-7-20-3225,7 8-1161,0-3-645,-1-18-129,1-5-774,-10-17-1032,10-6-3354,-2-25-258,2 2-258,-13-15 2322,13 0 1806,-5 5 774,-2-9 1290,7 15 1290,-13 4 3612,13 11 0,-4 4-516,4 21-2322,0-17-1677,0 5-2580,0 12-3354,0 0-129,4-20-774,0 6-387</inkml:trace>
  <inkml:trace contextRef="#ctx0" brushRef="#br0" timeOffset="371625.2557">16508 16924 10965,'17'35'5805,"-15"-4"-645,3 12 0,-5-2-4644,-2 13-258,-5 4-129,-2 0 0,0-3-129,4-4 129,0-2 0,3-15 0,2-15-129,0-19 258,9 0-129,3-15 0,6-2-129,1-2 0,1-8 129,2 16-129,0 11 129,-4 3-129,-2 14-129,-7 23 129,-7-6 0,-2 4 0,-11 1-129,-7-17 129,-8-5 0,-1-8 0,-2-11-387,-7-27-516,18-4-3999,-9-4-516,14-2-129,2-3-645</inkml:trace>
  <inkml:trace contextRef="#ctx0" brushRef="#br0" timeOffset="371917.2724">16790 17220 11223,'27'24'5676,"-18"-2"-516,-9 2-258,0 3-4515,-6-2-129,-1 3-129,0 10-258,7 3 258,0 0-258,5-16 129,10 4 129,5-17-129,2-9 0,0-6 0,-4-19 0,-4-4 0,-7-12 129,-7 5-258,-5-3 0,-14 5-387,2 15-516,-19 5-4128,12 4 129,-2-1-645,9 8-258</inkml:trace>
  <inkml:trace contextRef="#ctx0" brushRef="#br0" timeOffset="372917.3296">16969 17205 9159,'29'13'5418,"-16"11"-129,-7 9-258,1 13-3999,-7 7-645,0 0 0,0-9-258,0-3 0,-2-1 129,0-22-129,2-18-258,0 0 129,6-19 0,5-8 0,3-2 0,1-4 0,2-9-129,2 18 0,-1-1 258,-2 16-129,1 10 0,-3 6 0,-1 6 0,0 10 0,-4 7 0,-1-7 0,0-3-129,0-4 258,-8-16-129,15 0 0,-5-12 0,-1-5 0,1-7 129,1-2-258,-1 6 258,0-5-129,-1 7 0,-4-1 0,-5 19 0,6-10 129,-6 10-129,0 0 258,-5 18-258,-1-5 0,1 16 129,1 3 129,3-2-258,1-2 258,3-3-258,11 0 0,4-20 0,2-3 129,2-18-129,3-20-129,-3-8 258,1-17-258,-1-12 129,-10-10 0,-1 5 0,-6 5-129,-4 7 258,-1 9-129,-6 11 0,-5 17 0,-1 17 129,-2 12 0,2 11-129,0 12 129,-1 13-129,6 7 129,2 5 0,3 5 0,2 1-129,1 0 0,6-3 0,4-8 129,0-10-258,2-3 258,3-4-129,-2-9-129,0-2 129,0-13 0,0-2 129,-1 0-129,-1 0 129,3 7 0,-2-5-129,3 4 129,1-4-129,1 3 0,3 6 0,1 0 0,-1 1 129,0-12-129,-3 6 129,-2 1-129,-2-3 0,-1 8 258,-5 5-129,-1 0 0,2 3 0,-4 4-129,1 2 0,0 8-387,-1 9 645,2-16-129,-7-27 0,7 58 387,-6-39-387,-1-4 0,0-15-129,0 0 645,0 0-1032,-16 43-774,16-43-3999,-22-12-774,10-9 387,-11-13-774</inkml:trace>
  <inkml:trace contextRef="#ctx0" brushRef="#br0" timeOffset="373050.3372">17589 17148 10707,'-6'-88'5934,"11"65"-645,9 22-129,-2-7-3999,-1 6-1032,3 9-4128,-14-7-903,10 9-516,-10-9-645</inkml:trace>
  <inkml:trace contextRef="#ctx0" brushRef="#br0" timeOffset="373458.3606">18168 17381 13158,'-1'78'6063,"2"-29"-129,1-6-645,11-17-4902,-7-13-774,-7-21-2967,-2-18-2064,-4-1-387,7-4-516,-2-15-516</inkml:trace>
  <inkml:trace contextRef="#ctx0" brushRef="#br0" timeOffset="375949.503">18934 16895 11223,'7'-12'6063,"-7"19"-387,-2 33-645,-19 0-3741,1 16-258,-10 8-516,-2 12-129,-5 11-129,-3-9 0,2-3-258,5-12-129,7-17-387,6-13 0,11-6-516,-2-27-1290,11 0-2967,11-14-645,12 5 258,-2-14-645</inkml:trace>
  <inkml:trace contextRef="#ctx0" brushRef="#br0" timeOffset="376204.5176">18959 17449 10449,'43'20'5805,"-43"-20"-387,13 0 129,-14-7-4386,-10-13-516,-13-11 129,-8-8-387,-11-8 129,-7 5-129,-3-9-258,-2 7 129,-1-4-129,4 12 0,9 6-258,8 1 129,5 4-129,9 2-129,7 2-129,4 3-258,10 4-387,-6-18-2451,9 15-2193,0-5 0,11 8-387,-6-8-387</inkml:trace>
  <inkml:trace contextRef="#ctx0" brushRef="#br0" timeOffset="376445.5314">18626 16695 9933,'24'21'5805,"-9"-6"-516,-6-1 129,5 20-4128,-6-2-645,4 9-258,-2 10-129,2 11 129,2 13-387,0 13 258,4 1-129,-2 13-129,-2-15 129,-1-17-258,0-5-645,-7-30-774,9-21-3612,-11-23-258,9-14-387,-5-37-516</inkml:trace>
  <inkml:trace contextRef="#ctx0" brushRef="#br0" timeOffset="376589.5397">18960 17186 7740,'8'-38'6192,"-8"38"-516,-15-8 0,-11 1-2322,1 2-2580,-6-3-516,-4 6-258,-1-5-387,-8-6-3612,20 5-1548,1-5 0,23 13-516</inkml:trace>
  <inkml:trace contextRef="#ctx0" brushRef="#br0" timeOffset="377281.5792">19727 16906 9804,'11'-15'5805,"-11"15"-645,-15-8 258,15 8-4773,-43 6-258,7 6 129,-11 4-129,1 11 0,-4 4-129,5 10 0,7 8-129,8-3 0,9 9 129,10-4-258,11 5 0,5-1 0,15-4 0,5-6 0,9-7-129,0-10 0,5-7-129,2-10 129,-6-11 0,-5-7 0,-6-14 258,-7-7-387,-8-3 258,-9 1 0,-4-5 129,-12 10-129,-6 1 129,-3 4-129,-1 6 0,1 5 0,1 4 0,7 5 129,17 0 0,-13-5-129,13 5 129,18 0 0,4-3-129,6 2 129,4 1-258,3 0 129,-1-3-129,-3 0 0,-4-8-258,-6-2-387,-1 9-1161,-15-16-3354,0 1-129,-5 1-516,0-1-387</inkml:trace>
  <inkml:trace contextRef="#ctx0" brushRef="#br0" timeOffset="377845.6115">19851 17205 9417,'15'111'5805,"-6"-51"-516,-6-8-129,6 1-4515,-8-12-258,1-10 0,0-20-129,-2-11-258,3-12 129,4-13-129,3-13 129,4-6 0,2 3 0,6-11 0,2 9-129,4 7 0,-1 16 0,-2 4 129,-4 10-129,-3 2 0,-3 4-129,-4 7 129,-11-7 0,6 17 0,-6-7-129,0 2 129,-7 3 0,-1 4 129,-1 8-129,1-4 129,0 1-129,8 7 258,0 1-129,7-10 129,6-1-387,7-14 0,5-6 129,1-1 0,-2 0 0,0-17-258,-6-12 258,-3 4-129,-11-8 129,-4 4 0,-11 1-129,-12-4-129,-2 3-387,-14-2-1290,5 11-3225,-5 0-258,11 12-258,1-7-645</inkml:trace>
  <inkml:trace contextRef="#ctx0" brushRef="#br0" timeOffset="378660.658">20365 17240 8643,'10'43'5676,"-2"-12"-258,-4-8-387,8 5-4257,-4-2-387,2-4-258,2 2 0,2-12 0,1-7-387,3-3 129,1-2 129,-4-11-129,3-11-129,-6-5 129,-2 5 129,-1 0-258,-3-1 129,-2 8 0,-4 15 129,0 0 129,3 10-258,0 13 258,0 7-129,4 4 0,1 3 129,3-7-129,3-6 129,-1-9 0,3-14 0,0-2 0,-2-22-129,-3-1 0,0-2 129,-2-7-129,-2 5 0,-1 4-129,0 10 129,-6 14 0,12-11 129,-5 18-129,-2 14 129,4 8-129,-1 17 258,1 36-774,-1-6 903,-2 9-387,0-1 258,-2-7-516,-3-3 516,-1-15-129,0-59 0,0 0 645,-15 20-774,7-61 129,-2-19-129,1-11 258,4-23-387,3 0 129,2-5-129,7 16 129,8 8 0,1 20-129,6 16 129,1 20-129,-1 19 129,-3 13 0,-4 12-129,-6 18 129,-9 3 0,-4 3 129,-15-10-516,-8-1 0,-1-7-1032,-12-26-3741,5-5 387,-4-35-903,10-12-387</inkml:trace>
  <inkml:trace contextRef="#ctx0" brushRef="#br0" timeOffset="379217.69">21564 16985 9288,'0'-26'5805,"0"26"-774,-21-4 129,12 15-4257,-19 11-387,0 11 129,-2 13-387,3 12 129,4 11-258,9 7 258,8-5-387,6-9 129,11-4 0,9-9 129,6-15-129,3-29-129,-3-5 0,0-25 0,-8-6 129,-6 2-129,-11-15 0,-4 3-258,-16-2 0,-8 12-129,-1 6-774,-18 11-3999,16 6-129,0-2-516,13 10-516</inkml:trace>
  <inkml:trace contextRef="#ctx0" brushRef="#br0" timeOffset="381517.8215">22341 17264 13158,'10'81'6063,"-9"-59"-1290,-1-22-3870,11-5-6063,-12-31-516,-4-17-645</inkml:trace>
  <inkml:trace contextRef="#ctx0" brushRef="#br0" timeOffset="381664.8299">22299 16920 12771,'12'56'5934,"5"-26"-387,-8-16-387,5-9-5289,-2-5-1419,-12-14-3741,4-3-258,-1-7-387,5 2-903</inkml:trace>
  <inkml:trace contextRef="#ctx0" brushRef="#br0" timeOffset="381989.8484">22867 16639 9159,'19'0'5676,"-19"-10"-129,0 10-516,-19-10-3354,-2 10-1419,-6 5 0,-3 2-129,-1 16 0,2 5 0,3 9-129,7 10 129,8 5 0,7-5 0,8 7-129,8 0 258,12-11-387,-2-11-516,13 1-3999,-8-20-387,4-11-387,-8-7-516</inkml:trace>
  <inkml:trace contextRef="#ctx0" brushRef="#br0" timeOffset="382254.8637">22890 16847 8127,'9'73'5805,"-1"-34"-516,-5-8-129,4 4-2322,-5-18-2451,1-4 129,-3-13-387,0 0 129,0 0 129,20-12 0,-6-6-129,3-3-258,3-1 129,3-4-129,1 1 0,-1 6-387,2 4-516,-17-5-4257,12 16-129,-9-3-258,3 7-774</inkml:trace>
  <inkml:trace contextRef="#ctx0" brushRef="#br0" timeOffset="382440.8743">23271 16999 11997,'0'73'5805,"-6"-30"-387,-11-9-774,-7 0-4902,6-2-4386,-11-13-387,3-6-387,3-9-387</inkml:trace>
  <inkml:trace contextRef="#ctx0" brushRef="#br0" timeOffset="383628.9423">23507 16552 9546,'0'86'5676,"-1"-34"-387,1 6-258,-14-3-3999,14-2-258,-5-6-387,0-9 0,0-9-129,2-12-258,3-17 0,0 0 0,-5-31-129,5-5 0,0-1 129,7-1-258,2-6 129,-2 8 129,3 4-129,0 10 129,0 7-129,-10 15 258,18 1-129,-11 11-129,0 10 129,0-5-129,1 5-129,3-7 258,2-10-129,1-4 0,2-3 129,0-18 0,3-7 129,1-8-129,2-7 129,-3 1-258,-2 6 258,-1 6-129,-3-1 0,0 11 0,-6 6 0,-7 13 129,0 0 0,0 0 129,2 21-258,-2-3 0,-6 4 0,2 2 129,-2 6-129,0-9 0,2 4-129,3-4 129,1-4 0,0-17 0,0 19 0,0-4 0,5-4-129,1 1 0,-6-12 0,12 18 0,-12-18 0,19 19 0,-8-19 0,1-4 129,1-4-129,-2-4 129,0 2 0,-2-3-129,-2 2 258,-1-2-129,-6 13 129,0 0 0,0 0 0,0 8-129,-1 4 129,-1 9 129,1 0-258,1 5 129,1 2-129,8-12 129,5-2-129,4 3 129,2-14 0,1-3-258,-2-10 0,-2-10 0,-6-4 129,-5-2 0,-6-3-129,-14 2 0,-6 5-387,-14-15-1161,1 16-3225,-6-3-129,6 11-645,-2 2-129</inkml:trace>
  <inkml:trace contextRef="#ctx0" brushRef="#br0" timeOffset="383997.9634">24264 16785 10836,'-4'113'5805,"-13"-68"-516,-2-1-258,-6-10-4773,-4-10 0,-1-7-1161,-12-14-3741,21-3-387,0-3-516,21 3-258</inkml:trace>
  <inkml:trace contextRef="#ctx0" brushRef="#br0" timeOffset="384476.9908">24409 16564 9933,'7'56'5676,"-7"-15"-516,3 5-258,-3 0-3354,-3 4-1032,0-4-258,0-2-129,2-3 0,1-8-129,1-12 0,8-3 129,1-10-258,4-8 129,-1-8-129,5-10 0,-6-5 129,5-1-129,-4 2 0,-3 4 129,2 1 0,-12 17 129,16-3-129,-8 11 0,0 12 129,1 2-129,4 5 129,1-5-129,6-1 129,3-8-129,0-11 129,6-6 0,0-24 0,-5-8-129,-2-2 0,-5-10-129,-9-6 0,-8 3-387,0 14-774,-19-8-3741,-1 26 0,-5 1-387,1 9-774</inkml:trace>
  <inkml:trace contextRef="#ctx0" brushRef="#br0" timeOffset="395177.6027">21728 16774 9546,'27'-4'5676,"-27"4"-258,14 15-129,-19-5-4515,5 15-129,0 7-129,-3 5-258,-3 11-129,2 11 0,0 3 0,-1 0 0,4 4-387,-2-8 0,3 11-516,-4-3-2838,5-12-1419,5-18-516,3 0-258,-5-19-516</inkml:trace>
  <inkml:trace contextRef="#ctx0" brushRef="#br0" timeOffset="395621.6282">21733 16941 8256,'24'-76'5547,"-9"38"-258,6 12-387,-4-5-3741,8 9-387,-6 0-129,2 12-387,-4 6 0,-4 13-129,-5 15 0,-5 5 0,-3 5-258,-7 10 258,-9 2-258,-2-1 258,-3-5-129,1-9 0,0-8-129,4-7 258,16-16 0,-13 14 0,13-14-129,10 10 0,9 0 0,2 4 0,3 3 129,1 7 0,-1 7-258,-3 3 258,-8 3 0,-4 3 0,-9-2-129,-8-7 258,-10-7-258,-9-6-258,-5 2-516,-20-15-4257,12-2-129,-7-9-774,7-3-129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5:44:27.47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6781 15276 9288,'19'24'5934,"-5"8"-387,-3 2-258,9 19-2064,-5-6-3096,1 3 0,-5-8-258,-1-4-516,0-1-387,-10-37-1677,0 0-2709,0-20-129,0-13-258,-6-17-258</inkml:trace>
  <inkml:trace contextRef="#ctx0" brushRef="#br0" timeOffset="119.0068">6809 15252 10449,'-30'-65'5676,"25"46"-258,2 6 0,17 13-3870,-14 0-1032,21 0-1290,1 3-4257,-5-6-387,4 3-258,-5-7-645</inkml:trace>
  <inkml:trace contextRef="#ctx0" brushRef="#br0" timeOffset="410.0234">7015 15207 11352,'22'125'5676,"-11"-66"-516,2-2-258,-6-14-4515,3-12-258,-6-17-129,-4-14-129,10-18 129,-5-17 0,1-8 0,1-2 129,0 2-129,2 6 258,2 8-129,2 14 129,0 15-129,2 11 129,0 15-129,-1 10-129,0 3-129,-1-2-516,5 11-1548,-9-23-3096,3-6 0,-12-19-645,25 0-129</inkml:trace>
  <inkml:trace contextRef="#ctx0" brushRef="#br0" timeOffset="703.0402">7416 15140 11868,'8'7'5547,"-10"7"-258,-6 9-258,-4-2-4644,-2-1-129,-5-4-258,6 2 129,2-2-258,5 0 258,6-6-129,0-10 0,20 14 129,-3-4-258,1 5 129,0 2 129,-5 3-129,-3-2-129,-9 7 129,-2 0-129,-12-5 129,-7-3-258,1-1-258,-8-10-645,14 2-2967,-7-8-1032,9-4-516,4-10-129</inkml:trace>
  <inkml:trace contextRef="#ctx0" brushRef="#br0" timeOffset="1070.0612">7557 15225 9159,'17'54'5418,"-9"-25"-129,3 3-129,-7-9-3999,9 8-387,-4-16-387,2 1-129,-1-16 0,5-5-258,-2-8-129,-1-6 0,3 0-129,-3-6 129,-3 1 0,1 7 0,-2 5 129,-8 12 0,14-5 129,-14 5-129,12 17 129,-5 0 0,0 3-129,0-6-129,6 2-1032,-13-16-3741,14 1-129,-5-10-387,4-12-516</inkml:trace>
  <inkml:trace contextRef="#ctx0" brushRef="#br0" timeOffset="1710.0978">7911 14715 7998,'-8'11'5418,"6"14"0,-1 4-516,10 23-3483,-5-7-387,7 16-258,-4-1-129,10 2-129,-7-6-129,5-7-129,-1-7-258,-3-11-129,2-6-387,-11-25-903,9 19-3741,-9-19-129,0 0-258,0 0-516</inkml:trace>
  <inkml:trace contextRef="#ctx0" brushRef="#br0" timeOffset="2099.1201">8169 15080 6966,'0'0'5160,"0"0"-258,-4 22-387,-3 2-3225,-4-9-903,3 3-258,-3 2 0,5 2 0,2-4-129,3-4 0,1-14 0,4 14 0,-4-14 0,21 0 0,-9-13-129,-2 3 129,0-1-129,-3-2 0,-7 13 0,10-16 0,-10 16 129,0 0-258,12 17 258,-6-2-129,4 3 0,0-5-903,9-2-3225,1-2-516,-2-9-129,3-5-129</inkml:trace>
  <inkml:trace contextRef="#ctx0" brushRef="#br0" timeOffset="2302.1317">8316 14559 9159,'22'28'5031,"-8"18"0,2 17-387,-4 11-4128,7 9 0,-2 0-387,-4-6-516,7 3-1161,-6-22-2967,0-17-516,-2-20-258,-1-18-387</inkml:trace>
  <inkml:trace contextRef="#ctx0" brushRef="#br0" timeOffset="2464.1409">8491 14830 10449,'-15'-40'5289,"-2"36"-129,-3 4-258,-7 7-4257,-5 4-645,-5 2-516,-8-11-1677,7 14-2709,-3-5-387,9 1-129,6-7-387</inkml:trace>
  <inkml:trace contextRef="#ctx0" brushRef="#br0" timeOffset="2842.1626">8608 14859 8385,'16'18'5418,"-11"-1"-516,-4 0-258,3 5-3870,-4-2-258,0 3-258,0 0-258,0 0 129,0-5 0,10-4 0,5-8 0,0-6 129,5-6 129,0-4-129,-7-7 0,-1-2 0,-7-1-129,-5-2-129,-5 8-129,-11 0-258,-4 9-1032,-15-3-3483,7-1-129,-5 4-258,5 1-645</inkml:trace>
  <inkml:trace contextRef="#ctx0" brushRef="#br0" timeOffset="3626.2074">8848 14875 10707,'19'36'5418,"-7"-14"-129,8 7-129,-4 2-4257,10 8 0,-4-5-387,3 2-129,-3-5 0,1-6 0,-2-13 129,0-2-258,-2-15 0,0-7-129,-4-5 0,3-10 0,-3-2-258,0-2-129,2 6-258,-5 2-129,8 17-1419,-8-13-3225,-1 8-258,-11 11-387,0 0-516</inkml:trace>
  <inkml:trace contextRef="#ctx0" brushRef="#br0" timeOffset="4534.2593">8879 14938 7353,'6'5'5031,"11"17"-129,-8-8-258,-2-2-3483,10 17-387,-7-9-516,8 9 0,-6 3-258,5 2 387,-4-4-258,1 5 0,-2-2 0,-1-4 129,0-4 0,-2-4-129,-2-6 129,-1-5-129,-6-10 0,0 0 0,0 0 0,0 0-129,0-13 0,-2-2 129,-2-6 258,4-1-129,0-10 0,0 3 0,6-6 0,7 2 129,1-5-129,6 6 0,2 6-258,4 7 129,0 5-129,2 3 129,0 6-129,-2 3-258,-2 2-258,-10 0-774,5 2-3870,-19-2-129,0 0-516,0 0-387</inkml:trace>
  <inkml:trace contextRef="#ctx0" brushRef="#br0" timeOffset="10437.597">3455 12404 7353,'0'37'5160,"0"-23"-129,0-2-258,0-1-3741,0-11-258,0 0 129,0 0-129,0-10 129,0-7-258,0 0 0,0-12-129,0-4 129,0-7-258,3-6 0,0-12 0,0-7-258,-3-10 129,2-3-129,-2-2 129,0-4-258,0-6 0,-2 2 129,-1 1-258,-2 3 258,0-3-129,0-5 129,2 0-129,-2 1 0,1-3 129,0-1-129,1 0 129,-1 2-129,3 4 129,-2 8-129,2 3 0,-1 3 0,2 9 0,0-1-129,0 6 129,0 1-129,0-1 129,0 1 0,0-3-129,0 5 129,0 0 0,0 2 258,0 5-258,1 5 0,0 0 129,2 5-129,-1 3 0,0-1 0,0 1 0,-1-2-129,-1 1 129,0-5 0,0 3 0,-3 3 129,0 6-129,0 1 0,1 3 129,-1 10-129,3 0 0,0 5-129,0 13 129,-2-17 129,1 6-129,1 11-129,-3-17 129,3 17 0,-4-20 0,4 20-129,-4-12 129,4 12 0,0 0 0,-3-10 0,3 10 0,0 0 0,0 0-129,0 0 129,-4 9 0,4-9 0,-6 20 0,2-7 129,-2 5-129,0 5-129,-2 3 258,0 6-129,-3 0 129,2 0-129,-3-1 129,3-2-129,-3-5 0,2-4 129,0-6 0,10-14-129,-15 18 0,15-18 0,0 0-129,-14 0 258,14 0-129,0-19 0,3 3 129,3-1-129,-1-9 0,1-3 0,2-2 129,0 4-129,0-6 0,-2 4 0,5 0 0,-4 2 0,2 5 0,0 3 0,2 2 0,-3-3-129,2 7 258,0 0-129,1 2 129,0 3-129,1 4 129,1 4-129,3 8 0,0 9 0,4 8 0,2 8 0,3 6 0,-2 4-129,2-1 129,-4-9-129,-2 3-129,-7-11-258,-4-1-774,-18-16-4128,10-8-387,-29 2-129,9 0-516</inkml:trace>
  <inkml:trace contextRef="#ctx0" brushRef="#br0" timeOffset="11053.6322">1183 10268 12126,'0'7'5676,"9"15"-258,-3 1-258,13 15-4257,-11 0-387,10 10 0,-3 2-129,5 7 0,-5-4-129,2-7 0,-4-2-129,-4-11 129,-2-8-258,-7-7 0,0-18-129,-15 1-129,-4-5-387,-7-22-129,2 5-903,-20-14-3741,8-5-129,-4-8-258,7 6-387</inkml:trace>
  <inkml:trace contextRef="#ctx0" brushRef="#br0" timeOffset="11190.6401">969 10267 10320,'0'-31'5418,"0"19"-516,2-2 129,2 2-4902,-4 12-2838,0-20-1806,-4 6-645,0-1-258,1-2-387</inkml:trace>
  <inkml:trace contextRef="#ctx0" brushRef="#br0" timeOffset="11669.6675">1345 10074 10191,'33'25'5289,"-24"-9"-516,3 11 0,2 4-3999,-7-4-258,7 3-258,-2-4 0,3-2 0,-1-14 0,7-8-129,-3-9 129,3-8-129,-3-8 0,-2-2 0,-1-4-258,-3-3 129,-4 6-129,-1 5 258,-3 2-258,-4 19 258,0 0-129,0 0 0,0 0 129,7 20-129,1 2 129,3 5-129,1-1 129,3 1-129,2-9-258,0-11-129,1 2-903,-18-9-3612,16-16-387,-11-5 0,-5-4-645</inkml:trace>
  <inkml:trace contextRef="#ctx0" brushRef="#br0" timeOffset="12513.7157">1699 9956 9288,'26'41'5289,"-14"-15"-258,1-6-387,2 6-3741,-9-9-516,0-2-258,-6-15 0,0 0-129,14 0-258,-12-15 0,0 1-129,-2-10 129,2 4 0,-1 1 129,1 4-129,-2 15 387,0 0-129,11-3 129,-11 3 0,15 18 129,-8-4-129,0-1 0,-7-13-129,16 14 0,-16-14 129,12 0-129,-7-10 0,-1-4 0,0-5 0,0-1 0,-1 1 0,-1 2 129,0 2 0,-2 15 0,6-23 129,-6 23 129,11-13-129,-11 13 0,14-10 129,-14 10-258,13-5 129,-13 5-129,0 0 0,14-4-129,-14 4 129,0 0-258,0 0 129,0 0 0,13 0 0,-13 0 129,14 0-129,-14 0 0,19 4 0,-7 4 129,0 5-129,-2 6 129,1-1-258,-2 1 129,-2-2 0,-1 1 0,0-4-129,-6-14 0,6 15 129,-6-15 0,0 0-129,0 0 0,0-6 0,-4-7 129,-3-7 0,3-2 0,-1-1 129,1-5-129,1 0 129,3-6 0,0 5 129,2 5-258,6 3 0,3 4 0,-1 5 129,2 6-129,1 6 0,-1 9 0,-3 5 0,-1 9 129,-4 2-258,-4 3 129,-6 1 0,-7-3-129,-3-2 0,-7-9-258,4 0-903,-14-10-3612,13-5-129,1-6-387,6-7-516</inkml:trace>
  <inkml:trace contextRef="#ctx0" brushRef="#br0" timeOffset="12935.7399">2410 9513 8901,'20'49'5031,"-15"-21"-516,4 9-1290,-7-2-7224,-1-11-516,5-3-516,-6-21-129</inkml:trace>
  <inkml:trace contextRef="#ctx0" brushRef="#br0" timeOffset="13210.7556">2580 9422 9030,'4'11'5031,"-4"1"-129,0 4-258,0-3-4128,-5-1 0,3 8-258,-2-11 0,4 3 0,0-12 0,5 20 129,-5-20-129,18 29 0,-10-13 0,4 0 0,-5 10-129,-3-4-129,-2 7-516,-2-29-2322,-12 22-2064,-2-20-516,-3-2 0,-4-17-387</inkml:trace>
  <inkml:trace contextRef="#ctx0" brushRef="#br0" timeOffset="13347.7634">2389 9307 10449,'0'7'5160,"0"-7"-1935,-10 2-3225,10-2-4902,-27 5-516,7-2-129</inkml:trace>
  <inkml:trace contextRef="#ctx0" brushRef="#br0" timeOffset="13782.7883">1546 11013 13287,'0'0'5805,"9"20"-516,0 16 0,3 14-4773,1 9-258,-4 3-129,1 4-516,-6-10-387,7 3-3741,-10-19-1032,3-10 0,-4-17-645</inkml:trace>
  <inkml:trace contextRef="#ctx0" brushRef="#br0" timeOffset="13963.7987">1636 11194 9804,'0'-18'5676,"-21"11"-387,6 14 0,-9 6-3354,5 8-1290,-8 2-387,0-1-258,5 3-516,-3-13-645,18 0-3870,-3-2-258,10-10-387,0 0-516</inkml:trace>
  <inkml:trace contextRef="#ctx0" brushRef="#br0" timeOffset="14269.8162">1763 11136 8514,'14'-3'5547,"-2"10"-387,-12 6-258,0-13-3741,-5 29-516,-2-11-258,3 8 0,1-9-258,3 0 129,4-2-258,9-9 129,5-3 0,3-3 0,0-8 0,5-3-129,-5 1 129,-3-5-129,-4 1 129,-7 2-129,-7 12 0,-3-17-129,-9 13 0,-8-4-387,3 8-645,-13-7-3741,10 1-258,0-2-387,7-1-387</inkml:trace>
  <inkml:trace contextRef="#ctx0" brushRef="#br0" timeOffset="14577.8338">2018 11062 6063,'5'43'5289,"-4"-26"129,3 3-645,-4-20-2967,15 23-387,-15-23-387,33 4-129,-15-10-258,4-10-129,-5 0-258,1-3 129,-4 1-258,-4 0 0,-10-2 0,-3 6-129,-14 7 0,-2 7-129,-6 0-258,-7-3-645,11 6-3999,-9 3 0,5 0-516,6-1-516</inkml:trace>
  <inkml:trace contextRef="#ctx0" brushRef="#br0" timeOffset="15082.8627">2389 10539 11481,'13'5'5676,"-8"10"-645,2 11 0,-1 6-4515,2 6-129,0 10-258,0 3-129,2 5-129,-1-13-645,8 13-1548,-3-18-2838,-1-10-129,1-6-387,-3-15-516</inkml:trace>
  <inkml:trace contextRef="#ctx0" brushRef="#br0" timeOffset="15434.8828">2633 10800 6450,'23'-35'5547,"-16"21"-645,-5-2 129,-2 5-3354,0 11-903,-15-2 0,2 9-387,-3 4-129,5 6 0,-1 2 0,5 1 0,2-2 0,5-3-129,0-15 0,10 3 0,-10-3-129,22-8 0,-10-1 0,1-4-129,-3-2 0,-10 15 0,16-11 129,-16 11-129,11 5 0,-7 10 129,0 0 0,1 5-129,1 0-129,-6-20-903,15 17-3741,-15-17 0,11 0-387,-5-17-645</inkml:trace>
  <inkml:trace contextRef="#ctx0" brushRef="#br0" timeOffset="15706.8984">2751 10710 6708,'18'64'5289,"-7"-33"-258,-2-8-129,2-11-3612,0 5-516,-11-17-129,10-2-387,-3-19 0,-3-6-129,0-7-129,1-4 0,1 1 0,0 5 0,2 1 0,-1 8-129,2 10-258,-5-1-774,10 9-3354,-14 5-516,15 7-129,-15-7-516</inkml:trace>
  <inkml:trace contextRef="#ctx0" brushRef="#br0" timeOffset="16629.9512">3022 10565 7998,'29'-7'5418,"-18"0"-129,-11 7-516,17 0-3354,-17-12-645,0 12-387,0 0-129,-8 4-129,-1 7-129,-2 0-129,2 6 129,-1 1 129,4 0-129,4-1 0,2-4-129,0-13 0,4 12 0,-4-12 129,17 0-129,-17 0-129,17-17 129,-8 7 129,-1-1 0,-8 11 0,13-15 0,-13 15 129,15 0 0,-8 14 129,-1 4-129,1 6 0,-1 6 0,0 7-129,-2 2 258,-2 2-129,-2-4 0,0-4-129,-1-4 129,-5-7-129,0-7 129,6-15 0,-16-3-129,10-9 0,1-2 129,3-9 0,2 1-129,0-3 129,8-3-129,3 7 129,5-9-129,-2-1 129,4-2-129,-3-4 0,1-6 0,-4 1-129,-2-4 129,-2 5-129,-6 7 0,0 5 0,-2 3 129,0 13-258,0 13 258,-3 6 0,2 14-129,-1 3 258,2 5-129,3 2 0,6 0 0,5-2 129,1-6-129,4-10-129,1-3-129,-1-9-516,6 1-2064,-7-6-2064,-4-9-516,-6-1-258,1-2-258</inkml:trace>
  <inkml:trace contextRef="#ctx0" brushRef="#br0" timeOffset="18413.0532">6832 10810 4128,'27'-13'5289,"-19"2"-129,-8 11-258,0 0-3483,-12 4-129,-4 13-387,-23-2 0,-2 10 0,-20-8 0,-8 7-258,-16-13 0,-6 7-258,-11-17 129,-4 0-129,-1-1-129,3-5 0,2-7-129,8 4 129,7 6 0,11 2 0,9 0-129,9 5 0,13 5 0,6-3 0,9 5 0,8-5-258,8-6-129,14-1-516,0-11-2322,0-18-2451,17-2-258,-1-8-129,8-11-645</inkml:trace>
  <inkml:trace contextRef="#ctx0" brushRef="#br0" timeOffset="22665.2964">17320 3118 12126,'17'-2'5418,"-6"6"-645,-1 6-3354,5 12-6063,0-11-1032,3 1 0,-6-8-258</inkml:trace>
  <inkml:trace contextRef="#ctx0" brushRef="#br0" timeOffset="22829.3058">17545 3367 9159,'4'75'5031,"-1"-42"-1161,-3-16-1806,1 0-6579,-1-17-258,0 0-387,0-7-258</inkml:trace>
  <inkml:trace contextRef="#ctx0" brushRef="#br0" timeOffset="23204.3272">17394 3306 10191,'13'14'5547,"-13"-14"-516,9 14-129,4 0-4386,-13-14 0,2 23 0,-2-12 0,0 5 129,0 0-258,0 2 129,-2 2-129,2 1 129,0-1-258,0 5-258,0-4 129,0 0-129,0-1-129,0-1 129,-3-2-258,-5-2 0,6-3 0,2-12-129,-9 20-387,9-20-903,0 0-3612,0 0 0,0 0-258,0 0-774</inkml:trace>
  <inkml:trace contextRef="#ctx0" brushRef="#br0" timeOffset="23417.3394">17378 3102 9417,'6'-12'5418,"1"22"-258,0 7-1032,-6 0-2580,3-3-2580,5 4-3612,-6-6-129,4 1-516,-7-13-516</inkml:trace>
  <inkml:trace contextRef="#ctx0" brushRef="#br0" timeOffset="23732.3574">17562 3348 10449,'16'118'5676,"-12"-64"-387,6 1-129,-8-12-4644,5-12 0,0-19-258,-7-12-258,17-6 129,-7-19-129,4-4 0,3-2 0,1-5 0,4 2 0,-4 7 129,1 13 0,-2 6-129,0 13 129,-4 14-129,0 12 0,-2 9-129,-6-1-387,11 10-3741,-13-21-774,7-6-516,-10-22-387</inkml:trace>
  <inkml:trace contextRef="#ctx0" brushRef="#br0" timeOffset="23957.3703">17946 2885 10449,'22'11'6192,"-17"23"-1161,2 22 129,-1 3-4644,-2 12 0,-4 8-258,0 1-129,2 2-129,1-5-645,6-6 129,-7-20-1290,10-3-3225,-4-23 0,7-8-645,-15-17-258</inkml:trace>
  <inkml:trace contextRef="#ctx0" brushRef="#br0" timeOffset="24117.3794">18110 3309 11739,'-15'-17'5547,"0"17"-258,-11 2-258,-6 8-4773,-2 3-258,-3-5-645,6 16-2322,-9-20-2064,19 5-258,4-9-387,17 0-387</inkml:trace>
  <inkml:trace contextRef="#ctx0" brushRef="#br0" timeOffset="24557.4046">18171 3338 6966,'17'86'5418,"-11"-44"-258,-4-3-387,3-1-2838,-5-11-1161,7-2-129,-7-25-387,11 5-129,-2-13 0,4-9 0,5-10 0,3-1 0,3-7-129,3 3 0,-1 6 129,-2 5-129,-1 3 129,-6 10-129,-3 8 129,-5 7 0,-8 8-129,-1 7 0,-5 1 129,-2 3-129,-1 6 0,3-3 0,5-4 0,0-9-129,15-2 129,8-7 0,1-7 0,6-1 0,-1-14 0,-2-5-129,-2 1 129,-10-5-129,-6-4 129,-9 1-258,-7 7-387,-20-9-645,7 18-3483,-13-2-258,5 5-258,-1 0-387</inkml:trace>
  <inkml:trace contextRef="#ctx0" brushRef="#br0" timeOffset="25469.4568">18843 3459 8901,'11'0'5031,"-11"0"-258,0 0-258,0 0-3999,0-10 129,0 10-258,-10-4 0,10 4 0,-20 3 0,10 11-129,0 2 129,5 8-129,0 1-129,4 4 0,1-5 0,5 0-129,7-4-129,5-13 129,3-7-129,1-6 129,2-22-129,-3-9 129,-2-13-129,-2-12 129,-6-6 129,-6-6-258,-3 2 129,-1 2 387,-1 11-387,-4 10 387,0 14-387,-2 18 387,7 17-387,-9 12 516,3 20-516,3 16-129,1 10 258,1 7-258,1 8 129,0 2 0,3-7 0,4-6-258,3-8 258,2-10 0,2-14-387,-1-17-387,8 1-2064,-7-25-2064,6-6-258,-4-18-516,3 0-129</inkml:trace>
  <inkml:trace contextRef="#ctx0" brushRef="#br0" timeOffset="26333.5062">19152 3398 9546,'7'77'5289,"-3"-35"-387,-4-13-258,2 0-3999,-2-8-258,6-5-258,-6-16-129,14 2-129,1-9 0,-3-15-129,6 0 0,-4-10-129,3 6 258,-3 1 129,-1 5-129,-4 7 129,-9 13 0,13 1 0,-11 15 0,1 8 129,1 0 0,2 1-129,1-2 258,3-1-258,3-9 129,4-8-129,0-5 129,3-8-129,-3-11-129,2-4 129,-1-3-129,-5-5 129,-1 2 0,-3 4 0,-2 3 129,-2 6 0,-1 3 129,-4 13-129,0 0 0,0 0 129,11-6-129,-11 6 0,0 0-129,7 9 0,-7-9 0,0 0 0,0 0 0,4 12 0,-4-12 0,0 0 0,0 0 0,0 0 0,-6-3 0,6 3 0,-13 0 0,13 0 0,-16 10 0,9 7 129,0 3-129,3 9 0,3 0 129,1 5-129,3-1 0,9-3 129,3-8-129,5-8 129,5-9 0,2-5 129,0-13-129,5-8-129,-4-13 129,-1-2-129,-1-3 0,-5 2 0,-5 1 0,-4 5-129,-6 7-129,-6 4 129,0 20 0,-8 0 129,-6 8-129,-2 11 129,1 9-129,1 4 129,2 2 129,8 2 0,2-2 0,5-5 129,11-5-258,6-6 258,4-7-258,4-11-129,4 0-387,-8-16-645,11 3-3612,-14-13-129,1 2-258,-11-9-516</inkml:trace>
  <inkml:trace contextRef="#ctx0" brushRef="#br0" timeOffset="26857.5362">20440 3321 11223,'17'0'5289,"-17"0"-516,-8 9 129,-10-1-4773,-4 4 0,-7 9-258,2 3 129,1 1 0,6 1 0,11-4 0,7-2-129,5-6 129,11-2 0,5-12 129,2-4-258,0-4 129,-5-6 0,2 1 0,-6 0 129,-4 2-129,-8 11 0,0 0 0,7 20 0,-7 0 0,0 3-129,0 4-387,0-14-1548,0 5-2580,0-18-258,15-2-258,-2-25-516</inkml:trace>
  <inkml:trace contextRef="#ctx0" brushRef="#br0" timeOffset="27378.566">20572 3275 8514,'13'75'5289,"-7"-27"-387,-3-4-258,3-1-2838,-3-11-1548,0-3 0,3-16-258,-6-13-129,19-6 129,-4-16-129,4-4 129,4-6-129,3 2 129,1 0 0,-1 7 0,-3 7 129,-3 6 0,-1 10 0,-7 3-129,-4 14 129,-4-1 0,-1 4-129,-3-2 129,1 3-129,0-5 129,-1-16-129,13 13 129,-1-13-129,5-11 129,2-3-129,3-7 129,-1-2-258,2 0 129,-4 0 0,-4 10 0,-2 0 0,-13 13-129,0 0 258,8 8-258,-8 9 129,-5 7 0,-1-3 0,1 0 129,3 5-129,2-9 0,0-17 0,7 7 0,-7-7-129,22-20 129,-13-2-129,1-8-129,-7-8-129,2 8-774,-12-12-2451,1 14-1032,-8-4-258,3 10-516</inkml:trace>
  <inkml:trace contextRef="#ctx0" brushRef="#br0" timeOffset="27593.5783">21200 2764 10320,'30'37'5676,"-24"-4"-1032,3 17 516,-7 7-4902,-2 6-129,-1 7-129,-5 2-129,3 3-516,-4-21-1290,7 5-2580,0-21-516,6-10-258,-6-28-129</inkml:trace>
  <inkml:trace contextRef="#ctx0" brushRef="#br0" timeOffset="27755.5875">21330 3052 11352,'-12'-5'4902,"-11"6"-129,0 20-258,-8 3-4515,-5-4-774,3 11-2064,-7-13-1935,9-1-258,6-11-129,13-3-258</inkml:trace>
  <inkml:trace contextRef="#ctx0" brushRef="#br0" timeOffset="28261.6165">21338 2800 5934,'16'0'5289,"6"22"258,-19 0-1032,2 24-774,-5-7-2967,0 7-129,-2 6-258,-4-1-129,-3-4 129,2 1-516,1-7 129,1-1-129,0-9 129,5-4 0,0-11 0,0-16 0,5 17-129,-5-17 129,20 2 0,-6-2-129,4-2 129,3-2 0,3 4 0,1 0 0,3 0 0,0-3-129,3 0 129,-2-2 0,-3-8 0,-4-1-129,-3-6 129,-8-1-129,-8-4 129,-3 2-129,-10 4 129,-9 3 0,-2 8 0,-3 8 129,1 2 0,4 18 0,7 6 0,9 8 129,3 2 0,14 6 0,8-7-129,7 0-129,4-9 0,0-11-516,5-2-1290,-16-21-2838,3-9-258,-15-19-387,1-1-516</inkml:trace>
  <inkml:trace contextRef="#ctx0" brushRef="#br0" timeOffset="28751.6445">21896 3237 11739,'0'66'5289,"0"-35"-258,0 13-129,0-13-4515,0 2 129,0-13-129,0-7 0,0-13 0,12-19-258,0-5 129,6-5-129,3-7 129,5 0-258,1 0-129,-3 7 0,5 11-387,-7-1-258,7 19-3354,-13-9-774,-1 9-387,-15 0-387</inkml:trace>
  <inkml:trace contextRef="#ctx0" brushRef="#br0" timeOffset="29673.6972">22435 3485 11094,'40'17'5418,"-14"-21"-774,8-11 258,-3-20-4386,2-5-258,-4-7-129,-2-2 0,-6-1-129,-6 0 0,-7 2 0,-3 14 258,-5 11-258,0 23 0,-20-9 0,4 16 0,-3 15 0,1 10 0,2 9 129,3 3-387,6-4 387,7 4 0,4-5-129,14-6 129,8-11-129,9-10 0,5-12 0,4-9 0,4-15 0,0-16 0,1-16 0,-1-12 258,-5-10-387,-6-5 129,-8-6 0,-4 2-129,-10 8 0,-6 13 0,-8 13 129,-5 18-387,-13 19 516,-7 20-129,1 28-129,-4 14 387,1 19 0,1 6-258,4 9 0,8 8 129,6 0-129,7-4 129,5-10 0,9-7-258,8-12 129,6-14 0,6-19 0,3-17 0,1-10-129,-2-21 0,-2-10 0,-8-8 0,-6-2 129,-10 0 0,-8 10-129,-4 4 129,-12 13 0,-5 9 0,-2 10 0,-1 18 0,5 10 0,5 12 129,7 5-129,5 6 0,7-1 0,10-3 0,7-7-129,-1-15-387,10 1-774,-17-26-3483,14 0-129,-9-19-516,0-8-129</inkml:trace>
  <inkml:trace contextRef="#ctx0" brushRef="#br0" timeOffset="30554.7476">23412 3225 9933,'4'77'5289,"-4"-35"-645,-5-9-129,2-2-3999,-5-8-129,6-1-129,2-22-258,0 15 129,0-15-258,13-20 129,0 2 0,2-5 0,-2 0 0,4-1-129,-4 5 258,-1 2-129,-12 17 0,18-1 129,-18 1 0,12 18 0,-6 0 0,-1 2-129,-2-3 129,1 1-129,0-5 129,-1-2 0,-3-11-129,14 7 0,-14-7 0,23-9 129,-9 0-129,-2 1 0,4 1 0,-2-3 0,2 6 129,-4-2-129,1 4 0,-1 1 129,-2-1-129,2 0-129,-2-3 129,1-2 0,1-5 0,-2-4-129,2-1 0,-3-4 129,0 1 0,-1 3 0,0 0 0,-3 1 0,-5 16 0,7-13 0,-7 13 0,0 0 0,0 6 0,0-6 0,-6 16 0,1-4 0,5-12 0,-8 20 0,8-20 129,-3 21-129,3-21 0,0 13 129,0-13-129,10 9 129,-10-9-129,19 13 129,-6-12-129,2-1 0,3 0 0,-2 0-129,4-7 129,2-5 0,-2-9-129,1-8 0,0-10 129,-3-9 258,0-12-258,-3-4 0,-1-5-129,-3 4 129,-3 0 0,-4 5 0,-1 11-129,-2 13 0,0 19 129,-1 17 129,0 12 0,0 20 258,0 18-258,0 21 0,4 7-129,0 12 0,5 5-129,1-4-129,5 0-516,-6-24-1290,11-6-2580,-10-31-387,9-16-258,-10-30-258</inkml:trace>
  <inkml:trace contextRef="#ctx0" brushRef="#br0" timeOffset="30690.7554">24221 3089 10449,'-3'-87'5547,"-10"60"-516,0 27 0,-14 0-3870,-3 11-129,-14-5-903,-7 1-645,1 13-4128,-11-16-387,8 8-258,2-10-774</inkml:trace>
  <inkml:trace contextRef="#ctx0" brushRef="#br0" timeOffset="33382.9094">14258 12051 8514,'-12'0'5805,"-5"3"-258,17-3-129,-11 0-4128,11 0-516,0 0-258,0 0 0,0 0-129,0 0 0,0 0-129,5 5 129,-5-5 0,14 3 0,-1-3 0,1 4-258,6 2 129,2 1-129,3-6 0,0 2 0,4-3 0,2 0 0,1 0-129,6-3 129,-2-2 0,1-4-129,-2 2 129,0 6-129,0-3 0,-3 4 0,-5 0-129,-3 2 129,0 1 0,-2 2 0,-2-5 0,0 0 129,1 0-129,-2 0 0,1-3 0,-1-4 0,-3 1 0,1 2 129,-5 4-129,0 0 129,-12 0-129,18-5 0,-18 5 0,0 0 130,14 0-130,-14 0 0,0 0-130,0 0 1,13 3 129,-13-3 0,0 0 0,12 0 0,-12 0 0,0 0 129,12 0-129,-12 0-129,0 0 129,0 0 0,0 0 0,0 0 0,0 0 0,0 0 0,0 14 0,0-14 129,-9 19-129,9-19 130,-14 21-260,6-10 130,-4 4 0,3-1 0,-1-3 0,-1 2 0,3-1-129,8-12 258,-12 17-129,12-17-129,0 0 129,0 0 0,-12 3 0,12-3 0,0 0 0,0 0 0,0 0 0,0 0 129,0 0-129,0 0 130,9-5-130,-9 5 0,17-15-130,-5 5 130,1-3 0,1 1 0,-3 0-129,1 2 129,0-1 0,-7-1 0,2 0 129,-7 12-258,6-16 129,-6 16 0,3-10 0,-3 10 0,0-13-129,0 13 129,-1-11 0,1 11 0,-14-16 129,3 7-129,-3 5 0,-2-4 0,-3 1 129,0 0-258,0-1 258,1 5-129,4 2-129,1-2 129,2-2 0,11 5 0,-15-9 129,15 9-129,-12-3-129,12 3-258,0 0-516,-20-29-2193,20 29-2709,-10-13 0,10 13-903,-8-28-387</inkml:trace>
  <inkml:trace contextRef="#ctx0" brushRef="#br0" timeOffset="59321.393">12181 11708 9288,'-3'-12'5547,"-3"-3"0,6 15-258,-20-8-4644,20 8-129,-15 0 0,15 0-129,-22 17-129,11 1 0,0 8 0,2 5 0,-1 4 0,7 5-129,1 2-129,2 3 258,2-5-129,6-7 0,4-8-129,3-2 129,3-10 0,4-8 0,0-8-129,5-18 129,-1-11 0,-1-5-129,-2-14 129,-4-11 0,-3-8-129,-6-7 0,-8 2-129,-2-3 129,-5 5 0,-4 8 0,-5 5-129,-1 13 129,-2 8-129,2 10 129,1 10 0,0 10 0,1 9 0,1 7 0,2 13 0,2 3 0,2 16 0,0 3 129,6 6-129,0 1 0,0 4 129,7-2-129,1 1 129,7-5 0,2-1 0,4-3-129,1-3 129,4 0 0,1-8-129,1-7 0,0-5 129,-1-9-129,0-11 0,-3 0 0,-1-14 0,-2-14-129,-2-4 129,-1-1 0,-5-5-129,-2-2 129,-3 1-129,-4 2 0,-4 4 0,0 4 129,-8 10-129,-7 12 129,-1 1-129,-5 6 0,-2 8 258,0 5-258,1 6 129,-1 0-258,4 0 129,5-7-387,4 5 0,-2-12-645,12-5-3741,0 0-645,1 12-516,-1-12-258</inkml:trace>
  <inkml:trace contextRef="#ctx0" brushRef="#br0" timeOffset="59853.4234">12403 11623 8127,'-9'46'5805,"4"-18"-258,1 5-129,4 11-4386,0-11-129,4 0-258,-1-5 0,9-11-129,5-12-258,3-4 0,3-8 0,2-16-129,-1-5-129,-3-5 0,-1-5-129,-7-2 258,-5 3-258,-8 7 129,-1 2-258,-14 2-129,-4 11-129,-5 2-258,3 19-1290,-9 1-3483,4 8-129,2-3-258,5 3-387</inkml:trace>
  <inkml:trace contextRef="#ctx0" brushRef="#br0" timeOffset="60349.4518">12638 11473 9288,'35'56'5934,"-19"-16"-387,4 12 0,-5 3-4773,1 15-129,-10-9-387,1 0 0,-6-11 0,-1-4-129,-5-21 0,5-25 0,-20-1-129,7-37 0,2-14 0,1-13 129,0-14 0,5-6-129,5 2 129,0 2-129,15 6 129,-1 21-129,7 7 129,0 22-129,3 17 0,1 9 0,-6 20 0,-3 15 0,-7 13-129,-8-1 129,-3 10-129,-14-14-129,-5-1-129,-11-18-387,2 1-1290,-6-26-3483,6-7-129,-1-18-387,9-4-516</inkml:trace>
  <inkml:trace contextRef="#ctx0" brushRef="#br0" timeOffset="60821.4788">12832 11621 6321,'45'-6'5805,"-19"-11"-387,-1-6-387,-4-13-3999,6 2-258,-12-9-129,4 2-258,-12-1-129,-3 1-258,-4 7 129,-5 7-258,-8 13 258,-6 8-258,1 11 129,-2 10 0,3 12-129,3 8 258,3 5-258,6 0 258,5-1-129,7-3 0,10-1 0,4-9-258,9-2-129,-3-19-903,15 3-2838,-10-8-1032,4-10-258,-1-4-516</inkml:trace>
  <inkml:trace contextRef="#ctx0" brushRef="#br0" timeOffset="61240.5028">13339 11305 4644,'10'-30'5547,"-10"30"-129,0 0-516,-17 14-2967,-3-2-1032,4 17-129,-6 0-258,4 5 0,0 5-258,7 1 0,5-9 129,6 2-129,6-17 0,9-7-129,7-9 0,3-6 0,2-21 0,-1-14-129,-2-11 129,-1-7-129,-7-6 0,-6-6 129,-5-1-129,-5-7 0,-3 8 0,-7 10 0,0 10 0,-5 10 0,0 16 0,3 20 0,1 10 129,4 24 0,5 9 129,2 15-129,3 8 258,11 7-258,5 1 258,3-1-258,4-8 129,-2-6-258,0-1-387,-9-21-516,3-3-4257,-18-12-387,0-17-387,-29 9-516</inkml:trace>
  <inkml:trace contextRef="#ctx0" brushRef="#br0" timeOffset="62008.5467">11942 13150 11094,'10'36'5805,"4"-21"-387,-1-13-129,6-1-4644,-5-9-258,5-12 0,-5-3-258,-1-8 0,-2-2-258,-4-3 258,-6 2-129,-1 4-129,-3 9 129,-5 7-129,-2 11 129,-2 3-129,0 13 129,4 10-129,1 6 0,5 6 129,2 1 258,8 1-258,6-2 258,7-6 0,6-9-129,3-5 0,6-10 0,-1-11-258,1-9-774,-12-20-2709,3 5-1677,-7-12-516,-5 0-258,-10-7-258</inkml:trace>
  <inkml:trace contextRef="#ctx0" brushRef="#br0" timeOffset="62444.5716">12213 12446 10320,'7'-12'5676,"12"16"-387,-8 20 0,-3 9-4515,7 16-258,-5 12-387,4 9 129,-1 6 0,5 6 129,1-7-129,2-1-129,0-13 129,1-15 0,-1-19-129,3-13 0,-4-16-129,-1-17 0,-2-13-129,-3-10 258,0-8-258,-5 2 129,-2-1-129,-4 6 129,-3 6 0,0 13 0,-5 12 0,5 12-129,-20 4 129,10 16 0,2 9 0,1 5 0,3 10 0,4-6 0,5 3 0,9-4 0,6-8-129,3-5 0,4-7-129,-2-13-258,2-4-516,-13-13-2580,5-5-1677,-9-13-387,1-2-387,-9-11-129</inkml:trace>
  <inkml:trace contextRef="#ctx0" brushRef="#br0" timeOffset="63584.6368">12686 12639 8256,'28'75'5547,"-14"-31"-258,-5-1-258,0-1-3741,1-1-903,-8-10 0,2-6-129,-2-12-258,-2-13 0,0 0-129,9-17 0,-5-9 129,2-5-129,1-5 0,0-1 129,0 3 0,-1 5-129,2 8 129,-8 21 129,12-13-129,-12 13 0,16 16 0,-7 2 129,-1 5-129,4-2 0,-1-2 0,1-9 0,1-10 0,2 0 0,0-9 0,0-9 0,0-5 0,0-2-129,-1-2 129,0 3-129,-1 6 129,-2-1 0,-11 19 0,21-10 0,-21 10 129,19 1-129,-19-1 0,18 17 258,-6-14-258,2 1 0,-1-4 0,1-13 0,-2-3-129,-2-5 129,1-4-129,-6-3 0,-4 8 129,-1 0 0,-7 7 0,-5 6-129,-2 6 258,-3 1-258,1 12 129,2 8 0,5 3 129,4 1-129,5 6 129,4-4 0,9-1-129,5-2 258,5-6-129,1-7-129,0-2 0,0-8-129,-1-8 129,-8-9-129,2-2 0,-5-4 0,-2-1 0,-3 2 0,-3-4 129,0 7 0,-1 5 0,-3 14 129,6-15 0,-6 15-129,0 0 0,11 12 0,-8 2 129,0-1-129,-3-13 129,7 20-129,-7-20 0,8 16 0,-8-16 129,14-1-129,-14 1 0,15-15 0,-15 15 0,24-18 0,-11 4 0,1 0 0,-1 6 0,0 1 0,-3-2 0,3 1 0,-2 1-129,-11 7 129,10-17 0,-5 7 0,-4-9-258,0 2 258,-1-5-129,0-7 258,0-6-129,-1 0 0,-1-7 0,-2-3 129,2-3 0,0-1 129,-3-7-129,0 0-129,-3 3 129,-1 3-129,0 6 129,2 8 0,-1 11 0,6 8-129,2 17 0,-4 10 129,8 10 0,4 15 0,5 10-258,4 8 258,6 5-258,-1 4 129,7 4-129,-2-4-129,5 2-387,-9-17-774,7-2-3612,-7-15-258,-4-10-258,-5-17-516</inkml:trace>
  <inkml:trace contextRef="#ctx0" brushRef="#br0" timeOffset="63745.646">13667 12064 9288,'-33'-29'5547,"12"29"-258,-5 8-129,-3 15-4773,-9-4-258,-2 4-387,1 6-1161,-9-6-3483,14-4-258,3-3-516,5-7-387</inkml:trace>
  <inkml:trace contextRef="#ctx0" brushRef="#br0" timeOffset="118626.7851">9394 3101 13416,'20'15'5547,"-20"-15"-387,0 0-903,-18-3-3225,-21-7-258,-6 3-129,-17-5-129,-10-1-129,-12-2 0,-2 3 129,-2-1-386,5 2-260,7 0 260,11 1-389,12 3 259,12 3-516,13-1 129,7-1-645,18 12-1161,3-6-3225,0 0 0,3 13 0,16 0-903</inkml:trace>
  <inkml:trace contextRef="#ctx0" brushRef="#br0" timeOffset="118993.8061">9319 3210 11352,'33'53'5547,"-25"-19"-258,4 14-258,-8 2-4128,4 14-129,-7-1-258,1 11-129,1 0-129,-1-3 0,0-3-129,1-9 0,-1-6-129,0-10-129,2-6-516,-4-20-645,2 4-3999,-2-21 0,0 20-387,0-20-645</inkml:trace>
  <inkml:trace contextRef="#ctx0" brushRef="#br0" timeOffset="122252.9925">9386 4066 9030,'15'16'5418,"-2"-6"-129,-2-8-129,11 3-4128,-5-6 0,11-1-258,-1-5-258,8 2 0,3-8-129,10 7 0,3-6 0,7 1 0,2 5 0,5 0-129,2 1 129,1 4-258,-1 0 129,2-1 0,-2 1 0,-2 1-129,1 0 0,0 0-129,6 0 0,2 0 129,3 0-129,-2 0 130,1 0-260,2 5 260,0 0-260,-6-2 130,-1 0 0,-3 0 0,-4 0-129,2 5 258,-5-4-129,-5-1 0,-3 2 0,-3-2 130,-6-3-130,-6 2 0,-6-1 0,-5 1 0,-3-2 0,-5 1 0,-2-1 0,-4 0 0,-1 0 0,-12 0 0,18 5 0,-18-5 0,16 2 0,-16-2 0,11 1 0,-11-1 0,0 0 0,12 0 0,-12 0 0,0 0 0,0 0-130,7-8 260,-7-4-130,0-2 0,0-6 0,-1-9 0,-2-7 0,-1-1 0,2-11 0,-3 2 0,3-8 0,1-1 0,1-4 0,0 2 0,2 1 0,4-1 0,0 4 0,1-1 0,-1 8 0,1 3 0,0 4 0,-1 8 0,-2-3 0,1 11 0,0 1 0,1 1 0,-2 3 0,3 5 0,-3 3 0,-4 10 0,10-15 0,-10 15 0,11-13 0,-11 13 0,0 0 0,0 0 0,0 0 0,0 0 0,0 0 0,0 0 0,0 0 0,0 0 0,0 0 0,0 0 0,0 0 0,0 0 0,12-13 0,-12 13 0,0 0 0,9-12 0,-9 12 0,13-10 0,-13 10 0,14-3 0,-14 3 0,20-3 0,-7-3 0,5 4 0,-1 1 0,7 0 0,3-2 0,3 0 0,3 0 0,7 2 0,-1 1 0,2-3 0,2-1 0,-1 2 0,1-4 0,-1 4 0,0-3 0,-1-2 0,0 3 0,3 0 0,0 3 0,2-2-130,1 3 260,4 0-130,0 0 0,3 5 0,-1 2 0,-3-1 0,-1-3 0,-1 0 0,-5-1 0,-6 1 0,-3-3 0,-4 0 0,-6 0 0,-3-1 0,-2-1 0,-1 2 0,1-2 0,-3 1 0,4 1 0,2 0 0,1 0 0,2 0 0,1 0 0,4 3 0,-3 3 0,-2-3 0,-1 0 0,-4 1 0,-1 1 0,-4-3 0,-1 1 0,-2-3 0,-2 0 0,2 3 0,-12-3 0,19 6 0,-8-2 0,1 3 0,1 2 0,1 3 0,0-7 0,1 3 0,-1-2 0,-3 1 0,-11-7 0,20 8 0,-20-8 0,0 0 0,13 3 0,-13-3 0,0 0 0,0 0 0,11 5 0,-11-5 0,4 11 0,-2-1 0,-1 2 0,-1 0 0,0 5 0,0 3 0,-3 6 0,1-3 0,-4 8 0,3 3 0,-1 11 0,1 4 0,1 8 0,1 7 0,0 4 0,0 13 0,0-3 0,-3 4 0,-1-4 0,0-3 0,-3-4 0,-1 1 0,-1-4 0,-3-6 0,3-1 0,-4-5 0,4-3 0,-3-2 0,3-2 0,1-4 0,0-2 0,2-6 0,2 1 0,0-1 0,3-3-130,-2-2 1,2 1 0,1-6 0,-2-1 129,2 1 0,0-2-129,-1-6 129,1-2 0,-2 0 129,2-4-129,-1-2 129,0 0-258,2-11 129,-5 15 129,5-15-129,-8 17 0,8-17 0,-12 20-258,3-10 258,-1-2 0,-4 3 0,1-1 0,-5-6 0,-3 4 0,0-4 0,-4 4-129,-3-5 0,0 1 129,-4-3 0,-4-1 0,-3 0-129,-3-1 129,-3-3 0,-4 1 129,-2 3-129,-1 0 0,-2 3 0,2 2 0,2 3 0,1-2-129,-3 3 129,4-4 0,-1 0 0,-1-4 0,0 0 0,-7 2 0,0 0 0,-6 4 0,-1-3 0,-1 1 0,1 2 129,-1-1-258,0-2 129,3 0 0,1-3 0,2 1 129,-2 4 0,-2-4-129,-3 0 0,-7-2 129,-4 0-129,-2 0 0,-1 0 0,-3 0 0,1-4 0,2 3 129,0-2-129,5 3 0,0 0 129,-1-1-129,3 1 0,3 0 129,0 0-129,4 0 0,2 0 0,3-1 0,3 1 0,4-2 129,0-1-129,-2-2 0,-1-1 130,-3-2-130,-1 1 0,0-1 0,-2-4 0,-1 5 0,2 0 0,2-2 0,2 2 0,0 1 0,2 6 0,5-3 0,0-1 0,-2 1 0,-1 1 0,-1 2 0,-4 0 0,2 2 0,-2-2 0,1 3 0,1-3 0,5 2 0,5 0 0,5-2 0,8 0 0,6-2 0,9 0 0,2-1 0,17 3 0,-19-2 0,19 2 0,0 0 0,0 0 0,0 0 0,0 0 0,0 0 0,-11-3 0,11 3 0,0 0 0,-10-13 0,10 13 0,-12-20 0,6 8 0,3-4 0,-3-5 0,2-4 0,1-5 0,0-4 0,1-3 0,1-4 0,-1 0 0,2-5 0,-2 0 0,2-1 0,0 0 0,0 1 0,0 3 0,0-2 0,0 2 0,0 2 0,0 2 0,0-2 0,0 3 0,0-2 0,-2 0 0,0 3 0,0 1 0,1 0 0,0 2 0,0 0 0,0 5 0,0-2 0,1 6 0,-2-7 0,1 2 0,-1-3 0,-2 4 0,2-4 0,-2-2 0,0 3 0,-2-2 0,4 2 0,-1 1 0,2-5 0,0 2 0,1 1 0,0-3 0,0 0 0,0-5 0,1 3 0,-1-2 0,0 1 0,0-1 0,-2 1 0,-4 2 0,0 4 0,0 8 0,0-1 0,2 6 0,0 9 0,2 0 0,2 11 0,0 0 0,0 0 0,-3-12 0,3 12 0,0 0-2839,-3 8-2708,3-8-129,0 0-774,-17 12-258</inkml:trace>
  <inkml:trace contextRef="#ctx0" brushRef="#br0" timeOffset="126725.2483">10687 4783 8385,'-11'9'5418,"-1"-2"-258,12-7-258,0 0-3999,18-1-129,-8-10 0,10 5 0,0-6-387,10 1 129,3-6-258,4-2 129,6-5 0,5-3-129,4-6-129,5 1 258,3-6-258,4 3 0,-1-6 0,5 5 0,-2 1 0,-1 0 0,-1-4 0,-2-2-258,-2 5 258,1-11-129,-1-1 0,-4-4 129,-1 0-129,4 1 0,0 3-129,0 1 129,2 2 129,2 7 0,-2 3-129,2 8 258,-1-3-129,-1-1 0,-1-6 0,0 0 0,-1-6 0,-4 1 0,-1-5-129,-2-2 0,-1 4 129,-3 5 0,-3 6 0,-4 10-129,-6 6 0,-3 3 129,-7 11-129,-1 2 0,-9 0 0,-2 2 0,-13 0-129,14 8 258,-14-8-129,2 17 0,-2-17 0,-3 28-129,-3-6 129,-3 7 129,3-1-129,-1 5 0,2 2 0,2-1 0,1-6 0,2-7 129,5-9 1,6-12-130,5-5 0,2-19 0,3-13 0,-1-7 0,-3-4 0,-1-2 0,-6 2 0,-5 2 0,-5 7 0,-5 5-130,-11 12 130,-5 6 0,-6 0 0,-2 8 130,0 4-130,-1 0-259,3 4 1,0-3-516,12 3-1677,-9-4-2709,24 4-516,-11-13-516,11 13-258</inkml:trace>
  <inkml:trace contextRef="#ctx0" brushRef="#br0" timeOffset="127565.2963">13148 2580 11352,'14'90'5676,"-11"-45"-387,3 4-258,-4-7-4386,2-9-387,-4-9-129,0-12 0,0-12-258,0-8 129,4-15-129,2-1 0,2-7 0,4-3 0,1 2 129,-1 6-129,4 9 258,-2 10-129,0 7 0,-3 9 129,-2 12-129,0 7 129,-2-2-129,-2 2 129,0-4 0,1-6 0,-6-18-129,14 10 0,-4-13 0,3-11 0,2-10 0,3-3 0,0-3 0,-1 1 0,2 5 0,-5 1 129,-3 6-129,-11 17 0,16-9 0,-16 9 0,0 23 0,0-3 0,0 6 0,-1 1 129,0 2-129,1-2 129,0-3 0,4-4-129,7-7-129,3-4 129,1-9 0,3 1 0,1-5-129,-2-4 129,1-5 0,-4-5-129,-1 1 129,-4 2 0,-2 1 0,-4 2 0,-3 12-129,0 0 129,0 0-129,0 0 129,-4 6 0,4-6 0,-5 20 0,5-7 0,0-1 0,0-12 129,19 17-129,-8-13 0,5-1 0,-2-3-129,2-3 129,-4-9-129,-3-5 129,-6-1-129,-3-2 129,-7 0 0,-7 1-129,-6 0-258,1 14-645,-12-10-3096,12 15-774,0-1-387,19 1-258</inkml:trace>
  <inkml:trace contextRef="#ctx0" brushRef="#br0" timeOffset="127905.3158">13905 2591 9288,'22'-18'5289,"-22"18"-129,0 0-516,18 0-3612,-18 0-129,0 6-516,0-6-129,-10 21 0,5-7-129,2 2-129,1-1 129,2 5 0,0-3-129,3 0 0,6 2 0,-2-2 0,0 0 0,-3 0 0,-1-2 129,-3-1-129,-6-2 0,-6-1 0,-7-2 0,-3-4-129,0-1-129,-5-4-516,13 3-3483,-8-6-645,22 3-258,-18-18-645</inkml:trace>
  <inkml:trace contextRef="#ctx0" brushRef="#br0" timeOffset="128122.3282">14035 2389 9288,'28'-9'5160,"-17"18"-258,6 17-387,-6 10-3612,2 14-129,-3 8-516,0 7 0,-1 3-258,-1-3 129,1 3-1419,-9-20-3354,4-5-129,-2-25-516,-2-18-129</inkml:trace>
  <inkml:trace contextRef="#ctx0" brushRef="#br0" timeOffset="128257.3359">14165 2591 11481,'-2'-36'5289,"2"36"-387,-14 11 0,0 6-4644,-6 2-1032,-16-10-3999,2 4 0,-8-10-516,3-2-645</inkml:trace>
  <inkml:trace contextRef="#ctx0" brushRef="#br0" timeOffset="128829.3686">14101 3013 13029,'6'63'5547,"2"-17"-387,0-5-387,-1 8-4644,-2-6 129,-3-4-774,3-1-645,-9-21-3741,4-3-129,0-14-387,0-8-516</inkml:trace>
  <inkml:trace contextRef="#ctx0" brushRef="#br0" timeOffset="128974.3769">14164 3193 9546,'0'-14'5676,"0"3"-387,0 11-129,-15 0-2322,1 5-2451,-6 1-516,-6-6-1419,5 6-3354,-4-3-258,14-2-516,-2-2-258</inkml:trace>
  <inkml:trace contextRef="#ctx0" brushRef="#br0" timeOffset="129145.3867">14237 3192 11997,'19'25'5418,"-10"-8"-645,-4-2-903,-5-15-8385,0 19-129,0-19-516,0 0-774</inkml:trace>
  <inkml:trace contextRef="#ctx0" brushRef="#br0" timeOffset="129609.4132">14473 3193 7611,'10'-9'5418,"-10"9"-516,9-13 0,1 13-2967,-10 0-645,0 0-516,0 0-516,-6-7-129,6 7 0,-17 4-129,17-4 0,-19 11 129,19-11-129,-15 6 0,15-6-129,0 0 129,0 0 0,0 0 129,10 6-129,-10-6 258,17 9-258,-7 3 129,-3 0 129,-1 6-129,-2 3 0,-4 8 129,0-5 0,-5 2-129,-4-5 0,-2-3 0,-2-8 0,-2-5 0,1-5-258,-5-12-516,8 5-2193,-8-20-2193,8 5-129,-5-11-516,10 5-387</inkml:trace>
  <inkml:trace contextRef="#ctx0" brushRef="#br0" timeOffset="130248.4498">14608 2954 12126,'30'12'5289,"-12"2"258,-8 1-645,-3 10-4515,-3-1-129,-3 8-516,-1 2 387,0 8-387,0-9 258,0 1-258,0-9 258,0-6 0,3-7 0,-3-12 0,0 0 0,15-21-129,-8 4 129,0-1-129,2-1 129,0 4 0,1 5-129,-10 10 129,22 1-129,-11 11 258,-2 0 0,4 2-129,-2-1 129,3-2 0,0-7-129,1-4 129,0-17-129,1-8 0,-2-7 0,1-4 258,-4-5-387,-2-3 129,-3 0-129,-2 6 129,-2 3 0,-2 12 129,0 4-129,0 19-387,0 0 645,0 5 129,0 21-129,4 10 129,2 11-258,4 7-129,0 3 0,3-8-129,0 2-387,-2-14-645,6 5-3225,-11-27-1032,-6-15 129,0 0-129</inkml:trace>
  <inkml:trace contextRef="#ctx0" brushRef="#br0" timeOffset="130395.4582">15015 3066 12255,'-6'-21'5547,"-10"14"-645,16 7-258,-30 6-3999,10 2-1032,-4 9-903,-9-10-3741,8 7 258,-2-10-774,12 3-387</inkml:trace>
  <inkml:trace contextRef="#ctx0" brushRef="#br0" timeOffset="131028.4944">15136 2926 7224,'14'24'4644,"-12"-11"258,-2-13-903,4 20-3612,-4-20 129,0 0 258,-6 12-387,6-12 516,0 12-387,0-12 258,3 12-129,-3-12 387,16 13-516,-5-2-129,-11-11-129,18 13-129,-18-13-129,19 15-258,-19-15 258,13 10-258,-13-10 387,0 0-129,15 3 258,-15-3 0,0 0-258,0 0 516,5 12-387,-3-2 0,-1 2 0,2 7-387,-1 0 387,0 3-387,2 5 387,-2-1-387,0 3 387,-1-5 129,-1-3 0,0-2-129,0-8 129,-2 2-129,2-13 258,-10-6-129,5-5 0,1-1 0,2-2 0,2 1 0,0-1-129,2-1 0,-2 15-258,16-9 0,-16 9-387,16-5-516,1 9-2967,-17-4-1290,0 0-387,-4-7-129</inkml:trace>
  <inkml:trace contextRef="#ctx0" brushRef="#br0" timeOffset="131824.5399">14045 3926 11352,'40'24'5547,"-13"-16"-387,-5-8-129,6-3-4257,-7-14-258,-2 0-387,-8-5 0,-5-2-129,-4 2-129,-4 4 0,-8 5 0,-9 8 129,-1 5-129,1 8 129,1 10 0,0 3 0,7 7 0,6 3 258,5-1-129,0-1-258,11-3-129,2-16-903,15 5-3741,-6-12-129,7-2-516,-3-10-387</inkml:trace>
  <inkml:trace contextRef="#ctx0" brushRef="#br0" timeOffset="131986.5492">14408 3721 12771,'0'0'5160,"0"0"-129,-11-4-645,-2-4-7869,-4 8-1161,-5 0-645,3 7-387</inkml:trace>
  <inkml:trace contextRef="#ctx0" brushRef="#br0" timeOffset="188711.7937">12093 13462 8385,'-2'-12'5676,"2"12"-516,0 0-129,-5 18-3483,5-18-903,-13 20-129,4-7 0,2 4 0,-5 5-129,4 7 0,-2 2 0,4 1 129,0 6-129,3 1 129,2 2-258,1 2 129,1-9-129,4 3-258,3-6 129,2-4 0,-2-5 0,5-5-129,-3-3 258,3-5-258,2 4 0,-2-6 258,3 3-258,-4-2-258,1 3 0,-13-11-516,22 29-1419,-22-29-3354,8 18-129,-8-18-258,0 0-903</inkml:trace>
  <inkml:trace contextRef="#ctx0" brushRef="#br0" timeOffset="189908.8622">12306 13639 10836,'7'33'5289,"-5"-18"-516,0 20-1419,-2-14-2709,3 8-258,-3-1-258,0 1 0,0 0 0,0-2 0,0-7-129,-2-1 258,1-7-129,1-12 129,0 0 0,0 0 0,0-15 0,3-8 0,-2-9 0,2-4-129,1-10 129,1 0-129,-2-3 129,3 3-129,-1 3 129,2 4-129,0 3 129,1 10 0,-2 2 0,1 8 0,0 7 0,-7 9-129,14-11 129,-14 11-129,13 0 0,-13 0 0,13 20-129,-4 2 129,-2 0-129,3 0 0,-2 4 0,-2 6 0,4-3 0,-2 3-129,2-4 129,-3-3 0,3 3 0,-1-1 0,-1-3 0,0 0 0,-1-3 0,-1-3 0,0-3 0,-6-15 0,9 14 0,-9-14 0,0 0 0,10 12-129,-10-12 0,2-6 129,-2 6 0,0-13 0,0 2 0,0 0 0,-2-2 0,-2-3 129,-4 3-129,2 1 0,-2 2 129,8 10-258,-22-18 129,11 11 129,-2 3-129,1-2-129,-2 6 129,-1-1-129,0 1 129,-2 0 129,1 0-129,2 0-129,1 0 0,0 1 0,13-1 0,-18 0-258,18 0-387,-14-3-1419,14 3-2967,0 0-516,0 0-129,-4-14-516</inkml:trace>
  <inkml:trace contextRef="#ctx0" brushRef="#br0" timeOffset="190382.8893">12651 13399 8385,'15'7'5676,"-7"10"-258,-2 6-258,7 12-3741,-11-3-387,8 11-258,-7 1-129,5-1 0,-3-2-258,1-2 0,-3-10 0,2-5-387,-1-7-129,-4-17-387,5 16-645,-5-16-4128,0 0-258,0-16-258,0 4-774</inkml:trace>
  <inkml:trace contextRef="#ctx0" brushRef="#br0" timeOffset="191072.9287">12702 13196 5547,'13'-5'5289,"-13"5"0,18 0-387,-18 0-2967,21 5-774,-21-5 258,23 24-645,-11-7 129,7 9-129,-3 6-129,4 13 0,-4 2-258,3 11 129,-5-7-258,-2-1 0,-6-2-129,-1-2 0,-5-16-129,0-4 129,-5-7-258,5-19-129,-14 15 0,14-15-129,-11 5-516,1-7-3999,10 2-516,0 0-387,0 0-387</inkml:trace>
  <inkml:trace contextRef="#ctx0" brushRef="#br0" timeOffset="196136.2183">21335 11229 7482,'0'0'5805,"0"-15"-387,0-2-258,0-9-3999,-2 6-774,-7-9-129,-1 7-129,-7 11-129,-1 10 0,-1 1 0,-1 19 0,4 10 0,4 9 129,3-1 0,6-1 0,4-7 129,11-1-129,4-15 0,3-9 0,2-8 0,1-21-129,1 1 0,-4-8 0,-4 1 129,-3 3 0,-5 6-129,-7 22 129,0 0-129,5 17 258,-5 12-129,0 8 0,0 4 0,2 2 0,2-3 0,6-12-258,6-11-516,-1-21-2580,9-6-2064,-7-11-516,7-11-387,-4-10-258</inkml:trace>
  <inkml:trace contextRef="#ctx0" brushRef="#br0" timeOffset="196616.2458">21717 11035 5547,'18'11'5676,"-18"-11"-258,0 0-516,0 0-3870,-10 0-258,-4 6-258,-10 3-129,0 11 129,-4-1-129,3 9-129,0 4 0,7 5 129,8-6-129,8-2 0,5-7 0,16-5-129,8-12 0,4-5 0,6-15-129,0-11 0,1-11 129,-5-4 0,-4-9 0,-8-6-129,-6 1 129,-6-6-129,-5 10 129,-4 6 0,-3 5-129,-4 14 129,-3 13 0,0 13-129,-3 13 129,0 15-129,-1 14 129,2 14-129,0 9 129,3 3 0,3 1-129,4-6 129,2-4-258,2-6-129,11-12-129,0-22-774,16-7-4128,-11-13-387,9-7-258,-3-13-516</inkml:trace>
  <inkml:trace contextRef="#ctx0" brushRef="#br0" timeOffset="197024.2691">22073 11050 5934,'13'15'5547,"-13"6"-129,-5 3-645,-10-5-3612,3 13-516,-11-6-129,4 8 129,-2-3-387,6 1 0,3-10 0,9 2 0,3-7-129,15-5 129,4-9-258,7-3 129,4-11-129,0-14 0,1-8 0,-2-9 0,-3-12 129,-9-7-129,-4-5 0,-3-7 129,-10 9-129,0 7 258,-3 5-258,-7 15 129,-3 18 0,-1 16-129,-1 16 129,2 19-129,2 19 129,4 17 0,1 9 0,5 7 0,1 2-129,1-5 0,6-1-645,-3-18-1935,6 0-2580,-6-21-645,-1-10 0,-3-9-645</inkml:trace>
  <inkml:trace contextRef="#ctx0" brushRef="#br0" timeOffset="197625.3035">21266 12025 7224,'11'-13'5676,"-11"13"-387,0-11-129,-10 3-4128,-3 8-516,-8 4 0,-3 13-258,-2 8 129,5 11 0,-1 5 0,7 5-129,7-1 129,8-4 0,1-10 0,14-14-129,7-10 0,4-7-258,2-10 0,-1-7 129,-2-14-129,-4-1 0,-7-6-129,-8 4 129,-6 2 0,-8 1-387,-5 14-387,-11-10-2838,7 24-1677,-4 3-516,8 12-387,2 6-258</inkml:trace>
  <inkml:trace contextRef="#ctx0" brushRef="#br0" timeOffset="197788.3128">21440 12219 11223,'4'23'6063,"-4"-23"-774,0 14-774,0-14-9417,0 0-516,0 0-516,0-12-516</inkml:trace>
  <inkml:trace contextRef="#ctx0" brushRef="#br0" timeOffset="198112.3314">21713 12029 6837,'8'-14'5676,"-8"14"-129,-19 22-387,2-4-4257,1 12-258,-1 4-258,4 7-129,2-5 129,10 3 0,3-10-129,16-5 0,3-11 0,6-6 0,1-7 0,-1-8 0,-3-7-258,-8-5 0,-5-3 0,-8-3 0,-3 0-129,-14-3-387,-1 7-129,-12-5-387,9 15-1161,-9-8-3096,9 12-387,1 2-129,17 6-129</inkml:trace>
  <inkml:trace contextRef="#ctx0" brushRef="#br0" timeOffset="198489.3529">21958 12021 6450,'0'18'5676,"-5"-1"-258,-4 5-387,-1-3-3870,2 7-774,-5-3 129,5 3-387,1-3 0,7 1 129,0-7 0,11-1 0,4-7 0,5-6 0,2-3 0,0-5 0,-4-10-129,0-5-129,-7-1 0,-4-6 0,-7-3 0,-8 0-258,-5 4 0,-8-2-258,4 3 0,-7-2-516,9 20-645,-9-3-3483,24 10-387,-11 10-258,11 5 258</inkml:trace>
  <inkml:trace contextRef="#ctx0" brushRef="#br0" timeOffset="198813.3715">22147 12109 3870,'6'7'5160,"-6"-7"-258,-7 20-258,-3-7-3354,0 1-1161,5 6 258,-1 0 129,6 5 0,0-6 258,10-2 0,2-9-129,10-4 0,-5-4 129,4-10-258,-4-9-258,-2-6-129,-8-6 0,-6 1-129,-1 6-387,-12-6-258,12 30-2193,-29-24-2451,10 21-258,2 2-258</inkml:trace>
  <inkml:trace contextRef="#ctx0" brushRef="#br0" timeOffset="199082.3869">22433 11940 5934,'24'73'6063,"-16"-23"-387,-1 7-258,-4-5-2838,6-2-1935,-9-7-258,0-7-516,0-7-516,0-29-1290,0 0-3096,0 0-516,0-16-516,1-9-129</inkml:trace>
  <inkml:trace contextRef="#ctx0" brushRef="#br0" timeOffset="199433.4069">22708 11876 6966,'0'-27'5547,"0"27"-258,-6-12-516,6 12-4257,-13 13 0,9 9-387,1-1 129,3 9-129,1-1 0,8-2 0,4-5 258,4-5-387,0-8 129,0-9-129,-1-2 129,-9-13-129,-1-7 0,-6 0-129,-1-5-129,-11-1-387,-1 6-258,-14-6-2709,10 14-1548,0 3-258,7 8-387</inkml:trace>
  <inkml:trace contextRef="#ctx0" brushRef="#br0" timeOffset="199674.4207">22937 11873 8127,'0'77'5934,"-9"-27"-387,-2 13-387,-3-1-4386,-3 5-258,-6-4-258,-1-8-387,2-6-258,-3-16-516,15 4-1548,-6-23-2709,16-14-387,0 0-387,0 0 130</inkml:trace>
  <inkml:trace contextRef="#ctx0" brushRef="#br0" timeOffset="199936.4357">22924 12276 5289,'13'22'5418,"-13"-5"-645,1 7-129,-1 10-4128,0-7-129,2 2-129,0-3 387,7 1-258,-4-8 0,7-2 129,-1-14-129,3-3 0,-5-8 0,2-5-129,-8-5-129,-3-2-258,-1-1-258,-15-8-645,3 12-3741,-11-3-516,0 6-258,-1 4-258</inkml:trace>
  <inkml:trace contextRef="#ctx0" brushRef="#br0" timeOffset="200584.4728">23528 11993 7998,'-16'54'5547,"6"-9"-258,-4 1-387,1 12-4515,-6-3 258,4-3-387,-1-11 0,6-6-129,2-17 129,8-18-129,0 0 0,7-26 129,5-16 0,4-8 0,5-13-129,5-7 258,0-8-129,1 8 129,-2 7 0,-1 10-129,-5 11 0,1 14 0,-6 20 0,-1 21-129,-4 18 0,0 18-129,-1 9 0,1 4 0,1 4 0,-1 1-129,-2-10 129,1-13 0,-3-6 0,-1-17-129,-4-9 129,0-12-129,-16-4 129,-4-14 129,-5-2-258,-7-3 129,0-4 0,-1 0 0,3 4-258,0 6 0,8 9-516,1-4-903,21 12-3741,0 0-129,0 0-516,5 12-387</inkml:trace>
  <inkml:trace contextRef="#ctx0" brushRef="#br0" timeOffset="200824.4865">23868 11790 9030,'36'31'6063,"-17"9"-645,-8 10 129,4 12-4515,-7 6-387,-1 7-258,-3 0-645,-5-10-903,-3-2-4128,-2-19-258,3-15-516,3-29-645</inkml:trace>
  <inkml:trace contextRef="#ctx0" brushRef="#br0" timeOffset="201564.5288">21401 12953 10836,'11'11'5934,"-11"0"-387,-6 7-258,-6-6-4515,2 13-516,-2 3 0,1 3-258,4 2-129,5 0 258,4-7-129,12-6 0,9-8 0,4-9 0,1-4 0,0-13 0,-4-8 0,-6-7 0,-9-3-129,-7-2 0,-4 5-387,-19-10-903,7 12-3870,-11 3-129,6 12-387,-1 1-516</inkml:trace>
  <inkml:trace contextRef="#ctx0" brushRef="#br0" timeOffset="201893.5476">21592 12988 8901,'12'26'5547,"-10"-7"-387,2 7-129,-3-1-4644,3-1 0,-4 1-129,4-3 0,0-3 0,7-9-129,2-10 0,1-8 258,1-10-387,1-3 258,-2-5-258,0 2 0,-1 2 0,-3 7 129,-10 15 0,14 0 0,-7 10-129,0 9-129,3 8-516,-7-11-2322,12 7-2064,-6-10-516,4-5-258,1-15-645</inkml:trace>
  <inkml:trace contextRef="#ctx0" brushRef="#br0" timeOffset="202326.5724">22157 12683 9030,'17'0'5805,"-9"14"-258,-4 18-129,7 14-4386,-7 0-387,-1 12-258,-1 5-258,-1 1-129,-1-7 0,0-8-516,7-3-1419,-5-23-3225,6-8-387,-8-15-387,18-17-387</inkml:trace>
  <inkml:trace contextRef="#ctx0" brushRef="#br0" timeOffset="202474.5809">22299 12878 8643,'-5'-28'5805,"-6"28"-258,-9 0-258,-2 8-4257,-6-2-774,-8-6-645,6 10-774,-11-3-3999,10 5-129,5-5-387,13 6-516</inkml:trace>
  <inkml:trace contextRef="#ctx0" brushRef="#br0" timeOffset="202780.5984">22277 13001 8127,'17'32'5418,"-17"-17"-129,0 7-516,-2-3-4257,1 1-258,-2 4 129,3 7-129,9-2 129,12 3 0,5-11 129,6 1 0,-2-7 0,4-8 0,-7-7-129,-6-7-129,-9-10 0,-12-5-258,-9-5 0,-14 1-258,-7-3-129,-10-4-774,8 8-4257,-9 4 0,8 6-387,4-1-516</inkml:trace>
  <inkml:trace contextRef="#ctx0" brushRef="#br0" timeOffset="203380.6327">23053 12896 9030,'42'-17'5805,"-26"12"-129,-16 5-387,0 0-3870,-15-5-903,-7 6-258,-8 8-129,1 5 0,-1 2 0,3 6 0,6 1-129,9 0 129,5 1-258,7 1 258,6 2 0,5 3-258,1 0 129,1 0 0,-1 1 0,-6-1 0,-5-1 0,-1-1 129,-13-9-258,-6-2 129,-3-7 129,-5-6-258,-3-4 0,2 0-258,5-4-258,-1-16-903,24 20-3870,-15-19 129,15 19-645,11-10-258</inkml:trace>
  <inkml:trace contextRef="#ctx0" brushRef="#br0" timeOffset="203579.6441">23168 13215 9159,'1'56'5547,"-1"-22"-129,0-1-516,0-8-4773,0-9-1548,7-3-3354,-7-13-387,11-3-516,-1-23-516</inkml:trace>
  <inkml:trace contextRef="#ctx0" brushRef="#br0" timeOffset="203724.6524">23198 13039 9546,'-9'-22'5934,"9"22"-1161,-8-15-1161,8 15-7869,0 0-774,-4 7-645,4-7-645</inkml:trace>
  <inkml:trace contextRef="#ctx0" brushRef="#br0" timeOffset="204193.6792">23615 12997 7482,'29'12'5805,"-29"-12"-258,0 0-387,0 0-3483,-16 8-1161,-3-6-129,-8-2-129,8 3-129,-4-1 0,3 4 0,7 3-129,8 3 129,5 2 0,4 2-129,5 4 0,4 3 0,-3 3 0,-1 5-129,-6-2 258,-3-2-129,-8 0 0,-6-8 0,-10-2 0,-6-11-387,2-3-129,-6-12-1032,10 2-3741,2-9 0,13 2-774,4-4 0</inkml:trace>
  <inkml:trace contextRef="#ctx0" brushRef="#br0" timeOffset="204772.7123">23700 13150 7740,'0'46'5676,"-1"-26"-258,1 6-516,-7-7-3999,7-3-258,1-6-387,-1-10-129,15 3-258,-3-10 129,3-8-129,1-11-129,-1-3 129,2 0 129,-3-1-129,0 4 129,-5 4 0,-9 22 0,14-9 0,-8 16 129,-2 15 0,-1 9-129,1 3 0,2 0-258,3 4-387,-9-18-2838,12-3-1419,-12-17-258,22 0-903</inkml:trace>
  <inkml:trace contextRef="#ctx0" brushRef="#br0" timeOffset="205064.729">23994 13055 7998,'4'66'5418,"-4"-34"-129,0 9-387,-4-10-4386,-1 0 0,-1-7-258,3-6 0,3-18-129,0 14 0,0-14 0,18-17-129,-2-7 129,3-5-258,2-2 0,2-4 0,5 9-516,-9-6-774,10 11-3612,-5 3-129,2 7-387,-5 1-258</inkml:trace>
  <inkml:trace contextRef="#ctx0" brushRef="#br0" timeOffset="205336.7446">24478 12859 7482,'28'-63'5547,"-19"34"-129,-8-2-387,5 17-3870,-16-2-258,-3 14-387,-6 5 0,-1 21-258,-5 13-129,5 11 0,-1 10 0,6 4 0,1 3 0,4 1-129,0-3 0,5-2 0,-1-6 0,0-6-258,-1-5-258,-7-18-903,6-4-3741,-6-11-258,14-11-258,-12-7-645</inkml:trace>
  <inkml:trace contextRef="#ctx0" brushRef="#br0" timeOffset="205492.7535">24386 13099 7482,'-16'2'5289,"-5"3"-258,-8 1-387,3 3-4386,-10-1-516,-9-7-2451,12 6-2322,6 3 129,11 1-774</inkml:trace>
  <inkml:trace contextRef="#ctx0" brushRef="#br0" timeOffset="205876.7755">24458 13266 6837,'3'-24'5418,"-8"10"-645,-5-1-129,-2 10-3999,-8-3-258,2 8-129,2 7-258,3 8 129,5 5-129,4 7 0,4 1 129,5-1 129,5-5-129,3-11 0,0-6-129,0-5 129,-1-10 0,-4-7-129,-2-3 0,-1 2 0,-3 1 0,-2 17 0,2-15 129,-2 15-129,1 12 129,2 6 0,2 8-129,-2-1 0,5 5-387,-1-10-516,6 5-3741,-3-13-387,2-7-258,0-5-258</inkml:trace>
  <inkml:trace contextRef="#ctx0" brushRef="#br0" timeOffset="206567.815">24639 13210 5547,'28'6'5547,"-28"-6"-774,19-5 0,-19 5-3999,1-15 129,-1 15-516,-16-14-129,2 13-129,-5 1 129,4 12-129,-2 6 129,8 11-129,4 0 0,5 2 129,5 2-129,10-1 129,10-8-258,5-5 129,6-9-258,1-10 129,5-7 0,-2-10 0,-3-9 0,-6-6-258,-5 2 258,-7-2-129,-9 3 129,-6 9-129,-4 5 129,0 15 0,-18 0 0,4 12 129,4 12-129,3 10 387,3 5-258,4 4 129,9 0-129,10-1 0,4-6-258,2-11-903,7-8-3612,-4-14-387,-2-9-774,-5-17-129</inkml:trace>
  <inkml:trace contextRef="#ctx0" brushRef="#br0" timeOffset="213748.2257">17710 12589 6321,'0'0'5676,"0"12"-387,0-12-258,0 0-3612,0 0-387,3-10-258,-1-1-258,-2-7 0,0 0-129,0-7 129,4 1-129,-1-6-129,2-1 258,-2-1-387,2 6 129,-4-2-129,1 9 0,-2 3-129,0 1 129,0 15-129,-3-10 129,3 10 0,0 0-129,-13 0 0,13 0 129,0 0-129,0 0 0,-12 8 129,12-8-129,0 0-129,0 0 129,-10 12 129,10-12-129,-13 14 0,13-14 0,-20 19 129,9-9-129,-1-1 129,1 2-258,0-2 258,11-9-129,-17 13 0,17-13 129,0 0-258,0 0 129,-6-16 0,6 16 129,9-26-129,2 7 258,-1 0-387,5-1 258,0 0 0,3 6 0,-1 0-129,2-1 129,-2 3 0,-3 2-129,4 3 129,-5 1-129,-1 2 0,0 4 0,-1 0 0,1 4 0,-2 7 0,1 2 0,-1 6 0,1 3 0,1 2 129,-2 0-258,0 3 129,-2-2 0,-2-5 0,0-3-129,-2-4 0,-4-13-129,6 14-516,-6-14-903,0-8-3870,0 8 0,-5-15-645,5 15-387</inkml:trace>
  <inkml:trace contextRef="#ctx0" brushRef="#br0" timeOffset="214189.2509">17906 12487 7353,'12'0'5805,"-3"7"-258,-9-7-258,-10 24-2709,-10-12-1806,-1 5-258,-10-4-129,1 3 129,-5 1-258,3-2 0,2-1 129,6-2-258,5-7 0,3-3 0,16-2-129,-13 0 0,13 0-129,0 0-129,-6-7-129,6 7-129,0 0-258,-17-16-129,17 16-129,-21-10 0,21 10-258,-23-17 129,23 17-129,-20-19 129,20 19-1032,-10-18-903,7 6-1677,3 12-129,0-19 0</inkml:trace>
  <inkml:trace contextRef="#ctx0" brushRef="#br0" timeOffset="214905.2919">18203 12339 6321,'4'-14'6063,"-4"14"-516,4 6 0,0 22-2193,-4-2-2580,1 11-129,-1 4-387,0 3-129,0 1 129,-1-1-129,-1-9 0,0-3-129,1-12 129,1-9-129,0-11 0,0 0 129,0-14-129,0-3 0,6 0 0,0-2 0,2 1 0,3 5 0,3 10 129,1 3-129,0 3 0,1 15 0,-2 2-129,-4 7 129,-3 2 0,-6-2-129,-1-3 129,-11-6-129,-7-6 129,-4-11-258,-3-1-258,-7-14-387,14-1-4257,-11-6-258,12 3-387,0-6-387</inkml:trace>
  <inkml:trace contextRef="#ctx0" brushRef="#br0" timeOffset="215316.3154">18581 12618 7740,'6'-11'5418,"-6"11"-516,-19 0 0,1 3-4257,1 12-129,-4-1-258,5 8 258,1 1-387,8 0 0,7-4 0,4 1-129,11-11 0,4-6 0,5-3-129,0-8 0,-2-9 0,-4-2 0,-3 2 0,-4-2 129,-6 5-258,-5 14 258,0 0 0,0 0 258,2 9-129,-2 14 0,0 3 0,5 0 129,0 3-258,2-7-129,4 0-387,-11-22-3483,17 7-1032,-5-17-258,1-12-645</inkml:trace>
  <inkml:trace contextRef="#ctx0" brushRef="#br0" timeOffset="215640.3339">18752 12564 7611,'18'53'5805,"-10"-26"-516,-3 2-258,1 5-3741,-5-12-774,3 3-129,-4-9-129,0-16-258,2 12-129,-2-12 129,5-16 0,1 0-129,3-5 0,-1-1 0,4 2 129,1 1 0,0 4 129,2 11-129,-1 4 129,-1 10 0,-2 11 0,1 3-129,-1 6-258,-7-5-387,9 7-3612,-10-9-774,2-4-258,-5-19-645</inkml:trace>
  <inkml:trace contextRef="#ctx0" brushRef="#br0" timeOffset="216044.357">19082 12641 6837,'0'0'5289,"-9"10"-129,-4 5-258,0-1-4257,1 11 0,-1-6-129,6 4 129,1 1-387,6-3 129,1-9-258,10-8 129,5-6-129,3-12-129,3-8 0,2-10 0,-2-10 0,1-6 0,-5-4 129,-2 1-129,-6-2 0,-4 7 129,-5 4-129,-1 13 129,-2 10 0,2 19-129,-18 0 129,10 15 129,-1 21 0,0 11-129,2 7 129,1 5 0,2 3-258,0-6 129,3 0-387,-3-13-387,4 2-2967,0-24-1677,-2-12-258,2-9-387</inkml:trace>
  <inkml:trace contextRef="#ctx0" brushRef="#br0" timeOffset="216700.3945">18567 13080 7740,'16'-8'5676,"-16"8"-258,12-14-387,-14-4-3612,2 18-1032,-21-5 129,5 5-258,-5 0-129,0 4 129,2 3-129,3 2 0,3 1 0,7 6 0,6-16 0,0 20-129,0-20 0,18 15-129,-4-10 0,-1-5 258,2 0-258,-2-5 129,0 1-129,-13 4 258,17-12-129,-17 12 0,12-13 0,-12 13 129,0 0-129,6 17 258,-6 0 0,0 8 0,0 4 0,-4 4 129,-1 1-129,-4 4 0,-1-12 129,-2-1-258,-3-4 0,-2-9 0,0-9 0,-3-5-129,0-6-129,1-6 129,5 0-258,0-4-387,8 4-645,-9-3-3870,15 17-258,0-17-387,12 12-516</inkml:trace>
  <inkml:trace contextRef="#ctx0" brushRef="#br0" timeOffset="217105.4177">18752 13147 6966,'18'-17'5289,"-10"8"-258,-8 9-258,0 0-3741,-11 0-387,3 8-258,-5 1 129,3 5-129,-3-1 0,7 1-258,1-2 258,5-12-129,0 19 129,0-19-129,20 1-129,-7-1 0,1-1-129,0-5 129,-1 0-258,-13 6 129,18-14-129,-18 14 129,0 0-258,0 0 258,9 9 0,-9 2-129,0 3 0,0 0-387,4 5-774,-4-7-3483,0-12-387,10 5-129,1-5-645</inkml:trace>
  <inkml:trace contextRef="#ctx0" brushRef="#br0" timeOffset="217968.4671">18956 13125 6966,'13'20'5934,"-7"-8"-387,4 13-387,-5 1-2967,4 11-1548,-7 0 0,4 5-129,-5 1-258,0 6 129,-1-7-129,0 0 0,0-8-258,-2-2 258,-3-15-258,2-5 0,3-12 0,-6-12 0,6-9 0,0-14-129,1-8 129,6-3-129,5-3 129,2 1 0,3 5 0,4 10-129,2 2 258,0 17-129,0 6 0,-2 8 129,-4 11-129,-4 7 0,-3 7-129,-8-1 129,-3 4 0,-12-10-129,-2 1-258,-11-12-516,6-5-4257,-9-7-129,4-11-387,0-9-387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5:49:43.09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15259 12833 3225,'7'24'5160,"-1"-3"-129,-6-21-258,0 0-3096,0 22-645,0-22 0,0 0-258,-13 3-129,13-3 0,-11 0 0,11 0 0,-14-7-129,14 7 129,-14-20 0,11 6-258,-4-1 0,2 3-129,0-10 0,3 3 0,0 1 0,-1 1-129,2 1 0,1 2 0,0-3 129,0 1-129,0 3 129,1-5-258,0 0 258,2 1-258,-1 1 129,1-2-129,-1 1 0,-1 0 129,1-1-129,1 3 0,-1-1 129,0 3 0,1 0-129,0 2 129,1 0-129,-4 11 0,6-19-129,-6 19 129,9-12 129,-9 12-129,13-16-129,-13 16 129,8-18 0,-8 18 0,12-15 0,-12 15 129,8-21-258,-4 11 258,-4 10-129,6-17 0,-6 17 0,11-17 0,-11 17 129,8-13-129,-8 13-129,0 0 129,13-11 0,-13 11 0,0 0 0,16-10 0,-16 10 0,0 0 0,12-7 0,-12 7 0,0 0 0,10-6 129,-10 6-258,0 0 129,0 0 0,0 0 0,0 0 0,0 0 0,0 0 129,0 0-258,0 0 129,0 0 0,3 12 0,-3-12 0,0 16 0,0-16 0,0 24 0,0-24 0,-3 26 129,3-11-129,0 2 129,0 0-129,0-1 129,0 1-258,0-4 258,0 2-129,0-15-129,0 11 258,0-11-129,0 0 0,0 0 0,0 0 0,0-7 0,0 7 129,5-16-129,-2 3 0,2-7 0,0-4 0,-1-2-129,1-1 258,1 1-129,-2-2 0,0 3 129,1 0-129,-4 3 129,1 6-129,-2 4 129,0 12-129,1-15-129,-1 15 129,0 0 0,0 0 0,0 0-129,-5-7 129,5 7 0,-12 3 0,12-3 0,-19 4 0,8-1 0,-2-1 0,1 0 0,-2 6 0,0-4 0,-1-2 0,2 4 0,-2 3 0,2-2 0,-2 2 0,5-1 0,-1-3 129,11-5-129,-20 10 0,20-10-129,-13 3 129,13-3-129,-12 0-129,12 0-516,-11-5-2451,11 5-2451,-12 1-129,12-1-516,-7 18-516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5:49:59.587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3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0-19T15:56:54.850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5487 6878 7998,'13'-4'5547,"-13"4"-129,0 0-258,-36-18-4257,-2 18-129,-22-6-129,-9 5-129,-21-3 129,-10 3 0,-18 1-129,-11 0-129,-9 2 0,-6 6 129,-4 1-129,-7 2-129,-12 0 0,-5 2 0,-4-4 0,0-2-129,-10-4 129,6 2-258,1-3 129,8 1 129,11-3-129,9 0-129,10 0 0,18 0 129,21 4-129,17-2 129,13 4-129,15 1 0,14 4 0,12-3 130,15-1-130,2 3 0,14-10 0,-9 11-130,9-11-257,8-1-129,8 2-1290,-2-1-3870,12 0 0,1-4-645,0-1-258</inkml:trace>
  <inkml:trace contextRef="#ctx0" brushRef="#br0" timeOffset="1233.0705">1875 7124 10449,'39'136'5805,"-25"-64"-387,0 18-129,-6 2-4386,0 25-129,-6 9-258,0 16 0,-2 14 129,0 15-387,0 13 129,1 9-258,0 4 129,1 3 0,-1 1-129,0 4 0,-1-3-129,0 3 258,0-2-258,-1 3 258,-2 7-258,2 7 129,1 7 130,0 3-259,1 5 0,5 4 0,2 1 0,0 2 0,1-9 0,5-8 0,-2-10 0,1-8 0,1-8 0,4-11 0,-1-11 0,2-13 0,-3-8 0,2-9 0,-3-11 0,-1-14 0,-1-17 0,-3-17 0,-2-14 0,-3-19 0,-2-10 0,0-17 0,-1-10 0,-2-3 0,0-15 0,0 0 0,0 0 0,16 10 0,-3-11 0,8-4 0,8-5 0,11-5 0,14 1 0,12-4 0,16 3 0,18-5 0,16 4 0,13 3 0,17 1 0,14 1 0,15 0 0,7 4 0,7-3 0,3 2 0,3-1 0,1-5 0,0-1 0,-7-4 0,-5 1 0,-5-3 0,-8 1 0,-14 2 0,-11-4 0,-9 8 0,-14 3 0,-16-1 0,-18 2 0,-13-1 0,-17 3 0,-13 1 0,-13-3 0,-13-6 0,-9-6 0,-7-7 0,-4-5 0,0-12 0,-3-9 0,-2-12 0,-2-7 0,1-8 0,2-10 0,2-9 0,2-6 0,0-9 0,4-8 0,4-14 0,2-9 0,1-13 0,1-8 0,0-10 0,-1-14 0,2-13 0,-4-7 0,1-5 0,-2-6 0,-2-4 0,-2-2 0,-4-2 0,0 3 0,0 5 0,-4 1 0,-6 3 0,0 6 0,-1 3 0,-2 4 0,1 8 0,-1 7 0,1 4 0,-2 8 0,-1 5 0,1 8 0,-2 7 0,2 12 0,-4 2 0,3 8 0,0 11 0,1 12 0,0 14 0,2 11 0,4 14 0,0 11 0,3 14 0,0 9 0,2 14 0,0 8 0,1 2 0,2 17 0,-12-15 0,12 15-775,-42 5-4901,21 7-129,-11-2-516,2-1-516</inkml:trace>
  <inkml:trace contextRef="#ctx0" brushRef="#br0" timeOffset="2592.1482">6069 7664 3225,'25'1'5160,"-25"-1"-129,0 12 0,-10-12-3612,10 0-129,-40 0-129,12 5-258,-16-8 0,1 2-129,-13-5-129,0 4-129,-10-2-129,-2 4 0,-6 0 0,-6 0 0,-11 0 0,-6 0 0,-9 0 0,-7-2 0,-11-10-129,-11-4 129,-9-1-129,-2-6 0,-4 4-129,-3 0 129,-4 5-129,2 6 0,7 5 0,6 3 0,6 7 0,6 10 0,1-2 0,6 2 0,8-2 0,5 0 0,1-3-129,8 0 129,3-3 129,4-1-258,9-3 129,9 4-129,11-5 129,7-4-258,13 4 0,10-4-129,14 0-516,6-11-903,15 11-3870,1-11-129,18 8-387,0 3-516</inkml:trace>
  <inkml:trace contextRef="#ctx0" brushRef="#br0" timeOffset="3073.1758">2304 8386 9933,'50'185'5547,"-9"-46"-516,12 30 129,9 32-5031,12 26 0,7 13 0,9 14 0,4 0-516,-2-19-516,9-6-3225,-12-33-1032,-8-39-387,-5-42-258</inkml:trace>
  <inkml:trace contextRef="#ctx0" brushRef="#br0" timeOffset="3288.1881">2718 9085 10320,'-118'-69'5805,"111"122"-387,31 64-129,33 50-4902,28 46-129,22 46 0,12 36-387,10 17 0,10 0-258,-3-17-387,1-19-1161,-18-47-3096,-9-60-387,-10-65-387,-12-84-387</inkml:trace>
  <inkml:trace contextRef="#ctx0" brushRef="#br0" timeOffset="3501.2002">3855 8632 9546,'59'-162'5805,"7"164"-516,28 69-129,18 47-4644,12 49-129,4 45-258,7 35-129,-1 27-129,-8-7-387,1-5-774,-28-38-3741,-3-45-258,-10-58-645,-10-78-129</inkml:trace>
  <inkml:trace contextRef="#ctx0" brushRef="#br0" timeOffset="3689.211">5250 8461 9933,'-24'-80'5676,"29"121"-387,35 82-129,22 51-4773,12 54-258,5 95-387,2-15-387,4 33-774,-18-24-645,12-10-2451,-18-34-903,-7-54-774,-10-60 387</inkml:trace>
  <inkml:trace contextRef="#ctx0" brushRef="#br0" timeOffset="3893.2227">4687 9472 9417,'-417'-73'5934,"260"110"-516,40 58-129,50 41-4644,36 44-258,29 40-129,21 36 0,25 27-387,7 10-387,7 2-1032,-18-26-3483,-5-32-258,-16-46-516,-19-60-387</inkml:trace>
  <inkml:trace contextRef="#ctx0" brushRef="#br0" timeOffset="4393.2513">3461 11442 8385,'-294'-203'5934,"171"190"-516,30 63 129,36 74-4257,44 72-387,24 52-387,37 47 0,23 34-516,10 4-258,11-20 0,-7-38-387,-6-47-387,-24-65-516,-6-55-129,-30-76-516,-6-49-129,-28-78 258,-10-31 129,-28-41 1290,-18-25 903,-21 2 387,-20 8 516,0 39 516,-12 32 516,23 73-129,0 47-387,32 73-516,22 61-645,33 48 0,19 25-129,27 9-129,13-15-129,8-33-129,0-51-129,-8-52 0,-6-61 0,-16-58 0,-17-63 0,-14-51-129,-23-45-129,-22-43 0,-19-24 129,-22-24-129,-13-5-258,-12-5-258,8 33-258,2 22 387,21 59 258,22 56 129,38 78 0,28 57 129,46 93 258,29 51 0,25 43 129,17 12-774,20 4-1419,3-26-2451,-18-52-129,-2-40-516</inkml:trace>
  <inkml:trace contextRef="#ctx0" brushRef="#br0" timeOffset="7204.4121">2011 5518 8385,'0'0'5547,"0"0"-516,0 0-129,6 15-3741,-6-15-258,0 26-258,0-11-129,0 7 0,0-5-258,0 4 129,-1 0-258,1 1 129,-1-4 0,1 0-129,0 3 0,0-6 0,0-1 0,0 1 0,3-2 0,1 0 0,1 2-129,2-2 129,-7-13 0,14 18 0,-14-18 0,18 20 0,-18-20 129,21 13-129,-21-13 0,22 6 0,-13-2 0,4 1 0,-2-3 0,0 1 0,-11-3-129,22 0 0,-12 0 129,2 0-129,0 0 129,2 0 0,-1 0-129,1 0 129,2 0-129,0-3 0,0 3 0,0 0 0,-1 2 0,-1-1 129,-1-1-129,-13 0 0,19 3 0,-19-3 0,13 2 129,-13-2-129,15 0-129,-15 0 129,20 2-129,-3 2 129,-1-3 0,3 2 0,0 2 0,-3 1 0,2-3 0,-6-1-129,1 0 258,-13-2-129,12 3-129,-12-3 258,0 0-258,0 0 129,0 0 0,0 0 0,0 0 129,0 0-129,0 0 0,0 0 0,11 3-129,-11-3 129,0 0 0,0 0 0,0 0-129,0 0 258,0 0-129,0 0 0,10-7 0,-10 7 0,5-15 0,0 0 0,-1-6 0,4-3 0,0-1 0,0-4 0,0-5 0,0 0 129,2 3-129,-4-4 0,-1 5-129,-1 0 129,-2-3 129,0 7-258,-1 0 129,-1-2 0,0 4 0,0 7 0,0 2 129,0 15-129,0-19 0,0 19 129,0 0-129,0 0 0,0 0 0,0 0 0,0 0 0,0 0-129,-11-8 129,11 8 0,-13-7-129,13 7 129,-22-10 0,8 6 0,0-1 129,-3-5-258,-3 8 129,-2-4 129,-5 6-129,-1 0 0,-5 0 0,-1 3 0,-6 1 0,-1 4 129,-1-3-129,1 3 0,-4-5 0,5-2 0,1-1 258,6 0-258,3 3 0,8-3 0,4-3 129,7 3-258,11 0 129,0 0-258,-6 8-258,6-8-1032,13 13-3741,-5-2-387,12 3-258,-4-4-387</inkml:trace>
  <inkml:trace contextRef="#ctx0" brushRef="#br0" timeOffset="8524.4876">3133 5425 11352,'14'6'5547,"0"11"-258,-14-17-387,12 25-4128,-12-6-129,0 5-258,0 9-258,-1 7 129,-4 3-258,-1 2 129,-1 2-129,0 0 129,1 0-129,2-6 0,-1-4 0,3-2 129,-2-10-129,3-4 258,1-8-129,0-13-129,2 14 129,-2-14 129,12 8-129,-12-8 0,17 2 0,-17-2 0,21 2 0,-7-1 0,0-1 0,4-1-129,2-3 129,4-4-129,1-1 0,2-3 0,-2 1 129,5 3-129,-4 0 129,-3 3-129,0-2 0,-1 5 129,-6-1-129,2 3 0,-6 0 0,0 0-129,-1 0 129,-11 0 0,17 0 0,-17 0 0,16 0 0,-16 0 0,18 0 129,-18 0-129,20 4 0,-7-4 0,0 3 0,2-3 0,-2 0 0,3 1 129,-1-1-129,0-3 0,0-5-129,1 3 258,-2-9-129,1 3-129,-3-1 129,-1-4-129,-1 5 258,-3-2-129,-2 4-129,-3-6 129,-2 4 0,0-4 0,0-2 129,-1 1-129,-3-5 0,1-3-129,-1 2 258,1 0-129,-3-2 0,1-2 0,0 4 129,2-2-129,-1-1 0,2 9 129,1-1-129,1 0 0,0 5 0,0 0 0,1 0 0,-1 12 258,6-13-258,-6 13 0,7-14 129,-7 14-129,5-15 0,-5 15 129,0 0-129,1-14-129,-1 14 129,0 0-129,-15-15 129,-4 14 0,-7-2 0,-3 0 0,-8 2 0,-3-3 0,-3 4 0,0 0 0,3 0 129,1 3-129,5-1-129,3 8 258,4-6-129,3 2 129,0 2-129,3-5 0,3 3-129,0-4-258,4 5-258,-5-7-774,19 0-3870,0 0-387,-7 11-258,7-11-516</inkml:trace>
  <inkml:trace contextRef="#ctx0" brushRef="#br0" timeOffset="9763.5584">4301 5383 9804,'17'-10'5418,"-6"12"-129,-11-2 0,20 24-4257,-20-9-258,1 12-258,-1 6-258,-4 12 0,-3-2 0,2 4-258,-4 0 129,5 1 0,0 1 0,3-6 0,1-7 129,0-6-129,2-4-129,3-3 129,1-7 0,-6-16 0,16 15-129,-16-15 129,16 7-129,-16-7 129,19 11-129,-8-11 129,2 3-129,0 0 129,2-3 0,3 2 0,2 0 0,-2-2 0,5 0-129,-2 0 0,0-6 129,0 3 0,-2 2-258,-1-3 258,-2 0 0,-2 1-129,0-2 0,-14 5-129,19-1 129,-19 1 129,14 0-129,-14 0-129,10 0 129,-10 0 129,14-6-129,-14 6 129,15-10 0,-15 10-129,15-9-129,-15 9 129,12-10 0,-12 10 0,0 0 0,14-8 129,-14 8-258,0 0 258,10-7-129,-10 7 0,8-12-129,-8 12 258,0 0-129,14-15-129,-14 15 0,6-19 0,-4 8 129,-1-4 129,-1-4-129,0-4 0,0 1 0,-1-2 0,-3 0 258,2-2-387,-1 4 258,0 4-129,2 2-129,1 2 258,0-1-129,0-2 0,0 2 129,3 2-129,-1 2 129,1-3-129,-3 14 0,2-19 0,-2 19 0,0-13 0,0 13 0,-5-17 129,-3 5-258,-2-5 129,-3-2 0,-2-5 0,-2 1 0,1 0 0,-2 0 129,4 2 0,2 6-129,2 2 0,10 13 0,-16-9 129,16 9-129,-17-1 0,6 1-129,-1 5-129,-3 3 0,-5-2-129,3 3-129,-8-4-129,5 5-387,-8-10-387,15 12-903,-10-12-3225,10 5 129,-1-3-258,14-2-129</inkml:trace>
  <inkml:trace contextRef="#ctx0" brushRef="#br0" timeOffset="11291.6458">5424 5288 9417,'18'16'5676,"-18"-16"-645,18 22 129,-18-22-4257,12 23 0,-12-11-387,0 6 0,0 2 0,-3 5-258,-2 1 129,0 8-258,0 1 129,3 5-129,-2-2 0,2 2 0,1-5-129,1-3 0,0-6 129,0-6 0,1-3 0,2-5-129,-3-12 0,5 17 129,-5-17-129,0 0 0,0 0-129,0 0 258,7 12-129,-7-12 0,5 11 0,-5-11 0,0 0 0,0 0 0,6 14 0,-6-14 0,0 0 0,0 0 0,14 8 0,-14-8 0,13 13 0,-13-13 0,13 6 129,-13-6-258,10 9 129,-10-9 0,10 14 129,-10-14-129,13 1 0,-13-1 0,24 0 129,-4-7-129,5-4 129,5-3 0,8 2 0,3-3-129,7 1 0,2 5 129,1 3-129,-1-1 129,-5 4-129,-5 1 0,-7 2 0,-6 0 0,-10 0 0,-4 0 0,-13 0 0,0 0 0,0 0 0,9 12-129,-9-12 129,0 0 0,0 0 0,0 0 0,0 0 0,0 0 0,0-14 0,0-1 0,-2-11 129,-2-4-129,-5-10 0,1-11 129,-7-3-129,0-4 258,-4 4-258,2 0 129,-1 3-129,-1 5 0,3 5 129,4 14-129,2 5 0,3 5 0,3 5 0,4 12 129,0 0-129,0 0 0,0 0 0,0 0 0,0 0 0,0 0 0,-18 3 0,7 1-129,-6 3 129,-6-2 0,-4 2 0,-8 3 0,-6 1 0,-2 0 0,-4-1 0,1 2 0,0-2 0,1-1-129,-1 1-387,-2-10-1161,8 12-3741,-4-2-129,9 9-387,-2-4-903</inkml:trace>
  <inkml:trace contextRef="#ctx0" brushRef="#br0" timeOffset="12019.6875">4254 8075 7611,'19'-2'5805,"12"12"-258,18 19-387,5 8-4128,25 28-129,9 14-387,20 28-129,14 17-129,13 21 0,6 19 0,2 13-129,-2 7 0,1 4 129,-10-13-258,-10-17-258,-15-17-516,-32-38-4386,-9-36-258,-20-40-387,-19-45-387</inkml:trace>
  <inkml:trace contextRef="#ctx0" brushRef="#br0" timeOffset="12628.7223">5165 7838 9159,'140'94'5547,"-55"-32"-387,7 5 0,6 10-4902,10 17 258,-4 3-387,3 13 0,-4 12 0,0 5 0,-9-5 0,-10-11-258,-13 0-258,-25-29-1419,-12-5-3225,-18-26-258,-16-26-387,-11-25-645</inkml:trace>
  <inkml:trace contextRef="#ctx0" brushRef="#br0" timeOffset="13005.7439">3985 7862 7482,'-10'38'5418,"27"-7"-258,11 15-129,11 20-4257,9 2-387,17 21 258,9 17-516,16 18 258,11 22-258,9 21 0,10 12 129,16 27-129,6 17 258,3 16-129,2 10-129,3 7-129,2-1 258,-1-3 0,-8-14-387,-12-22 0,-17-29-129,-19-41-903,-9-21-2838,-33-53-1161,-24-37-516,-23-43-516</inkml:trace>
  <inkml:trace contextRef="#ctx0" brushRef="#br0" timeOffset="13372.7649">3253 8232 6708,'40'192'5547,"9"-68"-258,17 23-258,12 11-3741,23 33-129,3 12-516,19 22 0,16 14-387,16 18 129,2 9 0,3 7-129,-3 1 0,2-1-129,-13-21 129,-10-18-258,-21-27-129,-22-36-258,-18-27-1032,-34-46-3741,-11-40-129,-28-43-516,-15-34-387</inkml:trace>
  <inkml:trace contextRef="#ctx0" brushRef="#br0" timeOffset="13715.7845">2853 9357 6321,'20'231'5547,"25"-72"-258,16 30 129,12 18-3999,27 39 129,1 10-387,24 25-129,1 4-258,15 18 0,1-3-258,9-5 0,-1-9-258,-5-16-129,-13-20-129,-13-23-129,-14-29-258,-16-39-516,-11-20-1290,-26-47-3225,-15-37-129,-15-40-387,-13-27-645</inkml:trace>
  <inkml:trace contextRef="#ctx0" brushRef="#br0" timeOffset="14016.8017">3022 12112 7611,'-26'178'5805,"28"-54"-258,17 12-258,20 28-3483,0 1-258,22 27-516,1 2-258,13 5-258,6-6 0,4-11-258,2-15-129,-6-27-387,-8-21-645,-25-44-4386,-2-38 0,-19-37-645,-16-40-387</inkml:trace>
  <inkml:trace contextRef="#ctx0" brushRef="#br0" timeOffset="14864.8502">2661 6965 10707,'0'20'5547,"2"9"-387,8 23-1161,-4-8-2838,6 19-387,-6 0-129,3 0-258,-5-2 0,-3 1-129,-1-9-129,0-7 0,0-11-258,-4-9-129,3-2-387,1-24-1032,-9 15-3612,9-15-129,0 0-387,0-13-387</inkml:trace>
  <inkml:trace contextRef="#ctx0" brushRef="#br0" timeOffset="15367.879">3469 7040 7482,'0'0'5676,"0"0"-258,0 0-258,8 27-3354,-11-14-645,3 16-258,-3 6-387,2 8 0,-3 6-129,2 4-129,2-2 0,0 4-129,0-5-129,0-3 0,2-8-129,0-10-387,3 0-774,-6-16-3999,1-13-129,6 6-516,-6-6-387</inkml:trace>
  <inkml:trace contextRef="#ctx0" brushRef="#br0" timeOffset="15812.9044">4438 6921 7611,'16'7'5676,"-8"17"-129,-4 3-387,7 18-3612,-11 0-387,4 15-258,-4 6-129,3 4-129,-3-8-129,0 0-129,0-6-129,0-9-129,-1-10-129,-1-12-129,2-6-258,0-19-129,0 16-903,-3-27-2193,6-2-1806,2-3-387,7-5-387,-4-3 129</inkml:trace>
  <inkml:trace contextRef="#ctx0" brushRef="#br0" timeOffset="16212.9273">5099 6910 6450,'24'26'5676,"-14"-4"-258,-2 14-129,-8 1-4128,8 20 0,-7 4-387,8 14 129,-8 0-258,9 5-129,-6-7-129,2-5-129,-3-9-129,1-11-129,-2-13-258,-2-14-387,6 2-1806,-6-23-2967,2-10-129,-1-14-516,8-10 0</inkml:trace>
  <inkml:trace contextRef="#ctx0" brushRef="#br0" timeOffset="16651.9524">5326 6970 2451,'13'-13'5031,"-13"13"-129,26-11-129,0 11-2838,-11-12-516,13 12-387,-7-6 0,10 6-258,-7 0-129,8 1 0,-4 1-129,4 1-129,-5-1 129,5 1-258,-5-3 129,2 0-129,-3-6-129,-4-5-129,0 4-258,-8-13-1419,-2 6-3354,-5-1-258,-4-1-516,-3 0-516</inkml:trace>
  <inkml:trace contextRef="#ctx0" brushRef="#br0" timeOffset="18193.0406">2406 7512 9159,'0'0'5676,"0"0"-258,11 1 0,-13-10-4128,2 9-258,0-21-258,0 21-258,4-26-129,-2 13 0,-2-4 0,1 4-258,0 2 0,0 0 129,-1 0-129,2 0 0,-2 11 129,1-14-129,-1 14-129,0-18 0,0 3 129,0-2 0,0 2 0,-1 5-129,-2-6 129,2 0 0,0 5-129,0 0 129,1 11 0,0-11 0,0 11 1,0-12-130,0 12 0,0 0 0,0 0 0,0 0 0,0 0 0,0 0 0,0 0 0,0 0 0,0 0 0,0 0 0,0 0-130,0 0 130,0 0 0,-11-9 0,11 9 0,0 0-129,0 0 129,-15 7 129,15-7-129,-17 8 0,17-8 0,-19 19 0,8-10 0,-1-3 0,12-6 0,-17 14 130,17-14-260,-14 15 130,14-15-129,0 0-258,0 0-387,-13-6-2580,13 6-2193,0-17-258,2 6-516,-2-8-129</inkml:trace>
  <inkml:trace contextRef="#ctx0" brushRef="#br0" timeOffset="19304.1041">2287 5540 2322,'7'-13'5289,"-7"13"0,0 0-387,7-16-2064,5 18-645,-12-2-774,0 0-129,0 0-387,0 0-258,0 0 0,0 0-129,0 10-129,0 0 0,0 4 0,0 4-129,0 1-129,-1 0 0,-1 7-129,1 0 129,1-4 0,0 0-129,-2-1 0,2 0 129,0-4 0,0-5-129,0-12 129,0 14 0,0-14-129,0 12 129,0-12-129,0 0 0,0 0 0,0 0 0,0 0 129,0 0-129,0 0 129,0 0 0,13 0-129,-13 0 129,0 0 0,0 0-129,13 0 0,-13 0 0,13 0 0,-13 0 0,13 0 129,-13 0-129,16 0 129,-16 0-129,17-2 129,-17 2-129,18-5 129,-18 5-129,17-7 0,-17 7 0,15 0 0,-15 0 0,11-3 0,-11 3-258,0 0-258,0 0-903,0 0-3999,0 0-129,-9 10-516,-5 7-645</inkml:trace>
  <inkml:trace contextRef="#ctx0" brushRef="#br0" timeOffset="20285.1602">2883 7483 7353,'25'-11'5160,"-13"0"129,-2-6-258,11 6-3741,-20-15-129,9 8-516,-10-8-129,3 1 0,-3-3-129,3 7 129,-3 0-258,0 6 129,0 2-129,0 1 0,0 12-129,0 0 0,0-11 0,0 11-129,0 0 0,0 0 0,0 0-129,-1-10 129,1 10 0,0 0 0,0 0 0,-13-12 0,13 12-129,-16-3 129,16 3 129,-18 0-129,5 3 0,1 2 129,0-1-129,2 3 0,10-7 0,-18 13 0,18-13 0,-14 12 0,14-12 0,-11 4-129,11-4-129,0 0-903,0 0-3870,-9-8-387,9 8-258,0-20-516</inkml:trace>
  <inkml:trace contextRef="#ctx0" brushRef="#br0" timeOffset="20769.1879">3154 7097 2709,'9'17'5031,"-9"-17"-258,3 15 129,-3-2-2193,0-13-1677,0 13 129,0-13-387,0 30 129,0-16 129,4 11-258,-3-4 0,6 9-258,-4-3-129,5 2 0,-4-6-129,2 0 0,-3-4-258,0-4 129,-3-15-129,3 14 129,-3-14 0,0 0-129,0 0 129,14-16-258,-7 5 258,2-2-387,6 2-129,-3-3-516,10 14-2709,-8-12-1548,4 4-387,-4-4-258,1 2-387</inkml:trace>
  <inkml:trace contextRef="#ctx0" brushRef="#br0" timeOffset="21354.2214">3820 7403 8643,'9'-8'5805,"-9"8"-516,11-26 0,0 7-4257,-11-8-258,4 0-258,-4-1 0,0 4-129,0-3-258,-2 2 0,-2 6 0,2 7 0,-1 0 0,3 12-129,0 0 0,-2-12-129,2 12 258,0 0-129,0 0 129,-11 4-129,11-4 0,-14 8 0,4-4 0,-3 0-129,1 0 129,-1-2 0,-1 2-258,0 2 129,14-6-258,-22 2-387,22 13-1032,0-15-3354,0 0-387,0 0-129,15-8-516</inkml:trace>
  <inkml:trace contextRef="#ctx0" brushRef="#br0" timeOffset="21710.2417">4065 7062 4773,'20'33'5676,"-13"-11"-258,-1 2-387,-1 6-2580,-5-6-1161,4 10-387,-4-6-387,0 0-129,0-9 0,0-4-129,1-2 0,4-2 129,-5-11-258,13 0 129,-13 0-129,20-3 0,-10-6 0,1 3-129,2-8-129,-2 5-129,1 6-258,-5-10-516,10 13-2709,-17 0-1419,0 0-387,10 0-258</inkml:trace>
  <inkml:trace contextRef="#ctx0" brushRef="#br0" timeOffset="22292.275">4698 7431 7482,'27'27'5547,"-13"-18"-129,-14-9-387,30 0-3483,-28-18-387,4-7-516,-6-8-129,0-6 0,0-9-129,-1 2 0,-1 3-129,-1 3 129,1 3-129,2 9-258,-1 6 129,1 3-129,0 19 0,0 0 0,0 0 0,0 0 0,-9 11 0,2 2 0,0 3 0,-3 4 0,-1-4 0,1-3 0,-1 4-258,11-17 0,-15 17-258,4-19-1290,11 2-3612,0 0 0,6-11-387,2 0-516</inkml:trace>
  <inkml:trace contextRef="#ctx0" brushRef="#br0" timeOffset="22626.2941">4916 7033 6837,'20'53'5676,"-10"-19"-129,-1 4-387,9 3-3999,-18-4 0,7 12-387,-7-15-129,5 4-129,-5-6-129,3-7-129,2-8 0,2-4 0,-7-13-129,20 0 0,-8-7-129,2-9 0,-1 1 0,-1-2-258,-1 5 0,-5-2-258,-6 14-387,6-18-1290,-6 18-3096,0 0-258,0 0-387,0 0-129</inkml:trace>
  <inkml:trace contextRef="#ctx0" brushRef="#br0" timeOffset="23060.319">5467 7502 8256,'35'15'5676,"-21"-16"-387,2-15-258,-16-12-4128,5-1-129,-5-14-258,-2 3-129,-5-6 0,-2 7-258,-1 5 129,3 12-129,-2-1 129,5 12-129,4 11 129,0 0-129,0 0-129,0 0 258,0 0-258,-4 5 0,0 7 0,-1-2 0,5-10 0,-21 21 0,8-11 0,-2 3 0,2-4 0,-1-6-258,14-3 129,-19 4-903,19-4-4128,0 0-129,13 0-516,2-7-387</inkml:trace>
  <inkml:trace contextRef="#ctx0" brushRef="#br0" timeOffset="23370.3367">5705 7115 5676,'17'51'5418,"-11"-22"-387,-2 3-129,-4-9-3354,5 12-258,-5-16-129,0 12-258,0-12-258,0-1-129,0-18 129,6 19-129,-6-19-129,13 5 0,-13-5-258,20-1 129,-7-5-258,1-3-258,3 8-1032,-10-10-3870,6 4-258,-5-6-516,-1 1-387</inkml:trace>
  <inkml:trace contextRef="#ctx0" brushRef="#br0" timeOffset="46652.6684">2255 5235 1548,'0'0'4515,"0"0"-129,0-13-129,-1-3-2967,1 4-387,0-5-258,0 1-129,0-7 258,4 9-129,-3-6 0,11 4 0,-4-6 129,8 7 129,-4-10-129,9 11-129,-4-10-129,5 2 129,-1-2-258,4 3-129,-1-4 0,4 3-129,-2 3 0,0-3 0,0 4-129,1 0 129,0 2 0,0 1 0,-4 5 0,3 0 0,-2 1 0,4 4-129,0 1 129,3 3 0,-1 1-129,3 0 0,-1 5 129,0 3-129,0 2 0,-3 1 258,0 3-258,-5 1 129,-3-2 0,-1 4-129,-2-3 129,-2 2 0,-4-2 0,1 2-129,0 0 129,-3 2-129,1 0 0,-2 0 0,0-2 0,-2-4 0,1 1 0,-1 1 0,-7-14 0,13 19 0,-13-19 0,15 18 0,-9-7 0,4 2 0,-1-1 0,-9-12 0,15 18 0,-15-18-129,13 15 129,-13-15 0,0 0-129,0 0 129,0 0 0,10 8-129,-10-8 129,0 0-129,0 0 129,0 0-129,2-8 129,-1-3-129,-1 11 258,6-22-258,0 5 258,-4 2-129,4-6 0,-3 3 0,1 2 0,-2 1 0,-1 1 0,-1 2 0,0 12 129,0-18-129,0 18 129,0 0-129,0 0 0,0 0 0,0 0 0,0 0 0,0 0 0,4 14-129,-3-1 129,-1-13 0,5 22 0,-5-6 0,3-4 129,0 5-129,-1 3-129,-1 1 129,0-2 129,-1-1-258,0 4 129,-1 2 0,-4 1-129,-1-2 258,-2-3-129,-1-5 0,-3 2 0,3 0 0,-2-6 0,-1-6 0,12-5-129,-18 6 129,18-6-129,-19 0 258,11-10-129,-4-2 0,-1-3 0,-2-2 129,0 1-129,-3-1-129,5 5-129,-4 1-387,11 17-1290,-5-1-3225,7 7-129,-1 0-387,5 1-258</inkml:trace>
  <inkml:trace contextRef="#ctx0" brushRef="#br0" timeOffset="69179.9569">2877 3402 3870,'29'-49'5547,"-18"34"-258,-11 15 0,0 0-1677,0 0-1806,0 12-516,-11 14-387,5 14-129,-7 9-129,3 15-129,2 6-129,1 9-129,2-1-129,3 0 0,-2-10-129,1-7-129,2-11-258,-6-15-258,7-2-2709,0-33-1935,-13 11-258,4-20-387,6-8-645</inkml:trace>
  <inkml:trace contextRef="#ctx0" brushRef="#br0" timeOffset="69479.974">2952 3863 9804,'45'32'5676,"-24"-9"-387,-9-3-129,4 12-3741,-11-7-645,-1 8-258,-4 2-129,-9 0 0,-6-5-129,-1-1 129,-11-11-129,-4-13-129,-8-8 0,-3-21 0,-2-9 129,-4-13-387,-1-3 129,1-4 0,6 5-129,6 8 0,7 8-258,10 9-387,19 23-2064,-12-12-2580,12 12 0,0 0-516,17-12-387</inkml:trace>
  <inkml:trace contextRef="#ctx0" brushRef="#br0" timeOffset="69936.0001">2563 2467 11094,'0'12'5676,"3"18"-387,-1-5-129,8 14-4257,-2 2-129,6 7-258,2-8-129,1-4-129,1-13-129,1-17 0,2-9 0,-2-16-258,-5-13 129,-2-11-129,-2 4 0,-1-4 0,-3 7 129,1 5-129,-4 18 129,-3 13 129,16 1-129,-2 20 0,3 4 129,4 5 0,2-1-129,2-2 129,-2-17-129,2-8 0,-2-7 0,-4-21 0,-4-8-129,-6-12-258,2-3-258,-11-10-387,14 17-3741,-14-7 129,0 11-1032,0 1 387</inkml:trace>
  <inkml:trace contextRef="#ctx0" brushRef="#br0" timeOffset="70224.0166">3073 2163 6966,'14'0'5547,"9"-11"-387,-23 11-129,14 0-1806,-14 0-1806,1 8-387,-1 12-516,-1 5-129,-1 7-129,2 4-129,3 2 0,5 2-387,6-4 387,4-9-387,2-13 258,4-7-258,0-9 258,-2-16 0,-4-5 0,-5-6 516,-7-3-645,-6 0 387,-4 4-258,-15 2 0,-2 14-903,-13-4-1290,7 16-2838,-8 0 0,14 8-516,-5-3-387</inkml:trace>
  <inkml:trace contextRef="#ctx0" brushRef="#br0" timeOffset="71244.0749">3268 2114 10191,'25'70'5547,"-7"-34"-645,-2-6 129,6 2-3999,-10-9-387,4-4-258,-3-15-258,-1-5-129,-4-19 0,-2-5-129,-1-6 0,-4 1 0,2-2 0,-1 2-129,-2 6 258,0 12-129,0 12 129,0 0 0,11 5 0,-5 14 129,4-2 0,0 0 0,-1-2 0,2-7 0,3-6 0,-3-7 129,-2-15-129,0-13-129,-2-10 0,-2-6 129,-2-9-129,-3 1 129,0-3-129,-3-3 0,-4 9 0,-1 0 258,8 54-258,-20-91-387,20 91 516,-16-64-129,16 64 0,-15-29-258,15 29 258,-10 9 129,5 16-129,4 13 387,1 3-258,0 13-129,7-1 129,6 10 0,3-5-129,7 5-129,4-3 129,4-2-258,5-6 258,-1-5-129,-1-7 129,-1-15 0,-2-10-129,-4-12 129,-4-5-129,-7-18 129,-4-7 0,-2-8-129,-3-1 0,-2 2 129,-3-6 0,0 9-129,-1-1 0,-1 10 258,1 1-129,-1 8 129,0 13-129,1-16 0,-1 16 0,0 0 0,0 19 129,0-4-258,0 11 129,0 7 258,0-1-258,4 5 0,1-4 129,4-3-129,1-4 0,4-6 129,-1-15 0,5-12-258,-3-20 258,0-12 129,-5-24-387,-4-8 516,-6-25-387,0-10 258,-13-2-129,-6-2 129,-6 13 129,-2 3-387,0 24 516,1 2-516,26 68 0,-42-49 0,42 49 0,0 0-516,-11 73 258,17-10 258,13 12-387,6 18 516,5 0-129,4-2-129,6 2 0,-1-8 258,2-10-516,-9-22-1161,3-3-3225,-13-26-258,-3-7-258,-19-17-258</inkml:trace>
  <inkml:trace contextRef="#ctx0" brushRef="#br0" timeOffset="72619.1536">4195 1115 13545,'51'-35'5934,"-51"35"-258,0 0 0,43 68-5160,-43-68 129,30 96-774,-13-32 129,2 4 129,2-5 0,-1 0-387,2 1 387,-2-17 0,-2-12-129,-3-10 0,-15-25 387,0 0-387,0 0 0,19-54 0,-19 54-258,0-84 387,0 84-129,7-89 388,-7 89-518,0 0 260,45-54-130,-45 54 0,52 14 0,-25 11 0,-2 10 0,-7 7-130,-4 3 260,-9-4-130,-5 2 0,-10-4 0,-10-14 0,-8-12 0,-4-8 0,-2-2 0,1-15 0,0-6 0,7-10-130,6 5 1,10 4 129,7 3-129,3 16 129,16-22 129,5 16-129,-21 6 0,62-7 0,-24 7 129,2 8-129,4-8 130,-44 0-130,92-29 0,-92 29 0,85-46 0,-85 46 0,65-85 0,-45 26 0,-20 59 0,13-82 0,-13 82 0,-18-55-130,18 55 260,0 0-130,-66 0 0,66 0 0,-31 44 0,31-44 0,0 79 0,17-35 0,-17-44 0,61 54 0,-61-54 0,85 29 0,-85-29-1162,71-8-3353,-71 8-645,0 0 258,51-53-1032</inkml:trace>
  <inkml:trace contextRef="#ctx0" brushRef="#br0" timeOffset="73272.1909">3752 3030 11223,'32'-62'5676,"-15"31"-516,-13-1 0,12 15-4644,-20-3 258,4 20-516,-28-9 0,8 21-129,-2 19 0,3 8-129,6 11 129,6 4 0,7-1-129,7 1 258,15-6-129,4-14 0,7-14-129,3-11 129,2-9-129,0-19 0,-2-11 0,0-11-129,-4-9 0,-5 3 129,-7-3-129,-2 4 0,-9 5 0,-3 12 129,-5 9 0,-1 20 0,0 0 0,-12 18 387,8 8-387,2 3 516,2 7-387,5-3-129,7-1 129,7-9-129,5-14 129,3-7-129,2-4-129,-4-13-258,-2-11 258,-7-2 129,-8-5-129,-8-1 0,-8 4-129,-16 0-387,-5 10 129,-12-9-1419,6 24-3096,-5-7-258,12 12-129,0 0-774</inkml:trace>
  <inkml:trace contextRef="#ctx0" brushRef="#br0" timeOffset="73589.209">4315 2698 10191,'42'45'5547,"-28"-14"-516,1 12 129,-15-4-4902,6 5 129,-1-7-258,-1-9 258,-1-10-516,-3-18 129,0 0 0,14-23-129,-8-6 129,2-9-258,1-3 258,2 2-258,2 5 387,-1 11 0,2 17-129,2 6 0,2 14 0,-1 14 0,2 10-387,-9-12-2064,5 15-2193,-5-14-516,2-5-258,-12-22-516</inkml:trace>
  <inkml:trace contextRef="#ctx0" brushRef="#br0" timeOffset="74056.2358">4741 2508 9804,'10'-10'5289,"-16"32"-516,-4 8 0,-2 8-4644,1 8-129,1 9 129,4 1-129,6-7 129,6-1-129,10-16 129,10-13 0,5-15-129,-1-16 129,-2-23 129,-2-12-258,-8-11 129,-5-5 0,-10-8 129,-6-6 258,-11 2-387,-6 10 387,-3 6-516,-1 7 516,-1 8-516,3 6 387,4 14-258,5 11 0,13 13 0,0 0 0,-8 15 129,12 14 0,6 8 0,4 9-387,0 6 258,7 4-258,1 4 258,0 4-387,1-7 258,1 0-387,2-5 258,1-6 129,1-5-516,-6-17-387,13 1-3354,-16-23-903,6-2 0,-10-13-774</inkml:trace>
  <inkml:trace contextRef="#ctx0" brushRef="#br0" timeOffset="74484.2602">5163 2455 11094,'0'0'5547,"13"25"-258,-9 0-387,17 14-4515,-8 2-129,3 1-129,3-2-129,3-5 129,2-12-258,0-13 0,2-10 0,-6-12 0,-1-13-129,-7-10 129,-5-1 0,-5-8 0,-2 8 129,0 5-129,-7 4 129,3 10 129,4 17-129,0 0 129,0 8 0,9 15-129,3 0 0,3-2-387,3 11-774,-9-12-3612,9-2-129,-5-18-516,1-3-129</inkml:trace>
  <inkml:trace contextRef="#ctx0" brushRef="#br0" timeOffset="74710.2732">5562 2295 10965,'0'0'5031,"-1"16"-774,-8 4 258,4 9-4515,-3 3 129,4 2-387,3 0 258,1-2-387,7-4 387,10-9-129,4-7 0,1-12-516,5-2-645,-13-26-1806,8-2-1419,-7-15-129,-3-7-516</inkml:trace>
  <inkml:trace contextRef="#ctx0" brushRef="#br0" timeOffset="74896.2838">5632 1783 6708,'-30'-124'5160,"18"97"-258,12 27-258,-1 31-1419,12 37-2064,-1 22-129,12 7-774,2 12 0,3-6-774,5-6 645,-1-13-774,0-10-129,-12-36-2193,6-6-1677,-7-28-516,-4-11 0,-12-24 258</inkml:trace>
  <inkml:trace contextRef="#ctx0" brushRef="#br0" timeOffset="75017.2907">5786 2119 13287,'-39'-38'4902,"18"38"0,7 28-1032,-7 1-3354,0-3-1032,7 6-3999,-6-7-129,9 3-645,1-13 0</inkml:trace>
  <inkml:trace contextRef="#ctx0" brushRef="#br0" timeOffset="75220.3023">5996 2106 11094,'22'83'4773,"-12"-42"-258,1 5-903,-7-5-4515,0-10-3354,5-6-129,3-17-903,3-4 129</inkml:trace>
  <inkml:trace contextRef="#ctx0" brushRef="#br0" timeOffset="75528.32">6229 2087 9159,'-30'-35'5031,"30"35"-387,-20-13-1290,20 25-1806,0 1-129,4 15-645,2 1-387,8 5 0,-1-2-258,4-2-129,1-6 129,2-2 0,0-12-258,-4-10 129,-2-4 0,-6-15-129,-4-4 129,-4-6 0,-9 1-129,-11-4-129,-5 10 0,-13-5-903,8 15-3354,-12 0 129,5 10-645,2-1-129</inkml:trace>
  <inkml:trace contextRef="#ctx0" brushRef="#br0" timeOffset="75985.3461">6416 1939 8901,'19'63'5031,"-6"-26"-387,-6-7-129,7 12-3483,-10-13-129,4 2-258,-6-13-258,-2-18-129,0 0-129,7-8-129,-6-11 129,2-8-129,1-3 258,2-2-258,3 3 129,1 4-129,3 13 129,3 12 0,2 3-129,-1 10 129,0 10-258,-6-5-387,4 6-2322,-15-24-1548,0 13-516,-10-20-129,-9-17-516</inkml:trace>
  <inkml:trace contextRef="#ctx0" brushRef="#br0" timeOffset="76097.3525">6192 1601 11739,'-61'-56'5031,"61"56"-903,0 0-3483,-17-22-3612,17 34-1419,0 6-903</inkml:trace>
  <inkml:trace contextRef="#ctx0" brushRef="#br0" timeOffset="76556.3788">4222 3355 9417,'19'72'5676,"1"-22"-387,9 19 129,0-6-3741,11 15-774,-6-6-258,2 0-258,-6-8-129,-2-12-129,-7-11-129,-11-17-516,3-4-2451,-13-20-2193,-10-14-258,-5-9-516,-1-10-387</inkml:trace>
  <inkml:trace contextRef="#ctx0" brushRef="#br0" timeOffset="76967.4023">4197 3587 8643,'-2'-45'5418,"3"17"-258,6-6-516,9-1-3483,5-1-645,8 12-129,4 2-129,8 14 129,-1 3-129,3 10 0,-2 16-129,-6 12 129,-10 3 0,-11 2 0,-14 1-258,-6-5 129,-14-1-129,-4-10 0,-3-11 129,0-8-129,7-4-129,20 0 129,-7-14 0,16 6 0,17 8 0,10 6 0,8 12-129,3 7 129,0 10 0,-4 9 0,-10 2 129,-10 5 0,-13-5-129,-11-5-129,-18-6 0,-17-12-774,4 2-3354,-19-19-645,8-6-645,-1-8 0</inkml:trace>
  <inkml:trace contextRef="#ctx0" brushRef="#br0" timeOffset="77387.4263">4717 3378 10320,'16'47'5418,"-1"-6"-387,-2 2-129,18 8-4128,-11-2-258,4 3-129,-1-5-258,0-14-129,-1-15 129,0-13-129,-3-10 0,-4-17-129,-4-10 0,-4-11 0,0-10 129,-5 4-129,-1 6 129,-1 6-129,0 5 129,0 11 129,0 21-129,0 0 129,16 28-129,-2 5 0,3 9 0,7 0 0,4 7-258,-1-8-645,14-4-3225,-12-17-774,3-14-258,-9-13-645</inkml:trace>
  <inkml:trace contextRef="#ctx0" brushRef="#br0" timeOffset="77600.4385">5182 3200 10062,'44'50'5418,"-14"-8"-387,-2 3-129,7 8-4128,-6-1-387,1 2-129,-5-4-387,-7-9-516,8 0-3096,-12-20-1161,1-15-129,-15-6-387</inkml:trace>
  <inkml:trace contextRef="#ctx0" brushRef="#br0" timeOffset="77766.448">5505 3175 10836,'-46'5'5160,"8"12"0,0 13-387,-24 1-4644,4 0-1032,-2 5-3741,1-4-129,9-5-516,9-8-387</inkml:trace>
  <inkml:trace contextRef="#ctx0" brushRef="#br0" timeOffset="78533.4918">5752 3455 12255,'8'82'5676,"-8"-36"-258,-1 6-387,-15-8-4773,-4-10-1032,8-5-3999,-11-8-387,5-13-387,1-11-387</inkml:trace>
  <inkml:trace contextRef="#ctx0" brushRef="#br0" timeOffset="79235.532">6090 3062 9417,'4'-17'6192,"10"15"-774,-5 18 129,-3 9-3354,6 18-1548,-4 10-129,3 13-129,0 1-129,0-1-258,-3-10 129,0-10-258,0-17 258,-8-29 129,0 0-129,11-37 0,-11-9 0,0-15 0,0-8-129,-1-6-129,-4 0 129,3 9-129,-2 11 0,3 4 129,1 15-129,0 16 129,0 20 129,16-2 387,1 14-387,1 17 258,6 9-258,4 10 129,3 1-129,-1 0 1,0-6-130,-5-4 0,-2-4 0,-8-14 0,-5-9 0,-10-12 0,0 0 0,-19 0 0,-5-9 0,-5 1 0,-4-7 0,-2 4-130,-2 4 1,1 2-258,7 5-258,-3-8-1419,19 10-3225,-1-2-129,14 0-387,0 0-387</inkml:trace>
  <inkml:trace contextRef="#ctx0" brushRef="#br0" timeOffset="79477.5458">6373 2745 9030,'28'-36'5805,"-13"32"-387,9 25 0,-5 3-3612,9 27-258,-4 7-774,1 9 0,0 2-516,-5-1-129,-2-1-258,-6-24-645,8 4-3612,-16-26-1032,0-11-129,-4-17-516</inkml:trace>
  <inkml:trace contextRef="#ctx0" brushRef="#br0" timeOffset="80003.5759">7100 2696 11223,'-4'-22'5676,"1"11"-258,-8-3-258,11 14-3870,-30 2-774,9 12-129,-5 10-129,5 10-129,0 7-129,7 8 516,9-3-387,5-2 258,6-9-387,11-8 0,4-12 0,3-13 0,1-9-129,-4-13-258,-1-9 258,-7-5-258,-6-3 129,0-3 129,-6 5 129,-1 5 0,0 7 129,0 23-129,0 0 129,0 0-129,0 33 0,7 1 129,7 6 0,6 1 258,2-3-774,-3-12-258,11 2-3483,-13-28-1161,2-8 0,-8-30-516</inkml:trace>
  <inkml:trace contextRef="#ctx0" brushRef="#br0" timeOffset="80191.5867">7177 2271 14061,'-3'-22'6063,"15"32"-516,8 33-516,-11 12-4515,17 21-387,-2 12 0,0 3-387,0 1 0,-4-8-129,3 1-1677,-12-31-3096,6-8-129,-10-34-516,-7-12-129</inkml:trace>
  <inkml:trace contextRef="#ctx0" brushRef="#br0" timeOffset="80350.5958">7345 2403 13029,'-30'-14'5547,"11"24"-258,-9 7-258,7 14-5031,-9 6-516,-9-11-1806,13 19-2709,4-12-129,16 3-387,6-14-516</inkml:trace>
  <inkml:trace contextRef="#ctx0" brushRef="#br0" timeOffset="80655.6132">7579 2534 10707,'13'-24'5547,"-13"24"-258,-19-1-129,5 12-3999,-5 6-774,2 8 0,0 4-258,9 7 0,8 0-129,7 0 129,12-9-129,7-6 0,6-9 129,-1-11-129,-1-2 0,-8-16 0,-9-11 0,-7-8-129,-13 2 129,-12-5-129,-12 2 0,-9 6-258,3 9-903,-10-5-3483,14 20-258,0 3-258,19 8-645</inkml:trace>
  <inkml:trace contextRef="#ctx0" brushRef="#br0" timeOffset="81135.6407">7707 2509 11352,'13'42'5418,"-4"-10"-258,-3-4-387,10 5-4257,-8-3-258,-1-7-129,0-9-129,-7-14-129,8-6 0,-6-19 0,1-7 0,-2-4-129,2-5 129,0 3-129,1 3 129,2 1 0,2 14 129,-8 20 0,19-9 0,-5 12 129,-1 11-129,1 1 129,2 2 0,0 5 0,-3-7 0,1-2-129,-3-8 0,-11-5 0,17-1 129,-13-11-258,0-1 129,-1-2 0,-1-2 0,0 0 129,1 8-129,-3 9 0,13 0 129,-5 9 0,0 7-129,0 0 129,3 10-258,-4-10-258,6 9-1290,-13-25-3096,13 8-129,-13-8-516,14-17-387</inkml:trace>
  <inkml:trace contextRef="#ctx0" brushRef="#br0" timeOffset="81640.6696">8372 2069 12384,'1'-33'5289,"-11"28"-129,-6 13-516,-8 4-4128,-1 5-129,0 7-129,2 7-129,9 1 0,9-3-129,5-1 129,15-10 0,7 5 0,7-2 0,-1-3-129,-1 1-258,-4-3 258,-7 1-258,-11 3 129,-10 2-258,-17 1-129,-22-11-3483,1 19-774,-13-4-387,-4 15-645,-7-2-387</inkml:trace>
  <inkml:trace contextRef="#ctx0" brushRef="#br0" timeOffset="82363.7109">6410 4354 10062,'29'-55'5805,"-25"26"-387,-1 7 0,-9-5-4128,-7 16-516,-15 3-258,-3 8-129,-6 12-258,-1 8 0,0 6-129,5 1 0,6 7-129,11-3 129,10 0-129,6-4 129,13-8-258,10-2 258,6-9-129,3-8 0,-1 0 0,0-13 129,-5-8 0,-9-7 0,-5-2 0,-6-4-129,-6-2 129,0 7 0,-6 1 0,-1 11 0,5 6 0,2 11-129,2 7 258,9 13 0,3 8-129,6 1 129,3 3-129,-1 0 0,-1-3 0,-1-8-258,-6 1-387,-14-22-774,13 3-3483,-13-3-258,0-18-387,-8-6-516</inkml:trace>
  <inkml:trace contextRef="#ctx0" brushRef="#br0" timeOffset="82903.7418">6554 4231 3999,'7'15'5160,"4"3"-258,-1-1-516,-10-17-1548,21 30-645,-18-18-774,13 11-645,-12-7-387,6 3-129,-7-6-129,2-2 0,-5-11 0,2 12 0,-2-12-129,0-12 0,-1-7 129,-1-8-129,1-4 129,1-4 0,0-1-129,1 0 129,9 3 0,3 8 0,6 4 129,2 10-258,4 7 0,1 2 129,-2 2-129,0 0 0,-8-2 0,-3-5 0,-13 7-129,7-25 129,-9 5 0,-12-3-129,-2 3 0,-4 4 0,2 4 0,-2 11 0,3 7 0,7 10 0,7 15 0,5 4 0,11 3 129,6 3-129,12 2-258,-1-14-774,14-3-3612,-3-10 0,-1-12-516,-5-13-258</inkml:trace>
  <inkml:trace contextRef="#ctx0" brushRef="#br0" timeOffset="83307.7649">7410 3621 11481,'7'-53'5547,"-2"28"-387,-5-5-258,0 6-3999,-12 6-129,-9 7-258,-6 10-258,-2 10-129,-5 19-129,1 7 129,3 14-129,5 6 0,8 3 0,13 5 0,4 1 0,9-2 129,9-2 0,4-1-129,1-1 0,0-3 129,-1-1-129,-7-5-129,-4-4-387,-11-16-1290,3 2-3225,-3-18-129,0-13-387,-10-1-645</inkml:trace>
  <inkml:trace contextRef="#ctx0" brushRef="#br0" timeOffset="83497.7758">7359 3960 10836,'0'0'5418,"-16"3"-387,-8 8 0,-6 4-4515,-5 4-258,-1 1-129,1 1-129,2-4-516,11 11-1032,2-15-3225,20 3-258,0-16-258,22 14-387</inkml:trace>
  <inkml:trace contextRef="#ctx0" brushRef="#br0" timeOffset="83880.7977">7587 4013 11094,'-2'-22'5547,"-16"13"-645,-10 4 0,-2 5-4644,-7 7 0,2 8 0,5 9-258,8 6 0,10 4-129,11 0 129,5-6 0,14-5-129,6-6 129,5-10-129,-1-7-129,-3-7 129,-3-9-129,-7-9 0,-6 1 0,-9-6 129,0 3 0,-3 2 129,-4 7 258,1 7 129,6 11-129,0 0 129,3 17 0,14 12 0,3 3 0,7 5-129,1-2-129,0-1-129,-1-6-129,-7-18-645,5-2-3999,-21-16-129,0-11-516,-8-16-129</inkml:trace>
  <inkml:trace contextRef="#ctx0" brushRef="#br0" timeOffset="84203.8162">7700 4071 7998,'27'36'5031,"-16"-19"-258,0 1 0,-10-7-3741,11 11 0,-11-12-258,6 7 0,-7-17-129,0 0 0,5-10 0,-1-10-129,-3-12 258,5-3-387,-2-6 0,6-5-258,4 5 0,2-1-258,7 6-129,-2 1-258,10 17-1290,-11-7-3225,6 9-258,-2-7-258,-4 5-387</inkml:trace>
  <inkml:trace contextRef="#ctx0" brushRef="#br0" timeOffset="84780.8492">8353 3621 12513,'29'-29'5418,"-19"22"-129,-10-7-387,0 14-4515,-14 0-129,-2 7-258,-3 12 0,4 10 0,3 2 0,7 8-129,5 1 129,12-3-129,8-12 387,4 0-258,1-14 129,1-6 0,-2-6-129,-4-15 258,-5-4-258,-7-5 129,-3 2-129,-3-3-129,-2 10 129,0 0-129,0 16 0,0 0 0,0 17 0,5 5-129,9 5 258,1-1-258,6 3-129,-2-15-903,13 4-2838,-17-18-1032,4-3 0,-10-20-645</inkml:trace>
  <inkml:trace contextRef="#ctx0" brushRef="#br0" timeOffset="85179.872">8510 3449 9933,'49'48'5418,"-22"-16"-387,7 12 129,1-4-3999,7 23-516,-6-2-129,1 4-258,-4 0 0,-5-2-129,-8-16 0,-9-12-129,-11-22 258,-13-17-129,-12-25-129,-4-18 0,-2-18 129,1-6-129,5-11 129,7 0-129,8 0 0,10 7 129,13 17-129,8 10-129,6 18 129,2 13 0,2 17 0,-4 13-129,-5 18 0,-11 12 129,-10 0-258,-9-1-129,-7 7-1161,-20-16-3354,5-2-129,-8-21-516,9-7-129</inkml:trace>
  <inkml:trace contextRef="#ctx0" brushRef="#br0" timeOffset="85507.8908">9049 3321 11223,'9'31'5418,"-7"-5"-516,-2-4 0,0 8-4386,1-1-258,5 3 0,2-5-129,13-7 0,2-8 0,4-11-129,0-1 129,0-12-129,-6-6-129,-5-7 129,-8-5 0,-8 1-129,-8 1-129,-13 0-258,-4 14-903,-18-6-3354,7 8-129,-7 1-258,9 8-645</inkml:trace>
  <inkml:trace contextRef="#ctx0" brushRef="#br0" timeOffset="85916.9142">9201 3355 8514,'40'47'5547,"-15"-22"-516,6 8-258,-3-13-3483,9 9-387,-9-8-645,-1-5-258,0-2-1161,-17-11-3483,1-3-129,-11 0-645,1-20-258</inkml:trace>
  <inkml:trace contextRef="#ctx0" brushRef="#br0" timeOffset="86403.942">9362 3139 11094,'41'49'5418,"-11"-12"-516,-6-3 129,16 7-4644,-18-4-129,-1-7-258,-9-3 129,-4-11-129,-8-16 129,0 0-129,-7-19 129,1-6-129,0-9 258,2-6-387,4-2 258,1 5 0,9 0-387,8 0-387,10 16-3225,-8-8-1290,8 9 129,-5-2-645</inkml:trace>
  <inkml:trace contextRef="#ctx0" brushRef="#br0" timeOffset="86635.9553">9630 2475 6837,'0'10'5418,"7"25"-258,4 8-258,14 25-2322,-1 6-2322,7 14 387,4 2-387,5-1-129,1-6-129,-2-11 0,2-8-774,-14-29-2967,3-10-903,-10-23-645,-5-13-387</inkml:trace>
  <inkml:trace contextRef="#ctx0" brushRef="#br0" timeOffset="86773.9632">9953 2864 10320,'-49'-59'5547,"13"50"-516,0 14 0,-12 7-4257,-6 9-645,-6 9-3483,-9-9-1419,3 10-387,-2-16-645,13-5-387</inkml:trace>
  <inkml:trace contextRef="#ctx0" brushRef="#br0" timeOffset="134287.6808">10045 3526 10965,'0'52'5676,"-9"-18"-645,0 20 258,-21-1-4644,-12 11 0,-21 4 0,-15 11-129,-20 3 0,-17 4-129,-20-1 0,-9 2 129,-9-8-387,-5 0 258,-8-1-258,1-4 0,-1-2 0,7 0 129,-1-4-129,5-2 0,3-1 1,7-5-130,8-11 0,13-3 0,9-10 0,14-6 0,16-4 0,18-7 0,18-5 0,12 1-388,20 5-257,7-11-645,13 15-4128,5-7-387,12 0-129,0-2-645</inkml:trace>
  <inkml:trace contextRef="#ctx0" brushRef="#br0" timeOffset="135235.735">7702 5729 8514,'12'5'5418,"0"-3"-258,-12-2-387,14 2-3870,-14-2-258,0 0-258,0 0 0,0 0 129,0 0-129,0 0 129,-4 12 0,4-12-129,-6 12 129,6-12-129,-7 10-258,7-10 0,-4 14 0,4-14 0,0 13 0,0-13 0,10 12-129,1-4 129,8-6 0,1-3 0,4-12 129,2-7-258,2-6 129,0-4 0,-3-5 0,0-2-129,-9 0 129,-5 4-129,-7 5 129,-4 5-129,-15 10 258,-5 7-258,-7 7 0,-6 16 0,3 10 129,-1 9-129,4 6-129,6 11 258,9-5-258,9 4 129,3-6 0,12-6 0,8-8 0,1-8-129,9-8-129,2-14-258,7 1-516,-11-22-1161,3 0-3225,-2-12-129,0-5-387,-9-13-516</inkml:trace>
  <inkml:trace contextRef="#ctx0" brushRef="#br0" timeOffset="135399.7444">8156 5209 11481,'26'-68'5805,"-13"60"-258,-13 8-258,0 0-4257,-8 15-387,-9 3-387,-6 7-387,-7-5-774,8 8-4128,-9-8-258,10 4-387,2-11-516</inkml:trace>
  <inkml:trace contextRef="#ctx0" brushRef="#br0" timeOffset="136663.8167">8584 5355 10836,'6'-34'5418,"-6"34"0,-9-13-129,-4 20-4644,-8 7-129,-1 10-387,1 10 0,2 8-129,3 8 129,9 3-258,7-1 258,1-7-258,16-4 258,6-14-129,3-11 0,9-12 0,2-9 0,3-18 0,3-10-129,0-10 129,-1-13 0,-3-2 129,-8 0-129,-6 1 258,-6 7-258,-9 7 258,-6 8-258,-4 12 258,-13 19-258,-2 8 0,-5 17 0,1 10 0,3 9 0,3 3-129,6 8 129,5-8-258,4-1 258,9-8-129,8-10 0,0-13-129,2-11 129,0-9 0,-2-13 0,-6-11 0,-2-6 0,-6 0 129,-3 0 0,-2 5 129,0 5 0,-4 10 129,4 19-258,0 0 258,-11 11-129,11 14-258,3 4 258,6 3-129,2 4 0,4-4-129,0-3 129,5-6-258,-2-13 129,-1-10 0,0-7-258,-7-15 129,0-7-129,-7-6 258,1-2-258,-4-4 258,0 7 0,0 6 258,0 9 0,0 19 258,0 0-129,21 0 0,-13 12 0,5 4 0,-2 5-129,0-2-129,1-2 0,-1-3-129,0-7 129,-11-7-129,20-7 129,-20 7 0,20-23 0,-10 8 129,1 0-258,-1 1 258,0 5 0,-10 9-129,20-10 129,-20 10 0,18-3-258,-18 3 129,20-12 129,-11-2-129,0-5 0,-1-4 0,-1-10 0,-1-4 0,-2-9 129,-4-2-129,0-3 129,-4 1-129,-5 1 129,0 3-129,-3 7 129,4 8-129,-2 12 0,5 7 129,5 12 0,-9 9 0,8 15 0,1 11 0,4 11 0,6 6 0,2 8-129,4 5 129,5-1-258,0-1 258,2-10-387,-1-9 0,0-8-387,-10-22-645,13-7-3741,-18-16-258,0-13-387,-7-23-387</inkml:trace>
  <inkml:trace contextRef="#ctx0" brushRef="#br0" timeOffset="136800.8245">9466 4875 7611,'-5'-49'5289,"5"49"-387,-20-1-129,10 17-3354,-17-2-645,-3-2-1806,-5 5-3354,-1-5-387,-1-8-645,2-5-258</inkml:trace>
  <inkml:trace contextRef="#ctx0" brushRef="#br0" timeOffset="136947.833">9022 4576 13416,'0'40'5547,"3"-6"-516,-2-3-387,-2-7-6450,0 7-3096,-8-6-387,8-1-387,-1-13-387</inkml:trace>
  <inkml:trace contextRef="#ctx0" brushRef="#br0" timeOffset="137902.8876">9572 4844 10836,'22'50'5418,"-12"-14"-387,-3 0-129,4 8-4386,-3-3-258,-1-4-129,-1-6-129,1-14-129,-7-17 0,17 0 0,-8-22 0,0-14 129,1-6-129,-2-3 129,1-6 0,2 9 0,-2 4 129,1 7 0,0 13-129,-10 18 129,20 0-129,-8 13 0,-1 7 0,1 4 129,0 0-129,3-2 0,2-8 0,-2-8 0,4-7 0,1-16 0,-3-3 0,2-11 0,0-2 0,-3-3 129,0 3-129,-3 4 0,-4 8 129,-3 6-129,1 3 129,-7 12-129,0 0 0,0 0 0,0 14 129,-4 7-129,1 1 0,-1 1 0,4 3 0,0-1 0,7-1 0,5-7 0,3-3 0,4-6 0,2-8 0,-1 0 129,0-8-129,-1-6-129,-3-5 129,-1-1 0,-5-2 0,-2 0 0,-3 6 0,-3-1 0,-2 5 0,0 12 0,-6-13 0,6 13 0,-9 8 0,8 7 0,1 1 0,0 3 0,8 4 0,5 2 0,2-4 0,5-7 0,1-4 129,-2-8-258,-1-4 129,-7-9-129,-5-8 129,-6-4-129,-1-5 129,-12 2-129,-6 2-129,-3-4-258,1 18-645,-11-11-2967,12 14-903,1-2-258,8 6-645</inkml:trace>
  <inkml:trace contextRef="#ctx0" brushRef="#br0" timeOffset="138426.9176">10317 4500 10191,'26'21'5547,"-15"-8"-516,2 6 129,-13-19-4257,20 32-387,-13-12-258,3 3-258,0-1 0,1-6 0,0-3 0,3-6-129,1-7 129,0-3 0,-2-9 0,0-5-129,-3-4 129,-2-2 0,-2 0 0,0 3 129,-4 5-129,1 2 129,-3 13-129,1-16 129,-1 16-129,0 0 0,0 0 129,0 0-129,14-12-129,-14 12 129,18-11 0,-18 11 0,20-20 0,-12 7 0,0-3-129,-4 0 129,-4 2 0,0 0 0,0 14-129,-25-11 129,11 11 0,-3 7 0,4 6 129,3 5-129,3 4 0,6 4 0,2-1-129,12-1 258,4-2-258,7-5-258,8-3-645,-11-14-2967,9 0-903,-3-16-387,-3-2-258</inkml:trace>
  <inkml:trace contextRef="#ctx0" brushRef="#br0" timeOffset="138855.9421">11070 3872 7353,'38'-96'5547,"-32"58"-387,-10 7-129,-9 17-2967,-15 2-1032,1 12-387,-7 12-129,3 20-129,2 5-129,9 11 129,8 5 129,11 8-258,1-1 129,12 4-129,4 2 129,5 2-129,-3 0-258,0-2 0,-5-3-387,-9-13 0,2 2-645,-12-26-2193,2-2-2064,-8-24-258,12 0-387,-20-38-258</inkml:trace>
  <inkml:trace contextRef="#ctx0" brushRef="#br0" timeOffset="139036.9524">11002 4105 8127,'0'0'5418,"0"0"-258,-16 16-387,0 1-2967,-11-1-1419,4 5 0,-4-7-387,3-1 0,7 3-645,-6-16-2193,23 0-2064,0 0 0,8 0-516,7-13-387</inkml:trace>
  <inkml:trace contextRef="#ctx0" brushRef="#br0" timeOffset="139480.9778">11112 4064 8901,'25'71'5418,"-18"-26"-258,3 1-387,-7-1-3612,2 0-645,-5-16-129,0-3-258,0-9 0,0-17 0,0 0 0,11-7-129,-1-15 0,3-7 0,2-5 129,1 2-129,1-3 0,-2 6 0,-1 7 0,-3 3 129,-3 6-129,-8 13 129,0 0-129,0 0 258,8 7-258,-7 7 258,1-1-129,3 5-129,3 2 129,5 0 0,4-8-129,5-3 0,1-4 0,3-6-129,-3-12 129,-6-6 0,-6-11 0,-8-2-129,-4 0 0,-15-2-129,-7 5 0,-8 0-258,3 20-903,-10-2-3483,13 11-129,0 0-387,15 13-387</inkml:trace>
  <inkml:trace contextRef="#ctx0" brushRef="#br0" timeOffset="139932.0036">11512 3975 7353,'32'9'5547,"-17"14"-387,-3 2-258,2 13-2451,-4-8-1935,5 1-129,-7-3-258,-1-6 0,2-11-258,-9-11 129,15-3-129,-9-17 0,4-6 0,-3 0 0,1-4 129,-1 2-129,0 5 129,0 5 0,-2 5 129,-5 13-129,8-10 129,-8 10 129,0 0-129,12 9 0,-12-9 0,0 0 0,15 9 129,-15-9 0,18 0-129,-5-4 129,2-2-129,10-1 129,-3 3 0,5 1 0,-1 1 0,2 2 0,-6 0-129,-2 4 129,-2-2-387,-18-2-258,12 2-1161,-13-9-3483,1 7-387,-26-13-258,5 5-774</inkml:trace>
  <inkml:trace contextRef="#ctx0" brushRef="#br0" timeOffset="140752.0505">7909 6522 10836,'14'12'5934,"-4"15"-645,-2 14 0,8 12-4773,-7 10-258,1 5-258,3 4-387,-5-10-516,12 0-3612,-10-17-774,4-16-516,1-24-516</inkml:trace>
  <inkml:trace contextRef="#ctx0" brushRef="#br0" timeOffset="140909.0595">8044 6614 12900,'-39'10'5805,"17"16"-387,-5-9-774,-3 12-4644,0 12-1161,-15-8-3999,17 0-258,1-8-645,12-7-129</inkml:trace>
  <inkml:trace contextRef="#ctx0" brushRef="#br0" timeOffset="141848.1132">8022 6376 7224,'26'45'5934,"-9"-9"-387,-4 5-258,1 15-2451,-3-1-2064,1 6-258,-5-4-387,-2-3 0,-1-6-258,-3-11 129,-1-11-258,0-26 0,0 0 0,0 0 129,7-24 0,-1-5 0,1-2 0,6 0 129,2 3 0,1 4 0,3 10 0,2 11 0,0 5-129,2 12 258,-1 7-129,-1-4 0,1 2 0,-2-2 0,0-7 0,-2-3 0,-2-7 0,-2-15-129,-1 1 129,-6-2 0,-1-3 0,-2 0 0,-4-2 129,0 7-129,0 14 0,-11-8-129,1 8 129,-2 6 0,1 4-129,3 7 129,0 3 0,8-5 129,0-1-129,0-1 0,13-6 0,0 0 0,2-7 0,0-2 0,0-3 0,-3-3-129,-1 0 129,-11 8 0,15-13 129,-15 13-129,0 0 0,0 0 0,11 1 0,-11-1 0,10 15 0,-6-3 0,-4-12-129,13 19 258,-13-19-258,14 6 129,-14-6 0,17-12 0,-7-12 129,-1-10-129,-3-11 0,0-7 0,-4-9 0,-2-6 0,0-6 129,-2 1-129,-8 1 129,-1 6 0,0 10 0,0 8 129,1 15-129,3 19 0,7 13 0,-2 28-129,3 11 0,12 15 0,3 11-129,5 5-129,6-2-129,-4-10-645,15-3-2967,-12-21-1161,3-9-516,-6-21-129</inkml:trace>
  <inkml:trace contextRef="#ctx0" brushRef="#br0" timeOffset="141990.1214">8755 6357 8127,'-59'-44'5805,"24"44"-516,-7 0-129,5 22-3483,-1-4-1419,-9 5-4386,13 4-903,6 0-258,11-3-774</inkml:trace>
  <inkml:trace contextRef="#ctx0" brushRef="#br0" timeOffset="142659.1596">9079 6133 9159,'26'99'5676,"-10"-36"-387,-4-1-129,6 1-4386,-9-12-129,4-5-129,-5-14-258,-1-17 0,-7-15-129,8-25 0,-3-15 0,-4-13 0,0-14 0,-1-8 0,0-6 129,0 0-129,-2 2 129,2 8 0,-5 13-129,5 10 129,0 15 0,0 15-129,0 18 0,14 5 0,-2 25 0,3 17-129,9 6 129,1 11-129,2 3 129,3 2-258,0-7 258,-3-4-258,-1-12 129,-5-12 0,-6-13 0,-15-21-129,16 9 0,-16-9 129,-2-18-129,-9-2 0,-7-3 129,-4-2-129,-9 1 0,0 3 258,-3 5-258,-2 3-129,5 7-387,-5-8-774,20 14-3999,-3 0 0,19 0-516,0 0-645</inkml:trace>
  <inkml:trace contextRef="#ctx0" brushRef="#br0" timeOffset="142920.1746">9431 5714 10836,'33'10'5805,"-16"19"-387,9 26-258,-6-1-3999,12 16-387,-4 5-387,5 2-129,-3 0-129,-4-10-387,1-5-903,-13-22-4128,1-10-387,-9-18-387,-6-12-387</inkml:trace>
  <inkml:trace contextRef="#ctx0" brushRef="#br0" timeOffset="147672.4464">2851 4470 8385,'11'7'5418,"-11"5"-645,-1 8-129,-12 9-3999,-3 9-387,-8 3-129,-3 10-129,-3 2 387,0 4-387,3 1 129,3 2-258,7-7-129,1-10-258,12 9-2451,0-17-1806,2-7-258,2-8-387,3-9 0</inkml:trace>
  <inkml:trace contextRef="#ctx0" brushRef="#br0" timeOffset="147924.4608">2883 5045 10449,'-8'-28'5676,"-10"4"-129,-13-14-129,-4 1-4257,-15-14-387,-1 3 0,-6-1-387,2 6-129,6 7-129,3 4-129,9 11-774,-5-9-4257,18 7-387,0-6-516,7 2-129</inkml:trace>
  <inkml:trace contextRef="#ctx0" brushRef="#br0" timeOffset="175615.0446">7138 10674 11094,'36'-48'5934,"-18"28"-387,-4-9-258,-2-2-4773,-12 3-129,-8 3-129,-14 0 0,-8 9-129,-6 8-129,-6 4 0,-3 8 0,1 13 129,7 2-129,4 8 129,8 5-129,9-1 129,8-4 0,8-3 0,10-2 129,11-5 0,6-1-129,5 3 129,3-3-129,6-2 0,4 5-129,-4 10 0,-2 3 129,-3 12-129,-2 4 0,-8 2 0,-6 9 0,-10 3 0,-10-7 0,-1-2 129,-18-11-129,-4-5 129,-6-12-129,-2-9 129,1-14-129,1 1-129,5 0 258,6-3-129,8-3 0,10 3-387,0 0 0,0 0-387,23 10-2064,-8-4-2838,11 0-258,-1-2-516,8-1-258</inkml:trace>
  <inkml:trace contextRef="#ctx0" brushRef="#br0" timeOffset="175840.0575">7476 10780 10965,'21'-10'5934,"-6"22"-258,-3 11-129,6 12-4515,-10-6-387,5 2-387,-7-3-387,-5-9-258,7 1-1935,-8-30-3225,0-14-129,-2-15-516,-2-9-387</inkml:trace>
  <inkml:trace contextRef="#ctx0" brushRef="#br0" timeOffset="175968.0648">7468 10500 11094,'8'31'4902,"-1"-18"-4644,-7-13-258,3 11-5547,-3-11-774</inkml:trace>
  <inkml:trace contextRef="#ctx0" brushRef="#br0" timeOffset="295861.9223">9476 8760 6321,'43'8'5547,"-28"-12"-129,-8-9-387,-7-16-4257,-6-5 0,-24-17-258,-8-5 0,-17-19-129,-12-1-129,-11-3-129,-1 4 0,-4 7 0,6 11 0,7 9 0,5 19 0,17 19 129,18 7-129,12 18 0,15 16 0,3 9 0,15 12 0,3 1 0,6-2 0,-2-3-129,-5-2 129,-7-16 0,-10-10 0,-15-20 0,-15-11 129,-17-22-129,-13-9 0,-14-7 129,-6-9 0,-6-8 129,0 2-129,0 4 0,4 2 0,4 6 0,5 2-129,6 2 129,6 9-129,6 3-129,9 7 129,4 1-129,7 4 0,7 10 0,9 2 0,5 4 0,4 2 0,10 6 0,-19-12 0,19 12 129,-19-12-129,5 1 0,-1 1 0,-4-2 0,0 0 0,-2-4 129,-2 2 0,-2-2-129,-2 4 0,0-2 0,-1-1 129,-2-3-129,-3 2 129,1-4-129,-1 1 129,-1-2 0,1-3-129,2 4 258,1-1-129,2 3-129,2-1 129,4 6-129,0 3 129,3 0-129,4 3 0,-2-3 0,2 2-129,-3-1 258,1 1-129,-4-4 0,1 1 130,1 1-130,-1 2 0,1 2 0,3 1 0,2 2 0,3 0 0,11 3 0,-16 0 0,16 0 0,-12 0 0,12 0 0,0 0 0,-12 3 0,12-3-130,0 0-386,0 0-645,12 10-4386,-12-10-258,13 8-516,-13-8-258</inkml:trace>
  <inkml:trace contextRef="#ctx0" brushRef="#br0" timeOffset="296326.9489">6847 6940 8256,'16'-6'5805,"-16"6"-387,7 7 129,-7-7-4128,-10 22-258,-9-11-387,-3 9-129,-8-1-129,-2 2-129,-6-1 0,0 1-129,3-3 0,4 3 0,6-3-129,4-1-129,4-5 129,8 5 0,4-3 0,5 1-129,0 2 129,0-2 0,5-4 0,0 1 0,-1-1-129,-4-11 129,11 12 0,-11-12-129,12 1 0,-12-1-129,18 3-129,-6 3 129,5-2-258,-3 0-129,6 9-129,-10-4-774,20 11-3999,-17-5-258,5 7-258,-4-5-645</inkml:trace>
  <inkml:trace contextRef="#ctx0" brushRef="#br0" timeOffset="297002.9876">9710 9238 6966,'0'11'6192,"18"7"-516,-8-12-387,12-1-2580,0-8-1677,5-8-258,-2-9-516,2-9 129,-2-5-258,-5-7-129,-7 0 258,-7 5-258,-6-3 0,-10 5 0,-11 15 0,-7 7 0,-1 12 129,-5 11 0,3 16-129,5 7 0,6 12 129,10 3-129,5-1 129,6-2-129,13-5 0,9-9 0,6-8 129,5-10-387,2-9-129,-3-13-645,10-5-4515,-12-9-129,3-4-387,-14-9-516</inkml:trace>
  <inkml:trace contextRef="#ctx0" brushRef="#br0" timeOffset="297224.0002">10195 8666 6708,'0'0'5547,"-13"12"-129,-10-4-387,-1 4-3741,-1 2-1419,0 10-1161,-1-9-3612,3 2-387,7-4-258,16-13-387</inkml:trace>
  <inkml:trace contextRef="#ctx0" brushRef="#br0" timeOffset="297619.0228">10530 8848 8256,'8'-12'5676,"-17"21"-516,-4-1-258,-12 4-4257,11 7-258,-7-7 0,11 11-129,3-7 0,7 6 129,7-6 0,8 5 129,4-4-129,0 11 0,-4-4-129,-5-2 0,-8 4 0,-5-3-258,-11 0-258,-9-8-516,3 2-4386,-10-17-258,6-4-516,3-17-387</inkml:trace>
  <inkml:trace contextRef="#ctx0" brushRef="#br0" timeOffset="297791.0327">10359 8360 10449,'-24'23'5418,"17"4"-645,7 4-3999,3 11-5547,0-1-516,3-4-516,1-8 259</inkml:trace>
  <inkml:trace contextRef="#ctx0" brushRef="#br0" timeOffset="298294.0614">11234 8524 9159,'-29'4'5547,"14"8"-129,2 2-129,13 6-4773,-8-3 0,3 2-258,4-4 0,1 4 0,10-9 0,6 7 129,3-3-129,4 3 0,-1 3 0,2 4 129,-7 0-129,-6 6 0,-9 6-129,-3 2-129,-16-6 129,-4-6-258,-6-8-129,-3-12-129,0-5-258,-2-18-903,20-10-3354,-6-19-903,15-2-129,3-6-387</inkml:trace>
  <inkml:trace contextRef="#ctx0" brushRef="#br0" timeOffset="298686.0839">11274 8104 7998,'0'0'6063,"20"36"-258,-9 3-258,13 17-4257,-9 5-258,10 19-387,-1 2 0,3 5-258,-5-10-258,0-9-129,-2-9 129,-4-15-258,-5-22 0,-11-22 0,10-8-258,-10-18 129,2-8-129,-1-6 129,4-6 0,-3 7 129,6 5-129,2 13 258,3 11 0,4 10 0,3 14 129,1 10 0,3 8 129,2 5-129,-2-3 129,-2-5-258,0-5 129,-4-14-258,0-7-258,-9-16-1161,0-2-3999,-6-9 0,2 2-516,-4-4-516</inkml:trace>
  <inkml:trace contextRef="#ctx0" brushRef="#br0" timeOffset="299138.1097">11783 8430 9030,'27'16'6063,"-21"2"-903,1 5 129,-4 1-4773,4 7-516,-4-6 129,10-2-258,0 0 258,2-4-258,2-15 258,0-4-129,0-11-129,-3-6 258,-2-7-258,-6 1 0,-1 2 0,-4-4 0,0 11 0,-1 14 129,0 0 0,10 12-129,-2 8 258,5 1-129,2 0-129,-1-8-645,13-7-3999,-14-12-516,0-16-129,-5-13-516</inkml:trace>
  <inkml:trace contextRef="#ctx0" brushRef="#br0" timeOffset="299407.1251">11983 7961 8127,'33'79'5805,"-12"-26"-129,5 8-387,-7-4-4128,11 8-387,-5-5-516,-4-8-258,1-7-387,-11-24-1290,3-5-3741,-14-16 0,9-12-387,-9-22-645</inkml:trace>
  <inkml:trace contextRef="#ctx0" brushRef="#br0" timeOffset="299610.1367">12092 7761 8643,'0'0'5676,"15"13"-258,2 23-258,12 16-4515,-4 7-258,5 11-129,3 3-129,-1-7-129,2 3-258,-5-14-258,6 1-2580,-11-26-2193,-7-19-129,-5-13-774,-5-19 646</inkml:trace>
  <inkml:trace contextRef="#ctx0" brushRef="#br0" timeOffset="299783.1466">12408 7957 8643,'-60'17'5805,"16"11"-258,-5 9-258,-11-3-4515,0 8-258,-9-4-387,9-6-258,11-6-258,9-21-903,28 0-3999,12-5-129,0 0-516,12-10-129</inkml:trace>
  <inkml:trace contextRef="#ctx0" brushRef="#br0" timeOffset="300490.187">12392 7703 4773,'5'-18'5547,"8"2"-258,-13 16-387,22 5-3741,-22-5-129,5 22-387,-5-12-129,0 11 0,0-10 129,0 8-129,0-7 0,0 1 0,0-13 0,0 17-129,0-17-129,0 0 0,0 11-129,0-11-129,0 0 129,0 15-129,0-15 0,0 21 0,1-2 129,4 7-129,3 2 129,0 1-129,4 5-129,2-1 129,0-1 0,1-1 129,0-5-129,-4-4-129,0-4 0,-4-3 129,-7-15 0,9 16-129,-9-16 129,8 13-129,-8-13 129,12 2-129,-12-2 258,23-3-258,-6-5 129,2-4 0,0-6 0,-2-6-129,0 0 129,-7-4 0,-3 2 129,-7-1-129,-2 6 0,-10 5-129,-4 11 129,-1 5 0,-1 5 0,3 15 0,3 8-129,7 7 258,5 5-129,11 3 0,7-5 129,8-2-258,3-2 129,3-5-258,2-7-258,-9-20-1419,-2 6-3483,-10-11-129,0-5-387,-13 8-387</inkml:trace>
  <inkml:trace contextRef="#ctx0" brushRef="#br0" timeOffset="302478.3008">11052 9610 8901,'0'0'5805,"2"9"-387,3 17-129,-5 14-4644,9 15-258,0 6-258,4 14 0,0 0 0,3 0 129,-2-8-129,3-11 129,-5-10 0,-1-12 0,-5-24-129,-6-10 0,5-20-258,-5-15 129,0-6-129,0-4 0,0-3 0,-1 1 0,1 9 0,1 9 129,7 10 0,5 15 0,1 8 0,7 18-129,4 4 258,4 3 0,-1 1-129,5-5 129,0-7 0,-1-11-129,-5-7 129,-5-19-129,-7-10 0,-7-5-129,-6-8 129,-4-1 0,-9-3-129,-7 12 0,-1 5 129,2 10-129,-1 12 129,4 7-129,6 12 0,3 14 129,5 8 0,11 1 0,4 3 0,7-4-129,3 0-129,1-7-129,9-1-1677,-8-22-3096,0-4-258,-6-5-387,-2-12-387</inkml:trace>
  <inkml:trace contextRef="#ctx0" brushRef="#br0" timeOffset="302982.3296">11620 9777 6966,'44'66'5547,"-25"-35"-258,-3-2-258,-4-6-4386,-1 5-258,-7-14 0,-1-3-387,-3-11 129,0 0-129,11-7 0,-6-14 0,2-3 258,-1 2-258,2-9 0,1 4 129,2 2 0,1 6-129,4 7 129,2 12 0,1 0-129,5 3 0,-3 12 0,5-5 0,1 3 0,0-3 129,-4-10 0,-1-2-129,-6-10 0,0-7 0,-8-9 0,-6-4-129,-2-1 129,-9-1 0,-6 6-129,-1 10 258,-3 4-129,2 11 0,6 5 0,6 14 258,5 5 0,6 12 0,14 0-129,7 0 0,5 1 129,4-7-129,2-6-258,-7-17-1032,-4 2-4128,-7-12-129,-7-14-387,-13-4-516</inkml:trace>
  <inkml:trace contextRef="#ctx0" brushRef="#br0" timeOffset="304672.4263">8630 13041 10836,'21'92'5676,"-10"-34"-516,0 5-258,-2-2-5289,9 8-2709,-12-20-1935,3-6-129,-1-14-387,5-14-387</inkml:trace>
  <inkml:trace contextRef="#ctx0" brushRef="#br0" timeOffset="304835.4356">8770 13287 11868,'-30'-19'5805,"8"16"-129,1 4-387,-7 4-4386,0 0-645,-4-1-387,-3-2-645,14 13-1419,-6-12-3096,14 2-258,3-4-258,10-1-645</inkml:trace>
  <inkml:trace contextRef="#ctx0" brushRef="#br0" timeOffset="305142.4531">8837 13233 9546,'15'20'5547,"-14"-5"-774,1 2 129,1 3-4644,-3-1-129,3 0 0,0-4 0,11-1 0,-2-11 258,5-2-129,-2-7 129,1-4 0,-9-11-129,-3-3 129,-6 3-258,-13-2-258,-6 9-387,-12-11-774,8 11-3870,-5 3 0,4 9-516,7 2-129</inkml:trace>
  <inkml:trace contextRef="#ctx0" brushRef="#br0" timeOffset="305534.4756">9045 13089 7482,'34'54'5418,"-14"-13"-258,3 5-129,6 9-4128,-10-9 129,4 5-387,-8-12-129,-1-8-129,-8-12 0,-6-19 0,0 0 0,-7-25-129,-6-15 0,0-7-129,2-7 0,3 0 129,6-4-258,2 8 129,2 6-129,11 9 258,3 14-129,4 11-129,-1 10 129,-1 15-129,-8 13 129,-4 7 0,-6 4 0,-8 0-258,-12-3-258,-12-15-903,3-2-3870,-11-19-129,6-12-387,0-16-645</inkml:trace>
  <inkml:trace contextRef="#ctx0" brushRef="#br0" timeOffset="306052.5052">9576 12418 11352,'14'11'5547,"-3"15"0,3 18-258,-2 4-4773,1 12 129,-3 1-516,4 6 0,-1-1-129,0-9 0,0-3-516,-5-18-516,13-1-2451,-10-25-1806,1-8-258,-12-2-387,16-20-258</inkml:trace>
  <inkml:trace contextRef="#ctx0" brushRef="#br0" timeOffset="306298.5193">9795 12866 8256,'18'-31'5805,"-8"10"-258,5 4-129,-10-14-3483,10 11-903,-14-5-516,0-2-129,-1 6-129,-8 8-129,-5 11-129,-1 3 0,1 18 0,1 7 0,5 1 0,7 9 0,2 1-129,10-4 258,7-4-129,6-7 0,3-9-129,0-9-258,4-4-645,-16-18-1548,3 0-2709,-6-10-387,1-2-258,-12-6-129</inkml:trace>
  <inkml:trace contextRef="#ctx0" brushRef="#br0" timeOffset="307402.5824">9979 12579 7998,'13'21'5547,"-4"1"-129,-2-1-258,13 9-3870,-13-7-387,8 6-258,-5-11-129,7 5-129,-1-9-258,1-7 129,-2-7-129,2-4 129,-7-17 0,-2-6-258,-5-3 0,-3-4 0,0-3 129,-5-1-258,-3 9 129,2 6 0,-2 9 0,8 14 0,0 0 0,0 0 129,0 0-129,0 12 258,0-12-258,10 18 129,-10-18 0,16 4-129,-16-4 0,16 0 129,-16 0-129,11-5 129,-11 5-129,0 0 0,10-14 129,-10 14-129,0 0 0,10-10 129,-10 10-258,0 0 258,0 0-129,0 0 0,0 0-129,0 0 258,0 0-129,0 0 0,0 0 0,0 0 0,0 0-129,0 0 129,10-2 129,-10 2-129,0 0-129,0 0 258,7 5-129,-7-5 0,0 0 129,0 0-129,14 12 0,-14-12-129,0 0 258,0 0-258,0 0 129,0 0 0,0 0 0,10 10 0,-10-10 129,0 0-129,0 0 0,0 0 0,16 13 0,-16-13 0,12 0 0,-12 0 0,22 0-129,-8-7 129,2-2 0,-1-4 129,1-1-258,0 2 129,-2-5 0,-6 0-129,-1 3 129,-5-2-129,-2 0 0,0 16-129,-2-22 129,2 22 129,-15-11-129,15 11 129,-18 0 0,18 0 0,-18 20 129,13-4 0,1 3 0,3-1-129,1 3 0,3-1 129,8-1-129,3-4 0,7-3 0,1-10 129,3-3 0,3-13-129,2-13-258,-1-7 258,-3-14-258,-3-7 258,-4-8-258,-9-6 258,-5-1-258,-5 3 129,-3 3 129,-7 11-129,-3 11 129,-1 10 0,-1 22 0,1 14 0,3 21 0,7 14 0,3 17 0,2 4 129,10 10 0,8 0 0,6-7-129,4-7 129,2-9 0,2-9-129,-3-12-129,-6-14-645,0-6-645,-22-17-3870,4-8-129,-8-12-387,-7-2-387</inkml:trace>
  <inkml:trace contextRef="#ctx0" brushRef="#br0" timeOffset="307819.6063">11164 12005 7740,'0'0'5547,"0"0"-129,0 0-516,-1 17-4128,-13-4 0,1 3-516,0 5 0,8 4 129,3 1-129,2 4 129,10-10-129,10-4 0,3-10 0,2-3 0,0-5-258,-5-12 129,-6-8-129,-7-9-129,-7-1 0,-3-2-129,-10 5-516,-17-12-1419,5 14-2967,-4 1-258,5 9-645,2 4 129</inkml:trace>
  <inkml:trace contextRef="#ctx0" brushRef="#br0" timeOffset="308130.624">11461 11552 5676,'34'-70'5805,"-26"43"-258,-6 5-387,-2 22-3225,-7-19-645,-4 23-516,-13 10-387,5 11-129,-1 12 0,4 9 0,7 11 0,7 5-129,2 1-129,15 2 129,4-1-129,5-2 0,-3-8 0,0-9-129,-3-3-516,-12-16-258,8-4-4128,-14-22-258,0 0-387,-10-5-387</inkml:trace>
  <inkml:trace contextRef="#ctx0" brushRef="#br0" timeOffset="308290.6332">11517 11893 5676,'-6'-31'6063,"-10"29"-645,-8 2-258,-5 5-3225,-11-4-1290,-1-1-1677,-7 0-3612,7 0-387,7 3-774,7 0-129</inkml:trace>
  <inkml:trace contextRef="#ctx0" brushRef="#br0" timeOffset="309085.6787">12082 11255 8643,'2'-37'6063,"-4"16"-516,-7 4-258,-7 0-4257,1 5-258,-12 4-387,1 8 0,0 3-258,0 11 0,4 8-129,8 6 129,0 0 0,14 3-129,0-2 129,9 3-129,12 2 0,3-2 0,2-1 129,0 7 0,2 0-258,-6-1 258,-7 2-129,-3-3 129,-11-1 129,-2-5-258,-12-5 129,-5-8-129,-4-2 0,2-10-129,0-5-129,5-5-258,15 5-645,-19-24-4128,19 11-258,8-6-387,10 2-516</inkml:trace>
  <inkml:trace contextRef="#ctx0" brushRef="#br0" timeOffset="309270.6893">12287 11469 7740,'14'45'5676,"-7"-16"-258,2 0-516,3-4-4644,-1-1-3612,-1-6-1548,3-10-645,-2-8 0</inkml:trace>
  <inkml:trace contextRef="#ctx0" brushRef="#br0" timeOffset="309457.7">12274 11301 8514,'-34'-29'5805,"34"29"-903,-24-8-2709,22-3-6192,2 11-1290,0 0-516,0-10-258</inkml:trace>
  <inkml:trace contextRef="#ctx0" brushRef="#br0" timeOffset="309882.7243">12700 11086 8901,'0'0'5676,"0"0"-387,0 0-129,-11 19-4644,1-5-387,0 6 129,7 5-129,3-3 0,6-1 129,11-2-129,6-9 0,4-6 0,0-4 0,0-5 0,-10-15 0,-2-1-129,-10-2 0,-5-2-129,-9 1 0,-12 1-387,1 6-645,-17-3-3741,12 8-387,0 2-516,5 3-258</inkml:trace>
  <inkml:trace contextRef="#ctx0" brushRef="#br0" timeOffset="310164.7404">12840 10993 6837,'22'61'5547,"-11"-28"-129,0 5-387,-4-12-4257,6 1 258,-8-15-387,-5-12 0,14-8-129,-8-17-258,-3-7 0,2-5-258,-2-7 0,1-3-129,3 10-387,-2-2-387,15 25-3096,-11-1-1290,7 8-387,-3 7-387</inkml:trace>
  <inkml:trace contextRef="#ctx0" brushRef="#br0" timeOffset="310642.7677">13085 10441 9159,'15'12'5676,"-7"13"-387,2-5-1290,2 25-3225,-6 5-258,4 11-258,-4 2 0,4 0-129,-1-7 129,2-10-129,-1-9 0,1-9 0,2-15 129,-1-13-258,0-9-129,-1-11 0,0-2-258,4-2 258,-1 4 0,0 8 0,0 10 129,0 4 0,-2 13 129,-5 9-129,-4 1 258,-3 0-258,-6-2 0,-8-4-129,-6-9-387,-8-10-1290,3 0-3225,3-8-387,3-3-387,6-2-129</inkml:trace>
  <inkml:trace contextRef="#ctx0" brushRef="#br0" timeOffset="310853.7798">13432 10753 8256,'31'59'5805,"-16"-29"-516,-1-4-645,-7 0-5418,0-10-3741,-7-16-774,0 0-387,2-18-129</inkml:trace>
  <inkml:trace contextRef="#ctx0" brushRef="#br0" timeOffset="311090.7934">13515 10268 8643,'3'-12'6063,"-3"12"-645,14 3-129,-3 25-4515,-3 3-258,4 20-387,5 3-129,1 6 129,3 5-258,1 1 129,1-6-129,-3-12-129,4-6-387,-12-25-1419,4 1-2967,-16-18-516,19 0-258,-15-12-387</inkml:trace>
  <inkml:trace contextRef="#ctx0" brushRef="#br0" timeOffset="311249.8025">13769 10565 5934,'-20'-30'5934,"1"26"-387,-8 4-258,-3 4-3225,-13 3-1419,1 4-387,-5 1-516,-4-9-1290,8 9-3483,7-3-387,11 2-387,10-4-387</inkml:trace>
  <inkml:trace contextRef="#ctx0" brushRef="#br0" timeOffset="311669.8265">13857 10626 6450,'15'-17'5547,"-15"17"-387,0 0-258,-12-5-4257,1 8-129,-6 9-387,4 7 0,0 0 0,6 0-129,5-1 0,2 0 0,9-7 0,5-4 0,0-7 0,3 0-129,-5-7 0,0-3 129,-4-2 0,-3 0-129,-5 12 258,5-14-129,-5 14 129,0 0-129,0 0 258,18 8-129,-18-8 0,20 21 0,-7-12-129,-2-4 0,1-3 0,-12-2-258,14-9-516,-20-19-2709,3-5-1548,-9-10-387,-1-9-258</inkml:trace>
  <inkml:trace contextRef="#ctx0" brushRef="#br0" timeOffset="311894.8393">13830 9974 5934,'12'0'6063,"-7"9"-645,5 14 0,-5 2-3999,8 13-129,-10-4-516,7 12-258,-2 1-129,4 4-129,0-2 0,0-5-258,3 3-258,-4-5-258,9 10-1290,-10-16-3483,7-6-258,-3-12-387,6-3-258</inkml:trace>
  <inkml:trace contextRef="#ctx0" brushRef="#br0" timeOffset="312317.8635">14249 10310 6966,'13'-1'5805,"-13"8"-645,-10 5-129,-6-5-4386,1 4-258,-4-2 0,5 5-129,0-1-129,7 1 129,7-14 0,4 19 0,9-10 129,2 3 0,1-4 0,-1 9 0,-3-4-129,-5 2-129,-7 3-129,-6-1 129,-9 1-258,-3-6-258,-3 7-387,-7-10-258,9 11-1548,-15-18-2064,14-2-645,-5-5-516,7 3 1032</inkml:trace>
  <inkml:trace contextRef="#ctx0" brushRef="#br0" timeOffset="312490.8734">13971 10536 3354,'-9'-12'5031,"-6"2"-258,15 10-1290,0 0-3999,-16-9-3096,16 9-645,0 0-903</inkml:trace>
  <inkml:trace contextRef="#ctx0" brushRef="#br0" timeOffset="316322.0926">12766 14470 10707,'13'0'5805,"8"3"-129,-21-3-258,17 12-3999,-17-12-516,-8 7-129,-12-2-258,-7 2 0,-9-4-129,-8 4 0,-6 4-128,-5-2-259,-6-2 0,1 3 0,1 0 0,4-5 0,3-1 0,7-4 0,5 0 0,6-4 0,8 0 0,5-5 0,8 2 0,13 7 0,-11-5 0,11 5-1549,0 0-4256,9 18-258,9 0-258,0-1-774</inkml:trace>
  <inkml:trace contextRef="#ctx0" brushRef="#br0" timeOffset="316917.1266">14093 14425 11481,'19'0'6063,"-19"0"-387,3 12-129,-14-6-4515,-3 2-387,-15-8-129,-6 0 0,-12-5 0,-4 0-258,-2-11 129,1 8-257,3-1-130,5 4 0,8 4 0,6 1 0,9 0 0,5 0 0,16 0 0,-15-1-517,15 1-1160,0 0-3999,9-18-387,-1 6-258,7 2-516</inkml:trace>
  <inkml:trace contextRef="#ctx0" brushRef="#br0" timeOffset="317480.1588">15120 14384 10836,'5'-12'6063,"-5"12"-387,0 0-129,-16 5-4515,-3 7-129,-12-8-258,-5 7-258,-6-2 0,0-3 0,-5 5-129,6-4 0,2-5-129,9-2 0,5 4-129,6-1 0,7-3-258,12 0-258,0 0 0,-10-13-774,25 13-4386,-15 0 0,32 0-645,-15-2-258</inkml:trace>
  <inkml:trace contextRef="#ctx0" brushRef="#br0" timeOffset="317977.1872">16262 14355 9030,'19'0'6063,"-19"0"-516,0 0 129,-19-1-4128,0 1-645,-17 0 0,-1 3-258,-9-3-129,-2 4 129,-3 3-387,5-3 129,4-4-258,7 0 0,7 0-129,8 0 0,5 0-129,15 0-387,0 0-129,0 0-903,0 0-4128,16-3-129,5 3-258,-2-5-774</inkml:trace>
  <inkml:trace contextRef="#ctx0" brushRef="#br0" timeOffset="318456.2146">17538 14299 8514,'17'-13'5934,"-17"13"-387,0 0-258,-4-18-3612,4 18-387,-30 0-258,7 7-258,-14-3-258,-6 9 129,-5-3-129,-5 1 0,-3-5-129,2 3-257,3 1-130,7-4 0,6-3 0,4-5-1033,20-8-4514,-2-10-387,15 4-387,1-8-645</inkml:trace>
  <inkml:trace contextRef="#ctx0" brushRef="#br0" timeOffset="320522.3328">13622 14497 11997,'25'-19'5934,"-17"-20"-258,-7-23-258,2-7-4773,-5-18 0,-5-4-258,-3-1 129,-3 3-129,2 6-129,1 18 0,0 14 0,6 11-129,-1 16 0,4 6 1,1 7-130,0 11 0,0 0 0,-4 13 0,-4 6 0,-1 8 0,-5 0 0,-4 4 0,0 0 0,-4 3 0,2-7 0,0-7 0,6-6 0,2-12 0,12-2-388,-6-11-773,18 3-3999,1-14-774,9 2 0,2-5-645</inkml:trace>
  <inkml:trace contextRef="#ctx0" brushRef="#br0" timeOffset="320822.35">13777 13594 10836,'27'32'5934,"-11"0"-387,-7 3-129,4 19-4128,-5 2-645,0 9-258,-2 5 0,9 7 0,-1-8-129,4-2 0,-1-10 0,6-19 0,-1-11 0,1-13 0,-4-14 0,-2-17-258,-7-10 130,-2-8-260,-3-3 130,-1 2-129,-2-1-258,-2 4-129,1 14-258,-1-10-1677,7 24-3354,-7 5 129,31 0-774,-9 8 0</inkml:trace>
  <inkml:trace contextRef="#ctx0" brushRef="#br0" timeOffset="321234.3735">14575 14395 9288,'39'46'6192,"-24"-44"-645,4-11 0,-19-28-4257,11-6-258,-8-24-387,1-5-129,-4-13-129,-1-1 0,-5 0 0,3 14-129,-3 6 0,4 14-129,-2 17 129,4 10-258,0 11 0,0 14 129,0 0-258,-17 27 258,5 2-129,-6 2-258,2 0 258,-5 2 0,1-2 0,1-4 0,3-9 0,4-8-387,12-10 129,-14 6-129,14-6-1032,0 0-4257,16-16-129,-1-8-258,11 1-387</inkml:trace>
  <inkml:trace contextRef="#ctx0" brushRef="#br0" timeOffset="321518.3898">14798 13663 7740,'32'87'5676,"-21"-36"-129,6 10-387,-5-3-2838,6 9-1677,-12-11 129,7 1-258,-4-10 0,3-4 0,1-16-129,3-6 0,1-18-129,-2-8-129,3-14 0,-3-6 0,0-11 0,-3-2-258,3 3 0,-8-3 129,0 6-258,-3 3-129,4 14-774,-9-10-3354,1 25-903,0-20-387,0 20-387</inkml:trace>
  <inkml:trace contextRef="#ctx0" brushRef="#br0" timeOffset="321969.4156">15943 14487 8901,'0'0'6192,"13"-7"-645,-8-14 0,-6-23-3741,1 1-645,-3-22-516,-5-13-129,-6-4-129,1-6 0,-5 2-258,3 10 129,-2 6 0,5 14-129,2 12-129,2 14 129,6 9 0,2 21-258,0 0 129,-4 6 0,2 16 0,-3 4 0,-4 3 0,-3 5 0,-1-1 0,-3-3 0,-1-6 0,2-7 0,0-6-258,3-5 0,12-6-387,0 0-258,0 0-1677,11-17-3225,8 5 129,2-9-645,10 3 0</inkml:trace>
  <inkml:trace contextRef="#ctx0" brushRef="#br0" timeOffset="322225.4302">16038 13682 9030,'19'15'5676,"-13"16"-129,-4 5 0,3 16-3870,-3 0-1032,4 12 0,-1-2-129,10 5-129,0-8-129,9-9 0,2-12 0,3-17 0,1-12 0,1-11-258,-3-15 0,-5-15 0,-5-4-258,-4-7 129,-3-1-387,-10 3-129,5 12-1032,-9 2-3741,5 9-129,1 5-516,10 11-258</inkml:trace>
  <inkml:trace contextRef="#ctx0" brushRef="#br0" timeOffset="322670.4557">17014 14267 9417,'30'3'5934,"-20"-15"-516,-7-20 0,-1 6-4386,-2-35-387,-8-2 0,-8-9-258,3-1 0,-3 3-129,3 2-129,4 13 129,4 11-129,2 13 0,3 9 0,0 22-129,0 0 0,0 0 0,-5 5 0,-10 14 0,-5-2 0,-3 2-129,-4 2 129,1-4 0,0-5 129,6-1-129,2-2 0,7-4 0,11-5-129,0 0 0,0 0-129,0 0-129,0 0-774,11 0-3741,-11 0-645,27-8-129,-14 2-645</inkml:trace>
  <inkml:trace contextRef="#ctx0" brushRef="#br0" timeOffset="322985.4737">17097 13540 8643,'45'35'5676,"-25"-6"-387,2 17 0,-5 2-4257,5 13-387,-8 2 0,5 5-258,-4-5 129,7-3-129,-4-12 0,1-4 0,-1-20 129,2-12-129,-5-12-129,1-7 0,-3-15-129,-2-1 0,-1-7-129,1-2-129,0 5 0,-2 2-129,1 5-516,-7-6-1290,-3 26-3225,10-21-387,-10 21-516,-6-15-387</inkml:trace>
  <inkml:trace contextRef="#ctx0" brushRef="#br0" timeOffset="323946.5287">12298 14566 7998,'35'12'6063,"-22"-12"-387,2 0 0,-7-10-3354,6 0-1290,-8-15 0,1-4-516,-4-11 258,2 1-258,-2-14-129,-1-1 0,-2-6 1,1-1-388,-1 3 0,0 8 0,0 0 0,0 2 0,-3 12 0,1 7 0,0 6 0,0 8 0,2 15 0,-6-14 0,6 14 0,-17 6 0,4 14 0,-4 0 0,-3 6 0,-6-1 0,-1 4 0,-1-1 0,1-4 0,1-1 0,7-5 0,-4-18-1678,23 0-3869,-18 0-387,18 0-387,0-14-516</inkml:trace>
  <inkml:trace contextRef="#ctx0" brushRef="#br0" timeOffset="326062.6497">17951 13764 6966,'-11'10'5805,"11"-10"-516,0 0 0,0 0-3225,20 0-903,-5-12-129,14 5-258,2-6 0,9 4-258,6-3 129,9 6-258,1 4 129,4 2 0,0 3-258,-1 8 0,-8 0 0,-2-2 1,-7 1-259,-7 1 0,-6-5 0,-8-4 0,-3 1 0,-5-3 0,-13 0 0,18 2 0,-18-2 0,0 0-388,0 0-257,0 0-258,0 0-1419,0 0-3354,-9 2 0,-12-2-645,-1 0-258</inkml:trace>
  <inkml:trace contextRef="#ctx0" brushRef="#br0" timeOffset="326473.6732">17960 14059 5289,'-20'0'6063,"6"0"-387,14 0-258,0 0-2451,0 0-1419,0 0-129,0 0-387,18 0-387,-2 0 0,14 0-129,2-3 0,8 1-129,5-1-258,4 3 258,-1-3-257,5 3-130,-3-1 0,-3-1 0,-3 1 0,-3 1 0,-6-4 0,-6-1 0,-3 3 0,-8-1 0,-2 3 0,-5 0 0,-11 0 0,13 0-388,-13 0-257,0 0-774,21 8-3999,-21-8-387,0 0-258,0 0-516</inkml:trace>
  <inkml:trace contextRef="#ctx0" brushRef="#br0" timeOffset="326985.7025">18542 14197 10836,'11'24'5934,"-11"-24"-516,21 8 0,-21-8-4386,34-14-129,-9-6-258,5-4-129,5-10 0,7-3-258,3-11 129,1-2 0,-3-1-129,2 0 1,-8 1-259,-1 4 0,-6 4 0,-5 6 0,-5 11 0,-6 4 0,-5 6 0,-9 15 0,9-10 0,-9 10 0,0 0 0,0 0 0,-10 2 0,10-2 0,-21 0 0,6 0 0,-3-11 0,-3 0 0,-5-4 0,-2 0 0,-3-4 0,2 1 0,-1 0 0,1-2 0,2 7 0,6 1 0,4 3 0,4 4 0,13 5 0,-18-4 0,18 4-388,-17-12-1805,17 12-3354,-12-11-387,12 11-387,-7-27-516</inkml:trace>
  <inkml:trace contextRef="#ctx0" brushRef="#br0" timeOffset="327816.75">19557 14352 12771,'18'41'6063,"-18"-22"-516,-5 2 0,-21-10-5160,-2-7-129,-12-4 0,-2 0 0,-7-2-129,-1-3 0,3 3-129,7 2 129,5 0-129,7 4 0,12 4-129,2-1-387,14 5-258,0-12-1548,13 9-3096,8-8-258,14 6-516,1-7-129</inkml:trace>
  <inkml:trace contextRef="#ctx0" brushRef="#br0" timeOffset="328138.7684">20323 14335 11352,'19'7'6063,"-5"6"-516,-14-13 0,-13 12-4902,-15-11-258,-7 0-129,-11 2-129,-3-2 0,-2-1 0,1 0-129,8 1-258,3 0 0,14 3-129,4-4-774,21 0-2322,0 0-1935,17 0-387,4-3-129,11 0-387</inkml:trace>
  <inkml:trace contextRef="#ctx0" brushRef="#br0" timeOffset="328523.7905">21103 14319 9159,'12'19'6063,"-12"-19"-774,0 17 129,-23-13-4386,10 2-387,-14-6-258,-3 2-129,-7-2 0,0 0-258,-3-2 0,6 2 0,6 0-258,3-3 0,13 3-387,-3-7-903,23 7-3741,-8 0 0,25 0-516,-6 0-258</inkml:trace>
  <inkml:trace contextRef="#ctx0" brushRef="#br0" timeOffset="328891.8115">22156 14263 8643,'13'21'5805,"-13"-6"-258,-14-6-258,0 7-4515,-12-5-387,-3-2 0,-6-5-258,1-2 129,1-2-129,3 0-258,6 0-129,4 0-129,20 0-774,-27-7-3870,27 7-258,0 0-387,12 0-258</inkml:trace>
  <inkml:trace contextRef="#ctx0" brushRef="#br0" timeOffset="329171.8275">22769 14214 10191,'44'51'5934,"-27"-29"-516,-9-5-129,-6 0-4902,-9-9 0,-9-2-129,-6-4-129,-4-2-129,-5 0-258,-5 0-516,7 3-4257,-10-3-129,7 4-645,-3 0-516</inkml:trace>
  <inkml:trace contextRef="#ctx0" brushRef="#br0" timeOffset="330705.9153">19225 14426 11481,'0'17'5805,"0"-17"-387,1-26-129,4-3-4644,-5-17 0,-1-6-129,-5-14-258,1-7 129,-4-4 0,1 5-129,1 10 129,-3 8-129,7 9 0,-1 12 0,1 13-129,3 8 0,0 12-129,0 0 129,0 0-129,0 0 0,-12 17-129,4-5 129,1 1 0,-2 8 0,1-6-129,-1 2 258,1-5-258,8-12 129,-9 13 0,9-13-129,0 0-258,0 0 129,0 0-387,0 0-129,0 0-516,0 0-1032,0 0-3096,0 0-258,0 0 0,0 0-774</inkml:trace>
  <inkml:trace contextRef="#ctx0" brushRef="#br0" timeOffset="331217.9446">19326 13739 9288,'13'42'5805,"-6"-19"-516,0 5 0,11 14-4386,-15-2-129,4 9-516,-4 6 0,1 3 0,0-4 0,0 0 0,1-9 129,2-11 0,-1-15 0,3-6 129,-9-13-129,22-13-129,-11-7 0,2-8-129,-1-3 0,1-1-129,-1 5 0,-3 3-258,0 5-258,-4 3-387,7 14-3612,-12 2-903,0 0-516,13-9-258</inkml:trace>
  <inkml:trace contextRef="#ctx0" brushRef="#br0" timeOffset="331940.9859">20056 14314 9288,'27'14'5934,"-14"-13"-387,-13-1 0,22-2-4257,-21-21-129,6 1-387,-7-14-129,0-1 0,0-11-129,0 4 0,-3-9 0,2 0-258,-3 9-128,2 1-130,-1 4 0,1 8 0,0 3 0,2 2 0,0 6 0,0 6 0,0 2 0,0 12 0,0 0 0,0 0 0,0 0 0,0 0 0,-14-2 0,14 2 0,-19 7 0,4-2 0,-1 0 0,-4 1 0,3 2 0,-3-2 0,3-2 0,2 0 0,1-1 0,3 0 0,11-3 0,-15 2-517,15-2-128,-13 3-645,13-3-3999,0 13-645,3-2-129,-3-11-645</inkml:trace>
  <inkml:trace contextRef="#ctx0" brushRef="#br0" timeOffset="332582.0226">20800 14270 10191,'9'0'5805,"-4"-13"-258,4-6 0,-9-10-4515,6-2-129,-6-16-387,2-3 0,-2-1-129,0 5 0,-5-2-129,-2 10 0,1 6-129,1 7 0,-1 11-129,6 14 129,-6-12-129,6 12 0,0 0 0,-11 7 129,11-7-129,-13 25 0,2-13 0,1 9 0,-1-6 0,-3-1 0,2-4 0,-1 2 0,3-10-129,10-2 129,-16 0-258,11-9 0,5 9-387,0-24-387,10 16-4257,-5-6-258,9 7-387,0-6-516</inkml:trace>
  <inkml:trace contextRef="#ctx0" brushRef="#br0" timeOffset="332914.0416">21006 13826 9288,'23'60'5547,"-12"-26"-129,-8 3-387,16 7-3999,-19-3-258,5 0-129,-1-4-129,2-6 0,-2-2-129,3-4 129,2-14-129,4-7-129,-13-4-129,22-13 129,-13-9-129,1 0 0,0-7 0,-2 0-258,1 3 0,-4 2-258,2 6 0,-5-1-516,12 15-4128,-14 4-387,13-8-774,-13 8 0</inkml:trace>
  <inkml:trace contextRef="#ctx0" brushRef="#br0" timeOffset="333402.0695">21830 14238 11868,'9'-9'5676,"-9"-12"-258,4 1-1677,-4-22-2967,0-4-129,-1-11-258,0 4 129,-4-1-129,5 5-129,-1 7 0,1 10 0,0 12-129,0 3 0,0 17 0,1-12-129,-1 12 0,0 7 0,-6 6 0,-3 0 0,-3 0-129,-2 2 129,0 1 0,-3-3 0,3-4-129,-1-4 129,15-5-129,-16 6 0,16-6-258,0 0-258,0 0-1290,0 0-3483,6 0 0,-6 0-516,26 0-258</inkml:trace>
  <inkml:trace contextRef="#ctx0" brushRef="#br0" timeOffset="333746.0892">21972 13684 7740,'21'62'5676,"-15"-29"-387,1 10-387,-7-1-3483,7 6-387,-7-3-258,6 0-258,-3-8-129,3-3 0,1-9 0,3-11-129,-10-14 0,21 6-129,-10-11 0,-1-12-129,-2 0 0,2-6 0,-2-1-129,-2 7 0,0 0-387,-5-2-129,-1 19-903,2-18-3741,-2 18 0,0 0-516,18 0-516</inkml:trace>
  <inkml:trace contextRef="#ctx0" brushRef="#br0" timeOffset="334178.1139">22612 14175 9546,'22'-14'5934,"-9"-8"-645,-6-17 0,2 3-4515,-9-13-516,0-1 129,-4 2-129,-1 5 0,-5 3-129,3 14-129,-1 9 129,3 5-129,5 12 129,0 0-129,-16-3 129,16 3 0,-15 15-129,4-2 129,-3-1-129,0-2 129,0 3-129,0-1 0,1-4 0,13-8 0,-19 14-258,19-14 0,0 0-387,0 0-774,0 0-3741,-2-16-258,9 8-258,1-7-774</inkml:trace>
  <inkml:trace contextRef="#ctx0" brushRef="#br0" timeOffset="334481.1312">22712 13672 6837,'16'33'5289,"-6"-5"-129,-5-2-129,7 15-3999,-9-7-129,9 12 0,-5-10 0,5 1-387,-4-8 129,5-2-129,-1-11 0,3-8-258,-3-6 258,4-4-387,-1-10 0,2 1 129,-2-5-258,1 1 0,-2 4-258,-2-6-258,1 10-3483,-12-5-1419,-1 12-129,0-16-903</inkml:trace>
  <inkml:trace contextRef="#ctx0" brushRef="#br0" timeOffset="337000.2753">19710 14826 10449,'11'19'5676,"-9"4"-387,4 16 0,-6 4-4773,0-2 129,-5 5-258,0 4-129,-2-5-129,2-2 0,-3-5-129,6-6 0,0-7-258,0-9-387,6 6-1806,-4-22-2838,0 0-258,13 0-387,-2-17-258</inkml:trace>
  <inkml:trace contextRef="#ctx0" brushRef="#br0" timeOffset="337239.289">19858 14863 9417,'30'-8'5418,"-18"15"-129,-4 11-258,-3 3-4515,-1 8 129,-4 7-516,-5 6 258,-2 7-258,0-1 0,-1 2 0,4 0 0,-2-5-129,4-1 0,0-5-258,-2-15-645,4 5-1290,-4-20-2967,4-9-258,0 0-387,0 0-129</inkml:trace>
  <inkml:trace contextRef="#ctx0" brushRef="#br0" timeOffset="337698.3152">20037 15184 7998,'20'34'5547,"-16"-15"-258,-2 9-258,-4-6-3999,-5 7-516,-16-3 0,1 3-258,-9-5 0,0-2 129,-4-7-129,3 0 129,3-4-129,5-3-129,4-6 129,5-2 0,3 0 0,12 0 0,-14 0-129,14 0-129,0 0 258,-16-14-129,4 7 0,-1 0 129,-5-8 0,-3-4-129,-5-1 0,-1-3 0,-2-3 0,1-3-129,6 0 129,-2 2-516,8 8-258,-4-14-2580,12 21-2193,-2-4-258,10 16-516,0 0-387</inkml:trace>
  <inkml:trace contextRef="#ctx0" brushRef="#br0" timeOffset="338735.3745">19108 17016 6837,'35'-19'5676,"-16"16"-258,-19 3-258,22-9-3225,-22 9-516,-9 0-258,-15 0-516,-5 0 0,-11-1 0,-7 1 0,-7 0-129,-3 1 0,-3-1-129,5-6-129,2-3 129,9 6-258,9 3-129,6-2 0,8 0-129,5 2-129,16 0 0,-15 7-258,15 7-516,0-14-1419,0 0-3096,12 12-129,3 3-387,-1-14-258</inkml:trace>
  <inkml:trace contextRef="#ctx0" brushRef="#br0" timeOffset="339239.4034">19895 16931 8127,'18'-2'5934,"-18"2"-258,0 0-258,0 0-3999,-6-10-516,-8 9-129,-3 1-258,-4 0 0,-3 0-129,-7 0-129,4 2 129,-3 2-129,3-4 0,1 0-258,3 0 0,7 0 0,1-2-258,15 2-129,-19-16-387,19 16-903,-14-4-3741,14 4-129,0 0-516,0 0-387</inkml:trace>
  <inkml:trace contextRef="#ctx0" brushRef="#br0" timeOffset="339720.4309">20616 16837 7353,'10'6'5934,"-10"-6"-387,0 0-129,0 14-3096,-12-14-1548,-6-5-129,-11-4-258,-1 3 129,-4 5-129,1 0-129,3-6 129,3 3-387,4 4 0,8 0-258,15 0 0,-19 0-516,19 0-1806,0 0-2967,12-1-258,-12 1-258,29-17-258</inkml:trace>
  <inkml:trace contextRef="#ctx0" brushRef="#br0" timeOffset="340178.4571">21551 16835 7998,'16'0'5934,"0"7"-645,-16-7 258,-6 5-4257,-16-5-387,-3 0-258,-13 0 0,-1-2-258,-5-1-129,2 1 0,3-6 0,5 4-129,7 2-129,6 2-129,8-2 0,13 2-387,0 0 0,-17-9-1806,23 14-3096,-6-5-258,23 7-129,-9-7-516</inkml:trace>
  <inkml:trace contextRef="#ctx0" brushRef="#br0" timeOffset="340564.4792">22472 16653 8514,'61'17'5805,"-42"-12"-387,-3 7-387,-16-12-3483,1 12-645,-17-12-258,-9 0-129,-11 0-258,-3 0 0,-4 0 0,-2 5 0,3-5 0,4 0-516,4 5-387,-3-5-4386,17 4-258,-4-1-645,9 1-516</inkml:trace>
  <inkml:trace contextRef="#ctx0" brushRef="#br0" timeOffset="341441.5293">18685 16865 10062,'13'18'5676,"-13"-18"-258,15 5 0,-10-16-4128,6-6-258,-8-17-387,1-9-258,-3 0 129,0-10-258,-1-4 129,-1 10-258,-7 4 0,0 4 0,-3 12-129,3 6 129,-4 4-129,12 17 0,-18-5 0,18 5 129,-21 2-129,8 13 129,-2-1 0,0 5-129,-3-1 129,0 3-129,-1-10-129,1 5 0,5-8 0,2-4-129,11-4-129,-10-11-516,10 11-3096,10-22-1677,7 12-129,-3-16-645</inkml:trace>
  <inkml:trace contextRef="#ctx0" brushRef="#br0" timeOffset="341785.549">18929 16515 8256,'20'63'5676,"-10"-22"-387,-8-9-129,5 19-3483,-4-15-774,5 3 0,-5-8-258,4 9 0,-2-14-258,3-10 129,-8-16 0,20 1-129,-10-23 0,0-10-129,-3-6 0,-1-11-258,0-5 129,-2 4-129,-1 2 0,-3 6-258,2 19-129,-2 3 0,4 8-387,-4-5-1677,10 20-3225,-10-3 129,31 8-903,-11 1 0</inkml:trace>
  <inkml:trace contextRef="#ctx0" brushRef="#br0" timeOffset="342242.5751">19652 16804 8385,'11'0'6063,"-11"-14"-387,-3-7-258,-7-22-3354,2 7-1548,-9-11 0,1-3-258,3 5 0,1 3-129,2 9 129,3 5-258,4 14 129,2-1-129,1 15 0,0 0 129,0 0 0,0 0-129,-8 17 0,1-5 129,-1 3 0,-1-1-129,-1 1 258,-2 5-258,0-10 0,1 6 129,11-16-129,-16 2 0,16-2-129,0 0-129,0 0-129,-8-12-387,8 12-1032,5-14-3483,7 11-387,-5-8-129,9 9-774</inkml:trace>
  <inkml:trace contextRef="#ctx0" brushRef="#br0" timeOffset="342558.5932">19743 16414 6063,'18'46'6063,"-11"-16"-516,5 11-258,-12-18-3612,10 18-387,-6-7-516,3 7 0,-3-14-129,2-4-258,-2-6 129,-4-17-258,17 7 0,-5-11 0,-1-22 0,2-1-258,0-2 129,2-5-129,-3-4 0,1 8-258,-3 2-129,-4-1-387,6 28-2451,-12-20-2193,0 21-387,0-17-258,0 17-774</inkml:trace>
  <inkml:trace contextRef="#ctx0" brushRef="#br0" timeOffset="343252.6329">20427 16769 9933,'22'10'5934,"-11"-16"-387,5-2-129,-16-20-4515,9-5-129,-9-9-258,0-8-129,-5-6-129,-3 6 0,-4 5 0,1 0 0,2 16-129,0 5 0,2 10 0,7 14 0,0 0-129,0 0 129,0 0 0,0 0-129,0 0 0,0 0 0,0 0 0,0 0 0,-9 9-129,9-9 129,0 0 0,0 0 0,0 0 129,-11 8-129,11-8 0,-10 14 0,10-14-129,-14 12 258,14-12-258,-15 15 258,15-15-258,-16 7 129,16-7 0,-14 2-129,14-2-129,0 0-129,0 0-129,0 0-258,-3 15-903,3-15-3741,0 0-387,-13 6-129,13-6-645</inkml:trace>
  <inkml:trace contextRef="#ctx0" brushRef="#br0" timeOffset="344081.6803">21169 16745 9933,'24'17'5676,"-24"-17"-129,23 3-129,-15-19-4515,1-10-129,-9-12-258,3-3-258,-3-6 0,-4-5 0,-4 1-129,0 6 0,1 12 0,-1 7 0,3 4-129,-1 12 0,6 10 0,0 0 0,0 0-129,-14 0 129,9 7 129,-4 3-258,-2 2 387,-1 5-129,-2 0 0,1-1-129,1-3 258,12-13-258,-17 15-129,17-15 0,0 0-258,0 0-129,0 0-387,-3-16-2838,10 11-1935,-2-10-258,11 2-129,-5-5-516</inkml:trace>
  <inkml:trace contextRef="#ctx0" brushRef="#br0" timeOffset="344405.6989">21388 16344 6321,'28'39'5676,"-20"-20"-258,7 15-129,-15-8-3741,13 15 0,-11-14-516,8 11-129,-7-9-129,4 3 0,-3-8-258,2-11 0,-6-13-129,16 12 0,-16-12-129,19-10-258,-6-9 0,-1-9-129,5 0 0,-1 1-129,0-2 0,-1 1-387,0 10 0,-3-5-129,7 17-1161,-19 6-3354,28-5-387,-15-2-129,11 7-516</inkml:trace>
  <inkml:trace contextRef="#ctx0" brushRef="#br0" timeOffset="344879.726">22207 16644 10449,'15'9'5805,"-12"-24"-129,4-6-516,-7-24-4257,0-4-129,-7-9-387,-1-1 0,-2 1 0,4 5-129,-5 10-129,5 9 0,2 10 129,1 10-258,3 14 129,-2-13 0,2 13-258,0 0 129,0 0 129,-12 6-258,12-6 0,-18 7 129,7 0 0,-2 3 0,-1-5 0,1 4-129,13-9 129,-19 14 129,19-14-129,0 0-129,-13 9 0,13-9-129,0 0-129,0 0-129,0 0-258,0 0-774,12 3-3870,-12-3 0,0 0-387,0 0-516</inkml:trace>
  <inkml:trace contextRef="#ctx0" brushRef="#br0" timeOffset="345365.7538">22353 16098 8127,'19'28'5805,"-13"-14"-387,2 12-129,-4-4-4257,3 13-258,-7-4-387,2 3 0,-1 2 0,4-10-129,-2 7 0,6-1 0,-1-10 0,4 1-129,-2-9 129,1 3 0,3-10-129,1 4 129,2-11 129,-1 0-258,2 0 129,0-10 0,-1 2-516,-1 1 129,0 5-516,-16-18-4128,0 20-903,3-13-129,-3 0-774</inkml:trace>
  <inkml:trace contextRef="#ctx0" brushRef="#br0" timeOffset="346323.8086">17464 16651 11739,'41'-13'5676,"-24"13"-516,-7-17-645,1 13-3354,-11-6-387,0 10 0,-21-12-387,-2 6 129,-11 3-258,-7 3 129,-10 0 0,-4 0-129,-3 3-129,-1 5 0,0-4 0,4-4-129,8 4 0,6 0-387,11-1 0,5 0-129,10 1-774,-10-10-3870,25 6-645,0 0 0,4 8-774</inkml:trace>
  <inkml:trace contextRef="#ctx0" brushRef="#br0" timeOffset="346621.8256">17311 16662 11352,'40'46'6063,"-23"-28"-516,-12-6-129,0 2-4515,-5-14-258,-23 8-129,-8-7 0,-5 0-129,-10-1 129,-2-1-129,-9-6-129,5 1 1,0 6-259,3 0 0,8-6 0,3 6-130,15 0-386,-1-1-129,24 1-1161,-14 0-3741,14 0 0,10-8-645,5 1-387</inkml:trace>
  <inkml:trace contextRef="#ctx0" brushRef="#br0" timeOffset="347021.8485">16932 16398 9546,'0'0'6063,"-7"8"-516,-5 0 129,0 9-3870,-13-4-1290,-1 10 129,-10-3-129,-2 13-129,-2-2 0,3 8-129,2-9 0,10 8 129,4-4-129,8-3 0,7-4-129,5-3 1,1 0-130,7-8 0,7 0 0,6-2 0,5 3 0,9-4 0,2-1 0,6 3 0,2-3 0,-1-5 0,-5 5 0,-4-10 0,-9-1 0,-25-1-388,13 16-4514,-31-16-1032,-8-2-129,-12-6-774</inkml:trace>
  <inkml:trace contextRef="#ctx0" brushRef="#br0" timeOffset="347783.8921">11947 16941 11352,'3'14'6063,"-3"6"-516,-13-13 258,-1 1-4644,-14-8-516,-8 9 129,-15 0-258,-5-1 0,-15-6-128,3 3-388,-1-2 0,6-3 0,7 12 0,11-12 0,11 0 0,8 3 0,13 5 0,13-8 0,0 0 0,0 0-388,4 17-1418,-4-17-3612,24 13-387,-4-13-258,12 4-387</inkml:trace>
  <inkml:trace contextRef="#ctx0" brushRef="#br0" timeOffset="348195.9157">13100 17033 10320,'7'12'6192,"-27"-7"-774,-5 0-129,-12-3-4257,-5-2-387,-11 0-129,-1-4 0,-7-1 0,4-2-258,7-1 0,9 3 0,8-3-129,7 4-129,9 0 0,6 3-258,11 1-516,0 0-2451,0 0-2322,13-2-258,8 2-387,-1 0-387</inkml:trace>
  <inkml:trace contextRef="#ctx0" brushRef="#br0" timeOffset="348606.9392">13960 17053 10707,'14'9'5934,"-14"-9"-387,0 0-258,-13 8-4644,-13-8-129,-8 1-129,-5-1 0,-3 0 0,-2-2-129,0 2 0,4-4-129,5 1 0,12 0-258,5-1 0,6 4 129,12 0-387,0 0-645,-15-5-2838,15 5-1677,13-1-387,1 1-129</inkml:trace>
  <inkml:trace contextRef="#ctx0" brushRef="#br0" timeOffset="348969.9599">15189 17036 6837,'0'0'6063,"0"0"-129,0 0-645,-11 7-2064,-17-5-2322,1 1-258,-14-2-129,-4 0-129,-8-1-129,2-2 0,1-6-129,7-3-258,9 3 258,8 3-258,12 3-129,14 2-129,0 0-774,0 0-4257,11 12-258,9-10-258,13 7-516</inkml:trace>
  <inkml:trace contextRef="#ctx0" brushRef="#br0" timeOffset="349246.9758">16024 17043 10965,'33'6'5805,"-33"-6"-258,0 0-258,-15 10-4902,-15-7 0,-3 1-129,-5 4-258,-6-5-516,7 3-4644,-11 0-129,8-4-516,2-2-387</inkml:trace>
  <inkml:trace contextRef="#ctx0" brushRef="#br0" timeOffset="350282.035">11514 16941 12126,'16'32'5805,"-16"-32"-258,18 0-129,-11-32-4773,-5-11 0,-4-19 0,-8-9-387,-6-7 0,2-4 0,-6 2 0,4 10-129,-1 14-129,4 15 129,3 16-258,2 9 258,8 16-129,0 0 129,-10 2-129,-1 13 0,-2 12 258,-5 2-258,-4-3 129,-2 2-129,-3-3 130,-1 3-130,3-9 0,4-3 0,7-11 0,3-5-259,11 0-386,-1-14-774,14 6-4128,-1-11-129,14 4-516,1-10 0</inkml:trace>
  <inkml:trace contextRef="#ctx0" brushRef="#br0" timeOffset="350667.057">11753 16329 10707,'13'46'6063,"-7"-10"-387,4 15-258,-5-5-4257,8 5-645,-7 3-129,3 3 129,-3-11-129,5-8-129,-2-13 0,4-6 0,1-18 0,2-9-129,-2-17 0,2-5 0,-5-5-129,1-3 0,-2-1-129,-5-7-129,0 10 0,-5 14-258,5 8-516,-12-5-4128,7 19-645,0 0 0,0 0-774</inkml:trace>
  <inkml:trace contextRef="#ctx0" brushRef="#br0" timeOffset="351302.0933">12660 16888 8385,'0'0'6063,"0"-15"-387,5-10-129,3 9-2838,-8-15-1806,-1-5-258,-9-15-258,-3 4-129,-3-1 0,-3-1-129,-2 14-129,3-2 129,2 9-129,5 7 129,2 9-258,9 12 387,0 0-258,-12 0 129,12 0 129,-1 15 0,0 6-258,-3 5 258,1 1-129,-2 6-129,-4-6 0,1-6 0,-2-1 0,0-4-129,-1-10 129,1-6-129,-2-1 0,2-10 129,10 11 0,-18-13 0,18 13-129,-12-15 0,12 15-258,0 0 0,0 0-129,-11-9-903,11 9-3999,7-5-129,4 7-516,1-13-258</inkml:trace>
  <inkml:trace contextRef="#ctx0" brushRef="#br0" timeOffset="351650.1132">12758 16455 5160,'22'47'5805,"-13"-17"0,2 4-645,-2-8-2064,6 21-1935,-9-16-129,4 15-129,-2-9-258,0-4-129,-1-6-129,0-4 0,2-10-129,2-13 0,2 0-129,-1-21 0,-1-5 0,2-7-129,-2-10 0,-2-8-129,-1 3 0,-4 5-129,-2 8-387,-4-1-1677,2 14-3225,-6 0-129,6 22-516,0 0-258</inkml:trace>
  <inkml:trace contextRef="#ctx0" brushRef="#br0" timeOffset="352506.1622">13539 16917 3483,'6'12'5547,"-6"-12"0,11 0-129,-11 0-3225,0 0-387,0 0-387,0 0-258,10-14-387,-10 14-129,7-29-129,-4 3-258,0-11 129,0-9 0,0-5 0,-2-2-129,-1 4 0,0 1-129,0 0-129,-3 6 129,-1 9-129,-1 9 0,0 6-387,2 7 387,3 11-129,-8-10 129,8 10 0,-12 5-129,1 6 258,1 2 0,-7-4 129,1 7-129,-4-2 129,1-2 0,-1-3 0,3-1-258,4-4 129,1 4 0,12-8-258,-12 7 0,12-7-129,0 0-387,0 0 0,0 0-774,12 0-4128,-12 0 0,0 0-645,8-15-129</inkml:trace>
  <inkml:trace contextRef="#ctx0" brushRef="#br0" timeOffset="353226.2034">13827 16367 7611,'27'28'5805,"-22"-7"-129,2 11-516,-7-3-3612,5 21-774,-4-3 0,8 8-387,-3-1 129,6-1 129,0-7-258,3 0 129,0-13-129,1-15 0,0-8-258,-2-10 258,-2-23-258,-4-6 0,-2-5-129,0-4 129,-3-2-258,1 2 0,-2 1-129,-2 4-258,4 18-129,-4-3-774,0 18-3225,0 0-1032,8-8-387,-8 8-129</inkml:trace>
  <inkml:trace contextRef="#ctx0" brushRef="#br0" timeOffset="353730.2322">14895 16898 9546,'0'24'6063,"1"-14"-516,10 12 0,-11-22-4386,14 16-258,-14-16-387,7-11 0,-4-11 0,-1-6-129,0-9 0,0-9-129,-2-15 0,0-3-129,-6 0 0,-2 1 129,-2 13-387,-1 3 129,1 6-129,1 12 387,2 18-516,1 1 387,6 10-129,0 0-129,-16 9 387,10 8-258,-4 0 258,2-1-387,-4-4 258,-1 5-258,1-2 387,-3-10-258,4 2-129,-3-7-258,14 0-129,-22 0-387,19 10-2709,-10-10-2064,13 0-387,-11 0-258,11 0-774</inkml:trace>
  <inkml:trace contextRef="#ctx0" brushRef="#br0" timeOffset="354527.2778">15628 17024 11223,'14'-22'5934,"-5"-5"-516,-6-31-903,4 1-3870,-7-12 0,0 6-129,-2 1-129,-3-2-258,0 6-129,1 13 258,-1 13-258,3 13 129,0 7 129,-1 0-258,3 12 0,-3 9 258,-2 3 129,-1 10-387,-2-4 129,-2 1-129,0 2 0,3-4 0,7-17 0,-20 13-129,20-13 0,-13 7 0,13-7-387,0 0-129,0 0-3225,-7-7-1548,7 7-516,6-15 0,5 8-774</inkml:trace>
  <inkml:trace contextRef="#ctx0" brushRef="#br0" timeOffset="354811.294">15796 16346 10449,'16'62'6063,"-3"-18"-516,-8-2-258,6 4-4773,-3-2 387,2 8-516,0-4 0,3-7 129,1-11-129,3-6 0,-1-17 0,5 3 0,0-10-258,0-5 129,0-13-129,1 0-129,-4 7-258,-1-5-258,-2 12-645,-15-11-4128,0 15-645,0 0-129,-10-12-1032</inkml:trace>
  <inkml:trace contextRef="#ctx0" brushRef="#br0" timeOffset="355602.3393">10367 16484 12900,'15'-5'6063,"8"0"-645,-23 5 0,0 0-4773,-23-5-387,-2 1 0,-12 4-129,0 0-129,-6 0-387,-3 0 0,7 4-258,-2-4-1161,17 12-3741,5-3 0,16 3-516,3-12-387</inkml:trace>
  <inkml:trace contextRef="#ctx0" brushRef="#br0" timeOffset="355832.3524">10425 16583 13158,'29'48'5934,"-24"-28"-258,-11-3-129,-13-5-4902,-14-5-645,-15-7-129,-10-4-129,-7-9-516,12 11-1032,-9-5-3483,16 7-387,6 0-258,14 0-516</inkml:trace>
  <inkml:trace contextRef="#ctx0" brushRef="#br0" timeOffset="356470.3889">9677 16188 2580,'25'18'5031,"-5"-8"-129,-20-10 387,0 0-3483,16 9 0,-16-9-129,0 0 0,0-11-129,0 11-387,0 0 0,13 0-516,-13 0-129,0 0-258,-3 13 0,-11 4 0,-8 3-129,-4 3 129,-9 6 129,-2 3-258,-3 3 129,2-2-129,2 0 258,9-3-258,5-1 129,10 3-128,9-13-130,3-4 0,11 1 0,9-1 0,4-3 0,4 0 0,1-3 0,3-6 0,-2 11 0,-2-3 0,-3-2 0,-7-1 0,-3-6 0,-15-2 0,15 5-646,-15-5-902,-8-3-3999,-15-2-258,4-2-645,-8-12-387</inkml:trace>
  <inkml:trace contextRef="#ctx0" brushRef="#br0" timeOffset="358005.4767">9766 16181 7998,'27'20'6063,"-23"-3"-387,-3 5-129,-1-22-1935,-21 26-3354,-13-6 0,-6 10-129,-6-1 129,0-1-129,2-6 258,4 2-129,6-3 129,8 1-129,9-3 0,6-5 0,8-3-258,3 1 258,0-12-129,18 19 0,-1-5 0,9-5 0,4 5 130,5 1-259,5 8 0,2-2 0,0 0 0,0-3 0,-4-7 0,-6-3 0,-3-2 0,-5-1 0,-7-5 0,-6-1 0,-11 1-130,2-14-2321,-2 14-3354,-23 0 0,4 0-903,-9-5-387</inkml:trace>
  <inkml:trace contextRef="#ctx0" brushRef="#br0" timeOffset="358667.5146">4606 16941 11481,'28'6'5934,"-28"-6"-387,8 12-129,-8-12-4386,-21 8-258,-18-3-258,-8 5-258,-14-2 129,-5 1 0,-7 4 0,0-4-129,2 0-129,8-3-129,15 0 0,8 0-129,13-6 0,7 1-129,20-1-258,-10 4 129,10-4-903,6 1-1290,11 4-2967,2-5-129,8 6-387,1-6-387</inkml:trace>
  <inkml:trace contextRef="#ctx0" brushRef="#br0" timeOffset="359036.5357">5412 16926 10836,'14'0'6063,"-14"0"-387,2 11-258,-2 5-4257,-10-11-387,-8 7-387,-12-6 0,-6 5 0,-5-1-258,-4-3 129,-2 0-129,3-7-129,6 1 0,4-1 0,9 0-129,7 0-129,18 0-258,-12-5-258,12 5-774,0 0-3870,20 6-258,-3-6-387,6 0-129</inkml:trace>
  <inkml:trace contextRef="#ctx0" brushRef="#br0" timeOffset="359395.5562">6409 16953 11094,'11'0'5934,"-11"0"-387,-3 14-258,-19-11-4644,-8-3-129,-16 0-129,-5 0 129,-7 0-129,-1 3-129,2-3-129,4 0 0,9 0-129,7 5 0,12 0-129,5 0 0,20-5-129,0 0-258,0 0-645,7 0-2838,18 0-1548,0-10-387,10 2-258</inkml:trace>
  <inkml:trace contextRef="#ctx0" brushRef="#br0" timeOffset="359747.5764">7667 16891 7740,'0'19'6192,"-21"-7"-645,-3 10 0,-15-19-2193,-1 8-2967,-15-6 129,-2-1-129,-5-3-258,7 3 129,6-4 0,7 0-258,10 0-129,8 0 129,10-2-129,14 2-258,0 0-387,0 0-1032,18 0-3612,1 0 0,12 2-387,1-2-516</inkml:trace>
  <inkml:trace contextRef="#ctx0" brushRef="#br0" timeOffset="360020.592">8471 16854 11094,'26'15'5805,"-26"-15"-387,-13 26-258,-18-18-4644,-6 2-129,-16-3-129,-2 2-258,-5 1-129,-8-10-774,8 0-4257,-2-8-129,10-4-645,4-9-387</inkml:trace>
  <inkml:trace contextRef="#ctx0" brushRef="#br0" timeOffset="360789.636">4167 17067 11094,'15'-26'6063,"-4"15"-516,-8-13 0,5 2-4386,-8-18-516,0-4-258,-9-13-129,-5 1 0,-2 0-258,-3 5 258,-2 12-258,2 5 0,-1 13 258,2 18-258,3 8 129,2 14 0,1 5 0,3 6-129,0-4 129,-2 6 0,3-2-129,0-7 0,-2-4 0,3-4-129,7-15-129,-12 12-258,12-12-516,-9-12-3999,14-3-774,1-14 0,10 5-774</inkml:trace>
  <inkml:trace contextRef="#ctx0" brushRef="#br0" timeOffset="361085.6529">4321 16427 9804,'52'38'5805,"-28"-5"-516,-3 7 0,5 8-4515,-14-7-129,4 6 0,-7-7-129,2-2 129,-3-11-129,0-11 0,-8-16 0,13-1-129,-8-21-129,0-8-129,-2-4-129,1 1-129,-1-1-129,0 2-129,-1 6-387,-2-5-1290,0 31-3483,-2-17 0,2 17-516,2-16-516</inkml:trace>
  <inkml:trace contextRef="#ctx0" brushRef="#br0" timeOffset="361565.6804">5305 16901 9159,'0'0'5676,"0"0"-129,0 0 0,0 0-4128,0 0-387,0-18-258,0 4-258,-2-6 0,2-3 0,-8-9-258,0-1 0,-4-9 0,0 7-129,-5 4 0,5 0 0,-4 8 0,1 7-129,1 7 129,-1 9 0,-2 10 0,1 7 0,-2 3-129,2 2 129,-1 5-129,2-6 130,0 1-130,5-7 0,1-1 0,1-3 0,8-11-130,-11 5 1,11-5-258,-7-13-258,7 13-387,-9-19-2838,9 19-1935,0-22 129,0 22-903,3-21 258</inkml:trace>
  <inkml:trace contextRef="#ctx0" brushRef="#br0" timeOffset="361943.702">5461 16497 11094,'26'52'6063,"-20"-23"-645,-6 3-129,3 12-4515,-3-3-387,0 6 0,-2-3-129,2-4 129,0-10-129,8 3 0,2-15 129,5-13-129,0-2-129,3-9 129,-4-8-129,0-3-258,-2-2 0,-4-7-129,-2 9-258,-6-9-645,4 10-4257,-8-1 0,1 2-516,-2 2-387</inkml:trace>
  <inkml:trace contextRef="#ctx0" brushRef="#br0" timeOffset="362381.727">5908 16888 9804,'45'19'5805,"-28"-17"-258,6-9-129,-10-19-4257,3-1-387,-12-9-258,-3-8-129,-1-4 129,-3-1-387,-5 4 0,-1 8 0,1 6 0,-1 9 0,2 1-129,2 9 0,5 12-129,0 0 129,-14 0 0,9 14 129,-2 8-129,-4-3 0,-1 6 129,-4 3 0,3-10-129,-2 2-129,2 0 0,-1-10-129,14-10-129,-19 0-645,19 0-2322,0-10-2193,0 10-129,11-21-387,5 5-387</inkml:trace>
  <inkml:trace contextRef="#ctx0" brushRef="#br0" timeOffset="362678.744">6159 16467 10062,'46'53'5805,"-21"-7"-516,-9-3 258,18 15-4386,-20-9-516,0 1 129,-4-5-516,-3-7 258,-1-15-258,0-9-129,-6-14 129,10-10-258,-4-7 129,3-12-129,0-6 0,3 0-258,0 6 0,1-3-129,0 11-516,-13-13-2838,8 14-1806,-8 8 0,0 12-645,14-10-129</inkml:trace>
  <inkml:trace contextRef="#ctx0" brushRef="#br0" timeOffset="363141.7705">7220 16837 9417,'33'23'5934,"-19"-19"-516,-14-4-129,12-15-3999,-12-15-516,-4-3-129,-5-9 129,2-8-387,-4 0 0,2 6-129,-2 4 0,4 8-129,-2 10 0,-1 12 0,-1 13 0,0 12 0,-3-2 129,0 11-258,0-3 129,-2 2-129,1-5 0,3 5-129,1-18 0,11-5 129,-14 24-387,14-24 129,0 0-387,0 0-903,0 0-3999,0-11 0,8-2-387,1-13-516</inkml:trace>
  <inkml:trace contextRef="#ctx0" brushRef="#br0" timeOffset="363473.7895">7396 16361 9933,'33'58'5676,"-13"-8"-258,-7-13 0,10 21-4257,-11-5-516,4 0 0,-6-15-258,2 7 0,-5-11-129,0-15 0,-7-19 0,18 0-129,-8-12 129,2-9-258,-1-4 0,3-4 129,2-6-258,-2 5 0,-1 7-258,-6 4-129,2 7-387,-9-8-2064,0 20-2580,0 0-129,0 0-387,6-12 0</inkml:trace>
  <inkml:trace contextRef="#ctx0" brushRef="#br0" timeOffset="363989.819">8293 16836 10062,'21'0'5805,"-18"-17"-129,8-6-258,-16-11-4257,5-2-387,0-10 0,0 2-387,-4 0 129,0 4-258,0 6-129,3 5 129,-1 2-258,2 6 129,0 8-129,0 13 0,1-16 0,-1 16 0,3-10 129,-3 10-258,0 0 258,0 0-129,-2 7 129,-6 4 0,-5 0-129,-3 3 129,-5 1-129,0-5-129,-3-1 129,-2 1-387,4-2-645,-11-8-3999,16 0-645,-1-3-129,18 3-774</inkml:trace>
  <inkml:trace contextRef="#ctx0" brushRef="#br0" timeOffset="411001.5079">13939 12671 5805,'40'-20'5547,"-27"11"-258,-13 9-516,1-20-3483,-1 20-258,-15 0-129,-5 12-258,-14 2-258,-2 9 0,-8 6-129,-4 7 129,-4 4-129,0 7 0,-3-1-129,3 4 129,-1 0 0,3 4-129,1-5 0,2 0 0,0 0-129,3 3 129,1-6 0,2-2 0,-1-4-129,2-3 129,2 0 0,2-1 129,0-7-129,3 2 0,2-1 0,1-3 0,3 3 0,4-1 0,-1-7 0,5 2 0,2 1-129,2-7 0,3 1 129,0-6-129,3 4 0,-1 0 129,2-2-258,8-15 0,-13 18-258,13-18-774,0 0-4128,-13-1-129,13 1-258,-2-22-774</inkml:trace>
  <inkml:trace contextRef="#ctx0" brushRef="#br0" timeOffset="411378.5295">12721 13566 5547,'0'0'5418,"0"0"-387,0 0-129,-11 10-3483,1-6-129,9 16 0,-12-6-258,7 13-129,-2-1-129,2 8 0,-3-5-258,5 7 0,-1-5-258,5-6 258,0 2-258,0-10 0,5-3 0,5-1-258,2-10 258,5-3-129,0-10 0,6 0 0,3-5 0,3-4 0,1-1-129,1-6 258,-2 2-258,-1 3 0,-4 4-129,-3 4 0,-2 0-516,-10-8-1290,8 16-3612,-5-2-129,8 4-516,-3-9-645</inkml:trace>
  <inkml:trace contextRef="#ctx0" brushRef="#br0" timeOffset="411993.5647">14020 12014 10965,'10'-18'5934,"-10"18"-387,5 23-258,-5 9-4902,-3 7-129,-5 8 0,-2 5-129,3 1 0,1-5 129,5-9-129,1-9 129,11-10 0,7-19-129,5-6 129,5-24-258,5-9 129,2-14-258,-1-3 258,-1-10-258,-6 3 129,-5 7-129,-4 5 129,-4 16-516,-9 3-774,-5 31-4128,0 0-129,0 0-645,4 22-258</inkml:trace>
  <inkml:trace contextRef="#ctx0" brushRef="#br0" timeOffset="412377.5866">14465 12037 9288,'0'0'5805,"0"0"-645,0 0 129,-19 4-4773,-4 9-129,1 11-129,-4 5-129,5 1 129,5 3-129,4 1 129,11-8 0,1-8-129,12-6-129,5-12 129,3-8 0,3-11-258,1-5 129,-4 4 0,0-4-129,-5 6 129,-4 3 129,-11 15-129,0 0 129,0 0 0,3 21 0,-3 1 0,0 4-129,0 0 0,0 2 0,7-7-129,10-1-774,-17-20-4128,32 4-387,-11-8-516,6-13-258</inkml:trace>
  <inkml:trace contextRef="#ctx0" brushRef="#br0" timeOffset="412849.6136">14846 12022 9417,'12'-9'5934,"-12"9"-645,-6-3 129,6 3-4773,-22 4-129,-2 8-258,-4 6 0,6 9 0,-1-1 0,9 8 0,6-3 0,8 1 0,7 0-129,12-8-258,5-3 129,5-7-258,5 2-258,-5-16-1032,7 4-3999,-7-4 129,1 0-516,-5-12-516</inkml:trace>
  <inkml:trace contextRef="#ctx0" brushRef="#br0" timeOffset="413645.6592">15279 12008 9159,'14'-12'5676,"-14"12"-129,-3-23-258,-8 23-4644,-12-4-129,-3 4-258,-2 4 0,-2 8 0,2 8-129,4 12 129,5-1-258,5-2 129,8-1 0,4 0 0,4-6-129,9-5 129,4-8-258,6-9 129,1-7 0,3-10-129,-1-6 129,1-5-129,-4-1 129,-3 4 0,-4 4 0,-5 4 129,-9 17-129,0 0 0,4 7 0,-4 20 129,-4 5 0,0 0-129,2 4-129,0-1 0,2-3-387,0-22-1548,10 1-3354,4-11-258,4-11-258,1-16-387</inkml:trace>
  <inkml:trace contextRef="#ctx0" brushRef="#br0" timeOffset="413985.6786">15455 11837 6321,'0'76'5934,"0"-33"-516,-5-3-129,9 7-4128,-9-16 0,5 4-258,0-13-387,1-2-129,-1-20 0,20 4-129,-6-13-129,2-14 0,1 0-129,1-5 0,1-2 0,-3 6 0,0 11 0,-1 5 0,-4 12 0,0 13 129,-4 4-129,1 8 0,-2 8-258,-3-11-258,7 5-1548,-8-16-3354,-2-15-129,13-2-387,-4-18-516</inkml:trace>
  <inkml:trace contextRef="#ctx0" brushRef="#br0" timeOffset="414704.7197">15775 11922 9159,'7'30'5676,"-7"-13"-129,7 5-387,-4-3-4644,5 1-129,-6-2-258,8-5 0,0-6-129,6-1-129,3-6 0,0-3 129,1-5-129,-1-5 129,-2-4-129,-2-1 129,-5 4 0,-3 2 0,-7 12 129,7-16-129,-7 16 129,0 0 0,0 17 0,1 7 258,2 5-258,4 11 258,-1 10-129,7 7 0,-1 10 0,3 2 0,0 5 0,-2 1-129,-3-6 0,-4-8-129,-3-18 258,-3-11-129,-12-20 0,-1-12 129,-2-19-129,-1-12 129,3-2 0,4-2 0,6 3 129,3 8-258,11 6 129,7 8-258,2 9-129,2-1-516,7 5-2193,-13-6-2709,-2-6-645,-5-11-129,-5-9-645</inkml:trace>
  <inkml:trace contextRef="#ctx1" brushRef="#br0">6646 9932 0,'0'0'0</inkml:trace>
  <inkml:trace contextRef="#ctx0" brushRef="#br0" timeOffset="415594.7706">16573 11850 10191,'19'0'6063,"-11"8"-258,-15 3-387,-12 11-4773,-13-2-516,-7-3 0,-5 2-645,-10-11-1935,10 9-2967,7-8-258,12 0-516,9-9-258</inkml:trace>
  <inkml:trace contextRef="#ctx0" brushRef="#br0" timeOffset="415754.7798">16538 12031 11481,'14'59'6063,"-19"-34"-387,-17-8-258,-11-2-5289,0-8-774,-17-7-4386,12 0-516,3-1-258,9-3-774</inkml:trace>
  <inkml:trace contextRef="#ctx0" brushRef="#br0" timeOffset="416389.8161">16876 11993 9417,'39'29'5934,"-18"-14"-387,-1-5 0,11 4-4386,-13-14-516,2 0-129,-2-6-258,-4-7-129,-1-7 0,-6-6 0,0-3 0,-7-1-129,-3 3 0,-11 6 129,-9 7-129,-8 12 129,-5 10-129,-2 14 0,2 10 129,4 12-129,5 3 129,9 5 0,9 1-129,9-7 258,9-9-258,11-6 0,9-8-129,4-13 0,6-4-645,-7-19-1161,6-4-3612,-5-10-387,-2-3-129,-7-9-645</inkml:trace>
  <inkml:trace contextRef="#ctx0" brushRef="#br0" timeOffset="416982.85">17291 11515 10965,'14'-18'5934,"-14"18"-258,2 20-387,5 9-4773,-13 10-129,-6 13-258,0 11 0,-1 8 0,5 4 0,5-3 129,3-7-129,14-7 0,7-9 0,9-14 129,3-17-129,7-13-129,0-10 0,-2-17-129,-3-7 129,-7-7-129,-8-5 129,-6-1-129,-9 8 0,-5 5 129,-12 12 0,-5 11 0,-5 6 0,0 14 0,2 11 0,2 9 129,4 2-129,7-1 129,7 2-129,2-3 0,14-5-258,1-7-129,12-2-645,-10-17-3870,18-2-645,-2-3-387,6-12-516</inkml:trace>
  <inkml:trace contextRef="#ctx0" brushRef="#br0" timeOffset="417224.8639">17907 11798 9546,'-2'6'5805,"-13"19"-387,-6 1-129,-2 6-4902,0 3 0,3 5-129,4-2 0,7-1-129,9-6 0,10-9-129,12-12 0,8-5 0,7-6-258,-4-23-645,11 6-1548,-6-26-2709,-3-7-516,-6-3-129,-2-9-516</inkml:trace>
  <inkml:trace contextRef="#ctx0" brushRef="#br0" timeOffset="417424.8753">18139 11194 9804,'17'23'5805,"-7"20"-258,-8 18-129,4 14-4773,-6 9-129,-5 11-258,-4-2-129,-1 1-129,1-9-258,1-13-387,8 0-3354,0-24-1290,3-15-516,-3-33-516</inkml:trace>
  <inkml:trace contextRef="#ctx0" brushRef="#br0" timeOffset="417578.8841">18235 11689 9030,'-25'-61'5805,"3"48"-387,-10 6-129,0 7-4902,-5 14-516,-5-1-1419,8 14-3483,4 7-258,12-1-645,8-4-258</inkml:trace>
  <inkml:trace contextRef="#ctx0" brushRef="#br0" timeOffset="418041.9106">18359 11751 8256,'3'89'5934,"-3"-40"-516,-6-5-129,4-4-4773,-2-1 0,4-5 0,0-9-258,2-4 0,10-9-258,5-9 129,4-6 129,5-11-387,1-12 258,0-7-129,0-5-129,0 1 258,-3-3 0,-4 6-129,-7 5 129,-3 6 129,-5 11 0,-5 12-129,0 0 0,0 10 0,0 11-129,0 9 129,-2 2-129,2 4 129,4-3-258,6 0 258,6-7-129,3-11 0,2-7 129,0-8-129,0-11 0,-5-13-129,-6-7 129,-6-8-129,-4 0 0,-14 2 0,-7 4-258,-9-5-774,7 17-4128,-10 6-129,7 15-387,0 0-387</inkml:trace>
  <inkml:trace contextRef="#ctx0" brushRef="#br0" timeOffset="418389.9305">18834 11708 7224,'25'21'5676,"-18"7"-387,0 9-129,-3-1-4128,4 13-258,-8-5-258,4-3-129,-2-7-387,1-15 129,-3-19 0,0 0-129,14-9 129,-8-19-129,1-4 129,-1-1-129,1-3 258,4 14-129,-1 2 129,2 17 0,2 15 0,-1 11 0,4 9-129,-1 2-129,0 7-258,-5-12-1032,5-1-3999,-5-22-129,2-18-516,0-19-129</inkml:trace>
  <inkml:trace contextRef="#ctx0" brushRef="#br0" timeOffset="419237.979">19607 11306 9933,'0'0'5934,"-3"8"-258,1 21-258,1 15-4515,-4 9-516,3 12-129,-5 11-129,4 4 0,1-4 0,1-6-129,1-9 129,0-15 0,2-10-129,4-13 129,-6-23-129,18-6 0,-6-19 0,2-10-129,4-9 129,0 3-129,3-2 129,-3 1-129,-1 10 129,-1 12 0,-3 11 129,-13 9-129,17 16 129,-14 11-129,1 8 129,-3 1-129,2 7 0,1-4-129,1 2 0,4-3 129,3-13-129,4-8-129,3-10 129,4-7 0,3-15 0,0-3 0,-1-12 129,-4-9-129,-1 4 0,-4 2 129,-6 0 0,-7 10-129,-3 12 129,0 11 129,-19 0-258,9 15 258,0 7-129,3 4 0,6 8 129,4-4-129,9-2 0,9-7 0,4-8-129,1-11 129,1-6 0,-2-13 0,-5-15 0,-10-3-129,-5 0 0,-10-6-258,-10 7-516,-21-10-4386,4 13 0,-6 0-516,4 8-516</inkml:trace>
  <inkml:trace contextRef="#ctx0" brushRef="#br0" timeOffset="419749.0083">20241 11050 6063,'30'3'6321,"-18"26"-645,-5 14-258,2 30-1935,-3-4-2967,2 14-129,-4 9-258,2 2 0,1 0-129,-1-8 129,4-13 0,-2-14-129,0-17 0,4-16-129,-2-17 129,3-11-258,3-14 129,0-9 0,4-2-129,0 0 129,-1-1 129,-1-4-129,1 8 129,-6 2 129,-3 3 0,-4 2-129,-4 2 0,-4 1 0,-12 7 0,-3 7 129,-5 0-129,-2 11 0,1 7 0,3 8 129,2 8-129,7 2 129,9 4-129,3 2 0,11-5 0,6-3 0,4-6-258,-1-12-387,10 3-1677,-6-17-2967,1-5-258,-7-18-516,0-6-258</inkml:trace>
  <inkml:trace contextRef="#ctx0" brushRef="#br0" timeOffset="420003.0228">20912 10969 9159,'9'70'5547,"-8"-21"-258,-1 7-387,0 4-4773,-4 3-903,-12-20-2967,15-3-1290,1-19-645,0-21-258</inkml:trace>
  <inkml:trace contextRef="#ctx0" brushRef="#br0" timeOffset="420151.0312">21043 11076 9417,'24'10'5934,"-18"9"-645,4 16 0,-6-2-5031,-4-6-1419,-2 4-3999,-4-5-258,0-8-516,6-18-387</inkml:trace>
  <inkml:trace contextRef="#ctx0" brushRef="#br0" timeOffset="420875.0727">16550 11126 10836,'10'68'5805,"-6"-22"-387,2 1-645,9 13-6579,-7-17-3483,0-11-129,2-18-516,4-8-258</inkml:trace>
  <inkml:trace contextRef="#ctx0" brushRef="#br0" timeOffset="421051.0827">16785 11136 10965,'25'11'6063,"-15"11"-645,-4 6-1032,-1 9-9159,-3-11-516,-2-5-645,0-9-774</inkml:trace>
  <inkml:trace contextRef="#ctx0" brushRef="#br0" timeOffset="422855.1859">21306 11829 11352,'0'43'6063,"0"-26"-516,2-2-129,-1 3-5547,-1-25-903,3-7-4515,-3-8 129,2-2-645,2-9-516</inkml:trace>
  <inkml:trace contextRef="#ctx0" brushRef="#br0" timeOffset="423122.2012">21324 11606 8514,'-6'12'6321,"6"3"-516,0-1-387,0-14-3096,0 0-3483,18 4-4128,-18-4-387,25-18-516,-9 0-516</inkml:trace>
  <inkml:trace contextRef="#ctx0" brushRef="#br0" timeOffset="423741.2366">21820 11100 10062,'8'60'5934,"-8"-11"-387,-3 17-129,-1 9-4902,-6 9-129,-6 0-129,4 4 0,-2-5-129,0-9 0,6-11 0,1-11-129,2-17 129,5-20-129,0-15 0,9-18 0,2-13 0,5-2-129,3-8 129,3 0 0,2 9 0,2 5 129,-3 15-258,3 12 129,-1 11 0,0 11 0,-1 9 0,-3 4 129,4-4-258,-3-1 258,0-8-129,1-10 0,0-12 0,-3-12-129,-2-13 129,-3-6-129,-2-3 0,-4-1 129,-5 3-129,-4 3 0,-4 12 129,-9 6-129,0 11 129,-3 1 0,2 12 0,-1 5 0,4 7 129,4 3 0,6-3-129,1-4 0,6 1 0,3-5 0,5-5-129,-2-4 129,4-8 0,-3-7-129,-2-5 129,2 0 0,-6-5 0,2 4 129,-2 2-258,-7 11 258,11-6 0,-11 6-129,8 16 129,-3 0-129,2 5 0,-3-3-258,3-1-387,-7-17-1419,0 0-3354,16-17-258,-2-4-387,-5-11-516</inkml:trace>
  <inkml:trace contextRef="#ctx0" brushRef="#br0" timeOffset="424049.2542">22527 11473 8256,'35'-9'5805,"-24"6"-387,-11 3-129,0 0-4515,0 0-129,0 0-387,-17 0 129,2 7-258,2 8 0,0 4 0,5 5 0,7-3 0,1 4-129,12-1 129,4-2-258,2 0 258,2 0-129,-4-3 129,-5 3-129,-8 0 0,-6 0 0,-15-2-129,-15-2-387,0 6-2580,-16-12-2193,-3-1-387,-2-7-516,5-4-129</inkml:trace>
  <inkml:trace contextRef="#ctx0" brushRef="#br0" timeOffset="425026.3101">23275 11572 10320,'25'-9'5934,"-25"9"-516,0 0-774,0 0-4257,0 0 0,-23-5-258,-4 10-129,-1 4 129,-3 5-129,3 6 129,6 7-129,7-4 0,7 1 0,8-4 0,16-2 0,5-9 0,3-9-129,6 0 0,-1-14 129,0-3-129,-4-4 0,-6 1 129,-3 0 0,-6 7 129,-10 13-129,0 0 129,7 13 0,-7 11 0,0 2 0,3 5-129,2-2-129,9 6-903,-10-15-4386,18-8 0,-2-12-258,6-14-903</inkml:trace>
  <inkml:trace contextRef="#ctx0" brushRef="#br0" timeOffset="425415.3324">24079 11325 10062,'36'-3'6063,"-23"10"-258,3 14-387,-9 5-4644,2 14-258,-7 4-129,1 7-258,-3 10 0,2 5 129,-2-7-258,3 1 0,-1-8-258,-1-15 0,4-7-645,-5-30-3483,0 0-1419,5-18 0,4-8-774</inkml:trace>
  <inkml:trace contextRef="#ctx0" brushRef="#br0" timeOffset="425696.3484">24293 11586 9546,'-12'17'6063,"-12"-7"-516,-9 3 129,-16-9-4773,-4-1-387,-12-3 0,1-5-258,0-5-129,3-2-387,12 10-1032,-1-8-4128,22 8-129,6 2-387,22 0-645</inkml:trace>
  <inkml:trace contextRef="#ctx0" brushRef="#br0" timeOffset="427106.4291">21695 12521 10191,'20'-14'5676,"-14"3"-258,-6 11-258,3-20-4773,-3 20 0,-13-16-129,-4 14-129,-6 2-129,-4 10 129,3 13 0,1 14 0,3 4 0,7 3 0,7 3 0,6-2 0,6-2 0,11-4-129,7-13 0,3-14-129,6-7-258,-5-11-258,9-11-3612,-12-18-1032,3-7-516,-8-15-516</inkml:trace>
  <inkml:trace contextRef="#ctx0" brushRef="#br0" timeOffset="427481.4505">21892 12083 8127,'13'33'5676,"-9"1"-258,-4 6-258,1 15-3999,-2 1-516,-2 11-258,-3 6 0,4 4 0,-3-7 0,5-10-129,-1-4-129,1-12 129,0-12-258,0-17 0,0-15 0,6-19-258,1-6 129,1-4 0,3-8 129,1 3-129,4 5 129,2 1 129,2 14 0,-2 10 0,0 4 0,2 12-129,-4 11 0,3 5 129,-2-1-258,-2 0 0,1 1-258,-2-10-516,12 2-4515,-11-13 129,7-6-645,-5-8-258</inkml:trace>
  <inkml:trace contextRef="#ctx0" brushRef="#br0" timeOffset="427997.48">22466 12480 6063,'22'0'5934,"-22"0"-774,12 0 0,-12 0-4128,-9 0-258,-4 0-258,-12 0-258,-1 12 129,-3 2-129,1 13 0,3 0 0,4 6 0,7 4-129,8-2 129,6-3-129,6-7-129,9-6 0,4-13-129,1-6 0,2-6 129,0-16-129,-3-1 0,0-5 129,-7 3-129,1 1 258,-6 1-129,-4 9 129,-3 14-129,0 0 0,0 0 129,0 14 0,0 7 0,0 8-129,1 0 129,2 1-129,0-4-129,8 2-903,-11-10-4257,7-6 0,-7-12-516,15-5-387</inkml:trace>
  <inkml:trace contextRef="#ctx0" brushRef="#br0" timeOffset="428323.4987">22606 12513 5031,'6'63'5676,"-5"-29"-516,1-5-1806,10 16-1548,-12-20-129,6 7-387,-6-18-258,7 1-387,-7-15-129,16-10 0,-6-12-258,3-7 0,0 0-258,4-3 0,2 1 0,1 4 129,1 7-129,-4 7-129,3 6-258,-4-1-129,5 11-3354,-11-3-1419,4 2-516,-14-2-387</inkml:trace>
  <inkml:trace contextRef="#ctx0" brushRef="#br0" timeOffset="429470.5643">23030 12553 3483,'25'-3'5934,"-13"3"-516,-12 0-129,19 0-3096,-19 0-1032,1-8-645,-1 8-258,-12-2 129,-3 2-387,-1 0 129,-3 4-129,0 5 129,1 3 0,3 6-129,6-1 0,4-2 0,5 1-129,0-3 0,0-13 0,16 11-258,-3-8 129,-2-3 129,0-7 0,-11 7 0,19-17 129,-19 17 0,14-12 129,-14 12 129,0 0 0,12 17-129,-11 7 258,2 3 0,-3 9-129,0 3 0,0 0 0,-4 0-129,-4 1 0,-3-8 0,-2-8-129,-2-9 0,-1-3 0,-1-6 0,2-5 0,2-1 0,13 0 0,-15-14 0,15 2 0,2 1 0,11-6 129,8 3-129,6-4 0,5-4-129,5 0 258,4-3-129,-1-6 0,-1-6-129,-5-1 129,-4-6-129,-7 2 129,-7 1-129,-7 3 0,-9 7 0,-2 10 0,-9 10 129,-6 10 0,-1 3 0,-1 17 0,0 6 129,5 5-129,3 7 129,7 1-129,4 0 0,14-1 0,7-3 129,8-5-129,6-6-129,6 0-903,-10-15-3999,9-5-129,-7-3-516,-3-13-258</inkml:trace>
  <inkml:trace contextRef="#ctx0" brushRef="#br1" timeOffset="459649.2904">12763 14071 5160,'0'0'5547,"0"0"-387,0 0-516,0-14-2580,0 14-1032,0 0-258,0 0 0,0 0-129,3 7 0,-3-7-129,0 10 258,0-10-258,0 12 0,0-12-129,0 22 0,0-10 0,2 2-129,-2 3-129,1 0 0,-1 0 129,1 5-129,-1-5 129,0 0-258,3 0 129,-2-2-129,0-1 129,1 0-129,1-1 0,0-1 0,-3-12-129,6 12 129,-6-12 0,0 0 0,6 12-129,-6-12 0,0 0-258,0 0 0,0 0-645,0-7-645,0 7-3741,0 0 0,0 0-516,3-16-516</inkml:trace>
  <inkml:trace contextRef="#ctx0" brushRef="#br1" timeOffset="460477.3378">12892 14130 2322,'0'0'5676,"0"0"-516,11 12 129,-10 0-2193,-1-12-1161,0 0-516,0 0-258,0 0-258,0 0-258,0 0 129,-7 0-387,7 0 129,0 0-258,-14 4 0,14-4 0,-18 8-129,8-6 0,-2-2 0,-1 3 129,0-2 0,-1 3-129,1-1 0,2-3 0,-1 1 0,0 2 0,0 1 0,2-3-129,-1 6 0,-2-2 0,13-5 0,-21 9 129,11-4-129,-2-4 129,12-1 0,-21 2-129,21-2 129,-15 0 0,15 0-129,-12-5 129,12 5-129,0 0 0,0 0 129,0 0-258,0 0-129,-8 8 0,8-8-774,0 0-4128,0 0-516,8-3-258,-7-14-645</inkml:trace>
  <inkml:trace contextRef="#ctx0" brushRef="#br1" timeOffset="463857.5311">20343 13888 3096,'0'0'5160,"0"0"-387,0 0-129,0 0-2580,0 0-903,-7-10 0,7 10-387,0 0 0,0 0-129,0 0 129,0 0-129,0 0 0,0 0 0,-2 5-258,2-5-129,0 15 129,0-15-258,0 21 0,0-11-129,0 7 129,0-5 0,0 0 0,0 0-129,0 2 129,2-4-129,0 3 129,0 1 0,0-1 0,-1 0-129,0 1 0,-1-1 0,0-2 0,2 2 129,-2-13 0,0 15-129,0-15 0,0 14 0,0-14 129,0 0-129,0 12 0,0-12 0,1 12-129,-1-12 258,0 0-258,0 0 0,0 0-129,0 0-258,0 0-1161,9-9-3612,-5-6-258,-2-9-258,3 2-516</inkml:trace>
  <inkml:trace contextRef="#ctx0" brushRef="#br1" timeOffset="464537.57">20449 13981 2580,'0'0'5160,"0"0"129,0 0-516,0 0-2193,0 0-903,0 0-258,0 0-258,0 0-387,-1 9 0,1-9-129,-12 6 0,0-3-129,2 2-129,-7 0-129,0-1 129,-3-2-258,0-2 0,0 0-129,-1 1 129,0-1 0,3 0 0,-1 0 129,5 2-129,-1 1-129,2-2 129,13-1 0,-20 5-129,20-5 0,-11 3-129,11-3-258,0 0-258,0 0-3225,0 0-1677,13 0-129,-13 0-645</inkml:trace>
  <inkml:trace contextRef="#ctx0" brushRef="#br1" timeOffset="467322.7293">20636 16329 4257,'0'0'5547,"0"0"-258,0 0-516,0 26-3096,-2-8-516,2 8-387,-4-1-258,4 6-129,0 4 129,0 0-129,0-5-129,6-1-129,-2-1-129,3-4 0,1-5-387,-8-19-645,16 19-774,-16-19-2967,0 0-516,10-18-387,0-1 0</inkml:trace>
  <inkml:trace contextRef="#ctx0" brushRef="#br1" timeOffset="467744.7535">20720 16474 5031,'1'-12'5805,"-7"12"-645,-11 0 0,6 17-3096,-21-14-903,5 12-258,-10-8-516,2 0-387,-1-4-903,-1-8-3870,11-1-516,7-8-516,10-1-516</inkml:trace>
  <inkml:trace contextRef="#ctx0" brushRef="#br1" timeOffset="468873.818">15133 16452 5805,'10'13'5289,"-10"-13"-129,0 0-258,0 0-3354,0 26-516,0-26 0,-1 28-387,-2-7-129,3 9 0,0-3-258,0 5 129,3-5-258,1-5 0,0 1-258,1-8-258,2 0-516,-7-15-2193,0 0-2193,0 0-129,13-6-645,-6-6 258</inkml:trace>
  <inkml:trace contextRef="#ctx0" brushRef="#br1" timeOffset="469141.8334">15247 16566 8256,'0'0'5934,"0"0"-645,-9 3 0,-3 11-4128,-10-11-516,-2 1-258,-6-2-258,0 4 0,-1-5-516,-2-3-129,18 7-2838,-5-5-1806,7 0-516,13 0-129,-15 1-515</inkml:trace>
  <inkml:trace contextRef="#ctx0" brushRef="#br1" timeOffset="470413.9061">8681 16395 8514,'12'9'5418,"-12"-9"-129,0 0-645,-2 11-3612,2 0-516,0-11-258,0 23 0,-2-4 0,1 0-129,1 5 0,0-4 0,0 3-129,0-3 0,5 1-129,-2-1-387,7 2-645,-10-22-2580,0 0-1290,8 12-129,-8-12-774</inkml:trace>
  <inkml:trace contextRef="#ctx0" brushRef="#br1" timeOffset="470808.9287">8817 16465 8127,'0'9'5676,"-3"2"-387,-14-9-258,2 10-3096,-7-8-1548,-2 1 0,-6-2-129,2 1-129,1-3-258,0-1-645,14 2-3612,-7-6-645,9 1-645,11 3 0</inkml:trace>
  <inkml:trace contextRef="#ctx0" brushRef="#br1" timeOffset="474229.1243">16478 5761 9288,'24'-52'5934,"-21"21"-516,3 7-129,-6 2-4515,-6 3-387,-14 0 0,-6 10 0,-5 9-129,-3 1 0,-6 10 0,2 9 0,2 4-129,4 2 129,8 6-129,8 5 0,11 2 0,5 4-129,16 1 129,7-1-129,9 7 0,7-1 0,2 6 129,2 2-258,-3-2 258,0 8-129,-12-4 129,-8-2-258,-13-3 258,-7-5 0,-21-9-129,-11-13 129,-9-7 0,-10-11-129,-2-7 0,0-2-129,4-5-258,4-5-258,17 9-1161,2-7-3741,26 8-258,0 0-258,0 0-516</inkml:trace>
  <inkml:trace contextRef="#ctx0" brushRef="#br1" timeOffset="474566.1436">16755 6228 9030,'32'0'5676,"-32"0"-258,2 28-129,-8 1-4257,-3 5-645,-6 9-129,4 6 0,6-1-129,5-3 129,11-5 0,14-7 0,9-15-129,8-14 129,-1-13-129,5-20 129,-9-7 0,-6-10-258,-15-10 129,-10-4 0,-16-3-129,-16 4 129,-11 9-258,-7 7 129,-7 15-387,-3 9-129,13 22-3483,-3 4-1419,17 18-387,4 1-258</inkml:trace>
  <inkml:trace contextRef="#ctx0" brushRef="#br1" timeOffset="474948.1655">17383 6336 9288,'21'69'5934,"-15"-34"-387,0 6-129,-4-14-4773,0 6 0,-4-13-258,-3-8 0,5-12-258,-17 0 0,17 0 0,-18-21-129,15 1 129,1 0 0,2 4 0,0 16-129,5-17 129,-5 17-129,18 3 0,-9 9 129,-1 5-129,-1 4 0,-1-2-258,-5-5-129,1 6-774,-13-20-3870,5-7-516,-9-15-258,0-11-645</inkml:trace>
  <inkml:trace contextRef="#ctx0" brushRef="#br1" timeOffset="475343.1881">17368 5907 9804,'28'28'5934,"-19"-14"-516,2 7 0,-9-7-4644,-2 3-129,-7-7-387,7-10-129,-26 10 0,10-10-129,-1-9 129,3-6-129,4-2 0,3 5 129,4-3 0,3 15 0,0 0-129,14-6 0,-2 12-129,-5 7-129,3 4-903,-10-17-3999,-7 14-129,-9-16-645,1-10-387</inkml:trace>
  <inkml:trace contextRef="#ctx0" brushRef="#br1" timeOffset="475797.214">17930 5920 10836,'18'41'6321,"-9"-9"-774,2 18 0,-1 7-4644,2 12-516,-3 11 0,0 13-129,0-2-129,-2-4-258,-4-7 129,-1-13-129,-1-13-387,-1-25-516,3-17-4128,-9-27-387,0-17-387,-4-21-645</inkml:trace>
  <inkml:trace contextRef="#ctx0" brushRef="#br1" timeOffset="476133.2332">17856 6025 8385,'0'-18'5676,"0"18"-258,9-14-129,-5-4-4386,5 6-129,-2-5-129,7 0-258,3-9 258,3 2-387,4 2 129,9 6-129,3 5 0,4 5-129,1 6 0,0 6-129,-1 16 0,-6 12 0,-7 4-129,-11 11 129,-13 4 0,-5 3-129,-18-5 0,-12-2 0,-8-9 0,-6-13-258,1-10-258,-5-17-645,18-9-4128,-6-14 0,18-3-516,7-6-258</inkml:trace>
  <inkml:trace contextRef="#ctx0" brushRef="#br1" timeOffset="476473.2527">18600 5913 8127,'16'-6'5805,"-16"6"-387,0 0-516,-25 17-3999,2 5-258,-12 2-387,8 5 129,1 8-129,11 6-258,10-1 258,10-6-258,17-9 129,11-8-129,7-10 129,2-9 0,1-12-258,-6-11 129,-8-9-129,-10-5 129,-10-4 0,-9-7 0,-16 6-129,-12 6 0,-10 5 0,-11 2-645,7 13-3870,-15 5-516,7 16-258,-2 12-645</inkml:trace>
  <inkml:trace contextRef="#ctx0" brushRef="#br1" timeOffset="477013.2836">19128 5770 9417,'34'0'6063,"-34"0"-645,-7 17 0,-11 9-4644,-9-11-387,-5 2 0,1 2-258,-1 3 129,6-1-258,6-1 258,11-5-258,8 2 129,2-1 0,11 1 0,5-2-129,2 6 129,-3 1-129,1 5-129,-8 3 258,-6 0-258,-3 0 258,-15-3-258,-8-1 129,-7-10-258,-2-3-129,-6-13-774,12-7-3999,-4-8-516,10-4-129,5-3-516</inkml:trace>
  <inkml:trace contextRef="#ctx0" brushRef="#br1" timeOffset="477255.2974">19354 5917 10062,'6'78'5805,"-6"-31"-516,0-7-129,-6-4-5031,3-1-645,-9-23-3225,12-12-1290,0 0-774,3-24-258</inkml:trace>
  <inkml:trace contextRef="#ctx0" brushRef="#br1" timeOffset="477488.3108">19456 5609 8256,'6'-38'5676,"-5"26"-645,-1 12-645,6-21-6192,-6 21-2709,0-11-516,0 11-516,5-24-129</inkml:trace>
  <inkml:trace contextRef="#ctx0" brushRef="#br1" timeOffset="477729.3245">19632 5182 8256,'5'-12'5676,"-5"12"-258,14 19-387,-14 6-3870,4 30-258,-4 13-129,0 19-258,0 13-129,0 11-129,0 2 0,0-2-129,0-7 129,0-14-258,1-15 0,-1-15-645,1-16-516,-5-23-4128,4-21-387,0 0-258,12-24-516</inkml:trace>
  <inkml:trace contextRef="#ctx0" brushRef="#br1" timeOffset="477964.338">19919 5503 9933,'-75'30'6063,"15"-3"-387,-1 9-129,-18-7-5031,0 9 0,-4-9-258,7-5-516,12-2-645,-3-12-4257,27-1-258,9-9-516,31 0-258</inkml:trace>
  <inkml:trace contextRef="#ctx0" brushRef="#br1" timeOffset="478629.376">19874 5809 9546,'23'101'5934,"-14"-41"-258,5 13-258,-6-3-4773,5 1-258,-7-14 0,1-7-258,-1-15 129,1-11-129,-7-24-129,16-8 129,-8-14-129,3-16 0,1-4 0,-1-4 129,2-6 0,-2 6-129,-2 3 0,4 6 258,-5 5-258,-1 9 129,-1 11-129,-6 12 129,14 0-258,-14 0 387,16 17-258,-7 0-129,4 2 129,2 3 0,3-3 0,4-5 0,3-1 0,1-7-129,4-3 129,-3-3 0,1-4 129,-3-7-129,1-3 0,-3-1 0,-6-4 0,-1-5 0,-8-2 0,5 1-129,-8-3 0,1 3 258,-5-1-129,0 1-129,-1 9 129,0 4 0,0 12 0,-16-10 0,5 13 0,-4 6 0,-1 11-129,-1 6 129,2 3 0,2 7 129,3 3-258,7 0 129,3 4 0,8 0 129,11-4 0,4-7-387,5-3 129,0-8-516,8 0-774,-12-18-3999,6-5-129,-11-20-516,-4-4-516</inkml:trace>
  <inkml:trace contextRef="#ctx0" brushRef="#br1" timeOffset="478957.3948">20035 5372 11481,'-48'-11'6063,"37"11"-645,11 0-516,0 17-6966,0-17-3225,12 1 0,-12-1-645,16 0-387</inkml:trace>
  <inkml:trace contextRef="#ctx0" brushRef="#br1" timeOffset="480059.4578">19734 5946 5934,'12'0'5805,"-8"13"-516,-4 3-387,7 10-3483,-7-6-645,0 5-258,0-1-516,-3 1-387,3-2-645,-2-11-3741,2-12-387,0 0-387,5-7-258</inkml:trace>
  <inkml:trace contextRef="#ctx0" brushRef="#br1" timeOffset="480409.4778">19741 5886 8514,'-10'-22'5805,"10"22"-387,0 0-387,0-11-4515,0 11-5031,4-18-516,-4 18-645,5-29-387</inkml:trace>
  <inkml:trace contextRef="#ctx0" brushRef="#br1" timeOffset="480732.4963">21147 5718 10062,'15'-4'5805,"8"-13"-387,-18 2-129,-3-4-4773,-8 0-129,-7 4-129,-7 1-129,0 6 0,-5 8-129,2 10 0,0 14 129,7 13-129,5 9 129,7 1 0,4 10-129,5-1 0,10-1 129,4-9-129,3-7-258,1-13-387,13 3-1677,-8-24-3096,0-5 0,-6-18-645,3-10-387</inkml:trace>
  <inkml:trace contextRef="#ctx0" brushRef="#br1" timeOffset="481168.5213">21328 5199 9159,'10'0'5547,"-8"14"-387,2 15 0,-1 7-4644,0 15 0,-3 4-129,2 15-258,0 4 258,1 12-129,1-4 258,2 1-258,-4-8 0,3-5 0,-3-12-129,-2-11 0,0-12 0,0-15-129,0-20-258,0 0 258,0 0 0,-9-26 0,9-6 0,7-5 0,3-1 0,9 4 0,2-2 129,6 7-129,2 8 0,4 9 129,-2 9-129,3 5 0,-4 13 0,-3 9 0,-3 10 0,-6 2 0,-1 3-258,-8-3-258,8 9-903,-17-22-3999,3-4 0,-3-19-516,0 0-516</inkml:trace>
  <inkml:trace contextRef="#ctx0" brushRef="#br1" timeOffset="481829.5591">22066 5721 7353,'22'-25'5547,"-22"8"-387,-3 1-258,-11-5-3999,-1 8-129,-8-2-258,2 11-258,-3 4 0,6 14 0,1 10-129,8 10 129,4 9-129,5 9 129,0-5-258,5-5 129,3-5-129,1-8 0,2-12 0,2-10-129,-13-7 0,20-24-129,-7 0 129,-5-6 0,6-3 129,-5-3-129,-2 6 129,-1 6 258,3 11-129,-9 13 0,10 0 129,-4 12-258,1 16 129,1 10 129,-1 2-258,3 2 0,-3-2 0,2-9-129,3 0-774,-12-19-4128,0-12-258,12-3-387,-4-17-516</inkml:trace>
  <inkml:trace contextRef="#ctx0" brushRef="#br1" timeOffset="482272.5844">22329 5649 5934,'12'52'5547,"-5"-17"-129,-3-4-387,4 13-3741,-8-7-516,0 1 0,0-6-258,0-4 0,-2-10-129,0-5-129,2-13 0,0 0 0,-3-19 129,3-10-129,5-4 0,7-3-129,3 1 129,3 2 0,2 0-129,4 5 0,0 10-129,-1 5 0,1 1-129,-2 7-258,0 2-516,-11-11-2709,9 14-1935,-20 0-129,24-6-516,-15-5 0</inkml:trace>
  <inkml:trace contextRef="#ctx0" brushRef="#br1" timeOffset="483160.6352">22830 5659 5160,'26'11'5805,"-12"-6"-645,-14-5-258,10 4-3483,-10-4-645,0 0-129,-16-8-258,-1 8 0,-2 0-258,0 7 129,-2 10-258,3 5 129,2 2 0,5 5-129,6 0 0,5 3 129,0-9-258,5-1 258,-5-22-129,19 10 0,-6-10 0,-4-12 0,0-5 129,1-5-129,-3 0 0,-1 1 129,-3 4 0,1 3 129,-2-1 129,-2 15-129,0 0-129,0 0 129,12 4 129,-6 16-258,-2 9-129,3 14 129,2 9-129,-2 10 0,2 6 129,-2 8-129,0 1 0,-3-5 129,-4-7-129,0-7 129,-5-10-129,-7-11 0,-3-15 0,-5-13 0,0-9 129,0-14-129,1-6 0,6-9 129,2-3 0,7-8-129,4 5 129,12-6 0,7 4-129,5 3 129,6-3-258,3 1 129,1 2 0,4-1 0,1-5 129,-1 4-258,-3-9 129,1 2 0,-5 0-129,-7-3 129,-5 2 0,-8-2-129,-11 10 129,0 5-129,-13 15 129,-8 5 0,-2 11 0,-1 14-129,5 15 0,2 12 258,9 5-258,6 6 129,7 3 0,14-2 0,12-2 129,7-5-129,5-2-129,3-13 0,3 1-387,-8-13-645,4-2-4128,-17-10 0,-6-5-516,-22-2-645</inkml:trace>
  <inkml:trace contextRef="#ctx0" brushRef="#br1" timeOffset="484776.7276">16661 7560 9159,'8'35'5934,"-5"-15"-516,3 12 0,-3-8-4515,1 18-645,-2-1 129,0 7-258,0-1-129,-1-7 129,-1-5-129,1-10-129,4-10 0,-5-15 0,11-12 0,-1-16 129,1-11-129,4-5 129,1-4 0,2-2 258,-1 5 0,0 13 258,-1 6-387,1 14 129,-2 12-129,-2 12 0,-3 16-129,0 7 0,-2 5 0,1-1-387,-3-1 387,2-5-129,1-8 0,-9-25 0,22 12 129,-10-19-258,3-11 129,0-8 0,4-6 0,-2-9 258,1 3-258,0 6 387,-4 1-387,1 6 387,-5 5-258,0 8 258,-10 12-129,12 6-129,-11 11 0,0 4-129,-1 4 258,0 4-258,1 2 258,1 0-258,2-3 129,2-3 0,1-5 129,2-2-129,0-6 0,-9-12 129,19 12-129,-8-12 0,0 0 0,-11 0 0,21-12 0,-12 2 0,3-1 0,-3-1 0,-1-5 0,-8 17 0,14-17 0,-14 17 0,0 0 0,12-9 0,-12 9 0,4 9 0,-2 11 0,3 4 129,2-1-258,3 5 129,3 1 0,4-3 129,3-3-258,1-7 129,0-9-129,-1-7 129,0-11 0,-8-12 0,-4-5 0,-7-3 0,-1-4 0,-6 2 0,-7 1 0,-6 4 0,-4 6-258,-3 4-129,10 16-903,-15-8-3999,18 10 0,3-1-774,10 1 0</inkml:trace>
  <inkml:trace contextRef="#ctx0" brushRef="#br1" timeOffset="485780.7851">17652 7647 8514,'17'56'5934,"-11"-19"-516,5 8-129,-5-5-4515,4 0-258,-5-10-129,4-9 0,2-12-258,2-9 0,0-14 0,1-18-129,1-5 0,1-4 129,1-6-258,-2-1 129,-3 6 0,-1 2 129,-1 10 0,-3 10-129,-2 9 0,-5 11 0,0 0 0,8 9 0,-7 6 0,1 4 0,1 0-258,2 5 129,3-5 129,4-1 0,3-5 0,4-5-129,3 0 129,3-1-129,4-7 129,0 0 129,-1-4-129,-2-5 129,-3-1-129,-6-3 0,-6-8-129,-5 1 0,-6 2 0,-8-2 0,-7 3 0,0 0 0,-5 9 0,0 8 129,1 0 0,1 12 0,7 5 0,2 4 0,9 7 129,0 6-129,12-2 129,7-1-258,9 1 129,5-5 0,6-5 0,2-4 0,4-11 0,0-5 0,-1-6 0,-3-7 0,-5-14 0,-3-4 0,-7-5 0,-4 0 0,-6 0 0,-3 2 129,-6 1-129,-1 3 0,-2 9 0,-2 5 129,-2 14-129,4-17 0,-4 17-129,0 0 129,0 17-129,0 3 258,1 9-129,3 2-129,1 8 129,-1 7 0,0-4 129,0 5-129,-4-6 0,-5-7 0,-8-8 0,-8-6 129,-6-12-129,-1-9 0,-3-10 129,1-10-129,7-8 258,6 5 0,5-1-129,10 1 129,3 8-129,12 6 129,7 4 0,7 6-129,5 5-129,3 5 129,5 3-129,-3 1-387,10 4-516,-16-7-3870,13 2-774,-6-8-387,10-1-516</inkml:trace>
  <inkml:trace contextRef="#ctx0" brushRef="#br1" timeOffset="528492.228">19657 6552 4902,'49'-17'5805,"-24"14"-387,-3-2-129,7 10-3354,-29-5-387,24 19-387,-24-6-387,-6 9-258,-20-4 0,-8 2 0,-17-4-258,-12-4 129,-15-9 0,-6-1 0,-7-2 0,-2-4 0,2-1 0,3 0-129,7 5-129,8 0 129,11 12-129,7 3 129,7 0-129,9 5-129,6-1 0,6-1 0,7-3-129,6-4-387,7 4-1032,-8-12-4128,15-3-129,-12 2-645,12-2-387</inkml:trace>
  <inkml:trace contextRef="#ctx0" brushRef="#br1" timeOffset="529296.274">15099 8554 9933,'4'50'5934,"-22"-3"-387,-2 12 0,-12 19-5031,-3 2 0,-10-1-258,0-2 0,-5-4-129,5-13 0,9-11-258,2-11 0,9-18 0,7-18-258,18-2-258,-22-29-903,22-2-3870,0-11-129,0-4-387,-6-7-387</inkml:trace>
  <inkml:trace contextRef="#ctx0" brushRef="#br1" timeOffset="529681.296">14560 8659 7482,'-6'-44'5805,"6"44"129,12-3-774,-1 3-3225,12 32-1032,-6 12-387,10 12-258,0 7 0,4 10-129,0 6-129,1 2-129,1-2 129,0-6 0,-3-14 0,-4-10-387,-1-5-516,-18-23-4128,9-7-387,-16-14-387,21-7-645</inkml:trace>
  <inkml:trace contextRef="#ctx0" brushRef="#br1" timeOffset="529909.3091">15137 9065 10707,'-17'-12'6063,"-16"10"-387,-18-4-129,-11 6-4773,-14-6-258,0 6 0,-4 0-387,6 0-258,11 4-129,11-2-387,25 4-4773,4-6-258,23 0-387,0 0-645</inkml:trace>
  <inkml:trace contextRef="#ctx0" brushRef="#br1" timeOffset="530140.3223">15498 8603 10062,'3'-17'5934,"-3"17"-258,15 17 0,-15 12-4902,3 17 258,-3 12-516,2 17-129,-2 7 0,4 11-129,-1-2-129,0-5 129,4-2-129,0-12-129,-1-12-129,-1-19-129,3-6-387,-8-35-1935,0 0-3096,0 0-258,15-27-516,-14-7-387</inkml:trace>
  <inkml:trace contextRef="#ctx0" brushRef="#br1" timeOffset="530372.3355">15658 8990 9546,'12'-9'6192,"-12"9"-387,-11 2 0,-4 8-4515,-14 0-645,-6 3-129,-8 0-258,0-1 129,-4 3-258,1-3-129,10-5 0,5-2-129,7-3-387,6-2-258,18 0-1032,0 0-3870,0 0 0,0-10-516,10 6-387</inkml:trace>
  <inkml:trace contextRef="#ctx0" brushRef="#br1" timeOffset="531204.3831">15739 8647 8901,'0'0'5934,"0"0"-516,1 12-516,4 19-3612,-5 5-387,0 19-129,0 3-387,0 9 0,1 8-129,4 4 129,-1-6-129,5-5 0,-4-14-129,3-10-129,-4-9 129,2-11-258,-2-13 258,-4-11-258,0 0 0,7-18 258,-3-4-258,1-2 129,2-5 0,0 2 0,2 0 0,1 9 129,0 3-129,2 11 0,-2 7 129,4 10-129,-4 7 129,2 9 0,-3 2 0,2 5-129,-3-2 0,1-3 0,-2-4-129,-1-10-258,3 0-258,-9-17-774,15 0-4257,-8-8 0,6-4-387,-3-8-645</inkml:trace>
  <inkml:trace contextRef="#ctx0" brushRef="#br1" timeOffset="531498.4">16119 9258 9417,'17'56'6063,"-13"-30"-645,7 4 129,-5-6-4902,2 5-258,-5-9-129,0-7-903,8 0-3612,-11-13-1032,11-2-516,-7-15-387</inkml:trace>
  <inkml:trace contextRef="#ctx0" brushRef="#br1" timeOffset="531773.4157">16050 9082 11481,'-13'-19'6192,"4"2"-516,9 17 0,0 0-5289,8 0-516,-1 12-2064,-7-12-3483,13 7 0,-13-7-774,22 4-129</inkml:trace>
  <inkml:trace contextRef="#ctx0" brushRef="#br1" timeOffset="532055.4318">16461 9116 7482,'-3'19'5805,"-11"-7"-258,-2 3-516,-1 15-4128,-5-14-387,4 3-129,1 1 0,7-3-258,7 0 0,5 2 0,11-5 129,7 0 0,4 2 0,1 0 0,0-4-129,-3 1 0,-7 1 0,-10 1 0,-5-1-258,-18-2-258,-9 5-387,-26-2-4515,5-2-129,-9-5-387,2 2-387</inkml:trace>
  <inkml:trace contextRef="#ctx0" brushRef="#br1" timeOffset="532437.4537">16855 9118 11223,'9'71'6192,"1"-27"-516,-2 1-258,12 1-4902,-14-5-258,1-9-387,-1-14-387,-6-18-1419,0-8-3483,0-18-129,-2-10-645,-6-13-258</inkml:trace>
  <inkml:trace contextRef="#ctx0" brushRef="#br1" timeOffset="532778.4732">16801 8949 10320,'-18'-31'5934,"18"31"-258,0 0-387,8 14-4644,-1 1-1161,-7 2-4515,8 2-387,3-5-645,6-1-387</inkml:trace>
  <inkml:trace contextRef="#ctx0" brushRef="#br1" timeOffset="533030.4876">17277 9101 9030,'14'5'5805,"-14"-5"-258,4 10-258,-14-5-4644,-5-2-258,-7-1-129,2 3 0,1 3-129,6 1 0,5 3-129,8 3 129,4 1 0,11 2-129,6 3 129,5 1 0,1 4 0,-3 1 0,-4 1-129,-3-3 0,-13-1 129,-4-2 0,-15-6-129,-9-4-258,-8 1-645,-19-13-4128,10 3-387,-3-3-387,6 0-387</inkml:trace>
  <inkml:trace contextRef="#ctx0" brushRef="#br1" timeOffset="533469.5127">18115 9232 9288,'0'0'5934,"0"0"-645,-12-9 129,-18 9-4773,8 9-258,-5-1 0,1 9-258,-2 4 129,9-3 0,4 5-129,9 2-129,6-4 129,2-5 0,11-5-129,2-6 129,9-5-129,-1-3 0,-1-10 0,2-3 0,-4 0 0,-1-1 129,-7 2 0,1 6 0,-13 9 0,13-3 0,-8 10 129,-3 15-129,2 2 0,1 9-129,5 2-129,-3-1-129,8-1-903,-12-17-3999,16-10-516,-4-13-258,1-17-516</inkml:trace>
  <inkml:trace contextRef="#ctx0" brushRef="#br1" timeOffset="534240.5568">19009 9114 12384,'1'-10'6321,"-1"10"-645,14 22 129,-14 7-5289,6 14-129,-1 11-129,3 10-129,-3 2 0,1 8-129,0-4 129,2-6 0,-2-6-129,0-17-129,-2-12-129,-3-16-516,-1-13-3612,4-8-1290,-4-18-387,-2-18-516</inkml:trace>
  <inkml:trace contextRef="#ctx0" brushRef="#br1" timeOffset="534729.5848">18907 9177 11352,'0'0'5934,"0"-8"-129,0-21-903,5 11-4257,2-7 0,6 1-129,3-5-129,4 7 0,6-2-258,6 9 129,7 13-258,5 2 129,1 7 0,1 17 0,-3 8-258,-3 6 258,-8 8-129,-10 1 0,-14-2 0,-8-1 0,-20-8 0,-8-8 0,-9-8 0,-5-11-129,-4-8 129,3-6-129,5-7-258,4-7-258,15 5-645,-4-4-4257,22 6-129,1 0-516,12 7-387</inkml:trace>
  <inkml:trace contextRef="#ctx0" brushRef="#br1" timeOffset="535130.6077">19912 9111 10707,'11'0'6321,"-21"0"-645,-11 10 0,-14-5-5160,-7 3-129,-5 1-129,-2 0-387,4 2-387,0-9-1419,13 14-3612,10-8-129,22-8-516,0 0-387</inkml:trace>
  <inkml:trace contextRef="#ctx0" brushRef="#br1" timeOffset="535381.6221">20136 8529 10965,'15'32'6192,"-11"0"-387,6 19-258,-7 10-4773,3 10-258,-3 1 0,-1 7-258,-2-3-258,2-10 129,1-4-387,-1-12 0,6-10-774,-8-15-4386,5-10-387,-5-15-258,21-7-516</inkml:trace>
  <inkml:trace contextRef="#ctx0" brushRef="#br1" timeOffset="535601.6346">20319 8857 10191,'0'0'6063,"0"0"-387,-23 3 0,-1 8-4773,-15-2-387,-7 0-129,-3-4-129,-4 1-387,3 0-129,3-3-645,22-3-4515,-3 0-258,17 0-387,11 0-387</inkml:trace>
  <inkml:trace contextRef="#ctx0" brushRef="#br1" timeOffset="536346.6773">20390 8869 10191,'18'46'5934,"-11"-19"-387,-4-1-129,6 8-4773,-5-4-129,5 6-387,1 0 0,0-12-129,6-1-387,-4-14-645,15-2-4128,-11-7-516,2-5-258,-4-17-516</inkml:trace>
  <inkml:trace contextRef="#ctx0" brushRef="#br1" timeOffset="536680.6964">20619 8869 8643,'11'5'6063,"-5"11"-258,-5 3-258,1 11-4257,-2 4-774,0 7 0,-6 8-129,-1 4-129,-2 7 129,-1 4 0,0-5 0,0-1-258,-2-6 129,-2-8-129,1-12 0,0-4 0,-4-10-258,4-10-129,-2 0-129,2-8-258,13 0-2838,-11-3-2322,11 3-129,0-30-258,6 10-774</inkml:trace>
  <inkml:trace contextRef="#ctx0" brushRef="#br1" timeOffset="537816.7613">20853 8793 7740,'15'55'6063,"-7"-23"-516,0 1 0,9 15-4257,-14-9-387,8 14-387,-5 4-129,1 5-129,-3-2 129,2 3-258,-3-2 0,0-2 129,-3-7-129,0-13 0,0-12 0,-5-13 0,5-14-129,-13-9 129,6-21-129,0-18 129,3-5 0,0-13-129,4-4 129,3 0 0,7-3 129,4 10-258,5 8 129,2 11-129,5 8 129,1 14-258,-1 10 129,0 12-129,-3 12 0,-4 10 0,-4 7 129,-6 2-129,-4 6 0,-5-1 129,-6-5-129,-8-4 129,-5-8-258,-4-8 258,-3-5-129,-1-6 129,1-13-129,3-3 0,2 2 129,3-6-129,8 3 129,2 0 0,7 6-129,1 11 129,0 0-129,0 0 129,11 12 0,2 2 0,0 4-129,5 3 129,4-4 129,6-2 0,4-4-129,7-1 0,2-8 0,3-2 129,2-13-129,-1-7 0,-1-7 0,-7-10 0,-5 0 0,-10-6 0,-8 0 0,-7 6 0,-7 6 0,-12 10 0,-10 11 0,-3 10-129,-5 17 129,-2 10 0,3 11 258,3 6-129,6 4-129,12 2 129,8-1 0,4-4-129,17-7 0,6-11-129,6-2-645,1-22-1161,6 0-3741,-6-15 0,3-10-516,-7-19-129</inkml:trace>
  <inkml:trace contextRef="#ctx0" brushRef="#br1" timeOffset="538636.8082">22059 8560 9804,'27'-17'5805,"-27"17"-387,0 0 129,-4 14-5031,-13 3 0,-1 7-258,-3-2 0,1 7-129,2 0 0,6 0 129,6 3-129,6-1 0,8-1 0,8 1 0,4 2-129,1 3 129,2-3 0,-4 3-129,-4-6-129,-9-5 129,-6 0-129,-10-4 129,-10-6-129,-4-8 0,-7-5 0,-2-3 129,-1-7-129,7-2 258,4-1-129,3-2 129,9 3-129,11 10 0,-2-10 129,2 10-258,16 0 129,4 8 129,5 2-258,7 4 258,3-8-129,5-1 0,4-5 0,3 0 129,4-18-129,-1-9 0,-4-4 0,-5-9-129,-5 1 129,-8-3 0,-11 1 129,-10 4-258,-7 10 129,-13 8-129,-8 10 129,-6 9-129,-3 9 129,0 20 0,4 13-129,5 9 258,6 6 0,7-1-129,8 1 0,9 5 129,11-12-258,6-8 129,3-6-258,3-17-387,3 0-645,-12-19-4128,7-9-129,-9-20-387,-1-5-516</inkml:trace>
  <inkml:trace contextRef="#ctx0" brushRef="#br1" timeOffset="539133.8367">22563 8792 8256,'7'112'5805,"-4"-55"-387,-3-6-129,14-2-4515,-14-13-258,0-9-258,0-16 0,0-11-258,8-11 0,-1-9 0,3-15 0,2 1-258,1 2 258,3-5 0,-1 6 129,0 8-129,-2 7 129,0 11-129,-1 10 0,-4 11 0,1 2 129,-2 10-129,-1-1 0,-1-1 129,1-4-129,-2-4 0,-4-18 0,18-3 0,-9-14 0,4-7 129,-1-10-129,2-2 0,0 0 0,3 2 129,-3 7 129,-1 10-129,-3 8 258,3 9-258,-1 17 129,-2 7-129,0 9 129,0 6-129,-1-2-258,-3-1 0,3 0-645,-9-16-3612,7-4-1032,-7-16-387,14 0-645</inkml:trace>
  <inkml:trace contextRef="#ctx0" brushRef="#br1" timeOffset="539546.8603">23168 8872 9417,'6'81'5934,"-4"-39"-516,-2-11-258,0-1-5289,0-9-3096,0-21-2064,0 0-129,-11-32-774</inkml:trace>
  <inkml:trace contextRef="#ctx0" brushRef="#br1" timeOffset="539566.8614">23088 8581 9546,'0'0'5805,"5"20"-1161,-5-1-4515,0-19-5418,3 17-129,-3-17-903</inkml:trace>
  <inkml:trace contextRef="#ctx0" brushRef="#br1" timeOffset="540753.9293">23685 8863 11223,'11'36'5934,"-11"-24"-258,-9 5-258,-9-6-4902,-2-6-258,-12 0 0,3-5-387,-5 3-387,-6-9-4644,12 6-516,2 0-258,12 0-645</inkml:trace>
  <inkml:trace contextRef="#ctx0" brushRef="#br1" timeOffset="541766.9873">18495 10101 9804,'14'0'5805,"-14"0"-258,-6-7-258,-12 7-4773,0 0 0,-9 1-258,1 5 0,-1 7-129,4 5 0,4 1 129,6 11-129,5-1 0,6 4-129,2 0 129,10-2 0,5-7-129,8 2 129,3-7-129,7-12 0,5-7 129,3-11-129,4-7 0,-5-6 0,0-2 0,-6-5 0,-8 5 0,-4 1 0,-11 5 0,-11 20 129,0 0 0,0 0 0,-16 15-129,3 9 129,1 10-129,3 1 0,2 1 129,7 4-129,5-7 0,10-5 0,7-10 0,3-10 0,3-8 0,-2-4-258,0-12 258,-3-8-129,-8-4 129,-5-4-129,-7 1 0,-3 2 0,-13 3 0,-8 2-258,-2 9-258,-13-5-774,12 18-4128,-5 2 129,9 2-645,2 3-258</inkml:trace>
  <inkml:trace contextRef="#ctx0" brushRef="#br1" timeOffset="542125.0078">19002 10132 8385,'6'73'5805,"-5"-34"-387,1 2-129,-3-5-4644,1-2-129,0-12 0,4-8-129,-4-14-258,12-5 0,-3-14 0,1-5-129,2-5 129,4 2 0,-4 0 0,4 6 129,-3 6 129,2 13-129,-3 2 0,2 17 129,-1 9-258,-2 9 258,3 1-387,-2 0-258,2 3-516,-10-22-2709,8-1-2064,-12-16-129,21-9-774,-17-27-258</inkml:trace>
  <inkml:trace contextRef="#ctx0" brushRef="#br1" timeOffset="543336.077">19565 10202 8385,'11'3'5547,"-11"-3"-258,0 0-387,-19 9-4257,8 3-258,-5-3 0,1 10-129,-4 3 0,4 3 129,1 5-129,5 4 129,1-6 0,7 2-129,1-4-129,3-6 0,9-11 0,3-9-258,2-13 129,3-8 0,2-9 0,1-10 129,-1-6-129,-3-7 0,-2-4 0,-4 0 129,-2 2-258,-5 5 129,-3 5-129,-3 5-129,0 11 258,-1 9 0,1 20 129,-14-7-129,8 17 129,1 13-258,0 8 387,0 4-129,1 7 129,4 5-129,0 5 0,3 3 0,4-6 0,1-1 129,4-7-129,1 0-129,-3-10 0,3-4-387,1-5-387,-14-22-3870,14 4-1032,-14-4-129,18-17-645</inkml:trace>
  <inkml:trace contextRef="#ctx0" brushRef="#br1" timeOffset="543829.1052">19847 10147 8385,'8'46'5805,"-3"-17"-387,-2 5 0,8 4-4515,-7-6-387,6-1 0,-4-10-387,5-5 0,3-12-129,0-4-129,2-16 129,-1-11-129,2-2 0,-2-3 0,-2-1 0,-3 3 0,-4 6 258,-1 10-129,-5 14 0,0 0 0,0 0 129,5 25-129,-3 0 129,2 5-129,0 2 0,3-6-258,5 5-516,-12-31-1935,17 10-2580,-5-10-258,4-10-645,-2-15 258</inkml:trace>
  <inkml:trace contextRef="#ctx0" brushRef="#br1" timeOffset="544674.1536">20389 10135 10707,'0'0'5547,"-7"12"-258,-6 6-1548,-3-10-3354,-3 9 129,-2-1-258,1 3 129,0 9 0,11 4 0,3-1-129,6 5 129,4-9-129,8 2-129,4-2-258,1-11-258,6-3-774,-23-13-4257,30-8-129,-13-13-258,2-2-774</inkml:trace>
  <inkml:trace contextRef="#ctx0" brushRef="#br1" timeOffset="545060.1756">20554 9832 9288,'9'-14'5805,"-9"14"-258,6 17-258,-6 16-4644,0 6-129,-5 15-387,0 6-129,2 5 129,0 1 0,3-1-258,0-3-129,0-21-387,12 0-1548,-6-24-2967,6-11-387,-12-6-387,18-26-258</inkml:trace>
  <inkml:trace contextRef="#ctx0" brushRef="#br1" timeOffset="545083.177">20671 10135 5289,'7'-45'6063,"-7"45"-516,-23-14-258,-1 17-3096,-14-3-1161,2 6-516,-7-1-516,-2 1-516,10 11-1419,2-10-3096,9 4-516,9-7-129,15-4-645</inkml:trace>
  <inkml:trace contextRef="#ctx0" brushRef="#br1" timeOffset="545444.1976">20785 10066 6708,'-4'29'5676,"3"-11"-129,-4 0-258,9 8-4257,-7-5-129,3 13-258,-1-5-258,1-2 0,8-7-129,8 3-129,4-9 0,3-6 0,5-6 0,-1-4-129,-2-13 0,-5-6 0,-3 1 0,-11-6-129,-6 0 129,-10-1 0,-14 5-129,-7 1-258,-5 8-129,-8-5-774,11 12-3999,-5-2 0,8 6-645,5-3 0</inkml:trace>
  <inkml:trace contextRef="#ctx0" brushRef="#br1" timeOffset="545812.2187">20980 10006 4644,'29'43'5805,"-16"-14"-129,2 7-387,-1-7-2838,6 16-1161,-12-11-387,4 0-387,-4-10-258,-2-7-129,-3-4 0,-3-13 129,0 0-129,0 0 0,10-22 129,-4 2 0,3-2 129,8 3-129,2-3 129,6 3-129,3 4 0,3 0-258,-1 6 129,1 1 0,-3 1-258,-7 0-387,0 7-516,-21 0-4386,10-19 0,-10 2-774,0 0-258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6:00:07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 3388 8256,'0'-12'5547,"0"12"-516,1-12-258,1 19-3354,-2-7-645,0 0-258,-3 16-258,2-5 129,-1 5-129,2 4 129,-1 2 0,1 7 129,1-2-129,3-4-129,0 0 0,2-1 0,-1-6 129,-1 1-258,-4-17-129,6 20 129,-5-10-129,2 2 0,-3 3 129,1-1-129,-1 3-129,2 3 258,-1 0 0,1-1-258,-2-1 258,1-1-129,0 0 0,2 5 0,-2-4 129,1-2-129,0 3 0,-1-5 129,2 2 0,-1-2-129,0-3 129,-2-11 0,2 13-129,-2-13 0,0 0 129,0 0-258,0 0 129,0 12 0,0-12 0,0 0 0,0 0 0,0 0 0,0 0 0,0 0 129,0 0-129,0 0 0,-6 9 0,6-9-129,0 0 129,0 0 0,0 0 258,0 0-258,-9-6 0,9 6 0,-4-15 258,3-2-258,-2 0 0,1 2 129,2-8-258,0 0 258,0-2-129,0-1 0,0 2 129,2 4-129,1-3 0,0 0 0,0 3 0,1 1 0,-2 3-129,2 1 258,0-4-129,-1 3 0,-1 3 0,2 1 0,2-2 0,-3-2 0,3 0 129,0 3-129,1 0-129,2 1 258,1-2-129,4-4 0,0 4 0,1 3 129,2-2 0,2 2-129,-2 0 0,3 5 0,0 6 0,0 6 0,1 8 129,-2 11-129,2 8-129,-2 7 258,-2 10-129,0-1-129,-3 1 258,0 4-129,-2-1 0,-3-5 129,-1-6-129,-1-7 0,-2-3 130,0-6-130,-2-6 0,-3-20 0,4 20 0,-4-20-388,0 0-128,0 0-387,0 0-1161,8-15-3354,-2 5-387,-4-10-387,6 7-387</inkml:trace>
  <inkml:trace contextRef="#ctx0" brushRef="#br0" timeOffset="277.0159">3116 3699 12513,'19'-4'5934,"-19"12"-387,-16-5-129,2 8-4773,-9-5-129,-1 6-258,-5-2-129,1-2-129,4-1-516,-2-7-1032,11 2-3741,4-2-258,11 0-129,0-14-774</inkml:trace>
  <inkml:trace contextRef="#ctx0" brushRef="#br0" timeOffset="728.0417">3434 3116 8514,'4'-42'5676,"-4"42"129,3-13-387,0 26-3225,-3 6-1032,5 22-387,-4 10-129,5 19-129,-1 7-129,3 7-258,0-2-129,3 2 129,0-4 0,1-11 129,0-12-258,-3-16-129,1-10-387,-5-18-387,11-4-3741,-15-16-774,8-8-387,-6-11-258</inkml:trace>
  <inkml:trace contextRef="#ctx0" brushRef="#br0" timeOffset="946.0541">3651 3520 12126,'0'0'5676,"-19"7"-129,-9-7-387,1 4-4644,-8 2 0,-3 0-129,4-1-258,0 3-129,6 2-129,5-10-387,12 14-1290,11-14-3354,0 0-258,0 0-387,0 0-258</inkml:trace>
  <inkml:trace contextRef="#ctx0" brushRef="#br0" timeOffset="1473.0843">3719 3577 10965,'14'12'5676,"-8"5"-645,5 7 129,-2-4-4257,6 10-258,-5-7-258,4 1-258,-1-4 0,0-8-129,5-4-129,-6-8-387,9 1-1161,-12-7-3483,8-3-129,-9-8-258,5 4-516</inkml:trace>
  <inkml:trace contextRef="#ctx0" brushRef="#br0" timeOffset="1865.1067">3950 3531 11094,'6'-13'5547,"-6"13"-258,13 21-645,-13-21-3225,4 33-645,-2-5-129,3 9-258,-1 4 0,1 9-129,-1 3 0,2 4 129,-1-3 0,1-3-129,-5-5 0,0-5-129,-1-7 0,-6-10 0,-4-7-129,-3-10 0,-4-6 129,0-1-258,-1-7 0,1-4 0,4 3-129,-3-8-258,16 16-645,-17-22-3612,17 22-903,0-24 0,0 24-387</inkml:trace>
  <inkml:trace contextRef="#ctx0" brushRef="#br0" timeOffset="2480.1419">4033 3251 6321,'13'-34'5547,"-9"22"-258,6 12-387,-10 0-2193,17 4-1032,-17-4-516,16 33-258,-9-13-258,1 3-129,-2-3-258,-2-1 258,-3-5-258,1 0 0,-2-14-129,0 15 129,0-15-129,0 0-129,0 0 258,0 0-129,0 0 0,0 0 0,1 15-129,-1-15 129,6 24 0,0-3-129,0 7 129,2 5-129,2 10 0,2-3 0,1 10 129,3 3-258,-2-4 129,0 1 0,-4-6-129,-1-5 129,-3-10 129,-2-5-258,-4-10 129,0-14 129,0 0-129,-8 7 0,8-7 129,0 0-129,-13-9 0,13 9 0,0 0 130,0 0-130,0 0 0,-8-12 0,8 12-130,0 0 130,0 0-129,0 0 0,0 0-129,0 0 0,0 0-258,0 0-387,0 0-903,0-14-3741,0 14 0,-11-29-258,5 11-645</inkml:trace>
  <inkml:trace contextRef="#ctx0" brushRef="#br0" timeOffset="3148.1801">4162 3681 2709,'-7'0'5289,"-2"-14"-129,2 0-258,7 14-2193,-18-37-258,18 17-516,-3-20-516,3 11-258,0-10-387,4 4 0,6-5-258,4 6-129,6 4 0,5 12-129,6 7 0,4 7-129,5 4 0,0 16 0,-1 7-129,-5 12 0,-10 5 0,-10-2 0,-12 6-129,-9-5 129,-14-5-129,-12-7 258,-4-9-129,-5-7-129,5-9 129,1-2 0,8-8 129,7 1-129,7-4 0,14 11 129,-7-16-129,7 16 129,19-9 0,4 6-129,5 3 129,10 0-129,8 0 129,4 3-129,4 0-129,4-3 129,-1-6 0,-3-6 0,-6-11 129,-8-5-129,-11-2-129,-10-7 129,-10 0 0,-9 2-129,-10 3 129,-8 10-129,-6 12 0,-3 10 0,2 5 129,6 17 0,8 12 0,9 6 0,10 4 0,14 6 129,9-1-258,13-4 129,5-4-516,-1-12-129,7 2-3612,-11-21-1032,-2-3-129,-11-13-516</inkml:trace>
  <inkml:trace contextRef="#ctx0" brushRef="#br0" timeOffset="3929.2248">5452 3229 12255,'9'-15'5547,"-9"15"-258,0 0-387,-15 6-4257,-4 8-258,-5 1 0,0 4-129,2 2 0,5 3 0,10-3-129,7 4 129,12-6-129,9 10 129,4-6-258,8 6 129,-4-3 0,-1 6 0,-7-1-258,-7-2 129,-11 3 0,-8-8 0,-16-2 0,-11-3-129,-5-6-129,-4-8 258,-3-2-129,5-2 129,7-1 0,9 0 129,13-7-129,10 7 129,10-8 0,14 7-129,10-1 129,6-2-129,8-3 0,5 1 129,0-5-129,-1-4 0,1-6 0,-6-6 0,-6-5 129,-8 1-129,-7-5 0,-11-5-129,-8 4 0,-7 6 129,-3 5 0,-13 11-129,-5 11 129,-1 4-129,-4 15 129,4 15 0,1 8 0,5 5 0,6 4 0,7 4 129,6-4-258,11-6 258,6-3-387,2-9 0,9-4-387,-7-18-1032,9-2-3354,-8-10-258,3-12-387,-7-12-516</inkml:trace>
  <inkml:trace contextRef="#ctx0" brushRef="#br0" timeOffset="4408.2522">5898 3309 12384,'35'80'5418,"-19"-32"-129,4 11-387,-7-5-4515,-1-5 0,-4-10-258,-4-7 0,-1-13-129,-3-19-129,0 0 129,11-22-129,-4-7 0,0-8 0,3-4 0,0 1 129,2 5 0,2 12 0,0 6 129,3 9-129,-1 10 129,1 18 0,0 6 0,1 7 0,-2-3 0,-1-5 0,-2-3 0,-3-10-129,-10-12 129,13-18-129,-9-13 129,-2-9-258,1-1 129,0-2 0,2 0 0,-1 5 129,1 13-129,2 10 129,-7 15-129,20 4 129,-9 13 0,-1 12 0,2 8-129,-2 6 0,2-1 0,-1-2-129,3 3-387,-8-16-645,10-1-3741,-5-16-129,2-3-516,1-12-387</inkml:trace>
  <inkml:trace contextRef="#ctx0" brushRef="#br0" timeOffset="4582.2621">6608 3449 12384,'23'81'5289,"-18"-45"-387,2-5-645,-2 0-5418,-5-31-3483,-10 3-129,-2-21-387,0-18-387</inkml:trace>
  <inkml:trace contextRef="#ctx0" brushRef="#br0" timeOffset="4700.2689">6508 3229 12900,'-19'-70'5676,"19"57"-258,0 13-129,0 0-4257,9 1-2064,-9-1-3612,11 29-645,-7-17-645,-1 0-129</inkml:trace>
  <inkml:trace contextRef="#ctx0" brushRef="#br0" timeOffset="5424.3103">7030 3214 10062,'13'-4'5676,"0"-4"-516,-13 8 129,0 0-2580,-14 15-2193,2 5 0,-2 5-258,1 8 0,4 5-129,5 6 129,4-1 0,8 2-129,11-8 0,5-4 0,6-8 0,5-10-129,2-10 129,-2-10-129,-1-10-129,-4-10 129,-1-5-129,-8-7 129,-5-1 0,-8 3 0,-2 4 0,-6 8 0,0 5 0,0 18 0,-10-6 0,4 17 0,-1 10 0,6 8 129,1 6-129,1 1 0,9 0 0,8-7 0,3-2 0,3-10 0,3-12 0,1-5-129,-4-13 129,-5-11 0,-5-5-129,-9-3 129,-5-2-129,-10-1 0,-11 10-129,-8-2-258,1 14-645,-16-5-3741,16 17-258,-3-6-387,12 7-258</inkml:trace>
  <inkml:trace contextRef="#ctx0" brushRef="#br0" timeOffset="5776.3304">7573 3181 11481,'32'65'5289,"-21"-20"-387,5 8-129,-5-6-4257,1 0 0,-7-9-129,1-8 0,-2-12-258,-4-18 129,15-10-129,-8-20 129,-1-9-129,0-5 0,0-5-129,3 6 0,-2 4 129,1 10 0,-8 29 0,22-4 0,-9 15-129,4 23 129,0 9 0,1 9-258,2 1-387,-8-12-1032,4 2-3354,-8-19-129,2-9-387,-8-22-645</inkml:trace>
  <inkml:trace contextRef="#ctx0" brushRef="#br0" timeOffset="6452.3691">8180 3185 11481,'-11'-12'5160,"-13"22"-387,9 9 0,-3 3-4515,-2 8 129,2 7-129,5 5 129,4-1-129,9 3 129,0-6 0,13-5 0,4-9-129,8-12 0,0-13-129,7-21-129,-4-15 0,1-10 0,-4-14 0,-4-8 129,-9-5-129,-5-3-129,-7 0 129,-6 8 0,-8 0 0,-4 13 0,1 12 0,-2 16-258,1 15 387,4 13 0,3 19-129,3 23 387,6 12-258,2 13 258,2 7-258,11 2 258,5 2-258,6 4 258,4-8-258,4-11-129,1-5 0,-2-13-129,-2-8-258,-7-21-516,9-4-4128,-22-20-258,6-6-387,-11-17-258</inkml:trace>
  <inkml:trace contextRef="#ctx0" brushRef="#br0" timeOffset="6872.3931">8538 3113 11094,'17'41'5547,"-10"-10"-645,-7-2 258,0 19-4386,-3-11-258,3 6 0,0-6-129,5-3 0,5-12-129,6-5-129,5-10 0,2-7 0,0-10 0,1-9-129,-3-3-129,-2-2 0,-4 0 129,-2 2 0,-7 3-129,-1 3 129,-5 16-129,0-12 129,0 12 129,0 5-129,0-5 0,3 25 129,3-9-129,0-1 129,3-1-129,-2-3 129,-7-11-129,14 13 129,-14-13-129,0 0 0,12 0-129,-12 0 0,0 0-129,0-9-774,0 9-3870,0 0-129,0 0-516,0 0-387</inkml:trace>
  <inkml:trace contextRef="#ctx0" brushRef="#br0" timeOffset="7616.4356">9059 3209 11997,'14'-7'5289,"-14"7"-129,-6 0-258,-7 0-4515,-2 11 0,-4 5-129,1 5 0,4 4-129,5 7 129,8-1 0,4 3-129,12-5-129,8-7-387,10 3-774,-10-20-3741,16 1-258,-7-18-387,6-8-387</inkml:trace>
  <inkml:trace contextRef="#ctx0" brushRef="#br0" timeOffset="7828.4478">9271 2750 12255,'31'26'5547,"-24"12"-258,10 28 129,-6 5-5031,0 12 129,0 8-258,0-2-129,3 0-258,-2-12-258,5-1-1419,-7-32-3354,4-10 0,-14-34-645,18-4-258</inkml:trace>
  <inkml:trace contextRef="#ctx0" brushRef="#br0" timeOffset="7978.4564">9437 3087 13029,'-41'-23'5547,"7"23"-516,-3 9-258,-7 3-4644,-9 1-774,8 14-1290,-5-10-3225,16 8 129,3-12-645,23 4-258</inkml:trace>
  <inkml:trace contextRef="#ctx0" brushRef="#br0" timeOffset="8285.4739">9503 3138 10836,'10'35'5418,"-10"-6"-387,-10 0-129,10 10-4386,-2 0-129,2 4-129,0-4-129,11 0 0,6-7 0,7-6-129,5-16 0,0-10 0,1-13 129,-7-8-258,-7-9 129,-6-3 0,-10-5-129,-5-4-258,-12 16-387,-15-6-1032,0 15-3096,-4 2-129,6 14-387,0-3-258</inkml:trace>
  <inkml:trace contextRef="#ctx0" brushRef="#br0" timeOffset="8608.4924">9714 3209 7611,'24'63'5289,"-7"-23"-258,-8-3-258,6 9-3354,-10-17-258,6 3-258,-9-17-258,-2-15 0,16 0-129,-4-12 0,2-12-129,5-4 0,2-6 0,8-1-258,2 4 129,3 4-129,0 9-129,-2 4-258,2 7-645,-17-3-3999,5 10-387,-10 0-387,-12 0-516</inkml:trace>
  <inkml:trace contextRef="#ctx0" brushRef="#br0" timeOffset="10324.5905">6104 9724 9417,'28'-10'6063,"-28"10"-516,22 0 0,-22 0-4644,7 9 0,-7-9-387,-17 10-129,-9 0 0,-5 2-129,-12-5 129,-4 0-129,-5 3-129,-2 0 0,-5-1 0,3-1 129,3-5-129,5 1 129,5-2-258,8 1 258,5-2-129,4 3-129,6 0 129,6 4 0,14-8-129,-18 12 129,18-12-129,-8 10 0,8-10-129,0 0 258,0 0-258,6 2 0,-6-2-258,18-12-258,-4 12-903,-14 0-3999,9-15-258,-5 5-387,-4 10-516</inkml:trace>
  <inkml:trace contextRef="#ctx0" brushRef="#br0" timeOffset="10708.6125">5529 9687 8385,'3'9'5805,"-3"4"-258,0 6 0,-9-7-4128,5 20-387,-13-7-387,2 6-129,-4-4-129,0 1 0,0-1 0,4-1-129,1-8 0,4-1-129,3 1 129,4-4 0,3-3 0,0-11 0,13 18-129,2-14 129,3 2 0,4-3-129,4-3-129,-1 0 0,0 0-129,-3 0-129,-1 0-258,-8-8-774,2 8-4257,-15 0-258,0 0-645,6-12-258</inkml:trace>
  <inkml:trace contextRef="#ctx0" brushRef="#br0" timeOffset="11677.6679">6546 8981 7353,'8'-29'6063,"-8"29"-258,0 0-387,0 0-2451,7 18-2322,-6 6-129,-1 1-258,0 7-129,0 4-258,0-4-387,6 6-2580,-5-14-2451,-1-24 0,0 0-516,13-5-387</inkml:trace>
  <inkml:trace contextRef="#ctx0" brushRef="#br0" timeOffset="11812.6757">6522 8739 8643,'0'-13'5805,"3"-2"-645,-3 15-1161,11 1-7353,-11-1-1677,16 10-645,-4-6-387</inkml:trace>
  <inkml:trace contextRef="#ctx0" brushRef="#br0" timeOffset="12120.6933">6760 8883 8256,'11'102'5547,"-9"-54"-387,0-8-258,10-2-3999,-12-18-516,0-7-129,0-13-129,6-9 0,1-16-129,5-5 0,0-2 129,3-2-129,-1 6 0,2 5 129,0 9 0,-1 11 0,-3 9 0,2 13 0,-4 8 0,1 3-129,0 5-129,-4-8-774,8-1-4257,-7-8 0,-8-18-516,19-1-516</inkml:trace>
  <inkml:trace contextRef="#ctx0" brushRef="#br0" timeOffset="12340.7059">7078 8495 10449,'17'0'6063,"-10"22"-645,-1 13-258,2 16-4773,-4 7-129,2 13-129,-1 6-258,1 0 129,1-4-258,-3-10-387,11 0-1419,-10-25-3225,1-15-129,-6-23-516,9-6-258</inkml:trace>
  <inkml:trace contextRef="#ctx0" brushRef="#br0" timeOffset="12504.7152">7207 8724 10062,'0'0'5676,"-10"-2"-387,-10 2 0,-3 9-5160,-4-5-258,-4 0-516,10 13-1548,-4-12-2709,7-1-645,8-1-129,10-3-645</inkml:trace>
  <inkml:trace contextRef="#ctx0" brushRef="#br0" timeOffset="13052.7466">7328 8877 4902,'23'84'5418,"-13"-47"0,-2-4-516,-8-16-3354,11 5-516,-11-22-387,0 0-258,0 0 129,11-5-387,-5-15 129,4-1 0,1-3-129,5-5 0,1 4 129,2-2-258,0 7 129,0 5 0,-4 2-129,0 2 0,-4 3 0,-11 8 0,15-1 0,-15 1 0,0 0 0,2 7 0,-2 6 0,0 4 0,0 1 0,-2 6 129,2 0-129,0 4 0,5 0 0,3-3 0,2-7 129,3-6-129,1-7 0,2-5 129,-2-12-129,-3-7 0,-2-6-129,-7-3 129,-1-1-129,-1-1-258,-7 11-258,-16-6-1419,3 16-2709,-5 6-645,-1 3-258,-1 9-258</inkml:trace>
  <inkml:trace contextRef="#ctx0" brushRef="#br0" timeOffset="13803.7895">7911 8874 8127,'10'-9'5418,"-10"9"-129,-5-7-516,-7 4-4386,2 5 0,-7 4 0,5 8-258,-3 8 129,6 7 0,3 1-129,6 7 129,0-6-129,9-6 129,4-7-258,6-7 129,3-13-129,1-15 0,-3-11-129,1-13 129,-2-7 0,-3-6 0,-7-7 258,-4 0 0,-5 3-258,0 5 258,0 4-129,-2 8 129,-5 14-258,3 8 129,4 19-129,-8 7 129,5 15 0,3 12-129,0 12 258,0 9-258,5 0 258,1 9-129,3-8 0,0 1-129,0-4 0,0-9-129,1-9-258,-3-15-645,7-2-4386,-14-18 0,21 10-387,-10-13-516</inkml:trace>
  <inkml:trace contextRef="#ctx0" brushRef="#br0" timeOffset="14267.8161">8168 8764 7353,'1'37'5418,"-1"-12"-387,0 6-129,4 4-4515,-4-2-129,5-1 129,2-8-258,4-1 0,5-12-129,2-7 0,4-9 0,-3-15-129,1-4 129,-3-6-129,-2-4 129,-6 0-129,-1 5 129,-5 5 0,-1 12 0,-2 12 0,0 0 129,0 0 0,0 19-129,0 2 258,3 6-258,6 0 129,1-4 0,3-3-129,2-6 0,1-6-129,2-8 129,-3 0-258,0-8 0,-3-9 0,0 0 0,-5-4 0,1-2 0,-2 3 129,-2 5-129,0-1 129,-4 16 129,5-19 0,-5 19-258,0 0-387,15 6-1161,-15-6-2838,6 13-387,-6-13-516</inkml:trace>
  <inkml:trace contextRef="#ctx0" brushRef="#br0" timeOffset="14875.8509">8670 8726 4902,'-19'-2'5289,"7"17"0,-6 6-645,3 1-3741,2 7-387,-2 6 0,8 3-129,2-3-129,5-1-129,8-6 0,12-2 0,0-11-129,9-6 0,2-9 129,2-12 0,-3-8-129,1-6 258,-3-7-258,-3-4 0,-7 1 129,-5 2-129,-4 3-129,-7 7 129,-2 7-129,0 17-129,-19-12 258,2 14-129,0 17 129,-1 1 0,4 7 129,3 6 0,6-3-129,5-1 129,5-1 0,11-11 0,4-7-129,5 0-129,5-6-774,-10-7-3741,6-8-258,-2-3-516,-3-1-129</inkml:trace>
  <inkml:trace contextRef="#ctx0" brushRef="#br0" timeOffset="15455.884">9495 8236 9288,'10'7'5934,"-10"22"-774,0 17 129,-6 6-4515,0 13-645,-6 8 129,1 8-258,0-5 0,2-1-129,4-6 0,-3-20-774,10-11-4386,3-13 129,5-14-645,3-14-387</inkml:trace>
  <inkml:trace contextRef="#ctx0" brushRef="#br0" timeOffset="15728.8997">9617 8607 10062,'8'15'5676,"-8"14"-129,-5 10-258,-7 2-4902,7-2-129,-2 5-258,3-5 129,4-6-129,6-7 0,11-13 0,4-13-129,5-6 0,1-14 129,-6-14 0,-1-5 0,-8 2-129,-8-1 129,-6-2 0,-14 7-258,-4 8 129,-11 4-774,10 18-3483,-10 3-774,7 3-516,5 7-516</inkml:trace>
  <inkml:trace contextRef="#ctx0" brushRef="#br0" timeOffset="16167.9248">9868 8596 7740,'16'11'5547,"-16"10"-258,0 4-387,0 9-4515,-3 3-258,1 3 129,2-4-258,7-5 129,6-12 129,6-9-129,2-10-129,3-8 0,-2-16 0,1-7 0,-3-2 0,-5-3-129,-2 10 129,-2 2 0,-5 7 0,-6 17 0,0 0 0,0 0 129,10 22-129,-6 2 129,-2-2-258,3-3 258,1-2-129,-6-17 0,20 11 129,-7-12-129,-1-13 0,0-4 0,0-5 0,-2-4 0,-1 5 0,-5 2-387,1 5-258,-5-1-387,0 16-1032,0 0-2193,0 0-1161,-12-7-258,12 7 130</inkml:trace>
  <inkml:trace contextRef="#ctx0" brushRef="#br0" timeOffset="16695.955">10178 8606 645,'11'9'4902,"-11"-9"-129,21 9-645,2 6-1806,-6-15-645,15 2-645,-8-3-258,7-2-129,-7-9-129,2 2 0,-9-10-258,-2-3 0,-13 3-387,-2-1 258,-2 7-258,-13 3 258,0 7-387,-5 6 129,1 8 129,3 5-129,7 8 258,0 1-258,7 3 258,5-1-258,7-4 258,7-5-129,4 0 0,1-3 0,-3-6 0,3-3 129,-4 1 0,-4-2-129,-4 5 0,-3 3 0,-4 5 0,-3 5 0,0 2 0,-7 1 129,0 1 0,1-2 129,-3-7 129,6-3 0,3-14 129,0 0 258,0-11-258,9-4 0,5-9 0,11 2-129,2-3-129,8-1-129,5 5-129,-1-3 0,-1 6-129,-7-8-516,1 11-774,-17-16-3741,-1 5-129,-11-9-387,-3-4-258</inkml:trace>
  <inkml:trace contextRef="#ctx0" brushRef="#br0" timeOffset="17192.9834">11130 8233 9804,'16'7'5934,"-10"10"-516,0 15 0,-8 3-4902,2 13-129,-2 4-129,0 11 0,-3-5 129,5 0-258,-1-4 129,1-8 0,4-8 0,3-9 0,3-12 0,7-11 0,2-5-129,1-1-129,1-12 258,6-2-387,-3-1 129,1 3 0,-3 6-129,-3-1-129,-5 3-258,-14 4-387,15 0-2064,-15 0-2451,-10-2-516,-6-5-258,0 2-645</inkml:trace>
  <inkml:trace contextRef="#ctx0" brushRef="#br0" timeOffset="17392.9948">11144 8574 8256,'30'9'5934,"-13"-10"-516,-2-14 0,3 5-4128,-1-16-774,2 0-387,-1 1-516,-9-9-645,11 7-4257,-15 1 129,-3 11-645,-2-2-387</inkml:trace>
  <inkml:trace contextRef="#ctx0" brushRef="#br0" timeOffset="17547.0036">11231 8344 10449,'8'-12'6192,"10"0"-516,11 2-258,-1-11-4386,9-2-645,-3 2-516,-2-13-516,3 10-4644,-16-5-258,-1 6-645,-12-2-258</inkml:trace>
  <inkml:trace contextRef="#ctx0" brushRef="#br0" timeOffset="18176.0396">8884 9484 10836,'0'0'5805,"-6"17"-516,-11 4-258,-1 8-4902,-7 1 0,3 6-129,1 5 0,6 0 129,8-5 129,7-5-129,9-11 0,11-7 0,3-13 0,4-3 129,-1-15-129,-2-3-129,-8-10 0,-9-1 0,-7 0 0,-2-5-129,-12 8-258,-13-3-774,10 8-4128,-9 6 0,3 7-645,4 4-258</inkml:trace>
  <inkml:trace contextRef="#ctx0" brushRef="#br0" timeOffset="18536.0602">9000 9626 11868,'19'93'5676,"-13"-51"-258,2 6-1677,-3-22-3354,-2-10 0,-3-16-129,0 0-129,12-19 0,-4-12 0,4-1 129,5 6-129,6-9 0,3 9 0,-1 2 0,4 3-129,-1 11-129,-1 9-129,1 1-387,-12-2-2064,5 9-2709,-3-2-258,-1-2-387,-6-3-387</inkml:trace>
  <inkml:trace contextRef="#ctx0" brushRef="#br0" timeOffset="18928.0826">9396 9333 9288,'17'24'5547,"-11"4"-129,2 9-258,-8 5-4773,4 9 0,-2 0-129,4 5 0,0-5-129,0-5 129,0-5 0,1-4-129,-1-16 129,0-11-258,-6-10 129,0 0-129,13-13 0,-7-1 0,5-1 0,1-2 129,4 8 129,0 6-129,4 3 0,-1 7 0,-1 8 0,-3 7 0,-7 2-129,-5-5 129,-3 1-258,-16-10 129,-5-3 0,-7-3 0,-4-4 0,-3-9-258,4-3-258,-5-9-516,19 8-3483,-4-6-903,11 6-516,4-4-387</inkml:trace>
  <inkml:trace contextRef="#ctx0" brushRef="#br0" timeOffset="19179.097">9735 9716 8643,'14'73'5676,"-11"-34"-258,0-6-516,-2-8-4773,0 2-1806,-1-16-3225,0-11-387,0 0-387,-8-22-387</inkml:trace>
  <inkml:trace contextRef="#ctx0" brushRef="#br0" timeOffset="19301.104">9771 9521 9159,'18'-36'5418,"-9"25"-258,-2-3-903,0 2-8901,-7 12 0,13-17-903,-6 4-387</inkml:trace>
  <inkml:trace contextRef="#ctx0" brushRef="#br0" timeOffset="19545.1179">10005 9225 7353,'27'65'5676,"-17"-21"-258,3 13-258,-12 4-4515,12 13 258,-6 0-516,6 8 129,-5-11-129,2-2-129,-2-12-129,0-12-129,-1-8-645,-7-37-1419,0 11-2838,0-11-774,0-21-129,0-5-516</inkml:trace>
  <inkml:trace contextRef="#ctx0" brushRef="#br0" timeOffset="20309.1616">10283 9469 10062,'-9'30'5805,"-16"-19"-387,-7 4-129,-6-5-4773,-8-1 129,-10 1-387,3-3 0,2-4-258,4-3-129,14 8-516,-1-12-2064,22 7-2709,12-3-129,1 14-645,16-6 0</inkml:trace>
  <inkml:trace contextRef="#ctx0" brushRef="#br0" timeOffset="20736.1861">10484 9718 6966,'6'-7'5418,"-19"-1"-258,-3 8-129,-4 0-4644,5 13 0,-6 2 0,5 4-258,2 5 0,7 5 129,6-4-129,1-2-129,6-8 258,6-7-516,1-6 258,0-2-129,1-12-129,-5-5 0,2 0 0,-6 1 129,1 5 0,-6 11 129,0 0 0,13 7 129,-7 10 258,2 3-129,0 0 0,2-2-129,3-7-129,-1-11-258,6 0-2322,-5-24-2193,-1-8-645,-1-10-387,-4-12 259</inkml:trace>
  <inkml:trace contextRef="#ctx0" brushRef="#br0" timeOffset="20948.1982">10585 9194 8256,'26'28'5805,"-16"8"-387,0 16 0,17 17-4644,-16 4-129,5 8-258,-1-1-129,0 1 0,0-10-387,-3-6 0,1-11-1032,-13-21-4257,4-16 258,-4-17-645,0 0-516</inkml:trace>
  <inkml:trace contextRef="#ctx0" brushRef="#br0" timeOffset="21276.2169">10996 9543 7611,'0'0'5676,"2"8"-387,-4 8-258,-11-2-4515,3 8 0,-3-4-387,0 0 129,2 8-129,5 3 0,4-7 0,2-2 0,8 0 0,2-2 0,0-2 129,0 4-129,-7-4 0,-3-3-129,-5 2 0,-12-3 0,-5 3-903,-16-4-4128,2 2-258,-6-3-645,-1-1-129</inkml:trace>
  <inkml:trace contextRef="#ctx0" brushRef="#br0" timeOffset="30408.7393">12067 8988 11223,'0'0'5934,"0"0"-387,-13 36-516,-2-3-4644,0 11 0,-7 7 0,2 12-129,1 9 129,6 4 0,5 1 0,7 4 0,1-7 0,9-4-129,6-9 0,4-2-129,3-14-129,-2-11-258,1-2-645,-21-32-3870,27 19-1032,-15-19-258,0-2-645</inkml:trace>
  <inkml:trace contextRef="#ctx0" brushRef="#br0" timeOffset="31271.7887">12269 9264 7998,'3'14'5805,"-3"15"-258,-6 5-129,6 16-4386,-6-5 0,6 4-387,6-8-129,5-3 0,5-12-129,7-4-129,3-21 0,1-7-258,2-17 0,-4-7 0,-3-9 129,-2 0-258,-2 1 0,-8-1 0,-1 15 0,-5 5 129,-4 19-129,0 0 129,0 0-129,13 22 129,-8-1 0,2 3 129,2-8-129,4-4 0,1-8 0,5-4 0,0-17 0,0-10 0,1-3-129,-2-7 129,0 3 129,-1 5 0,-2 2-258,-4 8 258,2 14-129,-2 4 0,0 7 129,0 14-258,0 8 0,-1 10 129,-3 2 129,-2 1-129,-3-3-129,-2-1 258,-2-6-258,-6-11 258,-6-13-129,0-7 0,-5-12 0,2-5-129,-1-8 129,5 0 0,0 0 0,7 5 0,6 8 0,0 12 0,13-5 0,1 5 129,8 10-129,3 1 0,5 0 0,2-9 0,2 1 0,1-3 0,3-12-129,-1-3 129,1-4 0,-5-8-129,-6-2 129,-6 3 0,-2 1-129,-10 1 129,-8 3 0,-4 9 0,-13 6-129,-2 4 0,-2 10 0,2 8-129,-1 8 387,6 7-258,9 1 129,6 2 129,15-1-129,8-1 129,8-8-258,4-6 0,7-6-387,-7-15-903,3-3-3999,-10-15 0,0-2-645,-8-10-129</inkml:trace>
  <inkml:trace contextRef="#ctx0" brushRef="#br0" timeOffset="32527.8605">13625 9338 5160,'-5'20'5805,"2"-6"-516,3-14-1935,2 22-903,-2-22-903,14 8-258,-4-8-516,14 0-129,-2-8-129,7-5-129,0-8-258,0-7 129,-3-1-258,-4 1 129,-7-3-258,-4 2 129,-8 3-129,-4 6 129,-11 11-129,-5 9 0,-4 0 0,-4 15-129,1 6 258,0 4-129,3 5 258,3 2-129,9-1 0,5-2 129,4-4-129,10-7 129,12-5-129,8-5 129,8-8-129,9-10 0,2-6 129,6-12 0,2-10-258,0-9 258,-4-6-129,-6-10 129,-6-7-129,-9-7 0,-8-6-129,-7 6-129,-8 8 258,-8 8-129,-3 11 0,-10 20 129,-5 15 0,-2 15-129,-3 19 0,1 18 129,0 9 0,3 14 129,4 6-129,4 5 0,7 4 129,3-1-129,5-9 129,8-7-258,10-5 129,4-16 0,6-11 129,2-12-258,1-14-129,1-16 387,-1-10-258,-5-7 129,-9-12 0,-9-3-129,-8 4 0,-5 3 129,-9 13 0,-6 15 0,-6 8-129,-1 10 129,4 21-129,0 8 0,8 7 258,4 6-129,6-4 129,2 3 0,12-10 0,5-4-258,4-11 129,1-12-645,9-1-1290,-8-10-3096,0-13-387,-2-9-516,-5-2-129</inkml:trace>
  <inkml:trace contextRef="#ctx0" brushRef="#br0" timeOffset="33555.9193">14610 9061 5676,'10'83'5418,"-10"-39"-387,-3-5-387,-2-7-4128,1-1-258,-7-13 129,8-5-258,3-13-129,0-7 129,7-11-258,4-5 258,1-6-258,2 0 258,2 0-129,0 6 129,-3 8-129,0 11 129,-13 4-129,17 11 129,-9 6 129,-1 5-258,-2 1 258,0-1-258,0-3 258,-5-19-129,10 13 0,-10-13 0,18-8 0,-7-8 0,1-5-258,1-1 258,1-1-258,0 4 0,0 5 258,-1 6-258,1 8 129,-2 3 0,0 9 129,2 2 0,-3 3-129,3 0 258,1-5-129,0-7 129,2-5-258,-1-7 0,-1-8 0,-1-8 0,-1-4 0,-3-2-387,-3 2 258,-6 3 0,-1 5 0,0 3 0,0 16 129,-21-5-129,9 13 0,0 9 129,3 5 0,2 4 0,5 1 0,2 2 129,5-5 0,7-1-129,5-9 129,-1-7-129,4-7-129,1-7 129,-4-8 0,0-7-129,-3 1 129,-2-3 0,-2 3 0,-2 3-129,-8 18 258,14-12-258,-14 12 129,11 9 129,-5 4-129,2 4 0,3-1 0,0 4 129,3-6 129,0-6 0,2-5-258,-1-3 129,3-4-129,-2-8 0,2-2 258,0-7-258,0-2-258,0-1 258,-2-3 0,2-7 0,-2-6 258,1-9-516,-1-2 258,-2-6-129,-4-2 129,-1-4 0,2 5 0,-7 7 0,0 7 0,-4 16 387,0 4-258,0 24 0,0 0 0,-8 26 0,1 15 129,1 13-129,2 11 0,4 12 0,0 5 0,0 0-129,11-1 0,-2-10-258,5-5-258,-7-24-1677,6-6-2967,-1-21-258,3-11-258,-3-13-387</inkml:trace>
  <inkml:trace contextRef="#ctx0" brushRef="#br0" timeOffset="33709.9281">15642 8736 7998,'-22'-31'5547,"3"31"-129,-11 5-387,8 5-4386,-18 6-903,-8-6-258,7 9-2838,0-6-1548,8-3-774,7-4-258</inkml:trace>
  <inkml:trace contextRef="#ctx0" brushRef="#br0" timeOffset="34028.9464">15815 8687 4257,'12'6'5805,"-12"8"-516,0-14-387,-19 32-2451,7-22-2193,0 6 129,0 0-258,8 5 0,3 1 129,1 0 0,12 4 258,3 5-258,0-2 0,2 2 0,-7-4 0,-5-1-129,-5-3 0,-6-2-129,-10-7-129,-11-10-258,2-1-1161,-10-10-3354,-4-7-516,2-7-129,0-7-258</inkml:trace>
  <inkml:trace contextRef="#ctx0" brushRef="#br0" timeOffset="34403.9678">16608 8361 9159,'0'59'5676,"0"-11"0,-5 8-258,-1 16-4773,-6 2-258,-8 5-129,-1-10-258,2-3-129,5-4-774,-10-16-4257,18-10-129,1-18-516,5-18-516</inkml:trace>
  <inkml:trace contextRef="#ctx0" brushRef="#br0" timeOffset="34587.9783">16658 8693 7740,'-10'-8'6063,"-14"9"-387,-7 12-387,-11-2-3483,-1 3-1548,-8-2-258,-2-1-387,8 10-774,-1-7-3999,21-3-258,11-4-258,14-7-774</inkml:trace>
  <inkml:trace contextRef="#ctx0" brushRef="#br0" timeOffset="34863.9941">16702 8794 8127,'-17'50'5676,"1"-22"-516,0 0-258,2-1-4644,2 2 258,4-4-258,8 1 0,8-9 0,13-2 0,6-13-129,4-2 129,-2-8-129,-2-6 0,-8-6-129,-6-9-129,-13 1-129,-11-13-645,0 7-4257,-18 0 0,0-5-516,-5 4-258</inkml:trace>
  <inkml:trace contextRef="#ctx0" brushRef="#br0" timeOffset="35224.0147">17604 8249 10062,'-31'28'5934,"19"13"-387,5 15 0,-6 12-4773,9 19-129,-8-5-129,4 6-387,-1-5-129,2-8-258,4-8-516,-7-27-1935,10-5-2709,0-23-258,0-12-516,18-7-258</inkml:trace>
  <inkml:trace contextRef="#ctx0" brushRef="#br0" timeOffset="35396.0245">17675 8574 10320,'-31'3'5676,"-4"13"-129,-9 2-258,-3 0-5031,-10 2-258,-5-1-129,6-9-645,16 12-1806,7-15-2580,16-4-516,17-3-258,0 0-258</inkml:trace>
  <inkml:trace contextRef="#ctx0" brushRef="#br0" timeOffset="35908.0538">17737 8272 9159,'23'48'5676,"-18"-7"-258,-5 0-129,-7 10-4773,-8 2 0,-4 7-258,-1-4 0,0 3 0,3-4-129,5-4 129,4-3-258,4-12 129,4-13 0,5-8-129,6-7-129,6-8 0,2-8 0,1-8 129,2-3-129,1 5 129,0 2 0,0 8 0,1 3 0,1 1 129,-2 8-129,3 3 0,0 1 129,-1-5-129,1-7 129,-1-4-129,-4-9 0,-3-11-129,-7-5 258,-2-1-258,-8-2 0,-1 9 0,-8 7 129,-4 6-129,-1 10 129,1 11 0,4 14 129,4 7 0,4 4-129,4 0 258,9 5-258,7-3 0,3-7-129,0-8-258,4-1-1419,-7-19-3483,-4-3-258,-8-12-258,-7-11-516</inkml:trace>
  <inkml:trace contextRef="#ctx0" brushRef="#br0" timeOffset="36678.0979">11929 10451 7740,'15'75'6321,"-7"-21"-645,-3 2 129,4 11-3612,-6-11-1290,3-4-387,-6-12-129,1-9-129,-1-31 0,0 0-129,0-21-129,0-18 129,5-10-129,3-6 258,5-1-129,4 0 0,3 10 0,5 10-129,1 5 0,-1 10-129,1 13-258,-5 3-387,5 14-2709,-12-8-2322,0 6-129,-14-7-387,0 0-387</inkml:trace>
  <inkml:trace contextRef="#ctx0" brushRef="#br0" timeOffset="36910.1112">12329 10604 9933,'17'85'5805,"-12"-50"-387,5 1 0,-7-3-4902,-2-19-1677,-1-14-3999,0 0-258,10-9-387,-10-21-387</inkml:trace>
  <inkml:trace contextRef="#ctx0" brushRef="#br0" timeOffset="37028.1179">12308 10469 5805,'0'0'5289,"-10"-5"-2064,10 15-3225,17 18-4257,-3-8-774,11 5 1</inkml:trace>
  <inkml:trace contextRef="#ctx0" brushRef="#br0" timeOffset="37412.1399">12609 10638 8256,'-4'-24'5676,"-9"15"-516,-1 9-516,-5-5-4257,7 2 258,-6 3-387,8 4-129,4 7-129,5 1 129,1 4 0,5 2 0,4-5-129,2 2 0,-1-3 0,-10-12 0,17 12 0,-11-2 0,-6-10 0,7 15 0,-6-3 0,0 5 0,-1 7 129,0 7 0,0-2 258,-4 3-258,-4-3 129,2 1-129,-3-7 129,1-10 0,-4-9-258,12-4 0,-18-10-258,10-11-129,8 8-1419,0-16-3354,3 3-258,2 3-387,6 2-387</inkml:trace>
  <inkml:trace contextRef="#ctx0" brushRef="#br0" timeOffset="37997.1733">12764 10185 6321,'19'39'5676,"-15"10"-258,-1 13-387,0 3-3741,4 15-387,-7-7-387,0-1 0,0-12-258,3-10-129,0-21 0,1-12 0,-4-17 0,12-5-129,-6-18 0,1-8-129,2 1 129,2-7 129,2 6-129,2 6 129,-1 6-258,2 10 129,0 9 0,1 5 0,-1 4 0,2 6 0,1-1-129,2 0 129,0-8 0,4-6 0,0-10 0,0-14-129,0-5 0,0-11 0,-3-9 129,-7-5-129,-1 2 0,-4 1 129,-5 5 0,0 9 0,-5 2 0,0 17 0,0 18 129,0 0 0,-9 9 129,5 20-258,0 9 129,1 11 0,3 9 0,0 5 0,5-1-258,3-4-258,6-1-516,-8-26-2451,13 0-1806,-4-21-516,2-10-258</inkml:trace>
  <inkml:trace contextRef="#ctx0" brushRef="#br0" timeOffset="38141.1816">13318 10343 7998,'-36'-49'5547,"11"40"-129,-3 7-387,9 4-4257,-10 9-903,-12-11-2451,17 15-2580,7 0-258,10-1-516,7-2 388</inkml:trace>
  <inkml:trace contextRef="#ctx0" brushRef="#br0" timeOffset="38484.2012">13764 10270 7740,'0'12'5547,"-5"2"-129,-5 4-645,-1 5-4386,2 9 0,-3-2-258,8 3 258,1-4-258,3 3-129,11-7 0,5-7 129,4-8 0,1-10-129,-1-3 129,-3-14-129,-8-11 0,-4-4 0,-5 1-387,-15-11-903,5 11-3483,-10 2-516,-1 3-129,2 4-387</inkml:trace>
  <inkml:trace contextRef="#ctx0" brushRef="#br0" timeOffset="39024.2321">14131 9990 3096,'10'-34'5160,"-10"34"-129,0 0-387,-6-5-3483,6 5-258,-13 2-258,13-2 129,-14 14 0,14-14 0,-9 12-129,9-12-129,-4 13 258,4-13-129,0 0-129,0 0-129,0 0-129,0 0-129,-14 5-129,14-5 129,-12 0 0,12 0-129,-15 3 129,15-3 0,-14 14 0,14-14 129,-11 24 0,8-8 0,1 4-129,2 2 129,2 0-129,5 9 129,3 1-129,2-3-129,3 8 129,0 1-129,0 2 129,-3-1-129,-3-4-129,-6 1 129,-3-5 0,-2 0 0,-10-9 0,-2-2-258,-7-11 129,5-2-258,-5-3-258,5 2-387,-5-16-1419,8 8-2838,13 2-516,-6-14-129,6 14-387</inkml:trace>
  <inkml:trace contextRef="#ctx0" brushRef="#br0" timeOffset="39213.2429">14129 10188 8901,'-19'0'5805,"5"13"-387,-8 1 0,-3 6-4644,-3-2-516,-9-3-258,3 4-1290,-8-12-3741,7-5-387,4-4-129,9-10-645</inkml:trace>
  <inkml:trace contextRef="#ctx0" brushRef="#br0" timeOffset="39793.2761">14914 10000 10320,'5'-29'5805,"-5"29"-387,-23-10-129,3 10-4902,-9 0 0,0 7 0,-3 2 0,6 5-258,4 3 129,10 3-129,8 2 129,5 2-258,12 3 129,1-3 0,3 10-129,-1 0 258,-3-2-258,-6 2 0,-7 3 0,-2-4 129,-12-2-129,-5-6 0,-4-2 0,0-11-129,-1-2 0,1-8-129,5-2-129,3-4-645,15 4-4386,5-16 0,7 12-645,5 2-258</inkml:trace>
  <inkml:trace contextRef="#ctx0" brushRef="#br0" timeOffset="40005.2882">15022 10343 10191,'20'65'5418,"-14"-36"-645,-1-12-1806,-5 1-3612,0-18-3999,0 0-387,0 0-516,0-30-258</inkml:trace>
  <inkml:trace contextRef="#ctx0" brushRef="#br0" timeOffset="40125.295">15009 10235 7740,'-16'-42'6192,"7"30"-516,9 12-129,-5-17-3999,5 17-2064,0 0-4386,-6-13-387,6 13-645,0-16-516</inkml:trace>
  <inkml:trace contextRef="#ctx0" brushRef="#br0" timeOffset="41475.3723">15639 9819 11352,'14'28'5934,"-11"1"-387,-3 3-129,0 11-5031,-5 3 0,1 6-129,-3 0-129,4-1-129,-3-7 129,4-4-129,-1-11 0,2-9 0,1-20 129,0 0-258,0 0 129,4-18 0,4-1 0,0-2 0,4 4 0,3 0 0,2 10 0,0 7 0,1 4 0,0 12 129,-2 7-129,-5 6 0,-6 3 0,-5 2 0,-6-6 0,-9-8 0,-6-5 0,-4-6-258,-3-9 129,-2-12-129,2-6 0,4-8-258,8 4 129,3 0-129,9 3 0,1 1 0,3 18-129,10-13 129,8 13 129,-4 0-129,4 7 258,0 3 258,1-1 129,6 4 387,-2-6 0,6 0 129,-3-7 0,7-2 0,-5-15-129,4-5-129,-5-6-129,-4-4-258,-5-2 0,-5 2-129,-7 3 0,-6 11 0,0 18 0,-15-11 0,-1 13 129,-2 13-129,1 12 129,2 4 129,3 5 0,4 1 0,7-3-258,2-2 0,15 3-387,0-18-774,23-2-3870,-7-1-258,12-9-516,1-5-258</inkml:trace>
  <inkml:trace contextRef="#ctx0" brushRef="#br0" timeOffset="41745.3877">16398 10089 8256,'-21'7'5676,"3"5"-258,-3 8-387,-3-1-4257,6 7-129,-4 1-129,4 4-258,5-2-129,5 1 0,8-3-129,5-7-129,13 0-258,1-8-258,13 2-387,-7-16-1290,11-3-2838,-1-11-516,-1-2-258,-1-3 388</inkml:trace>
  <inkml:trace contextRef="#ctx0" brushRef="#br0" timeOffset="42195.4135">16709 10086 5934,'-14'10'5934,"14"-10"-516,-22 7 0,22-7-4128,-21 7-258,8 2-387,-7 2-129,5 2-258,2 5-129,3 10 0,7-3-129,3 0-129,0 1 0,7-8 0,9-4-129,3-6 0,2-8 0,-1-13 0,-1-7 129,-4-5 0,1-5 0,-7-2 129,-1 4 0,-4 6 0,-2 2 129,-2 8-129,0 12 0,0 0 129,-6 12 0,3 10 0,1 5 0,2 2 0,0 2-129,2 1 0,9-7-387,-4-14-1935,13 2-2709,0-9-387,3-5-387,1-13-129</inkml:trace>
  <inkml:trace contextRef="#ctx0" brushRef="#br0" timeOffset="43328.4783">16986 10040 8256,'-2'10'5676,"-5"12"-645,-1 1-258,1 4-4386,7 2-258,-4-4 0,4-1-129,5-7 0,8-12 0,4-3-129,3-4 129,4-10-129,-3-8 0,0-5 129,-3-4 0,-2 1-129,-3 5 258,-5 0-258,-1 8 258,-7 15-129,12-7 0,-12 7-129,12 17 0,-4 2 129,2 4 0,2 2 0,0 0 0,3-9 0,-2 2-129,-1-8 258,-2-5-129,-10-5-129,10 5 129,-10-5 0,0 0-129,0 0 129,-11-2 0,-1 2 129,1 0-129,-2 0 129,0 0-129,2 0 0,11 0 129,-16 0 129,16 0 0,0 0-258,0 0 387,0 0-129,-4-11-129,4 11 258,0 0-387,0 0 129,8-7 0,-8 7 129,0 0-258,11 0 129,-11 0 0,0 0 0,15 6 129,-15-6-129,17 1-129,-17-1 129,21 0 0,-8 0-129,6 0 129,-1 0-258,5 0 258,0-4-129,2 2-129,-2-6 129,3-8 0,-2 3-129,-5-2 129,-2-6-129,-2-4 0,-4 5 0,-4-6 129,-4 7 0,0 9-129,-3 10 0,-6-14 129,-6 16 0,1 10-129,-1 2 129,-1 6-129,0 7 129,3 0 0,6-2 0,4-2 0,2-2 0,11-5 0,8-2-129,5-5-129,7 1-1032,-9-10-3612,12-2-387,-5-10-387,0-5-387</inkml:trace>
  <inkml:trace contextRef="#ctx0" brushRef="#br0" timeOffset="44166.5262">17282 10124 258,'0'-9'3870,"0"-5"0,0 14 0,8-15-2838,-8 1 258,0 14 129,0 0 258,18 0 129,-18 0 129,19 26 0,-16-14-774,10 14-258,-11-6-516,1 2-129,-3 2-258,-5-8-258,-6-5-258,-5-11-1032,5-7-3612,0-8-129,5-6-645,2-5 0</inkml:trace>
  <inkml:trace contextRef="#ctx0" brushRef="#br0" timeOffset="44515.5462">18069 9535 11094,'23'32'5934,"-20"13"-516,-3-4-516,-1 24-4644,-7 2-258,-5 3-387,5 0-129,-4-10-387,12 0-1161,-2-16-3096,2-14-516,7-14 0,4-16-387</inkml:trace>
  <inkml:trace contextRef="#ctx0" brushRef="#br0" timeOffset="44645.5536">18148 9903 8901,'-20'-51'5805,"-8"38"-387,-6 6-129,-14 3-4773,9 4-774,0 4-2838,2 2-2322,6 3-258,10-2-516</inkml:trace>
  <inkml:trace contextRef="#ctx0" brushRef="#br0" timeOffset="45235.5873">18264 9492 7224,'15'26'5934,"-14"-7"-258,3 12-258,-8-7-3870,4 11-516,0 0-387,-3 6-258,-4 3-258,-1 5 129,-2-6-129,1-1-129,0 3 0,0-3-129,3-8 0,0-8 0,1-7 0,1-5-258,4-14 258,0 0 0,0 0 0,6-19 0,2 0 129,-1-1-129,3 4 129,3-3 129,-2 7-129,1 5 0,3 7 129,0 2-129,2 10 129,2 0 0,-2 3 0,6-2-129,-1-5 0,0-1 0,2-7 129,-2-7-258,-3-10 129,-4-2-129,-4-3 0,-7-4 0,-4 9 0,-2 3 129,-10 8-258,-4 6 258,1 8-129,-4 11 0,6 7 129,2 6 0,3 2 0,7 0-258,1 1-129,9-12-387,15 11-1806,-2-20-2451,3-3-645,-1-10-258,2-1 130</inkml:trace>
  <inkml:trace contextRef="#ctx0" brushRef="#br0" timeOffset="45788.619">18701 9936 7611,'12'41'5676,"-6"-22"-258,3 1-387,0-5-4386,6-2-258,-3-7-258,6-6-129,-1-2-129,1-10 129,1-4-129,-2-4 129,0 0-258,-7 1 129,-2 1 129,-3 8 0,-5 10 0,0 0 387,0 18-129,-1 11 0,-10 7 0,4 12 129,-1 3 0,0 10 129,-4-8 129,3 0-258,-4-6-129,3-7 0,-1-15 129,-2-12-129,1-13-129,0-4 0,1-15-129,0-8 129,3-5-129,0-3-258,6 5 0,2 2 0,3 9-387,1-8-645,14 19-4257,-10-6 129,5 5-387,-2-3-387</inkml:trace>
  <inkml:trace contextRef="#ctx0" brushRef="#br0" timeOffset="46544.6622">19239 9346 8514,'30'-34'6192,"-13"34"-645,-5 12 0,0 20-3999,-8 15-1032,-2 7-129,-4 9-258,-7 13 0,-3-4-129,-2-3 129,0-3-258,3-15 129,1-17 0,1-8 0,7-11-258,2-15 258,0 0-129,18-26 0,1 1 0,3 2 0,5-4 0,3 2 129,5 8 0,0 7-129,-1 6 129,-4 4 129,-2 9-129,-2-1 0,-4 4 129,-5-4-129,-3-2-129,-14-6 129,18-6 0,-11-6-129,-3-6 129,-1-1 0,-1 2 0,-2-1-129,0 1 129,0 17-129,-16-11 129,4 11 129,-1 6-129,-1 7 0,2 6 0,3 2 0,4 0 129,4 3 129,1-7-258,4-3 129,7 1-129,1-10 0,2-2 129,-2-3-129,0-1 0,0-4 0,-12 5 0,17-17 129,-17 17-129,13-7 0,-13 7 0,0 0 0,10 15-129,-7 0 129,1 4-129,4 4 0,2 2-387,-5-8-129,14 5-2709,-8-20-2064,5-2-129,0-13-774,1-11 388</inkml:trace>
  <inkml:trace contextRef="#ctx0" brushRef="#br0" timeOffset="47079.6928">19875 9637 8643,'6'59'5676,"-5"-24"-258,-1-10-258,1 5-4644,-1-2 0,0-10-258,0-1 0,0-6-129,0-11 129,12 1-258,-1-2 0,2-10 0,-1-6-129,4 0 129,-2 1 0,1-2 0,-3 1 0,0 3 129,-3 4-129,-9 10 129,13-9 0,-13 9-129,0 0 129,13 0 0,-13 0-129,10 12 0,-10-12 129,13 7-129,0-5 129,-1-2 0,4-2-129,3-8 0,1-4 0,0-4 0,-1-4-129,-3-2 0,-4-2 129,-5 0-258,-6 1 258,-1 6-129,-10 5 0,-8 6 129,-1 8 0,-2 12 0,0 7 0,6 6 129,2 11-129,6-4 129,7 9 0,3-1 0,14-3-129,5-5 0,6-3-387,-3-15-645,13-6-4128,-14-8-258,3-10-258,-7-19-645</inkml:trace>
  <inkml:trace contextRef="#ctx0" brushRef="#br0" timeOffset="47648.7254">20995 9496 9288,'15'-5'5805,"-35"-2"-645,-9 3 0,-4 4-5031,-5 0 129,-1 1-129,4 4 0,6 5 0,11 4 129,10 3-129,12-4 0,12 2 129,7-6-129,4-5 0,0 0 0,2 2 0,-7-8 0,-1 0 0,-9 2 0,-12 0 0,16 1 129,-12 10-129,-4 8 129,-1 9-129,-4 11 129,-1 3-129,-2 1 129,0 6-129,-4-3-129,1-3 129,-2-7 0,-1-4-387,0-14 129,-3-14-258,4-4-387,-7-20-1419,14-1-3354,-1-13-258,8-2-258,4-12-258</inkml:trace>
  <inkml:trace contextRef="#ctx0" brushRef="#br0" timeOffset="48415.7692">21043 9456 8901,'30'38'5676,"-20"-4"-129,-1 5-387,-13 2-4386,4 8-258,0-10-258,-3-2-258,-2-2-129,1-13 129,4-22 0,-6 11 0,6-11-129,7-15 129,7-7 0,3-7 0,8-3 129,2 1-258,6 3 258,1 5-129,1 2 0,0 2 0,1 10 0,-1 1 0,-4 0 129,-1 2 0,-6-5-129,-3-2-129,-6 0 0,-6-3 0,-6-4 129,-3 3-129,-11 5 0,-5 4 129,-4 6 0,1 4 0,-3 8 0,3 7 0,6 7 129,4 7 0,7 1-129,6 0-129,10 4 0,9-8-129,9 2-129,2-9 0,9-3-516,-3-17-129,11 5-258,-15-14-258,7-2 258,-12-19 0,3 11 516,-13-7 258,-4 1 516,-2 5 516,-13-5 258,5 12 387,-10-2-258,3 14 129,-26-1-129,8 6-258,-8 9-258,3 3-129,-3 7-129,7 5 0,3-6 129,6 5-129,8 1-129,3-8 129,11-9 129,6-7-258,0-5 129,4-4-129,0-8 0,-3-5 258,-2-5-258,-3-2 0,-2 7 0,-12 17 129,12-17-129,-12 17 0,6 7 0,-5 10-387,1 14-129,-2-11-1032,4 6-3483,0-6-258,6-3-645,2-14 387</inkml:trace>
  <inkml:trace contextRef="#ctx0" brushRef="#br0" timeOffset="48620.781">22079 9019 7611,'1'32'5805,"-4"11"-387,-8 16-516,1 14-4644,0 12 0,-6 1-258,3-7 0,2 2-774,-1-21-2838,12-3-1548,1-15-258,10-15-387</inkml:trace>
  <inkml:trace contextRef="#ctx0" brushRef="#br0" timeOffset="49263.8177">22163 9410 8127,'-27'-40'5289,"-2"30"0,-4 12-1806,-7-2-3225,1 0 0,-2 10-387,4 4-129,11 7-387,5-2 0,17 15-129,2-13 129,9 13-129,5-11 0,14 3 258,-3-9 0,8 4 258,0-11 258,1-6 258,2-3 0,0-3 129,5-3 129,-6-10 0,5 5 129,-7-13-129,1 5-129,-9-5 0,-3 5-129,-7-3 0,-7 6-129,-6 1 0,0 14 0,-23-13-129,8 13 0,-2 0 0,1 12 0,2 5-129,5 0 129,4 5 0,5-2 0,0-1-129,7-2 129,3-3 0,5-7-129,-1-7 129,2 0 0,2-7 0,0 0-129,1-2 258,-2 6-129,2 3 0,-4 7 129,0 13 0,-2 10 387,-6 0-129,4 9 129,-10-4-129,1 2 129,-2-12-129,-1-6 258,1-19 0,0 0-258,-11-5-129,11-13 129,6-13-129,5-2 0,5-6 0,3 3-129,6 0-387,-1-3-387,8 14-903,-11-13-3612,3 13-258,-3-6-258,4 4-516</inkml:trace>
  <inkml:trace contextRef="#ctx0" brushRef="#br0" timeOffset="49852.8514">22925 9024 9546,'33'-27'5934,"-3"11"-387,2-6-129,18 5-4515,-4-3-129,6 10-387,-2 2 0,3 8-129,-5 9 0,-6 6-129,-5 4-129,-10 9 129,-7 1-129,-13 2 129,-7 2-129,-10 3-129,-12 0 129,-6 8 0,-9-3 0,-5 1 0,-1 3 0,2 0 129,1 1-129,6-6 129,6 2 0,8-1 0,7-3 0,9-4 129,4-5-258,15-5 129,10-1 0,5 0 0,7-9 0,3-4-258,1-5 129,-2-5-258,-4 0-129,-7-1-258,-4-5-516,-20-19-3741,3 3-774,-7-7-258,-1 1-774</inkml:trace>
  <inkml:trace contextRef="#ctx0" brushRef="#br0" timeOffset="50052.8629">23366 9286 8514,'-60'0'5805,"13"4"-258,-4 4-258,-16-3-4515,15 3-387,-7-2-387,7-6-903,20 7-4386,8-2 0,24-5-516,0 0-258</inkml:trace>
  <inkml:trace contextRef="#ctx0" brushRef="#br0" timeOffset="50324.8784">23786 8811 10062,'-5'20'5805,"-7"7"-387,-4 14 0,-5 6-4773,-1 9-258,-10 3-258,4 6 0,-1-3 0,3-12-387,3 2-129,3-20-645,17-4-4386,-5-10 0,8-4-387,0-14-516</inkml:trace>
  <inkml:trace contextRef="#ctx0" brushRef="#br0" timeOffset="50529.8902">23807 9246 9159,'-10'-26'5934,"-10"9"-516,-14-14-129,-4-2-5031,-8-7 0,-3-2-258,1 7 0,-2 0-645,17 18-1161,-4-3-3354,20 12-258,6 3-387,11 5-129</inkml:trace>
  <inkml:trace contextRef="#ctx0" brushRef="#br0" timeOffset="50761.9034">23516 8785 6708,'12'-5'5547,"-3"22"-258,-4 4-387,1 16-3999,-2-3-387,7 7-258,0 3 0,3 4-258,0 3 0,3-3-129,2-2-387,-2-17-1161,4 0-3225,-4-5-129,1-9-774,-3-12 129</inkml:trace>
  <inkml:trace contextRef="#ctx0" brushRef="#br0" timeOffset="50941.9137">23853 9078 7740,'-6'-4'5676,"-20"4"-387,-9 0-258,2 0-4644,-17-1-129,-2-3-645,4 3-4128,-3-3-645,8 4-516,6 0-258</inkml:trace>
  <inkml:trace contextRef="#ctx0" brushRef="#br0" timeOffset="51871.9669">14630 10975 10836,'13'18'6063,"-13"-18"-387,11 20-258,-9-4-4386,3 5-645,-5 4-129,0 12 0,1 7-129,3 4 129,-2 3 0,3 3 0,0-3 0,-1-1 0,-1-12-129,-3-6-129,-3-10 129,-9-7-129,-6-9 0,-5-6 0,-3-12 0,-4-5 0,-1-2 0,4-2 0,4 2 0,4 5 0,7-2 129,12 16-129,0-16 0,0 16 0,21-14 129,0 7 0,8 1 0,2-4-129,3 1 0,5-5 129,-3 2-258,-2 1 258,0 1-258,-6-4-129,-3 4-387,-10-7-774,8 13-4386,-23 4 0,20-8-387,-20 8-645</inkml:trace>
  <inkml:trace contextRef="#ctx0" brushRef="#br0" timeOffset="52163.9836">15082 10807 11997,'17'69'5934,"-14"-17"-258,-3 6-258,-5 17-5031,-7 7 129,1-6-258,-4 6-258,4-2-129,2-7-258,1-18-387,8 0-2838,2-27-2064,9-12 0,1-16-774,11-11 0</inkml:trace>
  <inkml:trace contextRef="#ctx0" brushRef="#br0" timeOffset="52439.9994">15301 11292 7611,'12'-7'6192,"-10"20"-516,-5 10-129,-16-11-2580,5 17-2580,-8-5-129,1 7-129,5 2 0,8-3 129,8-5-258,7-4 0,13-11 129,8-6 0,2-5 0,1-18 0,-4-3 0,-3-8-129,-9-4 0,-9-4 129,-6 3-258,-17 4-129,-3 9-258,-10-2-774,12 7-3999,-11 7-258,8 10-516,3 3-516</inkml:trace>
  <inkml:trace contextRef="#ctx0" brushRef="#br0" timeOffset="52857.0233">15485 11301 9159,'15'45'5547,"-12"-19"-258,-3 9-129,14 3-4644,-14-5-258,0-1-129,0-7-129,1-5 129,-1-20-129,18 3 0,-4-15 129,-1-11-129,2-3 0,0-3 129,1-2-129,-5 5 129,-1 5 129,-10 21-258,16-11 129,-16 11 0,10 13 0,-6 0-129,0 4 129,3 1 0,0-3-129,2-2 258,4-10-129,3-3-129,2-11 129,1-6-129,0-7 0,-3-3-258,-2-4 0,-4-3-516,4 11-645,-14-4-3870,0 10-129,-1 0-516,1 17-129</inkml:trace>
  <inkml:trace contextRef="#ctx0" brushRef="#br0" timeOffset="53448.0571">15874 11364 9288,'39'0'5805,"-21"-14"-645,2 7-258,-9-18-4386,2-4-258,-10 2-129,-3 3-129,0 1 129,-9 10-129,-7 5 0,3 8 0,-3 10-129,3 5 129,2 9 0,2 1 0,6 4-129,3-4 129,2 0-258,7-2 129,5-7-258,1-9 0,6-4-258,-5-3 258,7-7 0,-6-6 0,1 4 129,-3-6 258,-2 10 0,-1 5 258,-12 0 0,14 20 129,-13 6-129,4 11 258,-5-5 0,2 4-129,-2-8 0,0 1 0,0-12 0,0-17 0,0 0 0,13-9 129,-1-15-129,6-1-129,1-9 129,7 1 0,3 1-258,3-3 0,0 7-258,-4-1-258,1 7-258,-14-15-1161,6 16-3612,-12-11-129,-1 1-387,-6-5-387</inkml:trace>
  <inkml:trace contextRef="#ctx0" brushRef="#br0" timeOffset="53968.0868">16830 10911 7740,'16'35'6321,"-13"-4"-387,-2 9-516,-1-3-3096,-1 20-1806,-10-3 0,2-1-129,0 1-129,2-4 0,3-8 0,4-5 0,0-11 0,5-9 0,6-5-258,5-7 129,3-5 0,4 0-129,4-5 0,-1 0 129,4 1-258,-3-1 0,-1-1 129,-5 2-387,-2 2-129,-19 2-387,22-8-2451,-22-3-2451,0 11 129,-10-22-774,-2 9-129</inkml:trace>
  <inkml:trace contextRef="#ctx0" brushRef="#br0" timeOffset="54185.0992">16816 11235 9159,'0'0'6063,"15"-5"-516,6 1 0,-4-7-4386,12 6-387,-6-8-258,1 1-387,-3 0-516,-10-8-903,5 3-3999,-17-3-516,-8 1-129,-15-6-645</inkml:trace>
  <inkml:trace contextRef="#ctx0" brushRef="#br0" timeOffset="54351.1087">16736 10889 8514,'45'-13'6063,"-17"0"-387,7 1-129,-3-4-3483,8-9-1677,-5-4-645,-6-3-645,14 13-3612,-15-12-903,0 13-516,-6-1-258</inkml:trace>
  <inkml:trace contextRef="#ctx0" brushRef="#br0" timeOffset="54844.1369">17722 11223 10320,'8'-13'5805,"-8"13"-258,-9 0-774,-12 1-4515,-3 10 129,-8 5-258,7 13 129,2 5-129,9 2 0,7 3 0,10-1 0,11-4 0,10-2-129,7-14 129,4-11-129,-2-8-129,-1-14 258,-7-12-129,-7-6-129,-9-4 0,-9-9 0,-11 9-387,-14-7-903,5 18-3999,-9-2 129,3 17-774,1 3-387</inkml:trace>
  <inkml:trace contextRef="#ctx0" brushRef="#br0" timeOffset="55132.1534">17880 11268 9546,'39'62'6063,"-25"-28"-645,-7 0-129,7-5-4515,-11-9-387,-3-2 0,0-18-258,0 0 129,0 0 0,18-12 0,-6-16 0,8 1 0,-1-4 0,6-4-387,4 1 0,-3 5-129,2 7-387,-5-2-387,10 15-3225,-12-8-1419,4 7-258,-9-1-258</inkml:trace>
  <inkml:trace contextRef="#ctx0" brushRef="#br0" timeOffset="55703.1861">18365 10657 5547,'27'28'5805,"-19"-10"-258,-4 9-258,-6-3-3741,4 20-129,-6-3-387,4 20-258,-2 3 0,2 11-258,0 5-129,2 2 0,3-6-129,2-3-129,-1-18 0,0-12-258,1-16 129,-5-15 0,-2-12-129,7-25 0,-5-4 0,3-14 0,3 3 0,4-2 129,3 3 0,4 10 0,5 11-129,3 11 129,1 7 0,-5 11 0,1 13-129,-8 7 258,-8 5-129,-8 1 0,-8-4 0,-18-8 0,-9-3 0,-9-8-129,-2-9-258,-5-8-516,15-5-4257,-7-12-387,18 3-258,5-5-645</inkml:trace>
  <inkml:trace contextRef="#ctx0" brushRef="#br0" timeOffset="55903.1975">18764 11267 9288,'-1'77'5934,"-4"-41"-774,0-1-129,3-2-5547,-11-13-4386,13-20-258,0 0-516,0-20-258</inkml:trace>
  <inkml:trace contextRef="#ctx0" brushRef="#br0" timeOffset="56191.214">18922 10671 2322,'12'-9'3612,"4"13"774,-16-4 129,17 35 0,-16-13-1032,14 25-1290,-15 2-903,5 17-774,-3 0-129,2 12-258,-4-3 0,5-1-258,-2-4 0,0-12-258,3-5-516,-6-20-4386,4-9 0,-4-24-645,13 0-258</inkml:trace>
  <inkml:trace contextRef="#ctx0" brushRef="#br0" timeOffset="56365.2239">19111 11047 7998,'-71'3'5805,"24"1"-516,-7-1-258,4 1-4386,-6 2-516,2-8-1161,18 2-3999,6 0-258,15 2-516,15-2-129</inkml:trace>
  <inkml:trace contextRef="#ctx0" brushRef="#br0" timeOffset="57015.2611">19358 11202 2451,'0'0'5547,"-9"-5"-387,-8 5-387,-2 5-2451,0 11-1935,-5 0 129,4 7-387,1-1 129,8 3-129,4-4 129,7-3 0,5-6 0,6-3-129,0-6 0,5-3 129,-3-9-129,1-2-129,-4-1 129,0 0-129,-10 12 129,15-10 0,-15 10 0,10 0 0,-10 0 0,12 17 0,-12-17 129,11 20-129,-11-20 129,16 9-258,-3-9-258,-2-12-129,6-6-516,-9-24-774,16 6-516,-19-26-903,16 9 129,-17-25 516,12 12 903,-11-4 1032,0 3 1161,5 19 1161,-10-7 645,9 32 903,-9-3-387,0 26-387,-1 15-903,1 24-516,-6 7-387,1 15-516,-2 9 0,-1 2-129,1 4 0,1-5-129,5-9-129,0-9-129,2-6-645,-1-18-3741,12-6-516,2-11-516,7-5-516</inkml:trace>
  <inkml:trace contextRef="#ctx0" brushRef="#br0" timeOffset="57356.2806">19866 11065 6321,'-11'-12'5676,"-4"12"-387,-3 8-387,1 1-4515,-1 6 129,-3-1-129,2 5-129,6 3 0,2 3 0,4-5-129,4-3 258,2 0-258,1 7 0,1-7 0,3 2 0,2-4 0,-2-1-129,2 0 0,-2 1 0,-3-5-129,-1-10 0,5 12 0,-5-12-258,0 0-516,0 0-645,0 0-3483,4-7-258,-4 7-258,0 0-258</inkml:trace>
  <inkml:trace contextRef="#ctx0" brushRef="#br0" timeOffset="58044.32">19808 11076 5160,'-6'14'5289,"-9"1"-258,0-5-516,0-10-4128,-1 17-387,-6-2 258,3 9 0,2-8 129,4 7 0,3-3 258,10 3 0,0-4-129,6 3 129,4-6 0,3-1-129,-5-3-258,3 3 129,-9-3-129,-2 0-258,-7-1 129,-12-8 0,-8 0-129,-4-3 0,-3 0-258,-3-6-516,12 0-4257,-3-2-129,12-1-645,16 9-258</inkml:trace>
  <inkml:trace contextRef="#ctx0" brushRef="#br0" timeOffset="58206.3292">19828 11335 8643,'21'64'5805,"-18"-36"-1677,-3-15-3870,0-13-5676,-25-8-387,-4-28-387</inkml:trace>
  <inkml:trace contextRef="#ctx0" brushRef="#br0" timeOffset="62264.5613">8486 10989 11739,'13'72'6063,"6"-11"-258,1 3-129,6 13-5031,-6-7-129,0 1-387,-3-7-129,-5-10-387,-2-16-387,-10-26-1419,0-12-3483,0 0-129,-9-3-516,1-23-516</inkml:trace>
  <inkml:trace contextRef="#ctx0" brushRef="#br0" timeOffset="62564.5785">8463 11047 10191,'0'-61'5934,"9"23"-387,4 7-129,2-6-4902,8 0-258,1 5-129,3 11 0,5 9 0,2 12-258,0 21 258,0 14-129,-5 9 129,-4 13 0,-10 7 0,-9 1 0,-7-3-129,-14-8 258,-12-12-129,-5-14-258,-4-10-129,-4-17-258,8-1-516,-8-22-1161,21 4-3354,3-6-129,11 6-516,5 4-258</inkml:trace>
  <inkml:trace contextRef="#ctx0" brushRef="#br0" timeOffset="63291.6201">8819 10783 7998,'29'-1'5934,"-19"29"-387,4 15-129,2 23-4515,-1 1-258,1 11-258,-2 2-129,0 2 0,-2-7-258,-3-14 258,-3-12-258,-1-14 129,-3-18 0,-2-17-129,0 0-129,0-26 129,3-6-129,3-9 129,-1 3-129,5-2 129,4 5 0,1 10 0,2 3 129,0 11-129,-2 11 0,0 11 129,-3 7-129,-2 11 129,-4 6-129,3 0 0,0 2 0,1-2 0,2-6 129,5-3-129,7-3-129,1-12 129,5-10 0,-3-1-129,0-14 0,1-2 0,-3-7 0,-7-4 129,-5-1 0,-3-1 0,-3 4-129,-4 8 129,-3 5 129,0 12-129,0 0-129,0 0 129,0 22-129,0-1 129,1 2 0,5 0 129,6 1-129,3-4 0,2-9 0,4-2 129,-1-9-129,-3-1 0,0-10 0,-7-7 0,-6-4 0,-4-3 0,-6 4 0,-10-3-129,-4 5 0,-7 0-387,3 14-516,-12-10-2967,14 12-1290,3 3-258,6-2-774</inkml:trace>
  <inkml:trace contextRef="#ctx0" brushRef="#br0" timeOffset="63615.6386">9616 11110 5547,'35'-13'5934,"-23"6"-258,-12 7-258,7 15-2580,-7-15-2451,-5 17-258,5-17-129,-17 22 129,12-8-129,3 4 129,2-4-129,3 7 129,8-3-129,2 3 129,2-2 0,0 8-129,-1-2-129,-3 5 258,-6 0-129,-3-3 0,-2-1-129,-9-4 129,-4 1-516,-6-15-387,19-8-3612,-27 10-774,13-10-387,14 0-258</inkml:trace>
  <inkml:trace contextRef="#ctx0" brushRef="#br0" timeOffset="64096.6661">9852 11255 7740,'26'80'5676,"-11"-28"-129,1 1-387,3 11-4386,-12-11-129,4-2-258,-10-12-129,0-10-258,-1-29 258,-7 3-258,-3-23 0,-2-21 129,2-14-129,3-8 0,4-10 0,3 0 0,9 1 129,8 11-129,5 12 0,6 13-129,3 17 0,-2 17 129,-4 15 0,-3 16 129,-11 12-258,-8 7 129,-9-5 0,-11-2-129,-11-4-129,-12-25-774,8-4-3741,-9-14-387,2-16-516,7-12-387</inkml:trace>
  <inkml:trace contextRef="#ctx0" brushRef="#br0" timeOffset="64739.7029">10084 10601 7998,'36'100'5547,"-18"-32"-129,3 10-387,10 10-4128,-15-5-387,0-5-129,-4-9-258,-2-11 129,-4-14-387,-1-19 129,-5-25-258,0 0 258,0-16-129,0-14-129,0-7 129,0-7 0,2 5 0,6 6 129,4 8 0,1 10-129,2 15 129,-1 4 129,0 17-129,-1 11 129,0 3-129,-3 5 129,-1 4-129,-1-6 129,0-7-258,-1-4 129,6-9-129,-1-9 129,1-7 0,3-4-129,2-15 0,-1-4 0,2-4 129,-1 0-129,-1-1 258,-3 2-258,-1 10 258,-4 3-129,-9 11 0,10 3 129,-7 12 129,1 8-258,0 7 0,3-1 129,1 0 0,5-5 0,0-5 0,3-4 0,1-15-129,0-1 258,-3-19-129,-2-5-129,-5-7 0,-5-2 0,-2-4 0,-4 4 0,-10 7-129,-6 1-129,-1 14-258,-10-5-774,8 12-3612,-6 5-387,4 0-516,2 5-258</inkml:trace>
  <inkml:trace contextRef="#ctx0" brushRef="#br0" timeOffset="65447.7434">10818 11076 3096,'7'25'5418,"-4"-10"0,6 4-387,7 1-3612,-16-20-129,16 23-129,-16-23-258,10 14-258,-10-14 129,0 0-387,0 0 0,12 13-129,-12-13 0,2 21-258,-2-7 129,2 8 0,-1 2-129,1 4-129,1-2 129,-1 4 129,2-7-129,1-2 0,-2-5 0,1-3 0,-4-13 129,7 11 0,-7-11-129,0 0 129,2-11-129,-2-2 129,0-1 0,0-6 0,0-4 0,0 4 0,5-2 129,2-3-129,3 1 129,4 3-258,3 0 0,2 8 0,-3-4 0,0 2-258,-1 10-387,-8-11-645,-7 16-4128,5-20 0,-5 10-645,-7-8-258</inkml:trace>
  <inkml:trace contextRef="#ctx0" brushRef="#br0" timeOffset="67071.8363">11178 11173 5547,'16'-8'6192,"-16"8"-645,13 20-258,-13-20-2193,7 29-2967,-7-3 0,0 6-129,0-3 0,0 0 0,6-9-129,2-8 0,5-7 129,0-10-258,2-11 129,-2-12 0,3-4 0,-5-6 0,0 1 129,-1 4 0,-1 6 129,-1 8-129,2 4 258,1 15-129,0 5 0,3 12 0,-2 5 129,3 2-129,-2-2 0,-2-3-129,0 1 0,-2-11 0,-9-9 0,15 0-129,-7-9-129,-3-15 0,5 4 0,-1-2 0,1-2 129,-1-3-129,3 10 258,-1 1 129,0 3 129,1 11 0,-12 2 0,16-5 0,-16 5 129,11 9-129,-11-9 0,0 18 0,-3-4-258,-2 4 258,-1-2 0,2 5-129,4-6 0,0 2 0,10 0-129,6 2 258,4-4-129,0-1 0,1 6 0,-1-5 0,-6 2-129,-7 1 129,-7-3 0,0-15-258,-21 22-387,-6-22-516,8 0-4257,-15 0-129,2 3-645,1-3-387</inkml:trace>
  <inkml:trace contextRef="#ctx0" brushRef="#br0" timeOffset="94347.3964">2694 10318 9030,'16'6'5418,"-16"-6"-129,11-10-129,-11-8-3999,4 5-258,-4-7-258,0 0 0,0-4 0,0 2-129,-1 1-129,1 5 258,0-1-258,0 5-129,0-5 0,0-2-129,0 2 0,1 4 0,0-5-129,0-1-129,-1 2 258,0 0-129,0 0 129,0 5 0,0 12 0,0-17-129,0 17 0,0-12 0,0 12 0,0 0 0,0 0 0,0 0 129,0 0-129,-12-6 0,12 6 129,-11-1-129,11 1 0,-19 1 0,7 5 129,-3-3-258,1 7 129,-3-3 129,0 2 0,4 3-129,-4-4 130,6 1-130,0-4 0,11-5 0,-14 7-259,14-7-644,0 0-4515,-9-14-258,9 14-387,-7-18-258</inkml:trace>
  <inkml:trace contextRef="#ctx0" brushRef="#br0" timeOffset="95263.4488">3278 10176 7482,'18'12'5805,"-18"-12"-258,17 9-129,-3 1-3354,-14-10-774,0 0-387,0 0-129,0 0-129,4-11-129,-2-1 0,0-8-129,2-2-129,-1-5 129,2 2-258,-2-5 0,0 3 0,-1-3-258,0 5 129,-2 3 0,0 3 0,0 4 0,0-2-129,-2 4 129,-2 2 0,4 11 0,-7-17-129,7 17 129,0 0 0,-18-9 0,18 9 0,-19 6 129,5-1-129,1 5 129,-2 2 129,-2-3-258,2 2 0,4 0-129,-2-8 0,13-3-387,-14 3-516,14-3-3870,0 0-903,0-10 0,0-4-645</inkml:trace>
  <inkml:trace contextRef="#ctx0" brushRef="#br0" timeOffset="96028.4925">3882 10263 9804,'16'16'5934,"-16"-16"-516,16 4 0,-5-2-4386,-11-14-258,1-7 0,-1-6-516,0-6 129,0-3-129,0-6-129,0 5 129,0-1-129,3 4 129,0 10-258,0 4 129,-1 7-129,-2 11-129,1-11 129,-1 11 0,0 0 0,-8 2-258,8-2 258,-22 10 0,9-4 0,-3-2 129,1 0-129,0 1 0,3-1 0,-1-4 0,13 0 0,-15 3-258,15-3 0,0 0-516,-15-1-903,15 1-3741,0 0-129,0 0-516,0 0-516</inkml:trace>
  <inkml:trace contextRef="#ctx0" brushRef="#br0" timeOffset="96795.5364">4517 10172 6321,'21'21'5676,"-7"-13"-258,-3-4-258,8 9-3612,-19-13-258,16 0-258,-16-11-129,0 11-258,0-26-258,0 9 0,-2-5 0,0-5-129,-3-2-258,3 3 258,-3-1-129,4 2 0,-2 0 0,3 5-129,-3 0 0,3 4 0,-2 6 129,2 10-129,-1-16 0,1 16 0,0 0 0,0 0 0,0 0 129,-12-5-129,12 5 0,-18 0 0,7 4 0,-6-2 0,1 4 0,-2 3 0,2-4 0,-1 2 129,1-5-129,4 3 0,12-5 0,-15 5-129,15-5-387,-13 0-1032,13 0-3741,-11 1-387,11-1-387,-11 0-516</inkml:trace>
  <inkml:trace contextRef="#ctx0" brushRef="#br0" timeOffset="104563.9807">1845 9801 6321,'0'0'5805,"13"-2"-129,-13 2-516,8 8-2709,-8-8-1161,0 0-387,0 0-129,0 0-258,0 0-129,0 0 0,0 0 0,6 15 0,-6-15-129,0 22 0,0-10-129,0 0 129,-1 1-129,-3 2 0,-1-1 0,5-14 0,-15 17 0,15-17-129,-12 16 129,12-16-129,-14 15 0,14-15 0,0 0 0,-14 12 0,14-12 129,0 0-129,0 0 129,0 0-129,0 0 129,-7 15-129,7-15 129,0 0-129,0 0 130,-17-5-130,17 5 0,-18-22 0,5 12 0,4-7 0,-4 7 0,13 10 0,-19-18 0,19 18 0,-14-8-517,14 8-128,-11-5-774,-2-9-2193,13 14-2064,-7-12-387,7 12 129,-3-15-645</inkml:trace>
  <inkml:trace contextRef="#ctx0" brushRef="#br0" timeOffset="105344.0253">1839 9977 9030,'0'0'5805,"-7"-12"-129,2-9-129,-12-16-3870,12 9-516,-7-14-258,3 1-387,-3-8 0,4 1-129,-3 5 0,5 9-129,-2 0 0,6 7-129,-2 8 0,3 3 129,-2 5-128,3 11-130,0 0 0,0 0 0,0 0 0,0 0 0,0 0 0,0 0 0,0 0-259,0 0 259,0 0 0,-5 6-129,5-6 0,0 0 129,-8 11-129,8-11 129,-12 12 0,12-12 0,-9 12 0,9-12 0,0 0 0,-12 18 129,12-18-129,0 0-129,0 0 129,-6 12 0,6-12 0,0 0 129,0 0-129,0 0 0,0 0 129,-1-5-129,1-7 129,1-2-129,2-1 0,4 3 0,1-7 0,2-1 0,1 3-129,-1-2 0,1 5 129,-11 14 129,22-23-129,-10 16 0,-2 2 0,3 2 0,-1 1 129,-1 2-129,4 2 0,-2 8 0,0 3-129,2 2 129,-2-2 0,-4-2-129,2 0-129,-11-11-516,21 17-4128,-21-17-774,5-7-258,-5-10-387</inkml:trace>
  <inkml:trace contextRef="#ctx0" brushRef="#br0" timeOffset="105874.0557">350 9974 10320,'5'18'5805,"9"8"-387,6 6 0,-3 3-4257,14 10-387,-8-3-129,5 3-387,-5-4 0,-2-5-387,0-4-258,-14-18-1161,5-8-3741,-12-6 0,-1-11-645,-14-14-258</inkml:trace>
  <inkml:trace contextRef="#ctx0" brushRef="#br0" timeOffset="106292.0796">382 10060 8901,'-11'-13'5547,"4"-1"-258,7 14 0,-9-27-4128,9 10-387,0-7-258,0 0-258,3-2 0,10 6-129,1 1 129,8 4-258,3 14 129,7 1 0,1 12-129,1 11 258,-5 4-258,-2 2 0,-7 2 129,-5-2-129,-7 0 0,-6-8 0,-4-6-129,2-15-129,-17 10 129,17-10 0,0 0-129,0 0 129,-2-10-129,10 10 258,7 0 129,6 13 0,1 6 0,-3 3 0,-3 8 129,-5 3-129,-6-2 129,-5-2-129,-5 0-258,-9-7 129,-2-2-645,-10-18-1032,9 0-3612,-3-2 129,6-3-645,3-8-258</inkml:trace>
  <inkml:trace contextRef="#ctx0" brushRef="#br0" timeOffset="106737.105">921 9989 8127,'18'-9'5676,"-18"14"-645,-5 7 0,-11-2-3741,8 11-516,-9-1-258,7 1-258,-1 0 0,6 0-129,5-5 0,0-6-129,0-10 258,23 5-387,-6-5-129,0-5 0,-1-5-129,-3-6-129,-2 6 129,-9-5 129,3 3-129,-5 12 258,0-14 129,0 14 258,0 0 129,-2 12 0,2-12 129,7 24-258,-1-6 0,4 0-129,3-1-645,-13-17-3225,15 5-1290,-15-5-258,15-19-387</inkml:trace>
  <inkml:trace contextRef="#ctx0" brushRef="#br0" timeOffset="107064.1237">994 9919 7353,'37'37'5547,"-21"-16"-516,-1-1 0,-2-3-3612,9 12-516,-6-10-258,2 2-387,-5-8-129,1-2 0,-14-11-129,12 0 0,-11-13-129,-1-7 0,-1 0-258,-6-6 129,2 2 129,-2 2 0,4 7 0,3 15 129,0 0-129,7-6 129,3 10-129,2 10-129,9 11-1290,-3-6-3354,-3-5 0,3-4-387,-7-5-258</inkml:trace>
  <inkml:trace contextRef="#ctx0" brushRef="#br0" timeOffset="107492.1482">1341 9789 5934,'-10'0'5547,"0"12"-129,3 5-645,-2 16-2709,2-15-645,7 13-774,5-5-258,8 2-129,4-4-129,5-8 129,3-7-258,3-8 129,-2-2-258,-1-12 258,-6-10-129,-7-8 0,-6-9 0,-6-2 0,-7-9 129,-13 5 0,-8-7 258,-5 2-258,-3 6 129,-2 6-129,6 7 129,3 10-129,6 10 129,8 10-129,15 2-129,2 27 0,18 0-129,4 8 129,8 12-129,1 2-129,6 5-516,-11-10-645,5 7-3741,-10-8-129,-3 1-258,-9-4-516</inkml:trace>
  <inkml:trace contextRef="#ctx0" brushRef="#br0" timeOffset="108327.196">1019 10630 7482,'16'-12'5805,"-16"12"-129,6-13-516,-6 13-2580,-6-16-1548,6 16-387,-21-4-387,6 4 0,-2 3-258,1 6-129,2 5 258,1 4-129,6 0 0,5 3 0,2 0 0,9-6 0,4-4 0,1 1 0,1-9-129,-2-1 129,2-2-129,-15 0 0,15-15 129,-11 1 0,-4 3 0,0-6 0,-1 2 0,-3 5 129,4 10-129,-5-11 0,5 11 0,2 9 129,7 8-129,4 7 129,2 9 0,7 5-129,-4 5 258,1-2 0,-4 0 129,-3-3-129,-7-3 0,-4-4 0,-3-8 0,-10-8 129,-5-12-258,0 2-129,-2-5 0,1-7 129,3-6-129,1-1 0,7 0 0,2 2 0,5 12-129,0-18 0,0 18-129,0 0 0,14-9-258,-14 9-258,17 0-903,-17 0-3612,0 0-258,16-8-516,-9-3 0</inkml:trace>
  <inkml:trace contextRef="#ctx0" brushRef="#br0" timeOffset="108784.2221">1327 10565 8901,'18'-22'5547,"-18"22"-129,0 0-129,0 0-3870,-22 3-516,7 9-387,-4-2-129,1 10 0,2-1-258,6 0 0,8-2 0,2-5-129,9 0 129,6-5-129,5-4 129,3-3-258,-1-2 129,-2-5-129,-1-1 0,-6-5 129,-7-1-129,-5 0 0,-1 2 0,-7-1 0,7 13 0,-20-12 0,20 12 0,-14-2 0,14 2-129,1 14 129,8-1-258,3-3 0,4 3-516,-16-13-2451,25 0-1677,-13 0-258,-1-8-516,-5-10 129</inkml:trace>
  <inkml:trace contextRef="#ctx0" brushRef="#br0" timeOffset="109319.2527">1446 10447 5676,'24'5'5547,"-9"7"-129,4 9-516,-7-6-2838,22 24-516,-11-6-516,13 16-129,-7-8-387,5 7 0,-8-9-258,0-2-129,-6-8 0,-7-8-129,-7-9 0,-6-12 0,-13-6 0,-3-18 0,-2-4 0,-3-8 0,2-5 129,0-7-129,7 0 0,5 2 0,5 7 129,2 8-129,9 2 129,3 9-129,6 9 0,-2 11 0,2 18-129,-4 1 129,-4 4-129,-6 5 129,-4 6-387,-8-8 129,-4 10-774,-21-18-3999,6-11-258,-2-4-387,-3-6-387</inkml:trace>
  <inkml:trace contextRef="#ctx0" brushRef="#br0" timeOffset="111307.3664">2430 10007 7353,'0'0'5418,"0"0"-387,0 0 0,0 0-3612,0 0-258,-11 1-387,11-1-258,0 0 129,0 0-129,0 0 0,-12 0 0,12 0 0,-9-11 0,3-1-258,6 12 0,-12-20 0,7 6 0,-3 0 0,2-1-129,-1-1 0,1-1 0,0 0 0,1 0 0,1-3 0,2 7 0,-1-3 0,2 0-129,1 16 129,-1-21 0,0 8 0,1 0 1,0 13-130,-1-17 0,1 17 0,0-20 0,0 5 0,0 2 0,0 13 0,0-16 0,0 5 0,0-1 0,0 12 0,0-17 0,1 5 0,-1 12 0,3-15 0,0 3 0,-3 12 0,8-16 0,-7 4 0,4 1 0,-5 11 0,5-16 0,-5 16 0,6-17 0,-3 5 0,0-1 0,-3 13 0,6-12 0,-6 12 0,7-17 0,-7 17 0,5-17 0,-5 17 0,7-12 0,-7 12 0,7-17 0,-7 17 0,8-14 0,-8 14 0,10-15 0,-10 15 0,9-14 0,-9 14 0,9-17 0,-9 17 0,12-11 0,-12 11 0,12-12 0,-12 12 0,11-12 0,-11 12 0,13-8 0,-13 8 0,13-9 0,-13 9 0,12-9 0,-12 9 0,11-5 0,-11 5 0,0 0 0,0 0 0,14-4 0,-14 4 0,0 0 0,10-6 0,-10 6 0,0 0 0,0 0 0,9-12 0,-9 12 0,0 0 0,0 0 0,0 0 0,0 0 0,0 0 0,0 0 0,0 0 0,0 0 0,0 0 0,0 0 0,0 0 0,3 15 0,-3-5 0,5 2 0,-3 3 0,0-1 0,1 2 0,-2-1 0,2-1 0,-3-14 0,4 20 0,-4-20 0,2 10 0,-2-10 0,0 0 0,0 0 0,1 11 0,-1-11 0,0 0 0,0 0 0,0 0 0,0 0 0,3-11 0,-3 11 0,7-18 0,-4 7 0,1-3 0,1 1 0,-2-6 0,1 5 0,-1-5 0,-2 4 0,1 0 0,-2 1 0,0 1 0,0 13 0,-4-19 0,4 19 0,-11-14 0,11 14 0,-17-12 0,17 12 0,-26-1 0,13 0 0,-3 1 0,-1 0 0,1 0 0,2 4 0,3-3 0,-2-1 0,13 0 0,-10 1 0,10-1-130,0 0-2450,0 0-3096,0 0-258,0 0-516,0 0-387</inkml:trace>
  <inkml:trace contextRef="#ctx0" brushRef="#br0" timeOffset="112359.4266">3076 9244 5160,'2'15'5805,"12"-8"-774,-14-7 129,15-2-3354,8 2-516,-10-3-258,12 3-387,5-7-258,8 5 258,7-1-258,9 3 129,8 0-129,10 0 0,-2 2 0,3 1 0,-6-3 0,-4 1-258,-9-1 129,-9-4-129,-11-5 129,-8 2-129,-8-3-129,-6 2 129,-12 8 0,14-14-129,-14 14 129,0 0-258,11-5 129,-11 5 0,0 0 0,0 0-129,0 0 129,-12 8 0,0-5 0,-1 3 0,-3-3 0,-2 6 0,2 2-129,0-3 129,4-2 0,12-6 0,-13 16-129,13-16 258,0 0-129,7 10 0,8-10 129,4-8-129,2-1 0,-1-5 0,1 0 129,-2 1-258,-5-1 129,-6-3 129,-7 4-129,-2 0 0,-12 0 0,-7 2 0,-4 0 0,-2 1-129,-4-2 129,1 5 0,2 1-129,3-1-258,5 7-258,0-6-516,19 6-4257,-12-8-258,12 8-387,-16 0-387</inkml:trace>
  <inkml:trace contextRef="#ctx0" brushRef="#br0" timeOffset="113375.4847">3152 9128 9546,'18'8'5934,"-18"-8"-645,10 7 258,-10-7-4386,0 0-387,-7 4-387,-4 1-129,-4 3-129,0 1 129,-5-1 0,3 3-129,-2-1 0,0 3 0,4 1-129,1 0 0,1-2 129,2 0 0,3 0-129,1 0 0,7-12 129,-12 20-129,12-20 0,-10 12 0,10-12 0,0 0 0,0 0 0,-9 10 129,9-10-129,0 0 0,0 0 129,10 5 0,-10-5 0,14 11-129,-14-11 129,19 18 0,-19-18 0,18 18 129,-8-5-258,1-1 129,0-4-129,0-2 258,3-3-129,-1 0 0,1-1 0,1 1 0,0-3 0,-2 0 0,0 0-129,-13 0 0,18 0-387,-18 0-258,5 9-2064,-5-9-2967,-9-5-258,-10-2-258,-2-6-774</inkml:trace>
  <inkml:trace contextRef="#ctx0" brushRef="#br0" timeOffset="119651.8437">4803 4865 2967,'0'0'4773,"-7"-15"-258,7 15-1548,0-18-516,7 18-645,-7 0-516,21-6-387,-6 5-258,11 1-129,-1 0-258,9 8-129,1 3 0,4 7 129,-3 4-129,3 4 0,-5 4 129,-4 6-129,-7 8 0,-3 3 129,-12 5-129,-6 3 0,-5 3-129,-13 7 0,-7 1 0,-5 7 0,-2 0 129,-1 6-129,-1 3 0,4 2-129,2 4 129,5-1 0,2 2 129,6-2-258,4 1 129,4-1 0,4-2 0,1 2 0,4 0 129,5-2-129,3 2 0,1 2 0,1-4 0,1-3 0,1-6 0,3-4 129,1-9 0,5-9-129,0-8 129,2-10 0,2-10-129,-3-9 129,-3-8 0,-4-8-129,-5-1 0,-14 0 0,0 0 0,-6-10 0,-14 10 0,-5 7 0,-3 6 0,-1 8 129,-1 5-129,6 7 0,6 9 0,11 3 129,6 6-129,6 2 0,12 5 0,9 4 129,7 6-129,5-1 129,3 7 129,2 1-129,-3 3 129,-4 0 129,-8 0-258,-8 0 129,-16-11 0,-5-4-129,-20-14-129,-11-11 0,-7-15 0,-6-12-387,3-3-645,-9-16-4257,16-4 0,5-12-387,14-1-387</inkml:trace>
  <inkml:trace contextRef="#ctx0" brushRef="#br0" timeOffset="120337.8829">5574 7766 10191,'68'35'5676,"-31"-32"-387,0-3 0,-8-21-4902,-2-6-129,-12-7-258,-5-6 0,-9 1 0,-3 2-129,-11 8 0,-4 10 129,0 11-129,-4 8 129,3 12 0,3 13 0,3 13 129,10 9-129,2 3 129,5 2-129,7 1 129,7-6-258,3-5-258,-3-18-1032,12-7-3741,-7-14-129,4-3-387,-4-20-387</inkml:trace>
  <inkml:trace contextRef="#ctx0" brushRef="#br0" timeOffset="121006.9212">5922 7562 9546,'35'69'5934,"-14"-26"-645,3 8-258,-5-11-4515,-1-2-387,-4-5-258,-4-15-129,-10-18 129,15 0 0,-10-12-258,-4-12 258,5-1-258,-2-7 387,0 3-129,3 3 129,-1 5 0,-6 21 0,12-8 129,-12 8-129,16 17 129,-6 2-129,-1 0 129,4-1 0,-1-4-129,3-10 0,0-4 129,1-11-129,-1-8-129,-1-9 129,0-1 0,-2 0-129,2 0 129,-4 8 129,1-2-129,-2 11 0,2 10 129,1 4-129,-2 10 0,4 8 129,2 12 0,-2 6-129,2 3-129,-2 4 129,-1-3 129,-1 0-129,-3-6 129,-4-7-129,-4-9 0,-1-8 0,0-12 258,-20-4-129,7-15-129,-4-12 129,1-10 0,0-5 0,3-5-129,4 0 129,6-2-129,4 12 0,11 3 0,5 15-129,4 12 0,1 9 129,-2 10 0,-1 13-129,-6 14 129,-6 0 129,-7 1-129,-13-7 0,-6-7 0,-9-8-258,0-10-516,-13-18-2967,11-15-1161,3-8-645,11-4-129</inkml:trace>
  <inkml:trace contextRef="#ctx0" brushRef="#br0" timeOffset="121255.9355">6536 6996 6450,'10'20'5934,"-5"4"-387,1 14-258,5 16-2838,-1 4-1806,8 10-129,-3 6-258,5 2-129,-1-3-258,-3-9 0,7-5-645,-14-26-1161,10-10-2967,-8-17-516,-11-6-387,18-19-129</inkml:trace>
  <inkml:trace contextRef="#ctx0" brushRef="#br0" timeOffset="121406.9441">6745 7368 8256,'-39'-26'5676,"11"23"-387,-2 3-387,-9 4-3870,2 4-645,-1 9-903,-5-6-1032,15 7-3354,9 0-387,10-2-387,9-3-258</inkml:trace>
  <inkml:trace contextRef="#ctx0" brushRef="#br0" timeOffset="122018.9791">6811 7467 1032,'0'0'5289,"0"0"258,3-6-387,-3-12-2193,0 18-1032,0 0-645,11 0-387,-11 0-129,0 0-387,0 0-129,0 0 0,0 0-129,0 0 0,4 12 0,-4-12 0,10 20 0,-4-3 0,-2-5 0,-4-12-129,18 20 0,-6-20 0,-1 3 129,2-5-129,-2-12 0,2 0 0,-3-2 0,2 1 129,-3 1-129,-9 14 0,18-13 0,-18 13-129,21 24 129,-9 3 129,2 4-129,-1 13 129,2 6 0,-3 5 129,-3-7-129,-3 1 0,-6-9 129,-2-6 0,-13-7-129,-4-16 129,-5-11-129,-3-4 0,1-10 129,3-3-129,2-2-129,7 1 0,10-1-258,4 5-129,7 11-516,-1-13-1290,11 15-3096,-3-4-387,6 3 0,-6-10-645</inkml:trace>
  <inkml:trace contextRef="#ctx0" brushRef="#br0" timeOffset="122448.0036">7391 7136 7611,'15'-2'5418,"-15"10"-387,0-8-129,-13 21-4128,4 1-258,-6 0-129,8 10 0,-1-6 0,8 8 0,0-5-258,13-3 129,4-10 0,8-5 0,-1-9-129,1-3-129,-3-10 0,-5-8 0,-6-5 0,-9 0 0,-3 5-129,-16-3-129,-2 8-129,-10-1-387,7 15-774,-12-3-3225,10 3-645,5 0-129,8 1-516</inkml:trace>
  <inkml:trace contextRef="#ctx0" brushRef="#br0" timeOffset="122755.0212">7566 7163 8514,'41'97'5805,"-22"-51"-387,1 0-258,-7-13-4257,2-3-129,-15-30-129,0 0-258,12-9-258,-11-18 0,-1-7 0,0-7-129,2 2 129,4-2-129,3 9-258,2 8 258,3 6-129,3 5-129,4 13-387,-7-8-1161,4 8-3483,-1 5-129,2-5-387,-4 0-258</inkml:trace>
  <inkml:trace contextRef="#ctx0" brushRef="#br0" timeOffset="123167.0448">7796 6634 7224,'0'0'5289,"1"21"-258,11 3-1032,7 26-3096,-6 4-129,6 13-387,-1 2 129,5 1-258,-1-6 258,1-2-129,-3-14 0,-2-7-258,-3-12 0,-3-12-129,-12-17 0,14 8-129,-14-8 0,7-18-129,0 5 129,1-3 129,3 0 0,2 3 129,4 4 0,3 3 0,-3 7 0,0 9 0,-7-1 129,-3 7-129,-7-2-129,-5 3 129,-10-7 0,-7-6-129,-5-4-129,-5-10-387,6 5-774,-4-13-3612,9-1-387,10-4-258,10 3-645</inkml:trace>
  <inkml:trace contextRef="#ctx0" brushRef="#br0" timeOffset="123348.0551">8257 6994 6450,'14'46'5547,"-6"-15"-387,-5-6-774,10 5-3870,-11-14-3225,-2-16-2064,6 15-258,-6-15-516</inkml:trace>
  <inkml:trace contextRef="#ctx0" brushRef="#br0" timeOffset="123584.0686">8303 6517 8127,'-2'-54'5676,"2"44"-387,0 10-258,26 23-3999,-17 9-387,6 16-258,1 8-258,3 11 0,4 8 0,3 3-129,1-6 0,0-3 0,0-8-258,-9-16-774,12-10-3999,-14-17-129,-2-16-645,-4-11-258</inkml:trace>
  <inkml:trace contextRef="#ctx0" brushRef="#br0" timeOffset="123869.0849">8209 6697 7482,'31'24'5547,"-17"-18"-516,-14-6-129,14 5-4257,-14-5-645,0 0-774,-16-10-1290,16 10-2709,-24-18-387,8 13-387,0 2 259</inkml:trace>
  <inkml:trace contextRef="#ctx0" brushRef="#br0" timeOffset="124350.1124">8567 6679 6321,'-48'24'5676,"18"-9"-516,-1 9-258,1 1-4128,-5-4-387,1-2-903,12 2-2709,1-5-1677,5-8-258,9 3-387</inkml:trace>
  <inkml:trace contextRef="#ctx0" brushRef="#br0" timeOffset="124947.1466">8859 6768 5547,'0'10'5289,"-15"-5"-258,-2 5-258,-5 10-4128,-1-12-258,1 7 129,-1-2-129,10 3-129,4 0-129,9 0 0,2-3 0,11-3 0,4-3 0,0-5-129,2-2 0,-4-5 0,-2-10 0,-6-1-129,-6-2 129,-1-1-129,0 4 258,-2 3 0,2 12 0,0 0 129,-2 7-129,5 9 258,6 2-129,6 7 129,-2-1-387,5-4 129,-1-6-258,-3-14-645,6 0-3096,-11-17-1161,-5-8-387,-4-12-516</inkml:trace>
  <inkml:trace contextRef="#ctx0" brushRef="#br0" timeOffset="125183.1601">8842 6324 7353,'33'4'5676,"-16"15"-516,2 5-129,3 11-4257,-6 1-129,0 10-129,-3 5-258,2 5 0,-3 1-258,2-3 129,-2-3-129,-1-8-258,6 3-645,-12-17-3612,10-2-516,1-10-774,4-7 0</inkml:trace>
  <inkml:trace contextRef="#ctx0" brushRef="#br0" timeOffset="125475.1768">9275 6644 5160,'-4'-11'5676,"-11"-1"-645,15 12-129,-15 10-3741,13 9-387,-6-2-258,8 10 0,0-6 0,6 6 0,2-7-258,8-2 129,-5-5 0,5 2-129,-5-3-129,-1-3 129,-10-9-258,3 17-129,-4-6-258,-14-7-645,1 6-3999,-13 0-258,-5 4-258,-5-5-516</inkml:trace>
  <inkml:trace contextRef="#ctx0" brushRef="#br0" timeOffset="128231.3344">8048 13052 9546,'13'42'5934,"5"-18"-387,-2-12-258,10-2-3741,0-10-1161,3-7 0,-4-12-129,-1-8-129,-6-5 129,-5-5-258,-6-1 0,-7-1 0,-1 8 0,-15 5 0,-4 12 0,-4 13 129,-2 6-258,1 14 129,2 11 0,7 15 0,3 4 129,8 5-129,5 0 129,5-5 0,11-5-129,7-8-129,3-7-129,4-15-387,12-2-1161,-7-12-3612,4-12-129,-5-9-387,0-6-387</inkml:trace>
  <inkml:trace contextRef="#ctx0" brushRef="#br0" timeOffset="128436.3462">8733 12689 10707,'0'0'5805,"-13"4"-645,-8 3 129,-5-2-5160,-8-3-516,3 7-3483,-5-3-1290,3-2-387,5 5-516</inkml:trace>
  <inkml:trace contextRef="#ctx0" brushRef="#br0" timeOffset="129855.4273">9141 12994 8901,'10'-2'5676,"-10"2"-387,15 1 0,-15-1-4128,0 0-387,0 14 0,4 2-129,0 2-129,5 13 0,-1 8 129,5 9-129,-1 8-129,3 11 0,-3 2 0,-3 2-258,-5-2 0,-2-6 129,-2-10-258,-3-9 0,-9-8 0,-1-17 0,-6-10 0,1-8 129,-1-3-129,-1-10 0,-1-3 0,1-2-129,1-5 129,-2-2-258,3 5 0,-3-3-387,8 7-516,-10-13-4257,16-1-387,0-6-129,7-1-903</inkml:trace>
  <inkml:trace contextRef="#ctx0" brushRef="#br0" timeOffset="130043.4381">9173 12632 10320,'8'-13'5934,"5"11"-516,-13 2-129,0 0-4257,0 9-1548,0-9-4386,2 17-516,-2-2-387,6-1-387</inkml:trace>
  <inkml:trace contextRef="#ctx0" brushRef="#br0" timeOffset="130431.4603">9400 12975 10062,'17'83'5676,"-11"-44"-258,3 1-129,-9-6-4644,12-1-129,-4-15-129,4-6-258,2-10-129,3-6 129,0-11-258,-2-6 0,0-4 0,-3-4 0,-2 3-129,-4 4 258,-1 3 0,-4 7-258,-1 12 258,0 0 0,7 9 258,-3 13-129,6 5 0,1-1-129,4 6 129,3-3-129,3 0-258,-6-20-1161,15-4-3870,-12-5 129,1-5-645,-4-12-258</inkml:trace>
  <inkml:trace contextRef="#ctx0" brushRef="#br0" timeOffset="131251.5072">9805 13026 8901,'34'75'5418,"-17"-33"-258,-2 3-387,-2-8-4257,-3-8-387,-5-5 0,2-8-129,-7-16-258,0 0-129,12 0 258,-11-16-258,5 1 129,-5-4 0,4 3 258,-3-1 129,-2 17 0,0 0-129,14-8 0,-14 8 129,10 9-129,-2 2 129,-2 0-129,2 2-129,-8-13 258,15 10 0,-15-10 0,15-1-129,-15 1 129,19-23 0,-11 7-129,1 0 258,-1-2-516,1 2 516,-2 1-258,6 4 129,-2 0 0,2 7 129,1 0 0,1 3 0,-1 1-129,2 7 0,-3-2 258,-1 8-258,1 0 129,-4 2-258,-2 0 258,-1 4-258,-3-2 258,-1 2-129,-2 2-129,3-3 129,0 5-129,-1 0 0,0 7 129,2 4-129,1 3 0,1 5 0,-2-2 0,1-1 0,-2-5 0,-3-5 0,0-14 0,0-15 0,-12-3 129,0-26-258,-2-12 129,0-10 0,-1-8 0,4-7 129,4 1-258,4 4 129,3 7-129,9 7 129,7 12 0,5 14 0,4 11 0,4 10-258,-3 14 387,-1 11-129,-7 6 129,-2 8-129,-11-3 129,-6 0-129,-12-6 129,-7-7-129,-5-6-258,-6-15-258,4 1-903,-7-12-3612,12-7-129,8-10-387,10 0-645</inkml:trace>
  <inkml:trace contextRef="#ctx0" brushRef="#br0" timeOffset="131567.5252">10611 13075 8256,'51'-3'5805,"-41"3"-645,-10 0 0,0 0-3999,-6 12-645,-18-2-258,3 7-129,2 2 258,4 3-258,5 2 0,8 3 0,4-2 0,15 4 0,7-1 0,4 3 129,2-1-129,-4 4 0,-4-4 0,-8 0-129,-13 1 0,-8-9 0,-15-2-129,-16-12-645,2 8-1935,-11-19-2322,-2 2-387,-4-7-258,5 0-258</inkml:trace>
  <inkml:trace contextRef="#ctx0" brushRef="#br0" timeOffset="131951.5472">11320 12775 10320,'7'83'5547,"-7"-26"-258,0 8 129,0 13-4773,-7 2-258,-4 0 0,0-4-258,5-10-129,6-4-516,-5-25-1290,5-5-3483,8-18 129,8-14-645,2-16-387</inkml:trace>
  <inkml:trace contextRef="#ctx0" brushRef="#br0" timeOffset="132133.5576">11495 13047 11094,'-73'0'5805,"25"11"-387,-10-5-387,2 9-4644,-5 2-129,2-4-258,15 6-258,7-13-774,29 10-4128,4-4-129,11 1-129,12-2-645</inkml:trace>
  <inkml:trace contextRef="#ctx0" brushRef="#br0" timeOffset="132407.5733">11576 13179 9546,'0'20'5676,"-5"-4"-516,-11 10 0,3-1-4515,3 2-129,-4-8-258,11 4 129,3-3-258,13 0 129,10-11 0,8-9-129,3 0 0,1-7 0,-2-6 0,-5-1 0,-8-10-129,-10-2-129,-10 4-129,-14-3-258,-6 11-1161,-13-10-3612,-9 0 0,-6 0-645,-2 4-129</inkml:trace>
  <inkml:trace contextRef="#ctx0" brushRef="#br0" timeOffset="139860.9996">12414 12882 10449,'17'8'5676,"-15"9"-387,0 10-129,0 5-5031,-2-10-1677,-1 4-3354,1-10-516,0-3-129,0-13-645</inkml:trace>
  <inkml:trace contextRef="#ctx0" brushRef="#br0" timeOffset="140022.0088">12546 12890 9417,'13'63'5934,"-5"-21"-516,-1 3-129,0 4-4515,-7-13-2967,2-2-2709,-1-7-387,2-13-258,-3-14-645</inkml:trace>
  <inkml:trace contextRef="#ctx0" brushRef="#br0" timeOffset="140568.04">12726 13097 9030,'7'-13'5547,"2"-4"-387,-9 17 0,0 0-4386,-13 17-129,-3 5-129,2 13-129,-3 0 0,4 6-129,2 5 0,7-2-129,4-4 0,6-7 129,12-12-258,4-12 0,6-9 0,4-5 0,1-18 0,-2-4 0,0-5 0,-2-8 0,-6 3 129,-5 1-129,-5 5 0,-6 5 0,-6 10-129,-1 16 258,0 0-129,-16 8 0,7 16 0,3 8 0,1 7 129,5 4 0,3-2 0,13-5-129,6-7-129,6-12 258,4-7-129,1-10-129,-3-10 129,-4-12 0,-7-5-129,-12-4 0,-7 0 0,-8 1-129,-11 7-645,-15-8-1419,0 14-2967,2 6-129,4 4-516,2 3 0</inkml:trace>
  <inkml:trace contextRef="#ctx0" brushRef="#br0" timeOffset="140892.0586">13194 13084 8901,'43'29'5676,"-26"-2"-387,-1 5 0,-12 3-4386,7 9-258,-6-3-129,1-5-129,-3-6-258,2-12 0,-5-18 129,0 0-258,17-8 0,-8-14 0,0-6 0,2-3 0,2 1 0,1 6 0,1 11-129,0 4 258,1 9-129,-2 14 0,-1 5-129,-4 5-129,2 5-774,-11-5-4128,2-5-129,-1-8-129,-1-11-774</inkml:trace>
  <inkml:trace contextRef="#ctx0" brushRef="#br0" timeOffset="141507.0938">13683 13159 10449,'13'3'5418,"-13"-3"-258,0 0-1419,-4 13-3096,-14-7 0,7 9-129,-9 1-258,5 4 258,1 2-258,6 7 0,1-1 0,7 2 0,0-1-129,10-2 0,3-8 0,6-10-129,0-9 0,3-11 0,0-14 0,1-13 0,-6-16-129,3-11 129,-7-5 129,-2-8-129,-7-4 0,-2 8 129,-2 4-129,-1 11 0,-2 13 0,-3 17 0,-2 14 129,8 15-129,-12 27 129,7 12 0,2 12 0,2 13 0,-1 9 129,2-2-258,4 4 129,5-3-129,2-8 129,4-7-258,2-7-258,-4-20-258,10 2-1677,-10-24-2967,4-8-258,-5-8-387,4-9-645</inkml:trace>
  <inkml:trace contextRef="#ctx0" brushRef="#br0" timeOffset="141883.1153">13981 13051 5805,'11'-1'5547,"-1"23"0,-7-2-387,1 16-3354,-4-9-516,6 9-387,-3-4-387,5 4-129,0-7-129,3-6 0,5-10-129,2-8-129,0-5 0,0-10-129,0-9 129,-1-4-129,-4-1 129,-2-4-129,-2 6 129,-4 3 0,-2 9 0,-3 10 0,0 0 129,5 14-129,-2 6 129,6 6-129,-1 1 0,4 0 0,3 1-129,0-5-258,7 0-1161,-9-18-3483,5-5-258,-6-15-387,-2-11-516</inkml:trace>
  <inkml:trace contextRef="#ctx0" brushRef="#br0" timeOffset="142707.1624">14543 13147 11739,'18'-5'5547,"-18"5"-258,0 11-1161,-11-7-3741,-3 5 0,-5 1-258,-2 5 0,1 2-129,5 4 129,6 1 0,5 5-129,4-3 129,14 0-258,10 3-129,0-10-387,17 7-1419,-3-19-3225,2-3-258,-1-9-258,-1-12-645</inkml:trace>
  <inkml:trace contextRef="#ctx0" brushRef="#br0" timeOffset="142911.1741">14893 12626 10965,'16'66'5805,"-12"-12"-258,-1 18-387,0 6-4773,-3 10-129,0-1-387,-1-5-129,1 1-387,0-22-1032,7-5-3612,1-20-129,7-20-387,-3-17-387</inkml:trace>
  <inkml:trace contextRef="#ctx0" brushRef="#br0" timeOffset="143057.1824">15051 12998 9159,'-9'-66'5676,"-10"52"-129,-2 14-258,-19 1-4386,9 11-645,-5 8-774,-8-3-3225,14 8-1419,5-4-387,11 0-516</inkml:trace>
  <inkml:trace contextRef="#ctx0" brushRef="#br0" timeOffset="143255.1937">15109 12944 7482,'8'43'5676,"-11"-8"-129,-4 1-645,1 6-3483,0 3-1161,1-3-903,9 5-4257,3-3-129,8-6-516,6-11-387</inkml:trace>
  <inkml:trace contextRef="#ctx0" brushRef="#br0" timeOffset="143444.2046">15265 12957 10836,'-26'-32'5805,"12"17"-387,3 15-645,-1-7-4515,-1-3-387,13 10-2193,-20 0-2967,20 0-129,-6 10-516,6-10-387</inkml:trace>
  <inkml:trace contextRef="#ctx0" brushRef="#br0" timeOffset="143775.2235">15374 12965 7482,'1'61'5805,"-1"-28"-258,0 9-516,0-5-3612,1 9-645,-1-5-129,9 0-258,2-9-129,5-8-129,5-11-129,1-13-129,-1-6 129,-2-12-258,-5-13 0,-6-3 129,-7-4-258,-4-3 0,-11 7-258,-16 0-387,7 14-645,-17-1-3096,10 10-516,2 5-387,6 6 0</inkml:trace>
  <inkml:trace contextRef="#ctx0" brushRef="#br0" timeOffset="144068.2402">15530 13058 7998,'31'50'5418,"-17"-16"-129,-5 6-387,-5-5-4128,3 1-258,-7-9-258,0-5-258,0-22 0,0 0 0,0 0 0,10-14 0,-4-8 129,2 1 0,4-4 0,3 6 129,0 5 0,7 11 129,0 5-258,2 13 129,-2 9-387,-1-3-516,3 15-4386,-6-9-129,0-7-387,-4-6-516</inkml:trace>
  <inkml:trace contextRef="#ctx0" brushRef="#br0" timeOffset="145155.3024">16154 12583 9288,'22'-13'6063,"-22"13"-516,24 32-129,-24 2-4515,8 17-129,-4 10-387,-2 16-129,-2 5-129,0-1 0,0-4 0,0-12-129,0-7 0,0-12 129,2-14-129,2-18 0,-4-14 0,11-17 0,-2-14-129,3-5 0,5-1 129,4 0 0,6 4 0,3 8 0,0 13-129,1 11 129,-4 12 129,-3 14-129,-8 6 129,-6 8-129,-10-2 0,-8-2 0,-11-6 0,-8-7-129,-6-10-258,-9-12-387,12 0-1806,-9-14-2709,10-5-258,4-3-516,14 0-387</inkml:trace>
  <inkml:trace contextRef="#ctx0" brushRef="#br0" timeOffset="145563.3258">16674 13108 6450,'20'-19'5547,"-20"19"-516,-9-14 0,-12 9-4515,1 11 129,-6 7 0,5 11-258,1 6 258,6 8-387,5 1 129,9 2-258,6-5 129,8-9-129,4-5-129,2-15 0,0-7 0,-1-17-129,-2-7 0,-6-8 129,-3-6-258,-6-1 258,0 3-129,-2 11 129,0 11-129,0 14 258,0 0 0,-2 14-129,2 15 258,9 8-258,1 0 258,4 1-258,3-2-129,-3-9-645,9 6-1806,-4-21-2451,-3-11-387,-1-4-258,0-14-258</inkml:trace>
  <inkml:trace contextRef="#ctx0" brushRef="#br0" timeOffset="146264.3659">16922 13004 9030,'38'49'5676,"-19"-8"-258,-6 2-258,4 9-4515,-13-8-129,0-3-387,-1-8 0,-3-6-258,2-11 0,-2-16 129,0 0-258,2-17-129,4-5 129,1-4 0,3-5-129,3-1 129,4 4-129,3 8 258,2 10 258,3 8 0,-2 2 129,0 8-129,-4 10 258,0 5-129,-5-4 0,-1 0-129,-6-7 0,-7-12-129,7 13 129,-7-13 0,0 0-129,5-17-129,-3 4 129,0-2 129,1 1-258,-1 0 258,0 4-129,-2 10-129,3-12 129,-3 12 129,-3 10-129,-1 8 0,-3 2 258,0 7-258,3 2 129,3 0 129,1-3-129,0-5 0,5-5 0,-5-16 0,21 1 0,-4-14-129,-1-17 0,-1-6 0,-1-14 0,-1-4 0,-1-9 0,-4-4-129,-3 5 0,-3 0 0,-2 9 258,0 8-258,-2 8 129,-3 5 0,-5 20 258,10 12-129,-18 12 0,9 20 0,4 12 0,5 11 0,0 13 129,7 7-258,8-3-129,4-2-129,5-7-387,-6-26-1419,5-3-3225,-3-23-129,2-11-516,-6-24-387</inkml:trace>
  <inkml:trace contextRef="#ctx0" brushRef="#br0" timeOffset="146467.3775">17684 12514 7353,'5'33'5418,"-5"8"-387,-8 5-387,2 10-4773,-6-10-1032,8 1-3096,1-6-645,1-15-645,2-12 129</inkml:trace>
  <inkml:trace contextRef="#ctx0" brushRef="#br0" timeOffset="146609.3856">17764 12673 8643,'36'33'5676,"-18"4"-258,-3 4-387,-2 5-4773,-4 0-1161,-12-12-3741,-1-10-516,4-24-516,-18 6-258</inkml:trace>
  <inkml:trace contextRef="#ctx0" brushRef="#br0" timeOffset="147284.4242">18445 12835 11997,'35'44'5934,"-19"-20"-387,3 4-129,-2-3-4902,-7 11-258,-3-2-129,-3 4 0,-1 2 0,-2-1 0,-1-1 0,0-2-129,-1-4 258,-8-10-258,-5-7 129,-7-8-129,-6-7-129,-4-6 0,-1-12 0,1-4 129,2-3-129,5-3 129,6 3 0,10 2 129,8 6 129,5 6-129,11 9 0,8 2 0,3 0 0,8 8 0,0-3-129,3 3 0,-3-4-129,-1-4-129,0 0-387,-13-16-1806,5 9-3096,-12-10-387,1 7-129,-7-11-774</inkml:trace>
  <inkml:trace contextRef="#ctx0" brushRef="#br0" timeOffset="148471.4921">19312 12900 11352,'22'48'5805,"-10"-8"-258,-7-5-258,0 13-5031,-5-5 129,0 1-387,-5-11 0,0-4-129,-1-9 129,6-20-129,0 0-129,0-6 258,0-17-258,6-4 258,4-2-129,5-1 258,-2 2-129,3 3 129,-2 13-129,4 12 0,-4 8 129,2 11-129,-3 10 0,-2 2 0,3 3 0,-5 0 0,1-8 0,-2-4 0,3-14 0,0-8-129,3-3 0,-1-18 258,5-3-258,-2-8 129,4-1-129,1-1 129,-2 1 0,0 2 0,-3 9 0,-4 6 0,-12 16 129,20-10-129,-20 10 0,3 21 0,-3 4 129,0 4-129,-2 2 129,-1 4-129,2-1 0,1-1 0,1-7 129,9-4-129,2-7 0,8-5-258,1-3 129,3-7 0,3 0 0,0-7-129,0-3 0,-2-4 129,-4 1 129,-3-2-129,-4 1 0,-5 0 0,-9 14 129,6-15 0,-6 15 0,0 0 0,-9 0 0,3 10 129,3 5 0,3 3 0,0 5-129,12-2 129,7 3-129,3-4 0,5-3 0,3-6-129,-2-8 0,-2-3 0,-7-7 0,-8-8 0,-10-8 0,-5-2 0,-14-1 0,-11-6-129,-3 8-387,-10-8-903,11 13-3354,-5 3-387,8 4-129,5 4-645</inkml:trace>
  <inkml:trace contextRef="#ctx0" brushRef="#br0" timeOffset="149003.5225">20152 13006 8256,'40'1'5676,"-26"14"-387,-4 3-258,3 9-3999,-8-1-387,5 6-387,-2 0 0,0 0-129,1-4 129,4-5-129,-1-7 129,1-6-129,0-8-129,2-2 129,-2-12-258,-1 0 129,1-3 0,-3-1 0,-3 1-129,5 1 258,-6 4-129,-6 10 129,0 0-129,14-8 129,-14 8 0,0 0 0,13 13 0,-5-3 0,3-3 0,1 5-129,2-5 129,3-4-129,1-3-129,0-2 258,-1-13-129,-3-3-129,-2-3 129,-3-6 0,-4 1-129,-4-2 0,-1 6 0,-8 6 129,-5 7-129,-1 6 258,-4 5-129,5 11 0,-2 9 0,8 9 129,5 3-129,2 5 0,9 4 0,10-2-387,6 3-258,-7-18-3612,16 0-1032,-2-10-258,7-7-516</inkml:trace>
  <inkml:trace contextRef="#ctx0" brushRef="#br0" timeOffset="149978.5783">21360 13097 9804,'10'-5'5676,"-4"-11"-387,-8 5-129,-12 4-4773,-10 0-129,-2 4-129,-3 3 0,-3 14-129,5 4 129,5 13 0,5 3-129,9 2 0,8 1 258,5-1-258,10-7 129,3-6-129,5-7-129,1-12 129,-1-4-129,-3-8 129,-2-10-129,-6-2 0,-3-1 129,-3 1-129,-4 3 258,-1 6 0,-1 11 0,0 0 0,-1 6 0,1 14 129,0 8-129,0 4 0,4 4-258,3-2-129,6 3-645,-9-14-3741,10-4-774,-2-15-387,3-4-387</inkml:trace>
  <inkml:trace contextRef="#ctx0" brushRef="#br0" timeOffset="150459.6058">21464 13116 9030,'20'58'5676,"-6"-20"-387,-8-1 0,6 11-4644,-8-17-129,1-4-258,-2-10-129,-3-17 0,12 3 0,0-13 0,4-7 0,7-7 0,1-3 0,8-2-129,1-6 129,2 7-129,3 2 129,-4 12-129,-1-1 129,-5 5 0,-5 4-129,-2 2 0,-9 4 129,-12 0-129,6 13 129,-6-13-258,-11 24 258,-3-8-129,4 2 0,-2 6 129,1 2-129,7 0 129,4-3-129,1 0 129,12-7-129,1-7-129,6-5 129,0-4-129,0-9 129,0-8-258,-4-5 129,-3-5-129,-7-3 129,-6 3 0,-6 0-387,-13-2-258,3 18-2064,-14-8-2451,3 7 0,-3 3-645,6 9-129</inkml:trace>
  <inkml:trace contextRef="#ctx0" brushRef="#br0" timeOffset="150843.6278">22041 13029 8643,'17'26'5547,"-11"-2"-387,-4 1-258,7 5-4386,-7 1-129,6 2-258,-1-1 0,6-4-129,1-6 0,4-10 0,2-7 0,0-8-129,0-11 0,-4-7 0,0-8 129,-5-2-129,-4 1 129,1 1 0,-6 7 0,-2 22 129,6-13-129,-6 13 129,6 16-129,0 5 129,3 4-129,2 4-129,1-3-258,-1-11-645,12 2-2064,-8-13-1806,0-6-516,0-17-516</inkml:trace>
  <inkml:trace contextRef="#ctx0" brushRef="#br0" timeOffset="151203.6484">22482 12997 7224,'20'61'5547,"-14"-27"-516,-2-5-129,1 0-4386,-4-4-129,1-4-258,-2-4 0,2-5-258,-2-12 0,0 0 0,20-3 0,-9-15 0,3 0 0,1-2 258,2 1-258,3 1 129,0 5 0,0 10 129,0 3-129,0 8 0,-1 5 129,-2 5-258,-3 1 129,-2-2-129,-3-4 0,-9-13-129,12 15-129,-12-15-774,0 0-516,7-16-2967,1 3-258,1-3-645</inkml:trace>
  <inkml:trace contextRef="#ctx0" brushRef="#br0" timeOffset="151623.6724">22892 13058 1,'13'-6'4385,"-13"6"517,0 0-387,-10 7-2451,-2-4-774,7 7-516,-7 2 258,9 8-516,-6-6 129,9 8-129,-1-4 129,5 0 0,5-3-129,5-1-387,3-11 129,3-3 0,0-12 0,2-5 0,-2-12-129,-1-8 0,-4-5-129,-5-11 129,-5-5 0,-5-8-129,-1 5 129,-7 0-129,-6 7 129,-2 8-129,-3 10 258,1 17-129,-2 16 129,3 19 0,2 13-129,5 18 129,0 12 0,9 10 0,1 5-129,7 2 129,6-5-129,3-4-129,4-3-258,-2-22-774,2-2-3999,-8-16-129,-5-10-645,-7-14-258</inkml:trace>
  <inkml:trace contextRef="#ctx0" brushRef="#br0" timeOffset="152367.7149">14661 13750 9417,'22'-58'5676,"-20"36"-516,-2 4 0,0 18-4386,-26-11-129,5 16-129,-6 10-129,0 11-129,-1 9 0,2 11-129,3 8 0,6 4 0,7 3 0,5 8-129,5 5 129,0 5-258,7-1 129,-2-3 0,2-2-387,-7-11-387,7 9-2193,-7-35-2580,-2-15-129,2-21-387,-9-16-258</inkml:trace>
  <inkml:trace contextRef="#ctx0" brushRef="#br0" timeOffset="152557.7258">14614 14066 10320,'1'6'5547,"-16"-2"0,-11 3-258,-12-2-4902,-8 0 0,-9-5-258,-1-2-258,7 2-387,-5-7-903,22 7-3870,4 0-129,15 7-387,13-7-258</inkml:trace>
  <inkml:trace contextRef="#ctx0" brushRef="#br0" timeOffset="153786.7961">14610 14262 5805,'15'110'5676,"-9"-57"-258,1-3-258,-1-17-3999,6 5-129,-12-19-258,8-4-129,-8-15-258,11-8-129,-3-13 0,4-6-129,-2-8-129,4-3 129,4-1-129,2 0 0,0 8 129,1 5-129,3 6 0,0 11 129,1 9-129,2 3 0,2 7 0,1 3 0,1-5-129,0 0 129,-1-2-129,-1-6 129,-3-11 0,-4-4-129,-7-4 129,-4-1-129,-6-4 129,-5 7 0,-4 3-129,-8 7 129,-5 4-129,-6 3 258,-2 9-129,0 6 0,3 7 0,1 2 129,5 3-129,7 6 129,5 1 0,8 1-258,9-2 129,7-7-129,6 0 0,3-3 129,3-6-129,1-9-129,2-4 129,-4-4 0,0-11 129,-4-2-129,-2-7 129,-5-4-129,-5-1 129,-5 2-129,-1-2 129,-5 2-129,-4 8 129,0 15 0,-13-6 0,1 11 129,-4 8-129,0 4 0,-1 7 0,2 5 129,5 0-129,3 0 0,6-1 0,2-5 0,12-4 0,10-4 129,5-5-129,6-6 0,6-5 0,1-12 129,4-7-129,-3-13 0,-1-4 129,-5-6-129,-6-8 129,-3 2-129,-7-4 0,-5 1-258,-2 6 129,-7 11 0,3 4 0,-5 7 0,-1 11-129,-2 2 0,-1 11 129,0 0 129,0 0 129,-1-15-129,1 15 0,-7-13 0,7 13 0,-7-22 258,4 10-258,2 0 129,1 12-129,0-16 0,0 16 129,2-15 129,-2 15-258,3-21 0,0 6 129,-2 4 0,-1-4-129,0 1 129,0 1-129,-1 1 0,-3 2 129,4 10-129,0 0 129,0 0 129,0 0-129,0 0 0,0 0 129,0 0-129,-3 7 129,3 13-258,-3 6 258,3 8-258,0 10 129,0 16 0,4 1 129,5 4-129,2 3 0,4 1 0,0 0-129,3-8 129,0-10-129,-3-5-129,0-13-258,-7-13-645,9 6-2838,-17-26-1548,0 0-129,0 0-774</inkml:trace>
  <inkml:trace contextRef="#ctx0" brushRef="#br0" timeOffset="154443.8337">15901 14389 6708,'0'9'5289,"1"3"-129,5 5-387,3 0-3999,-8-2-258,5 9 0,-4-10-129,4 10 129,2-6-258,1 1 0,3-2 0,4 2-129,1-6 129,2-6-129,3-5-129,-1-2 129,0 0-129,0-8 0,-6-4 129,3-1-129,-6-3 129,-1 4-129,-11 12 129,16-17 0,-16 17 129,0 0 0,14 0 0,-7 23-129,-1 5 129,3 7 0,-1 10 0,4 9 0,-4 6 0,2 8-129,-3 4 129,-5-5 0,-2-3 0,-6-6-129,-10-8-129,-3-12 129,-6-10 0,-5-15-129,-3-13 0,2-13 0,0-10 129,2-7-129,7-1 129,5 2 0,6-3 0,10 3-129,1 9-129,12 6 0,9 6-129,1 4-516,14 12-1806,-3-8-3096,4 4 0,-1-4-516,4 0-516</inkml:trace>
  <inkml:trace contextRef="#ctx0" brushRef="#br0" timeOffset="154599.8426">16478 14702 10836,'19'39'4902,"-21"-26"-4773,2-13-258,-10-8-5676,-3-15-258</inkml:trace>
  <inkml:trace contextRef="#ctx0" brushRef="#br0" timeOffset="231738.2547">8843 4071 9030,'-4'-9'5805,"4"9"-258,0 0-129,10 2-3225,-10-2-1290,0 0-258,10 18-129,-6-4 0,-4 4-258,1 7 0,2 9 0,2 7 0,1 0 0,4 5 0,1-2 0,3-1 0,3-1-128,2-9-130,2-10 0,7-2 0,2-7 0,6-8 0,5-6 0,7-2 0,4-9 0,4-1 0,1-1 0,3-1 0,-2 0 0,-2-1 0,-5 1 0,-4 5 0,-4-2 0,-8-1 0,-5 0 0,-4 3 0,-9 1 0,-2 0 0,-15 8 0,15-6 0,-15 6 0,0 0 0,2 17 0,-2 0 0,0 2 0,-1 7 0,1 2 0,0-3 0,0 2 0,0-5 0,5-3 0,1-2 0,-6-17 0,15 10 0,-15-10 0,20-17 0,-11-3 0,1-11 0,-3-5 0,-3-5 0,-4 0 0,0 0 0,-7 7 0,-6 4 0,-3 7 0,-7 8 0,0 10 0,-2 5 0,1 2 0,-1 3 0,4 0 0,0-3-130,9 9-1160,-9-12-4128,21 1-258,-4-14-258,4 14-387</inkml:trace>
  <inkml:trace contextRef="#ctx0" brushRef="#br0" timeOffset="233502.3556">10407 4335 11223,'14'72'5805,"-8"-29"-645,3 12 0,-4-5-4386,5 6-258,-7-5-129,0-2-129,-1-11-129,-1-9 0,-1-9 0,0-20-258,0 0 258,0-13-129,0-18 129,0-6-129,0-2 129,0-5 0,5 1 0,1 7 129,5 5-258,2 12 258,3 10-129,6 8-129,3 11 129,6 16 0,4 5-129,5 0 0,-2 1 0,2-3 0,-3-9 0,-4-6 0,-5-14 0,-7-13-129,-9-12 129,-7-5 0,-5-3 0,-8-4 0,-7 3 0,-5 7 0,-2 12 0,-1 9 0,1 9 0,7 15 0,6 14 0,7 9 0,4 6 0,12 5 0,8-2 129,5 0-258,6-8 129,0-7-129,3-12-129,-2-11-129,2-6-129,-8-13-516,7-1-774,-21-28-1935,14 13-387,-20-24 387,14 18 1290,-16-14 1032,6 6 903,-4 4 903,-4-4 903,11 21 2451,-15-14 258,10 23-645,-13-16-1161,3 23-903,0 0-516,-22 0-387,4 15 0,0 9-258,-2 5 129,1 6-258,4 4 0,3-1 0,8-4 0,4-5 0,5-6-129,11-10 0,3-8 0,4-5 0,-2-9 0,0-8 0,-5-7 0,-2-2 129,-7-1-129,-3 0 258,-4 5-129,0 4 129,0 18 0,-11-1 0,11 1 0,-10 23 0,9 2 129,1 11-129,1 5 258,7 9-129,2 0 0,3 15 129,0 0-258,-2 3 129,-5 4-129,-6 2 0,0-8-129,-13-8-129,-9-8 129,-5-19-129,-4-10 129,1-16-129,0-8 0,4-18-129,10-4-129,2-8-129,14 4-387,0-9-516,17 14-2580,-2-3-1419,9 10-258,-3-5-516</inkml:trace>
  <inkml:trace contextRef="#ctx0" brushRef="#br0" timeOffset="234034.386">11474 4568 11352,'18'-25'5418,"-18"25"0,3-12-516,-3 12-4257,-21 13-258,1 5-258,-5 5 0,-2 9-258,2 1 258,5 5-129,6-5 0,9-8-129,5-1 129,6-9 0,10-10 0,4-5 0,2 0-129,1-8 258,1-5-129,-2 5 0,-3-4 0,-4 5-129,1 7 129,-16 0 129,14 21-258,-6 1 129,-3 9-129,-1-3 0,3 8-129,-3-13-258,9 6-1548,-13-29-3096,19 0-258,-10-29-129,3-12-258</inkml:trace>
  <inkml:trace contextRef="#ctx0" brushRef="#br0" timeOffset="234262.3991">11685 4096 6837,'29'11'5676,"-10"24"-258,-7 12-129,8 21-2451,-10 5-1935,7 17-258,-8-1-258,2 0-129,-6-3-129,0-11-129,-1-11-387,-4-20-387,8-10-2193,-8-34-1935,0-5-645,0-31-258,5-9-258</inkml:trace>
  <inkml:trace contextRef="#ctx0" brushRef="#br0" timeOffset="234403.4071">11891 4396 9417,'-10'-5'5805,"-5"19"-645,-10 5-129,-1 3-3870,-6 5-1161,-5-5-258,17 4-4515,-7-8-129,12-1-516,15-17-516</inkml:trace>
  <inkml:trace contextRef="#ctx0" brushRef="#br0" timeOffset="234614.4192">12032 4502 11481,'5'58'5547,"0"-20"-387,-3-4-258,5 5-4773,-1 2-129,-3-10-903,11 1-4128,-4-15-258,3-6-258,-3-14-516</inkml:trace>
  <inkml:trace contextRef="#ctx0" brushRef="#br0" timeOffset="235178.4515">12071 4412 8127,'38'37'5289,"-21"-23"-129,3 6-387,-9-6-3870,5 12 0,-5-2-258,2 4-387,-3 3 258,4 3-258,-3-3 129,3-2-258,-2 0 129,2-9-129,-4-10 0,1-6 0,0-6-129,-2-10 129,-2-8 0,1-4 0,0-5-129,-2 2 129,0 0-129,1 9 258,-1-1-258,2 9 129,-8 10-258,19-8 258,-8 8-129,2 0 0,4 0 0,0 0-129,2-2 258,1-8-129,-1-4 0,0-9 0,-5-3 0,-3-3-129,-3 0 129,-7-2 0,-1 7-129,-8 6 0,-5 14 129,-5 4 0,-1 19-129,5 8 129,1 7 129,7 12-129,6 5 0,5-1 0,13-2 0,7-9-129,8-1 0,1-15-645,9 4-1419,-9-27-3096,3-1-129,-9-23-258,0-3-258</inkml:trace>
  <inkml:trace contextRef="#ctx0" brushRef="#br0" timeOffset="235619.4767">13276 4325 11481,'13'-19'5676,"-6"-3"-258,-7 22-258,-22 9-4773,-2 6 0,-8 9-129,1 6-129,0 8 0,8 14 129,10 5-129,12-2-129,8-2 129,17 0-258,12-7 258,5-9-129,7-10 0,-1-17-387,0-9-129,-13-23-774,1-7-3870,-14-23 0,-7-11-516,-14-19-387</inkml:trace>
  <inkml:trace contextRef="#ctx0" brushRef="#br0" timeOffset="236274.5141">13333 3795 11481,'19'15'5676,"5"34"-258,-1 15-387,14 23-4386,-14 15 0,-1 11-387,-4 3-258,-1-7 0,-4-12 129,-3-12-258,-3-17 0,-1-22 0,-2-24 0,-4-22-129,9-22 258,-5-15 0,3-11 0,0-5 0,5-5 0,2 7 129,4 15-129,4 9 129,3 20-129,5 12 129,3 17-129,2 11 0,3 9 0,1-2 0,-3-3 0,0-10-258,-3-10 387,-2-12-129,-5-10 0,-5-17 129,-6-12-129,-3-3 129,-6-6-129,-4 4 129,-2 2-129,-8 7 0,-6 11 0,-3 12-129,-2 7 129,-2 14 0,4 5 0,0 10 0,4 5 0,7 0 129,6 4-129,2-5 0,11-5 0,1-1-129,7-15 129,2-10 0,-2-9 0,-5-13 0,0-11 0,-8-8 0,-3-4 129,-4 2 0,-1 8 0,0 9-129,-2 11 129,2 13-129,-3 9 129,3 16-129,5 12 0,8 4 0,1 4 0,2-1-129,1-3-129,3-12-516,4 4-1419,-8-27-3096,4-3 0,-9-16-645,2-11-387</inkml:trace>
  <inkml:trace contextRef="#ctx0" brushRef="#br0" timeOffset="236602.5329">14223 4325 12255,'38'61'5547,"-17"-24"-258,-7-6-387,-1 13-4644,-4-9 0,-2 3-258,0-9 129,-2-2-258,-2-9 129,-3-18-129,0 0 258,12-18 0,-10-13-129,5-6 129,-1-7 0,5-4 0,4-2-129,2 4 258,5 14-258,2 13 0,3 4 0,-1 6-129,-1 9-258,-5 0-258,4 17-1290,-12-9-3225,3 1 0,-15-9-516,16 0-258</inkml:trace>
  <inkml:trace contextRef="#ctx0" brushRef="#br0" timeOffset="237363.5764">14763 4323 6321,'2'-27'5418,"-2"12"-258,0 15-387,-7-29-2967,7 29-258,-16-13-516,16 13-387,-26 9-387,12 10 0,-3-2 0,5 7-258,4 1 129,4 4-129,4-3 0,7-2-129,10-4 0,4-11 129,3-1-129,-2-8 258,0-6-129,-2-8 0,-6-4 0,-3-2 0,-6-3 129,-5 0-129,0 6 0,-3 5 129,3 12 0,-11 1 0,7 15 0,3 8 0,1 10 0,0 16 0,3 1 0,3 10-129,2 2 0,-2 9 0,-1 3 0,-1-4 0,-4-6 0,0-10 0,-6-9 0,-5-14 129,-3-13-129,-1-17 0,-3-11 129,3-15-129,4-8 129,8 0 0,3-8 0,14 3-129,11-6 0,6 6 129,13-1-129,5 5 129,3-4-129,0-3 0,-4 2-129,-4-4 129,-10-1 129,-8-5-258,-14 3 258,-10-2-258,-6 9 129,-11 6-129,-6 14 129,-4 11 0,0 13 0,3 15 0,6 12 0,8 13 129,6 7-129,4 0 129,11-3-129,8-6 0,8-4 129,2-15-387,3-3-258,-3-22-774,3-5-3612,-14-19-258,-2-8-387,-13-9-387</inkml:trace>
  <inkml:trace contextRef="#ctx0" brushRef="#br0" timeOffset="237866.6052">15892 3749 11481,'-10'10'5805,"-10"29"-258,-8 9-516,5 24-4128,-6 10-258,7 16 129,0 4-258,8 2 129,6-5-387,8-6 0,7-14 129,9-12-387,4-16-129,-2-16-645,4-6-645,-22-29-3870,23 6-516,-18-15-129,0-5-516</inkml:trace>
  <inkml:trace contextRef="#ctx0" brushRef="#br0" timeOffset="238818.6597">15894 4588 8514,'22'42'5676,"-7"-34"-258,10-1-129,0-20-2580,7-3-1935,-3-16-387,0-2 0,-2-11-258,-4 3 129,-6-5-258,-8 2 0,-5 12 0,-8 6 0,-10 9 0,-6 12 0,0 10-129,-4 13 129,1 14-129,5 5 129,5 2 0,8 5 0,5-3 0,12-8 129,11-7-129,9-11 129,7-10-129,5-5 0,4-19 0,3-9 0,-1-14 129,-3-10-258,-5-10 129,-6-8 0,-7-10 0,-11-7 129,-7-2-129,-8 0 0,-3 11 0,-10 8-129,-4 13 129,-5 20 0,-2 21-129,-1 18 0,1 29 0,1 16 0,1 19 129,6 11 0,5 11 0,8 5 0,2-5 0,14-2 258,7-8-258,6-7 129,7-14-129,4-15 129,3-19-129,0-15 0,-2-10-129,-3-20 129,-6-15-129,-10-7 0,-9-6 129,-11 3-129,-4 6 129,-16 9 0,-6 9 0,-2 14 0,-2 11 0,3 19 129,9 13 0,9 5-129,7 8 0,2 0 0,17 0 0,3-3-129,6-10 0,3-8-129,4-10-516,-12-15-774,10-2-3483,-7-15-387,3-3-129,-5-9-516</inkml:trace>
  <inkml:trace contextRef="#ctx0" brushRef="#br0" timeOffset="239046.6727">17007 4163 9546,'7'-17'5547,"-2"6"-516,-7 17 0,-22 6-4128,7 16-387,-8 0-129,2 6-129,0 7 0,7 3-129,8-1-129,8-4 129,14-6-258,10-10 0,10-4-258,2-16-387,12-3-3354,-13-14-903,2-10-258,-9-14-516</inkml:trace>
  <inkml:trace contextRef="#ctx0" brushRef="#br0" timeOffset="239390.6924">17310 3689 12771,'-2'23'5805,"-1"11"-645,3 18 129,-10 10-4902,3 16-129,-4 4-129,-3 3-129,-1-2 0,1-11-258,3-4-258,-3-26-1161,11-2-3354,0-28-387,3-12-387,13-6-387</inkml:trace>
  <inkml:trace contextRef="#ctx0" brushRef="#br0" timeOffset="239604.7046">17322 4065 8514,'-21'-13'6063,"1"16"-516,-13 4-129,1 15-1935,-4-13-3354,-3-2-129,2 5-774,-7-12-3612,23 5-774,4-5-516,17 0-516</inkml:trace>
  <inkml:trace contextRef="#ctx0" brushRef="#br0" timeOffset="239998.7272">17358 4068 11223,'25'71'5676,"-20"-29"-258,6 10-387,-7-1-4773,0 0 129,-4-8-258,0-9-129,0-5-129,4-7 129,-4-22 0,23 3 0,-4-12-129,6-16 129,4-4 0,4-6 0,1-1 0,0 3 0,-6 1 129,-2 8-129,-5 4 129,-4 7-129,-17 13 129,0 0-129,0 0 0,0 25 0,-11-2 129,3 3-129,0 3 0,1 0 0,7-4 129,4 0 0,12-12-129,4-6 0,4-7-129,2-4 129,-1-13 0,-3-6 0,-8 0-258,-6-6 129,-8 2-129,-7-2-258,-7 12-774,-20-5-3741,8 11-129,-5-2-387,7 8-387</inkml:trace>
  <inkml:trace contextRef="#ctx0" brushRef="#br0" timeOffset="240327.746">17896 4123 10320,'48'37'5676,"-35"-15"-516,-2 13 0,-9-6-4644,1 12-258,-3-3 0,-6-6-258,-1-1 0,1-8 0,3-9 0,3-14 0,0 0 0,6-20 0,4-3 129,4-5-129,3-4 129,2 3-129,4 6 0,2 8 129,-3 10 0,1 8-129,-2 14 0,-3 6-129,0 6-258,-11-6-903,-3 3-3741,-4-9-129,0-2-258,-11-15-645</inkml:trace>
  <inkml:trace contextRef="#ctx0" brushRef="#br0" timeOffset="241050.7873">18452 4035 12384,'33'-19'5676,"-33"19"-387,18-11-258,-18 11-4773,-7 3 0,-8 5-258,-1 0 0,-1 5 0,4 3 0,6 2 0,7 4 129,5-1 0,13 4 0,6-1 0,3 0-129,-1-2 0,-4-1 0,-5 1 0,-11-3 0,-7-6-129,-16-11-387,-5 5-1161,-11-16-3483,4-4-258,-7-19-387,11-2-645</inkml:trace>
  <inkml:trace contextRef="#ctx0" brushRef="#br0" timeOffset="241246.7985">18521 3531 12384,'97'35'6192,"-48"29"-645,-12 16 0,2 19-5031,-16 13 0,-11 3-258,-11-2-387,-8-9-258,-10-4-1032,-17-32-3870,9-18 0,-6-28-645,11-22-516</inkml:trace>
  <inkml:trace contextRef="#ctx0" brushRef="#br0" timeOffset="242186.8523">19232 4000 11223,'7'91'5547,"-3"-33"-645,-4-2 0,0 2-4644,0-3-129,-1-9 0,-2-14-258,3-20 129,0-12-129,11-17 0,2-19 129,3-6-129,4-9 258,5-2-129,0 7 0,1 6 0,-2 12 129,-3 14-129,-2 15 0,-4 17 129,-2 16-129,-5 2 0,-1 4 0,-1 5-129,-1-8 129,-3-6 0,3-12-129,-5-19 129,13 0-129,-3-14 0,2-15 129,2-6-129,4-5 129,1-3-129,-1 3 129,1 5 0,-5 3 129,1 7 0,-5 9 0,-10 16-129,12-5 129,-10 12 0,-2 10 0,-2 9 0,-1 5-129,1 3 129,2 4-129,0 2 0,8 1 0,4-7 129,5-2-129,3-6 129,5-6 0,2-8 0,0-7-258,-1-10 129,-2-11 0,-3-4 0,-2-5 0,-6-4-129,-2-3-129,-6 3 258,-2 4 0,-3 8-129,0 17 129,0 0-129,-11 2 129,8 16 0,3 10-129,2 5 0,9 2 129,4-2 0,7-5 0,3-7 0,4-9-129,-2-10 129,-6-4 129,-4-15-129,-10-8 0,-7-4-129,-11-4 129,-13-2-129,-7 5-387,-10-6-1161,6 19-2967,-4 4-387,11 8-258,5 5-516</inkml:trace>
  <inkml:trace contextRef="#ctx0" brushRef="#br0" timeOffset="242762.8853">20173 4008 8901,'22'59'5547,"-11"-19"-258,3 10-258,-3 2-3741,4-2-774,-6-5-258,0-7 0,-2-10-258,0-10 0,-7-18 0,14-2 129,-8-18 0,1-8-129,0-9 129,-2-4-258,1-2 258,1 3-129,-2 2 129,0 11-129,-2 7 0,1 6 0,-4 14 0,0 0 0,10 7 129,-5 8-129,2 7 0,6-2 0,1 1 129,7-3-129,2-4 129,2-13-129,3-1 0,2-4 129,-4-16-129,-2-4-129,-3-7 129,-9-4 0,-4-1 0,-6 7-129,-2 4 0,-13 4-129,-3 12 258,-1 7-129,-3 5 0,3 16 0,7 12 0,3 13 129,7 4 0,7 1 129,12 3-258,8-1 129,11-3-129,5-8-129,7 1-1032,-5-27-3612,1-3 0,-7-12-516,-5-15-516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6:05:45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 8686 3483,'10'9'5160,"-10"-9"-258,0 0 0,0 0-3483,0 0-258,0 0 0,-7-5-258,7 5 0,-22-4 129,22 4-129,-26 0-258,14 2-129,-5 3 0,4 1-129,-6 1 0,3-1-129,-4 2 0,-1-6 0,-2 5-129,-1 0 129,-4-4-129,2-3 0,-2 1 0,-2 3 0,0-4 0,1 3-129,-1 1 129,2-4 0,0 2 0,2 1 0,-1-3 129,1 1-129,0 2-129,2-3 129,-2-3-129,1-3 0,5-1 129,-1 2-129,4-2 0,1 4 258,2 0-258,3-3 129,0 5-129,-3 1 129,5-3-129,-3 2 0,-2 1 0,0-5 0,1 5 0,-1 0 129,0-4 0,1 0 0,-2 4-129,2-2 129,-4 0 0,3-1-258,-1 1 258,1 2 0,-3 0-129,4 0 130,0 0-130,1 2 0,12-2 0,-18 4 0,18-4 0,-15 0 0,15 0 0,0 0 0,-13 0 0,13 0 0,0 0-388,-13 11-773,14 5-4257,-1-16-387,-1 18-129,1-18-516</inkml:trace>
  <inkml:trace contextRef="#ctx0" brushRef="#br0" timeOffset="2561.1465">5159 8625 9546,'12'4'5934,"-12"-4"-516,0 0 129,-7 0-4644,-28 0-258,-6 0 0,-17 0 0,-6 11-129,-12 0 0,-2 7-129,-5-2-129,3 4 0,2-3 0,7-5 0,8 1-129,4-7 0,11-2 0,5-4 0,8 0-129,7 0 129,6-4-129,3 4-129,8-2-129,-2-2-387,10 13-1548,3-9-3354,-7 19-387,7-7-387,0 0-387</inkml:trace>
  <inkml:trace contextRef="#ctx0" brushRef="#br0" timeOffset="4028.2304">6340 8735 5031,'0'0'5805,"-2"13"-516,2-13-258,0 0-2451,8 5-1677,-8-5-129,0 0-129,15 0-258,-3 0 0,0 0 0,3 4 0,1-4-129,2 0 0,2 3 0,2-3 0,3 0-129,-2 1 129,2-1 0,2 0-129,1 0 0,3 0 129,0-2 0,7 2-129,0 0 0,1 0 129,-1 0-129,0 0 0,0 0 0,-3-3-258,-2 3 258,-4 0 0,-3-3-129,1 3 0,-4 0 0,0 0 0,0 0 0,2 0 129,-3 0 129,2 0-258,1-2 0,-2-3 129,2-5-129,-3 2 0,1 2 0,-2-4 0,-2 5-129,1 5 129,-1-1 0,-2 1 0,2 0 0,-2 0 129,0 0-129,4-1 0,-2-2-129,7-9 129,0 5 0,2-2 0,0-1 129,5-2-129,0 7 0,0 0 0,-2 2 129,-2 3-129,-4 0 0,0-2 129,-2 2-129,-2 2 129,0-2 0,1-2 0,0-3 0,3-7 0,3-1-129,-1 6 129,2-7-129,0 5-129,0 6 0,-5 3-258,-3 2 0,-11 11-516,-1 18-3870,-14-10-1161,-12 7-258,-10-2-387</inkml:trace>
  <inkml:trace contextRef="#ctx0" brushRef="#br0" timeOffset="7400.4232">1711 10181 5934,'8'29'5418,"-8"-29"-258,13 14-258,-13-14-3354,0 0-387,20 7 129,-20-7-387,13-1-129,-13 1-129,16-8-129,-16 8-129,25 0 0,-11 0 0,4 0-129,-2-3-129,3 3 129,2 0 0,1 0 0,0-1-129,3 1 0,3 0 0,5 1 129,1 2-129,5 6 0,0-1 0,1 6-129,2-2 0,-1 2 129,-1-8-129,0 3 129,-2-1-258,1-1 258,0-5-129,1-2-129,0 0 129,0-4 0,3-1 0,3 0 0,1 0 0,7 0-129,-1 5 258,4-2-129,2 2 0,1 0 0,-2 0 0,2 0-129,1 0 129,-2-4 0,-1-4-129,2 0 129,2-1 0,3 1 0,4 3 0,4 5 0,1 0-129,2 4 129,2 2-129,-2 0 129,-3-4 0,-3 4 0,1-5 0,-1-1 0,-1-3 0,1-2 0,-2-1 129,1 5-129,3 1 0,1 6 0,2 2 0,1 2 0,0 3-129,3 1 258,0 5-129,0-2 0,-3-7 129,-5-6-129,-4 0 129,-3-1-129,-7-3 129,-2-1-129,-3-5 129,-2-3-129,1 7 0,2 2 129,2 0-129,7 0 0,0 6 0,0 0 0,-1 1 0,0-4 129,-3-3-129,-3 0 0,-6 0 0,-2-7 258,-2-2-258,-2-4 0,0 3 0,-1-2-129,5 5 129,2-3 0,1 5 0,4-2-258,2 4 258,0-2 129,1-4-129,-2 1-129,1 1 258,-4-4-129,-1 0 0,-4-1-129,2 3 129,-3 1 0,4 4 0,0 4 0,0-1 129,6 1-129,1 0 0,0 3 0,1-3 129,0 2-129,-2-2 0,1-1 0,-1 0 0,-2-3 0,0-2 0,-4 1 0,0 3 0,3 0 129,-3 2-129,6 0-129,-1 0 258,-3 0-129,2 0-129,0 4 258,-2-1-129,-3-3 0,-4 0 0,-7 0 0,-5 0 129,-7-4-129,-3 1-129,-10-4-129,-1 6-258,-8-11-1161,-4 12-3999,0 0 0,0 0-774,-12 5-645</inkml:trace>
  <inkml:trace contextRef="#ctx0" brushRef="#br0" timeOffset="17388.9946">2434 11623 7482,'0'0'5289,"0"0"-258,-7 4 0,-7-4-3870,-1 12-258,-13-11-258,-3 10 129,-17-7-129,-5 2 0,-10-3-129,-3 4 0,0-6 0,-1 0-129,-2-1-129,8 0 129,5 0-129,9 0 0,2-4-129,8 2 0,4-6 0,6 0 0,7 3-129,3 2 0,6 0 0,11 3-258,-13-1-258,13 1-516,0 0-3999,0 16-387,1-2-387,-1-14-387</inkml:trace>
  <inkml:trace contextRef="#ctx0" brushRef="#br0" timeOffset="18185.0401">4664 11526 9159,'-15'26'5547,"1"-9"-129,-4 3-129,-6 6-4515,-18-4 0,-5 5 0,-17-12-129,-6 9 0,-6-14-129,-4 2-129,1-7-129,4-3-129,11-1 129,10-1-258,8 0 0,12 1 0,10 0-129,6 1-129,18-2-129,-17 0-645,24 0-4257,-7 0-129,22 2-516,-4-2-258</inkml:trace>
  <inkml:trace contextRef="#ctx0" brushRef="#br0" timeOffset="18697.0694">6044 11598 9546,'14'0'5934,"-1"0"-258,-13 0-129,-15 17-4515,-17-17-258,-4 0-387,-11 0 258,-2 0-258,-10-1 0,3 1-129,4 0-129,6-5 0,9 0-258,5-2-258,12 7-3483,-2-1-1806,8-1-258,14 2-387</inkml:trace>
  <inkml:trace contextRef="#ctx0" brushRef="#br0" timeOffset="21948.2553">4613 12988 9288,'12'-4'5547,"-2"0"-258,-10 4 129,0 0-4386,-12 0 0,-10 0-387,-1 0 129,-17 2-129,-1 5 0,-15-1-129,-3 8-129,-9-5 0,-6 2 0,-5-1-129,-2 3-129,-3-3 129,3 0-128,1-2-130,4-1 0,6-2 0,8 4 0,8-5 0,8 2 0,12-3 0,7 4 0,7-7 0,7 0 0,13 0 0,-16-3 0,16 3 0,0 0 0,0 0-3484,0 0-2321,0 0-258,0 0-516,0 0-387</inkml:trace>
  <inkml:trace contextRef="#ctx0" brushRef="#br0" timeOffset="38892.2245">18830 4675 8643,'0'-36'5805,"0"36"-387,0 0-258,10 20-4128,-7 2-258,3 17-129,-5 12-387,0 10 0,-1 16-129,0 5 0,0 10 0,0 7 129,-2 3-129,-3 6 0,2-5 0,-1 2 0,-1-5 0,0-1 0,-3-3 0,1-1-129,-1-6 129,2-4-129,0-9 0,-1-7 0,2-7 0,2-5 0,2-15 0,-1-5 0,1-10 129,1-7 0,0-5 0,0-3-129,0-12 129,0 14-129,0-14 129,0 12 0,0-12-129,0 0 129,0 0-129,13 13 129,-13-13 0,23 4 0,-8-1 0,7 3-129,5 0 0,4 4 129,6 3-129,7 0 0,4 1 0,9 5 0,7 1 0,5-1 129,5 4-129,8-2 129,5 3-129,3 2 129,6-2-129,4 3 0,5-2 129,0 2-129,2-1 129,-3 1-129,0-1 0,-1-4 0,-6 2 0,-5-5 0,-8-3 0,-6 0 0,-8-9-129,-9 0 129,-11-3 0,-6-1 0,-10-3 129,-11-5-129,-6 1 0,-6-3 0,-11 7 129,11-10-129,-11 10 0,0-23 0,-1 5 0,-4-6 0,-1-11 0,2-8 0,0-15 0,2-11-129,2-13 258,0-11-258,7-8 258,1-9-129,0-8 0,1-5 129,-4 0-129,1-2 0,-3 4 0,-2 8 258,-1 3-129,0 7-129,0 6 129,0 7 1,1 5-130,4 6 0,2 2 0,2 7 0,0 8 0,2 2 0,1 9 0,-1 10 0,-1 5 0,0 10 0,-3 9 0,0 1 0,-2 0 0,-5 16 0,0 0 0,9-9 0,-9 9 0,0 0 0,0 0 0,0 0 0,0 0 0,0 0 0,0 0 0,0 0 0,0 0 0,-7-7 0,7 7 0,0 0 0,0 0 0,-14-5 0,14 5-130,-19 0-1031,10 14-2064,-24-9-2193,5 8-516,-7-8-645,-5 9-516</inkml:trace>
  <inkml:trace contextRef="#ctx0" brushRef="#br0" timeOffset="39988.2872">20996 5231 9030,'14'7'5418,"1"2"-387,-15-9-258,0 0-3999,-7 0-387,-13-7-258,-10-8-129,-7-4 0,-5-8 0,-6-2 129,0 0 0,3 0-129,4 4 0,5 12 129,6 9 0,8 7-129,2 19 129,5 12 0,0 0 0,2 2 0,-6-1 0,-1-6-129,-2-5 0,-4-10 129,-3-14-129,-3-7 0,-3-10 0,-2-5 0,2-2 129,0 0-129,0 0 129,-1 10-129,0 9 129,0 4-129,1 6 129,-2 13-129,2-2 0,1 1 129,0-3-129,-1-7 129,4-7-129,2 0 0,2-13 129,-1-9-129,1-1 0,2 2 0,0 1 0,3 3 0,3 11 0,1 3-129,0 4 129,0 12 0,4 7 0,-2 1 0,1-1 0,-5-4 0,-3-10 129,-1-6-129,-4-10 0,2-11 129,-8-13-129,-1-8 0,-1 2 0,1-2 0,3 8 129,2 11-129,-2 15 0,5 8 0,3 21 0,-1 8 0,4 3 129,-3 2 0,0-2-129,-2-9 258,-6-12 0,-3-12-129,-6-19 129,-5-4 0,-5-7-129,0-3 0,1 3-129,5 8-129,12 17-258,7 6-387,23 28-2451,-4-1-2193,17 22-129,7 0-516,10 9-387</inkml:trace>
  <inkml:trace contextRef="#ctx0" brushRef="#br0" timeOffset="41760.3885">19032 6094 3096,'8'92'5160,"-8"-43"-387,0 5-129,0-1-3354,-5-16-645,2 0 0,-3-18-516,6-19 129,-11 0-129,7-15 0,1-26 0,3-4 129,-3-16 0,3-4 258,-2-1-258,2 6 129,0 2 129,0 12 0,0 12 129,4 14-129,-4 20-258,0 0 0,15 13 0,-5 16-129,0 9-129,3 4 0,3 3 129,1-1-129,0-8 129,2-8-129,4-15 0,-1-13 0,1-14 0,-2-19 0,-2-11-129,-1-11 129,-5-7 0,-3-1 0,-5-2 129,-5 8-129,0 10-258,-5 9-258,4 25-1806,-11 5-2580,12 8-258,-10 21-516,10 15-516</inkml:trace>
  <inkml:trace contextRef="#ctx0" brushRef="#br0" timeOffset="42196.4135">19471 6071 5547,'13'-29'5805,"-13"15"-387,0 14-645,-5-19-2709,-7 16-1806,-5 3-129,-1 3-258,1 13-129,2 5 129,4 3 0,7 2 0,4 1 129,10-5 0,9-10 0,3-5 0,0-7 258,1-5-258,-1-9 0,-2-3 129,-6-2-258,-3-1 129,-3 10 0,-8 10 129,0 0-129,0 0 129,3 9 129,-3 11-258,0 4 258,4 1-258,0-3 129,3-10-387,6 4-1935,-13-16-2709,22-11-387,-9-15-516,-3-8 129</inkml:trace>
  <inkml:trace contextRef="#ctx0" brushRef="#br0" timeOffset="42768.4462">19808 5718 4644,'20'-31'5418,"-20"31"-258,-2-21-258,2 21-3741,-24-5-258,8 7-258,-6 6-258,1 10-129,-2 4 0,8 10 129,2 3-129,11 3 129,2 0-129,7 4-129,8-3 129,7-3-129,3-7-258,2-5-129,7-1-1290,-13-13-3225,10-3-516,-7-8-258,2-9-645</inkml:trace>
  <inkml:trace contextRef="#ctx0" brushRef="#br0" timeOffset="42973.4579">19976 5635 9288,'17'19'5547,"-17"2"-516,3 13 0,-3-2-4644,0 6-129,0 2-129,0-2-258,0-2-387,0-18-1935,6 3-2451,-6-21-516,17 10-387,-8-17-129</inkml:trace>
  <inkml:trace contextRef="#ctx0" brushRef="#br0" timeOffset="43490.4875">19831 6249 8256,'11'17'5547,"-11"-3"-387,-1 8-258,-8 0-4128,-1 7-516,-1 6 0,0 0-129,-2-1 0,8-1 0,4-1-258,1-8-258,10 8-1935,0-18-2580,8-11-516,1-3-258,3-5-387</inkml:trace>
  <inkml:trace contextRef="#ctx0" brushRef="#br0" timeOffset="43904.5112">20119 6278 2709,'17'-15'5418,"-17"15"-516,0-12 0,0 12-3354,-14-4-387,1 8-387,-7 1-258,0 11-129,2-5-129,4 8 0,2-1-258,9-2 0,3-2 0,0-14-129,26 10-129,-10-10 129,6-1-258,-3-8 0,1-3 129,-6-2 0,2 4 0,-16 10 129,14-14 129,-14 14-129,0 0 258,0 0 129,2 17 0,-2 1 0,0-1-129,0 5 258,-2 0-387,2-5-645,5-1-2838,-5-16-1290,16 6-516,-3-11 0</inkml:trace>
  <inkml:trace contextRef="#ctx0" brushRef="#br0" timeOffset="44768.5606">20366 6232 3354,'27'2'5160,"-27"-2"-258,16-7-387,-16-4-3225,0 11-516,1-16-516,-1 16-258,-5-14 0,5 14 129,-18 0 0,18 0 129,-18 5 0,9 7-129,9-12 258,-11 20-258,5-7 387,6 2-387,-3-5 0,3 4 0,0-1 0,0-13-129,0 18 129,0-18-129,7 12 0,-7-12 0,0 0-129,13 0 129,-13 0 129,13-2-129,-13 2 129,11-6-129,-11 6 129,0 0-129,11 14 129,-10 0 0,-1 1 0,1 8-129,1-3 0,0 2 129,-1-3 0,1 1 0,1-6-129,0 3 129,-3-17 0,10 15-129,-10-15 0,7 12-129,-7-12 129,0 0-129,0 0-129,0 0-258,0 0-1290,0 0-2838,-3-10-516,-1-2-516,0-6 129</inkml:trace>
  <inkml:trace contextRef="#ctx0" brushRef="#br0" timeOffset="45129.5812">20382 5913 2322,'17'9'5418,"-2"12"0,-1 2-516,12 20-2580,-12-7-258,15 19-903,-9-1-387,6 8 0,-5-5-387,-5-1-258,-3-4-516,-13-16-3612,0-4-1161,-2-15-258,2-17-645</inkml:trace>
  <inkml:trace contextRef="#ctx0" brushRef="#br0" timeOffset="45760.6173">21261 5946 9159,'0'12'6063,"8"-10"-516,-8-2-129,30-5-4257,-17-4-129,12 2-387,5 0-129,12-1-129,8 1 0,11 5 0,7 2-129,7 2 0,7 6 0,1 9-129,-5-6 129,-3 6-258,-9-2 129,-7-1 0,-15-6-129,-7-2-258,-14-1 129,-10-5-258,-13 0-129,-8 0-258,-11 10-2322,-24-10-1935,4 3-774,-13 1-387,1 4-516</inkml:trace>
  <inkml:trace contextRef="#ctx0" brushRef="#br0" timeOffset="46120.6379">21301 6200 9804,'0'36'5934,"9"-25"-387,-9-11 0,30 10-4515,-8-10-258,10 0 0,11 0-258,12-1-129,10 1 0,9 5 0,10 0-129,5 6 129,-1-1-258,-4 0 0,-8 2-129,-13-2 129,-11-5-129,-13 2 0,-15-3-129,-12-3 129,-12-1-258,0 0-129,-15-6-258,-8-6-516,6 12-2838,-16-8-1677,12 5-258,-5-9-645,6 8-129</inkml:trace>
  <inkml:trace contextRef="#ctx0" brushRef="#br0" timeOffset="46557.6629">22113 6388 8256,'54'33'5805,"-27"-26"-258,4-6-129,-5-5-4257,8-5 0,-9-18-258,6 0-258,-7-7-258,3-5 129,-6-6-129,-2 1 0,-3-2-258,-4 5 129,-4 2-129,-3 6 0,-1 1 0,-4 6-258,0 7 258,0 4-129,-2 3 0,2 12 0,-10-13 0,10 13 0,-25-16 0,6 6 129,-5-5 0,-6-4-129,-2 0 129,-4-2-129,2-1 0,-2 4 0,4 1-129,1 8 0,4 1-387,-3-4-258,14 15-2967,-16-3-1806,13 0-258,-6 0-645,3 8-387</inkml:trace>
  <inkml:trace contextRef="#ctx0" brushRef="#br0" timeOffset="47575.7211">21460 6841 8901,'17'-1'5676,"-4"-17"-258,-13 3-129,-4 4-4515,-10-4-258,-5 5-258,-4 5-129,1 2 0,-3 4 0,3 15 0,5 8 0,4 9-129,6 5 258,7 2-258,0-2 129,11 2 0,4-6 0,3-7-129,3-7 129,3-9-129,2-11 0,0-7-129,1-14 0,-1-1 129,-3-2 0,-2-2 0,-5 2-129,-2 1 129,-6 9 0,-8 14 0,0 0 0,0 0 0,0 12 129,0 8-258,-2 3 129,2 3 0,0-3 129,6 1-129,5-6 0,2-4 129,6-6-129,-1-4 0,-2-4 0,-3-10-129,-1-2 0,-9-5 0,-3 0-129,-7-8-258,-7 12-1032,-16-16-3096,7 9-645,-4-4-387,4 2-516</inkml:trace>
  <inkml:trace contextRef="#ctx0" brushRef="#br0" timeOffset="47802.7341">21730 6597 11223,'21'73'5805,"-15"-23"-516,6 20-1290,-6-10-3354,2 4-258,-3-8-387,0-4-258,1 0-774,-6-29-2967,5-5-1290,-5-18-387,20 0-645</inkml:trace>
  <inkml:trace contextRef="#ctx0" brushRef="#br0" timeOffset="48296.7624">22021 6936 4644,'5'13'5418,"2"-2"129,-7-11-516,0 0-3096,-18 5-774,18-5-258,-21 13-258,8-4-129,-3 6 0,3 5-258,3-2 258,2 5-258,6-1 0,2-1-129,4-5 129,6-2-258,8-8 0,1-6 0,-2 0 0,2-15 129,-2-6-258,-1-8 129,-4-8 0,-8-6 0,0-5 0,-4 1 0,0 1-129,-6 2 129,2 9 0,0 4-129,0 13 258,4 18-129,0 0 0,-5 26 0,5 8 129,0 7 0,5 8 0,3 4-129,2 2 0,0-1 129,1-8-129,-1-15-387,3 7-1677,-13-38-2580,0 0-774,0 0-387,7-26-645</inkml:trace>
  <inkml:trace contextRef="#ctx0" brushRef="#br0" timeOffset="50999.917">22823 5239 7482,'11'-4'5289,"4"4"-258,-15 0-258,8 27-3999,-11-1-129,-4 18 129,-4 16-516,-2 18 0,0 20-129,0 17 0,2 15 129,4 8-258,4 10 258,3 4-129,0-3 129,9 2-129,1-7 129,4-3 0,0-9 0,3 0 0,-1-13-129,1-10 0,0-9 129,-2-14 0,-1-18-129,1-15 129,-3-14-129,2-10 129,-2-14 0,1-9-129,0-6 129,-1-2-258,4-5 129,-2 5-129,6-8 129,1 4-129,2-2 0,3 2 0,2-3 129,3-3 0,2 3-129,5-4 0,2 5 0,4 0 129,4-1-129,6 8 129,2-5 0,7 6 0,5 0 0,10 0-129,2 0 258,3 3-258,5 1 129,-2-3-129,1 2 0,-3-1 0,-3 1 0,-8 1 0,-1 0 129,-5 1-129,-3-2 129,-3 2-129,-7 2 0,-6-3 0,-7-3 0,-7 3 0,-8-3 0,-7 3 0,-8-2-129,-11-2 129,0 0 0,7-7 0,-7 7 0,0-11 0,-3 1 0,2-5 129,-2-2-129,3-4 0,0-9 0,0-7 0,5-13 258,0-10-258,-2-5 0,0-10 0,-2-8 0,-1-1 0,0-5 0,-4 2 129,0-1-387,-5 0 387,5-4-129,-5-2-129,2 0 258,1-1-129,0-3 0,1-1 0,-2 7-129,3 2 129,-2 10 0,5 5 129,-2 11 0,0 7-129,2 14 0,0 2 0,-3 6 129,1 4-129,-3 3 0,-3 4 0,-3-3-129,-4-2 258,-1 2-129,-3 2-129,1-1 129,-1 4 0,0 2 129,3 2-258,4 6 129,1 3 129,12 9-129,-15-16 129,15 16-129,-14-20 0,5 8 0,-1-7 129,-5-2 0,2-6-129,-5 4 0,1 5 0,-1-3 0,2 1 0,2 4 0,2 8 0,12 8-129,-16-8 258,16 8-129,0 0 0,0 0 0,0 0 129,0 0-129,0 0 0,0 0 0,0 0 0,0 0 0,0 0 0,0 0 0,0 0 0,0 0 0,0 0 0,0 0 0,0 0 0,0 0 0,0 0 0,0 0 0,0 0 0,0 0 130,0 0-130,0 0 0,0 0 0,0 0 0,0 0 0,0 0 0,0 0 0,0 0 0,0 0 0,0 0-130,0 0-515,0 0-1032,-16-8-2580,16 8-1806,-15-18 0,6 3-903</inkml:trace>
  <inkml:trace contextRef="#ctx0" brushRef="#br0" timeOffset="52287.9907">22764 6317 8127,'12'11'5160,"-12"-11"-258,13-33-1806,0 11-2193,-8-11-387,7 1-258,2-2-258,2 1 258,1 3-129,7 14 129,-1 13-129,4 14 0,3 14 129,3 6-129,-2 9 258,1 1-258,-5-3 258,0-5-258,-3-13 129,1-12-129,-4-8 0,3-11 0,1-13-129,3-5 129,5 1-258,4 6 129,4 3-129,0 8 387,3 7-258,2 4 0,-3 7 258,0 11-258,-6-2 129,-3-7 0,-4-1 0,-4-8-129,-5-8 0,-3-9 129,2-12-129,1-2 129,0-4-258,5 1 258,3-1-129,3 9 129,2 6-129,2 7 129,0 8-129,-2 5 129,-2 1-129,-3 4 129,-2 0-129,-6 2 129,3-7 0,-2 2 0,0-2 0,4-7 0,2 2 129,5-2 0,2-1 0,4 3-129,1 5 0,4 1 0,0 7-258,-2 3-129,0 9-774,-18-13-2580,5 9-1806,-17-8-387,-12-8-387,0 0-516</inkml:trace>
  <inkml:trace contextRef="#ctx0" brushRef="#br0" timeOffset="53188.0421">22966 6534 6321,'19'18'5676,"-14"8"-387,-1 6-387,-2 5-3741,-2 0-774,0 2-129,-3-5-129,-4-7-129,0-7 0,7-20 0,0 0 129,0 0-129,-10-30 129,10-2-129,0-1 258,5-6-258,0 2 258,1 4-258,-2 11 129,-4 22 0,11-10-129,-2 19 129,2 11 0,2 11 0,2 4-129,3-1 258,3-3-129,2-5 0,3-12 129,2-14-129,-3-11 0,-3-16 0,0-12 0,-6-9-258,-4-5 129,-7-5-258,-2 7-258,-11-2-1290,6 21-3096,-11 6-258,13 26-516,-17-11-258</inkml:trace>
  <inkml:trace contextRef="#ctx0" brushRef="#br0" timeOffset="53567.0638">23412 6578 5676,'17'-10'5676,"-15"-1"-258,-2 11-645,-10-8-3225,10 8-903,-23 2-387,11 10 0,-1 2-258,6 1 129,5 0-258,2-1 258,4-1-129,8 1-129,0-9 129,3-5-129,-2 0 129,-2-6-129,-11 6 129,17-18-129,-17 18 129,8-11-129,-8 11 129,0 0 129,6 15-129,-1-1 0,0 4-129,0-4-258,8 9-2580,-13-23-1806,20 8-516,-8-8-258</inkml:trace>
  <inkml:trace contextRef="#ctx0" brushRef="#br0" timeOffset="53820.0783">23619 6366 10062,'23'15'5547,"-23"-2"-516,0 16-1419,-3-7-2838,-1 7-387,-3-3-258,2 3 0,1 3 0,4-5-129,0 0 129,9-8-258,5-7-387,-1-12-1290,8 0-2967,-4-5-516,3-7-387,-4-10-129</inkml:trace>
  <inkml:trace contextRef="#ctx0" brushRef="#br0" timeOffset="54001.0887">23772 6348 8256,'19'22'5676,"-13"2"-258,3 7-516,-5-2-3483,3 8-903,-5-3-387,0 2-129,0-5-258,-2-12-1032,5-2-3612,-5-17-387,12 11-387,-12-11-516</inkml:trace>
  <inkml:trace contextRef="#ctx0" brushRef="#br0" timeOffset="54354.1088">24090 6322 5160,'13'-2'5676,"1"3"-516,-14-1-258,-8 20-2709,-11-9-1548,4 9-129,-6 1-129,3 4-129,4-1 0,7 1-129,6 1-129,1-4 129,8-3-258,4-7-258,8 8-1548,-10-13-2967,8-3-258,-6-3-387,-1-1-387</inkml:trace>
  <inkml:trace contextRef="#ctx0" brushRef="#br0" timeOffset="55584.1792">24254 6372 5289,'6'-12'5547,"-6"12"-645,11-10-129,-11 10-3741,0 0-387,0 0-387,0 0-129,0 0 0,0 0 0,0 0 129,0 0 129,0 0-129,-6-2 129,6 2 129,-3 5-258,3 7-129,-3 0 0,-2 0 0,2 4 0,-1 0-129,1 1 0,-1-1 0,2-3 0,2-13 0,0 16 0,0-16-129,0 0 129,9-2 0,-2-9-129,-7 11 0,17-24 129,-10 12-129,0-1 129,-7 13-129,9-18 129,-9 18-129,0 0 129,0 0-258,0 0 258,7 13 0,-7-1 0,1 2 0,2 3 0,-1-1 258,2 0-516,-4-16-129,10 26-1419,-10-26-3096,8 12-258,-8-12-645,16 3 129</inkml:trace>
  <inkml:trace contextRef="#ctx0" brushRef="#br0" timeOffset="56028.2046">24456 6329 3612,'11'12'5031,"-11"-12"-129,0 12-387,0-12-3225,0 0-387,-9 10-387,9-10 0,-8 12-258,8-12 129,-2 11-258,2-11 0,0 0-129,7 7-129,-7-7 0,14 3-129,-14-3 0,13 0 0,-13 0 129,0 0-129,12-4 0,-12 4 258,0 0 0,0 0 0,0 12 129,-3 0 129,-2 0 129,4 2 258,-1-2-258,2 8 0,0-3-129,0 4 0,0-6-129,5-2 0,0-1-129,-1 0-258,3 1-129,-7-13-903,11 0-2838,-11 0-903,4-9-129,-4-3-516</inkml:trace>
  <inkml:trace contextRef="#ctx0" brushRef="#br0" timeOffset="56237.2166">24489 6222 3354,'27'-5'5289,"-10"13"-129,1 9-258,6 16-3741,-13-2 129,9 16-387,-13 0-387,1 7-129,-6 4-516,-4-12-774,-3 5-3741,-7-7-387,-4-9-258,-1-8-258</inkml:trace>
  <inkml:trace contextRef="#ctx0" brushRef="#br0" timeOffset="57576.2931">24002 6972 5934,'0'0'5418,"0"0"-258,0 15-645,-11 3-3870,-12-2 0,1 1-387,-5-1-129,1 5-129,0 0 258,5 4 129,3 0-129,8 2 129,0-2-129,8 4 258,0-6-387,2 6 129,0-9-129,7-3 0,2-1 0,4-1-129,0-5 129,1 1-129,2-5 129,1 2-129,-3-4 0,1 2 0,-3-3 0,0-1 129,1 1-258,1 4 129,1-4 129,0 0-129,4 1 129,1 4-129,2-6 129,5 6-129,-1-1 129,0-4 0,1 1 0,2 0 0,-4-4 129,4-1-129,-4-5 0,2-3 129,0-8-129,-3-4 129,0 0 0,-2-4-129,0 3 0,3 2 129,0-2-129,-2 1-129,1 6 129,1 1-129,0 2 0,-1 2 129,-3 0-129,-3-2 0,-1 4-129,-5-1 129,-4-6 0,-3 1-129,-5-1 129,0-2 0,-3-1 0,-5 1-129,-3-3 129,-3 4 0,-1 1-129,-4 4 0,3-1 129,-3-1-129,-2 2 0,0-1 258,-2 4 0,0-6-129,-4 4 0,6-1 258,0 3-387,2 1 129,-1 3 129,7 3-258,-1 1 0,-1 0 129,4 2 0,-6-1 0,4 4 129,-4-1-129,1 2-129,-2-2 129,0-1 0,0 4 0,-2 1 0,2 1 129,1-2-129,-1 1 0,3-2 0,1 0 0,3 2 0,11-8 0,-14 6-258,14-6-516,0 0-2967,0 0-1419,0 0-516,0 0-516</inkml:trace>
  <inkml:trace contextRef="#ctx0" brushRef="#br0" timeOffset="58024.3188">24142 7224 8127,'7'29'5418,"-6"-4"0,-1-25-1290,0 44-2967,-10-13-258,0 13-129,-5-3-258,2 11-129,-1-2 0,3 1-129,-2 1 129,7-4-129,-2-1-129,-1-6-129,-1-3-129,-3-7-129,-1-5-387,-10-15-1161,7 6-3612,-12-8 0,4 1-645,-5-3-129</inkml:trace>
  <inkml:trace contextRef="#ctx0" brushRef="#br0" timeOffset="58393.3399">23533 8555 10191,'0'52'5805,"2"-18"-387,-2-11-903,5 13-3870,-5-1-387,0-6-258,0 1-645,0-30-2709,-6 20-1935,6-20-258,-3-13-903</inkml:trace>
  <inkml:trace contextRef="#ctx0" brushRef="#br0" timeOffset="58529.3477">23442 8364 8256,'0'-29'5676,"0"29"-645,13 2-1935,-1 6-7740,-5 3-258,-7-11-774,15 18-258</inkml:trace>
  <inkml:trace contextRef="#ctx0" brushRef="#br0" timeOffset="59100.3803">23779 8504 6063,'11'0'5676,"-11"0"-516,0-7-516,0 7-3612,-23-5-516,9 5-387,-2 0 129,1 8-258,-4 5 387,8 8-258,2 2 258,4 8 0,4 1-129,2 5 0,8-4-129,7 1-129,4 5 0,8-5 129,4-8-258,8-2 0,1-6 129,1-15 0,-1-4 0,-4-16 0,-3-16 0,-8-6-129,-8-3 129,-9-4-129,-5 2 129,-4 5-129,-3 13 0,-8 6 258,-2 19-129,-2 4 0,2 15 0,2 8 0,6 9 0,4 8 129,1-1-129,15 6 0,4-2 0,7-10-258,7 7-1548,-6-16-3096,3-10-387,-3-14-516,-2-6-129</inkml:trace>
  <inkml:trace contextRef="#ctx0" brushRef="#br0" timeOffset="68155.8983">23977 7209 774,'-4'30'4515,"-10"-16"258,-1 7-258,1 0-3354,-15-8 129,4 7-387,-12-9-129,6 10-129,-6-3-258,1 7 0,-3 4 0,4 5-129,-4 2 0,-2 10 0,-2 1-258,-3 7 129,-4 0-129,-5 4 0,-4 5 0,-3-1 0,-1-3-129,-2 2 0,2-2 0,-4 0 129,3-1-129,4 0 129,-1-2 0,0 2-129,-2 6 129,-2 3-129,-3 1 258,1 3-258,-2 4 258,2 2-129,1 0 0,5 2 129,4-1-129,6-2 0,8-2 129,7-2 0,6-4 129,5 1-129,5-7 387,12 3-129,1-7 0,7-2 129,0-9 0,5-1 0,3-9 129,10 0-129,-3-13-129,4-3-129,-2-11-258,-4-4-774,8 3-3741,-21-9-645,0 0-516,5 14-774</inkml:trace>
  <inkml:trace contextRef="#ctx0" brushRef="#br0" timeOffset="68532.9198">22207 10115 10320,'20'21'6192,"-17"7"-516,-3-2-258,-6 9-4773,-7-2-258,-1-1-387,3 2-387,-6-15-645,17 0-3483,0-19-903,0 0-516,0-32-387</inkml:trace>
  <inkml:trace contextRef="#ctx0" brushRef="#br0" timeOffset="68661.9272">22249 9915 8514,'0'0'5547,"13"7"-1032,-13-7-2580,0 22-6450,0-4-645,0-5-516</inkml:trace>
  <inkml:trace contextRef="#ctx0" brushRef="#br0" timeOffset="69111.9529">22486 10072 7611,'7'27'5676,"-7"-13"-387,-7 1-387,-12 0-4515,2 1 0,-6 1 0,3 4-258,-2-1 0,6 5 0,4-2 129,8 0-129,4-2 0,12 0 0,7-6-129,8 0 0,5-6 0,3-4 0,5-5-129,-1-8 0,-1-6 129,-5-9 0,-4 1 0,-7-5-129,-6-2 129,-7 2-129,-5 6 0,-4 8 129,0 13 0,-19-4-129,6 11 129,1 10 0,2 9 129,4 3 0,6 2 0,1 1 0,12 1-387,3-11-258,15 5-1677,-5-14-2709,4-11-516,-2-5-258,1-14-258</inkml:trace>
  <inkml:trace contextRef="#ctx0" brushRef="#br0" timeOffset="69531.977">23452 9844 10062,'43'-31'5805,"-28"21"-387,-13-2-129,-2 12-4644,-24 0-258,-8 10-258,-10 7-129,-6 9 0,-3 13 129,2 7 0,4 4 0,7 7 0,6 5 129,11 1 0,8-5 0,5 5 0,-1-9-129,2-5-129,0-2-387,-6-14-387,7 2-2838,-12-25-1935,18-10-387,-16-3-387,16-18-258</inkml:trace>
  <inkml:trace contextRef="#ctx0" brushRef="#br0" timeOffset="69719.9877">23283 10190 7611,'0'0'5676,"-12"-9"-129,-18 6-516,-12 3-3741,-6-2-1161,-7 2-129,2 5 0,5 7-387,6-2-258,22 13-2580,6-8-1806,14 0-516,13-1-129</inkml:trace>
  <inkml:trace contextRef="#ctx0" brushRef="#br0" timeOffset="70012.0044">23399 10267 8643,'0'0'5676,"-4"10"-258,-10 5-258,-16 3-4773,10 3-129,-1 3-129,4 7 129,5 1-258,11-6 0,7-4 129,14-3-129,5-9 0,7-7 0,-3-8 129,0-10-129,-5-9 0,-10-6 0,-10-1 0,-5-7-258,-12 8 0,-12-1-516,2 19-2193,-7-2-2064,3 9-516,2 5-258,5 2 259</inkml:trace>
  <inkml:trace contextRef="#ctx0" brushRef="#br0" timeOffset="70304.0211">23501 10261 6966,'1'76'5547,"-1"-31"-129,-1 2-387,-8-3-4128,7 1 0,-2-14-516,4-10 0,0-21-258,6-2 129,9-22-129,6-9 0,1-6 0,5-3 0,1-1-129,2 5 0,-2 7 129,-4 7-258,1 12-258,-14 2-903,9 10-3741,-20 0-129,13 15-516,-13-15-258</inkml:trace>
  <inkml:trace contextRef="#ctx0" brushRef="#br0" timeOffset="71417.0848">23796 10301 7482,'-23'105'5547,"9"-57"-387,2-7 0,3-1-4515,-4-21 0,8-8-387,5-11-129,0 0-129,9-26 0,7-6 0,2 1 0,5-1 0,1-1 129,-1 4-129,-3 4 0,-1 10 0,-6 11 0,-2 8 129,-4 9-129,-2 6 0,-1 6 0,-2-2 129,2-1-129,2 0 0,3-7 0,4-7 0,4-8 0,3 0 0,1-13 0,3-4-129,-2 2 129,-3-1 0,0 0 0,-6 10 0,-13 6 0,17-12 0,-17 12 0,0 0 129,6 11-129,-6-1-129,0 3 129,0-13 0,0 21 0,5-9 0,-5-12 129,16 9-129,-2-6-129,2-3 258,3-8-258,1-6 129,0-2 0,-3-1-129,-3 4 0,-1-1 129,-6 0 0,0-1-129,-7 15 129,0-16-129,0 16 129,-7-11-129,7 11-129,-20-5 129,9 5 129,-2 5 0,0 2 0,0 5-129,3 5 129,3-1 0,2 3 0,3-3 0,2 2-129,2-2 0,9-2 0,0-4 0,7-2 0,0-6 0,5-2 129,2 0 0,-1-5 129,2-4-129,-3-3 0,-2-1 129,-3 3-129,-3 4 129,-15 6-129,17-15 0,-17 15 0,0 0 0,0 10 0,0-10 0,-15 23 0,6-8 129,-1 5-129,1 2 0,2-3 129,3-2-129,4 2 129,0-4-129,0-15 129,19 3 0,-5-13 129,5-10-258,-2-11 129,5-13-129,-1-11 0,-4-4 0,1-6 0,-6 3 0,-2 1 0,-2 3 0,-4 9 129,-3 12 0,-1 13-129,0 24 258,-11 0-129,1 15 0,-1 22 0,2 14 0,-5 11 129,7 7 0,1 1 0,2 2-129,2-3-129,2-8-129,0-2-516,-1-21-2580,1-2-1806,-5-11-387,-1-4-516,-5-13 129</inkml:trace>
  <inkml:trace contextRef="#ctx0" brushRef="#br0" timeOffset="71834.1086">21178 11030 10836,'-3'77'6063,"3"-33"-387,0 5-258,0-6-5031,1-9-129,-1-6-516,0-12-387,2 0-1677,-2-16-3225,0-19-129,-2-10-387,2-5-387</inkml:trace>
  <inkml:trace contextRef="#ctx0" brushRef="#br0" timeOffset="71962.116">21127 10918 9288,'-6'-42'5934,"6"42"-258,0 0-258,7-1-4515,-7 1-1161,24 13-3483,-24-13-1548,14 17-516,-14-17-516</inkml:trace>
  <inkml:trace contextRef="#ctx0" brushRef="#br0" timeOffset="72288.1346">21384 10972 7611,'42'25'5805,"-28"-17"-258,-3 5-387,-11-13-3999,2 14-645,-7-4-129,-7 4-258,-2 0 0,1 5 0,-2 2 129,9-3-129,2 2 0,4 4 0,7-2 129,5 3 0,-2-1-129,1 2-129,0-1 0,-8-1 129,-3-2-258,-5-5-129,-9-3-258,-11-14-1032,8 0-3612,-12-10-516,4-7 0,1-5-774</inkml:trace>
  <inkml:trace contextRef="#ctx0" brushRef="#br0" timeOffset="72776.1625">21757 11092 8514,'37'88'5934,"-20"-32"-387,-3 12-258,-4-5-4515,-3 10-258,-7-6-387,-1-6 0,-9-15-129,0-16 0,-2-14 0,12-16 129,-19-25-129,13-13 129,5-20-129,1-6 129,8-6-129,7-2 129,7 3-129,1 12 0,5 14 0,1 15 129,-1 18-258,-5 10 129,-4 13 0,-7 13 0,-10 10 0,-3 2-129,-16-1-129,-11-9-387,3 3-774,-20-20-3483,11-7-516,1-7-516,8-14-258</inkml:trace>
  <inkml:trace contextRef="#ctx0" brushRef="#br0" timeOffset="73101.1811">22075 11207 9159,'5'85'5676,"-3"-42"-258,-2-6-258,4-1-4902,-3-5-258,3-14 0,-4-17-258,19 6 0,-3-12 129,1-11-129,3-4-129,-2-4 258,1-1 258,-3 9-129,-3 0 258,-13 17 0,15-4-129,-10 10 0,-4 14 0,-1 1-129,0 8-258,-1-9-645,1 0-3354,0-20-1032,0 0-258,0 0-387</inkml:trace>
  <inkml:trace contextRef="#ctx0" brushRef="#br0" timeOffset="73528.2055">22380 11226 8127,'26'101'5805,"-14"-47"-258,-3-5-387,1-7-4128,-7-3-903,-3-7-129,0-14 0,0-18-129,0 0 129,0 0-129,3-25 129,8-1-129,8-4 129,2 1 0,5 4 0,2 4 0,2 9 0,-5 4 129,1 6-129,-4 2 0,-4 3 0,-4 0 0,-14-3-129,15 0 129,-15 0 0,3-17-129,-3 0 129,-6 0-129,-2 0 258,8 17-129,-21-13 0,21 13 129,-15 10-129,13 14 129,2 4 0,7 10-129,8-2-129,2-4-129,10 7-1161,-11-18-3612,9-7-258,-4-14-258,-3-10-516</inkml:trace>
  <inkml:trace contextRef="#ctx0" brushRef="#br0" timeOffset="73853.2241">22960 11078 9546,'15'79'5934,"-12"-26"-516,1 9-258,-8 3-4644,1 3-258,-3-1-258,-1-9-129,5-9-516,-6-24-1419,11-8-2967,-3-17-645,22-16-129,-4-20-258</inkml:trace>
  <inkml:trace contextRef="#ctx0" brushRef="#br0" timeOffset="74120.2394">23156 11238 5160,'45'-73'5934,"-31"59"-258,-3 14-516,-11 0-3096,11 43-903,-12 6-645,-2 9-258,-3 9-258,3 0 0,-3-5 0,5-11-129,1-6-129,0-15 258,5-14-129,-5-16 0,9-6 0,-9-17 129,-2-6-129,-11 1 129,-6-3 0,-7 3 0,-4 6 0,-6 5-258,4 12-387,-7-2-1419,12 12-2967,6 11-258,10 5-516,10 3 129</inkml:trace>
  <inkml:trace contextRef="#ctx0" brushRef="#br0" timeOffset="74452.2584">23331 11584 7353,'26'1'5547,"-12"7"-387,3 7-258,1 10-4644,-6 1 129,-3 5-258,-5 5 129,-4 6-129,-4-5 0,-9-2 0,-6-6 129,0-9 0,-2-11-258,2-6 129,4-10 0,7-8 0,8-2-129,2 1 129,11-2 0,6 4 0,2 8-129,3 6 0,3 7-129,-5-2-258,5 12-2709,-9-11-1935,-2-5-645,-1-1-129</inkml:trace>
  <inkml:trace contextRef="#ctx0" brushRef="#br0" timeOffset="74744.2751">23691 11416 8901,'2'6'5676,"-10"11"-387,-8 8-258,-3 5-4773,-1 8-129,0 6 0,10 2 0,6-1-129,6-2 129,15-7-129,10-14 129,6-10 0,5-12 0,0-15 0,-4-11-129,-6-15 0,-8-6 0,-13-6-129,-8 1-129,-18 3-387,-23-9-2064,-6 20-2451,-11 5-387,-9 16-516</inkml:trace>
  <inkml:trace contextRef="#ctx0" brushRef="#br0" timeOffset="75228.3028">21379 12148 6966,'-11'60'6192,"-3"-9"-387,-7 2-387,-2 12-3225,-1-3-1419,1 4-258,2-5-129,11-4-129,4-9-258,6-7 0,11-5-258,9-13-129,9 2-1419,-12-20-3225,13 3-387,-9-8-645,3-5-129</inkml:trace>
  <inkml:trace contextRef="#ctx0" brushRef="#br0" timeOffset="75752.3328">21458 12476 8256,'7'65'5934,"-5"-26"-645,-2-1-129,0 8-4257,-2-17-645,-1-5-129,0-8 0,3-16-129,0 0 0,15-4 0,0-20 0,5-4 0,3-2 0,2 0 129,-4 1-129,2 5 129,-5 8 0,-4 9-129,-3 7 0,-5 13 129,-2 9 0,-3 5 0,4 7 0,0 0 0,1-4-129,3-5 0,4-5 0,3-13 0,5-7-129,0-10 0,4-11-129,-6-9-129,1-1 0,-4-5-129,-4 4 129,-7 3-258,-4 5 258,-2 5 0,1 19 258,-19-7 0,5 11 129,3 7 129,-2 7-129,4 4 129,3 0-129,2-4 0,4 0-258,0-6-258,9 5-645,-9-17-774,17 8-3096,-6-7-129,1 2-387</inkml:trace>
  <inkml:trace contextRef="#ctx0" brushRef="#br0" timeOffset="76264.362">21809 12567 8127,'6'29'5805,"-6"0"-516,0 0-258,0 7-4257,0-1-516,8-2 0,3-7-258,1-6 129,6-8-129,2-7 129,0-5-129,-1-8 0,-6-10 129,-3-5-129,-6-6 0,-8 0 0,-9-1 0,-11 2-258,-3 6-516,-17-4-3354,11 14-1032,-2 7-258,7 4-645</inkml:trace>
  <inkml:trace contextRef="#ctx0" brushRef="#br0" timeOffset="77019.4052">22235 12443 10320,'20'15'5934,"-14"9"-645,-6 6 129,-2 8-4773,-8 6-516,-4 1-129,-2-1-129,-1-5 129,2-6 0,7-5 0,5-17 0,3-11 0,7-10 0,7-19 0,2-10 129,0-5-258,0-2 258,0 1 0,-5 8-129,0 7 129,-6 10-129,-5 20 0,3 6 0,-3 24 129,0 7-129,4 11-129,2 5 129,4-4 129,8-4-129,5-10 129,8-18 0,2-17-258,3-13 0,-1-22 0,-1-14-129,-8-10-258,-1 3-387,-19-13-1548,5 20-2838,-11 6-387,0 16-387,-4 14 129</inkml:trace>
  <inkml:trace contextRef="#ctx0" brushRef="#br0" timeOffset="77421.4282">22688 12696 7611,'15'-13'5676,"-15"13"-387,-4-11-387,-6 12-4386,-6 9-516,-1-1 258,0 8-387,2 3 258,3-1-129,7 5 129,5-4-129,5-3 258,7-10-129,4-5-129,-1-2 129,-1-4-129,1-4 0,-4 1 0,-4-5 129,-7 12-129,0 0 129,0 0 129,0 0-129,0 20 129,-1-2-129,-1 2-129,2 4-258,0-10-387,6 6-1935,-6-20-2580,24 0-258,-9-13-516,4-15 1</inkml:trace>
  <inkml:trace contextRef="#ctx0" brushRef="#br0" timeOffset="77877.4543">23050 12496 7998,'12'1'5547,"-12"-1"-129,0 0-387,-16 27-3999,-4-14-645,-3 4-129,-2 10-129,0 6 258,2 2-129,7 8 129,6-4-129,6 2 0,4-4-129,10-4 0,4-10-129,2-9-129,4 0-516,-5-17-1290,10-3-3354,-8-11-258,2 0-387,-3-5-387</inkml:trace>
  <inkml:trace contextRef="#ctx0" brushRef="#br0" timeOffset="78089.4664">23226 12541 3483,'15'24'5934,"-13"-1"-516,-2 3 0,-4 16-2967,-8-9-1419,9 8 0,-7-1-516,5 2 0,1-8-516,2-8-516,8-2-3741,-6-24-903,17 7-387,-5-11-516</inkml:trace>
  <inkml:trace contextRef="#ctx0" brushRef="#br0" timeOffset="78480.4888">23395 12402 7224,'39'59'5805,"-21"-9"-129,0 9-387,-6 1-3870,0 17-387,-12 0-516,-2 8-258,-10-7 0,-7-6-258,-7-12-387,-11-18-2709,4-1-2193,-5-15-258,8-7-645,0-15-129</inkml:trace>
  <inkml:trace contextRef="#ctx0" brushRef="#br0" timeOffset="118027.7508">18771 842 9030,'0'0'5418,"0"0"-387,0 0-258,21 49-2064,-21-49-2064,0 49 129,0-49-258,-2 61-258,2-61-129,-5 95 258,5-33-129,0 11-129,0 11 387,0 8-516,2 12 0,3-3 0,-1 8 516,-2-6-645,0 0 387,-1-9-258,2-1-129,-3-6 0,3-3-129,-1-4 258,-1-3-387,0-1 387,0-4-387,-1-6 387,0-3-387,0-5 516,0-4 258,0-5-129,0-4 129,0-7-258,0 0 387,0-4-387,0 0 387,0-5-258,1-2-645,-1-8 387,0 1-387,0-5 516,0-15-516,0 16 387,0-16-258,0 0 258,0 0 129,0 10 0,0-10-129,0 0 129,0 0 0,15 4 0,-15-4 0,19 1-129,-5 1 129,2-1 0,1 3 0,4-4 0,0 0 388,4 0-517,3 0 0,2 0 0,1-4 0,3 1 0,6 0 0,6 3 0,4 2 0,2 1 0,4-1 0,2 5 0,4 1 0,1-3 0,1 4 0,0-2 0,3-7 0,0 1 0,5 1 0,2-2 0,1 0 0,2 0 0,1-4 0,4-2 0,-1-3 0,1 4 0,-1-2 0,3-1 0,1 7 0,-2-5 0,3-3 0,-1 3 0,1-1 0,0-2 0,-3 2 0,3-3 0,2-2 0,-3 0 0,3 2 0,0-2 0,-3 1 0,4 5 0,-2-6 0,2 4 0,-3-1 0,4 4 0,0 5 0,1 0 0,1 0 0,-4 4 0,4 6 0,-4 1 0,-4 0 0,-4-2 0,-4-3 0,-3 3 0,-5-4 0,-4 3 0,-9-6 0,-9-1 0,-9-1 0,-10 9-1162,-27-9-4385,-6 0-516,-17 0-387,-9 0-774</inkml:trace>
  <inkml:trace contextRef="#ctx0" brushRef="#br0" timeOffset="119019.8075">17032 1529 15351,'34'-44'5676,"-16"72"-129,-5 11-258,7 36-4644,-4-9-516,-4 4 1,-1-2-905,-5 4 646,3-14-1290,-13-25-3612,11-3-516,-7-30-258,18-17-129</inkml:trace>
  <inkml:trace contextRef="#ctx0" brushRef="#br0" timeOffset="119201.8179">17261 1344 15222,'-13'-58'6192,"-39"53"0,52 5-1031,-95 58-5161,34-28 0,-6 3 0,-5-4 0,0 3 0,11-1 0,-5-1-3742,66-30-2192,-62 18 258,62-18-1032</inkml:trace>
  <inkml:trace contextRef="#ctx0" brushRef="#br0" timeOffset="119921.8591">18750 1101 12126,'-1'-64'5418,"1"3"258,0 61-258,0-75-4128,0 75-129,-4-101-387,2 47-129,-4 2-386,6 52-259,-12-85 0,12 85 0,-6-56 0,6 56 0,0 0 0,0 0 0,-1-51 0,1 51 0,0 0 0,0 0 0,0 0-3355,0 0-2063,0 0-129,3 44-774,-3-44-516</inkml:trace>
  <inkml:trace contextRef="#ctx0" brushRef="#br0" timeOffset="120363.8844">18900 1067 12771,'0'0'5934,"0"0"-387,0 0 387,0 0-4386,0 0-515,0 0-1033,-49 38 0,49-38 0,-65-3 0,65 3 0,-69-2 0,69 2 0,-56 0 0,56 0 0,0 0 0,-62 1 0,62-1 0,0 0 0,-50 0-1291,50 0-3740,0 0-1032,-49 1 258,49-1-774</inkml:trace>
  <inkml:trace contextRef="#ctx0" brushRef="#br0" timeOffset="120775.908">17990 886 14061,'0'0'5676,"-53"17"-387,53-17 129,0 0-4902,-40 75 258,40-75-387,-22 69-516,22-69 904,-5 68-775,5-68 0,23 49 0,-23-49 0,54 20 0,-54-20 0,68-6 0,-68 6 0,60-37 0,-60 37 0,26-68 0,-26 68 0,-15-77 0,15 77 0,-61-64 0,11 34-4516,50 30-1160,-85-24-387,85 24-387</inkml:trace>
  <inkml:trace contextRef="#ctx0" brushRef="#br0" timeOffset="121279.9368">18045 665 14706,'0'0'5676,"0"0"-258,0 0-258,0 0-4644,0 0 0,0 0-387,0 0-129,0 0 129,9 45-258,-9-45 0,0 0-258,0 0 516,59 25-258,-59-25 0,0 0 129,62-25-129,-62 25 0,0 0 0,0 0 258,10-66-774,-10 66-2064,0 0-2064,-71-41-516,71 41-258,-61-5-387</inkml:trace>
  <inkml:trace contextRef="#ctx0" brushRef="#br0" timeOffset="121785.9657">18310 872 13029,'0'0'5676,"0"0"-387,0 0-129,0 0-4386,-54-10-129,54 10-903,-56 32 516,56-32 0,-51 63-129,51-63-129,-22 73 129,22-73 258,4 63-129,-4-63-258,0 0-903,0 0-4128,69 43-516,-69-43 129,0 0-258</inkml:trace>
  <inkml:trace contextRef="#ctx0" brushRef="#br0" timeOffset="123369.0563">18793 2187 10836,'13'0'5418,"-13"0"0,0 0-387,0 0-3096,-12-3-1161,-10 3-387,-2 0 0,-5 0-258,0 0 129,0 0 0,3 3-258,4-2 0,2 2-258,10-1-387,-7-11-2967,17 9-1677,-13-21 0,12 10-645,-11-7-516</inkml:trace>
  <inkml:trace contextRef="#ctx0" brushRef="#br0" timeOffset="124262.1074">17477 2322 12255,'20'-8'5418,"-20"8"-129,13 0-387,-13 0-3870,-3 13-516,-10-2-258,-5-3-645,-5 2 645,1 2-129,-4 0-129,3-3-516,2-4 387,4-3-774,17-2 0,-23 0-3354,23 0-1032,0 0-258,15 0-516</inkml:trace>
  <inkml:trace contextRef="#ctx0" brushRef="#br0" timeOffset="125096.1551">17531 2164 12126,'33'-26'5289,"-16"17"0,7 8-258,-4-14-4257,3 8-387,-4 6-129,-2 1-258,-5 12-129,-2 2 129,-6 5-129,-4 6 129,0 3-258,0 2 258,-2-4 0,-3-5 129,-1-6-129,3 0 129,3-15-129,0 11 129,0-11 0,6 1 0,-6-1-129,19 10-258,-6 3 387,-1 0-516,-3 2 645,-4 4-645,-3 2 387,-2 1-387,-11-2 387,-3-6-129,-5 1-387,-9-15-1161,9 5-3483,-6-6 0,14-7-387,-3-9-516</inkml:trace>
  <inkml:trace contextRef="#ctx0" brushRef="#br0" timeOffset="125381.1714">17809 1993 10062,'7'-29'5418,"-7"29"-774,0 0 387,1 14-3870,-1 5-645,0-2-129,0 7-387,8-5 258,3 6-258,5-9 258,2-8-129,5-8-129,0-2 0,-5-10 129,-2-7-258,-11-8 0,-5 4-258,-15-5-1806,-2 15-2838,-16 4 258,0 9-774,-9 0-258</inkml:trace>
  <inkml:trace contextRef="#ctx0" brushRef="#br0" timeOffset="126691.2463">19630 3838 8643,'-4'22'6063,"4"-22"-387,18 23-129,-7-23-2967,10 0-1806,-2-10-129,6-4-129,2-6 0,13 5-129,6 0 0,9-1 0,11 5-129,4 7 130,5 2-388,10 2 0,2-1 0,2-4 0,5-1 0,2-3 0,2 0 0,-1-2 0,-2 0 0,-1 5 0,-4 4 0,-4 2 0,-9 0 0,-8 1 0,-8 7 0,-8 1 0,-6-4 0,-11-2 0,-7 2 0,-7-4 0,-8 0 0,-14-1 0,15 1 0,-15-1 0,0 0 0,-16 9 0,3-1 0,-4 3 0,3 0 0,-2 5 0,3-4 0,6 1 0,7-13 0,2 13 0,13-13 0,10 0 0,5-9 0,2-8 0,0-4 0,0-2 0,-8 0 0,-4-2 0,-14 5 0,-7-3 0,-18 7 0,-8 5 0,-7 6 0,-2 1 0,-2 4 0,-4 0-1291,22 2-3869,-8-5-387,28 3-387,-13-21-387</inkml:trace>
  <inkml:trace contextRef="#ctx0" brushRef="#br0" timeOffset="127076.2683">22164 3446 13416,'6'-14'5676,"-6"4"-387,0 10-258,-23 2-4515,-1 5-129,-6 4-258,-3 3 0,-1 6 0,0 11 129,7 5-258,7 10 0,8-1 0,9 5-129,3 3 129,6 2-129,2 1 129,2-7-129,-3 4 0,-4-15-258,-2 10-1161,-6-25-3483,1-3-387,4-20-258,-13-1-645</inkml:trace>
  <inkml:trace contextRef="#ctx0" brushRef="#br0" timeOffset="127233.2773">22026 3754 8643,'7'-15'6063,"-7"15"-774,-13 9 0,-14-4-2064,-1 5-3225,-5 4-516,-6-7-645,15 11-3741,-4-8-129,16 1-645,12-11-387</inkml:trace>
  <inkml:trace contextRef="#ctx0" brushRef="#br0" timeOffset="127931.3172">22032 3767 10191,'20'100'5289,"-11"-43"-258,-5-9 0,7 5-4257,-11-14-258,3-4 0,-3-14-258,0-21-258,0 0 129,0 0-129,7-26 129,0-2-129,3 1 129,3-4-129,3 3 0,-1 7 129,4 3 0,1 7-129,1 6 0,6 5 129,1 0-129,4 0 0,0 0 129,0-1 0,2-5-129,-3 0-129,-7-10 129,-4 0-129,-9-8 129,-9 3-129,-4 3 0,-15 1 0,-6 9 0,-5 5-129,-1 6 129,1 10 129,4 6 0,4 8 0,10 5 0,10-1 129,7-2 0,16-2 129,5-2-129,6-7 0,3-1-129,3-6 129,0-11-129,-2-2-129,-4-9 0,-8-4 129,-5-9-129,-7-1 0,-7 2 0,-6-6 0,-1 6 0,-10 7 0,-5 7 129,-2 8 0,-2 2 0,1 15 0,2 5 129,5 6-129,4 7 129,6 0 0,2-2-129,11 3 129,8-11-129,4-4 129,1-6-129,1-4-129,0-10 0,-6-8-516,5 6-1161,-18-20-3096,1 8-129,-8-7-387,-1 2-516</inkml:trace>
  <inkml:trace contextRef="#ctx0" brushRef="#br0" timeOffset="128367.3422">22775 3806 10707,'62'0'5289,"-21"12"-387,-6-12 129,12 6-4644,-17-1 129,-3 0-387,-9-1-129,-7 8 129,-10 1-129,-2-1 129,-13 6-129,-3 5 129,-3 2-129,-2 1 258,1 2-129,1 0 129,2-5-129,7 2 129,2-5-129,5-2 0,4-3 129,3 0-129,9-4-129,5-4 0,3-1 0,3-2-258,0-1-129,-4-3-387,6 2-1419,-14-11-2709,3 2-129,-11-12-516,3 4-387</inkml:trace>
  <inkml:trace contextRef="#ctx0" brushRef="#br0" timeOffset="128756.3644">23030 4008 7353,'-27'-15'5160,"12"15"-129,-11-1-387,4 5-2967,-11-4-774,6 0-387,-4 0-387,6 0 0,5 0-129,7 0-258,13 0-129,0 0-129,18 14 129,3-11 0,9 7 129,7-5 0,5 2 258,5 0 258,-3-7 129,7 3 129,-9-7 0,3-5 0,-12-11-258,-3 0 0,-12-5-129,-6-7-129,-9 6 0,-4-1-129,-12 8 0,-6 7 0,-1 9 129,1 3 0,2 11 0,0 10 129,10 8 0,7 8 129,12 1-129,12 10 129,7-4-129,8-4-258,5 8-1935,-4-19-2451,3-4-645,-12-25-258,-4-7-645</inkml:trace>
  <inkml:trace contextRef="#ctx0" brushRef="#br0" timeOffset="132187.5607">18777 2282 1935,'0'0'4386,"0"0"258,10 0-516,-10 0-3354,0 0 516,12 6 129,-12-6-387,0 0 387,0 0-258,13 0-129,-13 0-129,0 0 516,12-3-903,-12 3 0,12 0-258,-12 0-129,0 0 129,13 0-129,-13 0 0,0 0 0,0 0 129,15 0-516,-15 0 387,0 0 0,16 0 0,-16 0 0,14 2 0,-14-2-129,16 1 0,-16-1 516,14 0-387,-14 0 0,14 0 0,-14 0 0,15 0 0,-15 0 0,18 2 0,-18-2-129,18 13 129,-18-13 0,19 11-129,-19-11-387,18 10 516,-18-10-516,18 4 516,-18-4 0,15 3-129,-15-3-258,16 0 258,-16 0 516,13 0-387,-13 0 387,11 0-516,-11 0 0,0 0 0,12 1 387,-12-1-387,0 0 0,0 0 129,11 6-258,-11-6 258,0 0-129,0 0 0,16 8-387,-16-8 516,12 7-129,-12-7 0,14 7-129,-14-7 129,17 4-258,-17-4 387,18 0-129,-18 0 0,23 0-387,-13 0 516,2 4-258,0-2 129,-1 0 0,-11-2 0,19 8 129,-19-8-129,17 2 129,-17-2-129,15 0 129,-15 0-129,15 2 0,-3-2 129,-2 5 0,4-2-258,1-1 129,1 0 129,-1 4-129,2-2 0,-3 0 0,3 0 129,-4-4-258,4 1 129,-4 2 0,0 0 129,2-3-129,-3 0 0,3 2 0,-2 1 0,0-3 129,-1 1-129,1 3 0,-13-4 129,20 9-129,-20-9 0,21 3-129,-21-3 129,21 3 0,-9-2 129,-1-1-129,5 3 129,-3-3-129,4 0 129,-4 0 0,2 1 0,-1 3-129,-1-4 0,2 2 0,-1-2-129,0 0 258,1 0-129,-1 0 129,3 0-129,-1 0 0,2 0 0,-1 0 0,2 0 0,1 5 0,-2-4 0,2 3-129,-5 0 129,3-4 0,-5 1 0,2 1 0,-3-2 129,-12 0-129,21 0 0,-21 0 0,20 0 0,-10 0 0,-10 0 0,21 0 129,-21 0-258,18 2 258,-18-2-129,14 4 0,-14-4 0,12 4 0,-12-4 0,10 5 0,-10-5 0,0 0 0,15 7 0,-15-7 0,0 0 0,13 5 0,-13-5 0,0 0 129,12 9-258,-12-9 129,0 0 0,12 6 0,-12-6 0,11 5 129,-11-5-129,13 0 0,-13 0 129,16 4-129,-16-4 0,21 5 129,-21-5-129,22 9-129,-11-4 129,2 3 0,-13-8 0,17 11 0,-17-11 0,18 8 0,-18-8 129,12 8-258,-12-8 129,0 0 0,14 2 0,-14-2 0,11 4 129,-11-4-129,13 3 0,-13-3 129,14 3 0,-14-3 0,12 4-129,-12-4 0,0 0 0,14 8 0,-14-8 130,0 0-130,14 4 0,-14-4 0,17 7 0,-17-7 0,20 3 0,-6-3 0,1 0 0,4 4 0,0 2 0,1-4 0,2 8 0,1-6 0,1 4 0,-1-4 0,0-3 0,3 3 0,-1-1 0,1 4 0,-1-7 0,0 0 0,-1 0 0,0 4 0,1 2 0,-4-2 0,3-2 0,-1-2 0,-1 3 0,-1 5 0,0-8 0,1 0 0,-3 4 0,0-1 0,1-1 0,-1 2 0,0-4 0,-2 4 0,1 2 0,-1-3 0,-3-3 0,1 0 0,-2 0 0,-1 5 0,-1-1 0,1-4 0,1 3 0,0 2 0,1-1 0,2 2 0,2-4 0,0-2 0,3 0 0,1 5 0,3 0 0,3 0 0,1 0 0,2-1 0,1 5 0,-1 0 0,1 0 0,-2 1 0,0-3 0,-3 0 0,-2 3 0,-1-1 0,-1-4 0,-3 0 0,0-2 0,-2-3 0,-2 3 0,-1-2 0,0-1 0,1 1 0,-4 3 0,0-1 0,2 2 0,-4-1 0,2-3 0,-12-1 0,19 7 0,-19-7 0,18 8 0,-18-8 0,16 6 0,-16-6 0,20 7 0,-10 0 0,2-4 0,0-3 0,2 1 0,-2 0 0,-2 4 0,2-2 0,-12-3 0,19 5 0,-19-5 0,11 3 0,-11-3 0,0 0 0,0 0-646,-1-30-3353,-6 13-1548,-8-14-774,-4-3-129,-11-22-1032</inkml:trace>
  <inkml:trace contextRef="#ctx0" brushRef="#br0" timeOffset="225514.8987">17951 11028 4128,'26'2'6063,"-13"-2"-516,-13 0-129,17 9-3225,-17-16-645,0 7-516,0 0-129,-13-14-387,-11 11-129,-2 3-129,-16 0 0,-8 0 0,-10 0 0,-6 0 0,-6 2 0,-8 3 0,-5-5 0,-6 0-129,-6 0 0,-5 0 129,-5-4-129,-6 1 0,-4-1 0,0 1 129,-3 0-129,3 2-129,6-2 258,6-1-387,10 3 258,9 1 0,12 0 0,10 0-129,15 0 0,11 0 129,12 1-129,7 3 129,5-4 129,14 0-258,-12 3 129,12-3-129,0 0 129,0 0 0,0 0 0,0 0 1,0 0-130,0 0 0,0 0 0,0 0 0,0 0-130,0 0 260,0 0-130,0 0-259,0 0 259,6 13 0,-5 5 0,2 6 0,-1 9 129,0 8-129,1 15 0,0 6 0,1 8 0,-1 7 0,1 3 0,2 3 0,-2 7-129,2 4 129,1-1-129,2 1 258,0 0-258,-1 5 258,1-2-129,3 7 129,-2-4-129,-1 0 0,1 4-129,-2-3 129,0 4 259,2-4-259,-3 0 0,0-1 0,0-1 0,0 2 0,-1-5 0,-1 4 0,1-1 0,-1 6 0,2-1 0,1 4 0,-2 8 0,2-3 0,2 8 0,2 4 0,-1-1 0,3 2 0,-1 4 0,1-9 0,1-5 0,0-3 0,-1-5 0,0-5-130,-2-4 260,-3-1-260,1-5 130,-3-5-129,-3 1 129,-1-7 0,-1-7 129,-2 0 1,0-9-260,0-12 130,0-2 0,0-3 0,0-9 130,-1 1-130,0-2 0,1-8 0,-1 4 0,1-3 0,0-1 0,0-7 0,0-2 0,0-1 0,0-8 0,0-1 0,0-12 0,0 14 0,0-14 0,0 0 0,0 0 0,6 3 0,-6-3 0,20 14 0,-4-11 0,6 1 0,2 3 0,6-7 0,0 3 0,6-1 0,4-2 0,2 0 0,4 0 0,4 0 0,6 0 0,6 0 0,6-5 0,7 3 0,2 0 0,6-5 0,3-3 0,0 9 0,3-5 0,-1 6 0,2 2 0,0-2 0,-2 8 0,-4-4 0,-2 8 0,-2-5 0,-5 0 0,-8-6 0,-6 5 0,-7 2 0,-8-8 0,-4 7 0,-8-7 0,-7-2 0,-6 0 0,-3 2 0,-8 0 0,-10 0 0,14 0 0,-14 0 0,0 0 0,0 0 0,0 0 0,0 0 0,0-15 0,-1-4 0,-2-8 0,-3-13 0,0 1 0,-1-12 0,0-10 0,-3-9 0,-1-2 0,-1-13 0,-1-7 0,0-10 0,-2-9 0,0-7 0,0-8 0,-1-3 0,0-12 0,3-4 0,-5-5 0,4 6 0,0-7 0,1 1 0,-1 0 0,3-2 0,0 12 0,-1 2 0,4 2 0,0 6 0,-1 9 0,4 4 0,-1 8 0,2 7 0,2 4 0,0 9 0,2 7 0,0 1 0,0 6 0,0-2 0,2 5 0,0-4 0,0 5 0,-1-7 0,-1 2 0,0-2 0,0 1 0,-3 4 0,-1-2 0,1 9 0,1-5 0,2 8 0,0 2 0,0 4 0,2 4 0,4 1 0,0 5 0,1-3 0,2 6 0,-4-2 0,3 5 0,-4 4 0,-1-2 0,0 5 0,-3 3 0,0 3 0,-3 3 0,-2 5 0,0 2 0,-2 2 0,7 16 0,-15-20-130,15 20-515,-20-12-516,20 12-3225,-23 2-1548,9 0-258,-5-2-516</inkml:trace>
  <inkml:trace contextRef="#ctx0" brushRef="#br0" timeOffset="227011.9843">18773 11277 10836,'12'63'5934,"1"-13"-387,-5 5-258,4 1-4902,-6-2-129,-3-15-774,1-5-774,-11-27-3999,2-16-129,-4-25-516,-1-18-387</inkml:trace>
  <inkml:trace contextRef="#ctx0" brushRef="#br0" timeOffset="227131.9912">18738 11098 7998,'-1'-80'5934,"3"63"-387,-2 17-258,18 0-4128,-6 16-1806,-5 0-3999,2-2-645,0 1-516,1-1-516</inkml:trace>
  <inkml:trace contextRef="#ctx0" brushRef="#br0" timeOffset="227783.0284">18939 11255 9159,'19'118'5676,"-13"-63"-258,5-4-258,-11-13-4773,4-12-387,0-14-129,-4-12-258,0 0 0,16-22 129,-8 3-129,-2-6 129,1 4 129,0 7 258,-1 3 129,-6 11 129,0 0-129,15 3 0,-12 11-129,1-2 0,-2 3 0,2 3-129,-4-18-129,10 12 129,-10-12-129,12-12 0,-4-4 0,0-2 0,2-6 129,-1-5 0,3 9 0,-1 3 0,-1 7 129,4 7 129,-1 6-129,4 12 0,-3 7 0,3 13 0,0 4 0,1 7 0,-4 3 0,2-1 0,-6-4 0,0 3-129,-7-12 129,-2-6-129,-1-8-129,-5-8 129,5-13 0,-24-2 0,11-17-129,1-13 258,4-8-129,0-9 129,7-9 0,1-1 0,12 4-129,3 1 129,5 4-129,3 6 0,0 17 0,0 10 129,-2 13-258,-6 4 129,-5 14-129,-10 3 129,0 7-258,-17 2-129,0-4-387,-18-18-1290,3 3-2838,-2-10-516,3-12-387,3-9-258</inkml:trace>
  <inkml:trace contextRef="#ctx0" brushRef="#br0" timeOffset="228185.0514">19497 11082 7482,'0'0'5676,"9"28"-129,-6 4-645,-2-5-3612,5 10-774,1-3-258,0 1-129,1-9-129,3-6 0,3-14-129,-1-11-129,3-6 129,-3-11-129,-1-5 129,-2-2-129,-2 0 258,-4 5-258,0 5 258,-2 9 258,-2 10-129,0 0 0,7 7 129,-2 17-129,0-1 0,3 0 0,1 1-129,-2-7-516,4 6-645,-11-23-3741,11 12-516,-3-22-129,0-7-516</inkml:trace>
  <inkml:trace contextRef="#ctx0" brushRef="#br0" timeOffset="228679.0797">19753 10975 3483,'15'28'5934,"-9"-9"-645,0 2-129,1 12-2580,-4-8-1806,5 3-258,-5-4-129,3-1-129,-5-9 0,4-3-258,-5-11 129,0 0-129,6-21 129,-3-4-258,1-3 129,1-2 0,0 3 0,4 3 0,2 3 0,1 8 0,3 7 0,4 6 129,1 2-129,2 8 129,2 2-129,1-7 129,0 1-129,0-6 129,-4-6 0,-2-11-129,-6-1 0,-3-10 0,-4-1-129,-6-3 0,-3 6 0,-8 13 0,-2 4 0,-3 9 0,3 8 129,1 13-258,3 9 258,8 11 258,1 2-129,12 1-129,3 4-129,5-7-258,4 6-645,-13-12-2967,6-3-1032,-7-5-516,-9-3-387</inkml:trace>
  <inkml:trace contextRef="#ctx0" brushRef="#br0" timeOffset="229152.1067">19326 11956 9159,'15'-6'5934,"-15"6"-645,-15 1-129,1 12-4644,-15-1-387,-2 2 0,-1-3 129,4 3-258,4 2 258,11 4-129,12-5 0,8 6 258,10-4-129,10 4 0,5 2 0,0 4 129,-3-1-258,-3 0 0,-5 3 0,-11-2-129,-9 0 0,-4 0 0,-16-8-129,-2-3 0,-6-1 0,0-10-258,3 0-258,-7-9-645,19 0-3999,-3-2 0,15 6-516,-2-15-516</inkml:trace>
  <inkml:trace contextRef="#ctx0" brushRef="#br0" timeOffset="229365.1189">19516 12332 8643,'21'69'5805,"-12"-39"-774,1-3-516,-10-27-6063,0 0-3225,9-12-129,-9-22-903,-3-12-129</inkml:trace>
  <inkml:trace contextRef="#ctx0" brushRef="#br0" timeOffset="229475.1252">19515 12134 10707,'-11'-34'5934,"11"34"-387,0 0-129,0 0-4644,2 12-3225,-2-12-2838,-9-10-516,-4-9-516,0-9-387</inkml:trace>
  <inkml:trace contextRef="#ctx0" brushRef="#br0" timeOffset="229948.1522">16400 12063 11094,'9'33'6063,"0"-21"-516,-9-12-258,24 8-5160,-24-8-387,13-25-1161,-9 6-3870,1-9-258,5 2-258,-3-6-645</inkml:trace>
  <inkml:trace contextRef="#ctx0" brushRef="#br0" timeOffset="230212.1673">17397 11966 9804,'14'-5'5418,"-14"5"-387,0 0-129,12 10-5418,-20-8-4386,8-2-258,-16 11-516,16-11-258</inkml:trace>
  <inkml:trace contextRef="#ctx0" brushRef="#br0" timeOffset="230504.1841">16617 12750 8901,'-13'13'5418,"13"-13"-258,-11 0-387,11 0-4773,0 0-387,0 0-4128,0 0-516,-1-8-258,1 8-516</inkml:trace>
  <inkml:trace contextRef="#ctx0" brushRef="#br0" timeOffset="230848.2037">17499 13410 10965,'18'-1'5160,"-3"-2"-387,-15 3-1419,0 0-3741,0 0-1419,-14 0-2967,0 0-387,-1 4-258,0 2-258</inkml:trace>
  <inkml:trace contextRef="#ctx0" brushRef="#br0" timeOffset="231148.2209">16785 13970 9159,'-16'27'5676,"16"-27"-516,-5 12 0,5-12-4644,0 0-387,0 10-258,0-10-258,0 0-1806,0 0-2967,-11-1 0,11 1-387,0 0-516</inkml:trace>
  <inkml:trace contextRef="#ctx0" brushRef="#br0" timeOffset="231513.2418">17415 15395 10320,'27'24'5547,"-17"-14"-516,2 1-258,-3 0-4902,2 0-645,-11-11-903,13 1-2838,-13-1-645,0 0-129,0 0-516</inkml:trace>
  <inkml:trace contextRef="#ctx0" brushRef="#br0" timeOffset="231855.2613">16912 15829 9804,'-11'12'5547,"1"4"-258,10-5-129,0-11-4644,0 0 0,0 0-387,0 0-258,0-6-516,-7-18-2709,7 12-1806,0-9-258,0-1-516,0 0 129</inkml:trace>
  <inkml:trace contextRef="#ctx0" brushRef="#br0" timeOffset="232140.2776">17431 14933 11997,'15'0'5031,"-15"0"-645,13 5-2451,-13-5-6837,10-9-258,-6-4-516,-3-8-258</inkml:trace>
  <inkml:trace contextRef="#ctx0" brushRef="#br0" timeOffset="232506.2986">17133 13087 7740,'-2'12'5418,"2"11"0,0-23-774,2 15-3483,-2-15-1419,0 0-774,3-8-3612,-3 8-645,4-23-129,2 4-387</inkml:trace>
  <inkml:trace contextRef="#ctx0" brushRef="#br0" timeOffset="232766.3134">17407 12219 8385,'-8'-24'5805,"8"24"-774,0 0-516,-3 9-5805,3-9-3870,-13 4-129,13-4-645,-14 1 129</inkml:trace>
  <inkml:trace contextRef="#ctx0" brushRef="#br0" timeOffset="233148.3353">16508 13295 8127,'0'48'5031,"4"-27"-4386,-4-9-387,0-12-3354,0-8-3096</inkml:trace>
  <inkml:trace contextRef="#ctx0" brushRef="#br0" timeOffset="234971.4396">16224 10066 1,'15'0'4385,"4"23"388,-14 6 0,1 4-3354,11 21 0,-15 2-258,10 14 0,-9 2-387,8 10 0,-9-2-129,6 10 129,-5-3-129,5-1-258,-6-9-129,2-1 0,-4-4-129,1-2 0,-1-7-129,1-2-129,-1-2 129,3-4 0,0-2 129,2-3 0,2-4 0,2-5 0,-2-7 0,2-4 258,-1-6-129,0-4-129,-3-6 0,-2 1-129,-2-5 129,-1 4-129,0-14 0,0 13 0,0-13-129,-1 10 129,1-10 0,0 0 0,0-13 0,4-4 0,3-3 0,1-5 0,0-2 129,-1-2-129,0 5 0,0 1 129,-2 5 0,-5 18 0,5-11 0,-5 11-129,0 18-129,0 3 258,-4-2-129,-1 5 0,-2-1 129,2-5-129,-3-5 129,0-1 0,-3-9 0,-1-3 0,-2 0-129,-4-10 129,-4 0-129,-2-3-129,0 2-258,-11-9-516,12 3-3999,-13 0-387,2-4-516,2-1-258</inkml:trace>
  <inkml:trace contextRef="#ctx0" brushRef="#br0" timeOffset="235335.4604">15794 9423 9546,'0'0'6063,"5"16"-645,7 10-129,-11 2-4902,9 1-129,-4-1-645,-6-12-645,0 10-2193,0-26-2064,-8 0-258,-3-21-387</inkml:trace>
  <inkml:trace contextRef="#ctx0" brushRef="#br0" timeOffset="235462.4676">15704 9252 2451,'0'-19'5160,"0"19"-645,0 0-3483,0 0-3483,15-11-2322,-15 11 258</inkml:trace>
  <inkml:trace contextRef="#ctx0" brushRef="#br0" timeOffset="236139.5064">15842 9328 5547,'26'75'5418,"-12"-35"-516,-4-11-258,-1-4-3999,1-1 129,-10-24-387,11 6-129,-7-15-129,-2-13-129,0-7 129,0 0-129,2-2 0,1 6-129,1 8 0,-1 3 0,-5 14 129,18-1-129,-7 7 129,-1 6-129,2 2 129,-2-4 0,-10-10 0,20 15 0,-20-15-129,17-5 129,-7-7-387,-4-5 129,5 0-129,-5-3 129,7 3-129,-6 0 258,3 5-129,3 3 387,-1 4 0,3 5 0,-3 2 387,5 8-258,-5 4 129,7 10 0,-6 0-129,3 8-258,-4 5 129,1 1 0,-4 4-258,-1-2 129,-2-3 0,-4-8-129,-2-3-129,0-12 0,0-14 258,-18 0-258,7-14 258,1-19-129,0-4 129,2-6 0,4-7 0,4-2 0,0 1 129,8 10 0,6 0-129,4 13 387,-2 6-387,5 10 129,-5 9 0,1 5 0,-9 11 0,-6 3-387,-2 11-774,-18-7-2838,-3 0-1032,-4-4-129,-4-12-516</inkml:trace>
  <inkml:trace contextRef="#ctx0" brushRef="#br0" timeOffset="236535.529">16380 9097 5160,'6'34'5289,"-1"-8"-258,2-4-387,0 2-4128,6 3 0,-2-10-258,2-5-129,2-8-129,-2-6 0,2-12-129,-5-6-258,3-4 129,-7-2-129,3 0 258,-7 1-129,2 6 258,-2 6 0,-2 13 129,0 0 129,11 0-129,-3 16 258,0 2-129,5 7-129,0-2-129,1-6-129,3 3-1290,-2-15-3096,-4-5-516,3-8-258</inkml:trace>
  <inkml:trace contextRef="#ctx0" brushRef="#br0" timeOffset="236845.5468">16706 8997 4644,'19'68'5289,"-8"-32"-516,-2-9 0,-9-4-4257,8 1 0,-6-10-258,-2-14-129,0 0 129,14-7 0,-11-18 0,1 2 0,1-10 0,3-3-129,-1-1 0,3 4 0,4 6-129,-3 1 0,7 11-516,-9-6-2064,8 14-2193,2 7-387,-1 0-387</inkml:trace>
  <inkml:trace contextRef="#ctx0" brushRef="#br0" timeOffset="237048.5584">17013 8942 6321,'24'68'5418,"-11"-43"-645,-13-25-1032,0 0-7998,0 0-516,0-13-516,-3-11 0</inkml:trace>
  <inkml:trace contextRef="#ctx0" brushRef="#br0" timeOffset="237423.5798">16996 8511 5547,'0'-43'5547,"0"26"-516,0 1-129,0-1-4257,0 17 0,3-17-387,-3 17 0,0 0-129,0 0 129,7 6 0,0 11 129,-3 0 0,8 5 258,-4-2-129,5 3 0,-6-3 0,3 1 0,-4-4-129,1 5-258,-1-7 129,0 4-258,-1 5 129,-1 3-129,2 4 129,1 2-258,0 2 0,4 1 129,-3 2-129,1-2 129,3-3-258,-4-5-129,3 0-258,-5-11-516,10 2-3612,-9-8-516,-7-11-516,19 12-387</inkml:trace>
  <inkml:trace contextRef="#ctx0" brushRef="#br0" timeOffset="237691.5951">17199 8654 6708,'0'0'5547,"0"0"0,-11 5-2193,-8-5-1290,15 12-645,-17-5-645,3 5-129,-7-4-387,-1 0-387,1 2-516,-8-12-1161,7 2-3354,1-4-258,9 1-387,1-5-387</inkml:trace>
  <inkml:trace contextRef="#ctx0" brushRef="#br0" timeOffset="237859.6048">16785 8710 7611,'-10'18'5676,"10"-18"-387,0 0-774,0 0-6192,0 0-2838,12-12-516,-1 1-903,6-4 258</inkml:trace>
  <inkml:trace contextRef="#ctx0" brushRef="#br0" timeOffset="238092.6181">17308 8724 7611,'23'57'5547,"-9"-29"-258,-1 1-516,5 0-5289,-17-8-3354,4-9-1032,-5-12-516,0 0-387</inkml:trace>
  <inkml:trace contextRef="#ctx0" brushRef="#br0" timeOffset="238238.6264">17342 8644 7740,'0'0'5289,"6"0"-258,-6 0-387,0 0-5676,0 0-3225,0 0-903,-6-9-387,2-3-129</inkml:trace>
  <inkml:trace contextRef="#ctx0" brushRef="#br0" timeOffset="238742.6553">17503 8664 3354,'1'19'5547,"19"-15"-258,-7-4-387,-4-13-3483,11 4-258,-11-12-516,3-3-129,-7-1-516,-4 4 0,-1 2-129,-2 0 129,2 19-129,-23-8 0,12 8 129,-1 17-129,1 5 387,4 5-129,4 6 0,3 4 0,0-4 0,9-2-129,7 4-129,-1-13-645,15 3-4128,-5-9 0,0-11-516,4-5-129</inkml:trace>
  <inkml:trace contextRef="#ctx0" brushRef="#br0" timeOffset="239023.6713">17860 8507 5934,'10'-6'5547,"-10"6"-387,0 16-258,0-16-3870,-11 28-645,-2-15 0,5 6-129,-1-3-129,3-6 0,6-10 129,-1 12-129,1-12 258,7 0-258,-7 0 129,17 3-258,-17-3 129,17 11-129,-14 2-129,-3 2-516,-4 14-645,-23 0-3741,1 7-129,-7 7-387,-7 10-387</inkml:trace>
  <inkml:trace contextRef="#ctx0" brushRef="#br0" timeOffset="245427.0376">18318 11726 903,'-7'6'4128,"7"-6"129,0 0-2322,-12 0-645,-1-6 0,13 6-516,-28-18-129,7 7-129,-9-1-258,-3 3 0,-7-3 0,-6 2-129,-4 0 0,-9 4 0,-6-2 129,-4 6-129,-6-1 258,-1 1-129,-8 2 258,0 0-129,-6 0-129,0 4 0,-6 2 0,1 3-129,-4-1 0,2-1-129,7 3 129,-3-2 0,5 0 129,4 2 0,2-2-129,4 1 129,2 0 0,1 5 0,-4-1 129,6 6-258,3 5-129,2 2 0,6 6 0,2 3 0,6-1 129,4 0-129,5 2 0,3 0 129,3-4-129,8-1 0,2-7 0,6-2 129,3-2-129,3 2 258,5-4-129,7-1 0,1 1 0,4-1 129,6-3-129,6 2-129,4 1 258,7-2-387,3-1 258,5 2-129,4-3 0,4 0-129,0 5 129,3-2 0,1-4 0,5-2 0,6-1 0,5-5 0,8 0 0,6-2 0,3-2 0,5-6 0,6 1 0,1-2-129,1 1 129,0-2 0,3-1 129,0-1-258,4 1 129,0-3 129,-1-4-258,2 5 258,2-6-258,0 2 258,0 1-258,-3-4 258,-4 5-258,-3 0 129,-5-2 0,-6-2-129,-8-3 129,-8-3-129,-5-3 129,-9-8-129,0-10 129,-7-2 0,-8-8 0,-7 0-129,-8-3 129,-9 1 0,-9 1 0,-10 5 129,-17 8-129,-9 3 0,-10 6 0,-8 6 0,-6 7 0,-7 3 0,-7 4 0,-5 6 0,-7 3 0,0 4-129,-5 0 129,-4 0 0,-4 0 0,-4 0 129,-5 0-129,0 3 0,0 2 0,-1 0 129,2 3-129,4 3 0,4 2 0,8 3-129,6 8 0,5 0 129,4 0-129,5 5 129,1 3-129,2 5 129,3 3 0,0 4 129,4 2-129,6 0 0,3 0 0,4 0 129,5-2-129,7-5 129,7-3-129,8-5 129,6-2-129,6-4 129,6-3-129,3 6 129,5-4 0,4 1-129,5-1 129,4 4-129,2-1 258,5 0-258,5 0 258,9-2-258,1-4 129,8 1 129,5-1-129,5-1-129,7 1 129,3-4-129,6-4 129,3 1-129,9-2 0,2-1 129,6-6-129,6-2-129,3-3 129,8 0 129,1 0-129,3-4-129,-1-4 129,4-7 0,4 1 0,-1-6 0,-4-6 129,-2-2-129,0-2 0,-8-4-129,-3-4 129,-6-2 129,-11-2-258,-7 0 258,-9-4-258,-8-5 258,-11-6-258,-7-2 258,-11-2-129,-10 1 0,-11-3 0,-8-1 0,-7 6 0,-14 6 0,-11 2 0,-8 6 129,-7 5-129,-7 5 129,-7 5-129,-7 4 0,-3 4 129,-5 4-129,-3 7 129,-8 2-129,-7 5 0,-8-5 129,-5 6-129,-4 2 129,-7 0-129,-6 1 129,-3 3 0,1 4-129,2 7 129,6 0-129,4 2 0,8 2-129,6 3 129,5 0 0,8 3 0,6-1-129,6-2 129,3 2-129,1 2 129,3 6 0,3-1 0,5 2 0,0 0 0,3 2 0,8 2 0,3 0 0,8-4 129,3-1-129,6-3 0,4 2 129,7-2-129,1 3 0,0-2 129,2 2-129,-3 2 0,1-2-129,3 2 258,0 0-129,6-5 0,3 0-129,9 0 258,8 0-129,8-2 0,7 2 129,6 0-129,4 2 0,4 1 0,6-2 129,2-2-129,8-3 0,3-2 129,6-5-129,6-2 129,6-4-129,5-5 0,1 3 0,0-8 0,1-2 0,3 0 129,1-1-129,2-7 0,0-2 129,0-5-129,5-5 129,4-2 0,0 1-129,-1-4 0,-3-5 0,-3-1 0,-4-1-129,-1-4 129,-6 2 0,-9-2-258,-9 2 387,-5-1-129,-8 1 0,-4-5 0,-9-3 0,-5-6 0,-4 1 129,-8-4-129,-5-2-129,-10 5 129,-7-6 0,-4 6 0,-15 7-129,-11 5 129,-9 1 0,-10 9 0,-9-3-129,-7 3 258,-8-1-258,-5 5 258,-9 0 0,-8 2-129,-5 4 129,-4 0-129,-2 8 129,-1 5 0,-3 3-129,-5 1 0,2 8-129,0 3 129,-1 0 0,-2 2 0,3-1-129,1-2 129,3 0 0,4-4 129,3 0-129,4-2 129,5 0-129,3 2 0,4-4 129,2 6-129,-1 0-129,10 2-129,0 1-129,13 5-129,4-5-387,22 13-1935,0-7-2451,16-1-258,6-4-516,10 5 388</inkml:trace>
  <inkml:trace contextRef="#ctx0" brushRef="#br0" timeOffset="245884.0637">15314 12138 9417,'0'13'6192,"-12"-10"-516,-6 5 0,-27-7-4773,16 1-387,-16-2-129,-6-5 0,-5 3-258,0 2-129,2-3 129,6 2-258,8 1 0,6 0-129,14 4-387,4-2-516,16-2-4386,0 0 0,11 0-516,0-2-387</inkml:trace>
  <inkml:trace contextRef="#ctx0" brushRef="#br0" timeOffset="246927.1234">12728 11040 7353,'-2'-12'5676,"2"12"0,0 0-645,-14 22-3741,14 21-258,-6 8-258,5 15 0,-8 10-258,7 6-129,-6 5-129,4-2 129,-2-7-129,2-11-129,-3-17 0,0-12-129,2-17 0,5-21-129,-11 0 129,7-14-258,2-12 129,2-9 129,3 0 0,4 2 0,4 0 0,2 7 129,0 6-129,4 5 129,-2 4 0,0 5-129,-2 6 0,0 0 129,-2 8-129,1 5 129,-2 2-129,1 2 0,-2 3 0,3 2 0,-1 2 0,3-3-129,-1 7 129,1-6 0,-1 2-129,-1-5 129,1-1-258,-4-7-387,8 5-645,-17-16-3870,13 0-387,-13 0-387,19-15-516</inkml:trace>
  <inkml:trace contextRef="#ctx0" brushRef="#br0" timeOffset="247703.1678">13034 11676 8385,'64'0'5547,"-32"-1"-516,-2-14-258,-1-5-4257,-11-9-387,-7-2 129,-5 3-516,-6 5 258,-7 1-129,-8 5 129,-5 9 0,-3 8 129,-3 1 258,1 18-258,-2 2 129,11 7-129,1 3 129,9 2-129,5 2 0,3-1-258,13 0 0,5-6 0,8 1-129,2-6-129,6-4-129,-2-14-129,3 1 0,-5-13-129,3-6 0,-8-10 129,3-4 129,-9-9 258,0 2-129,-6-2 387,-3 2 129,-4 8 129,-3 3-129,-4 9 387,-1 14-258,-13-8 129,-3 8 0,2 16-129,-5 2 0,4 7-129,-3-1 258,7 3-258,3-8 0,7 1 0,1-11 129,0-9-129,14 8 0,0-9 0,-1-7-129,1-3 0,0-3 129,-3 2-129,-11 12-129,16-16 129,-16 16 0,0 0 0,14 16 0,-8 2 0,0 5-258,1-6-387,10 3-3096,-2-11-1032,1-9-516,3-4-258</inkml:trace>
  <inkml:trace contextRef="#ctx0" brushRef="#br0" timeOffset="247927.1806">13670 11056 7224,'7'16'5547,"-4"19"-516,-2 16-129,-1 17-4515,2 14 129,-2 2-258,-1 4-129,-1-8 0,-1-7-129,3-10-258,-3-22-645,6-7-2322,0-25-1677,-3-9-516,9-23-387</inkml:trace>
  <inkml:trace contextRef="#ctx0" brushRef="#br0" timeOffset="248079.1893">13732 11440 6450,'2'-22'5547,"-13"18"-387,-4 8-258,1 15-4128,-9 0-1161,-7-1-4128,3 2-387,3 0-516,7-5 0</inkml:trace>
  <inkml:trace contextRef="#ctx0" brushRef="#br0" timeOffset="248243.1987">13864 11539 6450,'11'38'5676,"-11"-11"-516,0 7-516,-4-11-4515,4-1-4773,-2-1-258,-1-8-387,3-13-258</inkml:trace>
  <inkml:trace contextRef="#ctx0" brushRef="#br0" timeOffset="248391.2071">13918 11387 3354,'1'-14'2451,"-1"14"-2322,0 0-129,13-1-4257</inkml:trace>
  <inkml:trace contextRef="#ctx0" brushRef="#br0" timeOffset="249039.2442">14026 11540 7611,'-8'75'5418,"4"-40"-387,2-2-258,2-11-4644,-4-9-129,4-13-129,0 0-129,0-20-129,4-3-129,3-12 258,6-1 0,-2 1 129,5 1 0,-1 8 258,-1 4 0,0 10 0,-2 10 0,0 3 0,-3 14 258,1 5-258,0 3-129,-1 3 0,2-4 129,4-1-129,-2-8 0,5-5 0,-2-4 0,2-4-129,-1-3 129,0-10 0,-2 1 0,-5-4 0,1 1 0,-3 1 129,-3-1-129,-2 3 129,-3 12 0,0 0 0,-5 0 0,-1 10 0,-2 6 0,2 7 0,-4 3 258,9 3-129,-1 2 258,2 5 0,0 0 0,7 6 0,-5 3 0,2-2-129,-4 0-129,0-1 129,-7-6-129,-7-5-129,-5-11 0,-6-9 0,0-11-129,1-7 129,1-7 0,4-6-129,4-4 129,10 7 0,5-3 0,9 6-129,7 6 0,7 8 0,2 5-258,-2 3-258,4 7-258,-12-13-645,8 12-3225,-23-14-774,0 13-645,-12-12 0</inkml:trace>
  <inkml:trace contextRef="#ctx0" brushRef="#br0" timeOffset="249759.2854">12788 12320 9417,'10'0'5934,"-10"0"-774,0 0 129,-22-12-5031,9 12-129,-8 2 258,0 10-387,0 5 258,7 8 0,3 1 129,8 10-129,3-2 129,3 0 0,14-4-129,1-2 0,7-10-129,0-5 0,-1-6-258,1-7 258,0-7-129,-3-7 0,-2-7-129,-4-1 129,-2 2 0,-4-1 0,-3 6 129,-4 3-258,-3 12 0,0 0 129,0 7 0,-2 11 129,1 4-129,1 8 0,3 2 0,10 1 0,4-7 129,6-4-129,4-6 0,-2-8 0,3-8 0,-6-6 0,-2-12 0,-5-5 0,-9-1-129,-6-1 129,-11-1-129,-8 1-129,-2 11-387,-13-8-774,13 12-3870,-10 2 0,8 8-645,2 0-129</inkml:trace>
  <inkml:trace contextRef="#ctx0" brushRef="#br0" timeOffset="249995.2989">13208 12472 9288,'6'73'5547,"-5"-35"-387,2-2-129,-1-16-4773,-2-1-516,2 3-1806,-2-22-2838,2-9-387,2-18-258,2-7-516</inkml:trace>
  <inkml:trace contextRef="#ctx0" brushRef="#br0" timeOffset="250105.3052">13250 12265 4773,'0'-18'2580,"0"18"-2580,7 5-387,-7-5-4128</inkml:trace>
  <inkml:trace contextRef="#ctx0" brushRef="#br0" timeOffset="250347.319">13417 12115 8385,'16'33'5676,"-16"-4"-258,0 5-129,0 11-4773,-1 0 129,-1 12-258,-5 5 129,7 2-258,0-3 258,3-4-258,3-8 0,3-6-129,3-8-516,-5-25-645,5-10-4257,-12-10 0,0-7-516,-4-11-516</inkml:trace>
  <inkml:trace contextRef="#ctx0" brushRef="#br0" timeOffset="252110.4199">12469 13055 11094,'2'67'5805,"-2"-14"-258,-2 12-258,-5-10-4644,1 3-258,-6-7-387,0-17-129,5-13-258,7-21-129,0 0 0,-2-30 0,8 0 0,3-10 129,8-1 129,-3 1 129,4 7 258,-2 8-129,-2 9 129,-2 10-129,-12 6 0,17 10 129,-11 11 0,-1 4-129,-1 1 129,2 1-129,1-3 0,0-4 129,1-8 0,3-7-129,4-5 0,2-8-129,-2 1 0,1-3 0,0 2 0,-1-1 0,-2 9-129,-13 0 258,19 8-129,-13 4 129,-6-12 0,10 17 0,-10-17 0,9 12 0,-9-12 129,0 0-129,12-17-129,-7 5 129,-3-3 0,2 2-129,-1 0 129,-3 13-129,3-12 129,-3 12 0,0 0 0,0 0 0,0 0 0,0 0 258,0 0-129,3 7 0,-3-7 0,0 0 0,0 0 0,0 0 0,12 7-129,-12-7 129,0 0-258,5-7 129,-5 7-129,2-18 129,-2 18 0,0-17-129,0 17 129,-4-12 0,4 12 0,-13-7 0,13 7 0,-16 5 0,9 7 129,2 5 0,2-2 0,3 6 0,0 6-129,6 2 129,4-2 0,4 1-258,8 0-1161,-5-13-3483,5-5-258,-2-10-387,1-6-516</inkml:trace>
  <inkml:trace contextRef="#ctx0" brushRef="#br0" timeOffset="252652.4509">12986 12942 8643,'0'0'5805,"5"23"-387,-5 7-129,0 5-3612,0 14-1161,-7 1 0,0 10-258,-1 0 0,1-3 0,2-3-387,-1-10 129,6-8-516,0-17-258,8 1-2580,-8-20-1806,14-20-387,-6-6-258,5-8-387</inkml:trace>
  <inkml:trace contextRef="#ctx0" brushRef="#br0" timeOffset="253140.4788">13224 12944 10836,'17'15'5934,"-14"2"-516,1 13-258,-11 4-4644,4 5-129,-7 6-258,-1 6-129,1 1 0,-2 1-129,5 0-129,0-11-129,7-1-516,-5-22-2580,5 0-1806,0-19-129,19 3-387,-5-14-129</inkml:trace>
  <inkml:trace contextRef="#ctx0" brushRef="#br0" timeOffset="253320.4891">13337 13194 10965,'5'-15'5805,"-5"15"-516,-18 0 129,-2 4-4515,-10 1-516,-10-2-258,-6 4-387,-2-2-129,6 3-387,-1-6-258,25 3-4386,-5-5 129,23 0-516,0 0-129</inkml:trace>
  <inkml:trace contextRef="#ctx0" brushRef="#br0" timeOffset="253696.5106">13506 13254 8385,'14'7'5418,"-12"5"-258,-8-7-516,-18-3-3999,8 1-258,-7-3-129,3 0 0,-1 0 129,9 4-129,12-4 0,-9 11-129,9 0 0,7 3 129,5-1 0,3 11 129,-3-3-258,2 6 129,-8 0-129,-4 2 129,-4-7 0,-11-3-129,-8-2-387,-10-11-129,2 5-3354,-9-11-1419,4-6-387,0 0-258</inkml:trace>
  <inkml:trace contextRef="#ctx0" brushRef="#br0" timeOffset="254258.5427">14169 13271 11481,'5'-12'5676,"-5"-1"-258,0 13-258,-32 0-4902,12 0-258,-9 5 129,0 7 0,4 2-129,1 6 0,11 1-129,5 0 129,8-3 0,9-5-129,8-2 129,4-5-129,2-2 0,1-4 0,-4-2 129,-2-6-129,-4 2 129,-14 6 0,15-8 129,-15 8 0,1 5 0,-1 10 0,0 9 0,0 2 0,0-1-129,0 0-516,7 4-1161,-2-18-3483,11-5-129,-2-10-387,4-17-645</inkml:trace>
  <inkml:trace contextRef="#ctx0" brushRef="#br0" timeOffset="254661.5658">14555 12864 6450,'15'26'5934,"-11"-4"-387,-2 13-258,-2-2-2322,0 16-2322,-9-3-258,-1 8-129,0-1-258,2-2-258,5 1-387,-6-22-2064,9 2-2451,2-11-258,12-7-387,3-14-258</inkml:trace>
  <inkml:trace contextRef="#ctx0" brushRef="#br0" timeOffset="255035.5872">14750 13179 10191,'13'0'5547,"-13"0"-258,-7 25-258,-4-4-4515,0 1-129,-8 2-258,2 3 0,3 1-129,6 1 129,5-9-129,6-6 129,8-9-129,8-5 0,3-1 0,-3-11 0,1-6 0,-2-4 0,-6 3 0,-6 2 0,-6-1 129,0 18-129,-13-14 0,1 14 0,0 7 129,3 10-129,0 4 129,9 7 0,0 1-129,10 1 258,4-2-129,5-3 0,0-11-129,1-2-258,-1-5-258,-10-18-1419,4 2-3354,-10-11 0,2 4-645,-5-8-258</inkml:trace>
  <inkml:trace contextRef="#ctx0" brushRef="#br0" timeOffset="255958.64">14883 13126 8256,'9'43'5805,"-1"-19"-645,0-6 0,7 4-4386,-6-10-258,2-3-258,-11-9-258,24 2 0,-12-2-129,-2-12-129,3 0 129,-4-3-129,1-1 129,-2 3 0,-8 13 129,8-17 0,-8 17 0,0 0 129,5 10 0,-4 9 0,-1 11 129,2 8 0,0 8-129,-1 9 258,-1 1-129,0 3 129,-4-3-129,-3-2 0,-2-12 0,-4-8-129,-1-17-129,-3-7 129,2-10-129,0-13 0,4-10 0,3-3 0,6-6 0,2-2 0,6 2 0,10 0 0,6 3 0,4 5 0,6 2-129,1 1 129,1 1-129,-1-1-129,-2-1 129,-5-2-129,-4-1 129,-6-1-258,-7 1 129,-2 1 0,-6 6 129,-1 5-129,0 13 129,-20-4 0,10 6 0,-3 10 0,3 3 129,2-1 0,2 3 0,6 0 258,0-5-258,0-12 129,16 11-129,-2-10 129,1-1-129,3 0 0,-1-2 0,1-1-129,-2 2 258,-1 1-129,-4 6 0,-1 6 0,-1 10 129,-3 2 0,-4 2 0,0 3 0,-2-7 0,1-5 129,-1-5 129,0-12-129,13 3 0,-1-11 0,3-9 0,9-5 0,3-2 0,6 4-258,2-3 0,-2-3-387,5 17-774,-11-10-3870,-3 8-387,-6-4-387,-8 7-645</inkml:trace>
  <inkml:trace contextRef="#ctx0" brushRef="#br0" timeOffset="257166.7091">15059 12404 4902,'12'6'5805,"1"-6"-645,-13 0-129,19 0-3096,-10-13-1161,8-1 258,-7-9-387,11 10 129,-4-9-258,6 7 129,-3-5-129,4 3 0,-8 0-129,4 4 0,-3 0-258,-1 1 129,-5-2-129,0 2 0,-4 0 0,-7 12-258,8-18 258,-8 18-129,0-16 129,0 16-129,-15-17 0,-3 4 129,-5 2 0,-4-2 0,-3-4-129,-2 3 0,3 1 0,1 2-129,6 0 0,4 0-129,18 11-258,-18-7-387,18 7-3999,7 0-645,4 0-387,3 4-387</inkml:trace>
  <inkml:trace contextRef="#ctx0" brushRef="#br0" timeOffset="258195.7679">17342 12151 645,'-243'-18'2322,"113"-1"-3612</inkml:trace>
  <inkml:trace contextRef="#ctx0" brushRef="#br0" timeOffset="342447.5868">18462 12293 8256,'25'-41'5934,"-13"13"-387,-2-5-387,-8-8-4257,1 3-258,-5-3 0,-2 7-258,-5 2 0,3 13-258,6 19 129,-12 10 0,12 25-129,0 21 129,3 17 0,5 14 0,-1 10 129,2 13-129,-1 6 129,4 11-129,0 0 129,1 2-129,-3 2 0,1 1 0,-2 2 0,-1-4 0,-3-1-129,-4-8 0,-1-1 1,-4-7-130,-2-4 0,-4-9 0,0-6 0,-1-5 0,1-13 0,4 0 0,-1-13 0,3-1 0,4-8 0,0-3 0,1 1 0,5-4 0,3 3 0,-1-3 0,2-2 0,-1-5 0,0-3 0,-4-6 0,-1-9 0,-1-4 0,-1-8 0,-2-11 0,0 0 0,0 0 0,0 0 0,0 0 0,20-17 0,-7-4 0,4-1 0,3-7 0,4-5 0,2-2 0,1 3 0,-5 0 0,-1 9 0,-2 2 0,-6 2 0,-3 10 0,-10 10 0,11-6 0,-11 6 0,0 0 0,0 19 0,-5 3 0,-4 7 0,-2 9 0,-2 1 0,-4 0 0,0 5 0,-4-1 0,-1-7 0,-3-1 0,-2-11 0,-1-9 0,-7-4 0,1-8 0,-2-5 0,-2-12 0,0-1 0,2-3 0,2-6 0,4-1 0,8 4 0,1-2 0,6 6 0,2 3 0,13 14-1420,-20-21-4127,20 21-387,0-22-129,13 13-903</inkml:trace>
  <inkml:trace contextRef="#ctx0" brushRef="#br0" timeOffset="343734.6605">18812 13429 11352,'1'-28'5805,"-1"28"-258,0 0-129,20 32-4386,-20-1-387,3 13-129,-2 7-258,0 4 0,-1 6-129,0 2 0,0-10 129,1-2-129,-1-10 0,1-12 129,-1-8-258,1-6 129,-1-15-129,0 13 0,0-13-129,0 0-516,0 0-129,0 0-3225,0 0-1548,0 0 0,0 0-645,3-8-387</inkml:trace>
  <inkml:trace contextRef="#ctx0" brushRef="#br0" timeOffset="343983.6747">18971 13837 13416,'12'49'5805,"-5"-20"-258,-3-7-387,1 2-4773,-3-3-387,-2-9-387,2 3-1806,-2-22-3096,0-8-258,-3-14-387,3 0-645</inkml:trace>
  <inkml:trace contextRef="#ctx0" brushRef="#br0" timeOffset="344589.7094">19190 13822 11739,'36'-4'5676,"-24"-2"-258,2 2-258,-14 4-4644,2-15-129,-2 15-258,-19-2-129,4 2 0,-2 5 0,-1 7 129,2 2-258,5 6 129,4 1 129,5-4-129,2 3 0,6-8 0,8 0 129,2-7-258,2-5 258,1-5-129,-2-7-129,0 0 129,-3-1 0,-14 13 0,16-14 0,-16 14 129,0 10-258,-8 11 129,-5 9 0,4 7 0,-4 7 0,5 5 129,3 0 0,4-4 129,1-3 0,6-6-129,9-6 0,0-9 0,4-9 129,0-12-129,-1-8 0,-2-1-129,-2-11 0,-5-3 0,-8-4-129,-3-2 129,-13 2-387,-7 12-258,-10-13-1935,3 16-2838,-3-3 0,7 9-516,-2-2-258</inkml:trace>
  <inkml:trace contextRef="#ctx0" brushRef="#br0" timeOffset="344993.7325">19396 13812 10191,'13'-24'5805,"-13"24"-387,0 0-129,10 15-3612,-10 4-1290,1 10-387,2 6 129,2-2-258,4-1 129,2-4-129,4-6 0,3-7 0,2-13 129,-5-6 129,4-13-258,-5-2 129,-2-4-129,-3 1 258,-4 1-129,-2 4 129,0 5-129,-3 12 129,0 0 0,0 8-129,1 8 129,2 4 0,2 6-129,2-1 0,3 1 129,0-7-258,6 0-258,0-11-516,8 1-4257,-10-9 0,4-3-516,-6-11-387</inkml:trace>
  <inkml:trace contextRef="#ctx0" brushRef="#br0" timeOffset="345146.7412">19745 13886 10707,'22'31'5547,"-10"-7"-129,-4-5-516,3-2-4257,3 5-5418,-11-8-129,4-4-645,-7-10-645</inkml:trace>
  <inkml:trace contextRef="#ctx0" brushRef="#br0" timeOffset="345701.773">20000 13888 8514,'15'7'5547,"-15"-7"-516,7 13-129,-7-13-3354,-4 21-774,-5-6-258,4 6-129,-3 0-129,3 3-129,2-1 0,3-1 0,6-5 0,9-6-258,7-9 258,4-2-129,3-9-129,2-8 258,-1-7-129,-1-10 129,-6-6-129,-8-6 129,-9-8 0,-6-4 0,-8-7 0,-10-1-129,-9 3 129,-2 6-129,-4 10 129,1 12-129,2 15 129,4 17 0,7 11 0,9 23 0,10 8 129,5 14-129,8 2 0,9 8 129,4 0-129,4-4 0,-2-6-129,-1-15-129,-3-1-516,-14-23-516,4-5-3999,-17-16-129,-8-11-387,-18-17-387</inkml:trace>
  <inkml:trace contextRef="#ctx0" brushRef="#br0" timeOffset="345822.7799">19800 13585 11352,'-70'-55'5676,"52"40"-387,-1 5-387,19 10-5031,-13 20-4386,4 5-645,7 17-516,-5 1-774</inkml:trace>
  <inkml:trace contextRef="#ctx0" brushRef="#br0" timeOffset="346131.7976">19232 14342 12384,'24'-22'5805,"-24"22"-258,14 25-258,-11 5-4644,-1 9-258,-2 8-258,0 4-129,0 9-387,-4-2-258,4 1-1161,0-17-3354,3-3-516,7-16-129,5-8-774</inkml:trace>
  <inkml:trace contextRef="#ctx0" brushRef="#br0" timeOffset="346473.8171">19497 14636 11997,'0'0'5805,"0"-12"-516,0 12 129,-16 5-5031,-3 6-129,-4 3-129,0-1-129,2 10 0,6 0 0,6 0 0,7-2-129,5-3 129,9-7 0,6-9 0,0 0 0,2-2 129,-2-12-258,-2-2 258,-6 0-129,0-2 0,-10 16 0,6-15 129,-6 15-129,0 0 0,1 13 0,0 7-129,3 1 129,3 6-258,-1-6-387,11 5-2838,-7-15-1677,8-6-387,-6-10-387,6-7-387</inkml:trace>
  <inkml:trace contextRef="#ctx0" brushRef="#br0" timeOffset="347517.8769">19616 14604 7353,'8'25'5547,"-1"-4"-258,-1 2-387,8 9-2451,-1-6-2064,2 1-129,1-5-129,0-2-258,0-14 129,1-5-129,-2-2 0,-3-13 129,-3-3-129,-3-7 258,-1 5-129,-2 1 129,-3 4 129,0 14 0,0 0-129,0 0 0,4 11 129,-1 17 0,1 4 0,4 9 0,-1 10 0,4 9 0,-2-1 0,2-1 129,-4 0-129,-2-5-129,-2-5 0,-3-9 0,-6-15-129,-6-14 129,-2-10-129,-3-10 0,0-15 0,1-4 129,4-7 0,5-3 0,6 0-129,2 2 0,12 0 0,7 7-129,4 5 129,7-3-129,2 4 0,-2-2 0,-1 0 0,-6-3 0,-4 1 129,-7-1 0,-5 0-129,-8 1-129,0 4 129,-12 6 0,-1 4-129,-3 7 129,2 7 0,0 6-129,5 9 129,3 3 0,5 2 0,1 3 129,7-1-129,6-2 129,2-2-129,2-7 0,1-4 129,1-7-129,-3 0 129,1-8-258,-4-4 387,-2 0-129,-2-1 0,-2 2 258,-3 0-129,-4 11-129,0 0 129,14 14 129,-12 10-129,-2 4-129,0-1 129,0 7 0,0-2 0,-3-3 129,-1-10 0,1 1 0,3-20 0,0 0 0,0 0 0,17-13-129,-1-4 129,4-3-258,6 3 0,1-7-258,7 6-387,-7-5-387,8 9-3096,-16-15-1161,4 2-258,-12-4-387</inkml:trace>
  <inkml:trace contextRef="#ctx0" brushRef="#br0" timeOffset="348536.9351">20575 14533 11223,'0'58'5547,"0"-11"-387,0 1-258,0 5-4515,0-3-258,-3 0 0,0-12-258,-3-14 0,2-13 0,4-11 0,-2-13 258,2-11-258,4-10 129,5-6 129,0 0-129,3 2 129,-2 9 0,1 8-129,1 9 0,-2 12 0,0 13 0,-3 13 0,0 5-129,-1 4 0,0 1 129,-1-1 129,0-10-129,1-5 0,-6-20 0,19 8 129,-8-14-258,4-10 258,2-11-129,2-2 129,-3-3-129,3 0 0,-5 3 129,0 1 0,-4 9 0,-10 19-129,0 0 129,0 0-258,6 10 129,-6 15-129,-4 5 129,2 5 0,2 0 0,0-3 0,6-3 129,6-6-129,5-6 0,5-7 129,5-8-129,1-2 0,0-12-129,1-4 129,-6-1-129,1-5 129,-4-1-129,-8 0 258,-3 5-258,-4 2 129,-5 4 0,0 12 0,-5-13 129,5 13-129,-16 2 0,8 10-129,2 2 129,4 4 129,2 3-129,1-1 0,10 4 0,2-6 129,5 0-129,2-5 0,2-5 0,0-8 129,-4-3-129,-2-9 0,-7-6-129,-6-2 129,-5-2-129,-9-5-129,-9 5 0,-10 0-645,10 14-2451,-13-4-1806,10 8-129,-2 0-516,14 4-258</inkml:trace>
  <inkml:trace contextRef="#ctx0" brushRef="#br0" timeOffset="349338.981">21268 14637 9159,'8'48'5418,"-2"-14"-129,-4-2-387,5 5-4386,-2-4 0,5-1-258,-2-10 0,5-3 0,2-13-258,0-6 129,2-8-129,-1-9 129,0-11-129,-3 2 0,-1-3-129,0-1 129,-5 7 0,-1 4 0,-6 19-129,9-12 129,-9 12 0,6 9-129,-1 4 129,1 1-129,2 3 129,5-5 0,1-1 0,4-5 0,4-6 129,-1 0 0,2-12-129,-1-5 0,-1-5 0,-4 3 0,-5-3-129,-6 1 129,-6 5-129,-5 3 0,-10 10 129,-6 3 0,-2 5-129,1 12 0,1 5 129,2 3 0,6 4-129,8-1 129,5 1-129,9-3 129,9-2 129,8-12-129,1-4 0,2-8 0,3-5 0,-2-12 0,-4-5-129,-3-7 129,-3 0 0,-7 5 129,0 2-129,-4 5 0,-2 6 0,-7 11 0,14 7 0,-9 12 0,0 8 0,-5 1-129,0 5 129,-3 2-129,-6-3 129,-5-6 0,0-4 0,-3-9 129,3-7 0,-1-3 0,15-3 0,-12-9 0,12 9 0,7-20 129,8 11-129,7-1 0,3 5-129,5 5 0,3 0 0,-2 0-258,3 7-387,-11-9-2451,5 2-1935,-8-1-258,0-4-387,-6-11-258</inkml:trace>
  <inkml:trace contextRef="#ctx0" brushRef="#br0" timeOffset="350066.0226">22358 14614 9030,'7'-12'5676,"-14"-3"-645,-6 12 129,-10 3-4515,-2 5 0,-5 5-258,4 11-129,4 9-129,7 2-129,8 1 258,7-2-258,7-2 0,12-3-129,3-9 129,7-9 129,2-8-129,3-18 0,-1-11 0,-2-7 0,-3-16 129,-5-6 0,-4-5-129,-7-5-129,-3 10 258,-5 4 0,-4 7-129,0 11 0,-4 18 129,4 18-129,-17 2 129,6 23-129,-3 13 0,3 11 0,-2 12 0,8 4 0,0 1 129,5-3-129,9-3 0,4-7 0,5-12 129,5-10-129,4-16 129,0-10-258,3-13 258,-6-9-129,0-14-129,-1-5 129,-3-3-129,-7 0 129,0 5 0,-6 5 0,-5 15-129,-2 14 129,0 0 0,-7 13 0,1 16 0,1 4 0,1 8 0,4 2 0,0-4 129,10-7-129,3-8 0,6-7 129,-1-10-129,2-7 129,0-14-129,-5-7 129,-6-8-129,-3-1 0,-6-4-129,-10-2 0,-3 6-129,-11 3-258,0 12-516,-15-10-2709,16 25-1290,-4 0-516,10 7-387</inkml:trace>
  <inkml:trace contextRef="#ctx0" brushRef="#br0" timeOffset="350502.0475">22825 14563 7224,'9'37'5160,"-6"-7"-258,4 4-258,-7 3-4257,5 3-129,2-10 129,0-4-387,-2-8 0,-5-18 0,16 11 0,-16-11 0,19-11-129,-19 11 258,16-23-258,-16 23 129,19-17 129,-19 17 0,16-4 0,-16 4 0,13 9 129,-13-9 0,14 17 129,-14-17 0,14 9 0,-3-6-129,-11-3-129,23-7 129,-12-9-129,4-4 0,-4-3-129,-1-1 0,-2 5-129,-4-2 0,-4 6-258,-2-2-645,2 17-1677,-18 0-1935,7 5-516,-3-2-516,14-3 387</inkml:trace>
  <inkml:trace contextRef="#ctx0" brushRef="#br0" timeOffset="350870.0686">23147 14489 7998,'13'57'5289,"-5"-28"-387,2 10-258,-7-13-3741,7 4-387,-6-9 0,-1-10-387,-3-11 0,0 0-258,7-13 129,-3-10 129,1 2-129,2 1 129,2-1 129,4 9-129,2 10 258,5 8-129,3 17 129,4 12-129,0 4 129,3 5-258,-3 5 0,0-9-129,-5-3-258,-8-18-1032,-2-9-3741,-12-15 0,-1-14-645,-15-19-387</inkml:trace>
  <inkml:trace contextRef="#ctx0" brushRef="#br0" timeOffset="351659.1137">23677 14250 10707,'26'20'5547,"-26"-20"-258,16 27-129,-12-9-4515,3 4-129,-5 0 0,2 5-129,-2 4-129,3 1-129,-3 2 129,2-3-129,-2 0 0,-2-4 0,0-4-258,-8-9 258,8-14-129,-24 7-129,7-9 129,-3-10 129,-3-6-258,5 0 129,0-5 0,6 6 0,6 3 0,6 14 129,5-15 129,10 15-129,7 0 258,5 3-129,4 4 0,4-6-129,-3-1 0,0 0-258,-3-3 0,-9-7-387,3 10-1419,-21-20-3483,1 9-129,-5-5-645,-8 0-387</inkml:trace>
  <inkml:trace contextRef="#ctx0" brushRef="#br0" timeOffset="353294.2072">19158 15644 11094,'0'-22'5934,"0"28"-387,5 22-258,-10-1-4644,5 19-129,0 12-387,0 5 0,0 4 0,-3 2 0,0-1-129,3-6 129,0-4 0,0-12-129,0-11 129,0-7-129,0-11 129,0-7-129,0-10 0,0 0 0,-9-13 0,5 0 129,0 0-129,4 13 258,-4-20-258,4 20 129,-2-13 129,2 13-129,0 0-129,0 0 0,0 0 0,0 0 0,0 0 0,0 0 129,0 0-129,0-11-129,0 11 258,3-11-129,-3 11 129,10-22-129,-4 10 0,4-2 0,2 4 0,3-3 0,3 6 0,3 2 0,-2 5-129,1 11 258,-2 5-258,-3 4 129,-8 8-129,-6 6 129,-4 3-129,-13 0 0,-8-5 258,-5-12-387,-4-5 258,-2-6-129,2-9-129,1-9-129,8-4-258,4-16-258,16 17-2064,-4-19-2709,8 16 129,5-11-516,9 12-258</inkml:trace>
  <inkml:trace contextRef="#ctx0" brushRef="#br0" timeOffset="353618.2258">19313 16153 10191,'28'21'5805,"-20"-1"-516,7 9 129,-10-10-4515,4 14-645,-8-3 0,1 3-129,-2-5 0,0-12-129,0-16 0,5 10 0,-5-10 129,19-15 0,-4-8 0,2-2 0,6-4-129,0-1 258,3 1-129,-2 6 0,-1 1-129,-4 6 129,0 6-129,-4 2-258,-1 8-516,-11-11-2193,-3 11-2322,0 0-387,18 6-387,-18-6-258</inkml:trace>
  <inkml:trace contextRef="#ctx0" brushRef="#br0" timeOffset="353818.2372">19713 16197 10707,'13'66'5547,"-5"-38"-258,-8-7-129,3-4-5160,-3-2-645,-13-15-4386,13 0-258,-13-29-516,10 6-258</inkml:trace>
  <inkml:trace contextRef="#ctx0" brushRef="#br0" timeOffset="354016.2485">19689 15951 8127,'32'1'5031,"-32"-1"-1161,23 7-3741,-23-7-4773,17 7-258,-17-7-516</inkml:trace>
  <inkml:trace contextRef="#ctx0" brushRef="#br0" timeOffset="354249.2619">19868 15995 3354,'10'50'5547,"-5"-17"-258,-5-4-774,9 21-2322,-13-21-258,4 16-774,0-14-129,0-5-516,0-6 0,0-3-258,0-17 129,0 0-258,10-5 129,-3-10-129,0-6-129,2 1 258,0-2-129,3 0 0,1 1 0,0 9 129,1 7-129,2 5 0,1 0 0,0 8-129,0 5 0,-1 4-258,2 1-129,-18-18-903,29 26-3870,-29-26-387,13-1-258,-13-12-387</inkml:trace>
  <inkml:trace contextRef="#ctx0" brushRef="#br0" timeOffset="355014.3056">20283 16087 6966,'33'0'5547,"-22"-10"-258,2 8-258,-13 2-3612,14-13-645,-14 13-387,0 0-258,-11 0 0,-2 8 0,2 7-129,-2 2 129,1 0-129,4 0 0,2-5 129,4 0-129,2-12 0,2 13 129,-2-13-129,15 0 129,-15 0-129,13-1 258,-13 1 0,14-3 0,-14 3 129,0 0-258,0 0 129,12 12 129,-11 3-129,2 5-129,-3 4 129,0 6 0,0 0-129,0 7 129,-5-4 0,1-3-129,-3-10 129,-1 3 0,-2-9-258,-1-6 0,-2-8 0,0-3-129,2-6-258,-1-7-129,7 5-258,-3-25-2064,8 16-2709,2-6-258,15 8-258,-1-8-516</inkml:trace>
  <inkml:trace contextRef="#ctx0" brushRef="#br0" timeOffset="355310.3226">20538 16017 8643,'28'-22'5547,"-21"7"-387,-7 15-258,0 0-4386,0 0-129,4 15-129,-4-1-129,-4 1 258,3 2-129,0 5 0,1-2 129,4-4-129,4 0 129,0 0-129,1-3 129,-9-13-258,10 24 0,-10-10-129,0 1-258,-11 1 129,-9-11-516,-1 11-1548,-13-16-3225,3 0 0,-6-6-516,4-2-258</inkml:trace>
  <inkml:trace contextRef="#ctx0" brushRef="#br0" timeOffset="355858.3539">20846 15906 10062,'3'20'5805,"-3"-9"-516,0 13-129,0-2-4902,0-1 0,0 4 0,7 2 0,2-5-129,6-2 129,2-7-129,5-8 129,1-5-129,1-9 0,-4-8 0,-4-3 0,0-1 0,-5 3-129,-4-1 129,-2 5 0,-5 14 0,0 0-129,5 7 129,-1 8 0,0 3-129,2-3 129,4 5-129,0-3 0,4-5-129,5-12 129,1 0-387,0-12-258,7-3-258,-12-27-1935,11 12-2580,-11-19-387,6 1-129,-8-10 0</inkml:trace>
  <inkml:trace contextRef="#ctx0" brushRef="#br0" timeOffset="356047.3647">21306 15692 1161,'21'-79'6063,"-12"57"-258,-5-2-129,-4 24-645,4-15-2838,2 28-774,-6 10-774,0 22-129,-6 8-387,4 6 129,-2 8-258,2 2 0,1 2-129,1-11-258,1-3-645,-1-24-4128,6-7-258,-6-26-387,21 3-516</inkml:trace>
  <inkml:trace contextRef="#ctx0" brushRef="#br0" timeOffset="356271.3775">21612 15744 9417,'10'76'5805,"-7"-34"-645,5 4-129,-8-5-4773,0-7-258,2-1-1032,-2-33-3225,0 20-774,0-27-516,5-17-258</inkml:trace>
  <inkml:trace contextRef="#ctx0" brushRef="#br0" timeOffset="356444.3874">21620 15615 7611,'0'-19'4773,"11"17"-3225,-11 2-1548,23 4-4902,-10-1-258</inkml:trace>
  <inkml:trace contextRef="#ctx0" brushRef="#br0" timeOffset="356614.3971">21858 15426 9159,'20'0'5676,"-2"20"-258,-14 2-258,6 11-4515,-8 6-129,5 17-129,-1 6-129,2 9-129,1-5 0,5 5 0,-1-5-129,2-11-129,1-5-903,-13-29-3999,12-4-129,-15-17-258,16-14-774</inkml:trace>
  <inkml:trace contextRef="#ctx0" brushRef="#br0" timeOffset="356764.4057">22006 15666 9288,'-16'-38'5547,"16"38"-387,-27-3 0,18 10-4386,-13 5-774,-5-7-645,5 4-4257,-11-6-129,7 2-774,3-8-129</inkml:trace>
  <inkml:trace contextRef="#ctx0" brushRef="#br0" timeOffset="358027.478">22431 15787 10449,'14'-3'5676,"-14"3"-516,-17 6-258,-4-1-4644,-8 5-258,-2 6-129,-4 3 129,4 3 0,5 0-129,8 0 129,10-3 0,6 0 0,5-9 0,9-7 129,5-2-129,1-1 0,4 0 0,-1-9 129,-2-3-129,-1 0 0,-3 5 129,-2 1-129,-13 6 0,17 0 129,-17 0-129,14 17 0,-9-4 0,5 6 129,0-6-129,3-1 129,7-5 0,2-7 0,6-1 129,2-15 0,5-6-129,-1-15 129,1 2-258,-1-9 129,-2-4 0,-5-1-129,-6-1 129,-7 3-258,-4 8 258,-6 11-129,-4 1 0,0 27-129,-21-12 129,3 16-129,-2 19 129,-2 13 129,2 9-258,5 3 129,5 3 0,5 3 129,5-3 0,12-6-129,8-8 0,7-12 129,7-14-129,4-11 129,2-6 0,4-27 0,0-9-129,-3-9 0,-5-12 129,-7-5-129,-7-3 129,-9 2-129,-4 6 0,-9 13 0,-1 13 129,-9 10-258,-4 12 129,-3 18 0,1 15-129,3 15 129,2 15 0,5 0 0,5 8 0,1 2 129,11 5-129,9-15 0,3-1 129,1-13-258,-1-11-387,7 4-516,-30-27-3870,29-3-516,-23-18-258,-1 0-516</inkml:trace>
  <inkml:trace contextRef="#ctx0" brushRef="#br0" timeOffset="358666.5145">21086 16643 11352,'15'22'5934,"-13"8"-387,5 13-258,-7 1-4773,0-12-387,-5 3-387,-8-7-1032,13-4-3870,-9-24-258,4-15-387,-7-19-645</inkml:trace>
  <inkml:trace contextRef="#ctx0" brushRef="#br0" timeOffset="358891.5274">21016 16537 10449,'0'-47'5547,"0"47"-645,8-20-1548,-8 20-7482,0 0-903,15 9-516,-2 2-387</inkml:trace>
  <inkml:trace contextRef="#ctx0" brushRef="#br0" timeOffset="359486.5614">21201 16603 7740,'6'80'5676,"-1"-40"-516,-4-1-387,8 5-4257,-4-14-129,1 2 129,-2-14-516,-4-18 129,14 15-258,-14-15 258,12-18-258,-7-3 129,0-9 0,3 4 0,-2 6 129,0 0-129,-2-1 129,2 7-129,-6 14 0,11 0 0,-4 9 0,-1 4 0,-6-13 0,11 24 0,-5-11 0,2-1 0,-8-12 0,17 0 0,-7-8-129,1-7 129,2 1 0,0-7 0,0 6 129,2-3 0,1 2 0,2 8 0,-2 6 129,1 2-129,-3 9 129,1 16-258,-3 4 0,0 12 129,-4 7 0,-1 10 0,-3 5-129,-4 3 258,-2-9-258,-5-5 258,-3-8-387,-3-13 258,-1-19 0,-1-12-129,2-17 0,3-14-129,3-21 258,7-3-129,0-9 129,12-5-258,4 13 0,8 0 0,4 9 129,2 11 0,2 18 0,-1 6-129,-4 12 129,-5 17 0,-9 8 0,-8 5-129,-8 2 0,-15 0 0,-8-2-129,-7-13-387,2 5-1419,-10-22-2838,11-9-516,-2-10-129,15 0-258</inkml:trace>
  <inkml:trace contextRef="#ctx0" brushRef="#br0" timeOffset="359838.5816">21732 16670 8385,'17'32'5805,"-17"-11"-516,2 16-129,-6-8-4257,4 9-258,0-4-258,3 3-129,6-11-129,3-3-129,5-9 0,3-14 0,2-6-129,-3-14 0,2-8 0,-6-5 0,3-4 0,-6 3 129,-2 8 0,-2-1-129,-3 10 258,-5 17-129,0 0 129,14 8-129,-10 20 129,1 6-129,3-2 0,-1 4 129,5 0-516,-5-13-387,15 5-2838,-9-23-1290,3-5-645,-4-17-129</inkml:trace>
  <inkml:trace contextRef="#ctx0" brushRef="#br0" timeOffset="360145.5991">22103 16631 7998,'10'81'5547,"-4"-32"-258,-4-7-258,3 7-4128,-5-13-387,3-4-129,-3-9 129,0-23-258,0 0 129,20-2-129,-7-26 0,2-6-258,3-2 258,1-9-129,2 4-129,3 7 0,0 8 0,-3 4-129,3 14-258,-5 6-258,8 12-2709,-13 2-1677,5 7-387,-19-19-387,20 10-387</inkml:trace>
  <inkml:trace contextRef="#ctx0" brushRef="#br0" timeOffset="360298.6079">22477 16725 9159,'14'76'5547,"-9"-44"-516,-5 1-645,2-4-7482,-1-5-1419,-1-24-645,0 0-387</inkml:trace>
  <inkml:trace contextRef="#ctx0" brushRef="#br0" timeOffset="360513.6202">22735 16274 9288,'24'-12'5805,"-20"22"-645,2 20-129,-6 9-4644,0 19-258,-5 10 0,2 5-129,-1 7 129,1-1-387,3 1-387,0-22-1806,2 6-2451,6-31 0,6-14-516,-14-19-258</inkml:trace>
  <inkml:trace contextRef="#ctx0" brushRef="#br0" timeOffset="360662.6287">22849 16547 10062,'-27'-20'5289,"8"20"-645,-9 4-387,-6-2-5289,2 10-3612,-8-10-129,10 10-903,-1-12 258</inkml:trace>
  <inkml:trace contextRef="#ctx0" brushRef="#br0" timeOffset="361431.6727">22792 16706 7740,'14'0'5418,"-2"0"-129,-12 0-387,1 15-3354,6 8-516,-7-2-387,0 4-129,0 3-129,0-3-129,0 8-387,0-20-1161,0 4-3741,0-17 0,0 0-516,10-8-387</inkml:trace>
  <inkml:trace contextRef="#ctx0" brushRef="#br0" timeOffset="361761.6916">22856 16649 8514,'11'30'5418,"-4"-10"-516,-7-20-129,25 20-4386,-14-11-129,7-4 129,0 2-258,5-3 129,3-3-129,1-1 129,-2-3-258,-3-6 129,-3-8-129,-8-3 129,-7 1-129,-4 5 129,-10 1-129,-6 4-129,-5 9 129,-1 0 0,1 3 0,1 20 129,5 1-129,6 1-129,7 7 0,2-1-387,19 4-3870,-5-9-258,13 2-516,0-13-516</inkml:trace>
  <inkml:trace contextRef="#ctx0" brushRef="#br0" timeOffset="362037.7073">23408 16646 9546,'10'-16'5289,"-10"16"0,0 0-387,-21 3-4386,8 8-258,-6 3 129,5 3-258,0-1 129,7 7 0,4-6-129,3-6 258,7 2-129,6 5 129,-2-1-129,-1-1 0,-5 5 0,-5-8-129,-2 7-129,-14-4-387,-5-2-387,-17-13-3741,7 1-645,-7-4-387,8-3-516</inkml:trace>
  <inkml:trace contextRef="#ctx0" brushRef="#br0" timeOffset="362226.7181">23115 16584 4386,'19'-1'258,"-19"-22"-258,0 3-258,-8-9-4127</inkml:trace>
  <inkml:trace contextRef="#ctx0" brushRef="#br0" timeOffset="368962.1034">3966 15524 7482,'0'55'5289,"3"-17"-387,-2 6-258,-1 4-3741,3 16-645,-4 1 258,-1 5 258,-3 1-387,4 12 258,-1-2-129,2 11 0,0 2 0,4 13 0,3-1-129,4 3-129,-2 5 0,2-2-129,-1-2-129,0 2 258,-3-9-258,-2-15 0,1-7-387,-4-19-903,8-14-3741,-9-29-387,-1-19-258,16-19-774</inkml:trace>
  <inkml:trace contextRef="#ctx0" brushRef="#br0" timeOffset="369682.1446">4140 15480 8256,'-5'27'5289,"3"-6"0,-3-4-645,5 13-3741,-3-4-129,3 10-387,0-2 0,3 11 0,9 0-258,9 3 258,7-5-129,14-2 0,10-5 0,9-2 129,7-9-258,7-13 0,4-7 0,2-6-129,-5-20 129,-3-6-129,-9-13 129,-11-10-258,-9-1 258,-15-3-129,-15-9 129,-14 2 0,-11 10 0,-20 3 0,-16 5 0,-13 2-129,-12 11 129,-7 4 0,-8 10-258,2 8 129,3 3 0,5 2 0,11 3-129,9 3 0,17 10-387,6-8-1032,17 16-3354,5-4-516,11 11-387,1 2-387</inkml:trace>
  <inkml:trace contextRef="#ctx0" brushRef="#br0" timeOffset="370263.1778">4909 15536 3870,'11'-8'5160,"-5"22"0,-6 11-387,0 9-2967,-1 28-645,-15 2-258,4 19-129,-9 11-258,4 17 129,-5 5 0,6 21-129,-1 3 0,7 9-258,0 2 129,9 7 0,1 4-129,2 8 258,5-16 129,4 4-774,-1-38 387,3-23-129,-1-19 129,-5-27-129,-7-51 0,4 43-387,-4-43-1419,-5 0-2967,-4-12-516,-8 1-516,4-4-258</inkml:trace>
  <inkml:trace contextRef="#ctx0" brushRef="#br0" timeOffset="370690.2022">4657 17383 8514,'-77'-41'5289,"25"32"-129,-10 1-387,0 2-3870,-15 6-387,6 18-129,6 11 0,11 1 0,11 10 0,17 7 258,11 4-129,14 25-645,5-14 1032,15-11-258,7-8-258,6 18-774,5-3 516,-37-58-129,93 87 0,-40-79 387,2 3-774,4-8 387,-5-3 129,-4-27-129,-11-24-258,-14-7 129,-15-12-258,-11 10 387,-24 4-516,-16 1-1032,-2 8-3870,-11 4 645,2 24-516,4 1-1161</inkml:trace>
  <inkml:trace contextRef="#ctx0" brushRef="#br0" timeOffset="371350.24">4967 16116 10836,'-73'32'5805,"9"-15"-387,-23-5-258,0 1-4644,-23-7-258,-7-3-129,3-3-129,8-1-258,17-1 0,15-1-258,24 3 0,13 0-129,20 10-387,1-5-1290,16 14-2580,2 6-258,8 6-516,6-1-129</inkml:trace>
  <inkml:trace contextRef="#ctx0" brushRef="#br0" timeOffset="371642.2567">5120 16441 10191,'-21'-17'5934,"-24"12"-645,-27-8 258,-16 2-4773,-27-11-258,-15 10 258,-9-3-387,2 3-129,1 2-258,14 3 0,17 3-129,17 3 0,25 11-258,15-5-258,25 9-387,-2-10-3741,25 9-645,12-6-387,16 1-258</inkml:trace>
  <inkml:trace contextRef="#ctx0" brushRef="#br0" timeOffset="371906.2718">5013 16566 10449,'-8'39'6192,"-32"-31"-774,-33-8 0,-20 11-4515,-22-14-387,-14-3-129,-12-8-258,9 3-387,11 10-129,14-4-387,30 7-387,11-2-1548,33 7-2580,16 0-129,17 17-387,13-15-129</inkml:trace>
  <inkml:trace contextRef="#ctx0" brushRef="#br0" timeOffset="372110.2835">4994 16662 11739,'-57'32'5676,"-23"-27"-129,-15 15-258,-16-15-5031,-15-5-387,-7 13-516,-2-13-4257,30 4-516,18 3-129,33-1-1032</inkml:trace>
  <inkml:trace contextRef="#ctx0" brushRef="#br0" timeOffset="372506.3061">5763 15729 10191,'-14'61'5676,"-16"-22"-387,-13 0-129,3 4-4644,-16 0-387,-8-5-129,7-1-387,-1-25-1548,16 8-3096,6-13-258,14-2-387,8-5-387</inkml:trace>
  <inkml:trace contextRef="#ctx0" brushRef="#br0" timeOffset="372748.32">5323 15847 11352,'-20'56'6063,"13"-12"-387,-7 1-387,16 4-4515,-5-3-387,1 0 129,1-11-258,4-6 0,11-13-129,7-4-258,4-7 129,5-5-129,5 0-516,-8-17-1161,7 9-3483,-12-9-258,3 13-387,-10-7-387</inkml:trace>
  <inkml:trace contextRef="#ctx0" brushRef="#br0" timeOffset="374018.3926">6203 15376 11481,'0'0'5805,"0"0"-387,0-18-1032,0 18-3225,0 0-258,0 0-516,-12-1 0,12 1 0,-21 6-258,5 7 0,1 2 0,-2 12-129,4 1 0,4 9 0,6 6 0,3-4-129,13 0 258,6-2-129,6-4-129,7-7 129,2-7 0,3-11-129,0-6-258,-6-4-387,6-1-1935,-17-26-2838,-1 3 129,-10-18-645,-2-2-129</inkml:trace>
  <inkml:trace contextRef="#ctx0" brushRef="#br0" timeOffset="374609.4264">6358 15065 10320,'-3'-16'5934,"6"37"-258,3 18-387,-3 15-3870,8 19-1032,-6 3-129,5 7-258,-1 3 0,4-4 0,1-12 0,1-13 0,0-15 0,1-18 0,-1-22-129,-1-6 258,-2-23-258,1-10 0,-1-4 0,-1-3 129,3 1 0,-1 9 0,3 7 129,-3 8-129,2 14 129,0 8 0,1 11 0,1 10-129,3 6 0,2 4 0,1-3-129,6 1 0,0-11 129,3-8 0,-2-9 0,1-4 0,-3-17 0,-6-9 0,1-5 129,-10-2-129,-4-4 129,-4 6 0,-4 5-258,-1 6 258,0 20-129,-12-5 0,5 13 0,2 11-129,2 9 0,3 5 0,3 1 258,9 0-258,7-5 129,2-8 0,0-6 0,3-6 0,-3-9 0,-5-7 0,-3-10 0,-8-6 0,-5-9 129,-6 6 0,-8-6-258,-6 1 129,-4 6-387,-5 1-258,13 18-3999,-11-1-516,11 11-774,3-1-258</inkml:trace>
  <inkml:trace contextRef="#ctx0" brushRef="#br0" timeOffset="375022.45">7147 15365 8127,'24'18'5289,"-9"11"-258,4 6-258,5 15-4128,-7 3 258,5 15-387,-8-7 129,7 4-129,-9-17 0,1-3 0,-8-17-258,-3-14 129,-2-14-258,-6-35 129,1-7 0,0-14-258,1-3 0,4-6 129,4 2 0,6 6 0,7 12-129,4 13 258,1 11-387,3 12 258,-8 12-129,0 14 0,-9 6 0,-8 9 0,-2 2 0,-17-4-258,-6 1-129,-7-9-387,7 0-2838,-15-22-1419,8 0-258,-1-18-645,16-7 0</inkml:trace>
  <inkml:trace contextRef="#ctx0" brushRef="#br0" timeOffset="375565.4811">8064 15117 11352,'7'-22'5676,"-16"3"-387,-5 19-129,-7 6-4773,-3 6 0,-6 5 129,7 6-258,1 6 0,5 2 129,11 1-258,5-1 129,4 0-129,11 1 129,9-3-129,3 5 0,3-5-129,1 4-129,-3 1 129,-3 0 0,-6 1 0,-9-1-129,-9-5 129,-3 0-129,-13-11 129,-7-5 0,-5-5-129,0-6-129,0 0-258,4-4-129,10 2-1032,-3-7-3741,17 7 0,0 0-387,9 2-258</inkml:trace>
  <inkml:trace contextRef="#ctx0" brushRef="#br0" timeOffset="375774.493">8340 15542 9030,'19'69'5160,"-9"-31"-1677,-10-18-3225,0-20-4902,0 0-516,-16-11-387</inkml:trace>
  <inkml:trace contextRef="#ctx0" brushRef="#br0" timeOffset="375914.501">8286 15424 10836,'-15'-37'5934,"11"27"-645,4 10-516,0-16-7482,0 16-1935,0-11-516,0 1-774</inkml:trace>
  <inkml:trace contextRef="#ctx0" brushRef="#br0" timeOffset="376323.5244">8814 15320 11481,'9'56'5805,"-2"-21"-387,-3-1-387,4 3-4515,-5-3-1032,-3-17-3096,0 1-1419,0-18-516,0 0-258,-8-28-258</inkml:trace>
  <inkml:trace contextRef="#ctx0" brushRef="#br0" timeOffset="376483.5336">8734 15097 7482,'-3'-56'258,"6"40"0,-3 16-516,30 0-4515</inkml:trace>
  <inkml:trace contextRef="#ctx0" brushRef="#br0" timeOffset="376730.5477">8999 15294 10965,'3'69'5289,"-3"-30"0,0-16-387,2 7-4644,-2-6-129,0-6 0,0-18-129,17 7-129,-4-13 129,2-12-129,1-5 258,2-7-129,-1-2 0,-1 7 129,-2 4 0,0 9-129,-2 7 129,-2 5 0,2 17-129,-2 10 0,-2 4-129,3-2-516,8 10-4257,-8-16 0,3 1-645,0-13-516</inkml:trace>
  <inkml:trace contextRef="#ctx0" brushRef="#br0" timeOffset="376969.5614">9387 14940 11997,'0'18'5676,"0"11"-258,-7 7-129,3 11-4902,-6 12-258,-2 6-129,3 6-258,3-3-129,6-1-129,-4-12-903,8 0-3870,-3-14 0,7-8-516,-2-17-129</inkml:trace>
  <inkml:trace contextRef="#ctx0" brushRef="#br0" timeOffset="377331.5821">9467 15201 8385,'4'-11'5547,"-14"5"-258,-10 6-129,-12-5-3483,-3 5-1032,-15-2-258,-3 2-258,-2 0-258,0 0-645,15 3-4128,-6 0 0,16 4-645,6-4-387</inkml:trace>
  <inkml:trace contextRef="#ctx0" brushRef="#br0" timeOffset="377773.6074">9606 15340 9804,'0'0'5547,"-12"-11"-387,12 11 0,-26 15-4515,17 0-258,-2 5 0,11 3-129,0-1-129,13-1 0,8-7 129,5-3-129,6-8 0,-2-3 0,-3-8 0,-8-8 0,-9-6-258,-10-1-258,-7 6-774,-27-5-3999,-4 5 129,-12-3-645,-5 10-387</inkml:trace>
  <inkml:trace contextRef="#ctx0" brushRef="#br0" timeOffset="378218.6328">8268 15962 12255,'5'8'5934,"-1"17"-516,8 21-129,-4 5-4902,3 8-129,-2 5 0,2 9-258,-2 5-129,1-8-129,2-3-129,-2-14-774,12-9-3999,-14-15-129,8-15-645,-6-16 0</inkml:trace>
  <inkml:trace contextRef="#ctx0" brushRef="#br0" timeOffset="378451.6462">8449 16251 10449,'-46'-11'6063,"18"17"-516,-9 2-129,2 6-4386,-5 1-1290,-3-14-1032,12 12-3999,0-10-129,14-3-129,6 0-903</inkml:trace>
  <inkml:trace contextRef="#ctx0" brushRef="#br0" timeOffset="378773.6646">8497 15983 9804,'14'57'5547,"-7"-15"-258,-4 5-129,8 12-4644,-4 5 0,1 0-258,0-2 0,4 0 0,-1-12 129,1-9-258,2-25 129,-4-7-258,4-11 129,-4-19-258,0-9 0,-1-5 129,0-2-129,-2-4 0,-1 14 129,0 8 0,0 4 0,-6 15 129,15 0 0,-4 12 129,-1 9-129,4 7 0,0 5 0,6-6-129,-4 2 129,3-5-129,1-8-387,-6-12-774,9-2-3870,-15-9-129,1-10-774,-5-10-387</inkml:trace>
  <inkml:trace contextRef="#ctx0" brushRef="#br0" timeOffset="379018.6786">8934 16331 9933,'18'37'5805,"-12"-19"-516,2 2 0,-6-3-4128,2-7-1161,1 9-3225,-5-19-1677,0 0-516,-2-9-516,0-13-387</inkml:trace>
  <inkml:trace contextRef="#ctx0" brushRef="#br0" timeOffset="379630.7136">9045 16173 7740,'20'55'5418,"-12"-26"-516,2 0 0,0-15-3999,-1 11-516,-8-9 129,6-4-387,-7-12 258,0 0-129,0 0 258,15 0 0,-10-17-129,7 1 129,1-4-129,3 1 0,3 4-129,4 8 129,1 4-258,4 3-129,-2 14 129,-1 4-387,2 9-129,-8-11-1419,-2 8-3612,-17-24-129,17 10-258,-17-21-645</inkml:trace>
  <inkml:trace contextRef="#ctx0" brushRef="#br0" timeOffset="380221.7474">9688 16180 11997,'15'0'5547,"-6"16"0,-2 4-387,12 15-4644,-11-2-258,-1 12-129,2 1 0,0-2-129,2-5 129,0-6-258,3-18 258,1-7-129,1-8 0,-1-13-129,-2-6 0,2-7 129,-3 1-129,2-2 258,-4 9-258,1 0 258,-1 8-258,0 10 258,2 0 129,-1 8-258,-1 5 258,5-1-387,1 1 387,1-1-258,1-5 129,1-7-258,2-2-258,-4-13-129,9 1-1032,-17-20-3741,9 2-129,-10-8-387,4 6-645</inkml:trace>
  <inkml:trace contextRef="#ctx0" brushRef="#br0" timeOffset="380625.7705">10327 16112 8901,'-7'12'5289,"-5"2"0,-7 0-387,12 13-3999,-16-5-387,10 5 0,0 1-129,6 2-129,6-12 0,1 2-258,9-6 129,3-11-129,1-6-129,1-10 129,0-4-129,-1 0 0,-3 2 129,0-4 0,-2 4 0,-8 15 0,0 0 0,13 7 0,-8 10 129,-1 5-258,4 2 258,-5 3-258,7 2-387,-7-17-3354,12-2-1290,-4-10-258,5-5-258</inkml:trace>
  <inkml:trace contextRef="#ctx0" brushRef="#br0" timeOffset="380949.789">10732 15634 9417,'2'-17'5805,"-2"17"-645,-8-13 0,8 13-4257,-29 0-516,9 1 0,-3 17-258,1 9 258,2 9-258,6 7 129,4 5 0,7 6 0,3-3-129,2 12 129,5-5-258,3 1 0,-2-1 0,-3-5-258,-1-6-258,-6-13-903,2 5-3741,-9-16-258,3-1-129,6-22-774</inkml:trace>
  <inkml:trace contextRef="#ctx0" brushRef="#br0" timeOffset="381176.802">10696 16061 9546,'-34'-24'5676,"4"20"-516,2 4 0,-15 0-4773,11 3 0,-4 2-387,3 4-258,9 10-387,-3-10-1419,17 10-2709,5-4-645,5 4 0,7-5-516</inkml:trace>
  <inkml:trace contextRef="#ctx0" brushRef="#br0" timeOffset="381461.8183">10676 16215 6837,'74'-22'5289,"-41"8"-387,-3-4-516,-11-7-3483,-3 11-387,-13-4 0,-3 5-258,-10 0 0,-6 5-129,-5 4 129,2 4 129,-2 0 0,7 9-258,0 3 129,8 5-129,2 2-129,4-2-129,6 3-387,-6-20-774,32 31-903,-32-31-1032,35 11-645,-19-11-903,9 0 516,-14-14 774</inkml:trace>
  <inkml:trace contextRef="#ctx0" brushRef="#br0" timeOffset="381693.8316">10891 16153 2580,'16'-3'3870,"-6"1"645,-10 2-774,10 14-516,-11 3-774,6 15-387,-8-8-1161,3 7-129,-2-14-129,2 7 0,0-24-258,0 13 129,0-21-129,5-9-129,4-8 129,3-3-129,2-1 0,3-4-129,1 8 0,3-4-129,0 7-129,1 8-258,4 7-645,-15-7-3354,13 11-774,-3-2-516,3 5-387</inkml:trace>
  <inkml:trace contextRef="#ctx0" brushRef="#br0" timeOffset="381994.8488">11346 15990 6708,'19'-29'5418,"-14"15"-258,-5-1 0,0 15-3354,-29-10-774,13 11-258,-7 2-387,2 8 0,1-2-129,6 8 129,5 3-258,8 1 258,1 0-129,9 0 0,3 3-129,5 0 129,-1 1-129,-2 0 129,-7-3-129,-6-1 0,-3 3-129,-14-1 0,-5-5 0,-6-4-129,-6-2-258,-2-3-129,5 6-774,-11-15-3870,19 2-129,4-2-516,18 0-258</inkml:trace>
  <inkml:trace contextRef="#ctx0" brushRef="#br0" timeOffset="382174.8591">11652 16160 10449,'14'49'1032,"-17"-32"-645,-9-10-516,-1-13-5805</inkml:trace>
  <inkml:trace contextRef="#ctx0" brushRef="#br0" timeOffset="391563.3961">8963 16024 12900,'0'-16'6192,"0"16"-387,0 0-387,0 0-4902,0 0-387,0 0-645,-9-25-2709,9 25-2322,0 0-129,-11 0-258,11 0-774</inkml:trace>
  <inkml:trace contextRef="#ctx0" brushRef="#br0" timeOffset="392177.4312">8670 16912 10191,'15'-31'5805,"-15"31"-387,5-12 0,-5-2-3999,0 14-774,0 0 0,6 21-129,-3 6 0,2 11-129,0 6 0,6 7-129,-3 13-258,3 6 387,-3 4-129,0-19-129,-5-6-129,-3 2 129,0-15-129,-8-13 129,-5-15-129,-4-12-129,-2-21 129,-3 3-129,3-7 0,1-9 129,4 1 129,4 1-258,5 5 258,5 6-129,1 4 129,9 11 0,2 3 1,7 5-130,0 2 0,6 0 0,4 2 0,0 0 0,4 1 0,-4-1-130,4-1-644,-12-7-2580,6 6-2193,-9-9-258,-1 5-645,-7-6-387</inkml:trace>
  <inkml:trace contextRef="#ctx0" brushRef="#br0" timeOffset="392749.464">9391 16861 12255,'13'42'5934,"-4"-1"-258,-8-5-129,12 20-4644,-10 6-516,3 19 129,-5 5-129,3 4 129,1-3-258,-1-2-129,0 2 130,1-27-259,1-5 0,-4-27-646,15-15-4514,-14-19-903,7-17 258,-2-24-774</inkml:trace>
  <inkml:trace contextRef="#ctx0" brushRef="#br0" timeOffset="392949.4754">9562 17183 12255,'-9'44'5934,"-10"-22"-516,-2 10 129,-5-7-5031,-6-7-129,-6-12-258,4-6-129,1 0-129,7-4-258,6-15 0,4 2-774,16 17-2322,0-29-2193,8 20 0,3-11-129,7 0-258</inkml:trace>
  <inkml:trace contextRef="#ctx0" brushRef="#br0" timeOffset="393494.5066">9590 16903 9804,'33'-9'5805,"-21"3"-387,1 13 129,-10 7-4386,6 16-258,-8 14-129,3 9-258,-1 22 0,2 17-129,-3-5-129,1-6 258,1 14-258,0-29-129,-1 8-129,0-30 645,-3-44-645,4 42 130,-2-48-130,5-6-388,0-23 130,3 12 387,2-25-129,2 36-645,1-22 645,4 34-258,-1 2 258,6 5 0,-2-2 129,3 12-258,-2 10 258,2-22-129,0-5-129,-2-19 129,-5 1-258,-4-6 258,-4-5-129,-6-5 0,-4-7 0,-4 9-129,-5 7 387,-6 22-129,-1 3 0,2 6 0,3 36 0,3 19 129,6-15-129,2-7 387,10 52-387,5-44 129,4 1-516,0-7 0,-19-41-2322,48 14-2451,-24-7-258,-9-7-1032,3-60 129</inkml:trace>
  <inkml:trace contextRef="#ctx0" brushRef="#br0" timeOffset="393802.5242">10138 17371 12384,'24'32'5805,"-15"-8"-516,3 7 129,0 21-5031,-3-11-258,-4-2 0,-1-22 0,1 12 0,-5-29-129,0 0 129,16 7-129,-8-41 129,-1-2-129,1-5 0,4 19 0,-2-15 0,5 13 0,-1 12 129,4 8 129,-1 30-258,1 21 258,1 15-129,-1-11 258,0 10-645,-13-7-2451,5-7-2451,-7-33-516,2-28-258,-5-35-645</inkml:trace>
  <inkml:trace contextRef="#ctx0" brushRef="#br0" timeOffset="394717.5765">10973 17292 11094,'15'-16'5934,"-15"5"-774,0 11 0,-8-4-4257,-4 4-516,-8 9-258,-1 8-129,-3 12 0,7 9 129,0 13 129,7-7 0,4-3-129,6-7 129,6-10 0,10-4 0,3-22 0,4-12 0,2-28-129,1-6-129,0-3 0,-3-8 0,0-3 0,-6-6 129,-4 8-129,-6-4-129,-2 11 258,-5 10-129,0 2 129,-4 19 0,-4 12-129,8 10 0,-19 10 129,9 12 0,1 14 0,4 9-129,0 14 129,5-3 129,0 10-129,6 13 0,6-16-129,6 0 258,2-10-258,4-10 0,3-4 0,0-17 0,0-19 0,0-22-129,-3-2 129,-4-12 0,-1-6 0,-6-1 0,-4-10-129,-2 7 129,-4 14-129,-3 9 129,0 20-129,0 0 258,-10 17-258,6 15 129,4 4 0,0 14 129,7 12-129,4-16 0,8-2 0,4-18-129,3 0 387,1-12-258,-1-3-129,-2-19 129,-8-40 0,-5 15 0,-10-2 0,-7-5-129,-13-8-387,-10 2 0,-4 1-258,-10 11-1419,11 22-3225,-7-7-258,12 7-258,4 10-516</inkml:trace>
  <inkml:trace contextRef="#ctx0" brushRef="#br0" timeOffset="395521.6225">11528 17149 9417,'22'30'5805,"-14"-14"-645,6 19 129,-10-4-3741,11 10-645,-6 16-258,4 13-129,-3-9 0,1 3-129,-4 4 129,1 10 0,-4-19-258,0-19 129,-2-12-258,-2-28-129,0 17 258,-4-25-258,2-21-129,0-29-129,1-4 129,1-1-129,1-10 258,8-5 0,3 11-129,3 6 0,4 9 129,4 11 0,1 13 129,-1 15-129,1 8 129,-2 5-258,-5 6 129,-2 12 0,-7 7-129,-6 3 129,-2 5-129,-9-6 0,-7-7 258,-6-4-129,-5-8 0,-2-8 0,0 0-129,-1-13 129,4-3 129,5-5-258,5 6 0,5 7 0,11 8 129,0 0 129,0 0-129,15 0 0,5 5 0,1 21 129,6-17-129,4 3 258,3-1-258,4-4 0,-1-7 129,-1-7-129,0-15 0,-3-11 0,-5 5 0,-7-2 0,-7-4-129,-7 2 0,-7 8 0,-7 4 129,-8 13-129,-5 7 0,-2 7 129,-1 12 0,1 11 129,7 9-129,4 3 0,9 7 0,2 6-129,9-10 258,10 0-387,3-13-387,9-1-1161,-14-25-3483,12-6 0,-8-29-774,5-16-129</inkml:trace>
  <inkml:trace contextRef="#ctx0" brushRef="#br0" timeOffset="395941.6465">12383 16658 10836,'26'10'5934,"-9"23"-516,-5 15 129,6 14-3741,-6 13-1419,-1 15 0,-5 8-387,-2 0 258,2 14-258,-3-25 129,1-21-645,-4-17 0,7-13-903,-7-36-3999,0-22 129,0-21-516,8-30-387</inkml:trace>
  <inkml:trace contextRef="#ctx0" brushRef="#br0" timeOffset="396178.6601">12548 17070 10836,'0'-58'5676,"-8"45"-516,-6 13 258,-10 0-4128,-2 13-774,-7 1-258,-1-2-129,0 3-258,0-8-387,14 7-1419,-2-14-3354,22 0 0,-9-9-645,16-8-129</inkml:trace>
  <inkml:trace contextRef="#ctx0" brushRef="#br0" timeOffset="396610.6848">12635 16586 10965,'19'24'5676,"-10"10"-387,-7-3-129,11 10-4515,-13 4-129,-2 9-258,-4 4 0,5-2 0,-3-6 0,4-9-129,0-1 0,0-6 0,0-12-129,3-10 129,-3-12-258,12 7 129,2-11 0,-14 4 0,18-18 0,-18 18 0,21-10 0,-10 5 0,1 2 129,-1 2-129,-1 7-129,3 9 258,1-3-129,5-4 129,2-1-129,3-4 129,-1-3-129,2 0 0,-3-16 0,-3-5 0,-5-5 0,-8 6-129,-6 1 0,-4 7 0,-10 4 129,-2 8 0,-3 7-129,1 16 129,3 8-129,5-3 258,6 8 0,4-3 0,4 5-129,12-16-129,5 7-258,1-23-774,11-4-3870,-11-3-516,4-15-129,-7-18-645</inkml:trace>
  <inkml:trace contextRef="#ctx0" brushRef="#br0" timeOffset="397713.7479">13400 16840 11352,'3'78'5805,"0"-40"-258,8 8-258,-5-7-4902,4 3 129,-3-9-387,3-12-129,-10-21-129,15 0 129,-7-6-258,0-14 258,2-1 0,-3-9-258,0 1 387,2 7-258,-2 5 129,-7 17 0,12-8 0,-12 8-129,12 13 258,-5 4 0,-1 2 0,2-2 0,0-5-129,4 0 0,1-12 129,2-7-258,4-11 0,-4-3-387,6-5-645,-14-10-3741,13 0-387,-5-8-387,3 17-645</inkml:trace>
  <inkml:trace contextRef="#ctx0" brushRef="#br0" timeOffset="398082.769">13979 16789 8385,'0'0'5547,"0"0"-258,-19 1-516,-3 8-3870,-1 10-258,-4-1-129,3 10-258,2-4 129,6 7-129,7-6 0,9-3 0,0-12-129,10-2 0,3-8 0,3-4 0,-1-11-129,-1-12 0,-1 1-129,-1-3 0,-4 5 129,-2 9 0,-6 15 0,0 0 0,13 4-129,-10 20 258,2 7-129,1 9 0,2 0-387,-5-11-774,14-3-3870,-11-12-258,10-6-258,-5-14-516</inkml:trace>
  <inkml:trace contextRef="#ctx0" brushRef="#br0" timeOffset="398653.8017">14340 16426 7611,'14'-34'5547,"-14"8"0,0 4-645,-3-12-3483,-3 14-645,-13-7-129,5 10-387,-6 2 0,4 15 0,-4 7-129,8 17 0,0 6 129,6 11-129,5 13 258,1 7-387,3 9 258,3 5-258,-1 2 129,0-3-258,-3-3-258,-2-17-774,0-4-4128,-9-22-129,6-12-387,-2-24-258</inkml:trace>
  <inkml:trace contextRef="#ctx0" brushRef="#br0" timeOffset="398849.8129">14320 16554 9030,'-9'16'5547,"-18"-2"-387,-4-3-258,-6-11-4644,-4 12 0,1 0-258,1-2-129,7 5-129,7-4-903,19 2-3483,-1 1-258,7 8-645,9-10 0</inkml:trace>
  <inkml:trace contextRef="#ctx0" brushRef="#br0" timeOffset="399397.8442">14292 16864 8901,'70'2'5676,"-35"-8"-516,-6-21-129,7 7-4386,-20-14-129,-5 5-516,-10 10 129,-1-3 0,-14 10-129,-2 5 0,-4 7 0,1 2 129,0 14 0,3 9 0,6-1 0,6-2 0,3 0 0,1 1 0,8 0-129,6-6 129,3-5-258,2-5 0,4-7 0,-4-4-258,2-7 129,-6-10-258,4-2 258,-8-2 0,1 0 0,-4 3 129,-2 8 258,-6 14 0,14 6 129,-7 12 258,-4 7 0,1 7-129,-4 3-129,2 2 129,-2-2 0,0-15-129,0-20-129,-11 22 129,11-22-129,-7-19 258,5-11-258,2-3 0,2-4 129,7 4-258,4-6 258,7-5-387,4 15 258,0-2-387,1 16 129,1 3-129,0-1-258,-8 2-258,5 18-1677,-10-9-2838,3 4-387,-16-2-258,25 2-129</inkml:trace>
  <inkml:trace contextRef="#ctx0" brushRef="#br0" timeOffset="399749.8644">15024 16562 10449,'27'4'5676,"-27"-4"-258,0 0-129,0 0-4773,-12 6-129,-6 3 0,-1-6-258,-1-3 0,1 9 0,4-2 0,6 10-129,4-4 258,5 0-129,1 0 0,11 4 258,-3 1-129,4-2-129,-3 6-129,-5-3 129,-1 7-129,-4 2 0,-4-7 0,-9 1 0,-1 2-129,-4 0 129,-2-7 0,1-5 0,1-7-258,0 2-258,5 3 0,-4-10-903,17 0-3870,-10-1-387,10 1-129,0 0-516</inkml:trace>
  <inkml:trace contextRef="#ctx0" brushRef="#br0" timeOffset="400010.8793">15137 16901 11739,'21'37'5676,"-16"-20"-645,-5-17-1161,-8 1-8772,-4-1-258,-2-8-645,0-9-516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6:13:49.3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0-19T16:13:55.728"/>
    </inkml:context>
  </inkml:definitions>
  <inkml:trace contextRef="#ctx0" brushRef="#br0">8511 2241 10836,'0'-25'5934,"0"25"-645,0 14-645,0 17-2709,0 13-1548,0 11 129,0 4-516,0 13 258,3 5-258,2-8 0,2-1 129,5-13-387,-6-14-645,14-4-3999,-20-37-258,20 14-516,-16-24-516</inkml:trace>
  <inkml:trace contextRef="#ctx0" brushRef="#br0" timeOffset="335.0192">8418 2341 9288,'7'-44'6063,"10"23"-258,-4-9-387,11 11-2064,0-7-2838,5-3 129,1 15-516,9 14 387,1 11-387,3 14-387,2 18 387,3 12-258,-4 15 129,-6 19-129,-8 2 258,-14 1 0,-16-1 0,-6-6 387,-22-12-516,-12-18 388,-8-15-388,-6-23-130,-2-14-128,1-14-258,9-13-129,4-15-645,20 13-516,-6-9-3741,25 18 258,2-2-516,11 19-129</inkml:trace>
  <inkml:trace contextRef="#ctx0" brushRef="#br0" timeOffset="675.0386">9005 2855 10062,'50'-59'5547,"-32"35"-387,-10-6-129,4 15-3741,-12-1-387,0 16-387,-12 4-129,4 19-129,1 8-129,2 9 387,5 5-387,0 1 258,11 0-387,6-7 129,8-15 0,7-5 258,2-14-258,-3-5-387,-1-13 258,-8-12-387,-8-7 387,-10-5-129,-8-1 0,-17 1-387,-11 8 0,-9-4-387,7 24-3483,-14-9-645,11 18-645,-1 0-258</inkml:trace>
  <inkml:trace contextRef="#ctx0" brushRef="#br0" timeOffset="2027.116">9344 2684 9804,'39'60'5676,"-23"-18"-516,11 22 387,-6 5-3999,6 11-903,-7-1-129,1 3-387,-2-8 129,-5-3 0,-1-15-129,-7-14-129,-5-22 129,-1-20 0,-6-16 129,-4-20-129,-4-15 0,1-11 258,-1-5-387,2-2-129,4 4 129,4 6 0,4 6 0,7 13-129,7 8 0,3 11-258,3 11 387,2 3-129,0 11 0,-1 16 129,-3 4 0,-3 1 258,-3 4-258,-6 1 258,-6-5-258,0 4 387,-10-13-387,-3-10 258,-3-4-258,-2-2 129,-4-6-258,-1-9-129,0-2 387,0-3-387,1 1 258,2 1-387,2 2 387,2-1-258,6 9 258,10 8 0,-13-11 0,13 11 0,0 0 0,0 0 129,0 9-129,0-9 0,0 12 129,0-12-129,0 0 129,6 11-129,-6-11 0,0 0 0,0 0 129,14 9-129,-14-9 0,13 11 258,-5 1-258,3-7 258,4 8-258,1 5 258,3 0-258,5 0 0,3-2 0,4 0-129,5-9 129,3 1 0,0-8-129,4-9 129,-5-11 0,0-2-129,-8-6 129,-5-6-129,-9 0 129,-10 0-387,-6 5 387,-10 2-387,-9 13 387,-3 5-129,-2 8 129,0 4 0,2 13-129,3 7 387,7 5-258,5 7 387,7-1-387,6-1 0,7-2 129,8-4 0,6 2 0,2-10-516,5-7 258,0-5-387,2-7 387,0-7 258,1-7-516,-4-9 0,1-3 129,-3-5 129,-2 2 0,-2 1 129,-6 3-129,0 0 0,-5 11 129,-4 0 0,-3 4 0,-9 10 129,0 0-129,0 7 0,-11 7 0,-3 6 258,1 0-129,-4 10 129,5 3-129,0-5 0,4-1 0,5 0-129,3-10 129,8-5-387,8-11 258,5-3-258,3-14 258,2-6-129,4-10 0,-2-9 129,-1-4 0,-5-7 0,-7-6-129,-8 0 0,-7-5 129,-4 1 0,-13 4 0,-5 2 0,-4 12-129,-1 10 258,-1 13-129,2 13 129,3 12 0,6 17 0,8 17 0,8 13 0,2 2 0,13 10 0,7 7-129,6 3 387,7-7-516,0-3 387,7-8-774,-7-24-1935,11 9-2709,-5-26 129,3-6-645,-2-16-903</inkml:trace>
  <inkml:trace contextRef="#ctx0" brushRef="#br0" timeOffset="2551.1459">11170 2421 11739,'14'-44'5805,"-9"34"0,-13-4-645,-4 14-4515,-10 4-258,-3 7-129,-6 7 0,-1 6-129,0 5 0,2 3-387,6-2 387,4-3 0,8-4 0,7 2 0,5-2 0,7 5 0,10-2 0,5-2 0,3 9-129,1-1 129,3-3-129,-3 0 129,-8 5-258,-2-4 516,-10 1-387,-6-5 387,-6-3-387,-13-4 387,0-2-516,-6-3 387,-1-7-129,2-6-258,3-1-129,3 0 129,5 0 0,3 0-387,10 0-129,0 0-1161,0 0-3354,6 0 0,11 5-645,-4-3-129</inkml:trace>
  <inkml:trace contextRef="#ctx0" brushRef="#br0" timeOffset="2757.1577">11380 2917 13287,'5'43'5418,"-3"-23"0,-2-20-1806,0 19-3225,3 0-2580,-3-19-3096,0-6 258,-7-23-1032,4 4 129</inkml:trace>
  <inkml:trace contextRef="#ctx0" brushRef="#br0" timeOffset="2867.164">11308 2726 8256,'-16'-28'5805,"16"28"-387,-6-12-645,6 12-1806,2 8-6837,-2-8-1032,0-13-645,-2-8-645</inkml:trace>
  <inkml:trace contextRef="#ctx0" brushRef="#br0" timeOffset="3650.2088">12066 2626 11739,'21'3'5547,"-21"-3"-258,0 0-129,-16 2-4644,-6 6-129,-10 4-129,0 4-129,-3 6 129,1 8-129,5 3 0,4 7-129,7-2 129,9 3 258,9 1-258,6-1 0,12-10 0,7 2 258,8-7-258,12-8 0,3-9-129,8-9 0,4-8 0,0-11 129,-3-6-258,-3-11-258,-8-8 387,-8 3-129,-8 2 129,-10 3-516,-9 9 645,-9 5-258,-2 22 129,-15-3-129,-3 6 129,-4 21 129,-2 3-129,1 10 387,2 1-258,6 0 258,5-4-387,8 3 387,2-6-387,14-14 129,6-11-129,0-6 0,4-4-129,0-15 0,-2-5 0,-5-7-387,-1 0 516,-5 3-129,-5 7 0,-3 4-258,-3 17 387,0 0 0,0 0 129,8 28 258,-1 5-387,2 6 0,2 1-129,4-5-258,4 2-387,-19-37-2967,32 25-1419,-18-34-774,4-11 129,-9-19-387</inkml:trace>
  <inkml:trace contextRef="#ctx0" brushRef="#br0" timeOffset="3979.2276">12657 2657 9933,'22'35'5676,"-15"-2"-645,6 16 516,-6-5-4644,2 6 258,-3-5-774,-1-5 258,-2-13-516,2-8 387,-5-19-387,0 0-516,12-7 387,-7-17-387,-1-3 258,1-4-129,2 2 258,3 3-387,3 8 387,3 11 129,2 7-129,3 9 387,1 14-129,2 5 258,-2 7-387,1-1 516,-6-1-645,0-12-258,-6-7-258,-11-21-3096,0-6-1419,-4-20-774,-4-10 0,-11-17-1032</inkml:trace>
  <inkml:trace contextRef="#ctx0" brushRef="#br0" timeOffset="5167.2956">13566 2634 12771,'20'43'5805,"-11"-11"-387,6 16 129,-6 8-5160,0-10 258,-1 0-516,-5-5 129,0-7-258,-2-13 129,-1-21-129,0 0-129,0 0 0,10-24-387,-3-11 387,3-9-258,0 2 387,4 1-387,-4 6 387,4 7-258,0 16 387,-2 11-129,3 12 0,-2 15 516,1 11-516,-1 2 387,0 4-258,1-1 258,-1-13-516,0-4 516,-1-11-516,2-10 129,0-6-258,-1-13-258,3-5 387,1-7-387,-2 2 387,3 2-258,-2 6 387,2 1-258,-4 14 258,1 2 0,-4 6 129,-1 11 258,2 6-258,-4 3 258,0-3-258,2 3 258,-3-8-258,0-5 258,-7-13-258,16 6-516,-6-13 387,-1-10-258,3-7 258,-4-10-516,0 1 516,-3 1-387,2 1 387,-5 3-129,-2 12 258,0 6-258,0 10 129,-16 12 0,9 10-129,0 3 516,2 8-387,1 0 387,4-2-258,5-3 258,5-8-258,4-6 387,2-7-258,-1-4-129,1-3-258,-3-9 258,-2-4-258,-4-1-129,-1-1 129,-6 3-258,0 1 258,0 11-258,0 0 516,0 0 0,-10-8 0,10 8-129,-6 7 129,6 3 387,0-10-387,0 22 387,0-22-516,0 21 129,3-9-129,1 3 516,-4-15-516,7 18 0,-7-18-258,14 10-129,-14-10-129,10-1-2322,3 1-2322,-6-13-129,5 4-387,-5-15-1161</inkml:trace>
  <inkml:trace contextRef="#ctx0" brushRef="#br0" timeOffset="5826.3333">14333 2254 12900,'23'37'5547,"-13"3"-258,9 23-258,-3 5-4515,4 7-516,-4 8 258,6 12 0,-3-9 0,2-3 258,-3-14-387,-1-9 129,-4-18-258,-1-12 129,-4-17-129,-8-13-129,7-10 0,-6-11 129,0-4-258,0-3 129,2 1 0,1 3 0,2 3 0,4 6-129,-2 5 129,5 7 258,-13 3-129,20 7 129,-13 4 0,0 3 258,-5 2-258,0-1 258,1 2-258,-1 2-129,2-2 129,-1-3 0,-3-14-129,19 23 0,-3-18 0,5-1 0,0-4 0,5-3 0,0-9-129,1-9 0,0 1 0,-7-8-387,-2 2 387,-5 1-387,-4 0 387,-4 2-387,-5 8 516,0 15-129,-21-11 129,6 11-129,-4 6 129,1 5 129,-2 5-129,4 5 516,6 0-387,8 0 387,2 1-387,16 2 387,8 1-516,8-4 0,5-7-129,1-10-258,1 1-516,-10-14-3225,6 1-1032,-11-19-774,2 2 258,-12-12-516</inkml:trace>
  <inkml:trace contextRef="#ctx1" brushRef="#br0">4523 1189 0</inkml:trace>
  <inkml:trace contextRef="#ctx1" brushRef="#br0">4633 1688 0,'0'0'0,"0"0"0,0 0 0,0 0 0,196-12 0,-135 24 0,195-12 0,73 0 0,-146 0 0,-183 0 0,0 0 0,0 0 0,0 0 0,0 0 0</inkml:trace>
  <inkml:trace contextRef="#ctx0" brushRef="#br0" timeOffset="7207.4122">15961 2681 11868,'0'0'5676,"12"-8"-258,-12 8-129,-11-4-4644,-3-3-387,-7 5 0,-6 0-129,-1 4 0,-2 13 129,5 9-129,3 8 129,9 4-129,5 7 129,8-3 516,5 5-645,10-1 516,5-8-645,8-4 517,2-4-647,0-4-257,8 1-1935,-17-21-3354,9-2 129,-9-5-258,0-10-387</inkml:trace>
  <inkml:trace contextRef="#ctx0" brushRef="#br0" timeOffset="7380.4221">16113 2803 10062,'40'66'5934,"-20"-22"129,-9-11-903,5 8-2451,-6-8-2709,-8-14-903,6 2-3741,-8-21-774,0 0-129,-8-26-903</inkml:trace>
  <inkml:trace contextRef="#ctx0" brushRef="#br0" timeOffset="7500.429">16113 2637 8127,'-8'-34'4902,"6"23"-903,2 11-3999,10 13-3870,1 3-774,5-1-645</inkml:trace>
  <inkml:trace contextRef="#ctx0" brushRef="#br0" timeOffset="7782.4451">16387 2866 10965,'10'97'6063,"-9"-57"-774,5 1-258,-5-12-4128,3-4-258,-4-25 0,0 0-129,16-4-129,-4-21-645,0-2 516,4-3 0,1-7-258,3 7 129,-3 4-258,1 4-387,2 9 0,-7 0-516,11 13-3354,-13 0-1032,8 2-258,-19-2-645</inkml:trace>
  <inkml:trace contextRef="#ctx0" brushRef="#br0" timeOffset="8242.4714">16865 2830 10062,'13'0'5418,"-13"0"-129,0 0-258,0 0-4257,-17 16-387,-1 0 0,-2-2 0,0 6 516,0 1-516,5 3 387,2 0-387,6 0 387,4-4-387,3-5 387,0 0-516,1 1-129,5-5 0,-6-11-129,20 18 0,-7-11-516,-2 3 516,4-1-645,-1-1 645,-3-4-516,2 4 387,-13-8-516,16 5 258,-16-5-258,19 7-2580,-19-7-1935,0 0-387,11-17-516,-11 17-387</inkml:trace>
  <inkml:trace contextRef="#ctx0" brushRef="#br0" timeOffset="8806.5037">17151 2905 10062,'0'0'6063,"0"0"-903,0 12 387,-10-2-4644,5 12-129,-3 4-387,5 5-258,1-3 129,4 0-516,7-6 516,6-8-645,5-3 516,3-10-516,0-5 387,-2-9 516,0-4-387,-2 0 387,-5-2-516,-1 2 516,-4 6-516,-9 11 516,12 0-516,-6 8 129,-1 10 0,1 3-516,-1 1 387,1 3-387,4-4 258,-3-6-516,6-2 0,-9-21-2193,15 5-2322,-13-16-129,7 1-774,-5-11-129</inkml:trace>
  <inkml:trace contextRef="#ctx0" brushRef="#br0" timeOffset="9032.5166">17521 2948 10965,'14'55'5547,"-1"-25"-645,-8-7 258,9 9-4386,-8-13-516,-1-8-1419,6 1-3225,-11-12-1032,9-13-129,-6-6-516</inkml:trace>
  <inkml:trace contextRef="#ctx0" brushRef="#br0" timeOffset="9430.5394">17763 2492 8127,'24'-5'5676,"-6"11"-516,-18-6-258,13 33-3483,-13-10-387,1 13-129,-1 0-387,3 16 0,0 1 0,4 6 258,1 0-387,5 2 258,0-4-387,0-7-258,1-3-129,-5-13-387,3-2-903,-13-19-3483,5 0-387,-4-13-903,0 0-129</inkml:trace>
  <inkml:trace contextRef="#ctx0" brushRef="#br0" timeOffset="9866.5643">17484 2627 10965,'-1'24'5934,"1"0"-387,0-24-387,0 0-4386,10 3-1677,-18-6-3870,8 3-516,0 0-645,-1-17-387</inkml:trace>
  <inkml:trace contextRef="#ctx0" brushRef="#br0" timeOffset="10143.5802">17946 2738 10191,'0'26'5676,"-14"-21"-645,-1 10 0,-13-14-4902,-8-2-1032,2 3-3741,-10-2-258,6 0-516,1-7-645</inkml:trace>
  <inkml:trace contextRef="#ctx0" brushRef="#br0" timeOffset="11327.6479">18736 2944 11094,'-13'-14'5547,"1"14"0,-12 0-516,-2 7-4386,-4 1-258,2 10-129,-1 5 129,7 4-129,3-1 129,12 2-516,7 1 258,6 0-387,14-6 516,3-3-645,9-12 387,2-6-129,1-5 129,-2-12-129,-2-6 0,-2-8 516,-6 3-516,-6-8 516,-3 11-387,-6 3 387,-6 5-387,-2 15 387,0 0-387,-7 21-258,0 0 258,4 5-387,0 5 387,3 3-387,4-3 516,10-4-387,5-8 258,4-7 0,3-6 0,-1-5 0,0-5 0,-5-13 0,-4-3-129,-9-9 0,-6 0 0,-4-3 387,-12 5-516,-6 1 258,-1 12-1935,-16-8-2193,15 12-1161,-4-1 387,9 8-1161</inkml:trace>
  <inkml:trace contextRef="#ctx0" brushRef="#br0" timeOffset="12062.69">19099 2938 7998,'10'88'5418,"-5"-43"-129,-5-9-645,1 4-2580,2-14-2193,-3-10-387,0-16 129,0 0 129,13 0 0,-5-11 0,4-3 129,2 2 129,-1 2 129,2 0 0,-3 8 0,1 2 0,-13 0-129,17 14 129,-8-2-129,-2 3 0,0-1 0,0 1 129,1-3 0,4-7-129,-12-5 258,20 0-129,-7-3 0,-1-6-129,-1-5 129,-1 2 0,-3-1 129,0 1-129,0 0 0,0-5 129,-2 5 0,-5 12 516,15-13-516,-5 11 0,-10 2 0,19 0-129,-7 0 0,0 18 0,-2 3 0,-2 4-387,1 9 258,-4 4 0,2 8 0,-2 7 129,-4-1-129,3 1 0,-4-3 0,0-9 0,-6-12 0,-5-14 0,-3-15 0,-3-13 0,-1-21 0,1-9 0,2-15 129,5-5-129,8-2 129,2 2-258,14 9 258,4 6 129,7 16-258,3 11 387,0 19-516,-1 4 0,-6 15-129,-6 12 129,-7 6 0,-8 3-387,-8 1 0,-15-17-774,2 7-1677,-18-26-1935,10-3-129,-5-11-516,12-11-387</inkml:trace>
  <inkml:trace contextRef="#ctx0" brushRef="#br0" timeOffset="12394.7089">19731 3060 10191,'-14'65'5289,"7"-27"-774,-6-4 258,8 10-4257,2-10 129,3 4-258,8-13-129,8-2 129,4-10-258,3-9 129,0-8 0,-1-10-258,-8-8 129,-3-7 0,-10-7-129,-2 0-129,-17-5 129,-8 5 258,-5 1-516,-3 4 129,2 18-1032,-9-9-3225,16 20-645,3-5-129,22 7-774</inkml:trace>
  <inkml:trace contextRef="#ctx0" brushRef="#br0" timeOffset="12729.7281">19861 3048 11223,'9'65'4773,"-6"-28"258,5 10-516,-7-7-3870,5 0-387,-6-10 129,4-6-129,-4-24-129,0 0 129,8-7-129,-3-13 0,0-4-129,5-3 129,-2-1 129,7 3-129,0 8 0,4 9 0,0 8 0,2 9-129,-1 12 129,-1 3-258,0 7-129,-8-8-516,10 7-3096,-21-30-903,17 11-645,-17-22 0</inkml:trace>
  <inkml:trace contextRef="#ctx0" brushRef="#br0" timeOffset="13174.7536">20209 3285 12255,'43'9'5547,"-23"-9"-516,9 0-129,-8-12-4386,-3-3-129,-6-4-258,-10-2 0,-2 2-129,-12-1 0,-5 5 129,-4 5-129,-3 10 129,3 6-129,1 10 129,8 11-258,5 4 258,7 10-129,9-4 0,7 4-129,8-7-129,0-6-258,10 7-2838,-12-26-1677,5 0-258,-9-18-387,2-6-387</inkml:trace>
  <inkml:trace contextRef="#ctx0" brushRef="#br0" timeOffset="13693.7832">20482 3196 11352,'23'67'5547,"-18"-33"-387,4 3-258,-8-11-4515,3 6 0,-4-10-258,0-5-129,0-6 0,0-11-129,12 3 129,-12-3-129,23-7 129,-10-6-258,2 4 258,1-4 0,0 5-129,-2 5 129,-1 2 0,-2 2 0,-2 10 129,3 3 0,-5-1 0,-7-13 0,15 16 0,-15-16 258,20-9-258,-9-14 0,1-18 0,0-15-129,1-12 0,0-8 0,-4-13 0,1 1-129,-6 8 258,2 1-129,-3 13 129,-1 16 0,-1 14 129,2 19-129,-3 17 0,4 24 387,2 19-516,0 18 387,0 16-258,3 12 0,5 8-129,-1 7 129,2-5-387,0-12-258,4-6-258,-13-33-2580,13 0-1806,-12-31-129,6-12-258,-8-28-774</inkml:trace>
  <inkml:trace contextRef="#ctx0" brushRef="#br0" timeOffset="13877.7938">20992 2951 12255,'-31'-24'5676,"-6"19"-516,-3 9 258,-5 2-5031,-17 6 258,-6-8-516,-4-1-258,5 3-129,5-6-516,19 8-2967,2-8-1161,21 0-516,6 0-645</inkml:trace>
  <inkml:trace contextRef="#ctx0" brushRef="#br0" timeOffset="14242.8146">21199 3144 11352,'0'0'5418,"0"0"-516,-4 12 0,-10-9-4128,2 4-387,-4-2 0,2 5-129,0-3 0,2 5-129,6 0 0,4-2 129,2 5-129,6 1 258,4-2-129,4 8-129,-1 3 0,1 2-129,-3-1 129,-4-4 0,-7-2-129,0 1 0,-13-8-129,-8-11-129,-5 0-1032,-18-17-3354,9 5-516,-8-7-645,4 1-387</inkml:trace>
  <inkml:trace contextRef="#ctx0" brushRef="#br0" timeOffset="18634.0658">6203 5175 12513,'1'-15'6063,"7"4"-645,0 20 0,1 17-4644,-3 12 0,-2 6-387,0 7-258,-2 14 129,0 10-129,1 0 0,2 8-129,-1 1 129,1-5-129,1 0 0,-1-2 129,1-7-129,1-7 0,-3-6 0,-3-10 0,0-10 0,-1-4 0,0-10 0,0-6 0,0-5 0,0-1 0,0-11 129,0 0-129,0 12 0,0-12 129,0 0-129,0 0 129,11 0 1,-11 0-130,24-2 0,-5-3 0,5 0 0,5-2 0,9 2 0,5 2 0,7-3 0,8 4 0,2-1 0,3 3 0,0 0 0,0 7 0,-5-1 0,-5-4 0,-5 6 0,-9-5 0,-6-1 0,-7-1 0,-5 1 0,-7-2 0,-14 0 0,16 0 0,-16 0 0,0 0 0,0 0 0,0 0 0,0 0 0,0 0 0,0 0 0,0 0 0,0 0 0,0 0 0,10-8 0,-9-10 0,2-5 0,3-10 0,-1-5 0,1-9 0,-1-9 0,0-6 0,-2-9 0,0-4 0,-3 0 0,-1-4 0,-2-1 0,-4 4 0,2 0 0,-1 5 0,2 3 0,-1 4 0,2 7 0,1 9 0,1 3 0,1 6 0,0 14 0,0 1 0,0 7 0,0 7 0,0-1 0,0 11 0,0 0 0,0 0 0,0-13 0,0 13 0,0 0 0,0 0 0,0 0 0,0 0 0,0 0 0,0 0 0,-12 0 0,12 0 0,-18-2 0,8-3 0,-5 5 0,-1 0 0,-2 0 0,-4 0 0,-3-1 0,-5 1 0,-3 0 0,-2 0 0,-5 1 0,-1 6 0,-2-3 0,-1 8 0,3-3 0,-1 2 0,5-3 0,-2 1 0,7-1 0,2-3 0,2 0 0,5-2 0,0 1 0,6-3 0,-1 3 0,2-1 0,0-1 0,1 0 0,-3 0 0,-1-2 0,3 0 0,-4 0 0,2-1 0,1-2 0,2 2 0,4-4 0,11 5 0,-12-4 0,12 4 0,0 0-775,18 20-2192,-11-9-2580,10 11-258,-1-3-516,1 9-258</inkml:trace>
  <inkml:trace contextRef="#ctx0" brushRef="#br0" timeOffset="19311.1045">6518 5543 10707,'17'19'5418,"-7"5"-258,-4 4 129,5 13-4515,-9-1-258,3 7-129,-5 1-129,2-3 0,-2-2 0,1-3 0,1-7-129,-1-9 0,0-7 129,1-5-129,-2-12 0,0 0 0,0 0 0,0 0-129,13-11 129,-8-4 0,1-3-129,1-8 0,4-1 0,1-2 0,1-2 0,4 2 0,-3-2 129,4 1-258,-1 4 258,-2 7-129,-2 3 129,0 5-129,-2 10 129,0 1-129,-1 8 0,0 12 129,2 6-129,-2 6 129,6 5-129,-2 3 0,3-1 0,1-1 0,0-2 0,-3-7 0,1-4-129,-6-9-387,0 4-1935,-10-20-2838,0 0-387,-13 0-387,3-4-387</inkml:trace>
  <inkml:trace contextRef="#ctx0" brushRef="#br0" timeOffset="22231.2716">7124 5004 7482,'7'5'5418,"-7"-5"-258,14 13-129,-1-1-3096,-13-12-387,0 0-645,13 0-129,-13 0-129,12 0 0,-12 0-129,16 0-129,-16 0-129,15-2 0,-15 2 129,20-3-258,-20 3 0,18 0 129,-7 0-129,0 0 0,3 3 0,1-3-129,4 0 129,0 2 0,7-2-129,1 0 129,4 4 1,1-4-130,3 4 0,-1 3 0,-1-3 0,-3-3 0,-2 2 0,-2-2 0,-4-1 0,1 0 0,-4 0 0,2-3 0,2-1 0,1 2 0,0-1 0,-2 1 0,2 2 0,-1 0 0,-4-3 0,-1 3 0,0 0 0,-3 0 0,2-2 0,-4 2 0,0 0 0,-2-1 0,1-3 0,1 2 0,-13 2 0,21 0 0,-9 2 0,-2-2 0,1 0 0,-11 0 0,19 11 0,-19-11 0,13 4 0,-13-4 0,0 0 0,0 0 0,0 0 0,0 0 0,0 0 0,0 0 0,0 0 0,11 6 0,-11-6 0,0 0 0,0 0 0,0 20 0,0-5 0,-2 2 0,-1 2 0,-1 5 0,0 7 0,2 1 0,1 9 0,0 1 0,1 0 0,0 3 0,0 1 0,2 4 0,2-2 0,0 1 0,0 1 0,-3-1 0,2 2 0,0-3 0,-1-1 0,-1-1 0,0 1 0,1-8 0,-1-2 0,1 1 0,-1-6 0,3 0 0,-2 1 0,3-6 0,-3 2 0,2 0 0,-1-4 0,0-1 0,0-6 0,-3 0 0,4-7 0,-4 3 0,0-14 0,1 16 0,-1-16 0,0 14 0,0-14 0,0 12 0,0-12 0,0 0-130,0 10 130,0-10 0,0 0 0,0 0 0,0 0 0,0 0 0,0 0 0,0 0 130,0 0-130,0 0 0,0 0 0,0 0 0,0 14 0,0-14 0,0 0-130,0 0 130,0 0 0,0 0 0,0 0 130,0 0-130,0 0 0,0 0-130,0 0 130,0 0 130,0 0-260,0 0 130,0 0 0,0 0 0,0 0 0,0 0 0,0 0 0,0 0 0,0 0 0,0 0 0,0 0-129,-11 0 129,11 0 0,-10 0 129,10 0-129,-24 7 0,8-4 0,-1 4 0,-3 1 0,-2-3 0,-1 2 0,-1-2 0,1 1 0,-2-5 0,1 1 0,-2-2 0,-1-3 0,-3-1 0,-1-1 130,-2 2-130,-2 3 0,-3 0-130,5 1 130,0 4 0,2 1 0,2-3 130,4 1-130,0 0 0,3-4 0,2 0 0,-1 0 0,0-3 0,-1 3 0,0 0-130,0-1 130,2 0 130,1 1-130,5 0 0,1 0 0,13 0 0,0 0-517,0 0-773,0-23-2193,19 12-2451,0-11 129,4 0-645,1-10-387</inkml:trace>
  <inkml:trace contextRef="#ctx0" brushRef="#br0" timeOffset="22786.3033">7452 5629 9804,'31'60'5676,"-10"-19"-387,-4 0-129,8 11-3999,-7-10-387,2 3-129,-5-8-387,-2-6 129,-4-3-129,-5-10-129,-4-18 0,0 0-129,-15 0 129,1-23-129,-4-8 129,-1-7-129,5-8 0,1-3 129,4-2 0,8-1-129,1 7 129,11 6-129,6 7 129,7 8-129,2 11 129,2 8-258,1 5 129,-2 12 0,-5 7-129,-7 6 129,-7 9-129,-8 1 129,-6-2 0,-15-6-258,-8-2-129,-12-15-645,7 5-3354,-14-15-774,7-2-645,-4-16-387</inkml:trace>
  <inkml:trace contextRef="#ctx0" brushRef="#br0" timeOffset="23695.3553">6165 5753 7740,'12'2'5676,"-1"8"-258,-11-10-258,1 14-3225,-15-14-516,-7 0-258,-19 0-258,-7 3-129,-15-6 0,-5-2-258,-13-4 0,-1-3-258,-5 5-129,4 3 129,3-2-258,6-1 130,4 7-130,7 0 0,7 0 0,8 0 0,6 0 0,6-3 0,7 2 0,5 1 0,6 0 0,4 0 0,13 0 0,-17 3 0,17-3 0,0 0 0,0 0-130,0 0-773,5 13-2064,-5-13-2580,31-10-258,-8-4-387,12-1-774</inkml:trace>
  <inkml:trace contextRef="#ctx0" brushRef="#br0" timeOffset="24479.4001">8132 5736 5934,'0'0'5418,"0"0"0,0 0-645,8 0-2838,4 6-258,-12-6-516,16 7-258,-16-7-258,26 8 0,-6-3 0,12 0-258,2-2 129,11 6-129,5-1-129,6 1 0,6-1 0,5-1-129,3 1 129,-1 1-129,1 0 129,0-4-129,-2 6 0,-1-7 0,-3 6 0,-6-1-129,-5-1 0,-7 1 129,-6-4-129,-11 2-129,-9-7-129,-8-2-387,-12 2-1419,-20-17-3096,-5 5-516,-13-14-645,-11 2-258</inkml:trace>
  <inkml:trace contextRef="#ctx0" brushRef="#br0" timeOffset="25201.4414">7450 6442 8385,'-26'-2'5547,"6"-16"-387,-8-11-387,3 6-3870,-17-13-258,9 6-258,-4 1-258,8 7-129,3 8 129,6 10-258,6 4 0,14 0-129,-12 26-516,2-10-3354,10 8-774,0-4-516,2-2-258</inkml:trace>
  <inkml:trace contextRef="#ctx0" brushRef="#br0" timeOffset="34013.9455">6435 4345 7482,'-1'18'5418,"1"-18"-387,1 13 0,16 6-3096,-17-19-645,22 10-129,-10-8-387,7 4-129,1-6 0,7 4-258,5-4 0,8 0 0,2-3 0,9 2-129,4 0 0,2 1-129,3 0 0,1 4 0,0 2 129,0-1-129,-1 0 0,1-2 0,0 2 0,4-3 1,-1-1-130,3-1 0,0 0 0,1 2 0,0 2 0,-1 4 0,-1-1 0,-3 4 0,-4 0 0,-2 0 0,-3-2 0,-6-3 0,-1-2 0,-5 1 0,-2-5 0,-1-3 0,-6-4 0,-1-2 0,-5 2 0,-3 1 0,-4 0 0,-1 0 0,-6 3 0,-1 0 0,-12 3 0,11 0 0,-11 0 0,0 0 0,0 0 0,0 0 0,0 0 0,0 0 0,0 0 0,0 0 0,-9 7 0,-5-5 0,-3 5 0,-2-1 0,-4 6 0,2 1 0,1 2 0,1-4 0,5 4 0,4 1 0,10-16 0,-12 21 0,12-21 0,0 0 0,-1 13 0,1-13 0,0 0 0,0 0 0,5 7 0,-5-7 0,0 0 0,11 9 0,-11-9 0,0 0 0,13 2 0,-13-2 0,11 0 0,-11 0 0,15-4 0,-15 4 0,19-7 0,-19 7 0,16-6 0,-16 6 0,16-7 0,-16 7 0,15-19 0,-8 9 0,-2-2 0,0 0 0,0-7 0,-2 4 0,0-2 0,-1 3 0,-1 0 0,-1 4 0,0 10 0,0-20 0,0 20 0,-8-11 0,8 11 0,-19-3 0,8-1 0,-6 1 0,3 0 0,-4-2 0,3 0 0,-2 1 0,3-1 0,-2 2 0,3 2 0,-2 1 0,5 0 0,0 0 0,10 0 0,-20 0 0,20 0 0,-18-3 0,18 3 0,-25-17-388,25 17-2837,-40-17-2322,19 5-129,-7-12-387,0 3-645</inkml:trace>
  <inkml:trace contextRef="#ctx0" brushRef="#br0" timeOffset="34929.9979">7920 6829 7998,'49'34'5934,"-32"-19"-387,-1 2-129,-16-17-3096,16 14-1419,-16-14-258,-16 13-129,-5-13 0,-4 7-129,-11-7 0,-8 0 0,-12 0 0,-8 0-129,-7-1-129,-8-5 129,-5 5 0,-2 1-129,1-1 0,1 1 0,1-3 1,6-2-130,-2 5 0,7 0 0,1 0 0,3 2 0,5 6 0,5-6 0,6 10 0,4-2 0,8-3 0,6 5 0,5-3 0,9-1 0,2-5 0,7 3 0,11-6 0,-11 2 0,11-2-130,0 0-902,19 6-2967,-19-6-1677,17-14-387,-12-6-387,7 0-387</inkml:trace>
  <inkml:trace contextRef="#ctx0" brushRef="#br0" timeOffset="35266.0171">6555 6757 9546,'11'7'5805,"-11"-7"-516,-10 15 258,-4-10-4644,1 14-129,-10-5-129,5 9 0,-5-2 0,4 6-129,-2 0-129,9 2 0,-1-3 129,7 0-258,4-4 0,2-1 129,2-3-258,7-1 1,3-5-130,1-2 0,2 0 0,1-2 0,1-1 0,-4-3-130,4 5-257,-7-9-129,6 10-645,-16-10-2838,12 0-1806,-12 0-129,21-3-387,-21 3-387</inkml:trace>
  <inkml:trace contextRef="#ctx0" brushRef="#br0" timeOffset="35601.0363">7136 6747 10836,'9'52'6063,"-13"-22"-387,-7 9-129,-16-4-4644,6 3-516,-11 0 0,0-1-129,-1-1 0,5-6-258,4-4-129,4-7-129,9 3-516,-4-22-2451,15 0-2193,0 10 0,15-10-1032,-3-2 0</inkml:trace>
  <inkml:trace contextRef="#ctx0" brushRef="#br0" timeOffset="35840.0499">7187 7122 11094,'0'0'6063,"0"0"-258,-9-18-387,-16-12-4644,-5 6 0,-8-16-387,-2 0 258,0-6-516,2 2-129,6 1-129,4 4 0,11 5-387,2-7-774,15 28-3096,-1-4-1419,1 17-258,0 0-645</inkml:trace>
  <inkml:trace contextRef="#ctx0" brushRef="#br0" timeOffset="50785.9048">5464 11214 9804,'-17'12'5805,"17"-12"-387,-17 4-1032,17 9-2967,-12-13-387,12 0-258,-11 12-258,11-12 0,0 0 0,0 0-129,-11 2-129,11-2 0,0 0 0,0 0-258,0 0 258,0 0-129,0 0-129,0 0 129,9 0 0,-9 0-129,14-2 129,-3 2 129,1 0-129,1 2-129,4 3 129,-2-4 1,4 5-130,0 0 0,2-2 0,3-2 0,3-1 0,1-1 0,3 0 0,3-3 0,1-1 0,2-2 0,1 4 0,0 2 0,-1 0 0,1 0 0,-2 0 0,1 5 0,-5-5 0,1 3 0,-1-1 0,-3-2 0,-2 2 0,-2-1 0,-5-1 0,-1 0 0,-4 0 0,-2 2 0,-13-2 0,14 4 0,-14-4 0,0 0 0,0 0 0,0 0 0,14 24-2839,-14-24-2837,-7-5-387,1-8-387,0-4-903</inkml:trace>
  <inkml:trace contextRef="#ctx0" brushRef="#br0" timeOffset="52483.0019">6261 10610 8643,'0'0'5934,"0"0"-258,0 16-129,3 11-4128,-3-4-387,-1 15-516,-5 5 129,2 10-258,-3 1 0,2 6-129,-1 8 0,3 0 0,0-3 0,1-3 0,2-2-258,0-6 0,0-5 129,2-6 0,2-8-129,2-3 129,0 0-129,1-2 129,1-4-129,-1-2 0,0 0 129,0-5-129,0 4 0,-1-5 0,-1-6 129,0-1-129,-2 0 0,-3-11 129,7 18 0,-7-18 0,6 10-129,-6-10 130,4 14-130,-4-14 0,3 11 0,-3-11 0,2 11 0,-2-11 0,3 14 0,-2-3 0,-1-11 0,0 0 0,6 13 0,-6-13 0,0 0 0,13 12 0,-13-12 0,0 0 0,13 13 0,-13-13 0,13 6 0,-13-6 0,0 0 0,16 8 0,-5-8 0,1 0 0,5 0 0,4 0 0,4 0 0,4 0 0,5 0 0,1 0 0,3 0 0,5 0 0,1 0 0,3-1 0,0 0 0,2 0 0,0 1 0,-3 3 0,1-2 0,-7 0 0,-2 0 0,-2 3 0,-2-4 0,-7 0 0,-4 0 0,-2 0 0,-5 0 0,-3 0 0,-13 0 0,15 0 0,-15 0 0,0 0 0,0 0 0,0 0 0,0 0 0,0 0 0,0 0 0,0 0 0,0 0 0,0 0 0,0 0 0,0 0 0,0 0 0,0 0 0,2-17 0,-2 17 0,2-21 0,1 7 0,-2-8 0,2-8 0,1-6 0,-2 2 0,1-12 0,-2 0 0,-1-3 0,0-1 0,0-1 0,0 2 0,-1 2 0,-1 0 0,2 4 0,0 1 0,0 1 0,4-2 0,2 6 0,0 1 0,1 5 0,-1 5 0,-3 3 0,1 0 0,-3 0 0,-1 9 0,0 2 0,0-4 0,-1 0 0,-2 2 0,0 3 0,0 1 0,3 10 0,-4-13 0,4 13 0,-3-12 0,3 12 0,0 0 0,0 0 0,0 0 0,0 0 0,-11-7 0,11 7 0,-12-10 0,12 10 0,-19-12 0,6 0 0,-3-1 0,-3 4 0,-2 1 0,-4 1 0,-3 0 0,-5 0 0,-2 2 0,-1 2 0,-5-3 0,-2 0 0,1-4 0,-4 2 0,3 2 0,1 1 0,1-1 0,1 3 0,0-2 0,6 3 0,0 2 0,3 0 0,3 0 0,1 0 0,3 0 0,5 2 0,-2-1 0,6 2 0,-1-2 0,2 8-259,-1-4-644,8 15-1419,-18-20-2580,14 15-903,-4-6-516,6 5-387</inkml:trace>
  <inkml:trace contextRef="#ctx0" brushRef="#br0" timeOffset="53150.04">6548 11086 9417,'14'46'5934,"-10"-14"-387,4 11-129,-7-4-4386,3 7-387,-4-6-258,3 1 129,-3-7-129,0 2-129,0-15-129,0-3 129,0-18-129,0 12 129,0-12-129,0 0 0,0 0 0,7-15 0,-3 1-129,2 0 129,0-5 0,1-1-129,4-5 0,-2-3 0,2-1 0,3 0 0,-2 3 129,2 1-129,-3 5 0,1 8 129,2 3 0,-2 9-129,-12 0 0,21 5 129,-10 15-258,1 9 129,-1 4 0,2 1 0,1 6 0,-2-5 0,2 4 0,-1 2-129,-3-15 129,-3-2-258,3-1-387,-10-23-1548,7 11-2967,-7-11-645,0 0-387,-17 0-774</inkml:trace>
  <inkml:trace contextRef="#ctx0" brushRef="#br0" timeOffset="55150.1544">7334 10767 9159,'0'0'5934,"0"0"-774,0 0 129,0 0-4257,0 0-258,0 0-258,0 0 258,7-7-258,-7 7-129,16-11 0,-5 5-129,3 0-129,1-1 129,4 1-129,5 0-129,0 1 129,8 0-129,2 1 129,1 4 0,0-3 129,4 3-258,-1 0 129,1 4 0,-1 2 0,-3 0 0,2 0-129,1 1 129,-1 3-129,0-7 129,1 1 0,-3-2-129,4 0 0,-5 1 129,-1-3 0,-5 0 0,-4 3-129,-2-1-129,-4 6 258,-5-5-129,0-2 130,-13-1-130,15 7 0,-15-7 0,13 2 0,-13-2 0,12 0 0,-12 0 0,16 1-130,-4 0 260,-1-1-130,4 1 0,-1-1 0,1 0 0,-3 0 0,1 0 0,-13 0 0,16-2 0,-16 2 0,0 0 0,12-1 0,-12 1 0,0 0 0,0 0 0,0 0 0,0 0-130,0 0 130,-8 8 0,4 9 0,-3 2-129,-2 5 258,2 5-258,0 5 129,1 8 0,4 4 129,0 2-129,2-1 0,0 3 130,0 4-260,4 1 130,2-2 130,-2 5-130,3-5-130,-4-1 260,2 2-130,-1-5 0,-1-6 0,-2-4 0,0-3 0,-1-7 0,0-1 0,0-2-130,0-3 130,-1-4 0,0 3 0,1 1 0,0-6 130,0 2-130,0-1 0,0-4 0,1-2 0,-1-12 0,1 17 0,-1-17 0,1 14-130,-1-14 130,0 0 0,0 0 0,-6 5 0,6-5 0,-14 4 0,14-4 0,-21 0 0,5 0 0,-3 0-129,-5 0 129,-1 1 129,-4 1-129,0-2-129,-4 0 129,3 0 129,-3-3-129,-1 3 130,-1-1-130,1 1 0,-3 0 0,-1 0 0,4 0 0,-4 2 0,1 2 0,2-4 0,3 0 0,-1-1 0,1-2 0,4 3 0,-1 0 0,2-1 0,0 1 0,1 4 0,1 1 0,0-1 0,1 0 0,5-3 0,-1 1 0,4 3 0,3-2 0,13-3 0,-17 0 0,17 0 0,0 0 0,0 0 0,0 0 0,0 0-775,0-19-1805,12 15-2709,-7-13-645,3-3-387,-3-10-645</inkml:trace>
  <inkml:trace contextRef="#ctx0" brushRef="#br0" timeOffset="55758.1892">7640 11304 1,'0'-37'5675,"0"22"388,0 15-516,0 0-1935,4-12-774,16 32-903,-17-4-516,16 18-258,-7 2-516,6 10-129,-1 6 0,1 4-258,0-4 0,-3-10-129,-3-1 0,-2-12-129,-8-12-129,-2-17 129,0 0 0,-13-22-129,1-14 0,-3-5 129,1-10-258,0-6 258,6 1 0,2 0 0,5 5 0,1 7 0,7 5 0,7 8 0,2 6 129,3 11 0,6 7-129,-4 7 0,1 9 129,-1 7 0,-6 8-258,-2 2 258,-10 3-129,-3 1 0,-7-1-258,-16-5-258,2 2-645,-21-18-3096,9 0-1161,-6-8-645,5 0-516</inkml:trace>
  <inkml:trace contextRef="#ctx0" brushRef="#br0" timeOffset="56144.2113">7618 11889 6708,'14'1'6063,"-14"-1"-258,0 0-387,-20-9-2967,8 6-1290,-14-9-387,1 6-129,-5-5-258,2 5-129,-1-3-129,4 1-129,7 8-258,2-6-516,16 6-3096,-2 8-1806,2-8-258,6 5-129</inkml:trace>
  <inkml:trace contextRef="#ctx0" brushRef="#br0" timeOffset="57614.2954">8450 10810 8901,'8'-17'5676,"14"2"-129,-9 10-129,15 3-4257,-9-11-129,12 8-387,-1-2-129,10 4-129,4 1 0,7 2-129,5 0 0,7 6 0,4-1-129,3 4 0,-3 0 0,-3 4-129,-6-3 129,-5 0 0,-11-1-129,-11-3 129,-8-2 0,-8-2 0,-15-2 0,14 0 0,-14 0 0,0 0-258,0 0 258,0 0-129,0 11 0,0-11-129,0 14 129,0-14-129,0 14 129,0-14 258,0 0-258,5 12 0,-5-12 0,0 0 129,0 0-129,0 0 0,0 0 129,0 0-258,5 10 129,-5-10 129,3 26-258,-1-6 258,2 12-129,-2-2 0,4 12 129,-2 1 0,-1 4-258,1 1 258,0 2-129,0-1 0,1 0 0,0 1 0,-1-4 0,1 1-129,-2 0 129,2 0 0,-3-2 0,1-2 0,-1-5 129,-1-3-129,0-3 0,-1-4 0,0-7 0,0-2 0,0-6 0,0 4 0,3-5 0,-2 4 0,0-4 129,-1-12-129,5 21 0,-2-9 0,-3-12 129,6 17-129,-6-17-129,5 12 0,-5-12 129,2 13 0,-2-13 0,0 0 0,0 0 0,0 0 0,0 0 129,0 0-129,0 0 0,0 0 0,0 0 0,0 0 0,0 0 0,-10 4 0,10-4 0,-16 8 0,5-8 129,-4 0-129,-3 0 0,0 0 0,-2 5-129,-2-2 129,1-1 0,2 0 0,1 3-129,0 0 258,0 2-129,-1-2 0,-2-5 0,-4 9 0,-2-3 0,-2 3 0,-4-4 129,0-1-258,-1 1 129,0 1 129,4-5 1,0-1-130,5 0 0,-1 0 0,4 0 0,1 0 0,-1 0 0,-1 0 0,-2 0 0,0 1 0,-5 1 0,0-2 0,-5-3 0,3 3 0,0-1 0,4 1 0,1 0 0,8 0 0,2 0 0,6 0 0,11 0 0,0 0 0,0 0 0,0 0 0,19 1-517,-6-9-1031,14 8-2709,-16-10-1677,8 0-387,-9-14-387</inkml:trace>
  <inkml:trace contextRef="#ctx0" brushRef="#br0" timeOffset="58246.3315">8785 11235 10320,'18'46'6192,"-4"-13"-516,-4 0-258,5 7-4386,-7-1-387,-1-2-387,-2 0 0,2-6-258,-5-7 258,0-3-387,0-5 258,-2-7-258,0-9 129,0 0 129,0 0-129,10-17 0,-4-2 0,3-3 129,2-7-129,3-2 258,1-2-258,4 2 0,-1 8 129,0-1 0,-1 4 129,2 7-129,-5 9 0,2 4-129,-3 11 129,-1 5 0,-2 7-129,-1 9 129,1 6-258,1 1 0,-2 2 129,2-3-258,-2-1-129,-2-14-1161,12 3-3354,-19-26-774,13 8-516,-13-15-516</inkml:trace>
  <inkml:trace contextRef="#ctx0" brushRef="#br0" timeOffset="60793.4772">7857 10660 5934,'0'0'5418,"0"0"0,0 0-1806,0 0-1806,0 0-774,0 0-258,0 0-129,0 0-258,0 0 0,0 0 0,0 0-129,0 0 129,0 0 0,0 0-129,0 0 0,0 0-129,0 0 129,0 0 0,-1-7-129,1 7 0,0 0 0,0-11 0,0 11 129,0-12-129,0 12 0,0-16-129,0 16 258,0-20-129,0 6 0,1-2 0,-1-1 0,1-3 0,1-2 0,-1 2 0,0-8 0,-1-1-129,0 1 129,0 0 0,0-2 0,0 2-258,0-4 258,0 1-129,0 2 0,0 3 0,0-1 129,0 1-258,0 3 0,0-1 258,0-3 0,0 1-129,-1-1 0,0 1 0,-2-8 0,2 3 129,-1-4 0,1 0-129,-1 2 129,1 0-129,0 4 258,1 1-258,-1 4 129,1 1-129,-1 1 129,1 4 0,-2-2-129,2 3 129,0-3-129,0-2 129,0 0-129,0 0 129,0-1-129,0 3 129,-1 1-129,1 2 0,0 2 0,0 2 0,0 2 0,0 11 0,0-15 0,0 15 129,0-14-129,0 14 0,0 0-129,0-12 0,0 12-258,0 0-645,14 5-2451,-14-5-2322,3 14-129,-3-14-387,13 29-645</inkml:trace>
  <inkml:trace contextRef="#ctx0" brushRef="#br0" timeOffset="61726.5306">9475 11476 7224,'0'0'5676,"0"0"-129,0 0-516,0-13-3354,0 13-774,0 0-258,12-1 0,-12 1-129,16-4-129,-5 4 0,2 0 0,6 0-129,3 0 0,4 0 0,5 0-129,4 0 129,3 2-129,8-1 0,7-1 0,3 0 0,4 1-129,2-1 258,0-2-129,1-5-129,0-3 0,-1-1 129,-2-3-129,-1 0 129,-2 3-129,1 1 0,-1 6 129,-1-3 0,0 7-129,-5 0 129,0 0-129,-5 4 0,-3-1 129,-4-2 0,-4-1-129,-3 0 0,-4-1 129,-4-3 0,-1 1 0,-5-5 0,1 6-129,-5 2 0,-1 0 0,-13 0 0,15 8-129,-15-8-258,0 10-129,-1 13-1161,-29-23-2838,5 11-1419,-12 0-387,-7-2-645</inkml:trace>
  <inkml:trace contextRef="#ctx0" brushRef="#br0" timeOffset="63605.638">9535 9456 8514,'27'35'5676,"-27"-35"-387,12 13 0,-12-13-4644,-8-1-258,-13-8-129,-11-1 0,-3 0-258,-4 1 129,0 9 0,2 0 0,1 9 0,5 10 0,5 3 0,2 6 0,8-2 0,0 2-129,2-1 129,-2-5-129,2-5 0,-7-10 0,-3-7 0,-6 0 0,-3 0 129,-3-2-129,1-1 129,-3 3-129,3 0 129,2 3 0,9 8 0,2-5 0,6 0 0,5-3-129,11-3 129,-11 5 0,11-5-129,-3-8-258,2-8-258,1 16-1161,-9-18-3741,2 5 0,-6-5-516,0-1-387</inkml:trace>
  <inkml:trace contextRef="#ctx0" brushRef="#br0" timeOffset="63926.6564">8674 9465 4386,'17'-2'6063,"-17"2"-387,0 0-129,5 22-1677,-11-13-2709,0 15-258,-9-2-258,2 5 0,-3-1-129,2 5-129,-3-2-129,7-4 0,-2-1-129,6-2 129,3-6-129,2 1 129,1 0-129,1-2 0,5-5 0,-6-10-129,20 19 129,-10-12-129,6 3-129,-2-3-258,5 1-258,-8-11-1419,14 3-2967,-12 0-774,3-3-387,-5-4-387</inkml:trace>
  <inkml:trace contextRef="#ctx0" brushRef="#br0" timeOffset="64430.6852">9809 8862 10449,'16'53'6063,"-10"-16"-516,2 13-258,-2-1-4773,2 9-129,-4 7-129,3-1 0,0-4-258,1-8-258,4 0-645,-12-26-2967,14-1-1419,-4-15-387,7-12-774</inkml:trace>
  <inkml:trace contextRef="#ctx0" brushRef="#br0" timeOffset="64584.694">9963 9168 9417,'-35'6'5934,"12"9"-516,-7-1-129,15 1-5031,-15 2-516,-9-13-3741,18 6-1161,3-10-645,18 0-258</inkml:trace>
  <inkml:trace contextRef="#ctx0" brushRef="#br0" timeOffset="64973.7163">9997 8876 8901,'15'46'5676,"-7"-11"-258,2 12 0,2 2-4902,2 7-129,-4-1-129,4-1 0,-1-8 0,-2-6-129,1-12 0,-1-14-258,-11-14 129,16 0 0,-11-14-129,-1-7 258,1-2-387,0 5 129,0-2 129,1 8 0,-6 12 129,15-1 0,-7 8 129,2 12-258,0-1 258,0 3-258,3 3 0,-2-7-387,9 5-1806,-20-22-2967,24-2-387,-8-13-516,0-7-387</inkml:trace>
  <inkml:trace contextRef="#ctx0" brushRef="#br0" timeOffset="65147.7262">10434 9174 8901,'14'61'5676,"-11"-35"-258,2-1-258,-1-3-5031,-4-22-2451,1 20-2709,-1-20-387,19 0-258,-6-11-516</inkml:trace>
  <inkml:trace contextRef="#ctx0" brushRef="#br0" timeOffset="65405.741">10678 9094 7998,'4'11'5547,"-4"-11"-129,-10 10-645,10-10-4257,-17 11 0,17-11-387,-14 20 129,14 1 0,0-3 129,8 5-129,5-2 258,3 2-258,-2-1 129,4-1-129,-7-1 129,-5-8-516,-4 2-645,-19-14-3096,3 0-1677,-9-7-129,-1-12-516</inkml:trace>
  <inkml:trace contextRef="#ctx0" brushRef="#br0" timeOffset="65550.7493">10365 8924 9417,'-11'29'5805,"3"-18"-1290,8-11-4257,0 0-5160,-9-15-645,3-15-387</inkml:trace>
  <inkml:trace contextRef="#ctx0" brushRef="#br0" timeOffset="66062.7786">11143 8940 8514,'-4'70'5934,"4"-29"-387,0-3-129,13 1-4644,-13-7 0,2-4-258,2-10-129,2-6 129,-6-12-387,22-5 0,-9-16 0,2-4 0,1-7-258,1-9 0,1 3-129,-1-6-258,2 14-129,-11-8-1935,8 16-2838,-3 4-387,-2 10-258,1 8-258</inkml:trace>
  <inkml:trace contextRef="#ctx0" brushRef="#br0" timeOffset="66346.7948">11542 8930 6321,'-3'40'5805,"-5"-15"-516,-1 2-129,3 4-4128,-1-2-645,7 3 0,0-7 129,6-8-258,7-6 0,8-9-129,0-2 129,1-13-129,-2-9 0,-4-1-129,-6-6 0,-7-2-258,-3 7-258,-16-13-1806,0 15-2709,-8 1-516,0 3-387,-2 0 0</inkml:trace>
  <inkml:trace contextRef="#ctx0" brushRef="#br0" timeOffset="66646.812">11728 8370 7482,'7'54'6063,"-4"-6"-387,3 15-258,-4 9-3870,7 9-1032,-8 1-129,3 5-129,1-9-129,1-9-258,4-8-516,-9-29-2451,9-1-2064,-3-19-516,-7-12-387,16-18-129</inkml:trace>
  <inkml:trace contextRef="#ctx0" brushRef="#br0" timeOffset="67309.8499">11977 8403 8385,'10'19'5805,"-10"10"-387,2 5-258,-2 10-4257,4 17-258,-4 3-258,5 9-258,1 6 129,3-5-129,3-5 0,0-6 0,1-12-258,-2-17-258,5-7-516,-16-27-1806,15-6-2580,-8-15-258,0-6-645,-2-8 129</inkml:trace>
  <inkml:trace contextRef="#ctx0" brushRef="#br0" timeOffset="67438.8573">12112 8901 4773,'-25'-41'6063,"4"27"-387,-2 14-516,-4-6-2064,8 10-1935,-15-2-516,3 4-516,8 5-1032,-9-10-3741,18 6-774,14-7-258,0 0-774</inkml:trace>
  <inkml:trace contextRef="#ctx0" brushRef="#br0" timeOffset="68014.8902">12347 8857 8385,'3'-14'5805,"-3"14"-258,-8 3-258,-1 9-4386,-14-2-387,1 8-258,1 2-129,0 7 129,2 1-129,6-3 0,7-1-129,6-5 0,8 1-129,9-9 129,4-6 0,1-5-129,0 0 0,-2-9 129,-2-6 0,-6-4-129,-1-1 258,-6 6-129,-4 4 0,-1 10 129,0 0-129,0 0 0,3 7 0,0 13 0,4 2 0,0 0-129,7 4-258,-5-12-903,12 2-3741,-6-7-387,3-7-258,-5-4-516</inkml:trace>
  <inkml:trace contextRef="#ctx0" brushRef="#br0" timeOffset="68809.9357">12559 8911 7353,'13'0'5934,"4"-11"-258,-17 11-516,16-8-3870,-16 8-387,0-12-516,0 12-129,-12-3-129,12 3 0,-16 3 129,16-3-129,-18 8 0,18-8 0,-11 13 129,11-13 0,-4 19-129,3-4 0,1-4-129,0 2 129,2-2-129,-2-11 129,9 16 0,-9-16-129,12 4 0,-12-4 129,13 2-129,-13-2 0,0 0 0,13 6 0,-13-6 129,0 0-129,0 0 129,12 5-129,-12-5 258,0 0-258,0 0 258,11 7-258,-11-7 129,10 23-258,-7-5 258,2 3-129,-4 6-129,-1 7 258,0-3-129,-7 4 0,-3-4 0,-1-2 129,-2-10-129,-1-2 0,0-5 0,1-8 0,1-3-129,1-3 129,11 2 0,-12-18-129,12 18 129,0-22 0,7 6 0,9 2 129,5-3-129,9 0-129,3-1 129,6-5 0,4 1 0,2-7-129,-1-8-129,-1-1 129,-4 1 0,-7-4 129,-9-1-129,-5 3 0,-9 4 0,-9 12 129,-4 12-129,-10 9 129,-6 2 0,2 17 0,-1 14 0,3 5 0,5 6 0,8 4 0,3 1 0,9-5 0,11-1 0,6-6-258,3-12-129,3 1-516,-16-24-2064,9 0-2322,-16-14-516,-6-9-387,-9-11-258</inkml:trace>
  <inkml:trace contextRef="#ctx0" brushRef="#br0" timeOffset="69525.9767">11636 9809 9933,'13'-8'5805,"-11"-4"-387,-2 12-129,-21 0-4773,-4 0-258,-4 4-258,2 6 129,-3 12-129,8 7 0,4-2-129,9 4 258,8 3-129,5-3 0,12-8 0,7 2-129,7-10 129,3-7 0,3-1 0,2-7 0,0-12 0,0 0 0,-5-7 0,-5-1 129,-6-5-129,-4 4 129,-8-3-129,0 4 0,-10 20 0,0-13 129,0 13 0,-7 7-129,2 9 0,3 5 129,2 4 0,3 4-129,9-5 0,5-3 0,5-4-129,1-6 129,0-6 0,-1-10 0,-2-8 0,-10-6 0,-5-5 0,-5-3-129,-7-2 0,-12-2-258,0 12-903,-16-3-3483,9 7-645,0 1-387,5 6-516</inkml:trace>
  <inkml:trace contextRef="#ctx0" brushRef="#br0" timeOffset="69947.0007">12114 9755 8643,'37'77'6063,"-20"-28"-387,3-3-129,-3-10-4773,-4 1-387,-10-6-129,-3-9-129,0-22 0,-7 0-258,-2-11 0,-2-13 0,4-9 129,4 4 129,3-5-129,0 4 0,9 9 129,6 7 0,4 8 129,2 9-129,3 14-129,0 9 129,0 7-129,-1 0 0,3 1-258,-7-7-258,4 3-1419,-11-22-3354,6-8-258,-3-13-516,-2-17-258</inkml:trace>
  <inkml:trace contextRef="#ctx0" brushRef="#br0" timeOffset="70179.014">12529 9377 9804,'15'27'5805,"-10"2"-516,3 23-774,-4-2-3999,2 7-129,0 4-129,2 6-129,-1-5-129,2-4 0,6-5-387,-8-20-903,12-8-3870,-9-13-258,4-10-387,-4-11-387</inkml:trace>
  <inkml:trace contextRef="#ctx0" brushRef="#br0" timeOffset="70323.0223">12638 9714 6837,'-47'-23'5676,"17"21"-387,-2 2-129,-4 0-4257,6 0-645,2 14-1677,0-8-3354,10-1-387,18-5-387,0 0-516</inkml:trace>
  <inkml:trace contextRef="#ctx0" brushRef="#br0" timeOffset="70786.0487">12697 9789 5289,'5'75'5805,"-1"-38"-645,-1-7-258,-3-7-4128,6-2-258,-6-21-258,0 0-129,0 0 129,14-19-258,-7-6 258,5-1-129,2-7 129,4 4-129,2 1 129,3 9-129,-2 7 0,-1 4 258,-3 6-258,-3 4-129,-6 12 0,-5 2 129,-3 4-129,0-2 0,-2-1 0,-3 1 129,2-2-129,2-3 0,1-13 129,0 0 0,12 7-129,-1-9 129,1-13 0,1 2-129,-5-3 0,-1-4 0,-6 3 0,-1 0 0,-8 0 0,-5 5-129,-4 8 0,0-4-387,5 10-2193,-3-2-2451,15 0-129,-14-2-774,14 2 388</inkml:trace>
  <inkml:trace contextRef="#ctx0" brushRef="#br0" timeOffset="71026.0625">13055 9336 7740,'11'29'6063,"-4"10"-774,-3 12-258,7 12-4128,-10 2-387,6 5-258,-2 3-129,2-3-129,3-10-129,-6-13-516,13 0-2322,-8-23-2193,0-8-387,-9-16-645,17-7 904</inkml:trace>
  <inkml:trace contextRef="#ctx0" brushRef="#br0" timeOffset="71403.084">13363 9662 6063,'12'3'5805,"-12"-3"-387,-9 14-516,-13-11-3999,8 6-516,-6-1-129,2 4 0,1-2 0,4 2-129,6-1 129,7-11-129,6 18 129,10-6 129,3 3 0,7-1-258,1 2 129,0 4 0,-4-3 0,-3 3-129,-9 1-129,-8 1 0,-3-5 0,-10 1-129,-10-7 0,-5-6-258,-2 2-387,-14-13-3096,9 3-1161,2-7-774,4 2 0</inkml:trace>
  <inkml:trace contextRef="#ctx0" brushRef="#br0" timeOffset="73242.1892">13139 10222 6321,'34'63'5547,"-12"-15"-387,0 5-258,-1 8-4257,5 16 0,-8 0-129,2 11-258,-7 1 0,1 9-129,-6 2 258,-1 6-258,-5 9 0,-2 3-129,0 4 0,-8 6 129,-6 3 0,-5-1-129,-7-5 129,-3-1 0,-7-10 0,-5-5-129,-5-6 129,-4-9 0,-1-6 0,-4-5 129,1-8-258,-5-2 0,1-3 0,-3-3 0,-2-9 129,-1 4-129,-5-7 129,-5 0-129,-3-4 129,0-3-129,-1-5 258,1-6-129,-1-4-129,3-5 129,-2-11 129,3 2-129,-2-8 0,-3 0-129,-4-1 0,-3-1 129,3-6 0,-5 4-129,0 2 0,1-1 0,0-5 129,3-2-129,-1-2 0,-2-6 0,2-1 129,2-2 0,-1-5-129,4-3 0,2-1 129,2 2-129,-1 1 129,2 2-129,-2-3 129,2-2-129,0 2 0,2-5 0,2 2 129,5-7-129,2-4 0,7 0 129,6-5-258,3-1 258,7 1-129,1 4 0,7 3 0,5 8 129,7 1 0,2 5-129,5 5 129,1 4-129,13 6 129,-21-21 0,9 6 0,-2-4-129,-1-3 129,-1-3-129,-3-6 129,-1-1-129,-1 1 0,0 0 129,1 2-129,2 7 0,-1-5 129,1 2-129,5 4 0,-4 2 129,7 0-129,-1 2-129,1-1 0,-2-1 129,2 2 129,-1 3-129,0-3-129,2 2 129,-2 4 0,3 0 0,8 11 258,-12-19-258,12 19 129,0 0-129,0 0 258,0 0-129,0 0-129,-2 10 129,2-10-129,3 27 129,1-11-129,1 3 0,-1 1 0,0 4-129,-2 2 129,-1 1 0,-1-4 0,0 2 0,0-2-129,-2-6 129,-2-5 0,4-12 0,0 0 0,-12 2 0,7-10 0,0-14 129,2-9-129,-2-7 129,3-6-129,-2-1 0,2-3 0,0 3 129,1 9-129,1 2 0,0 10 0,0 10 129,0 14 0,15-1-129,-3 6 0,4 10 129,2 4 0,7 2-129,0 7 0,5-3-258,2 1-258,-5-10-774,13 9-2967,-20-14-1419,2-1-387,-22-10-387</inkml:trace>
  <inkml:trace contextRef="#ctx0" brushRef="#br0" timeOffset="74424.2568">10608 12780 13287,'13'36'5934,"-2"-2"-387,-7-13-774,4 18-4515,-8 0-129,0 4-258,0 3-258,0-9-387,2 6-1161,-2-11-3354,6-6-129,4-6-387,5-6-387</inkml:trace>
  <inkml:trace contextRef="#ctx0" brushRef="#br0" timeOffset="74603.2671">10772 13035 9417,'0'-16'6063,"-22"1"-516,2 15 129,-8-2-3612,5 2-1419,-8 0-258,1 0-258,3 2-387,4-2-129,23 0-1290,-26 5-3483,26-5-387,0 0-387,15-7-387</inkml:trace>
  <inkml:trace contextRef="#ctx0" brushRef="#br0" timeOffset="75330.3087">10834 12673 10320,'28'41'5676,"-17"-12"-387,1 10-129,-6 0-4515,1 9-129,-5 1-387,0 4 0,-2-8-129,0-6 0,0-5 129,0-9 0,0-14-258,0-11 129,0 0 0,5-19 0,1 2-129,2-4 258,2-1-258,2 5 0,1 5 129,2 7 129,1 5-129,0 6 0,2 10 0,1 9 0,2 5 0,0-1 0,-2 0 129,-1-5-258,-1-4 129,-1-7-129,-1-9 0,-2-9 129,-4-12-258,-2-5 129,-3-2-129,2-2 258,-4 1-129,0 6 129,-2 2 129,0 17-258,0 0 129,-13-7 129,13 7-129,-18 13 0,8 0 0,3 4 0,1-1 129,2 3-129,4-6 129,2 0-129,-2-13 129,19 16-129,-8-12 0,2-4 0,0-3-129,-13 3 129,17-17-129,-17 17 129,13-17-129,-13 17 129,8-12 129,-8 12 0,0 0 0,12 0-258,-12 0 258,13 14-129,-6-2 0,-7-12 0,20 22-129,-20-22-129,19 17 129,-19-17 129,20 0-645,-17-19-516,15 7-2967,-14-10-903,4-7-387,-3-3-258</inkml:trace>
  <inkml:trace contextRef="#ctx0" brushRef="#br0" timeOffset="75669.328">11399 12622 7353,'1'-17'5676,"-1"17"-258,8 15-387,5 24-3225,-12 2-1032,8 10-129,0 6-387,3 5-129,0-1 0,3 0-258,1-7 129,-1-16-516,5-6-516,-20-32-1548,25 5-2580,-16-14-258,3-10 1032,-12-26 1548,12 11 1806,-9-4 903,-3-1 903,4 17 2064,-4-3 2580,-7 11 0,-12-3-1419,2 22-1677,-23-5-1290,4 1-645,-5 6-1032,-13 0-4128,8 2-258,0-1-645,8 4-258</inkml:trace>
  <inkml:trace contextRef="#ctx0" brushRef="#br0" timeOffset="76150.3556">10909 13987 10836,'0'7'5934,"0"-7"-774,-23 13 129,6-4-4515,-4 2-516,-3 4 129,-3 4-129,6 8 0,0 2-129,11 5 129,5 2-129,5 2 0,5-3 0,9 2-129,5-5 129,2-6-129,5-6-129,-3-5 0,5-5-258,-2-10-129,3 0-645,-17-25-2709,13 5-1419,-10-11-387,5 2-387</inkml:trace>
  <inkml:trace contextRef="#ctx0" brushRef="#br0" timeOffset="76817.3937">11186 14064 10449,'0'0'5547,"0"9"-258,0 16-258,0 4-4644,0 5-129,0 2-129,0 0 129,6-2-258,5-4 129,0-9-129,5-13 0,1-8 0,1-7 0,-1-15 0,0 0-129,-4-8 0,0-1 129,-5 2 0,-1 10 0,-4 4 129,-3 15-129,0 0 129,12 12 0,-8 8-129,1 5 129,5 4-258,-2-3 129,7 3-645,-7-17-1032,9 0-3483,-2-12-129,3-3-387,-2-13-258</inkml:trace>
  <inkml:trace contextRef="#ctx0" brushRef="#br0" timeOffset="77178.4144">11529 14032 8901,'10'57'5289,"-6"-21"129,4 7-903,-4-8-3096,6 6-387,-4-6-516,1-5 0,-2-13-129,-5-17-129,12 0-129,-4-11 129,-1-17 0,1-2-129,2-13 0,3 0-129,1 3 258,4 5-258,2 3 129,-2 6-129,0 9 0,-1 0 0,2 12-258,-6 0-129,2 5-387,-15 0-2451,0 0-2193,0 0-129,13-7-645,-13 7 0</inkml:trace>
  <inkml:trace contextRef="#ctx0" brushRef="#br0" timeOffset="78230.4745">11836 14032 8385,'11'88'5676,"-3"-45"-645,0-3-258,-2-12-3741,6 1-387,-7-14-258,-5-15-129,12 0-129,-3-18 129,-6-14-129,4-2 0,-1-2 129,3 1-129,0-2 129,1 8-129,1 5 0,-1 7 0,1 8 0,1 9 129,-2 0-258,1 7 0,-1 7 0,1 0 129,-1-1 0,1 2-129,2-3-129,1-5 129,1-2-129,2-5 129,-2-5 0,0-8-129,-2-3 0,-2-2 129,-4-3-129,-3 1 258,-4-6-258,-4 9 129,-6 5-129,-4 5 0,-1 7 129,0 0-129,0 17 129,2 3-258,2 9 387,3 2-129,8 4 0,0 0 129,9 1-258,4-4 129,5-8 0,0-10-129,5-2-129,-1-11 129,-1-1 0,-1-14 0,-1-10 0,-6-4-129,1 2 129,-6 1 0,-1 0 129,-1 4-129,0 6 0,-6 15 129,13-14 0,-13 14 0,10 5 129,-10-5-129,12 24-129,-7-11 258,-1 1-129,-4-14-129,8 22 129,-4-12 0,-4-10-129,13 15 129,-13-15 129,19 6-258,-6-3 129,0 1 0,2-4 0,0-2 0,0-3-129,1 0 129,0-3 0,-2-1 129,1-8-129,0-3 0,1-1 0,-2-6 0,1-6 129,-3-6-129,0-6 0,-2 1 129,-3-5-129,-3-6 129,1 3 0,-4-2-129,-1 9 129,0 7-129,0 4 129,-3 7 0,0 15-129,3 12 129,0 0 0,-7 27-129,7 0 129,0 11 0,2 8-129,5 3-129,6 5-258,-2-11-1032,10 7-3612,-2-4-129,3-5-387,0-14-516</inkml:trace>
  <inkml:trace contextRef="#ctx0" brushRef="#br0" timeOffset="78370.4825">12775 13771 5676,'-62'-16'5289,"23"16"-387,-10 0-516,-2 2-7353,1 9-1290,-6-10-387,11 1-516</inkml:trace>
  <inkml:trace contextRef="#ctx0" brushRef="#br0" timeOffset="125882.2001">18389 8773 8514,'-10'-16'6192,"10"16"-516,-17 11 129,9 8-5031,-5 4-129,-2 9 0,-6 6-129,5 11-129,-2 8-129,6 3-129,5 4 0,7 2-129,9-2 129,12-5-129,14-5 0,12-10 129,8-13 0,10-15 0,1-15-129,-1-11 0,-6-18 0,-8-11 0,-12-19 0,-18-8-129,-16-2 129,-12-3-129,-18 2 129,-12 7-258,-8 10-258,-10 13-387,11 27-1419,-4 3-3225,11 9-129,6 3-516,16 18-129</inkml:trace>
  <inkml:trace contextRef="#ctx0" brushRef="#br0" timeOffset="126233.2201">18824 8685 10062,'26'55'5805,"-14"-5"-387,-4 11-129,1 17-4773,-7 5-129,6 7-258,-5 0 0,2-6 0,-1-16 129,3-15-129,5-28 129,2-21 0,4-16 0,-2-24 0,5-15-129,0-3 0,-2-4-129,2 8 129,-3 11-129,1 12 129,-1 17-129,-1 11 0,2 23 0,-5 8-258,3 11-129,-7-6-1161,10 13-3741,-13-12-387,7-7-516,-2-15-129</inkml:trace>
  <inkml:trace contextRef="#ctx0" brushRef="#br0" timeOffset="127053.267">19954 8782 8256,'-10'11'5805,"-3"-5"-258,10 13-387,-2-4-4257,5 12 0,0 2-387,1 6-258,3 5 0,6 1-129,5-5-129,0-5 129,7-9-129,4-11 0,2-7-129,-3-9 258,-1-17-129,0 3 129,-3-9-129,-4-3 129,-5 8 129,-5-1 0,-3 6 129,-4 18-258,0 0 0,12 17 129,-8 20-258,-1 21 129,-2 14-129,-1 23-129,0 11 258,-8 6-129,-3-1 129,-1-7-129,-6-11 0,-2-18 129,-3-22-129,-1-24 129,0-25-129,3-14 0,3-21 0,5-15 0,9-10 129,5-2 0,18-3-129,10-1 0,13 4 0,9 2 0,8 3 0,5 9 0,3-2-129,-4 3 0,-3 6 0,-7-4 129,-9 1-129,-9 3 129,-14 4-129,-11 4 0,-10 5 129,-8 8-129,-10 6 129,-4 7 0,-4 9 0,5 20 0,-1 5 0,9 6 0,10 12 0,3-6 0,12 3 129,8-5-129,11-10-129,3-13 129,5-8-129,-3-10 129,-4-17-129,-4-13 129,-11-9-129,-10-7 129,-7-8-258,-19-2-258,-7 5-387,-21-7-3999,5 14-645,-3 7-387,9 14-387</inkml:trace>
  <inkml:trace contextRef="#ctx0" brushRef="#br0" timeOffset="127493.2922">20839 8922 8385,'1'48'5805,"-7"-8"-516,-1 6-387,1 4-4515,4 8-129,2 4-129,10-3 0,7-8-129,8-5 0,6-13-129,6-13 258,0-12-258,0-13 0,-7-18 129,-3-10-129,-9-5 129,-4-7 0,-6-2 0,-5 6 129,-3 7 129,0 4 0,0 16 0,0 14 0,0 0-129,0 22 129,5 8 0,2 5-129,3 8 0,0 1-129,2 2 0,3-5-129,-2-7-129,2-6-129,-6-16-258,8-1-516,-15-18-516,13-8-3354,-9-11-516,1-6-258,-3-10 129</inkml:trace>
  <inkml:trace contextRef="#ctx0" brushRef="#br0" timeOffset="127781.3087">21318 9077 4386,'24'41'5547,"-12"-4"-387,-3 6-1548,9 17-1677,-16-8-258,9 11-516,-9-12-387,5-1-129,-6-14-129,3-9 0,-4-27-129,0 0 0,10-26 0,-4-13-129,1-13 129,5 0-129,-2-9 0,9 5-129,1 4 129,4 13-129,1 7-129,1 5-129,4 16-645,-12-9-1161,2 18-3354,-3-5-129,-2 6-645,-15 1-387</inkml:trace>
  <inkml:trace contextRef="#ctx0" brushRef="#br0" timeOffset="128294.338">22446 8525 9159,'41'-19'5934,"-41"19"-645,-7-11-129,-16 11-4515,-20-5-129,-1 5 0,-8 5 0,3 5-387,-1 1 258,8 1-129,12 5 0,8 0 0,13 3 0,9 6-258,7-2 129,15 8 0,4 7 0,7 6-129,4 4 129,3 6-129,-3 8-129,-2 0 129,-10 8 0,-9-5 129,-11-5-258,-6-5 129,-13-7 0,-12-9 0,-4-13 129,-6-10-129,1-7 0,0-6-129,3-4-129,5-1 0,7-3-258,3-5-387,17 9-3999,0 0-516,10 0-645,8 3-129</inkml:trace>
  <inkml:trace contextRef="#ctx0" brushRef="#br0" timeOffset="128487.3491">22614 9143 7482,'15'41'5934,"-7"-3"-258,-3 3-645,2 3-3483,-1-2-1548,-6-14-1419,8-8-3483,-8-20-387,10-11-387,-5-32-516</inkml:trace>
  <inkml:trace contextRef="#ctx0" brushRef="#br0" timeOffset="128605.3558">22683 8809 8514,'-2'-70'5934,"2"70"-516,0 0-387,1 5-4902,-1 16-4773,-13 1-516,0-4-645,-7 0-516</inkml:trace>
  <inkml:trace contextRef="#ctx0" brushRef="#br0" timeOffset="129321.3968">18840 10218 9546,'-28'29'6063,"5"-25"-516,0 5-129,-3-6-4902,-1 2 0,-3-1-129,7 3 0,0-6-129,12 6 0,11-7-129,1 20 0,15-4 0,6 4 129,5 8-129,3 7 0,0 8-129,-3 2 129,-5 4-258,-10 0 258,-7 2-258,-5-5 0,-14-10 129,-7-5-258,-6-7 387,-6-14-129,1-6-129,1-5-129,4-10-258,0-6-129,27 17-1290,-20-16-3483,23 4-129,9 5-516,14 2-387</inkml:trace>
  <inkml:trace contextRef="#ctx0" brushRef="#br0" timeOffset="129646.4154">18954 10555 7353,'8'-13'5805,"-8"13"-129,0 0-258,0 19-3741,-4 0-774,2 8-258,1 5-387,1 4-129,3 1 0,3-3-129,7-7 0,3-7-129,1-6 129,2-9 0,1-5-129,-1-10 258,-4-9-258,-1 1 258,-3-1-258,-4 2 258,-2 1 0,-5 16-129,0 0 129,0 0-258,1 12 129,-1 5-258,3 6-129,-1-10-645,16 5-4386,-7-15 0,11-3-516,-1-17-258</inkml:trace>
  <inkml:trace contextRef="#ctx0" brushRef="#br0" timeOffset="130138.4435">19267 10384 8643,'13'43'5934,"-7"-11"-516,-6 2-129,6 9-4515,-6-3-129,-1 1-258,-4-8 0,3-1-129,-1-10 0,3-4 0,0-18 0,12-7-129,0-10 0,5-7 0,2-4 0,1-1-258,5-1-387,-3-4-516,11 15-4128,-13 0-387,2 9-387,-1-5-645</inkml:trace>
  <inkml:trace contextRef="#ctx0" brushRef="#br0" timeOffset="130433.4604">19842 10222 7611,'48'-58'6192,"-30"38"-774,-7-1 129,-11 21-4386,0-12-258,-9 12-387,-8 2-129,-6 17 0,-2 3-258,-3 7 129,1 13-129,4 6 0,1 9 0,7 9 0,2-1-129,3 3-129,0 2 258,5 0-258,2-4-258,-7-11-258,8-3-645,-18-18-4128,16-10-129,4-24-516,0 0-387</inkml:trace>
  <inkml:trace contextRef="#ctx0" brushRef="#br0" timeOffset="130606.4703">19838 10561 9288,'0'0'5805,"0"0"-516,-30-2-129,3 6-4515,-11 1-387,-2 2-258,-1 5-903,-6-12-1548,14 12-2709,6-4-516,14 6-258,11-4-258</inkml:trace>
  <inkml:trace contextRef="#ctx0" brushRef="#br0" timeOffset="130973.4913">19996 10666 7353,'4'-28'5805,"-14"15"-258,-3 5-387,-8-5-4128,3 10-387,-8 1-129,6 2-387,0 11 0,5 8-129,5 2 129,7 1-258,3 1 258,7-1-258,5-4 129,3-6 0,3-6 129,1-5-129,-3-1 0,0-7 0,-5-3 129,-1 0-129,-10 10 129,14-12 0,-14 12 0,0 12-129,0 3 129,0 7-258,-3 2 0,1 2-258,2 0-516,-3-10-3354,7 3-1161,-4-19-258,24 2-516</inkml:trace>
  <inkml:trace contextRef="#ctx0" brushRef="#br0" timeOffset="131581.526">20227 10629 6837,'69'1'6063,"-42"-3"-774,-3-8 0,-18-4-4386,-6 14 129,0-28-516,-6 20-258,-15 4 0,-1 4-129,-4 6 0,2 9-129,2 11 129,6 8-129,8 8 0,8 1 0,8-4 0,10-1 0,10-3 0,6-4-129,6-12 129,4-12 0,0-7-129,-2-10 129,0-11-129,-10-8 129,-3-5 0,-11-4 0,-5 1-129,-7 6 0,-6 4 129,-1 8-258,-10 12 258,-3 9 0,5 13-129,-3 11 0,3 8 258,7 7-129,2 5 129,6 4 0,10-1 129,11-3-258,3 0 0,8-1 0,5-4-516,-5-17-645,3 1-3870,-12-15-387,-6-3-516,-23-7-129</inkml:trace>
  <inkml:trace contextRef="#ctx0" brushRef="#br0" timeOffset="134716.7054">19841 12155 2709,'0'-22'5418,"0"22"-258,-14-19-387,-6 5-3483,-1 7-129,-15-7-387,-1 6 0,-16-5-258,-3 6-129,-13-2-129,-5 6 129,-8-1-129,-1 4-129,-8 0 0,1 0 0,-2 7 0,0 5 129,-1 2-258,3 5 129,0 4-129,4 0 0,3 4 129,4 2 0,1-2-129,5 1 0,5 0 129,3 0-129,1 1 129,7 3-129,-3 4 129,2 0-129,3 6 129,4 4-129,0 5 0,4-1 129,4 4-129,1 0 129,5 0 0,3 7 0,4-5-129,2 3 0,3 3 129,5 3-129,1 2 129,5 4 0,5 10-129,4 2 129,3 4 0,2-2 0,2 4 0,7-1-129,7 1 129,0 0-129,5-4 129,6 4-129,5 0 129,5-1 0,9 0-129,5 1 0,6-1 258,5 1-258,5 5 129,7-4 0,1-4-129,7 2 0,3-1 0,6-1 258,6-4-387,3-4 129,6-7-129,2-3 129,6-3-129,4-2 129,6-9-129,-1-4 0,0-4 0,4-5 129,2 0-129,1-8 129,3-12 0,-2 1-129,-3-5 129,1-5 0,0-6 0,2-6 0,2-11 129,-5-3-129,-4-4 129,0-11-129,-6-6 129,0-10-258,-5-1 129,-2 0 0,-11-9 0,-3-3 129,-7-2-129,-8-4 129,-4-7-129,-8-1 129,-9-6 0,-9-7 0,-5-1-129,-6-6 0,-7-3 129,-3-2-129,-7 1 129,-4-1-129,-5 0 129,-4 1-129,-4 0 129,-5 1-129,-2 0 0,-2 1 0,-8-1 129,-5-1-129,-1-2 0,-7 0 0,-4 4 0,-3 1 0,-4 1 0,-5 1-129,-5 4 258,-2 3-129,-8 5 0,-6-1 0,-5 4 129,-6-1-129,-4 5 129,-3 0-129,-4 5 0,-4 2 0,-2 3 0,-3 4 129,-4 5 0,-1 7 0,-3 5-129,-2 7 258,0-1-129,-1 13 129,1 5 0,4 5-129,2 3 0,2 2 0,6 3-129,6 4 258,8 0-129,6 2-129,8-2 0,8 0 0,10 3 0,6 1 0,6-4 0,3 0-258,2 1 0,0-2-387,4 2-774,-13-1-4128,5 4-387,-8-4-387,-1 7-516</inkml:trace>
  <inkml:trace contextRef="#ctx0" brushRef="#br0" timeOffset="135562.7538">17785 11122 6837,'-4'29'6063,"4"-12"-516,0-17-387,17 22-3870,-17-22-258,12 8-258,-12-8-258,29 16-129,-9-4-129,8 5 129,4 4-258,8 9 0,6 5 0,2 6 129,5 3-129,3 6 0,1 5 0,2 3-129,-4 8 0,1 1 129,-7 1-129,-3 4 0,-3 3 0,-7-3 129,-2 2-129,-4 1 0,-4-7 129,-2 1 0,1-1 0,-4-1-129,0-3 258,-1 1-258,-1-3 258,-1 2-129,-2-4 0,-1-1 129,-3-5-129,1-7-129,-8-3 129,3-9-129,-5-6 129,-2-6-129,2-8 0,-3 1 0,0-16 0,0 12 258,0-12-258,0 0 0,0 0-129,0 0-129,0 0-129,0 0-645,0 0-2967,0-12-1935,0 12 129,0-26-645</inkml:trace>
  <inkml:trace contextRef="#ctx0" brushRef="#br0" timeOffset="136894.8299">19029 12890 6321,'0'0'5934,"0"0"-387,-6-4-258,-12 1-2967,1 7-1290,-16-4-258,5 9 0,-7-5-129,2 5-258,-2-3 0,4 7-129,1-2 0,6-1-129,3-2 129,7 3-129,0-1 0,14-10 0,-16 19 0,16-19 0,-7 14-129,7-14 0,-4 13 0,4-13 0,0 0 0,0 22 129,0-10-129,0 2 0,5 3 0,1 5 129,-1-3 0,1 6-129,1-4 129,-1-1-129,0-1 129,-1-4 0,-1 1 0,-4-16-129,8 23 0,-8-23 129,4 18-129,-4-18 129,9 13-129,-9-13 0,11 9 129,-11-9-129,13 9 129,-13-9-258,14 3 258,-14-3-129,11 2 0,-11-2 129,14 3-258,-14-3 258,12 5-258,-12-5 258,15 9-129,-15-9-129,15 8 129,-15-8 0,14 11 129,-14-11-129,14 16 0,-14-16-129,12 7 258,-12-7-129,0 0 129,14 7-129,-14-7 0,0 0 0,0 0 0,0 0 0,0 0 130,11 0-130,-11 0 0,0 0 0,0 0 0,0 0 0,0 0 0,0 0 0,0 0-130,0 0 260,11-2-260,-11 2 130,7-17 0,-7 17 130,12-19-130,-4 6 0,3 1 0,-11 12-130,14-17 130,-14 17 0,13-11 0,-13 11 0,0 0 0,0 0 0,10-8 0,-10 8 0,0 0 130,8-10-260,-8 10 130,0 0 130,11-11-260,-11 11 130,11-6 0,-11 6 0,10-4 130,-10 4-130,0 0 0,15-1-130,-15 1 130,0 0 0,0 0 0,12 7 0,-12-7 0,0 0 0,0 0 0,0 0 0,13 11 0,-13-11-129,0 0 129,13 2 0,-13-2 0,0 0 0,11 0 0,-11 0 0,0 0 0,0 0 0,8-10 0,-8-4-129,0-6 129,-5-6 0,-3-3 0,0-5 0,-2-5-129,-1 3 258,1 2-129,0 2 0,-1 8 0,1 5 0,1 4 0,2 0 129,2 2-129,-1 2-129,2-3 129,-1 3 0,2-1 0,-2-3 0,2 3-258,-3-2-516,6 14-1677,-12-11-3225,12 11-129,-18-19-645,11 7-516</inkml:trace>
  <inkml:trace contextRef="#ctx0" brushRef="#br0" timeOffset="138829.9406">17079 10485 10707,'0'0'5934,"0"12"-258,2 33-1419,-2-7-3225,0 15-387,-4 10-258,0 5-258,-3 7 129,-1 0-129,1-14 0,1-6-129,1-9 258,2-17-129,3-17-129,0-12 129,6-20-129,1-20 129,2-12-129,3-10 129,-3-10-258,4-9 258,-2 3-129,-3 5 0,0 5 0,0 16 0,-2 13 129,1 10-129,1 14 129,-8 15-129,22 16 0,-10 13 0,2 16 0,3 7 0,2 6 0,4 7-129,1 2 129,-1-3 129,2-3-129,-3-11 0,-2-12 129,-4-7-129,-3-13 0,-13-18 0,0 0 0,0-9-129,-14-15 129,-5-1 0,-6-1 0,-5-3 0,-3 1 0,1 10 0,0 4 0,2 8-129,6 1 0,1-1-129,9 6-129,0-1-645,14 9-2451,0-16-2064,0 8-258,10-17-387,5 2-258</inkml:trace>
  <inkml:trace contextRef="#ctx0" brushRef="#br0" timeOffset="139057.9537">17322 10304 9159,'19'-2'6192,"-5"25"-516,2 9-129,7 18-4515,-1 7-387,1 13-129,1 5-516,0 3 0,-3-1-258,0-17-387,5 13-1032,-10-23-3741,-2-5-129,-6-10-516,-2-9-387</inkml:trace>
  <inkml:trace contextRef="#ctx0" brushRef="#br0" timeOffset="141093.0701">19045 12821 5160,'12'29'5547,"-12"-29"-258,14 8-387,-14-8-3483,20-8-387,-9-6-258,7 6 0,-1-9-258,9 5 0,0-4-129,4 5-129,1 6 129,-1-2-129,-2 2 0,-1 3-129,-3-1 0,-3 3 0,-6 0 129,-2 0-258,-13 0 129,13-3 0,-13 3-129,0 0 0,0 0 0,0 0 0,0 0 0,7 8 0,-7-8 0,2 12 0,-2-12 0,4 17 0,-2 0 0,2-2 0,-1-2 129,0 8-129,3 0-129,-2 2 129,3 2 129,-1-3-129,0-3 0,0 3-129,-1-2 129,2-1 129,-3-4-129,0-3 0,-1 2 0,-1-4 129,-2-10 0,5 20 0,-5-20-129,4 14 0,-4-14 129,6 15-129,-6-15 129,6 12-258,-6-12 129,6 19 0,-6-19 129,5 18-129,-5-18 129,5 13-129,-5-13 129,0 0 0,0 0-129,0 0 0,0 0 129,0 0-129,0 0 0,0 0 129,0 0-258,3 11 129,-3-11 0,0 0 129,0 0-129,0 0 258,0 0-258,0 0 0,0 0 258,0 0-129,0 0-129,-8 0 0,8 0 129,0 0-258,0 0 129,-13 6 0,13-6 0,-17 3 0,6-1-129,-3 1 258,-2 2-129,-2 4 0,1-6 129,-3 2-129,-3 2 129,1-2-129,-1 0 129,-1-1-258,1-2 258,-2-2-129,1 0 129,0 0-129,2-4 0,-1 2 0,3 0 129,0 1 0,3 1 0,3 0-129,0 0 0,4 0 0,10 0 129,-10 0-258,10 0-129,0 0-516,6-7-3483,-4-14-1419,7-1-129,1-6-645</inkml:trace>
  <inkml:trace contextRef="#ctx0" brushRef="#br0" timeOffset="142866.1715">21103 11454 5160,'10'-6'5805,"-10"6"-516,0-11-258,-6 7-3741,-7 7-645,-14-2-258,1 9 129,-13-4 0,-1 1-129,-7-3 0,-1 4-129,-6-1 129,0 4-129,-4-1 0,2 1 0,-5 4 0,0 9-129,-2 2 0,-2 8-129,-2 0 258,1 1-258,2 3 0,4-4 0,5 6 0,6-13 0,8-2 129,6-5 0,7-2-258,4-2 387,4-7-258,-1 1 129,0-1-129,-2 4 129,-3-3-129,-2 3 0,-1 2 0,-1-3-129,2 5 129,0 0 0,2-2 0,4-1 0,4 1 0,2 2 129,3 0-129,-1-2 0,2 1 129,2 3-129,-3 3 0,1-5 0,0 0 129,2-1-258,-1 0 129,2 0 129,1-6-129,-1 4-129,4-1 258,-2 1-258,1 1 258,-1 2-129,0-3 129,-3 6-129,3 1 0,-2-4 0,2-1 129,-1-2-129,0 1-129,4-3 258,4-12-129,-7 18 0,7-18 0,-6 15 129,6-15-129,-7 17 0,7-17 0,-6 16 0,6-16 0,-8 15 0,8-15 0,-7 12 0,7-12 129,-7 13-129,7-13 0,-4 11-129,4-11 129,0 0 129,0 15-258,0-15 258,0 15-129,0-15 0,0 0 129,0 0-129,12 9 129,-12-9 0,16 0-129,-2 0 129,3-5 0,2 1 0,3-4 0,-3 4-129,2-1 0,-1 2 258,-4 0-129,1 3-129,-7-2 0,-10 2 129,13-2-129,-13 2 129,0 0-129,0 0-129,0 0 129,0 0 0,0 0 0,0 0 0,-1 7 0,1-7 0,-14 7 0,14-7 0,-18 3 0,18-3 0,-19 4 0,8-3 129,0 1-258,1-1 258,-2-1-258,-2 0 129,2 0 0,0 0 129,-1-3-129,-2-3-129,1-2 129,0-3 0,-1 0 0,1-6 0,0-1 0,-4 0 0,6-2 0,-3-2 0,3 0 0,-2-2 0,4 7-129,-1-1 129,2 2-129,2 2 0,3-1-387,1-5-645,8 6-4386,-3-3 0,13 1-516,-3-4-774</inkml:trace>
  <inkml:trace contextRef="#ctx0" brushRef="#br0" timeOffset="143617.2144">21239 11236 8514,'24'53'5805,"-6"-15"-129,-6 8-258,3 11-4515,-3 4-387,-3 3 0,-5-5-129,5-6-129,-4-10 0,-3-9-129,-2-13 0,0-8 0,0-13 0,-13-24-129,8-13 129,-2-7 129,4-11-129,3-3 129,0-10 0,6 2 0,5 4-258,9 6 129,1 12 0,6 13 0,2 12-129,-2 11 0,-2 12 0,-2 15-129,-8 9 129,-7 13-129,-8 3 0,-14-1-258,-8 1-387,-17-19-2064,3-1-2709,-8-17-516,3-7-258,0-27-387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6:17:51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10560 2609 7740,'11'-7'5547,"5"-7"-387,-16 14-258,0 0-4515,0 0 129,-13 0 129,-7 12-129,-10-7 0,-4 4-129,-10-6 129,-4 2-129,-11-5 129,-1 0 0,-7-5 0,-6 2-258,-3-2 0,-5 5 0,0 0 0,-3 3-258,-5 2 129,-1 4 129,-6-7-258,-5-1 258,-5-3 0,-6-11-258,-6-10 258,-2-1 0,-3-4 0,0-1-258,0 7 0,6 1 0,7 6 129,2 6 0,6 6 0,5 3-129,4 2 0,7 6 129,4-2 129,7 2-129,3-3 0,11-2-129,7-1 0,11 0 129,9-2 1,6 0-389,11 1-386,-3-6-4386,20 5-645,-23-5-129,11 2-645</inkml:trace>
  <inkml:trace contextRef="#ctx0" brushRef="#br0" timeOffset="4296.2457">4930 3710 8901,'9'27'5289,"-1"-9"0,-2-5-387,1 12-3612,-3-13-258,-2 3-387,-2-4-129,-2 1-129,2-12 129,-16 20-258,16-20 129,-18 17 0,18-17-129,-16 21 129,16-21-129,-13 20 129,13-20-258,-9 17 129,9-17-258,-8 17 0,8-17 129,0 0 0,-10 12 0,10-12-129,0 0 0,0 0 129,0 0 0,0 0 0,0 0-129,0 0 0,0 0 0,0 0 0,-5 13 0,5-13 0,0 0 0,0 0 0,0 0 0,0 0 0,-9 11 0,9-11 129,0 0-129,0 0 0,0 0 129,0 0 0,0 0-129,-11 0 0,11 0 130,-11-3-130,11 3 0,-19-13 0,5 0 0,-6-4 0,-2-3 0,-3 1 0,-4-7 0,1-1 0,-4-1 0,2 8 0,3-2 0,3 5 0,2 3 0,3 0 0,2 4 0,2 6 0,3-2 0,0-2 0,0 5 0,0-3 0,12 6 0,-15-6 0,15 6-388,-10-13-644,15 11-4128,-5-16-516,2 6-129,-1-7-516</inkml:trace>
  <inkml:trace contextRef="#ctx0" brushRef="#br0" timeOffset="4904.2805">4733 3195 9546,'2'35'5676,"8"-3"-774,-1 1 129,6 22-3999,-2-11-258,7 9 0,-7-4-387,4-2 0,-5-6-129,-3-9 129,-3-15-129,-6-17 0,0 0-129,-11-29 0,-7-15 0,-3-6-258,-3-12 387,0-6-258,1-3 0,1 5 387,7 4-387,8 11 387,7 12-387,3 12 387,16 15-387,7 12 387,4 17-516,2 8-129,-1 12 258,-3 5-387,-8 4 387,-6-2-387,-12-3 258,-8-7-387,-10-12 258,-9-16-258,-1-6-774,-14-17-3741,11-7-258,-4-16-258,12-1-516</inkml:trace>
  <inkml:trace contextRef="#ctx0" brushRef="#br0" timeOffset="5664.324">4894 2653 10062,'31'33'5418,"-13"2"-258,-4 4 0,4 15-3612,-3 5-645,2 9-387,-4 6-129,0-5 0,-1-3-258,-4-8 129,-2-11-258,-2-8-387,0-13 258,-2-12 0,-2-14-129,0 0 0,14-9-129,-7-10 129,3 0 0,0-5 129,3-1 129,1 1 0,-2 5 129,-1 2-129,-2 1 258,-1 5-129,-2-1 0,-6 12 0,12-1 0,-12 1 0,9 12 0,-3 4 0,2 3 0,4 8 0,-1-2-129,4 1 129,-1 3-129,5-8 129,1-2-129,0-9 0,1-7 129,-4-3-258,1-7 129,-4-10-129,-2-4 129,-5-4 0,-4 0 0,0-3-129,-3 8 129,0 6 0,0-1 0,0 15 0,0 0 0,0 0 0,0 0 129,0 20-129,6-5 0,3 1 0,1-1 0,2-1 0,5-7 129,-4-4-129,5-3-129,-4 0 258,-1-8-129,-3-3-129,-4 1 129,-6-4-258,0 14 129,-6-20-258,-5 16-258,-12-19-1290,2 16-3225,-6-12 258,5 2-774,-3-7-387</inkml:trace>
  <inkml:trace contextRef="#ctx0" brushRef="#br0" timeOffset="5919.3386">5426 2481 10062,'33'27'5547,"-20"2"-387,6 22-129,-13 5-4386,16 13 0,-6-1-129,6 7 129,-2-4-258,3-7-258,-1-5-129,-2-11-129,2-7-387,-10-24-1419,6 0-3096,-18-17-258,22-6-258,-16-17-645</inkml:trace>
  <inkml:trace contextRef="#ctx0" brushRef="#br0" timeOffset="6125.3503">5718 2772 9804,'-2'-22'5418,"-12"7"-516,2 20 0,-9 2-4128,1 15-129,-11-6-387,0 8 0,-4 0-258,1-1-129,2-3-129,4-8-387,11 12-903,-5-20-3225,22-4-129,-18 8-516,18-8 0</inkml:trace>
  <inkml:trace contextRef="#ctx0" brushRef="#br0" timeOffset="6475.3704">5716 2909 7611,'23'57'5160,"-12"-31"0,-4 1-516,1 1-3096,0-8-774,2-2-387,-2-5 129,7-2-387,-2-10 258,7-1 0,0-1-129,6-7 387,-3-9-387,1 6 129,-9-7-258,0 2 0,-9 3-129,-5 2-258,-1 11 258,-23-13-516,0 13 258,-9-3-1548,-1 9-3096,-6-5-387,3 5 0,-2-6-774</inkml:trace>
  <inkml:trace contextRef="#ctx0" brushRef="#br0" timeOffset="7076.4047">6041 3320 11094,'33'13'5547,"-23"-2"-645,-10-11 258,-1 18-4257,-16-8-387,-1 3 0,-4-2-258,2 1 0,-2-2 0,6 7-129,4-7 0,8 4 129,4-14-258,4 19 129,9-4 0,6 6 0,1 0-129,1 2 0,-1 7 0,-3 2-129,-6 1 0,-7-2 129,-4-6 0,-12 1 0,-6-12-129,-5-10-129,-2-4 0,-3-11-387,7 1-258,-5-19-1677,11 13-2580,5-12-129,10 15-258,0 0-258</inkml:trace>
  <inkml:trace contextRef="#ctx0" brushRef="#br0" timeOffset="7347.4202">6084 3699 8901,'66'14'5289,"-37"-14"-258,3-6-258,-12-21-2967,7 5-903,-13-12-387,-2-1-258,-6-3-129,-6 1-129,-2 6 0,-8 7-129,-3 12 129,-3 12-129,0 6 129,1 14 0,4 9-129,4 4 129,5 5-129,2-4 129,7 1-129,6-10-258,8-2-129,-5-17-1161,13 3-2838,-8-9-258,5-9-516,-6-10-387</inkml:trace>
  <inkml:trace contextRef="#ctx0" brushRef="#br0" timeOffset="7655.4379">6381 3372 10320,'21'59'5418,"-3"-13"-516,-3-3 0,5 8-3870,-7-13-516,-1-9-129,-5-8-387,-7-21 129,0 0-258,8-10 129,-8-18 0,0-11-129,0-1 129,3-2 0,0 1 0,2 7 129,2 9 0,2 14-129,5 10 129,0 5 0,4 16-129,-2 6 129,2 4-387,-4-7-129,6 8-1548,-20-31-2838,23 8-258,-17-14-258,1-16-387</inkml:trace>
  <inkml:trace contextRef="#ctx0" brushRef="#br0" timeOffset="7956.4551">6727 3197 8385,'18'-6'5418,"-18"6"-258,0 17-516,0-17-1806,-12 23-2322,-4-6-258,-1-2-129,3 2 0,1-3-129,6-3 0,6 0 129,1-11-129,11 15 0,4-8 129,3 4-129,-1-1 129,2 3-129,-7 4 0,-3 4 0,-9 0 0,0 1 0,-11-4 0,-8-4-129,0 3-258,-5-10-258,9 10-2451,-4-19-1677,8-1-258,3-9-387,8 1-387</inkml:trace>
  <inkml:trace contextRef="#ctx0" brushRef="#br0" timeOffset="8153.4663">6940 3303 8514,'21'60'5418,"-11"-27"-516,-4-2-387,5-2-2580,-2-5-2967,-9-24-3354,0 0-258,-7-12-516,2-20-258</inkml:trace>
  <inkml:trace contextRef="#ctx0" brushRef="#br0" timeOffset="8266.4728">6913 3032 4386,'0'-37'3999,"0"37"-2322,10-20-1677,-10 5-3612,0 15-258</inkml:trace>
  <inkml:trace contextRef="#ctx0" brushRef="#br0" timeOffset="8519.4873">6988 2764 4644,'14'49'5289,"-9"-20"-387,9 14 516,-7-6-2967,18 28-516,-12-9-774,12 14-129,0-8-387,3 1-258,-1-6-129,-4-11-387,1-5-258,-9-18-645,4-6-3612,-19-17-258,9-6-645,-9-18 0</inkml:trace>
  <inkml:trace contextRef="#ctx0" brushRef="#br0" timeOffset="8685.4968">7206 3119 11739,'-12'15'5160,"-4"-1"-129,-2 5-645,-5-8-3999,-8 3-129,-4-4-645,-4-10-1548,12 0-2838,-1 0 0,15 0-903,13 0 129</inkml:trace>
  <inkml:trace contextRef="#ctx0" brushRef="#br0" timeOffset="8968.513">7271 3175 11868,'27'44'5418,"-13"-14"-516,-3-7 0,2 2-4515,-3-1-516,-8-11-1032,6 1-3612,-8-14 0,0 0-645,-2-24-258</inkml:trace>
  <inkml:trace contextRef="#ctx0" brushRef="#br0" timeOffset="9120.5217">7289 3094 10062,'0'0'5160,"0"0"-387,0 0-387,0 0-3741,0 0-1032,0 0-2193,0 0-1935,0 0-258,9-15-258,-9 15-129</inkml:trace>
  <inkml:trace contextRef="#ctx0" brushRef="#br0" timeOffset="9787.5598">7289 3094 6708,'112'73'4644,"-101"-45"258,1 6-516,-2-17-2064,7 12-1032,-12-12-516,7 0-387,-12-17 0,20 12-258,-10-12 0,4-4 0,-2-4 0,2-6 0,-2-4 0,3 1 0,-3 1 0,0 3 0,-1 1 0,1 2-129,-12 10 0,18-13 0,-18 13 0,10-3 0,-10 3 0,0 0-129,6-13 129,-6 13 0,0-13 0,0 13 129,0-20 0,0 20 129,0-12-258,0 12 0,0 0 129,8-4-129,-8 4-129,0 0 258,13 8-129,-13-8-129,12 7 258,-12-7-129,13 4 258,-13-4-129,14 6 129,-14-6-129,14 3 0,-14-3 0,12 3 0,-12-3 0,15-3 0,-15 3 129,16-17-258,-5 2 258,-4 2-258,3 2 258,-4-4-387,-6 15 258,9-19-258,-9 9 0,0 10 0,-15-9 129,15 9 0,-22 0 0,11 5 0,-1 6 129,1 7-258,5 0 129,5 7 0,1 0-129,10-1 258,6 2-387,6 1 258,1-5-387,5-1 258,-5-11-645,5 7-1677,-12-19-2451,-6-1-129,-10-14-258,-5-4-516</inkml:trace>
  <inkml:trace contextRef="#ctx0" brushRef="#br0" timeOffset="10447.5976">8020 3667 11223,'26'11'5676,"-20"3"-516,6 17-258,-5 1-3612,9 11-645,-8-2-258,5 4-129,-3-5 0,-3-5-258,-4-6 0,-3-13 258,0-16-258,-6 0 0,-4-17 0,-3-15 129,2-5-129,1-4 129,2-5 0,5-1-129,3 5 129,10 8-129,5 8 129,5 8-129,0 13 0,3 5 0,-3 13-129,-7 7 129,-5 6-258,-8 1 0,-1 1-129,-13-9-516,2 7-1677,-10-20-2709,2-3 129,-2-9-516,9-6-387</inkml:trace>
  <inkml:trace contextRef="#ctx0" brushRef="#br0" timeOffset="10744.6145">8345 3542 11481,'6'6'5289,"-6"26"-516,0-32-387,0 33-3870,0-11 0,12 4-258,0-9 0,6 0-129,5-11 0,-1-1 0,0-5-129,-2-10 0,-7-5 0,-7-5 0,-6-3 0,-6-1-129,-9 7-258,-12-7-645,5 14-3741,-10-5 0,6 9-645,0-6-258</inkml:trace>
  <inkml:trace contextRef="#ctx0" brushRef="#br0" timeOffset="11012.6299">8442 3159 12255,'30'33'5418,"-13"4"-258,0 4-129,4 17-4386,0-1-258,-1 4-129,-1-2-258,-2-11-129,-1-2-387,-6-16-387,9-9-3870,-19-21-387,17 0-129,-13-17-387</inkml:trace>
  <inkml:trace contextRef="#ctx0" brushRef="#br0" timeOffset="11431.6538">8690 3396 8643,'14'39'4902,"-9"-23"0,1 1-516,3-5-3741,6 5-129,-4-9-258,3-1-129,3-7 129,-1-3-258,1-6 0,-3-7 0,-3-5 0,-5-3 0,1 2-258,-6 1 258,-1 6-129,0 15 129,0 0 129,0 0 129,2 24 0,4 9 0,0 9 0,5 7 129,-4-1 129,6 1-129,-7-8-129,-1-2 129,-5-9-129,-2-7 129,-12-17-129,-4-5 0,-7-7-129,-4-12 0,-3-6-129,1-2-258,6 0-387,-5-16-3096,17 15-903,2-4-645,11 8-258,0 0-387</inkml:trace>
  <inkml:trace contextRef="#ctx0" brushRef="#br0" timeOffset="12539.7172">8935 3304 11094,'23'51'5031,"-10"-21"-129,-5-2-129,5 5-4386,-9-8-129,0-7-258,-2-2 0,-2-16 0,0 0-129,-1-9 0,0-14 129,-1-3-129,2-1 129,0 1 0,2-2 0,5 7 0,1 9 129,6 7-129,1 7 129,2 10 0,3 5-129,-1 0 129,2 2-129,-1 0 129,-2-6-129,-3-2 0,-3-7 0,3-4 0,-5-5 129,1-2-129,-1-4 258,1-2-258,0 3 0,4 2 0,-2 1 129,1 2-129,-1 1 0,-3 3 0,2-3-129,-12 4 129,17-4 0,-17 4 0,9-15-129,-6 4 129,-3-2-129,0-2 129,0 5-129,-3-4 0,3 14 129,-14-7 0,14 7 0,-19 2 0,7 10-129,4 3 258,0 1-129,3 3 129,0-1-129,5 0 0,0-2 0,7-2-129,-7-14 0,17 14-258,-5-9-129,-12-5-258,21 0-516,-18-15 129,10 8-129,-9-11 387,6 8 129,-4-5 387,2 2 516,-8 13 258,16-19 516,-4 19 0,-12 0 129,22 5-258,-22-5-129,20 20-258,-7 1-258,-1 1 0,-1 0-129,1 0 0,-5 0-129,-1-5 129,-6-17 129,4 13 258,-4-13-129,-2-14 129,-4-4 0,6-2 129,0-10 0,0 5-129,7-2 0,9 2-129,3 3-258,5-2-387,4 10-1032,-8-8-3483,2 8-129,-4-3-258,-4 4-774</inkml:trace>
  <inkml:trace contextRef="#ctx0" brushRef="#br0" timeOffset="26777.5316">11678 4778 9030,'7'27'5547,"-12"-11"-129,-10 7-258,-22-5-4386,-1 4-129,-13-6-258,-1 4 129,-5-6-258,2-2 0,5-1-258,4-2-129,13 0-258,4-6-774,29-3-3870,-24 10-129,24-10-516,0 0-129</inkml:trace>
  <inkml:trace contextRef="#ctx0" brushRef="#br0" timeOffset="27032.5462">11218 4792 10965,'5'-18'5547,"-5"18"-387,-3 18 0,-6 0-4644,-2 6-129,0 6-258,-2 4 129,-1 0-258,4 2 258,2-4-129,4-3 0,4-4 0,4-4 0,9-5 0,6-3-129,3 0-129,4-2-129,4 2-387,-6-13-2580,5 5-2064,-7-5-258,2 0-258,-9-3-516</inkml:trace>
  <inkml:trace contextRef="#ctx0" brushRef="#br0" timeOffset="28523.6314">12131 4676 2580,'15'0'5676,"-13"-9"-129,-2 9-387,-2-34-2193,2 23-1161,-16-18-387,9 15-258,-7-9-516,3 9 0,-1-2-258,0 6 0,2 4-129,10 6-129,-18 0 0,18 0 129,-13 8-258,13-8 129,-8 10 0,8-10-129,-8 11 129,8-11-129,0 0 0,0 0 0,-5 11 129,5-11-129,0 0 129,0 0-129,0 0 0,0 0 129,0 0 0,0 0 0,0 0 0,0 0-129,0 0 129,0 0-129,0 0 0,0 0 129,0 0-129,0 0 129,0 0 0,0 0-129,0 0 0,0 0 258,0 0-258,0 0 129,0 0-129,0 0 129,0 0-129,0 0 129,0 0 0,0 0-129,0 0 0,-3 17 0,3-5 129,0 7-258,0 4 258,0 6-258,0 7 129,0 7 129,1 6 0,2-2-129,1 0 0,2-3 129,-2 3-129,2-7 129,0-9-129,0-6 0,-2-6-129,0-5 129,0-2-129,-4-12-129,0 0-258,0 0-258,14 0-1548,-14-12-3096,0 12-258,1-37-516,4 11-387</inkml:trace>
  <inkml:trace contextRef="#ctx0" brushRef="#br0" timeOffset="28967.6568">12074 4299 9546,'0'-18'5934,"0"1"-645,0 17 0,-16 15-4257,16 17-129,-7 2-387,5 16 0,-3 8-129,4 14-258,0 11 258,1 4-129,0-4 129,2 4-258,1-7 129,1-12-129,1-7 0,-3-18 0,-2-10-129,0-9-129,0-9-129,0-15 0,0 0-258,0 0-387,0-10-3225,0-8-1419,5 1-258,-2-8-387</inkml:trace>
  <inkml:trace contextRef="#ctx0" brushRef="#br0" timeOffset="29420.6828">12310 4815 9546,'13'55'5934,"-12"-22"-387,4 11-258,-5-8-4257,2 8-387,-2-5-258,-2-7-387,-3-6 0,2-9-387,3-4-258,-5-21-1419,5 8-3225,0-37-258,2 8-258,-2-10-258</inkml:trace>
  <inkml:trace contextRef="#ctx0" brushRef="#br0" timeOffset="29539.6896">12287 4798 10965,'-11'-23'5547,"3"5"-516,8 18-1032,0 0-3354,0 0-1419,0 0-4128,6-8-129,-6 8-645,14-17-516</inkml:trace>
  <inkml:trace contextRef="#ctx0" brushRef="#br0" timeOffset="30322.7343">9060 4703 12255,'22'29'5805,"-2"17"-387,-1 8-129,9 5-5031,-1 1-645,-9-15-1419,4 5-3354,-4-21 0,-2-12-645,-16-17-516</inkml:trace>
  <inkml:trace contextRef="#ctx0" brushRef="#br0" timeOffset="30801.7617">8907 4785 12255,'-2'61'5547,"4"-26"-129,8 7-258,1-6-5031,0-3-258,10-3-3870,-13-18-1161,4-4-258,-12-8-645</inkml:trace>
  <inkml:trace contextRef="#ctx0" brushRef="#br0" timeOffset="31237.7867">10521 4463 10965,'3'90'5160,"-3"-37"-129,0 0-258,4-9-5418,9 2-3870,-12-20-387,6-11-516,-7-15-258</inkml:trace>
  <inkml:trace contextRef="#ctx0" brushRef="#br0" timeOffset="31373.7945">10687 4555 11739,'25'45'5418,"-18"2"-258,-7-2-387,2 9-4773,7 5-3483,-10-14-1419,-1-9-645,1-13-258</inkml:trace>
  <inkml:trace contextRef="#ctx0" brushRef="#br0" timeOffset="32267.8456">12714 4845 9933,'16'11'5676,"-16"-11"-258,0 0-258,0 0-4515,0 0-129,0 0-258,-11 2 0,-5 4-129,-4 1-129,-1 4-129,-1 6 129,0 4 0,4 1-129,6 2 129,8-5-129,4-1 0,8-5 0,9-3 0,4-10 129,2 0 0,2-4 0,-1-2 0,0-2 258,-6 0-258,-2 8 258,-6 0-129,0 13-129,-6 8 129,-4 6 0,0 10 0,-4 6 0,-6 3 0,0 5 129,-3-8-258,0-4 0,-3-10 129,0-11-258,1-10 129,3-8-387,12 0-1161,-12-38-3741,12 4-129,3-9-258,11-1-516</inkml:trace>
  <inkml:trace contextRef="#ctx0" brushRef="#br0" timeOffset="32980.8864">12959 4338 9417,'12'-27'5676,"-12"27"-516,5-15-129,0 22-3999,-5-7-129,0 30-129,0 1-258,0 16 0,-1 8-258,0 14-129,-4 12 129,2 3-258,-1 6 129,1-3 0,-3-5-258,1-9 0,2-13 129,-2-11 129,3-16-258,-1-11 129,3-22-129,0 0 0,3-18 129,5-11 0,6-13-129,2-8 0,6-7 129,1-1 0,1-2 0,0 4 0,0 10 0,-1 3 0,-3 15 129,0 14-129,-2 10 0,-5 8 0,3 16 0,-6 10 0,1 7 0,0 9 0,-3 0-129,-1-4 129,0 4-129,3-11 129,0-6-129,3-9 0,2-11-129,0-9 129,4-6-129,-1-14 0,-2-13 129,-1-11 0,-1-6 0,-1-13 0,-5-5 129,1-5 258,-3-8-129,-2 2 129,2 4-129,-2 12 129,-1 5 0,0 16 129,0 13-258,-1 17 0,-2 12-129,5 29 129,-1 15-129,0 15 0,1 13-258,0 6-129,3 13 0,-1-6-387,8 7-387,-9-30-2322,13 2-1806,-4-25-387,9-15-258,-6-24 387</inkml:trace>
  <inkml:trace contextRef="#ctx0" brushRef="#br0" timeOffset="33108.8937">13655 4705 8643,'-33'-109'5805,"4"70"-258,-2 23-387,-12 0-3741,2 16-645,-9 8-1419,-6-3-4128,6 10-129,4-3-774,8 0-129</inkml:trace>
  <inkml:trace contextRef="#ctx0" brushRef="#br0" timeOffset="33647.9245">14143 4180 11868,'-1'61'5547,"1"-18"-258,2 25-258,-1 2-4644,3 5-129,-4 7-129,0 1-129,0-11 129,0-4-258,0-12 129,2-13 0,2-19 129,-4-24-258,9-7 258,0-24-129,0-6 0,3-11 129,-1-5 0,3 0 0,1 9 0,-1 13 258,-1 10-258,-1 21 129,0 9-258,-2 20 0,-1 12-129,0 8 0,1 3 0,-2-5-258,5 6-645,-12-28-3483,12-2-903,0-18 0,4-8-645</inkml:trace>
  <inkml:trace contextRef="#ctx0" brushRef="#br0" timeOffset="33810.9339">14496 4630 11352,'1'73'5547,"4"-31"-258,-4-7-387,5-6-5160,12 0-4128,-15-17-645,-3-12-516,21-2-387</inkml:trace>
  <inkml:trace contextRef="#ctx0" brushRef="#br0" timeOffset="34040.947">14713 4146 12384,'5'-12'5805,"-2"18"-387,-3 14-129,9 20-4644,-9 10-129,0 18-258,0 14-258,0 14 0,-2 4-129,2-3-258,0 2 0,2-10-129,10-6-1161,-12-31-3225,9-18-387,-9-34-516,22-4-387</inkml:trace>
  <inkml:trace contextRef="#ctx0" brushRef="#br0" timeOffset="34213.9569">14791 4355 11223,'-43'-42'5805,"14"42"-516,-12-2-129,5 21-4386,-9-7-258,2 3-387,2 2-516,-3-16-1935,17 15-2838,4-11 0,23-5-516,0 0-645</inkml:trace>
  <inkml:trace contextRef="#ctx0" brushRef="#br0" timeOffset="34563.9769">15097 4359 10965,'5'15'5676,"-15"-5"-645,-7 6 129,-9-11-4515,6 11-258,-8-1-129,4 6 0,4-5-129,9 3 0,10-6-129,2 0 129,13 4-129,5 3 0,1 0 0,2 3-129,-1 4 129,-5 5-129,-7-3 129,-9-2 0,-5-3-129,-13-7-129,-4 2-516,-13-19-2967,5 0-1290,-2-12-258,5-3-645</inkml:trace>
  <inkml:trace contextRef="#ctx0" brushRef="#br0" timeOffset="34980.0007">15826 4341 12255,'-9'-13'5676,"-16"13"-516,13 18 129,-14 4-4902,11 5 129,-5 3-258,3 11-129,2 0-129,6 0 0,7-1 0,2-12-258,13-2 258,8-6-258,4-12 258,4-8 0,-2-4 0,-4-12 129,-3-6-258,-8-3 258,-8-2-129,-8-1 0,-10 6-516,-11-11-774,7 13-3612,-12-4-258,6 7-387,1 2-516</inkml:trace>
  <inkml:trace contextRef="#ctx0" brushRef="#br0" timeOffset="35288.0183">15937 4432 11223,'34'77'5418,"-24"-33"-387,-9-6-129,-1-2-4773,0-6 129,-9-11-387,9-19 129,-13 12 0,9-17-129,4-12 258,0-7-129,6-1 258,7 0-129,2 4 129,3 7 0,2 7 0,1 7-129,0 13-129,-2 9 129,1 6-258,-2 4 0,-4-3-258,5 2-903,-15-16-3741,8-8-129,-4-18-645,2-19-129</inkml:trace>
  <inkml:trace contextRef="#ctx0" brushRef="#br0" timeOffset="35804.0479">16273 3837 9804,'6'76'5547,"-6"-23"-387,0 1 0,0 15-4515,-5-9-258,-1 7 129,5-6-387,1 1 0,6-6-258,4-5 258,6-11-258,2-10 258,2-7-129,-1-7-129,-1-15 129,-3-2 0,-2-12 0,-5-3 0,-2 0 0,-2 2 0,-2 0 0,1 2 0,-3 12 129,0 0 0,10-4-129,-10 4 129,15 11 0,-3 1-129,-2 8 129,3 5-129,1 5 129,1 7-258,-2 7 258,0 4 0,-2 8 0,-4 2-129,-6-5 0,-1-7 129,-5-6 0,-11-12 0,-3-11 129,-5-12-258,-2-9 258,0-17-129,3-1 0,4-4 0,5-5 0,7 0-258,7 8-258,2-6-516,20 12-3354,-8-2-774,11 2-645,0-5-129</inkml:trace>
  <inkml:trace contextRef="#ctx0" brushRef="#br0" timeOffset="36375.0805">17034 4118 8256,'3'-44'5547,"-3"25"-129,0 19-387,0-13-3225,2 28-903,-2 5-129,-2 17-387,0 16-258,1 15 129,0 13-129,1 6 0,2 5-129,6-3 258,-4-7-258,7-9 129,-4-21-129,-1-16 0,-2-22 0,-4-14 0,0-34 0,-8-16 129,3-16-129,-3-9 129,4-8-129,1-8 129,3 6 0,12 4-129,6 16 0,5 17 0,2 19 0,3 17-129,-2 19 0,-2 21 129,-5 15-129,-8 10 129,-9 5-129,-7-6-129,-11 1-516,-15-26-903,6-3-3354,-8-23-258,5-2-387,2-24-387</inkml:trace>
  <inkml:trace contextRef="#ctx0" brushRef="#br0" timeOffset="36668.0973">17361 4128 9933,'3'60'5547,"-10"-25"-516,-4 6-129,0-1-4386,0 8 0,-2-6-129,10-4-129,5-11 0,10-9-129,7-12 0,4-6 0,3-12 0,1-13-129,-4-9 0,-5-7-129,-7 3 129,-9-2-129,-2 2 0,-12 4-258,-4 13-645,-17-4-3354,9 16-387,-4-3-774,8 9-129</inkml:trace>
  <inkml:trace contextRef="#ctx0" brushRef="#br0" timeOffset="36952.1135">17474 4129 9933,'33'63'5547,"-19"-20"-516,-6-11-129,4 7-4257,-10-10-129,6-2-129,-6-8-129,4-8 0,-6-11-129,22-11 129,-9-6-129,6-1 129,0-6-129,6 1 0,4-1-129,0 4 0,0 10-258,-3-6-387,4 16-2838,-13-15-1419,2 6-258,-15-14-516,0 1-258</inkml:trace>
  <inkml:trace contextRef="#ctx0" brushRef="#br0" timeOffset="37256.1309">17950 3548 10965,'-10'-2'5676,"9"19"-645,1 27 0,0 8-4128,1 23-258,4 13-387,1 15-129,0 9 0,-3 0-129,3-3-258,1-10-129,1-7-516,-8-31-3612,5-15-645,-3-30-387,9-16-516</inkml:trace>
  <inkml:trace contextRef="#ctx0" brushRef="#br0" timeOffset="37405.1394">18059 3933 11094,'-40'-17'5547,"11"22"-516,-13 9-129,-1 8-4773,-3 8-1161,-9-4-3741,13 6-258,2-12-516,18 2-387</inkml:trace>
  <inkml:trace contextRef="#ctx0" brushRef="#br0" timeOffset="37602.1507">18163 4202 11223,'-6'89'5418,"5"-48"-1161,-4-2-3612,10-7-5289,1-7-516,8-8-516</inkml:trace>
  <inkml:trace contextRef="#ctx0" brushRef="#br0" timeOffset="37892.1673">18364 4239 7611,'-13'-1'5676,"-12"11"-387,15 6-387,-5-8-2451,9 8-1935,-5-5-258,7 3 0,4 1-258,0-15 0,16 18 0,0-14 0,5-4-129,0 3 129,-1-3-129,-4-7 0,-6-7 0,-9-5 129,-3-1-129,-16-1 0,-3-1-516,-10-14-1032,5 11-2967,-6-1-258,13 9-516,1-2-387</inkml:trace>
  <inkml:trace contextRef="#ctx0" brushRef="#br0" timeOffset="38239.1871">18591 4100 9030,'-2'89'5160,"-4"-43"-258,6-2-387,-9-10-4257,8-2 0,0-18-129,1-14 0,5 2-129,6-10 258,1-11-129,4 6 129,1-4 0,2 5 0,0 2 129,0 10 0,-3 0 0,1 17-258,-4 0 129,-1 2-258,-2 7 0,-2-5-129,0 0-387,-8-21-645,8 18-3741,-8-18-129,7-9-516,-2-12-387</inkml:trace>
  <inkml:trace contextRef="#ctx0" brushRef="#br0" timeOffset="38516.203">18938 4094 8385,'9'29'5418,"-9"-29"-387,-11 23-387,1-16-3741,10-7-258,-20 16-258,20-16-258,-9 16 129,9-16-129,0 16 129,9 0 0,3-4 0,2 5 0,-1 1-129,-3 6 129,-3-1-129,-6 1 0,-1-2-258,-13-12-516,-3 9-2193,-14-19-1935,-2-7-387,-10-17-516,-2-10-258</inkml:trace>
  <inkml:trace contextRef="#ctx0" brushRef="#br0" timeOffset="38637.2099">18364 3928 10191,'-20'-10'5160,"7"10"-516,13 0-3612,0 0-5160,11 0-516,1-6-645</inkml:trace>
  <inkml:trace contextRef="#ctx0" brushRef="#br0" timeOffset="39035.2327">19361 4064 10062,'25'-10'5418,"-25"10"-516,0 0 0,0 0-4128,0 8-129,-14 1-258,-4 7-258,-1 8 0,4 2 0,5 5 0,5 5 0,8-6 0,11-2 0,10-2-129,4-11 129,4-10-129,1-5-129,-6-9 129,-7-11-129,-5-2 129,-10-4-258,-5 0-129,-15-7-387,0 14-3225,-12-9-903,4 3-387,-1 2-516</inkml:trace>
  <inkml:trace contextRef="#ctx0" brushRef="#br0" timeOffset="39336.2499">19828 3712 9030,'5'-62'5418,"-19"30"-516,-5 13-387,-11 2-3354,4 17-258,-7 0-387,5 23 0,2 10-258,6 16-129,7 11 129,10 7-129,3 8 0,6 6-129,4 2 0,6-4 0,0-5-387,-3-13-258,2 0-2967,-9-25-1419,1-9-129,-7-27-645</inkml:trace>
  <inkml:trace contextRef="#ctx0" brushRef="#br0" timeOffset="39494.2589">19726 4156 10449,'-2'7'5418,"-19"3"-516,-4 6 0,-10-16-4515,-9 0-387,-3 0-1935,-8-14-2709,7-7-387,5-6-387,15-6-258</inkml:trace>
  <inkml:trace contextRef="#ctx0" brushRef="#br0" timeOffset="39868.2803">20344 3641 11094,'29'-15'5547,"-29"15"-645,13 29 0,-15 3-4257,2 19-258,-5 11-258,0 13 0,-2 9-258,0 2 129,6-2-258,-3-11 0,6 4-1419,-2-34-3096,10-8-258,-10-35-516,26 0-258</inkml:trace>
  <inkml:trace contextRef="#ctx0" brushRef="#br0" timeOffset="40029.2895">20483 3982 9030,'-39'-10'5418,"5"20"-129,0 11-387,-10-4-3483,4 5-903,-7-5-387,3-8-645,17 8-3225,-1-17-1032,16 0-516,9-8-387</inkml:trace>
  <inkml:trace contextRef="#ctx0" brushRef="#br0" timeOffset="40527.318">20550 3625 11223,'6'45'5289,"-9"-2"-387,-7-3-129,4 12-4257,-11 2 0,7 4-258,-1-5-258,2-5 258,2-2-129,3-7-129,1-8 129,3-9-129,2-8-129,5-1 258,5-8-129,-1-4 0,4-1-129,-1 0 129,5 3 0,0 9 129,0 2-129,4 1 0,-2 5 129,5-2 0,1-2-129,2-2 129,-1-9-129,1-5 129,-2-13-129,-2-5 0,-7-7 0,-3-4 0,-8 3 0,-7 0 0,-1 10 0,-11 14 0,-4 2 0,-1 15 0,3 8 0,1 11 0,6 2 129,6 4-129,2-4 0,12-7 0,4 1-129,3-13-387,3 1-903,-8-18-3612,8-5 129,-11-16-774,7-7-387</inkml:trace>
  <inkml:trace contextRef="#ctx0" brushRef="#br0" timeOffset="41571.3777">21509 3678 9546,'56'-16'5805,"-36"6"-774,-1 1 129,-17-1-3741,-2 10-645,-13-16-129,-10 8-258,-7 5-258,-3 2 129,-3 1-129,0 11 129,0-1-129,7 9 129,7 3-258,5 6-129,10 2 258,7 1-258,4 7 129,11 3-129,6 8 0,6 1 129,3 0-129,0 2 387,-3-3-258,-5 0 0,-9-13 129,-8-1-129,-6-12 0,-13-9 0,-11-4 0,-4-10 0,-4-10-129,-2-7-129,4 1-258,-1-13-774,21 13-3612,-5-8-258,15 11-387,1-2-645</inkml:trace>
  <inkml:trace contextRef="#ctx0" brushRef="#br0" timeOffset="41784.3899">21799 4084 11739,'2'72'5418,"-2"-35"-387,-3 3-258,-11-10-4902,6-18-903,8-12-3870,-12 0 0,9-20-387,-8-22-387</inkml:trace>
  <inkml:trace contextRef="#ctx0" brushRef="#br0" timeOffset="41895.3963">21688 3963 9933,'-25'-58'5547,"25"58"-387,-15-16-129,15 16-3612,0 0-1806,-13 0-3999,13-9-516,-1-13-645,2-6-516</inkml:trace>
  <inkml:trace contextRef="#ctx0" brushRef="#br0" timeOffset="42363.423">22463 3817 10707,'23'-3'5418,"-23"3"-258,-18 6 0,-15-4-4773,1 1 0,-7 3-258,3 6 0,-2 1 129,7 4-129,9 5 129,14 4-129,8 3-258,8 5 387,12 6-258,4 3 129,4 0-129,-1-2 0,-5-3 0,-4-3 0,-11-4 0,-7-10 0,-9-8 0,-12-9-129,-6-5-258,-5-16-129,7 6-1290,-9-15-3225,13-2 0,1 0-516,12 9-387</inkml:trace>
  <inkml:trace contextRef="#ctx0" brushRef="#br0" timeOffset="42822.4493">22526 3962 8385,'3'38'5418,"-3"-10"-258,-7-4-387,7 12-3483,-9-13-387,7 6-387,-2-5-129,4 1-129,0-7-129,6-2 0,3-5 0,5-10-129,2-1 129,0-1-129,1-15 0,0 2 0,0-3 129,-2-3-129,-2-5 0,-4 5 0,-2 3 0,-1 6 129,-6 11-129,0 0 129,0 0-129,14 0 129,-10 17-129,0 7 129,3 4-129,3 1 0,-1 5 0,-1-7-258,5 4-258,-13-31-1161,19 21-3354,-19-21 0,12-18-645,-11-14-258</inkml:trace>
  <inkml:trace contextRef="#ctx0" brushRef="#br0" timeOffset="43219.472">22802 3950 9417,'13'20'5289,"-11"-9"-258,6 8-129,-3 2-3870,2 13-258,-4-1-387,2 3-129,-1 0 0,1 1-129,-1-9 0,1-3 0,-5-11-129,0-14 129,0 0-129,0-6 0,0-17 129,0-2 0,1-4 0,5 0 0,4-1 129,5 3-258,2 2 129,4 4-129,0 10 129,0 3-129,2 6-258,-5-2-129,1 5-516,-19-1-3483,25 0-774,-25 0-258,26-13-516</inkml:trace>
  <inkml:trace contextRef="#ctx0" brushRef="#br0" timeOffset="43563.4917">23534 3520 9933,'0'0'5547,"-3"-11"-516,-12 12 0,-13-1-4386,-1 8-129,-10 4-129,1 6-129,-3 7-129,6 6-258,7 10 258,9 7-129,9 11 0,9 6 129,3 7-129,11 6-129,1 8 129,1-4 258,-2-7-387,-7-6 258,0-10-387,-8-15-387,-2-4-1419,-13-28-2838,4-12-258,-2-14-516,7-14-258</inkml:trace>
  <inkml:trace contextRef="#ctx0" brushRef="#br0" timeOffset="43729.5012">23380 4066 9417,'-9'21'5289,"-21"-14"-129,-5 4-387,-20-6-4515,5-1-129,-4 0-903,-6-4-3225,12 0-645,9-4-516,16 4-516</inkml:trace>
  <inkml:trace contextRef="#ctx0" brushRef="#br0" timeOffset="44164.5261">23651 4149 9288,'0'0'5418,"-15"-3"-387,-10-8-129,2 10-4515,-13-2 129,5 3-258,-1 10-129,5 5-129,10 6 129,5 4-129,10 6 0,2-2-129,10-3 129,4-3 0,5-16-129,-1-2 129,0-5-129,-2-12 129,-2-8 0,-4-7-129,0 4 129,-2 0-129,-5 5 258,0 6-129,-3 12 0,0 0 129,0 12-129,0 9 0,0 3 0,0 1-129,3 8-516,-3-13-3096,7 6-774,1-5-774,7-8-258</inkml:trace>
  <inkml:trace contextRef="#ctx0" brushRef="#br0" timeOffset="44727.5583">23806 4185 7611,'21'-10'5418,"-7"2"-516,-7-10-129,7 8-3741,-14-8 0,0 18-387,5-21-258,-5 21 0,-7-1-258,-4 7 129,-2 6 0,-3 9 0,0 4-129,-1 4 0,2 2 0,2 3-129,6 0 129,4-2-129,3-2 0,8-7 0,8 0-129,9-6 129,9-5 0,7-6-129,6-4 0,5-2 129,0-11-129,1-6 129,-6-5-129,-8-7 129,-10 0-129,-9-8 129,-12 1-129,-8 5 129,-8 2-129,-12 4 0,-2 9 129,-6 10-129,-1 6 129,1 12 0,4 13 0,4 7-129,10 8 258,8 6-129,2 4-129,13 0 0,9 5-516,3-17-1290,8 4-2838,-3-6-387,5-6-258,-3-7-516</inkml:trace>
  <inkml:trace contextRef="#ctx0" brushRef="#br0" timeOffset="120820.9105">12525 6033 11094,'34'33'6063,"-26"-20"-387,-2 3 0,-6-16-5160,-20 8 0,-17-8 0,-11-2-258,-15 0-129,-6 2 258,-6 0-258,0 0 129,-1 0-129,8 9 129,8 0-129,12 2 0,7 3 0,8-2-129,7 4 0,6-8 129,5 3-258,3-7-129,12-4-258,-15 10-516,15-10-3483,0 0-1290,9 0 0,-9 0-645</inkml:trace>
  <inkml:trace contextRef="#ctx0" brushRef="#br0" timeOffset="121127.9281">11936 5964 12771,'9'-22'5805,"-9"22"-387,-8-13-1548,-6 19-2967,-11 8-129,1 15-387,-8 6 0,0 6-129,-2 6 129,4 5-129,8-5 0,4 2 0,5-8 0,5-3 0,6-13 0,2-1 1,2-7-259,9-3 0,6-6 0,3-3 0,5-1 0,0-4-259,5 9-773,-19-11-3225,16 4-1677,-9-2-129,2 1-645</inkml:trace>
  <inkml:trace contextRef="#ctx0" brushRef="#br0" timeOffset="121956.9755">13136 5944 11481,'20'63'6063,"-7"-15"-387,-8-3-258,8 8-4902,-10-10 0,-1-5-645,-2-3-516,0-35-3225,0 0-1677,-10-13-129,10-23-645</inkml:trace>
  <inkml:trace contextRef="#ctx0" brushRef="#br0" timeOffset="122099.9837">13106 5629 10320,'-2'-20'6192,"5"26"-516,9 18-258,-3 3-4386,-9-27-3999,19 34-2451,-9-22-258,6 0-516,-3-15-387</inkml:trace>
  <inkml:trace contextRef="#ctx0" brushRef="#br0" timeOffset="122324.9966">13351 5624 8256,'9'87'5934,"-6"-28"-258,3 19-258,-3 1-3096,5 12-1806,-6-4-129,6-3-129,-5-10-129,3-15-258,2-16-387,-4-32-645,11-11-4386,-9-31 129,6-13-387,-9-22-516</inkml:trace>
  <inkml:trace contextRef="#ctx0" brushRef="#br0" timeOffset="122519.0077">13468 5501 10965,'27'7'5934,"-14"32"-258,5 17-258,-6 11-4644,1 9-129,-8 8-387,2 3-129,2 0-129,-3-9-129,2-12-258,-4-18-774,14-8-4128,-10-19-258,9-15-387,-7-15-645</inkml:trace>
  <inkml:trace contextRef="#ctx0" brushRef="#br0" timeOffset="122872.0279">13702 5869 10320,'15'72'5805,"-11"-28"-387,6 9-129,-2-5-4773,1-1-129,-1-6-129,0-7-258,6-10 0,5-12-129,2-9 0,-1-8 129,1-15-258,-2-8 129,-4-2-258,-1-4 258,-4 5 0,-6 0 129,-1 7 0,-1 3 129,-2 19 0,0 0 129,7 19-129,0 5 0,3 3 0,0 2 0,5 2-258,1-6-387,7 0-774,-8-20-3999,4-5 0,-5-16-645,1-7-258</inkml:trace>
  <inkml:trace contextRef="#ctx0" brushRef="#br0" timeOffset="123367.0562">14095 5956 10062,'33'99'5676,"-21"-54"-258,3 4-258,-5-12-4644,-1-5-258,-4-4-258,-1-14-129,-4-14-129,0 0 129,16-21-129,-10-7 0,5-1-129,-3-1 387,3-4-258,-2 8 258,0 5-129,-1 9 129,-8 12 0,17 4 129,-9 15 0,1 3-129,0 6 129,-1 1-129,0-4 129,-2-8-258,-6-17 0,13 5 0,-8-14 129,-1-13 0,0-9-129,0-2 258,4 2-129,-1 2 129,1 5 129,4 13 0,-2 6 0,4 5 0,2 16 0,-1 8 129,0 2-129,2 3-129,-3 0 0,0 1 0,-3-6-129,-1-8-258,0-1-903,-10-15-4128,14-2 129,-5-10-645,4-5-387</inkml:trace>
  <inkml:trace contextRef="#ctx0" brushRef="#br0" timeOffset="123549.0666">14706 6013 9417,'17'57'5805,"-9"-27"-645,-6-1-129,2-8-5289,-1 6-2451,-3-27-2322,0 0-258,0 0-774,-3-23 516</inkml:trace>
  <inkml:trace contextRef="#ctx0" brushRef="#br0" timeOffset="123675.0738">14696 5803 6966,'6'10'5031,"-6"-10"-2709,6 25-2193,3-6-4515,-1-7-774,3-5 259</inkml:trace>
  <inkml:trace contextRef="#ctx0" brushRef="#br0" timeOffset="124259.1072">14855 5900 8901,'24'97'5676,"-9"-40"-387,-7-10 0,6 4-4644,-8-14 0,0-8-387,-3-11 0,-3-18-258,0 0-129,6-24 0,-1-5-129,0-5 129,4-4 0,4 2 129,0 3-258,1 8 258,4 14 0,-1 11 0,0 6 0,3 16 0,-5 7 129,1 7-258,1 1 0,-2-2-129,0-3-258,-3-13-387,6 0-129,-18-19-774,26 0 0,-22-23 129,14 5 129,-13-11 774,5 3 387,1 1 516,-8-1 516,8 14 645,-11-6 258,0 18-129,0 0-258,-11 12-129,-3 3-387,4 10-387,-3-1 129,1 5-387,4-4 258,4 1-387,4-6 387,1-6-258,-1-14 129,21 7 0,-6-7 0,1-7-129,-2-1 0,1-4 258,-2 0-258,-1 3 129,-12 9-129,15-14 0,-15 14-129,0 0-258,16 7-129,-16-7-387,12 19-2709,-12-19-1290,11 24-516,-4-10 0</inkml:trace>
  <inkml:trace contextRef="#ctx0" brushRef="#br0" timeOffset="124539.1232">15380 5600 6321,'32'-26'5160,"-21"23"0,2 10-645,-6 18-3354,6 13-387,-12 3 0,8 18 0,-4 7-258,7 13 0,0 1 0,3 1-258,3-12-129,-1-6-387,3-3-387,-10-24-3096,6-9-1290,-2-22-387,0-6-387</inkml:trace>
  <inkml:trace contextRef="#ctx0" brushRef="#br0" timeOffset="124712.1331">15638 5872 8514,'-32'-36'5676,"6"28"-645,-3 8-258,-12 5-3999,2 9-516,-4 1-258,-2 4-258,10 3-516,0-10-1032,17 10-2967,10 0-516,11-1 0,13 3-129</inkml:trace>
  <inkml:trace contextRef="#ctx0" brushRef="#br0" timeOffset="125351.1697">15563 6152 5934,'100'19'5418,"-58"-19"-516,-6-10-129,-9-15-3612,-3 2-387,-15-6-645,-8 3-129,-2 3 0,-12 5-129,-3 10 0,-5 8 0,4 2 129,0 11 0,2 4 129,7 4 0,4 4 0,4-1-258,0-6 387,7-2-258,4-4 0,5-7 0,4-3-129,1-2 129,1-10-129,-1-2 129,3 0-129,-1 2 258,-3-3-258,-1 5 258,-3-2 0,-3 5-129,-13 5 129,19-2 0,-19 2 0,0 0-129,6 12 129,-6-2-129,-5 4 129,-2 0-129,0 3 258,1 0-258,0-1 129,2 0-129,4-6 129,0-10 0,5 12 129,-5-12-258,24 0 258,-8-10 0,4-12-258,1-5 258,-1-6-258,0-9 129,-3-6-129,-3-3 129,-8-9-258,-5-6 0,-1 1 129,-12 3-129,-5 3 129,-7 9 0,-1 10 129,-1 8-129,2 17 129,2 15 0,4 12 0,8 21 129,5 8 0,5 10 0,8 10 0,11 3 0,2 3-258,-1-5-129,8 2-1161,-8-15-3741,2-3 0,-5-9-516,0-10-387</inkml:trace>
  <inkml:trace contextRef="#ctx0" brushRef="#br0" timeOffset="126611.2417">16565 6072 9804,'28'-46'5805,"-22"24"-645,-11-5 0,3 10-4644,-23 6-129,-4 11-258,-6 6 0,0 14-129,-1 9 0,6 10 258,6 7-129,8 0-129,8-7 129,7-2 0,1-11 0,11-10-129,3-8 129,3-9-258,2-15 0,-1-5 129,0-3-129,0 1 258,-4 0-258,-1 5 258,-3 6-129,-10 12 258,19 10-129,-13 14 0,-1 10 0,4 4-129,1 5-129,-1-5-387,6 5-1032,-6-24-3741,5-9-129,-1-15-516,0-19-258</inkml:trace>
  <inkml:trace contextRef="#ctx0" brushRef="#br0" timeOffset="127706.3044">16662 6014 10191,'13'63'5676,"-9"-23"-387,2 5-129,-3-4-4644,0-3-258,-3-9 0,0-7-258,0-10 129,0-12-387,8-12 258,1-7 0,2-8 129,5 1-129,2-5 0,3 1 129,1 7-129,5 10 258,2 6-258,2 7 129,1 2 0,2 10-129,-3 4 387,2-1-387,-2-5 129,-4-5 0,-4-5-129,-4-12 129,-4-7-129,-6-8 0,-5-2-129,-4-3 129,-5 5-129,-6 6 129,-8 8-129,-2 6 0,-2 7 0,0 11 0,3 7 0,5 9 0,6 2 0,5 2 0,5 2 258,14-1-258,10-6 129,3-2-129,9-8 129,1-3-129,3-10 258,4-3-129,-2-8-258,-2-8 258,-4-2-129,-4-1 258,-5-5-258,-5 2 129,-5-2-129,-7 3 0,-7 5 258,-4 16-129,0-17-129,0 17 0,-19 3 129,6 9 0,-1 6 129,0 3-129,3 3 129,1 2-129,5 1 129,4-5 0,1-2 0,3-4-129,4-4 0,-7-12 0,20 10 129,-20-10-258,20-3 129,-9-6 0,-11 9 0,19-17 0,-10 3 0,-9 14 0,11-12 0,-11 12 0,0 0 129,15 0-129,-15 0-129,8 12 258,-4 0 0,4 0-129,-8-12 129,18 10-129,-18-10 0,21-5 129,-8-10-258,2-5 258,2-4-258,0-5 258,2 1-258,1 0 258,-1-3-129,2 9 129,-1 3-129,-1 5 0,-1 5 0,-2 5 0,-1 4 0,-2 13 0,-2 13 0,-4 8 0,-1 1 0,-6 5 0,0 2 0,-2-1-129,-9-5 258,-5-11-258,-2-9 129,-4-12 0,0-4 0,3-7 129,3-9 0,5-3 0,9-6-129,2 5 258,15-1-258,6 8 258,8-1-258,3 7 129,8 0-516,-5 2 0,4 8-645,-18-3-3999,7 1-129,-8-5-645,-3 3-129</inkml:trace>
  <inkml:trace contextRef="#ctx0" brushRef="#br0" timeOffset="128259.336">18480 5980 9030,'4'-24'5547,"-4"24"-258,-9-14-387,9 14-4128,-31 0-258,11 7-129,-5 10-129,2 4 0,1 3-129,7 3 129,6 6 0,9-3-258,2-3 258,13-7-387,8-4 258,1-11 0,3-5-258,-1-8 129,-5-11-258,-5-2 258,-8-1-387,-8-7-258,-5 12-3225,-19-7-1290,1 9-258,-6-2-774</inkml:trace>
  <inkml:trace contextRef="#ctx0" brushRef="#br0" timeOffset="128603.3557">18812 5496 9288,'21'-55'5805,"-15"38"-645,-6 2-129,0 15-4257,-15 4-258,3 12-387,-2 8 129,-1 9-258,2 13 129,2 13 0,5 9-129,6 1 129,0 2-129,5 1 0,6-4 0,-3-6-129,0-5-129,-6-21-774,9-6-3999,-11-13-258,0-17-258,0 0-516</inkml:trace>
  <inkml:trace contextRef="#ctx0" brushRef="#br0" timeOffset="128759.3646">18837 5842 9804,'4'-21'5934,"-4"21"-516,-30-2 0,5-1-4257,-11 0-774,-8-2-387,-2 5-774,-15-4-4257,17 4-387,3-2-258,14 2-645</inkml:trace>
  <inkml:trace contextRef="#ctx0" brushRef="#br0" timeOffset="130983.4918">19284 5477 7998,'7'5'6063,"6"29"-387,-5 6-258,5 33-2451,-5-1-2322,1 11-387,-5 14 0,-2 6-258,-1-3 0,-1-2 0,0-2 129,0-21-129,0-7 0,0-15-129,0-24 129,0-15-129,0-14 0,0-5 0,-3-19-129,1-3 0,-2 0-129,-3-4-258,7 14-774,-9-9-3870,9 11-129,-3 3-516,3 12-258</inkml:trace>
  <inkml:trace contextRef="#ctx0" brushRef="#br0" timeOffset="131726.5343">19181 5673 8256,'19'-31'5934,"-6"6"-516,9-1-258,-1-8-3999,9 13-645,-2-1-258,3 10 0,0 6-129,-1 6 0,-1 20-129,-6 12 129,-8 9 0,-7 12 0,-8 5 0,-12 4 0,-11-4-258,-8-9-258,-2-7-258,-12-24-2838,12-3-1806,-2-15-387,11-7-258,8-19-386</inkml:trace>
  <inkml:trace contextRef="#ctx0" brushRef="#br0" timeOffset="132027.5515">19599 5688 9804,'22'42'5547,"-22"-18"-258,-4 6-129,-9-5-4773,0 3-129,-3 1-258,3 0 129,3-4 0,9-4 0,1-21 129,14 14-129,6-14 0,5-6 0,1-12 0,-2-6-129,-2 0 129,-8-2-258,-10-1 0,-4-4-129,-7 6-258,-16-13-1806,3 16-2709,-7-5-387,5 1-387,-3-3-387</inkml:trace>
  <inkml:trace contextRef="#ctx0" brushRef="#br0" timeOffset="132247.5641">19751 5285 10062,'34'56'5676,"-24"-6"-387,-10 0 0,3 10-4515,-3 5-387,0 7-387,0 1-129,-4-7-129,4-1-645,0-19-3354,8-5-1032,3-21-387,7-9-387</inkml:trace>
  <inkml:trace contextRef="#ctx0" brushRef="#br0" timeOffset="132634.5863">19968 5704 9417,'8'80'5805,"-2"-33"-645,-3-11-258,7 4-4644,1-12 0,5-2-258,6-9 0,3-7 0,1-10-129,2-5 0,0-8 129,-5-8-129,-2-3 129,-7 4-129,-4 1 129,-4 4 0,-6 15 0,0 0 258,0 11-129,-3 17 258,-3 17-129,3 9 258,-3 8 0,0 5-129,-2-2 0,-1-5-129,-3-6 129,-2-9-258,-5-19 129,-2-13-258,-2-11-129,0-10-129,7-10-645,-12-14-4128,22-4-387,-1-9-258,9 3-774</inkml:trace>
  <inkml:trace contextRef="#ctx0" brushRef="#br0" timeOffset="133523.6371">20308 5692 7224,'21'44'5676,"-12"-10"-387,-7 2-258,2 0-2967,-4 0-1677,0-3-258,0-9-129,0-7-129,0-6 0,0-11-129,9 0 0,-2-12 129,8-5-129,-3-3-129,3 0 258,-2 2 0,1 2 129,1 5-129,-3 7 129,0 1-129,-12 3 258,16 11 0,-16-11 0,13 19-129,-13-19 129,7 21 0,-7-21 129,0 0-129,12 7-129,-12-7 0,15 2 0,-4-2 129,1 0-129,3 0 0,2 0 129,0 3-129,3-1 129,-2 2-129,2-2 0,-1-2 0,-2 0 0,0-6 129,-3-10-129,0-5 0,-5-4 0,-1-7 0,-6 3 0,2-2-129,-4 2 0,-4 5 0,-3 7 0,7 17 0,-19-8-129,19 8 129,-20 14 129,11 4 0,2-1 0,1 5 129,3-1-129,3-2-129,0 2 129,0-5 0,7-4-129,-7-12 0,17 15-129,-6-11 0,3-4 129,-2-6-129,4-4 129,-3-4-129,1 3 129,0 0 258,-1 3-129,0-2 129,-3 10-129,2 7 129,-4 4 129,2 10-129,-2-2 0,1 6 0,-3 3-129,1 2 258,-1-6-129,-1 0 0,-1-5 0,1-4 387,-5-15-387,12 9 129,-6-16 129,7-5 0,-2-10-129,8-2 129,-4-7 0,7 2-258,-1 2 129,2 4-258,-1 5-129,-3-5-516,6 18-2709,-12-12-1677,4 9-258,-7-9-387,0 0-387</inkml:trace>
  <inkml:trace contextRef="#ctx0" brushRef="#br0" timeOffset="134200.6758">21644 5736 9546,'35'-49'5805,"-32"34"-387,-11-1-258,8 16-4515,-33 7-129,7 10-258,-4 10 0,6 9 0,2 5-129,10 5-129,9-2 129,4-10 0,18 0-129,10-6 129,5-10-129,7-9 0,1-9-129,2-5 129,0-12 0,-4-11-129,-7 1 129,-5-2 0,-5 0 0,-8 5-129,-6 6 129,-4 7 0,-5 11 0,-2 7 0,-4 9 0,-2 9 0,3 4 0,3 2 129,2 1-129,3-3 0,11-7 129,7-8-129,4-9 0,2-5 0,1-15 129,-3-14-258,-5-5 129,-8-7-129,-6-2 129,-8 4-129,-12 3-129,-10-1-387,0 23-1419,-8-1-3096,4 11-258,-3 4-387,10 6-387</inkml:trace>
  <inkml:trace contextRef="#ctx0" brushRef="#br0" timeOffset="134602.6988">22326 5717 8514,'0'0'5547,"-17"4"-387,-6 6-387,6 8-4128,-8 0-258,6 6 129,1 3-387,8 0 0,9-6-258,1-1 129,11-3 0,7-3 0,2-11-129,2-3 0,-1-3 0,-2-7 0,-1-3 0,-6 1 129,-2-6 0,-5 7 0,-5 11 0,0 0 0,0 8 129,0 7 0,-2 9-129,2 1 129,0 8-258,0-14-258,14 5-1161,-14-24-3225,24 1-387,-7-16-258,2-20-387</inkml:trace>
  <inkml:trace contextRef="#ctx0" brushRef="#br0" timeOffset="134798.71">22504 5225 9417,'23'14'5676,"-14"21"-903,7 29 0,-5 5-3999,4 18-516,-4 3 0,1 1-258,0-1-129,-2-15-258,4-1-1677,-3-30-2709,0-14-516,-11-30-258,16-5-258</inkml:trace>
  <inkml:trace contextRef="#ctx0" brushRef="#br0" timeOffset="134935.7179">22689 5605 8643,'-11'-58'5547,"-9"43"-387,-2 15-387,-15 1-3870,5 11-774,-6 9-903,-10 1-3741,15 7-516,3-8-387,15 7-387</inkml:trace>
  <inkml:trace contextRef="#ctx0" brushRef="#br0" timeOffset="135147.73">22757 5711 8385,'-1'55'5418,"-1"-32"-387,2-1-516,0 3-6192,0-12-2451,0-13-903,0 0-258,21-7-516</inkml:trace>
  <inkml:trace contextRef="#ctx0" brushRef="#br0" timeOffset="135619.757">22872 5588 7740,'4'17'5160,"-3"-4"-387,1 6-258,0-6-4257,2 4 0,1 3-129,-2 4 0,1-4-129,-1-1 0,2-2 129,0-2 0,-1-1 0,1-2-129,-5-12 129,13 5 0,-13-5 0,20-2 129,-10-3-129,6-2 129,0 2 0,4 5 0,0-3-129,5 7 129,-3 1 0,7-1-129,-3 3 0,2-2 0,-5-5 0,0-3 129,-8-8-129,-4-9-129,-9 1 0,-3-2 0,-10-1 0,-6 2 0,-4 8-129,-1 7 129,0 5-129,2 12 129,5 10-129,5 11 258,7 8-258,3 1 129,8 2-129,3-6-387,12 0-4128,-12-9-258,3-10-516,-14-19-387</inkml:trace>
  <inkml:trace contextRef="#ctx0" brushRef="#br0" timeOffset="135756.7648">22886 5560 9288,'-32'-44'5934,"24"31"-516,8 13-774,0-18-7482,-7 3-2064,-4-2-516,-7-4-774</inkml:trace>
  <inkml:trace contextRef="#ctx0" brushRef="#br0" timeOffset="136483.8064">20565 6859 8901,'13'11'5547,"-13"-11"-129,-8-4-258,-4-1-4515,-10 5-258,-2 0-129,-1 8 0,-2 9-129,4 6 129,3 6-258,6 6 129,7 0 0,7-4 129,1-3-258,12-9 129,6-6-129,2-13 0,5-6-129,-3-23 129,-2-11 0,1-10-129,-5-5 129,-6-11 0,-5 1 129,-4 5-129,-2 8 0,0 12 129,-3 16 0,3 24 0,-11-1 0,6 23 0,4 10 0,1 20 0,1 9 0,4 5 0,3-1-129,4-1 0,1-6-387,6 2-1548,-4-22-3354,5-13-258,-3-18-387,5-9-516</inkml:trace>
  <inkml:trace contextRef="#ctx0" brushRef="#br0" timeOffset="136635.8151">20790 6903 10707,'30'60'6192,"-18"-34"-645,2 1-387,-4-3-5418,-10-12-4644,0-12-516,6 9-516,9-9-516</inkml:trace>
  <inkml:trace contextRef="#ctx0" brushRef="#br0" timeOffset="136934.8322">21168 6824 9546,'11'0'6063,"-21"5"-645,-6 3 0,-4-8-4773,2 4-387,-3 4 129,4 2-258,4 6 129,8 2-129,5 0 0,11-1-129,5 3 129,4 2 0,1 2 0,0 2 0,-6-6-129,-5 4-129,-10-4 258,-4-4-129,-14-3-129,-9-9-258,-5 3-516,-17-14-4257,15-3-387,-6-15-258,9 0-516</inkml:trace>
  <inkml:trace contextRef="#ctx0" brushRef="#br0" timeOffset="137354.8562">21404 6809 8256,'0'0'5289,"0"0"129,-7 0-645,7 0-4386,-13-4 129,13 4-129,-12 4-129,12 8 129,4 4-129,9 6 129,1 2 0,1 7-129,-4-4 129,-3 2-258,-8 0 0,-8-3 0,-11-6 0,-14-6-387,-4-2-516,-19-13-4128,11-3-387,-2-10-516,6-7-645</inkml:trace>
  <inkml:trace contextRef="#ctx0" brushRef="#br0" timeOffset="137491.8641">21054 6751 9546,'25'19'5805,"-13"-10"-1290,-12-9-4257,16 11-5031,-3-6-645,9 7-645</inkml:trace>
  <inkml:trace contextRef="#ctx0" brushRef="#br0" timeOffset="137782.8807">21650 6903 8256,'-35'26'5676,"21"-12"-387,6 6-387,0-6-4257,8 8-258,2 1-129,12-5 0,4-1-129,4-8 0,2-6 0,0-3-129,-4-7 129,-7-9-129,-8-10 0,-10-5-129,-15 0-129,-13-5-516,-1 6-4257,-8-1-258,0 6-258,2-3-516</inkml:trace>
  <inkml:trace contextRef="#ctx0" brushRef="#br0" timeOffset="138014.894">21808 6478 9546,'1'74'5934,"-1"-26"-645,0 17 0,1 5-4902,-1 0-258,0 3-258,-9-15-4257,7 2-774,-2-16-645,4-9-387</inkml:trace>
  <inkml:trace contextRef="#ctx0" brushRef="#br0" timeOffset="138706.9336">21912 6786 5289,'0'58'5805,"0"-29"-387,0 2-516,-1-3-3096,1 4-1161,2-11 129,9 5-387,-2-10-129,10-8-129,0-3 129,4-5-258,1-7 0,-2-8 129,-1-7-129,-2-1 0,-3-4 0,-5 5 0,-3 0-129,-3 2 129,-3 7 0,-2 13-129,0-12 129,0 12 0,0 0 129,0 0-129,0 0 0,0 0 129,0 0 0,0 0-129,0 0 129,0 0 0,0 0-129,0 6 0,0-6 129,0 0 0,0 0 0,0 0 0,0 11 0,0-11-129,0 0 129,11 12 0,-11-12 0,14 6-129,-14-6 0,22 3 0,-10-3 129,2 0-129,-2-8 0,1-5-129,-1 0 129,-2-3 0,-5 0-129,-1-2 0,-4 2 0,-2 5 129,2 11-129,-18-13 129,6 13 0,0 6 0,2 8 0,3 12 129,6 3 0,1 3-129,12 5 0,4-2 0,9-1 129,4-2-129,5-5 0,0-11-516,4 4-645,-15-17-3741,7-3-258,-13-4-645,-6-7-258</inkml:trace>
  <inkml:trace contextRef="#ctx0" brushRef="#br0" timeOffset="213230.1961">15551 7795 7998,'-6'59'6192,"6"-11"-258,1 22-129,2 5-3483,5 21-1677,-6 10-129,3 6-258,1 2-129,2-5-129,2-10-258,-5-19-645,15-9-4515,-12-28-258,8-14-387,-4-26-516</inkml:trace>
  <inkml:trace contextRef="#ctx0" brushRef="#br0" timeOffset="213396.2056">15712 8410 8643,'-23'-92'6192,"1"64"-387,-12 7-258,2 16-3483,-12 2-1677,-4 3-129,0 13-516,-4 6-774,19 11-4257,-3-1-258,11 5-387,8-10-645</inkml:trace>
  <inkml:trace contextRef="#ctx0" brushRef="#br0" timeOffset="213711.2236">15767 8464 7740,'65'0'6192,"-43"6"-645,-11 11-258,-11 2-4386,-3 11-387,-9 8-129,2 5-258,2 4 0,5-1 0,3 0 129,12-2 0,9-18-129,12-5 258,6-17-129,0-9 0,-1-10 0,-4-5-129,-8-9 0,-11-4 0,-12 3-129,-10-3-129,-15 8-129,-13-1-645,6 3-4386,-16 6-258,7 8-258,0-1-645</inkml:trace>
  <inkml:trace contextRef="#ctx0" brushRef="#br0" timeOffset="214087.2451">16165 8449 5160,'63'65'6063,"-33"-16"-387,-4 12-258,-1 17-3096,-7-4-1677,1-2-129,-11-3-129,-2-5 0,-6-19 0,0-13 0,-10-26-129,0-19 0,-4-27 129,2-13-258,-1-17 129,5-12-129,4-2-129,4 1 0,9 7 0,6 15 0,6 16 0,-1 18 0,7 19-129,-5 15 0,-5 22 258,-7 12-129,-10 13 0,-12 5-258,-12 3 0,-19-17-645,5-7-4257,-19-22-258,2-16-516,0-16-387</inkml:trace>
  <inkml:trace contextRef="#ctx0" brushRef="#br0" timeOffset="214531.2705">16632 8290 8514,'25'59'5934,"-18"-15"-258,3 14-129,-3 5-4773,4 2-129,-4-7 0,2-2-258,-1-22 0,6-14 0,1-20-129,2-16 129,0-25-258,0-17 129,-2-10-258,0-2 129,-5-5-129,0 5-129,-5 4 0,-5 12-387,3 22-516,-11 6-3999,8 26-516,0 0-645,0 11-387</inkml:trace>
  <inkml:trace contextRef="#ctx0" brushRef="#br0" timeOffset="214704.2804">16995 8476 9546,'37'67'6063,"-22"-27"-645,5 1 0,-15-1-5418,6-17-1032,3 5-3999,-4-16-258,0-10-645,0-7-258</inkml:trace>
  <inkml:trace contextRef="#ctx0" brushRef="#br0" timeOffset="214831.2876">17129 8372 7353,'0'0'5418,"0"0"-1161,-16 18-4128,9-3-4902,7-1-387,1-3-516</inkml:trace>
  <inkml:trace contextRef="#ctx0" brushRef="#br0" timeOffset="215114.3038">17269 8508 8901,'49'23'5805,"-26"-18"-387,0-5 129,-3-5-5031,-2-8-258,-9-5 0,-5 3-129,-4-5-129,-12 4 0,-6 8-129,-5 6 0,-1 6 129,-2 14-129,2 9 258,5 9 0,6 1 0,11 3-129,2-1 258,12-8-387,10 1 0,2-11-387,10 4-645,-9-18-3999,10 0-387,-2-9-258,-3-10-516</inkml:trace>
  <inkml:trace contextRef="#ctx0" brushRef="#br0" timeOffset="215542.3283">17492 8413 7740,'32'52'5805,"-16"-20"-258,2 0-387,-3 0-4515,4 0-258,-9-10-129,4 0-516,1-5 387,0-3-258,1-6 0,3-6 0,0-2 0,-4-5-129,0-4-129,-5-3 258,-2 1-129,-8 11 258,8-16-129,-8 16 129,0 0 129,14 2 0,-14-2 129,15 15 129,-15-15-258,21 14 129,-9-11 0,2-3 0,-3-7 129,1-9-129,-4-8-129,-2-7 0,-5-4-129,-1-3 0,-3 1-129,-9 1 0,-6 4-258,-7-1 0,1 14-387,-15-9-1419,11 12-2967,-4 5-258,4 1-516,1 3 129</inkml:trace>
  <inkml:trace contextRef="#ctx0" brushRef="#br0" timeOffset="215711.338">17335 8037 9030,'-27'-5'5676,"27"5"-258,-13 0-645,13 0-8772,0 10-1032,0-10-645,0 0-516</inkml:trace>
  <inkml:trace contextRef="#ctx0" brushRef="#br0" timeOffset="216190.3654">17826 9064 6837,'-72'35'6063,"13"-18"-258,-21 1-516,-3-1-4257,-50-8 0,-15 3 0,-24-9-129,-11 6-258,-14-5-129,-7-1-129,-1 0 129,9 6-387,8 1 129,14 3 0,17-1-129,21-1-129,24 3 0,22-4 0,21-2-258,17-6 0,23 2-387,9-8-903,20 4-3999,0 0-129,10-16-774,3 4-387</inkml:trace>
  <inkml:trace contextRef="#ctx0" brushRef="#br0" timeOffset="217820.4586">15011 10069 10965,'32'-8'6192,"-20"4"-387,0 8 0,-12-4-5160,-6 15-129,-22-12-129,-12-1-129,-14-2 0,-11 5 0,-13 3 129,-10-4-129,0 5 129,-6 2-258,1 3 129,3 3-129,3 5 1,6-3-130,11-3 0,7 4 0,5-9 0,12-2 0,1-2 0,9-2 0,5-2 0,4-3 0,2 4 0,6-4 0,2 0 0,3 0 0,4 0 0,10 0 0,-12 2 0,12-2 0,0 0 0,0 0 0,0 0 0,0 0 0,9 13 0,0-1 0,2 5 0,2 7 0,5 14 0,2 10 0,2 6 0,1 3 0,2 7 0,0 5 0,-1 0 0,3 1 0,-2-13 0,-3-2 0,-1-5 0,-2-6 0,-2-6 0,-4-12 0,-3-5 0,-2-4 0,-2-5 0,-6-12 0,8 11 0,-8-11 0,0 0 0,16 7 0,-16-7 0,17 5 0,-2 1 0,4-2 0,5 5 0,4-4 0,6 6 0,8-1 0,8 6 0,9 1 0,9-1 0,7 0 0,6 6 0,4 5 0,2-2 0,0 4 0,-3-6 0,-8-1 0,-2 2 0,-8-3 0,-5-1 0,-8-10 0,-9 3 0,-3-7 0,-8-2 0,-9-1 0,-3-2 0,-8-1 0,-13 0 0,13 0 0,-13 0 0,6-11 0,-6 11 0,3-20 0,1 4 0,5-3 0,-2-12 0,1-7 0,-2-10 0,1-9 0,-6-16 0,-1-7 0,-10-11 0,-9-13 0,-9-3 0,-2-4 0,-1 5 0,-3 6 0,3 12 0,3 9 0,7 13 0,4 13 0,8 14 0,5 10 0,2 8 0,2 21 0,0-23 0,0 23 0,0-16 0,0 16 0,0 0 0,-11-12 0,11 12 0,-23-13 0,7 7 0,-2 2 0,-3 0 0,-2 1 0,-3-1 0,2 3 0,-3 1 0,1 0 0,3 3 0,-4-3-646,12 22-2192,-17-7-2838,12 4-516,-6 3-258,2 4-645</inkml:trace>
  <inkml:trace contextRef="#ctx0" brushRef="#br0" timeOffset="218374.4903">14446 10519 10836,'13'-6'6063,"-6"-5"-258,-7 11-387,-17 3-4773,-1 7-129,-7-1-258,-2-1-258,0 4 129,1 2-129,10 4 0,2-1 258,11-4-129,3-13-129,8 22 129,7-5 0,1-2 0,2 4-129,-1 2 0,-1 1-129,-5 2 0,-5 0 129,-6 0 0,-3 1 0,-10-5 0,-4-3-258,2-5 0,-4-12-387,6 14-1548,2-14-3354,11 0-129,-8-13-516,8 13-516</inkml:trace>
  <inkml:trace contextRef="#ctx0" brushRef="#br0" timeOffset="218556.5007">14656 10749 10836,'14'11'5805,"-3"16"-387,-10-16-258,0 10-5031,1 0-1935,-2-21-3612,0 0-129,0 0-516,0 0-129</inkml:trace>
  <inkml:trace contextRef="#ctx0" brushRef="#br0" timeOffset="218676.5076">14685 10645 10062,'-21'-19'5676,"8"10"-774,10-7-4773,-8 3-4902,-3-5-516,1-4-774</inkml:trace>
  <inkml:trace contextRef="#ctx0" brushRef="#br0" timeOffset="220554.615">17710 10072 10062,'66'10'6063,"-44"-10"-516,-4 4 0,-18-4-4644,0 0-258,-21-7-258,-12-5 129,-11 1-258,-7 0 0,-7 3 0,-7 3 0,-6 4 0,0 1 0,-6 0 129,2 9-387,-8 3 258,2-3-258,-2 2 129,4 2 129,4-8-129,0 6-129,12-6 0,5-5 0,13 4 0,9 0 129,7-3-129,9-1-129,6 3 0,14-3 258,-12 0-129,12 0 129,0 0-129,0 0 0,0 0 0,0 0 129,0 0 1,8 2-130,-8-2 0,13 0 0,-13 0 0,14 5 0,-14-5 0,12 24 0,-6-8 0,-2 9 0,-1 7 0,2 17 0,-2 5 0,-1 12 0,3 8 0,0 4 0,2 9 0,-3 1 0,3 1 0,-1-8 0,3-1 0,-6-9 0,2-12 0,-3-11 0,-1-12 0,-1-4 0,0-12 0,0-4 0,0-16 0,0 0 0,0 0 0,0 12 0,0-12 0,0 0 0,0 0 0,10-5 0,-10 5 0,17-5 0,-5 4 0,3 1 0,4 1 0,7 2 0,6 2 0,10-5 0,10 0 0,10 0 0,13 0 0,9-7 0,7 0 0,7-1 0,4 8 0,4 0 0,-4 0 0,-7 2 0,-8 1 0,-11 4 0,-10 0 0,-10-4 0,-14-3 0,-10 0 0,-11 0 0,-4 0 0,-6 0 0,-11 0 0,11-5 0,-11 5 0,0 0 0,0 0 0,0 0 0,0 0 0,0 0 0,0 0 0,0 0 0,0 0 0,0 0 0,0 0 0,0 0 0,0 0 0,0 0 0,1-27 0,-1 1 0,0-7 0,0-13 0,-1-13-130,-5-13 130,0-9 130,-2-8-130,-1-5 0,-1-1 0,-2-2 0,0 10 0,2 5 0,0 7 0,3 10 0,1 14 0,1 7 0,3 13 0,0 4 0,1 7 0,1 20 0,-4-17 0,4 17 0,0 0 0,-13-14 0,13 14 0,-20-9 0,9 4 0,-1-5-130,0 5 130,12 5 0,-19-11 0,19 11 130,-16-1-260,16 1 130,-11-1 0,11 1 0,-12 0-129,12 0 129,0 0-129,-16 0-129,16 0-258,-16 2-516,13 17-1677,-21-18-3096,9 10-258,-6 0-516,-4 4-129</inkml:trace>
  <inkml:trace contextRef="#ctx0" brushRef="#br0" timeOffset="221094.6459">17121 10535 10449,'13'-18'6063,"-13"18"-645,0 0 0,0 0-4644,-8 7-387,-7 1-258,-1 3-129,2 1 0,0 4 129,4-2 0,7 3 0,3-5-129,13 3 0,5 2 129,4 3 0,0 0 0,2-1-258,-4 4 129,-5-4 0,-7 3 0,-7-1 0,-3-1 0,-12-8 129,-6-6-129,-4-2-129,-1-2-129,-1-7-258,7 4-645,-11-12-4257,30 13 0,-14-13-774,14 13-129</inkml:trace>
  <inkml:trace contextRef="#ctx0" brushRef="#br0" timeOffset="221324.659">17296 10717 9288,'32'22'5934,"-16"-3"-387,-3-1-258,2 9-4644,-4-4-258,-3 0-258,0-7-258,-8-16-387,16 20-387,-16-27-3483,2-6-774,-1-13-516,-1-6-516</inkml:trace>
  <inkml:trace contextRef="#ctx0" brushRef="#br0" timeOffset="221443.6658">17308 10570 9546,'-12'-11'6063,"12"11"-903,0 9-129,-2 8-6837,2-17-3096,6 14-387,-6-14-774,7-10-258</inkml:trace>
  <inkml:trace contextRef="#ctx0" brushRef="#br0" timeOffset="221898.6919">16894 10124 7998,'-3'23'5547,"-20"8"0,-9 9-645,-11 2-3870,-5 15-774,-12 4-387,0-7-903,15 8-2193,-2-13-1935,9-9-387,13-12-387</inkml:trace>
  <inkml:trace contextRef="#ctx0" brushRef="#br0" timeOffset="222146.7061">17163 10003 7224,'13'76'5805,"-26"-20"-387,-19 15-387,-18 4-4386,-8 15 0,-14 0-774,-7-3-516,11 8-1290,-2-18-3096,14-7-516,13-18-129,21-18 0</inkml:trace>
  <inkml:trace contextRef="#ctx0" brushRef="#br0" timeOffset="222366.7186">17222 10164 8256,'10'84'5676,"-27"-22"-258,-11 13-387,-15 8-4644,-9 9-774,-7 6-387,-6-20-1161,19-3-2838,0-9-774,16-21-258,14-19 259</inkml:trace>
  <inkml:trace contextRef="#ctx0" brushRef="#br0" timeOffset="222566.7301">17616 10176 8514,'-2'155'5805,"-24"-51"-387,-8 10-258,-6-3-5160,-11-3-258,1-8-645,-2-32-2451,19-7-1677,8-18-387,19-22-645</inkml:trace>
  <inkml:trace contextRef="#ctx0" brushRef="#br0" timeOffset="222746.7404">17829 10389 7482,'16'87'5676,"-24"-12"-258,-17 16-516,-12 8-4644,0 2-258,-4 3-903,-4-22-3870,12-16-258,9-16-645,14-21-129</inkml:trace>
  <inkml:trace contextRef="#ctx0" brushRef="#br0" timeOffset="222915.75">18004 10660 6063,'5'76'5676,"-20"-16"-387,-6 13-645,-4 5-4257,-4-3-1419,-5-10-3354,5-21-516,8-12-516,5-26-258</inkml:trace>
  <inkml:trace contextRef="#ctx0" brushRef="#br0" timeOffset="226099.9322">19446 9859 5547,'-5'-15'5805,"5"15"-387,0 0-516,0 0-3354,-2 17-516,-2 1-258,4 13-258,0 10-129,4 16-258,-2 14 129,3 14-129,-1 9 0,2 13 129,1 6 0,1 6-129,0-6 0,-1-5 129,0-12 0,0-13 0,-3-13-129,1-19 0,-1-11 0,-4-13 0,1-7 0,-1-6-129,0-14 0,0 12 129,0-12 0,0 0 0,0 0 0,0 0 0,0 0 0,11 7 129,-11-7-258,16 2 129,-1 1-258,3 4 258,7-4 0,6 1 0,8 1-129,8-4 129,8-1 0,10 0-129,6-1 129,7-1 129,0-1-258,4-1 0,1-1 129,1 0-129,-6 2 0,-2 1 129,-3-2-129,0-2 0,0 1 0,-2 0 0,-1-2 129,-6 0-129,-1-3 129,-6 3-258,-3-3 129,-5 5-129,-4-3 129,-4 0 0,-7 5 0,0-4 0,-5 5 0,-1 1 0,-3 1 0,-6-4 129,-3 1-129,-2 2 0,0-3 0,-2 1 129,0-3-129,0-1 0,-12 7 0,21-12 0,-21 12 0,18-7 0,-18 7-129,17-2 129,-17 2 0,0 0-129,13 0 129,-13 0 0,0 0 0,0 0 0,0 0 0,13 6 0,-13-6 0,0 0 129,0 0-129,0 0 0,0 0 0,0 0 0,0 0 0,0 0-129,0 0 258,0 0 0,0 0-129,0 0 0,0 0-129,0 0 258,0 0-129,8-17 129,-8-5-129,0-4-129,0-9 129,0-18 129,0-9-129,-5-16 0,-3-9 129,-4-9-129,-2-10 0,-3-7 0,-1-4 0,-2 7 0,2 11 129,3 14-129,3 9 0,5 14 129,3 12 0,2 10-129,2 10 0,3 8 0,0-1 129,3-1-258,0 7 129,-1 0 0,-1 0 129,1 6-129,-2-1 0,-1 0 0,-2 12 0,5-12 0,-5 12 0,2-13 0,-2 13-129,0-12 258,0 12-129,0-11 0,0 11 0,-6-22 0,6 22 0,-6-13 0,6 13 0,-5-14 0,5 14 0,-4-12 129,4 12-129,0 0 0,-5-15 0,5 15 0,0 0-129,-8-14 129,8 14 0,-8-12-129,8 12 129,-18-7 0,5 7 0,-4 0 129,-7-4-129,-6-1-129,-9-1 129,-6-4 0,-11-4 0,-7 3-129,-10-3 0,-6-1 129,-1 4-129,1 4 129,-3 1 129,1 6-129,7 0-129,3 3 258,4 0-129,4-1 0,1 0 0,1-2 0,1 0 0,1-2 129,1-3-129,0 2-129,2 3 129,-2-2 129,4 2-129,3 2 0,5 4 129,4-2-129,3 1 0,8 0 129,4-2-129,7 3 0,3 0 0,3-4 0,2 1 0,12-3 0,-19 4 0,19-4 0,-21 4 0,21-4 129,-23 3-129,23-3-129,-20 5 258,20-5-129,-14 4 129,14-4-129,0 0 0,-11 8 0,11-8 0,0 0 0,0 13 0,0-13 0,2 16 0,0-2 0,-2 2 0,1 5-129,-1-1 129,0 2 0,0 5 0,-1 4 0,1 3 0,0 2 0,4 5 0,2 0 0,5 6 0,0 0 0,1-1 0,-1-1-129,-2-2 129,-2-7 0,-1-7-129,-4-3 0,0-4-258,-2-8-129,0 4-387,-12-18-1806,12 0-3096,-7 12 0,7-12-516,0 0-516</inkml:trace>
  <inkml:trace contextRef="#ctx0" brushRef="#br0" timeOffset="227844.0319">19582 9428 7353,'7'37'5805,"-7"-18"-516,-6-6-387,1-1-4128,-12-1-258,-2 0-387,0 2-645,-7-8-516,12 2-3999,-2-2-129,3 0-516,13-5-258</inkml:trace>
  <inkml:trace contextRef="#ctx0" brushRef="#br0" timeOffset="228071.0449">19663 9474 6450,'36'18'5676,"-24"-4"-258,-9 5-387,-7-1-3999,-1 11-258,-14-3-258,-2 5-387,-5 2-516,-5-8-258,7 12-1935,-1-17-2580,3-3-258,1-4-387</inkml:trace>
  <inkml:trace contextRef="#ctx0" brushRef="#br0" timeOffset="228312.0587">19721 9526 4128,'38'6'5934,"-29"16"-516,-9-1-258,-9 21-2064,-13-9-2709,-5 8 258,-12 5-516,-1 6-129,-4-1-129,-1-7-258,7 6-258,3-19-774,14 1-3483,-1-6-516,11-11-258,11-15-129</inkml:trace>
  <inkml:trace contextRef="#ctx0" brushRef="#br0" timeOffset="228512.0701">19645 9831 5805,'-15'65'5676,"-6"-25"-258,-4-1-645,-8-5-3870,-2 1-645,0-1-774,-7-9-3354,13-6-1290,7-6-387,7-6-387</inkml:trace>
  <inkml:trace contextRef="#ctx0" brushRef="#br0" timeOffset="231760.2559">19874 9889 2709,'0'-11'5547,"0"11"-387,4 8 0,5 8-3354,-9-16-516,1 19-258,-1-6-387,0 9 0,0 5-258,4 6 129,-3 1 0,2 7-129,-1 0-129,3 0 0,-1-1 0,-1-5-129,0-2 129,0 0-129,-2-4-129,-1-6 0,0-2 0,0 3 129,0-7 0,0 4-129,0-9 129,0 1 0,2-2 0,0 1 129,-2-12-129,5 13-129,-5-13 129,4 14 0,-4-14-129,0 0 0,5 15 0,-5-15-129,0 0 129,2 16 0,-2-16 0,0 0-129,0 0 129,1 13 0,-1-13 0,0 0 129,0 0 0,0 0-129,0 0 129,0 0-129,0 0 129,0 0-129,0 0 129,0 0-129,0 0 0,0 0 0,0 0 0,0 0 0,0 0 0,0 0 0,0 0-129,0 0 129,0 0 0,0 0 0,0 0 0,0 0 0,0 0 0,0 0 0,0 0 0,0 0 129,0 0-129,0 0 0,0 0 129,0 0-129,0 0 129,0 0 0,11 0-129,-11 0 129,14 0-129,-3 0 129,3 0-129,2 0 0,3 0 0,1 0 0,1 4 0,5 0 0,-1-3 0,2 2 0,0-3 0,2 0 129,0 0 0,3-2-129,-2 0 0,0-1 0,-1 3 0,2 2 129,-1 1-129,-2 4 0,1 1 0,-2 0 0,-2-2 129,2 4-129,-1-6 0,-3-3 0,1 5 0,-2-4 0,1-1 0,-2-1 0,-5 0 0,2 3 0,-7-1 0,2-2 0,-13 0 0,13 0-129,-13 0 129,0 0 0,0 0 0,13 0 0,-13 0 0,0 0 0,0 0 129,13 4 0,-13-4-129,0 0 0,0 0-129,13 0 129,-13 0 129,0 0-129,0 0-129,0 0 258,0 0-129,0 0 0,0 0 0,0 0-129,0 0 129,0 0 0,0 0 0,0 0-129,0 0 0,0 0 129,0-12 129,0 12 0,0-22-129,-1 9 0,1-5 0,0-2 0,0-3 129,0-2-129,0 1 0,0 6 129,0 2-129,0-1 0,0-2 129,0 4-258,0 1 129,0 14 0,-6-20 0,4 8-129,2 12 0,-5-12 129,5 12 129,0 0 0,0 0-129,0 0 0,0 0 129,0 0-129,0 0 129,0 0-129,0 0 0,0 0 0,0 0-129,0 0 258,0 0-129,0 0 0,0 0-129,0 0 129,-11 0 0,11 0 0,0 0-129,-18 0 0,18 0 129,-20 6 0,10-6 0,-3 4 0,0 0 0,-1-3 0,3 2 0,-1-3 0,-1 0 0,-1 2 0,2-1 0,-3 0 129,0-1-129,-2 0 0,-1 0 0,0 0 0,-3-2 129,2 0-129,-1 2 0,1-1-129,4 1 258,-1 1-129,0-1 0,3 0 0,3 2 0,-1 0 0,-2-2 0,3-2 0,-3-3 0,1 2 129,0 1-258,1 1 258,-1-2-129,12 3 0,-20-1 0,20 1 0,-17 0 0,17 0 0,-17 0 0,17 0 0,-15 0 0,15 0 0,-20 0 0,20 0 0,-18 0-129,8 0 258,10 0-129,-16 0 0,16 0 0,-17-2 0,17 2 0,-17 0 0,17 0 0,-14-6-129,14 6 129,-13-1 0,13 1 0,0 0 0,-11-5 129,11 5-129,0 0 0,0 0 0,0 0 129,0 0-129,0 0 0,0 0 129,0 0-258,0 0 258,0 0-129,0 0 0,0 0 0,0 0 0,0 0 0,0 0 0,0 0-129,0 0 129,-6-17 0,6 5 0,-1-2 129,1-6-129,0 1 0,0-3 0,0-3 0,0-1 0,0 1 0,1 4 0,-1-3 0,0 0 129,0 3-258,0 2 129,0 0 0,0 7 0,0-2 0,0 2 0,0 12 0,0-11-129,0 11 129,0 0 129,0 0-129,1-12 0,-1 12 0,0 0 0,0 0 129,0 0-129,0-14 0,0 14 0,0 0-129,0 0 129,0 0 0,0 0 0,0-12 0,0 12 0,0-11 0,0 11 0,-1-12 0,1 12 0,-6-13 0,6 13 0,-7-15 0,7 15 0,0 0 0,-7-11 0,7 11 0,0 0-129,0 0 129,0 0-129,0 0 129,0 0 0,-13-7 0,13 7 0,0 0 0,-15 0 0,15 0 129,-13-1-129,13 1 0,-19 0-129,19 0 129,-21 5 0,8-2 0,-2 4 0,-2 1 0,0-2 0,-1 1 0,-1-1 0,2 0 0,-1 1 129,4-3-258,-2-3 129,5 2-387,-3-3-516,12 7-2709,-10-7-2064,12 0-129,-13 15-774,7 1-129</inkml:trace>
  <inkml:trace contextRef="#ctx0" brushRef="#br0" timeOffset="232269.285">19915 9415 4902,'48'-24'6063,"-27"22"-516,-8 2-516,2 13-3225,-18-1-774,-5 10-258,-14 2-387,-4 7-258,-7 0-258,-5 1-129,4 0-387,-7-15-2580,14 7-1935,6-2-387,9-3-516</inkml:trace>
  <inkml:trace contextRef="#ctx0" brushRef="#br0" timeOffset="232516.2992">20237 9486 5547,'12'20'5676,"-12"4"-387,-10 2-387,6 11-4128,-17 1-258,0 9-129,-6-2-129,0 0-258,4-4-387,-3-13-903,14-1-3354,2-8-645,10-19-387,0 0 129</inkml:trace>
  <inkml:trace contextRef="#ctx0" brushRef="#br0" timeOffset="232728.3113">20332 9569 5031,'14'41'5805,"-14"-5"-516,0 9-387,-6 7-3870,-12 2-387,1 10-258,-6-3-129,0-3-387,3-5-387,-2-12-903,16-7-3354,-2-7-516,8-18-387,0-9 130</inkml:trace>
  <inkml:trace contextRef="#ctx0" brushRef="#br0" timeOffset="232976.3255">20596 9559 6321,'20'22'5418,"-15"-3"-258,-1 20-1935,-4-10-2322,-2 19 129,-11 1-516,2 8 129,-5 2-258,-1 1-129,0-4-258,-3-10-387,8-3-516,-10-22-3999,11-10-258,11-11-516,-7-15-129</inkml:trace>
  <inkml:trace contextRef="#ctx0" brushRef="#br0" timeOffset="233182.3373">20749 9474 5676,'42'15'5676,"-31"18"-387,-11 16-387,-14 13-4128,5 14-129,-15 9-258,0 4-258,-6-4-258,4-13-387,8 3-903,-6-19-3225,16-21-903,6-16-129,2-19 130</inkml:trace>
  <inkml:trace contextRef="#ctx0" brushRef="#br0" timeOffset="233378.3485">21009 9718 5805,'20'72'5934,"-20"-25"-645,0 14-387,-13 2-4128,1 11-129,-8-11-258,-2-9-645,8 4-387,-12-19-3225,16-3-1161,7-12-516,3-24-387</inkml:trace>
  <inkml:trace contextRef="#ctx0" brushRef="#br0" timeOffset="233584.3602">21163 9970 4128,'12'50'5676,"-11"-5"-258,-1 10-387,-5 22-3999,-13-6 0,4 9-516,-10-6-129,1-2-258,4-3-516,-3-15-258,14-8-2580,-3-17-1806,11-29-516,0 0 0</inkml:trace>
  <inkml:trace contextRef="#ctx0" brushRef="#br0" timeOffset="233754.37">21257 10372 1935,'32'77'5418,"-22"-16"-387,-10 11-129,0 0-2580,0 10-1548,-12-11-258,-2-13-516,4-6-129,-5-23-1161,6-10-3483,9-19-387,0 0-129</inkml:trace>
  <inkml:trace contextRef="#ctx0" brushRef="#br0" timeOffset="233892.3779">21318 10882 3483,'-16'70'4902,"8"-30"-774,-16-20-2322,2-3-6063,4 0-516,-7-17 129</inkml:trace>
  <inkml:trace contextRef="#ctx0" brushRef="#br0" timeOffset="234258.3988">20573 10819 5289,'0'0'5805,"2"17"-387,-6 11-516,-3 10-3999,-15-2-129,0 5-645,-3 2-129,-6-8-645,10 4-2451,-4-20-1806,4-7-516,7-12-387</inkml:trace>
  <inkml:trace contextRef="#ctx0" brushRef="#br0" timeOffset="234415.4078">20420 10880 6450,'-16'41'5547,"-1"-16"-258,-8 0-1032,3 0-5289,-11-7-3483,0-11-516,1-6-645,4-5 388</inkml:trace>
  <inkml:trace contextRef="#ctx0" brushRef="#br0" timeOffset="234566.4164">20048 10836 4386,'-14'53'5805,"7"-25"-387,-3 1-258,-1 2-3096,1-11-2451,-9-16-1290,2-4-3354,0 0-387,4-5-258</inkml:trace>
  <inkml:trace contextRef="#ctx0" brushRef="#br0" timeOffset="234708.4245">19861 10865 6708,'-20'41'5547,"11"-12"-387,-4-2-258,0-2-4902,-7-11-1419,5-3-3483,0-11-258,2-9-645</inkml:trace>
  <inkml:trace contextRef="#ctx0" brushRef="#br0" timeOffset="234846.4324">19670 10551 5289,'-20'7'5547,"7"17"-645,0-4-645,4 11-6321,1-7-2322,-5-9-774,13-15-258</inkml:trace>
  <inkml:trace contextRef="#ctx0" brushRef="#br0" timeOffset="235294.4581">19594 10305 1,'13'-62'4772,"-7"49"259,-6 13-1032,0 0-1677,-10 18-1161,2 14-2322,-6-4-1677,4 7-258,-4-11 258,12 0 129,2-24 645,-4 12 1032,4-12 516,0-27 1677,8 0 1290,-2-8 258,3 2 0,-7-2-387,9 13-387,-11-7-645,5 17-258,-5-2-387,0 14-129,0 0-129,-17 0-774,17 0-1677,-21 14-1806,7-12-387,-2-2 1032,16 0 1290,-18-2 1032,18 2 774,0 0 645,0-17 2193,10 15 1677,1-1 0,8 3-1161,-19 0-1161,25 12-1032,-18 1-387,6 8-258,-7 6-129,2 7 0,-4-1-387,-3-1-387,6 6-2967,-7-13-1419,0-8-387,0-6-129</inkml:trace>
  <inkml:trace contextRef="#ctx0" brushRef="#br0" timeOffset="235461.4676">19602 10164 7353,'34'62'5676,"-19"-32"-258,-3 2-645,-5-6-5031,7 2-4644,-12-5 0,-1-3-903,1-2-129</inkml:trace>
  <inkml:trace contextRef="#ctx0" brushRef="#br0" timeOffset="238062.6164">20015 8214 2451,'2'-17'4515,"-2"31"0,-3 10-258,-5-1-3999,-5 2 0,-3 5 129,-5-1-387,1 5 0,0 4 129,2 5-129,1 2 0,4 10 0,1 10 0,2 1-129,2 7 258,-2-3-129,2-1-129,0-5 129,1 0-129,-2-7 129,0-7 129,3-1-129,2-6 0,0-2 0,2 1 0,2-3 129,0-3 0,0-1 0,4-2-129,1-4 129,1-1 0,2 1-129,-2-6 0,1 1 0,-1-2 0,0 1 0,1-3 0,-1 1 129,0-3-129,1 1 258,-3-3-129,4-1 129,-3-3 129,-5-12-129,14 17-129,-4-4 129,-10-13-258,14 17 129,-14-17 0,12 19 0,-12-19-129,9 19 129,-9-19 0,0 0 0,3 12 0,-3-12 129,0 0 0,0 0-129,0 0 129,9-9 0,-9 9-129,5-17 0,-2 7 0,0-2-258,-3 12 129,5-20 129,-5 5-129,0 1 0,0-2 0,0 0 129,0 0 129,2 3-129,0-1 129,-2 14-258,4-12 129,-4 12 0,0 0 0,0 20 0,0-6 0,-8 5 0,-3-2-129,0-2 129,-8-5 0,-1-10-129,-1-4 129,0-16-129,0-9 0,1-6-258,2-1 129,2-7-258,5 9 0,-3 0-387,11 10-258,-13-3-1419,13 13-2451,3 14-129,-5-17-516</inkml:trace>
  <inkml:trace contextRef="#ctx0" brushRef="#br0" timeOffset="238450.6386">20274 7801 7740,'16'78'5805,"-7"-12"-129,-2 0-516,0 12-4386,-7-2-258,0-5-129,-1-4-387,-7-9-387,3-2-387,-7-27-3225,10 3-1161,0-13-645,2-9-129</inkml:trace>
  <inkml:trace contextRef="#ctx0" brushRef="#br0" timeOffset="238630.6489">20448 8347 8127,'27'67'5676,"-14"-30"-129,0-3-903,-4-6-4644,-1 2-903,-8-12-4128,1-5-129,-1-13-774,12-10 0</inkml:trace>
  <inkml:trace contextRef="#ctx0" brushRef="#br0" timeOffset="238998.6699">20671 8306 6708,'17'-3'5676,"-17"3"-258,0 0-387,0 0-4386,-3-10-387,-11 6-129,2 1-129,-1 3-129,13 0 129,-19 17-129,17-2 129,2-2 0,5 3 129,5 1 0,1-3 0,2 1 129,-3-5 129,2-2-258,-12-8 129,13 24 0,-13-24 0,6 21-129,-6-21 129,1 20 0,-1-8-129,0 0 0,0-12 0,-5 25-129,5-25 0,-3 17-387,2-4-129,-10-13-1419,11 0-3096,-20 0-516,9-10-258,-5-14-516</inkml:trace>
  <inkml:trace contextRef="#ctx0" brushRef="#br0" timeOffset="239690.7095">20780 7862 5805,'24'63'5676,"-13"-22"-258,0 4-645,4 12-3483,-12-6-516,6 5-258,-5-5-129,1-3-258,2-10 0,0-1-129,-1-16 0,1-9-129,-7-12 129,13 3-129,-6-10-129,-2-6 129,3-1-129,0-5 129,3 7 129,0-5-129,-1 10 129,7 7 0,-1 10 0,2 2 0,1 5 129,5 2 0,-2-1-129,1 0 129,-1-13-129,-2-7 129,-1-13-129,-3-11 0,-2-8 0,-6-10-129,-1-2 0,-3-10 0,-2 6 129,-2-1-258,0 4 258,0 5 0,0 5 129,3 10-129,-1 6 129,1 9 0,-3 12-129,0 0 258,11 6-258,-7 19 129,1 8-129,1 7 258,3 3-258,-2 7 0,3 3-258,-1-5 129,2 2-387,-7-14-1032,6-4-3483,-1-8-258,-1-9-516,-8-15 258</inkml:trace>
  <inkml:trace contextRef="#ctx0" brushRef="#br0" timeOffset="239834.7177">21367 8044 6321,'-27'-19'5547,"3"19"-387,-8 3-258,-1 4-4644,-11 5-516,-16-3-4257,7 1-516,6-3-387,5-7-387</inkml:trace>
  <inkml:trace contextRef="#ctx0" brushRef="#br0" timeOffset="240511.7565">20399 7940 10320,'2'22'5805,"-2"-22"-387,2 12-129,-2-12-5289,0 0-258,0 0-1677,0 0-3354,0 0-258,0 0-516,0-5-129</inkml:trace>
  <inkml:trace contextRef="#ctx0" brushRef="#br0" timeOffset="241074.7887">21553 7804 7998,'34'11'5934,"-24"14"-516,1 10-387,2 6-4386,-1 12-129,-4 1-387,5 6 129,-4-10-129,1-4-129,0-8 0,2-10 129,1-15-129,-1-6 0,1-7 0,-2-8 0,0-7 0,2-6-129,-3 5 258,1-1-258,1 8 129,-2 9 0,-10 0 0,20 11 0,-10 12 0,1 4 0,2-1-129,-3-3-645,7 1-4386,-6-12-258,3-2-129,-1-13-774</inkml:trace>
  <inkml:trace contextRef="#ctx0" brushRef="#br0" timeOffset="241254.799">21996 8165 8514,'23'68'5805,"-14"-40"-903,4-3-1032,-9-11-8772,-4-14 0,0 0-774,11-19-258</inkml:trace>
  <inkml:trace contextRef="#ctx0" brushRef="#br0" timeOffset="241454.8104">22169 7706 8901,'18'-3'5547,"-9"18"0,-3 7-387,6 15-4515,-4 3-129,2 8-258,2 12-258,5 4 0,-1 7-129,3-9-387,8 2-1032,-9-17-3612,6-9-258,-2-13-387,2-18-516</inkml:trace>
  <inkml:trace contextRef="#ctx0" brushRef="#br0" timeOffset="241598.8186">22431 7935 8514,'-43'-12'5934,"13"12"-645,-10 0-129,-8 0-5160,-3 0-4773,-12-4-129,0-8-903,2-9-387</inkml:trace>
  <inkml:trace contextRef="#ctx0" brushRef="#br0" timeOffset="241743.8269">21740 7725 9933,'23'36'5805,"-9"-24"-387,-14-12-774,16 0-9675,-16 0 0,-12-20-774,0 4-516</inkml:trace>
  <inkml:trace contextRef="#ctx0" brushRef="#br0" timeOffset="242733.8836">20201 11955 7353,'6'-17'5805,"7"11"-258,-5 13-516,6 25-3741,-11-1-645,4 17-129,-7 6-129,3 10-129,0 3 0,-1 0 0,-1-3-129,2-4 0,-2-8 0,0-9-387,2-9-258,-3-11-387,4 6-1677,-4-29-2709,0 11-129,0-18-516,4-6-129</inkml:trace>
  <inkml:trace contextRef="#ctx0" brushRef="#br0" timeOffset="243053.9019">20388 12269 6708,'9'16'5676,"-5"4"-258,-2 12-258,-2-1-4128,0 15-129,-2 1-258,-4 11-258,-2-1 129,1-1-129,-6-5 0,2-5-129,-3-7 0,-1-10 0,-4-8 0,0-5 0,-8-16 0,-1-5 129,-7-18-258,-3-6 129,-4-7 0,2-3-129,-1-4-129,0 1-258,8 7-387,-3-3-1032,16 18-3741,2 3-258,18 17-387,-16-12-516</inkml:trace>
  <inkml:trace contextRef="#ctx0" brushRef="#br0" timeOffset="244963.0111">20938 12322 10062,'24'42'5805,"-21"-6"-516,2 10-258,-5-3-4644,-2-2-258,-4-6-129,-4-7 129,3-13-258,7-15 0,-4-15 129,4-19 129,11-16-258,5-6 258,1-17-129,3-6-129,0 2 129,2 1 129,-3 7 0,1 15-129,-3 12 129,1 15 0,-2 22-129,-1 14 129,0 20 0,0 16 0,2 17-258,-3 3 258,5 6 0,-3-3 0,-2-10 258,0-9-387,-2-10 258,-4-13-129,-4-13 129,-4-13-258,0 0 129,-9-10-129,-9-3-129,-1-3 129,-8-4-129,-5 4 0,0 3-129,-3 1 0,4 10-258,-2-10-1032,12 12-3741,2 0-129,14 12-516,5-12-387</inkml:trace>
  <inkml:trace contextRef="#ctx0" brushRef="#br0" timeOffset="245176.0233">21358 11947 9417,'36'10'5934,"-19"24"-387,-4 2-129,2 13-4773,-5 4-387,-2 1-258,0 6-387,-8-10-1290,0 5-3483,0-10-387,0-1-258,0-6-516</inkml:trace>
  <inkml:trace contextRef="#ctx0" brushRef="#br0" timeOffset="248118.1915">21079 13439 9417,'18'25'5676,"-18"-25"-258,-1 15-258,-19-15-4257,-15 0-258,-20 0-129,-9-5 0,-18-5-129,-9 4 129,-10-2-258,-5 0 129,-7 4-129,4 4 0,1 1 0,7 6 0,8 6-129,3 7 0,13-3 0,8 5-129,14-6 129,12 0-129,6-7 0,11 3 0,2-8 129,11-3-129,1 1 129,12-2 0,0 0 0,-10 0 0,10 0 0,0 0 0,0 0-129,0 0 258,10 8-258,-10-8 0,17 6 129,-7 6-129,1 1 0,1 5 0,-2 7 0,1 6-129,-3 11 129,1 6-129,-3 10 129,2 5-129,-2 13 129,0 2 0,0 5 0,-1 3 0,4-2 0,-5 2 129,2-9-258,-3-1 129,2-13-129,-4-4 258,1-9-258,-2-2 129,0-10-129,0-6 129,0-3 0,0-6 129,0-4-258,0-5 129,0-1 0,0-13 0,0 14 0,0-14 0,0 0-129,0 12 129,0-12 0,0 0 0,0 10 129,0-10-129,0 16 0,0-16 0,0 20 0,0-20 129,4 14-129,-4-14 0,7 15 129,-7-15-129,0 0 0,8 11 129,-8-11-129,0 0-129,0 0 129,5 11 0,-5-11 0,0 0-129,0 0 0,0 0 129,0 0 0,1 10 0,-1-10 0,0 0 0,0 14 129,0-14-129,0 12 0,0-12 0,0 0 0,0 16 0,0-16 0,0 12-129,0-12 129,0 0 0,0 0 0,-2 13 0,2-13 0,0 0 0,0 0 129,0 0-129,0 0 0,0 0 0,0 0 0,0 0 129,9 2-129,-9-2 0,25 7 0,-7 0 129,8-1-129,6 0 0,6 5 0,12-2 0,4-1 0,7-1 0,5 5 0,3-1 129,2-3-258,2 3 129,-5-7 0,0-2-129,-6 1 129,-1-1 129,-4-2-258,-1-5 129,-9 1 0,4-6 129,-6 1 0,-2 3-129,-5-1 0,-4-3 0,-1 6 0,-6-1 0,-2 0 0,-4 1 0,-2 4-258,-3 0 387,-1 0-129,3 1 0,-2-1 0,2 0 0,2 0 0,-2 3 0,1-3-129,0 0 129,-2 0 0,-1 0-129,-2-3 129,-3 3 0,-11 0 129,19-4-258,-19 4 258,16-1-129,-16 1 0,12-7-129,-12 7 129,13-2 129,-13 2-258,12 0 129,-12 0 0,18-8 0,-18 8-129,18-4 258,-18 4-129,20-8-129,-20 8 129,16-7 0,-16 7 0,14-2 0,-14 2 0,0 0 0,11-1 0,-11 1 0,0 0 0,0 0 0,0 0 0,11-6 0,-11 6 0,0 0 0,0 0 0,0 0 0,0 0 0,0 0 0,0 0 0,0 0 0,0 0 0,0 0-129,0 0 129,0 0 0,0 0 0,3-17 0,-3-5 0,-2-10 0,-3-8 0,-3-16 129,-2-14-129,-4-11 0,0-8 129,0-5-129,1-2 129,0 3-129,3 8 0,4 5 0,2 8 129,3 4 0,1 10-258,0 2 129,0 6 129,-1-3-129,-3-3 0,0 5 129,-3 0-129,0 3 0,-1 4 0,0 7 130,1 2-130,3 6 0,-1 10 0,1 6 0,3 1 0,0 1 0,1 11 0,-1-16 0,-2 5 0,1 1 0,-4-5 0,-1-2 0,-1 3 0,-4-3 0,-5-1-130,-6 2-257,-2 6-387,-14-12-1548,6 15-3354,-13-5-129,0 9-516,-11 1-387</inkml:trace>
  <inkml:trace contextRef="#ctx0" brushRef="#br0" timeOffset="250830.3467">20332 13797 11094,'14'15'5805,"-14"-15"-387,0 0-129,0 0-4644,-13 8-258,-6-8-129,-3 0 0,-5-5-129,0 3 129,-5-3 0,4 2-129,2-1 129,5 1 0,2 2-129,6 0 0,2-2 0,11 3-129,-11 0 129,11 0 129,0 0-129,0 0 0,0 0 0,0 0 0,0 0 0,0 0-129,0 0 0,0 0 0,5 12 0,1 0 129,-2-2-129,3 7-129,0 0 129,-2 8 129,0 1-129,-2-1 0,1 8 0,-4-1-129,2 4 129,-2-1 0,1 1 0,-1-1 0,0-1 0,0 2 0,3-9 0,-3-1 0,0-2 129,2 1-129,-2-1-129,1-2 258,-1 0-258,0-5 129,0 2 0,0 2-129,0-2 258,0-1-129,0-7 129,2 2-129,1 2-129,-1-3 129,1 0 129,-1 5-129,1-5 0,-1 2 0,0 2-129,-1-5 129,-1 1 0,1 1 129,-1-13-258,3 12 129,-3-12 0,2 11 0,-2-11 129,0 0-258,2 11 129,-2-11 0,0 0 129,0 0-129,0 0 0,0 0 0,0 0 0,11 6 129,-11-6-129,0 0 0,0 0 0,0 0 0,0 0 0,0 0 0,0 0 0,0 0 0,0 0 0,0 0 0,0 0 0,0 0 0,0 0 0,0 0 0,0 0 129,0 0-258,0 0 129,0 0 129,0 0-258,0 0 258,14 0-129,-14 0 0,14 0 0,-14 0 129,26-2-129,-12 2-129,7 0 129,-1-1 0,6-2 258,1-1-258,3 2 0,4 0-129,3 1 129,-1-3-129,3-1 129,-3 3 0,-2 2-129,-1-5 0,-1 5 129,-8-1 0,-1-1 0,-3 2 0,-4 0 0,3 0 0,-4 0 0,3 0 0,0 0 0,1 0 0,2 0 0,0 0 0,-1-1 0,2 1 0,-1 0 0,-4 0 0,2 0 129,-5 1-258,0-1 258,-2 2-129,0-1-129,-12-1 129,16 0 0,-16 0 0,15 2 0,-15-2 0,11 0 129,-11 0-129,11 0 129,-11 0-129,0 0 0,11 0 0,-11 0 0,0 0 0,0 0 0,13 0 0,-13 0-129,0 0 129,0 0 0,0 0 0,0 0 0,0 0 0,0 0 0,0 0 0,2-7 0,0-5 0,-2 0 0,1-4 0,0-2 0,1-6 0,1-5 0,0-3 0,-1 1 129,2 2-258,-2-4 129,1 5 129,-1 4-129,0 4 0,1 6 0,-3 14 0,2-16 0,-2 16 0,1-11 0,-1 11 0,0 0 0,0 0 0,0-13 0,0 13-129,0 0 129,-1-13 0,1 13-129,0 0 129,0 0 0,0 0 0,-10-3-129,10 3 129,-11-1 0,11 1 0,-20-3 0,6 3 129,-1 0-129,-4 0-129,-1 0 258,-1 0-129,-3 0 0,0 5 0,1-1-129,0-3 129,1 3 0,2 1 0,1-3 0,-1-1 0,2 3 0,0-4 0,-1 0 129,0 3-258,-1-3 129,-2 0 0,2 0 0,-1 2 0,2-1 0,3 0 0,0 0 0,5-1 129,0 0-129,11 0 0,-19 0-129,19 0 129,-17 0 0,17 0 0,-18 0 0,18 0 0,-22 0 0,9 0 129,0 0-129,0 0 0,-1-1 129,2-3-258,12 4 129,-18 0 0,18 0 129,-13 0-258,13 0 129,0 0 129,-11 0-129,11 0 129,0 0-129,0 0 0,0 0 0,-13 5 0,13-5 0,0 0 0,0 0 0,-10 12 0,10-12 0,0 0 0,0 0 0,0 0-129,-13 9 129,13-9 129,0 0-129,0 0-129,0 0 129,0 0 0,0 0 258,0 0-129,0 0-129,0 0 0,-3-9 0,3 9 0,-3-20 0,2 3 0,-2-2-129,1-4 258,-2 0-129,2-1 0,1-3 129,-2 1-258,3 3 258,0 1-129,0-1 0,0 5 0,2-2 130,0 1-130,2 0 0,-2 1 0,0 1 0,-1 0 0,1 3 0,-1-1 0,-1 5 0,0 10 0,0-16 0,0 16 0,0 0 0,0-15 0,0 15 0,0 0 0,0-14 0,0 14 0,0-12 0,0 12 0,-4-15 0,4 15 0,0 0 0,-10-15-130,10 15-128,-13-15-645,13 20-1677,-19-5-3096,19 0 0,-16 10-774,16-10-387</inkml:trace>
  <inkml:trace contextRef="#ctx0" brushRef="#br0" timeOffset="255150.5938">20187 13837 645,'12'-10'4257,"-2"3"387,-10 7-129,13 0-1935,-13 0-1677,13 0 129,-13 0-516,9 12 129,-9-12 0,5 26-129,-5-11-129,0 2-129,-10-2 129,4-3-258,-5-5-129,0-4-129,-2-3 129,0-8 0,4-9 0,1 0 0,6-2 0,1 0 129,1 2 0,0 17 0,20-17 0,-4 16 0,2 2 0,0 11 0,-1 0 0,0 8 0,-5 3-129,-2 1 0,-8 4 129,-2-3-129,-6-4 129,-6-3-258,-5-7 129,-5-5 0,3-6-129,-2-7 129,1-8-129,3-3 129,5 2 0,5-4 0,4 3 0,3 4 0,5 1 129,7 5-129,3 6 129,4 1-129,-2 8 0,2 5 129,-3 5 0,1 0-258,-8 3 258,-3 3-129,-6-2 0,-2-1 0,-9-6 129,-6-3-387,-2-5 258,-3-7-258,0 0 129,1-10 0,4-2 0,3-6 129,7 3-129,4 0 258,3-2-129,3 6 258,-3 11-258,27-11 258,-10 9 0,2 5-129,2 8 0,-1 4-258,-2 5 258,-3 6-129,-6 0 0,-5 7 0,-4-2 0,-5-2-258,-7-6 258,-6-5-129,0-6 0,-2-9 0,2-3 0,2-8 0,3-5 129,5-3 0,3-3 0,5 1 0,0 0 0,8 5 0,5-1 129,4 7-129,1 3 129,1 4 0,1 5-129,0 11 129,-3 1 0,-5 9 0,-6-1 0,-6-2 0,-2 2-129,-11 0 129,-3-8-129,-5-6 0,-3-6 129,1-7-129,0-8-129,3-2 129,6-8 0,3-2 0,6 1-129,5 0 129,0 2 0,8 3 0,6 7 0,5 6 129,-1 3 0,3 12-129,-4 4 129,1 7-129,-4 4 129,-2 9 129,-10-3-258,-2 1 129,-8-1-129,-9-6 129,-2-4-129,-4-7 129,-2-11-129,1-5 0,2-5 0,6-11 0,3-7 129,9-3-129,4 0 129,1 0 0,11 6 0,5 3 0,3 5-129,2 9 0,1 3 0,-2 15 0,-2 2 0,-4 9 0,-4 4-129,-5 0 0,-4 1 129,-2-3 129,-5-5-129,-6-8 0,0-5 0,-4-10 129,0-2-258,1-14 129,4 0 0,0-8 0,4 2 0,1-2 129,5 3-129,0-1-129,7 9 129,3 4 0,4 2 0,4 7-129,3 0 0,0 11 0,3 5 0,-3 6 129,-3 4 0,-5 3 129,-6 2-129,-4 1 0,-3-8 129,-8-2-129,-9-8 129,1-7-129,-5-4 0,0-6 0,0-9 129,4-6-129,3-1 0,3 1 129,7-2-129,4 6 129,0-3-129,11 8 0,4 4 0,5 5 0,3 0 0,-1 5-129,2 8 129,-3 6 0,-2 4 0,-3-1 0,-8-1 0,-4 3-129,-4-2 129,-9 0 129,-6-9-129,-7-8 0,-3-1 0,-2-6 0,0-11 129,2-4 0,4-9-129,5 1 0,9-1 129,6 2 0,2-1 0,11 4 0,7 7 0,5 11 0,2 2 0,1 1-129,-1 6 129,-2 10-258,-2 6 129,-8 5 0,-5-3-129,-8 0 129,-1-2-129,-13-2 129,-3-9 0,-6-7 129,-4-8-129,2-12 0,1-4 0,2-9 0,2-3 129,6-2-129,8 4 129,5 8-129,5 3 129,10 4 129,9 7-258,3 7 0,6 3 0,-1 17 0,0 0-129,0 5 129,-6 10-129,-4 0 0,-11 3 0,-7 0 258,-4-9-129,-7-4 129,-8-9-129,-6-13 0,-4-6 129,1-16-129,-1-7 0,5-4 0,1-1 129,6-4-129,7 4 129,6 3-129,3 7 129,11 8 0,9 3-129,7 7 0,4 4-129,2 5 0,-1 13-129,-2 2 129,-3 3 129,-5 5-129,-6 4 0,-12-3 129,-6-2 0,-2-9 0,-13-4 129,-4-5 0,-4-9-129,-2-9 129,0-12-129,0-7 129,3-3-129,5 4 0,7-7 129,4 4-129,5 7 129,9 7-129,8 9-129,6 7 129,4 4 0,5 11-129,-3 10 0,0 4 129,-3 1-129,-9 2 129,-4-1 0,-9-1 0,-4-6-129,-6-7 129,-8-8 0,-2-9 0,-4-3 0,0-11 0,0-8 129,1-5 0,4-3 0,9-2-129,4 5 129,2 3-129,8 4 129,8 8-129,9 10 0,2 5-129,4 11 129,-3 7 0,-4 4 0,0 1-129,-8 3 0,-6-1 129,-7-7 0,-3-7 0,0-14 0,-20 12 0,4-14 0,-1-13 0,2-9 129,1-3-129,2-2 129,5-4-129,4 1 129,3 10-129,4-1 129,8 12-129,6 7 0,4 4 129,2 4-258,1 15 129,0 1 0,-4 2 0,-7 5-129,-4-4 129,-9 2-129,-6-1 0,-7-3 129,-6-7 0,-1-7 0,-5-7 0,2-3 0,2-16 0,2-8 129,4-4-129,3-2 129,5 4-129,5-3 0,2 7 129,11 4 0,6 10-129,9 10 129,4 3-129,4 7 0,1 6-129,-1 11 129,-5 3-129,-4 3 0,-11 2 129,-7-4 0,-8 0 0,-6-5-129,-10-9 129,-4-8 0,-2-10 129,-3-14-129,3-5 0,2-11 0,2-6 0,5-2 129,4 1-129,8 2 129,1 13 0,14 1-129,5 10 129,9 8 0,3 7-129,2 17-129,1 3 129,-4 6 0,-8 4-129,-5 0 0,-7-3 0,-8 0 0,-2-7 129,-7-10-129,-6-8 129,-3-4 0,-2-11 0,1-9 0,0-2 0,2-9 0,1 1 0,9 1 129,5 3-129,3 5 129,12 6-129,5 8 0,6 7 129,4 4-129,2 16 129,-2-3-258,0 4 129,-7-2-129,-3-8 129,-6 2 0,-3-2 129,-11-11-129,0 0 0,0 0 0,0 0 129,0 0 0,0 0 0,7-11-129,-7 11 129,0 0-129,0 0-129,0 0-258,0 0-645,0 0-3741,0 0-516,-12 0-516,-3-6-387</inkml:trace>
  <inkml:trace contextRef="#ctx0" brushRef="#br0" timeOffset="255647.6222">19345 14483 13545,'43'22'6063,"-22"-1"-258,-16-6-387,-6 6-4902,-24-8-258,-17-5 129,-16-4-258,-10-1 0,-10-1-129,-2-2 129,5 0 0,8-2-129,13 1 0,12 1 0,11 0-258,10 3 0,21-3-516,-20 2-2580,20-2-2064,6 5-387,9-5-645,-5-8-258</inkml:trace>
  <inkml:trace contextRef="#ctx0" brushRef="#br0" timeOffset="255938.6388">18902 14335 11352,'0'0'5934,"-13"13"-387,-8 13-129,-11-2-4644,-8 10-258,-10 2 129,0 5-129,1-2-129,4-5-129,6-3 0,12-3 129,5-7-129,13 2 0,5-5-258,6-2 259,10-2-259,9 4 0,6 1 0,5-5 0,4 4-130,-4-4-515,6 5-1161,-16-13-3612,4 1-516,-13-7-387,-13 0-387</inkml:trace>
  <inkml:trace contextRef="#ctx0" brushRef="#br0" timeOffset="257117.7063">17930 13694 10449,'2'-14'5805,"12"28"-387,-5 14 0,-1 6-4515,3 10-387,-5-2-129,0 3-258,-2-5 0,0-6-129,-1-9 129,-3-25-129,0 0 0,2-11 129,-1-15-129,3-11 129,-1-1-129,1 1 0,3-2 129,2 12-258,3 6 258,3 9 0,4 11 0,2 3-258,2 11 129,3 2 129,2 1-129,2-6 129,-2-2-258,-5-8 0,-1-1 129,-6-16 0,-7-9 0,-5-1 0,-4-5-129,-7 3 0,-7 1 129,-3 11 129,0 5-129,-1 12-129,5 14 0,4 6 129,8 11 0,1 7 0,12 4-129,5-2-129,6 0-129,0-16-387,10 1-3354,-13-16-1161,2-9-258,-8-15-516</inkml:trace>
  <inkml:trace contextRef="#ctx0" brushRef="#br0" timeOffset="257897.7509">18338 13534 9030,'14'17'5547,"-1"10"-387,-2 4 0,0 21-4257,-2-14-516,0 0-129,-3-3-387,-2-7 129,1-10 0,-5-18-129,13 4 0,-5-16 0,1-11 0,0-9 129,0-2 0,2 4 129,-3 2-129,1 4 129,-2 9-129,-7 15 129,18 0-129,-10 12 129,1 7-129,-1-2 0,1 0 0,-2 2 0,-1-9 0,-6-10 0,15 0 0,-15 0 0,18-21-129,-9 0 129,1 0 0,1-7 0,2 6 0,-1 3 0,-5 2 0,4 4 0,-11 13 129,9-12-129,-9 12 129,0 0-129,8 8 129,-6 4 0,0 4-129,1 1 0,2 3 0,0-1 129,-1 3-129,2 1 129,1-8-129,1-3 129,-8-12-129,16 13 0,-16-13 0,18 0 0,-18 0 0,19-22-129,-8 7 129,-4-4 0,1-2-129,-2 1 129,0-2 0,-3 3-129,0 2 129,-3 17 0,1-15-129,-1 15 129,0 0 0,0 20 129,0-1-129,0 3 129,2 4-129,3-6 129,1 3-129,7-3 129,0-10-129,-2-5 0,2-5-129,0-6 129,0-7-129,-6-5 129,-2-6-129,-5-5-129,-5 5 129,-8-4-258,-2 11-129,-12-8-645,9 18-3225,-12-3-774,5 8-129,2 0-516</inkml:trace>
  <inkml:trace contextRef="#ctx0" brushRef="#br0" timeOffset="258421.7809">18932 13414 7482,'22'21'5289,"-14"-6"-387,-1 2-129,-1-1-4257,4 6-129,-3-5 0,2 3-258,0-3 0,2-2 0,0-3-129,1-4 129,1-8 0,1 0 129,-2-4-129,2-1-129,-2-5 0,-1-2 0,0 0 0,0 2 0,-11 10 0,19-2 0,-19 2 0,14-2-129,-14 2 129,16 5 129,-16-5-129,20 2 0,-6-4 0,-1-8 0,0-1 0,-1-5 0,-4-9 0,-5 2 0,-3 1 0,-2 3-129,-7 1 129,-4 4 0,-5 5 0,1 9-258,2 5 258,4 14 0,1 5 0,6 4 0,4 7 0,2 0-129,11 0-129,-6-15-2064,11 4-2322,0-8-387,2-5-516,-2-3 0</inkml:trace>
  <inkml:trace contextRef="#ctx0" brushRef="#br0" timeOffset="259225.8269">18356 15645 9417,'15'-8'5805,"-5"3"-645,-10 5 0,0 0-4128,0 0-774,-11 1-129,-5 12 0,2 4-129,-4 7 129,5 9 0,0 5-129,6 6 129,4-1 0,3-7-129,9-1 0,8-7 129,6-6-258,4-10 258,9-7-129,-1-7-129,6-13 129,0-5 0,-1-6 0,-5-7 0,-4-2 0,-5 2 0,-8 1 0,-4 6 0,-5 9 0,-9 17-129,0 0 129,0 0 0,-3 9 0,-1 16 0,0 1 0,4 3 0,0-3 129,8-3-129,9-6 129,0-5-129,6-7 0,-1-9 0,-3-13-129,-2-8 129,-7-2 0,-8 2-129,-4-2-129,-15-1-258,-6 9-387,-19-6-3741,7 18-516,-3-1-387,5 7-516</inkml:trace>
  <inkml:trace contextRef="#ctx0" brushRef="#br0" timeOffset="259677.8527">18933 15650 6708,'0'16'5547,"-5"-4"-387,-5-3-258,0 6-3741,0 0-903,-1 1-129,2-1 0,3 3 0,6-3-129,7-2 129,7-3-129,4-8 0,3-2 129,1-2 129,-2-7-258,-4-5 0,-4-3 0,-1-1 0,-7 1 129,-1 5-129,-3 12 0,0-13 0,0 13 129,0 0 0,-3 16 0,3 4 0,2-2 0,3 5-129,4-2-129,0-5-129,5-1-903,-14-15-3483,19-11-516,-10-12-387,1-3-387</inkml:trace>
  <inkml:trace contextRef="#ctx0" brushRef="#br0" timeOffset="259917.8664">19013 15230 7740,'25'46'5676,"-13"-19"-387,6 7-258,-6-5-3870,7 17-645,-4 4 0,5 7-258,0 3-129,3-2-129,0 3 129,1-13-516,0 3-387,-16-26-3999,10-6-387,-18-19-387,22-5-387</inkml:trace>
  <inkml:trace contextRef="#ctx0" brushRef="#br0" timeOffset="260069.8751">19275 15537 9417,'-25'-24'5934,"8"24"-774,-7 0 129,0 10-4773,-3-3-387,-5-1-387,4 8-903,-8-12-3870,17 5-387,5-7-129,14 0-774</inkml:trace>
  <inkml:trace contextRef="#ctx0" brushRef="#br0" timeOffset="260626.907">19364 15502 5160,'22'43'5031,"-9"-20"-129,-3-4-387,6 5-3741,-16-24 129,18 31 258,-18-31-258,17 27-129,-17-27 0,11 18-258,-11-18-129,10 17-129,-10-17-258,5 12 129,-5-12-258,0 0 129,0 0 129,0 0-129,16-12 0,-16 12 0,21-18 0,-6 11 0,3-1 129,2 6 0,1-1 0,4 3 0,-3 0 0,-1 0-129,-1 0 129,-1 0 0,-4-10-129,-3-6-129,-2 1 0,-4 1 258,-1-3-258,-3 2 129,1 4-129,-3 11 129,0 0 0,0 0 129,0 23-129,0 2 0,2 8 129,5 9 129,1 2-129,4 7 129,2 3-129,1-3 0,2-5-258,-5-13-387,0 4-1290,-12-37-3483,4 13-387,-7-31-387,-9-18-387</inkml:trace>
  <inkml:trace contextRef="#ctx0" brushRef="#br0" timeOffset="260780.9158">19530 15482 11868,'-44'-34'5676,"44"34"-387,-19-4-1419,4-7-8643,-7-7-516,-14-14-645,-3-18-645</inkml:trace>
  <inkml:trace contextRef="#ctx0" brushRef="#br0" timeOffset="262774.0298">16252 13375 9030,'54'26'5676,"-33"-14"-129,-7-9-258,1 4-3999,-15-7-387,0 0-258,-21-2-129,-4-8-129,-12-2 0,-10 0 0,-13-5 0,-6 5 0,-11-6-129,-5 2 0,-7 4-129,-3 7 129,0 0-129,2 5 129,1 7-129,3 5 0,3 6 0,2 3 0,5 1 1,3 0-130,2-4 0,5 2 0,2-8 0,3-4 0,3-6 0,7-2 0,9 0 0,7 2 0,7-2 0,7 0 0,6 2 0,15-2 0,-12 8 0,12-8 0,0 13 0,0-13 0,0 0 0,0 0 0,4 11 0,-4-11 0,6 12 0,-6-12 0,6 15 0,-3-3 0,1 8 0,0 9 0,0 7 0,4 7 0,-1 6 0,1 14 0,-1 9 0,3 8 0,0 5 0,-2 7 0,-1 0 0,-1 0 0,-1 7 0,-1-10 0,0 1 0,-3-7 0,0 1 0,-1-2 0,0 0-130,0-1 1,0-6 129,0-3 0,1-7 0,2 0 0,0-12-129,4-3 258,-2-10-129,1-6 0,-1-6 0,0-4-129,0-3 258,-2-4-258,1-1 129,-3-1 0,0-5 0,-1-10 0,5 17-129,0-5 129,-5-12 0,16 15 0,-2-11 0,2-4 0,2 0 129,4 2-129,3-2 0,1 0 0,3-1 129,2-3-129,5 1 0,3-1 0,5 0-129,5 1 129,4-2 0,11 0 0,4-4 0,5-2 0,3 2 0,4 1 0,2 0 0,0-1 129,-2 5-129,-4-3 0,-1 4 129,-2 3-129,-2 0 0,-3 0 130,-2 0-130,-1-2 0,-3-6 0,-1-1 0,-4 0 0,-3 5 0,-4-4 0,-5-2 0,-2 3 0,-5-1 0,-4 6 0,-5 2 0,-6 0 0,3-1 0,-4 1 0,1 0 0,-3-1 0,0-1 0,0-1 0,-1-2 0,-2 1 0,-3-1 0,0-3 0,-4 1 0,-10 7 0,14-5 0,-14 5 0,0 0 0,0 0 0,0 0 0,0 0 0,0 0 0,0 0 0,0 0 0,0 0 0,5-12 0,-5 12 0,0-14 0,0-3 0,-3 0 0,-4-6 0,-2-12 0,-2-9 0,-6-13 0,-3-7 0,-7-14 0,-2-2 0,-1-9 0,0-4 0,-2 2 0,4 1 0,5 8 0,3-1 0,3 11 0,5 5 0,3 4 0,3 7 0,2 4 0,0 0 0,-2 4 0,-2 7 0,2 2 0,-2 0 0,0 3 0,-2 2 0,2 6 0,-1 3 0,1 5 0,3-4 0,0 3 0,3 0 0,-4 0 0,3-5 0,-2 0 0,-1 1 0,-1-4 0,0 2 0,-3 4 0,1-4 0,2 5 0,0 7 0,-1-2 0,1 4 0,2 0 0,5 13 0,-9-22 0,9 22 0,-10-10 0,10 10 0,-11-19 0,11 19 0,-17-18 0,5 9 0,1-1 0,-4 3 0,0-3 0,-2 6 0,0 1-130,-1 3-257,-3-2-516,10 14-2322,-13-9-2451,24-3-516,-11 4-258,11-4-645</inkml:trace>
  <inkml:trace contextRef="#ctx0" brushRef="#br0" timeOffset="263467.0694">19863 13658 1032,'0'0'4773,"0"0"387,-6 9-129,6 8-3096,-11-10-258,9 20 0,-15-7-129,9 18-387,-9-9-387,2 10-258,0-3-387,-4 3-258,6 0-903,-10-7-3612,12-4-387,0-6-387,8-3-387</inkml:trace>
  <inkml:trace contextRef="#ctx0" brushRef="#br0" timeOffset="263682.0817">19913 13797 6708,'11'36'5289,"-15"-7"-516,-9 4-387,-4 4-3999,1 6 0,-5 1 0,3 1-387,0-1-258,1-13-1032,8 2-3225,0-2 0,4-10-774,5-6 258</inkml:trace>
  <inkml:trace contextRef="#ctx0" brushRef="#br0" timeOffset="263895.0939">19935 14064 7353,'13'66'5160,"-13"-24"-129,-6 6-387,-8-3-4257,-6 5 0,-6 0-258,0-3-129,-2 0-258,4-9-516,10-2-3870,1-6-258,7-3-129,6-9-516</inkml:trace>
  <inkml:trace contextRef="#ctx0" brushRef="#br0" timeOffset="264087.1049">19968 14559 6837,'13'61'5676,"-11"-19"-387,-3 0-258,-4 12-2838,-6-8-2064,-4-3-129,-1-3-387,-2-16-387,11 7-2838,-2-19-1161,9-1-774,0-11-129</inkml:trace>
  <inkml:trace contextRef="#ctx0" brushRef="#br0" timeOffset="264299.117">20195 14821 9288,'51'9'5418,"-35"12"-129,-3 10-129,-10 3-4515,-3 9 0,-5 3-516,-8 0 0,-5-3-258,0-5-129,2-5-516,-5-23-1677,21-10-2709,-14 2-258,14-11-129,4-21-387</inkml:trace>
  <inkml:trace contextRef="#ctx0" brushRef="#br0" timeOffset="264470.1268">20360 14826 3999,'53'-29'5289,"-32"25"-129,-2 8-387,-7 6-2064,-1 21-1677,-11 1-645,0 11-129,-4 6-387,-5-4-129,2 9-1419,-2-11-2838,5-7-516,4-11-258,7-11-387</inkml:trace>
  <inkml:trace contextRef="#ctx0" brushRef="#br0" timeOffset="264643.1367">20691 14972 4386,'60'-13'5676,"-36"25"-387,-5 11-516,-6 1-1935,-4 9-2193,-9-1-516,0 1-129,-4-2-774,-12-16-1419,8 2-2580,8-17-387,0 0-387,0-14 259</inkml:trace>
  <inkml:trace contextRef="#ctx0" brushRef="#br0" timeOffset="264799.1456">20955 14950 903,'58'-22'4902,"-32"22"129,-3 5-258,2 24-2322,-18-8-903,7 11-903,-9-3-903,-5-12-1806,0-2-2322,0-15-258,0 0-645</inkml:trace>
  <inkml:trace contextRef="#ctx0" brushRef="#br0" timeOffset="264972.1555">21261 14838 6063,'36'16'5418,"-21"7"-387,-9 7-516,-1 3-3999,-5-7-387,-5-6-774,4-1-2193,1-19-1935,-14 0-258,10-17-387</inkml:trace>
  <inkml:trace contextRef="#ctx0" brushRef="#br0" timeOffset="265643.1939">20609 13418 7224,'9'66'5289,"-8"-29"-258,-1 0-387,0 2-4128,-2-9-258,-6-4-516,3 5-1161,-3-16-3096,8-15-387,0 0-516,0 0 0</inkml:trace>
  <inkml:trace contextRef="#ctx0" brushRef="#br0" timeOffset="265871.2069">20740 13559 7224,'36'-5'5289,"-24"17"-129,-4 12-258,-4 12-3741,-7-4-516,-3 8-258,-4 1-774,-4-6 0,5 1-645,-9-19-2064,11-2-1677,7-15-516,0 0-258</inkml:trace>
  <inkml:trace contextRef="#ctx0" brushRef="#br0" timeOffset="266090.2195">20856 13648 3483,'27'-12'5031,"-16"19"0,-5 17-387,3 17-2580,-9-5-1032,0 8-645,0-2-516,-7-10-903,7-6-3354,0-10-516,0-16-258,0 0 0</inkml:trace>
  <inkml:trace contextRef="#ctx0" brushRef="#br0" timeOffset="266242.2282">21022 13646 5676,'37'-15'5547,"-23"20"-516,-2 17-258,-7 7-3354,1 12-774,-6 7-516,-8-2-645,6 0-1290,-7-14-2838,3-6-258,6-26-645,-5 10 387</inkml:trace>
  <inkml:trace contextRef="#ctx0" brushRef="#br0" timeOffset="266357.2347">21145 13776 1806,'47'-10'4902,"-23"18"-258,-1 14-129,-8 7-2838,10 22-258,-14-1-774,2 8-258,-2-7-129,-4-3-258,-4-6-129,1-16-516,1-5-1419,-5-21-2322,0 0-516,0-9-258</inkml:trace>
  <inkml:trace contextRef="#ctx0" brushRef="#br0" timeOffset="266686.2536">20681 13868 8256,'0'53'5160,"0"-23"-387,0 0-258,0-1-4644,-4-11-1032,4-3-3354,0-15-516,0 0-516,11 3 258</inkml:trace>
  <inkml:trace contextRef="#ctx0" brushRef="#br0" timeOffset="267046.2742">21344 13973 4902,'6'37'4644,"-5"-19"-258,-1-18-645,0 22-4644,0-22-1290,-1 17-387,1-17 774,0 13 1032,0-13 645,8 17 258,4-1 645,-3-3 774,8 15 903,-12-6 387,6 14-774,-11-7-1290,0 0-774,-1-2-4257,-6-5-387,7-22-516,-15 7-129</inkml:trace>
  <inkml:trace contextRef="#ctx0" brushRef="#br0" timeOffset="270074.4474">15304 14079 9159,'14'7'6192,"-14"-7"-774,10 0 129,5 2-4257,-15-2-387,0 0-258,-9-4-258,-5 4 0,-5 0 0,-3-1-129,-5-3 0,-2 1 0,-1 0 0,1 2-129,2-5 0,5 1-129,3 0 129,4 5 0,3-1-129,12 1 129,-20-5-129,20 5 0,-15-2 129,15 2-129,-15-3 0,15 3 0,-17-3 0,17 3 129,0 0-129,-15 0 129,15 0-129,0 0 0,0 0 0,8 13 0,-8-13 0,18 21 0,-9-4 0,2 4-129,-2 7 129,-2 5 0,2 1-129,-5 8 129,-1 3 0,0-4 0,-2 4 0,2-5 0,0-2 0,-2-1 0,0-4 0,1-4 0,1-1 0,-1-1 0,3-8 0,-4 7 0,3-3-129,-2-2 0,0-4 129,1 0 0,-1-3 129,0-3-258,0 4 129,-2-15-129,4 15 258,-4-15 0,4 15-129,-4-15-129,5 12 129,-5-12-129,5 15 129,-5-15 0,4 13 0,-4-13 0,0 0 0,0 0 0,3 11 0,-3-11 0,0 0 129,0 0-129,0 0 0,0 0 129,0 0-129,0 0 0,0 0 0,0 0 0,0 0 0,11 1-129,-11-1 129,0 0 0,15 4 0,-15-4 0,17 3 0,-5-3 0,4 0 129,1 0-129,6 0 129,1 0-129,6-3 0,3 1 0,5-4 0,3 1 0,4 3-129,-2-3 129,5 5 0,-2 0 0,2-2 0,0 2 0,2 0 0,-5 0 129,2 0-129,-1 0 0,-3 0 129,-3 0-129,-4 2 0,-8-2 0,-5 2 0,-5-1 0,-5 1 0,-13-2 0,15 0-129,-15 0 129,0 0 0,15-5 0,-15 5 129,18 0-129,-18 0 0,22-2 0,-9 2 0,-2 0 129,-1 0-129,-10 0 0,17 0 0,-17 0-129,10 0 129,-10 0 129,0 0 0,0 0-129,0 0 0,0 0-129,13 0 258,-13 0-129,0 0 0,0 0-129,0 0 0,1-6 129,-1-4 0,0-3 0,-2-11 0,-3-5 0,-1-7 129,3 2-129,-2-7 129,-1 2-129,1 2 0,3 3 0,-1 8 129,1 4-129,0 7 0,2 1 0,0 14 0,0-19-129,0 19 129,0-11 0,0 11-129,0 0 258,0 0-129,0 0 0,0 0 0,0 0 0,0 0 0,-7 6 0,7-6 0,0 0-129,-13 11 129,13-11 0,-20 6 0,6-1-129,-1 0 129,-3 2 0,0-3 129,-2 0-258,1-3 129,-1 2-129,0 4 129,1-2 129,0 0-129,2-5-129,-2 2 129,-1 1 129,4-3 0,-4 2-129,0-2 0,1 0 0,-1 0-129,2 1 129,-2-1 0,2 0 0,-1 0-129,1 1 258,3-1-129,0-2 0,3-4 0,0 5-129,2-2 258,10 3-129,-19 0 0,19 0 0,-15 0-129,15 0 258,-19 0-129,19 0 129,-18 0 0,18 0-258,-16 0 129,16 0 0,0 0 129,-12-2-258,12 2 129,0 0 0,0 0 0,0 0 0,0 0 0,-11-2-129,11 2 129,0 0 129,-17 0-129,17 0-129,-14 0 129,14 0-129,-11 0 258,11 0-129,0 0 0,0 0 0,-10-3 0,10 3 0,0 0 129,0 0-258,0 0 129,0 0 0,0 0 0,0 0 0,0 0 0,-12 7 0,12-7-129,0 0 258,0 0-129,0 0-129,0 0 129,-10 0-129,10 0 129,0 0 129,0 0-129,0 0 0,0 0 0,0 0 0,-5-8 129,5 8-129,-4-16 129,2 3-258,0-3 129,-1 1 129,0-5-129,2-1 0,-1 0 0,1-6 0,0 3 0,1 0 129,-1 0-129,0-3 0,1 2-129,0-1 129,0 0 129,-1 1-129,1 6 0,0 0 0,0 3 129,0 0-258,0 16 258,0-17-129,0 17 0,0 0 0,0 0 0,0 0 0,0 0-129,0 0 129,0 0 0,0 0 0,0 0 0,0-13 0,0 13 0,0 0 0,0 0 0,0 0 0,0 0 0,0 0 0,0 0 0,0 0 0,-12 0-129,12 0 129,0 0 0,-18-2-129,18 2 0,-20-9 0,10 7-129,-9-5-129,5 4-129,-7-4-258,5 7-645,-16-19-2967,15 16-1161,-4 0-387,7 1-516</inkml:trace>
  <inkml:trace contextRef="#ctx0" brushRef="#br0" timeOffset="270443.4685">15122 14083 7740,'2'39'5547,"-2"-20"0,-5 1-774,-6-3-3741,-2 2-903,-3 4-516,-4-14-387,12 7-3096,-5-13-1290,13-3-258,0 0-258</inkml:trace>
  <inkml:trace contextRef="#ctx0" brushRef="#br0" timeOffset="270674.4817">15185 14064 9288,'20'27'5547,"-15"2"-129,-5 2-129,0 5-4515,-16-2-516,0-2-129,0-1-387,-3-8-258,8-6-258,-4-20-1290,15 3-3096,0-21-258,0 0-387,8-7 0</inkml:trace>
  <inkml:trace contextRef="#ctx0" brushRef="#br0" timeOffset="270818.4899">15272 14044 8514,'23'30'5547,"-23"4"-387,-1 12-258,-16 2-4128,-3 10-258,-7-7-387,0-6-129,0-10-258,1-12-129,9-4-645,-4-23-903,21 4-3096,-3-33-387,3 8-258,7-8 129</inkml:trace>
  <inkml:trace contextRef="#ctx0" brushRef="#br0" timeOffset="272177.5677">15274 14137 8385,'12'47'5547,"-14"-6"-258,-10 9-258,-13-6-4128,5 8-516,-5-6-387,-1-14-258,7-5-258,-2-16-645,15-1-129,-4-15-516,10 5 0,4-35-129,15 15 0,-7-19 516,11 6 774,-1-2 774,-2 4 903,7 11 387,-14-2 387,7 26 0,-20-4 0,7 41 0,-19-7-516,1 20-387,-14-5-387,5 9-258,-6-1-129,2-10-258,5-10 0,4-13-129,15-24-129,-15 5-258,15-11 129,0-19 129,9-4-129,1-12 129,9 1 129,0-3 258,3 9 258,3 11 129,-5 6 129,0 17 0,-7 9 129,-4 19 129,-9 6-129,0 15-129,-9 4-258,-2-2-129,-2-2-129,-1-11 0,5-7 0,2-10-258,7-21 129,0 0-129,0 0 0,10-26 0,7-2-129,-2-11 129,10 1 0,-1 1 0,2 1 645,0 9-258,-4 8 129,-1 15 0,-10 6 129,0 19-129,-11 8 0,0 9 0,-5 4-129,-5-1-129,0-3 0,1-10-129,2-9 129,7-19 0,0 0-129,0-8 0,10-17 0,-1-4 0,6-3-129,2-5 129,3 5 0,2 3 129,-2 13-129,-2 10 129,-1 6 0,0 18 0,-7 6 129,-4 9-129,-2 4 0,-4 0 0,0-6 0,-4-8-129,2-5 129,2-18 0,0 0 0,-2-12 258,2-8-258,8-2 129,1-2-129,3-2 0,3 1 129,-2 7-258,2 10 258,-3 8 0,1 4-258,-5 14 129,0 1 129,-3 5-258,-3 1 129,0-4-129,-2-5 129,0-16 0,0 0 0,2-7 0,6-14 0,-1-2 129,1-6 0,5-1-129,2 4 0,3 4 0,0 9 0,2 13 0,-3 3 0,0 19 0,-1 7 0,-3 6 0,-6-1 129,-1-2-129,-2-3 0,-2-11 0,-2-18 0,0 0 0,2-8-129,2-18 258,0-1-129,3-4 0,5-2 129,1 2 0,1 8-129,1 3 129,-1 12-129,2 8-129,-5 13 258,0 8-129,-2 6 0,-3 0 0,-2-1 0,-2 0 129,-2-26-129,3 17 258,-3-17-258,6-17 0,0-4 0,4-2 129,4 0 0,3 0-129,5 6 129,2 4 0,2 10-129,-1 3 129,-2 13 0,-2 4-129,-7 2 129,-2-2-129,-7 4-129,-5-6 0,-5-5-516,-18-15-3741,4-9-903,-4-13-258,1-3-645</inkml:trace>
  <inkml:trace contextRef="#ctx0" brushRef="#br0" timeOffset="272810.6039">15292 14126 6966,'28'42'5547,"-13"-15"-258,-1-1-387,-3-4-3999,4 2-387,-10-12 0,-5-12-258,0 0-129,13 0 0,-12-19-129,1-2 129,-1-1 0,2 2-129,-2 6 0,-1 14 0,0 0 258,18 10-129,-11 17 129,1 13-129,-3 2 0,0 1 129,-2-3-129,-3-11-129,0-6-903,-18-23-4128,3-19-258,-2-22-387,0-9-516</inkml:trace>
  <inkml:trace contextRef="#ctx0" brushRef="#br0" timeOffset="274103.6778">15645 13600 7224,'27'64'5547,"-9"-22"-387,2 6-258,1 3-3483,-1 0-903,-3-7-258,-3-3-129,-2-9-258,-6-13-129,0-5-645,-6-14-3225,-10-16-903,3-2-387,-2-6-387</inkml:trace>
  <inkml:trace contextRef="#ctx0" brushRef="#br0" timeOffset="275257.7438">15456 13471 9417,'24'-12'5934,"-24"12"-645,9-17 0,-9 5-4386,-5 0-516,-10 7-258,-1 5 0,-4 0 0,0 0-129,4 10 129,4 5 0,3 1-129,8 6 258,1-5-258,12-1 129,6 8-129,4-5 129,1 3-129,2-4 0,1 6 0,-3 3 129,-2 2-129,-5-2-129,-7-5 258,-8 0-129,-1-1 0,-4-4 0,-12-5 0,0-8-129,-4-3 0,-2-1 129,2-2-258,-4-6-387,10 8-774,-9-8-3870,11 4 0,-1 0-645,13 4-129</inkml:trace>
  <inkml:trace contextRef="#ctx0" brushRef="#br0" timeOffset="275583.7625">15618 13387 10965,'33'10'5934,"-21"-2"-516,-1 1-258,-11-9-4773,0 12-387,0-12-516,-10 0-1419,10 0-3354,-17 0-129,17 0-387,-16-8-516</inkml:trace>
  <inkml:trace contextRef="#ctx0" brushRef="#br0" timeOffset="276961.8413">15254 14495 5805,'-11'14'5418,"-2"-7"0,-4-6-645,-2 8-3483,-22-9-258,-3 15 129,-22-13-258,-8 6-258,-17-5 0,-9 1-129,-6-4-129,-4 0-129,1 1 0,1 1 0,7-2-129,8 5 129,10-1-129,11 1 0,7 3 129,13 1 0,5-1 0,11 4-129,8-8 0,7 1 0,8-5 0,13 0 0,-18-3-129,13-8-516,5 11-129,-9-39-1935,7 26-2967,-8-3-129,10 16-645,-16-18-258</inkml:trace>
  <inkml:trace contextRef="#ctx0" brushRef="#br0" timeOffset="277483.8712">12798 14168 10320,'32'66'5934,"-8"-18"-258,-8-1-387,19 8-4515,-21-10-258,1-1-129,-5-5-258,-4-6 0,-5-13-129,-1-20 0,-5-10 129,-5-25-129,-5-10 0,1-10 0,-2-9 258,2-8-258,1 0 129,4 1 0,5 9-129,4 10 129,11 9-129,8 12 0,5 15-129,5 13 0,2 10 129,1 13 0,-3 11 0,-7 7-129,-8 1 0,-10 0-387,-4 4-645,-22-16-3999,-2-8-258,-6-9-516,-2-9-387</inkml:trace>
  <inkml:trace contextRef="#ctx0" brushRef="#br0" timeOffset="278510.9299">13200 14205 9546,'22'-10'6063,"0"3"-645,-22 7 129,14 12-4257,-14-12-516,-3 21-387,-12-10-387,-8 2-129,1 5-387,-11-11-774,11 9-3870,-7-7-258,7-2-387,1 0-516</inkml:trace>
  <inkml:trace contextRef="#ctx0" brushRef="#br0" timeOffset="280548.0464">13369 13549 9417,'28'46'5418,"-16"-15"-129,5 3-129,-15 4-4257,14 7-129,-7 1-387,5 4-129,-1 3 0,0 1-129,5-1-129,-6-2-258,6-3-387,-12-13-4128,8-10-516,-2-12-387,-12-13-516</inkml:trace>
  <inkml:trace contextRef="#ctx0" brushRef="#br0" timeOffset="280760.0585">13568 13912 11352,'-19'0'5676,"7"4"-258,-7 4-387,4 1-4644,-7-2-387,-6-7-774,11 6-3999,-7-6-516,9 2 0,0-2-903</inkml:trace>
  <inkml:trace contextRef="#ctx0" brushRef="#br0" timeOffset="281574.1051">13619 13876 7611,'10'4'5547,"-10"-4"0,0 0-774,14 17-2709,-14-17-1419,10 11-258,-10-11-387,11 18 129,-11-18-258,18 18 0,-6-13 129,-12-5-129,17 2 0,-17-2 0,17-5 129,-17 5 0,8-15 0,-8 15 0,5-15 129,-5 15 129,0 0-129,8 6 0,-4 5 129,4 7-258,0 6 258,4 7-129,-1 3 129,1 5-258,-2-4 258,-1 6-129,-5-1 0,-4-6 0,-4-6-129,-10-6 0,-4-5 0,-5-6 0,-2-9-129,-2-3 0,5-6-258,-2-7-129,11 2-387,-5-10-2451,13 8-2064,5-1-129,0 15-387,9-20 129</inkml:trace>
  <inkml:trace contextRef="#ctx0" brushRef="#br0" timeOffset="282246.1435">13879 13808 9030,'36'10'5547,"-18"4"-387,4 10 0,-4-1-4515,2 10-129,-5-2-258,1 5 0,-6-1-129,-2-4-129,-5-4 129,0-6-129,-3-6 129,0-15-129,-9 9 129,9-9-258,-21-12 129,10-5 0,0-5 0,2 0-129,2-6 129,2 2 0,5-1 0,0 5 129,0 0 0,5 3 0,0 5-129,2-1 258,-7 15-387,11-15 258,-11 15 0,0 0-129,12-10 0,-12 10 129,0 0-129,14 0 0,-14 0 129,0 0-258,0 0 129,11 8 0,-11-8 0,0 0-129,0 0 129,0 10 129,0-10-129,0 0 129,0 0-129,0 0 0,0 0 0,0 0 0,0 0 0,0 0 0,0 0-129,0 0 129,0 0-129,-11 0 0,11 0-258,0 0-387,0 0-903,-22-6-3483,22 6-129,-14-14-387,14 14-258</inkml:trace>
  <inkml:trace contextRef="#ctx0" brushRef="#br0" timeOffset="282882.1799">13908 13803 4644,'-1'-12'5418,"1"-3"-129,0-2-516,0-9-2838,12 6-645,-8-9-387,11 12 0,-6-6-387,8 15-129,1 1 0,3 7-129,-3 4-129,2 13 129,-6 1-258,3 1 0,-8 2 0,-2-2 0,-6 4-129,-1-5 129,-8-3-129,-4-5 129,-3-6 0,-1-1-129,-3-2 0,1-1 129,2-4-129,2 3 129,2-4 0,12 5-129,0 0 129,0 0 0,0 0 0,9 2 0,4 3 129,2 0-129,2-3 0,3 1 129,-1-3 0,4-4-129,2-7 0,3-3 129,0-10-129,1-1-129,-3-1 129,-3-6-129,-5 6 129,-5 0-129,-5 3 129,-8 6-129,0 17 0,-20-9 0,3 11 129,-1 13-129,2 9 129,0 7-129,8 7 0,3 2 129,7 1-258,11-6-258,14 5-4257,-3-13-258,7-6-258,0-8-645</inkml:trace>
  <inkml:trace contextRef="#ctx0" brushRef="#br0" timeOffset="289262.5449">15681 10705 7611,'-13'10'5805,"-2"3"-516,15-13 0,0 0-4386,7 7 0,-7-7-129,24 0-258,-4 0-129,8 0 0,4 0-129,6 0-129,8 0 129,2 1-129,4 0 0,1-1 0,-6 0 129,-2 0-258,-5 0 129,-5-5 129,-9 1-258,-4 1 129,-9 1-129,-13 2 129,15-3-129,-15 3 129,0 0 0,0 0-129,0 0 0,0 0 0,0 0 129,0 0-258,0 0 129,0 15-129,0-15 129,-11 17-258,11-17 258,-14 19-129,14-19 129,-12 9 0,12-9 129,0 0-129,0 0 129,11-2 129,2-6-258,4-4 129,2 0-129,1-4 129,-1 0-129,-3-4 129,-4 1-258,-8 1 258,-4 0-129,-5 1-129,-9 0 0,-5-3-129,0 6-516,-13-11-1290,9 14-3612,-4-2 0,8 5-516,0 1-387</inkml:trace>
  <inkml:trace contextRef="#ctx0" brushRef="#br0" timeOffset="290041.5894">15667 9974 8127,'19'-26'5418,"-14"14"0,-5 12-516,8-12-4128,-16 7-258,-2 7 0,-7 6-258,3 11-129,-5 1 258,5 6-258,2 3 129,4 0-129,7 0 0,1-2-129,10-4 129,4-10-129,6-2-129,1-7 0,4-4 0,1-5-129,1-6 0,-4-8 129,-3-2 0,-2 1 129,-6-1-129,1 6 129,-6 3 129,-7 12-129,0 0 129,-10 5-129,0 15 129,-1 5 0,1 4 0,-1 1-129,6-2 0,5-5 0,7-6 0,9-7 0,3-10 0,3-8-258,1-8 258,-2-6-258,-4-3 0,-7-4 0,-4 6-516,-11-9-1032,-2 14-3225,-7 5-387,-6 3-258,0 8-129</inkml:trace>
  <inkml:trace contextRef="#ctx0" brushRef="#br0" timeOffset="290501.6157">16145 10020 6966,'0'0'5418,"-7"0"-258,-7 4-129,-3 5-4773,-7-2 129,4 2-129,-3 3 0,5 4-387,4-3 258,8 3-129,6-4-129,3-2 129,10-3-129,4-6 0,3-1 129,-2-4-258,1-4 129,-6-1 0,-2-3 0,-4 2 129,-7 10 0,0 0 0,0 0 129,0 0 129,-10 5-129,8 10 0,0 2-129,2 0 129,1 0-129,6-5-258,9 1-774,-16-13-3483,26-8-645,-6-9-129,-1-12-387</inkml:trace>
  <inkml:trace contextRef="#ctx0" brushRef="#br0" timeOffset="290743.6296">16322 9654 8514,'22'11'5676,"-15"16"-387,-4 5-516,-1 16-4257,-2 2-258,-2 7-258,-3 0-129,0 1-516,5 3-774,0-13-3483,10-9-258,1-16-387,4-12-645</inkml:trace>
  <inkml:trace contextRef="#ctx0" brushRef="#br0" timeOffset="290927.6401">16455 9856 9159,'-23'-37'5676,"2"32"-258,-2 4-387,-4 1-5160,-12 0-4386,6 1-516,3 0-516,5-1-516</inkml:trace>
  <inkml:trace contextRef="#ctx0" brushRef="#br0" timeOffset="291837.6921">18217 10573 3612,'-28'3'6192,"28"-3"-516,-18 0-258,18 0-2838,0 0-903,0 0-258,0 0-516,18-1-258,0-10-258,9 1-129,5-2 0,12 1-129,5-3 0,9-1-129,3 3 129,2-4 0,-1 3 0,4 1 0,-3-5 0,-6 5 0,-9 3 0,-7 1-129,-9-1 0,-8 4 0,-5 2 0,-9 1 129,-10 2-258,0 16 129,-2-2 0,-5 0 0,-2 7 0,0-1 0,0 0 0,6 1 0,3-7 0,0-14 0,15 10 0,0-10 0,5-10 0,-5-7 0,4 0-129,-8-9 129,-4-2 0,-7 0-129,-9 2 129,-14 4-258,-2 0-129,-8-4-258,1 14-1548,-8-8-3225,0 5-258,-2-2-387,4 0-516</inkml:trace>
  <inkml:trace contextRef="#ctx0" brushRef="#br0" timeOffset="292138.7094">18174 9744 8256,'15'40'5805,"-10"-6"-516,1 4-258,-1 2-4257,0-2-1032,3 0-1419,-5-14-3483,3-6-129,-6-18-516,0 0-129</inkml:trace>
  <inkml:trace contextRef="#ctx0" brushRef="#br0" timeOffset="292286.7178">18174 9643 6837,'0'-17'3870,"0"17"-3870,9 10 0,-9-10-5160,26 8-258</inkml:trace>
  <inkml:trace contextRef="#ctx0" brushRef="#br0" timeOffset="292481.729">18339 9549 9288,'15'44'5934,"-10"-18"-645,-5 1 0,3 9-4902,-3 2 0,0 2-387,0 6-129,0-1 0,0 0-129,0-12-387,14-4-1161,-14-29-3225,10 7-387,-2-22-387,0-17-129</inkml:trace>
  <inkml:trace contextRef="#ctx0" brushRef="#br0" timeOffset="292673.74">18433 9576 5160,'14'-85'6063,"-2"59"-387,-3 11-387,3 22-2838,-7 8-1419,6 17-387,-6 11-645,-3 7-129,3 14-516,-5-7-516,4 7-3483,-4-9-774,3-11-258,2-11-516</inkml:trace>
  <inkml:trace contextRef="#ctx0" brushRef="#br0" timeOffset="292971.757">18588 9686 7998,'5'71'5418,"-5"-37"-129,0-2-645,0 9-4515,0-15 0,3 2-258,4-10 0,5-6 0,3-7 0,4-4 0,1-4 0,2-12 129,-3-3 0,-3-5 129,-3 4-129,-3 0 129,-4 2 0,-6 17 0,3-12 0,-3 12 0,0 11-129,0 4 0,0 4-129,1-4-645,11 11-2709,-5-10-1419,4-5-387,3-10-516</inkml:trace>
  <inkml:trace contextRef="#ctx0" brushRef="#br0" timeOffset="293465.7853">18820 9685 5805,'8'53'5676,"-3"-22"-387,0-2-516,0-8-3870,1 9-258,-5-8-387,2-1-258,1-10-258,-4-11 129,0 0-129,10 0 0,0-10 0,-1-7 0,2 0-129,-2 1 387,0-1 0,2 4 129,-11 13-129,19-15 258,-19 15-129,9 8 0,-9-8 0,8 20 0,-4-6-129,1 0 129,-5-14 0,11 15 0,-11-15 0,14-5-129,-5-7 0,0-1 129,0-6-129,1 5 0,0-1 0,-10 15 129,17-9 0,-17 9 129,18 9 0,-9 6-129,-2 4 129,4 0 129,-2 1-129,-1-5-258,1-1-129,-9-14-774,20 4-3870,-20-4-258,14-14-645,-8-3-258</inkml:trace>
  <inkml:trace contextRef="#ctx0" brushRef="#br0" timeOffset="293724.8001">19190 9860 6708,'9'19'3741,"-3"-5"-3483,-6-14-258,0 0-5547,0 0 388</inkml:trace>
  <inkml:trace contextRef="#ctx0" brushRef="#br0" timeOffset="295766.9169">21818 11615 8256,'34'12'5289,"-18"-12"0,-8-16-2064,-8 16-2451,0-29-258,-4 14-258,-14 3-129,-2 7 129,-5 5 0,1 10-129,1 15 129,5 11-129,3 4 0,10 2 0,5-1 0,11-9-129,9-6 0,5-11 0,3-15-129,2-17 129,3-19 0,-5-10 0,-1-12-129,-7-4 258,-5-6-258,-5 1 258,-5 7-129,-3 7 0,-2 12 0,-2 18 129,2 23 0,-12 0 0,4 23 129,2 18-129,-2 12 0,2 12 129,3 3-129,2 1 0,1 1 0,2-8-129,7-7 0,6-10 0,3-14-129,4-15 0,2-11-129,1-12 129,2-15-129,0-8 0,-3-3 129,-4-6 0,-6 6 0,-3 4 0,-4 5 129,-5 11 0,-2 13 0,-6 0 129,-3 10-129,-1 17 0,2 6 129,3 5-129,1 3 0,4-1 129,6-7-129,5-1 0,5-10 0,1-10 0,2-12-129,-2-12-129,-4-12 129,-5-8-258,-5 1 129,-3-9-258,-7 6-387,-14-13-1419,-1 18-2709,1 7-258,0 3-516</inkml:trace>
  <inkml:trace contextRef="#ctx0" brushRef="#br0" timeOffset="296493.9585">22296 11650 4386,'54'60'5547,"-28"-14"-258,0 3-387,5 11-3999,-18-7 0,-1 5-387,-10-12-258,-2-4 0,-5-9-258,-5-7 129,-4-17 0,1-9 0,2-16 0,2-15-258,3-11 258,6-8 0,0-8 129,11-5-258,4 5 129,7 0 0,5 6 0,4 9 0,-1 12-129,1 10 258,-5 13-516,-3 8 258,-3 3-129,-9 8 0,-8 12 129,-3 0 0,-9 2-129,-9-3 0,-3-3 129,-4-4-129,-2-7 129,0-4 0,0-7 0,4-3-129,3-4 129,3-3 0,7-1 129,6 3-129,4 11 0,7-13 129,9 13-129,2 2 0,7 5 129,2 4-129,4 0 0,0 1 0,2 0 0,1-4 0,3-8 129,1-3-129,0-11 0,-4-3 0,-2-4-129,-4-7 129,-6 2 0,-7-3-129,-9 9 129,-6 3 0,-5 6 0,-10 10 0,-2 1 129,-2 13-129,0 7 0,4 9-129,5 5 258,9 13 0,1-2-129,15 3 0,7-1-387,-1-17-1161,4 8-3354,2-10-129,-3-13-774,-3-15 129</inkml:trace>
  <inkml:trace contextRef="#ctx0" brushRef="#br0" timeOffset="298746.0873">16659 16066 9288,'-130'54'5547,"36"-38"-387,-11-4-258,-9-10-4902,-6-2 258,-6-10-129,8-2 0,10-1-129,15 0 129,19 2 0,14 5-129,13 4 129,13 2-258,18 12-387,16-12-516,6 38-2451,12-20-1548,18 10-516,5-6-258</inkml:trace>
  <inkml:trace contextRef="#ctx0" brushRef="#br0" timeOffset="299150.1104">16184 16252 10965,'56'22'5805,"-61"-5"-516,-24 12-1548,-23-13-2709,-13-3-516,-18-4-129,-5 1-258,-2-5 0,7-3-129,15-2 0,14 0-129,17 0 387,21 2-516,16-2 387,18 8-258,14-1 258,12 3 0,8-1 258,4 6-387,-1-5-258,-4 2 387,-8 1 129,-9 3-129,-11-2-129,-12 1 129,-11 2-129,-10-3 129,-12-2 0,-4-1 0,-3-7-129,2 2 129,4-2 129,3 0-129,7-4 0,13 0-129,-12 2-129,12-2-129,0 17-258,-1-6-645,1 2-4257,-7-1 129,-3 6-774,-8-8-387</inkml:trace>
  <inkml:trace contextRef="#ctx0" brushRef="#br0" timeOffset="302586.3069">13014 8529 3483,'-29'277'5418,"23"-107"-258,-2 14-387,8 14-3354,0 28-1290,-5 15 0,5 11-129,-1 20 0,1 19 258,0 17-129,0 13 129,1 14 0,0 13 258,-1 7-129,0 10 0,-1-3 0,-3 1 0,-2-6-258,1-3 0,0-15 0,3-16-129,1-18 0,1-23 129,0-27 0,0-17-129,0-30 516,2-16-387,-1-26 258,2-9-129,-3-23-129,1-14 0,2-13 129,4-15 129,4-18-387,5-9 258,5-15-258,9-13 129,7-11 0,10 0 0,8-8 0,12-3-129,8-7 0,13 5 0,18 3 0,9 1 0,13 5 0,9 2 0,15-2 0,15-11-129,14 5 0,10-3 258,13-13-129,15 1 129,13-2-129,19-3 0,10-1 0,9 13 129,9 11-129,8-9 0,8 11 0,-1-1-129,8 13 129,0-6 0,1-15-129,4-4 0,0-8 0,4 0 0,-5-3 0,-1-14 0,-3-17-129,-7 5 0,-8 5 258,-9 2 129,-12-2-129,-17-5 129,-17-2 0,-12 2-129,-22-1 129,-11-5 0,-23-1-258,-17-4 129,-18-2 0,-13 5-258,-12 5 129,-14 9-129,-13 4 258,-9 5 129,-6 6-129,-8 1 0,-7 5-129,-3 2 258,-9-2-129,-2 0 0,-8-4-129,-1-5-129,-5-6 387,1-3-387,0-13 387,-3-6-258,4-5 129,0-19 0,1-16 0,3-4 129,0-7-129,2-11 129,-1 1-129,0-12-129,0-15 129,-1-1 0,2-1 129,0-10-258,0-17 129,1-10 0,2-13-129,-1-10 129,0-9 0,0-4 0,-3-4-129,-2-5 0,-2 4 0,-3-1 129,-2 6-129,-6 3 129,-1 3 0,-3-2 0,-1-4 0,-2-3 0,-1-6 0,-1-3 0,-1-5 0,0-2 0,-1-2 0,0 6 0,0 5 0,-2 14 0,-2 5 0,-3 15 0,2 9 0,-1 9 129,1 7-129,0 11 0,-3 6 0,5-1 129,-3 6-129,2 3 0,-2 2 129,-1 6-129,-2 8 0,-1 1 0,0 4 0,-5 5-129,0 5 0,-3 3 258,-2 5-258,0 6 129,-4 3-129,-1 1 0,-4 9 129,0 1 0,-4 7-258,-3 1 129,-4 8 0,-2-1 0,-3 2 0,-6 7 258,-7 2-258,-5 5 129,-6 9-129,-2 0 129,-4 6 0,-6 6 0,-4 5-129,0 0 258,-7 4-129,-3-1 0,-6 0 0,-1 2 0,-5 0 0,1 0 0,-6-1 0,0 3-129,-5 1 0,0 2 129,1 1 0,-4 0 0,-4 0 0,1 1 0,-12 1 0,-1 4 0,2 2 129,-2-2-129,-4 0 0,-1 2 129,-5-4-258,-2 2 258,6-5-129,0-8 0,-6 1 0,-2 0 0,-2 0 0,3 1 129,2 4-258,-1-2 129,-7 4 0,0 0 129,0 0-129,4-3 0,-5 0 0,-4-7 129,-2-3-129,-1-4-129,6-1 129,-5 0 0,-1 3 0,2 3 0,0-4 0,7 3 0,0 5 0,0 0 129,2-1 0,5 4-129,6-1 0,0 1 0,0 5 0,4-2 0,2-1 0,6 3 0,2 0 0,3 0 0,1 0 129,-1 0-129,3 0 0,5 2-129,3 8 129,5-1 0,-1 4 129,6-1-129,3 5 0,2 0 0,7-2 129,0-1 129,4-7-129,2 1-129,4-5 129,4-2-129,6-1 129,7 0-129,6-2 0,6-3 0,6 5 0,9 0 0,5 0 129,8 3-129,4 5 129,7 4-129,3 3 129,8 6-129,2 5 0,0 5 129,1 3-129,3 9 129,-3 9-258,-1 8 129,0 16 0,-6 7 0,-2 15 0,-2 14 129,1 7-129,2 13 0,3 8 129,4 9 0,3 4 129,11 7-129,7 1 129,5 2-129,2-1 0,-1-14-129,-1-3-774,-13-19-4386,0-22-258,-8-18-258,-5-29-774</inkml:trace>
  <inkml:trace contextRef="#ctx0" brushRef="#br0" timeOffset="303821.3776">8871 13007 11223,'2'11'6063,"13"38"-258,4 29-258,12 30-4386,-2 16-387,6 17-258,1 8-258,0 0-129,-1-12-387,-5-21-258,-3-7-1935,-7-44-2967,-1-30-258,-8-35-387,-2-24-387</inkml:trace>
  <inkml:trace contextRef="#ctx0" brushRef="#br0" timeOffset="303990.3872">9195 13513 13545,'-62'-12'6063,"19"36"-387,-2 17-258,-17 0-5160,9 0-258,1 8-1161,1-19-4257,16-2-129,7-15-387,14-9-516</inkml:trace>
  <inkml:trace contextRef="#ctx0" brushRef="#br0" timeOffset="304479.4152">9180 12908 11352,'46'74'6063,"-22"-4"-516,-7 7-129,18 16-4902,-22 8 0,-1 6-258,-2 0 129,2-6-258,-4-16-129,2-12 129,1-19-129,2-21 0,0-23 0,3-11-129,1-18 0,1-9 129,3-7-129,3 1 0,3 5 0,1 3 129,0 7 129,3 10-129,-3 0 0,1 2 0,-3 3 0,-4-5 0,-5-9 129,-4-2-129,-9-12 0,-4-4-129,-7 3 129,-11-1 0,-3 5 0,-6 12 0,-3 10 0,7 12 0,0 18 0,9 4 129,10 13 0,4 6-129,10 1 0,9-1 129,9-8-258,2-11-129,5-5-516,-7-17-2064,6-5-2451,-6-12-258,0-7-516,-7-17-258</inkml:trace>
  <inkml:trace contextRef="#ctx0" brushRef="#br0" timeOffset="304798.4335">9899 13326 11352,'43'109'5676,"-18"-43"-516,-3-3-129,-2 0-4644,-5-10-129,-3-11-129,-2-17-129,1-15 0,-11-10 129,17-30-258,-7-6 258,-1-9-258,0-7 129,4-1 0,-3 3 258,3 6-129,1 13 129,1 14 0,2 15-129,3 13 129,0 14 0,5 12-129,0 8-258,-1-4-129,4 8-1548,-8-21-3354,1-10-258,-8-18-387,1-15-516</inkml:trace>
  <inkml:trace contextRef="#ctx0" brushRef="#br0" timeOffset="306037.5043">8922 14991 12513,'37'87'6063,"-16"-21"-645,-2 6-258,2 20-4644,-7-14-516,-4-6 0,-6-9-258,-4-14 0,0-19-129,0-19-129,0-11 258,-10-31 0,7-11-129,0-13 258,3-13 0,0-1 129,6-1 0,4 7 129,0 12 129,3 8 0,2 14-129,4 16 129,1 14-129,1 16 129,-1 13-258,3 4 0,-1 4 0,2 3 0,-4-5 0,1-5 129,-1-11-258,-1-11 129,-1-9-129,-2-9 129,1-13-129,-4-10 0,2-6 0,-2-4-129,3-1 129,-5 2 0,2 3 0,-3 6 129,0 10-129,-1 5 258,-4 6-129,-5 11 0,0 0 0,0 0 0,-14 12 0,4 8 0,-3-2 0,0 2 0,3 6 129,3 0-129,6 2 129,1 5-129,7 1 0,6-5 0,7 3-129,3-2 129,4-2-129,1-7-129,2 1-258,-4-11 129,4-2-387,-9-9 129,3-7-258,-13-15 129,2-1 129,-9-11 129,1-4 258,-4-6 129,-1 1 516,2 4 129,1 1 0,4 17 129,2 3-129,5 18 129,-1 10-258,8 19-129,0 11-129,4 16 129,1 8-258,0 3 129,-3 3 0,-1 1 0,-6-13 0,-5-8-129,-8-20 129,-3-17-129,-12-18 129,-6-21 0,-3-22-129,-1-24 129,2-12 0,1-14 0,7-5-258,7 4 387,5 8-258,9 11 129,5 10 0,7 26-129,1 19 0,1 24 129,-6 17 0,-6 16-129,-9 12 129,-8 5-258,-14 4 129,-9-7-129,-6-5-516,-12-18-645,11-5-3741,-5-18-129,9-4-387,7-15-387</inkml:trace>
  <inkml:trace contextRef="#ctx0" brushRef="#br0" timeOffset="306893.5533">9894 14929 8643,'78'37'5547,"-38"-33"-516,2-8-258,-1-7-3999,-9-26-645,-5-9 0,-8-2-129,-6-8 0,-7 8 0,-6 0 0,0 9-129,-9 14 258,-7 13 0,-1 12 0,-4 13 0,2 16-129,2 8 0,4 10 0,6 3 129,7 3-258,7-2 129,10-9-387,13-1 129,5-14-129,11-10 129,-4-15 0,8-6-129,-4-18 258,1-10-129,-7-8 258,-4-5 0,-6-2 129,-9 2-129,-6 5 0,-10 5 0,-5 12 129,-5 10-129,-10 11 129,-5 2 0,0 17-129,-4 5 129,4 4-129,3 4 129,5 2-129,6-4 129,6 1 0,3-8 0,9-3 258,3-11-387,4-4 129,-1-6-129,0-14 0,-3-6 0,-1-2 129,-5 0-258,-3-4 258,0 11-258,-2 5 258,-4 13-129,0 0 0,11 15 258,-5 9-258,4 1 0,1 7 129,2-3 0,4-3-129,0-7 129,4-8 0,2-11 0,-1-14 129,-1-20-258,1-10 258,-4-22-258,-3-17 129,-6-19 0,-4-16 0,-5-12-129,-9-5 0,-4-1 129,-6 7-129,-1 17 129,2 15 129,1 30-129,4 28 0,13 39 0,-4 29 0,8 31 129,14 32-129,4 15 0,10 15-129,4 10 0,3 1 0,3-8-258,-7-23-645,8-8-3870,-12-33-387,-3-26-516,-10-26-129</inkml:trace>
  <inkml:trace contextRef="#ctx0" brushRef="#br0" timeOffset="307090.5646">10953 14237 10320,'-55'-61'5547,"21"55"-516,-2 6-129,0 17-4773,-4-2-1677,-1 12-3096,2 1-387,8-8-516,2-2-387</inkml:trace>
  <inkml:trace contextRef="#ctx0" brushRef="#br0" timeOffset="307541.5904">11275 13900 11997,'-16'58'5676,"17"-12"-129,7-2-387,6 9-4773,-1-3 129,0-1-387,1-16 129,4-4-129,1-18-129,2-11 0,1-3 0,3-19 0,-1-9 0,-2-3 0,0 2-129,-1 3 258,-6 8-129,-2 5-129,-2 10 129,-11 6 0,16 14 0,-8 10 0,-2-2 129,4 5 0,1-2-129,0-4 258,2-9 0,0-12-129,-1-7 129,3-19-258,-1-7-129,1-17-129,1-4-387,-3-25-1032,7 4-3612,-2-13-258,8-6-387,-3-5-258</inkml:trace>
  <inkml:trace contextRef="#ctx0" brushRef="#br0" timeOffset="307810.6057">11962 13106 10836,'4'32'5934,"-4"30"-258,-1 11-258,0 26-4515,-7 12-258,3 15-258,-1 8-258,3-4-129,-2 3-645,-5-17-1032,3 0-3612,-3-21-258,3-14-387,-6-20-516</inkml:trace>
  <inkml:trace contextRef="#ctx0" brushRef="#br0" timeOffset="308305.6341">10257 15945 12513,'28'31'6192,"-13"-4"-645,9 20 0,-18 1-5031,14 4 0,-4 4-129,-2-8-387,-3-2 258,-3-5-387,-3-7 258,-3-19-258,-2-15 129,0 0-129,-11-32-129,-2-5 258,0-14-129,-1-16 0,-1-9 0,3-6 129,3-1 0,9 0 0,5 10 129,10 8 0,7 14-129,8 15 129,5 24 0,0 20 0,0 25 0,-10 15 0,-6 11-129,-17 6 0,-9 3-129,-28-4-258,-6-3-4644,-27-22-774,-4-11-129,-8-16-645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9T16:28:30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18238 3941 10836,'-3'55'6063,"5"1"-645,2 4-129,11 24-4257,-7 16-516,4 20 0,-6 14-258,2 12-129,-1-1 0,-3-7 0,4-17-129,-5-22 0,1-27-129,-2-30 129,-2-42 0,0-30-129,-1-35 129,-6-29 0,-5-20-129,-1-14 258,-3-14-129,-1 1 129,2 15-129,0 16 0,4 23 129,4 20-129,6 33 129,1 34-129,12 23 0,3 29 0,5 14-129,1 9 129,0 1 0,3-4-129,-3-13 129,-2-27-129,-1-22 0,0-18 129,2-28 0,1-22-129,-2-16 258,5-4-129,1-8 0,-1 9 0,-4 4 129,-2 8-129,-1 18 129,-4 14 0,1 23-258,-3 14 258,-2 22 0,-1 16-129,0 22 129,-2 14-129,1 2 0,0 12-129,-1-3 129,2-4 0,0-6 0,0-10 0,3-15 0,0-13 0,-3-6 129,6-11-129,1-11 129,2-13-129,3 0 0,3-13 0,3-6 0,0-2 0,3-6 0,-3-5-129,-4 3 129,-2 3 129,-6-1 0,-4 8-129,-6 0 0,-4 19 0,0 0 0,0 0 0,0 25 0,-2 7-129,2 5 129,0 11 0,7-3 0,10-3 0,7-13 0,8-4 0,4-13 0,5-11 129,-2-8-129,-2-20-129,-9-3 129,-11-11 0,-15-3 129,-8-9-129,-18 1 0,-13 5 0,-5 7 0,-8 6-129,-1 8-129,4 9-258,11 16-387,1 1-774,27 13-3483,-1-2-258,13 9-258,11-5-645</inkml:trace>
  <inkml:trace contextRef="#ctx0" brushRef="#br0" timeOffset="336.0192">19408 4422 10320,'5'-17'5547,"-5"17"-516,-11 27-1032,-10-2-2709,11 17-387,-8 5-258,10 8-258,2 3-129,6-1 0,7-10 0,13-6-258,10-16 258,7-11-129,1-14 129,1-14-258,-3-13 0,-1-9 129,-11-10-129,-8-3 129,-13-2-129,-5-1 0,-17 7 0,-9 5 129,-11 9-258,-6 3-129,-1 14-258,-5 3-387,15 19-2451,-6-2-1935,20 13-129,6-8-516,16 10 0</inkml:trace>
  <inkml:trace contextRef="#ctx0" brushRef="#br0" timeOffset="883.0505">19633 4276 9933,'31'76'5547,"-9"-18"-387,-3 1 0,6 11-4257,-5-8-129,1 0-258,-6-13-258,-3-8 0,-3-13 0,-9-28-129,0 0 0,10-13-129,-10-16 129,-3-5 0,0-4-129,-1-1 129,3 4-129,1 7 129,5 5-258,5 12 258,10 6-129,5 5 0,6 1 0,7 5 0,4-1 0,2-2 0,-1-3 0,0-6 0,-4-11 0,-6-8 0,-5-2 129,-10-4-129,-11-1 0,-7-1 0,-5 8-129,-16 8 129,-7 9-129,-5 10 129,-3 17-129,4 10 0,6 11 129,6 11 0,13 4-129,7 3 129,17 0 0,10-6-129,8-6 0,4-7-129,3-6-258,-6-20-516,10 3-2967,-20-16-1161,2-6-387,-12-15-387</inkml:trace>
  <inkml:trace contextRef="#ctx0" brushRef="#br0" timeOffset="1252.0716">20586 4213 11481,'7'-11'5676,"-7"11"-516,0 0-129,-13 9-4644,-3 6-129,-4-2-129,2 6 0,2 4 0,9 1 129,6 3-129,3 0 0,12-2 0,10 4 0,4 1 0,0 5 129,-1-2-258,-6 4 0,-8-1-129,-8-3-129,-5 0 0,-16-9-258,-6-2-387,-19-20-3870,5-2-258,-3-19-645,5-13-387</inkml:trace>
  <inkml:trace contextRef="#ctx0" brushRef="#br0" timeOffset="1433.082">20368 3695 12126,'20'-57'5547,"-7"57"-129,-10 17-387,7 18-4515,-7 9-516,-3 0-516,3 15-2709,-5-16-1806,1-2-387,-6-19-387,7-5-387</inkml:trace>
  <inkml:trace contextRef="#ctx0" brushRef="#br0" timeOffset="2576.1474">21160 3606 12384,'0'0'5418,"0"31"-129,-3 10-258,9 23-4386,-6 14-129,0 19-129,0 14-129,0 0 129,0-4-129,0-6 258,5-14-258,3-7 0,1-22-129,6-17 0,0-19 129,6-12-258,4-10 129,5-8 0,6-8-129,4-7 129,7-1-258,4 2 258,2 6-129,-3 1-129,-5-3 129,-3 2 0,-8-1-129,-8-7 0,-9 5 129,-11-9-129,-6 0 129,-4 6-129,-13 3 0,-6 11 129,-6 8 0,-4 8-129,1 15 129,2 8 0,4 7 258,7-2-258,7 4 129,12-2-129,5-7 0,15-5 0,6-15 0,3-6 0,3-8-258,3-15 258,-5-5 0,-1-9-129,-5 1 129,-7 2 0,-3 5-129,-5 5 129,-9 19 0,0 0 0,6 11 0,-4 18 0,1 3 0,4 4 0,2 2-129,1-3-258,6-4 0,-2-16-645,12-1-1548,-10-24-2967,8-6 129,-7-24-516,8-3-258</inkml:trace>
  <inkml:trace contextRef="#ctx0" brushRef="#br0" timeOffset="2952.1689">22012 4218 11481,'-1'17'5547,"2"20"-387,1-1-258,8 13-4128,-4-6-387,5 3-129,-1-9 0,1-2-129,6-12-129,-2-11 129,3-10-258,-1-2 0,1-13 129,1-2-129,-4-2 129,-1-1-129,-3 1 129,-4 5 0,-7 12 0,12-9 129,-12 9-129,12 5 129,-12-5 129,27 18 0,-6-13-129,5-1 129,7-4-129,1-9 129,2-12 0,1-3-129,-3-9-129,-5-7 129,-5-1-129,-11 2-258,-7 3-129,-7 0-387,-8 18-2580,-24-8-1935,1 9-129,-12-1-645,0 10-387</inkml:trace>
  <inkml:trace contextRef="#ctx0" brushRef="#br0" timeOffset="4481.2563">22200 4492 4257,'0'0'5031,"3"-7"-129,-3 7-258,0-16-2838,0 16-129,1-23-774,4 11-129,-5-10-129,0 8-258,0-9 0,-2 1-129,-2 2-129,-2 3-258,4 6 0,-6-2-645,8 13-3870,0 0-129,0 0-387,0 0-387</inkml:trace>
  <inkml:trace contextRef="#ctx0" brushRef="#br0" timeOffset="10613.6071">18078 6264 10062,'0'122'6063,"0"-45"-516,-2-5 0,2 5-4773,-5-10-387,1-4 129,-3-19-387,5-13-387,2-14-129,0-17-1032,9-14-3870,-5-15-258,6-5-258,-3-19-645</inkml:trace>
  <inkml:trace contextRef="#ctx0" brushRef="#br0" timeOffset="10793.6174">18135 6270 10965,'6'-18'5934,"11"27"-258,-4 23-258,-6 11-4386,7 9-516,-5 12-258,3 1-258,-1 3 0,0-5 0,0-8-516,-2-19-645,12-4-3612,-11-25-774,5-11-258,-1-25-645</inkml:trace>
  <inkml:trace contextRef="#ctx0" brushRef="#br0" timeOffset="10984.6283">18374 6183 9159,'0'-12'6192,"-9"25"-387,-4 13-129,-12 4-3354,-4 2-1806,-12-3-129,-6 4-258,-2-5-258,-2-9-387,7-1-129,-1-11-387,19 12-3096,-2-19-1419,16 4-258,12-4-516</inkml:trace>
  <inkml:trace contextRef="#ctx0" brushRef="#br0" timeOffset="11180.6395">18261 6469 10449,'31'66'6192,"-31"-27"-516,-13-9 0,-11-6-4644,-15 0-258,-6-4-387,-2-10-258,-2-5-258,7 0-387,1-9-645,22 4-3225,0-9-1161,19 9-516,0-22-387</inkml:trace>
  <inkml:trace contextRef="#ctx0" brushRef="#br0" timeOffset="11595.6632">18894 6350 9933,'13'-4'6063,"-13"-8"-516,0 0-129,0 12-4128,-10-11-774,-8 10 0,-1 1-387,-2 12-129,-1 9 0,3 8 0,4 10 0,6-4-129,8 5 129,4-11 0,10-4 0,8-7 0,3-11 0,2-7 129,-1-8-129,-6-10-129,-2-10 129,-10 3-258,-7-7-387,-1 13-1419,-22-10-2967,5 7-516,-6-2-387,3 7-516</inkml:trace>
  <inkml:trace contextRef="#ctx0" brushRef="#br0" timeOffset="11931.6825">19240 5935 8901,'52'-88'5805,"-41"44"-258,-4 11-258,-18 1-4257,-2 18-258,-9 14-387,-5 1-129,-2 24 0,0 12-129,4 16 129,5 10 0,4 9 0,12 1-129,2 3 129,4 3-129,6-10 0,2 2 0,1-9-129,-4-13-387,1 0-516,-11-25-2709,3 0-1935,0-24-129,0 0-645,0-17-387</inkml:trace>
  <inkml:trace contextRef="#ctx0" brushRef="#br0" timeOffset="12076.6908">19208 6184 11223,'-43'-6'6063,"12"11"-387,-12 3-387,0 0-5289,-3 11-1419,-7-10-3354,14 3-645,6-11-516,15 5-645</inkml:trace>
  <inkml:trace contextRef="#ctx0" brushRef="#br0" timeOffset="12831.7339">19862 6047 11352,'14'-11'6063,"-14"11"-516,-2 6 0,-11 7-5160,-6 14-129,-3 4 0,0 10-258,2 4 129,3 3-129,7 3 129,6-3-129,4-6 129,14-5-129,7-16 129,5-10-129,8-11 0,4-4 0,3-20 129,1-6-129,-3-11 0,-4-3 0,-4-1 0,-9 0 0,-9 5-129,-9 6 258,-4 12-387,-11 14 258,-3 8-129,1 10 129,-4 14 0,6 8 0,4 7 129,7 2-129,4 0 129,14-6 0,5-5-129,5-9 129,4-10-258,3-9 129,-4-7 0,-5-14 0,-7-8-129,-8-4 0,-10-10 0,-9 4 0,-14 6-516,-12-5-258,7 23-3354,-13-4-1290,2 13-258,3 4-516</inkml:trace>
  <inkml:trace contextRef="#ctx0" brushRef="#br0" timeOffset="13575.7765">20376 6077 8256,'14'48'5676,"-9"-12"-258,1 8-129,-8-3-4386,4 2-516,-2-6 0,3-10-387,1-5 0,-4-22-129,16 4-129,-4-11 129,2-10 0,1-3 0,-1-5 0,2 5 0,-5 0 129,0 6-129,-11 14 129,13 0 0,-13 0 0,6 19 0,-3-3 0,2 0 0,0-1 0,3-1 129,-8-14-129,19 0 0,-5-2 0,1-15 0,1-5 0,2-3 129,3-3-129,-1 1 258,-2 3-129,2 4 129,-5 3-129,3 11 129,-2 3 0,0 3-129,1 17 129,3 12-129,2 8 129,3 13-258,0 8 129,2 9 0,-5 9 0,-1 1 0,-5-4-258,-6-6 258,-8-12-129,-2-14 0,-12-16 0,-7-20 0,-4-18 0,-2-21 129,-2-19 0,4-16-129,3-10 258,8-9 0,6 1-129,6-3 129,13 12-129,4 6 0,6 16 129,3 17-129,0 16-258,-2 16 129,-4 15-258,-6 20 129,-8 7 0,-6 5-129,-10 6 0,-14-3-129,-4-7-129,-10-14-387,7-5-1677,-14-19-2580,16-12-645,3-16-129,16-2-387</inkml:trace>
  <inkml:trace contextRef="#ctx0" brushRef="#br0" timeOffset="14480.8283">21188 5894 8643,'14'-16'5676,"-14"16"-258,0 0-129,0 0-4386,-8 0-129,-8 13-387,-4 7-129,1 8 0,-1 6 0,6 5-129,3-1 0,9 0-258,4-3 258,11-9-129,6-6 0,7-10-129,1-7 129,-1-6-258,-2-11 258,-5-5 0,-4-2-258,-9-3-129,-6 5-387,-16-10-3354,0 17-1161,-8-3-387,3 7-387</inkml:trace>
  <inkml:trace contextRef="#ctx0" brushRef="#br0" timeOffset="16228.9283">21323 5759 8256,'10'6'5805,"-6"11"-387,3 10-129,-2 2-4257,2 16-387,-6-1-387,2 4-129,-2-2-129,-1-1 129,0-16-129,0-11-129,0-18 129,0 0-129,13-8 129,-3-18 0,0-6 0,5-2 0,0 4 0,5 2 0,0 5 129,0 11-258,2 10 129,0 7 129,2 14-129,1 2 129,0 3-129,0 0 0,-2-5 0,1-7 129,-3-12 0,-1-4-258,-5-13 129,-4-8-129,-5-5 129,-6-4-129,0 2 129,-6 3-129,-10 10 129,0 8-129,-1 10 129,1 2-129,3 18 129,5 7-129,8 8 129,0 5 0,10-3 0,6-5 0,5-4-129,1-4 129,4-12-129,-4-10 0,0-3 0,-4-17 0,1-2-129,-7-4 0,0 0 258,-3 1-129,-2 3 0,-2 11 129,-5 10 129,14-4-129,-8 11 0,1 10 0,1 7 0,2-2 0,1 4 0,0-9 0,2 0 0,-3-9 129,7-7-129,-5-1 129,1-9 0,0-5-129,-1 2-129,0-5 258,-1 0-129,-1 3 0,0 1 0,0 1 129,0 2-129,3-5 0,-1-4 0,1-2 0,-1-1 0,-3-5-129,2-6 258,-6-6-387,-1-2 387,-3-5-129,-1 1 0,0 2 0,-1-3 129,-1 9 0,-1 4 129,3 8 0,0 7 0,0 18 129,0 0-258,7 15 129,-2 18 0,2 13-258,4 12 0,-2 9 0,4 11-129,1 0 0,0-1 0,0-2 0,2-7-258,-10-27-2064,9 0-2580,-10-21-258,7-15-516,-5-15-387</inkml:trace>
  <inkml:trace contextRef="#ctx0" brushRef="#br0" timeOffset="16389.9375">22335 5602 8385,'-47'-5'6063,"10"15"-516,0 12-387,-10 2-3483,-1-9-1806,-3 9-645,-4-14-3612,16 5-903,9-11-258,16 3-516</inkml:trace>
  <inkml:trace contextRef="#ctx0" brushRef="#br0" timeOffset="16791.9605">22494 5661 9804,'19'-5'5547,"-3"5"-645,-16 0 0,-1 23-4515,-16-7-129,-2 2-129,1-1 0,-1 3-129,5 2 129,6-4 0,8-2 0,2 1 0,11-3 0,6 3 129,-1 0-129,1-2-129,-5-1 129,-4 1-129,-9-1 0,-2 3 0,-15-2-258,-12-3-387,-1 16-2064,-13-16-2322,3 3-387,-4-9-258,8-2-258</inkml:trace>
  <inkml:trace contextRef="#ctx0" brushRef="#br0" timeOffset="18056.0328">23028 5663 10707,'7'67'5805,"-2"-23"-645,5 10 0,-3 0-4644,-4-1 0,-3-1-387,0-5 0,0-9-129,-3-7 129,-2-13-129,5-18 129,-17 4-129,8-11 0,-2-15 0,1-8 129,1-6-129,2-5 0,5-2 129,2 0 0,0-3 0,11 5-129,5 2 129,6 7-129,4 1 0,6 6 129,0 11-129,-2 7 0,-1 7 0,-5 3 0,-8 15 0,-10 0 0,-6 5 0,-16 5 0,-10-7-258,-8-1 129,-4-6-258,-4-11 0,0-1-129,1-7-129,9 0-129,5-7 0,12 5-129,3-4 129,12 11 129,0 0 0,13-3 387,7 7 258,5 7 129,5 1 258,3-1 129,9 4 129,-2-7 0,5 1 258,-3-9-387,2 0 0,-6-14-258,-1-4-129,-9-11 0,-8-2-258,-4-1 0,-8 0 0,-3 10 0,-5 9-129,0 13 0,-11-6 129,1 17 0,4 14 0,0 4 0,4 8 129,2-3 0,1-2 0,8-1 0,5-7 0,3-11 0,3-4 0,0-9 0,-2-2 0,2-13 0,-4-7-129,-2 0 129,-4 1 0,-4 5 0,2 5 129,-8 11-129,0 0 0,0 0 129,0 29 129,-2-4-129,0 6 129,0-2-129,2-2 129,0-3 0,2-7 129,-2-17 0,21 0-129,-5-5 129,3-10 0,6-7-129,1 0-129,4-4 0,3 0-129,0 8-258,-4 2-129,3 9-1419,-18-12-2838,7 11-774,-21 8-387,13-15-645</inkml:trace>
  <inkml:trace contextRef="#ctx0" brushRef="#br0" timeOffset="18680.0684">18660 7625 10836,'-4'-29'5934,"-14"12"-645,-2 5 0,-10 3-5031,-5 8 0,-6 1 0,4 10-129,3 10 129,7 14-129,11 6 129,9 5-129,7-4 129,13 2-129,7-3 129,8 0-258,7-10 129,3-10-387,3-2-258,-8-18-1290,10 9-3354,-14-11-387,1-10-645,-13-13-129</inkml:trace>
  <inkml:trace contextRef="#ctx0" brushRef="#br0" timeOffset="19151.0954">18779 7561 10320,'25'67'5676,"-18"-30"-387,1 7-129,-3-8-4902,-2-2-258,0-2 0,-2-4 0,2-14-129,-3-14 258,12 1-129,-4-12 0,2-12-129,0-7 258,2-5-258,-4 2 258,2 5-129,-2 5-129,0 12 129,-8 11 0,14 5 0,-9 13 0,1 8 0,1 0 0,-1-3 129,0-3-258,4-8 129,-10-12 0,16-4 0,-6-14 258,0-7-387,1-7 129,0 0 0,1 3 129,0 3-129,2 9 129,-1 13-129,3 9 0,0 14 0,1 8 129,-1 5 0,-1 2-258,-1 0 0,-6-10-387,9 0-1548,-17-24-2967,8-7-387,-7-23-387,1-8-645</inkml:trace>
  <inkml:trace contextRef="#ctx0" brushRef="#br0" timeOffset="19580.1199">19126 7103 8901,'19'-25'5805,"0"18"-387,0-3-129,7 3-4644,-2 4-387,3 3 0,-2 10-129,-5 10-129,-1 9-129,-6 10 258,-5 7-129,-8-3 0,-1 1 0,-12-3 0,-2-7 0,-1-6 129,-1-17-129,-1-10 0,9-1 129,9 0 0,-4-27 0,8 10 0,10-1 0,7 3-129,6 6 0,3-3-129,3 12-387,-8-13-2451,4 13-2064,-8 0-516,-1 0-387,-6-8 0</inkml:trace>
  <inkml:trace contextRef="#ctx0" brushRef="#br0" timeOffset="20136.1517">20006 7512 9804,'-5'12'5676,"-9"4"-516,1 9-129,-3 2-4902,1 2-129,2 2 258,6 3-258,6-2 258,5-8-258,10-6 258,9-7 0,2-11-129,2 0 129,-5-11-129,-3-11 0,-7-3-129,-11-3 0,-1 0-258,-20-5-258,6 17-3225,-13-9-1548,2 12-258,-1 4-645</inkml:trace>
  <inkml:trace contextRef="#ctx0" brushRef="#br0" timeOffset="20452.1698">20197 7546 8643,'20'56'5676,"-12"-22"-387,-6 4-129,0-1-4773,-2-4 0,0-2-258,0-9 129,0-22 0,12 13-129,0-13 258,1-14-129,6-5 129,0-5-258,3 2 258,2-2-258,3 11 129,-1 5-258,-1 7 0,0 2-258,-6 6-645,7 15-3354,-10-9-1161,0 2-258,-16-15-516</inkml:trace>
  <inkml:trace contextRef="#ctx0" brushRef="#br0" timeOffset="21264.2163">20953 7461 9288,'25'-20'5934,"-19"5"-645,-6 15 0,0-18-4515,0 18-258,-23-9-258,-1 13-129,-2 8-129,2 8-129,1 6 129,7 3 0,7 1 0,7 0 0,4-5 0,9-5 0,8-9-129,2-9 129,1-3 0,-2-11-129,-1-4 129,-5-1 129,-3-1-129,-1 2 0,-5 2 129,-5 14 0,0 0 0,0 0 129,0 19-129,1 8-129,3 4 0,2-1-258,5 6-129,-2-16-1290,12 1-3612,-6-16-258,6-5-258,-4-14-516</inkml:trace>
  <inkml:trace contextRef="#ctx0" brushRef="#br0" timeOffset="21624.2368">21706 7357 9288,'3'-29'5934,"-3"29"-516,-19-15 129,19 15-4644,-30 3-129,11 20-258,-2 4-258,2 4 0,3 10-129,5 2 0,11-4 0,3-1 0,9 0-258,9-13 129,4-9-129,5-15-258,2-6-129,-7-25-1032,10-3-3612,-15-16-387,2-8-387,-10-11-516</inkml:trace>
  <inkml:trace contextRef="#ctx0" brushRef="#br0" timeOffset="21999.2583">21804 6834 6063,'1'12'5934,"3"12"-258,-4 6-387,3 11-2838,-3 3-1548,0 14-258,0 2-129,3 10-129,3 2-129,2 3 129,1-4-258,2-5 129,0-11-129,-1-9-129,-1-12 0,-4-15-129,-5-19 0,0 0 0,12-20 0,-9-6 0,2-3 0,1-4 129,0 1 0,3 5 0,0 9 0,3 13 129,1 5-129,2 14 129,1 12-129,-1-1 0,0 10-129,-1-2-129,3-2-387,-12-20-2580,12 4-1935,-17-15-645,18-4-258,-11-17-387</inkml:trace>
  <inkml:trace contextRef="#ctx0" brushRef="#br0" timeOffset="22165.2678">22173 7377 9417,'16'72'5934,"-5"-35"-516,-5-7-516,-3-1-6321,1-9-3354,-3-7-645,-1-13-387,0 0-645</inkml:trace>
  <inkml:trace contextRef="#ctx0" brushRef="#br0" timeOffset="22644.2952">22411 7427 6837,'19'106'5676,"-11"-53"-387,1-1-387,-8-9-4128,4-2-258,-5-13-387,0-9-129,0-19 0,-12 0-129,8-13 0,-2-11 258,3-6 0,3-3 129,2-3 129,8 5 0,1 1 0,6 6 129,-1 1 0,5 9-129,-5 3 0,4 3 0,-2 6-258,-1 2 129,-1 2-129,-5 13 0,-1-1 0,-2 3-129,-3-1 0,-5 0-258,0-3-129,-16-13-1161,16 0-3612,-30-13-258,12-9-516,-8-14-516</inkml:trace>
  <inkml:trace contextRef="#ctx0" brushRef="#br0" timeOffset="22806.3045">22296 7056 11352,'5'40'5934,"-1"-23"-645,-4-17-645,-8 9-8385,-1-7-1548,-7-2-387,5-2-774</inkml:trace>
  <inkml:trace contextRef="#ctx0" brushRef="#br0" timeOffset="23979.3716">18533 9122 9804,'0'-13'5805,"-12"11"-129,-2 2-258,14 0-4773,-28 9-129,15 1 0,-6 0-258,5 4 0,-1 3-129,4 2-129,2 4 129,2 1-129,3 6 129,4 0-258,0-1 129,5-2-129,7-6 129,3-9 0,6-12 0,4-4 129,2-23-129,-4-10 0,1-14 129,-2-11 0,-3-11 0,-6-2 0,-7 0-129,-4 8 0,-2 4 129,0 12-258,0 10 129,-5 13 0,5 28 0,0 0 129,-14 19 0,9 14 0,1 13-129,3 8 258,1 10-129,0 4 0,8-3-129,1-6 0,5-2 0,3-12-129,1-7-129,1-18-258,1-4-129,-2-16-129,4-4-387,-7-23-129,6 3-258,-8-15 516,4 2 258,-2 0 516,-3 0 258,1 10 516,-9 0 516,7 14 258,-11 0-129,0 13-129,0 9-129,-1 11-387,-8 6-129,4 7-258,-2 2 0,4 4-129,3 1 129,0-6-129,11-7 129,6-6 0,4-11-129,2-9 0,-2-6-129,-3-12 129,-2-12 0,-6-4-129,-8-6 0,-6-4-258,-11 5-129,-10-7-387,8 21-3225,-15-6-1290,4 16-387,-2 6-516</inkml:trace>
  <inkml:trace contextRef="#ctx0" brushRef="#br0" timeOffset="24356.3931">18998 8982 7998,'16'44'5805,"-9"-12"-387,-1 4-516,2 1-3612,0-1-1032,3 0-129,0-7-129,2-7 0,3-9 0,4-7-129,0-6 129,-3-12 0,1-5-129,-3-5 129,-3 1 0,-3 1 0,-3 3 0,-6 17 129,4-13-129,-4 13 129,0 14-129,3 9 0,2-2 129,3 5-129,1-3 0,5-6 0,5-2-258,-2-15-645,7 0-2580,-7-26-1548,0-6-516,-6-12-387</inkml:trace>
  <inkml:trace contextRef="#ctx0" brushRef="#br0" timeOffset="24775.4171">19324 8593 9159,'8'-7'5676,"5"17"-387,-4 17 0,4 14-4773,-5 2-129,2 9-129,-4 6-129,3 4 129,-1-2 0,2-1 0,-2-8 0,3-6-129,0-6 0,1-10 129,-5-11-129,2-2-129,-9-16-129,18 8 258,-18-8-129,15-1 0,-15 1 0,18-12 0,-5 10 0,-1 2 129,1 5 0,-2 10-129,0 3 0,-2 4 0,-3 5 129,-3-1-129,-3-4 258,-1-5-387,-9-2 258,-8-13-129,-1-2 0,-3-13 0,-4-6-258,-2-5-129,3-2-645,-8-18-2064,18 11-2193,-1-1-387,13 5-387,2 4-387</inkml:trace>
  <inkml:trace contextRef="#ctx0" brushRef="#br0" timeOffset="25499.4585">19682 8604 8385,'15'23'5934,"-13"-1"-516,-1 12-129,-1-5-4644,-3 24-129,-5 4-387,2 5 129,3 1-258,3-5 129,10 0-129,6-7 0,7-9 0,5-10 129,2-12-129,4-13-129,-2-7 129,-5-7-129,-5-16 258,-4-7-258,-8-3 0,-6-3 0,-4 7 0,-6 5 0,-3 6 129,-7 10-129,1 8 0,0 9 129,3 11 0,3 4 0,4 5 0,5 4 0,0 0 0,13-4-129,2-5 129,5-6 0,5-12 0,-1-6 0,2-9-129,0-13 129,-1-10 0,-4-4-129,-1-3 0,-1-2 0,-5 10 0,0 1 129,-1 14-129,1 15 129,-3 7 0,1 13 129,-4 13 0,-3 13-129,-4 2 129,-1 3-129,-2-6 129,-6-7-129,-6-6 129,1-7 0,-4-13 0,17-11 0,-17-2 0,14-10 258,3-7-129,5-2 129,7 0-258,6 2 129,7 3-387,-1 2 0,6 5-516,-11-11-2193,5 14-2193,-5-4-516,2 1-258,-3-8-387</inkml:trace>
  <inkml:trace contextRef="#ctx0" brushRef="#br0" timeOffset="26151.4958">20862 8944 10191,'22'15'5805,"-4"-15"-387,-5-7 0,3-10-4902,-5-10-129,-2-1-258,-4-4 0,-4-1-129,-1 5 0,-8 6 0,-9 8 0,-3 11 0,-2 8 0,-1 10 0,2 10 0,3 13 129,4-1-129,9 3 129,5 1-129,10-3 129,10-3-258,6-6 129,5-7-387,1-13-129,4 3-516,-16-17-3354,9-4-1032,-7-13-387,-3-3-516</inkml:trace>
  <inkml:trace contextRef="#ctx0" brushRef="#br0" timeOffset="27015.5452">21083 8735 9804,'17'46'5805,"-12"-13"-516,-4 0 129,12 9-4902,-12-3-258,2-3 0,0-6-129,4-10-129,5-5 129,5-8 0,3-7-129,3-12 129,-2-12-129,0-5 0,-1-5 0,-4 1 0,-2 0 0,-5 1 0,-1 9-129,-5 4 129,-3 19 0,3-15 0,-3 15 0,0 0 129,1 15-129,1-1 129,3-1-129,2 1 0,5-4 0,2 0 0,3-6 0,3-4 0,3-5 0,0-12 0,-2-4 0,-2-4 129,-4-4-129,-4 3-129,-7 3 129,-4 0-129,-4 11 0,-8 6 0,-3 6 129,-3 3-129,3 14 129,1 10 0,2-2-129,5 4 129,7 4 0,0-7 0,9 6-129,7 0 129,1-13-129,4-9-129,3-3 129,-3-7 0,0-7 0,1-6-129,-1-13 129,-3-6-129,0 6 258,-2 1 0,-2 1 129,-2 10 0,0 9 0,-12 5 0,14 22 0,-12-3 129,2 6-129,-4 1 0,1 0 0,-1 2 0,0-9-129,0-19 129,2 11 0,-2-11-129,13-12 129,-1-6 0,-4-5 0,8-3-129,-2 0 0,3 1 0,-1 1 0,-3 4-129,0 6 129,-1 7 0,-2 2-129,-10 5 129,20-5 0,-20 5-129,17-8 129,-17 8-129,19-12 129,-10 1-129,-9 11 0,18-15 0,-18 15 0,16-10 0,-16 10-129,11-9-516,-11 9-2838,0 0-1548,0 0-516,0 0-387</inkml:trace>
  <inkml:trace contextRef="#ctx0" brushRef="#br0" timeOffset="27556.5762">22003 8715 8385,'33'29'5805,"-16"-24"-387,1-3-129,-6-7-4773,0-7 0,-8-8-258,-1 3-258,-2 2 129,-1 4-129,0 11 129,0 0 0,4 10 0,3 15 0,0 9 0,5 18 258,1 0-258,4 7 129,-1 2-129,2 7 129,-2-3 0,-4-5-129,-5-6 129,-7-13-129,-2-3-129,-12-14 129,-5-11-129,-7-12 0,-4-5 0,2-13 258,0-7-258,3-1 258,5 0 0,8 3-258,6 5 258,6 5-129,0 12-258,13-13-258,3 13-258,-7-9-1290,11 4-2709,-13-15-903,5-4-516,-4-10-516</inkml:trace>
  <inkml:trace contextRef="#ctx0" brushRef="#br0" timeOffset="27881.5947">22834 8185 7740,'17'101'6192,"-10"-31"-516,-5 5-258,4 19-2967,-6-4-2193,-6-7-129,-3-1-129,-2-16-516,9-4-1806,-11-26-3096,13-16-129,0-20-387,8-14-387</inkml:trace>
  <inkml:trace contextRef="#ctx0" brushRef="#br0" timeOffset="28024.6029">22944 8591 9933,'-5'-34'5934,"-16"31"-645,-11-3 129,-5 6-5160,-5 0-387,-7-1-387,13 7-4128,-5-4-645,11 7-645,14-2-258</inkml:trace>
  <inkml:trace contextRef="#ctx0" brushRef="#br0" timeOffset="28402.6245">23010 8596 8256,'3'36'5805,"-16"-14"-387,3 6-258,-3-11-4644,2 16-129,-1-2-129,4-5-129,7-4 0,1-4-258,13-7 129,6-5 0,4-6 129,4-10-129,1-4 0,1-3 0,-3-3 129,-2 3 0,-8 0 0,-1 1 0,-5 5-129,-10 11 129,0 0 0,0 0 0,0 0-129,-12 11 0,12-11-258,-16 21 129,16-21-129,-13 14-258,13-14-258,0 0-1161,14-9-3354,-2-8-129,9 0-516,-1-10 129</inkml:trace>
  <inkml:trace contextRef="#ctx0" brushRef="#br0" timeOffset="28901.6531">23128 8781 6321,'23'21'5934,"-3"-9"-516,1-12 0,14 0-4257,-16-14-258,6-4-387,-7-8-258,-4-3 0,-6-3-258,-2-4-129,-5 5-129,-4-3-129,-1 14-1032,-16-6-3483,10 13-387,0 6-258,10 7-774</inkml:trace>
  <inkml:trace contextRef="#ctx0" brushRef="#br0" timeOffset="29263.6738">23533 8564 7224,'11'17'5676,"-11"-17"-129,0 23-645,-2-10-3870,-2 5-258,-4-1-516,0 6 0,6 0 0,2 1 129,2-6-129,13-5 129,3-3 0,4-9-129,1-5 129,-4-10-258,-3-13 0,-7-6-129,-4-4-258,-12-4-258,-6 10-1548,-23-6-3354,3 5-258,-10 5-387,-2 7-387</inkml:trace>
  <inkml:trace contextRef="#ctx0" brushRef="#br0" timeOffset="31608.8079">19090 10065 8643,'-1'62'5934,"1"-25"-387,0 9-258,0-10-4386,5 0-645,4-6-129,3-5 0,7-9 0,6-9-129,6-7 129,3-17 0,1-5-129,-1-5 258,-2-7-129,-5 1-129,-7 1 0,-8 1 0,-7 9 0,-2 4 0,-3 8 0,0 10 0,0 0 0,-7 23 129,6 5 0,1 10 0,0 10 0,4 10 129,2 10 0,2 9 0,-5 5-129,0-1 0,-3 0 0,-6-8 0,-7-12 129,-4-13-258,-9-18 129,-1-21-387,2-14 258,0-24 129,4-12-129,6-10 0,8-2 0,7 2 0,9-4 0,12 3 0,7 6 0,7 4-129,6 7 0,2 4-129,2-1 129,0 0-129,-2 8 129,-5 0-129,-2-2 129,-4 4 0,-11-4 129,-1-1-129,-11 2 0,-4 0 0,-5 0 129,-4 4-129,-9 9 0,-5 6 258,0 6-258,-4 13 129,3 9 0,2 6-129,7 8 0,4 3 258,6-2-258,2 1 0,13-2 0,8-10 129,6-7 0,6-6 0,3-10 0,3-3 0,4-11-129,2-8 129,0-9 0,-8-1-129,-2-1 129,-5 1 0,-8 3-129,-5 4 129,-10 2 0,-9 8 0,0 12 0,-22 0 129,0 4-129,-4 9 0,-1 7 0,0 4 0,5 6 0,4 1 129,8-5-129,7-1 129,3 0-258,12-8 129,3-7 0,6-8-129,0-8 129,3-14-129,-1-2 0,-2-6 0,-5-7 129,-1 2 0,-6 2 0,-3 6 129,-1 3 129,-5 22-129,0 0 0,0 0 129,1 24-129,4 8 0,-1 5-129,5 6 129,1 3-129,2 0 0,1-7 0,-1-10 0,1-8 0,-4-6-129,-9-15 129,15-11 0,-13-14 0,2-9-129,0-7 129,-1 2 0,4-7 129,2 3 0,2 3 0,5 7 0,1 11-129,5 2 129,0 6 0,0 3 0,-2 3-129,-2 3 129,-4 2 0,-2-1-129,-12 4 0,11-9 0,-11 9 0,0 0-129,0-13 129,0 13-129,0-12 0,0 12 129,0 0-129,0 0 129,0 0 0,0 0 0,0 0 129,-12-6-129,12 6-129,0 0 129,-15 0 129,15 0-129,-13 0 0,13 0 129,0 0-129,-13 0 0,13 0 0,0 0 129,0 0 0,0 0-129,0 0 129,0 0-129,0 0-129,0 0 258,0 0-129,0 0 0,0 0 129,0 0-129,0 0 0,0 0 129,0 0 0,0 0-129,0 0 129,0 0 0,0 0-129,0 0 0,0 0 0,11 6 0,0-2 0,3-3 0,3 1 0,4 1-129,-2-3 129,1 2 0,-2 0 0,-2-2 0,-5 0 129,-11 0-129,12-2 0,-12 2-129,-10-3 129,-7 3 129,-3 0-129,1 5 0,-3 3 129,1 4-129,1 1 129,5 8 0,8-2 0,4 1-129,3 3 0,5 2 0,6 4 0,3 0 129,1 2-129,4 5 0,-2-2 0,-1-1 0,-1 4 0,-5-5 0,-10-1 129,0 3-129,-15-10 0,-9-6 129,-7-8-129,-4-4 129,-5-6-129,0-4 0,4-10 0,4-6-258,10 5-129,-1-7-516,23 22-2709,-1-17-1935,12 10-258,11-4-516,13 7-387</inkml:trace>
  <inkml:trace contextRef="#ctx0" brushRef="#br0" timeOffset="31765.8169">20735 10461 12255,'21'58'6192,"-16"-28"-516,-5-14-645,-12-16-7482,-1 0-2580,-11-6-774,5-9-516,1-10-516</inkml:trace>
  <inkml:trace contextRef="#ctx0" brushRef="#br0" timeOffset="77172.414">19245 11298 8643,'5'120'5805,"-4"-44"-258,2 15-129,-3-15-4515,5 20-387,-5-10 0,0-11-129,0-8-258,0-15-129,0-9-516,0-23-774,4-5-4128,-4-15 0,17-3-516,-5-15-258</inkml:trace>
  <inkml:trace contextRef="#ctx0" brushRef="#br0" timeOffset="77408.4275">19525 11276 9804,'36'-25'5934,"-19"37"-387,-4 17-129,1 14-4644,-9 12-258,0 16-129,-5 8-258,0 9-129,-7 1 0,0-3-129,0-2-129,-2-11-258,8-4-645,-13-24-4257,14-7 129,0-20-645,0-18-516</inkml:trace>
  <inkml:trace contextRef="#ctx0" brushRef="#br0" timeOffset="77767.4481">19774 11705 9030,'16'46'5676,"-14"-14"0,-2 6-258,0 7-4902,-7 11 0,-13 3-258,-2 14 129,-5-1 0,-2 5-129,-1-8 129,2 1-258,-4-7 129,4-10 0,3-15 0,3-10 0,-4-14 0,-1-11-129,-2-8 129,-3-22-129,-7-16 0,-4-13 129,-2-8-258,-4-6 129,0-3-129,1 7 0,4 4-387,3 6-129,11 30-1161,-2 2-3870,8 19-258,2 5-516,9 5-387</inkml:trace>
  <inkml:trace contextRef="#ctx0" brushRef="#br0" timeOffset="78804.5074">18006 12973 11481,'8'66'5934,"-4"-18"-387,-4 3-258,0 11-4902,-4-4-129,-2-2 0,-2-8-258,3-16 0,2-8-129,3-24 129,0 0-129,2-22 0,8-16 129,-1-8-129,4 0 0,1 0 129,-3 1 129,3 8-129,-4 12 0,2 9 129,-12 16-129,20 14 0,-11 9 129,2 10 0,-3 5-129,1 1 129,0-3 0,0-4-129,0-8 129,1-10-129,4-11 0,0-5-129,2-11 129,2-9-129,1 1 0,1-3 129,-3 0-129,2 4 129,-4 3 0,1 7 0,-3 6 129,-3 4-129,2 12 129,-4 3 0,5 4 0,-1 5-129,0-3 129,4 1-129,1-8 0,2-3 0,2-11 129,-1-3-129,-3-9 129,0-5-129,-4-5-129,-5 0 129,-3 1-129,-5 4 129,-5 5-129,-6 4 129,-6 7 0,-2 1 0,-3 13 0,3 0 129,1 7 0,1 6 0,8-3 129,5-1-129,4 0-129,6-5 129,7-2 0,2-1 0,3-9 0,0-1 0,0-3 0,-2-1-129,-1 0 129,-15 0-129,20 0 129,-20 0-129,0 0-129,13 16 129,-13-3 129,2 4-258,-1 2 129,3 1 0,-2-3-129,2-2 0,-4-15-258,0 0-387,21 9-387,-21-26-3999,4-7-258,-2-15-387,6-2-516</inkml:trace>
  <inkml:trace contextRef="#ctx0" brushRef="#br0" timeOffset="79443.5439">18693 12843 10449,'26'-76'5805,"-13"50"-129,3 21-516,-16 5-4128,24 30-258,-17 8-387,0 15-129,-1 12 0,-5 10-129,-1 4 0,0 0-129,-4-1 258,-2-6-129,1-12-129,0-7 0,1-17-129,-1-14 129,5-7-129,0-15 129,0 0-129,3-16-129,4 0 258,1-6-129,3 3 129,0 5 0,-1-3 0,3 7 129,-1 8-129,3 2 129,-1 0-129,2 0 0,-2 5 129,2-1-129,-1 4 0,3 1 0,-1-9 0,1 0 0,0-3 0,-1-3 0,1-9 0,-4 3 0,-2-2-129,0-8 129,-5 7 0,-4 1-129,-3 1 258,0 13-258,-6-13 129,6 13 0,-21-3 0,10 3 0,-1 6 0,1 5 0,2 6-129,4 4 258,2 1 0,3 2-129,5 2 0,6-3 129,6-4-129,5 0 0,1-6 0,4-6-129,1-6 129,-1-1-129,0-4 0,-6-5 0,-2 0 0,-6-4-129,0 2-258,-10-5-516,-3 16-3483,0 0-774,0 0-258,0-14-645</inkml:trace>
  <inkml:trace contextRef="#ctx0" brushRef="#br0" timeOffset="80405.5989">19229 13312 10062,'8'41'5805,"-6"-25"-258,4 4-258,-6-8-4257,3 5-387,-3-5-258,0-12-516,3 17-258,-3-17-774,5-8-3999,-5-9-129,0-1-516,-2-10-258</inkml:trace>
  <inkml:trace contextRef="#ctx0" brushRef="#br0" timeOffset="80549.6072">19205 13181 10191,'-5'-16'5805,"5"16"-516,9-1 0,-9 1-4515,0 0-774,13 3-1806,-13-3-3354,16 0-129,-16 0-645,22-3-258</inkml:trace>
  <inkml:trace contextRef="#ctx0" brushRef="#br0" timeOffset="81291.6496">19372 13223 3999,'0'0'5031,"0"0"-516,0 0 387,17 6-3612,-17-6-258,0 0 258,0-7-387,0 7 129,0 0 0,0 0-129,0 0-258,14 3-129,-14-3-129,3 19-129,-1-6 0,0 3-129,0 3 129,0 3-129,-2 4-129,0 3 129,0-2 0,0-2-129,0 1 129,0 2-129,0-5 0,0 0 0,0-10 0,0-13 0,2 12 0,-2-12 0,0 0 0,14-14 0,-7 2-129,2-7 129,0 6 0,3 1 0,-3-2 129,-9 14-129,21-7 0,-10 7 0,2 7 129,-1 1 0,1 8-129,3-1 0,3 6-129,-3 1 258,4-3-129,2-6 0,1 2 0,-2-2 0,0-13 0,-5 3 0,-1-6-129,-4-9 129,-4-1-258,-3-2 258,-4 1 0,0 1 0,0 13 0,0 0 0,-12 10 129,5 14-129,-5 17 129,2 10 0,0 7 0,1 8 0,2 1 129,2-1-129,-2-2 0,0-9 0,2-14 0,-1-12 0,-3-16-129,-5-13 0,0-10-129,-7-18-129,4-11-516,-7-17-1161,6 8-3354,0-5-129,9 10-645,6 1-129</inkml:trace>
  <inkml:trace contextRef="#ctx0" brushRef="#br0" timeOffset="81874.683">20340 13346 12126,'-15'-39'5676,"4"20"-129,11 19-258,-19-17-4515,7 17-258,-6 9-129,0 6-129,0 8-129,2 5 0,2 6 0,8 7-129,5-3 129,3 2 0,11-6-129,6-5 0,7-8 129,2-1-258,2-12 129,0-8 0,-1-6 0,3-9 0,-5-4-258,-5-5 258,-3-1-129,-8-1 129,-3 2 0,-6 4-129,-2 7 129,-5 3 0,5 10 129,-20 0 0,11 16-129,3 13 129,5-2-129,1 5 129,11 1-258,7-1 258,7-4-129,3-2-129,4-13 129,-2-9 0,-2-4 0,-4-4-129,-8-10 0,-6-8 0,-10-4 129,-6-6-387,-11 2-129,-10-10-645,4 15-3096,-14-8-1032,7 11-387,-2-5-387</inkml:trace>
  <inkml:trace contextRef="#ctx0" brushRef="#br0" timeOffset="82595.7242">20741 13396 4902,'27'41'5547,"-21"-14"-387,-6 5-258,0 6-2580,-4-6-1806,2 2-129,-6-8-129,4-9-129,3-5-129,1-12 0,6 0 0,8-12-129,0-5 129,3-2 0,-2 3-129,5-1 129,-4 6 0,-2 7 0,-2 3 0,-12 1 0,18 1 0,-18-1 0,9 12 0,-9-12 129,5 12-129,-5-12 0,0 0 0,14 4 129,-14-4 0,19-5 258,-8-11-258,5 2 0,1-1 0,2-1 0,-3-5 129,4 5 0,-5 0 0,1 10 129,-3 3-129,-1 8-129,-2 10 129,0 11-129,-2 10-129,0 13 129,-2 7-129,0 8-129,-4 2 0,3-5 129,-5-5 0,0-8 0,0-17 129,-7-16 0,-4-15-129,-2-20 258,-1-21 0,1-14-129,-1-11 0,4-11 258,5-1-258,5-1 0,1 7 129,10 7-258,7 12 129,6 13 0,2 13-129,2 18-129,-1 9 129,-4 13-129,-6 17 129,-6 6 0,-9 2-129,-7 2 0,-12-2-129,-8-13 0,-6-3-387,-10-22-774,9-2-3870,-6-18 0,9-1-645,4-11 0</inkml:trace>
  <inkml:trace contextRef="#ctx0" brushRef="#br0" timeOffset="82934.7436">21412 13285 9933,'-24'39'5418,"10"-13"-387,5 15-1548,0-6-2709,7 7-129,2-6-258,6 1-129,8-12-129,9-5 129,2-6-258,3-14 129,-1-8-129,-5-13 0,-7-4 129,-5-9-129,-10 1 0,-11-7-129,-11 2 129,-7 4-129,-5 7-129,-4 3-258,5 15-903,-10 0-3354,16 9-387,3 0-387,24 0-129</inkml:trace>
  <inkml:trace contextRef="#ctx0" brushRef="#br0" timeOffset="83450.7731">21562 13205 9030,'6'54'5676,"-6"-13"-387,0 5 0,0-1-4773,0 1 0,0-11-258,-1-4-129,1-12-129,0-19 0,0 0-129,12-5 0,0-19 129,1-5-129,3-2-129,2-4 258,2 4-129,-1 4 129,-1 10-129,4 6 129,-1 11 0,-2 11 0,2 7 0,-1 8 0,-1-4 0,0 3 129,0-6 0,-1-7 0,1-11-129,-2-7 0,-2-11 0,-5-8-129,-2-1 129,-4-5-129,-4 2 0,0 7 0,-8 5 129,-4 12 0,-3 5 0,0 3 129,2 19-129,2 4 0,3 6 0,4 6 0,4 2 0,4-3-129,7 0 0,4-8-258,4-7-387,-3-15-258,10 3-1806,-11-18-2193,5-10-258,-8-6-258</inkml:trace>
  <inkml:trace contextRef="#ctx0" brushRef="#br0" timeOffset="83919.7999">22033 13375 6063,'11'41'5676,"-4"-14"-774,-3-4-258,13 4-3225,-16-11-774,5-3-387,-6-13-129,0 0-129,15 8 0,-15-8-129,15-13 129,-7 1 0,1-2-129,-9 14 129,21-15 129,-9 15 0,-1 0-129,2 8 129,-1 4 0,0 1 0,1-1 0,2-3 0,-1-5 258,2-4-258,0-14 0,0-10 0,2-14 0,-3-9-258,-1-9 129,-3-7 129,-3-9-129,-4-5 0,-2 5 0,-2 5 129,0 5 0,-2 19 0,-2 16 0,4 27 0,0 0 0,-5 29 0,5 19 129,0 15-129,8 16-129,4 9 129,2 1-258,2 1-129,4-2-258,-1-19-387,11-5-3870,-11-23-258,3-20-645,-7-22-258</inkml:trace>
  <inkml:trace contextRef="#ctx0" brushRef="#br0" timeOffset="84063.8082">22518 13157 8256,'-40'-68'5547,"9"51"-129,2 15-387,-11-1-4128,-1 1-1161,3 2-3999,-6 0-645,3 0-516,4 0-516</inkml:trace>
  <inkml:trace contextRef="#ctx0" brushRef="#br0" timeOffset="84440.8297">22736 13143 10062,'0'-13'5547,"0"13"-258,-11 15-516,3 6-3999,-11 0-258,2 4-387,-3 2 0,2 2 0,4-5 0,8-1 258,6-3-258,1 0 0,10 0 0,5 2 0,1-3 0,0 4 0,-3 2-129,-4-1-129,-4 4-129,-7-7-387,-11 6-774,-19-12-3741,-1 4-258,-18-8-258,-7-5-774</inkml:trace>
  <inkml:trace contextRef="#ctx0" brushRef="#br0" timeOffset="85127.869">18195 14732 12255,'14'0'5676,"-1"0"-129,-13 0-387,-11 7-4515,-8-7-387,-5 0-258,-3 2 0,1 1-129,2-3 258,4 8-129,8 5 129,8 0-129,5 2 129,13 6 0,3 2-129,3 5 129,0 11-129,-3 2 258,0-3-387,-9-2 129,-7-4-129,-5-6 258,-12-8-258,-4-6 0,-6-11-129,-4-14-516,5 1-1032,-4-13-3354,9 0-258,6-7-387,9 7-645</inkml:trace>
  <inkml:trace contextRef="#ctx0" brushRef="#br0" timeOffset="85894.9129">18305 14777 10836,'15'20'5676,"-11"5"-645,-4 0 387,0 11-4773,-2-1-258,-2 9-129,-2-10 0,1-3-258,1-11 0,4-20-129,0 0 0,0 0 0,17-31 0,-2-6 0,4 3 0,4-3 129,0 1 0,1 12 0,-1 5 0,2 11 0,-4 11 0,-2 14 129,-2 7 0,-4 5 0,0 6-129,-2 1 0,-2-5 0,-1-5 0,2-11-129,-10-15-129,23 0 0,-8-3 129,5-11-129,1-7-129,3 5 129,2-2 129,2 3 129,-2 7 0,-2-1 129,0 5 0,-5 3 0,0-2-129,-4-2 129,-1 1-129,-14 4 0,16-16 129,-11 4-258,-3-1 129,-2-3 0,-3 0 0,-8 5 129,-1 3 0,-5 1 0,0 6 0,-3 2-129,2 8 129,2 8 0,3 3 0,5 0 129,5 1-258,3 0 0,0-5 0,0-16 129,21 11-258,-8-11 129,1-7-129,1-5 0,-3-5 0,-1-3 0,-1 1 129,-4 5 0,-6 14 0,0 0 0,0 0 0,1 9 0,-1 16 0,0 8 0,0 4 129,0 1-129,1 3 129,6-10-387,0-3 129,9-10-645,-16-18-3096,28-6-1290,-12-17-129,5-8-903</inkml:trace>
  <inkml:trace contextRef="#ctx0" brushRef="#br0" timeOffset="86127.9262">19147 14401 11481,'16'-4'5805,"-16"16"-387,1 21-258,-1 10-4644,-3 13-129,-8 12-258,3 9 0,0 3-129,-2 7 0,6-11-129,-1-5 0,5-9-516,0-20-516,8-13-3870,-8-29-129,15 3-645,-5-24-387</inkml:trace>
  <inkml:trace contextRef="#ctx0" brushRef="#br0" timeOffset="86775.9633">19393 14403 4128,'8'16'5676,"-8"7"-387,-2 14-387,-6-4-1806,6 25-1935,-11-8-129,10 16-129,-6-4-387,5 2-129,3-1-129,1-2-129,7-10 0,7-10 0,2-7-129,4-18 129,3-14-258,-2-7 129,-2-20 0,-4-7-129,-3-7-129,-4 0 129,-6-4 0,-2 7 0,0 13 0,-7 9 129,7 14-129,-23 1 0,12 15 258,-2 9-129,3 8 0,1 8 0,6-2 0,3 1-129,0-5 0,6-9 0,9-5-129,-1-13 0,6-8 0,-4-11-129,6-10 129,-4-9 0,0-6-129,-1-1 258,-2 4 129,-1 4 0,-4 9 129,1 18-129,-11 2 129,16 17-129,-9 12 258,1 7 0,1 0-129,0 8 129,-4-8 0,2-6 258,2-8-129,1-9 0,-10-13 258,18-9-258,-6-10-129,3-6 0,4-5 0,3-4-387,4 1-129,-2-3-903,12 14-3999,-12 0-129,2 8-516,-7 0-387</inkml:trace>
  <inkml:trace contextRef="#ctx0" brushRef="#br0" timeOffset="89660.1283">17433 15909 11223,'9'11'5805,"-4"13"-516,-5 7-387,12 4-4386,-12 4-387,0 7-387,0 0-258,0-20-903,2-3-3741,-2-23 0,12 1-258,-4-13-645</inkml:trace>
  <inkml:trace contextRef="#ctx0" brushRef="#br0" timeOffset="89823.1376">17592 15882 11481,'24'12'5805,"-15"14"-258,6 16-129,-6 3-4515,5 16-258,-3-10-516,-3-5-516,5 0-1935,-12-22-2967,11-10-387,-12-14-387,13-6-516</inkml:trace>
  <inkml:trace contextRef="#ctx0" brushRef="#br0" timeOffset="91839.2529">17927 16255 10191,'-7'15'5547,"-6"10"-258,13-25 0,0 0-4386,0 0-387,11-12 129,0-9-258,5 1-129,2-4 0,4 0 129,4-1-258,3 4 129,0 12-129,1 3-129,-3 6 129,-4 12 0,-3 13-129,-6 11 0,-5 9 0,-9 9 129,-3 2 0,-13 7-129,-7 2 0,-6-9 0,-1-8 129,-3-10 0,-3-11 0,4-10-129,6-7 0,6-10 0,3-13 258,10-5-258,7 1 258,1-3-129,14 1 0,6 0 0,6 2 0,8 4-129,2 6 0,7-3 0,-1 3 0,3 7-129,0 0 129,-1-6 0,-3-2-129,-2 0 129,-1-4 0,-2-2 0,-7-1 0,-5-11-129,-3 5 129,-5 1 0,-7 2 0,0 3 0,-9 4-129,-1 11 129,0 0 0,-14-3 0,1 11 0,-2 4 0,-1 11 0,-1 10 258,4 1-258,0 2 129,9-2 0,4-1 0,10-6-129,8 0 0,11-13 0,4-14-129,3-12 258,1-6-258,0-15 129,-8-2-129,-8-7 129,-7-3-129,-14-5 129,-4 9 0,-21 4-258,-6 16 258,-6 6-258,-6 6-258,1 10-387,-4 2-903,14 20-3741,2-6 0,22 6-516,8-23-516</inkml:trace>
  <inkml:trace contextRef="#ctx0" brushRef="#br0" timeOffset="92259.2769">18924 16530 12771,'4'78'5934,"0"-32"-903,-4-22-1032,1 12-3354,-1-6-387,0-13 0,0-17-129,0 0-129,0-23 0,0-7 0,5-12 0,5 0 0,1-2 129,1 2-129,2 8 129,3 9 0,0 11 129,-1 11-258,-1 18 129,-2 9 0,-1 7 0,0 7 0,-2 4 0,-3 1-129,-1-4-129,-2-8-129,0-12-258,-4-19-903,12 10-3870,-11-20-258,10-15-516,-6-14-258</inkml:trace>
  <inkml:trace contextRef="#ctx0" brushRef="#br0" timeOffset="92775.3065">19240 16495 8643,'0'84'5547,"4"-37"-387,-4-17-258,12 5-3870,-12-15-645,0-6-129,0-14 0,0 0-258,7-26 258,0-3-258,3 0 0,1 0 0,1-3 129,0 4 0,1 4-129,1 19 129,-3 5 0,-2 9-129,0 8 0,-2 7 129,0 5-258,0-1 129,0-3 0,-1-6 0,1-8-129,-7-11 129,21-1 0,-9-20 0,1 1 129,2-3-129,0 3 129,3-1-129,-1 4 129,0 9 129,-1 8-129,0 18 129,1 3 0,-1 6-129,2 4 0,-2-5 0,1 1-258,-3-15-129,2-3-516,-13-30-3741,7-6-774,-10-23-774,1-7-129</inkml:trace>
  <inkml:trace contextRef="#ctx0" brushRef="#br0" timeOffset="93875.3694">20179 16297 7482,'15'10'5805,"4"4"-129,-19-14-387,18 5-3096,-18-5-1548,2-6-129,-2-7-387,-11 6 129,-4-2-129,-2 1 0,-7 8 0,0 0 0,-3 12-129,3 10 129,4 11 0,7 7 0,10-2 0,3 3 0,14 3-129,8-5 129,10-5-129,4-8 0,2-1-258,-3-21-387,1 6-645,-14-20-3870,4-11-516,-12-15-258,0-5-387</inkml:trace>
  <inkml:trace contextRef="#ctx0" brushRef="#br0" timeOffset="94263.3916">20390 15946 10191,'20'34'5934,"-8"-2"-516,-8 10-129,12 8-4902,-16 13 0,1 5-258,-1 9 129,0 2-129,-3-8 0,1-7 0,2-12 0,0-13 129,0-20-129,0-19-129,6-5 0,3-19 0,3-5 0,0-5 0,1 1 0,3-1 0,1 7-129,-3 8 258,3 14-129,-4 5 258,3 15-258,-2 9 129,-1 2-129,4 9 0,-3 1 129,2-5-129,-2 0-129,0-7-387,2-7-774,-16-17-3741,25 0-516,-13-21-387,3-4-645</inkml:trace>
  <inkml:trace contextRef="#ctx0" brushRef="#br0" timeOffset="94581.4098">20911 16365 8643,'14'43'5934,"-11"-20"-387,6 4-129,-9-6-4515,4-2-129,-4-2-387,0-6-258,0-11-387,0 0-516,0 14-2322,-7-26-2322,5-8-258,-6-3-387,6-2-129</inkml:trace>
  <inkml:trace contextRef="#ctx0" brushRef="#br0" timeOffset="95171.4435">21053 16297 7611,'20'39'5547,"-13"-21"-129,5 27-1548,-5-11-2451,7 17-258,-6-8-258,4 6-258,-5-5 0,-1-1-258,-1-4-258,-4-12 129,-1-14-258,0-13 129,-7 0-129,7 0-129,-14-23 129,7-5-129,3-2 129,4-4 129,1 5 0,10 1 0,0-2 0,8 4 0,-1 14 129,1 1-258,-3 4 258,1 4-258,-4 3 0,-4 10 129,-1 10-258,-7 6 129,-1-3 0,-7 7 0,-6-3-258,-4-3 129,-3-6-387,-8-18-516,8-4-4128,-12-27-258,8-5-387,-5-19-774</inkml:trace>
  <inkml:trace contextRef="#ctx0" brushRef="#br0" timeOffset="95333.4528">20858 16090 10191,'0'0'5805,"11"19"-258,-11-19-387,25 13-4902,-15-6-1161,-10-7-4386,0 0 0,0 0-645,21 0-129</inkml:trace>
  <inkml:trace contextRef="#ctx0" brushRef="#br0" timeOffset="95728.4754">21528 15978 7998,'9'30'5418,"-6"-7"0,-3-1-516,1 11-4257,-1 0-645,-4-14-2322,4 12-2451,0-9-387,4-2-516,10-17-129</inkml:trace>
  <inkml:trace contextRef="#ctx0" brushRef="#br0" timeOffset="95855.4826">21749 16058 9159,'16'53'5418,"-11"-20"-903,-6-9-4515,-8 1-4773,9-25-903,-22 10-258</inkml:trace>
  <inkml:trace contextRef="#ctx0" brushRef="#br0" timeOffset="307529.5897">1406 8360 1419,'-16'-25'5031,"16"25"387,-6-17-258,1 0-2580,11 17-258,-7-10-645,7 10-129,-6 0-387,0 0-387,0 0-129,0 0-129,12 17-258,-6 3 0,0 6-129,2 13 0,3 4 129,2 7 0,2 2 129,3 9-129,-1 4 0,8 5 0,-3 0 129,6 0-258,1 3 129,2 2-258,2-3 0,0-1 129,-1-4 0,-1-9-129,-2-3 0,-4-8 0,-2-8 0,-9-10-129,0-7-387,-7-11-129,1 2-645,-8-13-3483,-5-14-774,-3-9-387,-1-1-516</inkml:trace>
  <inkml:trace contextRef="#ctx0" brushRef="#br0" timeOffset="307783.6042">1713 8981 8643,'-29'-3'5934,"9"20"-258,-9 10-129,0 25-3741,-13-12-645,4 13-258,-13-3-516,3 1 0,-1-8-129,3-5-258,6-10 129,5-13-258,8-3-129,2-12-387,25 0-1290,-25-3-3354,22-9-258,1-5-387,2-5-258</inkml:trace>
  <inkml:trace contextRef="#ctx0" brushRef="#br0" timeOffset="308091.6218">2306 8788 10062,'3'9'5676,"-14"3"-258,-10 5-129,-13 0-4386,-2 4-258,-9-4-129,-1 8-387,1-3-387,-2-11-645,20 2-3612,-6-8-774,15-5-387,4-5-387</inkml:trace>
  <inkml:trace contextRef="#ctx0" brushRef="#br0" timeOffset="308270.6321">2245 8928 9933,'20'67'5676,"-23"-38"-387,-14-2-129,-12-10-4386,-3-3-387,-4-2-903,-4-12-2580,6 0-1806,3 0-645,8-4-258,5-4-387</inkml:trace>
  <inkml:trace contextRef="#ctx0" brushRef="#br0" timeOffset="311417.8121">2898 8386 774,'10'11'4773,"-10"-11"129,0 0-129,0 0-2967,14 13-387,-14-13-645,0 0-258,0 0-129,0 0-129,0 0 129,0 0 0,-5-4 129,5 4 129,0 0 0,0 0 0,0 0 0,0 0 0,0 0-258,0 0-129,0 0 0,0 0 0,0 0-129,0 0-129,0 0 0,0 0 129,0 0 0,0 0 0,-13-8 0,13 8-129,-13-8 0,13 8 129,-22-5 0,6 1-129,-3 4 129,-1 0-129,-1 7 0,1 3 129,0 2-129,3 2 129,2 5-129,5 1 0,-1 2 129,9 0-129,1 2 129,1 3 0,3-1 0,8 1 0,2-3 0,3-1 0,3-3-129,3 0 129,5-6 0,2-2-129,2-1-258,2-7 129,1-3 0,-4-1-387,3 0-645,-19-6-3096,9 0-1032,-9 0-387,-4 0-387</inkml:trace>
  <inkml:trace contextRef="#ctx0" brushRef="#br0" timeOffset="312329.8643">3218 8978 9417,'17'-7'6063,"-6"5"-516,-11 2 0,0 0-4257,-1 14-387,-21-7-258,-1 7-129,-12-3-258,-6 5 129,-10-4 0,-4-4-258,-4-2 129,3 2-129,2-5 0,6-2-129,6-1 0,4 0-129,11 0-129,3-4 0,7 4-387,-3-8-903,20 8-3870,-16-1-258,16 1-129,-12 4-774</inkml:trace>
  <inkml:trace contextRef="#ctx0" brushRef="#br0" timeOffset="312836.8933">2660 9336 10320,'10'67'5805,"1"-19"-258,-2 0-129,6 8-4515,-6-4-516,4-1 0,-1-2-129,-2-4 0,-1-11-129,-1-5 0,-3-12-258,-5-17 258,3 12-258,-3-12 129,0 0 0,0-16-129,-1 6 129,-1-7 0,2 0 129,0 1-129,0-3 129,5 2-129,6 5 0,3 0 0,4 3 129,3-3 0,1 10-129,4 2 129,-3 9 0,2 3 0,-2 5 0,-1 4 0,-5 4-129,0 9 129,-4-5-129,-2-2 0,-3 0 0,-3-6-258,1-3-129,-6-18-516,11 11-3999,-11-17-516,0-5-387,0-7-387</inkml:trace>
  <inkml:trace contextRef="#ctx0" brushRef="#br0" timeOffset="314726.0013">2457 8189 4773,'7'39'5289,"-1"-14"-516,-3 4 0,-3 0-3870,7 12-129,-7 0 129,8 10-258,-4-7 0,6 4-258,-5-5 516,4 1-387,-2-10 129,2 2-258,-3-19 129,3-1-258,-9-16-129,0 0 0,12 2 0,-9-8-129,0-13 129,0-1-129,-1-2 0,4 5 0,-2-5 0,3 3 258,1 9-258,-8 10 129,19 0 0,-7 6-129,1 15 129,-1-1-129,2 10 0,-4-2-516,2 5-258,-11-16-3096,5 3-1419,-3-8-387,-3-12-387</inkml:trace>
  <inkml:trace contextRef="#ctx0" brushRef="#br0" timeOffset="315626.0528">2816 9643 4257,'24'78'5289,"-15"-33"-258,-9-1-129,0-10-3741,0 5-387,-15-20 129,2-2-129,-8-18 0,2-11-258,-3-18 258,8-3-129,-5-13 0,11 4-129,-2-5 0,9 6-129,1 5-258,4 9 129,9 6-129,7 12 0,1 9-129,3 12 129,5 9-129,-1 16 0,0 6-129,-5 8 129,-4 4-129,-7-5 129,-8-10 0,-4-6-129,-10-12 129,-6-22 0,-6-10 0,0-26 0,-3-8 129,3-4-129,4-5 258,5 1-129,7 1 0,6 9 0,3 6 0,13 21 0,6 6 129,5 9 0,3 18-258,1 9 129,-1 12-258,-3 9 129,-5 2 0,-9-1-129,-4-3-258,-9-14 0,0-3-1548,-10-27-3483,-6-9 0,-4-22-516,-1-9-387</inkml:trace>
  <inkml:trace contextRef="#ctx0" brushRef="#br0" timeOffset="316097.0797">3161 9363 8901,'24'85'5547,"-17"-40"-387,-4 1-129,-6-6-4644,3-4-129,-3-10-258,1-2 129,2-24-129,0 0 0,-1-11 0,1-10 0,0-9 129,6-1 0,-2 1 129,3 3 0,1 3-129,2 12 129,-10 12-129,22 0 0,-8 10 0,-1 9-129,1-1 129,-2 0-129,-1 2 129,-1-9-129,-10-11 129,16 0-129,-8-11 129,-1-6 0,-2-2 0,5 0 0,1-4 129,-1 6 0,1 8 0,3 2 129,-1 7-129,2 10 0,-1 3-129,-1 0-258,0 4-129,-13-17-645,26 22-3999,-26-22-645,0 0-258,3-15-516</inkml:trace>
  <inkml:trace contextRef="#ctx0" brushRef="#br0" timeOffset="320050.3058">1198 8207 5934,'16'65'5418,"22"12"-645,20 30-129,4 11-3483,6 5-774,4 3-129,-8-16 0,-2-15 0,-16-29 0,-10-20 0,-15-39 129,-12-16 0,-13-39 387,-9-15-258,-14-24-258,-4-9 129,-9-14-129,0 0 0,0 11 0,11 10 0,5 25-129,17 27 0,7 37 129,35 48-129,17 42 129,18 41-258,22 33 129,11 27 0,7 5-129,-1-12 0,-9-25 0,-14-25 129,-16-45-129,-15-41 129,-22-51 0,-19-47-129,-14-35 129,-15-28-129,-12-28 129,-7-21 0,-8-12-129,1-3 129,2 8-129,12 24 129,11 31-129,16 44 129,16 58-129,28 44 0,15 65 129,19 49-129,12 46 0,8 14 0,4 0 0,-3-16 0,-11-34-129,-13-32 0,-11-55 129,-14-51 0,-20-48 0,-22-48 0,-12-36 0,-20-30 0,-13-25-129,-5-12 129,-5 6 0,6 11 0,8 22 0,16 27-129,17 44 0,27 54 258,27 49 0,18 57 0,18 39 0,12 22-258,7 20 258,2 2 0,-8-17-129,-12-23 0,-17-28-258,-18-36-129,-11-29-516,-45-39-516,6-12-3999,-42-22 129,-22-5-774,-23-6-129</inkml:trace>
  <inkml:trace contextRef="#ctx0" brushRef="#br0" timeOffset="320553.3346">1084 11560 9417,'-22'-34'5676,"22"34"-258,0 14 0,13 10-3870,13 23-645,-5 3-258,12 14-387,1 12 129,6 9-258,1 1 0,1-4 0,0-4-258,-3-7 0,1-9-129,-7-10-516,3-6-1290,-14-26-3354,-2-11 129,-7-9-645,-4-15-129</inkml:trace>
  <inkml:trace contextRef="#ctx0" brushRef="#br0" timeOffset="320758.3463">1455 11996 9804,'-25'12'5805,"1"10"-387,2 7-129,-17-3-3870,10 11-516,-8-5-387,3 1-129,-1-6-387,2-6-129,7-5-387,3-13-516,23-3-4128,-18 0-387,18 0-129,-8-19-645</inkml:trace>
  <inkml:trace contextRef="#ctx0" brushRef="#br0" timeOffset="321087.3652">1988 11739 7482,'0'50'5805,"-13"-24"-258,-12-3-516,-5 0-2709,-11-9-1548,0 7-258,-6-11-129,5 0-516,3 4-645,-3-17-1935,16 2-2322,5-4-258,21 5-516,-10-16-387</inkml:trace>
  <inkml:trace contextRef="#ctx0" brushRef="#br0" timeOffset="321248.3744">1923 11989 8514,'20'50'5547,"-21"-31"-258,-16-2-516,-10-7-3741,-4-1-774,-8 1-1548,0-5-3354,-1-5-258,4 0-516,5 0-387</inkml:trace>
  <inkml:trace contextRef="#ctx0" brushRef="#br0" timeOffset="326953.7007">2453 11219 7611,'0'0'5547,"-3"-12"-129,0 2-1677,3 10-1677,0 0-645,0 0-387,0 12-387,3 2-258,1 6-129,1 12 0,3 3-387,1 7 258,1 9-129,1 2 0,0-5 129,-1 3-129,2-8 129,-3-3-129,-1-10 129,-5-5-258,3-13 258,-6-12-129,0 0 0,0 0-129,0 0 129,2-15 0,-2-7 0,1 1 129,1-4-129,0 0 258,3-3-258,0 3 258,5 3-129,0 1 129,3 9 0,4 6-129,-1 6 0,5 0 0,2 14 0,0 8-129,-1 5 129,3 4-129,-4 1 0,-2-4-129,-3 2 129,-4-8-258,-3-1 0,-9-21-516,9 24-903,-9-24-3741,0 0-129,-13 0-258,13 0-774</inkml:trace>
  <inkml:trace contextRef="#ctx0" brushRef="#br0" timeOffset="327314.7213">3030 11906 10320,'13'37'6192,"-13"-16"-516,-7-6-129,-7-1-4257,-19-9-258,-7-1-258,-13-1-258,-2-3 0,-6 0-258,1-7 0,0 2-129,9 3 0,8 0-258,11 2 129,7 0 0,5 0-258,7 0 0,2-3-129,11 3-645,-15-22-3096,14 12-1548,-4-11-258,4 6-258</inkml:trace>
  <inkml:trace contextRef="#ctx0" brushRef="#br0" timeOffset="327977.7593">2521 12342 9417,'14'48'5805,"-11"-14"-645,4 0 0,-7 0-3870,8 10-903,-8-10 0,5 4 0,-2-5-258,-1-8 0,0-8-129,-2-17 0,0 0 0,4-8 0,-3-12 0,-1-5 0,3-9 129,0 0-129,0-2 0,4 5 129,-2 3-129,3 4 129,-1 10 0,5 3-129,-12 11 129,20 6 0,-7 6-129,-3 6 129,-1 3-129,2-2 0,-4-1-129,-1-5 0,-2-2 0,-4-11 129,0 0-129,0 0 129,8-13 0,-6-5-129,1 0 258,1 1 0,2 0-129,3 3 129,-9 14 0,23-8-129,-8 16 0,1 11 129,0 3 0,-1 6 0,2 2 0,-6 1-129,1-4-129,-6-8-258,3 0-387,-9-19-3870,0 0-774,0 0 0,0-11-903</inkml:trace>
  <inkml:trace contextRef="#ctx0" brushRef="#br0" timeOffset="328593.7945">2981 12346 7998,'18'43'5418,"-7"-20"0,-2 1-516,-6-7-3612,7 14-387,-6-14-129,5 7-258,-5-5 0,3 3 0,-4-5 0,3 3-129,0-5 0,0-1-129,-3-2-129,-3-12 0,9 14 0,-9-14 0,0 0-129,0 0 0,0 0 0,0 0 129,0 0-129,0 0 129,12-4 0,-12 4-129,6-17 129,-2 5 0,1-3-129,-1-1 129,2 0-129,1-5 0,0-1 129,0-1 0,0-4 0,2 0 0,1-1-129,-3 5 129,4-1 0,-4-3-129,1 8 0,-2 4 0,0 5-129,-6 10-258,11-4-387,-11-7-3741,0 11-1032,0 0-387,0 8-387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45:47.7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15876 11379 6063,'15'60'5934,"-9"-39"-645,-3-9-129,-3-12-4386,0 0-258,-14-24-129,0-2-129,-3-3 0,-2-9 0,-2-8-129,2-8 0,0-4 0,2 0 129,2-9-129,4 0 129,3 1 0,3 5 129,3 2-129,2 8 129,1-2-258,6 9 129,0 11 0,4-1-258,3-2 129,-1 4-129,3-1 129,-2 3-129,3 1 0,-2 0 0,3 1 0,-4 10 0,1-2 129,0 6-129,2-1-129,0-4 129,3 7 0,1-2 0,2-1 0,5-2 0,1 5 0,6-5 0,2 5 129,1 5 0,2-2-129,3 1 0,-1 4 0,-1-6 0,-1-2-129,-4-3 129,-1-4-129,1-5 129,-5-9 0,-1-5 0,-1-8-129,-3-7 129,-2 2 0,-3-2 129,-2 1 0,-5-1-258,-3 6 129,-2 5 129,-3 6 0,0 8-129,-4 4 0,-1 6 0,-1 18 0,3-16 0,-3 16 0,0 0 0,0 0-129,0 0 129,0 0 0,0 0 0,3 6 129,-3-6 0,0 0 0,11 0-129,-3-11 129,3-7-129,2-6 0,3-9 129,1-9-258,4-7 0,1-11 129,1-7 0,-2-1 0,3-12 0,2 3 129,-2-1-258,3-2 129,1 8 0,1-3-129,3 0 129,1 3 0,1 13 129,4-4-129,2 1 129,4 5-129,0-2 129,3 6 0,3 6-129,4 4 0,6 4 0,5 7 129,0 8-129,5 5 0,-2 1 0,-2 13-129,-6-4-387,-1 9-774,-21-12-3870,-6 3-387,-16-7-645,-16 16-258</inkml:trace>
  <inkml:trace contextRef="#ctx0" brushRef="#br0" timeOffset="512.0291">16015 7871 5160,'3'-30'6063,"-3"30"-387,-22 1-387,1 22-2580,-11 2-2193,-2 10 0,-7 2-258,2 7 0,2-1-258,5 5 129,7-1-129,9-2 0,9 1 0,7-3 0,4 1 0,9 4 0,5 2 0,2 1 0,2-1 0,-3-1-129,1-1-129,-8-15-516,8 9-1806,-15-28-2580,-5-14-387,0 0-516,4-14 129</inkml:trace>
  <inkml:trace contextRef="#ctx0" brushRef="#br0" timeOffset="685.0391">15814 8364 7353,'-22'-15'5676,"10"15"-258,-6-9-1032,7 13-2967,-17-4-258,6 1-774,-3-1-387,-2-1-774,14 4-2580,-6-6-1677,8-2-516,4-6-516</inkml:trace>
  <inkml:trace contextRef="#ctx0" brushRef="#br0" timeOffset="900.0514">15941 8388 8514,'10'88'5805,"-8"-49"-645,1-9-516,-3-1-5676,0-17-3612,0-12-645,2-20-516,1-11-129</inkml:trace>
  <inkml:trace contextRef="#ctx0" brushRef="#br0" timeOffset="1053.0601">15922 7953 4773,'0'-35'5160,"0"35"-774,6-21-1548,-2 10-6966,11 10-387,-15 1-516</inkml:trace>
  <inkml:trace contextRef="#ctx0" brushRef="#br0" timeOffset="1309.0747">16017 7562 5031,'19'0'5805,"-10"8"-516,3 18-258,-7 6-3225,12 26-516,-10-1-258,9 14-516,-7 2-129,4 5-129,-1-6 0,1-3-129,-2-14-129,0-8-129,6-6-903,-17-23-3741,12-7-387,-12-11-516,24-7-516</inkml:trace>
  <inkml:trace contextRef="#ctx0" brushRef="#br0" timeOffset="1557.089">16220 7550 7740,'7'-14'5805,"10"21"-258,-8 15-516,4 29-3870,-5-10-516,2 12-387,-1 4-258,-2 6 0,0-1 0,-1-7-258,1-7-258,-7-20-1161,7 1-3483,-1-17-258,-6-12-387,13-4-387</inkml:trace>
  <inkml:trace contextRef="#ctx0" brushRef="#br0" timeOffset="1782.1019">16407 7807 6321,'15'41'5676,"-8"-28"-387,-1 0-387,-6-13-4257,9 12-129,-9-12-387,0 0-645,13 20-1677,-13-20-2709,0 0-258,15-2-516</inkml:trace>
  <inkml:trace contextRef="#ctx0" brushRef="#br0" timeOffset="2268.1297">16540 7606 3225,'24'2'5160,"-7"4"-387,5 5-1290,-6-11-1419,16 8-774,-9-8-516,9 2-129,-5-2-129,-1-4-258,-6-7 0,-5 2-129,-8-6-129,-6-2-129,-1 3 129,-11 2-129,-4 4 129,0 7-129,-1 6 129,1 16-129,5 11 387,6 18 0,3-2 387,6 13-129,8 2 129,7 3 129,-1-16 0,5 3-129,-7-14-387,1-13 129,-8-6-387,-10-20-129,0 12-774,-19-17-3999,-2 3-387,-11-3-516,-3 5-387</inkml:trace>
  <inkml:trace contextRef="#ctx0" brushRef="#br0" timeOffset="2766.1582">15822 8797 9030,'37'106'6063,"-20"-40"-774,-5 1 129,2 3-4902,-8-11 0,-4-3-387,-2-11 0,0-12-258,0-6 129,-4-10-129,4-17 0,0 0 258,0-7-387,7-10 258,3-3 0,4 0 0,2 2-129,4 1 129,-1 5-129,1 12 129,-2 0 129,-5 15-258,-7 6 258,-6 6-129,-3 2 129,-11-4-258,-7-1 258,-5-12-516,2 2-1032,-10-14-3612,8-5-387,3-15-387,6-1-387</inkml:trace>
  <inkml:trace contextRef="#ctx0" brushRef="#br0" timeOffset="3056.1747">16194 9099 9030,'4'48'5676,"-4"-23"-387,-5-5-129,4 5-4773,-7-10-129,8-3-129,3 1-129,8-9 0,7-4-129,1-2 129,4-7-129,-2-4 129,-6-3-129,-5-2 129,-10-3-129,-4-1-129,-14 10-129,-13-8-1677,0 10-2838,-2 2-645,3 0 0,1 3-387</inkml:trace>
  <inkml:trace contextRef="#ctx0" brushRef="#br0" timeOffset="4116.2353">16300 8957 9159,'23'87'5676,"-12"-45"-258,1 15-645,-7-23-4128,4-5-516,-4-13-258,-5-16 0,0 0-129,12-13-258,-5-10-129,-4-12 129,7 0-258,-6-6 0,5 9 129,-5 1 129,7 13 129,-5 5 0,-6 13 258,18 11 129,-9 11 129,3 12 258,-3-1 0,5 2 0,-3-1-129,5-4 258,-3-11-258,4-7 0,-3-10-258,1-6-129,-1-11 0,-2-5-129,1-10-129,-7-4 0,0 1 129,-5-1 0,-1 2 129,0 7 129,-6 7 129,1 6 0,5 12 129,-21 0 129,7 12 0,3 12 0,0 3-258,3 5 129,2-5 0,1 2-129,5-5 0,10-5 0,3-12 0,5-7 0,1-17 0,2-8-129,0-12 0,-2-13 0,-4-12 0,-6-10-129,-3 0 129,-3-6 129,-3-1 0,-11 9 0,-1 6-129,-2 18 258,-1 15-129,0 20 258,2 11-129,3 27-258,3 16 258,7 14-129,0 5 129,7 4-129,4 4 129,5-5-129,2-6 0,2-5 0,-1-10-129,1-10 129,0-9-129,-4-5 0,0-9-129,-1-9 0,-1-2-129,-4 0 129,2-9 0,-1 0-129,-1 1 258,4 1 0,-1 1 0,0-1 0,3 2 129,3 0-129,-1 3 129,2 2-129,2-2 129,-1-3-258,0 4 129,0-1 0,-1-2 0,-3 1 0,-3-6 0,-2 1-129,-12 8 129,15-9 0,-15 9 0,0 0 0,0 0 0,11 16 129,-7 6-129,3 7 129,0 3 129,6 9 0,0 0 0,3 1 0,-3-7 0,0-6-258,-2-4 0,-10-13-387,-1-12-774,-19-12-3999,-4-20-129,-14-18-645,-5-9-258</inkml:trace>
  <inkml:trace contextRef="#ctx0" brushRef="#br0" timeOffset="4236.2422">16746 8678 10191,'-21'-26'5805,"21"26"-387,11 0-258,2 16-6063,4-15-3999,-1 0-516,-4-5-516,-3-13-387</inkml:trace>
  <inkml:trace contextRef="#ctx0" brushRef="#br0" timeOffset="5620.3214">20594 8055 3225,'24'5'5418,"-11"-5"-129,9-8-387,2 3-2709,0-14-1548,15 5 129,-4-5-258,11 6 0,3-3-129,6 10 0,0 3 129,6 3-258,-2 10 0,1 4-129,-2 7-129,-3 6 129,0 5-129,-4 4 0,-4 2 0,-3 0 129,-5 4-129,-7 0 129,-2-3-129,-7 2 0,-4 3 0,-3 2-129,-3 4 0,-2 4 129,-3 6 0,-1 6-129,2 3 258,1 2-258,2 0 129,2 1 129,3 2 0,6 1-129,2-4 0,6 1 0,3 3 0,5 0 0,5-1 129,2 1-129,3-2 0,3-4 129,1 1-129,1-7 129,0-12 0,-3-2-129,-5-6 129,-5-11-129,-3-6 0,-10-5 0,-8-9 0,-4-7 0,-16-5 0,12 19-129,-12-19 129,0 25 0,0-3 0,0 2 0,1 10 129,8 9-129,3-4 129,9 9 0,7 1-129,7-2 129,7-1 0,8 3 0,5-4 0,5 0 0,1-3-129,6-9 129,0 4 0,-1-4 0,-5-2-129,-4-2 0,-5 2 129,-6 1-129,-11 5 129,-3 12-129,-11 6 0,-5 9 0,-5 10 129,-5 10 0,-2 6-129,-1 5 0,-1 1 0,-2-2 0,1-12-129,-1-16-387,-1-14-2322,-10-40-2580,-4-27-387,-6-35-387,-2-40-516</inkml:trace>
  <inkml:trace contextRef="#ctx0" brushRef="#br0" timeOffset="6092.3484">22333 8337 10062,'70'-67'5934,"-45"34"-387,-13-5 0,-8 9-5031,-10-12-129,-16 12 0,-7 7-387,-2 8 129,-5 11 0,1 6 129,1 16-258,6 12 258,2 12-129,8 4 0,2 3 129,3 4-258,4 2 129,0-2-258,0 1 0,0-2-258,2-4-129,-6-9-645,11 6-3483,-13-17-903,4-4-645,0-14-258</inkml:trace>
  <inkml:trace contextRef="#ctx0" brushRef="#br0" timeOffset="6257.3579">22147 8500 8385,'19'-30'5805,"-19"16"-516,0 14 129,-19-17-4644,1 11-387,-9 2-516,-7-6-387,8 10-2967,-10-4-1677,8 3-516,6-2-645</inkml:trace>
  <inkml:trace contextRef="#ctx0" brushRef="#br0" timeOffset="6425.3675">22274 8553 7353,'3'64'5547,"-11"-39"-903,3-1-3999,-4-7-5289,9-17-645,-18 7-387</inkml:trace>
  <inkml:trace contextRef="#ctx0" brushRef="#br0" timeOffset="6685.3823">22521 8240 3354,'15'-8'5805,"-15"8"-387,10 26-258,-10-2-3225,6 25-387,-7-4-516,1 10-387,-3 0-129,2-1-387,-3-5 129,3-6-258,1-9 0,-1-14-645,5 0-1161,-4-20-3096,0 0-645,18-25 0,-5-7-387</inkml:trace>
  <inkml:trace contextRef="#ctx0" brushRef="#br0" timeOffset="6875.3932">22692 8258 6321,'26'-12'5934,"-16"23"-387,1 21-258,-5-1-3096,4 22-1419,-10 3-387,0 8-129,0-2-129,-6 0-387,2-3 0,0-19-774,5 0-3483,-1-23-645,0-17-516,13-3-645</inkml:trace>
  <inkml:trace contextRef="#ctx0" brushRef="#br0" timeOffset="7392.4228">22867 8676 2967,'0'19'5676,"0"-19"-129,3 12-387,-3-12-2451,16 17-1677,-16-17-258,7 27-387,-3-14 129,2 3-387,-1 1-129,4 0 129,2-5-129,3 0 0,4-6 0,3-2 129,0-2-258,4-2 129,1-8 0,-1-3 0,0-1 0,-4-1 0,-2 0 129,-5-2-258,-2 2 129,-6 4 0,-6 9 0,0-17 0,0 17 129,-7-3 0,-5 3 0,1 13 129,-4 8 0,7 8 0,-1 6 0,4 12 0,1 0-129,4-2-129,0-2-129,0-8-129,6-6-1161,-6-29-3741,-7 0-258,-3-40-387,-3-18-387</inkml:trace>
  <inkml:trace contextRef="#ctx0" brushRef="#br0" timeOffset="7513.4297">22805 8295 8514,'-35'-31'5547,"35"31"-516,-1 31-1290,1 2-7998,0 5-774,1 9-387,-1 0-774</inkml:trace>
  <inkml:trace contextRef="#ctx0" brushRef="#br0" timeOffset="8008.458">22378 9596 7611,'34'-25'5676,"-29"10"-258,-9-2-258,-2 5-4257,-20-6-129,-2 7-516,-5 2 0,3 2-129,1 7-129,3 9 129,8 1 0,8 12-129,7-1 129,3 4 0,9 2-129,7-6 129,-1-2-129,3-4 0,-3-3 0,3-8 129,-6-4-129,-1-10 0,-5-3 0,-1 0 0,-5 13 0,4-15 129,-4 15-129,0 0 129,8 11 0,-3 13 0,1-2-129,2 9 129,1-4-258,0-9-129,7 2-645,-16-20-2580,20-1-1806,-9-20-387,4-7-645</inkml:trace>
  <inkml:trace contextRef="#ctx0" brushRef="#br0" timeOffset="8532.488">22518 9406 6966,'23'80'5934,"-13"-31"-387,1 0-645,-5-6-3612,1-2-774,-7-13-258,0-5-129,0-11-258,0-12-129,0 0 129,0 0-129,12-6 129,-12 6-129,18-24 129,-8 10 0,2 5 129,0 1 0,0 8 0,0 8 129,-1 4-129,2 5 0,-3 4 129,2-2 129,-3-6-258,2-4 129,2-9 0,1-7 0,0-18 129,1-11-258,2-12 129,-3-9-258,0-1 258,0 0-129,-4 2 129,0 2 0,-6 16-129,0 9 129,-2 12-129,-2 17 258,0 0-129,2 22 0,-2 14 0,0 5-129,0 9 129,0 7 129,1 5-129,0 3 129,1-2-258,2-2 129,-2-10-129,2-3-129,-2-9-258,-2-12-258,6-2-774,-6-25-3999,0 0 0,1-8-387,5-20-387</inkml:trace>
  <inkml:trace contextRef="#ctx0" brushRef="#br0" timeOffset="8676.4962">22940 9581 9030,'-3'-39'5418,"-10"28"-129,-4 12-1548,-9-2-2580,2 1-774,-7 0-645,-6-16-1161,7 14-3483,0-8-387,6 5-516,8-1-129</inkml:trace>
  <inkml:trace contextRef="#ctx0" brushRef="#br0" timeOffset="8872.5074">23020 9711 8385,'-1'82'5676,"-5"-49"-903,-7-15-1935,11 2-7353,2-20-645,-11 0-516,11-12-129</inkml:trace>
  <inkml:trace contextRef="#ctx0" brushRef="#br0" timeOffset="8993.5144">23039 9501 7353,'0'0'5547,"9"-12"-1032,2 20-4386,-10 3-4257,-1-11-1032,10 17-645</inkml:trace>
  <inkml:trace contextRef="#ctx0" brushRef="#br0" timeOffset="9387.5368">23237 9373 6708,'22'71'5547,"-15"-26"-387,2 4-129,-9 6-4515,2 10 129,-2 1-387,-6-1 0,-5-10-129,0-7 0,1-11-129,2-10 258,8-27-258,0 0-258,0 0 258,0-29 0,8 2 0,10 0 0,2 1 0,4 10 0,2 11 258,-1 5-258,-6 9 129,-2 11 0,-8 6-129,-8 3 129,-8 2-129,-16-5-129,-8-11 129,-8-8-258,-1-6-645,-12-12-2064,14-5-1935,0-10-516,15-1-387</inkml:trace>
  <inkml:trace contextRef="#ctx0" brushRef="#br0" timeOffset="9696.5546">23480 9849 7224,'32'27'5547,"-32"-15"-516,0 5 0,-10-7-4515,-2 9-129,-4 0-258,1 3-129,3 0 129,4 4-129,4-4 129,4-2-129,12-6 129,3-7-129,4-7 129,4-5 258,-1-11-258,-1-4 129,-5-7-129,-7-1 0,-7 0-129,-5 0 0,-7 4-645,-16-1-903,6 14-3225,-8 3-645,6 8-129,4 2-387</inkml:trace>
  <inkml:trace contextRef="#ctx0" brushRef="#br0" timeOffset="10688.6113">23647 9878 6450,'11'78'5676,"-7"-31"-258,0 4-387,0-11-3870,2 5-258,-6-15-387,0-11-516,0-19 129,0 0-258,7-10 0,-1-11 0,2-4 0,0-4 129,5 4-129,0 7 129,-1 6 0,2 7 0,-2 5 0,-12 0 129,19 24-129,-10-2 0,-2 2 0,-1-2 0,-1-3 0,0-5-129,-2-4 129,-3-10 0,0 0 0,18 5 0,-18-5 0,19-19 0,-6 4 0,-1-4 0,-1-5-258,0 4 516,-2 0-258,-2 3 0,-7 17 0,0-14 129,-10 14-129,-2 10 0,-2 12 129,-1 9-129,0 1 0,3 2-129,3 0 129,7-5 0,2-3 129,11-4-129,7-17 0,7-9 129,6-16-129,3-12 129,1-16 0,-1-10 0,-2-16-129,-3-5 0,-7 4 0,-5 3 0,-7 6 129,-3 13-129,-6 19 0,-1 13 129,0 21-129,-16 12 129,5 18 0,-1 12-129,-1 7 129,2 2 0,-3 2-129,3-1 0,4-8 0,0-1 0,5-9 0,2-5 0,0-4 0,8-5 0,2-5 0,4-3 0,2-1 129,2 4-129,1-3 0,2 0 129,-4-3-129,1 6 0,-3-2 129,3 6 0,-5-7-129,1-2 0,-4 1 129,2-3 0,-12-8 0,18 10 0,-18-10 0,11 8 0,-7 5-129,-3 7 129,-1 3 129,0 6-129,0 10 0,-4 7 129,-2 6 0,0-5-129,-3-3 129,1-1-129,-2-7-129,-1-9-129,-1-15-129,-3-19-516,8-7-3354,-9-32-1161,9-16-516,-3-25-516</inkml:trace>
  <inkml:trace contextRef="#ctx0" brushRef="#br0" timeOffset="10797.6175">24172 9985 11739,'32'-64'6063,"-16"60"-516,4 12-387,7 6-8772,-3 1-1419,-2-8-774,9-19-516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16:27.47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3482 2873 9546,'9'44'6321,"-4"-4"-1161,3 17 129,0 6-4257,5 28-129,-4 1-129,3 5-258,0-6-129,-3-8-516,-2-13 129,-2-21 129,-5-23-129,0-26 129,-3-38-258,-7-16 0,1-16 129,-4-20-129,5-3 129,-2-1-129,2 8 129,4 12 0,4 18 0,0 22 129,10 22 0,4 23 129,5 18 0,3 16 0,3 8 0,4 7-129,-2-3 0,-2-10-129,-2-17 0,-3-13 0,-1-17-129,-5-21 0,0-20-129,-2-14 129,1-8 0,0 0 129,-3-3 0,2 11-129,-3 14 129,1 18 0,-10 23 258,17 16 258,-10 23-387,0 22 0,3 17-129,0 10 258,3 4-387,-3-9 0,3-5-387,-4-24-1032,10-8-3612,-7-27-129,10-19-387,-5-24-387</inkml:trace>
  <inkml:trace contextRef="#ctx0" brushRef="#br0" timeOffset="300.0172">4214 2960 12513,'8'58'5676,"-8"5"-129,-6 10-516,9 14-4128,-3 5-387,2-3 0,0-6-387,8-13-258,4-17 129,8-22 129,6-28-129,7-16 0,3-23 0,4-14 0,-4-16 129,-4-4-129,-10-7 129,-9 2 258,-15 5-516,-10 4 129,-19 6-129,-12 19 0,-9 16-258,-6 8-387,10 25-4257,-14 4-516,14 19 0,3-4-516</inkml:trace>
  <inkml:trace contextRef="#ctx0" brushRef="#br0" timeOffset="677.0388">5115 2694 13029,'7'31'5676,"6"23"0,-8 6-387,4 28-4386,-4 18-387,1 17-129,1-4-258,-3-6 0,3-8-258,-2-14-258,2-13-387,0-31-774,8-18-3612,-15-29-387,31-10-129,-14-27-516</inkml:trace>
  <inkml:trace contextRef="#ctx0" brushRef="#br0" timeOffset="866.0496">5367 3138 12384,'-63'42'6063,"24"0"-645,-11-9-129,6-3-4644,-7-1-129,0-6-387,7-11-258,5-12-387,13 0-2064,4-19-2451,14-6-258,4-14-516,10-1-387</inkml:trace>
  <inkml:trace contextRef="#ctx0" brushRef="#br0" timeOffset="1737.0994">5386 2653 8643,'35'22'5805,"-28"-10"-645,4 20 129,-11-6-2967,0 18-1806,-6 9-129,-1 17 258,-4 3-516,3 3 0,0 5 0,3-4 0,4-5 0,1-6 129,1-14-258,5-14-258,3-14 258,2-15 129,0-12-129,-1-18 0,1-5 0,-2-9 0,4 0 0,-5 3 0,3 4 129,-2 6-258,-9 22 258,18 0-129,-10 7 129,0 20-129,-2 2 0,2 7 0,0 3-129,0-4 258,0-10-258,2-7 129,3-7 0,1-14-129,3-11 129,-3-15-129,3-10 129,-2-1-258,-1-2 258,-6 1-129,-3 7 0,-4 5 0,-1 12 129,0 17 0,-11 0-129,1 12 258,-3 17-258,1 8 129,1 9 0,6 3 129,5 3-129,1-2 129,11-7-129,7-7 0,10-11 0,6-12 129,6-8-129,0-7 129,2-18-258,-1-12 0,0-4 129,-5-4-129,-6-2 0,-10 1 0,-4 3 0,-7 8 0,-8 9 129,-2 21 129,-7-6-129,-2 14 129,-2 19-129,5 10 129,5 3-129,1 5 129,11-6-258,9-4 129,9-6 0,4-10 0,3-12 0,-1-10 0,2-15 0,-7-10 0,-9-3 129,-5-1-129,-13-5 0,-3 2-129,-16 8 129,-8 7-129,-9 9 129,-6 8-129,-1 4-258,-3 6 0,9 19-1419,-4-11-3096,15 5 0,7-9-387,16-1-516</inkml:trace>
  <inkml:trace contextRef="#ctx0" brushRef="#br0" timeOffset="2396.1371">6318 3344 11481,'42'116'5418,"-17"-52"-387,-7-16-258,4 1-3999,-7-13-387,-3-16 0,-12-20-129,8-7-129,-8-20 0,0-2-129,0-5 129,0-5-129,0-2 0,0 12 0,5 4 0,5 11 0,2 9-129,2 5 0,0 4 129,3 10 129,1 0-258,1 0 258,1 4-129,-3-9 0,3-3 0,-2-3 0,-2-3 0,0-7 0,-5-3 0,-2-5-129,-2-3 129,-4 1 0,-3 0 0,0-1 0,0 5 0,0 13 0,0 0 129,0 0-129,0 13 0,0 17 129,11 9 0,3 16 0,1 13 0,3 5 0,-1 7 0,0-1 129,-4-4 0,-5-2 0,-8-10-129,-3-9 129,-14-22 0,-9-14 0,-9-16 0,-7-10-129,2-18 0,-4-5 0,7-7 0,6-7-129,11 8 129,12 5-129,8 6-129,18 8-258,11 9 0,4 1-258,13 8-645,-12 0-3741,16 1-387,-8-4-387,1-1 0</inkml:trace>
  <inkml:trace contextRef="#ctx0" brushRef="#br0" timeOffset="4684.268">7117 3430 12900,'21'36'5547,"-11"-31"-387,11 2-129,-3-8-4515,2-8-129,-3-10-129,-2-5-129,-1-5-129,-5-3 0,-4 5-129,-5-1 129,-8 6 0,-6 3-129,-6 9 0,-3 7-129,-1 6 258,3 11 0,1 6-129,3 9 129,8 7 0,5 3 0,4-1 129,9 3 0,6-3-258,6-5 258,5 1-387,2-12-258,8 2-3354,-7-16-1161,3-1-258,-3-14-516</inkml:trace>
  <inkml:trace contextRef="#ctx0" brushRef="#br0" timeOffset="4929.282">7626 3234 12771,'19'24'5418,"-19"-2"-258,-15-7-258,-9 11-4386,-8-6-258,-4-1-129,-5-1-129,1-4-129,4 1-129,4-10-129,12 2-258,0-10-645,20 3-2709,0 0-1032,0 0-129,0 0-258</inkml:trace>
  <inkml:trace contextRef="#ctx0" brushRef="#br0" timeOffset="5217.2984">7410 3192 6708,'9'-12'5418,"3"12"-258,-12 0-258,14 37-1161,-10-13-2967,8 17 0,-3 2-516,4 9 129,0 1-258,3 1 129,2-7-258,-3-6-258,6-4-774,-14-22-3870,9-8 0,-16-7-516,23-19-516</inkml:trace>
  <inkml:trace contextRef="#ctx0" brushRef="#br0" timeOffset="5709.3266">7759 3200 11223,'18'80'5418,"-6"-16"-645,-6 4 258,15 17-4386,-17-4-258,2 2-129,-5-13-129,-1-13 0,0-18-129,-4-20-129,4-19 129,-9-25 258,4-18-129,3-14 0,2-14 129,0-8-129,9-1 0,5 1 129,7 12-129,3 14 0,0 11 0,6 17-129,-4 17 129,-4 11-129,-4 16 129,-11 17-129,-7 2 0,-10 4 0,-11 1-129,-9-3 0,-10-10 0,-5-10-387,2-3-258,-8-24-1677,16 1-2580,0-15 0,15-3-516,5-6-258</inkml:trace>
  <inkml:trace contextRef="#ctx0" brushRef="#br0" timeOffset="6165.3527">8010 3374 12255,'101'17'5289,"-48"-17"-258,-10-10-129,0-7-4644,-16-5 0,-9-1-129,-18-4 0,-8 5-129,-17 6 0,-9 8 0,-7 8 0,0 7 0,0 11 0,7 8 0,7 12 0,13 1 129,10 3 0,7-2 0,12-8-129,10-3 129,5-11 0,3-10-129,3-8 0,-4-12-129,-6-7 129,-5-8-258,-5 1 129,-9-2-129,-4 7 0,-3 6 129,0 15 0,0 0 0,-6 7 129,6 15 0,0 6-129,8 5 129,6 0 129,2 3-129,6-6-387,-2-14-258,8 2-2451,-11-19-1677,2-16-258,-10-17-258,-1-3-387</inkml:trace>
  <inkml:trace contextRef="#ctx0" brushRef="#br0" timeOffset="7404.4235">8408 3268 10320,'22'34'5160,"-3"1"-387,-5 2 0,12 13-3741,-11-12-516,0-6-387,-4-2-129,-3-16-258,-8-14-129,0 0-129,15-7 0,-13-22-258,7 4 258,-2-6 129,3-1 129,3 3 258,0 4 129,4 9 129,-3 9 129,4 7-129,-5 4 0,2 10 129,-3 7-129,-1-1 129,2 4-387,-2-6 0,0-5 0,1-4 0,-2-5 0,5-4 0,1-12 0,-1-6-129,-2-6 129,-2 1 0,0-5 0,-1 0 0,-3 2 0,-6 4 0,-1 7 0,0 15 0,-11-2 129,-1 8-129,-3 14 0,0 13 129,-1 5 0,5 6 0,1 0 0,7-3 0,3-8 0,7-5 0,6-14 0,9-13 0,4-6-129,0-19 0,7-13 129,-2-9-129,2-10 129,-2-13-129,-4-7 0,-7-3-129,-7-4 129,-11 5 0,-2 7-129,-14 8 0,-6 13 129,-8 22-129,-4 21 129,-3 11 0,3 26 0,3 11 387,7 17-387,4 5 129,9 7 0,9-1 129,4-2-258,15 1 129,7-6-129,14-9-258,7-9 258,7-10 0,2-15-129,-1-9 129,0-10 0,-5-11-129,-6-13 129,-10-9 0,-10-2 0,-11 0 0,-10 1 0,-3 6-129,-4 8 129,-8 8 0,-6 12 0,1 10 0,0 9 129,0 10-129,4 10 0,2 2 129,3-1-129,7-1 0,1-5 0,10-4 0,4-9 0,7-9 0,1-11 0,3-2 0,1-15 0,-2-7 0,-1-3 0,-3-6 0,-2 1 0,-6 3-129,-2 6 129,-3 3 0,-5 6 0,-2 13 0,0 0 0,-3 18 0,-4 4 0,-1 5 129,-2 2-129,4 8 129,2-1-129,2-6 0,2-6 129,4-8-129,8-8 0,5-6-129,2-11 258,1-19-258,4-10 258,-4-11-258,-3-9 258,-5-10-258,-6-9 129,-6 0-129,-7-1 129,-6 11 0,-6 10 129,-2 14 0,-1 20-129,2 23 516,3 14-258,3 27-129,8 16 129,6 12 0,3 5-129,12 6-129,5-2 0,4-9-516,9-5 0,-1-25-1161,10 2-3225,-2-24-129,9-5-258,-4-16-516</inkml:trace>
  <inkml:trace contextRef="#ctx0" brushRef="#br0" timeOffset="7773.4446">10294 2864 10449,'10'-51'5547,"-11"27"-774,1 24 258,-29 0-4515,10 14-129,-10 13-129,2 14 387,3 4-387,1 5 129,6 7-258,7-2 0,8-1 0,2 5 0,10-4 129,5 8-387,0-1 129,1-2-129,-3-3 0,-6-4 129,-3-7 0,-4-15-387,-9-4-903,-16-24-3483,10-3-258,-6-27-258,8 1-516</inkml:trace>
  <inkml:trace contextRef="#ctx0" brushRef="#br0" timeOffset="7937.454">10216 3280 11481,'39'-24'5418,"-27"22"-774,-12 2 0,-8-4-3870,-15 4-258,-8 4-516,-9 4-258,-3-4-387,8 14-2967,-9-11-903,17 6-774,6-5-129,21-8-387</inkml:trace>
  <inkml:trace contextRef="#ctx0" brushRef="#br0" timeOffset="8532.488">10313 3294 9288,'45'-5'5031,"-45"5"-129,16 5-387,-16-5-3612,-9 27-129,-6-7-387,0 6-129,0 2 0,3 7-129,8 0-258,4 0 129,3-8 0,14-1 0,4-11-129,5-8 258,4-7-258,-2-9 129,-6-15 0,-5-6 0,-5-5 0,-9-4 0,-3 2 0,-10 0-129,-6 6 0,-2 5 129,-1 7 0,-1 6 0,6 4-129,-1 5 129,15 4 0,0 0 0,0 0 0,0 11 0,7-1 0,6 1 129,4-1-129,2-2 0,0 1 0,-2 4 0,1 0 0,-3 0 0,-1 4 0,-3 0 0,-1 3-129,-1 4 258,-7-3-129,1-4 0,-1 0 0,-2-5 0,0-12 129,0 0-129,0 0 258,-5-14 0,5-4 0,2-3 0,7-4 0,2 3-129,6-1 129,3 5-129,0 2-129,0-1-258,1 7-258,-11-6-387,10 11-3225,-16-13-516,5 6-645,-9-5-129</inkml:trace>
  <inkml:trace contextRef="#ctx0" brushRef="#br0" timeOffset="8960.5125">11395 3180 10449,'19'-17'5676,"-19"17"-645,0-15 129,0 15-4257,-19 0-258,-6 4 0,-5 4-258,-1 5-129,1-1-129,1 5 0,6 2 0,9-1 0,9-1-129,5 0 0,10-1 0,7 1 0,2 1 129,5-1 0,-3 3-129,-6 1 0,-4 0 0,-11-2 0,-6-2 0,-13-4-129,-4-3-129,-10-4-258,6-3-516,-14-10-3741,19 2-387,1-12-387,21 17-258</inkml:trace>
  <inkml:trace contextRef="#ctx0" brushRef="#br0" timeOffset="9260.5297">11530 3234 10062,'35'-10'5289,"-35"10"-516,0 17 0,-3 4-4257,-7 6-129,-7-2-129,7 10-129,2-2-129,8 2 129,4-13-129,13-2 129,8-15 0,3-3-129,3-5 129,-2-14 0,-7-10 0,-4-5-129,-11-5 129,-7 4-129,-12 0 0,-10-1-516,-6 15-1032,-10-10-3354,5 15 0,-2-3-387,10 5-516</inkml:trace>
  <inkml:trace contextRef="#ctx0" brushRef="#br0" timeOffset="9484.5425">11775 2842 11094,'23'120'5160,"-9"-39"-129,-9-2-258,4 4-4386,-5-1-129,0-14-645,5-4-645,-9-15-3870,7-12 129,-1-22-516,7-10-387</inkml:trace>
  <inkml:trace contextRef="#ctx0" brushRef="#br0" timeOffset="9645.5517">11966 3200 8901,'15'63'4644,"-13"-39"-1935,1 1-2709,0-7-4386,-3-18-258,0 0-645</inkml:trace>
  <inkml:trace contextRef="#ctx0" brushRef="#br0" timeOffset="10084.5767">12208 3241 9546,'-16'31'5289,"2"-14"-516,-4-7-129,2 5-4257,-2-1 0,4 0-258,6-1-129,7-1 0,1-12 0,15 9 129,7-9-129,5-12 0,4-8 129,-1-8-129,0-11 129,-5-8 0,-9-10 0,-8 1-129,-8-11 129,-11 5-129,-11-2 129,-4 9-129,-4 13 0,-2 13 129,3 16 0,5 13 0,6 23 0,7 11 516,8 19-516,6 2 0,11 7 129,9 0-258,7 1 129,4-11-258,3-3-129,-1-10-645,7 4-2064,-11-25-1677,3-1-516,-12-15-258,4-2-516</inkml:trace>
  <inkml:trace contextRef="#ctx0" brushRef="#br0" timeOffset="10364.5928">12567 3171 10836,'19'9'5031,"-19"-9"-129,1 18-129,-1-18-4257,-9 19-387,-5-12 0,1-4 0,1 4 0,12-7 0,-13 17 0,13-2 129,10-1 0,7 9 0,0-3 129,5 7 0,-5-3-129,0 5 0,-9-5-129,-7-3-129,-3-7-258,-19-14-645,-3 0-3870,-24-24-258,-6-2-258,-16-22-516</inkml:trace>
  <inkml:trace contextRef="#ctx0" brushRef="#br0" timeOffset="10469.5988">11937 2970 6837,'-48'-53'4902,"48"53"0,0 0-4257,21 4-3999,1 5-516,16 2-1161</inkml:trace>
  <inkml:trace contextRef="#ctx0" brushRef="#br0" timeOffset="13188.7544">14476 3341 10965,'-36'14'5289,"21"-9"-516,0-5 0,15 0-4773,-15-5 129,15 5 0,0-14 129,15 14 0,8-3 129,11 2-129,8-3 0,10 4 0,4-7 129,8 6-258,1-4 129,7-2-129,2 3 0,5 1 0,5 0 0,9 0-129,5 3 0,4 0 129,8 4-129,2 1-129,4-1 258,4 3-129,0-6 0,-3 3 258,-2-4-258,1 0 0,-4-2 129,0 0 0,2-5 0,-3 2-258,1-2 129,0-1-129,1 3 0,1 1 129,2 1 0,2-1-129,0 1 0,-2 3 129,0-3 0,-1-3 0,0 2 0,1-5 0,2 0 0,-3 2 129,-2-3 0,0-3-129,2 7 0,3 0 129,1 0 0,4 5 0,-3-3-129,1 2 0,1 2 0,0-1 0,4 1 129,2-3-129,-3 2 0,1-3 129,2-1-129,3 1 0,5-3 129,2 2 0,0 5 0,-1 0-129,1 0 0,5 1 0,2 7 0,-1 3 0,-4-1 0,-4-1-129,-3-2 129,-2-2 0,-2-3 0,-8-2-129,-10 0 129,-4 0-129,-7-3 129,-6 1-129,-6 0 0,-9-1 129,-15 3 0,-8 3-129,-13-1 0,-11 0 0,-10 3 0,-22-5 129,0 0 0,-7 7-129,-25-7 129,-11 0-129,-15 0 129,-11 0 0,-19 0 0,-11 0 0,-10 3 0,-12 4 129,-9 1-129,-13 1 0,-11-3 129,-10-2-129,-6 1 0,-11 2 129,-8-6-129,-7-1-129,-8-1 129,-4-3 0,1 4 0,0 0-129,-3 0 129,3 0-129,0 5 0,3 4 129,-4 3 0,0 2-129,3-3 129,-6 3 0,0-4 0,3-6 0,-2-4 129,1 0-129,4-7 0,3 0 129,6-4 0,6-2-129,8 6 129,4 2 0,6 4-129,10 1 129,10 0 0,5 0 0,5 0-129,5 0 129,11-5-129,8-2 0,4 0 0,11-1 129,4-1-258,5-3 129,11 3 129,3 2-129,5-1 0,4 3 0,7-2 0,8-3-129,8 2 129,8 1 0,10 0 0,10-2-129,20 9 129,-8-13 0,8 13 0,25-10 0,5 8 0,13 2 129,8 6-129,10 3 0,12 3 0,9 1 0,10 3 0,11 1 0,11 0 0,8-2-129,9 2 129,9-8 0,12 0-129,8-1 129,7-6 0,4 3-129,8-1 129,8-1-129,8-3 0,2 3 0,8 2 0,4 2 129,6 2-129,3-1 129,4-4 0,1 2-129,-1-4 129,3 3 0,-2-5 0,-1 0 0,-1 0 0,2 0 0,-3 0 0,-2 0 129,3 0 0,-2 2 0,-4 3 0,0-5-129,-2 0 129,-9 0-129,-4 0-129,-8-7 129,-3 4-129,-7 1 129,-11 1 0,-7 1-129,-15-1 129,-8 1-129,-9 0 129,-11 0 0,-17 0-129,-11-4 129,-12-2-129,-16 3 129,-9-1 0,-15-1-129,-13 5 129,-16 0-129,-12 0 129,-23 6 0,-17 10 0,-16 3 0,-11 2 0,-17-1 0,-16 2 0,-8-4 129,-18-3-129,-7-2 0,-9-8 0,-8-5 0,-15-10 129,-10-5-129,-9-2 129,-8-2-129,-9 2 129,-8 1-129,-9-4 0,-7 5 0,-1 4 0,-1 3-129,-10-4 129,-3 4 0,2-2 0,-5-5 0,-4 2 0,-3 0 0,-7-3 129,0 1-129,4 5 129,1 2-258,2 7 129,10 1 129,11 1 0,13 7 0,7 2-129,12 5 129,10-5 0,10 0 0,8-5 0,7-1 0,6-4 0,7 0 0,12-4 0,9-7-129,11 0 129,9-1-129,15-1 129,15-1-129,9 4-129,12-2 129,11 5-129,10 2 129,8 0 0,5 0 0,6 5 0,7 0 0,10 0 129,0 0-129,0 0 129,0 0-258,0 0 258,0 0-129,7 0 0,-7 0 0,20 0 0,-9 1 0,1 3 0,-2 3 129,-10-7-129,19 10-129,-19-10 0,0 0-129,0 0-258,-15-7-2967,2-1-1935,-10-6 129,1-3-903,-5-7 129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32:24.22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3217 10028 11997,'-3'-31'5805,"3"31"-258,0-18-1032,0 18-3741,-3 15 0,0 11-387,-2 4 129,2 13-129,-2 7-129,2 3 0,-3 5 129,5-4 0,0 2 0,1-2 1,0-12-388,3-8 0,3-4 0,1-6 0,1-8 0,6-3 0,0-8 0,5-5 0,-1 0 0,5-2 0,1-2 0,-2-1 0,-1 4 0,-3 1 0,-3-2 0,-15 2 0,20 0-130,-20 0-1031,17 0-4257,-17 0-387,0 0-258,0 0-516</inkml:trace>
  <inkml:trace contextRef="#ctx0" brushRef="#br0" timeOffset="250.0143">3534 10441 9417,'18'1'5934,"-6"16"-387,-4-4-129,-8-3-3999,5 15-387,-5-1-387,4 4-129,-1-5-129,-2-4-258,5-1-516,-6-18-258,0 0-1806,8-5-3096,-8-20 0,0-9-387,-5-3-516</inkml:trace>
  <inkml:trace contextRef="#ctx0" brushRef="#br0" timeOffset="377.0214">3503 10271 11223,'-19'-42'6063,"17"27"-516,-1 2 0,8 9-4644,-5 4-645,0-13-1032,0 13-4515,10-12-129,-10 12-516,9-17-516</inkml:trace>
  <inkml:trace contextRef="#ctx0" brushRef="#br0" timeOffset="1000.0571">3851 10582 9804,'0'0'5676,"0"12"-258,0-12-258,14-9-4257,-7-1-387,6 3 0,1-6-129,2 5-129,4 5-129,1 6 0,-2 11 129,4 10-129,-7 9 129,-5 14-258,-6 2 129,-5 5-129,-9-3 258,-10-5-387,-8-6 258,-6-9-129,-1-12 0,1-14 129,2-5 0,9-8 0,8-9 0,9 1 129,6-6-129,16 7 0,9 1-129,6 7 129,12 1-129,-1 6 0,5 5-129,-4 4-129,-4 10-387,-18-10-4128,0 8-903,-11-8 0,-11 2-774</inkml:trace>
  <inkml:trace contextRef="#ctx0" brushRef="#br0" timeOffset="17960.0272">3771 8072 903,'11'0'4386,"-11"0"258,0 0-129,0 0-2709,0 0-258,0 0-258,0 0 0,0 0-129,0 0 0,0 0 129,0 0-258,0 0-258,0 0-129,0 0-387,0 0 0,5 12 0,-5-12-129,3 12-258,-3-1 387,0 0-129,1 0 0,-1 1 0,0 4 0,0 3 0,0 5 0,0 0 0,0 1-129,-1 3 0,1 1 129,-2-3 0,1 3-129,-1-5 258,1-2-258,0-3 0,0-2 129,0-4 0,0-1 0,1-12-129,-1 14 129,1-14-129,0 0 129,0 0 0,0 0-129,0 0 0,0 0 129,0 0-129,0 0 129,6 0-129,-6 0 0,0 0 129,15-12 0,-15 12-129,17-19 0,-4 10 129,0-4-129,3-2 0,0 4 129,4-2-129,-1 1 0,-1 2 129,-1-1-129,-3 1 0,0 5 0,-1-2 129,0-4-129,-13 11 129,20-11-129,-20 11 129,13-5 0,-13 5-129,12-2 0,-12 2 129,0 0-129,0 0 0,0 0 129,0 0-258,5 7 129,-5-7 0,0 14 0,0-14 0,-5 20 0,1-6 0,-6-1 0,2 2 0,0-1 0,-3 5-129,0-2 129,-1 2 0,1 3 129,0-3-258,0-2 258,-1-2-129,3-1 0,1-2 0,8-12 129,-17 6-129,17-6 0,-9 0 0,9 0 0,-8-9 0,8 9 0,-11-21 0,8 10 0,-3-5 0,0-5 0,-1-1 129,3-5 0,0-7-129,-1-3 129,0-1-129,2-3 129,0-2-129,1-3 129,1 2 0,-2 6 0,3 5-129,0 2 129,0 4 0,0 2-129,0 8 0,0 17 0,0-20 0,3 10 0,-3 10 0,0 0 0,0 0 0,0 0 0,0-12 0,0 12 0,0 0 0,0 0-129,0 0 129,0 0 0,0 0 0,0 0 0,0 0 0,0 0-129,0 0 129,0 0-129,0 0 0,0 0-258,0 0-258,0 0-1290,0 0-3741,-13-7 0,13 7-645,0 0-258</inkml:trace>
  <inkml:trace contextRef="#ctx0" brushRef="#br0" timeOffset="19613.1218">4068 8732 516</inkml:trace>
  <inkml:trace contextRef="#ctx0" brushRef="#br0" timeOffset="28391.6239">12090 9855 6321,'10'0'5676,"-10"0"-258,5 24-258,-9-3-4257,4 12 0,-7-3 0,4 10-387,-4 2 0,2 7 0,0-7 0,4 3-129,-1-8 129,2-6-258,0-3 0,3-4 0,2-7-129,3-6 0,-8-11-129,18 13 0,-5-13 0,3 0 129,2-4 0,2 1 0,1-3-129,0 3 0,-2-2 0,1 5 0,-5 0 0,-2 2 0,-13-2-258,16 2 129,-16-2 129,0 0-129,0 0 0,0 0 0,11 5 0,-11-5-129,0 0 0,0 0-129,0 0-258,0 0-645,19 5-3612,-19-5-516,0 0-387,0 0-516</inkml:trace>
  <inkml:trace contextRef="#ctx0" brushRef="#br0" timeOffset="28877.6517">12414 10166 10836,'15'37'5676,"-6"-16"-258,-1 16-1935,1-15-3096,-2 2 0,-5-8-387,-2-16-258,1 17-387,-1-17-1419,-1-9-3096,0-1-387,1-4-516,-1-8 129</inkml:trace>
  <inkml:trace contextRef="#ctx0" brushRef="#br0" timeOffset="29031.6605">12380 10037 8127,'0'0'5934,"9"7"-387,-9-7-387,13 6-4257,-13-6-3870,0 0-2193,0 0-258,0 0-903,0 0 517</inkml:trace>
  <inkml:trace contextRef="#ctx0" brushRef="#br0" timeOffset="29523.6886">12627 10259 5031,'0'0'5934,"0"0"-645,0 0 0,6 9-3612,-6-9-903,0 17 0,0-17-387,0 22 0,0-11 0,0 6-129,0-4 0,7 4 0,-7-17-129,25 17 0,-12-10-129,3-2-258,0-4 0,0-2-903,9 1-2967,-12-10-1161,2 2-516,-5-8-258</inkml:trace>
  <inkml:trace contextRef="#ctx0" brushRef="#br0" timeOffset="29716.6997">12762 10137 7353,'-4'53'5805,"4"-13"-387,0 9-258,0-4-3999,6 10-387,-3-6-387,3-1-387,1 2-516,-3-21-2322,7 5-2322,-2-2-387,3-8-516,-3-7 130</inkml:trace>
  <inkml:trace contextRef="#ctx0" brushRef="#br0" timeOffset="44871.5665">19868 10086 9546,'12'-14'6063,"-12"14"-516,14 21-129,-14 4-4902,0 6 0,-7 5-129,-4 9-129,2 2 0,-1 6 0,0 3 0,5-2 0,1-8 0,2 0 0,2-6-129,0-6 129,2-7-129,4-10 0,-6-17 0,11 18-129,-11-18 129,13 4 0,-13-4 0,20-4-129,-20 4 0,22-3 0,-8-2 0,0 3-129,1-3 258,-2 0-258,0 5-129,-1-3 0,0 1-129,-12 2-258,22 0-1032,-22 0-3999,10-13-258,-4 0-516,2 0 0</inkml:trace>
  <inkml:trace contextRef="#ctx0" brushRef="#br0" timeOffset="45097.5793">20144 10396 7611,'24'40'6192,"-13"-17"-645,-6-4-258,1-4-4257,-6-3-387,2 5-129,-2-17-387,0 14-129,0-14-129,0 0-258,0 0-774,-15-10-3354,15-9-903,-5-12-387,1-1-387</inkml:trace>
  <inkml:trace contextRef="#ctx0" brushRef="#br0" timeOffset="45224.5867">20111 10156 6837,'-5'-14'5676,"5"14"-387,0 0-516,0 0-5676,0 0-3483,0 0-645,7 0-903,-7 0 258</inkml:trace>
  <inkml:trace contextRef="#ctx0" brushRef="#br0" timeOffset="45753.6169">20380 10420 9159,'19'41'6063,"-11"-17"-645,0 6 0,-5-1-5031,1 3-129,-4 2-129,0-5-129,-4-3 129,1 1-387,3-4-129,-5-9-774,11 1-4128,-5-2-129,-1-13-387,7 16-516</inkml:trace>
  <inkml:trace contextRef="#ctx0" brushRef="#br0" timeOffset="46427.6555">20614 10505 5805,'10'-12'5676,"-3"-7"-387,-4 6-387,-3-1-4128,0 14-258,-7-20 0,7 20-258,-11-9 0,11 9 0,-15 0 129,15 0 0,-10 6-129,5 6 0,-2-1-129,4 3 129,-2 1-129,0-3-129,3 3 0,1 4 0,-1 1-129,2-1 129,0 5-129,3 0 0,0 3 129,1 0 0,0-1 0,-2-1 0,-1 0 0,0-5 0,-1-1 0,0 0 0,-4-5 0,-2-1-129,-2-1 129,1 1-129,7-13 258,-18 16-258,18-16 129,-17 6-129,17-6 387,-16 4-387,16-4 129,-13-6 129,13 6-129,-11-21 129,8 7 0,3-9 0,0-3-258,4-1 258,5-3 0,3 3-129,5-6 0,0 7 129,1-4-129,1 0 0,-1 3 0,-3 2 0,-1-2 0,-3 2-129,-4 7 0,-6-3-129,-1 21 129,-2-17-258,2 17-387,-27-9-1032,11 14-3354,-1 4-258,1 4-258,0 3-129</inkml:trace>
  <inkml:trace contextRef="#ctx0" brushRef="#br0" timeOffset="48519.7751">20079 10314 5289,'12'-5'5676,"-12"5"-645,7 19-1290,-7-19-2451,5 29-258,-5-14-645,2 12 0,-2-4-129,2 2 0,-2 0-129,2-7-129,0 2-258,-2-20-645,4 29-2193,-4-29-2064,0 0-258,2 12-258</inkml:trace>
  <inkml:trace contextRef="#ctx0" brushRef="#br0" timeOffset="48781.79">20058 10106 9030,'0'-11'5676,"0"11"-516,0 0-1419,11 8-3354,-11-8-129,0 17-645,6-1-903,-6-16-3612,0 13-516,0-13-129,0 0-387</inkml:trace>
  <inkml:trace contextRef="#ctx0" brushRef="#br0" timeOffset="51684.9562">12051 17359 10191,'0'-16'5676,"2"27"-387,2 11 258,-4 10-4773,0 9-129,0 12-258,-1 9 129,-5-4-129,1-3 129,-1 10-387,2-2 516,-1-4 129,1-11-516,4-48 0,-3 70-258,3-70 0,0 63 387,0-63-129,0 0-258,0 0-129,0 0 258,53 19 1,-53-19-130,0 0 0,57 5 0,-57-5 0,0 0 0,55 25-388,-55-25 259,0 0-258,0 0 0,54 4-129,-54-4-1032,0 0-3870,0 0-516,0 0 258,0 0-774</inkml:trace>
  <inkml:trace contextRef="#ctx0" brushRef="#br0" timeOffset="51932.9704">12333 17924 6837,'21'60'5418,"-3"-6"129,-18-54 129,0 0-2967,0 0-903,24 54-645,-24-54 0,0 0-903,0 0 0,0 0-129,0 0-1161,0 0-4644,0 0 516,0-67-516,0 19-516</inkml:trace>
  <inkml:trace contextRef="#ctx0" brushRef="#br0" timeOffset="52072.9784">12329 17676 12513,'4'41'6063,"-2"-28"-1032,9-7 129,-2 17-5031,-9-23-1419,0 0-3612,0 0-516,0 0-774,-5-35-516</inkml:trace>
  <inkml:trace contextRef="#ctx0" brushRef="#br0" timeOffset="52578.0073">12683 17892 10449,'2'49'6321,"7"4"-516,-9-53-258,0 0-3483,15 89-1806,-12-40-258,-3-49-129,0 91-129,0-91-1032,-7 67-4515,7-67 129,0 0 258,0 0-1161</inkml:trace>
  <inkml:trace contextRef="#ctx0" brushRef="#br0" timeOffset="52899.0255">12776 17905 9030,'56'50'5805,"-39"14"0,-17-64-387,5 57-1806,-5-57-3870,0 57 387,0-57-258,0 0-129,-14 69 129,14-69 258,0 0-129,0 0-387,37 50 645,-37-50 0,0 0-129,57-36 0,-57 36-129,24-48-258,-24 48 258,0 0 645,-7-64-516,7 64-645,0 0-258,-65-16-1419,65 16-3225,0 0 387,-58-1-774,58 1-387</inkml:trace>
  <inkml:trace contextRef="#ctx0" brushRef="#br0" timeOffset="53269.0468">13026 17945 11739,'24'153'5676,"-24"-153"-258,10 52-903,-10-52-4257,0 0-387,6 49 258,-6-49-258,0 0 0,0 0-129,0 0 258,0 0 129,61 0 0,-61 0 0,0 0 0,0 0 516,53-49-129,-53 49 0,0 0-258,0 0 129,-12-51-516,12 51-129,0 0-516,-64 0-3354,64 0-1677,0 0 0,-58-14-516</inkml:trace>
  <inkml:trace contextRef="#ctx0" brushRef="#br0" timeOffset="53680.0703">13324 17919 9159,'17'72'5547,"-17"-23"-516,0-49-516,0 0-3354,0 0-774,-23 67 0,23-67 0,0 0 0,0 0-258,-4 51 129,4-51 387,0 0-258,0 0 129,52 19-387,-52-19 0,0 0 387,53-33-258,-53 33 129,8-51-129,-8 51-129,0 0-774,-30-75-4515,30 75-258,-55-29-774,55 29 258</inkml:trace>
  <inkml:trace contextRef="#ctx0" brushRef="#br0" timeOffset="72667.1563">13027 15097 4128,'6'16'5289,"-6"-16"-129,14 3-129,6-2-3612,-13-11 129,17 10-516,-8-10 0,13 10-129,-5-4-258,9 4-129,-4 0-129,6 7 129,-1 9-387,5 4 129,-4 3-258,-2 2 129,-2 2-129,-4-1 129,-4-1-129,-4 0-129,-5-4 129,-6-4 0,-3-2 0,-4-1 129,1 2-258,-2 4 129,0 2 0,-3 6-129,-3-2 258,-1 5-387,-5 2 387,2 2-258,-4 1 258,1 7 0,-2-4-129,0 1 129,2 0 0,-2 3 129,6-5-258,-3-1 129,3 0-129,0-9 0,3 2 0,1-2 0,-1-1 0,1-2 129,3 4-129,1-3 0,1-1 129,0 4-129,1-6 129,2 5-129,7 0 0,-1-1 0,0-1 129,4 2-129,-1-3 258,4 0-258,-4 2 129,1-6-129,0-4 129,-2 0-258,-1-1 258,-4-5-258,1 1 129,-7-12 0,7 10-129,-7-10 258,3 18 0,-3-18-129,0 14 129,0 2-129,0-16 0,0 22 0,-3-12 0,0 6 0,3-16 0,-7 27 0,7-27 0,0 0 129,-14 29-129,14-29 0,-4 21 129,4-21 0,0 17-129,6 0 0,4 6 0,-1-4 0,5-5 0,-2 2 129,6-2-129,-3 10 0,3 2 0,0-10 0,-1 3 0,1-5 129,-1 5-129,-1 8 0,0-4 129,0-2-129,0 4-129,0 4 258,1-1-258,1 5 258,-1 1-258,1 3 387,-1 8-387,1-1 258,-5 0 0,-1 11 258,-3-5-258,-6 0 0,-3 10 0,-2-19-129,-8 0 129,-6-14 0,-3 38-129,-4-49 387,-3-13-258,-2-3-129,28 0 0,-59 30 0,33-31-645,-5-2-2193,7-18-2709,-4 14-903,12 14 129,-3-7-903</inkml:trace>
  <inkml:trace contextRef="#ctx0" brushRef="#br0" timeOffset="74747.2753">11963 15781 10965,'-3'53'5805,"7"-17"-258,3 14-258,-3 3-4902,-2-2 0,-2 3-258,2-5-129,-2-6 0,0-8 129,0-12-258,0-1 0,0-22-129,0 0 0,0 0 129,0 0-129,7-9 129,-4-4-129,4 3 129,1-10 129,0 8 129,6 5 0,2-2 129,5 5-129,2 3 129,3 1 129,-1 5-258,0 10 129,-5 6-129,-4 1 0,-8 2 0,-8-1 0,-9-3-129,-12-3-129,-4-2-129,-9-9-387,9-1-3483,-9-17-1290,8-2-387,1-6-645</inkml:trace>
  <inkml:trace contextRef="#ctx0" brushRef="#br0" timeOffset="75056.2929">12324 16156 8385,'0'19'5676,"-2"-1"-387,-7 0-516,0 13-3741,2-9-774,4 1 0,2-1-129,2-2-129,13-5 129,9-10 0,0-3 0,5-2 0,-3-10 0,-3-9 0,-6-3-129,-6 5 0,-10-4 0,-11 1-258,-5 6-645,-23 1-4257,11 6 0,-5 0-645,6 5-258</inkml:trace>
  <inkml:trace contextRef="#ctx0" brushRef="#br0" timeOffset="75415.3134">12503 16098 7740,'13'69'5676,"-10"-33"-387,1 1-387,-4-18-4128,0 6 0,0-25-516,0 0-129,0 0-129,1-15-129,4-11 129,3 1-129,2 3 129,2-2 0,1 4-129,1 9 129,0 10 0,1 2 129,0 11-258,-1 10 129,-1 5-129,-3-4-258,3 14-1677,-5-13-2967,0-2-258,-4-9-516,-4-13 129</inkml:trace>
  <inkml:trace contextRef="#ctx0" brushRef="#br0" timeOffset="75851.3384">12783 16106 6966,'0'39'5547,"-6"-22"-387,2 2-258,-7-3-4515,7 0 0,0 1-129,4-17 0,3 14-129,9-12 129,4-6 129,6-12-129,-1-8 0,2-1 0,-4-14 129,-4 0-258,-8-12 258,-4 1-387,-6-3 258,-8 1-129,-7 2 129,-2 7-258,-2 11 129,-1 9-129,4 16 129,3 10-258,6 20 258,4 15 0,5 7 0,1 5 0,8 4 0,5 0 129,0-1-129,5-7 0,0-5-129,-4-6 0,4-4-258,-7-9-258,7 6-1419,-18-28-3483,16 17 0,-16-17-774,14 0 129</inkml:trace>
  <inkml:trace contextRef="#ctx0" brushRef="#br0" timeOffset="76383.3689">12940 16163 3999,'0'0'5805,"0"0"-258,0 0-645,20 21-2580,-20-21-903,11 13-129,-11-13-645,15 28-129,-4-11-258,2 2-129,-4-6 0,3 1-129,-2 1 0,-10-15 0,15 13-129,-15-13 129,11 0 0,-11 0-129,11-4 258,-11 4-258,10-12 129,-10 12 0,13-14 0,-13 14 129,25-8-129,-11 1 0,-2 6 129,3-3 0,0 2 0,-2 1 0,-13 1 0,19-11 0,-19 11 0,0 0-129,0 0 129,0 0-129,-2 19 0,-2 1 129,-1 4 129,3 2-387,1 6 387,1-1-258,0 1 129,2-11-516,3-4 0,-5-17-1032,0 0-3999,0 0 0,-4-21-516,-10-16-387</inkml:trace>
  <inkml:trace contextRef="#ctx0" brushRef="#br0" timeOffset="76492.3751">13040 16168 10062,'-34'-41'5934,"25"30"-645,9 11-258,0 0-9159,-2-16-1032,2 16-645,-10-19-516</inkml:trace>
  <inkml:trace contextRef="#ctx0" brushRef="#br0" timeOffset="79255.5331">10742 18549 3870,'0'60'4515,"0"-60"129,0 0-3096,0 0 0,0 0-129,8-69 516,-8 69-903,0-55-258,0 55 258,0-70-387,0 70 0,0-87-258,0 32-129,0-16 258,0-7-258,1-11 129,1-8-645,2-5 258,-2-10-129,0-3 0,1 0 129,-1 7-129,-2-5 129,1 6 0,-1 3 258,0-2-129,0 4 129,0 2-129,-2 1-129,1-5 129,-3-2-258,2 0 258,-3-2-129,0-7 0,-1 2 0,0-6 0,0-4 129,-1 2 0,2-3 0,-1-5 0,3 1 0,1 4 0,1-3 0,1 2-129,0-4 129,0 3-129,3-5 129,0 6 0,4-2-129,-1 2 0,-1-1 129,1-4-129,-3 5 129,0-2 0,-3 6-129,2-1-129,-2 6 129,0 4 0,0 0 0,0 6 0,2 4 0,2 6-129,-1 1 0,1 6 129,0 2 0,-1 4 0,0 5-129,0 7 0,-1 7 129,-2-1 0,0 9 387,2 5-387,-2 9 0,2 7 0,0 10 129,-2 1-129,0 10 0,0 14 129,0 0-258,0 0 129,0 0 129,0 0-258,-6 7 129,6-7 129,-11 16-129,5-4 0,-3 5 0,3 0 0,-2 7 0,2 1 0,-2-4 129,1 2 0,0-1-129,2-9 0,5-13 0,-8 15 129,8-15-129,-7-7 0,5-10 0,2-7 129,0-7 0,0-4-129,2-3 129,6 0-129,2 0 129,4 4 0,2 6-129,5 10 129,2 7-129,1 11 129,1 6-129,-2 16 129,1 4-129,-4 4 129,-2 9-129,-6 0-258,-1 10-129,-11-11-1419,0 13-3612,-10-5-129,0 7-516,-3 3-258</inkml:trace>
  <inkml:trace contextRef="#ctx0" brushRef="#br0" timeOffset="79891.5695">10969 18359 8643,'0'0'5676,"28"62"-258,-28-62-129,0 0-3999,4 66-387,-4-66-129,-18 58-129,18-58-258,-41 52 258,41-52-258,-63 21 0,63-21-129,-75 0-129,75 0-129,-77-34 258,77 34-129,-65-75-129,65 75-129,-47-75 258,47 75-774,-28-65 645,28 65-258,0 0-774,-26-47-4257,26 47-258,0 0-645,0 0-387</inkml:trace>
  <inkml:trace contextRef="#ctx0" brushRef="#br0" timeOffset="80728.6174">11166 11972 9159,'3'72'5676,"2"-16"-258,5 2-129,-3 2-4773,2 5-129,-2-11-516,-7-20-1290,7 0-3612,-3-15-258,-4-19-258,12 0-516</inkml:trace>
  <inkml:trace contextRef="#ctx0" brushRef="#br0" timeOffset="81036.635">11355 12027 9417,'26'48'5934,"-18"-9"-516,-3-2-129,-2 6-4902,0-5-129,2 1 0,4-9-129,8-9-129,6-12 129,1-9-129,2-5 129,2-13-129,-2-5 129,-2-7 0,-11-3-129,-8 1 129,-7-5 0,-14 4 0,-11 4-129,-6 4 0,-5 5-258,-4 1-387,10 19-1419,-2 0-3354,10 6-129,7 3-387,17-9-516</inkml:trace>
  <inkml:trace contextRef="#ctx0" brushRef="#br0" timeOffset="81363.6537">11706 11918 8256,'-2'7'5805,"-3"11"-387,-3 1 0,8 9-4644,-11-5-129,11 3-129,0 1-387,9 0 0,8-6 0,6-5-129,6-10 0,0-6-129,4-4 0,-7-7 129,-6-13-129,-9-2 0,-6 2 129,-6-9-129,-14 8-129,-9-4 0,-3 11-129,-7-6-516,7 24-774,-13-13-2193,20 13-1419,2 2-387,13 9-258</inkml:trace>
  <inkml:trace contextRef="#ctx0" brushRef="#br0" timeOffset="81662.6708">11962 11765 5934,'9'14'6063,"-9"10"-645,0 10-129,1 6-3225,-1-4-1419,5 5 0,0-11-387,4-9-129,4-9 0,2-11 0,3-11 129,-1-13-258,-1-6 0,-6-6 0,-3-1 0,-7-1 0,-5 6-129,-12 1-258,-4 15-645,-19-1-3999,5 6-258,-5 6-387,1 4-387</inkml:trace>
  <inkml:trace contextRef="#ctx0" brushRef="#br0" timeOffset="82107.6963">12459 11606 7998,'0'8'5547,"0"4"0,-8 8-387,-8-2-4257,4 7-516,-6-1 129,7 2-258,1 3 0,10-3-129,4-6-129,11-8 0,7-8 0,4-2 129,2-2-258,-1-10 129,-4-5 0,-4-7-129,-8 0 0,-9 1 0,-4 4 129,-10 0-258,-6 5 0,-8-1-645,9 13-2322,-6 0-1935,1 2-387,5 3-516</inkml:trace>
  <inkml:trace contextRef="#ctx0" brushRef="#br0" timeOffset="82542.7212">12605 11558 7353,'31'69'6063,"-13"-25"-387,3 7-387,-2-19-3870,-1 15-774,-7-15-129,-4-10-258,-7-22 0,0 0-387,3-24 258,-3-14-129,0-4-129,-1-6 0,1 0-129,0 3 0,1 11-387,2 1-258,12 20-2580,-4 1-1677,1 8-387,2 1-645</inkml:trace>
  <inkml:trace contextRef="#ctx0" brushRef="#br0" timeOffset="82920.7427">12837 11194 8256,'14'17'5676,"-7"8"-258,-2 7-387,10 14-4257,-14 1-387,3 8-129,-3 2 0,3-7-129,-1-1 0,2-7-129,-1-10 129,3-11-258,-1-9 0,-6-12 0,16-6-129,-7-8 0,2-3-258,0-2 387,6 6-387,-3-1 387,2 10 0,-2 4 129,-2 13 129,-5 5 0,-7 2 258,-3 1-258,-11-4 0,-5-1 0,-6-8-129,-4-8-903,9-4-3354,-5-7-1032,6 0-129,8-7-516</inkml:trace>
  <inkml:trace contextRef="#ctx0" brushRef="#br0" timeOffset="83092.7525">13134 11504 6708,'20'57'5289,"-7"-24"-645,-13-16-3225,3 0-5934,6-6-516,-9-11-258</inkml:trace>
  <inkml:trace contextRef="#ctx0" brushRef="#br0" timeOffset="83313.7653">13237 11062 7353,'11'7'5547,"-4"14"-387,0 12-129,7 16-4515,-6 5-258,3 12 0,2 1-387,0 1 0,5-1-258,-5-17-516,13 0-2193,-13-23-1677,2-18-516,-2-11-258</inkml:trace>
  <inkml:trace contextRef="#ctx0" brushRef="#br0" timeOffset="83445.7727">13406 11380 1935,'-29'-70'5676,"9"52"-258,-2 12-258,-7 0-2451,5 22-1032,-13-3-1161,0 5-903,8 6-4128,-7 4-516,7-2-387,7-5-516</inkml:trace>
  <inkml:trace contextRef="#ctx0" brushRef="#br0" timeOffset="84330.8234">13508 11448 3096,'12'9'5031,"-12"-9"-258,0 15-258,0-2-3999,0-13 0,-12 20-129,5-6-258,4-2 0,0 4 0,3-3-129,0-1 0,0-12 129,16 17-129,-16-17 129,16 9-129,-16-9 129,15-2 0,-15 2 129,7-27 0,-4 8 0,-3-5 0,0 2 0,0-2 129,0 8 129,-3 2-258,3 14 0,0 0 0,6-5 0,-6 5 0,13 13 0,-13-13-129,15 13 258,-15-13-258,15-14 129,-9-13 0,0-5 0,-2-15-129,1-10 0,-3-4-129,0-8 0,-2 1 0,0 4 0,0 4-129,-3 10 129,-2 10-258,-1 9 258,1 15-129,5 16-129,-11 14 516,6 17-516,4 11 258,1 11 0,0 4 258,6 7-258,4-2 258,4-3-258,3-8 129,4-10 0,1-7-129,3-13 0,1-10 0,1-10 0,-3-7 0,0-10 0,-3-6 0,-5-5-129,0 2 129,-8 2 0,-1 6 129,-1 6-129,-6 11-129,0 0 129,0 0 0,0 0 0,8 14 0,-3 8 0,-2 9 0,1-4 129,-3 8 0,1 0 0,-2-6 129,-4 0-129,-7-8 0,-2-8 129,-1-13-129,1 0 0,2-11 0,11 11 0,-10-20 0,10 9-129,0 11 0,20-21-258,-5 21-645,-15 0-1032,0 0-3096,5-12-645,-11 10-129,-23-2-516</inkml:trace>
  <inkml:trace contextRef="#ctx0" brushRef="#br0" timeOffset="84445.83">13067 11210 4128,'-81'1'258,"71"7"-258,10 3-129,3-18-2193</inkml:trace>
  <inkml:trace contextRef="#ctx0" brushRef="#br0" timeOffset="88915.0856">12207 16568 10449,'25'21'5676,"-25"-21"-129,15 8-258,-15-21-4515,0 13-258,-19-5-387,5 4 0,-6-6 0,1 5 0,-2 2 0,0 0-129,5 4 129,-2 6 0,6 4 0,1-4 0,2 3-129,5 3 0,-1-1 0,5-3 129,0-1-129,0-11 0,13 13-129,0-10 129,0-2 0,4 7 129,0-3-129,0 7-129,2-3 129,-1 4 0,-5 2 129,-3 9-129,-4-10 129,-6 1-129,-4-1-129,-11-6 258,-4 1-129,-4-6 0,-4-3-129,-1-3-387,6 3-774,-10-5-3870,16 0-258,1-6-387,15 11-516</inkml:trace>
  <inkml:trace contextRef="#ctx0" brushRef="#br0" timeOffset="89259.1053">12428 16583 9804,'18'-17'5805,"-18"17"-645,0 0 258,0 10-4773,-8 7-129,-1 9-258,-2-8 0,3 12 0,5-12 0,3 8-129,8-9-129,8-5 129,5-10 0,0-2 129,2-1-258,-3-19 0,-5 8-129,-6-13 129,-5 0-129,-4 5 0,-12 2-387,-8-2-387,3 20-1677,-10-9-2580,2 9-516,-2-4 0,9 8-645</inkml:trace>
  <inkml:trace contextRef="#ctx0" brushRef="#br0" timeOffset="89569.123">12642 16559 8385,'0'0'5676,"0"0"-387,-2 12-258,2 12-3741,-7-11-774,6 3-129,1-1-129,0 9 129,8-7-258,9-10 0,1-7 0,3-7 0,-2 0 0,0-7 0,-7-1-129,-7-10 0,-5 11-387,-11-7-645,-2 11-4257,-17 2 129,-1 4-645,-8 4-129</inkml:trace>
  <inkml:trace contextRef="#ctx0" brushRef="#br0" timeOffset="91159.2139">12979 12107 4773,'8'2'5289,"4"-2"-129,-1-2-516,-10-14-3612,18 8-258,-6-7-258,8 2-129,0 0 0,5 2 129,-2-2-129,7 10 129,-5 2 0,4 1-129,-3 4 129,0 0-258,-8 1-129,1 7 0,-7 0 0,-4-1-129,-4-1 0,-3 3 0,-2 6 0,-7 2 129,-6-2-129,-2 3 129,-6 3-129,-3 5 129,-2-1-129,-1 5 129,0-3 0,3 5 0,-1 2 0,6-1 0,3 2 0,5-4 0,3 1 129,7 1-129,1-1-129,0-2 129,6-1-129,4-2 0,2 0 0,2 2 129,3-7 0,0-2-129,-2-9 129,2 2 0,-3-4 0,-1 0 0,-13-13 0,13 20 0,-13-20-129,2 18 0,-2-4 0,-4-4 0,-6 8 0,-2 1 0,0 0 0,-1 0 0,-1 0 0,1 4 0,2-2 129,4 1-129,2-2 0,4-1 0,1 0 129,5 1-129,3 2 129,8-1 0,0-1 0,5 6 0,2-4 129,1 4-129,-1 1-129,1-2 129,-1 4-129,-3 4 129,-2 1-129,-2 2 0,-2 5 0,-1 0 0,-2 1 0,2 3 129,-3-5-129,1 3 0,-4 1 0,2-3 0,-3 1 129,-2 0-129,-4 0 129,0 2 0,-3-3-129,-6-3 0,-6-6 129,-5-6 0,-4-6-129,-6-6-258,-2-7-258,-14-17-1935,4 3-3096,-6-10-129,4 0-645,-6-9-387</inkml:trace>
  <inkml:trace contextRef="#ctx0" brushRef="#br0" timeOffset="91717.2459">12056 12697 11094,'15'0'5805,"-9"12"-387,-7 3-129,-17-9-4902,-4 5 0,-9 1-258,-2 3 0,2-1-129,2-5 129,4-3-129,7 3 0,6-1 129,6 3-129,6-11 0,0 20 0,9-6-129,4 5 129,0-1 0,-1 1 0,4 0 0,-3 4 0,-3 2 0,0-7 0,-6 1 129,-1 1-129,-3-6 129,0-3-129,-5 0-129,5-11 129,-20 9-387,5-9-903,15 0-3870,-23-9-258,23 9-516,-9-13-516</inkml:trace>
  <inkml:trace contextRef="#ctx0" brushRef="#br0" timeOffset="92031.2638">12192 12828 9417,'1'22'5805,"-6"-7"-645,-3 3 0,-4-5-4515,6 14-387,2 1-129,4-3-129,2-6 0,11-5-129,8-9 129,3-3 0,3-4 0,-3-15 129,-1-4-129,-7-4 0,-7-3 0,-9 1 0,-9 5-387,-15-10-774,8 15-3870,-13 3-258,-2 7-258,4 7-387</inkml:trace>
  <inkml:trace contextRef="#ctx0" brushRef="#br0" timeOffset="92348.2819">12424 12717 8643,'2'34'5547,"-4"-9"-516,0 0-258,-9 3-4386,11 2 129,5-6-387,8 0 0,4-13 0,6-6 0,1-5 0,2-4 0,-5-16-129,-3 0 0,-10-5 129,-8-6-258,-5 9-516,-24-9-2451,-1 9-1935,-7 4-387,-5 9-387,-4 4 130</inkml:trace>
  <inkml:trace contextRef="#ctx0" brushRef="#br0" timeOffset="92948.3162">11977 13451 9933,'-10'0'5547,"-12"11"-516,7 3 0,7 9-4515,-10-2-258,1 3-129,6 1-258,1 1 0,8-4 0,2-6 0,10-3-129,3-6 129,4-7 0,0-5-129,-1-7 129,-1-7 0,-3-1 129,-5-1-129,-2 1 129,-5-2 0,0 10 0,0 12 0,0 0 129,-9 0-129,8 12 0,1 10 0,3 4 0,5-1 0,8-1-129,-2-9-645,11 3-2838,-6-17-1290,0-1-387,-3-10-258</inkml:trace>
  <inkml:trace contextRef="#ctx0" brushRef="#br0" timeOffset="93536.35">12087 13458 8514,'33'63'5676,"-19"-30"-516,-1-2-387,-3-2-3870,-6-11-774,-1-4-129,-3-14-129,0 0 0,0 0-129,3-17-129,1-3 258,0-3-129,3-2 258,-1 1 0,3 3 129,1 8-129,-10 13 0,19 0 0,-8 5 129,0 16 0,1-1 0,1 4-129,-3-5 0,4-2 258,-3-11-258,1-5 0,3-5 129,-2-14-258,3-3 129,-2-12-258,0 1 258,-2-6-129,-1 1 0,-2-2 0,-4 2 129,-2 1 0,-2-5-129,-1 10 129,-1 0-129,-3 7 258,-1 2-129,0 8 129,-2 3-129,7 11-129,-10 0 387,7 15 0,1 2 129,2 9-258,0 6 387,3 5-258,3 4 129,5 4-129,2-6 0,2 4 0,0-4-129,2-5-258,2-5-258,-5-17-903,6 1-3741,-5-11 0,-3-2-645,-2-5-258</inkml:trace>
  <inkml:trace contextRef="#ctx0" brushRef="#br0" timeOffset="93761.3627">12557 13346 8256,'-38'5'5805,"11"-4"-258,-2 15-516,-18-16-3354,5 4-516,-14-4-516,5 3-258,-3-3-258,5 0-387,9 0-387,1-13-1419,18 11-3354,8-1 0,13 3-387,9 0-258</inkml:trace>
  <inkml:trace contextRef="#ctx0" brushRef="#br0" timeOffset="94715.4173">12680 13384 11481,'22'27'5934,"-9"-3"-387,-4-4-387,2 4-4773,-4-2-387,-3-10-645,5 12-1548,-9-24-3096,0 0-258,0-10-258,0-12-516</inkml:trace>
  <inkml:trace contextRef="#ctx0" brushRef="#br0" timeOffset="94827.4237">12680 13384 7740,'6'-90'5547,"-13"78"-387,7 12-2451,-9-19-5934,9 19-1161,0 0-903,0 0-645</inkml:trace>
  <inkml:trace contextRef="#ctx0" brushRef="#br0" timeOffset="117795.7375">6281 11739 4644,'24'4'5676,"-10"-3"-258,-14-1-129,18 3-3354,-18-3-645,0 0-258,0 0-258,0 0-129,0 0-129,-16 21-129,-6-3-129,-4 5 0,-8 4 0,-5 6-129,-7-4-129,-2 6 0,-2 0 0,2-6 0,2 1 0,2-3 0,4-1 0,5 2 0,8 0 0,2 1 129,7-3-129,4 10 0,6 1 129,4 2-129,4 6 129,0 4 0,9 4 0,5 2-129,2 5 129,6-3 0,3-3 0,3 3 0,4-3-129,1-1 0,1 3 129,-1-1-129,-2-4 129,1 7-129,-4 3 0,-3 1 0,-7 6 129,-4 0 0,-7 0-129,-4 7 0,-3-3-129,-7 3 258,-6 0-129,-2-5-129,-5 1 258,-2-4-129,-2-4 0,0-3 0,-2-2 129,-1-4 0,1-2-129,0-11 258,-1-1-258,4-4 258,0-4-129,2-4 0,5-10-258,1-6 258,4 0-129,3 0 129,8-12-129,0 0 0,-6 10 0,6-10 0,9 0 129,3 0-129,6 5 129,3-3-129,1 4-129,5 3 129,2 3 0,2 0 0,-4 7-129,-1 4 258,-3 3-129,-5 5-129,-5 4 129,-7 3-129,-6 6 129,-9 5 0,-7 0 0,-7 9 0,-9-1 0,-2 2 0,-4 2 0,-2 1 0,-3 1 0,-2-2 129,3 7-129,1-3 0,1 1 0,-1 2-129,2 7 129,1 2 0,2 3-129,-1 4 0,4-1 129,0 2 0,1 0-129,4 0 129,4-1 0,2 3 129,6-5-129,9 0 0,3 5 0,4-4 0,11-4 0,11-6 129,9-5-129,5-8 129,9-6-129,7-11 0,3-9 129,4-7-129,2-1 0,1-6 0,-6-2 0,2-7-129,-7 1 0,-8-3-387,-3 8-1290,-16-16-3612,-3 1-129,-21-2-516,7-17-645</inkml:trace>
  <inkml:trace contextRef="#ctx0" brushRef="#br0" timeOffset="118808.7955">1218 12746 10320,'26'72'5676,"-5"-24"-516,7 11 0,-1-1-3870,5 0-1032,-5-6-258,-6-15-1161,1-3-3483,-4-17-645,-18-17-129,15-7-645</inkml:trace>
  <inkml:trace contextRef="#ctx0" brushRef="#br0" timeOffset="118968.8046">1371 12763 12900,'43'60'5805,"-15"-16"-516,-1 1 0,5 9-4902,-5-6-645,-9-15-3483,7 4-1419,-6-7-258,-4-9-516</inkml:trace>
  <inkml:trace contextRef="#ctx0" brushRef="#br0" timeOffset="119535.837">1669 12775 9933,'15'-20'5676,"3"23"-387,0 18 0,8 16-3612,0 6-1032,6 17-258,1 9-258,-1 8 129,1 10-129,-1 1 0,-3-7-129,-2-8 0,-6-10 0,-5-15 0,-6-16 0,-6-15 0,-4-17 0,-3-24-129,-5-5 129,0-8 0,1-6 129,2-1-129,5 5 129,0 3-129,13 14 0,9 8 0,5 7 129,5 9-129,3 17 0,1 10 129,-4 8-129,-3 6 0,-11 3 0,-11 2 0,-7-3 0,-9-4 0,-17-10-129,-7-12-129,-5-6 0,-6-13-387,7 0-516,-11-17-3870,16-1-258,2-8-516,14 2-258</inkml:trace>
  <inkml:trace contextRef="#ctx0" brushRef="#br0" timeOffset="119962.8615">2477 13278 11094,'3'-15'5418,"-3"15"-516,-11 5-1032,-5-2-2967,5 16-387,-4 3-129,4 14 0,3 0-258,4 2 0,4-1 0,0 0 0,8-11-129,3-6 129,3-8-129,-1-12 129,1-13-129,-3-7 0,-4-10 0,-3-3 0,-3 0 129,-1 0-129,-1 1 0,-5 8 0,2 11 129,4 13-129,0 0 129,0 23-129,6 1 0,8 10 0,4 1 0,4 5 0,3-3 0,0-8-258,3-1-387,-12-28-1935,5 6-2451,-7-10-258,-4-17-387,-7-11-387</inkml:trace>
  <inkml:trace contextRef="#ctx0" brushRef="#br0" timeOffset="120251.878">2616 13232 9159,'35'53'5289,"-19"-17"-129,2 3-516,-7-2-3741,3 5-387,-7-5-387,0-5 129,-4-6 0,1-9-129,-4-17-129,0 0 0,4-14-129,-4-15 0,3-4-129,-1-7 0,4 3-258,-4-1-387,8 11 129,-9-6-1419,18 20-2322,-6 12-516,3 8-387,4 11 258</inkml:trace>
  <inkml:trace contextRef="#ctx0" brushRef="#br0" timeOffset="120978.9196">2714 13348 6966,'17'-2'5418,"-8"-9"-387,2-2 0,9 3-3741,-11-8-258,11 6-258,-5-1-258,7 13-129,-2 2-129,3 19 129,-2 1-129,-1 10-129,-4 6-129,-1 1 0,-3-3-129,-6-4-258,1 4-903,-7-19-3741,0-3 0,0-14-516,-6-11-387</inkml:trace>
  <inkml:trace contextRef="#ctx0" brushRef="#br0" timeOffset="121467.9475">3140 13273 4773,'14'-5'5547,"-14"5"-516,0 0-387,-16 9-2322,-4 0-1677,3 11-129,-4 3-258,5 11 129,3 1-258,6 1 0,7-2 129,3-6 0,10-15-129,9-1 129,3-13 0,3-14-129,-1-16 258,-2-13-129,-4-11 0,-1-9 129,-10-7 0,-6-2 0,-4-3 0,-9-1 0,-10 7-129,-2 8 0,-2 15 0,-2 13 0,1 17 0,6 15-129,4 15-129,7 22 129,7 13 0,4 14-129,11 12 129,4 1-129,6 11 0,3-5-129,5-6 129,-3-7-387,3-8-258,-9-26-1806,2-2-2838,-10-23-129,-1-9-387,-12-25-387</inkml:trace>
  <inkml:trace contextRef="#ctx0" brushRef="#br0" timeOffset="122056.9812">3421 12485 10449,'2'33'5547,"4"1"-516,2 7-129,-1-5-4902,7 1-4644,-6-3-387,2-15-387,-10-19-387</inkml:trace>
  <inkml:trace contextRef="#ctx0" brushRef="#br0" timeOffset="122196.9893">3597 12430 10062,'44'75'5418,"-24"-23"-387,1 6-1806,-7 4-7224,-8-15-903,-6-5-516,0-7-516</inkml:trace>
  <inkml:trace contextRef="#ctx0" brushRef="#br0" timeOffset="122624.0137">3925 13271 10965,'11'-7'5676,"-11"7"-258,0 0-129,-10 14-4515,-4 6-258,-6 5-387,2 5 129,-1 4-129,8 0-129,8-3-129,3 0 0,10-9 0,10-7 129,5-15-129,5-4 129,0-11 0,0-7-129,-5-3 129,-8-2 0,-6-1 0,-10 4 0,-5 6-258,-14 0-516,3 8-4128,-16 3-387,4 1-258,-4-1-516</inkml:trace>
  <inkml:trace contextRef="#ctx0" brushRef="#br0" timeOffset="122947.0321">4430 12759 8901,'11'-99'5676,"-18"68"-387,-14 2 0,0 23-3999,-8 6-516,3 11-258,4 18-258,4 15 258,4 8-258,6 13 0,8 9-129,1 3-129,12 1 129,3-1-129,5 3 129,-1-3-387,0-2-129,-4-11-129,-2 1-1161,-13-22-3483,1-14-258,-4-12-258,2-17-516</inkml:trace>
  <inkml:trace contextRef="#ctx0" brushRef="#br0" timeOffset="123105.0412">4438 13019 10062,'-19'20'5418,"-14"-7"-516,-9 3-129,-6 5-8256,-15 2-1032,-9 3-645,-3 7-516</inkml:trace>
  <inkml:trace contextRef="#ctx0" brushRef="#br0" timeOffset="123691.0747">1978 14642 8127,'-28'22'4902,"13"5"-129,3 9-258,0 9-3741,1-1-645,6 2 0,2-1 129,3-2 129,9-11 0,10-6 258,2-14-129,11-9 0,-2-7 129,8-12-129,-10-15-129,1 1 0,-10-5 0,-4 0-258,-14 4 0,-2 5 0,-14 4-387,-10 6-129,5 14-387,-13-11-2451,10 13-1806,0 4-258,10 7-774,-1-4 129</inkml:trace>
  <inkml:trace contextRef="#ctx0" brushRef="#br0" timeOffset="124007.0927">2226 14652 9546,'48'94'5547,"-24"-39"-387,3 10 0,-9-11-4128,2 1-387,-7-19 0,-1-11-129,-12-25 0,0 0-129,1-28-129,-1-10-129,-3-7 0,-1-4 0,2-1-129,2 11 129,7 1-129,6 9-129,7 9 0,3 5-129,7 5-387,-4-1-516,12 9-3999,-9-8-258,2 3-258,-7-8-387</inkml:trace>
  <inkml:trace contextRef="#ctx0" brushRef="#br0" timeOffset="124411.1159">2570 14171 5289,'7'24'5676,"5"7"-516,-1 9-129,3 14-1548,-3-5-2580,4 12-258,-1 6-387,1 3 0,-1 1-129,-3-7 129,1-11-258,-4-8 0,-1-16 129,0-8-258,-7-21 258,12-4-129,-6-16 0,1-6 129,1 2-129,7-4 258,4 2-129,4 12 0,2 9 0,5 5 0,0 16 0,-1 6-129,-4 9 129,-4 9 0,-11 3 0,-10 2-129,-14-5 129,-10-5 0,-9-12-129,-8-1-129,0-13-258,-5-9-387,15-4-3870,-6-18-516,15 1-387,3-13-387</inkml:trace>
  <inkml:trace contextRef="#ctx0" brushRef="#br0" timeOffset="124641.129">3162 14647 8901,'16'70'5289,"-9"-30"-387,0-5-258,8 2-4257,-13-11-387,-2-26-1677,-1 15-2967,1-15-387,-5-20-258,2-13-387</inkml:trace>
  <inkml:trace contextRef="#ctx0" brushRef="#br0" timeOffset="125011.1502">3250 13818 8514,'23'16'5418,"-9"12"-258,-4 3-258,9 20-3612,-13 4-387,9 15-387,-2 11 0,3 10-129,1 1-258,3 0 129,-2-8-129,2-6-258,0-10-129,-7-21-774,11-15-4128,-13-19 129,0-13-516,-5-18-516</inkml:trace>
  <inkml:trace contextRef="#ctx0" brushRef="#br0" timeOffset="125189.1604">3543 14337 9417,'0'0'5676,"-23"8"-516,2 19 129,-15-2-4386,-2 8-258,-7-8-387,-4 3-387,7 5-1548,-1-19-3483,9-1 0,6-10-516,14-8-387</inkml:trace>
  <inkml:trace contextRef="#ctx0" brushRef="#br0" timeOffset="126154.2156">3877 14471 5934,'13'0'5418,"-24"0"-258,-1-3-516,-4 3-2451,2 3-1806,-5 6-129,5 11 0,1-4-129,7 7 129,4 1-129,2 0 0,7-3-129,6-1 129,-1-8 0,3-5-129,-3-2 129,-1-5-129,-11 0 129,11-12-129,-10-2 0,-1-1 0,-1 1 129,1 14 0,-9-20 129,9 20-129,-5-15 0,5 15 129,0 0-258,0 0 258,11 15-129,-3-5-129,0 2 0,4 0 129,0-5-129,1-6 129,2-1 0,0-8-129,3-7 129,1-4 0,2-9 0,0-9 0,-2-7 0,-1-2 0,-4-9 0,-2-5 129,-5-9 0,-5-5 0,-2 3-258,-9 3 258,-3 3-129,-3 12-129,-4 7 0,-1 10 129,-1 12-129,-1 16 0,3 8 0,3 19 0,2 15 0,5 6 0,5 8 0,4 14-129,5 3 0,10 0 0,6-6 0,6-5 0,2-6 0,0-9 0,3-10 0,-3-16 129,-3-8 0,-1-5-129,-4-11 129,-6-9 0,-1-8 0,-3-8 0,-2 4 0,-2 5 0,2-2 129,0 3-129,4 13 129,2 5 0,3 8 0,3 19-129,0 6 0,0 9 129,0 11-258,-4 3 258,-7 2-129,-5 1 0,-5-5-129,-6-7 258,-9-13-258,-4-11 258,0-11 0,0-4-129,4-13 129,3-5 0,8-7 129,4 4-387,6 7 258,12-1-129,5 6-258,-2-1-387,12 7-4386,-15-5-129,0 3-516,-10-9-387</inkml:trace>
  <inkml:trace contextRef="#ctx0" brushRef="#br0" timeOffset="126305.2242">3526 13984 9288,'-131'-6'5289,"93"6"-387,10 0-2838,18 1-5547,10-1-1419,0 0-645,-18 8-129</inkml:trace>
  <inkml:trace contextRef="#ctx0" brushRef="#br0" timeOffset="127168.2736">1260 16050 11739,'0'8'5934,"-10"3"-258,-7 10-129,-13-11-4386,2 16-645,-10-7-129,-2 6 0,-3-8-258,5 2 0,5 0-258,4-10-258,9-5-645,-4-8-4257,24 4-258,-16-21-516,16 21-258</inkml:trace>
  <inkml:trace contextRef="#ctx0" brushRef="#br0" timeOffset="128227.3342">1486 15922 10836,'15'-4'5676,"-12"12"-516,8 25 129,-4 6-4386,5 14-387,0 7-258,4 3-258,-2 4 129,4-4-129,-4-6 0,0-14-129,-4-19 129,-10-24-129,13 0 129,-11-22 129,-2-18-129,0-7 0,0-13 0,-2 7 129,1 2 0,1 5-129,0 7 129,6 10-129,1 10 129,8 12 0,0 7-129,2 9 0,1 11 0,-3 6-129,2 11 129,-3-1-129,-2 0-129,-5-6 129,0-13 0,-7-17 129,4 11-129,-4-11 129,0-23 0,0-4 0,0-4 129,4-2-129,1 5 0,1 3 0,1 4 0,4 3-129,-11 18 129,20-7 129,-7 10-129,-3 11 0,3 3 129,0 0-129,1 7-129,-1-4 129,0-3-129,2-9 129,0-1-258,3-6 258,3-1-258,-2-7 258,3-7-129,-1-1 129,-4-2-129,-1 4 129,-4-5 0,-5 3-129,-6 3 129,-1 12 0,-6-8 0,-4 8 0,-4 5 258,-2 7-258,0 7 0,2-2 129,2 1-129,3 2 0,6-3 0,3 5 0,6-8-129,8-7 129,3-5 129,3-2-258,0-5 258,-3-3 0,2-7-129,-6-5 129,-4 5-129,-1 2 0,-4 2 129,-4 11 0,0 0 0,0 0-129,0 0 0,5 20 0,-2-3 0,1-1-258,6 7-258,-10-23-1161,14 18-3354,-14-18-258,21-7-387,-12-18-516</inkml:trace>
  <inkml:trace contextRef="#ctx0" brushRef="#br0" timeOffset="128550.3526">2268 15865 8256,'34'82'5547,"-14"-34"-258,-2-2-387,1 8-3741,-4-21-774,-1-1-129,-4-13-129,-10-19-129,16 5 0,-13-16-387,-1-11 258,-2-9 0,0-4 0,0 3 0,0 3 258,0 7-129,1 6 129,-1 16 0,14 0 0,0 17 129,0 12-129,4 0 0,-1 2-129,1 3-129,1 0-516,-11-20-3612,8 0-645,-16-14-387,19 0-516</inkml:trace>
  <inkml:trace contextRef="#ctx0" brushRef="#br0" timeOffset="129099.384">2645 16024 9804,'16'24'5547,"-7"-11"-387,9 4 0,-18-17-4128,29 26-516,-11-14-258,1-2-258,1-5 0,-3-5 129,1-2-129,-6-11-129,-1-3 0,-3-6 0,-2 2 0,-3-4 258,-1 2 0,2 8-129,-4 14 129,12-7 0,-12 7 129,24 16 0,-7 6 0,3 15-129,0 4 0,1 4 0,-4 1 0,-1-4 0,-6-3 0,-5-3 0,-5-7 0,-1-12 129,-14-12-129,-4-5 129,-4-8 0,-1-2 0,-1-6-129,5 4 129,0-10-129,6 10 0,7 0-258,6-5-129,1 17-387,5-13-258,15 12-3999,-14-15-516,9 12-258,-7-14-645</inkml:trace>
  <inkml:trace contextRef="#ctx0" brushRef="#br0" timeOffset="129572.4111">3813 15651 9933,'-33'5'5676,"21"10"-645,-7 4 258,18 13-4386,-17-1-387,8 10 0,0 1-129,9 6 258,1-2-258,6-6 129,8 0-129,6-5-129,4-5-129,3-7 0,1-8-387,-5-12-258,4 3-516,-17-13-4386,7-14 0,-8-22-387,-1-4-645</inkml:trace>
  <inkml:trace contextRef="#ctx0" brushRef="#br0" timeOffset="129793.4237">3862 15429 11997,'8'-3'5676,"5"18"-258,-4 12-258,13 13-4386,-13 6-387,0 9-129,1 5-258,-1 7 258,0 1-258,2-6 0,1-6-258,-2-12 0,4-7-387,-3-19-516,12-3-3870,-10-18-387,5-15-387,-8-11-387</inkml:trace>
  <inkml:trace contextRef="#ctx0" brushRef="#br0" timeOffset="130076.4399">4140 15752 7482,'11'-20'5676,"-11"20"-258,8 9-258,0 18-3096,-8-13-903,0 17-516,0 1-387,0 2 0,0 0-129,2 0 129,6-6-129,6-3 0,2-6 0,7-9-129,2-8 129,2-2-129,-2-4 129,-2-11-258,-4-6 129,-6-1-129,-10-6 129,-3 0-129,-8 3 129,-12 0-258,-1 10-258,-8 0-258,9 15-3999,-10-4-516,9 8-387,4 3-129</inkml:trace>
  <inkml:trace contextRef="#ctx0" brushRef="#br0" timeOffset="131606.5274">4512 15534 8643,'16'-5'5676,"1"2"-387,-17 3-129,2 10-4257,-11 1-258,-3 7-258,-7-1 0,2 5-258,-1 1 0,2 4 0,4-6-129,6 2 129,6-5-129,5 2 129,8-2-258,5 3 129,6-3 0,1 2 0,2 5 0,-2 0 0,-2 5 0,-7-3 129,-4 2-258,-8-7 129,-4 5 0,-7-13 0,-5-4 0,-4-5 0,-4-5 0,1-2 0,1-6 0,5-2 0,2-4 0,11 14 129,-4-18-129,4 18 0,8-21 129,8 13-258,3-5 258,4 0-129,4-2 0,-2-2-129,4-5 129,0-4 0,-4 2 0,-1-5 0,-3 5 0,-5-3 0,-4-2 0,-5 1-129,-4 6 129,-3 9 0,0 13-129,-12-10 258,-1 13-258,-1 10 0,2 11-129,-1 10 129,6 3-129,1 1 129,6 5-129,1-7 0,10-1 0,3-6 129,4-9 129,2-12 0,3-8-129,-2-3 129,2-22 0,-2-6-129,-3-7 258,0-6-129,-5 0 129,-1-1 0,-4-4 0,-2 3 129,-3 3 0,2 2 129,-5 0-129,0 12 0,0-2-258,-2 2 258,-2 9-129,1 5-129,-1 4 129,4 11-129,0 0 0,-9-12 0,9 12 129,0 0-129,0 0 0,-13-11 0,13 11 0,0 0 0,-8-12 0,8 12 0,0 0 129,0-16-129,0 16 129,0-14-129,0 14 129,2-16-129,-2 16 129,3-14 0,-3 14-129,3-16 129,-3 16-129,0-25 0,0 11 129,-3-1 0,0-5-129,-1 4 0,0-5 0,0-1 0,1 4 129,-1 6-129,-2-1 0,6 13 0,0 0 0,0 0 129,-14 15-129,13 11 129,-3 6 0,4 5-129,0 12 0,2 1-129,5 0 129,1 2-258,7-4 258,-1-6-129,6 3 0,0-11 129,1-8-129,3-3 129,-2-12 0,-1-5 129,-3-6-129,-2-5 0,-4-7 0,-4-1-129,-8 13 0,8-22 129,-8 22 0,3-14 0,-3 14-129,0 0 258,8 17-129,-2-5 0,3 2 0,3 6 129,1-3-129,2-1 0,1 0 0,3 0 0,0-3 0,-4 1 0,4 4 129,-6 0 0,-1 7-129,-5 6 0,-5 1 0,-2 1 0,-9-3-129,-4 0 258,-10-7-129,1-4 129,-4-9-129,3-10 258,-2-7 0,10 1 0,3-9 0,9-2-129,3-1 0,10 0-129,8 0 0,5 6-129,5-1-258,-7-10-516,15 13-3999,-21-9-387,0 7-516,-15-11-387</inkml:trace>
  <inkml:trace contextRef="#ctx0" brushRef="#br0" timeOffset="132419.5739">1592 17011 11481,'4'-12'5805,"-4"12"-258,0 0-258,0 0-4386,-12 5-516,-3 10-387,1 2 258,-5 1-258,5-2 0,0 5-129,5 0 258,5 0-258,4-21 129,7 21 129,7-10-129,6 1 129,1 1-129,0 0 0,2-1 0,-3 0 0,-5 10 0,-4 1 0,-6-2-129,-5 5 0,-5-2 129,-8-4 0,-4-6-129,-2-2-387,-4-5-516,23-7-3999,-29 0-516,29 0 0,-19-27-903</inkml:trace>
  <inkml:trace contextRef="#ctx0" brushRef="#br0" timeOffset="132819.5968">1798 17181 11094,'60'85'5676,"-28"-27"-129,-7 13-516,1-9-4644,-9-7 0,-5-2 0,-9-11 0,-3-21-258,-10-20 0,-6-20-258,-4-35 258,-1-4 0,2-8 0,1-12-258,5-6 129,7 8 0,3 6 258,7 15-258,7 6 129,6 16-129,2 13 129,5 11-129,-4 9 258,0 14-258,-5 16-129,-8 5 129,-7 7-129,-2-1 0,-12 5-258,-7-12-258,1 3-1290,-9-26-3483,5-1 129,-3-15-774,12-8-258</inkml:trace>
  <inkml:trace contextRef="#ctx0" brushRef="#br0" timeOffset="133263.6222">2224 17023 7611,'15'-17'5676,"-15"17"-387,2-16-387,-2 16-3225,-13-6-1032,-6 10-387,2 12 129,-4-2-258,2 11-129,3 2 129,4 1-129,6-6 0,6 3 258,5-10-387,8-9 258,3 1-258,1-6 129,2-6 129,-2-8-129,-3 1 0,-4-7 0,-2 2 0,-8 17 0,8-18 129,-8 18 0,0 0-129,0 0 129,3 9-258,0 7 129,1 6 0,2 2 0,2 3-258,2-4-129,4-2-387,-14-21-1290,23 8-2709,-23-8-645,19-13 0,-14-8-516</inkml:trace>
  <inkml:trace contextRef="#ctx0" brushRef="#br0" timeOffset="134155.6732">2504 16958 7353,'13'-19'5547,"-13"19"-387,-1-12-129,1 12-3741,-16 5-387,3 10-387,-5 8-258,3 8 129,1 4-258,2 6 0,5 0-129,7-3 129,0 4-129,13-4 0,6-13 0,4-11 0,6-2 0,4-12 0,2-4 0,2-13 0,-1-5 0,-4-10-129,-5-4 258,-7 1-387,-5 0 387,-7-4-258,-7 8 0,-1 2 129,-5 4 129,-7 8-129,-1 13 0,-1 4 0,-1 9 0,2 17 0,1 1 129,4 0-258,2 10 0,5-4 0,1 1 0,3-2-129,9-8 0,3-11 0,4 0 0,3-5 0,6-8 0,-1-8 0,5-5 129,1-4 129,1 0 129,0-6 129,-3-2-258,-1 4 258,-3 2 0,-2 1-129,-7 0 129,-3 5-258,-6 1 258,-9 12-258,0 0 129,0 0-258,0 22 258,-8 5-129,-3 3 0,1 8 0,1 7 0,4-3 0,5-2 0,0-3 0,9-11 0,6-13 0,4-6 129,3-9 0,0-25 0,1-10 129,-4-11-129,-1-10 0,-5-4 0,-1 0-129,-7-7 258,-5-3-129,0 13 0,-11 6-129,-4 0 258,-5 21-129,0 10 129,-2 12-129,-1 11 129,6 22-129,-1 9-129,12 17 258,5 10-258,1 2 129,13 3-129,6 4-129,4 2-129,-1-12-258,8-2-387,-12-20-4257,8-9 0,-8-21-645,1-10-258</inkml:trace>
  <inkml:trace contextRef="#ctx0" brushRef="#br0" timeOffset="134702.7045">3525 16973 8901,'-7'2'5289,"2"15"-387,1 0-129,4 11-3999,0 0-387,5 7 258,8 2-258,7-2 258,0-12-129,7 0 129,-2-17 0,1-6-258,-9 0 0,-4-13-387,-7-10 258,-6-3-387,-8 0 258,-10 1-258,-3 9 0,-5 0-129,3 4 0,-1 4-129,7 7-258,0 0-774,17 1-3870,0 0 0,0 0-258,12 3-516</inkml:trace>
  <inkml:trace contextRef="#ctx0" brushRef="#br0" timeOffset="135027.7231">3645 16924 8127,'44'46'5676,"-19"-14"-387,-7-5-258,10 6-3612,-14 0-774,1-1-129,-6-7-129,1-4 0,-5-8 0,-5-13-129,0 0 129,17-5 0,-10-17 0,4 0-129,3 1-129,1-1 0,4 2 0,3 4-258,2 3-129,-3 4-387,8 9-1677,-10 0-3096,1-7 0,-9-4-516,-1-1-516</inkml:trace>
  <inkml:trace contextRef="#ctx0" brushRef="#br0" timeOffset="135438.7466">3969 16547 9804,'24'-5'5805,"-5"17"-645,-5 6 129,10 11-4386,-10 8-387,1 9-258,-2 7 0,1 5-258,-2 4 0,-4-6 129,2-3-129,-1-6 0,-2-11 129,0-6-258,0-9 129,-7-21 0,10 6 0,-10-6-129,10-17 129,-2 2 0,0-6 0,3 4 129,2 1 0,1 10 0,2 5-129,1 1 129,-5 10-129,0 8 129,-4 6-129,-6 0 0,-2 0 0,-10-5 0,-5-2-129,-7-4-129,-1-5-258,-7-8-2064,6-4-2580,2-13-387,6 1-387,3-6-129</inkml:trace>
  <inkml:trace contextRef="#ctx0" brushRef="#br0" timeOffset="135651.7588">4417 16922 10062,'15'26'5547,"-4"-2"-516,-8-8-129,5 8-4515,-3-3-387,-5-6-2193,5-3-2580,-5-12-258,12 5-645,-12-5-258</inkml:trace>
  <inkml:trace contextRef="#ctx0" brushRef="#br0" timeOffset="135958.7764">4576 16551 4644,'12'-40'5418,"-8"20"0,-4 20-1290,8-17-1161,8 24-774,-16-7-903,16 25-387,-10-5-129,5 22-258,-1 5 0,-1 8-129,1 8 0,0 8-129,-2 2-258,3-7 258,-3-2-258,-1-13 0,0-8-387,-5-13-258,6-12-516,-8-18-3999,0-12-258,0-14-387,0-14-516</inkml:trace>
  <inkml:trace contextRef="#ctx0" brushRef="#br0" timeOffset="136149.7873">4755 16655 8643,'2'-26'5547,"-5"33"-129,-6 11-258,-13-10-3870,3 14-516,-10-5-387,1 5 129,-6 7-258,1-9-387,3-9-516,-9-11-2193,13 3-2193,-2-7-258,12 1-516,-2-16-258</inkml:trace>
  <inkml:trace contextRef="#ctx0" brushRef="#br0" timeOffset="136234.7922">4413 16731 3870,'19'14'1290,"-19"-14"-1290,14 4-129,2 7-3354</inkml:trace>
  <inkml:trace contextRef="#ctx0" brushRef="#br0" timeOffset="136814.8253">4957 16849 4902,'-2'40'5289,"2"-40"-129,-25 18-516,8-13-3225,2 13-516,-4-4-387,5 10-129,1-7-258,5 4 0,8-1 0,2 2-129,9-11 0,5-4 0,1-4-129,0-3 0,2-12 129,-4-8 129,-3-6 0,-5 2 129,-2-4 129,0 3 258,-5-6-129,0 7-129,0 2 129,0 10 0,0 12-129,0-17 0,0 17-258,4 7 129,0 10-129,5 3 129,-1 5-258,1 0 0,2 6 0,-1-6-387,1-2-387,-9-12-3483,-2-11-1032,0 0-258,11-5-516</inkml:trace>
  <inkml:trace contextRef="#ctx0" brushRef="#br0" timeOffset="137046.8386">4993 16355 11481,'5'-11'5805,"9"18"-387,-6 29-1032,-5-8-3354,4 17-516,-3 1-129,1 16-129,1 3-129,-2 1 129,2 1-387,-1-9-129,6 1-387,-6-23-645,8 6-3999,-7-23-129,6-9-387,-12-10-645</inkml:trace>
  <inkml:trace contextRef="#ctx0" brushRef="#br0" timeOffset="137363.8566">5323 16777 8127,'10'0'5418,"-6"17"-258,-4-3-387,-1 8-3999,-11-7-129,4 8-387,-4-7 129,7 12 0,-1-13 0,6 2 0,0-17 0,4 24 0,-4-24-129,19 19 129,-12-9-258,-7-10 129,10 27-258,-10-14 0,-3 5-258,-16-8-774,-1 7-3870,-11-8-516,1 3-387,-10-7-516</inkml:trace>
  <inkml:trace contextRef="#ctx0" brushRef="#br0" timeOffset="147975.4637">5303 15530 2193,'11'-11'5160,"0"-3"-516,-11 14 387,11-1-2451,-11 1-1161,0 0-516,0 0-387,-6 16-129,0-3 129,2 8-129,-2 0 0,3 5-258,1 0 258,2-1-129,0-3-129,0-2 0,0 2-258,0-3 0,0 0-516,-11-19-2451,11 0-1806,-20 11-258,7-6-387,-2-5 1</inkml:trace>
  <inkml:trace contextRef="#ctx0" brushRef="#br0" timeOffset="152024.6953">2735 14847 6837,'6'52'5160,"-2"-25"-258,-3-5-516,1-11-3096,-1 5-1419,4-3-2967,-5-13-1548,0 0-258,0 0-258</inkml:trace>
  <inkml:trace contextRef="#ctx0" brushRef="#br0" timeOffset="152318.7121">2990 14404 11481,'11'33'5934,"-8"-15"-645,4 10-129,-7-11-4515,0-5-774,1 6-3225,-1-18-1935,0 13-129,0-13-516,-14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15:21.62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1358 5966 7611,'11'6'5289,"5"5"-129,-16-11-258,20 10-3741,-20-10 0,0 0-387,0 0-258,0 0 0,0 0-129,0 0 0,0 0 0,-12 11 0,0-4-129,0 1 129,-5-1-129,-2 3 0,-2 1 0,-4 2 0,0-2-129,-4 2 129,1-5-129,-2 1-129,-1 3 129,0-4-129,0 0 129,2 1-129,-2-2 0,3 2 0,3-1 129,4-3-129,1-1 129,5 1-129,1-3 0,3 1 129,11-3-129,-15 0 0,15 0 0,-12 0 0,12 0 0,-11 3 0,11-3 129,-14 11-129,14-11 129,-16 18-129,8-7 129,1 0 0,-1 5 0,0 2-129,1 0 0,2 4 129,0 4-129,3 5 0,1 4 129,1 6-129,0 5 0,2 1 129,2 3-129,-1 3 0,1 0 129,-3-2-129,2 2 0,-1-3 0,-2-2 0,0-5 0,0 3 0,0 0 130,0 1-130,0 3 0,0 0 0,0 4 0,0 2 0,3 4 0,0 2 0,2 1 0,-1-1 0,0-3 0,1 0 0,0-3 0,1-1 0,-2-3 0,1 0 0,1 2 0,-1-3 0,1-3 0,-1 7 0,1 0 0,0 2 0,-1 1 0,1-2 0,1 1 0,-3 2 0,1 2 0,1-6 0,0 3 0,-3-5 0,3 2 0,-1-1 0,0-4 0,-5-1 0,4-1 0,-4 0 0,0-1 0,0-1 0,-1-5 0,-2 0 0,-1 1 0,1-1 0,-1 1 0,1-2 0,0-4 0,2 3 0,0 1 0,0-2 0,1-3 0,0-3 0,0 4 0,0-4 0,0-2 0,0-5 0,0-1 0,0 0 0,0-2 0,0-1 0,0-4 0,0 1 0,0-4 0,0 3 0,0-2 0,0-1 0,0-3 0,-1 1 0,-1-1 0,2-11 0,-2 19 0,1-6 0,0 1 0,-2 1 0,3-4 0,0 4 0,0 5 0,-1-2 0,1 0 0,0-4 0,0-2 0,-1 1-130,1-2 130,0-11 0,0 0-129,0 11 129,0-11 0,0 0 129,0 14-129,0-14 130,2 14-260,2-2 130,-1 2 130,3 1-130,4-1 0,-5-1 0,6-1-130,2 0 1,-1-1 129,1-5 0,0-1 0,4 0-129,-2-4 129,4 1 129,0 2 0,0-1-129,3 0 0,-1 3-129,6-1 129,1 1 0,4 0 0,2 2 0,4 4 129,5-5-129,3 2 0,3-2 0,1-4 0,2 3 0,2 0 0,1-4 0,3-1 0,0 3-129,3 2 129,4 1 0,4 5 0,5-5 0,1 8 0,4 2 0,3-4 0,2-1 0,4 1 0,4-6-129,4 1 129,5-3 0,3-5 0,7-5-129,0 2 129,11 2 0,10-1-129,1 2 129,5 6-129,1 8 129,7 3 0,6 3-129,3-3 129,1-2 0,-4-1-129,2-5 129,0-7 0,6 1-129,-3-3 129,-3 0-129,0 0 129,5 0-129,3 2-129,4 3 258,-3 8 0,7-3 0,2 1-129,3 4 129,4-7 0,0-4 0,3-1 129,-1-3-129,0-3 0,-3-4 0,1-3-129,1-2 258,-1-2-258,-1 7 129,1 4 129,1 3-258,5 4 129,1 2 0,3 1 0,1 2 0,5 1 0,1-5 0,4-5-129,0 0 0,2-7 129,1 0 0,0-3 0,2 0 0,1 2-129,0 4 129,1 0 0,-2 0 0,1-1 0,0 1 0,1 4 0,-4-5 0,2-2 129,3-5-129,0 0 0,0 0 0,-1 2 129,3-3-129,-4-1 0,0 12 0,-6-6-129,3 8 0,-7 0 129,0-2 129,-2 2-129,-3 0-129,-1-2 258,-1-3-129,1-6 0,-1-1 0,1 0 0,-1 0-129,0 1 258,2 0-258,-1 5 129,1 5 0,-3 1 0,-1 3 0,-2 5 0,-2 0 0,-2 0 0,-6 2 0,0-3 0,0-2 0,-3-2 0,-2-1-129,0-2 129,2 0 0,0-1 0,3 0-129,-1 1 129,-1 0 0,6 1 0,-5-1 0,0 3 0,-5-3 0,1 0 0,-2 0 0,0-4 0,-7 4 0,-4-5 0,4 0 129,-2-1-129,-3 4 0,-3 0 0,-5 0 0,-1 2-129,0 0 129,-7 0 0,-5 12 0,-6 4 129,-7-4-129,-2-4 129,-6 7-129,-8-1 129,-5-4-129,-7-1 129,-7-4-129,-11 0-129,-6 2 129,-6-2 0,-9-5 0,-11 3 129,-5-2-129,-7 2 0,-4-3 129,-4-14 0,-1-3-129,-7-7 0,1-3 0,-3-4-129,2-13 129,-3-13 0,-2-7 0,1-4 0,-4-17 129,4-7-129,-3-14-129,-1-12 129,-2-5 0,1-6-129,1-7 258,-3-6-258,-2-1 0,1-7 129,-3-2 0,2-5 0,-3 0 0,1 2 0,-1-4-129,0 5 129,0 4 129,-3 6-258,2 10 129,-1 10 0,-1 6-129,1 7 129,-1 11-129,0 6 129,1 4 0,-4 7 0,3 2 0,-2-1 0,0 2 129,0 3-258,1 5 258,1 3 0,1 11-129,2 7 129,-1 8-258,1 10 258,0 12-129,2 7 0,-2 14 0,4-12 0,-4 12 0,0 0-129,0 0 129,0 0 0,0 0 0,0 0-129,0 7 129,0-7-129,-13 8 129,13-8-129,-17 12 258,5-5-258,-3 3 258,0-3-129,-1-2-129,-4-1 129,1 1 0,-6-2 0,-3-3-129,1 0 0,-4-4 0,-5-1 129,-3-1-129,-5 1 129,-6 0-129,-4 1 129,-3 4 0,-5-3 0,-5 3 0,-1 0 0,-5 0 129,-3 3-129,-3-1 0,-4 0-129,-7-2 129,-6 0 129,-5-2-258,-6-2 258,-6-3-258,-4-1 129,-10 4 0,-3-2 129,0-1-258,-4 3 129,-6-7 0,-6-1 0,-8-1-129,-2-5 129,-1 1 0,-2-2-129,-7 1 129,-2 2 0,-1 5 0,3 5 129,1 6-129,-2 1 0,3 10 0,1 0 0,8 1 0,3 4 129,-5-2-258,1 1 129,4-3 129,3 0-129,-4-5 0,-3-1 129,-2 2-129,-3-3 0,6 5 129,0-3-129,-4 1 129,-2 4-129,1 0 0,7-3 0,-3 4 0,-3-3 0,3-2 0,-2-2 0,5-2-129,-3-4 258,2 0-129,-3 0 0,6-4 0,1 1 0,1 1 0,-3-1 0,0-1 0,3 1 0,1 3 0,0-2 0,-5 2 0,0 4 0,0-1 0,4-1-129,-2 1 129,-4 2 0,-5-5 0,3 3 0,2-3 0,-1 0-129,-6 0 129,-2 0 0,3 0 129,3 1-129,-2 5 0,-2 1 129,0 0-129,-2-2 0,6-1 129,-3-2-129,-6-1 0,-2-1 129,-1 0 0,3-5-129,-7-2 129,0 5-129,-3-4 129,2 5-129,-2-2 0,-3 3 0,3 0 0,-2 3 0,2 2 129,-3-2-129,-1-2 0,0 4 0,2-5 129,0 0-129,-4-3 0,2 1 0,0-2 0,5 4 0,-4-1 129,4-1-129,3 2 0,4 3 0,-4 1 0,1-1 129,2-1-129,1-2 0,1 0 0,-5 0 0,1 0 129,-2-5-129,2-3 0,-1 1 0,1-5 129,-1 0-129,6 1-129,5 5 129,-2-4 129,3 3-129,5 1-129,4 0 129,3 1 129,3 0-129,-5-4 129,4-3 0,6 3-258,6-2 258,-1 2-129,4-2 129,3 2-129,1 4-129,15 2 129,4-1-129,4 4 258,3 0-129,4 0 0,3 3 0,1-2 0,2-1 129,0 0-129,1 0 129,1 0-129,2-4 0,3 2 0,0-4 129,7 4-129,-1 0 0,4 2 0,0 0 129,3 0-258,3 2 129,6 1 0,2 2 129,7 0-129,2 2 129,6 0-129,6 3 129,4-3 0,3 3-129,1-1 0,5 3 0,4 0 129,4-2 1,3 1-130,4-2 0,-1 0 0,13-9 0,-14 13 0,14-13 0,0 0 0,0 0 0,0 0 0,-8 11 0,8-11 0,0 0 0,0 0 0,0 0 0,0 0 0,0 0 0,0 0 0,0 0 0,0-6 0,0 6 0,0 0 0,0 0 0,0 0 0,0 0 0,0 0 0,0 0-130,0 0-128,0 0-258,0 0-2322,0 0-2451,13 0-516,7-3-645,22-6-258</inkml:trace>
  <inkml:trace contextRef="#ctx0" brushRef="#br0" timeOffset="41163.3544">2139 9732 3096,'9'-16'3225,"-9"16"-2838,0-17-258,0 17-129,-5-10-516,5 10 0,-11-7 0,11 7 129,0 0 387,-15-4 645,15 4 129,0 0 387,0 0 258,0 0-129,5 7-129,-5-7-129,0 0-387,0 0-258,0 0-387,0 0-258,0 0-129,-6 9-129,-5-7 129,11-2 0,-24 6 387,6-4-129,0 0 129,-6-2-129,0-4-129,-5-12 0,2-5-129,-2-3 0,-1-4 0,6-6 129,-1-1 0,7 5 258,7 1 0,5 5 0,6 8 0,6 4-129,7 10-129,8 4 0,2 9 0,4 12-129,1 1 258,4 11 129,-5 5 0,1 7 129,-7 1 258,-4 2-258,-10-1 129,-7-3-129,-7 0-129,-14-9 258,-6-5-258,-10-11 129,-1-4 0,-6-11 129,2-6 387,-5-7 0,6-9-129,1-7 258,4-4-258,4-8 258,11 1 0,2-5-129,13 0-129,6 0-258,10 1 0,14 1-129,13 6-129,9 0 129,10 9 0,6 8 0,7 9 387,1 5-258,4 22 129,-9 7 129,-4 13 0,-16 4-387,-9 5-129,-15 3-516,-21-11-645,-7 2-1935,-16-7-1548,-21-23-387</inkml:trace>
  <inkml:trace contextRef="#ctx0" brushRef="#br0" timeOffset="43027.461">9146 9578 645,'45'147'903,"-36"-81"-258,-9-3-387,-14-11-258,-16-15-129,-5-12-258,-13-19 129,-4-12 129,-4-21 129,0-14 129,-2-12 516,9-8 387,5-6 387,14 2 258,3-4 129,19 11 0,4-1-129,12 22-129,10 0-258,15 21-387,0 6-387,10 10 129,3 11-258,2 20-258,-3 2 258,-3 9-258,-10 1 0,-9 0 129,-15-4-258,-8-5 129,-15-10 258,-12-10-258,-15-14 0,-2-3 129,-8-19 129,3-4 0,-2-12 0,8 1 0,1-4 0,11 7-258,3 0 129,12 9-129,6 4-129,10 21 0,0-12-129,10 13 0,9 12 0,4 8 0,7 5 0,-2 4 0,1 11-387,-9-1-774,-3 3-3612,-9 4-258,-8-13-387</inkml:trace>
  <inkml:trace contextRef="#ctx0" brushRef="#br0" timeOffset="51454.943">16658 5051 2322,'34'-39'3225,"-13"22"-2709,-11 10 129,-10 7-387,10 7 129,-9 7-387,-1 9 0,0 6 129,0 13 129,1 3 129,0 11 0,3 2 129,2 11 0,-3-1 129,3 10 0,-1 4-258,-2 5 129,-3 3-258,0 4 0,-4 1 0,-6 5-258,-3 3-129,-3-2 0,1 3 129,-6-3-258,2 0 258,2-1-129,1 2 129,1-2 129,3 6-129,5 2 129,1 0 0,2 6 0,1 5 258,2 3-387,-3 7 129,1-1-129,-7 0 129,1-4-258,-2-3 0,-3-7-258,4-6 129,-1-9 258,4-4 0,5-3 129,2-4 129,2 7 387,7-3 0,8 10-129,-6 0 387,6 11-258,-6-1 0,2 6-129,-6-4-258,-2-1-129,-2-1 129,0-6-129,1-1-129,3-5 129,-1-5 0,6 2-129,-1-1 129,5-1 129,-2-2 129,3 0-258,-3-8 258,0-2-258,-1-8 129,-2-7 0,-3-12 0,-1-6-258,-1-16 0,-3-7 129,-1-9-129,0-1 129,-2-17 129,0 0-129,0 0 129,0 0 0,0-14 0,0 2 129,-2-8-129,-2-1-258,-8-2 129,-2-3 0,-6-3-129,-8-3 129,-6-4-258,-7-5 258,-7 3-258,-4-4 129,-3-1-129,-5 4 129,-2-2-129,-1 4 0,-3 4 129,-1 4-129,-1-2 129,-5 2 0,-3 3 0,-5-3 0,-2 4 0,-8 0-129,-6 0 258,0 0-258,-4 3 258,-3 4-258,3 0 129,-4 2-258,-2 7 258,3 0 0,-3 6 0,-2 1 0,-1 1-129,-3-1 129,-4 2 0,0 0-129,-3 0 129,0 0 0,-2 1-129,-1 0 129,-3 4-129,-2 2 129,-2 1 0,0 2-129,-4 6 129,-1 1 0,-3-4-129,-8 1 129,2 1 0,-4 0 0,-2 0-129,-4-4 258,-6 0-129,-1-2 0,-1 7 0,-1 0 0,-3-3 129,-2 4 0,-4 3-129,2 2 0,-4 2 0,-4 0 129,-7-4-129,3 3 0,-3-4 0,0-1 0,2-6 0,-2-5 0,5-1 0,-1-1 0,2-1 0,1 1 129,1-1-129,1 1 129,-5 8 0,0 1 129,-1-2-258,0 0 129,-5 2-129,-1-5 129,1 3 0,0-1-129,5-6 129,6-3-129,3 4 129,8-2-129,8 0 258,8 2-387,3-3 258,7-2 0,5 2-129,4 4 0,1-6 0,-3-1 129,1-5-129,1-5 129,1 3-258,0-5 258,-2-3-258,1 1 129,2 1 0,5-2 0,4 8 0,2 2 0,4-4 0,3 4 0,6 2 129,3-1-129,5 2 0,4 2 129,2-2-129,3 1 129,0 1-129,3 0 0,1 0 129,3 0 0,1-3-129,3 3 0,-1-2 0,7 1 0,5 0 0,3 1 0,6-1 0,5 1 129,7 0-129,4 0 0,5 0 0,1 0 0,4 0 0,2 0 0,5 0 0,2-4 0,2 1 0,4-2 0,-1-3 129,7-4 0,0-6-129,-2-7 0,2-13 129,-3-6-129,-1-16 129,-5-10-129,1-8 0,-4-9 0,-3-12-129,1-12 129,-5-9 0,-5-10 0,-1-10-129,-4-12 129,2-15 129,-2-12-129,-3-10 0,5-9 0,1-6 0,3-8 0,1-2 0,1 2 0,1 5 129,0 10-129,0 9 258,6 17-129,0 13-258,1 13 129,4 18 129,9 19-258,3 13 129,6 14-258,0 13 258,10 10 0,7 10 0,3 10 0,4 10 0,6 2 258,7 7-645,2 0 387,5 4-129,5 0 0,6 3 0,7 5 129,9-4-129,3 3 0,13 4 129,7 1 0,16 3-129,8 0 129,11 7 129,11 1-258,11 1 129,10 0-129,10-1 258,9-5-129,5-1 0,9-2-129,9 0 0,6-2 129,8-3-129,5 2 129,6 0-129,8 2 129,6 1 0,1 0 0,7 0 0,3 0 0,1 1 0,5 0 0,0-1-129,-3 2 129,6-2 0,0 0 0,-1 0 0,0 0 129,3 0-129,-2 0 0,5 3 129,2 3-129,-1 2 0,0 4 0,-3-2 0,-3 1-129,-1-1 258,-2-2-258,-5-3 129,0-3 0,-7-2-129,-3 0 258,-2-5-258,0-4 258,-8-4-129,-4-1 0,-4-6-129,-8 2 129,-7-7 129,-4-4-129,-12-3 0,-3-5 0,-9-1 129,-5-6-129,-11-4 258,-3-3-258,-3 1 129,-5-4 0,-9-2 0,-9-2 0,1 3-129,-7 3 258,-1 2-258,-7 0 129,-9 6 0,-6 1 129,-6 4-258,-4 9 129,-9 4-129,-10-2 0,-5 10 0,-8 3-129,-5 3 129,-2 4 0,-4 4 0,-2 2 0,-2 2 0,-3 0 0,-3 7-258,-3 6 258,-3 3 0,-1 4 0,-4 7 0,-3 9 0,-4 7-129,-5 13 0,-3 5 0,-2 7 0,-6 14 0,-4 6 0,-2 6 129,-5-1-129,-1 3 129,0-1-129,-2 5 258,-4-1-258,1 7 258,-2-2-258,1 7 258,-3 7-129,2 10 0,-1 12 0,3 7 0,-3 8 0,-1 2 0,1 6 0,0 2 0,-4-1 0,4-3 0,-4-9 0,3-3 0,-2-2 129,5-9-258,2-5 129,0-2 129,4-3-129,0 1 0,4 0 129,4-5-129,1-3 0,2-5 0,-1 0 129,0-13-129,-2-5 129,0-13-129,-2-9 0,1-9 0,-2-9 0,-4-12 129,0-6-129,-1-9-129,0-4 129,0-7 0,0-7 0,0-13 0,0 0 0,0 0 0,-9-6 0,3-21 0,0-13 0,-3-7 0,-1-13-129,0-16 129,-3-10 0,2-8-129,-2-8 0,3-6 129,-2-6-129,2-10 0,-1-5 0,2-11 129,-4-12 0,2-10-129,-1-19 0,-1-8 129,0-6 0,2-7-129,-2-7 129,3 7 0,0 4-129,3 11 129,2 20 0,4 10 0,1 11 0,5 18 0,3 22 0,5 14 0,0 17 0,0 13 129,-2 14-258,-1 14 129,-3 10-129,-1 12 0,-6 12 0,0 0 0,1 13 129,-1 16-129,-1 11 0,-4 17-129,0 15 258,-1 13 0,3 12 0,-1 17-129,2 14 129,2 15-129,0 10 129,6 11 0,3 14 0,7 12 0,0 10 0,5 4 129,3-3-129,-3-1 387,2-8-645,-1-5 516,-2-12-258,-2-16 0,-5-10 129,-4-12 0,-2-11 0,-5-12-129,-2-8 129,-4-17-129,-7-6 129,-10-10-129,-2-10 0,-9-11-129,-7-11 129,-5-4 0,-8-5 0,-5-3 0,-7-10 129,-4-7 0,-6-1 0,-4-9-129,-6 0 258,-9-4-129,-5-11-129,-9-1 129,-3 2-129,-6-1 0,-3 2 129,-6 3-129,-6 6 0,1 2 0,-1 0 0,-4 5 0,-2 2 129,-6-2-129,-6 2 0,0-6 0,-5-1 129,-3-7-129,-9 3 0,0-4 0,-7 4 0,3-2 0,-5 3 129,-3 4-129,-3 9 0,-1 4 0,-1 2 129,-6-2-129,0 4 0,-3-4 129,-3-2-129,-2-8 0,-1 0 0,-2-4 0,2 1 258,0-1-258,2 1 258,-3 6-129,4 1 0,1 4-129,1 5 129,2 1-129,-1-3 0,-3 1 129,1-4-129,-3-6 0,0-2 0,-3-4 0,1-1 129,2-8-129,2 0 0,3-2 0,5 1 0,2 0 0,5 7 129,3-1 0,6 3-129,-2 1 0,8 0 129,2 1-129,1 6 129,-1-7-129,9 0-129,5 0 129,6-5 129,3-4-129,4 1 0,4 1 129,10 0-129,3 2 129,6 0 0,0 1-129,2 4 129,-2 0 0,2 0 0,2 1-129,0-1 129,-2 0-129,3 3 0,2-3 129,3-5-129,5-2 129,4-2-129,5 1 0,8-2 129,3 0-129,4 1 129,5 1-129,6 3 129,4 1 0,6 0-129,1 1 129,4 3-129,2 0 0,6 2 0,3 0 0,6 1-129,4-1 129,7 3 0,5-2-129,3 0 129,12-3 129,-12 1-258,12-1 129,0 0 0,0 0 0,0 0 0,0 0 0,0 0 0,0 0-129,0 0 129,0 0 0,0 0-129,-2-12 129,2-2-129,-2-3 129,-2-8 0,-2-7 0,-3-1-129,-5-13 258,-4-3-129,-4-6 0,-5-5 0,-3-11 0,-1-3 0,-3-6 0,-3-7 0,1-8 0,0-9 129,-1-11-129,2-12-129,-1-10 258,3-2 0,-1-9-129,1-4 0,3 4 0,0-2-129,0 6 129,-2 10 0,-1 11-129,-2 2 129,-3 9 0,-5 8-129,3 4 258,0 8-258,0 9 0,9 5 129,1 6 0,8 9-129,7 8 129,6 10 0,8 7 0,2 6 0,12 3 0,8 5 0,12 4-129,11 3 129,10 3 0,14 0-129,15 4 0,17 2 0,18 5 129,12-3-129,18 3-129,11-1 258,18 0-129,14-2 129,15-3-258,15-1 258,10-2-129,11-2 0,13-4 129,9-3-129,12 0 129,4-2 0,9-7 0,4 0-129,4-2 129,4-7 0,2-1 0,3-2 0,2-4 129,-1 0-129,3 0 0,-1 3 0,0-3 129,8 2-129,-2 7 0,2 4 129,2 5-129,1 8 0,4 5 0,0 8 0,-1 4 0,-1 3 0,1 4-129,2 5 129,-5 0-129,-1-2 129,-5 0 0,-6-4 0,-5-3-129,-10 0 129,-11 0 0,-13-3 0,-15-3 129,-14 1-129,-20 5-129,-17-3-258,-13 15-645,-26 3-3870,-8 7-645,-5 9-387,-1 1-258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35:17.58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2475 13508 8901,'20'17'5676,"-7"-5"-258,-3-8-129,7 14-3483,-17-18-903,24-9-258,-14-11-258,-3-1-129,-4-8 0,1-4 0,-4 2-129,-7-4 0,-7 5 0,-5 5 0,-3 8 0,-3 10-129,-2 7 129,1 7-129,2 10 0,3 8 129,6 13-129,7 10 129,7 4-129,2 5 129,11 0-129,5-2 129,7 2-258,4-1 129,5-11-258,-1-10-258,5 1-387,-12-23-4386,9-1 0,-5-12-516,0-3-387</inkml:trace>
  <inkml:trace contextRef="#ctx0" brushRef="#br0" timeOffset="254.0145">2981 13333 10449,'9'49'5676,"-15"-22"-258,-4 14 0,-9-10-4386,0 18-387,-8-1-129,1 0-258,2-4 0,-1 0-258,4-6-258,3-14-258,12 4-2967,-3-15-1935,9-13 0,0 13-516,0-13-258</inkml:trace>
  <inkml:trace contextRef="#ctx0" brushRef="#br0" timeOffset="441.0253">2974 13744 11352,'-4'-36'6063,"-19"12"-645,-3 0-258,-14-7-4257,4 6-387,-8-10-258,1 0-258,4 6-516,0-6-1290,16 15-3354,3-1-129,13 5-645,7-3-258</inkml:trace>
  <inkml:trace contextRef="#ctx0" brushRef="#br0" timeOffset="856.049">3181 13421 9030,'61'130'5418,"-33"-48"-387,-5 6-129,6 7-4128,-18-13-129,3 1-258,-12-19 0,-2-13-129,-6-21 0,-6-22-129,-2-17 0,-1-27 258,-1-23-129,2-13 0,-1-11 0,6-3 0,7-4 0,3 3 129,12 8-258,5 10-129,5 16 0,4 18 0,3 19 0,0 18 0,-2 20 0,-8 15 0,-10 13 0,-6 8 0,-6 3 0,-13-5 129,-11-6-258,-7-19 0,-5-8-129,-3-17-258,5-6-903,-12-16-3612,16-10-258,4-8-516,12 2-258</inkml:trace>
  <inkml:trace contextRef="#ctx0" brushRef="#br0" timeOffset="1300.0743">3669 13554 8514,'53'0'5547,"-47"-7"-387,-6-6-258,-20-3-3870,-3 6-258,-14-5-258,1 10 0,-3 5-258,4 8-129,3 7 0,10 6 0,10 5-129,12 6 129,5 2-129,16-3 0,7 0 0,7-7 0,3-1 0,-3-10 0,-2-9 0,-7-4-129,-11-12 129,-9-8 0,-7-5-129,-13-3 129,-5 1 0,-3 3 0,1 7 0,5 7-129,16 10 129,-13 11 0,15 14 129,13 7 0,7 7 0,4 2-129,6 3-129,-3-5 129,7-3-516,-13-22-1419,4-2-3096,-12-12-258,-1-9-129,-8-17-645</inkml:trace>
  <inkml:trace contextRef="#ctx0" brushRef="#br0" timeOffset="2048.1172">3878 13488 7482,'45'91'5289,"-26"-43"-258,-3 1-258,5 3-3612,-14-16-258,3 8-387,-6-18-258,1-6 129,-5-20-387,0 0 129,0 0-129,14-22 0,-10-7 0,-1-10-129,7 3 129,0-1-129,3 7 0,1 7 129,1 9 0,3 9 0,1 9 0,1 14 0,0 9 0,0 6 129,-1-1-129,3 3 0,-5-7 0,2-7-129,-4-11 0,2-10 0,-1-2-129,-4-18-387,2-2 129,-5-14 0,3 4 129,-6-2 0,2 3 129,-3 7 129,-1 0 129,1 8 258,-5 16 129,0 0-129,2 8 129,0 14-129,-2 8-129,0 6 129,0 4-258,0 0 129,0-1 0,2-3 129,9-10-129,6-10 0,2-15 0,5-2 0,0-17 0,4-13 129,-4-16 0,1-9-258,-6-13 258,-1-3-129,-10-9 0,-3-1 129,-6-2-129,-8 4 0,-10 7-129,-4 5 258,-7 15-258,-3 17 129,-1 14 0,1 22-129,6 11 258,1 24-258,10 16 258,9 20-258,7 7 129,11 15 0,13 3 0,6-1-129,7 0-129,6-6-387,9-2-3225,-4-22-1161,1-12-516,-3-24-387</inkml:trace>
  <inkml:trace contextRef="#ctx0" brushRef="#br0" timeOffset="2628.1504">5085 13079 11352,'9'-38'5676,"-9"38"-129,12-5-387,-3 24-4257,-5 13-387,5 19 0,-1 15-129,2 10-129,-1 11 129,1 5-258,0-4 0,0-9 0,0-14 0,-2-14 0,0-17-258,1-14 258,-9-20-129,19-20 0,-8-9-129,2-8 0,2-1 0,3-5 0,3 6 129,1 13 0,4 10 0,-1 14-129,0 12 129,-2 13 129,-6 13-129,-4 13 129,-10-1-129,-7-1-258,-15-2 387,-9-11-129,-11-15 129,-5-9-258,-4-12 0,-3-19-387,9 2-516,-7-17-4128,18 2-258,8-2-387,18 8-645</inkml:trace>
  <inkml:trace contextRef="#ctx0" brushRef="#br0" timeOffset="3040.1739">5723 13682 9804,'0'-12'5547,"-7"11"-387,-12 0 0,5 6-4386,-12 6-129,4 7-258,1 5-258,8 7-129,7 4 129,6-1-129,13-1 0,8-6 0,6-8 0,3-8 0,1-9 0,-3-6 129,-7-16-258,-7-5 258,-7-5-258,-7 1 129,-6 1 0,-9 6 0,-1 7 0,-2 9 0,3 7 0,3 12 0,8 11 0,4 12-258,8 1 258,6 5-129,9 0 0,4-4-258,6 1-258,-8-22-1161,5 0-3225,-8-16 0,0 0-645,-8-22 0</inkml:trace>
  <inkml:trace contextRef="#ctx0" brushRef="#br0" timeOffset="3708.2121">5954 13650 7611,'56'78'5418,"-26"-27"-645,-3-8 0,2 10-3741,-15-13-387,0 0-258,-8-16-129,-1-7-258,-5-17 0,0 0 129,2-24-258,-2-2 129,5-6 0,1-4 0,3 3-129,6 6 129,3 5 0,3 11 0,2 6 0,3 6 129,-2 14-129,4 2 129,-2 2-129,0 0 129,-5-4 0,-1-7 0,0-4 129,-4-4 0,-3-12-129,-2 0 0,-5-8 0,-1-4 0,-5 2-129,0 3 0,0 4 0,0 15 0,-6-11 0,6 11 0,-13 16 0,9 13 0,1 5 0,3 5 0,0 0 0,5 1 0,9-7 129,3-4-258,5-12 129,4-11 258,1-10-129,1-18 129,-3-17 0,-3-16-129,-5-16 129,-8-16 129,-9-12-129,-10-8 129,-11-1-258,-8 1-129,-8 15 0,-4 15 129,3 21 129,1 30-258,5 26 129,8 29-258,10 33 258,8 18 0,11 17-129,9 15-129,14 6-387,6-7-129,20 1-1032,-7-22-3483,21-13-129,-2-17-387,5-21-516</inkml:trace>
  <inkml:trace contextRef="#ctx0" brushRef="#br0" timeOffset="4012.2295">7281 12931 11352,'25'32'5805,"-12"17"-387,4 23-258,-4 18-4773,4 12-129,-2 14-129,-2 1-258,2-6 0,-2-10-258,4-14-1548,-6-27-3225,2-24-129,0-24-387,2-16-516</inkml:trace>
  <inkml:trace contextRef="#ctx0" brushRef="#br0" timeOffset="4168.2384">7570 13443 10062,'-42'-18'5805,"8"18"-516,-3 17 0,-5-9-4257,-5 9-645,-5-4-516,1-6-1290,4 4-3612,9-11-258,10 0-387,4-15-387</inkml:trace>
  <inkml:trace contextRef="#ctx0" brushRef="#br0" timeOffset="5135.2937">7666 12992 9417,'12'-4'5676,"-6"14"-387,-6 16 129,4 18-4386,-5 6-387,0 21-258,-5 11-129,5 9 0,-3-2 0,4-1 0,0-8-258,3-12 129,3-12-129,-1-20 129,2-19-129,-7-17 0,20-5 0,-10-18 0,3-6-129,-1-5 129,5 2 0,-1 3-129,3 9 0,-1 8 129,2 12-129,4 14 129,1 4 0,2 8-129,1 1 129,-2-3 0,1-5 0,-1-9 129,-6-10-129,-3-20 0,-7-8 0,-7-7 0,-3-9 129,-3 1-129,-7 4 0,-5 7-129,-5 14 129,0 13-129,3 5 129,-1 17 0,9 13-129,5 5 129,4 8 0,4-1 0,13-1-129,8-2 129,5-4-129,5-6 0,4-10 0,-2-10-129,0-9 129,-1-4 0,-2-19 129,-5-3-129,-7-9 129,-2-1-129,-8 3 129,-5 1 0,-5 1 129,-2 12 0,0 19-258,-6-4 258,-1 14-129,1 12 129,2 7-129,4 9 0,2 4 0,11 2 0,6-3 0,4-10 129,7-9-129,0-8 0,1-13 0,-3-9 0,-6-11 0,-7-12 0,-5-7 129,-8-5-258,-4 4 129,-13 6 0,-7 1 129,-4 11-258,-3 6 0,-3 0-387,8 16-1032,-7 2-3612,10 11 129,7-5-645,9 1-387</inkml:trace>
  <inkml:trace contextRef="#ctx0" brushRef="#br0" timeOffset="5723.3274">8574 13501 6966,'33'108'5289,"-20"-56"-129,0-2-387,2 1-3870,-12-22-258,2-3-258,-5-16-129,0-10 129,0 0-129,11-15-258,-5-4 129,3 0-129,3-4 129,3 5-129,4 1 0,2 7 0,0 8 0,1 2 0,1 7 0,0 3 129,-2 3-129,-1 0 0,-2-5 129,-4-4 0,-3-4 0,-11 0-129,13-21 129,-10 4 0,-3-7 0,0 4 129,-6-2-258,-1 7 129,7 15-129,-13-9 129,8 16-129,3 16 129,2 21 0,4 13-129,4 20 258,6 11 0,2 8 0,5 7 129,1-3 129,-1 0-258,-3-17 129,-2-12 0,-6-25-129,-7-17-129,-3-29 0,-21 0 0,-5-26-258,-7-20 0,-2-10-258,-8-6-387,10 12-774,-7-4-3741,10 14-129,2 10-387,13 14-387</inkml:trace>
  <inkml:trace contextRef="#ctx0" brushRef="#br0" timeOffset="6059.3466">9223 13033 11352,'14'-9'5805,"11"15"-387,-13 17-129,5 24-4644,-6 6-129,2 16-258,-2 15-129,0 6-258,1 2-129,-4-7-516,7-3-3870,-9-16-516,7-12-516,-4-20-645</inkml:trace>
  <inkml:trace contextRef="#ctx0" brushRef="#br0" timeOffset="6265.3584">9459 13346 11223,'-45'-8'5934,"16"11"-645,-8 2 129,0 4-4902,-8-2-258,1-4-129,2 1-129,2-4-645,14 3-2322,-2-7-2322,13 1-387,15 3-129,-9-14-387</inkml:trace>
  <inkml:trace contextRef="#ctx0" brushRef="#br0" timeOffset="6587.3768">9531 13423 9030,'11'85'5289,"-10"-41"-258,1 1-258,-6-3-4257,5 3-129,2-13-129,6-1 0,5-12 129,5-4 0,2-12 0,6-2 0,-2-5 0,-2-1 0,-3-9 0,-2-4-258,-11 0 0,-7 1-129,-3 2 0,-12-2-129,-5 1-387,-17-14-2967,4 11-1677,-6 2-258,1 0-645,3-5-129</inkml:trace>
  <inkml:trace contextRef="#ctx0" brushRef="#br0" timeOffset="7317.4186">10828 13051 9933,'17'-10'5805,"-17"10"-774,-16 14 258,-15-5-4773,7 2-129,-8-5 0,0 5 0,-1-2-129,5-2-129,3-3 129,7 5 0,18-9-129,-10 16 129,10-3 0,14 2-129,6 2 129,4 6-129,4 4 0,1 0 0,2 8 0,-2 0-129,-3 1 0,-5 3 0,-8-1 0,-5-4 0,-8-5 129,-4-6-129,-10-6 129,-5-11-129,-5-3 0,-4-3 0,-3-12 0,2 0 0,1-1-258,3-4-387,9 13-1032,-4-5-3483,20 9-387,-14-7-387,14 7-387</inkml:trace>
  <inkml:trace contextRef="#ctx0" brushRef="#br0" timeOffset="8127.4649">11200 13126 9030,'11'-14'5676,"-11"14"-129,0 0-258,13 4-3741,-13-4-645,11 12-516,-5 1 0,3 8-129,2 4 0,5 6 0,-2 5 129,4 3 0,-2 3-129,0 2 0,-2-7 0,-4-3 129,-3-8-387,-6-2 129,-1-4-258,0-20 129,-24 10 129,7-12-258,-6-10 129,0-5 0,1-2 0,-2-4 0,4-4 129,5 3 0,4 7-129,7 0 129,4 7-129,0 10 129,14-14-129,1 12 0,5 2 129,1 0-129,3 0 0,3 2 0,-3 1 129,3-3-258,-4 0 0,-4 0-387,4 1-1032,-23-1-3741,21-6-387,-21 6-258,13-17-645</inkml:trace>
  <inkml:trace contextRef="#ctx0" brushRef="#br0" timeOffset="8704.4978">11745 13211 9030,'48'-3'5418,"-35"-1"-129,-13 4-129,0 0-3999,0 0-129,-10-13-516,-10 13-129,-8 0 0,2 0-129,-4 9 0,4 8-129,6 5 0,8 5 0,10 1-129,2 1 129,14-2-129,11-5 129,3-15-129,6-7 0,2-11 129,-2-17-258,-1-14 129,-5-7 0,-5-13 0,-6-3 0,-7 1 0,-8-4 0,-2 7 129,-5 11 0,-8 12 129,2 13-129,-5 17 0,2 14 0,0 21 129,1 19-258,7 13 258,3 7-129,3 11 0,5 1 0,8-3-129,1-10 0,2-4-516,-1-25-387,6-7-4644,-21-29 129,20 0-387,-17-25-516</inkml:trace>
  <inkml:trace contextRef="#ctx0" brushRef="#br0" timeOffset="9343.5345">12644 13097 10836,'10'-1'5418,"-10"1"-129,-6 0 0,6 0-4644,-29 8-129,10 4-129,-3 2-129,2 3-129,6 5 129,6 2-129,6-1 129,4 1-258,13-3 0,4-6 129,6-5-129,1-6-129,1-4 129,-3-7 0,-3-5-129,-8-8 129,-7-9-129,-6 1 129,-12-1-258,-6-2-129,-1 6-516,-14-3-4257,9 11-129,-1 0-645,7 11-129</inkml:trace>
  <inkml:trace contextRef="#ctx0" brushRef="#br0" timeOffset="9636.5512">12777 13129 10191,'17'62'5805,"-11"-16"-516,-4-3 129,4 6-4386,-6-8-516,2-5-129,-2-9-129,0-13 0,0-14-258,0 0 129,14-24-129,-6-5 129,3-3-129,2-4-129,1 7 0,4 3 0,0 8-387,-4-2-516,12 17-3870,-12 2-387,5 4-516,-7 2-129</inkml:trace>
  <inkml:trace contextRef="#ctx0" brushRef="#br0" timeOffset="10064.5757">13073 12792 8901,'23'-59'5676,"-8"43"-258,-1 8-129,8 20-4128,-13 10-387,4 19-258,-3 13-129,-2 17-129,-3 5-129,0 7 0,-1-5 0,-1-9 0,1-8 0,-2-13-129,0-15 0,2-18 129,-4-15-258,12-4 129,-5-13-129,2-8 0,3-1 129,1 4-129,2 7 129,0 6-129,-2 9 129,-1 9-129,-4 10 129,-5 8 129,-3 5-129,-11-1 129,-8-9-129,-5-3 0,-7-10 0,-3-9-387,6 0-903,-10-18-3741,10-2-387,4-9-258,12 3-516</inkml:trace>
  <inkml:trace contextRef="#ctx0" brushRef="#br0" timeOffset="10269.5874">13490 13271 9933,'5'69'5418,"-5"-37"-387,0-6-129,0-2-5031,0-24-1548,-13 16-3225,13-16-258,-4-8-258,4-16-645</inkml:trace>
  <inkml:trace contextRef="#ctx0" brushRef="#br0" timeOffset="10411.5955">13521 13038 7482,'5'-12'5031,"4"-5"-258,-9 17-1806,18-14-7095,-16-5-516,4-1-516,-1-11-258</inkml:trace>
  <inkml:trace contextRef="#ctx0" brushRef="#br0" timeOffset="10619.6075">13731 12593 9417,'22'92'5805,"-19"-30"-516,-1 9-129,-2 2-4257,-3 8-387,-10-2-258,2-2-129,3-4-387,-2-13-516,10 5-2064,-2-24-2193,2-11-387,7-17-258,7-10-258</inkml:trace>
  <inkml:trace contextRef="#ctx0" brushRef="#br0" timeOffset="10781.6167">13862 13199 6837,'0'-29'5676,"-15"23"-387,-14 1 0,-3 12-3096,-15-6-1419,4 8-387,-9-2-387,-2-4-774,19 9-3999,-4 1-258,14 1-516,10-3-129</inkml:trace>
  <inkml:trace contextRef="#ctx0" brushRef="#br0" timeOffset="11603.6637">13837 13312 5676,'63'-12'5547,"-43"2"-258,-7-3-516,-13-6-3096,0 19-516,-7-12-387,-7 10-387,-6 2-129,1 2-129,2 6-129,0 2 129,8 3-258,3 3 258,6-2-129,5 1 0,5-4 0,4-4 0,3 1 0,-2 1 0,0-4 0,0-4 0,-15-1-129,18 0 129,-18 0 129,15 0-129,-15 0 0,11-1 0,-11 1 129,13-4 0,-13 4 0,16 0 0,-16 0-129,21 0 129,-9 0 0,5-7 0,-1-5-129,3-6 129,2-11-129,0-9 129,5-8-129,-2-12 0,-1-8 0,-2 1 0,-5-8 0,-2-2 0,-7 4 0,-3 4 0,-4 10 129,-8 10-129,-5 25 0,-3 17 129,-1 14-129,0 24 129,1 19-129,3 12 0,4 14 0,3 7 0,6-2 0,0-8 0,7-6 0,7-9 0,0-16 0,4-12 0,-1-18 0,2-14 0,1-3-129,-2-17 0,0-6 129,-2-2 0,-2-2-129,-2 3 129,-2 7 0,-2 4 0,-8 16 129,0 0-129,8 17 129,-8 10-129,0 7 129,-4 7-129,-3 2 129,-4 1 0,3-8-129,-1-4 129,-2-14-129,2-7 129,9-11-129,-13 0 129,11-10-129,2-3-129,0-5 0,5-2-258,6 7-516,-6-15-1419,10 12-2709,-2-2-129,7 4-645,-1-6 0</inkml:trace>
  <inkml:trace contextRef="#ctx0" brushRef="#br0" timeOffset="12003.6865">15074 12954 8514,'20'-61'5805,"-20"25"-516,-11 0 0,2 12-4257,-23-1 0,1 13-516,-4 10 0,1 11-258,1 11 0,7 14 0,7 4-129,7 12 0,7 2 0,5 6 0,2 2 0,7-1-129,-1-1 0,-1-3 0,-1-9-258,-6-14 0,0-3-645,-19-25-3096,8-4-1290,-4-14-387,6-8-516</inkml:trace>
  <inkml:trace contextRef="#ctx0" brushRef="#br0" timeOffset="12180.6967">14879 13076 8901,'0'0'5676,"0"0"-516,-21 0 129,-7-4-4386,-4 4-387,-8-1-129,-1 0-258,2 1-516,-1-11-1032,19 11-3612,4-1-387,17 1 0,0 0-645</inkml:trace>
  <inkml:trace contextRef="#ctx0" brushRef="#br0" timeOffset="12775.7308">15062 13101 8514,'14'4'5805,"-14"-4"-516,0 0-129,0 25-4386,-17-14-129,3 10-258,-2 1 0,3 4-387,1 3 129,6 3-129,6-5 0,1 1 0,11-6 129,6-3-258,2-7 0,3-11 129,3-1-129,-4-13 258,-3-8-258,-2-6 0,-5-6 0,-5-6 129,-2 0-129,-3 5 129,-2 1 0,0 6-129,0 4 129,0 7 129,0 5 0,0 11-129,0 0 129,0 0 0,8 8-129,-8-8 0,8 17 129,-8-17-129,12 17 0,-6-5 0,-6-12 0,14 20 129,-6-3 0,2 2-129,1 6 0,3 4 0,-1-1 0,0 1 0,1 0 0,-1-3-129,0-3 129,-3-10 129,1-13 129,2 0-129,-1-12 0,0-6 0,3-7 129,3-10 0,1 2-129,5 0 0,0 4-387,0-3 129,3 10-516,-11-10-1290,4 16-3354,-13 6-258,1-1-258,-8 11-645</inkml:trace>
  <inkml:trace contextRef="#ctx0" brushRef="#br0" timeOffset="14091.806">9292 14720 11352,'21'59'5805,"-8"-13"-516,-4-1-129,-1 1-4644,-6 0-387,-1-7-129,-1-3-129,0-13 0,0-23-258,0 0-129,-2-20 0,1-17 0,1-4 129,2-5 0,6 0 129,-1 5 0,4 6 258,2 14 0,0 10 129,0 11 0,1 6 0,-1 15-129,-2 4 129,0 2 0,-4 0 0,1-4 0,-4-6-258,2-7 129,-6-10 0,11 3-129,-1-8 129,0-11-129,2 0 0,3 4 129,0 1 129,3 5-129,-1-2 0,-1 6 0,1 2 129,-4 6-129,0-2 0,1 4 0,-2 1 0,1-9 0,-2 0 0,-11 0 0,18-11 129,-12-5-129,-3 0 0,-3-5-129,0 1 258,-5 3 0,-7 6-129,-1 8 0,1 3-129,0 11 258,2 8-129,4 6 129,3 6-129,3 8 0,6-1-129,4-1-129,11 4-1032,-5-16-3483,10 2-258,-1-15-258,2-11-516</inkml:trace>
  <inkml:trace contextRef="#ctx0" brushRef="#br0" timeOffset="14307.8184">9960 14343 8385,'19'36'5676,"-14"5"-387,1 15-516,-2 2-2709,-1 12-1806,-3 1-129,-1 3-258,-1 3-129,-6-12-774,11-1-3999,-3-8 129,4-7-516,2-14-516</inkml:trace>
  <inkml:trace contextRef="#ctx0" brushRef="#br0" timeOffset="14572.8336">10135 14749 10062,'-20'-7'5418,"-6"6"-258,-13-11-1548,3 12-2580,-16-7-387,4 7-258,-2 0-129,5 0-387,11 8-903,-2-1-3870,19 4-129,8 1-516,9 6-387</inkml:trace>
  <inkml:trace contextRef="#ctx0" brushRef="#br0" timeOffset="15571.8907">10287 14977 7740,'17'14'5676,"-9"8"-387,-8-22-387,-18 18-3741,-9-17-516,4 4-129,-6-2-129,4 6-129,4 2-258,8-2 129,5 2-129,8 4 0,1-2 129,9 1-129,7-1 0,-1-3 0,2-9 0,1-1 129,-3 0-129,-2 0-129,-2-9 129,-4-5 0,-2 0 0,-2-2 0,0 5 0,-2-1-129,-2 12 258,9-12 0,-9 12-129,15 7 0,-4 6-129,-1 4 258,4 1-129,0 2 129,3-5 0,-1-8 0,3-3 0,2-4 0,3-12 129,1-12 0,4-12-129,1-11-129,1-14 129,-1-6 0,-2-16 0,-2-5-129,-6-3 129,-4 3-129,-7 6 0,-7 10 129,-2 11 0,-6 22-129,-8 25 0,-6 14 0,-3 17 0,-4 19 0,4 14 0,-1 14-129,1 9 0,5 2 129,6-5 0,5 2 0,7-2 0,0-7 129,9-7-129,8-10 129,4-14-258,5-10 129,4-8-129,1-14 0,1-6 129,0-15-129,2-5 129,-2-6-129,-6 3 258,-4-4-258,-6 2 129,-3 8 0,-3 5 0,-5 8-129,-5 10 129,0 0 0,0 0 0,0 0 0,0 14 129,0 5 0,0 5-129,2 5 0,1 10-129,3 4 258,-1 4-129,-2 4 129,-3-1-258,0-4 258,-6-8-258,-7-13 258,-5-8 0,-5-9 0,-1-8 0,1-16 0,1-3 0,7-5 0,4-1 129,9 6-129,2 2 0,10 3-129,8 10 129,4 2-258,5 3-258,-5-1-774,9 5-4128,-11-5-129,-1-1-258,-11-10-645</inkml:trace>
  <inkml:trace contextRef="#ctx0" brushRef="#br0" timeOffset="17740.0147">13352 15204 10062,'19'43'6063,"-18"-27"-516,2 0 129,-3-16-4257,-12 20-387,-10-19-258,-2 2-129,-9-1-258,-3 1 129,-10-3-129,-2 8-128,-6-1-259,0 2 0,2-1 0,3 0 0,3 1 0,6 0 0,11 1 0,5-7 0,7 1 0,5-4 0,12 0 0,0 0 0,0 0 0,0 0-646,7 0-3740,-7 0-1419,12-9-516,-12 9-258</inkml:trace>
  <inkml:trace contextRef="#ctx0" brushRef="#br0" timeOffset="20151.1525">12525 14793 9546,'-2'55'5805,"3"5"-645,4 11 0,9 15-4386,-9 0-258,5 3-258,-2-9-129,4-6 129,-6-21-129,-1-13-129,-2-19 129,-3-21-129,0 0 129,0-21 129,-4-15-129,-1-6 0,-3-10 129,3-5 129,0-7-129,5-2-129,0 4 129,7 6-129,6 8 129,8 6-129,3 10 0,6 15-129,7 13 0,1 15 129,2 9-129,0 14 0,-6 7 0,-5 6 0,-9 8-129,-11-4 129,-9-7 129,-16-9-258,-12-6 129,-11-22 0,-6-4 0,-6-14-129,1-14-129,-2-4-258,11 1-258,2-7-387,17 14-645,-6 0-3354,28 21-258,0 0-516,0 0-129</inkml:trace>
  <inkml:trace contextRef="#ctx0" brushRef="#br0" timeOffset="20588.1776">12676 15255 3483,'-3'12'5676,"3"-12"-258,-4 15-129,9 7-2709,-5-22-774,14 23-387,-14-23-387,38 18-387,-9-14-129,12 4 0,8-8 0,12 0-129,4-11-258,4-3 129,-1-7 0,-2-8-129,-9-3 129,-9-2-258,-13-10 0,-14-2 0,-15 3 0,-6 7 0,-19 4 0,-7 13 0,-8 11 0,-2 8 129,-3 17-129,4 15 0,3 9 0,11 6 129,9 3-129,11 3 129,6-6-129,13-5 129,12-2-129,0-14 0,3-1 0,-1-8-387,-2-8 0,-6-9-258,-1 0-1032,-12-17-3870,-2-2 0,-8-8-774,4 0 0</inkml:trace>
  <inkml:trace contextRef="#ctx0" brushRef="#br0" timeOffset="20871.1938">13384 15187 9159,'19'85'5676,"-13"-44"-129,5 0-258,-8-8-3999,4-1-903,-6-18 129,-1-14-258,12 7-129,-3-14 0,4-18 129,0-3 0,6-6-129,3-1 129,2 0-129,0 2-129,1 6 129,-2 5-129,1 12-258,-4 5-258,4 5-1032,-24 0-3999,26 12 0,-15-6-387,3-2-645</inkml:trace>
  <inkml:trace contextRef="#ctx0" brushRef="#br0" timeOffset="21053.2042">13826 15224 10449,'21'83'6063,"-14"-50"-645,2 1-387,-3-13-4773,-6-8-516,0 3-1677,0-16-3483,-3-15 129,-1-12-645,2-4-258</inkml:trace>
  <inkml:trace contextRef="#ctx0" brushRef="#br0" timeOffset="21503.23">14143 15200 6450,'7'12'5676,"-7"6"-258,0-18-516,-9 27-3741,-7-21-387,1 10-129,0-7-258,5 10-129,0-1-129,9-2 0,1-3 0,8 3-129,6-8 129,3 0-129,3-8 0,-2-6-129,-2-8 258,-2-4-129,-7-7 129,-4-4-129,-3 2 0,-8 0 0,-5 3 0,-2 2 0,-3 7-129,1-1-258,4 16-645,-9-2-3999,22 2-258,-10 5-129,10 8-645</inkml:trace>
  <inkml:trace contextRef="#ctx0" brushRef="#br0" timeOffset="21984.2575">14435 15247 6450,'11'3'5676,"-11"-3"-387,3-7-387,-3 7-3870,-17-2-258,0 2-258,-1 1-258,2 11-129,2 5 0,3 3 0,6 2-129,5 1 0,2-7 129,11-3 0,4-5-129,4-8 129,0-19-129,0-6 129,0-22 0,2-10 0,-7-10 0,-2-11 0,-7-1 0,-4 3 0,-3 2 0,0 6 0,-6 18 0,-1 21 129,7 29-129,-17 0-129,11 25 129,1 26-129,5 23 0,0 5 129,4 11-258,5-5 0,6-2-129,1-5 0,6-7-774,-13-29-4257,10-18 129,-7-18-645,1-11-387</inkml:trace>
  <inkml:trace contextRef="#ctx0" brushRef="#br0" timeOffset="22961.3134">15026 14841 10320,'0'0'6450,"0"0"-774,7 5 0,5 3-4644,-12-8-387,16 5-258,-16-5-129,13 24 129,-5-10-258,2 7 0,1-2 129,3 1-129,2 0 129,1 6-129,2-9 0,2 0 0,-4-2-129,2-4 0,-1 4-129,-4-3 0,-3-7-387,-11-5-258,21 3-1290,-21-18-3612,4-7-258,-4-14-516,0-5-387</inkml:trace>
  <inkml:trace contextRef="#ctx0" brushRef="#br0" timeOffset="23172.3254">15274 14662 10707,'3'55'5805,"-1"-13"-258,7 14 0,-10-1-4644,4 8-258,4-1-258,3 1 0,1 1-258,1-5 0,3-3 0,0-6-258,1-9-258,-4-15-129,5 2-1161,-14-17-3870,-3-11-258,0 0-387,7-7-387</inkml:trace>
  <inkml:trace contextRef="#ctx0" brushRef="#br0" timeOffset="23679.3544">17760 15191 11868,'33'14'6063,"-33"-14"-387,4 11 0,-19-6-4773,-3 0-129,-14-2-258,-5 1-129,-9-4 129,-4 7-128,-8-5-388,0-2 0,4 0 0,2 0 0,5 0 0,7 0 0,6 0 0,5 0 0,7 0 0,4 1 0,5 3 0,2-4-646,11 0-515,-21 3-3999,21-3-774,0 0-129,0 0-516</inkml:trace>
  <inkml:trace contextRef="#ctx0" brushRef="#br0" timeOffset="27964.5994">17115 15623 11352,'4'40'5805,"2"-16"-387,-6-11-129,0 9-4902,-5-8-129,2 3 129,3 3-258,0-6 129,0 1 0,6 3 129,5 0-258,4-3 0,5-2 0,1 0-129,3-8-129,-3-1-258,4-4-387,-14-18-3483,9 4-1161,-11-11-387,-1 0-387</inkml:trace>
  <inkml:trace contextRef="#ctx0" brushRef="#br0" timeOffset="28133.6091">17262 15633 11739,'-4'67'5676,"4"-23"-258,0 7-258,0-7-4515,0 2-387,0-8-258,-1-2-387,1 0-387,-6-19-4386,8 0-129,-2-17-516,10 8-516</inkml:trace>
  <inkml:trace contextRef="#ctx0" brushRef="#br0" timeOffset="28449.6273">17522 15703 10191,'11'-1'5418,"-11"1"-258,-7 9-129,-5-1-4515,4 5-129,-1 3 0,4 5 0,0 1-129,5 0 129,2 3 0,8-1-129,3-1 129,3 1-129,-4-4-129,0 1 0,-5-8 0,-7 5-258,-1-1 0,-14-10-258,-3 3-387,-15-10-4257,8 0-387,-8-3-387,4 3-516</inkml:trace>
  <inkml:trace contextRef="#ctx0" brushRef="#br0" timeOffset="29212.6709">18798 14667 11352,'14'5'6063,"-14"-5"-387,0 0-129,-16 10-4515,0-6-258,-12 0-258,-2 1-129,-9 2 0,1-2-258,-6 1 129,2-2-258,4 4 129,4-3-129,10-2 0,5 0-258,8 2 129,11-5-387,-12 6-645,12-6-4257,0 0-258,0 0-387,20 1-516</inkml:trace>
  <inkml:trace contextRef="#ctx0" brushRef="#br0" timeOffset="29521.6886">19272 14636 8256,'0'0'6192,"-11"6"-645,-5 6 129,-9-5-2709,1 4-2322,-8-4-129,-1 5-129,0-2-129,2-7-129,2-2-129,6-1-258,7-3-258,2-8-516,14 11-4257,0-21-387,0 21-129,24-22-645</inkml:trace>
  <inkml:trace contextRef="#ctx0" brushRef="#br0" timeOffset="29868.7084">19903 14545 7611,'5'38'6192,"-10"-21"-516,-3 6 0,-13-16-2451,3 11-2580,-11-9 0,0 3-258,-5-7 0,0-5 0,1 2-258,3-2-129,8 0-258,1 0 129,10 0-516,0-9-1032,11 9-3612,0 0-387,22 3-387,-3-3-387</inkml:trace>
  <inkml:trace contextRef="#ctx0" brushRef="#br0" timeOffset="30181.7263">20436 14495 9159,'0'0'5934,"-16"6"-516,0 7 0,-9-10-4386,2 5-258,-10-7-129,3 9-258,-2-7-129,0-3-129,6 2-129,1-2-387,11 0-387,-4-9-2967,18 9-1548,0 0-516,14-11-387,5 4-129</inkml:trace>
  <inkml:trace contextRef="#ctx0" brushRef="#br0" timeOffset="30684.7551">21070 14389 9417,'21'31'6063,"-21"-18"-645,-8 5 129,-13-18-4644,0 9-258,-16-3-387,-5-2-129,-3-1-129,-5-3-258,2 6-1161,-1-7-3999,7-1 0,0-3-516,10 5-516</inkml:trace>
  <inkml:trace contextRef="#ctx0" brushRef="#br0" timeOffset="31227.7862">19449 15115 10062,'31'-21'5934,"-14"10"-516,11 10 0,-2-4-4644,5 5-258,-9-1-258,3 2-129,-7 11 129,-2 6-258,-9 4 129,-4 0-129,-3 4 0,-10 1 0,-2-1 129,-4-3 0,2-6-129,-2-8 129,6 0-129,10-9 129,0 0-129,-8 13 129,8-13-129,10 16 0,0 3 0,0-1 0,-2 6 0,-2 2-129,-4-1 129,-2 0-129,-2-2 129,-8-3-258,-6-9 0,0-9-258,-1-2-129,-9-12-3741,14 2-903,-6-9-516,13 4-387</inkml:trace>
  <inkml:trace contextRef="#ctx0" brushRef="#br0" timeOffset="31751.8161">19916 15408 8256,'18'-4'6192,"-18"4"-774,0 0 0,0 0-3483,0 0-1419,0 0-258,-17 8-258,2 4 0,1 2-258,-1 6 129,3 3 0,3 0 129,8-3-258,1-5 129,11-4 0,7-7 129,5-7 129,5-18-129,3-12 258,-3-11-258,0-9 129,-4-10 0,-5-8 0,-4 1 129,-7 3-258,-4 13 129,-3 13-129,-1 15 129,0 26-129,-10 0 0,3 36 258,-2 15-129,2 16-129,0 4 0,4 4-129,3 3 0,0-9-258,6-6-516,-6-23-4515,16-11-258,-16-29-129,22 0-516</inkml:trace>
  <inkml:trace contextRef="#ctx0" brushRef="#br0" timeOffset="35556.0336">21090 13922 7353,'36'11'5160,"-10"-6"129,-2-3-387,12 8-3999,-13-10-129,5 7 0,-2-6-129,2 4-258,-5-1 129,0 7-387,-2-2 129,1 4-258,0-2 129,1 0-258,-1 0 258,2 0-129,-3 2 0,1-2 258,-3-4-258,-1-1 129,-4-1-129,-3 2 129,-11-7-129,13 15 0,-13-15 0,0 18 0,-7 3 0,-4 0 0,-6 2 0,-2 6 0,-3 0 0,-3 0 0,2-3 0,-1-1 129,1-6-258,3 5 129,5-6 0,0-1 129,5-2-129,4 2 0,2-1 129,4 4-129,0-5 129,0 3 0,4 0-129,2-1 0,4 10 0,0-7 0,3-3 0,1 2 129,3-4-129,0-6 0,-3 3 129,-1 0-129,-1-11 129,-12-1-258,12 11 129,-12-11-129,0 0 0,-12 19 0,2-10 0,-5 3 0,1 9 0,-2 2 129,3 7 0,3 7 129,7 6-129,3 7 129,1 10-129,12-2 258,1 1-129,5 2 0,-2-3 129,2 3-129,-5-8 0,-2-7 0,-9-3 0,-3-6-258,-7-4 129,-9-6-129,-6-5 0,-8-11-258,3-3-258,-10-9-774,13 0-4128,-4-14 129,14 1-645,5-11-387</inkml:trace>
  <inkml:trace contextRef="#ctx0" brushRef="#br0" timeOffset="36111.0654">22177 14232 10965,'2'-16'5805,"-2"16"-516,-3-14-1419,3 14-3225,-14 7-129,1 4-129,0 10-129,-2 6 129,-4 6-258,3 8 129,1 7-129,2 9 0,2 5 129,5 1-258,3-2 0,3-4 0,6-1-129,3-13 129,4-11 0,6-14 0,1-11-129,-3-7 258,1-8-129,-3-12 129,-4-10-129,-7 1 0,-4-1 0,-6 2 129,-11 2-129,-4 4-258,-6 13-129,-6-6-516,13 11-4257,-12 0-258,9 7-387,2-1-645</inkml:trace>
  <inkml:trace contextRef="#ctx0" brushRef="#br0" timeOffset="36635.0954">22676 14451 6063,'0'-12'6063,"0"12"-645,-14 0-258,-1 5-2580,-6 5-2064,0 4-129,-4 3-129,4 10 0,2 0 0,8 2-129,10 3 0,2-3-129,16-8 129,4-2 0,5-11-129,0-6 0,2-2 0,-6-17 0,-4-1 129,-8-5-129,-6 1 0,-4-5-129,-7 6-129,-14-8-774,9 14-4128,-14-2-129,5 11-387,0-2-516</inkml:trace>
  <inkml:trace contextRef="#ctx0" brushRef="#br0" timeOffset="36980.1152">22786 14536 9417,'16'111'5676,"-12"-60"-387,5 11-129,-5-20-4386,3-5-258,-3-23-129,-4-14-129,10-10-129,-1-12 0,-1-10-129,5-7 129,0 0-129,3 0 0,0 5 0,1 8 129,2 6-258,-3 6-258,4 14-387,-9-6-3096,10 9-1419,-7 4-258,5-2-516</inkml:trace>
  <inkml:trace contextRef="#ctx0" brushRef="#br0" timeOffset="37388.1385">23122 14007 9030,'7'68'5418,"-2"-21"-129,2 19-645,-3 3-3999,2 1-258,-6 0-258,3 1 0,0-7 129,0-7-129,1-13 129,2-10-258,-1-12 129,1-11 0,-6-11 0,18-10 0,-6-6-129,-1-4 0,4 4 0,-1 2 129,5 6 129,0 8-258,-4 9 0,0 11 0,-4 7 258,-3 4-258,-7 0 129,-1 1 0,-15-6-258,-8-10 258,-7-8 0,-6-8-258,-3-14-258,-7-15-645,13 2-4128,-6-11-129,13 9-516,6-5-387</inkml:trace>
  <inkml:trace contextRef="#ctx0" brushRef="#br0" timeOffset="37613.1513">23458 14570 8256,'0'63'5547,"-3"-26"-387,3 1-516,-6-2-4386,6-8-774,3 1-2838,-3-29-1419,15 11-516,-7-23-516</inkml:trace>
  <inkml:trace contextRef="#ctx0" brushRef="#br0" timeOffset="37843.1645">23550 14109 8385,'17'-70'6063,"-6"58"-516,-11 12-129,26 0-3999,-16 18-645,-1 13-258,-3 11 0,-3 8-387,0 11-129,-2 2 0,0 12-258,0 4 0,3-1-129,-2-8-387,12 10-1548,-7-23-2967,8-5-129,-3-21-387,7-12-129</inkml:trace>
  <inkml:trace contextRef="#ctx0" brushRef="#br0" timeOffset="37990.1729">23747 14539 7611,'-36'-71'5547,"7"46"-258,-9 4-516,9 12-3354,-15-8-774,-5-2-1161,15 13-4386,-7-1-258,8 5-516,10-1-387</inkml:trace>
  <inkml:trace contextRef="#ctx0" brushRef="#br0" timeOffset="38943.2274">23836 14623 7482,'3'10'5418,"-3"-10"-258,-13 4-258,-1 0-3999,3 7-387,-10-1-129,4 7-258,1 0 129,1 0-258,8 4 0,5 3-129,2-7 258,6-3-258,8-3 258,2-9-129,4-2-129,-1-5 258,0-9-258,-2-5 129,-3-3 0,-4 0 0,-2 3 0,-5 3 0,-3 16 0,0-11 129,0 11-129,0 12 129,-2 10 0,2 1-129,0 3 129,0-3-129,6-3 129,3-8-129,3-6 0,4-5 0,3-8 0,1-15 0,3-13 0,-2-6 129,-3-11-129,0-9 0,-5-8 129,-1-8-129,-8 1 129,-3 1-258,-1 12 258,-2 6 0,-6 14-129,-3 15 129,0 20-129,-5 11 129,-1 16-129,2 18 129,-1 11-129,1 10 129,6 7-129,3 4 129,3-2-129,3 0-129,7-1 129,10-8 0,1-6 0,4-11-129,6-8 129,1-13-129,2-11-129,-2-9 258,2-8-258,-6-15 258,-1-9 0,-2-5 0,-3-5 0,-4 5 0,0 3 129,-2 5-129,0 9 0,-1 11 0,-12 9 0,19 17 0,-11 12 0,-2 7 0,-4 8 129,-2 4 0,-2 4 0,-9-2-129,-4-7 129,-3-9-129,-6-12 0,2-10 0,-2-12 0,4-4 0,5-14 129,5-5 0,9-2-129,2-3 0,10 5 258,8 1-516,7 12-645,-11-2-4128,13 5-129,-6-3-516,-2 2-387</inkml:trace>
  <inkml:trace contextRef="#ctx0" brushRef="#br0" timeOffset="39101.2365">23710 14007 9159,'-19'-3'903,"19"3"-774,-8-20-258,8 7-5676</inkml:trace>
  <inkml:trace contextRef="#ctx0" brushRef="#br0" timeOffset="40476.3152">22119 15879 9030,'28'0'5676,"-19"-16"-258,1 4-129,-10-6-4515,0-4-387,-7-3 0,-7 3-258,-5 9 0,0 0-129,-6 13 129,2 14 0,0 12-129,6 12 0,1 8 129,6 3 0,3 2-129,7 3 129,6-4 0,8-6 0,6-6-258,5-7 258,6-8-129,3-9-129,6-5 129,4-9-129,1-11 129,5-10-129,-4-4 129,-1-3 0,-6-3 0,-4 3 129,-8-4-129,-7 8-129,-10 6 129,-10 6 0,-4 3 0,-15 9 0,-3 0 0,-7 7-129,-3 12 0,1 0 258,2 3-258,6 0 129,5 5 0,12-2 0,6-7-129,8 2 0,11-13 129,6 0 0,2-7-129,1-7 129,-1-9-129,-2-9 129,-3 3 0,-3-1 0,-8 6 129,-2 1 0,-9 16-129,0 0 0,5 16 0,-5 10 129,0 8-258,0 0-129,0 4-387,-1-13-3096,5 3-1419,2-16-387,8-12-387</inkml:trace>
  <inkml:trace contextRef="#ctx0" brushRef="#br0" timeOffset="40776.3323">22653 15872 7353,'8'77'5547,"-3"-21"-387,-5-3-129,3 11-3999,-3-19-516,2-4-129,-2-8-258,0-8 0,3-15-129,-3-10 129,14-13-129,-5-13 129,3-3 0,-2 3-258,3-3 258,4 4 0,-4 9 0,2 8 129,-3 8 0,2 12-129,-2 17 0,-2 5-258,5 7-645,-10-7-4128,8 3-129,-3-12-387,6-7-387</inkml:trace>
  <inkml:trace contextRef="#ctx0" brushRef="#br0" timeOffset="41572.3778">23293 15557 10191,'13'-15'5676,"-8"23"-516,-5 16 129,6 22-4515,-13 8-387,-5 13-129,-5 12-258,1 2 258,-4 4-129,2-9 0,2-7-129,4-18 129,3-13-258,7-16 258,2-22-129,8-11 0,6-14 0,5-6 0,3-8 0,4-5-129,2 3 258,-2 5-258,-3 14 129,-1 12 0,-6 8 0,-4 7 129,-4 16-129,-5 13 0,-3-2 129,0 14-129,0-4-129,0 0 129,0-5 129,1-5-129,7-4-129,2-16 129,5 0 0,3-10 0,1-6 0,1-11 129,-2-9-258,4-4 258,-5-2-129,0 3 0,-5 6 129,-3-1-129,-6 6 0,-3 16-129,0 0 129,-4 13-129,-1 15 129,0 1-129,1 6 129,4 2-129,6 1 258,7-7-129,5 1 129,0-10-129,0-19 0,-1-3 258,-4-12-387,-7-10 129,-6-12 0,-6-5-129,-12-2-258,-6-9-258,0 18-2580,-7-14-1806,4 13-516,0-3-387,10 12-258</inkml:trace>
  <inkml:trace contextRef="#ctx0" brushRef="#br0" timeOffset="41811.3915">23774 15616 10320,'1'47'5676,"-2"-7"-387,-1 18-129,-14 2-4257,13 14-387,-4 1-387,2 6 0,4 1-387,-1-10-516,7 1-1032,1-22-3225,5-5-129,2-22-516,6-7-387</inkml:trace>
  <inkml:trace contextRef="#ctx0" brushRef="#br0" timeOffset="42216.4147">24030 16170 7224,'6'11'5160,"-18"16"129,-4-17-516,-2 9-2967,-5-7-1290,0 8-129,2-5-258,5 5-258,9 1 258,7-5-129,10-4 0,12-4 129,6-8 0,5-5 0,2-18 129,1-12 0,-2-14-129,-3-4 0,-8-17 129,-5-8-129,-10-9 0,-6 3-129,-3 9 129,-8 14 0,-9 14 129,1 16-129,-5 34 0,1 26 129,1 28-129,4 19 129,4 16-258,4 5 0,6 5 258,2-3-258,4-9 0,6-16-258,3-8-645,-12-29-3999,7-11-258,-8-26-129,0 0-1032</inkml:trace>
  <inkml:trace contextRef="#ctx0" brushRef="#br0" timeOffset="84025.806">21876 16555 11352,'9'-28'5934,"-9"28"-258,14 4-258,-3 19-4128,-8 1-516,3 11-258,-2 14-258,-1 5 0,-3-1 0,3 1-258,-3-11-129,0-3 0,0 0-516,0-13-129,1-3-1677,-1-24-2967,0 0-258,0 0-516,10-5-258</inkml:trace>
  <inkml:trace contextRef="#ctx0" brushRef="#br0" timeOffset="84455.8306">22071 16622 9159,'14'0'5676,"2"-7"-516,-16 7 0,31-10-4386,-21-6-258,4 8-129,1 1-129,3 7 0,-1 4-129,1 10 129,-5 7 0,1 15 0,-4 6 0,-6 12 0,-4 5-258,-7-1 129,-7-1-129,-5-6 129,-2-7-129,-1-17 129,-1-9-258,3-15 129,2-13 0,6-4 129,4-11 0,5 2 0,3 1 0,5 8-129,9 1 387,9 7-258,4 10 0,6 1 0,4 12-258,3-5 129,6 2-645,-11-9-3225,9 9-1548,-9-14 258,2 0-1032</inkml:trace>
  <inkml:trace contextRef="#ctx0" brushRef="#br0" timeOffset="85042.8642">22641 16961 7482,'6'18'5805,"18"-1"-258,-7-17-387,11 5-2064,-3-9-2193,4-3-258,-4-5-129,-2-5-258,-4-1-129,-5-7-129,-5 4 129,-9 3-129,-4 5-129,-12 3 129,-5 10-129,-1 0 129,-3 6 129,1 16-129,0-1 0,5 3 129,8 3-129,6 4 258,5 0-129,3-4 129,10-6-258,10-4 258,3-4-258,4-8 258,4-3-258,1-10-129,2-8-258,-5-6-258,1-2-645,-18-21-4128,9 1 129,-13-12-516,1 0-516</inkml:trace>
  <inkml:trace contextRef="#ctx0" brushRef="#br0" timeOffset="85367.8827">23083 16431 8256,'12'-19'5805,"-12"19"-258,0 0-258,12 4-2580,-12-4-1806,-3 29-258,-6 8-258,0 11 0,0 5-258,0 2 129,0 6-129,3 5 0,1-5-129,4-4 129,0-11-129,1-9 129,0-4-258,1-11-129,4-5-516,-5-17-2838,0 0-1677,0 0-129,8-7-645,-8-17-129</inkml:trace>
  <inkml:trace contextRef="#ctx0" brushRef="#br0" timeOffset="85683.9008">23211 16905 10062,'34'12'5418,"-15"-16"-387,-10-12 0,7 2-4257,-13-7-258,1 7-129,-4-1-129,-3 2-129,-10 7 0,-3 6-129,-4 1 129,-2 12 0,1 4 0,1 3 0,4 3 0,6 2 129,6 3-129,4-3 258,9-6-387,7-2-129,6 1-258,-1-9-387,13 2-3870,-9-11-516,6 0-387,-9-7-129</inkml:trace>
  <inkml:trace contextRef="#ctx0" brushRef="#br0" timeOffset="85931.9151">23510 16843 10707,'4'-13'5289,"-4"13"-258,0 18 0,-15-11-4515,3 6 0,-3 2-387,2 0 129,0 17-129,5-13 258,2 0-387,6 1 129,7 1-129,6-9 129,7-2-516,-2-10-129,13 6-2709,-6-10-1677,6-5-258,-7-16-516,3-4-129</inkml:trace>
  <inkml:trace contextRef="#ctx0" brushRef="#br0" timeOffset="86138.9268">23699 16441 10062,'9'26'5547,"-4"18"-645,-5 1 129,0 20-3999,0-9-516,0 9-258,-5-1-129,0 1 0,1-9-387,1-13-258,4 3-2838,-1-24-1290,6 0-645,-6-22 0,20 0-387</inkml:trace>
  <inkml:trace contextRef="#ctx0" brushRef="#br0" timeOffset="86283.9351">23769 16869 10707,'0'-65'5289,"-8"50"-387,-13-12 129,3 19-3999,-15 2-516,-3 0-516,0 6-387,-4-5-1548,10 16-3096,2-11 0,11 9-774,17-9 0</inkml:trace>
  <inkml:trace contextRef="#ctx0" brushRef="#br0" timeOffset="86756.9622">23785 16848 9159,'-10'58'5160,"-2"-30"-387,7-1 0,-8-9-3870,9 2-387,4-20-129,-5 12 0,5-12-258,7-7 0,3-7 0,8-3-258,1-8 387,4 1-258,4 1 129,1 0-129,-2-3 129,-2 10 0,-5 0 129,-2 7 0,-5 4-258,-12 5 387,0 0-258,3 20 129,-5-1-129,-5 0 0,1 3-129,1 4 129,4 3 0,1-9-129,11-1 258,4-5-129,5-6-129,2-4 0,2-4 0,-3-7 129,-1-10-258,-7-4 0,-8-1 0,-5-2-129,-5-1 258,-14 1-387,-2 7-645,-18-8-3741,12 15-387,-4-3 0,10 8-903</inkml:trace>
  <inkml:trace contextRef="#ctx0" brushRef="#br0" timeOffset="87122.9831">24130 16761 10965,'23'40'5289,"-11"-8"-258,-10-8-129,5 7-4257,-4-4-258,-1-1 0,-1-1 0,2-8-258,-3-17-129,2 11 129,-2-11-129,8-16 0,-3-4 129,1 1-258,0-8 0,-1 1 258,4 4 0,-1 6-129,0 0 129,-8 16 0,18 3-129,-9 7 129,-1 7-129,2 10 0,0-3 0,0 2-258,5 5-129,-7-11-1032,9 3-3225,-6-17-387,8 4-129,-5-15-774</inkml:trace>
  <inkml:trace contextRef="#ctx0" brushRef="#br0" timeOffset="87403.9993">24516 16802 11997,'17'-17'5289,"-17"17"-387,8-12-1032,-8 12-3096,0 0-387,-16 8-258,5 5 0,-2 1 0,2 1-129,4 5 129,2-3 0,5-1 0,3 1 0,5-3 0,2-2 129,1-2-129,-5 2-129,-6-12 129,6 22 0,-6-22-129,-14 22-516,-20-12-4386,4-1 0,-11-5-387,-1 1-645</inkml:trace>
  <inkml:trace contextRef="#ctx0" brushRef="#br0" timeOffset="94331.3955">2805 15983 11868,'-54'108'5418,"18"-36"-258,-10-7-129,1 11-4773,-6-7 0,6-5-258,1-10-258,4-18-387,18 6-3096,-2-33-1161,24-9-774,-16-16-129</inkml:trace>
  <inkml:trace contextRef="#ctx0" brushRef="#br0" timeOffset="94547.4077">2408 16051 12771,'28'-15'5805,"-14"16"-387,10 18 0,-2 6-4902,-1 13-129,-1 11-387,0 8 0,-1 10 0,-4-1-129,0 5-258,0-6-258,2-2-258,-10-27-3354,13 2-1161,-4-16-129,9-17-645</inkml:trace>
  <inkml:trace contextRef="#ctx0" brushRef="#br0" timeOffset="94739.4187">3028 16345 11352,'0'0'5934,"-7"5"-516,-24 3 0,-22-5-4773,-7-3-258,-11 0-258,-7 0-129,1-5-387,2-7-516,23 5-4257,-2-15-129,24 5-387,6-9-645</inkml:trace>
  <inkml:trace contextRef="#ctx0" brushRef="#br0" timeOffset="94907.4284">2529 16015 11352,'47'-28'6063,"-32"29"-387,4 28-129,-16 5-4128,2 25-774,-5 10-258,-2 18-258,-4 3-258,-1-5-258,4 5-774,-7-23-4128,11-10-258,5-22-387,14-19-516</inkml:trace>
  <inkml:trace contextRef="#ctx0" brushRef="#br0" timeOffset="95786.4787">3524 16457 10191,'-11'37'5934,"11"-20"-516,-2-2 387,4 8-4386,-2-23-774,23 0-258,-4-9 0,6-6 0,3-8-387,3-6 129,-2-6-258,-3-1 258,-5-1-258,-9-2 258,-12 8 0,-6 11-129,-14 11 0,-6 7 0,-7 6 0,-1 16 0,0 16 0,4 10 0,9 8 129,4-1-129,10-7 258,7 4-258,10-4 129,13-7 0,11-10-129,8-15 0,10-11 0,3-3-129,9-3 0,-5-26 0,1 0 0,-6-7 0,-7-1 0,-7-2 0,-7-1-129,-11 1 258,-3 6 0,-8 9 0,-3 2 0,-7 4 0,-1 18 129,-7-14 0,-8 14 0,-4 5-129,-2 11 0,-2 9 0,0-3 0,2 2 129,3 4-129,7-4 0,7-1 0,4-4 129,9-4-129,7-14-129,4 7 258,0-8-258,3-2 258,-3-7-258,-1-5 129,-4 1-129,-3 3 129,-12 10 129,12-16-129,-12 16 129,0 0-129,0 0 0,0 22 129,0-5 0,3 11-129,0-2 129,5 1-387,3 2 0,3-10-387,-2-16-645,14-3-4257,-10-5 129,4-14-516,-5-15-387</inkml:trace>
  <inkml:trace contextRef="#ctx0" brushRef="#br0" timeOffset="96310.5087">4373 16326 11352,'19'-10'5676,"-19"10"-387,5 8 0,-5-8-4644,-11 29-516,-4-4 129,1 4-258,2 1 129,-1 7 0,8-3-129,5 0 0,10-10 0,15-7 129,6-12-129,7-5 129,5-15 0,4-11 0,0-13-129,-3-20 129,-3-3-129,-11-6 129,-5-8-258,-8-5 258,-7 6-129,-6 7-129,-4 8 258,0 21-129,-5 13 129,5 26-129,-17 4 0,8 30 129,-2 12-129,2 13 129,0 8-258,4 6 129,3-3 0,2-7 0,0-7 0,5-10 0,5-13 0,0-16 0,4-6 0,-1-11 0,1-11 129,0-6-129,3-4 0,-4 4 129,0 4 129,0 2-258,-3 6 0,2 5-129,1 9 0,-1 8-258,2 10-258,-1-6-903,9 6-3870,-9-7 258,8 4-774,-7-22 0</inkml:trace>
  <inkml:trace contextRef="#ctx0" brushRef="#br0" timeOffset="96831.5385">5582 16477 11352,'0'-16'5547,"-7"15"-129,-4 3-387,-14 9-4515,6 7-129,-1 4-258,0 7 0,1 7 0,10-9 0,4 1-129,5-3 129,6-10 0,8-9 0,4-10 0,2-9-129,0-11 129,-3-1 0,1-2 0,-7 7 0,-2 1-258,-7 9 258,-2 10 0,0 0 0,-1 19-129,-4 11-129,3 3 129,0-8-258,2 5-129,5-10-387,16 11-1419,-5-31-3225,11-12 0,-3-26-258,8-7-516</inkml:trace>
  <inkml:trace contextRef="#ctx0" brushRef="#br0" timeOffset="97019.5491">5858 16056 11739,'20'-68'5805,"-7"63"-129,-13 5-258,18 27-4257,-15 13-645,-2 19-258,1 14 0,2 8-258,1 11-258,2-6 0,3-8-258,-2-13-645,16-5-3612,-11-29-516,7-19-774,-8-21 0</inkml:trace>
  <inkml:trace contextRef="#ctx0" brushRef="#br0" timeOffset="97164.5575">6066 16387 11223,'-13'-77'5676,"-13"50"-258,0 19 0,-13 5-4644,-1 5-387,-3 7-516,-3 8-387,11 16-1161,0-10-3612,17 8-129,5-16-516,16 2-387</inkml:trace>
  <inkml:trace contextRef="#ctx0" brushRef="#br0" timeOffset="97454.5741">6210 16392 10449,'15'0'5676,"-15"0"-387,-25 12 129,3 0-5031,-5 3 0,3 12-129,5 4-129,5-4-129,10 4 129,5-2-258,17-10 129,5-2 0,10-14 0,-1-6-129,-2-12 129,-2-3-129,-9-10 129,-9-8 0,-10 6-129,-7 3-129,-12 12-387,-19-14-2709,8 19-1806,-6 0 0,6 10-516,2 2-645</inkml:trace>
  <inkml:trace contextRef="#ctx0" brushRef="#br0" timeOffset="97911.6003">6332 16392 10320,'40'23'5805,"-24"-2"-645,-10 5 0,0 14-4644,-6-9-258,0 2-129,0-9-129,-5-2 0,5-22 0,0 0-129,0 0 129,8-31 0,5 5 0,0-4-129,4-4 129,0 8-129,3 6 258,-2 13-129,-3 2 0,3 13 129,-3 11-129,1-2 129,-3 7 129,2-5 0,-4-4-129,1-2 258,2-10-129,0-5 0,-1-12 129,0 3-129,0-9-129,-2 10 0,1 5-258,2 1 258,-2 4 0,2 13 0,-3 8-129,5 7 129,-2 3-129,4-10 0,-1 0-129,-2-10-516,4 4-1161,-11-27-3354,8-5-387,-11-17-129,6 5-645</inkml:trace>
  <inkml:trace contextRef="#ctx0" brushRef="#br0" timeOffset="98227.6183">7184 16354 11223,'10'41'6063,"2"-7"-387,-7-10-516,4 2-4644,2 3-1677,-13-17-3741,2 5-645,0-17-129,0-7-645</inkml:trace>
  <inkml:trace contextRef="#ctx0" brushRef="#br0" timeOffset="98355.6257">7185 16182 9417,'6'-13'5160,"7"13"-4257,-13 0-903,17 0-4773,-4 0-774</inkml:trace>
  <inkml:trace contextRef="#ctx0" brushRef="#br0" timeOffset="98613.6404">7362 16298 11739,'6'88'5547,"-6"-51"-129,1 5-258,-1-18-4515,0-10-258,0-14-129,0 0-258,0 0 0,20-21 129,-7 1-129,4-4-129,3 5 129,3 2-129,0 6-129,2 7 0,2 8-258,-14-4-1935,11 18-2838,-12-4 258,6 0-774,-18-14-258</inkml:trace>
  <inkml:trace contextRef="#ctx0" brushRef="#br0" timeOffset="98951.6598">8006 15998 10191,'28'18'5805,"-15"11"-258,-13 9-129,3 15-3225,-3 1-1806,-3 10-129,-5-1-258,1 10-129,2-2 0,0-14-516,5-7-258,-2-34-3354,7 0-1290,2-21 129,11-18-645</inkml:trace>
  <inkml:trace contextRef="#ctx0" brushRef="#br0" timeOffset="99092.6678">8131 16295 11094,'-1'-51'5805,"-11"45"-387,-14 2-387,1 7-4128,-10 2-645,-1 4-387,2 6-387,-7-15-2709,16 17-1935,3-13-516,22-4-129,0 0-645</inkml:trace>
  <inkml:trace contextRef="#ctx0" brushRef="#br0" timeOffset="99619.698">8263 15950 9159,'10'8'5676,"-10"-8"-258,0 23-258,0-23-3612,0 31-774,0 1-129,-3 10-129,-1 1-129,-1 10-258,-1 2 129,1 0-258,-1-6 0,2-3 0,-1-10 0,1-11-129,1-12 258,3-13-129,0 0 0,-2-20 129,2 0-258,3 1 258,3-1-129,2 3 0,3 6-129,2 7 129,2 3 0,4 5 0,3 11 0,2-5 0,5 6 0,1-3 0,6-4 129,-4-1-129,1-8 0,-6-5-129,-2-12 129,-7 1 0,-8-4-258,-10-1 258,-2 8-129,-14 0 0,-6 9 129,-2 10-129,1 12 129,2 8 0,5 4 0,6 8-258,10 1-258,0-14-1161,23 15-3483,0-18 0,15-8-774,-2-9-129</inkml:trace>
  <inkml:trace contextRef="#ctx0" brushRef="#br0" timeOffset="100382.7415">8875 16279 12255,'-11'72'5676,"8"-25"-129,3 7-387,-2-15-4773,2 3 0,-1-13-129,1-7-258,0-22 0,0 0 0,15-13 0,-5-20-129,-1-1 0,2-8-129,1 7 129,-3-1 0,1 15-129,-3 2 129,-7 19 0,12 0 0,-6 14 129,-2 4 0,-1 3 0,1 8 0,-1-4 258,1-4-387,2-5 129,-6-16 129,19 3-129,-7-3 0,5-7 0,3-5 0,0 0-129,3-3 129,-1 4 0,1 6 0,-2 5 0,-1 0 0,-4 2 0,-2 1 0,-2 1 129,0-1-129,-12-3 0,17 5 0,-17-5 0,19-5 0,-10-6 0,-2 0 0,3-4-129,-4 3 129,-3-1-129,-2 0 0,-1 13 0,-6-12 129,-5 12 0,-1 5-129,0 8 258,-1 7-129,4 1 129,1 4-129,4-2 129,4 5-129,6-6-129,9-3 129,5-2-387,0-17-387,13 6-4257,-8-7-129,3-11-516,-3-12-129</inkml:trace>
  <inkml:trace contextRef="#ctx0" brushRef="#br0" timeOffset="100602.7542">9532 15929 10836,'16'37'5805,"-9"7"-387,-7 8-258,4 12-4386,-4 1-516,-6 5-387,-1 0 0,-1-2-516,8 7-1935,-1-26-2580,1-10-258,4-18-258,9-12-258</inkml:trace>
  <inkml:trace contextRef="#ctx0" brushRef="#br0" timeOffset="100744.7622">9648 16274 11094,'-21'-43'5805,"-5"38"-645,0 5-387,-4 2-4902,-9-2-3354,7 12-1548,4 2-387,12 13-516,5-3 0</inkml:trace>
  <inkml:trace contextRef="#ctx0" brushRef="#br0" timeOffset="101110.7833">9789 16416 10191,'14'-30'5547,"-14"11"-387,0 19-258,-30-6-4257,14 6-129,-5 9-387,1 8 0,1 8 0,5 1-387,6 5 258,6-3 0,2-6 0,4-1 0,9-10-129,2-10 129,2-2 0,-1-15 0,-1-6 129,0 0-129,-5 1 0,-1 1 129,-4 7 0,-5 13 0,0 0 0,1 12-129,-1 7 129,0 8 0,0 1-258,0 0-129,2 7-903,-2-23-3870,0-12-258,14-8 129,-1-8-1032</inkml:trace>
  <inkml:trace contextRef="#ctx0" brushRef="#br0" timeOffset="101330.7957">9959 15970 10707,'14'0'5805,"5"35"-387,-18-2-258,18 20-4257,-18 4-258,6 13-387,-4-1 258,1 2-387,2-1-129,0-7-129,3-9-129,-4-25-645,10-5-4386,-15-24 0,14-15-645,-9-24-258</inkml:trace>
  <inkml:trace contextRef="#ctx0" brushRef="#br0" timeOffset="101527.8071">10204 16012 10965,'25'34'5805,"-17"7"-258,-8 5-387,1 11-4515,-1 0-129,-4 3-129,0-4-129,0-5-387,4-5-129,-2-16-903,6-2-3870,-2-18-258,-2-10-645,19 0-258</inkml:trace>
  <inkml:trace contextRef="#ctx0" brushRef="#br0" timeOffset="101692.8164">10393 16387 10836,'3'33'5676,"-3"-17"-516,0-2-129,0 1-5031,0-15-1935,-2 9-3096,2-9-129,0 0-516,13 0-258</inkml:trace>
  <inkml:trace contextRef="#ctx0" brushRef="#br0" timeOffset="101922.8297">10660 16394 10836,'0'0'5805,"0"-19"-516,0 19 0,-11-2-4773,0-1 129,-4 3-258,3 10-129,3 5 0,4 9-258,4 1 258,1-2-387,9 0 129,3 3-387,9-2-903,-21-24-3870,28 9-129,-18-18-258,-1-12-903</inkml:trace>
  <inkml:trace contextRef="#ctx0" brushRef="#br0" timeOffset="102045.8367">10482 16104 9030,'-41'-26'5160,"41"26"-2838,-18 0-2193,18 0-4386,0 0-774,0 0-645</inkml:trace>
  <inkml:trace contextRef="#ctx0" brushRef="#br0" timeOffset="102530.8645">11305 16208 11997,'30'-7'5805,"-30"7"-516,0 0 0,-17 12-4644,-2 0-258,-5-4-129,1 6 0,1-2 0,6 3-129,8 6 0,8-4-129,4 0 0,10 3 0,3 4 129,1-2-129,-2 7 0,-5-8-129,-6 1 258,-5 0-258,-11-3 129,-10-8-129,-6 1-387,-6-12-516,13 0-4386,-12-6 129,13-1-387,1-12-387</inkml:trace>
  <inkml:trace contextRef="#ctx0" brushRef="#br0" timeOffset="102811.8805">11508 16421 11094,'0'0'5547,"0"15"-129,0-15-387,-19 20-4515,8-2-129,-2-1-129,11 7 0,2-8-129,8 4 0,10-5 0,4-9-129,1-8 0,0-8 0,-4-10 0,-5-9 0,-11 5-258,-3-11-129,-5 7-516,-22-13-3096,5 20-1419,-6-10-129,5 12-387</inkml:trace>
  <inkml:trace contextRef="#ctx0" brushRef="#br0" timeOffset="103043.8937">11771 16056 11352,'7'68'5805,"-5"-15"-516,-2-7 129,0 10-5031,-4 6 0,2-1-258,2-10 0,0-9-774,8 0-3612,-3-27-645,7-3-774,1-12 0</inkml:trace>
  <inkml:trace contextRef="#ctx0" brushRef="#br0" timeOffset="103231.9046">11984 16380 10320,'2'64'5805,"-2"-29"-516,0-8 0,0-6-5160,0 3-774,0-24-4257,0 19-258,0-19-129,10 1-903</inkml:trace>
  <inkml:trace contextRef="#ctx0" brushRef="#br0" timeOffset="103659.9291">12181 16394 8514,'0'0'5547,"1"13"-387,-1-13-258,-6 16-4128,-4-3-258,5 4-258,-2 0 258,6 4-258,1 4-129,5-4 0,8-7 0,7-9 0,2-5 0,2-4 0,-1-17-258,0-12 258,-2-20-129,-7-5 0,-3-5-129,-7-7 258,-4-4-129,-11-2 129,-3 10 0,-2 11-129,-3 18 258,1 16 0,2 14 0,2 17-129,7 24-129,2 16 258,5 11-258,3 6 129,7 1-129,5 4 0,0-7-129,-2-14-645,11-4-4257,-13-25-258,1-10-258,-12-12-645</inkml:trace>
  <inkml:trace contextRef="#ctx0" brushRef="#br0" timeOffset="103780.9359">12120 16085 10449,'-43'-27'5547,"30"25"-645,13 2-4773,-17-3-4386,17 3-1290,-22-19-516</inkml:trace>
  <inkml:trace contextRef="#ctx0" brushRef="#br0" timeOffset="104786.9934">6779 16912 12513,'1'36'6063,"6"0"-645,-2 16-129,-2 6-4773,4 12-387,-2 6 0,1 14-129,-2-14 258,3-12-387,-3-11 258,2-24-129,0 0 0,-6-29 129,12-12-258,-2-33 129,1 2-258,3-2 258,2 3-129,2 2 0,1 2 129,2 14 129,-5 15-129,3 9 129,-5 16 129,-1 9-258,-5 4 129,-1 16 0,-3-6-129,-1 7 0,-2-9-129,1-1 129,-2 15 0,5-22 129,0-18-258,7-7 129,3-4-129,2-11 258,3-7-129,1-5-129,0-18 129,-1 23-129,-3-3 129,-4-4 0,-3 5 129,-2 4-129,-8 16-129,0 0 258,-3-21-129,3 21 129,-14 0-129,6 8-129,3 21 129,2-5 0,3 1 0,7-4 0,5 5 0,4 6-129,2 0 258,2-19-129,-3-20 129,1 7-129,-6-4 129,-7-21-258,-5-4 0,-1-19 0,-13-5-129,-3 9-258,-9 6-1290,5-1-3483,-6-2-258,11 15-258,-2-1-774</inkml:trace>
  <inkml:trace contextRef="#ctx0" brushRef="#br0" timeOffset="106328.0817">7191 17045 12255,'19'9'6192,"-19"14"-645,-23-9 0,-6 8-4644,-26 9-387,-11 8 0,-11-2-129,-6 6 0,5 3-258,6-7 0,11-6 0,11-6-129,17-12 0,13-3-129,20-12 129,0 0-387,0 0-258,19-7-387,17 6-2838,-4-10-1806,14 1 0,-1-12-645,11 14-258</inkml:trace>
  <inkml:trace contextRef="#ctx0" brushRef="#br0" timeOffset="106560.0949">7337 17299 12384,'17'30'6063,"-22"7"-516,-25-9-258,-10 15-4515,-12-1-387,-7-4-129,-7 14 0,1 1-258,4-18 0,9-12 0,10-2-129,10-7-258,17-14-258,4-2-645,19-19-3870,3-11-387,18 10-387,-1-14-645</inkml:trace>
  <inkml:trace contextRef="#ctx0" brushRef="#br0" timeOffset="106793.1083">7418 17423 11997,'-6'58'5676,"-19"-34"-129,-23-5-258,-15 4-4644,-16-23-129,-12-7-387,-6-6 129,4-3-258,10 4-258,9-8-258,21 2-258,13-6-387,40 24-2064,0 0-2064,12-14-258,16-5-387,17-4 129</inkml:trace>
  <inkml:trace contextRef="#ctx0" brushRef="#br0" timeOffset="106988.1194">7154 17166 10707,'52'0'5418,"-40"17"-129,-17 10 0,-7 7-4386,-25 6-129,-7 5-258,-18 3-258,-5-5 0,-7-11 129,3-1-387,4-20 0,7-10-258,14-2-774,-1-17-4128,35-14-129,6-7-516,16 8-516</inkml:trace>
  <inkml:trace contextRef="#ctx0" brushRef="#br0" timeOffset="107756.1633">8291 17206 11094,'0'0'5805,"-22"-12"-516,-3 12 0,-3 1-4515,-6 11-387,-3 8-129,1 9 0,6 5 129,7 16-129,8-14-129,11-1 0,4 3-129,11-4 258,10-9-258,5 6-129,10-14-258,3-17-129,11 8-258,-1-8 129,7-12-387,-8-11-258,8-3 0,-13-18 129,2-2 387,-12 3 129,-6-1 387,-8 3 258,-7 7 645,-2 7 129,-10 10 129,0 17 129,-10-4-129,0 20-129,-14 13-258,3 8-129,-3 9 0,1 2-258,1 13 0,4-7-129,8-21 129,5-1 0,5-5 129,0-27-258,23 1 0,-6-15-129,2-30 0,-2 5 129,0 10-129,-2-15 0,-2-4 0,-6 22-129,-2 9 258,-5 17 0,3 8 0,-3 23 0,0 9 129,0 4-129,3 14-258,0-12 129,3 5-387,-6-12-3483,10-17-1032,-10-22-387,23-17-258</inkml:trace>
  <inkml:trace contextRef="#ctx0" brushRef="#br0" timeOffset="108076.1816">8753 17255 9933,'2'83'5676,"-2"-47"-645,6 8 0,-5-1-4773,1 11 129,1-13-258,0 2 387,4 9-258,3-17 258,-2-13-516,-8-22 129,20 0 0,-12-17 0,0-3-129,0-15-129,-2-9 258,2 18-387,0 4 516,-8 22-129,14 7 0,-5 22 0,0-5-129,1 11-645,-10-35-4128,30 59-516,-14-30-129,-4-16-903</inkml:trace>
  <inkml:trace contextRef="#ctx0" brushRef="#br0" timeOffset="108866.2268">9441 16968 12384,'0'11'5547,"0"14"-258,0 2 0,10 19-4902,-10 14-129,-3 5-258,-1 20-129,-3-12 516,4 21-387,3-31 258,-1-7-129,1-23-129,0-17 129,0-16-129,15-28 0,-6-8-258,4-33 387,4 17-516,1-6 387,1 16 0,-1-1 129,-1 13-129,0 24 0,-4 11 129,-1 17-129,-6 12 0,0 14 258,-5-10 0,0 33-258,0 2 0,3-23 258,1-16-258,4-8 129,4-16 0,4-12-258,5-13-129,2-27 129,3-10 129,-1 11-387,0 7 387,-6 5 0,-2 5-258,-6 11 129,-12 13 0,0 0 129,2 18 0,-4 3 129,-7 2-387,2 35 258,1-29 645,5-8-645,1-1 0,6-1 129,9-19-129,1 8-258,4-26 258,-2-32-129,-2 36-387,-4-1 645,-6-12-129,-6-17-129,-6 15-129,-7-5-387,-16 14-3870,8-6-516,-7-12-645,9 12-387</inkml:trace>
  <inkml:trace contextRef="#ctx0" brushRef="#br0" timeOffset="109115.2411">10071 16917 10965,'9'67'5676,"-9"-15"-645,0 12 258,0 10-4644,0 13-129,0-5-129,0 4-258,0 9-516,0-25-774,9-7-3741,-5-14-516,6-25-258,-10-24-516</inkml:trace>
  <inkml:trace contextRef="#ctx0" brushRef="#br0" timeOffset="109527.2646">10344 17316 8901,'-1'31'5418,"-9"-16"-645,-3 6 0,-4 7-4515,1 13 258,0 1-258,5-5 258,6-9-516,3 17 258,2-6-129,7-17 129,7-22 0,6-13 0,-2-11-387,3-16 129,-1-4 258,-2-30-258,-3-5 129,-5 9 0,-5 4 129,-5 6-258,0 5 129,-2 10 0,-9 16 0,-2 21 0,-1 8 0,3 12-129,1 21 129,3 16 0,4 9-129,3 5 129,1 18-258,7-6 0,7 7-903,-8-15-3741,9-15-516,-5-2-516,2-24 0</inkml:trace>
  <inkml:trace contextRef="#ctx0" brushRef="#br0" timeOffset="110399.3145">11013 17201 10449,'0'0'6063,"3"26"-516,4 8-258,-7 4-2967,5 8-1935,-2 13-129,2-14-258,1-11 0,1 1 0,6-24 129,2-6-258,2-7 0,-1-27 0,2-9-258,-3 6 258,-2 4 0,-3-3-129,1 16 0,-8 1 129,-3 14 0,7 15 0,-3 7 0,-1 8 0,2-2 129,3 3 0,-1-7 258,5 0-258,3-19 0,2-5 258,2-12-129,3-17-129,-1 2 129,1-9-258,-2 4 129,-1 3-129,-3 7 258,-1 2-129,-4 14 0,-3 11-129,-2 22 129,0 9 129,0 15-129,-3 2 258,-1 8 0,-2 34-645,0-10 516,-4-14 516,-3-8-516,7-63 129,-16 54 258,16-54-645,-19-19 0,15-47 645,3-15-645,1-4-258,9-13 258,8 8-129,4 8 0,2 16 129,2 2 387,1 20-258,-1 17 129,-4 20 0,-6 13-258,-8 17 129,-4 6 0,-3 11-129,-11 10-129,-9 2-258,-1-3-645,-18-10-3999,18-12 0,-5-19-387,11-8-516</inkml:trace>
  <inkml:trace contextRef="#ctx0" brushRef="#br0" timeOffset="110639.3283">11975 16826 11481,'20'74'5934,"-17"-27"-516,5 10-258,-4 4-4644,-1 9-129,-3 1-387,0-4-258,0 3-1032,-6-12-3870,6-7 0,0-32-645,0-19-258</inkml:trace>
  <inkml:trace contextRef="#ctx0" brushRef="#br0" timeOffset="110812.3381">12171 17023 10965,'-11'-14'5676,"-16"14"-645,-2 12 129,-8 3-4773,-6-2-258,-4 4-387,-2-4-1548,11 8-3354,7-10-129,14 5-129,8-2-645</inkml:trace>
  <inkml:trace contextRef="#ctx0" brushRef="#br0" timeOffset="111127.3562">12298 17123 10836,'-12'34'5676,"-5"-21"-645,1 19 129,-2-7-4773,1 4-129,5-1 0,8 5-129,8 0-129,12-2 0,9 0 258,4-19-258,3-9 0,-2 6 0,-1-9-129,-8-12 129,-10-9-129,-8-3 129,-7-13-129,-17-3-258,-6 10 0,-13-19-1161,2 12-3225,-6-8-387,4 10-258,5-6-516</inkml:trace>
  <inkml:trace contextRef="#ctx0" brushRef="#br0" timeOffset="111463.3754">12803 16786 11868,'6'56'5676,"-6"-25"-258,0 11-129,-6 4-5031,3 6-129,-1 4-258,-2 0-258,6 5-516,-11-18-3870,11-4-516,0-15-516,0-24-258</inkml:trace>
  <inkml:trace contextRef="#ctx0" brushRef="#br0" timeOffset="111838.3967">12937 16808 10320,'20'-34'5805,"-6"27"-516,-8-8 129,8 12-4515,-14 3-516,27-9-129,-11 7 0,3 2 0,1 15-258,-1 13 129,0 11 0,-2 3-129,-5 14 129,-6-1-129,-6 8 0,-11-1 0,-8-4 0,-6-16 129,-5-16-129,0-4 0,-1-19 0,2 0 129,7-11-129,5-12 258,10-4-129,7 5 0,7 8-129,12 3 129,10 3-129,2 5-258,6 8-129,-4 1-516,12 19-1032,-15-15-3612,4 3 258,-10-10-774,-3 1-258</inkml:trace>
  <inkml:trace contextRef="#ctx0" brushRef="#br0" timeOffset="112223.4189">13306 17106 7353,'71'5'5676,"-36"-5"-129,0-5-645,-2-10-2322,-5 1-2193,-10-6 129,-7-1-258,-13-1 0,-12 5-129,-10 7-129,-3 6 258,-7 4 0,1 4-258,0 15 129,7 8 129,7 7-258,10 7 258,8 3-258,2-3-129,19 2-258,1-9-516,18-5-4128,-9-14-258,7-10-387,-2-8-645</inkml:trace>
  <inkml:trace contextRef="#ctx0" brushRef="#br0" timeOffset="112472.4331">13822 16662 8514,'-19'4'5676,"1"7"-516,-9-5-258,1-2-4128,1 16-3096,-8-11-2322,3 8-516,2-6-516,7 3-387</inkml:trace>
  <inkml:trace contextRef="#ctx0" brushRef="#br0" timeOffset="113858.5124">13880 16873 9288,'0'-18'5547,"0"18"-258,-13 16-129,3-9-4515,10-7-387,-13 20 0,5-3-129,8-17 129,-10 23 0,10-23-129,-2 17 129,2-17 0,5 11 0,-5-11 0,13 21 0,-4-6-129,-1-4 129,0 4-129,0-1 0,-2 6-129,-3-8 129,-2 0-258,-1-12 129,0 13 0,0-13-129,0 13 129,0-13 0,-16 6-258,4-5 258,-3 0 0,-3 2 0,0 1-258,-3-4 0,2 0-258,-3-3-516,22 3-3999,-24 0-387,24 0-129,-16-18-774</inkml:trace>
  <inkml:trace contextRef="#ctx0" brushRef="#br0" timeOffset="114304.5379">13811 16765 8256,'20'0'5934,"8"-3"-516,-15 3 0,16 4-4128,-13-5-516,0 1-387,-1 2-387,-4 5-387,2 10-1161,-13-17-3483,0 0-387,0 0-387,2 17-387</inkml:trace>
  <inkml:trace contextRef="#ctx0" brushRef="#br0" timeOffset="114508.5496">14072 17259 11739,'25'60'5418,"-20"-32"-2838,-5-17-2580,0-24-5160,-2-1-516,-10-24-903</inkml:trace>
  <inkml:trace contextRef="#ctx0" brushRef="#br0" timeOffset="118230.7624">2081 16027 10320,'97'29'5805,"-41"-29"-516,9 0-258,2-18-4773,1 2-129,2-8 0,9 1 0,8 0-129,9 4 0,6 6 0,5 4 0,10 6 129,8 1 0,8 2-129,1 0 129,1 0-129,-1-5 129,1-11 0,2-2 0,1-10 0,-4-1-129,-2-5 0,-2-1 0,0-1 129,4 0-129,2 4 0,-5 3 129,3 7-129,-2-2 0,1 0-129,7 5 258,2 1-129,-5 0 0,3-1-129,1 1 129,3-2 0,5 3 129,-1 6-129,-2 7 0,1 0 0,5 4 0,1 5 0,0 6 0,-4 7 0,-6 2-129,0-1 129,-1-7-129,-1 1 129,-7-3 0,-5-7 0,-4-3 0,1-2 0,2-3 258,3 2-258,-3 0 0,1 2 0,0 1 129,3 4-129,4 7 0,2-3 0,-4 2-129,1-6 258,-1 1-129,-1-1 129,6-4-258,-2 0 129,-3 0 0,-2 0 129,-2-4-129,-1 1 0,-1 3-129,-3-2 129,-3 0 129,-3-2-129,-4 4 0,-3 0 0,0-2 0,1 2 0,-3 2 0,-3 0 0,-2 1-129,0 7 0,1-3 0,-1 0 129,-1 1-129,2 0 0,-4-1 129,2 3 0,1 3-129,-1-1 0,1 3 129,0 5-129,0 3 0,-1 2 129,1 6-129,-1 1 129,-1 4-129,-1-1 129,-1 1 0,-2-3 0,-3-4-129,-6 0 129,-3-3 0,-6-3-129,-6-5 258,-9 2-129,-6-3 0,-10 0 0,-12 3 0,-9-1 0,-10 1 0,-6 4 0,-8 5 0,-5 3-129,-5 5 129,-8 9 129,-2 2-129,-4 3 129,-2 9 0,-1 3 0,-2 4 0,-1 2 0,2 5 0,-4-1-129,2-1 129,-4 7-129,-3-9 258,-2 7-258,-3-15 129,-2 0-258,-3-10 258,-3 10-129,-3-11 258,1-7-516,-3-8 129,-2 3 0,-2 21 258,-3-14 129,-3-10-258,-6-5 0,-1 20 0,-2-10 387,-2-6 258,-1 1-387,-4-34 258,-1 21-387,0 0 129,-2 0 0,-1-23 258,-8 12-387,-2 13-129,-4-8-129,1 4-258,-4-2 516,-4 7 129,1-9-258,-1 11-129,-3-9 0,0-13-129,-1-2 258,-4 6 387,-2-10-387,-2 0-258,-3 1 258,-3-1 129,3 7-129,-1 2 0,-4-1 0,1-1-645,-1 7 645,-2 2-129,2-14 0,-1 7-129,3-6 129,0-1 0,-2 7 258,-1 0 129,4-2-387,0-6 0,2 9 0,1 0 129,-1-2 0,-2 10-258,-2-10 258,0 6-129,3 3 387,-2-3-258,-2-3 0,-4-7 129,-4-4-129,1-2 0,2-7-258,-2-3 387,-3-16-258,0 12 0,-8-6 129,3 0 0,5 8 129,-3 4 129,1 6 0,0-9-774,-4 11 516,0 1 258,9 4-129,-1-3-129,1 2 0,3-15-258,-4 7 129,4-6 774,7 3-645,4-9 0,2 1 129,6 5-258,2 7 129,6 9 516,4-5-516,3 1 0,3 2 129,4 10-516,1-12 129,3 5 516,4-5-258,2 0-387,3 4 387,6-4-258,0 1 129,4-1 645,2 0-645,3-10 129,4 6-258,2 4 258,50 0 129,-89 4 129,89-4-129,-74 9-129,74-9 129,-67 41-258,67-41 258,-63 23-129,63-23 0,-64 10-129,64-10 129,-64 3-129,64-3 258,-68 4-387,68-4 258,-68-3 0,68 3 0,-74-7 258,74 7-387,-80-7 258,80 7-129,-81-22 0,81 22 129,-85-7 258,85 7-387,-82-5 0,82 5 0,-74 7 0,74-7-129,-71 0 129,71 0-129,-69 15 129,69-15 0,-66 0-258,66 0 129,-68 0 0,68 0 258,-65 25 129,65-25-258,-71 9 129,71-9-129,-74 37 516,74-37-516,-78 18 0,78-18 0,-77 3-258,77-3 387,-69-24-645,69 24 645,-64-37-645,64 37 645,-60-42-129,60 42 129,-55-62 129,55 62-129,-55-67 129,28 8-516,3 7 645,-1-22-516,4 21 258,-2-25-387,2 9 129,1-11 0,0 10 0,0 5 129,3-9 0,-2 5 0,0-1-129,2 4 258,0-1-129,3 10 0,0-3-129,1 3 387,6 0-258,-2 2 129,4 2 0,5 2 0,0 0 0,4 4 0,3 7 129,6 1-387,-2 4 258,3 2-129,-1 0 0,3 1 0,-3 3 0,-1-5 129,-2-4-129,-3 1 0,-2 2 129,-2 2-129,-3 3 0,0 5 0,0 6-129,-3 7-258,-7 2-387,6 15-1806,-11-4-2838,12 10-258,-7 0-903,8 9-129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17:03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23601 5012 10965,'75'24'5547,"-45"-21"-645,-6-8-1419,-7 0-3612,-17 5 0,0 0-129,0 0 129,-14-4 0,-13 8 0,-11 12 129,-16 0 0,-18 6 0,-21 2-129,-16-3 258,-20 1-258,-18-7 129,-20-7 0,-19-4 0,-17-4 0,-17 0 129,-12-4-258,-18 3 258,-17 1-129,-13 5 0,-14 10 0,-8 7 0,-14 6 0,-8 4 129,-12 1-129,-9-4 129,-12-9 0,-10-5-129,-10-13 258,-8-2 0,-12-6 0,-6-10 0,-8-1 0,-3 0 0,-8 3-129,-4 2 129,-2 5-258,-7 2 0,-4 2-129,-8 0 129,-1-3 0,-11-5 0,-2-7 129,-2-6 0,-1-8 129,-3-2 0,-6-5-129,6 1 129,2 5-129,10 2 0,12 8-129,6 7 0,18 9 0,12 5 0,15 2 0,16 0-129,8 0 129,15 0-129,7 0 129,15 0 0,9-8 0,16-4-129,18 5 129,17 0-129,23 3 129,16 4 0,25 9 129,20 7-258,21 11 129,22 5 0,20 7-129,14 5 129,15 4-129,18 0 258,12 3-258,6 2 129,12-4 0,5 1-129,5 1 258,5 2-258,3 6 129,5 8-129,4 6 0,0 8 129,4 13 0,4 7 0,2 12-129,2 11 0,5 9 129,-1 12-129,4 15 258,4 16-258,7 23 129,2 21 0,8 26 0,5 19 0,6 28 129,7 20-129,-2 15 129,7 7-129,-3 6 129,-3 6 0,0-2 129,-7 4 0,-2-11-129,-6-1 129,0-5-129,-2 2 0,-5-9-129,2-9 129,-2-7 0,4-10-258,-2-9 129,-2-9 0,2-14-129,-1-10 129,0-13 0,-1-13 0,1-17-129,-6-19 0,0-21 129,-2-17 0,-2-18 0,4-13-129,-2-16 0,4-13 129,6-5-129,7-7 258,9-1-258,6-5 0,11 5 258,9-8-258,8-2 258,11 3-258,10-2 129,10 0 0,14-8 129,10-4 0,11-10-129,12-1 129,13-9-129,12-3 258,12-5-129,9-11-129,12-2 129,15-4-129,16 0 0,19-8 0,18 3 0,17-13-129,20 0 0,17-9 0,13-10 258,15-4-129,10-11 0,13-3 0,6-6 0,13-1 0,18-2 258,10 9-258,19 1 0,6 2 0,18 10 0,9 1 0,10 8-129,6 5 0,45 4 0,-35 3 129,1-2-129,51 0 258,-46-3 0,-2 1 0,-2-5 0,-8-2 0,-54-6-129,32 0 0,-14 2-258,-60 3 129,31 1-258,-19-3 387,-14 6-387,-15 3 387,-18 0-258,-14-2 129,-26 2 258,-18-5 0,-20-2-129,-20 1 0,-23-3 129,-21-2 129,-24-6-129,-20-1 0,-19 3 129,-17-3-258,-20 2 129,-19-7-129,-13 0 0,-11 1 0,-12-4 129,-13-9 0,-7-11-129,-6-11 0,-6-9 0,-2-10 129,-1-20 0,-3-12-129,-3-14-129,2-15 129,-1-12 129,-2-18 0,-1-17-129,-3-13 0,-2-13-129,-5-14 129,0-11 129,-4-14-258,3-10 0,-3-14 129,2-16 0,1-10-129,0-17 129,4-6 0,-1-12 0,-3-6 129,-1 2-129,-5-2 129,-2 6 0,-1 4-129,-2 12 129,-3-1-129,-1 13 0,0 9 129,-5 5 0,-1 9-129,-1 10 0,-3 16 258,-5 8-129,-2 20 0,-3 14 0,-1 20 0,-5 20-129,3 22 129,-4 23-129,2 25 129,2 20-129,-1 19 0,3 23-258,-6 19-129,0 20-129,-8 12-387,3 22-3483,-22 7-1290,-4 12-129,-14 9-903</inkml:trace>
  <inkml:trace contextRef="#ctx0" brushRef="#br0" timeOffset="3145.1799">2806 5646 9288,'4'-41'5805,"-1"30"-387,-3 11 0,13 6-3870,2 35-387,-6 5-387,9 20-258,-2 17-129,3 10-129,-1 6-129,-2 1 0,-1-15-129,-5-15-129,0-18 129,-4-29-258,-6-23-129,3-28 258,-3-25-129,0-18 0,0-14 0,-2-11 258,1 3-129,0 13 129,1 10 129,0 18-129,0 23 129,0 29-129,14 6 0,-3 32 129,5 13-129,2 6 129,2-2-129,-3-2 0,2-10 0,0-16-129,0-22 129,-5-12 0,2-29 0,-3-14-129,1-10 0,2-12 0,1-1 129,-2 2-129,-2 9 129,2 9 0,-5 17-129,4 15 129,-2 17 0,-3 15 129,2 17-129,-2 15 0,0 13 0,-2 0 0,4 1 0,-3-3 0,0-5 0,-2-10 0,1-10 0,0-18-129,-7-11 129,18-16-129,-8-4 0,1-9 0,2-5 129,-1-2-129,2 4 0,-2 4 129,-3 8 129,-9 20 0,17 2 0,-11 25-129,0 19 129,2 11 0,2 10 0,3 12 0,4 1-129,8-5 0,3-7 0,4-17 0,4-17 129,3-19-129,0-15 0,-3-20-129,-3-19 129,-6-12 0,-7-9-129,-6-9 129,-8 4-129,-6 0 129,-13 5 0,-11 10-129,-7 14 0,-9 8 129,-5 14 0,-4 7 0,1 4 0,2 3 0,8 7 0,7-7 129,10-1 0,21 1-129,-7-20 129,16 7-129,17-2 129,10-3-129,8 1 129,4 4-129,2 3-129,-2 2 0,-3 8-645,-18-9-2451,-4 9-2193,-23 0 0,0 0-645,-10 0-258</inkml:trace>
  <inkml:trace contextRef="#ctx0" brushRef="#br0" timeOffset="4068.2327">4501 5603 10191,'47'139'5676,"-19"-43"-387,-4 1 0,-1 4-4644,-10-12 0,-1-8-258,-11-21 0,-1-24-258,0-36 0,-21-24 0,5-26 0,2-19 0,3-16-129,2-9 129,9 0-129,2-2 0,12 7 0,5 12 129,4 12-129,3 15 0,1 23 0,-2 17 0,-6 10 0,-4 24 0,-8 22 0,-7 15-129,-3 9 129,-10 6 0,-5-2 0,-6-9 0,0-4-129,0-9 258,5-15-129,3-12 0,8-9 0,8-16-129,5 17 129,12-10 0,9-1 0,7 2 0,9 3-129,6-2 258,4 2-129,-2-5 0,1-3 0,-3-3 0,-7-9 0,-10-10 0,-12-9 0,-11-3-129,-8-1 129,-14 0-129,-7 4 258,-7 10-129,-2 5-129,1 13 129,6 12-129,7 11 258,9 6-129,7 6 0,15 6 0,8-3 0,12 2 129,6-11-387,9-5 129,-4-14-516,6 9-1935,-9-19-2838,-7-6-129,-7-11-387,-8-2-387</inkml:trace>
  <inkml:trace contextRef="#ctx0" brushRef="#br0" timeOffset="4368.2499">5273 5918 8127,'13'55'5805,"-9"-22"-387,6 7-129,-4-10-4128,14 12-129,-8-11-258,9-6-258,-2-17-129,2-8-258,-2-16 0,-3-14-129,-2-12 0,-5-11-129,-5-4 0,-4 2-258,0 9 0,-4 4-258,-2 14-516,-15 9-3999,21 19-129,-18-2-387,13 9-258</inkml:trace>
  <inkml:trace contextRef="#ctx0" brushRef="#br0" timeOffset="4609.2636">5649 5956 6321,'-1'61'5805,"1"-28"-387,8-1-258,0-11-2193,3 6-2580,-3-9-903,-8-18-3354,3-6-1032,-1-18-645,-2-8-129</inkml:trace>
  <inkml:trace contextRef="#ctx0" brushRef="#br0" timeOffset="4980.2849">5557 5743 5160,'3'41'5160,"12"-17"-258,-2-7-903,8 3-4644,-7-11-1935,4 1-1032,-2-10-258,9 6 1032,-10-6 1290,10-1 1032,0 1 903,0-8 1419,10 9 1935,-9-3 774,3 2-516,-13-15-1032,8 15-1161,-19-17-903,0 5-387,-8-1 0,-8 5-516,-10 7 0,-3 3 129,1 18-258,0 4 258,5 8-258,7 13 258,6-4-258,5 3 258,14-5-258,7-6 0,10-4-645,-3-19-774,12-2-3225,-2-8-387,-1-8-258,-5-9-129</inkml:trace>
  <inkml:trace contextRef="#ctx0" brushRef="#br0" timeOffset="5416.3098">6047 5816 6321,'22'53'5418,"-11"-24"-516,-1-3-516,8 8-3354,-10-10-387,5 0-387,1-6-258,0-8 0,4-9-129,-2-1 0,2-6 0,-4-4 0,1-2 0,-3 0 0,-1 5 0,-11 7 129,17 0 129,-17 0 0,16 13 129,-6-1 129,-10-12 0,17 20 0,-17-20 0,17 1 258,-17-1-258,17-13 0,-8-9-129,-2 0 0,-3-6 0,1-1-258,-5-3 129,-5 1 0,-8-6-129,-8-1 0,-8 9-258,-10-8-258,1 16-3741,-17-8-516,2 9-645,-3 5-387</inkml:trace>
  <inkml:trace contextRef="#ctx0" brushRef="#br0" timeOffset="5855.3349">6541 6277 10062,'-149'69'5934,"20"-39"-258,-30 0-258,-44-8-4386,-27-1-129,-33-8-129,-7 6-129,-3-7-258,15-1-129,15 7 0,25 4-129,31 3 129,28 10-258,32-1-129,24-4-258,24 11-516,7-25-3096,34 4-1677,10-16-258,16-2-387</inkml:trace>
  <inkml:trace contextRef="#ctx0" brushRef="#br0" timeOffset="83211.7594">3722 7214 8385,'0'0'5547,"6"7"-387,0 11-258,-7 0-4128,5 16-129,0 6-258,5 9 129,-2 0-129,6 10 0,-3-3 0,4 3 0,2 0 0,2-6-258,-2-1 129,1-4-258,-3-6 0,-1-8-258,-2-1-258,-8-20-903,10 2-3999,-13-15 129,0 0-516,11 0-516</inkml:trace>
  <inkml:trace contextRef="#ctx0" brushRef="#br0" timeOffset="83691.7868">3949 7192 5676,'13'-13'5547,"-13"13"-129,18 8-645,-7 3-2967,3 18-903,-3-3-258,5 12-258,-2 4-129,6 11 0,-1 0 0,5 5 129,1 2-258,4 1 129,-1-5 0,2 1-129,-4-10 258,0-7-387,-5-8 0,-8-10-258,-2-9 0,-11-13-129,0 0-387,-18-31-129,5 8-645,-13-16 387,5 8 0,-9-12 387,6 11 129,-1 2 645,-2 2 387,5 14 258,-6-4 387,9 18 0,-7-2-129,7 4-129,-5 1-129,8 2-387,-1-1-387,-1-4-645,18 0-2838,-10 0-1290,10 0-516,-2-5-258</inkml:trace>
  <inkml:trace contextRef="#ctx0" brushRef="#br0" timeOffset="84194.8157">4410 7628 6708,'35'-4'5418,"-16"-5"-129,1-2-387,4 3-3999,-11-5-129,6 7-387,-7-1 129,3 7-387,-4 7-129,0 10 129,-5 9-129,0 7-129,-5 5 258,-1 6-387,-1 3 258,-8-5-258,-3-4 258,-1-10-258,-2-10 129,1-13 129,1-5 0,3-11 129,5-9 258,3-1-129,2-4-129,13 1 129,6 2 0,7 13 0,2 0-129,4 9 129,-3 0-387,-2 3-258,0 14-1032,-15-6-3483,-2 1-258,-10-12-516,0 15 0</inkml:trace>
  <inkml:trace contextRef="#ctx0" brushRef="#br0" timeOffset="85255.8764">8287 9778 7224,'23'18'5676,"-23"-18"-516,17 14 129,-17-14-3999,0 0-387,-15 0-258,3 3 129,-12-3-258,0 0 0,-7 0 0,-1 0-258,-3 1 129,-2 4 129,-6-4-129,0 4-258,-7 1 129,0-2 0,-5 0 0,0 4 0,-4-5-129,2 3 0,0 2-129,7-3 129,2 0 0,8 2-129,5-3 0,5 4 129,9-5-129,4-3 129,5 0-129,12 0 0,-15-3 0,15 3 129,0 0-129,0 0-129,0 0 0,0 0-258,0 0-258,-13-8-903,13 8-3999,0 0-387,0 0-387,0 0-387</inkml:trace>
  <inkml:trace contextRef="#ctx0" brushRef="#br0" timeOffset="86873.9688">7738 9997 8385,'0'0'5676,"2"19"-258,6 8-258,-5-1-4386,6 12-258,-7 4-129,4 2-129,-4-2 0,3-5 0,-4-5-129,0-7-129,2 1-258,-3-10-258,7 7-1677,-5-12-2838,3-1-645,-5-10-129,15 15-387</inkml:trace>
  <inkml:trace contextRef="#ctx0" brushRef="#br0" timeOffset="87253.9907">8047 10176 5547,'18'-21'5547,"-18"21"-387,6-11-258,-12 2-3483,6 9-645,-13 5-129,13-5-258,-20 15 0,20-15-129,-16 17-129,10-5 0,5 1 0,1 2 129,7-3-387,3 1 258,2 1-129,2 3 129,-1 2-129,0 2 129,-5-1-129,-4 1 0,-4 1-129,-4-2 129,-9 0 0,-6-1-258,-3 5-258,-6-14-1806,3 9-2580,3 3-516,3 3-258,4 4-129</inkml:trace>
  <inkml:trace contextRef="#ctx0" brushRef="#br0" timeOffset="87937.0297">7606 13805 9933,'15'53'5547,"-8"-16"-129,-3 4-258,4 10-4515,-8-1-129,5 1-258,-4 0-129,1-3 129,0-4-258,2-3-129,0-2-129,-2-12-129,8 7-1032,-10-13-3741,5-5-129,-5-16-516,17 6-258</inkml:trace>
  <inkml:trace contextRef="#ctx0" brushRef="#br0" timeOffset="88239.0469">7860 13750 8127,'21'5'5676,"-11"8"-516,2 10-258,-4 1-3741,4 12-645,-6 3-258,1 5-129,-2 4 129,3 3-258,0 0 0,-3 2 0,4-5 0,-3-7-129,1 1-258,-2-13-258,4 4-1032,-10-21-2322,1-12-1161,0 0-387,0 0-129</inkml:trace>
  <inkml:trace contextRef="#ctx0" brushRef="#br0" timeOffset="88390.0556">8017 14200 5934,'-13'-45'5418,"0"24"-129,-7 14-1290,-10-11-2064,7 14-774,-14-1-645,0 3-516,3 4-1806,0-1-2838,3 1-645,7 0 0,8-2-516</inkml:trace>
  <inkml:trace contextRef="#ctx0" brushRef="#br0" timeOffset="89259.1053">13261 13622 9933,'0'0'5805,"14"4"-387,-14-4-129,7 38-4257,-7-21-387,5 13-129,-5 6-129,2 10-258,-1 7 129,3 6-129,0 3 0,0 1-129,0 0 129,1-2-258,0-6-129,-3-7 0,2-4-903,-7-12-3999,3-6-258,0-14-516,0-12-516</inkml:trace>
  <inkml:trace contextRef="#ctx0" brushRef="#br0" timeOffset="89755.1337">13539 13530 8385,'12'-34'5805,"-12"34"-516,10-3 0,-10 3-4257,11 29-129,-10 0-129,5 15-387,-2 2-129,2 10 0,0 9-129,3-1 0,-1-2 0,0 0 0,0-2-258,3-6 129,-6-10 0,1-11-258,-3-10 0,-3-12-258,0-11-129,0 0-387,0-9-129,-6-23-129,5 8 258,-5-12 387,3 1 258,0 0 387,-4-2 516,5 10 387,-13-4 129,7 18 258,-18-7-258,3 17-258,-12-4 0,0 7-258,-5 0-258,0-3-258,4 3-774,-7 0-4257,17-5-258,3-8-516,8-7-645</inkml:trace>
  <inkml:trace contextRef="#ctx0" brushRef="#br0" timeOffset="90979.2037">13636 9554 3870,'14'13'5676,"-14"-13"-129,18 11-516,-4 3-3096,-14-14-387,0 0-516,0 0-387,0 0-129,0 0 0,0 0 0,-18 5-129,-2 1 0,-9-2 0,-7 6 0,-12-5 129,-5 2-258,-6-4 129,-4-3-258,-4 0 129,0 0 0,0 0 0,4 1-129,2 5 0,7-1-129,3 7 129,8 2 0,6-2-129,7 0 0,4 1 129,6-11-129,6 0 129,1-2-129,13 0 0,-15-14 0,15 14-129,-12-10-258,12 10-774,0 0-4386,0 0-258,0 0-387,8 0-645</inkml:trace>
  <inkml:trace contextRef="#ctx0" brushRef="#br0" timeOffset="91365.2258">13104 9919 8643,'31'39'5934,"-16"-18"-258,-8-1-258,1 9-4515,-8-5-129,0-2-387,0-1 258,-3 3-516,1-3 129,1 7-129,1-7 0,0-3-129,3 1-129,4-1-258,4 1-258,-11-19-2064,0 0-2709,12 5-258,-12-5-645,10-10 0</inkml:trace>
  <inkml:trace contextRef="#ctx0" brushRef="#br0" timeOffset="91799.2506">13399 9992 7611,'18'0'5547,"-4"8"-129,-14-8-516,5 25-4128,-5-25-129,-8 15-258,-3-5 0,11-10-258,-20 15 129,20-15 0,-15 7 0,15-7 0,0 0 0,0 11 0,0-11 0,20 13-129,-7-3 0,2 4 0,-1 2 0,0-1 0,-4 2-129,-2-1 129,-7 0-129,-2 2 129,-12-6 0,-3-1-129,-4-1 0,-4-1 0,0-1-258,-4-5-516,14 3-4386,-9-2-258,8 9-516,0-7-387</inkml:trace>
  <inkml:trace contextRef="#ctx0" brushRef="#br0" timeOffset="92993.3189">7855 10011 6837,'22'21'5547,"-22"-21"516,18 16-903,-5-4-3612,-13-12-387,0 0-258,3-24-129,-3 0-258,-1-10 0,-2-10-258,-7-11 258,1-1-129,-4-7-129,0 2-129,1 10 0,2 0 0,-2 11 0,5 11 0,2 10-129,3 6 0,2 13 129,0 0-258,0 0 258,0 0-258,0 0 129,0 0 0,0 10 0,0-10 0,-10 20-129,1-6 129,-3-2 0,-2 2 129,0-1-129,-2-4 0,0 1-129,0-3 0,5-4-129,0-1-129,11-2-516,-21 0-3483,21 0-1290,0 0-387,8 9-258</inkml:trace>
  <inkml:trace contextRef="#ctx0" brushRef="#br0" timeOffset="93939.373">13121 9832 4644,'11'10'6063,"9"2"-516,-20-12-258,14 2-2709,-14-14-1290,5-4-258,-5-9-258,0-2-258,-6-12 0,1 3 0,-3-14-129,-1 7-129,4-1 129,-3 5-129,3-4 0,-1 9-129,1 6 0,2 2 0,-1 9-129,2 0 0,-4 2 0,6 15 0,-14-9 0,0 9 0,-2 0 0,-6 4-129,-4 6 258,-3 3-129,1 5 0,-4 0 129,3-3 0,0-3-129,6 1-129,3-1 258,3-3-387,4-4-129,3 7-774,-5-10-4386,15-2-387,-7 13-258,7-13-903</inkml:trace>
  <inkml:trace contextRef="#ctx0" brushRef="#br0" timeOffset="98647.6422">17163 10696 5676,'18'-85'5676,"-11"52"-129,-5 3-516,2 13-3870,-15 1-129,-3 16 0,-13 0-387,-4 24-258,-13 2 0,0 9-129,-7 11 129,1 4-258,0 3 129,6 8-258,5 2 129,5 7 0,9 0 129,8 3-129,5-4 0,5 4 129,5-4-129,2-2 0,8-3-129,5-10 129,4-4-129,6-6 129,4-6-129,9-5 129,4-7 129,8-3 0,3-7-129,5 1 0,0-3 129,4 0 0,1-6-258,-1-2 129,0-6-129,0-6-129,1-8 258,3-7-129,2-4 0,0-4-129,-3 0 258,-2-4-129,-1-1 0,-6 2 258,-7-2-258,-6-2 0,-7-8 0,-2-2 129,-8-10-129,1-1 0,-10-4 0,0 2 129,-7-6-129,-1 5 0,-5-2 0,-2 3 0,-6 3 0,-6 8 129,-4-1-129,-7 0 0,0 7 0,-10-1 0,-1 4 0,-2 4 0,-9-2 0,-3 6 0,-4 5 0,-1 7 0,0-3 0,-3 9 0,1 6 0,1 3 129,4 4-129,1 0 129,3 0-129,1 1 0,3 5 0,0 3 0,3-2-129,1-1-129,7 11-258,-4-8-516,15 12-4386,-10-4-258,9 8-516,2-6-516</inkml:trace>
  <inkml:trace contextRef="#ctx0" brushRef="#br0" timeOffset="99197.6738">17104 10835 7353,'0'0'5805,"0"0"-129,11 16-387,-11 6-3612,2 16-903,-2 2-129,0 12-387,0-3 129,0 2 0,0-8-387,0-7-258,8 4-516,-8-22-2967,8-1-1548,-8-17-516,23 3-516</inkml:trace>
  <inkml:trace contextRef="#ctx0" brushRef="#br0" timeOffset="99511.6918">17372 10893 8385,'27'-20'5547,"-27"20"-129,11-10-387,-11 10-4386,0 0-387,0 0 129,-11 0-258,11 0 129,-11 10-129,6 6 129,5 1-129,0 3 387,9 6-387,4-2 129,2 5 0,-1 1-129,2-3 129,-7-1-129,-1 0-129,-8-5 129,-3-9-129,-11-1-129,-9-6-258,-2 0-258,-15-8-3999,9 2-774,-2-3-516,5 4-387</inkml:trace>
  <inkml:trace contextRef="#ctx0" brushRef="#br0" timeOffset="100683.7588">17169 11996 9933,'-2'52'6192,"2"-15"-645,0 9-129,0 1-4773,0 10-258,-5-2 0,1 3-258,-1-6-129,-1-1-258,5-1 129,-1-9-387,2-2-516,-3-19-3612,6-2-903,-3-18-258,19 4-645</inkml:trace>
  <inkml:trace contextRef="#ctx0" brushRef="#br0" timeOffset="101056.7801">17378 12093 3483,'16'-6'5805,"-16"6"-387,10 17-387,-8 10-2064,-2-3-2451,0 16-258,0 3 129,0 10-258,0 0 0,0 3 0,0-1 0,4-2-129,-1-8 387,2-10-516,1-14 129,-1-10-258,-5-11 0,7-10 129,-7-11 0,0-9-129,-7-5 129,-5 0 129,-3 1-129,-5 5 387,-4 7-129,4 3 0,-3 10-129,-2 4-129,5 5-774,-6 2-3870,10 4-258,16-6-516,-18 1-258</inkml:trace>
  <inkml:trace contextRef="#ctx0" brushRef="#br0" timeOffset="102591.8679">18602 10379 6708,'0'0'5547,"0"0"-387,-19-18-1032,19 18-2967,-30-8-516,9 4-258,-11 3 0,0 1 129,-4 0-387,-2 7 129,1 7-129,2 3 129,-1 4-129,6 7 129,-4-4 0,4 7 0,0 3-129,4 2 258,-1-3-258,4 0 0,-1-2 0,5-1-129,3 1 129,3 3-258,3-4 258,0 2-129,4 3 0,2 1 129,0 3 0,3 4 0,0-2 129,1 1-129,0 2-129,0-2 129,3 2 0,4-7 0,-1 3-129,5-3 129,-1-1-129,3-4 129,0-4 0,6 1-129,2-6 129,1-1 0,3-3 0,3-1-258,1 0 258,4-5-129,1-1 129,4 1 0,2-1-129,8-2 0,0-3 0,5-1 129,3-2-129,2-4 0,1 1 0,4-1 129,-2-5-129,-4-2 129,1-3-129,-4 2 0,-5-8 129,2 3 0,-3-5 0,-2-1-129,0-3 129,2 0 0,-1-2-129,-1-4 0,2 4 0,-3-2 0,-1-3 129,-6-4-258,-4 2 129,-5-8 0,-3 1 129,-7-5-129,-5-3 0,-5-4-129,-4-2 129,-5 4 0,0-5 0,-6 3 0,-4 1 0,-6 2 0,1 3 0,-4 1 129,-3 1 129,-2 4-258,-4 2 0,-3 5 0,-9-4 0,-5 4-129,-6 2 258,-5 7-129,0 4-129,-3 2 258,-1 4-129,2 4 0,4 8 0,1 1 129,8 4-129,0 4 0,1 8-129,0 0 0,3 2 129,-2-1 129,-2 1 0,0 0-258,2 8-129,-1-10-129,9 4-516,-13-8-4257,21 7-387,1-11-774,13 0-387</inkml:trace>
  <inkml:trace contextRef="#ctx0" brushRef="#br0" timeOffset="103033.8931">18633 10672 9804,'4'-10'6063,"-4"10"-516,15 7 0,-19 10-4644,4 15-387,-1 2 0,-1 4-516,-1 3 129,-2 0 0,1-3 0,4-6-129,0-5-129,0-7 0,0-4-516,0-16-1677,0 0-3354,0 0 0,12 0-645,-12 0-258</inkml:trace>
  <inkml:trace contextRef="#ctx0" brushRef="#br0" timeOffset="103347.9111">18874 10749 7224,'13'-7'5676,"-1"-5"-387,-12 12-129,0 0-4128,-6 2-258,-9 8-258,4 4-129,-3-3-129,1 7 0,4 0 129,4 3-258,5-1 129,0 1-258,6-4 258,2 5-258,2 0 129,2-5 0,-4 0-258,-5-5 129,-3 5-258,0-17-387,-9 29-3741,-12-14-903,-2 4-516,-7 1-387</inkml:trace>
  <inkml:trace contextRef="#ctx0" brushRef="#br0" timeOffset="103801.9371">18550 12022 9030,'9'33'6063,"-5"-9"-516,-4 0-129,5 7-4515,-5-3-387,-5 5-258,-2 2-129,0-4-258,-1-1 129,0-4-516,7-2 0,1-24-2580,-10 19-2322,10-19-258,0 0-387,11-12-129</inkml:trace>
  <inkml:trace contextRef="#ctx0" brushRef="#br0" timeOffset="104194.9596">18755 11928 7224,'28'-10'5676,"-28"10"-129,17 3-387,-17-3-3999,11 23-516,-10-6-129,1 11-258,-2 5 129,0 8-129,2 3-129,-1 3 129,0-3 0,0 2-258,0-5 129,2-7-129,-2-6-258,-1-9-258,0-6 0,0-13-387,0 0-516,-5-19 387,5 3-258,-3-10 516,3 4 258,-3-2 516,0 0 129,2 11 516,-9-6 258,10 19 0,-23-13-129,9 13-129,-10-2-258,-2 2-516,2 0-1032,-11-3-3741,11-4-387,3-4-516,6-6-129</inkml:trace>
  <inkml:trace contextRef="#ctx0" brushRef="#br0" timeOffset="106391.0852">19622 11294 5805,'8'-10'6063,"8"6"-516,-5 6-129,6 20-3483,-4-11-903,12 17-258,-3-4-129,8 5-129,0 5-258,4 5 129,3-3 0,3 6-129,-1 3-129,5 6 129,-4-2-129,4-2 0,-4-1 0,-3-5 0,-3-1-129,-4-3 0,-4-10-258,-4-13-387,3 4-903,-25-18-3870,26-3-387,-16-17-258,3-6-645</inkml:trace>
  <inkml:trace contextRef="#ctx0" brushRef="#br0" timeOffset="106647.0999">20357 11543 7611,'0'0'5676,"2"15"-129,-2 7-387,1 12-4257,-5 4-129,-2 13-258,-4 0-129,2 7 258,-1-1-129,6 4-129,-1-3 0,4-3 0,3-5-129,3 1 0,1-10-129,-3-8-129,0-3-258,-4-5-129,-6-1-387,-21-16-3870,3 4-1032,-5-12-258,-5 0-645</inkml:trace>
  <inkml:trace contextRef="#ctx0" brushRef="#br0" timeOffset="109215.2467">20983 12286 1548,'-15'11'5805,"2"0"-387,13-11-129,-14 0-2967,14 0-258,0 0-645,0 11-258,0-11-258,0 0-387,0 0 129,0 0-129,3-9-258,-3 9 0,0 0 0,18-9 0,-18 9 0,21-13-129,-9 5 129,2 1-258,1-2 258,2-1-129,0 1 0,1-1-129,-2 3 0,5-2 129,-1-1-129,0 2 129,3-4-129,0 2 0,-1-1 129,-1 3-129,3-8 129,-2 6-129,0 2 129,-1-1-129,0 6 0,1-3 0,-2 0 129,3 0-129,0 3-129,4-5 129,-2 2 129,5-5-129,0 1 0,1 3 129,1 2-129,-3-2 0,3 3 0,-5 2 129,2-1-129,-4 3 0,1 0 0,0 0 0,0-1 0,-1-1 0,0 2 0,5-1 0,-1 0 0,-1 1 129,1 0-129,-4 0 0,2 0 129,-3 1-129,1-1 129,-6 7-129,1-3 0,-1-4 0,0 2 0,2 2 129,-1-4-129,2 4 129,1-4-129,3 0-129,-1 4 0,3 0 129,-1-1 0,0 3 0,0 5-129,-1 1 129,-2 1 0,-1-5 0,-3 0 129,-3 2-258,-1 2 129,-2-3 0,-1-1 0,-2-3 0,-1 5 0,1 2 129,2-2 0,-1 4-129,2 1 0,-1 2 0,3 4 0,0-1 0,-1-1 129,-2 2-258,0-1 0,1 1 129,-4-2 0,1-3 0,-5-1 0,1-1 0,-4-2-129,0 0 258,-1 0-129,-2-1 0,0 3-129,0-2 129,-2 3 0,-2 2 0,1 1 0,-2-3 0,0 3 0,-3-2-129,2 1 258,-1 4-129,-1-4 0,-3 4 0,1-3 0,-3 4 0,-1-3 0,-3 5 0,-2-3 0,-1-2 0,-4 4 0,2-6 0,-4 1 0,0-1 129,-2 0-129,0-3 0,0-2 0,-2 0 0,2-1 0,-1-3 0,-2 2 0,-2 0 0,3-1 0,-4 2 129,-1 0-129,2-1 0,-1-1 0,-1 3 0,3-4 0,1-1 0,2-1 0,0 0 0,1-1 0,-2-1 0,2-2 129,-4 2 0,-3 0-129,-1-4 0,-2 3 0,0-3 0,-2 1 0,-1 3 129,2-1-258,2-2 129,0-1 0,2 0 0,3 0 0,0 0 0,3 0 0,0 0 0,1 0 0,0-3 0,2 2 129,-3-2-129,1 1 129,0-2-129,0-2 129,1 3-129,0-4 129,0 2-129,-1-2 0,0 2 0,-2-2 0,0 2-129,-4-2 129,0 2 0,-2-2 0,1 1 0,2-1 0,1-2 0,1-1 0,3 0 0,3-1 0,3 3 0,3-4 0,0 1 129,3-1-129,2-3 0,1 6 0,-1-2 129,2-3-129,-2 2 129,0-2-129,2-1 0,-1-2 0,4 4 0,-3-7 0,6 2 0,-1 0 0,4-1-129,2 4 129,-1 1 0,2-1 129,0 2-129,0 2 0,4-1 0,2-2 0,0-5 0,2 1 0,0-3 0,3 4-129,-2 2 129,4-3 0,-1 0 0,3 2 0,-1 3 129,5-1-129,-1 2 0,0-3 0,3 1-129,-2 3 0,4-1 129,-2 0 0,-1 1 0,0 0 0,3 2 0,-1-2 0,1 3 0,2-1 0,0 6 129,1-2-258,-2 5 129,2 0 0,-1 0 0,1 0 0,-4 0-129,-1 3 129,-2 1 0,0 4 129,-2-4-129,0 4-129,-4-3 129,1 4 129,-4-6-129,-10-3 0,18 6-129,-18-6-258,0 0-387,16 0-1935,-17-12-2967,1 12-516,-8-21-258,2 7-645</inkml:trace>
  <inkml:trace contextRef="#ctx0" brushRef="#br0" timeOffset="110239.3053">21297 12721 9546,'6'9'6063,"-6"-9"-645,0 17 0,9-9-4644,-9-8-387,-9 4-129,9-4-129,-15 4 0,3-5 0,12 1-129,0 0 129,-10-14 0,10 14 0,0 0 129,0 0 129,0 0-258,6 2 129,-6-2 0,9 10-129,-9-10 0,0 0-129,10 11-129,-10-11-129,0 0-258,0 0-645,0 0-4257,0-12-258,0-1-387,4-4-645</inkml:trace>
  <inkml:trace contextRef="#ctx0" brushRef="#br0" timeOffset="110741.3341">21994 12538 7611,'11'0'5934,"-11"0"-516,8 16-258,-1-1-3999,-7-15-774,0 0 0,1 11-258,-1-11 129,0 0-129,0 0 129,0 0 0,0 0 0,7-7 0,-7 7 129,0 0-129,12 0-129,-12 0 0,2 10-258,-2 3-387,0-13-516,-9 11-4386,-3-8-129,2 5-387,-7-7-516</inkml:trace>
  <inkml:trace contextRef="#ctx0" brushRef="#br0" timeOffset="112137.4138">21150 13341 9933,'12'0'5676,"-11"14"-129,3 13-258,-4 4-4386,2 6-258,-2 6-258,0 4 0,-2 1-129,0 4 129,-2-5-258,1 1-129,-2-7 129,2-2 0,-1-15-258,0 3 0,3-13-387,1-14-516,-1 17-3741,1-17-645,0 0-258,0 0-774</inkml:trace>
  <inkml:trace contextRef="#ctx0" brushRef="#br0" timeOffset="112511.4353">21077 13762 7353,'14'-28'5418,"-3"15"-129,0-10-129,15 6-4128,-14-6 129,10 5-387,-5 2-129,6 15 0,-3 0-129,6 3-129,-6 13 0,2 6 0,-3 6-258,-6 7 129,-4-4-129,-7 0-129,-2-1 0,-7 2 0,-8-8 129,-7-4-129,-5-7-129,0-5 129,-4-7-129,2-2 0,3-6-516,-1-10-258,27 18-4128,-25-25-387,25 25-258,-6-22-903</inkml:trace>
  <inkml:trace contextRef="#ctx0" brushRef="#br0" timeOffset="112835.4538">21480 13686 8514,'14'12'5676,"-14"-12"-516,-3 23-258,-11-9-4257,6 3-387,-5 2 129,5 6-258,2-4 129,6 3 129,1-2-129,13-2 0,5-12 0,6 3 0,-1-11-258,1-2 258,-5-10-387,-5-8 129,-9-3-129,-6-4-258,-11 5 0,-10-10-258,1 18-1419,-10-11-3096,4 10-387,0 2-129,8 5-387</inkml:trace>
  <inkml:trace contextRef="#ctx0" brushRef="#br0" timeOffset="113195.4744">21660 13631 5547,'20'37'5805,"-15"-11"-387,2 7-516,-6-8-2451,1 10-1806,-2-7-387,-2-4-129,-2-6-129,0-4 0,4-14 0,0 0 0,0 0-129,0-21 129,4 0-129,4 0 258,3 0-129,0 0 0,0 6 129,2 7 0,-1 8 0,1 7 0,-4 10-129,2 5 129,-4 7-129,2-1-258,1 5-1032,-10-9-3483,6-3-516,-6-21-387,19 12-129</inkml:trace>
  <inkml:trace contextRef="#ctx0" brushRef="#br0" timeOffset="113671.5016">21999 13730 8901,'15'-3'5418,"-15"3"-258,-3 7-258,3-7-4515,-27 20-129,7-2-129,-1 1-129,2 0 129,3 5 0,4 5 0,6-6 0,6 0-129,3-8 129,12-10 0,7-5-129,4-3 0,1-14 129,1-9-129,-3-7 0,-1-5 129,-4-7 0,-7-1-129,-5-3 129,-6 0-129,-2 4 129,-1 7 0,-8 6-129,1 10 129,-5 8 0,0 14 0,0 4 129,1 18-129,0 2 129,5 8 0,-2 4-129,7 3 129,1 4-258,1-2 129,3-2 0,4 2-258,2 0 129,1-7-258,2 0 0,-3-7-258,3-3-129,-12-24-1290,18 22-3354,-18-22-258,16-2-387,-8-13-258</inkml:trace>
  <inkml:trace contextRef="#ctx0" brushRef="#br0" timeOffset="113845.5116">22202 13740 9159,'17'56'5934,"-12"-31"-774,1 5-258,-2-1-4515,-4-7-645,0 2-387,-11-21-2709,11-3-1935,0 0-258,0 0-258</inkml:trace>
  <inkml:trace contextRef="#ctx0" brushRef="#br0" timeOffset="113979.5193">22197 13635 6837,'-1'-12'5289,"1"12"-387,0 0-903,0 0-7482,8 9-1032,-8-9-516,12 11-516</inkml:trace>
  <inkml:trace contextRef="#ctx0" brushRef="#br0" timeOffset="114690.5599">22414 13682 4386,'16'24'5805,"-8"-4"-387,-3 1-516,-1 6-2580,-4-8-1419,1 6-387,-1-4 0,0 3-387,-1-8 0,1-2-129,0-3 0,0-11 0,18 0 129,-5-6-129,5-5-129,-1-5 129,3 3 0,-2-6 0,-1 5-129,-2 2 129,-2 4-129,-13 8 258,17-9-129,-17 9-129,0 0 129,11-3 0,-11 3 0,0 0 129,0 0-129,0 0 0,0 0 0,0 0 0,0 0 129,0 0-129,0 0 0,13 15 129,-8 6-129,1 6 0,-1 3 129,1 10 0,-3 3 129,-1 3 0,-2 3 0,-6-8-129,-8-7 0,-1-7 129,-7-10-129,-2-9 0,3-8 129,-1-8-258,6-9 129,4-2 0,6 3 129,6 5 0,0 11-129,21-12-258,-3 12 0,-1 0-387,1 6-129,-18-6-645,21 20-3483,-21-20-516,-21 20-645,-16-18 0</inkml:trace>
  <inkml:trace contextRef="#ctx0" brushRef="#br0" timeOffset="115134.5853">21198 14304 8256,'0'24'5805,"-8"-12"-516,-3 7-258,-7 1-3741,-1 2-1161,-3 2 0,2 5 0,3 0 0,7-3-129,7 4 0,3-2 129,13-3 0,7-6 0,9-11 0,0-3 0,0-5 0,-1-8-129,-4-9 129,-5-4 0,-10-9-129,-6 3 0,-6-2-129,-11-2 0,-3 7 0,-9 1-387,8 11-516,-14-7-3612,15 15-516,3-1-516,14 5-516</inkml:trace>
  <inkml:trace contextRef="#ctx0" brushRef="#br0" timeOffset="115427.6021">21365 14364 7998,'3'56'5418,"-3"-16"0,0 0-516,2 3-4257,-2-6 0,0-1-258,0-10 0,2-6-129,-2-20 129,18 5 0,-5-14 0,1-13-258,0-3 129,1-4 0,-1 1-258,0 0 129,-1 9-258,-1 0-129,1 11-258,-13 8-645,32-9-3999,-16 9-258,5 2-387,2 3-516</inkml:trace>
  <inkml:trace contextRef="#ctx0" brushRef="#br0" timeOffset="115855.6266">21714 14133 9159,'11'21'5676,"-4"-3"-129,4 10-387,-3 4-4644,0 8-258,-4 4 0,2 4-129,-4-2-129,1-2 258,0-3-258,1-4 258,-2-10-129,2-8 0,-4-19 0,8 13 0,-8-13-129,13 0 0,-13 0 0,16-11 0,-4 6 0,0 2 0,2 3 0,-4 7 0,0 6-129,-1 8 129,-5-1 0,-4 5-129,-2-4 0,-13-4-129,-8-5 258,-2-7-129,-10-5-129,-3-20-258,5 12-1935,-6-19-2709,9 5-387,7-5-258,13 10-516</inkml:trace>
  <inkml:trace contextRef="#ctx0" brushRef="#br0" timeOffset="116082.6396">21992 14555 6321,'-6'54'5418,"5"-25"-387,0-3-516,5 0-4257,0-3-1032,-4-23-2580,2 13-1548,-2-13-258,17-18-258</inkml:trace>
  <inkml:trace contextRef="#ctx0" brushRef="#br0" timeOffset="116257.6496">22060 14275 6321,'11'-49'5805,"-2"32"-387,-3 5-258,-6 12-2838,13 0-2064,-13 0-387,0 0-645,0 0-258,17 6-1419,-17-6-2580,0 0-387,0 0-258</inkml:trace>
  <inkml:trace contextRef="#ctx0" brushRef="#br0" timeOffset="116479.6623">22194 14195 1806,'8'59'5547,"-4"-21"-387,-4 5 0,8 13-2451,-9-10-645,2 18-903,-1-10-387,1 0-129,0-5-387,2-7 0,0-8-258,-1-9-258,1-7-258,-3-18-1290,0 0-3354,0 0-129,7-12-387,-7-6-387</inkml:trace>
  <inkml:trace contextRef="#ctx0" brushRef="#br0" timeOffset="116729.6766">21963 14352 7482,'-3'-10'5805,"3"10"-516,-6-14-258,6 14-4257,0 8-1032,0-8-2451,0 0-2193,0 0-516,5 23-516</inkml:trace>
  <inkml:trace contextRef="#ctx0" brushRef="#br0" timeOffset="117426.7164">22543 14599 5934,'13'3'5289,"-13"-3"-258,-8 0-258,-7 2-4128,-7-2-129,-3 0-129,-3 0-258,3 0 129,0 3-129,7 8 129,5-4-129,7 4 0,6-11 0,5 19-258,-5-19 129,23 19 129,-6-14-258,-2-1 129,2-2 0,-5-2 0,-12 0 0,18 0 129,-18 0 0,0 0 0,0 0 0,10 4-129,-10-4 129,4 11 0,-4-11 129,10 13-129,-10-13 258,10 18-258,-10-18 129,16 11 0,-6-11 129,4-3-129,2-7-129,4-8 129,0-4-258,5-9 129,0-4-129,-1-4 129,-2 1-129,-1 1 0,-4-2 0,-4-1-129,-5 5 129,-2 8-129,-6 2 0,0 9 0,0 16 0,-21-11 129,5 16 0,0 16 129,-2 4-129,3 6 129,3 8 0,5-1 0,6 1 0,1 2-129,10-5 129,9-4-129,6-1 0,2-3-129,1-2-258,-5-14-774,5 5-3999,-12-12 129,-3-1-516,-13-4-774</inkml:trace>
  <inkml:trace contextRef="#ctx0" brushRef="#br0" timeOffset="118585.7827">22376 14442 10191,'16'1'5805,"-16"-1"-516,-6 12 0,-13-7-4644,-6 3-258,-10-5-258,-5-1-129,0 3-129,-4-5-258,8 5-516,-9-5-4257,17 5-129,1-1-516,8 4-387</inkml:trace>
  <inkml:trace contextRef="#ctx0" brushRef="#br0" timeOffset="120089.8688">21140 10036 1806,'7'-13'5805,"-7"13"-387,0 0-258,1-12-2709,-1 12-516,0 0-774,0 0-516,0 0 129,7 8-516,-7-8 129,0 0-129,-2 13-129,2-13 129,-1 15-129,1-15-129,0 0 129,0 0 129,0 0-129,0 0 129,0 0 0,0 0 0,1-7-129,-1 7 129,0 0 0,0 0-129,0 0 0,8 9-129,-8-9-129,0 0-129,-3 18-645,-13-18-4386,16 0-258,-14-13-645,11-3-258</inkml:trace>
  <inkml:trace contextRef="#ctx0" brushRef="#br0" timeOffset="122174.988">21357 9921 774,'6'15'5289,"-6"-15"387,7 13-774,-3-1-2193,-4-12-1161,0 0-516,0 0-387,8 14-129,-8-14-258,2 16 129,-2-5-129,2 3 0,-2 1 258,2-1-387,-2 1 129,0-3-258,0 2 129,0-2 0,-4-2 0,-1 1 0,0 1 0,-2 4 0,0-2 0,1 3 129,-1-2-129,-2-1 0,1 1 0,2 2 0,-1-2 129,-2-2-129,1 2-129,-2-1 129,-4-1 0,0 4 0,-3 0-129,0-3 0,-2 1 0,3-2 0,-4-2 129,5 4 0,0-4-129,4 3 129,-2-8 0,1 3 0,-3 0 0,4 3 0,-5-4-129,1-2 129,-5 1-129,1 0 0,-2 0 129,-1-1-129,-4-1 129,5-1-129,-3 3 129,1-2 0,0 0-129,3-2 129,-1 2-129,1 1 129,4-3 0,-2 1-129,2-3 0,-3-1 0,4 0 0,-3 0 129,0 0-129,1-5 0,-2 5 0,2-3 0,-2 1 129,1 2-129,1-3 129,-2 1 0,0 0-129,3 0 0,-3-8 129,4 0-129,-3-1 0,3 3 129,-3 0-258,3-2 258,0 1 0,-2-3-129,0 2 0,3 7 129,-2-11-129,2 4 0,-3-5-129,4 1 129,-4-2 0,3-1 0,-2-3 129,2 1 0,1 4-129,0-4 0,0 6 0,1-1 0,2 0 0,-1 2 0,4 0-129,7 12 129,-15-21 0,10 8 0,1-2 129,1 2-129,0 2 0,2-1 0,1 0 129,-2 0-129,2-3 0,0 15 0,0-21 0,0 8 0,2-4 0,1 2 0,2-2-129,1 5 129,3-2 0,-1 0 0,4 1 129,-1-1-129,3 2 0,0 2 0,-2 1 0,4-1 129,-2 4-129,0-3 0,0 1 0,1 3 129,-1-3 0,2 1-129,-2 2 0,3-3 0,0-1 0,2 1 0,-4 1 0,4 5 0,-1-3 0,1 3 0,-1-3 0,-2 0-129,2 1 129,-4 2 129,3-4-129,-1 1-129,1 2 129,1-4 0,-1 5 0,3-3 0,-2-2 129,1 4-129,0 3-129,-2-5 129,2 1 129,-3 4-258,1-3 129,-2 3 129,4 0-258,2 0 129,-2 0 129,2 0-129,0 0 0,0 0 0,1 0 0,-1-1 0,-3 1 0,0 0 0,-1 0-129,-1 0 129,-1 0 0,-3-1 0,3 1-129,0-6 129,0 4 129,-1-1-258,2 2 258,-1 1-129,-1 0 0,1 0-129,-3 4 129,2 4 0,-2-7 0,2 4 0,-14-5 129,20 11-258,-20-11 129,20 12 129,-20-12-129,20 9 0,-11 4 0,-2-1 0,5 0 0,-3 0-129,1 3 129,0 1 0,2 4 0,-1-1 0,-1-5 0,-2-1 0,-1-1-129,-3-1 129,-4-11-258,2 13-258,-2-1-516,-10-12-3225,10 0-1548,-11 9-387,11-9-645</inkml:trace>
  <inkml:trace contextRef="#ctx0" brushRef="#br0" timeOffset="123109.0414">22164 10035 4386,'0'0'5805,"0"0"-258,0 0-516,13 0-2838,-13 0-516,0 0-903,0 0-258,0 7 0,0-7-258,0 0 0,0 0-129,0 14 0,0-14 0,0 0 0,0 0 0,0-11-129,0 11 129,0-10 0,0 10 129,0 0-129,3-15 129,-3 15 0,0 0 0,0 0-258,10 5 129,-10-5 0,0 0-129,7 12 129,-7-12 0,0 0-129,0 0 0,0 0 0,0 0 0,0 0 0,0 0 0,0 0-129,5 11-258,-5-11-258,0 0-387,0 0-3999,0 0-516,-12 0-774,12 0-129</inkml:trace>
  <inkml:trace contextRef="#ctx0" brushRef="#br0" timeOffset="124592.1263">22001 10031 4773,'3'12'5934,"-3"-12"-645,11 19-258,-11-19-3354,9 12-1032,-9-12-129,0 0-258,7 12 258,-7-12-258,0 0 0,4 20 0,-4-20 258,10 17-129,-10-17-129,8 17 129,-8-17-129,7 21-129,-7-21 0,6 17 129,-6-17-129,11 15 0,-11-15 0,11 12 0,-11-12-129,18 13 258,-18-13-129,20 13 0,-6-9-129,-1 2 129,3 2-129,1-1 129,0-4-129,2-2 129,0 2-129,2 1 129,1 0 0,3 4-129,2-6 129,2 0-129,2 3 0,0 3 129,2-7-129,0 4 0,1 2 0,-5-7 0,0 0 0,-1 0 0,-2-1 0,-2-7 129,1 4-258,-1-3 258,-1-3-129,1-1 0,0 2 129,-1 1-129,-1 0 0,-1 4 129,2-3-129,-5-1 0,2 1 0,-3 0 129,0-2-129,-1-2 0,-3-1-129,2-2 0,-4-1 258,-1 1-129,1-3-129,-4 0 129,0 1 0,-2-2 0,-4 4 0,-1-2-129,0 2 129,0 0 0,-7-1 0,0 1-129,-3-1 129,-1 1 0,0 0 0,-2-1 129,-1 1-129,1-1 129,-3-2-129,0 5 0,-1 4 0,-2-4 0,-2 0 0,-1 2 0,-3-1-129,0-3 129,-2 3 0,0-1 0,-3-2 0,-3 9 0,1-7 0,0 0 0,-2 2 0,-1 7 129,0-9-129,1 8 0,-2 1 0,5-2 0,1 5 0,0 0 0,3 0 0,1 0 0,3 8 0,1-4 129,3-2-129,-1 4 0,3-6 0,-2 5 0,1 2 0,3 0 0,0-2 129,2 0-129,1 2 0,-1 0 0,1-4 0,12-3 0,-20 14 0,10-10 0,-2 4-129,12-8 129,-21 15 0,9-6 0,2-1 0,-3 2 0,1-3 0,12-7 0,-20 9 129,20-9-129,-14 15 0,8-5 0,6-10 129,-11 16-129,6-1 0,1-2 0,4-13 129,-7 23 0,7-23-129,-7 15 0,4-1-129,3-14 258,-4 13-129,3-1 0,1 1-129,0 2 129,5-1 0,-1-2 0,2-1 129,-1 1-129,1 2-129,-6-14-516,9 22-1677,-9-22-3225,0 0-387,-8-9-516,3-7-387</inkml:trace>
  <inkml:trace contextRef="#ctx0" brushRef="#br0" timeOffset="125819.1965">21062 10753 8127,'11'7'5934,"-11"-7"-516,0 0 0,-3-11-4644,-9 5-387,-5-2-258,-2 1-129,-1 3 129,0 4 0,-3 0 0,5 11 0,5 7-129,4 5 0,5-1 129,3 4-129,1 1 0,5-5 0,7-3-129,2-9 0,2-5 0,-2-5 129,1-1 0,-1-8-129,0-6 129,-3-2 0,-4 5 0,-7 12 258,13-17-129,-13 17 0,0 0 0,8 8 0,-8 8 0,3 4-129,2-3 0,0 0 0,1 0-516,-6-17-387,16 5-4515,-16-5 129,21-14-645,-13-11-516</inkml:trace>
  <inkml:trace contextRef="#ctx0" brushRef="#br0" timeOffset="126163.2161">21160 10710 5289,'11'43'6063,"-6"-18"-387,-2-5-387,-1 13-2451,-2-13-2451,0-3-129,0 2-129,0-2-129,0-17 129,0 13-129,0-13 0,7-6 0,3-8-129,1-3 129,2-3 0,-2-4 0,1 10-129,0-3 258,-1 8-129,-11 9 129,14 0 129,-9 16-258,-1 3 0,4 3 0,0 0 129,-1 0-258,3-1-129,-10-21-516,30 11-3741,-17-21-645,3-7-516,-2-14-645</inkml:trace>
  <inkml:trace contextRef="#ctx0" brushRef="#br0" timeOffset="126430.2314">21443 10454 5934,'0'0'5934,"11"2"-645,-11-2-129,10 22-3870,-10-10-516,0 16 0,0 5-387,1 9 0,-1 3 0,5 6-129,-4 0 0,4-3 0,-2-2-258,0-12-387,5-3-1032,-8-16-3999,0-15-129,0 0-387,14-5-258</inkml:trace>
  <inkml:trace contextRef="#ctx0" brushRef="#br0" timeOffset="126584.2401">21552 10672 9546,'0'-17'5805,"-24"20"-516,7 15-387,-5-11-4644,0-1-258,-2 3-258,-3-8-1161,14 5-3612,-2 0-516,15-6 0,0 0-774</inkml:trace>
  <inkml:trace contextRef="#ctx0" brushRef="#br0" timeOffset="126772.251">21638 10764 8901,'4'54'5676,"-4"-32"-387,0-5-387,-4 2-5676,-11-8-4128,15-11-258,0 0-645,0-16-387</inkml:trace>
  <inkml:trace contextRef="#ctx0" brushRef="#br0" timeOffset="126902.2584">21604 10600 6450,'-12'-15'5418,"12"15"-1032,-4-15-4128,4 15-4902,0 0-516,0 0-387</inkml:trace>
  <inkml:trace contextRef="#ctx0" brushRef="#br0" timeOffset="127423.2882">21805 10530 5934,'27'-13'6321,"-27"13"-774,18 2-129,-18-2-3096,14 32-1677,-14-8-258,0 6-129,0 8-129,0 3 0,-1 0 0,-2 1 0,2-6 0,1-3-129,0-10 129,0-9-258,0-14 129,0 0 0,3-5-129,1-8 129,2-6 0,1-5 0,5 5-129,0 2 258,2 0-258,2 11 258,1 6-258,-2 1 129,-2 16 0,-1 2-129,-7 5 129,-4-2-129,-1 1 129,-10-4-129,-7-7 129,-6-12-258,1 0-129,-7-12-774,9-1-3999,-6-1-387,11-2-258,-1-4-387</inkml:trace>
  <inkml:trace contextRef="#ctx0" brushRef="#br0" timeOffset="127744.3066">22093 10710 7353,'12'30'5547,"-12"-17"-258,-6 1-387,8 4-4515,-7 2-129,0-1-129,1 6-129,3-2 0,1-2 0,12-5 0,3-6 0,5-6 129,0-4-129,0-5 0,-3-8-129,-3-10 258,-7 2-129,-7 3-129,-1-1-129,-15 0-387,2 12-3225,-9-4-1161,1 5-387,-1 6-516</inkml:trace>
  <inkml:trace contextRef="#ctx0" brushRef="#br0" timeOffset="128088.3262">22227 10647 6321,'20'53'5676,"-16"-26"-387,-1 5-387,-3-5-3999,2 6-387,-2-10-129,0 0-387,-2-6 129,2-6-129,0-11 0,0 0 0,7-5 0,1-12 0,3 2-129,0 1 129,1 0-129,1 5 258,0 6-258,-3 3 129,-10 0 129,18 26-258,-11-8 0,-5-7-1032,10 6-3741,-6-4-387,-6-13-258,13 10-129</inkml:trace>
  <inkml:trace contextRef="#ctx0" brushRef="#br0" timeOffset="128550.3527">22608 10764 4128,'-9'19'5676,"-7"-9"-258,-2 2-387,-4 5-2838,-4-7-1677,2 9-129,-1-2-129,7 0-129,6 0 0,11-2-129,1-3 0,14-6 0,7-3 0,6-5-129,3-10 129,3-8 0,-2-6-129,-5-1 258,-3-5-258,-4-2 129,-6-4 0,-5 2 258,-6 1-258,-2 9 258,-2-3-129,-7 2 0,-3 5 387,0 8-387,-3 4 258,2 10-129,-1 1 129,3 10-129,0 9-129,6 6 129,3 6 0,2 4 0,0 2-258,5 1-129,6 3 129,0-4-387,2-1 129,-2-11-516,7 9-2967,-9-17-1548,2-2-516,-11-16-258</inkml:trace>
  <inkml:trace contextRef="#ctx0" brushRef="#br0" timeOffset="128724.3626">22749 10824 7482,'10'41'5676,"-8"-16"-258,0 2-387,-2-11-4515,0 4-645,0 2-1032,-11-11-3612,11-11-516,0 0-258,-9-9-645</inkml:trace>
  <inkml:trace contextRef="#ctx0" brushRef="#br0" timeOffset="128838.3691">22745 10687 4386,'4'-13'4515,"3"21"-4773,-7-8 516,14 14-5031</inkml:trace>
  <inkml:trace contextRef="#ctx0" brushRef="#br0" timeOffset="129707.4187">22877 10725 1032,'0'19'4515,"0"-19"-129,0 0-258,0 0-3612,0 0 0,0 0-387,-3-5 258,3 5 516,0 0-129,0-11 387,0 11 0,0 0-129,10 0 0,-10 0-129,0 0-387,0 0-129,0 0-129,0 0-129,0 0-129,0 0 0,0 0 0,0 0 129,0 0 0,0 0 0,0 9 0,0 3-129,0 4 258,0-1-129,-3 5-129,2 2 129,-1 0-129,2-1 0,0-6 0,0-3 129,0-12-258,0 14 129,0-14 0,0 0 0,7-12 0,-7 12-129,12-18 129,-6 5 0,-6 13 0,14-17-129,-14 17 258,15-6-129,-15 6 0,16 0 0,-16 0-129,20 13 258,-7-6-258,-2-2 258,2-1-258,-1-2 258,0-1-258,-1-1 129,3 0 129,-14 0-258,20-9 258,-20 9-129,14-15 129,-14 15-258,8-17 258,-8 17-129,4-12 0,-4 12 0,0 0 0,0 0 0,0 17-129,0 3 258,3 14-129,-3 2 0,1 5 0,-1 5 129,0 2-129,-4-5 129,-1-2 0,-4-10-129,-3-13 129,-2-7 0,0-7 0,0-12 0,4-8 129,3-6-129,5-2 0,2 0 129,3 2-129,8 2-129,2 5-129,6 7-258,-9-5-774,11 13-3483,-21 0-516,0 0-645,0-15-387</inkml:trace>
  <inkml:trace contextRef="#ctx0" brushRef="#br0" timeOffset="130227.4486">21379 11128 4773,'11'-1'5676,"-11"1"-258,0 9-516,0-9-3225,-16 25-1032,0-14-387,2 6 0,0 1 0,5 3 0,0-9 258,7 5-258,2-17 0,10 18 0,3-16 0,5-2-129,1-2-129,1-6 0,0-2 0,-4-1-129,-3-2 129,-4-1-258,-7 2 129,-2-3-258,-6 1-387,-14-13-1677,7 9-2451,-4-1-645,5 4-387</inkml:trace>
  <inkml:trace contextRef="#ctx0" brushRef="#br0" timeOffset="130538.4664">21500 11143 5160,'6'58'5934,"-5"-28"-516,-1 1-387,2-1-3225,-2-8-1290,1-1-129,-1-21-258,3 12 129,-3-12-129,21-9 129,-7-8-129,6-3-129,0 3 129,3-5-129,0 6 0,-2 4 0,-2 1-387,-6-3-1677,3 14-3096,-4 0-258,3 1-516,-15-1 129</inkml:trace>
  <inkml:trace contextRef="#ctx0" brushRef="#br0" timeOffset="130970.4911">21839 11033 7353,'13'36'5676,"-10"-12"-258,4 6-516,-6 0-4515,-1 6 0,0-2-258,0-2 0,-3-3-129,1-7 0,-1-2 0,3-6 258,-1-3-258,1-11-258,0 11 129,0-11-129,0 0 129,0 0 0,0 0 0,14-11 0,-14 11 129,22-9 0,-9 6 129,4 3 0,-3 1 0,3 3 0,-5 3 0,-2 6 0,-10-13 0,10 22-129,-10-12 0,0-10 0,-20 8 0,2-8-129,-1-1-129,-8-16-903,7 3-3870,-1-3-258,2-3-258,4-1-387</inkml:trace>
  <inkml:trace contextRef="#ctx0" brushRef="#br0" timeOffset="131249.5071">22085 11364 8127,'4'61'5676,"-4"-38"-645,2-8-387,-2-15-4902,0 11-1290,-11-17-2838,8-11-774,1-5-645,2-2 258</inkml:trace>
  <inkml:trace contextRef="#ctx0" brushRef="#br0" timeOffset="131367.5138">22092 11275 4644,'7'-35'5547,"-7"35"-258,10-14-1677,-10-1-1548,0 15-1032,11 0-1290,-11 0-4386,0 0-387,0 0-387,13-9-387</inkml:trace>
  <inkml:trace contextRef="#ctx0" brushRef="#br0" timeOffset="131605.5274">22270 10999 7740,'11'1'5547,"5"14"-129,-11 0-387,-11 2-4644,4 9 129,-4 4-516,-5 9 0,5 11 0,0 1 129,3 4-129,0-3-129,3-4-387,0-18-645,8-1-3870,0-12-387,3-12-258,0-5-258</inkml:trace>
  <inkml:trace contextRef="#ctx0" brushRef="#br0" timeOffset="131768.5367">22417 11285 9288,'0'0'5547,"-20"0"-258,-6-4-1290,0 4-3354,-13 1-516,0 1-258,-3 1-387,0-8-516,18 3-3999,0-1-387,9 3-129,15 0-645</inkml:trace>
  <inkml:trace contextRef="#ctx0" brushRef="#br0" timeOffset="132399.5728">22524 11337 5934,'16'3'5547,"-16"-3"-258,0 0-516,0 0-3999,-8 6-387,-11-6-258,-3 1-129,-1 4 129,0 0 0,4 2-129,4 2 0,15-9 0,-15 17 0,15-17 0,6 14-129,6-13 0,2 1 0,4-4-129,1-2 258,-2-4-129,1 1 0,-3 0 129,-2 0 0,-13 7 129,15-8 0,-15 8 0,0 0 0,0 0 0,9 8 0,-9-8-129,0 13 129,0-13-129,0 13-258,0-13-258,11 14-1290,-11-14-3096,0 0-258,24 0-516</inkml:trace>
  <inkml:trace contextRef="#ctx0" brushRef="#br0" timeOffset="132642.5866">22691 10996 6966,'0'0'5934,"-2"17"-774,-2 9 0,3 7-4386,-8 6-129,3 15-258,1 3-129,2 0 0,0-3-129,3-2-129,1-9-129,3-10-645,8-9-4257,-12-24-387,12 7-387,-10-13-387</inkml:trace>
  <inkml:trace contextRef="#ctx0" brushRef="#br0" timeOffset="134462.6908">19798 10737 8385,'-3'32'5805,"3"-19"-129,0-13-387,10 11-4515,-10-11 0,0 0-129,0 0-129,0 0 129,8-12-258,4-1 0,-2-6 129,8-1-129,4-8-129,6-6 129,0 2-258,7-1 0,-5 1 0,2 1 0,-4 9 0,-6 7 0,-2 1 0,-7 2-129,-2 4 129,-11 8-258,0 0 129,0 0 0,12-7 0,-12 7-129,0 0 129,0 0 0,0 0 0,0 0 0,0 0 129,0 0-258,0 11 129,0-11 0,2 14 129,-2-2-129,0 0 0,0 2 0,0 6 0,1-5 0,-1 1 0,0-1 0,0-1 0,0-14 0,0 15 0,0-15 0,0 0-129,0 12 129,0-12 0,0 0 0,0 0 0,0 0 129,0 0-129,0-5 0,0 5 129,0 0 0,8-20-129,-8 20 0,10-21 0,-4 1 0,-1 4 0,1-1 0,-2-1 0,-1-1 0,2 9 0,-3-5 0,-2 15 0,1-10 0,-1 10 129,0 0-129,0 0-129,0 0 129,0 0 0,-9-11 0,9 11 0,-18-7 0,5 4 0,-3-1-129,-2-4 258,-2-1-258,2 2 129,-1 6 129,2-9-129,1 8-258,4 2 129,-1 0-258,13 0-258,-19 7-1032,19 10-3870,-11-4-258,10 16-516,-6-12-516</inkml:trace>
  <inkml:trace contextRef="#ctx0" brushRef="#br0" timeOffset="135722.7629">20199 11550 9804,'0'-11'5934,"0"11"-258,0 0-258,14-8-4644,-14 8-258,0 0-129,12-16-129,-12 16 129,12 0-258,-12 0 129,19 11 0,-6 1 0,3 3-129,-2 0 0,3 9-129,-1-2 129,1 3-129,-3-2 0,0-4 0,-3 1 129,-2-3-129,-1 2 0,-3-5 0,-1-3 0,-3 2 0,-1-1 0,0 2 0,0 4 129,0 0-129,-2 0 129,-1 3-258,1-3 129,1-2 129,-1 1 0,2-6-129,0-1 0,0-10 0,0 0-129,0 13 258,0-13 0,0 0-129,0 0 0,0 0 0,0 0 0,0 0 0,0 0 129,0 0-129,0 0 0,0 0 129,0 0-129,0 0 0,0 0 0,0 0 0,0 0 0,0 0 0,0 12 0,0-12-129,-15 3 129,5 7 0,-5 1 0,-2 0 0,-3 3-129,-3 3 258,0-2-129,1-1 0,1 1 129,2-1-129,-2-1 0,3 2 0,2-6 0,-2-4 0,2 0 0,-2 0-129,0-4 129,2 0-129,2-1 258,3-1-129,0-1 0,11 2 0,-15-4 129,15 4-129,0 0 0,0 0-129,0 0 129,0 0 0,0 0 0,-11 0 258,11 0-258,0 0-129,0 0 129,0 0 129,-11-5-258,11 5 129,0 0 129,-12-2-387,12 2 387,0 0-129,0 0-129,0 0 129,0 0-129,0 0-387,-10-17-1161,17 9-3999,-5-4-387,3-5-387,0-11-645</inkml:trace>
  <inkml:trace contextRef="#ctx0" brushRef="#br0" timeOffset="144795.2818">21153 7369 645,'16'-36'4128,"-13"19"0,-3 17-2838,11-10-129,-11 10-258,4-14-645,-4 14-387,0 0-387,-6-3-387,6 3 0,-16 8-258,3 6-258,3 14 0,-5-1 129,6 10 129,-6 9 258,3 8 0,0 8 0,-1 1 129</inkml:trace>
  <inkml:trace contextRef="#ctx0" brushRef="#br0" timeOffset="145171.3033">20915 8294 1,'-32'91'515,"18"-45"-128,1-1-129,-1 0 258,2 1-258,2 2 129,0-4-258,0 0 0,1 0-129,1-2 129,2-2 258,-1-1 129,2-1 258,-5-3 0,6 2 129,-4-5 258,3 1-258,-6-6-129,4 2-516,-1-5-387,1 0-774,0-2-258,0-2-258,4 0 0,1 3 0,2-3 387,-1 4 129,1 3 387,0-1 387,0 6 258,0-3 129,0 4 0,-1-4-129,-2 4-129,2-5-129,-1-3 0,1-4-258,-2-2 130</inkml:trace>
  <inkml:trace contextRef="#ctx0" brushRef="#br0" timeOffset="145906.3454">20721 9828 1935,'18'23'4128,"-18"-23"-903,14 10-1290,-2-4-387,-12-6-903,12 1-129,-12-1-516,13 8-129,-13-8-258,14 14 258,-14-14 0,15 15 258,-15-15 129,18 16 129,-18-16 258,21 6 129,-21-6-129,23 6 129,-23-6-258,21 6 129,-21-6 0,19 3-258,-19-3-129,10 2 0,-10-2-129,0 0 129,0 0 0,0 0 0,0 0 0,0 0 0,0 0 0,0 0 129,0 0 129,0 0-258,8 12-129,-8-12 0,0 0-129,0 0 129,-2 11-129,2-11 0,-12 7-129,12-7 129,-20 8 0,20-8-129,-21 5 0,21-5 129,-19 9-129,19-9 129,-16 8 0,16-8 0,-13 7 0,13-7 129,-13 3-129,13-3 0,-10 2-129,10-2 129,0 0 129,-12 2-129,12-2 0,0 0 0,0 0 0,0 0 0,0 0 129,11 3-129,-11-3-129,19 0 129,-4 2-129,0-2 129,0 0-129,0-4 0,2 3-129,-3-3 258,0-3-129,-2 0 0,-4-6 129,-3 3-129,-2-2 129,-3 0-129,-2-4 129,-9 3-258,-1 3-387,-13-11-1806,1 9-2322,3-5-258,-1 0-516</inkml:trace>
  <inkml:trace contextRef="#ctx0" brushRef="#br0" timeOffset="146731.3926">20748 6822 4386,'12'-31'5805,"-11"19"-516,-1 12-258,0-20-3225,0 20-774,-18 0-387,0 7 0,-7 6-258,4 11-129,-5 7-129,1 5-129,3 3 129,6 0-258,5-3 129,8-6-129,3-4 0,8-9 0,7-17 129,6 0 0,3-22-129,0-10 129,3-8-129,-1-7 129,-4-10 0,-5-2 0,-5 4 0,-8-6 0,-3 12 0,-1 4 129,-5 4 0,-7 12 0,0 13-129,0 11 129,0 5 0,2 9 0,3 15 0,1 10 0,3 7-258,3 4 387,0 3-387,7 6 129,3 1 0,3-3-258,5-4 0,-3-14-645,14 9-1161,-7-18-3096,2-8-258,-3-11-516,2-6 258</inkml:trace>
  <inkml:trace contextRef="#ctx0" brushRef="#br0" timeOffset="147023.4093">20999 6750 6966,'-15'40'5418,"5"-15"-129,0 4-258,2 0-4515,-4-5-258,5 0 0,5-5-129,4-3-258,13-12 129,3-4 0,4-7 0,3-5 0,-1-5-129,-3-5 129,-5-2 0,-11-2 0,-5 3 0,-11 2-129,-10 6-258,-11-7-774,8 12-3483,-12 1-516,3 3-258,5-1-258</inkml:trace>
  <inkml:trace contextRef="#ctx0" brushRef="#br0" timeOffset="147461.4343">21118 6266 5547,'2'11'5547,"-1"7"-129,2 6-645,-3 5-3612,2 16-258,-2 4-516,6 7 0,-3 2-258,3 0 0,1-5-129,0-2-129,4-7-258,-5-20-645,14-1-3225,-20-23-1032,21 6-258,-7-12-387</inkml:trace>
  <inkml:trace contextRef="#ctx0" brushRef="#br0" timeOffset="147603.4424">21261 6561 6450,'-34'-33'5676,"10"28"-258,1 5-387,-7-6-3870,6 11-645,-2-3-903,-7-2-3225,16 3-1548,2-3-387,15 0-387</inkml:trace>
  <inkml:trace contextRef="#ctx0" brushRef="#br0" timeOffset="147845.4563">21599 6382 7224,'-21'53'5676,"0"-25"-645,-9-5-129,9-4-4902,-8 3-645,-11-20-2967,12 3-1548,8-5 0,20 0-645</inkml:trace>
  <inkml:trace contextRef="#ctx0" brushRef="#br0" timeOffset="147994.4647">21546 6597 7740,'0'31'5676,"-14"-16"-258,-11-5-516,5 5-4644,-10-7-516,-8-8-2967,7-1-1677,3 1-645,8 0-387</inkml:trace>
  <inkml:trace contextRef="#ctx0" brushRef="#br0" timeOffset="148619.5006">21799 6336 3096,'4'23'5805,"-4"-3"-516,0 10-258,0 13-1935,-4-7-2580,0 8 0,-2-1-258,2-4 0,0-5-129,1-3 129,2-15-129,1-16 129,0 0-129,6-7-129,1-18 129,5-7-129,-2-4 0,3-2 0,3 1 129,-2 5-129,-1 6 129,-2 9-129,1 7 129,-12 10-129,18 10 129,-11 11-129,1 8 0,-2 0-129,2 8-129,-3-8-645,13 5-3483,-10-18-774,3-3-258,0-13-516</inkml:trace>
  <inkml:trace contextRef="#ctx0" brushRef="#br0" timeOffset="148954.5197">22083 6370 6966,'-7'46'5418,"2"-17"-129,0 2-516,4 3-4386,1 0 0,-3-5-387,3-7 0,9-6-129,-9-16-129,22 11 0,-8-15 129,4-10-129,-2-10-258,0-2 387,-2 0 0,-2 1 129,-2 5 0,-6 6 129,-4 14-129,0 0 387,6 9-258,-6 11 129,1 7 0,1 0-258,1-2 0,7 5-1161,-9-13-3354,11-8-516,3-6-516,3-3 129</inkml:trace>
  <inkml:trace contextRef="#ctx0" brushRef="#br0" timeOffset="149221.535">22443 6300 7998,'-6'29'5547,"-11"-10"0,3 5-516,-4-1-4386,2 4-129,-6 1-258,4 1 0,8-4-129,5-2-129,5-8-129,11-6-129,12-4 0,2-8 0,6-5-387,-1-14-387,10 9-3354,-12-9-645,-1-4-516,-11-2-129</inkml:trace>
  <inkml:trace contextRef="#ctx0" brushRef="#br0" timeOffset="149623.558">22553 5956 4128,'8'-12'5676,"-8"12"-258,4 19-516,-4 17-1806,0-4-2451,-6 11-258,-2 1 0,4 9-258,0 1 0,4 1-129,4-5 129,8-1-129,7-12 0,5-11 0,5-9 0,1-14-129,-2-4 129,4-15-129,-5-11 129,-6-5-129,-8-1-129,-6 2 129,-7 4 0,-1 7 129,-11 6-129,-8 10 0,-2 8 129,0 13 129,1 7-129,3 5 129,4 6 0,6 4-129,6-3 0,2-3 0,14-4-516,-2-12-516,17-3-3741,-8-7-258,6-7-516,-1-12-258</inkml:trace>
  <inkml:trace contextRef="#ctx0" brushRef="#br0" timeOffset="150270.595">22857 6263 5934,'-11'44'5289,"5"-20"0,0 3-903,0-6-3741,4 11 0,0-13-387,2 1-129,6-3 0,4-8-129,6-1-129,4-8 129,-1-3-129,-1-11 0,1-3-129,-5-4 129,0 3 129,-5 0-258,-3 2 129,-2 5 129,-4 11-129,0 0 129,0 0 0,0 18 0,2-3 0,2 4 129,0-3-129,-4-16 0,20 15 129,-3-14-129,-3-5 258,6-9-516,-2-7 258,-1-5 0,-1 1 0,-1 1 0,-3 0 0,-3 3 0,0 7 0,-9 13 258,15-16-129,-15 16-129,12 8 0,-7 8 129,-2 5-129,1 3 129,-4 3-129,-3-3 0,-5 3 0,-5-5 0,-1-7 0,-2-9 0,-2-4 0,2-2 0,2-9 0,2-1 129,6-7 0,6 1 0,2 2-129,11 3 129,10 3 0,5 7 0,6-2-129,2 3 129,4 0-387,-1-1-516,1 0-3741,-12-9-387,-7-3-516,-9-8-129</inkml:trace>
  <inkml:trace contextRef="#ctx0" brushRef="#br0" timeOffset="209622.9897">19269 13459 7998,'-16'22'5289,"16"-22"-129,-9 18-258,9-18-3999,-4 10 0,4-10-387,0 0 0,0 0-129,18-1 0,-5-7 0,8 1 0,3-7 0,8-6-129,4-2 129,3 1-258,4-6 129,-3 2 0,2 1-129,1 3 0,-3 2 0,-4 2 0,0 2-129,-5 4 0,1-1 129,-2-1 0,1-7-129,-3 4 0,-2-1 0,1 2 129,-2-2-129,-3 0 129,-4 5-129,-3 2 0,-1 6 129,-2 1 0,-12 3-129,14 0 129,-14 0-129,0 0 0,11 0 129,-11 0-129,0 0-129,0 0 258,0 0-129,0 0 0,0 0 0,10 5 0,-10-5 0,5 12 0,-4 0 0,0 1-129,0 1 129,-1 1 129,0 2 0,0-6-129,0 4 129,0-15 0,0 17 0,0-17-129,0 0 129,0 12 0,0-12 0,18-8-129,-4-8 0,2-3 0,2-3 129,2 0-129,0-5 0,-4-2 0,-1 5 129,-4 2-129,-5 5 129,-3 5-129,-3 0 0,0 12 0,-10-12 0,-2 7 0,-6 3 0,0-5 0,-5 3 0,-1 2 0,0-7-129,1-3-129,0 2 0,-2-5-516,6 11-1290,-15-6-3483,11 10-258,-3-5-516,1 7-387</inkml:trace>
  <inkml:trace contextRef="#ctx0" brushRef="#br0" timeOffset="210310.029">17612 13994 9288,'0'22'5547,"0"-22"-258,4 14-129,-4-14-4257,0 0-129,11 3-129,-11-3-129,17 0 0,-2-1-129,0-8 0,4 0 129,-3-8-258,2 1 0,-5-4-129,-2-4 0,-7 1 0,-4 0 0,-12 6-129,-9 7-129,-5 8 129,-7 2 0,1 9-129,-4 12 0,5 8 129,2 7 0,7-1 129,8 5-129,6 0 0,8-3 0,1 1 0,11-5 129,5-5-129,7-4 129,4-3-258,4-12 0,2 1-129,-6-10-387,7 7-1161,-19-9-3483,6-3-387,-9-9-387,-3 0-516</inkml:trace>
  <inkml:trace contextRef="#ctx0" brushRef="#br0" timeOffset="210750.0541">18081 13672 11223,'15'-2'5934,"-1"0"-387,-14 2-258,0 0-4773,-7-4-129,-16 3-258,-4 1-129,-4-5-129,-1 4 0,-3-3-387,10 4-387,-6-5-2838,18 8-1677,2 1-258,11-4-387</inkml:trace>
  <inkml:trace contextRef="#ctx0" brushRef="#br0" timeOffset="211138.0764">18246 13781 10062,'25'-1'5805,"-25"1"-645,15 0 258,-15 0-5031,-6 7 0,-9-1-129,0 5-258,-3 1 129,3 2 0,-1 2 0,9 1-129,3 0 129,4 3 129,5-1-129,7 3 0,2-2 129,1 1-258,-1 1 129,-5 1 0,-4-3 0,-5 4-258,-6-5 258,-12-4-129,-7 0-258,-9-5-129,3 1-645,-13-11-4128,12 0-258,1-2-387,9-4-516</inkml:trace>
  <inkml:trace contextRef="#ctx0" brushRef="#br0" timeOffset="212775.1701">17080 14727 10191,'1'65'6063,"-1"-27"-387,6 8-258,-6-4-4773,3 5-258,-3-13-258,0-6 0,-3-8-129,3-20 0,0 0 0,0-13-129,0-16 129,8-11-129,3 1 0,0-3 129,3-4-129,-4 5 129,3 16-129,-2 7 129,-1 11-129,-10 7-129,13 15 258,-7 13-129,-3 8 129,3 3 0,-2-4 0,4-2 0,-1-7-129,1-9 258,4-11-258,2-6 129,1-15-129,5-9-129,1-1 258,-2-6 0,2-1 0,-3 6 129,-3 1-129,-1 7 258,-5 3-129,-9 15 0,10-12-129,-10 12 0,0 14 0,0 1 129,-1 1-129,-1 1 0,-2 1 0,3 1 0,1-5 129,0-14 0,3 15-129,-3-15-129,20 0 129,-8-7 0,4-1 0,0-3-129,1-3 0,0 1 129,0 0-129,-2 0 129,-4 6 0,0-1 129,-11 8-129,10-5 0,-10 5 0,0 7 0,0 4 0,0 2 0,3 5-129,0-1 0,5-1 129,2-3 0,7-5 0,0-4 129,2-3-258,-4-2 129,-1-10 258,-6-6-129,-8-3-258,-3-1 129,-13 3-387,-5-2-129,1 12-1935,-8-7-2580,5 7-258,-1-1-645,9 0-129</inkml:trace>
  <inkml:trace contextRef="#ctx0" brushRef="#br0" timeOffset="213262.1979">17790 14655 8514,'7'65'5547,"-5"-33"-516,-2-1-387,4 1-4257,-4-12-258,0-2-129,0-18 129,5 12-129,-5-12 258,16-7-516,-5-8 258,2 1 258,3 1-129,0-2 0,2 7 0,0 4-129,-2 4 129,2 0 0,-3 0 0,1 3-129,2-2 129,1-1 0,-2-3-129,-1-14 129,-1-4-129,-5-4 0,-1 0 0,-7-3 0,-2 4-129,-6 3-129,-5 8 258,-5 13-258,1 0 129,-2 16 258,6 6-129,0 9 0,10 2 129,1 3-129,12-4 258,6-2-258,7-5-387,-1-15-1161,5 2-3225,0-10-258,3-5-516,-3-12-387</inkml:trace>
  <inkml:trace contextRef="#ctx0" brushRef="#br0" timeOffset="213670.2212">18713 14495 8514,'-15'-8'5805,"-5"8"-516,-3 10-129,-9-7-3741,2 15-903,-4 0-258,2 4 0,4 0-129,8-1 0,9-3 0,11 4 0,5-2-129,12-2 129,5 5 0,6 1-129,-1-3 0,-3 3 0,-5 0 0,-9-7-129,-10 3 129,-7-4 0,-15-2-129,-9-8-129,-4 1-258,-10-10-645,12-3-3612,-6-6-387,10-4-387,4-10-645</inkml:trace>
  <inkml:trace contextRef="#ctx0" brushRef="#br0" timeOffset="213887.2337">18748 14158 9804,'39'4'5676,"-27"19"-387,-1 17 0,-8-7-4644,2 17-258,-5 9-387,0 5 0,0 5-129,-2-3-387,2 1-774,-4-17-3225,6-3-774,4-16-129,6-14-387</inkml:trace>
  <inkml:trace contextRef="#ctx0" brushRef="#br0" timeOffset="214056.2433">18979 14460 10320,'-17'-6'5676,"-6"10"-387,-10 4 0,-2 6-4902,-9-1-258,-4-2-387,3 5-645,-7-4-3999,21 4-258,8-6-516,18 2-387</inkml:trace>
  <inkml:trace contextRef="#ctx0" brushRef="#br0" timeOffset="214450.2659">19108 14558 8901,'-11'-4'5418,"-4"-1"-258,1 1-258,-5 0-4386,2 4-258,-1 0-258,3 2-129,4 13 0,5-1-129,6 5-129,1 4 129,10 0 129,3-3 0,1-3 0,2-12 0,-3-5 129,-1 0 0,-13 0 0,15-25 0,-12 8 129,1 3 0,-3 0 0,-1 14 0,0 0 129,3 9 258,-2 9-258,2 7 0,-1-3 0,3 3-129,-1-1 0,0-6-387,2-3-129,-6-15-1290,13-16-3096,-9-6-516,3-4 0,-4-13-645</inkml:trace>
  <inkml:trace contextRef="#ctx0" brushRef="#br0" timeOffset="215106.3033">19154 14039 8385,'29'6'5547,"-12"13"-258,3 10-516,-5 4-3870,4 15-129,-8 0-387,3 9-129,-5 1-129,-1 3 0,-4-2 0,0-4 0,-4-9 0,0-7-258,0-8 129,-4-14 0,4-17-129,0 0 258,-12-13-129,12-8 0,0-3 0,6-8 0,5 3 129,4 7 0,4 2-129,0 7 129,1 8-129,-2 0 129,-1 5-129,-4 3 129,1 4-129,-14-7 0,15 17 0,-15-17 0,8 12 129,-8-12-258,0 0 258,0 0-129,0 0 0,0 0 0,-9 9 0,9-9 0,-15 0-129,2 3 258,13-3-129,-20 0 0,20 0 129,-17 0-258,17 0 129,-10 0 0,10 0 0,0 0 0,0 0 0,0 0 0,0 0 129,0 0 129,0 0 0,0 0-129,0 0-129,-3 8 129,3-8 0,0 0 0,0 0-129,0 0 0,0 0-129,-9 13 129,9-13 0,0 0-129,-16 8 0,16-8-129,-11 7-645,-5-10-3870,16 3-516,0 0-645,0-15-258</inkml:trace>
  <inkml:trace contextRef="#ctx0" brushRef="#br0" timeOffset="215604.3319">19508 14395 5289,'-2'62'5676,"-4"-29"-645,-3 3-129,-3-11-3354,2 2-903,-6-8-129,2-3-258,-4-4-258,3-4 129,0-8-129,-2 0-387,4-1-903,-8-11-3483,6 0-258,2-4-258,4-4-258</inkml:trace>
  <inkml:trace contextRef="#ctx0" brushRef="#br0" timeOffset="216050.3574">19557 14086 6966,'10'-12'5418,"-8"31"-387,-2 2-129,0 16-4257,-4 3-129,0 7-258,-2 4 0,5 5 0,1-5-129,3-3 387,9-2-387,9-10 129,2-12-129,6-8 129,-4-14-129,3-4 0,-6-15-129,-2-7 0,-10-4-129,-5-3 0,-5 7 0,-8 1 0,-7 7 0,-4 14 0,0 2 129,2 16 0,3 9-129,5 6 258,3 4-129,6 5 129,4-1-258,4-5-129,8 3-774,-13-12-3612,10-6-258,-13-19-516,16 12-258</inkml:trace>
  <inkml:trace contextRef="#ctx0" brushRef="#br0" timeOffset="216624.3902">16478 15158 10062,'-4'51'5805,"7"-15"-387,-2 5 0,4 1-5031,-3 8 0,-2 1-387,0 1 129,0 0-129,0-3-129,2-6 0,3-6-645,-5-19-3870,3-6-774,-3-12-129,17-4-645</inkml:trace>
  <inkml:trace contextRef="#ctx0" brushRef="#br0" timeOffset="216789.3997">16585 15387 10836,'-27'1'5805,"8"18"-258,-10-4-387,0 11-4644,-8-11-516,-4-1-129,3 2-516,-13-12-4128,21 4-516,4-8-645,14-1-387</inkml:trace>
  <inkml:trace contextRef="#ctx0" brushRef="#br0" timeOffset="217546.443">16614 15204 9417,'11'9'5676,"-11"-9"-516,2 25-129,-2-4-4644,-2 7-129,-5 5-129,3 6-129,0 4 129,2 2-129,-1-4 258,3-7-129,3-5-129,3-6 0,5-10 129,-1-12-129,4-1-129,1-11 129,0-4-129,0 1 129,2-1 0,0 2-129,-3 4 129,-2 6 129,0 3 0,-2 4-129,3 7 0,-4 2-129,1-2 258,-10-11-129,18 18 0,-8-15 0,4-3-129,-2-2 258,0-12-129,-1-2 129,-1-4-129,-4 1 129,-2-3-129,-4 5 129,-1 5-129,-7 0 0,-4 11 0,-2 1 0,2 8-129,0 4 129,4 5 0,4 0-129,3 0 258,1 0 0,8-4 0,5 0-258,1-8 387,3 2-258,0-4 0,0-3 0,-2 0 0,-2-4-258,-13 4 258,13-20 0,-11 6 0,-2-1 129,0-1-129,-6 3 129,2 1-129,4 12 129,-6-11-129,6 11 0,1 7 0,8 5-129,0 10 129,5-1 129,-1 2-129,2-3-129,-2-3 129,0-5-129,-1-4-387,-12-8-1677,13-6-2838,-9-8-387,5 2-258,-5-5-387</inkml:trace>
  <inkml:trace contextRef="#ctx0" brushRef="#br0" timeOffset="217906.4635">17146 15447 7998,'9'57'5418,"-3"-32"-129,-2-4-516,6 4-3612,-10-25-516,0 0-129,12 0-387,-9-12 129,1-11-258,1 2 129,-1-5 0,3 1 0,3 4 0,-2 9 0,5 12 0,1 3-129,1 14 129,3 7-129,2 1 0,-4-5-903,8 7-4128,-10-8-129,1-10-516,-4-9-387</inkml:trace>
  <inkml:trace contextRef="#ctx0" brushRef="#br0" timeOffset="218308.4864">17802 15374 11868,'7'58'5547,"-7"-31"-129,1 5-516,1-7-5031,-2-5-258,0-5-903,-9-15-3612,9 0-258,-6-30-387,6 4-516</inkml:trace>
  <inkml:trace contextRef="#ctx0" brushRef="#br0" timeOffset="218402.4919">17754 15254 8385,'-12'-41'5160,"10"29"-645,2 12-3483,14 4-5031,-14-4-774,20 14-645</inkml:trace>
  <inkml:trace contextRef="#ctx0" brushRef="#br0" timeOffset="218694.5086">17960 15233 9288,'3'62'5547,"-3"-27"-258,0 0-258,0 0-4257,-3-6-516,3-1-129,0-8-258,0-7 129,0-13 0,8 0-129,3-11 129,0-7 129,4-3-129,-1-2 129,1 1 129,0 9-258,2 1 129,0 12 0,0 3-129,-4 11-387,5 14-1419,-8-8-3225,2 3-129,-3-11-387,-9-12-387</inkml:trace>
  <inkml:trace contextRef="#ctx0" brushRef="#br0" timeOffset="219130.5336">18532 15221 8514,'27'-30'5805,"-27"30"-387,0 0-258,0 0-3096,-14 9-1806,-5 4 129,-6 0-258,-1 3 129,-3 0-258,4 1 0,8 2 129,5-5 0,10-2 0,3 2-129,12 1 0,3-3 129,2 4-129,2 0 0,-5-1 0,-7 3-129,-5 1 0,-5-5-129,-11 2 129,-8-4-387,-1-5-129,-13-7-3999,12 0-645,-1-7-258,10-3-516</inkml:trace>
  <inkml:trace contextRef="#ctx0" brushRef="#br0" timeOffset="219478.5535">18508 15432 7482,'59'-20'5031,"-26"3"-129,-3-9-903,3 5-3225,-11-9-258,-1 10-129,-9-6-129,-7 8-129,-5 5 0,-10 5-129,-8 8 129,-1 4 0,-5 11-129,2 2 0,2 8 0,3 1 129,7 3-129,7 0-129,4-2-129,6-9-516,15 4-387,-6-18-258,16 9-1677,-9-13-1806,5-1-129,-4-12 516,5 5 1935</inkml:trace>
  <inkml:trace contextRef="#ctx0" brushRef="#br0" timeOffset="219770.5702">18789 15404 774,'17'-25'3225,"-17"25"1935,12 0-387,-7 16-903,-5 1-1290,1 24-1290,-1-4-516,0 9-387,-7-5-258,1-2 0,-2-10-129,-1-8 129,9-21 0,-16 0 0,10-21 0,3-13 129,3-9-129,1-4 129,8-4 129,8 0-129,5 2 0,4 9-129,3 6-129,0 12 129,-2 7-129,-4 15 129,-7 0-258,-7 17 129,-9 5 0,-10 3-129,-8 6-387,-13-14-1290,4 7-2967,-6-10-387,6 1-129,0-10-645</inkml:trace>
  <inkml:trace contextRef="#ctx0" brushRef="#br0" timeOffset="220146.5917">19170 15262 5805,'0'0'5676,"-9"-12"-516,-10 12-387,-8 0-3096,6 9-1161,-6 4-129,3 9-258,5-1 0,8 0-129,7 4 0,4-4 0,5-3-129,8-10 0,3-8 258,1-1-258,0-11 0,-3-7 129,0-5-129,-4 5 387,-2-3-258,-1 7 129,-7 15-129,0 0 129,0 0-129,8 15 387,-4 6-387,-1 1 0,2 3-387,-1-6-258,12-2-3999,-16-17-258,20 14-516,-10-14-258</inkml:trace>
  <inkml:trace contextRef="#ctx0" brushRef="#br0" timeOffset="220414.607">19270 15283 8127,'9'57'5289,"-4"-28"0,-5-4-645,7 0-3999,-7-11 0,0-1-387,0-13 0,0 0-129,7-5-129,5-13 129,0-7-129,8 0 129,0-3-129,3-4 0,0 5 0,-3 0-129,2 9-516,-9-7-1806,4 14-2451,-6-2-387,1 8-387,-12 5 0</inkml:trace>
  <inkml:trace contextRef="#ctx0" brushRef="#br0" timeOffset="220680.6222">19574 14819 5934,'0'0'5805,"0"0"-645,0 0 0,10 35-3225,-11-7-774,1 15-387,-2 8-516,-1 6 0,1 5-129,1 1 0,1-1-258,0-6-258,0-7-387,-1-20-3225,1-3-903,2-11-645,-2-15-387</inkml:trace>
  <inkml:trace contextRef="#ctx0" brushRef="#br0" timeOffset="220868.633">19643 15112 9417,'2'-18'5676,"-2"6"-516,0 12 0,-29 0-4515,7 4-258,-7 3-387,-3 1-129,1 3-387,-4-8-1032,14 11-3354,0-8-387,12 6-387,9-12-258</inkml:trace>
  <inkml:trace contextRef="#ctx0" brushRef="#br0" timeOffset="221542.6715">19798 15221 7740,'0'0'5418,"0"0"-516,-11-8-129,-3 8-4386,14 0-129,-21 11 0,10 5-258,3 1 0,2-2 0,4 4 0,2-2 0,2-2 0,-2-15 129,19 13-129,-8-15 0,0-9 129,-1-5-129,-2-5 0,0 0 0,-4 3 0,0 4 0,-1 2 0,-3 12 0,0 0 0,0 0 0,3 9 0,1 3 129,1-1 0,0-1-129,-5-10 129,22 13 129,-9-13-129,3 0 0,3-5 0,-1-7-129,2-5 129,1-6-129,-4-9 129,2-4-129,-6-6 0,-2-5 0,-4 0 0,-3-1 0,-4 4 0,0 1 0,-3 16 0,-5 9 0,8 18 0,-23 0 129,11 12-129,-2 17 129,3 8-129,2 15 0,2-6 129,6 3 0,1-2-129,6-1 129,7-6 0,5-4-129,6-11 129,4-8-129,1-5-129,0-9-129,1-1-258,-9-14-1290,7 1-2967,-12-9-516,1 0-129,-11-4-645</inkml:trace>
  <inkml:trace contextRef="#ctx0" brushRef="#br0" timeOffset="221699.6805">20173 14950 7611,'-34'-17'5418,"10"20"-258,-5 6-258,-16-2-4128,4 6-258,-5 1-1032,-13-7-3999,12 7-387,3-2-387,6 3-387</inkml:trace>
  <inkml:trace contextRef="#ctx0" brushRef="#br0" timeOffset="222430.7223">20139 15193 7482,'24'-35'5289,"-18"10"-387,-4-11-387,3 16-3612,-8-3-387,-3 9-387,-6 7 0,-1 6-129,-3 9 129,5 18-129,1 8 129,7 2 0,3 4-129,2 2 0,10-3 129,8-2 129,2-6-645,-3-19-903,3 2-3483,-8-8-258,-14-6-387,12-3-387</inkml:trace>
  <inkml:trace contextRef="#ctx0" brushRef="#br0" timeOffset="222888.7485">18256 15698 9804,'0'0'5805,"13"31"-516,-13-2-129,0 13-4644,0 8-258,-1 3-129,-2 0-129,2 6 129,1-9-258,0-11 0,7 1-387,-7-22-3612,17-1-1032,-6-15-516,6-2-129</inkml:trace>
  <inkml:trace contextRef="#ctx0" brushRef="#br0" timeOffset="223194.766">18404 15753 10062,'16'23'5676,"-16"3"-645,5 8 0,-4 2-4773,1 4-129,-2 5-129,1-2 129,3-2-129,2-4 129,1-9 0,2-5 0,1-12-129,-10-11 129,11-1 0,-11-12-129,-1-7 0,-12-3 129,-8-4-129,-6 4 0,-5 5-129,-4 1 0,1 10-387,-5-5-387,18 12-3483,-6 0-774,11 7-516,5-2-387</inkml:trace>
  <inkml:trace contextRef="#ctx0" brushRef="#br0" timeOffset="223878.8051">18844 15888 6966,'16'-9'5547,"-16"-8"-387,-10 8-258,-4 6-3483,-6 1-1290,-2 4 129,-2 5 0,2 4-258,3 8 129,7 2 0,7 0 0,5 4 0,7-11 0,10-3 129,2-3-129,2-7-129,1-2 129,-3-7-129,-3-1 0,-3 1-129,-13 8 129,15-12 0,-15 12 0,0 0 0,0 0 129,0 16 0,0 1 0,0 0 0,0 3-129,0-8-258,10 5-1419,-10-17-3225,23 0-387,-9-22-516,6-12-258</inkml:trace>
  <inkml:trace contextRef="#ctx0" brushRef="#br0" timeOffset="224070.8161">19037 15516 10191,'14'13'5805,"-6"17"-387,-7 4-258,10 15-4644,-11 9-516,0 5 0,0 0-129,0-2-129,0 1-645,-1-25-2580,5 6-1806,3-26-258,6-9-387,0-14 388</inkml:trace>
  <inkml:trace contextRef="#ctx0" brushRef="#br0" timeOffset="224202.8237">19161 15782 8901,'-20'-50'5547,"3"43"-516,-6-6-516,2 16-3870,-6 9-903,-6-10-1548,11 17-3225,1-3-129,11 7-516,5-4-258</inkml:trace>
  <inkml:trace contextRef="#ctx0" brushRef="#br0" timeOffset="224530.8424">19242 15859 8643,'0'0'5805,"8"-19"-387,-8 19-258,0 0-4515,-11 0-258,1 5-129,1 7-129,1 3 0,4 7 0,4 2-129,1-2 0,12-1-129,4-7 129,7-3 0,-1-7 0,2-4 0,-5-12-129,-2-12 129,-7-4-129,-9-3 129,-5 1 0,-15 1 0,-7 4-129,-5 5 0,-8-3-774,12 21-3870,-13-3-258,11 7-774,7-1-129</inkml:trace>
  <inkml:trace contextRef="#ctx0" brushRef="#br0" timeOffset="225014.8701">19467 15787 7611,'0'65'5547,"0"-30"-516,-1 0-258,-1-6-4644,-1-7-129,2-8-258,1-14 258,0 0-129,7-4-129,2-13 129,1-7-129,5-2 258,-2-2-129,0 2 258,1 4 0,-3 6 0,1 10 0,-12 6 0,19-5 0,-19 5 129,14 18-129,-7-6 129,1 2 0,-3-3-129,-5-11 129,14 2 0,-2-2 129,-3-8-129,2-4-129,0-5 129,1-3-129,-1 4 258,3 5-129,-2 3 0,0 8 0,-1 5 0,0 6 129,2 3-258,-4 2 0,-1 0-258,-8-16-645,20 7-4257,-20-25-387,1-7-516,-1-15-645</inkml:trace>
  <inkml:trace contextRef="#ctx0" brushRef="#br0" timeOffset="226078.931">19922 15637 6063,'13'0'6192,"5"4"-774,-18-4-129,0 0-2580,0 0-2580,-6 3 258,6-3-258,-19 1-129,19-1 129,-8 17 0,8-1 0,4 6 129,6 5-129,4 4 258,-2 1-387,-1-9 258,-4 2-258,-4-7 129,-5-5-129,-11-10-387,-4 5-2322,-10-22-2580,1-1-645,-2-5-129,4-6-516</inkml:trace>
  <inkml:trace contextRef="#ctx0" brushRef="#br0" timeOffset="227482.0112">18998 8658 3354,'-9'-18'5934,"0"-2"-129,9 20-516,0 0-2193,5 3-1419,-5-3-645,8 16-387,-2-3-258,5 3 0,2 6-129,7 7 129,5 1-129,6 9 0,9 8-129,10 4 0,3 0 0,6 7 129,4 0-129,3 5 0,0-3 0,-1 1 129,-5-6 0,-3-2-258,-6-1 129,-5-6 0,-4-8 129,-7-5-258,-9-3 129,-3-10-258,-7-1 129,-5-9 0,-11-10 0,10 9 0,-10-9-129,0 0 258,0 0-258,0 0 129,-2-9 129,2 9-129,0 0 0,-13-9 0,13 9 0,-13-13 0,8 1 0,-3 0-129,1-2 129,-2-8-258,3 4 129,-1-3 0,2 2 129,0-2-129,4 7 129,1-2 0,0 3-129,0 13 129,11-16 0,-11 16 0,20-8 0,-7 8 129,-2 0 0,1 0-129,0 0 0,0 3 0,0-1 129,-1 6 0,1-1-129,-1 2-129,-1 4 129,2-1 0,-5 0 129,-2 0-129,1-2-129,-2 1 258,-4-11-129,5 17 0,-5-17 129,0 0-129,0 0 0,1 17 0,-1-17 129,0 0-129,-5 11 0,5-11 129,-18 13-129,6-2 129,-6-2-129,0-2 0,-2 3 0,-5-2 0,3-1 129,-1 2-129,3-4 0,2 0 129,4-3-129,0-2 0,4 0 129,10 0 0,-15 1-129,15-1 0,0 0 0,-14-3 0,14 3 129,-18 0-129,5-3 0,0-2-129,-4 1 0,0 2-129,2 2-516,-7-12-2064,9 12-2967,0-8 0,13 8-645,0 0-387</inkml:trace>
  <inkml:trace contextRef="#ctx0" brushRef="#br0" timeOffset="229098.1037">17095 7565 7482,'-18'-5'6063,"0"5"-645,18 0 0,0 0-3870,6 19-387,-6-19-516,29 17-129,-10-10-258,4-6 0,1-1 0,-1 0-129,-3-5-129,-3-7 0,-5-2-129,-9-1 129,-3 5-129,-9 1 129,-11 6 129,-5 0-129,-2 6-129,-4 10 129,-2 5 0,3 6 0,7 1 129,3 9-258,13 1 129,6 0 0,2-1 129,13-4-258,9-1 258,5-3-258,6-3-129,-4-15-774,10 1-3999,-12-9-516,0-8-516,-7-14-258</inkml:trace>
  <inkml:trace contextRef="#ctx0" brushRef="#br0" timeOffset="229314.116">17424 7209 10191,'2'30'5805,"-20"-19"-387,-2 7-129,-6-4-5031,-4-2-258,0 1-387,-5-12-774,16 7-3999,-1-8-258,20 0-516,0 0-258</inkml:trace>
  <inkml:trace contextRef="#ctx0" brushRef="#br0" timeOffset="229842.1462">17613 7195 7353,'10'1'5676,"7"2"-645,-17-3 129,0 0-4257,0 11-129,0 0-258,0-11-258,-13 15 129,13-15 0,-14 14 0,14-14 129,0 0-129,-14 10 0,14-10-129,0 0 129,0 0-129,0 0 0,0 0 0,0 0-258,0 0 129,0 0-129,0 0 0,0 0 129,0 0-258,0 0 129,-12 17 0,12-17 0,-16 13 0,4 1 0,2 2 0,0 3 129,2-1-129,3 3 0,5-3 0,1 3 0,9 1 0,6 0 0,3 0 0,3-1-129,0-1 129,-3 0-129,-1-3 129,-10 1 0,-8-1-129,-5 1 129,-12-7-129,-9 1-129,-8-6-258,1 4-1032,-14-10-3870,15-8 0,1-9-645,8-5-129</inkml:trace>
  <inkml:trace contextRef="#ctx0" brushRef="#br0" timeOffset="230023.1566">17489 6919 10062,'0'0'5676,"0"15"-516,-8 12-129,8 4-5547,0 15-3741,-7-3-774,2 5-387,2-10-516</inkml:trace>
  <inkml:trace contextRef="#ctx0" brushRef="#br0" timeOffset="230474.1824">18046 7339 5031,'22'-40'6063,"-22"28"-387,0 12-387,-9-17-2064,9 17-2580,-29 12-258,13 2-129,-3 6-258,2 9 129,4 3-129,5-2 0,6 0-129,2-10 129,9-7 0,5-2 0,1-11 0,3-7 0,-1-15 0,0-2-129,-4-1 129,-3 2 0,-3 3 0,-1 3-129,-6 17 258,0 0-129,5 14 0,-3 8 0,1 6 0,5 0 0,-1 2-258,-2-5-129,8-5-1161,-13-20-2838,0 0-903,12-24-387,-5-5-258</inkml:trace>
  <inkml:trace contextRef="#ctx0" brushRef="#br0" timeOffset="230946.2094">18151 7195 8385,'19'36'5805,"-8"-9"-387,-3-3-129,4 2-4257,-9-9-387,2 0-258,-3-2-258,2-4 0,-4-11-258,0 0 258,10 0-129,-3-11 0,1-6-129,2 0 129,2-3 0,2-2 0,0 4 0,1 5 0,2 4 0,0 8 0,-2 1 129,3 5-129,-3 0 0,3 5 129,-4-7-258,0-3 129,0-7 129,-1-11-129,-5-5 0,-3-4 0,-4-2-129,-1-3 129,-3 8 0,-8 3 0,-4 10-129,-2 8 129,1 5-129,3 13 129,0 6 0,7 10 129,5 6-129,1 3 0,10-4 0,7-1 129,5-2-258,1-4 0,4 1-645,-13-25-2580,3 5-1806,-17-10-387,13-1-516,-16-10 129</inkml:trace>
  <inkml:trace contextRef="#ctx0" brushRef="#br0" timeOffset="231380.2342">16558 8374 10191,'0'56'6063,"6"-14"-387,-3 5-258,9 15-4773,-6-6 0,2 2-516,-2-6 0,-2-12-516,6-1-516,-10-19-3741,5-3-903,-5-17-516,14-1-258</inkml:trace>
  <inkml:trace contextRef="#ctx0" brushRef="#br0" timeOffset="231678.2512">16752 8695 8901,'54'4'5547,"-29"-21"-129,-2-4-129,-16-8-4902,3-3 0,-9-2-387,-1 8 129,-11 8-129,-8 9 0,-1 9 0,-2 9-129,1 12 387,4 8-258,1 5 258,11 9-129,3-10 0,3 3-129,11-5 129,4-5-387,10-1-774,-12-16-3741,18-7-516,-3-7-387,4-7-645</inkml:trace>
  <inkml:trace contextRef="#ctx0" brushRef="#br0" timeOffset="231978.2684">17156 8366 9546,'5'-10'5805,"-5"10"-258,-25 12-387,3-2-4773,-7 7-129,1 1 0,1 4-129,6 3-129,8-3 129,8 0-129,6-2 0,14 1 0,7-5 129,5-2-258,0 2 258,-3 3 0,1-4-129,-10 4-129,-4-4 129,-11-4-258,-5 5-129,-14-7-387,2 7-2322,-10-16-2193,2 4-387,-3-8-258,7-2 1</inkml:trace>
  <inkml:trace contextRef="#ctx0" brushRef="#br0" timeOffset="232278.2856">17302 8345 9159,'36'-16'5547,"-36"16"-129,0 0-258,0 15-4644,-18-3-258,-1 4 0,1 1-129,1 4 0,6 4-129,7-3 0,4-3 129,10 2 0,7-1 0,3 3 0,3-5-129,0-1 0,-4 1 0,-1 0 0,-9-2-129,-9-2-258,-2 1-387,-20-15-3354,2 1-1032,-5-1-258,-1-10-645</inkml:trace>
  <inkml:trace contextRef="#ctx0" brushRef="#br0" timeOffset="232766.3135">17663 8054 5934,'20'-15'6063,"-7"7"-645,-13 8 0,-17 21-2322,-7-2-2580,1 0 0,-5 4-129,2-1-129,1 1 129,9 1-129,6-7-129,10 2 0,8-8 129,14 2-258,4-1 0,7 4 129,0-3-129,4-1-129,-9 5 0,-7-2 129,-12 5-129,-9-1 129,-14-2-129,-13-5-129,-6 0-387,-12-12-1419,6-1-3225,-2-15-258,10 2-387,5-10-387</inkml:trace>
  <inkml:trace contextRef="#ctx0" brushRef="#br0" timeOffset="232983.3259">17818 7800 8385,'39'7'6063,"-26"14"-516,-4 8-129,4 13-3870,-5 12-1290,1 7-129,0 8-516,-4-6-645,11 6-3870,-5-10-516,4-15-258,-1-15-645</inkml:trace>
  <inkml:trace contextRef="#ctx0" brushRef="#br0" timeOffset="233136.3345">18027 8014 9417,'-46'-3'5805,"16"12"-645,-7 3-129,-4 3-5031,5 12-1935,-3-11-2967,10 6-516,5-3-387,17 1-387</inkml:trace>
  <inkml:trace contextRef="#ctx0" brushRef="#br0" timeOffset="233511.356">18156 8211 6708,'-7'-19'5547,"-8"12"-387,-6-2-258,8 8-4257,-13-3-129,3 5-258,2 9-258,10 7 0,5 8-258,6 1 258,4 2 0,7-3-129,9-5 129,2-6 0,-1-7 0,-2-7 0,-1-9 129,-6-6-129,-3-4 0,-3 1 0,-6 0 129,0 5-129,0 13 0,0 0 0,0 0 0,-11 10 129,11 5-129,0 4 0,5 0-129,-5-19-258,18 27-1806,-18-27-2709,13 0-258,-6-10-516,-5-12 388</inkml:trace>
  <inkml:trace contextRef="#ctx0" brushRef="#br0" timeOffset="233922.3796">18148 7720 6966,'29'-17'5418,"-15"23"-129,4 20-258,-5 4-3999,5 19-387,-6 7-129,4 7-258,-4 3 0,0 0 129,-1-7-129,1-4 0,-5-16 0,2-5-129,-3-15-129,-6-19 129,0 0 0,7-9-258,-7-11 129,1-6-129,3-2 129,1-4-129,3 4 258,6 6-258,0 9 129,3 10 0,0 3 129,-1 12-129,-4 14 129,-2 5 0,-7-2-129,-3 1 129,-13-2-129,-6-8 0,-4-7 0,-7-9-258,2-4-129,-5-19-903,12 1-3870,-3-7-129,8-6-387,6-3-387</inkml:trace>
  <inkml:trace contextRef="#ctx0" brushRef="#br0" timeOffset="234335.4032">18372 7591 6966,'9'-14'5805,"8"22"-645,-7 18 0,-1 1-3999,7 21-258,-5-2-387,5 7-258,2 6 0,2 3-258,3-8 258,1-8-129,3-8 0,0-11-129,0-10 0,-4-15 0,-4-9 0,-4-12-129,-3-10 129,-4-3-129,-7-5 0,-1 3 129,-8 6 0,-5 9-129,-1 11 129,0 8 0,0 9 0,2 12 129,6 8-129,6 5 0,0-1 129,10 0-129,7-5 0,1-10-387,9 1-1032,-12-19-3483,8-13-387,-5-17-129,1-8-645</inkml:trace>
  <inkml:trace contextRef="#ctx0" brushRef="#br0" timeOffset="234781.4287">18885 7402 10320,'25'8'5805,"-16"11"-516,4 13 0,-3 11-4773,3 10-258,-6 1 0,2 5-258,-1-2 0,-2-2-258,2-4-258,-5-19-903,10-2-3612,-8-18-258,-5-12-645,13 0-129</inkml:trace>
  <inkml:trace contextRef="#ctx0" brushRef="#br0" timeOffset="234922.4368">19062 7682 7740,'-13'-25'5547,"-7"24"-258,-2 2-258,-8 6-3999,0 3-774,-3 5-903,-8-7-3741,12 1-645,9-8-387,6 3-516</inkml:trace>
  <inkml:trace contextRef="#ctx0" brushRef="#br0" timeOffset="235546.4725">19067 7403 8127,'10'25'5676,"-5"5"-258,-4 2-516,5 9-3999,-5 1-387,3 9-258,-4-1-129,5-2-129,-2-9 129,2-5-387,-1-8 258,0-9-258,-4-17 0,16 0 129,-5-8-129,-1-11 129,7-3-387,-1-6 516,7 6-258,-1 1 258,2 5 0,2 3 129,-6 1-129,1 5 0,-5 3 0,-1 4 129,-15 0 0,13-9-129,-13 9 258,0-20-258,-3 10 0,3 10 0,-18-19 0,4 13 0,-1 6 129,-1 1-129,3 10 0,5 3 129,2 6 0,6 3-129,1-1 129,12-2 0,1-8-129,2-2 129,1-7 0,-1-3-129,-3-12-129,-1-4 258,-4-3-258,-4 0 258,1 4-129,-3 1 0,0 2 0,-2 12 129,0 0 0,11 9-129,-5 5 129,1 3 0,0-2-258,1 1 0,0-3-129,-8-13-1032,16 0-2967,-16 0-1032,9-21-129,-9-2-645</inkml:trace>
  <inkml:trace contextRef="#ctx0" brushRef="#br0" timeOffset="235871.4911">19494 7457 5289,'10'38'5676,"-5"-19"-387,-1 0-387,7 11-3741,-11-14-258,9 4-258,-8-8-258,-1-12-258,9 10 129,-9-10-258,9-7 129,-5-8-258,-1-5 129,1 1-258,0 0 258,1 3 0,-5 16 258,14-4-129,-14 4-129,19 20 258,-8-3-129,-1 3 0,0-2-129,-1-3-129,-1-5-774,-8-10-3354,2-10-903,-2-11-516,2-4-258</inkml:trace>
  <inkml:trace contextRef="#ctx0" brushRef="#br0" timeOffset="236071.5025">19746 7402 8127,'14'40'5676,"-6"-18"-516,-1-8-516,-1 3-4644,0 1-3225,-6-18-1677,0 0-387,0 0-645</inkml:trace>
  <inkml:trace contextRef="#ctx0" brushRef="#br0" timeOffset="236216.5108">19714 7181 6837,'0'0'5160,"0"0"-1032,0 0-3999,0 0-4644,10-3-387,-10 3-774</inkml:trace>
  <inkml:trace contextRef="#ctx0" brushRef="#br0" timeOffset="236514.5279">19838 7221 7611,'27'78'5676,"-16"-39"-258,0-10-516,5 2-3870,-12-16-387,-1-1-387,-3-14-129,0 0-129,0 0 129,0-12-258,0-4 258,0-4-129,3-2 0,5 5 0,2 5 0,6 3 0,3 9 0,2 8 0,1 8-129,1 7 0,2 9-1032,-21-9-3354,4 1-645,-8-11-387,0-13-387</inkml:trace>
  <inkml:trace contextRef="#ctx0" brushRef="#br0" timeOffset="237226.5686">17681 8797 10449,'33'-16'5805,"-33"16"-387,3 7 0,-6 7-5031,-14 2 0,-5 1-387,-5-1 0,0 5-129,0 3 129,7-3 0,8-3-129,9-4 129,3 0-129,13 1 129,6 6 0,4-3 0,2-3 0,-3 6-129,-2-2 129,-7 2 0,-7 0 0,-6-2 0,-14-6 0,-7-2-129,-4-8 0,-3-3-387,-6-12-1290,8 3-3483,1-9-129,9 2-516,4-3-387</inkml:trace>
  <inkml:trace contextRef="#ctx0" brushRef="#br0" timeOffset="237822.6027">17700 9036 9546,'75'-7'5934,"-41"-11"-645,-10-12 0,-4-2-4902,-14-8 0,-6 6-387,-7 7-129,-13 5 0,-4 14 0,-6 8-129,3 18 129,2 11 0,6 10 0,4 1 0,10 2 0,5-4 0,13-4-129,5-10 0,12-2-258,-1-15 129,6-7 0,-2-9-129,2-8 129,-5-7 129,-3-4 0,-4-1 129,-4-2 129,-5 0 0,-7 6 258,2 9 129,-5 5 0,-4 11-129,8 10 258,-2 10-129,-3 10 0,7 12 0,-5 5-129,1 1-129,-1-1 0,-1-5 0,-4-12 0,0-10 0,0-20-129,-9 0 129,-1-23-129,-2-15 0,2-13 0,2-10 0,3-4 129,4-1-129,1 2 0,10 8 0,5 10 0,6 8 0,3 15 129,1 14-258,-4 11 258,-3 17-258,-8 9 129,-8 2 0,-4 6-129,-16-1-258,-4 3-387,-17-19-2967,7 0-1419,-2-12-129,4-5-645</inkml:trace>
  <inkml:trace contextRef="#ctx0" brushRef="#br0" timeOffset="238206.6246">18322 8688 6966,'0'7'5805,"-13"0"-774,-8 3 0,2 12-4644,-9-3 0,9 5-129,-2 4-129,8 0 0,5-6-258,8-2 258,1-2-258,12-8 129,3-10 0,2-5-129,2-10 0,-4-5-129,2-1 129,-5-3 129,-3 3-129,0 0 129,-10 21-129,11-8 129,-11 8 129,9 17 0,-5 3 0,2 1-129,1 5-258,-5-15-903,9-3-3612,-11-8-258,17-6-516,-8-14-129</inkml:trace>
  <inkml:trace contextRef="#ctx0" brushRef="#br0" timeOffset="238806.659">18482 8420 2193,'0'6'5289,"2"16"0,-2-5-2580,15 29-258,-15-11-258,16 27 0,-15-9-516,16 13-516,-10-11-516,2-6-129,-5-5-258,-2-13-129,-2-10 129,-2-11-129,2-10 0,-12-22-129,9-4 0,1-3 0,2-8 129,6 2-129,8-2 0,4-3-258,7 11 129,-1 4-129,4 8-129,-5-1-387,5 14-903,-17-18-1548,6 12-1806,-8-9-516,-2 2-258,-7-16 2064</inkml:trace>
  <inkml:trace contextRef="#ctx0" brushRef="#br0" timeOffset="239166.6796">18737 8443 1677,'-4'-29'5547,"4"29"-258,0 0-258,-8 13-1548,-4 1-1419,12 17-1032,-7 3-258,4 6-516,-2 0 0,4 1-129,1-4 0,4-2 0,4-8-129,4-6 0,1-12-129,2-9 129,0-5-129,0-10 0,-1-9 0,-3-7 0,1-4 0,-5-4 0,-4 3 0,-2 0 129,-1 3-387,-1 2 645,-6 3-516,2 5 258,0 8 258,0 3-129,5 12 0,0 0 0,-4 10 0,4 13 129,3 7 0,4 3-258,2 6 0,4 2 0,2-2-258,2-7-516,7-2-3870,-8-14-645,2-9-258,-2-7-387</inkml:trace>
  <inkml:trace contextRef="#ctx0" brushRef="#br0" timeOffset="239383.692">18924 8014 8901,'29'25'5676,"-20"12"-387,-2 11-258,4 7-4644,-6 11-387,0 7-129,3-1-129,-3-5-387,7 4-258,-8-20-3870,6-12-516,-1-13-258,-9-26-258</inkml:trace>
  <inkml:trace contextRef="#ctx0" brushRef="#br0" timeOffset="239746.7127">19048 8325 7353,'-20'-42'5547,"7"38"-258,-9 4-258,10 11-4128,-15-1-258,0 8-645,4 4-645,-3-6-258,15 17-1161,-6-19-516,24 18-129,-7-32 129,31 30 774,-8-23 1032,13-3 516,4-4 903,-1-13 1032,10-1 903,-15-21-129,9 14-258,-20-23-645,2 15-516,-15-9-387,-5 9-258,-7 4-129,-11 15 0,-8 8-129,0 4 0,-3 18 129,2 7-129,7 14 0,3 4 0,9 2-129,3-4-258,9 5-1032,-3-19-2580,12-7-1032,2-15-516,0-9-258</inkml:trace>
  <inkml:trace contextRef="#ctx0" brushRef="#br0" timeOffset="240168.7369">19408 7891 10191,'18'34'5934,"-7"5"-516,-5 0 0,11 14-5031,-10-2 0,1 2-258,-2 0-258,-1-8-258,5 0-903,-10-19-3870,7-8-258,-7-18-258,16-6-774</inkml:trace>
  <inkml:trace contextRef="#ctx0" brushRef="#br0" timeOffset="240466.7539">19554 7867 8514,'7'-17'5934,"8"16"-774,-6 10 129,3 27-4257,-2 1-516,2 9-387,1 9-258,2 2 129,0 0-129,1-4 129,-1-9-258,-3-13-129,0-10-129,-12-21 129,10-5 0,-10-18 0,-4-6 129,-8-5 129,-4-3 129,-3 1 129,-5 2 0,-2 9 0,-1 7-129,2 4-129,6 14-1677,-3 2-3096,5 11-387,7 0-516,6 8 258</inkml:trace>
  <inkml:trace contextRef="#ctx0" brushRef="#br0" timeOffset="241038.7866">19607 8594 7611,'19'-17'5676,"-19"17"-258,0 0-516,0 0-4257,-9 9-258,-6 8-258,0 4-129,-2 7 129,2 3 0,2 2-129,5 0 0,5-2 0,3-7 0,7-11 0,6-7-129,1-6 129,3-14-258,-2-7 0,-3-8 129,1-2 0,-5 1 0,-2 3 0,-3 5 0,0 5 258,-3 5 0,0 12 0,0 0 129,0 15 0,0 1-258,1 3 129,3-3-516,6 8-1032,-7-14-3483,10-10-129,-1-8-516,0-14-387</inkml:trace>
  <inkml:trace contextRef="#ctx0" brushRef="#br0" timeOffset="241220.797">19738 8245 8385,'0'0'5676,"9"20"-258,-4 9-258,8 18-4644,-10 2 0,4 9-645,2 2 0,-2-4-516,8 9-774,-13-18-3354,10-11-645,0-17-129,0-14-387</inkml:trace>
  <inkml:trace contextRef="#ctx0" brushRef="#br0" timeOffset="241357.8049">19878 8536 3999,'-5'-65'5805,"-6"45"-258,-6 8-516,-3 12-2322,-13-3-1419,8 8-1032,-4 14-1419,-5-1-3612,10 4-645,6 0-129,9-2-387</inkml:trace>
  <inkml:trace contextRef="#ctx0" brushRef="#br0" timeOffset="241666.8226">20027 8477 4257,'15'-7'6063,"-15"7"-516,0 0-258,-24-7-2580,8 9-2193,-7 13 129,5 4-516,1 1 0,8 4-129,9-3 0,3 3 129,12-9 0,3-3-258,5-12 129,-1-3 0,-4-13-129,-6-8 258,-6-6-258,-6-7 0,-8 7-129,-14-4-258,0 12-1032,-12-2-3483,4 10-258,2 7-387,7 6-129</inkml:trace>
  <inkml:trace contextRef="#ctx0" brushRef="#br0" timeOffset="242154.8504">20102 8349 7611,'22'46'5805,"-14"-17"-516,-1 1-387,-9-3-4386,2-4-516,0-3-129,0-20-258,0 12 129,0-12-129,0-15 0,0-5 129,2-3 0,3-1 129,2 1 129,3 2 129,1 4 0,0 9 0,0 4 0,0 4 0,0 8 0,0 1 0,-11-9 0,14 26 0,-14-26 0,11 15 129,-11-15-129,0 0-129,7-8 129,-7 8-129,3-24 0,1 6 0,-1 3 0,2 2-129,-5 13 258,14-14-129,-14 14 258,16 0-258,-16 0 129,16 7 0,-16-7-129,15 15 0,-15-15-387,0 0-774,17 13-3741,-17-13-387,0 0-258,4-12-387</inkml:trace>
  <inkml:trace contextRef="#ctx0" brushRef="#br0" timeOffset="242420.8657">20442 8140 7353,'16'0'5547,"-16"0"-387,-4 13-129,-7-12-4515,-1 8-129,-1-2-129,2 5-129,-1 3-129,7 1 258,5-1-129,0 2-129,7-5 258,5 2-129,-12-14 0,19 18-129,-19-18 0,8 14 0,-8-14-516,-16 7-2709,1 1-1677,-10-3-645,1 4-387</inkml:trace>
  <inkml:trace contextRef="#ctx0" brushRef="#br0" timeOffset="355589.3386">10050 13890 9804,'14'-7'5676,"-3"7"-258,-11 0 0,19 15-4515,-19-1 0,0 15-258,0 7 0,0 13-129,-1 4 0,-2 12 0,1 5-129,2-2 258,0 0-387,0-1 0,0-8 1,0-3-259,0-4 0,0-6 0,0-9 0,1-3-130,0-8-128,-1-6-387,3-5-387,-9-15-3612,6 0-1161,0-13-129,8-5-645</inkml:trace>
  <inkml:trace contextRef="#ctx0" brushRef="#br0" timeOffset="356110.3684">10346 13862 10707,'22'-37'5805,"-22"37"-387,20 4 0,-14 16-4386,6 18-129,-6 7-387,3 14 0,-3 9-129,0 10 0,0 0 0,2-2-129,-2-6-129,1-4 129,-1-9-129,-1-11 0,1-9-129,-1-12-129,-3-9 0,-2-16 129,0 0-258,0 0 0,0-12-129,0-14 0,0-3 129,0 0 0,-1-4 129,0-2-129,0 9 258,-3-2 0,-3 0 258,-2 11-129,-4-1 0,-7 4 0,-7 8 0,0-4-129,-6 0 129,-1 7-129,0 3-258,1 0 0,5 5-516,-4-11-2322,15 6-2451,4-1 0,13 1-645,0 0-387</inkml:trace>
  <inkml:trace contextRef="#ctx0" brushRef="#br0" timeOffset="356633.3983">10520 14408 8514,'22'35'5934,"-10"-29"-387,-12-6-129,22 0-3612,-14-17-1161,7 3-129,-4-4-258,3-3-258,3 1 129,2 8 0,1 3 129,2 8-129,0 12 0,-1 13 129,-2 9-258,-3 11 387,-6 12-258,-8 4-129,-3 3 129,-11-1-129,-8-9 129,-7-7-129,-3-6 129,-2-15-129,0-13 129,4-6 0,7-10 129,8-9-129,11-1 0,4-1 129,16 1 0,11 6-129,10 4 0,6-1 0,6 5-129,-2 5-129,2 9-387,-14-14-2580,1 15-2580,-16-6-129,-4-4-516,-18-5-516</inkml:trace>
  <inkml:trace contextRef="#ctx0" brushRef="#br0" timeOffset="358525.5065">10998 11001 7353,'33'-2'6063,"-21"2"-129,10 4-387,-10-4-3612,9 10-645,-21-10-387,19 14-129,-19-14-258,0 0-258,-9 16 129,-9-6-129,-7-3 0,-4 2 0,-10 0 0,-5 0-129,-6 2 0,-2-4 0,-7-5 0,3-2 0,-3 0-129,3 0 130,4 0-130,2-2 0,6 0 0,3 2 0,6 1 0,3 12 0,5-2 0,5 0 0,4 3 0,3-2 0,4-4 0,11-8 0,-11 9 0,11-9 0,0 0 0,0 0 0,0 0 0,0 0 0,0 0 0,0 0 0,0 0 0,0 0 0,0 0 0,0 0 0,0 0 0,0 0 0,0 12-2581,-8-12-2966,8 0-903,0 0-258,-13-9-645</inkml:trace>
  <inkml:trace contextRef="#ctx0" brushRef="#br0" timeOffset="359767.5775">10274 11486 9030,'16'83'6063,"-8"-37"-645,0 8 0,-4-4-4773,-1 2 0,-3-9-258,0-2-129,0-10-129,-3-6-387,3-3 0,0-22-387,0 23-1935,0-23-2580,0 0-516,0 0-258,0 0-516</inkml:trace>
  <inkml:trace contextRef="#ctx0" brushRef="#br0" timeOffset="360142.599">10278 11860 6321,'17'-20'5547,"-6"8"-258,1 1-258,-12-6-4257,19 9 0,-8-4-129,8 12 0,-7 0-129,9 18 129,-6-1-129,3 8 0,-4 7-258,0 2 258,-4-3-258,-1 3-129,-7-4 0,-2-6-129,-7-3 0,-11-6 129,-8-13 129,-5-2-129,-5 0-129,-2-5 129,-2-9-129,4 1-129,6 0 0,4-2-387,14 13-645,-6-3-3999,18 5-258,7 0-516,11 1-516</inkml:trace>
  <inkml:trace contextRef="#ctx0" brushRef="#br0" timeOffset="360461.6172">10666 11873 9288,'0'0'5805,"-9"-1"-645,-4 8 0,4 10-4902,-3 2 0,5 4-129,3 0-129,4 0 0,9-2 0,12-4 0,5-10 129,3-7-129,0-3 129,-2-9 0,-6-4 0,-5-2-129,-12-5 129,-6-2-258,-11 8-387,-18-9-1290,2 12-3225,-3 1-258,3 8-516,1-2-516</inkml:trace>
  <inkml:trace contextRef="#ctx0" brushRef="#br0" timeOffset="360793.6362">10870 11808 8127,'15'68'5676,"-11"-26"-258,0-1-387,-5-4-4257,1-2-258,0-7-387,0-9 0,0-19-258,0 0 129,8-7-129,1-13 0,4-1 0,2-4 0,1 3 129,1 3-129,0 7 129,-1 10 0,-2 2 129,-1 14-129,-2 8-129,-7 0-645,10 12-3225,-10-5-1032,-1-6-387,1-7-516</inkml:trace>
  <inkml:trace contextRef="#ctx0" brushRef="#br0" timeOffset="361246.662">11235 11851 6063,'2'7'5676,"-15"21"-387,1-8-387,-7 7-4257,9 4-258,-4-5 129,8 1-129,2-7-129,4-2 258,0-18-258,27 0 0,-6-16-129,3-13 129,-1-10-129,3-5-129,-5-8 129,-4-4 0,-6-2-129,-6 0 0,-5 2 129,-5 7-129,-8 11 0,-2 9 258,-4 12-258,2 8 0,-1 18 258,3 15-129,3 10 129,6 15 0,3 3 129,3 7-258,3 1 0,7 5 129,6-8-129,-2-3 0,6-8 0,0-6-129,-2-2-387,-3-18-258,7 6-3096,-22-26-1548,24 11-387,-24-11-645</inkml:trace>
  <inkml:trace contextRef="#ctx0" brushRef="#br0" timeOffset="361419.6719">11404 11903 8256,'23'64'5805,"-13"-30"-387,0-4-258,-3 10-4386,-4-17-1032,-3-23-3483,-2 16-1161,2-16-645,-4-13-387</inkml:trace>
  <inkml:trace contextRef="#ctx0" brushRef="#br0" timeOffset="361544.6792">11414 11751 1548,'6'8'129,"9"12"-129,-15-20 0</inkml:trace>
  <inkml:trace contextRef="#ctx0" brushRef="#br0" timeOffset="362725.7466">11565 11873 5805,'10'18'5289,"-1"5"-387,-8 1-1290,-1-24-2709,5 17-258,-5-17-258,0 14 258,0-14-258,0 15 129,0-15-129,0 0 0,0 0 0,-11 7 0,11-7-129,0 0-129,0 0 129,0 0-258,0 0 129,-6 14 129,6-14 0,0 0 0,0 0-129,-2 13 129,2-13 0,0 0-129,0 17 0,0-17 0,0 23-129,0-7 129,1-3-129,-1-3 0,0 5 0,0-2 0,0-13 129,0 14-129,0-14 0,0 0-129,0 0 129,0 0 0,0 0 0,0 0 129,-1-9-129,1 9 0,4-20 129,4 4-129,-1 0 0,4 1 129,1 3-258,0 2 258,-1 4-129,-1-3 0,3 9-129,-13 0 129,19 9 129,-19-9-258,18 19 129,-8-7 0,0 0 0,0 1 0,-10-13 0,20 19 129,-20-19-258,16 16 258,-16-16-129,14 6 0,-14-6 129,14 0-129,-14 0 0,12-7 0,-12 7 0,10-18-129,-10 18 0,5-16 129,-5 16 0,0 0-129,0 0 129,0 0 0,0 9 0,-1 11 0,0 11 129,-1 12 0,-3 6 129,2 9 0,-3-4 0,0 3 129,-6-7 0,-3-6-129,-5-14 129,0-16-129,-6-11 0,-2-11-129,2-13 0,2-6 0,6-5-129,3 1 129,11 2-258,4 7 258,16 5-258,8 5 129,5 12 129,6 1-129,0 12 129,-1 2-516,-6 7-258,-28-22-3483,16 28-1548,-18-18-129,-15-4-645</inkml:trace>
  <inkml:trace contextRef="#ctx0" brushRef="#br0" timeOffset="363752.8055">10865 7994 7998,'33'5'5934,"-33"-5"-387,21 4-258,-21-4-3870,0 0-387,0 0-387,-21 0 0,-12 0-258,-5 0 129,-15 0 0,-5 0-129,-10 0 129,-6 15-129,-3-8 0,1 4 0,3 2-129,5 2 0,6-7 1,6 5-259,6-5 0,12-8 0,3 0 0,11 0 0,4-3 0,4 2 0,16 1 0,-12 0 0,12 0 0,0 0 0,7-1-517,-3-11-1160,18 19-3741,-22-7-645,28 10-258,-17-10-645</inkml:trace>
  <inkml:trace contextRef="#ctx0" brushRef="#br0" timeOffset="364473.8466">9673 8443 9417,'-6'-4'5934,"6"4"-645,-23 10 129,9 1-4773,-1 5-258,-5 2-129,1 3-129,3 0 0,6 4-129,6-3 129,4-2-258,2-8 0,10-3-258,6-5 387,1-4-129,0-8 0,-2-9-129,-3 0 129,-1-8 258,-5 6-258,-2 5 387,-4 0-258,-2 14 129,0 0 0,0 12-258,1 7 258,2 5-258,-1 5 258,5-2-258,0 2-387,-7-29-1806,12 21-2838,-12-21-258,20 0-516,-11-14-129</inkml:trace>
  <inkml:trace contextRef="#ctx0" brushRef="#br0" timeOffset="364805.8656">9778 8504 8385,'18'48'5805,"-11"-24"-516,3 3 0,-4-2-4644,2 1-387,-5-4 129,0-3-387,-3-19 0,8 11-129,-8-11 129,13-19-129,-6-3 0,4-2 258,0-2-258,0 1 258,0 4-129,-1-1 129,-10 22-129,21-4 129,-21 4 0,19 27-129,-8-4 129,-1 2-258,3 1-129,-5-4-903,9-5-3870,-4-10-258,-1-7-516,3-17-258</inkml:trace>
  <inkml:trace contextRef="#ctx0" brushRef="#br0" timeOffset="365134.8845">10172 8300 10965,'11'12'5676,"-4"8"-387,-5-7-1290,4 20-3354,-5 6-387,3 3 0,-2 0-129,1 2-258,-1-3 129,3-5-258,0-1-129,-3-19-1032,6-4-3870,-8-12 0,0 0-645,13-7-129</inkml:trace>
  <inkml:trace contextRef="#ctx0" brushRef="#br0" timeOffset="365311.8947">10293 8456 9288,'0'0'5805,"-13"12"-516,-10-9 0,-4 4-4902,-7-4-129,-6-1-516,7 5-645,-10-8-4128,20 0 0,8-6-903,15 7-129</inkml:trace>
  <inkml:trace contextRef="#ctx0" brushRef="#br0" timeOffset="365497.9053">10368 8543 9030,'0'61'5547,"-3"-33"-387,-1-4-645,4-24-6837,-13 14-2580,13-14-387,0-11-774,0-3 388</inkml:trace>
  <inkml:trace contextRef="#ctx0" brushRef="#br0" timeOffset="365601.9112">10368 8543 4644,'-10'-90'5160,"-5"69"-774,15 21-4386,0 0-3741,0 0-903,0 0-387</inkml:trace>
  <inkml:trace contextRef="#ctx0" brushRef="#br0" timeOffset="366020.9352">10491 8236 7740,'12'-25'5805,"-12"25"-258,18-3-387,-2 18-4128,-11 7-258,4 14-258,-4 8-387,0 9-129,-2 2 129,1 2-129,-4-4 129,0-10-129,0-9 129,0-5-129,0-29 0,-1 10 0,1-16-258,0-10 258,1-4-258,6-1 258,5 1-129,3 4 0,4 10 0,2 4 0,1 7 129,-6 9 0,-2 4 0,-8 4-129,-6-1 129,-4 0 0,-12-6-258,-7-10-387,4 4-3225,-8-10-1290,5-6-516,3-6-258</inkml:trace>
  <inkml:trace contextRef="#ctx0" brushRef="#br0" timeOffset="366322.9525">10783 8475 7224,'4'39'5160,"-4"-18"-129,1 6-387,3-1-4644,-1-6 129,3-1-129,2-5 0,3-6-258,1-6 0,3-4 258,-2-10 258,-1-3-129,-6-4-258,-4-1 258,-2 1-258,-10-2-258,-2 14-1677,-6 2-2580,-4 2-387,2 3-516</inkml:trace>
  <inkml:trace contextRef="#ctx0" brushRef="#br0" timeOffset="367049.9941">10916 8493 5676,'7'62'5418,"-2"-33"-387,-2 2-387,-1-11-3870,2-3-258,-4-17-387,0 0 0,0 0-258,3-13 0,0-1 0,1-4 129,2 0 0,2 3 0,1 2-258,-9 13 258,21 0 0,-21 0-129,20 18 129,-8-2 0,-4 2 0,2 1 0,0-5 129,-10-14-129,19 13 0,-7-13-129,-1-5 129,-1-7 0,4-2-129,-3-4 258,-4 1-129,1 3 0,-5 1 0,-3 13 129,0-13 129,0 13-258,-14 0 258,4 8-387,-2 5 258,1-1-129,3 8 129,1-4-258,7-2 387,0 1-258,0-15 0,17 10 0,-4-10 129,3-9 0,0-11-129,0-5 0,-5-7-129,-1-7 258,-2 0-129,-3-9 129,-3 4-129,-2 0-129,0 1 258,-5 11-129,1 3 0,-1 10 0,-1 9 129,6 10 0,-11 5 129,10 19 0,-1 2 0,2 11 129,0 7 258,9 2-387,1 0 0,1-1 0,5-1-258,-2-7-129,2-2-387,-12-10-4515,6-9-258,-10-16-258,10 12-516</inkml:trace>
  <inkml:trace contextRef="#ctx0" brushRef="#br0" timeOffset="368210.0604">11351 8577 10191,'14'43'5676,"-4"-17"-258,-3-4-129,-1-3-5418,-1 1-774,-5-20-4128,0 0-645,0 0 0,-6-24-387</inkml:trace>
  <inkml:trace contextRef="#ctx0" brushRef="#br0" timeOffset="368734.0904">11351 8458 6837,'4'7'5289,"8"5"-645,-12-12-903,0 0-5547,0 0-2064,0 0-516,0 0 903,15 0 903,-15 0 1290,0 0 1161,17 13 1161,-17-13 1290,21 17 2322,-11-5 129,12 12-1290,-22-24-1032,36 27-774,-23-21-645,10 7-516,-4-8 0,2-3-516,-1-2 0,-3-2 129,-1-4-258,-2-5 258,-14 11-258,15-22 258,-15 22-129,0 0 129,0 0-258,0 0 129,-12 6 0,3 14-129,4 9 258,1 6-258,1 1 258,3 2 0,0-1 258,4 0-129,-1-11 0,2-2-129,-5-24 129,0 0 0,0 0-129,0-17 0,-8-7-129,-3-2 0,3 3 129,-2 2-129,4 8 0,6 13 0,0 0-258,0 0-258,3 20-1419,1-8-3354,2-2-129,-6-10-516,0 0-387</inkml:trace>
  <inkml:trace contextRef="#ctx0" brushRef="#br0" timeOffset="376651.5432">8077 17062 5805,'-12'4'5676,"12"-4"-129,-14 1-258,13 11-2709,1-12-1290,0 0-387,-18 0-258,18 0-129,-8 12 0,8-12-258,-13 3-129,13-3 0,0 0 129,0 0-129,-12 0 0,12 0 0,0 0 0,0-8 0,0 8 129,1-12 0,-1 12-129,11-15 0,-11 15-129,18-21 129,-8 7 0,3 6 0,0 3-129,2-4 129,0 6-129,2-2 0,-2 5 0,2 2 129,-2 8-258,-1 4 0,-1 4 258,-4 9-258,-2 6 129,-4 1 129,-3 6-258,-6 3 129,-8 1 129,-6-4-258,-3-2 129,-5-9-129,-4-7 129,0-6 0,0-14-129,0-3 129,6-6 0,4-8 0,5 1 129,5 2 0,8-3 0,4 15 0,2-17-129,11 9 129,2 8 129,1 2-129,6 3-129,1 2 129,-1 5-129,-1 3 0,-1 11 0,-2-7 129,-4-11-258,-2 8 0,-3 1 129,-9-17-129,15 14-387,-15-14-387,14 0-645,-14 0-4128,0 0 129,8-14-387,1 2-645</inkml:trace>
  <inkml:trace contextRef="#ctx0" brushRef="#br0" timeOffset="377085.568">8275 17365 7224,'30'17'5805,"-12"-17"-258,10 7-258,-7-17-2967,13 2-1290,-8-3-258,2-1-387,-3-8 0,-3-4-258,-6-3 0,-6 1-129,-5 4 129,-5 5-129,-11 3 0,-3 4 129,-8 10 0,-3 7-129,-2 10 0,4 8 129,0 8-129,8 2 0,8 1 0,7-10 129,7 10-129,12 2 0,7-10 0,2-7 0,2-8-387,-4-10-387,7 9-1806,-14-12-2838,1-13 0,-11-19-645,3 5 0</inkml:trace>
  <inkml:trace contextRef="#ctx0" brushRef="#br0" timeOffset="377294.58">8869 16978 11094,'-10'0'5676,"-11"0"-516,-2 4-387,-2 1-5289,-10-5-4386,4 3-129,1-1-516,8 7-387</inkml:trace>
  <inkml:trace contextRef="#ctx0" brushRef="#br0" timeOffset="378594.6544">9203 17125 12255,'2'69'5805,"-2"-17"-258,0-8-258,-3 0-5031,-4-9 0,1-10-387,1-7-387,5-18-1548,-4-8-3225,2-24-258,4-3-258,-1-10-645</inkml:trace>
  <inkml:trace contextRef="#ctx0" brushRef="#br0" timeOffset="378713.6611">9184 17013 10062,'-2'-11'5547,"2"11"-774,0 0-387,13 0-8385,-13 0-774,21-7-516,-7-1-516</inkml:trace>
  <inkml:trace contextRef="#ctx0" brushRef="#br0" timeOffset="379013.6783">9372 17062 10965,'0'116'5805,"0"-67"-645,0 1 0,0-13-4773,0-3-129,0-20-129,0-14 0,2-20-258,8-15 0,0 1 258,5-4-129,0 1 129,1 3-129,1 7 129,-3 14 0,-3 13-129,-1 13 258,-5 16-387,1 5 0,-2 8-516,-4-6-2193,4 5-2322,-3-13-516,7-6 0,-8-22-645</inkml:trace>
  <inkml:trace contextRef="#ctx0" brushRef="#br0" timeOffset="379413.7012">9999 17125 9804,'14'0'5676,"-14"0"-645,-11-2 0,-6-1-4773,-1 3 0,-8 0-129,2 3 0,1 11-129,6 3 0,6-2 0,10 2 0,4-1 129,10-5-258,5-1 129,2-10-129,2 0 129,-3-3 0,-4 0-129,-4-8 129,-11 11 0,0 0 129,0 0 0,0 14 0,-7 13 129,2-1-129,2 6 0,0-1-258,10 7-1677,5-24-3354,8-7 129,3-11-645,7-22-387</inkml:trace>
  <inkml:trace contextRef="#ctx0" brushRef="#br0" timeOffset="379953.7321">10293 16716 11352,'11'-20'5805,"-5"26"-387,-2 12-258,-4 0-4257,-1 17-516,-6 7-129,-1 8-129,0 4-129,0 3 0,-1 4 129,3-16-129,2-4 0,0-10 0,4-16 129,0-15 0,0 0 0,15-13-129,-3-12 129,3 6 0,2-3 0,3-2 0,0 7-129,1 13 0,0 4 0,-1 10 0,-4 12 0,-3 5 0,-5 9-129,-4 2 0,-4-1 129,-7-11 0,-12-9 0,-1-2-129,-4-8-129,-3-14-129,4-5-1032,-4-18-3999,14 1 0,2 1-516,11 8-387</inkml:trace>
  <inkml:trace contextRef="#ctx0" brushRef="#br0" timeOffset="380252.7492">10621 17016 13029,'17'12'5547,"-17"-12"-387,-3 25-1419,-8-13-3483,1 4 0,-6 4-387,5 11 387,5-1-258,6 3 129,2-4-129,16-5 129,5-11 0,4-9-129,1-5 258,-1-21-258,-4-1 0,-7-6-129,-9-1 258,-7 5-387,-15 3 0,-11 3-516,6 16-2838,-12 2-1548,2 1-258,-1 0-387,11 8-516</inkml:trace>
  <inkml:trace contextRef="#ctx0" brushRef="#br0" timeOffset="380593.7686">10807 17001 10707,'5'58'5547,"-5"-21"-387,-3 3 258,0-2-4902,-3-5-129,-2-4-129,2-7-129,3-8-129,3-14 0,3-9 0,6-12-129,2-6 0,7 0 0,-1 1 0,2 0 0,2 5 129,-1 12-129,-5 6 0,2 6 0,-7 14 129,2 9-129,-3-5 0,0 12-129,-5-7-774,13-3-3741,-13-7-387,6-3-258,-10-13-645</inkml:trace>
  <inkml:trace contextRef="#ctx0" brushRef="#br0" timeOffset="381065.7957">11169 17045 8643,'-12'29'5418,"-2"-21"-387,1 14-129,-4-2-4257,5 5 0,-5-8-258,9 12-129,3-9-129,5-4 129,11-3-129,5-13-129,5-9 129,4-11 0,1-9-129,2-12 129,-3-6 0,-4 1 0,-4-11 0,-4 6 129,-7 5-129,-5 4 0,-2-1 0,-8 13 0,-5 8 0,-2 9 0,-2 10 0,1 6 0,0 11 0,2 10 0,4 10 129,4 7-129,4 3 129,3 9 0,4-3-258,5 1 129,5-2 0,3-8-129,-1 3 0,1-13-129,-3-4-258,-1-17-516,8 7-2064,-21-17-2580,17-5-129,-11-15-258,4-4-129</inkml:trace>
  <inkml:trace contextRef="#ctx0" brushRef="#br0" timeOffset="381245.806">11397 17098 9804,'10'62'5676,"-4"-27"-258,-6-15-387,0 2-3354,0-7-1419,0-15-516,0 0-903,-18-3-3741,18-15-129,-6-19-645,6 3-258</inkml:trace>
  <inkml:trace contextRef="#ctx0" brushRef="#br0" timeOffset="381356.8124">11391 16894 5934,'2'-11'5289,"-2"11"-516,0 0-1677,0 0-6192,17 5-903,-17-5-1032,12 13-258</inkml:trace>
  <inkml:trace contextRef="#ctx0" brushRef="#br0" timeOffset="381876.842">11550 17042 4902,'0'18'5547,"5"3"-258,-1-8-387,15 4-2709,-19-17-903,15 25-129,-4-14-258,8 2-258,-4-7-387,2 6 129,1-12-129,1 0 0,-3-9-129,1-8-129,-3-6 0,-3 2 0,-2-3 0,-5 2 0,-2 5 129,-2 2-258,0 15 129,-11 0 0,-1 22 0,2 5 129,-1 10 0,1 11 0,1 12 129,3 17-129,2-7 129,3 15 129,-3-18-129,4-10 129,-2-8-129,-2-19 258,-2-12-387,6-18 0,-24-5-129,5-29-258,-2 1-129,-7-6-258,4-3-516,-16 4-4515,16 0 258,-3 1-387,13 7-387</inkml:trace>
  <inkml:trace contextRef="#ctx0" brushRef="#br0" timeOffset="382289.8656">12359 17045 11352,'4'-20'5676,"-16"8"-387,2 12-129,-10 3-4515,0 6-129,-7 2-387,1 6 129,4 9-258,4 3 258,8 5-258,10 1 129,8-7 0,12-2-129,7-8 129,3-11-129,2-7 0,-1-8-129,-5-9 129,-7-4-129,-9-6 129,-10 3-129,-4 2 0,-13 8-129,-6 2-387,-11-1-903,10 9-3741,-6 0 0,9 5-387,8-1-516</inkml:trace>
  <inkml:trace contextRef="#ctx0" brushRef="#br0" timeOffset="382552.8808">12524 17036 10320,'13'34'5676,"-11"-5"-387,-2 1-129,0 0-4515,-6-8-129,2 0-258,-2-6 129,6-16-129,-2 11-129,2-11 129,11-20 0,8-4-129,2-3-129,1-3-129,3 7-129,3 1-129,0 12-516,-8-4-4128,7 9-387,-12 4-387,6 1-258</inkml:trace>
  <inkml:trace contextRef="#ctx0" brushRef="#br0" timeOffset="382922.9019">12835 16762 9546,'19'-13'5676,"-19"13"-516,5 28-129,-5 1-4515,0 13 0,-3-1-387,-2 5 0,-1-2 0,1 0 0,1-5 0,2-7 129,-2-11-129,4-5-129,0-6 129,0-10-129,18 1 129,-7-3-129,5-5 0,0-1 0,2 7-129,-1 0 129,-2 1 129,-3 4 0,-6 6-129,-6 9 129,-2-3-129,-11-5 0,-7-6 0,-5-4-129,-1-1-129,-3-12-645,13 1-4257,-6-13 129,9 7-516,5 0-645</inkml:trace>
  <inkml:trace contextRef="#ctx0" brushRef="#br0" timeOffset="383198.9177">13134 17052 9933,'0'47'5547,"0"-26"-645,-1-1-129,-5-1-5289,-3-2-3870,9-17-645,0 0-387,2-10-516</inkml:trace>
  <inkml:trace contextRef="#ctx0" brushRef="#br0" timeOffset="383320.9247">13200 16895 1548,'2'-23'903,"0"10"-903,-2 13-129</inkml:trace>
  <inkml:trace contextRef="#ctx0" brushRef="#br0" timeOffset="383538.9372">13350 16644 9417,'7'28'5805,"-7"-13"-516,0 14-258,-1 0-4386,-4 9-129,-4-1-387,0 15 129,4-2-387,-2-2 0,4 3-258,-1-17-2322,4-6-2193,4-15-516,9-6-258,-2-16-387</inkml:trace>
  <inkml:trace contextRef="#ctx0" brushRef="#br0" timeOffset="383685.9456">13428 16862 9417,'-21'0'5676,"4"6"-645,-11-2 129,-2 5-4773,-6-2-387,-4-4-1032,10 11-3999,-2-1 0,12-4-387,7-1-516</inkml:trace>
  <inkml:trace contextRef="#ctx0" brushRef="#br0" timeOffset="384360.9842">13526 17036 6450,'-3'-24'5418,"3"24"-516,-12-24-129,12 24-3870,-18-12-258,6 12-129,-2 0-129,4 14-129,-3-2 129,7 2 0,-2 3-258,6-2 0,2-15 0,4 18-129,-4-18-129,20 3 258,-9-5-129,-11 2 0,23-13 0,-23 13 0,11-9 0,-11 9 258,6-12-258,-6 12-129,0 0 258,0 8 0,0-8-129,-2 12 258,2-12-129,0 0 129,2 17-258,-2-17 258,13 2-258,-13-2 258,21 0-258,-7-2 0,-2-8 0,5-7-129,-2-2 129,4-3 0,1-10 0,-2-3-129,-1 0 129,1-6 0,-2 1 0,-2 3 0,-2 3 0,-4 6 0,-3 4 0,-5 10-129,0 0 258,0 14-258,-22 0 129,6 11 0,-1 11 129,0 8-129,0 6 0,4 3 258,1 4-258,6 5 387,5-1-258,1-6 0,9-7-129,7-5 0,2-5 0,4-12-258,3 2-387,-5-14-774,10 0-3870,-17-7 0,1-2-258,-11-8-516</inkml:trace>
  <inkml:trace contextRef="#ctx0" brushRef="#br0" timeOffset="384815.0102">14201 16866 10836,'4'-11'5934,"-11"-2"-387,-7 13-258,-10 0-4902,-2 0-258,-6 1-387,-5 0-258,19 11-4386,-5-8-387,13 12-516,10-16-387</inkml:trace>
  <inkml:trace contextRef="#ctx0" brushRef="#br0" timeOffset="384949.0177">14129 17004 8127,'34'32'5934,"-34"-32"-387,11 19-258,-11-19-3096,-16-7-1677,-7-4-516,-5-10-1290,1 9-3999,-6-4 0,6 10-645,1-3-516</inkml:trace>
  <inkml:trace contextRef="#ctx0" brushRef="#br0" timeOffset="385392.0432">14574 16636 11739,'7'5'6063,"-7"-5"-258,0 39-129,0-6-5031,-4 6 0,-6-2-387,2 11 0,-1-1-258,3-4 129,1-2-129,0-19-258,5 1-129,-1-12-1032,8 6-4257,-7-17 0,11 9-258,-11-9-903</inkml:trace>
  <inkml:trace contextRef="#ctx0" brushRef="#br0" timeOffset="385949.075">14878 16583 9933,'4'41'5676,"-4"-9"-258,3 13-129,-3 2-4386,0 6-258,0-7-516,-2 7 129,-3-15-129,0-3 0,2-13 0,0-9-129,3-13 129,0-12-258,0-8 258,5-9-129,6 4-129,1 0 258,6 7-129,3 1 0,1 10-129,1 8 129,-4 15 258,-2 9-258,-3 4 129,-7-1-258,-7 1 129,-13-1 129,-7-8-129,-7-6 0,-6-9-258,-5-3-129,5-2-1161,-4-14-3870,14-5 0,4-4-387,17 2-774</inkml:trace>
  <inkml:trace contextRef="#ctx0" brushRef="#br0" timeOffset="386250.0923">15169 16844 9804,'0'0'5547,"0"0"-258,0 15-129,-3 4-4644,-4 4-129,5 3-258,1 6 129,1-1 129,3-3-258,11-6 0,3-9 0,3-9 0,-1-8 129,-2-12-258,-4-7 0,-6-3-129,-5-3-129,-6 0-129,-8 11-645,-16-3-4128,7 13-258,-5-2-258,7 10-516</inkml:trace>
  <inkml:trace contextRef="#ctx0" brushRef="#br0" timeOffset="386610.1127">15401 16864 9288,'0'51'5805,"-8"-22"-387,5 2-129,0-7-4644,-1 3 129,-3-8-387,3-5-129,4-14-129,0 0-129,0 0 129,8-17-129,5 1 0,1 3-129,2-4 129,2 3-129,2 4 129,2 6 0,-5 6 0,0 8 0,-3 2 0,-1 2 0,-1 6-258,-7-1-129,5 8-1161,-10-12-3483,0-15-258,10 17-258,-10-17-645</inkml:trace>
  <inkml:trace contextRef="#ctx0" brushRef="#br0" timeOffset="387021.1364">15768 16941 5805,'1'-17'5547,"-1"17"-129,-7-5-258,-7 5-3096,5 10-1032,-11 0-516,5 7 0,-3 11-258,6-4 0,4-1 0,6 1 0,2 3-129,12-6 129,6-12-258,6-5 129,5-9 0,1-15-129,-2-12 0,-1-9 0,-4-14 0,-4-3-258,-5-5 387,-7 4-129,-5 7 0,-2 6 0,-3 5 0,-5 14 0,-6 18 129,-1 8-129,0 18 129,2 18 0,3 12-129,3 8 129,3 10-129,4 6 129,4-3-258,6 0-258,14-11-4644,-11-18-516,6-3-258,-3-20-387</inkml:trace>
  <inkml:trace contextRef="#ctx0" brushRef="#br0" timeOffset="388932.2456">16390 16980 11997,'-6'77'5934,"2"-19"-258,-14-16-129,7 6-4773,-6 5-387,-4-14-129,-5-14-258,2-7 0,8-16-645,-5-20-2709,17-4-2193,1-15-129,5-16-516,3-12-516</inkml:trace>
  <inkml:trace contextRef="#ctx0" brushRef="#br0" timeOffset="389065.2533">16322 16760 13158,'18'-16'5934,"-18"16"-129,14 4-645,-14-4-5031,0 0-1419,19 10-4128,-19-10-258,10-8-387,-2-6-645</inkml:trace>
  <inkml:trace contextRef="#ctx0" brushRef="#br0" timeOffset="389625.2853">16782 16820 9804,'0'12'5805,"0"-12"-387,13 0 0,0 0-4128,0-17-645,6 3-129,2-13-129,6 3-129,0 10-129,1 9 0,-3 0 0,0 12 129,-4 13-258,-6 6 129,-7 14-129,-8 10 129,-8 0-129,-10-1 0,-10 2 129,-6-5-129,-4-3-129,-3-10 129,4-9 0,2-11 0,7-10 129,10-3 0,7-3 0,11-9 0,0 12 129,20-19 0,4 12 0,8 3-258,7 5 129,0 7 0,0-4-387,-1 11 258,-4 0-387,-7-4-387,-2 6-1032,-25-17-3612,19 5-258,-19-5-516,10-2 0</inkml:trace>
  <inkml:trace contextRef="#ctx0" brushRef="#br0" timeOffset="389981.3056">17080 17140 9546,'13'26'5676,"-13"-26"-516,24 17 0,-12-11-4128,14 0-258,-4-6-258,7 0 0,0-4-258,3-1 0,1-5-129,-5-2 0,-4-4 0,-3-3-129,-8 1 0,-7 2-129,-6 2 0,-8 2 129,-8 5 0,-7 7 0,-1 3 0,-2 11 129,0 6 0,5 6 0,7 3-129,7-2 0,7 2-258,1-9-387,25 1-3225,-5-14-1548,9-7-258,1-14-258</inkml:trace>
  <inkml:trace contextRef="#ctx0" brushRef="#br0" timeOffset="390137.3146">17653 16820 11997,'-11'0'5676,"-6"0"-258,-12 6-258,4 3-5031,-2 5-774,-16-9-4257,11 5-387,3-9-387,12 3-645</inkml:trace>
  <inkml:trace contextRef="#ctx0" brushRef="#br0" timeOffset="390598.3409">17937 16990 13416,'-3'72'5934,"3"-34"-387,-2-6-516,-5-7-4902,6-1-645,1-24-774,0 0-3870,-17-5-387,17-12-258,-4-15-387</inkml:trace>
  <inkml:trace contextRef="#ctx0" brushRef="#br0" timeOffset="390708.3471">17869 16891 10191,'-2'-19'5289,"2"19"-903,0 0-4386,11-6-4386,3 6-645,1 0-645</inkml:trace>
  <inkml:trace contextRef="#ctx0" brushRef="#br0" timeOffset="391025.3654">18067 16959 11997,'-5'79'5547,"2"-46"-258,3 0-258,0-10-4773,0-5-258,0-18 129,1 14-129,-1-14-129,20-10 0,-6-4 129,1-5 129,4-2-129,-3 0 129,3 1-129,-5 11 129,-2 2 0,-1 11 129,-3 11-258,0 9 0,-2 6-129,1 4-258,1 7-903,-7-17-3999,13-4 258,-2-15-774,6-5-387</inkml:trace>
  <inkml:trace contextRef="#ctx0" brushRef="#br0" timeOffset="391422.3881">18732 16990 10836,'25'0'5676,"-25"0"-516,0 0-129,0 0-4386,-13 0-387,-9 4 0,-4 3-129,-1 4 0,2 7-129,3 0 0,7 1 129,8 0-129,7-2 129,3-2-129,15-10-129,3-3 129,-1-4 0,1-6-258,-1-3 258,-4-4 0,-2 0-129,-14 15 129,12-8 0,-12 8 0,0 25 129,0-4 0,0 4-129,0 4-387,0-6-1290,4 0-3354,-4-23-258,22 6-258,-10-23-645</inkml:trace>
  <inkml:trace contextRef="#ctx0" brushRef="#br0" timeOffset="391950.4183">18853 16978 11352,'17'21'5676,"-13"1"-516,-4-2-129,0 9-4773,0 7-129,0-5 0,0-3 0,3 2-129,-1-10 0,-2-20 0,20 12 0,-5-20 0,-1-10 0,3-6-129,-1 1 129,-2-6 0,0 10 129,-2 7 0,-12 12-129,14 5 129,-8 16-258,-3 6 0,2 3-387,-5-7-1806,1 1-2838,2-9-387,-3-15-258,14-15-387</inkml:trace>
  <inkml:trace contextRef="#ctx0" brushRef="#br0" timeOffset="392182.4316">19230 16667 10836,'21'30'5934,"-16"9"-516,-5-6-129,-3 9-4902,-2 13 0,-5 5-129,2 8-387,1-4 129,3-2-387,-2-20-387,15 6-2193,-5-28-2193,10-16-387,-2-14-387,6-12 0</inkml:trace>
  <inkml:trace contextRef="#ctx0" brushRef="#br0" timeOffset="392309.4388">19334 17014 9546,'5'-36'5805,"-14"26"-645,-6 10-129,-14-5-4128,4 5-387,-6 4-645,-6-4-387,13 13-3870,-7-9-774,14 2-516,5-1-387</inkml:trace>
  <inkml:trace contextRef="#ctx0" brushRef="#br0" timeOffset="392490.4492">19365 17012 10965,'19'21'5805,"-11"-4"-645,-8-17-645,0 0-7095,11 17-2193,-11-17-516,0 0-516,-8-2-387</inkml:trace>
  <inkml:trace contextRef="#ctx0" brushRef="#br0" timeOffset="392625.4569">19419 16840 9159,'0'0'5418,"0"-17"-258,0 17-774,0 0-8127,0 0-1032,9-4-516,-9 4-387</inkml:trace>
  <inkml:trace contextRef="#ctx0" brushRef="#br0" timeOffset="393054.4814">19571 16639 8643,'15'0'5934,"-5"12"-516,-9 0-129,10 17-3999,-10-5-516,2 9-129,-3 12-516,0-2 0,-3-6 129,1 1-129,-2-7-129,2-4 0,-2-9 0,4-18-129,0 16 129,0-16 0,8-8 0,2-3 0,0 5 0,2-3-129,4 4 129,-2 1-129,2 4 129,-6 11 0,-3 11 0,-4-3-129,-3-2 129,-7 1 129,-7-4-258,-4-5 258,-1-6-387,-3-3-258,6-2-2193,-5-16-2451,11 6-129,1-9-645,9 8-258</inkml:trace>
  <inkml:trace contextRef="#ctx0" brushRef="#br0" timeOffset="393362.4991">19862 16873 9546,'0'0'5805,"0"0"-645,0 22 0,-4-11-4515,-3 9-129,-4 0-387,3 7 129,3 8-258,5 2 129,4-11 129,9-2-258,8-4 0,2-12 0,1-8 0,-2-8 0,-1-11 0,-8-7-129,-5 1 0,-8-2-129,-6 1-258,-16-3-1161,4 14-3483,-10 2-129,4 5-516,1 0-129</inkml:trace>
  <inkml:trace contextRef="#ctx0" brushRef="#br0" timeOffset="393713.5191">20028 16847 9804,'15'66'5547,"-15"-35"-258,6 7-258,-6-7-4773,0-1 129,0-8-387,-3-10 0,3-12-129,0 0 0,0-15 0,3-7 0,6 1 0,2-2 0,4 0 0,0 5 129,3 6-129,-1 12 0,-2 8 129,1 11 0,-2 1 0,-1 6 0,-2 1-129,-5 0-129,5-2-774,-11-25-2838,5 16-903,-5-16-774,13-15-129</inkml:trace>
  <inkml:trace contextRef="#ctx0" brushRef="#br0" timeOffset="394177.5456">20329 16932 7998,'0'15'5547,"0"-15"-258,-7 11-387,8 1-3741,-2 0-516,-1 2-258,-2-1-129,4 8 0,0-2-258,7-1 0,4-6 129,4-8-129,3-4-129,1-4 129,-1-13 0,1-9 0,0-14 129,-5-12-258,-2-2 129,-4 0 0,-7-3 0,-1 3-129,-1 6 129,-7 7-129,-4 17 258,1 15-129,0 9 387,-1 14-258,4 13-129,2 12 258,2 9-129,4 0 0,0 8 0,3-2 129,5 1-516,4-9 387,1-5-129,0-10 0,0-3-387,-3-14-258,4-2-1161,-14-12-3354,16-5-258,-13-16-258,4 3-387</inkml:trace>
  <inkml:trace contextRef="#ctx0" brushRef="#br0" timeOffset="394609.5704">20558 16935 8385,'8'35'5805,"-2"-11"-645,-6-24-258,19 22-4128,-19-22-129,13 14-387,-13-14-129,17 13 0,-5-8-129,5-1 129,0-1-258,3-3 129,1 0-129,-1-1 129,1-3 129,-1 2-129,-3-8 0,-2 2 0,-2-4 0,0 0 0,-4-4 0,-9 16 129,14-22-129,-7 9-129,-7 13 258,5-12 0,-5 12 0,0 0-129,-1 11 0,-4 5 258,-2 8-129,2 1 0,2 6-129,1 10 129,2 5-129,0-5 129,3-4-387,-1-6-516,14-7-4128,-16-13-258,0-11-645,0-28-258</inkml:trace>
  <inkml:trace contextRef="#ctx0" brushRef="#br0" timeOffset="394741.5778">20601 16711 10965,'-10'-19'5676,"10"19"-1161,15 0-2709,16 10-6708,-7-8-129,10 5-774,0-6-387</inkml:trace>
  <inkml:trace contextRef="#ctx0" brushRef="#br0" timeOffset="395149.6013">21141 16813 9417,'10'10'5418,"-6"3"-258,-4-13-129,0 19-4515,-4 2-258,-1 1 0,1 2-129,3 0 0,1 2 129,5-1 0,9-10 0,5-4-129,3-6 129,0-8 0,-2-9-129,-1-6-129,-6-5 129,-4 2-258,-9 0 0,-7 0-129,-4-2-387,-13-2-1548,9 16-2967,-6-3-258,8 12-387,-2-10-258</inkml:trace>
  <inkml:trace contextRef="#ctx0" brushRef="#br0" timeOffset="395411.6163">21314 16823 9159,'10'63'5547,"-10"-37"-258,6 6-129,-6-6-4515,1-6 0,-1-4-258,0-16 0,0 0-129,0 0-129,17-11 129,-5-2-129,4-1-129,2 0-129,2-2 0,-1 2-516,4 14-645,-12-9-3741,9 9-129,-6 0-516,4 0-258</inkml:trace>
  <inkml:trace contextRef="#ctx0" brushRef="#br0" timeOffset="395784.6376">21669 16490 9417,'20'9'5934,"-10"24"-903,-8-1 129,10 5-4515,-12 10-258,0-1 0,-7 1-258,0 1-129,1-6 0,2-14 129,2-1-258,2-3 258,0-10-258,0-14 0,13 17 129,-2-17-129,2 0 129,3 0 0,-1 0 129,0 0-258,-2 0 129,-1 8 129,-1 4-129,-5 6 258,-6 0-387,0-1 258,-11-2-258,-7-4 129,-6-9-129,-6-4-258,2-8-645,-11-14-3999,15 0-258,-2-10-387,13 5-258</inkml:trace>
  <inkml:trace contextRef="#ctx0" brushRef="#br0" timeOffset="396014.6507">21916 16808 9030,'10'54'5547,"-6"-30"-387,-1 5-516,-3 0-4386,0 2-774,3-2-2322,-3-17-1806,0-12-645,0 0-129,0 0 0</inkml:trace>
  <inkml:trace contextRef="#ctx0" brushRef="#br0" timeOffset="396289.6665">22042 16491 8385,'26'-43'5676,"-11"38"-258,-7-9-258,6 12-4128,-14 2-258,0 0-258,8 6-258,-8 18 129,0 9-129,0 2-258,-4 19 258,2 0-258,1 3 258,-2 1-129,3 0-258,0-2 129,0-11 0,-1-6-387,1-12-129,-4-10-516,7 4-4128,-3-21 0,0 0-258,4-27-516</inkml:trace>
  <inkml:trace contextRef="#ctx0" brushRef="#br0" timeOffset="396479.6773">22225 16697 8514,'-6'2'5676,"-9"0"-645,-10 1-129,1-1-4128,-12-2-387,-3 0-129,0 0-258,1-7-387,8 7-645,-1 0-3612,15 0-516,16 0-129,0 0-645</inkml:trace>
  <inkml:trace contextRef="#ctx0" brushRef="#br0" timeOffset="397064.7108">22337 16844 5547,'29'25'5805,"-29"-25"-516,0 0-387,0 0-1806,0 0-2580,-20 0-129,-3-4-129,1 3-129,-2 1 0,5-3 0,3 3 0,5 8-129,11-8 0,-8 19 129,8-19-129,4 18 129,-4-18-129,18 21 129,-18-21-129,19 12 0,-9 2 0,-10-14 129,16 19 0,-16-19-129,13 18 0,-5-4 0,-8-14 129,24 12-129,-8-14 129,4-3-258,3-9 129,1-6 129,4-7 0,0-11-129,-2-4 0,-2-6 0,-3-2 129,-7-1-129,-3-1 129,-5 4-387,-4 3 258,-2 13 0,-9 10 0,-1 11-129,-6 13 129,2 15 129,-1 16-129,2 8 258,0 13-129,7 4-129,4 5 129,2-7 0,1-6-129,6-9-258,9-7-774,-14-22-3741,14-9-258,-5-18-387,7-8-516</inkml:trace>
  <inkml:trace contextRef="#ctx0" brushRef="#br0" timeOffset="397453.7331">23049 16673 11868,'18'0'5547,"-18"0"-387,0 0-129,-17 7-4773,-8-3-129,-5-4-258,2 7 0,0-7-516,13 8-2967,-3-3-1290,16 14-516,2-19-129,6 25-387</inkml:trace>
  <inkml:trace contextRef="#ctx0" brushRef="#br0" timeOffset="397588.7407">23005 16806 9546,'25'14'5289,"-25"-14"0,0 16-387,-10-20-3612,-1 4-645,-8 0-516,-4 0-387,2 8-3096,-6-8-1419,12 0-645,-2 0-258,17 0-387</inkml:trace>
  <inkml:trace contextRef="#ctx0" brushRef="#br0" timeOffset="397921.7598">23558 16641 9546,'13'31'5805,"-13"-31"-387,-6 18-129,-11-7-3741,0-8-903,-12-3-258,-4-5-129,-2-2-129,2-1-129,8 6-129,1-1-258,10 3-903,3 0-3612,11 0-387,11 0-387,11-6-516</inkml:trace>
  <inkml:trace contextRef="#ctx0" brushRef="#br0" timeOffset="398154.7732">23749 16361 9804,'14'0'5676,"-14"12"-258,2 22 0,-2-3-3225,-2 18-1548,-4 11-258,-1-4-129,0 3 0,2-1-129,2-1-129,-1-14-129,4-4-645,-6-29-2322,6-10-2193,0 0-129,-7-21-645,0-13-258</inkml:trace>
  <inkml:trace contextRef="#ctx0" brushRef="#br0" timeOffset="398821.8113">24075 16329 11997,'14'39'5547,"-14"-3"-258,1 16-129,-1-4-4644,-5 4-129,-11-3-258,1-3 129,1-6-129,3-6 0,2-14 129,3-8-129,6-12-129,0 0 0,0 0 0,10-20 0,3 2 0,4 3 0,4 1-258,2 3 258,3 10 0,-1 5-129,-2 10 129,-2 9-129,-4 6 129,-8 0 0,-7 2 0,-3-2 129,-14-5-129,-10-11 0,-6-4-129,-6-9-129,0-9-258,-11-16-3354,15 7-1419,0-9-129,14 8-516</inkml:trace>
  <inkml:trace contextRef="#ctx0" brushRef="#br0" timeOffset="399137.8294">24352 16654 10191,'2'13'5547,"-2"-13"-516,-6 32 0,-8-15-4386,8 12-258,-7 5 0,5-2-129,6-1 0,2-4 258,9-5-258,6-10 0,4-12 0,1-5 0,0-19-129,-3-3 0,-3-6-129,-10 0-387,-1 1 129,-8-1-387,-6 19-1032,-11-8-3483,3 14 0,-5-6-387,11 14-516</inkml:trace>
  <inkml:trace contextRef="#ctx0" brushRef="#br0" timeOffset="399480.849">24514 16636 11868,'31'63'5547,"-24"-34"-516,4 9 0,-8-9-4515,0 2-129,-3-9-258,-5-11 0,5-11-129,0 0 0,0 0-129,-9-7 0,9-10 129,3-3 0,5-1-129,2 4 129,6 7 129,-2 8-258,4 4 258,-3 10-129,2 7 129,-2 6-129,-2-1-258,-7-3-129,1-3-1161,-7-18-3354,0 0-258,0 0-129,0-8-645</inkml:trace>
  <inkml:trace contextRef="#ctx0" brushRef="#br0" timeOffset="399888.8723">24887 16708 8385,'11'0'5418,"-11"0"-258,0 0-387,-11-9-3096,11 9-774,-19 7-387,5 0-129,1 13-129,5 5-129,2-1 0,6 0 0,2-7-129,10 0 129,4-17 0,6-4-129,-3-19 129,0 0-129,0-18-129,-1-9 258,-7-5-129,-4-6 0,-4 4 0,-3 5 129,-1 5-129,-6-1 129,-3 24-129,0 13 0,-1 11 0,3 14 0,4 19 258,4 14-258,0 12 258,4 8-129,6-2-129,1-4-129,5 2-516,-13-13-4257,8-6-387,-7-22-129,-4-22-903</inkml:trace>
  <inkml:trace contextRef="#ctx0" brushRef="#br0" timeOffset="432013.7098">10535 11433 6708,'14'31'5676,"-6"-17"-387,-1-3-129,-7-11-4257,14 3 0,-14-3-129,5-14-129,-5-9-129,4-3 0,-3-10-129,4-2-129,-1-6 129,1 1 0,2-10-129,-1 3-258,-3 4 129,0-1 0,0 2-129,-3 2 129,0 1-129,-3 0 129,-4 10-129,-2-2 129,0 0-129,-2 12 129,2 3 0,0 7 129,9 12-258,-18-6 129,18 6 0,-19 13-129,9 1 129,-2 1-129,-2-1 129,0 1-258,-1-3 258,0 3-258,1-7 258,3-4-129,0 2 129,11-6-129,-18 0 0,18 0-258,0 0-129,-11-4-129,11 10-1161,0-6-3612,0 0-645,0 0-387,20 13-387</inkml:trace>
  <inkml:trace contextRef="#ctx0" brushRef="#br0" timeOffset="436924.9907">8619 11211 1935,'-3'15'5418,"3"-15"0,0 0-516,0 0-3096,0 0-516,2-15 0,14 13-258,-16 2-387,29-12 0,-14 1 0,7 7-387,0-1 0,4 0 0,-1-3 0,4-3-129,1 0 0,2 0 129,4-2-258,-1 0 258,2-3-129,2 3 0,2 2 0,-1 6 0,-3 1 129,0 0-258,0 2 129,-4 2-129,-3-3 0,-1 3 0,-6-4 129,3-2-129,-1-1 0,0-2 129,1 0-129,4 2 258,-2 5-258,2 2 129,4 0 0,-1 8-129,0-1 129,1 5-129,-2-7 129,-2 1-129,-3-4 129,2-2-129,-3-8 129,0-2 0,-1 0 0,-1-1 0,2 7 0,0 1-129,-1 2 129,0 1-129,-2 5 129,0 5-129,-3 0 129,-3 2 0,-3-4-129,-3-2 0,-11-6 0,14 10 129,-14-10-129,0 0 0,0 0 0,0 0-129,0 0 129,0 0-129,0 12 258,0-12-258,-12 12 129,12-12 0,-18 15 0,18-15 0,-21 8 0,9 3 0,-1 1 0,0 4 0,1-2 0,-3-2 0,3 1 0,-1 5 0,2-9 129,-1-1-129,12-8 0,-14 6 0,14-6 0,0 0 0,0 0 0,0 0 0,-9 13 0,9-13 0,0 0 0,0 0 0,0 0 129,0 0 129,3-7-258,-3 7 0,14-19 0,-4 6 0,4-8 0,-1 1 0,2 0 0,0-4-129,2 5 129,-4-5 0,1 1 129,-3-2 0,-1 7-129,-1-1 0,-3-3 0,-2 3 0,-2-2 0,-1 8 129,-1 1-387,0 12 258,-3-17-129,3 17 258,-18-15-129,6 9-129,-2-2 129,-6-1 0,-3 3 0,-1-3 129,0 6-129,-2-5 0,0 2 129,1 3-129,5 1 0,3-1 0,4 0 129,13 3-387,-17-9 129,17 9-387,-14 0-1290,0-3-3612,14 3-258,-23-5-774,9 1-129</inkml:trace>
  <inkml:trace contextRef="#ctx0" brushRef="#br0" timeOffset="459497.2818">10820 10708 5547,'4'45'5934,"-4"-20"-387,0 2-387,-2-8-3612,2 17-387,-7-8-129,7 10-387,-2 0 129,2 11-387,0-1 0,0 8 129,4-8-258,0 2 0,-1-5-129,0-7 0,-1-4 0,0-11 0,-1-8 129,-1-15-258,0 18 129,0-18-129,0 0 129,0 0 129,0 0-129,0 0 0,13 13 0,-13-13 0,10 6 0,-10-6 0,14 9 0,-14-9-258,11 2 258,-11-2 0,0 0 0,13 0-129,-13 0 0,0 0 129,15 0-129,-15 0 129,11 9-129,-11-9-129,16 9 129,-16-9-258,13 14-387,-13-14-1677,0 0-3354,8-11-387,-8 11-387,4-18-516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25:26.88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3225 10975 11352,'0'12'6063,"4"18"-387,-1 9 129,12 19-4773,-15 8-387,6 11-129,-6 10 0,4 5-258,-1 0 0,3-2-129,-5-7-129,4-8-258,-4-17 129,2-17-387,5-5-516,-8-36-3999,0 0-774,0 0-258,15-34-387</inkml:trace>
  <inkml:trace contextRef="#ctx0" brushRef="#br0" timeOffset="400.0229">3484 11006 7611,'34'-51'5934,"-19"42"-129,-1 9-516,-2 9-2967,6 21-1548,-7 7-129,5 21-129,-2 5-258,2 17 129,-1 5-258,3 5 0,2 2 129,0-3-129,-2-9 0,-1-10 0,-2-13-129,-1-12 129,-2-21-129,-12-24-129,0 0 0,4-26 0,-8-13-129,-16-7 258,-3-5-129,-9 1 0,-7 8 0,-2 6 258,-2 11 129,1 11 0,-1 11-129,6 3 0,6 8-129,3 1 0,8 4-516,3-13-1032,10 12-3870,7-12-129,0 12-387,11-10-516</inkml:trace>
  <inkml:trace contextRef="#ctx0" brushRef="#br0" timeOffset="881.0504">4024 11654 6450,'0'0'5676,"0"0"-516,0 0 129,15 8-4128,-15-15 129,0 7-387,13-12 0,0 6-129,1-5-258,3 8 129,1-2-387,4 5 129,0 7-258,-4 3 129,0 11-129,0 2 0,-6 8 0,0 13 0,-7 2 0,-5 4 0,-2 4-129,-11 2 0,-6-6 0,-5-2 0,-5-13 129,0-14-129,-2-13 0,3-7 0,6-4 129,4-15 129,5-4 0,13 0-129,3 3 0,14-2 0,9 13-129,8 3 129,7 5-129,5 7 0,3 8-258,-3 0 129,-2 4-387,-11-6-516,-1-2-4515,-32-11 0,11 0-516,-22-21-645</inkml:trace>
  <inkml:trace contextRef="#ctx0" brushRef="#br0" timeOffset="1931.1105">4061 8211 7740,'32'-8'5805,"-19"5"-129,1 10-1161,-14-7-2193,16 0-903,-16 0-258,0 0-387,0 0-129,0 0-129,-22 8 0,0-5-129,-10 2-129,-5 0 129,-13-1 0,0 1-128,-10-5-259,-2 6 0,-2-4 0,2-2 0,2 0 0,4 0 0,8 1 0,5-1 0,7 0 0,6 0 0,5 0 0,6 0 0,2 0 0,-1 0 0,2 0 0,2 0 0,2 0 0,-1 0 0,13 0 0,-20 0 0,20 0 0,-10 4 0,10-4 0,0 0 0,0 0-259,0 0-2321,0 0-3225,15-5-258,0 5-129,-1 0-774</inkml:trace>
  <inkml:trace contextRef="#ctx0" brushRef="#br0" timeOffset="2512.1437">4090 8651 10062,'24'-14'6063,"-13"14"-129,5 10-258,-8 1-3096,6 16-2064,-8 6-258,1 10 0,-1 5-258,-2 3 129,1-2-129,-1 0 0,0-4 0,-2-5-129,3-8-258,-4-13-258,7 5-645,-8-24-3483,1 10-774,-1-10-774,0 0-129</inkml:trace>
  <inkml:trace contextRef="#ctx0" brushRef="#br0" timeOffset="2826.1617">4210 9040 5160,'3'-16'6063,"-3"16"-387,10-20-258,-10 20-2193,7-21-2322,2 8-129,-6-8-129,7 5-129,1 4-129,3 6 0,6 6 0,5 0-129,2 13 0,4 12 0,0 5-129,-1 9 0,-3 0 0,-7 1-129,-6-1 129,-11 1-129,-10-14 0,-19-12 0,-9-8 0,-11-7 0,-2-11 0,-8-7-258,9 2-645,-13-7-4128,22 5-516,7 0-516,12 8-516</inkml:trace>
  <inkml:trace contextRef="#ctx0" brushRef="#br0" timeOffset="3659.2093">3951 4359 10836,'24'7'5805,"-24"-7"-387,9 15 0,-18-10-3999,-12 8-258,-24-9-387,-13 6-258,-16-3 129,-7 1-258,-8-4 1,1 1-388,5-2 0,9 0 0,15 5 0,15-5 0,11 4 0,10 0 0,11-2 0,12-5 0,0 0-388,0 0-1934,12 0-3096,6-7-387,11 4-258,-4-11-774</inkml:trace>
  <inkml:trace contextRef="#ctx0" brushRef="#br0" timeOffset="4178.2389">4393 4657 10062,'30'-5'5805,"-30"5"-258,3-12-258,-3 12-3612,-24-12-1161,-1 12-129,-7 6-129,-3 2-129,1 9 0,5 4-258,6 4 129,9 4-129,10-2 258,4-3-258,9-6 129,11-5-129,5-4 129,2-8 0,2-1 0,-1-12 0,-3-3 0,-4-1-129,-4 2 129,-4-1 0,-13 15 0,14-12 129,-14 12-129,4 14 0,-2 5 129,3 3-129,0 2 0,1-1-258,5 7-903,-11-15-3999,11-5-258,-11-10 0,23-12-903</inkml:trace>
  <inkml:trace contextRef="#ctx0" brushRef="#br0" timeOffset="4710.2694">4611 4442 10836,'23'3'5676,"-14"9"-645,8 11 258,-9-3-4386,6 19-258,-7-1-129,1 6-258,-3 1 129,0 2-258,-3-7 0,1-5-129,-1-6 258,-1-13-387,-1-16 129,0 0-129,0 0 129,12-2-129,-4-10 129,2 2 0,3-1-129,4 8 129,-1 3 0,2 5 0,-4 14 129,0 8-129,-9-2 0,-5 0 129,-7-1-129,-11-9 0,-7-7-387,-11-8-1032,2-3-3741,-6-15-258,7 6-258,0-9-774</inkml:trace>
  <inkml:trace contextRef="#ctx0" brushRef="#br0" timeOffset="6343.3628">3449 8623 7998,'22'62'6063,"-10"-32"-258,-4-10 0,4-2-3225,-12-18-1419,0 0-387,4-27-258,-4-14 0,-3-22-129,-2-11-129,-4-9 0,3-6-129,1-4 0,2 9 129,1 4-128,2 17-130,0 15 0,4 9 0,1 10 0,1 12 0,-1 5 0,-5 12 0,0 0 0,0 0 0,8 7 0,-10 6 0,-7 4 0,-5 4 0,-4-1 0,-3 4 0,-5-2 0,-3-5 0,-1-5 0,3-2 0,0-3 0,3-5 0,6-2 0,3-9 0,15 9-259,-9-25-386,9 25-774,0-24-4128,20 12-387,-3-8-129,8 5-516</inkml:trace>
  <inkml:trace contextRef="#ctx0" brushRef="#br0" timeOffset="6695.383">3659 7750 10707,'48'23'6063,"-30"-3"-387,6 11-258,-10 3-4257,2 16-387,-12 11-129,1 5-129,-4 9-258,0 0 0,0 4 0,1-6 0,-1-9-129,6-7 129,-1-16-258,2-9 258,2-16-128,6-3-130,-2-13 0,6-5 0,3-8 0,-1-7 0,2-1 0,2 1 0,-4 3 0,-3-4 0,-5 8-388,-9-3-773,-5 16-4257,0 0-645,-7 3-129,-14 11-387</inkml:trace>
  <inkml:trace contextRef="#ctx0" brushRef="#br0" timeOffset="7767.4442">2539 13203 12513,'0'-15'6063,"9"35"-516,0 14 129,-7-8-4515,3 30-516,-4 4-129,-1 11-129,0 4-128,1 2-259,1 0 0,-1-2 0,2-4 0,2-11 0,2-9 0,-1-6 0,1-15 0,0-7-388,6-3-1676,-13-20-3483,19-5-258,-9-17-387,2-6-516</inkml:trace>
  <inkml:trace contextRef="#ctx0" brushRef="#br0" timeOffset="8218.47">2827 13277 12126,'14'-8'6063,"7"8"-645,-14 9 0,12 18-4515,-12 15-387,2 17-258,0 11 129,0 15-129,4 7-258,0 2 129,-2-7 129,1-9-258,-1-15 129,-1-13-129,-3-16-129,3-14 129,-10-20 0,7-10 0,-5-15 0,1-4 129,0-9-258,4 2 258,4-1-129,3 4 129,3 6-258,5 9 129,0 14 0,2 4 0,-2 10 0,-4 8 0,-6 10 0,-6 2 0,-6 5 0,-13-1 129,-8-7-129,-7-1-129,-6-10 0,-7-8-516,7-3-1032,-6-13-3612,14-8-129,2-12-903,17 0-129</inkml:trace>
  <inkml:trace contextRef="#ctx0" brushRef="#br0" timeOffset="8526.4877">3404 13691 11997,'17'42'5805,"-16"-16"-516,0 6 129,-1 2-4902,0 3-129,-1-3-129,1-4-258,3-6 129,14-4-129,5-15 129,5-5-258,5-7 258,-1-8 0,-5-7 0,-3-2 0,-12-3 0,-11 1-129,-10 6 0,-16 4-258,-8 6-387,-12-10-2322,5 17-2451,-2 2-258,7 1-258,6 1-516</inkml:trace>
  <inkml:trace contextRef="#ctx0" brushRef="#br0" timeOffset="8894.5087">3655 13661 11094,'30'78'5934,"-20"-33"-516,4 8 0,-9-7-4644,2-3-387,-7-11 0,0-15-387,0-17 0,0 0 0,0-14 0,0-16-129,6-4 0,1-2 129,8-3 0,3 10 0,0 4 0,4 9-129,1 16 129,0 4 129,-1 15-129,1 10 0,-2 6-129,-5 4 129,-2 0-129,-7-6-645,3 4-2322,-7-17-2193,0-8-258,-3-12-258,1-13-258</inkml:trace>
  <inkml:trace contextRef="#ctx0" brushRef="#br0" timeOffset="9355.535">4050 13682 6966,'11'-6'5934,"3"9"-645,-14 11 0,0-14-2322,-3 35-2322,-13-9-258,4 4 0,-2 2-258,5 3 0,4-8-129,5-1 129,7-13 0,10-6 0,3-7 0,6-9 0,3-13 0,2-8 129,-2-7-129,-1-5 0,-5-2 0,-8-9-258,-7 2 129,-5-5 0,-3 4 0,-11 3 0,-4 4 0,-4 5-129,0 9 129,1 14 129,1 6 129,4 14-129,1 14 129,8 10 0,2 16-129,2 4 129,8 6 0,5 7 0,6 3-258,4-3 258,2-1-129,6-1-129,-2-8 129,2-5-258,-2-3-129,-7-13-645,4 2-3741,-19-18-1032,-7-13-129,0 0-516</inkml:trace>
  <inkml:trace contextRef="#ctx0" brushRef="#br0" timeOffset="11120.6361">1616 9876 8385,'14'-44'5418,"-9"10"-258,-2-12-258,1-4-3999,-4-20-129,-4 2 129,-6-19-129,3 4-129,-6-7 0,3-5-129,-3-4 0,4 0-129,1-8-258,2 0 0,0-4 0,4-6 0,-1-10 0,3-2-129,0-2 0,0-2 129,0-3 0,0-5 0,0 0 129,0 5-129,0-2-129,0 5 0,0-5 129,-3 1-129,1 0 129,2 1 0,-2-3-258,0 1 129,0-4 0,2 1 0,-1-3 0,1 4 0,0 3-129,0 1 0,3 1 129,1 0 0,5 8 129,-1-1-258,0 7 129,2-2 0,-2 0 0,-1-1 0,1 6 0,0 4 129,-3-1-258,1 4 258,-1 0-129,-2 0 0,1 0 0,-3 5 0,4-2 0,-4 0 0,1 4-129,-1 2 0,0 0 129,0 7-129,1 2 129,0 6-129,-1 2 129,2 4-129,-1 5 258,-2 10 258,4 8-387,-3 7 387,-1 8-387,0 7 387,0 12-387,0 9 387,0 3-516,0 12 129,0 0 0,0 0 0,-12 24 0,6 3-387,-2 2 387,0 9-387,-3 6 387,2 2-387,-3-2 387,3 3-258,-2 0 129,1-2 258,1-8-258,3-4 129,-2-5 0,4-4 0,0-14 0,4-10 0,0 0-129,0 0 129,-8-13 0,8-6 0,0-12 0,2-6 129,3 0-129,2-8 129,3-3-129,-1 1 0,2 4 129,2-3 258,-2 10-258,0 9 258,2 1-387,-1 9 387,3 9-258,1 6 0,-1 7-129,3 16-258,2 4 129,-1 9-129,1 4 129,0 4-258,-1-3 387,-5 1 0,3-4-258,-9-6 0,-1 1-645,-9-21-3612,2 14-903,-6-8-387,1 12-387</inkml:trace>
  <inkml:trace contextRef="#ctx0" brushRef="#br0" timeOffset="11734.6712">824 6150 10449,'-28'67'5676,"13"-23"-387,-3 13 0,14 9-4515,-13-3 0,4 5 129,-3-9-387,8-5 0,-1-10-258,6-3 129,3-16 0,0-6-258,0-19 129,17 13-129,0-13 0,4-9 0,6-2 0,4-6 0,6-5-129,-1 0 0,4 0-129,-5 2 129,0 2-129,-4 3 0,-5 5-387,-10-2-387,2 15-1290,-18-3-3225,0 0-258,0-7-387,0 7-258</inkml:trace>
  <inkml:trace contextRef="#ctx0" brushRef="#br0" timeOffset="11976.685">887 6551 12255,'31'-27'5805,"-17"6"-387,6 4-129,-6-10-4515,6 3-258,-7 5-129,0-2-258,-5 8-258,-4-5-387,-4 18-645,-4-18-3870,4 18-258,-21-13-387,6 9-645</inkml:trace>
  <inkml:trace contextRef="#ctx0" brushRef="#br0" timeOffset="12163.6957">833 6228 9417,'1'-28'5805,"14"21"-387,3-12 0,9 4-3612,-2-14-645,9 2-516,-4-13-258,5 2-129,-5-4-258,-3-6-129,-1 11-387,-13-7-1032,5 18-3741,-10 1-129,-8 25-516,8-21-516</inkml:trace>
  <inkml:trace contextRef="#ctx0" brushRef="#br0" timeOffset="13350.7636">9322 8340 3612,'35'0'6192,"-21"-1"-516,1 1-129,-15 0-2838,17 3-516,-17-3-903,0 0-258,0 0-258,-18 5-387,-7-3 0,-3 1-129,-11-2 0,-6 3 129,-9-3-129,-1 1 0,-3 2 0,1-4 0,3 1 0,-1-1-129,7 3 0,3 1 0,5 0 0,3 1 0,4-1-129,5 0 0,3-3 130,5 4-130,5-5 0,4 0 0,11 0 0,-12 0-130,12 0-386,0 0-516,6 0-4386,-6 0-645,13-14-258,-4 1-645</inkml:trace>
  <inkml:trace contextRef="#ctx0" brushRef="#br0" timeOffset="15170.8677">8858 8628 7740,'17'2'5805,"1"8"0,-6-3-387,-12-7-4128,14 12-129,-14-12-387,0 0-258,0 0 129,0 0-129,0 0 0,12-10-129,-12-4-129,1-1 129,-1-5 0,2-3-129,-2-4 0,1-2-129,-1 0 0,0 2 129,0-2-128,0 0-130,0 7 0,-3-5 0,1 1 0,-3 6 0,3-3 0,-2 1-130,2 5 130,0 0 0,-1-1 130,2 7-130,1 11 0,-2-10 0,2 10 0,0 0 0,-2-12 0,2 12 0,0 0 0,0 0 0,-4 6 0,4-6 0,0 0 0,-14 13 0,14-13 0,-14 10 0,14-10 0,-23 12 0,8-2 0,0 0 0,-4 1 0,3 2 0,-3-2 0,4-1 0,-1-3 0,5-1 0,11-6 0,-17 6 0,17-6 0,-5-6-904,15 3-3998,-9-12-1032,6 4-387,-1-13-258</inkml:trace>
  <inkml:trace contextRef="#ctx0" brushRef="#br0" timeOffset="16174.9252">9568 4241 13416,'28'22'5805,"-28"-22"-129,11 30-645,-15-19-4257,-10 1 0,-13-6-258,-8 2-129,-11-5 1,-8 5-388,-11-4 0,-4 1 0,-2 2 0,2 2 0,2 1 0,7 2 0,5 3 0,8-2 0,11 0 0,6 0 0,6-2 0,7-1 0,2-6 0,15-4 0,-17 4 0,17-4 0,0 0 0,0 0 0,0-5 0,0-15-904,0 20-4643,11-14-516,2 9-129,-13 5-645</inkml:trace>
  <inkml:trace contextRef="#ctx0" brushRef="#br0" timeOffset="20068.1478">8435 12524 10449,'17'23'6192,"-9"8"-516,5 11-129,-5-6-4773,2 22-129,-4 0-258,0 5-129,-3-4-129,1-5-129,-2-10-258,-2-14-387,6 6-1290,-6-26-3612,0-10 0,11-1-516,0-16-516</inkml:trace>
  <inkml:trace contextRef="#ctx0" brushRef="#br0" timeOffset="20256.1586">8704 12796 10062,'8'58'5934,"-11"-14"-387,-16-2-129,-4 8-4644,-15-6-258,-7 1-129,-7-3-258,-4-8-258,3 0-387,-3-11-774,21 9-3096,-4-11-903,14 0-645,7 0-129</inkml:trace>
  <inkml:trace contextRef="#ctx0" brushRef="#br0" timeOffset="20618.1792">8423 13423 7482,'49'-32'5418,"-23"21"-258,2 8 0,-7 3-4257,4 16 129,-16 9-387,1 16 0,-10 5-129,-11 12 0,-11-4-258,-4 1 129,-9-6-258,-2-8 0,0-12 0,4-11 129,5-11-129,7-8-129,10-9 129,11-4 0,10-2 129,12 0-129,7 4 0,8 4-129,6 8-129,0 0 0,7 4-516,-13-4-774,9 8-3870,-6-8 0,-1-1-645,-7-14-258</inkml:trace>
  <inkml:trace contextRef="#ctx0" brushRef="#br0" timeOffset="21054.2042">9011 12789 7353,'42'49'5805,"-26"-8"-129,-6 2-516,-1 18-2322,-9-3-2451,0 12 0,-8 1 0,-1 4-258,0-3 129,2-5-129,3-11 0,1-8 129,3-15-129,3-12 0,-3-21-129,21-4 129,-7-13-129,5-8 0,2 5 0,-1-1 0,0 8 0,0 6 0,-6 12 0,-5 14 0,-4 6 129,-5 7 0,-10-2-129,-8-2 0,-8-3 0,-5-12 0,-2-13-387,-4-12-516,11-5-4386,-3-12-129,10 0-258,8-4-645</inkml:trace>
  <inkml:trace contextRef="#ctx0" brushRef="#br0" timeOffset="21347.221">9393 13287 9288,'13'32'5418,"-13"-10"-258,-7 9-129,-2-2-4644,-2 5 0,-1-5-258,8 5 129,3-11-129,3-4 0,10-10 0,9-9 0,1-4 0,3-12 129,-5-5-129,-2-4 0,-8 1 0,-7-2-129,-5-1-129,-13 1-258,-3 10-516,-18-2-4128,8 5-129,1 2-387,4 0-516</inkml:trace>
  <inkml:trace contextRef="#ctx0" brushRef="#br0" timeOffset="21700.2412">9581 13244 8643,'20'68'5547,"-14"-25"-258,-3 0-516,-5-2-3999,2 4-258,-7-13-258,2-3 0,-1-12-387,6-17 129,0 0 0,0-13-129,10-9 258,1-2-129,6 1 0,2 1 0,1 2 129,2 8-129,-3 11 129,3 3-129,-3 14-129,-4 5 258,-2 2-129,-4-1-129,0 6-387,-9-28-1548,0 19-2709,0-19-516,0 0-387,2-15-129</inkml:trace>
  <inkml:trace contextRef="#ctx0" brushRef="#br0" timeOffset="22134.266">9976 13290 10062,'13'12'5418,"-13"-12"-387,-7 36-1548,-9-22-2838,-2 9-258,-2 0 129,0 9-258,1 0-129,8-1 129,6-6-129,7-4 0,11-10 0,12-10 129,4-7-258,5-14 129,2-16 0,-1-10-129,-2-13 0,-9-9 0,-4-11 0,-9-1 0,-10-2-129,-2-4 0,-10 12 129,-6 9 0,-2 16 129,-3 19-129,1 25 129,4 14 0,2 22 129,9 21 0,4 12 129,4 12 0,11 6-129,6 5 129,5-3-129,3-2-129,6-2-258,-6-13-645,13-3-4128,-20-11-387,-2-12-645,-10-16-516</inkml:trace>
  <inkml:trace contextRef="#ctx0" brushRef="#br0" timeOffset="23286.3318">13250 8312 7482,'40'10'5934,"-21"0"-258,-6-7-516,0 11-3999,-13-14-258,0 0 0,-16 9-387,-4-3 0,-12-5-129,-9 3 0,-15-1 129,-3-1 0,-8-2-129,-1 2-129,-5-2 129,0 2-129,5-2 0,5 0 0,8 0-129,6 3 0,7 1 0,7 4 0,8-3-129,7 0 129,7 2-129,1 1-258,12-8-129,0 0-1032,0 0-4128,0 0-516,12-8-258,-5-12-903</inkml:trace>
  <inkml:trace contextRef="#ctx0" brushRef="#br0" timeOffset="24122.3796">13305 4024 11223,'25'15'5676,"-25"-15"-387,16 28-258,-14-17-4386,-5 3 129,-21-7-129,-8-1 0,-16-6-258,-12 2 129,-13-2 0,-2 0-129,-7-2-129,1 2 0,7-2-129,4 2 0,10 2-129,11 2 0,9 4 129,8 0-258,8-2 129,7-3-129,17-3-258,-15 6-258,15-6-2064,0 0-2709,10 0-387,-4-11-258,6 7-645</inkml:trace>
  <inkml:trace contextRef="#ctx0" brushRef="#br0" timeOffset="25722.4712">12561 8753 7611,'9'12'5934,"10"8"-258,-19-20-258,29 0-4644,-22-15 129,7-4-129,-6-13-387,2-12 129,-4-6-129,1-5 0,-4-7-129,2 1 258,-5 2-387,0-1 129,-3 8 0,-2 8-258,0 1 0,-3 11 0,0 7 0,-1 8 0,2 3 129,-7 6-129,3 4 0,-4 4 0,-1 0 129,-2 1-129,-4 2 0,2 1 0,-2 2 129,0 2-129,2-2 0,2-3 0,-1 5 0,5-5 0,1-1 129,13-2-129,-18 0 0,18 0-129,0 0-258,-12 0-387,12 0-2451,9-1-2451,3-2-258,2-9-387,6 2-387</inkml:trace>
  <inkml:trace contextRef="#ctx0" brushRef="#br0" timeOffset="26211.4991">12925 8003 5031,'33'32'6063,"-21"-7"-258,-2 5-387,-5 2-2967,4 16-1290,-9-1-387,-3 17-129,-2 2-129,0 4-129,1-2-129,3 1 0,1 0-129,0-2 129,8-14 0,6-7 0,-2-13-129,5-11 0,-3-9 0,1-10 0,0-3 129,-5-16-258,3 3 129,-3-7-129,-1 3 0,0 0 129,1-3 0,-1 3-129,2 1 0,2-1 0,-4-3 129,3 1-129,-2 2 0,-2 1 0,2 1-129,-6 5 129,-4 10-516,6-21-258,-6 21-3225,3-15-1806,-3 1-129,-5-6-516</inkml:trace>
  <inkml:trace contextRef="#ctx0" brushRef="#br0" timeOffset="26998.5442">12767 4386 8127,'33'8'5418,"-12"-3"0,-5-5-516,9 1-3225,-14-13-258,8 2-387,-8-14-258,1-7-258,-8-6 129,1-8-258,-5-7 129,0 1-258,-7-9 0,-3-1-129,-2 6 129,-2 5 0,1 1-129,0 10-129,2 6 129,2 6 0,2 8 0,7 19 0,-9-17 1,9 17-130,0 0-130,0 0 260,-16 6-130,16-6 0,-20 16-130,4-4 130,-5-1-129,-2-1 0,-1-1 129,-1-1-129,2-3 129,0 0 0,7-3-258,1-2-129,15 0-774,-19 11-3870,19 8-645,5-3-129,7 6-903</inkml:trace>
  <inkml:trace contextRef="#ctx0" brushRef="#br0" timeOffset="34474.9718">11685 12426 7224,'4'-14'5547,"-4"14"129,0 0-516,0 0-3483,0 0-645,0 0 0,0 14-258,-2 1-129,2 10-129,-1 1-129,1 12 0,0 6-129,0 8 0,0 2 0,0 7 0,1-5-129,3 0 129,-1-4-129,2-6 0,-2-8 0,1-5 0,0-9-258,-3-7 129,0-4 0,-1-13-258,0 0 0,0 0-258,0 0-258,0 0-774,4-12-3999,-4-1-258,8 1-258,-6-8-645</inkml:trace>
  <inkml:trace contextRef="#ctx0" brushRef="#br0" timeOffset="34800.9905">12061 12697 9933,'16'15'5934,"-16"-15"-387,0 22 0,-13-21-4515,5 10-258,-11-10-258,-1 2-387,3 5 129,-2-6-129,1 0 0,2 1 0,5 3-258,11-6 0,-15 4 0,15-4-387,0 0-645,-7-7-3612,7 7-774,13-8-258,3 3-516</inkml:trace>
  <inkml:trace contextRef="#ctx0" brushRef="#br0" timeOffset="35108.0081">12243 12361 6837,'32'-7'5676,"-19"4"-129,-2 6-129,-11-3-3483,16 34-1032,-16-6 0,-4 9-387,-1-1 0,-2 7-129,-4 4 0,5 1-129,-1-3-129,1-5 0,4-6-258,-3-8-129,5 3-387,0-29-903,6 22-3870,-6-22-129,10 5-387,-10-5-516</inkml:trace>
  <inkml:trace contextRef="#ctx0" brushRef="#br0" timeOffset="35436.0268">12504 12801 5676,'5'28'6192,"-5"-10"-387,-10-1-387,3 17-2064,-14-17-2451,1 7-129,-13-12-258,0 5-129,-4-2-129,0-1-129,1-5-129,2-6 0,5 2 0,1-2-258,6-1-129,1-2-645,21 0-3096,-15-2-1548,15 2 0,0 0-774</inkml:trace>
  <inkml:trace contextRef="#ctx0" brushRef="#br0" timeOffset="35954.0565">12239 13101 5934,'16'0'5547,"-3"0"0,1 0-903,10 0-3225,-10 0-387,9 3-258,-9 1-258,4 9-129,-8 6 129,2 6 0,-11 1 0,-1 6-129,-14-1-129,-6 0 0,-8-9-129,-4 0-129,0-10 0,0-7-129,6-5 258,5 0-129,9-11 258,9-1-129,3 12 0,20-17 0,3 9 0,8 7 0,5 1-129,4 0 0,1 1-387,-3-1-258,4 6-774,-19-6-3870,7-10-129,-8-10-387,-3-3-516</inkml:trace>
  <inkml:trace contextRef="#ctx0" brushRef="#br0" timeOffset="36203.0706">13041 12609 9417,'-10'20'5805,"-16"-7"-645,-3 0-129,-2 3-5160,-5 1-387,-9-13-1806,13 11-2709,8-4-387,12 1-258,11 1-129</inkml:trace>
  <inkml:trace contextRef="#ctx0" brushRef="#br0" timeOffset="36342.0787">12995 12854 9804,'25'27'5676,"-25"-27"-387,-10 15 0,-15-15-4902,-7-2-516,-4 2-2580,-4-8-2193,3 0-516,7-5-387,13 7-258</inkml:trace>
  <inkml:trace contextRef="#ctx0" brushRef="#br0" timeOffset="36707.0994">13528 12248 10191,'3'69'5805,"-6"-23"-387,-3 3-129,3 6-4902,-11-3-129,0-2-258,1-2-516,-2-21-1161,5 7-3612,1-8-129,9-13-387,0-13-387</inkml:trace>
  <inkml:trace contextRef="#ctx0" brushRef="#br0" timeOffset="36931.1123">13674 12707 9804,'-10'93'5934,"-12"-50"-387,-8 0-129,-15-7-4644,-3-4-258,-18-9-258,4-7-129,0-4-258,3-11-387,13 5-903,1-6-3870,21 0 0,10 0-645,14 0-258</inkml:trace>
  <inkml:trace contextRef="#ctx0" brushRef="#br0" timeOffset="37255.1308">13407 13007 6321,'37'-1'5676,"-14"4"-258,1 2-387,-1 12-2709,-5-2-1806,-2 10-129,-16 3 0,0 6 0,-15 2 0,-10 3-129,-10-2 0,1-2 0,-6-9 0,3-6 0,0-11 0,11-8-129,9-1-129,17 0 129,0-17 0,10 5-258,20 3 0,4-6-516,13 12-387,-9-9-2322,13 7-2064,-5-7-129,3 3-258,-3-8-387</inkml:trace>
  <inkml:trace contextRef="#ctx0" brushRef="#br0" timeOffset="37694.156">13972 12404 9288,'28'39'5934,"-23"-4"-516,-5 13-129,-6 9-4386,-9 13-258,-11 1-387,3 4 258,0-9-258,3-2 0,1-13-129,6-10 0,6-16 0,7-12 0,0-13 0,11-4-129,5-8 0,4-5 129,6 7-258,2 1 129,3 7 0,-5 2 0,-3 16 0,-7 9-129,-6 1 129,-10 3 0,-7-2 0,-13-8-129,-8-2 129,-6-7-258,0-10-645,-13-16-3741,16-5-774,3-7-387,17 2-645</inkml:trace>
  <inkml:trace contextRef="#ctx0" brushRef="#br0" timeOffset="38010.174">14291 12812 9159,'-13'30'5934,"-1"-8"-645,0 4 0,-10-1-4773,11 9-129,-4-1 0,15 2-258,2-2-129,15-2 129,6-7-129,8-3 129,3-14-129,2-7 129,-3-9-129,-8-7 129,-9-8-129,-10-5 0,-7 0-129,-19-5-387,-6 14-387,-18-10-3096,6 15-1290,-2-3-387,8 3-258</inkml:trace>
  <inkml:trace contextRef="#ctx0" brushRef="#br0" timeOffset="38368.1945">14478 12870 10707,'12'83'5547,"-10"-35"-387,-2-16-1032,0 11-3741,-7-6-129,-6-7 0,4-9-129,9-21-129,0 0 0,0 0 0,-3-19 0,9-5 0,8-4 0,5 0 0,4 3 0,2 6 0,2 10 129,-5 4-129,-1 5 129,-1 10-258,-6 7 129,-4-4-129,-3 7-387,-7-20-774,0 20-3741,0-20-387,0 0-258,0 0-387</inkml:trace>
  <inkml:trace contextRef="#ctx0" brushRef="#br0" timeOffset="38814.22">14871 12834 6837,'3'-33'5547,"-1"21"-387,-2 12-129,0 0-3999,0 0 0,-11 20-645,3 8 0,-5 4-258,2 6 129,2 1-129,4 3 258,4-7-129,1-3-129,8-8 129,4-11-129,7-12 129,-2-5-129,3-18 0,0-12 0,-2-14-129,-2-14 129,-4-6-129,-4-7 0,-3-1 0,-5 2 0,0 8 0,-4 6-129,-3 11 129,0 23 0,7 26 129,-13 0 0,10 26 0,3 22 0,0 10 0,8 11 129,5 13 0,6 0-129,3 0-129,3-7-516,14-4-4773,-12-18 0,3-16-516,-6-20-774</inkml:trace>
  <inkml:trace contextRef="#ctx0" brushRef="#br0" timeOffset="40162.2971">17596 8003 6708,'61'4'5676,"-36"7"-129,0 8-645,-15-13-3096,11 11-516,-21-17-516,9 13-129,-9-13-258,-17 20 129,-11-17-258,-9-2 129,-9-1 0,-7 0 0,-10 0-129,-2 1 129,-4-2 0,3-6-129,3-1 0,4 7 0,5-5-129,4 6 129,8-2-129,6 0 0,8 2-129,3 1 0,8 1-129,5-2-387,12 0-645,-21-5-3741,21-6-1032,3-10-387,10-5-774</inkml:trace>
  <inkml:trace contextRef="#ctx0" brushRef="#br0" timeOffset="41014.3459">17342 3863 10449,'20'-11'5547,"-20"11"0,15-1-387,-15 1-3999,0 0-258,0 0-129,-9 4-129,-17 1-258,-11-5-129,-12 0 0,-8 0 129,-11 0-129,-6-2 129,-3-5-258,5 2 0,6 1 0,9 1-129,8 1 0,11-1-129,5 3-129,13 0-129,7 0-516,-5-5-2580,18 5-1935,0 0-387,-6 17-258,6-3-645</inkml:trace>
  <inkml:trace contextRef="#ctx0" brushRef="#br0" timeOffset="41742.3875">17013 8439 10191,'27'25'6063,"-27"-25"-258,18 0-387,-11-22-4644,-5-18-258,-7-15 129,-7-16-516,-6-11 129,-4-8 0,-5 4 0,0 5-129,0 9 0,4 14 129,3 9-258,5 17 258,6 12-129,9 20-129,0 0 129,-11-8 0,11 8-129,0 0 0,-13 16 0,3-1 0,-4 0 129,-4-4-129,-2 9 0,-3-3 0,2-1 0,-2-4 0,3-7-129,4-2 0,4-1-258,12-2-258,-7-6-516,1-8-3870,15 5-903,6-4 0,12 4-774</inkml:trace>
  <inkml:trace contextRef="#ctx0" brushRef="#br0" timeOffset="42110.4086">17291 7648 8901,'52'101'5805,"-31"-42"-129,3 12-258,-14-2-4515,9 10-258,-13-9-129,2 1 0,-2-11-129,1-2 0,-4-15-129,2-8 129,0-10-129,-3-13 0,-2-12 0,0 0-129,17-19 0,-10-7 0,-1 1 0,4-10 129,-1-1-129,2 8-129,-2-5 129,2 4-258,2-1 129,-3 2-387,2-6-129,-4-5-903,14 0-3999,-17-16-387,5 2-387,-6-14-645</inkml:trace>
  <inkml:trace contextRef="#ctx0" brushRef="#br0" timeOffset="42710.4429">16678 4241 12513,'17'0'5934,"-9"-13"-516,7-13 0,-10-19-4644,5-9-129,-10-13-258,0-9-129,0-4 0,-10 5-129,0-7 0,-2 18 0,0 10-258,2 12 258,2 13-129,1 12 0,7 17 258,-13-11-258,6 19 0,-4 3 0,-2 5 129,-4-6-129,-1 5 129,-3-1-129,0-2-129,2-4 129,0-4 0,6-4-258,13 0-258,-15-12-645,23 4-3870,-3-16-516,14 10-129,1-14-516</inkml:trace>
  <inkml:trace contextRef="#ctx0" brushRef="#br0" timeOffset="43010.46">16806 3341 11739,'29'25'5547,"-22"-6"-129,5 18-387,-10-3-4128,4 15-387,-6-4-129,-1 9-258,1 5 129,1 3-129,6-2 0,8-2 0,3-1 0,4-4 0,4-11 129,1-9-258,0-12 129,-1-11 129,0-10-258,-1-2 258,-1-17-258,-2-9 0,-2-1-129,-1 1-129,-2 0-516,-8-5-1161,2 19-3483,-11-5 0,0 19-645,0 0-258</inkml:trace>
  <inkml:trace contextRef="#ctx0" brushRef="#br0" timeOffset="43786.5045">16831 12347 9030,'12'-28'5676,"-12"28"-129,-17 10-258,-5 5-4515,-6 24-645,-5 8 258,1 6-258,1 5 129,10 4 129,9-10-129,12-3 129,15-15 0,17-14-129,9-20 0,11-19 0,-1-13 0,-1-9-129,-8-8-129,-9-7 0,-16-5-129,-17-3 129,-9 11-387,-26 5-129,-2 16-1161,-12 1-3999,2 15 0,-1 7-516,13 13-258</inkml:trace>
  <inkml:trace contextRef="#ctx0" brushRef="#br0" timeOffset="44310.5343">17298 12204 10449,'26'-24'6321,"-26"24"-774,22-2-258,-17 13-4644,-2 13-387,-3 6 0,-6 12-129,-1 8 0,-6 5-129,5 5 129,-1-7-129,5-11 129,0-4 0,4-13 0,4-8-129,6-16 129,4-5-129,3-9 0,5 0 0,-1-3 0,4 3-129,-2 10 129,-4 3 0,-4 14 0,-4 9 0,-7 2 0,-4 5 0,-14 2 0,-9-8 0,-8-10 0,-5-11-387,-3-6-387,-11-23-3999,15-2-774,3-8-258,11-2-645</inkml:trace>
  <inkml:trace contextRef="#ctx0" brushRef="#br0" timeOffset="44730.5584">17806 12433 7611,'13'17'5805,"-13"1"-387,-9 3-258,-4 1-3741,-6 4-1161,1 6 0,-5-5-258,8 0 129,9 1-129,6-11 0,16-8 129,10-6 0,4-3 0,5-17 0,-3-3 0,-3-8 0,-10-4 129,-6 3-258,-13 5-129,-10-2-258,-4 9-645,-23 2-3999,7 8-258,-2 4-387,8 4-516</inkml:trace>
  <inkml:trace contextRef="#ctx0" brushRef="#br0" timeOffset="45086.5788">18018 12421 9417,'11'54'5805,"-11"-17"-645,0 1 129,-2 5-4902,-7-9-129,-4-2-129,1-11-258,5-4 129,7-17 0,0 0 0,2-12-129,10-9 0,5-4 0,2 0 0,4 1 258,1 3-258,1 7 129,-3 12 0,-3 2 0,-1 11 129,-4 10-129,-5 5 0,-4 4 0,-2-5-258,3 5-645,-6-30-1290,3 18-2967,-3-18-129,0 0-516,18-20 0</inkml:trace>
  <inkml:trace contextRef="#ctx0" brushRef="#br0" timeOffset="45714.6147">18407 12462 7224,'12'20'5547,"-12"-5"-258,0 0-387,-20-4-4128,8 6-258,-8-3-129,2 4-129,1 3 0,4 8 0,5-5-129,7-5 129,1-1 0,12-9-129,8-9 129,5-2-129,0-17 0,3-13 0,-2-7-129,-1-9 0,-10-8 0,-3-3 0,-9-2 0,-3 3 129,-8 4-129,-6 5 0,-3 14 0,-1 15 129,0 15 0,3 13-129,3 20 129,3 16-129,5 11 0,4 11 129,3 4 129,7 5-387,3-3 129,6-6-258,8 0-387,-4-17-387,15 1-2709,-12-20-1548,2-7-516,-2-16-258</inkml:trace>
  <inkml:trace contextRef="#ctx0" brushRef="#br0" timeOffset="46257.6458">18857 12478 8643,'15'7'5805,"-15"-7"-516,0 0 0,0 0-4902,-11 4 0,-9-4-258,-1 1-129,4 1 129,-1 3 0,5 3 0,13-8 0,-10 23 0,10-9 0,5 5 0,5-1 0,2 1 0,0 1-129,-2-1 0,-5-3 0,-5-3-129,-12 4-129,-18-17-1290,-4 0-3741,-17 6-129,-7-5-516,-4 3-387</inkml:trace>
  <inkml:trace contextRef="#ctx0" brushRef="#br0" timeOffset="50182.8703">18190 3063 10191,'0'0'5289,"0"0"-129,0 0-258,-7-13-3999,7 13 387,8-17-774,5 4 0,1-2-129,6 2-516,4 1 258,4 2-258,0 2 258,4 8-129,-3 0 258,2 1-645,-6 10 516,-2 2 258,-6 2-258,-3 3 129,-7-5-129,-3-1-258,-4-12 129,0 24 387,0-24-258,-21 20-129,7-11 0,-5 2-258,1 7 258,-3-1-387,0 2 516,-3 2-516,3 5 387,0 1-387,0 2 516,4-4-129,-1-2 0,2 4 129,0-1-129,5 3 0,1-6 129,4 0-129,2-1 0,4 3 129,0-1 0,9 1 0,5-4 0,3 3 0,3 0 0,1-1 0,2-3 0,1 0-129,-3-3 129,-3-5-129,-4-1 0,-4-4 0,-10-7 0,0 0-129,7 14 129,-7-14-129,-10 11 129,-2 1 0,-3 4-129,0 2 129,0-4 0,0 6 0,2 4 0,4-2 129,3 6-129,5 0 0,1 3 129,9 3 0,6 7-129,6 6 129,5-3-129,5 3 0,-1 3 0,2 4 0,-3-1 0,-4-3 0,-8 3 0,-8-11 129,-9-1-129,-6-2 0,-15-14 129,-8-4-129,-5-8 0,-4-5 0,-1-8-129,0 0 0,5-1-387,-1-12-645,15 10-4128,-2-8-129,22 11-516,-18-9-516</inkml:trace>
  <inkml:trace contextRef="#ctx0" brushRef="#br0" timeOffset="50770.9039">18964 3437 11739,'11'-41'5676,"-11"25"-387,0 16-258,-25-3-4644,6 6-129,-6 12-129,0 8-129,2 6-129,2 7 129,4 3 0,9 2 0,8 1 0,4-6-129,11-13 258,5-9-129,3-11 129,2-3-129,0-14 0,-7-7-129,0-1 0,-6-2 258,-4 7-258,-6 5 129,-2 12 129,0 0-129,-7 12 0,4 11-129,0 9 258,3 2-258,0 4-258,5-12-774,14 2-3870,-7-18 0,9-8-516,-4-13-387</inkml:trace>
  <inkml:trace contextRef="#ctx0" brushRef="#br0" timeOffset="51429.9416">19135 3434 10965,'10'37'5676,"-8"-6"-645,6 15 129,-8 1-4644,4 3-129,0-8-129,-2-9-258,3-8 0,2-11 0,-7-14 0,20-4 0,-7-14-129,3-9 258,1 1-258,1 3 258,1-3 0,-2 11-129,0 8 0,-5 7 0,3 11 129,-2 8-129,-2 5 0,3 9 0,-1-5-129,1-6 129,2-10 0,3-12 129,2-17-129,-2-15 0,3-18 129,-1-18-129,-2-1-258,-1-9 258,-4 3 0,-4-3-129,-3 5 129,-3 10 258,-3 13-258,-1 5 387,0 16-129,0 29 258,0 0-387,0 0 0,-2 44-129,1 11-129,1 13 258,0 19-387,3 8 258,5-2-387,3 3 387,3-6 0,0-11-129,1-16-258,5-20-129,-7-28-387,7-10-387,-16-34-1161,13-3-258,-17-34 129,5 7 774,-6-16 903,-6 6 645,-4 7 516,-5 2 903,3 25 1032,-20-2 258,12 34 0,-23-5-774,8 17-645,-12 8-516,4 2-387,0 6-258,-1-6-903,21 5-3741,-2-10-258,20 6-516,6-20-258</inkml:trace>
  <inkml:trace contextRef="#ctx0" brushRef="#br0" timeOffset="51610.952">19813 3589 11352,'8'92'5547,"-3"-48"-387,-5-7-645,-1-11-5289,1-7-3870,0-19-387,0 0-258,-12-23-516</inkml:trace>
  <inkml:trace contextRef="#ctx0" brushRef="#br0" timeOffset="51730.9588">19817 3255 8385,'-4'-66'2064,"4"45"-1806,2 8-516,-2 13-4644,23-16 129</inkml:trace>
  <inkml:trace contextRef="#ctx0" brushRef="#br0" timeOffset="52097.9798">20028 3098 11997,'0'116'5676,"-1"-50"-516,1 11-645,-6-2-4128,0-5-258,-3-9 0,3-10 0,0-7-129,5-11-129,1-16 258,0-17-129,16 0 0,-1-9 129,6-12 0,3 1-129,5-4 0,2 6 258,-1 9-387,-2 9 129,-3 5 0,-6 13 0,-11 11 0,-3 1 0,-7 6 0,-15-2-129,-11-9 258,-8-9-258,-3-7-129,-5-9-129,7 0-1290,-7-18-3354,17 0 0,6-13-516,19 7-258</inkml:trace>
  <inkml:trace contextRef="#ctx0" brushRef="#br0" timeOffset="52389.9965">20390 3566 11094,'9'41'5160,"-11"-11"-258,-6-9-129,2 8-4644,-4-6 0,2 3-258,3 1 129,5-9-129,0-18 258,22 17-258,-2-17 258,1-4 258,0-9-258,0-9 258,-7-9-258,-8 2 0,-6 0-129,-9 1 129,-12 7-516,-8-5-516,6 14-3870,-13-3-258,9 13-129,2-1-645</inkml:trace>
  <inkml:trace contextRef="#ctx0" brushRef="#br0" timeOffset="52746.0169">20549 3517 9417,'40'88'5160,"-24"-27"-129,-5-8-387,0 4-3612,-8-12-516,0-8-129,-3-15-129,0-22-258,0 0 129,-9-20 0,6-9-129,3-6 0,0-2 129,4 1-129,5 5 129,4 10-129,3 12 0,2 9-129,0 10 129,2 13 0,0 3-129,-3 9 0,-1 0 0,-2-4 0,-1 0-258,-8-12-258,7-3-1032,-12-16-2838,1-6-387,2-17-387,7-1-258</inkml:trace>
  <inkml:trace contextRef="#ctx0" brushRef="#br0" timeOffset="53159.0405">20928 3629 9933,'-2'51'4902,"-3"-18"-129,-7-7-387,4 9-3612,-5-7-258,3 1-258,3-4-129,7-3 129,0-8-129,17-11 129,4-9 0,7-8 0,1-18 0,2-11-129,-3-18 129,-3-11-129,-8-10 129,-5-5-129,-10-1-129,-3-2 0,-12 7 0,-4 9 258,-4 18-129,-2 23 129,0 20-258,1 14 0,3 24 129,7 19 0,6 21 0,4 14-258,2 9 129,12 2-387,6 5 258,4-6 129,4-5-387,0-10 0,6-10-645,-7-30-1161,11 1-2709,-12-25 0,6-7-516,-7-15-258</inkml:trace>
  <inkml:trace contextRef="#ctx0" brushRef="#br0" timeOffset="53406.0547">21294 3731 6321,'24'-79'5418,"-14"51"-387,-9 4-387,-1 24-2322,0 0-645,-6-4-774,-8 8-387,1 9-129,-1 0-129,0 9 0,3 0-129,5-1 0,6-2 129,0 7-129,10-3 0,2-2 0,6 1 0,-2-1 0,-1-1 0,-6 1-129,-4 4-129,-5-8-258,-12 11-903,-18-12-3483,-2 4-516,-14-9-387,-5 4-516</inkml:trace>
  <inkml:trace contextRef="#ctx0" brushRef="#br0" timeOffset="72873.1681">21713 3484 13545,'10'8'5934,"2"7"-387,-12-15-387,15 15-5160,-15-15-903,0 0-4128,0-5-258,-7-7-645,7 12-258</inkml:trace>
  <inkml:trace contextRef="#ctx0" brushRef="#br0" timeOffset="73022.1766">21714 3672 13416,'18'81'5676,"-5"-50"-516,-8-19-774,-5-12-8901,0 0-387,0-28-903,5 9-258</inkml:trace>
  <inkml:trace contextRef="#ctx0" brushRef="#br0" timeOffset="73471.2022">22041 3435 9546,'27'0'5805,"-9"-4"-645,9 3-129,-1 1-3741,5 0-774,-1 9-258,-3 8-129,-3 10 0,-5 12-129,-8 14 0,-9 9 129,-8 6-258,-13 3 258,-8-4-129,-4-4 0,-2-16 0,-1-11 0,0-18 129,7-12-129,6-7 129,6-16-129,10-6 129,5 1-129,2 1 129,11 5-129,7 8-129,3 5 129,5 5-129,0 8 0,1 5-258,-2-2-129,3 9-774,-17-11-3612,12 6-258,-10-13-258,3 1-387</inkml:trace>
  <inkml:trace contextRef="#ctx0" brushRef="#br0" timeOffset="73822.2224">22320 3912 8643,'17'29'5418,"1"-15"-516,-1-6-129,17 1-4128,-9-7 129,7-2-387,1-4-129,5-7 0,-5-7 0,1-5-129,-7 5 0,-6-2 0,-6-1 0,-10-1-258,-5 3 129,-7 10-129,-12 2 129,-6 7-129,-4 0 129,-1 9 0,-2 10-129,4 6 258,7 4-129,9-1 129,11 1-129,4 0-258,21 4-516,-1-19-2193,18 6-1935,-1-15 0,11-1-645,-4-11-258</inkml:trace>
  <inkml:trace contextRef="#ctx0" brushRef="#br0" timeOffset="73984.2317">22944 3451 10320,'-5'-12'5547,"-26"28"-645,8 2-129,-6 1-4902,-12-11-3612,2 5-774,-8-13-516,6 1-645</inkml:trace>
  <inkml:trace contextRef="#ctx0" brushRef="#br0" timeOffset="74428.2571">23455 3736 7353,'-5'26'5805,"-17"-11"-516,-5 2-387,-9-17-2064,-7 2-3483,6 4-3999,-13-6-258,13 0-387,7-6-387</inkml:trace>
  <inkml:trace contextRef="#ctx0" brushRef="#br0" timeOffset="74568.2651">23350 3931 10836,'34'65'5418,"-32"-38"-387,-14-12-129,-10-11-4515,-12 3-1161,-17-11-3870,3-2-516,0-5 0,6 3-774</inkml:trace>
  <inkml:trace contextRef="#ctx0" brushRef="#br0" timeOffset="74891.2834">23906 3996 9933,'-19'0'5547,"5"3"-645,-12-3 129,2 5-4257,-8-5-387,-2 0-774,8 0-3870,-5-5-516,13-1-516,4-3-645</inkml:trace>
  <inkml:trace contextRef="#ctx0" brushRef="#br0" timeOffset="75111.296">24194 3657 11223,'17'55'5676,"-17"-19"-516,-1 21-258,-9-2-4515,-3 16-387,0 7-129,-5-3-645,12 10-2451,-7-16-1806,7 1-129,1-15-516,5-8-258</inkml:trace>
  <inkml:trace contextRef="#ctx0" brushRef="#br0" timeOffset="75598.324">22880 4574 8514,'23'37'5547,"-9"-1"-258,-5 5-387,2 10-2967,-8 5-1419,-1-1-258,-2-2-129,-2 1 129,-3-7-129,-1-6 0,1-11 0,0-2 129,4-17-129,1-11-129,0 0 129,16-2-129,2-6 0,3-1 0,6 5 0,6 3-129,1 6 129,-1 9-129,-5 8 129,-6 7-129,-12 2 0,-7 3 129,-12-5-129,-16-7 0,-8-9-129,-8-13-516,6-1-4257,-8-19-129,8-6-258,6-10-645</inkml:trace>
  <inkml:trace contextRef="#ctx0" brushRef="#br0" timeOffset="75883.3403">23360 5022 7224,'16'39'5289,"-16"-15"-129,-13 0-387,2 3-3354,0 3-1161,1 2 258,3-5-516,7-1 129,6-6-129,11-8 129,4-11 0,3-1 129,-1-13-129,-3-4 0,-7-8 0,-7-2-129,-6-1-129,-15-2-645,1 10-3870,-13-5-258,0 11-387,0-1-516</inkml:trace>
  <inkml:trace contextRef="#ctx0" brushRef="#br0" timeOffset="76206.3588">23551 5078 8514,'12'56'5547,"-12"-25"-516,0 5-258,-13 0-3999,9 1-387,-8-9-129,4-6-258,4-8 0,4-14 0,0 0-129,18-9 129,0-11-258,1-4 258,6-1-129,-1 3 0,2 3 129,-2 7-258,-4 11 258,-4 2 0,-2 15-129,-3 0-387,2 14-258,-13-7-3354,9 5-774,-2-2-387,6-9-129</inkml:trace>
  <inkml:trace contextRef="#ctx0" brushRef="#br0" timeOffset="76594.381">24004 5155 5289,'-10'0'5547,"-7"13"-645,-3 5-258,-4 6-2838,4 8-1290,-6-5-129,8 6 0,2-3-129,12-4-129,4-11 129,14-5 0,10-10 0,9-5 0,4-17-129,4-12 0,2-10-129,-1-7 258,-7-8-129,-6-2-129,-7-1 0,-9-2 0,-8 8 0,-5 10 0,-8 10 0,-6 16 129,-6 17 0,-1 15 0,2 18 0,2 17 129,4 12 0,5 9 129,4 5-258,4 3 0,9 0-774,-3-11-4386,10-8 129,1-16-774,-2-20-387</inkml:trace>
  <inkml:trace contextRef="#ctx0" brushRef="#br0" timeOffset="78193.4724">18866 7599 10836,'25'3'5934,"-5"1"-387,1-6-258,15-6-4902,-8-9 129,3 0-258,4-4-258,4-1 129,1 3-129,1 7 0,0 2 129,-5 10 0,-3 0-129,-7 8 0,-7 10 0,-8 3-129,-11 4 129,-8 4 0,-13 6-129,-6-1 0,-6 0 129,-2 2-129,0-4 258,0 2-129,7 2 0,5-3 0,8-4 129,7 2-129,3 3-129,5-7 258,3 5-129,6-6 0,1-4 129,1 2-129,-1-1 0,1-6 0,-3-4 0,-8-13 0,13 20-129,-13-20 129,8 16-258,-8-16 258,0 0-129,0 0 129,-8 4-129,8-4 129,-18 8 0,7-2 0,-1 4 0,0 3 0,0 7 0,2 1 0,5 4 129,4 2-129,1 8-129,5 3 258,5 7-129,4 6 129,-1-4-129,0 11 129,-3-4-129,-7-1 129,-3 0 0,-11-10 0,-7-10-129,-9-9 0,-5-6 0,-2-14-129,1-3-258,-1-8-387,17 3-3225,-3-12-1419,13 4-516,7-3-258</inkml:trace>
  <inkml:trace contextRef="#ctx0" brushRef="#br0" timeOffset="78690.5008">19674 7924 10191,'6'-11'5805,"6"21"-129,-9 20-258,-3-1-4773,0 21-258,-6 7-129,-3 7-258,3 6 0,-2 0 0,4-7 0,2-9 129,2-10-129,0-12 129,5-17-129,8-11 129,2-7-129,5-10 0,4-3-129,-2 1 129,4-1-129,-3 5 0,-3 10 0,-8 4 129,-8 13 0,-6 5-129,-12-5 258,-9 2-258,-5-1 0,-6-14-645,8 4-3741,-7-10-1032,9-9-258,6-9-645</inkml:trace>
  <inkml:trace contextRef="#ctx0" brushRef="#br0" timeOffset="78982.5174">20009 8312 7740,'9'58'5676,"-11"-25"-129,-8-3-516,1 1-4386,2-3-387,2-2-129,4-4-129,5-10-129,12-4 258,7-8 0,1-6-129,4-8 129,-3-5 0,-6-3 258,-9-4-258,-9 1 0,-9 1-129,-13-2-387,-2 17-2322,-10-10-2580,1 10-129,2 0-516,6 4-129</inkml:trace>
  <inkml:trace contextRef="#ctx0" brushRef="#br0" timeOffset="79673.5571">20253 8300 5031,'15'44'6063,"-14"-19"-516,-1 6-516,-1-9-1935,1 10-2838,-4-8-258,-1-8-129,5-2-387,0-14 129,14 0 0,1-11 129,9-8-129,-2-1 129,9-2 129,-1 5 129,1 4 0,-3 8 129,-3 4 0,0 11 0,-5 6 0,-4 7-129,-6 3 129,1-2-387,-2-1 0,-6-10-387,9 0-258,-12-13 0,19-8-387,-11-16-129,14 7-258,-11-12 387,11 3 129,-8 1 903,3 1 387,-3 11 516,-10-1 516,-4 14 258,0 0 129,0 6 258,-16 2-516,6 17 0,-13-2-387,9 6-258,-3-8-258,5 5 129,5-6-258,7-6-258,0-14 258,23 0-129,2-16-129,3-9 129,5-9 0,2-7 0,-2-11-258,-1-7 258,-11 0-129,-6-1-129,-9 2 129,-6 5 0,-10 10 129,-8 11-258,-8 19 258,-2 13 0,0 16-129,1 20 258,7 7-258,4 11 129,8 10-258,8 2 129,4-1-129,12-11-387,16 4-903,-10-14-3612,18-6-387,-1-13-387,3-9-387</inkml:trace>
  <inkml:trace contextRef="#ctx0" brushRef="#br0" timeOffset="79950.5729">21121 8303 8385,'0'0'5676,"0"0"-258,0 0-516,-13 19-4386,1-9-387,-3-6-129,1 7 0,5 3 0,3-2-129,6 0 129,0 4 129,7 5 129,5-4 0,0 8 0,-3-7 0,1 1-129,-9 2 129,-2-3-258,-13-4 0,-12-11-774,4 7-3483,-19-10-903,-2 0-258,-6 0-645</inkml:trace>
  <inkml:trace contextRef="#ctx0" brushRef="#br0" timeOffset="80543.6068">21489 8221 11868,'-5'14'6063,"5"-14"-387,0 0-387,-10 13-6063,0-13-4128,10 0-645,0 0-645,0 0-258</inkml:trace>
  <inkml:trace contextRef="#ctx0" brushRef="#br0" timeOffset="80693.6154">21489 8221 9546,'-65'-63'6063,"54"31"-516,6 2-387,3-1-5418,-6-9-3741,8 6-1290,0 5-387,6 9-645</inkml:trace>
  <inkml:trace contextRef="#ctx0" brushRef="#br0" timeOffset="81214.6452">21836 7983 9159,'24'6'6063,"-8"-9"-516,4-6-129,1 1-4773,7 3-258,-3 2-258,-1 7-129,-1 17 0,-7 15 0,-7 11 0,-7 14 129,-10 6-129,-13 5 0,-10-6 129,-7-8-129,-3-12 129,-1-13-258,2-12 258,7-13-129,7-9 129,13-14 0,11-5-129,4 2 258,17-5-387,6 10 258,10 5-387,4 0-129,5 8-258,-4 2-774,7 8-3999,-14-4-258,0 5-387,-6-6-387</inkml:trace>
  <inkml:trace contextRef="#ctx0" brushRef="#br0" timeOffset="81489.6609">22159 8349 7611,'38'2'5934,"-8"-2"-129,1-6-516,8-10-3741,-3-12-903,0-1-387,-8-3-129,-4-1-129,-13 1 0,-10 5-129,-8 10 258,-16 12-129,-6 8 0,-4 11 0,-1 13 0,3 6 129,9 9-129,5-1 129,15 1-129,2-6-387,20 0-645,-6-16-3870,22-4-516,4-13-516,7-6-387</inkml:trace>
  <inkml:trace contextRef="#ctx0" brushRef="#br0" timeOffset="81663.6709">22856 7828 10707,'-67'25'5934,"19"-6"-516,-1 8-1290,-4-8-3999,-6-9-774,17 7-4257,-2-9-387,23-4-387,8-4-645</inkml:trace>
  <inkml:trace contextRef="#ctx0" brushRef="#br0" timeOffset="81935.6865">23211 8037 8643,'-21'44'5934,"-5"-24"-516,-2 3-387,-1-6-5160,-11-10-1161,5 3-3612,3-5-516,18-1-258,14-4-387</inkml:trace>
  <inkml:trace contextRef="#ctx0" brushRef="#br0" timeOffset="82061.6937">23130 8240 8385,'21'46'5676,"-21"-25"-258,-13-4-129,-4-4-4902,-18-1-774,-22-10-4644,6 3-258,-1-3-258,4 0-645</inkml:trace>
  <inkml:trace contextRef="#ctx0" brushRef="#br0" timeOffset="82459.7163">22423 8935 9933,'4'72'6063,"-8"-23"-516,1 9-129,-6 12-4773,4-3-258,-4 6-387,0-5-129,9-3-645,-3-23-1032,5 9-3612,3-15-258,8-6-387,0-14-387</inkml:trace>
  <inkml:trace contextRef="#ctx0" brushRef="#br0" timeOffset="83134.755">22731 8966 8901,'21'-17'5934,"-21"17"-387,17 29-129,-17 5-4644,0 17-258,0 1-129,-3 12-258,-1 6-129,-1 0 129,0-7 0,2-9-129,0-5 0,1-12 129,2-12-129,0-25 129,0 0-129,13-9 0,2-11-129,2 0 129,5-4 129,4 3-258,2 11 129,0 6-129,-2 9 258,-5 15-129,-5 8 129,-8 5 0,-8 3-129,-11-7 0,-14-6 129,-6-9-258,-8-8-258,-3-12-516,10-2-3741,-6-18-645,11-1-645,7-6-387</inkml:trace>
  <inkml:trace contextRef="#ctx0" brushRef="#br0" timeOffset="83437.7724">23187 9356 8643,'-4'43'5805,"-11"-18"-516,-8-2-129,6 6-4644,-6-4-258,2 2-129,11 0-129,9-3 0,6 1 129,16-7-129,7-11 258,5-4-258,-2-3 129,3-13 0,-10-11 0,-7-7-258,-13-2 129,-9-1-258,-16 6-387,-14-9-2193,1 15-2322,-4 1-258,4 9-774,4 3 516</inkml:trace>
  <inkml:trace contextRef="#ctx0" brushRef="#br0" timeOffset="83773.7916">23364 9339 8901,'40'67'5934,"-24"-23"-516,-9-1 0,0 2-4902,-6-2-129,-1-8-258,-2-5 0,0-8-129,-1-8-129,3-14 129,0 0-129,3-15 129,6-6-129,1-6-129,5-2 129,1 0 0,5 3 258,1 9-129,1 10 0,-1 7 0,-1 17 0,-3 9 0,-1 3-129,-3 4-258,3 7-774,-16-17-3096,7 2-1032,1-13-129,3-10-645</inkml:trace>
  <inkml:trace contextRef="#ctx0" brushRef="#br0" timeOffset="84178.8147">23889 9433 6063,'0'0'5934,"0"0"-516,0 0-258,-15 17-4128,-6-4-258,1 10-129,-5-1-258,8 10-129,3 0-129,9 1 129,5-4-258,11-7 129,12-6 129,10-9-258,4-11 129,5-20 0,0-15-129,-4-12 0,-3-19 129,-10-6-129,-11-12 129,-9-2-129,-11 9 129,-11 7-129,-13 14 129,-3 20 0,-2 22 129,1 18-129,1 34 129,10 19-129,8 18 129,11 16 0,5 11 0,15 6 0,6-1-258,5-5-129,4-6-1161,-7-19-3870,-2-18-258,-11-16-516,-5-26-516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7T16:27:26.07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5758 9639 9804,'4'113'6063,"-1"-38"0,4 20-387,-6 15-3999,3 5-1032,-4 1-129,0-2 0,0 2-387,0-10 129,0-6-258,0-16-129,0-14-258,0-23-645,8-12-4128,-6-23-645,7-17-258,0-26-645</inkml:trace>
  <inkml:trace contextRef="#ctx0" brushRef="#br0" timeOffset="384.0218">6074 9740 11481,'43'41'6063,"-28"10"-258,3 23-258,-4 14-5160,-5 14 0,-6 12-129,0 9-129,0 3 129,-1-9-129,3-6-129,3-15 129,0-19 0,3-23 0,2-29 129,-2-18-258,-1-24-129,-2-18 129,-8-20 129,-1-15-258,-16-3 0,-7-2 129,-12 5-129,-6 16 129,-8 9 0,-2 12 0,2 20 0,0 13 0,8 2 129,6 14-258,11 9-258,5-10-129,14 18-1161,-1-16-3870,7-2-129,0-15-516,25 25-516</inkml:trace>
  <inkml:trace contextRef="#ctx0" brushRef="#br0" timeOffset="672.0384">6245 10630 10449,'117'23'6192,"-57"-21"-516,-7-7-387,-3-12-4644,-9-14-129,-9-6-258,-18-9-129,-10 5 0,-9 2-129,-16 8 0,-13 16 258,-6 15-258,0 8 129,3 26 0,3 9-129,9 10 129,10 8 0,11 9-258,8-5 129,13-5-129,10 1-258,4-16-129,9 2-645,-11-22-3612,11-1-903,-6-17-258,-1-7-516</inkml:trace>
  <inkml:trace contextRef="#ctx0" brushRef="#br0" timeOffset="1076.0615">6747 10742 8127,'42'-5'5805,"-18"-9"-387,5-2 0,-11-6-4386,19 8-258,-6-2-129,4 16-129,-4 8 0,-1 18-258,-6 14 0,-8 13 129,-10 18-129,-6 10-129,-14 3 0,-12 1 0,-9-8-129,-4-11 258,-4-15-387,0-18 129,6-21 129,7-12 0,14-13-129,15-11 258,4-2-129,20 0 0,10 6 129,9 10-129,12 9 0,3 1-129,1 9-258,-9 0-258,0 18-2322,-17-19-2838,-10-4-129,-13-11-516,-9-12-387</inkml:trace>
  <inkml:trace contextRef="#ctx0" brushRef="#br0" timeOffset="1996.114">4438 5697 11739,'53'-2'5934,"-36"2"-387,-2 2 129,-15-2-4644,-23 5-129,-18 0-258,-12-5 0,-17 0-258,-9 0-128,-11-3-259,-2-4 0,3 0 0,7 1 0,9-1 0,12 2 0,13 3 0,8 2 0,17 5-1033,-8 3-3869,25 9-1032,1 0-129,5 12-516</inkml:trace>
  <inkml:trace contextRef="#ctx0" brushRef="#br0" timeOffset="2264.1295">3532 6457 13416,'-7'172'5934,"0"-80"-129,7 4-516,-5-10-4773,2-7-129,-3-15-258,4-13-516,2-9-387,-11-26-3741,11-4-1290,0-12 0,11-6-774</inkml:trace>
  <inkml:trace contextRef="#ctx0" brushRef="#br0" timeOffset="2849.1628">3770 6392 7353,'26'-27'6192,"-12"33"-258,-7 14-387,4 38-2322,-11-7-2709,0 12 0,0 10-387,-6 8 0,2 0 0,1-1-129,3-2 0,0-14 0,6-6-258,2-15 0,3-12-129,-3-20 0,3-8-129,-3-11 129,-3-16 129,-5-6 0,-2-5 387,-13-1 129,-10-1 0,-7 11 258,-11 4-129,0 8 0,-7 7-129,5 7-129,1 2-258,5 9-258,16 7-774,-4-6-4128,25 2-129,2-14-516,9 13-387</inkml:trace>
  <inkml:trace contextRef="#ctx0" brushRef="#br0" timeOffset="3140.1796">4054 6957 10707,'62'8'5934,"-42"-10"-516,-7-9-129,-10-7-4902,-9 0 0,-18 4-258,-6 2 0,-4 7-129,0 7-129,0 18 258,8 6 0,7 11-129,17 11 258,4 2 0,18 2-129,8 2 0,7-4 0,8-4-258,-3-5-129,0-2-516,-16-26-1677,0 7-2967,-24-20-129,0 0-387,-13 0-516</inkml:trace>
  <inkml:trace contextRef="#ctx0" brushRef="#br0" timeOffset="3533.2021">4176 5871 10965,'10'36'5934,"-3"3"-258,-6 7-258,8 7-4773,-9 3-129,1 4-387,-1-5-258,0-12-774,8-2-3870,-5-17-645,9-9-516,0-15-387</inkml:trace>
  <inkml:trace contextRef="#ctx0" brushRef="#br0" timeOffset="3804.2176">4462 6042 11223,'6'6'5805,"-6"-6"-645,-11 34-903,-3-21-3870,-2 3-129,1-2 0,2-2-129,7-1-129,6-11-129,9 18 387,9-3-258,5-2 258,2 4-129,-1 0 129,-4 4-129,-11-1 129,-9-1-258,-17-1-129,-17-14-645,-2 7-4515,-16-10 0,-1-1-516,-1-4-516</inkml:trace>
  <inkml:trace contextRef="#ctx0" brushRef="#br0" timeOffset="5192.2969">9824 5835 8901,'61'-17'5934,"-34"10"-258,0 7-129,-27 0-3999,24 5-129,-33-3-387,-11 8-258,-21-7-258,-9 1-129,-20-4 0,-6 2 0,-13-2-128,-3-6-259,2 3 0,4-5 0,9 7 0,7-2 0,10 3 0,9-3 0,14 13-1807,-3-10-3740,23-7-387,3-13-387,10-6-774</inkml:trace>
  <inkml:trace contextRef="#ctx0" brushRef="#br0" timeOffset="5839.334">9430 6805 11352,'24'19'6192,"-18"13"-516,1 12-129,-7 8-4773,0 7-258,-1 4-129,-8 2-387,0 5-129,-2-11-258,7 0-645,-8-26-3999,12-4-645,0-29-258,19 0-516</inkml:trace>
  <inkml:trace contextRef="#ctx0" brushRef="#br0" timeOffset="6352.3633">9668 6747 11223,'28'32'6063,"-20"14"-516,5 16-258,-13 16-4902,8 8 0,-5-3-129,-1-2-258,0-9 129,1-11-129,0-13-129,2-20 0,-5-28 129,0 0 0,8-10-129,-8-18 0,-8-11 129,-7-6 0,-5-1 0,-7 4 0,-4 6 0,1 4 0,2 13 0,3 6 0,6 13 0,12 11-129,7 13 129,5 6 0,16 1-129,7 4 129,8-2 0,9 0 0,5-4 0,3 0 129,0-12-129,1-7 0,-6-4 129,-4-6 0,-13-9 0,-7-7-129,-16-5 0,-8-7-129,-14 10 129,-12 0 0,-6 5 0,-1 8-129,2 6 129,3 14 0,8 8 0,10 4-129,10 7-129,12-1 0,13 5-516,-1-11-516,17 4-3999,-6-10-258,4-6-387,-6-6-258</inkml:trace>
  <inkml:trace contextRef="#ctx0" brushRef="#br0" timeOffset="6825.3904">10489 6882 9933,'20'79'5934,"-12"-19"-516,4 16 129,-12 0-4902,8 1-129,-5-2-258,-2-14-645,3 3-2193,-4-24-2709,4-14-387,-4-26-516,20 3-258</inkml:trace>
  <inkml:trace contextRef="#ctx0" brushRef="#br0" timeOffset="7120.4072">10885 7062 6450,'3'23'6321,"-3"-9"-903,-12-1 0,1 4-2709,-3-5-2451,-5 4 0,5 0-129,1 1-129,8 0 0,5 8 129,11-1-129,5-2 129,4 6 0,3 2 0,-4 2 0,-5-2 0,-10-6 0,-8-3 0,-14-3-387,-16-5-258,-2-5-4128,-18-8-645,2-8-258,-2-10-903</inkml:trace>
  <inkml:trace contextRef="#ctx0" brushRef="#br0" timeOffset="8180.4679">4055 5895 11739,'11'8'5934,"4"-11"-387,-15-21 0,0-7-4773,-10-15-129,-2-12-387,-3-11 258,-3-3-258,5-3 129,-4 3-129,7 6 0,1 8-129,4 8 0,3 10 129,2 11-128,0 10-130,0 19 0,1-10 0,-1 10 0,0 17 0,-9 5 0,-4 8 0,-8 1 0,-4 2 0,-3-1 0,-2-3 0,0-8 0,5-1 0,5-8 0,4-4 0,16-8-517,-11 0-257,17 0-774,-5-17-3741,24 7-516,-2-8-258,14-3-387</inkml:trace>
  <inkml:trace contextRef="#ctx0" brushRef="#br0" timeOffset="8480.4849">4212 5231 9288,'23'86'5805,"-11"-32"-516,-3 6-129,12 5-4257,-14 1 0,6 4-258,-1-15 0,5-9-258,0-13 129,4-17-258,1-16 258,5-20-129,-2-18-129,-1-11 0,-2-9 0,-4 0-129,-2-2 0,-3 7 129,-6 4-258,-3 13 0,0 9-387,-4 0-129,0 27-2064,5-18-2838,-5 18-258,0 0-387,17 0-387</inkml:trace>
  <inkml:trace contextRef="#ctx0" brushRef="#br0" timeOffset="9110.5211">9446 6060 11997,'0'-10'5805,"-5"-23"-258,1-9 0,-6-16-5031,0-9 0,-6-8-129,2-1-129,0-3-129,5 8 0,2 9 0,2 16 0,2 9-129,3 11 258,0 9-258,0 17 129,0 0 0,-17 27 0,1 1 0,-4 5-258,-6 0 129,-2-2 0,-3-1 0,1-8-129,3-1 0,3-7-129,10-9-129,3-5-387,11 0-2451,7-5-2193,10-4-387,3-9-258,13-1-258</inkml:trace>
  <inkml:trace contextRef="#ctx0" brushRef="#br0" timeOffset="9404.5379">9529 5302 10707,'23'40'5547,"-14"-4"-258,-8 5 0,17 13-4644,-17 0 129,5 7-387,3 2-129,3 6-129,7-7 0,2-3 129,5-14 0,4-7 0,0-13 0,-1-8 0,0-17 0,-2-11-129,-2-12 0,-6-4-129,-3 0 0,-4-2-258,-1 3-387,-11-15-3225,0 26-1677,-9 3-258,3 2-516,-4-5-387</inkml:trace>
  <inkml:trace contextRef="#ctx0" brushRef="#br0" timeOffset="15449.8837">6807 7420 9288,'40'4'6192,"-24"-2"-516,0 5 0,-16-7-4257,0 0-258,0 0-258,-17 12-129,-16-7-387,-9 0 0,-9 4 0,-12-1 0,-7-2-257,-3 0-130,-3 0 0,4-6 0,4 0 0,7-7 0,6-4 0,6 4 0,6-4 0,8 2 0,8 0 0,6 6 0,6 1 0,4 2 0,11 6-646,0-6-3869,0 13-1419,6-2-129,12 7-516</inkml:trace>
  <inkml:trace contextRef="#ctx0" brushRef="#br0" timeOffset="16199.9266">6205 7983 12126,'20'71'5934,"-11"-29"-258,-2 3-258,-1 9-4902,-6-4-258,0-4-129,0-1 0,0-8-129,-1 0 129,0-5-129,1-13 0,0-19 0,0 11 0,0-11 0,10-15 0,-2-9 0,2 1 0,1-1 0,6 2 129,4 5-129,-2 7 0,4 9-129,0 6 129,-2 18 0,-4 3 0,-2 6-129,-9 4 129,-6-2 0,-11-4 0,-5-5 0,-8-9-258,-4-13-129,3 1-1032,-10-14-3999,15-10-129,1-3-516,12-1-258</inkml:trace>
  <inkml:trace contextRef="#ctx0" brushRef="#br0" timeOffset="16502.9439">6633 8347 10836,'13'31'5934,"-13"-14"-516,-4 3-258,-3-3-4902,-3 2 0,-1 1-258,6-2-258,5-3 129,7-1 0,15-4 0,6-5 258,4-3-258,1-2 129,-4-6 129,-4-6 129,-12-3-258,-11 1 129,-8-3-258,-15 0-387,-5 9-645,-15-5-3999,10 6-129,-4 3-645,9 1 0</inkml:trace>
  <inkml:trace contextRef="#ctx0" brushRef="#br0" timeOffset="16867.9648">6875 8260 8514,'12'68'5805,"-9"-30"-387,2 6-258,-3-6-4386,1 1-387,-3-9-129,0-4-258,4-12 0,-4-14-129,22-2 129,-11-13-129,7-3 0,-2-5 258,1-1-258,-2 5 258,-1 2-129,-3 5 0,-11 12 0,17 3-129,-10 11 258,-1 10-129,0 2 0,0 5 0,2-4 0,-1-3-129,4-2-258,-11-22-387,26 19-2451,-16-19-1677,3-9-645,-2-8-258</inkml:trace>
  <inkml:trace contextRef="#ctx0" brushRef="#br0" timeOffset="17336.9916">7199 8349 7353,'0'0'5547,"13"11"-258,-13-11-258,0 26-3999,-11-17-258,2 6-258,-5-1-129,5 4-129,-2 0 0,6 3 0,4-3 0,2 0-129,10-7 0,3-5 0,6-6 0,-1 0-129,3-12 0,-2-8 129,-1-4-258,-5-10 258,-4-5 0,-5-5-258,-4-4 129,-1-7 129,-6 4-258,-2-3 129,-4-1 0,1 8-129,-1 10 0,-1 9 129,0 12 129,13 16-258,-20 4 258,17 25 0,1 11 0,2 10 129,5 4-129,7 4 129,5 4-129,7 0 258,3-9-387,-1-9 0,3-5-129,-5-16-645,10-5-4386,-17-17-258,-4-8-516,-7-17-387</inkml:trace>
  <inkml:trace contextRef="#ctx0" brushRef="#br0" timeOffset="18520.0592">7043 3563 11739,'12'29'5547,"-12"-29"-258,0 21 0,-9-17-3870,-5 8-258,-22-7-258,-9-1-258,-13-4 0,-13 0-515,-9 0-130,-3-4 0,-1 0 0,3 4 0,8 0 0,12 0 0,9 4 0,12-3 0,10 5 0,9 2 0,6-2 0,15-6 0,-18 11 0,18-11 0,-7 12 0,7-12 0,-2 11 0,-8-20-3484,10 9-2063,0 0-258,4-13-387,-2-1-645</inkml:trace>
  <inkml:trace contextRef="#ctx0" brushRef="#br0" timeOffset="19116.0934">7489 3805 12900,'41'-21'5934,"-32"11"-774,-9 10 129,0 0-4644,-18-11-129,-7 11-258,-3 2-129,0 13-129,0 5 129,4 5-129,8 6 0,8 0 0,8 0 129,8-3-129,9-7 129,6-4-129,4-10 0,1-5 0,-1-2-129,-5-12 129,-3-6-258,-7 0 129,-4 1 129,-7-2-129,-1 19 0,-4-12 129,4 12-129,-10 12 129,8 7-129,2 3-129,6 2-129,11 7-774,-10-18-3225,17 2-774,-6-15-129,8-3-645</inkml:trace>
  <inkml:trace contextRef="#ctx0" brushRef="#br0" timeOffset="19408.11">7693 3759 12900,'20'58'5676,"-12"-23"-516,10 8 0,-17-7-4644,13 0 0,-7-12-387,-2-12 0,-5-12-129,0 0-129,15-8 129,-9-10-258,1-2 258,-1-2-129,7 0 129,-5 11-129,6 4 258,-1 7-129,0 10 0,2 6 129,-2 6-258,-1 2 0,2 4-516,-14-28-1806,16 18-2709,-16-18 0,10-21-645,-7-12-516</inkml:trace>
  <inkml:trace contextRef="#ctx0" brushRef="#br0" timeOffset="19613.1218">8009 3408 12900,'25'77'5676,"-8"-16"-516,-9-1-129,11 11-4515,-13-1-129,0-3-258,-2-6-516,-1-10-258,5 0-1161,-5-23-3225,6-10-129,-9-18-387,14-7-516</inkml:trace>
  <inkml:trace contextRef="#ctx0" brushRef="#br0" timeOffset="19752.1296">8154 3754 9417,'-12'-38'5934,"-6"31"-903,-1 7 0,-7 4-2967,-1 8-1677,-1 9-1419,-4-8-3870,9 6-129,4-6-774,13-2 0</inkml:trace>
  <inkml:trace contextRef="#ctx0" brushRef="#br0" timeOffset="19912.1388">8257 3817 13803,'36'39'5676,"-29"-20"-516,0 1-516,-7-1-7095,-10-17-2064,-5-2-903,-4-4-387,2-11-387</inkml:trace>
  <inkml:trace contextRef="#ctx0" brushRef="#br0" timeOffset="21760.2446">6338 7691 9933,'13'27'5805,"-13"-27"-387,9-5 129,-7-22-4515,1-10-387,-3-16 0,-3-11-258,-4-10 129,4-4-258,-7 0 0,3-3 0,0 9-129,4 14 0,-1 7-129,3 19 129,0 5 0,1 9-129,0 7 0,0 11 0,0 0 0,0 0 0,-6 18 258,-4 1-258,-3 3 129,-6-1-258,-3 1 258,-2-2-129,-1-3 0,2-2 0,2-9-129,4-4 0,2-2 0,15 0-387,0 0-645,-13-10-4128,21 5-258,5-6-387,11 5-516</inkml:trace>
  <inkml:trace contextRef="#ctx0" brushRef="#br0" timeOffset="22119.2651">6522 7059 7482,'20'73'5676,"-12"-31"-258,3 5-516,-7 2-3741,7 9-129,-5 0-258,7 1 0,-3-7-258,7 4 129,-3-14-129,4-2 0,-2-14-129,5-9 0,-6-13 0,7-4-129,-4-17 0,0-8-129,-2-12 129,2-1-258,-4-3 129,0 2 0,-4 3-129,-4 0 0,-1 3-129,0 0-516,-1 17-1161,-4-18-3612,4 2-387,-2-5-258,5-10-645</inkml:trace>
  <inkml:trace contextRef="#ctx0" brushRef="#br0" timeOffset="22736.3004">6358 4177 11739,'29'-54'5676,"-17"15"-387,4 0-129,-8-19-3999,1-3-129,-9-9-387,0-6-258,-5-5 0,-3 6-258,-2 7 129,1 8 0,0 15-129,3 8 0,2 12 0,2 12-129,2 13 129,-5 8-129,3 11 130,-5 5-130,0 5 0,-4 0 0,-4-1 0,-3 1 0,2-8 0,-4-4 0,3-2 0,1-10-130,5-5-128,11 0-516,0 0-774,-9-25-3612,18 10-258,4-14-258,13 3-516</inkml:trace>
  <inkml:trace contextRef="#ctx0" brushRef="#br0" timeOffset="22991.315">6584 3164 13287,'26'38'5547,"-20"-3"-258,4 25-258,-5 2-4386,0 14 0,-3 2-258,4 4-129,1-7-129,4-6 0,3-10 0,8-15-129,4-14 129,3-14 0,3-15-129,0-3 0,1-10-387,-4-11-258,2 14-2322,-18-14-2193,-2 8-258,-11-6-516,0 21-387</inkml:trace>
  <inkml:trace contextRef="#ctx0" brushRef="#br0" timeOffset="25112.4363">5594 12170 3225,'0'12'5805,"0"-12"-387,0 0 0,0 0-2322,13 24-1419,-13-11-516,4 23-258,-3-1 0,5 12-387,-3 11-129,0 8 0,-3 1-258,1-2 129,-1-9-129,0-12 0,-2-6-258,0-11 129,-3-15-129,5-12 129,0-22-129,0-7 129,6-10 0,3-2-129,2-8 0,5-3 129,1 1-129,2 7 258,-1 5-258,0 10 129,1 10 0,-3 14 0,0 5 129,1 13-258,-2 13 387,2 2-387,-4 12 258,5 5-129,-2-6 129,1-5-129,1-5 0,3-11 0,2-10 129,0-8-129,0-6 0,-2-16-129,-1-3 129,-7-5-129,-5 1 0,-5 0 0,-3 7-129,-11 4 129,-5 7 0,-3 6-129,-2 5 129,1 14 129,3 6-129,3 8 129,7 4-129,7 2 258,6-2-129,13 0 0,6-7 0,6-5 0,4-8-129,3-8 129,1-4-129,-1-9 0,-2-4-129,-7-4 0,-2-8 0,-9-2 0,-2-4-129,-8-10 129,-2-3-258,-6-3 0,1 1-129,-1-7 258,0 8 0,0-2 129,0 9 0,0 4 129,0 5 258,0 5 129,0-1 129,6 4 0,-6 1 0,1 6 129,-1-1-129,0 15 0,0-17 0,0 17-129,-7 20 0,5 6-129,0 8 129,0 17-129,2 3 129,0 8-129,5 5 0,6-3 0,0-4 129,7 0-258,0-10-129,2-12-258,4-2-516,-11-24-2967,8-7-1419,-1-8-129,-2-18-774</inkml:trace>
  <inkml:trace contextRef="#ctx0" brushRef="#br0" timeOffset="25266.4451">6482 12257 9288,'-62'-13'5934,"22"13"-516,-2 10-387,-8-7-4128,3 4-774,6 9-1032,-5-8-4257,16 0 129,9-6-774,21-2-387</inkml:trace>
  <inkml:trace contextRef="#ctx0" brushRef="#br0" timeOffset="25573.4627">7268 12206 8514,'-45'24'5547,"16"-12"-258,-1 1-774,-2-11-5031,2 14-2709,-4-6-1677,4-3-387,14 3-516</inkml:trace>
  <inkml:trace contextRef="#ctx0" brushRef="#br0" timeOffset="25715.4708">7244 12449 7740,'8'33'5418,"-18"-26"-645,-9 3-387,-14-10-7611,-4 0-1677,2-3 0,3-2-774</inkml:trace>
  <inkml:trace contextRef="#ctx0" brushRef="#br0" timeOffset="26112.4935">7791 12075 8385,'-31'-7'5676,"7"26"-258,-5 8-258,2 14-4644,-5 5 129,10 14-258,3 4-129,12 3 0,11-4-129,16-4 0,11-9 129,12-11-129,5-16 0,3-17 129,1-11-129,-4-19 129,-9-15-258,-10-12 129,-16-8 0,-12-6 0,-9-6-129,-19 10 129,-14 9-258,-9 7 0,-8 15-258,-9 0-1161,7 27-3870,5 3-129,12 24-387,10-4-387</inkml:trace>
  <inkml:trace contextRef="#ctx0" brushRef="#br0" timeOffset="26676.5258">8694 12022 9417,'-5'54'6063,"3"-21"-774,2 7 129,-3 7-4515,3 8-387,0-1 0,0 9-258,0-7 0,3-5-129,-1-7 0,2-8 0,-3-12-129,4-9-129,-5-15 129,7-8-129,-3-9 129,4-7 0,4 0 0,5-5-129,0 9 129,7 3 0,2 12 0,0 6 0,-2 14 0,-3 9 0,-6 7 0,-8 8 129,-7-6-129,-8 0 0,-13-5 0,-7-11 0,-4-12-129,-4-5-387,5-3-1419,0-17-3483,5 3 0,8-8-516,12 0-387</inkml:trace>
  <inkml:trace contextRef="#ctx0" brushRef="#br0" timeOffset="27008.5448">9103 12392 6837,'13'8'5547,"-9"14"-129,-4-8-645,-7 5-3483,-1 8-1032,-1-1 0,6 10 0,3 0-129,5-2 0,11 3 0,9-3 258,2-5-129,8-9 0,-4-11 129,0-9 0,-9-17 0,-4-5-129,-15-16 0,-4-2-129,-16-3 0,-9 2-129,-10 3-129,-4 5-258,5 16-645,-13 0-3741,19 13-645,6 2 0,11 2-903</inkml:trace>
  <inkml:trace contextRef="#ctx0" brushRef="#br0" timeOffset="27360.5649">9387 12405 6837,'23'85'6192,"-16"-37"-516,1 5-516,-6-14-2580,2 6-2193,-4-13-258,-1-5 0,-3-14-129,4-13 0,0 0 0,1-26 0,8-1 0,2-2 0,1-2 0,4 0 0,2 6 129,2 8-129,-2 9 0,1 10 0,-1 16 0,-1 5 129,-1 10-129,-3 1-129,-2 3-258,-8-13-645,9-5-4128,-9-7 0,-3-12-774,0 0-129</inkml:trace>
  <inkml:trace contextRef="#ctx0" brushRef="#br0" timeOffset="28139.6094">9881 12296 4644,'-9'22'5676,"-6"-3"-129,-4 3-516,8 15-3612,-18-8-129,16 11-129,-8-4-516,10 10 0,2-10-387,9 0 129,2-8-258,10-10 0,7-11-129,2-7 129,7-13-129,2-20 0,-1-11-129,-1-12 129,-2-8 0,-5-3 0,-7-13-129,-4 5 129,-7 0-129,-3 4 129,-8 7 0,0 13-129,-8 11 129,0 20-129,-2 20 129,-1 9 129,3 22-129,3 12 129,1 17-129,8 10 129,4 5 0,7-2-129,12 2 129,5-1-258,7-11 258,4-2-258,5-13 258,1-15-129,0-14-129,-2-19 0,-5-6 129,-4-22-129,-4-8 258,-6-7-129,-8-7-129,-3 1 129,-4 3-129,-4 10 129,-1 4-129,0 15 129,0 17-129,0 0 129,0 10 129,0 21 0,0 6 129,-1 11-258,-3 6 258,-4 6-258,-1-2 129,-3-11 0,-3-5-129,-2-10 0,1-8 129,3-11 0,0-13-129,6-8 129,6-9 0,2 1 129,11-7-129,6 6 0,8 3-129,4-1 0,2 10 0,2 0-258,-2 5-129,-8-4-645,3 6-4128,-27-2-129,0 0-258,0 0-516</inkml:trace>
  <inkml:trace contextRef="#ctx0" brushRef="#br0" timeOffset="28763.6452">6794 13879 13029,'17'41'5934,"-13"-15"-516,7 3 129,-5-6-5160,-5-5-258,-1-18 0,-12 2-129,5-10-129,0-15 258,2-6-258,3-3 129,2 3 0,6 0 0,5 8-129,1 15 258,5 4-129,-1 10-129,-3 13-129,-6 2-258,4 15-2322,-11-10-2580,-6 4-258,-6-6-387,-4 3-516</inkml:trace>
  <inkml:trace contextRef="#ctx0" brushRef="#br0" timeOffset="29095.6642">6633 14476 11481,'12'28'5934,"-6"-10"-516,-6-18-258,0 24-4773,-5-12 0,5-12-258,-15 14 0,15-14-129,-15-6 129,13-11-129,2-3 0,0 0 129,4-1 0,7 1 0,0 3 0,3 9 0,-2 8-129,2 11 129,-3 5-129,-4 4-258,1 10-516,-8-13-3354,0 7-1290,0-7-387,7-4-387</inkml:trace>
  <inkml:trace contextRef="#ctx0" brushRef="#br0" timeOffset="29399.6815">7075 14443 11352,'23'74'5934,"-13"-36"-387,-10-10-258,0-7-4644,-5-9-516,5-12 129,-21 0-129,11-9-129,6-11 129,2 0-129,2-1 129,9 4-129,2 0 129,3 9 0,4 1-129,0 7 129,-4 7-258,-1 3 0,-2 6-645,-11-16-3096,0 16-1548,0-16-258,0 0-516</inkml:trace>
  <inkml:trace contextRef="#ctx0" brushRef="#br0" timeOffset="30031.7177">8141 13652 11739,'20'46'5805,"-13"-1"-258,0 17-129,-7 6-4773,0 10-387,-3 11-129,-7 5 0,2-2-129,0-2 0,2-2-129,-2-4-129,8-6-258,-1-25-1032,2-14-3612,7-21-387,6-17-258,4-16-645</inkml:trace>
  <inkml:trace contextRef="#ctx0" brushRef="#br0" timeOffset="30423.7401">8432 13723 11868,'34'-9'5934,"-22"28"-516,-1 19-129,-13 13-4773,2 18-258,0 15-258,-4 15 129,-2 7-129,0 4 0,2-5 129,4-5 0,0-20-129,2-13 129,2-27-258,1-27 129,-5-13 0,2-37 0,-2-9-129,-11-11 129,-7-5 0,-7-2 0,-5 2 0,-5 11 0,-3 14 0,1 18 0,0 7 0,6 10-129,5 7 129,7 7 0,4 5 0,5-1-129,7-1 0,3-15-258,0 12-258,0-12-774,13-7-3870,-13 7-129,20-15-258,-10 5-645</inkml:trace>
  <inkml:trace contextRef="#ctx0" brushRef="#br0" timeOffset="30731.7577">8564 14372 7482,'89'28'5805,"-43"-23"-258,-8-6-387,0 0-2322,-11-19-2451,-6-4 0,-10-8-129,-11 0-258,-7 5 129,-12 9-129,-7 6 0,-2 12 0,-3 8 0,2 14 0,4 11 129,10 11 0,7-1 0,8 1-129,8 4-258,8-12-129,14 6-645,-8-16-4128,13-3 129,-3-6-774,3-5-516</inkml:trace>
  <inkml:trace contextRef="#ctx0" brushRef="#br0" timeOffset="31135.7808">8950 14502 7482,'9'12'5418,"12"-8"-387,-5-6 0,1-17-3870,5 11-387,-4-5-129,3 13-258,-3 0 0,3 17 129,-9 11-129,-2 13-129,-10 4 258,-1 7-258,-13 2-129,-8-5 129,-7-9-129,-1-12-129,-4-8 129,4-12 0,5-8-258,6-4 258,7-11 0,11 0 0,6 0 0,12 10 0,11-2 0,9 7-129,6 0-129,5 3 0,4 4-258,-5-7-387,3 5-2451,-16-11-2193,-3-7-129,-14-15-387,-7-6-258</inkml:trace>
  <inkml:trace contextRef="#ctx0" brushRef="#br0" timeOffset="32127.8376">9987 14088 12126,'21'2'5934,"-6"8"-516,-15-10-129,-14 8-5031,-10-6 0,-8-2-387,-2 5 129,3 2 0,6 2-129,8 7 258,12 8-258,8 5 258,14 4-129,10 9 129,4 2 0,3 5 0,-2-2 0,-5-2 0,-11-8 0,-10-4-129,-10-8 129,-14-13-129,-10-11-129,-9-7-129,1-8-645,-12-25-3612,16 8-903,3-17-387,14-3-387</inkml:trace>
  <inkml:trace contextRef="#ctx0" brushRef="#br0" timeOffset="32775.8746">10206 13699 11223,'84'-19'5805,"-54"31"-129,-11 18-258,7 22-4515,-25 7-387,-1 12-129,-9 12-129,-5 3-129,-2-3 0,-1-5-129,1-10-129,2-13 129,5-12-129,5-16 0,4-27 0,0 0-129,16-8 0,1-18 129,8-6-129,0-3 129,5-4 0,2 6 129,-3 5 0,0 10 0,-5 7 129,-6 11-129,-7 15 129,-5 12 129,-6 9-258,0-2 129,-2 7-129,-4-1 0,4 0 0,2-2 0,4-11 0,13-8 0,4-4-129,14-5 129,1-10 129,4-6-129,0-11 129,1-7-258,-4-4 129,-8-2 0,-7-6 0,-11 2 0,-10 8-129,-3 8 129,-12 11-129,-5 3 258,-4 6-129,0 11 0,6 13 0,6 6 0,7-5 0,6 1 0,14-1 0,8-3 0,7-5 0,5-10 129,0-9 0,-5-7-258,-4-12 129,-7-5 0,-12-10 0,-8-2-129,-11-1-129,-16 1-387,1 13-774,-19-2-3870,8 10-129,-1 4-387,10 10-387</inkml:trace>
  <inkml:trace contextRef="#ctx0" brushRef="#br0" timeOffset="33359.9081">11009 14243 10320,'14'48'5676,"-13"-16"-645,-1-1 129,0 4-4902,-1-4-129,-5-2 0,4-3 0,2-4 0,2-11 0,11-2 0,4-8-129,4-1 129,0-10 0,0-3 0,0-2-129,0 3 0,-3 7 0,-4 0 129,-1 5-129,-2 8 0,0 10 0,-3 5 0,3-1 129,-3-2 0,-1 1-129,1-9 0,-8-12-129,13-4 129,-7-20-258,-6-21-258,4-4-258,-4-27-774,4 0 0,-5-23-129,2 8 387,-1-11 387,4 15 258,-1 12 516,4 6 645,5 28 645,-5 5 258,13 34 258,-20 2-129,23 36-387,-18 6-258,7 21-129,-8 6-258,2 16-129,-4 7-129,0 0 0,2 0-129,1-10 0,3-4-129,2-11-129,5-13-258,0-25-258,9-7-1032,-10-20-3612,12-9-129,-4-17-387,5-7-258</inkml:trace>
  <inkml:trace contextRef="#ctx0" brushRef="#br0" timeOffset="33743.93">11754 14258 9546,'6'15'5676,"-7"6"-516,-10 3 0,-9-2-4386,2 7 0,-8-5-516,5 5 0,-1 3-129,6 1 0,11-6-129,5-3 129,8-4-129,10-11-129,7-8 129,3-6 0,1-20 129,2-13-258,-3-16 0,0-16 0,-7-7 129,-4-13 0,-10 3 0,-5 3 0,-2 7 0,-6 16 0,-7 15 258,-2 25-129,-1 21 129,-1 21-129,5 22 258,2 21-258,3 15 129,7 12 0,0 4-129,2 2 0,8-6-258,1-10-129,12-6-4128,-9-22-774,9-15-387,1-24-516</inkml:trace>
  <inkml:trace contextRef="#ctx0" brushRef="#br0" timeOffset="34503.9735">12600 14251 11223,'-11'89'5805,"8"-40"-258,3 6-258,0-6-4515,0-5-129,0-11-129,0-1-258,2-15-129,-2-17-129,14-1 129,-3-20-258,3-8 129,3-5-129,-1-5 258,4-5-258,-1 10 0,0 1 129,-1 14-129,-5 13 129,1 8 0,-3 19 0,-1 10-129,0 4 129,-2 6-129,0 6 258,1-5-129,1-7-129,1-8 129,5-12 0,1-12 0,2-6 0,0-16 0,6-10 0,-5-10-129,3 0 129,-1 2-129,-3-1 129,-4 9 0,-2 7-129,-13 22 129,16-2 0,-12 14 0,-3 12 0,1 7-129,2 6 129,1 8 0,6 0-129,-1-7 129,8-10-129,2-6 0,2-7 129,1-15 129,-4-3-258,0-17 129,-4-8 0,-5 0 0,-9-4 129,-4-2-129,-12 5 0,-6 5-258,-7 8 0,-1 10-129,-5-6-387,10 17-1935,-5 2-2580,12 8-258,8-1-258,9 1-258</inkml:trace>
  <inkml:trace contextRef="#ctx0" brushRef="#br0" timeOffset="34760.9882">13417 13624 10062,'22'27'5676,"-15"26"-516,4 22-129,-9 12-4515,5 22 0,-7 12-387,0 5 0,2 0-387,-2-8-387,8-6-1032,-7-25-3483,8-15-387,-3-31-258,2-24-129</inkml:trace>
  <inkml:trace contextRef="#ctx0" brushRef="#br0" timeOffset="34899.996">13561 14197 10191,'-40'-46'5676,"9"44"-387,-9 2 0,-7 2-5418,-1 10-4128,-15-1-645,2 2-387,4 0-645</inkml:trace>
  <inkml:trace contextRef="#ctx0" brushRef="#br0" timeOffset="35308.0195">14611 13614 10836,'43'-48'5805,"-45"22"-387,-15 13-258,-21-1-4515,-2 12-129,-11 2-129,0 21 0,-2 9-258,7 10 0,9 16-129,13 8 0,11 14 129,10 12-129,3 6 0,12 1-129,3 5 0,-2 0 129,1-5-387,-7-11 0,-3-13-258,-9-34-1935,-3-8-2838,-7-24-129,3-13-516,-3-24-258</inkml:trace>
  <inkml:trace contextRef="#ctx0" brushRef="#br0" timeOffset="35473.0289">14337 14067 8385,'14'-32'5805,"-14"32"-645,-15-5 129,-5 17-4386,-18 1-387,-5 7-387,-3 10-516,-8-9-1290,9 17-3096,3-5-387,15 6-645,9-8-129</inkml:trace>
  <inkml:trace contextRef="#ctx0" brushRef="#br0" timeOffset="35796.0473">14467 14245 8385,'55'-19'5676,"-55"19"-258,11-9-129,-18 9-4386,-12 8-516,-8 8-129,-1 8-129,-1 7-129,6 9 0,7 3 0,11 3-129,6-7 129,16-2 0,8-9 0,8-12 129,2-8 0,2-12-129,-4-19 0,-6-8 0,-9-15 129,-11-7-258,-7 0 0,-16-3-129,-4 7-774,-21 2-3999,8 14-258,-2 8-258,9 12-516</inkml:trace>
  <inkml:trace contextRef="#ctx0" brushRef="#br0" timeOffset="36080.0635">14673 14263 9030,'54'98'5676,"-37"-51"-387,2-4-129,-9-19-4515,-1 2-258,-9-26-129,6 11-129,-2-22 0,2-14-129,4-9 0,3-5 129,4-8 0,3 2 0,5-1-129,4 1-129,-2 8 0,-4-2-516,4 21-774,-14-3-3741,4 14-258,-17 7-258,18-2-516</inkml:trace>
  <inkml:trace contextRef="#ctx0" brushRef="#br0" timeOffset="36560.091">15054 14120 9030,'29'100'5547,"-22"-50"-129,4 0-258,-9-8-4773,0 1 129,-2-14-516,0-9 0,0-8 0,0-12-129,0-7 129,3-10 0,4-6-129,4-3 129,1-5 0,2 2 0,2 0 0,0 7 0,-1 8-129,2 9 258,-4 5-129,1 9 0,-3 11 0,-1 4 129,-2-7 0,-1 7 0,-4-10-129,-3-14 129,8 13-258,-8-13 129,8-22 129,-2 3 0,-1-3-129,5 3 129,1 1 0,5 4 129,3 6 0,2 12 0,3 14 0,3 7-129,0 3 0,0-4-129,3 6-774,-20-20-4257,13-14-387,-7-31-516,-1-26-258</inkml:trace>
  <inkml:trace contextRef="#ctx0" brushRef="#br0" timeOffset="71616.0961">5316 1037 10707,'32'152'5934,"-17"-58"-1032,6-1 1032,-11-18-5289,8 4 129,-15-18-645,1-13 258,-4-22-258,0-26 0,0 0-129,-12-72-387,5 18 516,1-22-258,3-4 387,3-8-258,0 12 258,0 6-774,7 19 903,-7 51-129,0 0 258,0 0-387,56 0 258,-56 0-258,37 99 258,-20-39 387,-3-3-903,0-6 516,-14-51-387,19 57 129,-19-57 1,0 0-130,34-80 0,-21 19-775,6-8 1033,-2-2-774,3-3 129,1 12 258,-2 13-129,-19 49-129,32-55 129,-32 55 903,0 0-645,0 0 645,41 77-645,-39-24-129,2 4 0,-3 3 516,-1-5 0,0-55-645,0 87 258,0-87 0,0 0 258,0 0-129,0 0-258,0 0-258,52-74-129,-52 74 516,38-103 129,-38 103-903,39-93 516,-39 93 129,29-51 387,-29 51 129,0 0-258,0 0 0,21 73-387,-18-17 1032,4 11-774,4 5-129,7-2 258,7-9 258,5-12 0,-30-49 1,77 48-388,-77-48 0,83-31 0,-83 31 0,64-92 0,-44 36-775,-10-2 388,-10-5 0,-10 8 516,10 55-774,-64-83 645,13 62-516,-5 11 0,-5 4-516,12 6-3999,-11 13-129,60-13-516,-77 34 645</inkml:trace>
  <inkml:trace contextRef="#ctx0" brushRef="#br0" timeOffset="72121.1251">6825 735 12900,'0'0'5676,"34"85"-129,-20-18-516,9 19-4128,-6-3-516,-2 5 0,-8-4-774,-2-6-387,11-23-2322,-16-6-1419,0-49-903,0 49 0,0-49-258</inkml:trace>
  <inkml:trace contextRef="#ctx0" brushRef="#br0" timeOffset="72428.1425">6839 910 13416,'-20'-62'5676,"20"62"-516,0 0-129,57-48-4644,-57 48-129,70-10-129,-70 10-387,84 22 129,-84-22 0,88 82 387,-50-26 0,-8 16-129,-8 8 0,-13 12-258,-9-5 774,-11-12-645,-12-9 258,23-66-516,-77 83 258,77-83-258,-94 18-129,94-18-516,-84-60-2580,84 60-1032,-47-78-258,47 78-387,5-70-516</inkml:trace>
  <inkml:trace contextRef="#ctx0" brushRef="#br0" timeOffset="72612.1532">7361 1143 13545,'24'66'5676,"-26"-3"-258,2-63-258,-7 67-5289,7-67-903,0 0-3741,0 0 0,0 0-129,0 0-129</inkml:trace>
  <inkml:trace contextRef="#ctx0" brushRef="#br0" timeOffset="73072.1795">7811 1195 10191,'0'0'4902,"0"0"0,0 0-516,-62-10-2064,62 10-1548,-72 14-129,72-14 0,-80 31-645,80-31-129,-55 36-258,55-36 129,0 0-129,0 0-129,0 0-129,0 0 129,56 25 258,-56-25 387,57-22 0,-57 22-258,0 0 516,61-39 129,-61 39-258,0 0-129,0 0 387,0 0-258,0 0-129,12 47 0,-12-47-129,2 48-129,-2-48-1290,0 0-3096,0 0-129,0 0-387,57 46 129</inkml:trace>
  <inkml:trace contextRef="#ctx0" brushRef="#br0" timeOffset="73904.2271">7937 1001 10449,'0'0'5289,"59"-3"-516,-59 3 129,0 0-4386,0 0-129,0 0 129,0 0-516,-57 40-129,57-40 0,0 0 0,0 0-258,0 0 387,-24 54-258,24-54 0,0 0 0,50 22 387,-50-22-258,0 0 129,57 0 0,-57 0 258,0 0-129,0 0-129,0 0 258,0 0-129,0 0 516,0 0-258,0 0 516,0 0-387,0 0 129,-31 51 129,31-51-258,1 48-516,-1-48-258,0 0-129,30 51-1548,-30-51-2709,0 0 0,0 0-903,0 0-645</inkml:trace>
  <inkml:trace contextRef="#ctx0" brushRef="#br0" timeOffset="74409.2559">8026 915 8385,'60'52'4902,"3"15"258,-63-67-258,56 67-2580,-56-67-1935,38 54 129,-38-54-129,0 0-387,0 0 0,0 0-258,0 0 0,0 0 387,19-50 129,-19 50-774,18-59 387,-18 59 129,0 0 129,62-61 258,-62 61-258,54-20-258,-54 20 129,48-13 129,-48 13-129,0 0 0,0 0 0,0 0 0,0 0 0,0 0 0,0 0 0,0 0 258,0 0-129,0 0-129,0 0 258,0 0 0,0 0-129,0 0 0,0 0 129,0 0 129,46 61 0,-46-61-129,0 0-129,0 0-387,54 46 258,-54-46-129,0 0-387,0 0-1161,0 0-2967,6-50-516,-6 50-129,-24-52-516</inkml:trace>
  <inkml:trace contextRef="#ctx0" brushRef="#br0" timeOffset="74995.2895">8673 826 10320,'16'51'4515,"-16"-51"129,19 65 0,-19-65-4773,0 0 258,0 0-258,0 0 0,0 0 129,34-44 387,-34 44-387,20-50 129,-20 50 258,0 0-258,41-52 129,-41 52 258,0 0-129,55 10 0,-55-10 129,0 0 129,53 61-129,-53-61-258,0 0 258,0 0-387,57 52 387,-57-52-387,0 0 258,0 0-129,58-6 0,-58 6 258,0 0-516,75-15 516,-75 15-903,58 0 258,-58 0-903,0 0-2580,62 23-1677,-62-23-258,0 0-516,-21 80 129</inkml:trace>
  <inkml:trace contextRef="#ctx0" brushRef="#br0" timeOffset="76247.3611">3333 3098 7998,'11'64'5418,"3"-12"-258,13 18-129,-4-2-3870,8 22-129,-7-12-387,4 3-258,-2-3 0,0-8-387,-3-8-258,-8-18-387,11 0-2580,-13-26-1677,4-6-129,-2-12-645,2-13 0</inkml:trace>
  <inkml:trace contextRef="#ctx0" brushRef="#br0" timeOffset="76496.3753">3779 3682 7611,'24'11'5289,"-13"9"-516,0 9 0,-4-1-3612,2 14-387,-9-4-129,0 1-258,-10-4 0,-4-4-129,-12-9 0,-5-6 0,-8-14-129,-3-4 129,-5-12-258,0-10-129,2-1-129,2-8-258,16 18-1806,3-16-2709,14 10-129,6 1-258,10 4-258</inkml:trace>
  <inkml:trace contextRef="#ctx0" brushRef="#br0" timeOffset="77008.4046">10190 3167 9030,'9'33'5289,"-11"6"-387,-9 18-129,-8 13-3999,-3 11-129,-11 2-129,1 4-387,-5-4-258,0-15-903,17 2-3741,-6-19 0,14-11-645,6-14-258</inkml:trace>
  <inkml:trace contextRef="#ctx0" brushRef="#br0" timeOffset="77339.4234">10080 3728 6837,'10'42'5160,"-2"-12"-258,4 5-516,-8-6-2967,5 13-387,-9-13-129,2 6-387,-3-9 0,-3 2 0,-6-7-258,0-1 0,-2-7-129,-1 0 0,-2-8 129,1-1-129,1-4 129,0-7-129,-2-9 0,-1-6 129,-5-8-129,2-2 0,-4-3-129,-1-2-258,1 4-258,-7-6-516,15 14-3870,-7-3-129,8 14-387,0-4-516</inkml:trace>
  <inkml:trace contextRef="#ctx0" brushRef="#br0" timeOffset="77768.4481">10894 2957 9417,'0'0'5805,"-14"0"-903,-2 25 387,-7 2-4515,2 9-129,-4 0-258,9 2-129,3-2-129,11-3-516,6-7 387,16-14-387,7-7 258,5-9 0,3-13 0,-1-8-129,-3-9 129,-8-4-129,-10-1 258,-9 0-129,-5 6-129,-17 3-129,-2 15-1161,-16 3-2967,4 12-258,-2 0-516,8 5-387</inkml:trace>
  <inkml:trace contextRef="#ctx0" brushRef="#br0" timeOffset="78135.4691">11013 2873 7998,'17'18'5289,"-15"8"-645,1 14-129,-3 1-3999,3 5 0,-1-6-258,1 3 0,6-14-258,3-12-258,2-11 258,2-10 0,2-12-129,0-8 129,-1-4-258,-1-2 0,-1 3 129,-3 5 387,-3 6-516,-9 16 516,15-3-129,-5 9-129,-3 14 258,4 2-258,0 5 129,1-1-387,3-4 258,0-10-645,3-6 0,-9-18-1677,10-13-2064,-8-14-258,1-12-387,-3-13 0</inkml:trace>
  <inkml:trace contextRef="#ctx0" brushRef="#br0" timeOffset="78308.479">11395 2386 4902,'34'40'4902,"-20"6"-258,6 17-258,-7 1-3096,12 9-387,-9-5-516,5-3-387,-2-7-516,-6-18-1806,6-6-2193,-2-17-258,1-12-129</inkml:trace>
  <inkml:trace contextRef="#ctx0" brushRef="#br0" timeOffset="78444.4866">11639 2756 6321,'-47'-47'5160,"16"34"-129,-2 8-645,-8 3-2967,9 9-645,-5 6-1290,-2-7-3870,11 12 129,4-9-1032,10 4 129</inkml:trace>
  <inkml:trace contextRef="#ctx0" brushRef="#br0" timeOffset="78959.5161">12000 2614 9546,'-9'0'5547,"-6"0"-774,-4 10 0,-3 0-4257,-3 7-129,-2-8-258,3 3 0,4-7-129,7 2-129,13-7 0,0 17 129,9-8-129,11 2 129,5 12 0,2 2 0,-2 2 0,-2 2 129,-6 0 0,-10 0 387,-7-7-516,-10-6-129,-10-5-129,-9-9-516,5 1-3741,-9-9-387,6-4-387,5-6-774</inkml:trace>
  <inkml:trace contextRef="#ctx0" brushRef="#br0" timeOffset="79148.527">12100 2738 9030,'7'43'5418,"-7"-23"-645,0 9-387,0-13-4902,-7 5-3741,0-7-258,7-14-645,-13 0-387</inkml:trace>
  <inkml:trace contextRef="#ctx0" brushRef="#br0" timeOffset="79275.5343">12028 2530 7611,'-9'-29'4773,"9"29"-516,0 0-4128,0 0-3999,0 0-645,8 9-516</inkml:trace>
  <inkml:trace contextRef="#ctx0" brushRef="#br0" timeOffset="80095.5812">12323 2475 1419,'0'0'4257,"0"0"0,4-12-129,-4 12-2451,0 0-645,0 0-516,0 0-129,-9-8 129,9 8 258,-16 7 0,8 7-129,-8 1 129,6 9 129,-11 0-258,6 16-129,-3-5-387,4 6 129,2 0-258,9 1 0,3-4 0,3-4 0,16-9 0,5-14-129,5-7 129,4-10 0,2-18 129,-2-15-129,-2-15 129,-5-8-258,-7-7 129,-5-5 0,-9-5 129,-5 4 258,-7 4-516,-5 8 516,-3 9-387,-3 8 516,-1 13-387,2 17 387,-3 16-387,6 17 0,-2 14 0,8 10 129,1 12-258,7 11-129,0 2 129,8-2-258,10-1 258,4-5-258,7-2 258,2-15-387,4-8 258,1-13 129,-2-11-129,-4-9-129,-1-17-129,-9-14 0,-3-5 129,-11-5-129,-5 4 129,-1 3 0,-7 10 0,-7 7 129,0 16 0,0 5 129,2 17 129,6 9-129,5 7 129,1 7 0,8 3-129,10-7-129,7 7-903,-2-13-3225,4-7-129,-1-8-387,-2-17-258</inkml:trace>
  <inkml:trace contextRef="#ctx0" brushRef="#br0" timeOffset="80696.6156">13267 2098 11739,'0'0'5547,"-17"18"-516,-9 5 0,1 19-4902,-13-1 0,-7-4-645,4 6-1806,-4-18-2838,12-1 0,6-12-774,27-12 0</inkml:trace>
  <inkml:trace contextRef="#ctx0" brushRef="#br0" timeOffset="80856.6247">13217 2381 11223,'17'54'5676,"-17"-25"-516,-13-9-258,-8 4-4644,-9-2-387,-10-19-2580,6 13-2064,-2-10-387,7 7-387,5-8-774</inkml:trace>
  <inkml:trace contextRef="#ctx0" brushRef="#br0" timeOffset="81731.6748">12766 3349 11868,'13'-15'5547,"-13"15"-387,-24 0-258,-2 13-4644,-6 4-129,-3 6 0,-2 7-258,4 4 0,4 6 129,9-2 0,13-4-129,7-5 129,9-9-129,11-11 258,6-9-129,2-9 0,1-16-129,-3-2 0,-4 1 0,-5-3 129,-4 1-129,-10 10 129,-3 18-129,0 0 258,0 0-129,-10 26 129,7-2 0,3 9-129,2-2-129,9-8-258,14 2-2322,-4-25-2064,10-7-387,1-27-387,9-12-387</inkml:trace>
  <inkml:trace contextRef="#ctx0" brushRef="#br0" timeOffset="81908.6849">13023 2931 9288,'0'73'6063,"0"-15"-774,4 22 129,-3 3-3096,8 13-1935,-3 0-645,-6-21-1032,15-7-3612,-7-16-258,12-14-516,-2-29-258</inkml:trace>
  <inkml:trace contextRef="#ctx0" brushRef="#br0" timeOffset="82049.6929">13181 3208 9159,'-73'-16'5418,"26"19"-258,-1 12-645,5 12-4386,-4-1-4257,9 6-387,8-3-774,20 2-387</inkml:trace>
  <inkml:trace contextRef="#ctx0" brushRef="#br0" timeOffset="82349.7101">13341 3304 9417,'0'0'5418,"-6"0"-258,-18 5-258,1 7-4128,-3 4-645,-1 2 0,6 3-258,6-1 0,10 1-129,5-21 129,16 18-129,5-18 129,9-1 0,1-10 129,-1-4 0,-4-8 0,-11 2 0,-8-1-129,-7-3 129,-11 0-645,-4 15-2193,-13-9-1548,-1 10-645,-1 1-258,8 5-129</inkml:trace>
  <inkml:trace contextRef="#ctx0" brushRef="#br0" timeOffset="82831.7377">13526 3205 7224,'-3'72'5289,"-1"-33"-258,0-6-516,1-6-2580,2-8-2193,1-19-129,0 0-258,-4-19-516,11-2 0,-1-13 0,11 8 129,-6-3 258,6 6 387,-2 7 387,-3 6 258,2 10 258,-14 0 516,16 22-258,-13-6 0,5 6-129,-7-7-129,2 2 129,-3-17-387,0 0-129,0 0-129,16-6 129,-7-14-129,0-3 0,3 0 0,2-2 0,-2 5 0,3 6 258,-3 7 0,1 7-129,-13 0 129,21 29 0,-17-5-129,4 3 129,-2 0-258,-5-5-387,6 8-1290,-7-30-2838,0 15-258,0-15-387,8-11-129</inkml:trace>
  <inkml:trace contextRef="#ctx0" brushRef="#br0" timeOffset="83108.7534">14020 3007 12126,'0'0'5160,"0"7"-129,-12 3-516,-8-1-4128,6-5-258,-8 1 0,7 3-129,2 4-129,13-12-387,-6 19 387,11-9-258,11 6 387,0 4-387,4 0 387,-3 1-258,-2 0 387,-7 3-129,-5 0-129,-8-13-387,-6 8-3354,-18-14-645,-5 1-516,-8-6-387</inkml:trace>
  <inkml:trace contextRef="#ctx0" brushRef="#br0" timeOffset="84722.8458">14406 3016 13029,'0'0'5160,"-7"27"0,8 8-129,4 6-4644,3 6-387,-3-4 129,4 1-387,1-5 129,2-10-129,5-15 258,0-14-129,1-5 0,0-19-129,-2-4 0,0-7 0,-3 1 258,-1 1-129,-4 11 0,-3 7 129,-5 15 0,0 0 0,12 12 0,-5 12 0,2 3 0,4 5 0,4-3 129,2-9-129,4-4 0,3-11 0,-1-6 0,1-15 0,-2-8 0,-4-8-129,-2-6 0,-3 1 516,-4 3-387,-3 3 258,-2 9-258,-2 8 258,-4 14-258,0 0 387,0 0-387,7 12-387,-4 6 516,2 3-387,0-2 387,1-2-258,1 0 258,1-7-258,-8-10 258,12 10 0,-12-10-129,0 0 129,0 0-129,0 0 0,0 0-129,0 0 129,0 12 0,0-12 0,-3 14 129,3-14-129,-3 15 129,3-4 0,0-11 0,-3 20 0,3-20-129,-7 21 129,7-21 0,-13 20-129,13-20 129,-18 17-129,5-12 0,1-5 129,-3 0-129,3-5 0,-1-4 0,13 9 0,-16-20 129,11 6-129,4 2 0,1 12 0,0-15-129,0 15 129,0 0 0,12 0 0,-8 10-129,-4-10 129,12 17 129,-7-6-129,1 0 0,-6-11 0,18 12 0,-4-12-129,5 0 129,2-4 0,5 0 0,3-6 0,2-5 0,0-6-129,-3 2 129,-6-3-129,-1 0 0,-7-5 0,-4 2 129,-7 0 129,-3 7-258,0 2 387,0 16-387,-21-10 387,4 10-258,3 11 0,-3 6-129,4 3-258,1 2 387,8 5-387,4 2 258,3-4-387,13-1 258,4-6 0,7 0-129,4-7 129,5-4 0,-2-7 0,4-8 0,-3-9 129,-1-10 129,-1-2 387,-5-3-387,-4 1 258,-6 2-258,-5 2 516,-6 5-516,-4 8 387,-3 14-387,-12 0-258,-6 7 258,-1 12-387,-3 5 387,0 6-387,3 1 387,2 3-258,7-8 387,7 2-129,3-9 129,0-19 0,20 10 0,-2-13-129,3-15 129,2-10-129,-2-11 129,2-12-129,-3-6 0,-6-6-129,-3-7 129,-5-3 0,-6-2 0,-7 4 0,-5 11-129,-4 19 258,-6 8 0,4 19 129,-5 22-129,9 19 129,5 21-129,6 12 516,3 6-387,17 9 387,4 4-516,7-5-129,7-9 0,3-12-387,8 0-1290,-10-27-3612,4-10 129,-8-16-645,2-18-258</inkml:trace>
  <inkml:trace contextRef="#ctx0" brushRef="#br0" timeOffset="84939.8583">15807 2394 9417,'22'46'5676,"-17"6"-645,-4 7-129,6 21-4515,-1-2-129,-6-2 258,2 1-645,1-9-258,6-3-645,-9-23-1935,14-1-1677,-3-17-387,3-7-516,0-17-258</inkml:trace>
  <inkml:trace contextRef="#ctx0" brushRef="#br0" timeOffset="85093.8671">15977 2743 9288,'-42'-25'5418,"9"22"-258,5 13-387,-11 5-4515,6 0-1032,6 7-3483,-1-3-516,13 3-387,4-6-645</inkml:trace>
  <inkml:trace contextRef="#ctx0" brushRef="#br0" timeOffset="85374.8831">16018 2806 9288,'4'8'5289,"-4"-8"-387,-12 21-258,12-21-4386,-18 27 129,9-11-258,8 2 258,1-2-387,6-6 129,7-2 0,4-1 129,3-7 0,0-5-129,-2-8 129,-3-6-645,-8-6 516,-7 2-129,-4 4-516,-19-18-2193,-3 18-2064,-11-1-387,-7 13-258,-5 7-516</inkml:trace>
  <inkml:trace contextRef="#ctx0" brushRef="#br0" timeOffset="85948.9159">13269 3975 9030,'0'0'5805,"-7"1"-387,-23 4-129,-2 15-3225,-8 3-1806,-7 7 129,-1 4-258,4 12 129,8 1-129,8 7 0,12 7 0,9 5 0,7 1 0,5 1-258,5 2 129,1-10-258,0 4 0,-6-19-903,3-3-3999,-8-20-387,0-22-387,0 0-129</inkml:trace>
  <inkml:trace contextRef="#ctx0" brushRef="#br0" timeOffset="86129.9262">13109 4384 11868,'-14'16'5547,"-16"1"-258,-16-4-129,-4 2-4773,-2-3-258,-7-6-516,9 8-645,-1-14-2451,24 3-1548,7-3-516,20 0-387,0 12-129</inkml:trace>
  <inkml:trace contextRef="#ctx0" brushRef="#br0" timeOffset="86410.9423">13134 4445 10320,'6'30'5418,"-7"-7"-129,-10 4-258,3 5-4644,-8 0 0,3 2-387,2 0 0,10-5-129,2-8 129,13-6-258,8-9 258,3-6 0,4-12 0,-3-11-129,-2-3 129,-9-7 129,-9-2-129,-6-1 0,-12 2-387,-14-3-774,4 14-3612,-9 0-129,3 9-516,1 4-516</inkml:trace>
  <inkml:trace contextRef="#ctx0" brushRef="#br0" timeOffset="86691.9584">13346 4538 7740,'4'102'5289,"-4"-58"-516,0-8-129,0-15-4128,0-10-129,0-23-129,0-17 0,5-15-129,3-7-129,4-6 0,5-5 129,3 5-387,0 3-129,5 18-645,-11 4-3483,8 18-258,-1 9-387,-2 5-258</inkml:trace>
  <inkml:trace contextRef="#ctx0" brushRef="#br0" timeOffset="87186.9867">13619 4386 10320,'3'97'5418,"-2"-45"-516,-1-6-258,2-10-4773,0-1-387,-2-17-387,0-18 129,0 0 0,7-16 0,0-13 258,8 0 0,-3-7 258,4 3 129,1 2 387,-1 9-129,1 9 0,-2 8-129,0 5 129,-2 10 129,1 9-129,-1 1 258,1 6-258,-3-7 258,2-6-258,-13-13 0,22 0 0,-7-13-129,-1-11-129,1-4 129,0-4-129,0 3 129,-1 6 0,-2 8 129,4 8 0,-16 7 129,22 16 129,-13 5 0,2 9 0,0 4-129,1 4-129,-2-5 0,3-8-387,0-5-516,-13-20-3870,18-5 0,-12-17-645,1-12 0</inkml:trace>
  <inkml:trace contextRef="#ctx0" brushRef="#br0" timeOffset="87771.0202">14682 4196 10707,'3'-11'5547,"-3"-2"-387,-10 13-129,-14 3-4257,0 11-258,-12 3-129,5 10-129,0 4-129,4 6-129,12 4 129,8 3 0,7-6-129,17-1 0,10-10 0,9-6 129,5-9-258,3-10 129,1-7 0,-1-13 0,-1-8-129,-9-2 0,-7-7 0,-5-1 0,-6 7 129,-7 8-129,-9 7 129,0 14 0,-7 2 129,-4 15 0,2 8 0,4 8 0,3 2-129,2-2 129,7-2-129,9-6 0,6-11 0,4-9 0,1-7-129,-1-12 0,-5-13 129,-4-9-129,-11-6 129,-6-5-258,-3 7 129,-18 1-258,0 14-516,-19-4-3354,8 17-774,0 8-258,6 7-516</inkml:trace>
  <inkml:trace contextRef="#ctx0" brushRef="#br0" timeOffset="88463.0598">15119 4238 10320,'19'82'5289,"-13"-40"-516,0-8-258,-4-5-4644,4-8-387,-6-21 0,0 0-129,5-7-129,5-8 0,-3-10 129,6 2 258,-2-4 0,3 6 387,-2 4 129,1 5 129,-2 6 129,-11 6-129,19 8 129,-13 7 0,2 6 0,-2-4-258,2 0 0,-1-4-129,-7-13 129,20 7-129,-8-12 0,2-10 0,1-7 0,1-2 0,-1-1 0,0-3 0,0 2 0,-2 4 129,4 9-129,-6 6 129,6 7-129,-4 10 129,3 11 0,-2 14 0,6 11 129,-3 2 0,1 13-129,-3-1 258,0 1-129,-7-11 129,-3-4-258,-5-14 258,-8-14-258,-12-18 129,-2-18 0,-8-19-129,-2-15 129,-1-12 0,6-6 0,5-5-129,10 3 129,8 7-129,5 13-129,16 7 0,7 15 0,5 16-129,2 14 129,-1 9-129,-4 9 0,-4 14-129,-6 0 129,-8 7-258,-8-8-129,-6 1-516,-20-22-3096,4-2-774,-6-8-258,5-10-645</inkml:trace>
  <inkml:trace contextRef="#ctx0" brushRef="#br0" timeOffset="88780.0779">15744 4023 9417,'3'48'5160,"-4"-16"-129,-4 4-516,-5 0-3999,8-2-129,-3 0-258,8-5-129,9-8 0,7-6 0,3-10-129,4-7 0,0-13 129,-2-9-129,-5-9 129,-6-2-129,-10-6-129,-4 2 129,-14 3 0,-8 2-258,-4 15-774,-14 0-3225,7 11-387,1 7-129,6 4-516</inkml:trace>
  <inkml:trace contextRef="#ctx0" brushRef="#br0" timeOffset="89139.0984">15943 3984 8901,'0'19'5160,"0"1"-516,-3 2-129,-1 7-4386,4 2 0,0 1 0,7-6-129,5-2-129,3-7 129,3-5-129,4-7-129,-1-5 258,1-10-258,-2-9-129,4-3 258,-8-2-129,2-1 129,-6-1-129,-1 2 516,-1 8-258,-10 16 258,14-7-129,-14 7 0,11 11-258,-1 11-774,-9-9-1419,6 9-2193,4-4-258,-1-6-387</inkml:trace>
  <inkml:trace contextRef="#ctx0" brushRef="#br0" timeOffset="89471.1174">16279 3902 5676,'15'40'5160,"-5"-15"-387,0 4-516,-2-4-2838,5 6-1032,-11-9 0,3-5-516,-3-3-129,-2-14 0,0 0-129,0 0 129,3-17 0,-2-7 0,4 1 258,1-1 0,3-1 129,4 7 129,0 3 129,4 11-129,0 2 0,-1 2-129,-1 7 129,0 3-645,-2 7-516,-13-17-2838,11 13-903,-11-13-129,13 0-387</inkml:trace>
  <inkml:trace contextRef="#ctx0" brushRef="#br0" timeOffset="89915.1427">16665 3820 5160,'0'0'4902,"-4"21"-258,-4-10-387,-3 0-3354,1 11-258,-2-2 0,7 4-258,0-3 0,5 4 0,0-12 0,5 0 0,5-9 0,9-4-129,-4-10-129,2-14 0,-1-9 0,0-10 0,-3-13-129,-2-10 0,-7-12 0,-4-5 0,0 1 0,-4 1 129,-7 5-129,1 15 516,-1 15-387,-1 21 0,12 25 0,-15 19 0,11 25 129,4 22 0,0 13-129,5 6-387,3 2 387,5 0 0,3-7 0,-2-9-258,7-12-258,-6-18-1161,6-5-3096,-7-15-258,-2-14-516,-12-7-387</inkml:trace>
  <inkml:trace contextRef="#ctx0" brushRef="#br0" timeOffset="91071.209">8616 1942 11481,'-2'26'5418,"-21"-1"-129,-4 16-258,-18-5-4128,-2 13 0,-23-1-258,-2-2-516,-9 0 258,5 0-387,0-6 258,6 1-387,12-1 258,10 3-258,12-4 258,9-8-129,13 3-258,5-5-387,11 6-3999,-2-16-645,10 0-129,-10-19-645</inkml:trace>
  <inkml:trace contextRef="#ctx0" brushRef="#br0" timeOffset="91420.2289">7648 2346 11094,'-18'19'5676,"12"14"-387,-11 4-129,17 20-4386,-14 0 0,4 8-258,-1 1-129,8-1 387,3-8-645,5-4 0,10-17 0,5-10 0,5-13 0,3-11-129,4-2-129,2-15-387,5-4 258,0-4-129,8 2-387,-6-8-516,6 13-3612,-12-9-516,0 10 0,-5-4-774</inkml:trace>
  <inkml:trace contextRef="#ctx0" brushRef="#br0" timeOffset="92072.2661">8880 1702 13029,'17'85'5418,"-4"-25"-774,-6 6 258,11-6-4773,-13-6 0,-4-21-387,1-16 0,-2-17 0,7-9 0,-5-21 129,7-13-129,0-10 387,2-1-258,3-6 387,1 16-129,0 6 129,0 18-129,0 11 0,-1 9-129,0 25-258,-1 9 258,3 11-258,-2-9 387,1 3-387,0-10 387,4-9-516,-1-9 516,2-18 258,1-18-387,-3-15 258,2 3-387,-1-4 387,-4-2-129,-2 10 258,0 1-258,-3 14 0,-10 18 129,14 0-129,-11 13 129,2 13-129,-3 7 0,2-1-258,0 5 129,2-7-258,1 0 258,0-10-516,6-3 129,0-15-258,8 2-1161,-7-6-2967,7-8-258,-3-4-129,3 0-645</inkml:trace>
  <inkml:trace contextRef="#ctx0" brushRef="#br0" timeOffset="92253.2766">9560 1552 12126,'22'29'5031,"-15"-7"-903,1-7 258,-8 6-6063,0-21-2451,0 0-516,0 0-645,0 0-387</inkml:trace>
  <inkml:trace contextRef="#ctx0" brushRef="#br0" timeOffset="92783.3069">9827 1431 9804,'0'0'4644,"0"0"-258,0 0-258,0 0-3225,0 0 258,-45-19-387,35 34-129,0 9-387,5 14 516,0 2-387,5-2 258,0-4-774,8 0 516,4-13-387,7-6 0,4-15-129,-23 0 0,49-59 0,-49 59 129,46-103 258,-27 40-258,-6-3 258,-6-7-387,-7 11 516,-1 0-645,-8 9 516,9 53-903,-29-82 516,29 82-129,0 0 129,0 0-258,-61-38 516,61 38 387,-20 51-387,20-51 645,-9 95-258,9-32-258,6 3-129,10 8 774,3-7-1032,6 2 258,2-7-258,3-7 0,2-7-387,0-18 258,1-18-516,-12-12-516,-21 0-3612,52-48-129,-52 48 129,36-75-774</inkml:trace>
  <inkml:trace contextRef="#ctx0" brushRef="#br0" timeOffset="94591.4102">9553 1088 14706,'55'43'6192,"-55"-43"-774,0 0-1677,0 0-8772,0 0-387,0 0-129,20-67-903</inkml:trace>
  <inkml:trace contextRef="#ctx0" brushRef="#br0" timeOffset="106940.1165">10216 1412 9933,'0'0'4773,"0"-57"387,0 57-774,0 0-2838,0 0-516,0 0-774,-6-54 0,6 54 129,0 0 129,0 0-258,0 0 129,0 0 129,0 0-129,0 0-129,-46 59 387,34-27-387,3 3 0,-4 8-258,7-5 129,-1-3-516,4-7 774,3-1-387,0-1 0,0-26-258,20 8 258,-4-16 129,-16 8-258,0 0 516,68-76-645,-68 76 645,47-97-387,-29 42 129,-3-16-516,-6-4 516,-6 9-387,-1-8 0,-2 15 129,-2 6 0,2 53-258,-11-74 258,11 74 129,0 0 0,0 0-258,0 0 387,-32 45-129,32-45-258,-12 70 645,12-70-387,-10 74 387,10-74-516,-3 79 387,3-79-387,0 89 516,5-40 0,-5-49-258,23 77 129,-23-77-516,33 61 516,-12-32 129,-21-29-516,49 4-258,-49-4 387,54-42 0,-54 42-258,53-83 645,-30 30-387,-2-20-645,-5 12 774,-2-2-516,-5 1 258,-3 11-129,-3-2 516,-3 53-645,0-79 0,0 79 903,0 0-774,0 0 258,0 0-258,0 0 258,0 0-258,-56 10 129,56-10 387,-23 74-129,23-74 0,-16 81 516,14-31-258,2-50 0,2 93-387,9-43 516,-11-50-387,38 81-129,-38-81 0,59 65-387,-59-65 516,73 28-387,-73-28 258,72-6-129,-72 6-258,55-48 387,-55 48-129,26-64 129,-26 64-516,0-62 129,0 62 387,0 0-129,0 0 258,-63-19-129,63 19 0,-25 50 258,25-50 0,0 84 129,8-36-387,12 9 0,8-2-387,5-21 258,3-2-258,-1-7-258,5-16-1419,-40-9-2709,57-19-387,-57 19-129,38-75 129</inkml:trace>
  <inkml:trace contextRef="#ctx0" brushRef="#br0" timeOffset="108337.1965">11265 976 10320,'0'0'6192,"54"-5"-258,-54 5-129,0 0-3354,0 0-2193,-54 56 387,54-56-774,-76 17-516,76-17-2967,-65 2-2064,65-2-258,0 0-258,0 0 258</inkml:trace>
  <inkml:trace contextRef="#ctx0" brushRef="#br0" timeOffset="108479.2046">11258 1119 15351,'56'70'4902,"-56"-70"0,0 0 258,-19 51-4902,19-51-1677,0 0-3354,-77-17 0,77 17-516,0 0-387</inkml:trace>
  <inkml:trace contextRef="#ctx0" brushRef="#br0" timeOffset="109463.2609">11806 969 8385,'0'0'5418,"0"0"-387,0 0-258,0 0-3741,0 0-774,0 0 387,0 0-387,-66 41 129,66-41 258,0 0-645,-56 66 129,56-66 129,-3 60 387,3-60-774,29 53 258,-29-53-258,62 35 387,-62-35 129,70 8-129,-70-8-387,56-9 0,-56 9 645,0 0-903,26-75 387,-26 75-258,-30-70-129,30 70-1032,-53-65-2064,53 65-1548,-65-46-387,65 46-129,0 0 0</inkml:trace>
  <inkml:trace contextRef="#ctx0" brushRef="#br0" timeOffset="109736.2765">11981 952 12900,'56'61'6450,"-22"28"-1032,-34-89 129,6 92-4644,-6-92-645,0 67-387,0-67 129,0 0 0,0 0-129,0 0 387,0 0 0,0 0-645,0-62 516,0 62-129,38-58-387,-38 58-129,50-53-129,-50 53-774,0 0-3999,75-58 129,-75 58-387,0 0-387</inkml:trace>
  <inkml:trace contextRef="#ctx0" brushRef="#br0" timeOffset="110079.2961">12329 589 12255,'6'72'5547,"-6"-11"-516,1 7-387,-1 7-4257,0 4 0,0-5-387,-1-12 387,0-6 0,1-56-387,4 80 258,-4-80 516,0 0-516,0 0-258,58 10 0,-58-10 0,0 0-258,57-44 258,-57 44-129,0 0 0,0 0-258,50-11 774,-50 11 0,0 0-516,-17 61 0,17-61 387,0 0-387,-79 49-387,79-49-903,-65-3-3225,65 3-129,0 0-516,-50-64 129</inkml:trace>
  <inkml:trace contextRef="#ctx0" brushRef="#br0" timeOffset="110261.3066">12635 1088 11481,'0'76'5418,"0"-76"-1290,0 0-1935,0 62-6321,0-62-129,0 0-774,0 0-903</inkml:trace>
  <inkml:trace contextRef="#ctx0" brushRef="#br0" timeOffset="110475.3188">12797 521 13803,'20'-75'5547,"-20"75"-258,0 0-516,15 100-4257,-15-26-516,-2 19 387,0 6-129,-3 0-516,1 3-129,1-10-258,3-14-645,-2-22-1677,2-56-1806,8 63-774,-8-63-645,0 0 774</inkml:trace>
  <inkml:trace contextRef="#ctx0" brushRef="#br0" timeOffset="110631.3277">12904 909 10707,'-7'-81'6579,"7"81"-1032,-62-36-129,62 36-4386,-75-2-1032,75 2-129,-98 0-1419,98 0-3612,-78 16-387,78-16-387,0 0-645</inkml:trace>
  <inkml:trace contextRef="#ctx0" brushRef="#br0" timeOffset="111583.3822">13016 1048 8901,'63'57'5418,"-63"-57"-516,0 0-129,0 0-2322,0 0-2193,0 0 258,0 0-258,0 0 0,-65 9 129,65-9 129,-52 25-516,52-25 258,0 0-129,-41 56-645,41-56 258,0 0-258,0 0 258,0 0 0,56 47 129,-56-47 0,0 0 0,62-18 129,-62 18-129,0 0 258,0 0 0,53-44-129,-53 44 129,0 0 0,0 0 0,0 0 129,0 0-129,0 0 387,0 0-387,38 44 129,-38-44-258,0 0 129,0 0 0,0 0-258,57 0 516,-57 0-903,29-46 129,-29 46 387,32-88 387,-16 36-903,1-17 516,-4-2 258,-1-5-387,-3 0 387,-5 2-129,-2 11-129,-2 2 129,0 61 129,-12-70-129,12 70-387,0 0 129,0 0 387,-64 53-258,64-53-258,-30 104 258,19-41 0,6 0 0,5-2 0,1-5 258,9-6-516,-10-50 129,32 75 258,-32-75-387,0 0-258,66 41 387,-66-41-387,0 0 258,68-34 645,-68 34-645,0 0-129,61-60 645,-61 60 258,0 0-516,0 0 387,61-12-387,-61 12-516,16 46 516,-16-46 387,5 70-387,-5-22 129,0-48 129,-14 85-258,14-85 258,-32 57 516,32-57-516,0 0 129,-50 23-387,50-23 0,0 0-129,0 0 645,-12-61-387,12 61 0,0 0-258,48-41 387,-48 41 0,54-6-258,-54 6-516,52 1-645,-52-1-1806,50 3-1806,-50-3-516,0 0-129,53-10-1161</inkml:trace>
  <inkml:trace contextRef="#ctx0" brushRef="#br0" timeOffset="111943.4027">14120 659 10965,'15'-96'5547,"-15"18"-516,0 78 0,-12-50-3999,12 50-516,0 0-129,-62 5-129,62-5 0,-48 69-258,28-18 0,5 10 129,5 14 129,4 2 0,6 8 0,0-3-258,0-3 0,2-8 0,-2-3 258,0-7-387,0-61-645,-13 60-2451,13-60-1548,0 0 258,0 0-516,0 0-1032</inkml:trace>
  <inkml:trace contextRef="#ctx0" brushRef="#br0" timeOffset="112125.4131">14011 962 10836,'0'0'5289,"8"-59"-516,-8 59 129,-48-20-4257,48 20-516,-84-18-387,84 18 0,-96-23-903,96 23-2580,-71-11-1161,71 11-129,0 0-258,0 0-387</inkml:trace>
  <inkml:trace contextRef="#ctx0" brushRef="#br0" timeOffset="112715.4468">14081 948 11094,'50'-16'5418,"-50"16"-1032,0 0 387,0 0-4386,0 0 129,0 0-387,0 0 0,-30 54 129,30-54-387,-20 73 516,20-73-516,-1 75 516,1-75-258,15 70-129,-15-70-129,0 0 129,48 31 0,-48-31 0,0 0 129,32-55-387,-32 55 0,4-83 129,-4 83 0,-9-88-258,9 88 258,-19-71-387,19 71 387,0 0-387,-21-52 387,21 52 0,0 0 129,0 0-387,0 0 516,0 0-129,0 0 0,32 57 387,-32-57-387,0 0 129,50 60-129,-50-60 516,36 56-387,-36-56 258,26 58-387,-26-58 129,12 58-129,-12-58 258,0 0 129,0 0-129,0 0-129,0 0 516,0 0 129,0 0-387,0 0-129,0 0-129,0 0 0,10-60 0,-10 60 0,0 0-903,70-42 0,-70 42-645,52-38-3354,-52 38 0,41-54-645,-41 54-387</inkml:trace>
  <inkml:trace contextRef="#ctx0" brushRef="#br0" timeOffset="113431.4879">14792 851 11997,'0'0'5934,"0"0"-516,18 98-258,-18-34-4386,7 3 387,-7 1-645,1-10-258,-1-7-258,0-51 387,3 53-258,-3-53-258,0 0 129,27-50-645,-27 50 258,33-92 516,-9 38-129,2 6-645,-26 48 645,53-75 0,-53 75-258,51-34 387,-51 34-129,0 0-516,52-9 387,-52 9 0,0 0-258,0 0 645,0 0-516,0 0 258,0-61-258,0 61 774,0 0-387,0 0-129,-56-13 129,56 13-387,-25 45 258,25-45 645,-8 82-645,8-82 387,9 89-129,-9-89 387,34 90-1032,-34-90-258,56 51-1161,-56-51-2838,55 10 129,-55-10-903,53-10-129</inkml:trace>
  <inkml:trace contextRef="#ctx0" brushRef="#br0" timeOffset="113740.5056">15449 796 13158,'0'0'5289,"0"0"129,0 0-129,0 0-4644,0 0-258,0 0-387,-67 45-387,67-45 516,-57 36-129,57-36-129,0 0-129,-35 71 258,35-71 258,22 62-387,-22-62 774,42 59-516,-42-59 258,33 61-387,-33-61 258,0 0-516,-12 59 0,12-59-387,-61 3-1806,61-3-2838,-70-14 516,70 14-903,0 0-903</inkml:trace>
  <inkml:trace contextRef="#ctx0" brushRef="#br0" timeOffset="114355.5407">15588 927 11739,'0'0'5676,"0"75"-774,0-75-258,0 71-4773,0-71 0,-8 62 258,8-62 0,0 0-129,5 54 0,-5-54-387,0 0 258,0 0 129,62 0 0,-62 0-387,0 0 0,50-38 0,-50 38 258,0 0 0,0 0 387,0 0-258,0 0 258,0 0 0,49 41 0,-49-41 0,0 0-129,0 0 0,0 0-258,0 0-129,0 0-387,61-65 516,-61 65-258,31-92 258,-15 36 129,2-2-129,-3-3-258,0 4 387,-2 9 387,-13 48-774,20-93 387,-20 93 0,10-72 0,-10 72 258,2-54 0,-2 54-129,0 0 129,0 0 258,0 0-387,0 0 129,0 0-129,0 0 129,-13 78 0,13-78 0,0 99-258,0-41 0,3 2-258,7 1 258,0-4-258,4-1 387,2-7-774,-16-49-129,38 76-516,-38-76-2193,50 29-387,-50-29-1290,0 0 129</inkml:trace>
  <inkml:trace contextRef="#ctx0" brushRef="#br0" timeOffset="114675.559">16244 521 10707,'0'0'5418,"0"0"-258,10 44 0,-10 19-2967,0 12-1935,-2 5-129,1 4-129,-1-3-387,2 1 387,0-12-129,0-14-774,0-56-2709,19 58-645,-19-58-258,0 0-1419,0 0 258</inkml:trace>
  <inkml:trace contextRef="#ctx0" brushRef="#br0" timeOffset="114830.5679">16319 836 11868,'0'0'5418,"0"0"-774,0 0 258,-52-10-4515,52 10-258,0 0-516,-61 22-1806,61-22-2838,0 0 0,0 0-129,0 0-903</inkml:trace>
  <inkml:trace contextRef="#ctx0" brushRef="#br0" timeOffset="115035.5796">16441 913 10449,'11'52'5547,"-4"0"-645,-7-52-1032,0 0-5934,0 0-2580,0 0-387,0 0 258,0 0-1032</inkml:trace>
  <inkml:trace contextRef="#ctx0" brushRef="#br0" timeOffset="115352.5978">16463 723 12126,'0'0'4773,"0"0"-2967,0 0-1677,0 0-4773,-1-49-903,1 49-129</inkml:trace>
  <inkml:trace contextRef="#ctx0" brushRef="#br0" timeOffset="115899.6291">16463 723 8514,'87'140'5289,"-65"-75"-645,-22-65-387,33 49-3612,-33-49-258,0 0-129,70 24-258,-70-24 0,0 0-129,60-46 387,-60 46-129,26-57-129,-26 57 516,5-54-387,-5 54-129,0 0 0,0 0-645,0 0 774,0 0 387,-50 34-258,50-34 0,-14 94-129,12-34 645,-4 3 0,6 2 129,-1-9-774,1-3 387,0-4 129,0-49-129,-4 87-387,-1-51 0,-5-12-516,10-24 774,0 0 129,-49 30-645,49-30-129,0 0-387,-66-25 129,66 25-1677,-47-61-1935,47 61-774,-41-67-387,41 67 129</inkml:trace>
  <inkml:trace contextRef="#ctx0" brushRef="#br0" timeOffset="116503.6636">17203 764 13029,'0'0'6063,"-52"-17"-1161,52 17-516,0 0-3741,-57 2 0,57-2-258,-49 31-387,49-31 258,-35 64-258,35-64 0,-3 100 387,10-51 0,-7-49-516,53 91 387,-53-91 387,78 52-516,-78-52-129,89 6 0,-89-6-774,81-41 387,-81 41 516,55-75-516,-55 75-387,29-70 516,-29 70 129,0 0 129,-5-48 0,5 48 129,0 0 129,-36 69-516,36-69 903,-6 94-516,8-43 129,-2-51 0,36 81 387,-36-81-516,58 27-516,-58-27 774,62-33-1032,-62 33 387,39-76-258,-30 19 129,-9-9 0,-7 6-258,-17 8-516,5 1-3999,19 51 129,-65-52-516,65 52-387</inkml:trace>
  <inkml:trace contextRef="#ctx0" brushRef="#br0" timeOffset="117163.7014">17575 910 10449,'57'47'5547,"-57"-47"-645,37 63 0,-37-63-4128,17 61-129,-17-61-387,0 49-774,0-49 387,0 0 0,0 0 0,0 0 387,0 0-387,0 0 0,51 19 0,-51-19-258,0 0 387,69-23-645,-69 23 1032,0 0-774,59-6 387,-59 6 129,0 0-129,0 0 903,45 50-645,-45-50 516,0 0-645,0 0 129,0 0 258,0 0-258,54 26-129,-54-26 129,0 0-516,43-54-258,-43 54 258,0 0 258,48-16 129,-48 16-129,0 0 0,49 73-129,-36-19 516,-1 15 387,-7-3-774,-5-8 645,0 5-903,-13-6 645,-4-17-516,-4-11 258,-4-22-258,1-8 258,24 1 0,-42-88 0,29 31 387,8-14-516,5-1 129,7-3-258,16 6 258,3 1-387,-26 68 387,71-56-1032,-71 56 516,74-5-129,-74 5 387,53 45 129,-53-45 0,9 89 0,-9-89-387,-36 75 774,36-75-1032,-80 35-1419,80-35-2451,-86-5-1032,86 5 516,-62-46-387</inkml:trace>
  <inkml:trace contextRef="#ctx0" brushRef="#br0" timeOffset="117478.7194">18452 1085 8901,'0'0'5547,"28"63"129,-28-63-903,-36 53-3999,36-53-645,-48 69-129,48-69 129,-32 64 0,32-64-387,0 0 387,21 66 129,-21-66 129,62 10 129,-62-10-129,69-27-258,-69 27 258,51-78-258,-41 28-774,-10-8 516,-14 2-258,-8 0-258,-16 3-1935,38 53-1935,-71-63-774,71 63-258,-61-7-258</inkml:trace>
  <inkml:trace contextRef="#ctx0" brushRef="#br0" timeOffset="117831.7396">18575 1048 10191,'0'0'5805,"53"74"-516,-53-74-129,7 67-5160,-7-67 0,1 68 258,-1-68-129,9 58-129,-9-58-516,0 0 387,0 0-387,50 40 774,-50-40-387,0 0 0,49-38 129,-49 38 0,22-50 0,-22 50 258,0 0 129,13-55-258,-13 55 387,0 0-387,0 0 0,0 0-129,0 0 0,0 65-516,0-65-387,0 0-3483,0 0-516,0 0-129,0 0-129</inkml:trace>
  <inkml:trace contextRef="#ctx0" brushRef="#br0" timeOffset="118502.7779">18960 1184 10062,'22'54'5418,"-22"-54"-516,5 70 129,-5-70-4902,2 48 0,-2-48-516,0 0 258,0 0-387,0 0 0,0 0 129,41-54-129,-41 54 258,0 0 387,51-67 0,-51 67-258,0 0 387,51-19 129,-51 19-129,0 0 0,0 0 387,50 33-516,-50-33 129,0 0 129,0 0-387,0 0 129,0 0-129,23 49 129,-23-49 0,0 0-387,0 0 645,0 0-387,0 0 0,0 0 0,0 0 0,0 0-129,0 0 258,0 0 258,0 0-129,0 0-129,0 0 258,0 0 0,0 0 0,0 0-129,49 16-129,-49-16-129,0 0-129,51-47 0,-51 47 0,44-59 0,-44 59 0,37-87 129,-22 37-258,-6-3 0,-5-4 129,-4-1-387,-1 0 516,-10 8 0,11 50-129,-35-73-129,35 73 516,0 0-129,-59-4 0,59 4 516,-28 82-516,23-16 387,5 8-129,11 16-129,6-6 129,6 1 0,5-12-774,-2-18-1935,6-6-2580,-32-49 129,46 55-516,-46-55-258</inkml:trace>
  <inkml:trace contextRef="#ctx0" brushRef="#br0" timeOffset="138854.942">23901 6300 8514,'65'-15'5805,"-65"-4"-387,-27-7-258,-25 9-5418,-22-10-258,-36 1 516,-22-2 0,-21 4 129,-20 2 0,-13 3-129,-13 1 0,-12 7 258,-15 4-129,-11 2 0,-9 5 0,-11 6 0,-12 5 0,-4 6 0,-8 7-129,-3-2 0,4-3 0,1 3 129,5-2 0,11-1-129,6 1 129,11 0-129,15-2 129,10 6-129,8 8 258,15 3-387,11 2 129,15 6 0,16 6 0,15 6 0,11 1 0,16 0 0,13 0-129,12 1 258,12-2-129,11-1 129,6-2-129,8-2 0,8 3 0,8 6 0,4 2 129,6 8 0,3 9-129,6 14 0,4 9 0,4 16 0,4 15 129,5 18-129,1 20 0,12 20 0,0 17 0,1 14 129,4 20-258,0 13 129,-1 18-258,-2 12 387,-1 21-258,2 10 129,1 16-129,3 7 129,3 8 129,5 6 0,6 0 129,4 5-258,3-7 258,5-4-258,0-9 258,1-3-258,0-13 129,-3-11 0,-3-18 0,-2-20-129,-6-27 0,-4-23 129,-7-30-258,-2-26 387,-2-32-516,-10-22 258,2-24-129,-6-16 129,6-20-129,-5-12 129,3-12 258,3-8-258,1 1 129,10-9-129,3 0 129,11 0-129,10 0 258,13 1-129,10-2-258,12 8 258,14-2-258,8 4 129,22 2 0,7 4 129,11 2-258,10-1-129,16-1 0,9-3 0,11-2 0,7 7 0,5 0 0,8-7 0,5 2 0,6 3 387,3-3-258,-1 0 129,0-1 129,4-5 0,-7-11 129,-2-3-258,-7-4 258,-4-9-129,-12-4 0,-7-7 0,-12-4 129,-13-8-129,-12 3 0,-10-2-129,-11-1 129,-17 3-129,-12-2 0,-12 4-129,-8 8 0,-11-2 0,-10 1 129,-10 2-129,-8-5 129,-8 1-129,-4 6 0,-4-9 258,-6-7-129,-3 3 0,-2 0-129,-4-12 258,0-7-129,1-13 0,-1-16 0,1-15 0,1-19 0,0-18 0,6-26 0,-4-18-258,6-19 258,-1-17 0,1-12-258,2-13 387,2-15-129,-2-12-129,-2-4 129,0-13 0,-4-8 0,2-13 0,-4-15 258,-1-10-129,-1-10 0,-1-8 129,1-3 0,1 4 0,3 4 0,1 17 129,-2 11-129,3 9-129,-9 15 0,0 14 0,-5 7 129,-4 13-258,-6 11-129,-8 8 129,-6 13 0,-3 18 0,-4 13 0,-3 19 0,-3 21-129,1 13 129,-3 19 0,0 14-258,-1 22-258,-7 12-774,13 24-3999,-13 8-516,3 14-258,-4 9-516</inkml:trace>
  <inkml:trace contextRef="#ctx0" brushRef="#br0" timeOffset="139462.9768">17774 7236 10062,'-39'77'5805,"-7"-21"-387,-4 17-258,-7 6-5031,-17 4-129,-5-2 0,-2-9-387,17-12-387,-3-29-1548,21-11-2967,8-20-129,16-26-516,8-21 0</inkml:trace>
  <inkml:trace contextRef="#ctx0" brushRef="#br0" timeOffset="139659.988">17137 7221 5934,'12'-104'5934,"-3"80"-645,-9 24-129,21 20-3870,-12 24-258,9 26-387,-2 21-387,4 19-129,5 19-129,1 10 0,3 1-129,-1-9-258,5-8-129,-5-28-1161,6-14-3483,-2-27-258,2-25-129,0-26-387</inkml:trace>
  <inkml:trace contextRef="#ctx0" brushRef="#br0" timeOffset="139858.9994">17953 7710 7740,'-9'-8'5805,"-29"-4"-258,-17 5-387,-22-7-4515,-11-1-258,-19-11-258,-8-6-387,5 10-1161,-4-14-3612,19 5-387,17-5-387,23 6-258</inkml:trace>
  <inkml:trace contextRef="#ctx0" brushRef="#br0" timeOffset="140071.0116">17394 7081 10320,'40'23'5676,"-40"22"-387,-11 37-1161,-14 5-3354,-1 20-258,-9 17-258,0 16 0,0-1-387,2-13-129,11-8-774,-4-25-4386,14-20 129,9-21-645,3-27-258</inkml:trace>
  <inkml:trace contextRef="#ctx0" brushRef="#br0" timeOffset="141903.1164">18310 7340 9030,'2'89'5805,"1"-28"-387,-3 7-129,0 17-4515,-11-8-129,4 6-387,-1-4-129,1-11-129,-1-12-129,3-22 0,4-22-258,1-20 0,2-18-129,5-23 129,6-14-129,0-12 0,6 1 129,-1 6 387,-1 7 0,2 15 387,-5 13 0,2 17 0,-5 16 0,1 24-129,-4 11 129,1 16-258,0 4 0,2 2-129,1-4 129,0-7-258,3-9 129,2-15 0,3-15-129,5-11 129,1-16 0,2-9 0,1-10-129,0-1 129,0-1 0,-4 7 129,-3 7-258,-4 11 258,-4 12-258,-2 7 129,-7 17 129,-2 9-129,-3 9 0,0 1-129,0-1 258,0-4-129,0-9 0,3-6 0,-3-19 0,18 0 0,-2-12 0,2-16 0,1-7 0,2-2 0,1-5-129,-5 0 129,0 6-129,-7 7 258,-3 7-258,-7 22 129,0 0 0,-13 7-129,0 15 258,-3 7-258,1 5 258,-1 3-129,3 2 129,4-2 0,8-9 0,1-6 0,7-6 0,5-7-129,4-9 129,1-4-258,0-11 129,-2-9-129,1-3 0,-7 1 129,-3-2-129,-2 5 258,-4 7-258,0 16 258,-8-7 0,8 7-129,-15 19 129,9 6-129,3 4 129,3-1-129,0-2 0,9-8-387,8-4-129,0-14-516,17-5-2838,-7-28-1419,6-9-387,-1-15-258</inkml:trace>
  <inkml:trace contextRef="#ctx0" brushRef="#br0" timeOffset="142431.1466">19238 6921 8643,'-3'-26'5676,"1"53"-258,2 28 0,-2 11-4515,2 27-258,-6 14-387,-1 10-129,-2 5-129,-1-9 129,3-10 0,0-12-129,4-15-129,-1-22 129,4-26 0,0-28-129,0 0 0,13-19 129,-2-9-129,0-2 258,5-2-129,0 1 0,2 5 0,-2 10 129,-1 8 0,1 8-129,-6 3 0,0 8-129,-1 4 0,-2 2 129,0 4 0,2-3 0,4-2 0,1-4 0,7-5-129,2-7 129,2-5 0,1-8-129,1-7 0,-2-7 0,-6-6 0,-7-2 129,-4-2-129,-8 8 129,-1 4 0,-12 7 0,-6 11 0,-1 10 129,0 15 0,2 11-129,7 8 129,7 8-129,4-2 129,12-3-387,13-1-258,3-24-1290,10 1-3225,5-16-516,1-5-258,1-18-129</inkml:trace>
  <inkml:trace contextRef="#ctx0" brushRef="#br0" timeOffset="142903.1736">20234 6887 8385,'0'0'6063,"0"0"-387,-14 32-258,14 12-3870,-3 13-1032,-1 11-129,-2 14-258,3 10-129,-2-3 0,1-12 129,3-6-129,1-12 0,1-18 129,8-15-129,3-23 0,1-8-129,5-10 0,2-3 129,5 1-129,-1 1 0,0 12 0,-1 4 129,-6 17 0,-7 9-129,-7 6 258,-7 1-129,-18 0 0,-10-7 0,-9-7-129,-8-11-129,2-8-645,-12-20-3225,19-1-1161,6-11-516,20-2-387</inkml:trace>
  <inkml:trace contextRef="#ctx0" brushRef="#br0" timeOffset="143203.1907">20578 7500 8385,'46'36'5934,"-44"-18"-387,-2 3-129,-12-14-4773,-1 18-258,-8 0-129,2 0-129,4 4-129,6-1-129,9-5 129,3-4 0,17-4 0,6-14 0,5-1 0,0-8-129,0-10 129,-5-3 0,-10-5-129,-9-2 129,-7 2-129,-12-1-387,-7 8-387,-19-2-4128,10 10-258,-2 1-516,8 10-129</inkml:trace>
  <inkml:trace contextRef="#ctx0" brushRef="#br0" timeOffset="143979.2351">20853 7452 7740,'21'86'5676,"-17"-32"-387,-4 1-387,6-2-4773,-10-6 129,-6-6-516,2-11 129,3-17-258,5-13 0,5-7 129,8-20-129,2-13-258,9 3 0,-3-9 129,8 8 0,-4 1 0,-1 16 0,-5 6-129,5 15 516,-7 10 0,-4 12 258,1 10 258,-6-2-129,2 7 129,-7-9 129,8-1-129,-5-12 0,6-6-129,-1-11 129,1-14-129,3-12-129,3-3 129,-3-8 0,-3-3-258,0 4 0,-8 2 0,-2 12 129,-2 11 0,-10 13 0,-4 12-129,-6 13 129,1 12 0,-1 5 0,5 6 0,3-3 0,8-4 129,4-11-129,3-6 0,12-18 0,6-9 129,4-20-258,3-13 258,-1-20-258,3-13 0,-4-15 0,-1-14 0,-5-5 0,-5 1 0,-5 4-129,-6 7 129,-4 17 0,-2 19 0,-8 23 0,-6 30 129,-2 21 0,-1 30-129,-1 18 387,2 10-387,5 15 129,4 6-129,5-2 0,4-3 0,3-7-129,9-8-129,6-10 129,2-11-129,3-11 129,0-17-258,3-7 129,-5-16-129,0 0-258,-6-15-516,5-1-2580,-12-7-1290,-4 0-387,-3 0 258</inkml:trace>
  <inkml:trace contextRef="#ctx0" brushRef="#br0" timeOffset="144162.2456">21520 7666 6708,'8'34'5547,"-5"-14"-387,-3 2-387,-1 1-4644,-1-9-1161,2 0-3483,0-14-774,0 0-258,0 0-129</inkml:trace>
  <inkml:trace contextRef="#ctx0" brushRef="#br0" timeOffset="144495.2646">21520 7666 1161,'99'-26'5289,"-80"46"0,2-3-258,-1-13-3225,16 11-258,-10-15-516,11 7 0,-9-7-258,5-1-129,-8-5-129,0-1-258,-12-5 129,-6 1-258,-7-1-129,-1 1 0,-12 5-129,-6 5 129,1 1-129,-4 14 129,0 10 129,3 9 129,4 7 0,5 8-129,2-2 258,7 2-258,1-9 0,-1-6-387,1-1-1677,0-32-2967,0 0-774,-15-28 0,4-16-516</inkml:trace>
  <inkml:trace contextRef="#ctx0" brushRef="#br0" timeOffset="144983.2925">22410 7181 8127,'37'19'5676,"-24"1"-258,4 9-516,-7 3-4128,2 11-258,-9 5-258,1 12 0,-2 5-258,2 5 129,-4-4-129,0-3 129,0-9-129,-5-9 0,-8-12 129,-3-19-129,-8-14 0,-5-14 129,-2-17-129,-1-10 129,-1-8-129,3-2 129,7 3-129,9 7 258,8 7-129,7 14 0,13 9 0,12 8 0,9 6 0,5 9 0,4 1-129,0-1-129,2 2-258,-11-11-774,5 3-4128,-22-7-129,-18 1-516,2-25-387</inkml:trace>
  <inkml:trace contextRef="#ctx0" brushRef="#br0" timeOffset="145571.3261">18945 9051 7998,'32'-32'5805,"-29"16"-387,-14 3-258,-10 8-4257,-12-2-387,-4 7 0,-9 4-258,3 12 0,3 8-129,6 5 0,9 5-129,12-1 0,10-1 0,6-6-129,13-6 129,8-7-129,4-7 0,3-6 129,-3-7-129,2-10 0,-7 1 0,-6 1 129,-4-2 0,-13 17 0,6-12 129,-6 12-129,-6 20 0,-2 6 0,3 7 129,2 1-387,3 9-258,0-16-1290,15 0-3354,3-12-387,9-14-129,0-12-516</inkml:trace>
  <inkml:trace contextRef="#ctx0" brushRef="#br0" timeOffset="146075.3549">19109 8924 8901,'-7'68'5676,"6"-17"-258,-2 0-387,3 1-4386,-4-9-258,4-7-516,0-12 129,3-9-258,-3-15 0,20 0 0,-2-6 0,-1-12-258,6 1 258,-2 0 258,-2 4 0,-1 4 0,0 7 129,-4 4-129,1 10 129,-3 7-129,-1 1 258,4 3-129,-7-3 0,8-3-129,-2-10 0,4-7 129,1-17-258,1-11 258,0-14-129,0-9-129,3-8 0,1-11 129,-5-6 129,-1 1-129,-4 0 258,-2 0-129,-4 9 0,-1 13 129,-3 9 0,-1 18 0,-3 26-129,0 7 129,0 27-258,-3 25 0,-1 16 129,2 9-258,2 15 129,0-2-258,7 0 0,4-17-387,12-2-774,-9-28-3612,14-19-516,0-21-129,2-16-387</inkml:trace>
  <inkml:trace contextRef="#ctx0" brushRef="#br0" timeOffset="146207.3626">19768 8964 7224,'-64'-80'5805,"17"58"-387,2 17-387,-6 5-4128,9 5-258,2 17-1806,0-2-3741,14 8-516,9-2-387,17-1-258</inkml:trace>
  <inkml:trace contextRef="#ctx0" brushRef="#br0" timeOffset="146384.3727">19896 9114 9159,'-8'78'5676,"-4"-41"-645,1-14-1548,-2-4-8256,2-14-645,11-5-387,-8-30-387</inkml:trace>
  <inkml:trace contextRef="#ctx0" brushRef="#br0" timeOffset="146511.3799">19834 8716 9288,'-15'-45'5934,"15"45"-645,0 0-774,-11 15-9159,11-15-387,0 13-516,0-13-774</inkml:trace>
  <inkml:trace contextRef="#ctx0" brushRef="#br0" timeOffset="147079.4124">20280 8542 10062,'27'-14'6063,"-12"20"-516,-7 17-129,2 20-4773,-7 13 0,3 10-387,-3 12-129,-1 1 0,-2 3-129,1-4 0,-1-15 0,0-9 0,1-17-129,0-20 129,-1-17-129,11-2 129,1-15-129,2-9 129,5 4 0,-1 3-129,4 5 129,-1 9 0,-5 10 0,0 18 0,-10 1 129,-6 12-129,-9-3 0,-12-7 0,-6-3 0,-8-8-129,1-13-129,-6-15-258,10 2-1419,-1-19-3483,14 1-258,8-5-258,9 3-387</inkml:trace>
  <inkml:trace contextRef="#ctx0" brushRef="#br0" timeOffset="147366.4289">20740 9007 8643,'36'24'5805,"-31"-11"-387,-6 3-258,-4 2-4773,-9 1 0,4 5-258,-1-1 129,4 5-258,5-3 0,4-1 129,13-8-129,6-7 129,3-6 0,3-3-129,0-7-129,-6-9 129,-6-4 0,-7-2-129,-8 1 0,-15-2-258,-5 9-516,-17-13-2580,5 13-1806,-2-1-387,5 8-387</inkml:trace>
  <inkml:trace contextRef="#ctx0" brushRef="#br0" timeOffset="147688.4473">21004 9002 8127,'32'71'5676,"-25"-29"-387,-3 0-387,-4-1-4644,0-2 129,-4-8-387,1-6-258,3-8 129,0-17 129,6-3-129,6-14 129,6-3-129,-2-4 129,7-4 0,4 2 0,-1 8 0,0 8 0,-4 8 129,1 5-129,-3 13 129,-4 6-258,-1 5 0,-6-3-516,4 3-3741,-8-9-645,2-7-645,-7-11-258</inkml:trace>
  <inkml:trace contextRef="#ctx0" brushRef="#br0" timeOffset="148138.473">21421 9029 3612,'-22'68'6192,"7"-30"-516,-1 3-516,-2-13-2064,5 10-2709,-3-7 258,9-4-516,3-6 129,8-8-129,11-11-129,7-2 129,6-19-129,4-11 129,1-18-129,1-9 0,-5-11 0,-8-11 0,-6-4 0,-11-5 0,-4 2 0,-7 6 129,-9 17-258,-5 11 258,-5 19 0,2 17 129,0 16 0,5 23 0,3 20 129,6 21-129,7 8 129,3 9-129,5 3 0,10 3-258,2-7 0,5-5 0,0-12 0,-1-15-129,0-12-129,-1-12-258,-1-11-258,-19-13-387,31-6-2193,-24-15-2064,4-3-258,-8-6-774</inkml:trace>
  <inkml:trace contextRef="#ctx0" brushRef="#br0" timeOffset="148432.4897">21711 9070 8385,'13'48'5934,"-3"-19"-516,-3-2-387,-1 0-4644,-3-3-387,0-7-516,4 7-1032,-7-24-2064,0 0-1677,0 0-258,9-7-387</inkml:trace>
  <inkml:trace contextRef="#ctx0" brushRef="#br0" timeOffset="148830.5126">21744 9065 1032,'-6'-17'5418,"2"2"129,4 15-387,0 0-2193,21 13-1161,-21-13-1032,32 28-516,-11-10-129,5-4-129,3 3 129,6-1 0,1-3 129,4-1 129,-2-7 0,-3 0 0,-3-5 0,-4-7 0,-9-8-129,-4-3-129,-10-6 129,-5-1-258,-1 5 0,-9 6-129,-4 6 258,-1 8-129,-2 5 0,4 21 0,1 11 0,4 12 0,4 6 129,4 8 129,1 5-129,7 8 129,2-6 0,-1-6 0,-3-4-129,-3-11 129,-3-12-387,-7-13-258,-9-14-387,-16-28-1935,3-8-2580,-10-13-387,-1-9-387,-3-8 0</inkml:trace>
  <inkml:trace contextRef="#ctx0" brushRef="#br0" timeOffset="149259.5371">22270 8949 9030,'14'-10'5676,"-14"10"-258,-4 11-129,-4 2-4902,-1 6 0,-3 4-258,5 7 129,5-1-258,3 8 0,13 0 129,9-6-129,4-7 0,8-7 129,0-12 0,-5-5-129,-6-9 129,-9-17 0,-14-4-129,-7-6 0,-14 0-258,-13-3-516,3 17-1677,-6-8-2709,2 7-387,3 8-516,10 8-129</inkml:trace>
  <inkml:trace contextRef="#ctx0" brushRef="#br0" timeOffset="149514.5516">22455 8971 4257,'35'39'5934,"-23"-6"-516,-6 1-258,1 20-3354,-7-17-645,3 4-129,-3-12-387,0-3-129,0-12-258,0-14 0,0 0 0,18-20-129,-7-6 0,4-3-258,4-2-129,1-1-129,7 8-516,-12-7-3225,11 18-1161,-6 2-516,5 3-387</inkml:trace>
  <inkml:trace contextRef="#ctx0" brushRef="#br0" timeOffset="149867.5719">22789 8586 7740,'3'14'5547,"-3"16"0,1 13-774,-5 8-4386,4 14-129,-3 1-129,3 4 258,0-1-516,5-6 387,4-9-129,1-13 0,2-5-129,2-13 0,1-12 129,1-10-129,-3-3 0,2-4-129,0-3 129,-1 9 0,-4-3 0,-10 3 0,13 12 129,-13 6 0,-3-1 0,-8 0 0,-7-3 0,-4-3-387,-1-4-258,-8-18-1548,5 1-2967,5-9-516,8-1-387,6-1 0</inkml:trace>
  <inkml:trace contextRef="#ctx0" brushRef="#br0" timeOffset="150031.5813">23060 9140 8385,'14'51'5676,"-13"-29"-645,-1-22-645,3 22-7869,-3-22-1290,-5 0-645,0-15-516</inkml:trace>
  <inkml:trace contextRef="#ctx0" brushRef="#br0" timeOffset="150370.6007">23196 8620 7482,'29'-27'5805,"-29"27"-129,15 24-645,-15 8-3870,4 22-645,-4 11-387,-1 9-129,1 11-258,-3-1 0,3-1-387,4-14-387,12-3-516,-11-34-1032,19 0 0,-24-32 129,26-7 258,-21-29 774,9-1 774,-4-8 1161,-6-12 645,7 18 1290,-15-14 129,4 29-129,-21-10-387,7 26-387,-21-5-774,-1 12-903,-3 9-903,-11 9-3999,10 2-258,6 0-516,10 6-516</inkml:trace>
  <inkml:trace contextRef="#ctx0" brushRef="#br0" timeOffset="151348.6565">23366 9188 5805,'28'-28'5676,"-27"8"-387,-2 2-516,-13-2-4128,-3 5-129,-9 3-129,0 7-129,2 5-258,2 10 129,7 7-129,6 2 0,7 5 129,2 3-258,11-5 129,6-2 129,5-3-129,-1-3-129,0-7 258,2-5-129,-3-2 0,-2-10 258,-1 1-258,-5 1 0,-1 1 0,-11 7 129,15-12-129,-15 12 0,0 0 258,14 0-258,-14 0 0,0 0 129,11 0-129,-11 0 0,0 0 258,15-4-516,-15 4 258,19-23-129,-9 7 258,7-6-129,0-9 0,1-7 258,0-4-258,-4-7 0,-3-4 129,-3-1-129,-8-1 129,-4 4-258,-10 10 129,-6 5 0,-3 12 0,-2 9 0,-2 15 0,2 12 0,4 20 0,6 11 0,4 9 0,6 6 0,5 7-129,5 2 258,8-5-258,1-1 129,6-6-258,1-14 129,5-6 258,-4-8-129,2-10 0,-2-10 258,-2-7-258,0-8 258,-4-9-129,-6-6-129,-3 3 0,-2-1 129,-3 1-129,-2 2-129,0 5 129,0 13 0,-4-12 0,4 12 129,0 0-129,-11 0 0,11 0 0,-9 12 129,9-12-129,-8 17 129,8-17 0,0 19 0,0-9-129,1 5 129,5 1 0,2 3 0,-1 3 0,3 4-129,-3 1 129,-1-1-129,-5 2 129,-1-4-129,0-5 129,-7-2-129,-4-6 258,-2-10-258,-4-1 129,6-4-129,-3-12 129,6 0 0,3-1 0,4 3 0,1-2 0,0 16-258,22-17 129,-8 13-516,10 8-774,-10-4-3999,5 6-387,-5-4 0,-14-2-774</inkml:trace>
  <inkml:trace contextRef="#ctx0" brushRef="#br0" timeOffset="152039.6961">17539 10551 10191,'-18'112'6063,"-4"-35"-258,-8 2-258,-6 8-5031,-3-7-129,-4-12-258,4-17-387,3-23-387,10-4-1161,-8-26-3612,18-22-387,3-19-258,5-12-258</inkml:trace>
  <inkml:trace contextRef="#ctx0" brushRef="#br0" timeOffset="152234.7073">17128 10565 7740,'-21'-65'6192,"15"46"-645,6 19-129,0 0-3999,4 26-516,5 15-387,10 20-387,3 7 0,4 19-258,7 2 129,1 4-129,3-4 0,-1-9-387,1-6-645,-12-28-4128,3-16-129,-3-23-645,-3-11-387</inkml:trace>
  <inkml:trace contextRef="#ctx0" brushRef="#br0" timeOffset="152424.7182">17753 10730 8643,'-8'7'5934,"-27"5"-129,-21-9-387,-12-3-4128,-13 0-1290,-12-3-129,1 1-387,-8-16-2064,20 12-2580,12 1-516,19 5-387,15 6-258</inkml:trace>
  <inkml:trace contextRef="#ctx0" brushRef="#br0" timeOffset="152683.733">17586 10624 8643,'-14'36'6063,"-20"-17"-387,-11 7-129,-16-7-5031,-14 3 129,-18-7-129,3 0-258,-1-6-129,3-1 0,12-3-258,12-5-258,18 1-516,5-6-3612,26 4-903,15 1-516,0 0-258</inkml:trace>
  <inkml:trace contextRef="#ctx0" brushRef="#br0" timeOffset="153202.7627">18091 11080 10062,'57'-4'5934,"-28"-16"-387,-5-21-258,-4-6-4902,-13-7-258,-7 5 129,-7 2-258,-13 12 129,-5 19 0,-3 16-129,-1 18 129,4 23-129,2 13 129,8 12 0,10 9 0,5-3 0,16-2-258,8-11 129,6-6-258,9-20-645,11-2-4386,-5-23-129,1-8-774,3-20-129</inkml:trace>
  <inkml:trace contextRef="#ctx0" brushRef="#br0" timeOffset="153376.7726">18752 10555 10965,'-27'10'6063,"-6"19"-387,-10-12-516,-3 0-5289,-4 10-903,-8-10-4257,15 0-258,8-5-387,14-1-387</inkml:trace>
  <inkml:trace contextRef="#ctx0" brushRef="#br0" timeOffset="153966.8063">18945 10824 5805,'30'-21'6321,"-30"21"-516,0 0-387,7 9-1935,-14-2-2838,-7 6-258,-5 3-129,4 4-258,0 2 258,7 6-258,6 9 129,2 1 0,12 4-129,2 1 129,0 1-129,0-1 129,-6-2-129,-6-1 129,-6-14-129,-13-11-129,-7-6-387,-11-18-1161,-1-6-3870,0-14 0,8-10-516,4-14-387</inkml:trace>
  <inkml:trace contextRef="#ctx0" brushRef="#br0" timeOffset="154144.8166">18945 10297 8643,'0'-17'5934,"-18"31"-387,1 10-129,8 13-5031,-4 16-1290,-3-2-4128,4 5-387,3-3-258,9-4-645</inkml:trace>
  <inkml:trace contextRef="#ctx0" brushRef="#br0" timeOffset="154444.8337">19467 10940 8256,'24'52'6192,"-14"-22"-258,-2 7-387,-6-11-2967,0 5-2838,-2 4-1032,-7-13-4257,-2-10 0,9-12-516,-14-12-516</inkml:trace>
  <inkml:trace contextRef="#ctx0" brushRef="#br0" timeOffset="154562.8405">19452 10646 7482,'0'-36'3483,"0"36"-3354,15 4-1935,-15-4-3225</inkml:trace>
  <inkml:trace contextRef="#ctx0" brushRef="#br0" timeOffset="154838.8562">19622 10865 6063,'0'93'6192,"-1"-43"-774,-3-8 0,3 9-4128,-2-21-387,3-8-387,0-22-258,0 0-129,11-9-129,1-9 129,3-4 0,3 0 0,3 0 0,2 9 0,2 9 0,-2 11 0,1 8 0,-3 8-258,-1 8-387,-11-14-1161,4 8-3741,-6-10 129,-7-15-774,6-8-258</inkml:trace>
  <inkml:trace contextRef="#ctx0" brushRef="#br0" timeOffset="155378.8871">20302 10718 9804,'23'-44'6063,"-23"44"-645,21 1 258,-15 22-5031,1 11 0,-6 10-387,1 6-258,1 13 0,-1 8 129,0-3-129,3-4 0,1-11 0,0-8 0,-2-9 0,3-11 129,-7-25-129,18 4-129,-6-4 0,1-9 0,0-1 129,0 3-129,3 4 129,-1 3 0,-3 12-129,-4 5 258,-5 5-129,-3 5 129,-3-1-129,-10 4 129,-6-11-258,-3-8 258,-5-11-387,-4-11-387,10-11-4128,-8-14-774,8-5-387,4-8-387</inkml:trace>
  <inkml:trace contextRef="#ctx0" brushRef="#br0" timeOffset="155726.907">20761 10992 7740,'20'0'6063,"-20"0"-516,0 0-129,-4 14-4515,-1 9-129,-9 2-258,5 6-387,1 6 0,6 6 129,2 2-258,12-4 129,7-10-129,7-9 0,5-9 0,-2-12 0,-4-8-129,-4-15 0,-9-10-258,-11-10 0,-6 4-258,-22-11-516,4 4-4257,-18 4 0,2 8-387,-1 5-516</inkml:trace>
  <inkml:trace contextRef="#ctx0" brushRef="#br0" timeOffset="156454.9487">21011 11027 8901,'32'72'5805,"-23"-32"-387,-7-7-258,-2 0-4902,0-7-129,-4 0-258,3-7 0,1-19-129,2 11-129,-2-11 0,25-7 129,-9-1 0,4-2 129,1-6-129,-1 8 258,3 1 0,-3 2 129,-3 5 0,-2 2 0,-1 4 0,-2-1 129,-12-5-129,15 7 258,-15-7-258,0 0 129,0 0 0,12-6 0,-11-8-129,0-2 129,0 0 0,-1-1 0,0 5-129,0 12 0,-9-14 0,-3 16 0,3 10 0,-4 5-129,1 11 129,2 1-129,4 1 258,4-5-258,2-4 129,5-7 0,9-6-129,3-8 0,3-19 129,0-10-129,-1-14 0,3-13 0,-2-7 0,-1-8 0,-5-9 0,-5 5 0,-5 1-129,-1 11 129,-3 9 0,-3 16 0,-7 13 0,-4 20 129,2 9 0,-2 25-129,5 16 129,2 13 0,3 15 0,4 4-129,4 7 0,5 2 0,6-2 0,3-11 0,1-10-129,-2-9-129,0-18 0,-1-8-387,-5-19 0,4-4-1032,-15-13-3741,8-13-129,-3-10-645,1-1 0</inkml:trace>
  <inkml:trace contextRef="#ctx0" brushRef="#br0" timeOffset="157094.9853">21577 11202 7482,'8'49'5805,"-5"-23"-387,-2-2-516,7-2-4386,-8-7-258,0-1 0,0 1-516,2-3 129,-2-12-129,13 10 0,-2-7 129,0-3-129,3 0 129,-2-4 0,-1 1 0,1-2 129,-1 4 0,1 1 129,1 0 0,1 0 0,3 4 129,4 5-129,1-8 129,3 2 0,1-3 129,0-3-258,-3-4 129,-1-3-129,-5-7-129,-4-5 0,-4 3 0,-5-1 0,-3-1 0,-1 7-129,0 14 129,-17-13-129,5 18 258,-1 12-129,1 7 129,2 15 0,0 11-129,8 4 129,2 1 0,0 3 0,6-7-387,-2-11-774,8-7-3999,-11-20-258,-1-13-387,-4-32-387</inkml:trace>
  <inkml:trace contextRef="#ctx0" brushRef="#br0" timeOffset="157567.0123">22594 11008 8643,'-16'0'5805,"-10"10"-129,12 7-387,-10-2-4515,4 11-129,-6 3-258,6 11-129,0 2-258,9 2 0,8 2-129,5-5 0,14-9 0,6-6-129,6-9 129,2-17 0,-2-1 0,-3-21 0,-8-10 129,-4-8 0,-9-1 0,-4-5-129,-14 4-129,-8 0-258,2 16-1419,-10-3-3096,2 10-387,1 7-387,9 6-258</inkml:trace>
  <inkml:trace contextRef="#ctx0" brushRef="#br0" timeOffset="157831.0274">22662 11135 7482,'40'63'5805,"-28"-25"-258,-2 2-387,-5-18-4386,0 13-258,-5-7-258,0-3 0,-2-13 0,2-12-129,0 0 0,0 0 129,13-22-129,3 5 129,2-7-129,2 0-387,5 5-516,-9-16-1806,11 16-2709,-7-8-129,1 9-645,-4-10-387</inkml:trace>
  <inkml:trace contextRef="#ctx0" brushRef="#br0" timeOffset="158200.0485">22995 10605 4128,'24'30'5934,"-20"16"-516,0 8-258,-1 23-2064,-3 0-2838,3 5 0,-3-3-129,2-6 129,2-9-129,3-5 0,-3-13-129,2-13 129,0-16 0,-6-17 0,13 8-129,-13-8 0,18-13 0,-4-2 0,1 6 0,4 5 129,0 1-129,4 3 129,-7 15 0,-4-1 0,-7 5 0,-5 2 0,-12-9 0,-11-6-129,-7-3-129,-6-9-516,4-3-1806,-5-14-2709,5-2-516,6-4-387,10 1 1</inkml:trace>
  <inkml:trace contextRef="#ctx0" brushRef="#br0" timeOffset="158390.0593">23294 11211 7740,'19'81'5547,"-15"-43"-129,-3 0-645,-1-1-5289,-5-17-1161,1-8-3096,4-12-645,0 0-387,0-23 517</inkml:trace>
  <inkml:trace contextRef="#ctx0" brushRef="#br0" timeOffset="158583.0704">23434 10675 8256,'31'-37'5676,"-19"47"-258,-4 24-516,1 21-4257,-9 13-258,0 15-387,0 10-258,0 1-129,0 8-645,0-22 0,8 6-1032,-6-28-3096,4-19-387,1-22-258</inkml:trace>
  <inkml:trace contextRef="#ctx0" brushRef="#br0" timeOffset="158707.0775">23554 11297 1806,'14'-100'5676,"-12"56"-129,-2 8-387,-3 13-2451,-22-6-1161,5 17-1032,-10 6-1548,-10 6-3741,4 6-387,4 11-516,5 9 0</inkml:trace>
  <inkml:trace contextRef="#ctx0" brushRef="#br0" timeOffset="159631.1304">23542 11358 5676,'51'-3'5547,"-33"-10"-258,-3-8-516,-4-2-3870,-11-7-516,-7 5-258,-8 5 0,1 8-129,-5 8 0,5 8 0,-2 11 0,6 7 129,1 5 0,7 2 129,2-6 0,3 0 0,5-6-129,6-8 129,1-5 129,3-1-129,-2-10 0,2-5-129,0-5 0,-2-4-129,-2 3 129,-2-1 0,0-1 0,-4 6 0,-8 14 0,16-15 0,-16 15 0,0 0-129,12 6 0,-8 8 129,-1 2-129,2 2 0,-1-1 0,2 2 129,4-5-129,2-4 129,4-10 0,3-3-129,4-13 0,2-10 0,2-11 0,1-9 0,-1-11-129,-4-5 258,-5-5-258,-5-4 258,-7 3-129,-6 11 0,-3 6 129,-10 11-129,-3 15 0,-4 15 0,1 17 0,-2 22-129,5 15 258,0 9-258,6 13 258,4 3-129,6 6 0,2-1 0,10-11 258,3-6-129,9-14-258,3-11 258,2-12-258,4-16 0,2-6 129,-1-8 0,0-11-129,-2-2 129,-6 0 0,-2 1 0,-4 4 0,-6 9 0,-2 6 0,-12 3 0,10 27 0,-10-2 0,0 11 0,-6 3 0,-7-1 129,0 1-129,-4-6 0,5-7 129,-3-10-129,3-4 0,12-12 0,-12 0 0,12 0 0,2-13 129,10 2 0,3-1-129,4 3-129,3 2 129,2 0-129,-3 0-129,-1 2-258,-6-9-387,-1 7-258,-13-19-129,7 5-645,-19-25-387,6 14-258,-23-22-258,9 4-2322,-8 2 129</inkml:trace>
  <inkml:trace contextRef="#ctx0" brushRef="#br0" timeOffset="160190.1623">18870 12172 10707,'9'89'6063,"-4"-40"-258,-1 4-516,-1-16-5160,-3-11-1548,0-2-3870,0-24 0,-6-7-774,0-24-387</inkml:trace>
  <inkml:trace contextRef="#ctx0" brushRef="#br0" timeOffset="160307.169">18844 11942 8514,'0'0'4902,"0"0"-4773,0 14-129,2 1-5289,6 4-516</inkml:trace>
  <inkml:trace contextRef="#ctx0" brushRef="#br0" timeOffset="160603.1859">19021 12235 8901,'0'96'5934,"1"-56"-645,0-11-129,3-11-4902,-4-18-129,0 0 0,20-21-387,-8-4 258,3-1-258,2-1 258,3 4-129,1 5 258,-2 8-129,1 10 258,-2 11 0,-4 8-258,-4 5 258,0 5-387,-2 3-645,-9-5-4257,1-7-258,0-20-387,0 0-387</inkml:trace>
  <inkml:trace contextRef="#ctx0" brushRef="#br0" timeOffset="160895.2027">19609 12197 6966,'15'-3'6063,"-4"-15"-387,-11 18-516,-11-6-3741,-9 4-645,2 9-258,-4 5-129,4 12-129,6 8 0,5 6-129,7 6 129,11-6-387,10 1 258,9-8-387,3-2-258,-3-21-774,10-7-4128,-13-6 129,-2-12-774,-10-12-387</inkml:trace>
  <inkml:trace contextRef="#ctx0" brushRef="#br0" timeOffset="162308.2835">19890 12177 8127,'13'55'5934,"-8"-21"-258,4 5-387,-9-2-4644,4 1-129,-2-6-129,-1-5-258,1-11 0,-2-16-258,0 0 0,0 0-129,15-7 0,-7-12 0,6 2 129,0-6 0,3 5 0,1 3 129,4 7 0,1 7 0,2 1 129,2 1 0,0 5-129,-2-5-129,4-1 129,-6-7-129,-3-9-129,-6-6 129,-3-8-129,-10-3 129,-1 1-258,-9 6 129,-8 5 129,-3 6 0,-1 11 129,0 4 0,2 16-129,6 10 258,6 7 0,7 5-258,2 1 258,13-1-387,8-1 129,4-6-258,9-4 129,-2-10 0,9-3-129,-5-11-129,1-3 258,-4-5 0,-2-8 129,-5-3 258,-7-6-258,-3-1 258,-11 0-129,-2 0 258,-5 5-129,-5 6 387,-9 4-387,0 8 129,-4 3 129,3 11-258,-1 3 129,4 4-129,1 2 0,7 8 0,4-7 0,7 0-129,3-2-129,2-5 129,2-9 0,3-1-129,-2-7 0,-1-8 0,-1-4 0,-3-2 129,-1-2 0,0 3 129,-9 13-129,13-15 0,-13 15 129,14 0 0,-14 0 0,13 20 0,-6-6-129,1 1 129,0-2 0,0-2 0,-8-11 0,19 5-129,-8-7 129,2-7-129,1-5 0,1-1 0,3-3 0,0 1 0,1 5 0,0 0 0,-2 3 258,1 1-516,-1 5 258,-4 1 0,-3 3 0,-10-1 0,18 25 0,-14-5 0,-1 5 0,-3 1 0,0 0 258,-4 3-258,-4-9 0,-3-2 0,1-7-258,-3-6 258,0-5 0,13 0 258,-19-18-258,13 7 0,4-1 129,2-1-129,0 13 129,14-12 0,4 12-129,1 1 129,4 8-129,4 0 0,2-1 0,2 0 129,0-8-129,0-3 0,-3-11 0,-3-7 0,-3-6-129,-5-2 0,-7 1 129,-3 0 0,-7 5-129,-1 6 0,1 17 258,-22-12-129,8 17 258,3 14 0,-1 5-258,5 9 258,3 2-258,4 4 0,0-2-387,2-11-903,11-2-3612,-5-12-258,3-12-387,2-12-258</inkml:trace>
  <inkml:trace contextRef="#ctx0" brushRef="#br0" timeOffset="162890.3168">21344 11840 9159,'21'15'5934,"-7"17"-516,3 11 0,-9 8-4902,7 14 0,-3 1-129,1 11-129,-4-7-129,0-4-129,-2-8 129,0-5-129,-3-18 129,0-10-129,-4-25-129,0 0 0,16 0 129,-6-14-129,5-3 0,3 1 0,6 8 0,3 4 129,4 6 0,-1 12 0,-2 8 129,-3 6-129,-9 4 0,-10 0 129,-7-6 0,-15-9-129,-12-7 0,-10-10-129,-4-12-387,-6-17-774,7 0-3999,1-7 0,12 6-645,8-3-129</inkml:trace>
  <inkml:trace contextRef="#ctx0" brushRef="#br0" timeOffset="163194.3341">21958 12408 9030,'56'8'5676,"-44"-6"-516,-12-2-645,0 0-3741,-14 0-516,-3 3 0,0 6 129,4 9-258,4 2 0,7 8 0,4-1 0,12 0 0,7-3 0,3-4-129,3-9 0,-3-9-129,-1-4 129,-5-20-129,-8-2 0,-10-11-387,-3 7-258,-23-17-1935,3 16-2451,-7 4-258,1 7-645,1 5 259</inkml:trace>
  <inkml:trace contextRef="#ctx0" brushRef="#br0" timeOffset="163555.3547">22155 12322 5805,'48'24'6063,"-29"-4"-645,-1 4-258,-9 2-3483,3 11-903,-11-13-387,1 2-258,-2-8 0,0-6-258,0-12 129,0 0 0,0 0 0,11-12-129,4-3 129,4-1 0,4 4 0,5 5 129,2 4 0,-2 6-129,1 11 0,-3 6 129,-5 3 0,-4-1-129,-6-3-258,-4-6 0,-7-13-645,0 0-1161,0-6-2967,-3-13-387,1-3-516,0-6 129</inkml:trace>
  <inkml:trace contextRef="#ctx0" brushRef="#br0" timeOffset="164071.3842">22635 12392 7224,'16'0'5547,"-16"0"-387,0 0-258,0 0-4257,0 15-129,-7-4-258,-3 7-129,-2 4 129,2 7-129,4 2 0,3-2 129,3-3-129,4-6 0,7-5 0,5-6 0,3-9 0,1-21-129,-1-8 0,0-9 0,-3-14-129,-2-8 258,-7-9-129,-6 2 0,-1-1-129,-4-1 258,-9 12-129,-1 12-129,-2 13 258,-1 15-129,0 15 0,2 7 129,2 21 0,4 18 0,5 7 129,4 5-129,0 6 0,7 0-129,7 0 129,0-3-129,2-10 0,0-9-258,4-5-774,-16-12-4128,10-9-129,-2-13-516,-1-1-516</inkml:trace>
  <inkml:trace contextRef="#ctx0" brushRef="#br0" timeOffset="164538.411">22858 12536 7998,'26'46'5547,"-10"-23"-129,3-5-387,1-2-4386,1-4-258,-4-7-387,-2-5-129,-2 0 0,-2-5-258,1-4 258,-4-2 0,3-2-129,-3-2 258,0-2 0,3-3 0,-1 4 129,2 2 129,0-1-129,0 8 258,-2-1-258,5 6 129,-3 2 0,2 14 0,-1 6-129,2 8 129,0 11-129,2 2 258,-2 3 0,4 5-129,-5-4 0,1 0 0,-3-10-258,-3-12-645,0 3-2064,-9-26-2451,0 0-645,-13-14-258,2-21-387</inkml:trace>
  <inkml:trace contextRef="#ctx0" brushRef="#br0" timeOffset="164659.418">23035 12240 9804,'-33'-34'5934,"23"34"-1290,-8-2-4386,2-22-5160,-10-1-903,-7-20-645</inkml:trace>
  <inkml:trace contextRef="#ctx0" brushRef="#br0" timeOffset="165244.4513">17513 13302 10965,'33'74'6063,"-24"-17"-516,-9 3 0,2 6-4902,-15 1-516,-10-2 0,-3-6-516,-3-9-258,8-5-1032,-9-22-3870,14-6 129,5-15-645,11-2-129</inkml:trace>
  <inkml:trace contextRef="#ctx0" brushRef="#br0" timeOffset="165472.4644">17294 13416 6450,'-17'-56'6321,"16"42"-516,1 3-387,4 23-2322,3 3-2193,11 19-258,-1 5-258,4 17-258,2 7-129,3 12 129,2-2-129,-1-6-129,-1-2 0,-7-16-387,3 0-1935,-10-26-2838,0-15-129,-12-8-774,16-25-258</inkml:trace>
  <inkml:trace contextRef="#ctx0" brushRef="#br0" timeOffset="165663.4754">17753 13578 10449,'-45'31'6063,"-4"-24"-516,-5 3-258,-13-10-4902,-4-2-129,-6-3-387,4-10-516,18 15-1161,0-9-3741,19 6 0,7 2-516,18 1-258</inkml:trace>
  <inkml:trace contextRef="#ctx0" brushRef="#br0" timeOffset="166515.524">17838 13868 9933,'40'19'5805,"-15"-20"-387,4-11 0,-8-13-4644,5-12-387,-10-4-129,-2-8-258,-6 6 0,-7 3 0,-1 10-129,-12 12 258,-7 10-129,-3 8 0,-4 20 0,1 12 129,1 8-129,4 10 129,6 4-129,6-1 0,8 1 0,9-3-129,10-4-129,3-12-645,16 1-3999,-10-20-387,6-8-516,-5-8-258</inkml:trace>
  <inkml:trace contextRef="#ctx0" brushRef="#br0" timeOffset="166749.5375">18341 13442 8643,'-22'0'5676,"1"0"-516,-6 0-387,-3 1-4902,6 11-1806,-6-5-2838,3-2-387,4 2-387,10 2-258</inkml:trace>
  <inkml:trace contextRef="#ctx0" brushRef="#br0" timeOffset="167202.5633">18603 13658 9804,'10'-14'5676,"-10"14"-516,-12-1 0,0 2-4644,-8 10-129,4-1-129,1 6-129,6 4 0,6 2 0,3 7 129,3-2-258,10 6 258,0-6-129,0 2 129,-5-1-129,-7-3-129,-4-3 0,-12-8-258,-6-1-129,-12-13-903,7-1-3870,-8-11-258,8-4-387,3-13-387</inkml:trace>
  <inkml:trace contextRef="#ctx0" brushRef="#br0" timeOffset="167371.5731">18600 13227 8901,'0'0'5289,"8"22"-645,-14-6-1806,-15 13-7482,9 3-258,2 1-387,3 2-129</inkml:trace>
  <inkml:trace contextRef="#ctx0" brushRef="#br0" timeOffset="167724.5933">19098 13716 11094,'-10'46'5934,"3"-17"-516,6 6-258,-4-4-4773,-1-5-258,4 5-1290,-12-19-4128,14-12 129,0 0-903,-5-26-129</inkml:trace>
  <inkml:trace contextRef="#ctx0" brushRef="#br0" timeOffset="167850.6005">19065 13452 5547,'0'0'3999,"10"-5"-3741,-10 5-258,18 3-4515,-3 6-258</inkml:trace>
  <inkml:trace contextRef="#ctx0" brushRef="#br0" timeOffset="168123.6161">19265 13655 9933,'0'91'5676,"0"-52"-516,0 1 129,-7-16-4644,5-2-129,2-22-387,0 0 0,0 0-129,14-13 0,2-6 129,3-2-129,2-1 0,6 2 0,0 10-129,-1 3 129,-4 7 0,-1 3 0,-1 11-645,-9-7-903,3 13-3483,-11-8-129,-3-12-387,9 10-645</inkml:trace>
  <inkml:trace contextRef="#ctx0" brushRef="#br0" timeOffset="168594.643">20001 13705 10836,'31'0'5418,"-18"0"-129,-13 0-129,0 0-4644,-22-6-129,-1 8-129,-4 8-129,-4 4 0,1 3 0,1 3-129,9 3 129,5 0-129,8-4 129,7-2-129,4-4 0,8-7 0,4-6 0,3-2 0,-3-10 0,4-3-129,-4 1 0,-2-1 129,-4 1 0,-10 14-129,11-3 129,-11 3 0,0 21-129,0 0 129,-1 6-129,-1-1-129,2 3-903,-5-9-4128,10-9 129,-5-11-516,20-6-516</inkml:trace>
  <inkml:trace contextRef="#ctx0" brushRef="#br0" timeOffset="168919.6616">20131 13670 7998,'7'36'5418,"-7"-9"0,1 6-387,-1-6-3870,0 5-645,0-6-129,0-1-129,0-9-129,0-16-129,10 6-129,-10-6-129,24-19 0,-11-3 0,2-1 129,0 1-129,2 3 129,-3 6 129,-1 7 129,0 3 0,-13 3 0,21 10 0,-13 5 129,2 6-129,-5-4 0,1-1 0,0 0-516,-6-16-903,15 2-3483,-9-9-387,4-17-258,-2-15-516</inkml:trace>
  <inkml:trace contextRef="#ctx0" brushRef="#br0" timeOffset="169118.673">20485 13152 9288,'25'27'5547,"-20"4"-258,4 20-258,-7 7-4515,3 10 0,-5 3-258,6 1-129,-1 1-387,1-9 0,6-1-1419,-8-24-3225,8-11-258,-12-28-516,18 7-258</inkml:trace>
  <inkml:trace contextRef="#ctx0" brushRef="#br0" timeOffset="169246.6803">20619 13609 5805,'-9'-55'5676,"-1"35"-387,-6 11-387,-4 9-3096,-9 0-1290,-2-3-1677,3 9-3483,-1 3-387,5 8-516,6 0-387</inkml:trace>
  <inkml:trace contextRef="#ctx0" brushRef="#br0" timeOffset="169426.6906">20675 13687 7353,'19'39'4902,"-19"-27"-1548,0 0-3225,7 0-4773,-7-12-645,0 0 0</inkml:trace>
  <inkml:trace contextRef="#ctx0" brushRef="#br0" timeOffset="169563.6985">20693 13454 7482,'-2'-33'5418,"-3"13"-1806,0 10-3612,5 10-4773,0-19-516,0 19-129</inkml:trace>
  <inkml:trace contextRef="#ctx0" brushRef="#br0" timeOffset="170126.7307">20924 13305 6063,'8'-5'6063,"-8"17"-645,0 11-129,0 19-2322,-2-3-2322,2 9 0,0 8-258,0-1 0,0 1-258,8-3 258,-1-10-258,3-8 129,0-13-129,3-13-129,-13-9 0,19-2 0,-10-10-129,2-3 129,-1 3-129,4-2 0,-1 9 0,0 5 129,0 5 0,-2 9 129,-3 8-258,-6 0 258,-2 4-129,-9-2 129,-6-6 0,-9-6-129,-3-8-258,-4-5-387,5-3-1548,-6-17-3225,9-1-129,3-9-516,14 5-258</inkml:trace>
  <inkml:trace contextRef="#ctx0" brushRef="#br0" timeOffset="170427.7479">21282 13657 9417,'11'11'5418,"-25"0"-258,1 14-1161,-4-14-3225,5 11-258,2 0-258,6 6 0,4-2-129,9 0 0,7-3 0,5-7-129,3-7 0,-1-9-129,-2-7 0,-7-12-129,-3-5-129,-10-12-129,-1 9-774,-19-14-2838,-1 7-1032,-3 5-387,-3 7 0</inkml:trace>
  <inkml:trace contextRef="#ctx0" brushRef="#br0" timeOffset="170794.7689">21430 13619 9417,'10'54'5805,"-6"-16"-516,-2-6-258,0 1-4515,-2-4-387,0-9-129,-2-4-129,2-16-129,0 10 0,0-10 0,8-14 0,3-3 0,3-3 258,4 4 0,1-2 129,3 4 0,1 9-129,-1 5 129,-1 7-129,-3 7-129,0 11-645,-14-14-1419,6 14-2709,-4-3-387,1-2-258,-3-11-258</inkml:trace>
  <inkml:trace contextRef="#ctx0" brushRef="#br0" timeOffset="171267.7959">21804 13699 4644,'0'0'5547,"-6"-2"-129,-9 2-516,3 4-2967,-6 1-1032,9 12 0,-3-3-129,8 8-516,3-2 0,4 2-129,11-1 0,3-4-129,4-7 129,2-10-129,2-3 0,0-16 0,-2-15 129,-1-8-258,-3-13 258,-5-9-258,-4-2 129,-3-4-129,-5-3 258,-2 9-258,-6 10 129,-1 6 129,-6 16-129,-1 15 258,-2 9-129,1 12 258,-1 19-258,2 16 258,4 9-129,4 13 0,3 3-129,3 6 129,4 0-258,5-3 129,4-7-129,2-9 0,3-7-258,-3-11-258,4-1-645,-13-18-4257,8-3 258,-3-11-774,2-1-258</inkml:trace>
  <inkml:trace contextRef="#ctx0" brushRef="#br0" timeOffset="171513.81">22066 13751 6450,'8'40'5676,"-3"-23"-387,2 2-129,-1-5-3354,1 1-1548,1 0-903,-8-15-516,14 9-1677,-14-9-2064,5-14-387,-5-8-516,9 7 2451</inkml:trace>
  <inkml:trace contextRef="#ctx0" brushRef="#br0" timeOffset="171818.8273">22066 13751 2322,'62'-53'5676,"-62"37"-387,0 16 0,0-17-2193,13 22-1032,-13-5-774,12 12-774,-3-1-258,4 2-129,5 3 0,3 1-129,6-2 0,4-3 129,4-6-129,4 1 129,-4-7 0,1-3 0,-7-7 0,-4-1 0,-10-9-129,-7-1 0,-4 3 0,-4-3-129,-8 7 129,-5 11 129,-6 3-129,2 2 0,-3 20 0,1 6 129,1 9-129,-1 7 0,7-1-129,-4-3-903,16 1-3999,-5-10-258,3-8-387,2-23-645</inkml:trace>
  <inkml:trace contextRef="#ctx0" brushRef="#br0" timeOffset="171950.835">22121 13471 9933,'-27'-16'3483,"13"8"-3096,-2-4-645,3-7-5289,-13-8-645</inkml:trace>
  <inkml:trace contextRef="#ctx0" brushRef="#br0" timeOffset="172530.8682">18291 14747 9546,'-20'28'5547,"1"-10"-387,-6 3-129,7 6-4773,-10-1 129,7 6-129,2 2-129,12-8 129,7 1 0,6 3 0,15-10-129,6-6 0,3-10 0,1-4 0,-3-14-129,-7-4 0,-7-11 129,-8-12-258,-6 2-129,-9-9-387,-5 16-2322,-11-9-2193,4 9-258,-4 4-387,6 10-387</inkml:trace>
  <inkml:trace contextRef="#ctx0" brushRef="#br0" timeOffset="172794.8832">18340 14867 9417,'40'81'5676,"-26"-39"-645,-7-10 129,-2 3-4515,-5-9-258,-5-8-258,-4-7 0,9-11-129,-8-7 258,8-10-258,3-5 258,12 0-129,2-7 0,9-2 0,2 2-129,2 4-129,6 6-258,-8-5-903,8 12-3870,-10-2 0,1 7-774,-9-6 0</inkml:trace>
  <inkml:trace contextRef="#ctx0" brushRef="#br0" timeOffset="173163.9043">18728 14418 9159,'11'0'5547,"2"31"-129,-12 0-387,1 19-4386,-2-2-387,-5 7-129,-1 3 0,1 2 0,3 1-129,2-6 0,0-9 129,6-7 0,4-9-129,3-4 129,0-14-129,4-7 0,-2-1-129,1-2 258,1-2-129,1 6-129,-6 1 129,0 0 129,-9 11-258,-3 1 387,-12-6-129,-6 1-129,-9 0 129,-4-9-129,1-5-258,-7-12-387,14 5-2193,-5-21-2193,16 10-516,2-7-387,10 4-129</inkml:trace>
  <inkml:trace contextRef="#ctx0" brushRef="#br0" timeOffset="173390.9174">19013 14941 8256,'4'46'5676,"-4"-25"-387,0 4-387,0-4-3999,0 0-387,-3-1-258,2 2-129,1-1-258,0-7-258,0 4-903,0-18-3612,0 13-258,0-13-516,2-24-129</inkml:trace>
  <inkml:trace contextRef="#ctx0" brushRef="#br0" timeOffset="173522.9248">18962 14702 9417,'2'-12'5676,"15"20"-1290,-17-8-3225,0 0-5805,12 0-516,-12 0-645</inkml:trace>
  <inkml:trace contextRef="#ctx0" brushRef="#br0" timeOffset="173754.9382">19242 14466 8901,'6'112'5418,"-6"-49"-129,0 15-258,-3 3-4644,3 6 129,-2-4-258,2-5-258,0-11-387,0-20-1290,5-5-3225,0-21-387,-5-21-129,14-12-516</inkml:trace>
  <inkml:trace contextRef="#ctx0" brushRef="#br0" timeOffset="173899.9465">19346 14911 8385,'0'-19'5547,"-25"7"-387,1 12-387,-12 0-4386,-1 3-645,-2 10-1032,-7-5-3483,11 8-258,6 0-516,14 6-258</inkml:trace>
  <inkml:trace contextRef="#ctx0" brushRef="#br0" timeOffset="174790.9974">19412 15115 8256,'29'-20'5289,"-24"7"-129,-5-15-774,-5 8-3999,-10 2-129,1 0-129,-5 6 0,2 9 0,2 3-129,3 16 0,7 5 129,3 1-129,2-1 129,0 5-129,10-7 0,0-3 0,4-5 0,1-9 0,0-2 0,-2-7 0,3-8 0,-3-11 0,0-1 0,-3-6 0,0-2 387,0-1-258,-4-2 0,0 5 129,-3 7 0,2 6 129,-3 0-129,-2 20-129,3-13 0,-3 13 129,3 18-129,-1 1 0,0 3-129,2 1 0,0 3 0,5 0 129,-1-9-129,6-4-129,0-6 258,7-10-129,3-14 0,0-6 0,-2-16 0,2-5 0,-1-4 0,-4-6-129,-6-2 258,-5 3-129,-5 3 0,-3 8 0,-1 12 0,-9 5 0,-5 13 129,-3 12-129,-2 7 0,0 17 0,0 13 129,2 9-258,2 7 129,6 8 0,6 1 0,4-1 0,2-4 129,8-6-258,6-11 0,3-10 129,3-9 0,0-13-129,1-8 0,1-8 0,1-10 0,-3-1 0,0-2 129,0 1 0,-3 6 0,0 6 0,-3 8 0,-4 12 129,-5 17-258,-6 1 258,-1 10 0,-8 4-129,-9-2 0,-3-2 129,-3-9 0,-3-7 0,2-12 0,2-4 129,4-8-129,6-2 129,7-11 0,5-4-129,5 3 0,8-2-129,4-2-258,0-3-1032,12 9-3870,-5-3-258,11 13-129,0-1-774</inkml:trace>
  <inkml:trace contextRef="#ctx0" brushRef="#br0" timeOffset="175588.043">20653 14783 4386,'-25'-34'5418,"7"17"-129,-3 5-258,-15 3-3870,11 12 258,-15 3-387,12 20 0,-5 1-129,11 21-258,1 3 0,14 3-258,6-3 0,5-5-129,13-6-129,8-9 0,6-17-129,3-14 0,3-29 0,0-18-129,-1-20 129,-3-11 0,-8-12 0,-5-6-129,-8-1 129,-8 5 0,-4 14 129,-5 16-129,-10 11 258,-1 25-258,-3 18 0,0 11 129,-1 25 0,3 16 0,6 14-129,3 11 0,5 12-129,3 7 258,11-2-129,7 2 0,9-9-129,7-8 129,8-16 129,7-9-129,-1-20 0,4-22-129,-3-10 129,-5-23-129,-7-16 129,-9-9-129,-12-7 129,-7-4 0,-9 7 0,-9 11-129,-9 7 258,-3 18-129,-5 11 0,-3 11 0,4 16 0,2 15 0,6 6 0,10 5 0,6 11 0,2-3 129,16 0-129,8-1 0,4-6 129,5-7-129,3-9-129,-2-11-129,1-9-516,-9-20-645,3-1-3999,-14-14 129,1 1-774,-9-11-258</inkml:trace>
  <inkml:trace contextRef="#ctx0" brushRef="#br0" timeOffset="175851.0581">21259 14816 5160,'30'-16'5676,"-22"-1"-258,-8 17-516,0-24-3483,0 24-258,-16 0-258,2 11-129,-6 7-387,6 10 0,-3 7-258,7 9 129,4-6-129,6 6 0,6-6-129,7-9-129,4-1-129,1-14-516,7 0-1935,-5-20-2451,3-5-387,-7-12-387,6-9-129</inkml:trace>
  <inkml:trace contextRef="#ctx0" brushRef="#br0" timeOffset="177082.1285">21510 14720 8385,'12'82'5547,"-10"-29"-387,-2-1-387,-8 3-4515,-4-6 258,5-6-258,-4-6-129,7-12 0,2-9 0,2-4 129,0-12-258,27-8 129,-6-5 0,6-6 0,3-6-129,5 7 0,0-2 0,0-1-129,0 8 129,-3-1 0,-2-2-129,-6 1 129,-3 3-129,-8-8 129,-3-2 0,-6-6-129,-4-1 129,-8 3-258,-7 3 258,-4 9 0,-5 3 0,0 9 0,-2 6-129,3 17 258,4 5-129,7 6 129,8 5-129,4 4-129,9 0 0,8-3 0,7-5 0,5-5-258,8-6 0,-2-8 258,2-4-129,2-11 0,0-11 258,-5-3-129,-4-2 0,-4-6 129,-7-2 0,-6-1-129,-6 0 129,-7 7 0,-5 2 0,-9 6 0,-2 4 129,-5 4-129,-2 3 129,3 13-129,-1 4 129,4 9 0,6-1-129,3 3 0,5 1 0,3-8 0,4 0 0,7-4 0,5-9 0,2-8 0,3 0 0,0-8 129,-1-7 0,-1 3-129,-4-6 129,1 0-129,-5 8 0,-11 10 129,14-12 0,-14 12-129,9 14 0,-5 2 129,-1 4-129,2-7 129,0 5-129,1-2-129,-6-16 129,17 12 129,-4-13-129,0-13 0,2-4-129,-1-3 258,4-7-129,-2-3 258,2 2-258,-4 1 0,4 7 0,-3 1 129,1 10 0,2 8-129,-4 2 0,-1 19 0,-1 6 129,-5 4 0,-5 7-129,-2 3 129,-6-1-129,-8-5 129,-5-6-129,-3-10 0,-4-6 0,2-10 0,0-4-129,3-12 129,5 1 0,3-3 0,9-3 0,4 3 0,3 3 129,8 10-129,9 3 129,6 1-129,6 0 0,3 0 0,6 0-129,5 0 129,-2-5 0,2-9-129,-5-4 129,-4-10 0,-8-2 0,-7-4-129,-10 0 129,-11 3-129,-6 3 0,-10 5 129,-6 6 0,-5 12 0,3 9 0,0 18 129,2 11-129,8 10 129,3 6 0,4 7 0,6 3-258,1-1 0,6-2-903,-7-19-3096,2 1-774,-2-13-645,-4-13-129</inkml:trace>
  <inkml:trace contextRef="#ctx0" brushRef="#br0" timeOffset="177783.1686">19130 15618 12384,'15'-22'6063,"-2"19"-774,-6-11-1677,5 15-3096,-5 13-129,2 9-258,-3 12 0,0 13 0,0 6 0,-2 3 0,1 0-129,-1-5 129,-2-9 0,-2-8-129,0-9 0,3-13 0,-3-13 0,0 0-129,0 0 129,0 0-129,15-17 129,-3 12-129,3-3 258,4 3-129,3 5 0,0 0 129,0 13-129,0 1 129,-5 5-129,-4 1 0,-7-5 0,-6-3-129,-8-3 129,-12-2 0,-7-8-129,-6-7 129,-1-4-516,-6-15-645,14 5-4128,-8-2-387,12 5-129,2-5-645</inkml:trace>
  <inkml:trace contextRef="#ctx0" brushRef="#br0" timeOffset="178227.194">19604 15915 8901,'12'22'5676,"-12"-22"-258,0 21-258,-15-10-4644,15-11-258,-17 26-129,9-6 0,4-2 0,3 3 0,1-2 0,12-2 129,2-8-129,8-6-129,1-3 0,-3-7-129,-2-10 0,-3-3 129,-7-4-258,-8-8-258,0 9-1032,-21-10-3354,2 7-387,-7 0-516,6 11-129</inkml:trace>
  <inkml:trace contextRef="#ctx0" brushRef="#br0" timeOffset="178555.2127">19782 15903 9804,'25'55'5805,"-18"-25"-516,-6-6-258,1 2-4644,-2-6-258,-4-1-258,-1-4 0,5-15 0,0 0 0,0 0 0,12 0 0,3-1 0,2-11 129,4-2-129,2-1 129,3 9 0,-1 0 0,-2 5 0,0 1-129,-5 3 0,-1 11-645,-17-14-2967,17 19-1290,-17-19-516,10 14-387</inkml:trace>
  <inkml:trace contextRef="#ctx0" brushRef="#br0" timeOffset="179000.2382">20277 15898 6708,'-15'32'5547,"3"-10"-129,-7-8-387,5 6-4257,-4-2-129,6 9 0,2-7-387,6 2-129,4-8 0,0-14 0,24 12 0,-5-12 0,2-21 129,2-9-258,-1-14 0,-3-10 0,-1-11 129,-7-2-258,-3-6 258,-6 2-258,-2 8 258,-2 2 0,-8 19 0,-2 14 129,-3 17-129,2 11 0,-2 21-129,4 17 129,3 13 0,4 16-129,4 3 0,0 4-129,11-2 0,1-6-129,9-8-258,-7-23-2709,11 2-2064,-5-22-258,3-3-516,-5-12 130</inkml:trace>
  <inkml:trace contextRef="#ctx0" brushRef="#br0" timeOffset="179195.2494">20479 15915 8514,'9'71'5805,"-8"-42"-387,7 1-387,-6-2-4773,0-10 0,0-3-774,-2-15-1032,0 0-3225,0 0-645,11-14-258,-9-5-258</inkml:trace>
  <inkml:trace contextRef="#ctx0" brushRef="#br0" timeOffset="179539.269">20490 15715 6321,'-14'0'5934,"14"0"-387,0 0-516,7 1-3612,-7-8-2064,0 7-4128,6-11-516,-6 11-516,0 0-129</inkml:trace>
  <inkml:trace contextRef="#ctx0" brushRef="#br0" timeOffset="180111.3017">20598 15824 7611,'8'51'5547,"-5"-30"-258,4 8-387,-4-5-4515,1-7 0,-3 0-258,1-5-129,-2-12 129,5 15 129,-5-15 0,15 0-129,-4-1-129,2-3 129,2-6 129,1 1-129,2 1 0,3-1 0,-3 2 129,0 2-129,-3 4 0,1 1 129,-4 0-258,-12 0 129,17 0-129,-17 0-129,0 0 129,0 0 129,0 0-129,0 0 0,6 12 0,-6-1 129,-2 2 0,-3 7 129,-1 8 0,0 9 0,2 9-129,-1 5 0,-1 2 258,0 7-258,-5-3 129,0-2 0,-2-9-258,-6-18 129,-2-10 0,0-10-129,0-8 0,1-9-129,6-7-387,0-13-516,14 10-4128,-6-7-387,6 8-387,0-6-387</inkml:trace>
  <inkml:trace contextRef="#ctx0" brushRef="#br0" timeOffset="180943.3493">19114 15562 7740,'7'25'5547,"-5"-12"-129,4 9-645,-6-7-4386,3 7 0,-3 0-258,2 4 129,-2-4 0,1 1-258,1-5 258,0-1 0,1 0-129,0-3 0,-3-14-129,5 15 129,-5-15-129,4 12 129,-4-12-129,0 0 0,0 0 0,9 12 129,-9-12 129,0 0-129,16 1 0,-4-1 0,-1 0 0,2 4 129,4-3-129,1 2 0,-3 10 0,4-4-129,-3 15 0,0 1 129,-1 1-129,-4-1 0,-2 7 0,-5-4 0,-4-7-129,0-4 129,-7-5 0,-8-4-129,-2-3-129,-6-6-387,5 1-1548,-4-15-2967,4 6-387,2-7-387,10 4-258</inkml:trace>
  <inkml:trace contextRef="#ctx0" brushRef="#br0" timeOffset="181411.3761">19753 16038 4644,'1'52'5418,"-1"-31"-387,2-4-387,-2-17-3999,0 16-129,0-16-258,4-6-258,-4 6 129,21-22-129,-6 8 129,2-1 0,3 3 258,2 7-258,-1 5 129,4 5 0,-4 6 0,0 5 0,-3 2 0,-2 7-258,-5 3-774,-8-14-4128,0-2-258,-3-12-387,0 0-387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7892F7-5663-41D8-9216-F7928512F2A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8723EC-0DB6-4A63-BF99-95114D3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8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0BDA7-206C-475A-AE83-BA34C9002D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A9DEA6-00DA-495B-9F4A-520D51D1C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2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6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23EC-0DB6-4A63-BF99-95114D3F8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C812-1660-4951-9038-08485248679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45D2-D6E8-4616-8FBB-4A317671A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f.cornell.edu/cnf_process_photo_resist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customXml" Target="../ink/ink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ployees.oneonta.edu/viningwj/sims/metallic_bonding_band_theory_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41375"/>
          </a:xfrm>
        </p:spPr>
        <p:txBody>
          <a:bodyPr/>
          <a:lstStyle/>
          <a:p>
            <a:r>
              <a:rPr lang="en-US" dirty="0" smtClean="0"/>
              <a:t>Band Theory: Metallic Bonding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914400"/>
            <a:ext cx="369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Photoelectron Spectroscopy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684" y="2286000"/>
            <a:ext cx="435411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60" y="1637504"/>
            <a:ext cx="4405340" cy="22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0267" y="4191000"/>
            <a:ext cx="20411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970640" y="2573640"/>
              <a:ext cx="6789600" cy="3093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5880" y="2562120"/>
                <a:ext cx="6807960" cy="31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615640" y="2712960"/>
              <a:ext cx="3148560" cy="153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0960" y="2703960"/>
                <a:ext cx="3159000" cy="155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1040" y="388800"/>
              <a:ext cx="8074800" cy="576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480" y="372960"/>
                <a:ext cx="8097840" cy="57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7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Semiconductors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21907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6000" y="990000"/>
              <a:ext cx="8461440" cy="449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982440"/>
                <a:ext cx="8480160" cy="452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659063" y="304800"/>
            <a:ext cx="3208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Chip Fabrication</a:t>
            </a:r>
            <a:endParaRPr lang="en-US">
              <a:latin typeface="Calibri" pitchFamily="34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59086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Make really, really pure Si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Add impurities in a controlled </a:t>
            </a:r>
            <a:r>
              <a:rPr lang="en-US" sz="2400" dirty="0" smtClean="0">
                <a:latin typeface="Calibri" pitchFamily="34" charset="0"/>
              </a:rPr>
              <a:t>way (doping)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57200" y="2743200"/>
            <a:ext cx="4667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SiO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(s) + 4 HCl  </a:t>
            </a:r>
            <a:r>
              <a:rPr lang="en-US">
                <a:latin typeface="Calibri" pitchFamily="34" charset="0"/>
                <a:sym typeface="Wingdings" pitchFamily="2" charset="2"/>
              </a:rPr>
              <a:t>  SiCl</a:t>
            </a:r>
            <a:r>
              <a:rPr lang="en-US" baseline="-25000">
                <a:latin typeface="Calibri" pitchFamily="34" charset="0"/>
                <a:sym typeface="Wingdings" pitchFamily="2" charset="2"/>
              </a:rPr>
              <a:t>4</a:t>
            </a:r>
            <a:r>
              <a:rPr lang="en-US">
                <a:latin typeface="Calibri" pitchFamily="34" charset="0"/>
                <a:sym typeface="Wingdings" pitchFamily="2" charset="2"/>
              </a:rPr>
              <a:t> (l)  +  H</a:t>
            </a:r>
            <a:r>
              <a:rPr lang="en-US" baseline="-25000">
                <a:latin typeface="Calibri" pitchFamily="34" charset="0"/>
                <a:sym typeface="Wingdings" pitchFamily="2" charset="2"/>
              </a:rPr>
              <a:t>2</a:t>
            </a:r>
            <a:r>
              <a:rPr lang="en-US">
                <a:latin typeface="Calibri" pitchFamily="34" charset="0"/>
                <a:sym typeface="Wingdings" pitchFamily="2" charset="2"/>
              </a:rPr>
              <a:t>O(l)   </a:t>
            </a:r>
            <a:r>
              <a:rPr lang="en-US">
                <a:latin typeface="Calibri" pitchFamily="34" charset="0"/>
              </a:rPr>
              <a:t>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SiCl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 purified by distillation.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SiCl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  +   2 Zn </a:t>
            </a:r>
            <a:r>
              <a:rPr lang="en-US">
                <a:latin typeface="Calibri" pitchFamily="34" charset="0"/>
                <a:sym typeface="Wingdings" pitchFamily="2" charset="2"/>
              </a:rPr>
              <a:t> Si +   ZnCl</a:t>
            </a:r>
            <a:r>
              <a:rPr lang="en-US" baseline="-25000">
                <a:latin typeface="Calibri" pitchFamily="34" charset="0"/>
                <a:sym typeface="Wingdings" pitchFamily="2" charset="2"/>
              </a:rPr>
              <a:t>2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Si now 99.9% pure.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Zone refining used to purify to 99.99999% pure.</a:t>
            </a:r>
            <a:endParaRPr lang="en-US" baseline="-25000">
              <a:latin typeface="Calibri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4400" y="180720"/>
              <a:ext cx="8405280" cy="629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20" y="164160"/>
                <a:ext cx="8437320" cy="632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20370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 Components</a:t>
            </a:r>
          </a:p>
          <a:p>
            <a:endParaRPr lang="en-US" dirty="0"/>
          </a:p>
          <a:p>
            <a:r>
              <a:rPr lang="en-US" dirty="0" smtClean="0"/>
              <a:t>Diodes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Transistors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28280" y="428040"/>
              <a:ext cx="6537960" cy="530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60" y="425520"/>
                <a:ext cx="6553440" cy="53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659063" y="304800"/>
            <a:ext cx="1520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Doping</a:t>
            </a:r>
            <a:endParaRPr lang="en-US">
              <a:latin typeface="Calibri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3775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Apply coating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Illuminate through mask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Dissolve illuminated areas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Add gas phase dopant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Repeat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91920" y="878400"/>
              <a:ext cx="7127640" cy="5475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5720" y="862200"/>
                <a:ext cx="7157880" cy="550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824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Photolithography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www.cnf.cornell.edu/cnf_process_photo_resists.html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96" y="1229618"/>
            <a:ext cx="4066667" cy="53047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320" y="1298160"/>
              <a:ext cx="8199720" cy="4736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640" y="1288080"/>
                <a:ext cx="8218440" cy="47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41375"/>
          </a:xfrm>
        </p:spPr>
        <p:txBody>
          <a:bodyPr/>
          <a:lstStyle/>
          <a:p>
            <a:r>
              <a:rPr lang="en-US" dirty="0" smtClean="0"/>
              <a:t>Band Theory: Metallic Bonding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914400"/>
            <a:ext cx="369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Photoelectron Spectroscopy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257694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885" y="1905000"/>
            <a:ext cx="227871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074" y="1828800"/>
            <a:ext cx="26031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6435" y="4191000"/>
            <a:ext cx="50711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253520" y="955080"/>
              <a:ext cx="7160040" cy="53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7040" y="948960"/>
                <a:ext cx="71812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21840" y="2855880"/>
              <a:ext cx="7108200" cy="384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560" y="2841840"/>
                <a:ext cx="7130160" cy="387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36698" cy="4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2160" y="1795680"/>
              <a:ext cx="8599680" cy="223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00" y="1790280"/>
                <a:ext cx="8632080" cy="22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49160" y="4533480"/>
              <a:ext cx="8085960" cy="206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320" y="4522320"/>
                <a:ext cx="8107200" cy="209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Band Structure for Periods 4-6, Group 1A – 2B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20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http://employees.oneonta.edu/viningwj/sims/metallic_bonding_band_theory_s.html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6600" y="1771560"/>
              <a:ext cx="8297640" cy="459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20" y="1757160"/>
                <a:ext cx="8323200" cy="462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9480" y="828000"/>
              <a:ext cx="8466840" cy="424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280" y="811440"/>
                <a:ext cx="8496720" cy="42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99880" y="156600"/>
              <a:ext cx="7552800" cy="592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120" y="141840"/>
                <a:ext cx="7570080" cy="59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3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4760" y="1061280"/>
              <a:ext cx="8823960" cy="541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60" y="1044720"/>
                <a:ext cx="8853120" cy="54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Conduction in Solids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4858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Semiconductors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28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2200275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7040" y="856800"/>
              <a:ext cx="8681760" cy="477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880" y="848160"/>
                <a:ext cx="8696520" cy="47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451480" y="4378680"/>
              <a:ext cx="96480" cy="26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4280" y="4362480"/>
                <a:ext cx="119880" cy="29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132</Words>
  <Application>Microsoft Office PowerPoint</Application>
  <PresentationFormat>On-screen Show (4:3)</PresentationFormat>
  <Paragraphs>56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Band Theory: Metallic Bonding</vt:lpstr>
      <vt:lpstr>Band Theory: Metallic Bonding</vt:lpstr>
      <vt:lpstr>PowerPoint Presentation</vt:lpstr>
      <vt:lpstr>Band Structure for Periods 4-6, Group 1A – 2B</vt:lpstr>
      <vt:lpstr>PowerPoint Presentation</vt:lpstr>
      <vt:lpstr>PowerPoint Presentation</vt:lpstr>
      <vt:lpstr>PowerPoint Presentation</vt:lpstr>
      <vt:lpstr>Conduction in Solids</vt:lpstr>
      <vt:lpstr>Silicon Semiconductors</vt:lpstr>
      <vt:lpstr>PowerPoint Presentation</vt:lpstr>
      <vt:lpstr>PowerPoint Presentation</vt:lpstr>
      <vt:lpstr>PowerPoint Presentation</vt:lpstr>
      <vt:lpstr>Silicon Semiconductors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Molecular Orbitals</dc:title>
  <dc:creator>Bill2</dc:creator>
  <cp:lastModifiedBy>Bill</cp:lastModifiedBy>
  <cp:revision>10</cp:revision>
  <cp:lastPrinted>2014-10-08T11:25:05Z</cp:lastPrinted>
  <dcterms:created xsi:type="dcterms:W3CDTF">2012-09-06T20:43:09Z</dcterms:created>
  <dcterms:modified xsi:type="dcterms:W3CDTF">2017-10-24T15:33:51Z</dcterms:modified>
</cp:coreProperties>
</file>