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>
        <p:scale>
          <a:sx n="59" d="100"/>
          <a:sy n="59" d="100"/>
        </p:scale>
        <p:origin x="-102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09T16:46:03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16554 7318 5934,'29'-65'5805,"-18"27"-387,-4-3-387,-7-9-3999,0 22-387,-20-1 258,-5 12-774,-11 9 129,-5 9-129,-6 18-129,0 16 129,-5 12-129,6 13 129,8 10-258,7 7 129,14 7 0,7 0 0,10 1 0,15-6 0,14-12 0,12-14-129,14-13 258,9-15-129,10-23 129,3-15 0,3-27-129,-2-13 129,-7-12-129,-11-11 0,-16-11 129,-16 0-129,-19 1 0,-10 9 0,-23 15 0,-16 9-258,-10 24-516,-21 13-3870,3 22-516,-6 21-387,7 14-516</inkml:trace>
  <inkml:trace contextRef="#ctx0" brushRef="#br0" timeOffset="415.0237">16360 7621 6450,'-22'36'5547,"9"10"-387,-5 17-129,-5 14-4644,1 23 129,-11 14-129,0 14-129,-6 10 129,2 12 129,-5 12-129,2 5 0,-4 4 0,3 4-129,-4-4 129,5 1-129,-3-14 129,4-1-129,1-14 129,2-9 0,1-15-129,7-13 129,1-18-129,6-15 0,2-12-129,4-13 0,4-16-258,3-13 0,5-6-387,3-13-774,0 0-4128,0 0-129,-3 16-516,3-16-387</inkml:trace>
  <inkml:trace contextRef="#ctx0" brushRef="#br0" timeOffset="1007.0576">15555 11282 8643,'28'-10'5934,"-15"3"-258,-13 7-258,0 0-4128,-6-10-774,-12 10 0,-9 2-258,-3 8-258,-5 3 129,1 0 0,1 5-129,6 3 0,6-3 0,11 0 0,7-1 0,3-1 129,12-3 0,7 5-129,2-4 0,4 2 0,0 7 129,-2 3-129,-6 3 129,-4 3 0,-8 5-129,-5 0 129,-8-3 0,-10-2-129,-7-7 0,-4-8-258,0-3 129,-2-8-387,9 0-387,-9-13-3096,18 2-1548,13 5-129,-4-11-774</inkml:trace>
  <inkml:trace contextRef="#ctx0" brushRef="#br0" timeOffset="1400.0801">15656 11661 7740,'49'-4'5676,"-29"16"-258,-7 11-258,6 10-4128,-14 10-387,2 7-129,-7 4-387,0-1 129,-3-5-129,-2-3 0,-1-12 0,-1-16-129,7-17 129,-16-25 0,11-20 0,2-10 0,3-19-129,3-5 129,6-8 0,6 5 0,6 4-129,3 15 129,3 17-129,3 13 129,-2 22 0,-2 11-129,-5 18 129,-5 13-129,-10 8 0,-6 3 0,-8-2 129,-10-6-258,-7-7 0,-8-18-387,5-4-774,-12-17-3999,17-10-129,2-10-387,12-6-645</inkml:trace>
  <inkml:trace contextRef="#ctx0" brushRef="#br0" timeOffset="1803.1031">16089 11057 5676,'24'-14'5676,"-7"4"-129,5 2-387,4 0-3354,5 3-1032,-9-2-258,0 7-129,-4 0-258,-7 13 0,-8 10-129,-3 5 0,-10 1 0,-5-1 0,-2-1-129,-2-2 258,5-3-129,3-7 129,11-15 0,0 11-129,6-7 129,10 4 129,2-3 0,5 12-129,-5-2 0,0 2 0,-9 2 0,-6 0 0,-6-2 0,-12-3-129,-8 1-645,-16-11-3741,3 3-903,-4-1-387,1 1-258</inkml:trace>
  <inkml:trace contextRef="#ctx0" brushRef="#br0" timeOffset="3679.2104">17679 13087 10836,'26'-52'5418,"-16"24"-129,1 3 129,-5-1-4773,0-3-129,-7 3 0,-9 11-258,-9 1 129,-3 12-129,-8 2 0,-6 13-129,-2 12 129,-2 13-129,5 3 129,4 5-129,8 4 129,10-3-258,9 4 129,9-4 0,12-6-129,12-6 129,6-6-258,6-2 0,1-6-129,-2-8-516,6 7-2451,-16-18-2322,-3-2-129,-10-3-516,-3-12-258</inkml:trace>
  <inkml:trace contextRef="#ctx0" brushRef="#br0" timeOffset="3921.2243">17663 12629 10320,'-3'-100'5547,"0"42"-387,3 1 0,-4-1-4515,4 3-258,-3 11-516,-1 3-516,4 21-2064,0 4-2451,0 16-258,0 0-387,-2 12-387</inkml:trace>
  <inkml:trace contextRef="#ctx0" brushRef="#br0" timeOffset="4340.2483">17296 13357 11223,'-37'52'5805,"11"-16"-387,-11-7 0,13 5-4644,-18-8-258,2 6 0,2-7-129,6-4-129,6-4-258,4-5 0,9 2-258,13-14-129,-10 21-903,10-21-3999,1 11-258,-1-11-258,27 6-645</inkml:trace>
  <inkml:trace contextRef="#ctx0" brushRef="#br0" timeOffset="5203.2976">17870 13445 10707,'0'0'5934,"13"14"-516,-13-14 0,38 34-4257,-19-15-387,6 10-129,0 3-258,3-1 0,-2 6-129,3 2 0,-2-3-129,-1 3 129,-2-6 0,-5 0-258,-4-3 129,-4-1-129,-3-5 129,-3-1-129,-5-7 0,0-1-129,0-2 129,0-13 0,-11 16 0,11-16 0,-11 17 0,11-17-129,-8 19 129,8-19 129,-7 20-129,7-20 0,-7 18-129,7-18 129,-7 18 129,7-18-129,-12 14-129,12-14 129,-14 10 0,14-10 129,-14 2-129,14-2 129,-18 0-129,10-8 0,0-5 129,-5-4-129,2-7 129,-3 3 0,-1-7 1,-3-6-130,1 1 0,-4 4 0,-2-1 0,1 3 0,0 1 0,2-2 0,3 0 0,2-3 0,6 5 0,3 3 0,3-1 0,3 4 0,0 1 0,3 0 0,1 5 0,-4 14 0,6-24 0,-6 24 0,0-17 0,0 7 0,0 10 0,-6-12 0,6 12-646,-14-27-2063,14 27-2967,-7-14-258,7 14-387,4-22-387</inkml:trace>
  <inkml:trace contextRef="#ctx0" brushRef="#br0" timeOffset="5441.3112">17914 13276 11997,'14'18'5934,"5"-3"-645,-8-10-516,-11-5-8901,25-9-1032,-13-2-258,3-1-645</inkml:trace>
  <inkml:trace contextRef="#ctx0" brushRef="#br0" timeOffset="5579.3191">18121 13220 11223,'21'25'5418,"-9"-17"-645,-1-10-1419,2-4-8127,-1-7-129,0-6-387,1-1-903</inkml:trace>
  <inkml:trace contextRef="#ctx0" brushRef="#br0" timeOffset="5709.3266">18327 13157 10449,'36'42'5805,"-23"-19"-387,3-1 0,-7-8-4773,2-1-516,-2 3-2193,-9-16-2967,0 0-387,11-21-387,-6 2-645</inkml:trace>
  <inkml:trace contextRef="#ctx0" brushRef="#br0" timeOffset="7771.4445">9268 7010 4386,'-46'-11'4773,"17"15"-645,-14 4-129,-6 15-3870,-6 7-387,-3 10 0,-6 5-129,13 13-129,4 0 129,16 8 129,11-1 0,20 5 258,14-3 0,18 2 258,15 0-129,11-12 258,13-3-258,8-15 129,9-7 0,3-23-129,1-10 0,-4-24 0,-5-14 129,-15-14-258,-13-13 258,-23-10-129,-23-7 0,-20-5 0,-30 7-258,-17 12-2064,-11 12-2064,-20 7-129,3 22-258</inkml:trace>
  <inkml:trace contextRef="#ctx0" brushRef="#br0" timeOffset="8403.4807">9356 13285 10449,'-34'-31'5676,"13"31"-387,-4 9-129,2 15-4773,-6 7 0,-1 10 129,0 4-129,6 3 0,4 5-129,12 0 129,7-4-129,6-5 129,15-11-129,10-3 0,9-6-258,5-11 129,6-2-129,-2-11-516,-1 2-258,-10-14-2064,0 11-2580,-18-7-129,-19 8-516,5-13-258</inkml:trace>
  <inkml:trace contextRef="#ctx0" brushRef="#br0" timeOffset="8741.5">9015 13258 11094,'-48'28'5547,"11"-14"-258,-6 7-258,-9-7-4773,-3-1-258,-2-1-258,-1-12-1935,15 5-2967,5-2 0,13-3-645,15 0-258</inkml:trace>
  <inkml:trace contextRef="#ctx0" brushRef="#br0" timeOffset="8901.5091">8827 13534 11223,'-13'32'5676,"-15"-27"-387,-5 0-387,-6-5-4644,-3-1-903,3-5-4128,-2 3-258,8-1-516,9 4-258</inkml:trace>
  <inkml:trace contextRef="#ctx0" brushRef="#br0" timeOffset="9344.5345">9679 13312 10191,'0'0'5805,"13"-14"-258,7 3 0,-2-7-4515,14 0-129,-3-15-387,7 6-129,-5-2-258,1 0 129,-5 0-387,-5 4 129,-2 4-258,-6 2-258,-3 11-258,-11-2-4386,0 10-258,0 0-387,0 0-387</inkml:trace>
  <inkml:trace contextRef="#ctx0" brushRef="#br0" timeOffset="10876.6221">9782 13730 11739,'0'0'5805,"0"0"-387,14 14-516,-4 1-3870,12 11-258,-7-1 0,10 10-516,-2-4 258,3 5-258,0-7-129,0 0-129,1-8 0,-3-6 0,0 0-387,-8-9-129,7 10-1419,-23-16-3483,15 9-258,-15-9-258,-11 15-903</inkml:trace>
  <inkml:trace contextRef="#ctx0" brushRef="#br0" timeOffset="13114.7501">9056 14807 10191,'-4'-18'5418,"4"5"-129,1 1-129,5-8-4386,11 1-129,-4-10-258,5 10-129,2 0 0,2 5-129,-1 3 0,1 7-129,-3 4 0,-2 16-129,-4 5 258,-1 4-129,-5 2 0,-2 2-129,-4-1 0,-1-6 129,0-3 0,0-19 0,-8 14 0,8-14 129,0 0-129,0 0 0,0 0 129,7 4 0,3 7-129,2 9 258,-1 2-258,0 12 129,-4-1-129,-3 1 129,-4 1 0,-4-7 0,-6-6 129,-4-5-258,-1-3-387,-3-14-258,18 0-1677,-18 3-3096,18-3 0,-6-10-387,6 10-645</inkml:trace>
  <inkml:trace contextRef="#ctx0" brushRef="#br0" timeOffset="13511.7728">9535 14851 7998,'23'-25'5289,"-12"20"-129,1 3-387,1-5-3741,5 14-258,-18-7-129,20 31-258,-10-6 0,1 11 0,-6 0 0,-1 8-129,-4-8 0,0 2-129,-5-6 0,-7-10 129,-7-18 0,-1-8 0,-5-22-129,0-17 0,-1-4 129,2-9-129,5-4 129,7 3-129,7 7 0,5 7 129,13 10-258,9 11 129,10 2-129,4 6 129,5 2-129,-2 2-258,0 3-129,-6-5-903,5 9-3870,-20-5-258,-2 7-258,-16 1-645</inkml:trace>
  <inkml:trace contextRef="#ctx0" brushRef="#br0" timeOffset="14092.8061">9281 15492 10320,'5'-11'5934,"-5"11"-258,12 12-258,-16 3-4515,6 7-387,1 3-129,0 8-129,2-1-129,-2 6 0,1-1-258,-3-5 0,3 4-129,-2-12-387,10 8-2064,-12-32-2580,13 17-129,-13-17-516,17-13-516</inkml:trace>
  <inkml:trace contextRef="#ctx0" brushRef="#br0" timeOffset="14503.8296">9578 15459 7611,'1'-7'5547,"-1"7"-129,5-19-645,7 13-3741,-12-9-129,5 3-258,-2-2 0,-3 14-129,16-20-258,-3 15 0,0 1 0,2 4 0,3-3-129,1 3 0,2 5 0,2 1 0,1 0 0,-1-1 0,3-1-129,1 2-129,0-5 129,2-1 0,-1 0 0,-1-1-129,2-7 0,-2-1-129,-4-2-129,-5-10-516,6 13-2838,-15-9-1548,-4 5-258,-5-2-387</inkml:trace>
  <inkml:trace contextRef="#ctx0" brushRef="#br0" timeOffset="14976.8566">9808 15393 8514,'0'0'5547,"0"13"-387,0-13-129,9 31-3612,-9-13-645,6 9-129,-6 0-129,5 12-258,-4-3 0,3 0 129,-2 3-258,0-4 129,-2-5-258,3-3 129,-2-10-129,-1-4-258,0-13-129,3 11-129,9-9-1032,-12-2-3741,2-12 0,1-7-387,5 7-516</inkml:trace>
  <inkml:trace contextRef="#ctx0" brushRef="#br0" timeOffset="15239.8717">9941 15419 7353,'0'0'5547,"0"15"-387,0 3-258,0-6-3225,3 17-645,-3-3-387,0 6-129,2 1-129,4 0-258,0-4 129,1 0-129,1-4 0,-3-6-387,3-1-516,-8-18-1935,0 0-2451,0 0-387,0 0-387,0-8-129</inkml:trace>
  <inkml:trace contextRef="#ctx0" brushRef="#br0" timeOffset="23812.362">17518 14654 8514,'0'0'5934,"5"22"-645,-1 13 129,-4 2-3225,5 8-1677,-5-9-258,0 1 0,0-7-129,3-3 129,0-9-129,-3-18 0,20 9-129,-5-11-129,5-1-129,-4-6-387,9 3-903,-16-11-3483,11 5-516,-10-5-258,3-2-387</inkml:trace>
  <inkml:trace contextRef="#ctx0" brushRef="#br0" timeOffset="24000.3727">17681 14633 9546,'-8'-22'6192,"8"22"-645,-7 27 0,0 7-3483,9 14-1161,-2 5-516,7 15-129,-2-2-258,3-1 0,3-5-129,-2-6-129,2-11-387,-4-13-903,6-1-3999,-11-16 0,10-6-516,-12-7-516</inkml:trace>
  <inkml:trace contextRef="#ctx0" brushRef="#br0" timeOffset="24775.4171">18155 14859 4386,'12'3'5547,"-12"-3"0,13 1-516,-13-1-2580,19 0-1290,-19 0 0,12 12-258,-9 4-258,4 11-129,-3 5-258,-1 6 0,1 2-258,-4 1 0,0-4 129,-5 0-129,-2-12 0,-5-9 0,-2-9 0,-3-7 0,-5-10 0,0-7 0,1-6 129,-2-6-129,1 0 0,7 0 0,0 0 0,7 2 129,5 4 0,3 1 0,9 2 0,5 11 0,3-4 0,7 1-129,3 0 129,2 4 0,2-3-129,0 5 0,2 2 0,0-6 0,-1 7 129,-3-1-129,-1 0 129,-3 1-258,-3 3-129,-5-5-387,2 5-1677,-19 0-3096,9-12-129,-9 12-516,-6-11-645</inkml:trace>
  <inkml:trace contextRef="#ctx0" brushRef="#br0" timeOffset="653387.3716">23733 3225 10836,'4'100'5676,"-4"-34"-645,0 16 0,-9-5-4257,-3 7-129,-4-11-387,-4-10-129,0-12 0,2-16 0,0-19 129,6-16-129,5-14 0,5-19 0,2-12 0,12-15 0,6-7 0,4-9-129,6-1 129,2 4-129,0-2 129,1 17 258,-2 7-258,-3 18 258,-3 12-258,-3 21-129,-2 11 0,-1 27 258,-1 21-258,-1 8-129,0 15 129,0 2-387,0 2 516,0-3-129,-1-12 129,-4-12-129,0-13 0,-3-17 0,-4-10 129,-3-19 0,-10 5 0,-11-7-129,-10-12 0,-6-1 0,-10 0 0,-3 1 0,-4 2 0,3 8-129,2 4 0,6 0-129,10 8-129,5 0-258,20 13-1935,8-21-2709,0 0-387,8 0-387,22-7-129</inkml:trace>
  <inkml:trace contextRef="#ctx0" brushRef="#br0" timeOffset="653694.3892">24334 3030 12126,'39'20'5805,"-15"21"-903,-13 7 387,15 26-4128,-20 7-258,2 10-516,-8 0-129,0 1-387,-3-5 258,-3-11 129,-1-12-258,1-16-129,2-11 0,2-12-258,4-6-258,-2-19-516,29 6-4128,-15-11-129,13-6-258,-6-14-516</inkml:trace>
  <inkml:trace contextRef="#ctx0" brushRef="#br0" timeOffset="654042.4091">24638 3159 10836,'15'-53'5418,"0"50"0,-15 3-387,30 24-3612,-22 13-516,5 18-516,-1 8 129,0 12-516,-3 3 387,2 1-516,-2-4 387,-2-9-129,-1-13 0,0-13-129,-3-12 0,0-12 0,-3-16 0,-3-10 129,-10-10-129,-4-8 0,-8-5 129,-5 4-129,-8 0 0,-4 7-129,-1 13 0,-3 4-129,6 10-387,-3-3-1548,13 25-3096,1-9 0,14 10-516,2-14-516</inkml:trace>
  <inkml:trace contextRef="#ctx0" brushRef="#br0" timeOffset="656166.5306">23635 9143 6966,'6'8'5805,"-5"4"-129,-1 6-516,0 23-3741,-7-11-516,3 21-129,-6 2-258,3 11 0,-4 5 0,2-1-258,0-1 129,3-1-129,-5-11-129,7-11 129,-2-14-129,2-10-129,4-20 0,0 0 129,-3-24-129,3-17 129,1-10-258,5-12 129,2-12 0,1-6 129,1-5-129,3 2 0,2 4 0,1 5 0,3 10 0,-1 12 129,1 11-129,2 13 0,1 10 0,-2 9 0,1 7 129,-1 4-129,-2 14 0,-1 6 0,-2 10 129,-1 1-129,-3 14 0,-3 1 0,2 8 129,0 3-129,-3 4 129,4-2-129,-4-2 258,5-6-258,-2-4 129,-1-8 129,1-5-258,-4-5 258,1-14-258,-7-16 0,8 20 0,-8-20 129,0 0-129,1 14 0,-1-14 0,0 0 0,0 0 0,0 15 0,0-15 129,0 0-129,0 0 0,-8 14 0,8-14 129,0 0-129,-11 15 0,11-15 0,-4 13 0,4-13 129,-3 13 0,3-13-129,0 0 0,0 16 0,0-16 129,0 0-129,0 0 129,0 0-258,0 0 129,0 0 0,0 0 0,0 0 0,0 0 0,0 0 0,0 0 0,0 0 0,0 0 129,0 0-258,0 0 258,0 0-129,0 0 0,0 0 0,0 0 0,0 0 129,0 0-129,0 0 129,0 0-129,0 0 0,0 0-129,0 0 0,0 0 129,-21 0 0,5 0-129,-10 0 129,-3-6 0,-5-1 0,-4 0 0,-2 2 0,7 1 0,2 0 129,8-3-129,3 2 0,6 5 0,14 0 0,-11 0 0,11 0 129,0 0 0,0 0 1,0 0-130,0 0-130,0 0-128,0 0-387,2 10-1419,-2-10-3741,0 0-258,2-14-387,7-4-516</inkml:trace>
  <inkml:trace contextRef="#ctx0" brushRef="#br0" timeOffset="656722.5624">24615 9092 10062,'34'2'6063,"-34"-2"-258,0 0-387,-7 0-5031,-20-2 0,-8 2-258,0 0 0,-5 9 0,-1 0 0,3 4-129,6 4 129,8 3 0,10 1 129,8 4 0,6 1 0,8 1-129,13 4 0,6 3-129,4 0 129,2 2 0,-2 1-129,1 4 129,-4-7-258,-8-1 258,-7-5 0,-10-2-129,-3-6 0,-11-2 0,-10-12 0,-5-4 0,-4 3 258,-2-5-387,-2 0 0,-2 0 0,5 0-258,-2-3-516,11 15-2709,-9-3-2064,8 14-258,-6-2-516,8 9 0</inkml:trace>
  <inkml:trace contextRef="#ctx0" brushRef="#br0" timeOffset="657107.5844">24563 9936 6321,'43'26'6450,"-43"-14"-387,-19 4-129,-26-15-2451,-10 5-2709,-24-4 0,-6-1-258,-13-1 0,0-3-129,3-2-129,8-2-129,12 3 0,17 4-129,14 0 0,10 0-129,13 6-516,4-6-645,17 10-4386,0-10-258,13 6-258,3-6-774</inkml:trace>
  <inkml:trace contextRef="#ctx0" brushRef="#br0" timeOffset="657818.6251">24768 4241 11223,'11'-2'5805,"-11"2"-516,-33 11-129,-2 6-4257,-25 2-258,-11 6 0,-17-2-129,-10 4 0,-8-5-258,5-2 0,3-6 0,10 1 0,13-10 0,17 3-129,12-7-129,13 3 129,9-2 0,10-2-129,14 0-129,0 0-258,0 0-387,7-12-4515,12 11-387,-2-8-387,5 3-516</inkml:trace>
  <inkml:trace contextRef="#ctx0" brushRef="#br0" timeOffset="667146.1586">24717 4896 10191,'32'-82'5547,"-23"29"-258,-2 8 0,-7-1-4644,-11 11-129,-12 10-129,-3 19-129,-3 6-129,-2 21 129,1 11-129,4 16-129,4 16 258,9 8 0,6 12 0,7 5-129,0 6 0,7 2 0,2 1 0,2 0-258,-3-13 0,-7-8-387,2-2-1032,-10-29-3870,0-10-129,-4-24-645,11-12-258</inkml:trace>
  <inkml:trace contextRef="#ctx0" brushRef="#br0" timeOffset="667351.1703">24810 5230 10965,'-14'-8'5805,"-23"4"-387,-8 5-129,-15-7-4644,-4 6-387,-7 1-129,-2 1-387,13 4-258,5-6-645,27 6-3741,3-5-516,25-1-129,0 0-774</inkml:trace>
  <inkml:trace contextRef="#ctx0" brushRef="#br0" timeOffset="667786.1952">24983 5346 9159,'58'15'5676,"-45"-15"-387,-13 0 0,0-17-4386,-6 7-645,-16-4 129,-4 11 129,-5 3-258,1 8 0,0 13 129,6 8-258,4 5 129,11 2 0,4-2 0,5 3-129,6-5 0,7-7-129,2-7 129,4-11-129,1-7 0,-1-10-129,-1-7 129,-1-7-129,-4-5 129,-3 3 129,-3-1-129,-3 11 258,-3 1-129,-1 15 129,0 0 0,0 7-129,-1 13 0,1 1-258,0 5 258,4-3-129,5 5-129,2-13-258,7 0-387,-3-16-1032,8-4-3741,-7-16 0,7 1-645,-9-15-516</inkml:trace>
  <inkml:trace contextRef="#ctx0" brushRef="#br0" timeOffset="668034.2094">25223 5203 11481,'28'58'5934,"-17"-17"-516,6 11-258,-16 1-4773,15-2 0,-6-8-129,-2-8-258,3-10 0,2-15-129,1-12 258,1-17-258,2-13 258,1-7-129,-2-4-129,0-1 0,-4 1-129,-6-2-258,2 20-1032,-11-3-3612,3 14 0,0 2-645,0 12-387</inkml:trace>
  <inkml:trace contextRef="#ctx0" brushRef="#br0" timeOffset="668311.2252">25652 5250 10449,'0'0'5676,"0"19"-516,-6 1 129,-6 3-4773,-1 8-258,0 4 0,1 0-258,4 6 129,8-4-129,2-8 129,14-11-129,4-8 129,6-9-129,1-5 129,-1-13 0,-7-12-129,-4-3 0,-9 1-258,-6 2 129,-8 1-645,-17-8-1419,2 19-2838,-7 0-387,9 13-387,-2-1-258</inkml:trace>
  <inkml:trace contextRef="#ctx0" brushRef="#br0" timeOffset="669035.2666">25764 5220 9546,'31'49'5676,"-20"-15"-645,2 7-129,-5-2-4257,0 2-387,-4-8 0,-3-5-387,1-10 258,-2-18-129,0 0 0,21-8 129,-8-15 0,4-4 129,3-6-258,1-1 258,5-1-258,0 7 258,0 5-258,-2 7 129,-2 6-129,-1 4-129,-1 6 0,-4 1 129,-2 6 0,-14-7-129,16 10 258,-16-10-129,0 0 129,12 8-129,-12-8 129,0 0 0,0 0 0,0 0 0,0 0-258,0 0 258,0 0-129,0 0 129,0 0 0,0 0-129,0 0 129,0 0 0,0 0 0,0 0 0,0 0 129,0 0-258,0 0 0,0 0 0,0 0 129,0 0 0,-7 0-129,7 0 129,0 0 0,0 0 0,0 0 129,-1 11-129,1-11 0,0 11-129,0-11 129,8 17-129,-4-3 0,4 2 0,-1 4-129,2 1 129,-2-6 0,0 5 0,-1-2 0,-1-5-129,-2-1 129,-3-12-129,0 18 129,0-18 0,-19 17 0,5-10-129,-1-3 129,-4 1-129,3 0-258,-4-4-258,20-1-4257,-28 1-258,28-1-774,-19-5-258</inkml:trace>
  <inkml:trace contextRef="#ctx0" brushRef="#br0" timeOffset="669950.319">26787 5337 10965,'12'0'5805,"-10"-12"-387,-2 12-258,-23-5-4644,-7 5-129,-9 0-258,0 9 129,-4 8-129,6 9-129,6 6 0,9 2 0,14 2 0,8-1 0,18-9 129,10-11-129,10-12 0,6-7 129,6-24-129,0-14 129,0-13 0,-3-10 0,-6-10-129,-8-5 258,-7-3-258,-8 6 129,-6 9 0,-5 13-129,-3 13 129,-4 16-129,0 26 0,-7 3 0,-3 34-129,-1 13 258,-1 11 0,0 13 0,-1 8-129,5 0 129,4-3 0,3-5-129,1-9 129,8-12-129,3-7 0,3-14-129,0-10 129,4-15-129,1-5-129,-3-9 0,0-11 0,-4-8-387,2-3-258,-10-14-774,11 14-2838,-15-5-774,6 7-387,-6 0-258,0 27 3225,1-21 1290,-1 21 1032,13 0 1548,-13 0 3225,5 24 1419,-3-7-516,5 7-129,-7-7-2580,9 14-1161,-9-6-387,6 6-516,-6-7-129,3 0-129,-1-2-387,-2-10-903,7 0-4128,-7-12-258,11 0-387,-3-19-516</inkml:trace>
  <inkml:trace contextRef="#ctx0" brushRef="#br0" timeOffset="670108.328">27146 5157 13029,'-1'-16'6063,"1"16"-387,0 0-387,0 0-5289,10 12-1032,-10-12-4257,6 13-258,-6-13-387,24 28-645</inkml:trace>
  <inkml:trace contextRef="#ctx0" brushRef="#br0" timeOffset="670507.3508">27472 5344 11352,'4'22'5805,"-18"0"-258,-7-10-387,12 5-5031,-14 2 129,-2 3-129,2 7-129,6 2 0,9-4 0,8-1 0,8-9-129,11-2 129,7-9 0,0-6 0,1-9-129,-3-8 129,-4-5 0,-4-1-129,-7 1 258,-5 2-129,-4 3 0,0 17 0,-3-9 258,3 9-258,-8 16 129,6 5-129,2 7 129,0 6-258,7-3 129,3-2-129,5-2-387,-4-20-1032,10 0-3870,-6-14 129,1-12-516,-6-18-645</inkml:trace>
  <inkml:trace contextRef="#ctx0" brushRef="#br0" timeOffset="671535.4096">27775 5284 11094,'23'77'5805,"-18"-36"-645,1 3-258,-1-3-4515,-5 0-258,0-7 129,-5-7-387,0-7 0,5-20-129,0 0 129,0 0 0,6-18-129,6-7 129,1-3 0,1-2 129,2 6 0,0 3 129,-1 8 129,-5 13-258,1 7 258,-3 15-129,-2 5 0,1 4-258,-1 1 258,-1 1-258,0-6 0,3-8 258,2-13-129,3-6 0,1-15 0,4-7 0,2-7-129,0-3 258,2 0-258,-1-1 258,-5 12 0,1 1 129,-5 4-258,-1 11 258,-11 5-129,13 7 0,-13 5 0,0 7-129,0 0 0,0 6 0,1 4 0,2-3 0,1 1 0,6-7 0,2-2 0,2-3 0,3-6 0,2-4-129,1-4 129,0-1 0,0-7 0,-3-3-129,0 1 129,-3 1 0,-1 1 0,-13 7 0,17-15 0,-17 15-129,10-14 129,-10 14 0,4-17 0,-4 7 0,0 10 0,0-22 0,0 22 0,-5-21 129,5 21 0,-5-13-129,5 13 0,0 0 0,0 0 0,0 0 0,0 11 0,2 2 258,4 0-258,-1 6 0,0-6 129,-5-13-129,9 21 0,-9-21 0,9 15 0,-9-15-129,0 0 0,13-8 129,-13 8-129,5-19 129,-5 4-129,0-2-387,-2 5-387,-16-14-2838,9 14-1548,-6-2-129,15 14-774</inkml:trace>
  <inkml:trace contextRef="#ctx0" brushRef="#br0" timeOffset="672210.4482">28536 5490 10191,'22'9'5805,"1"10"-645,-18-9 129,7 10-4644,-12-4-258,0 3-258,0-4-258,0 4 0,0-7 0,0-12 0,11 14-129,1-14 0,2-2 129,2-8-129,2 1 258,0-1-129,-1 1 129,-3 6 0,-3 0 0,-11 3 129,19 3 0,-19-3 0,10 12-129,-10-12 129,10 10 0,-10-10 129,0 0-129,14 0 0,-14 0 129,18-12-258,-6 2 129,3-2 0,1-3-129,0 4 0,-2-3 0,-1 2 0,-13 12 0,15-18 0,-15 18-129,0 0 129,0 0 0,-15 14 0,5 7 0,-1 0 0,4 8 0,0 6 129,7-5 0,0 1 0,13-13-129,3-10 0,7-8 129,2-14-129,0-22 0,0-17 129,-4-10-129,-2-17 0,-8-3 0,-4-4 0,-7-3 129,-3 9-129,-7 16 0,0 12 0,-4 21 129,2 19 0,4 19-129,5 30 129,3 22-129,12 17 0,9 14 0,2 6 0,7 7-258,2-10-516,9 2-1935,-9-28-2709,2-12-129,-7-25-516,1-18-387</inkml:trace>
  <inkml:trace contextRef="#ctx0" brushRef="#br0" timeOffset="672355.4565">29373 5513 11739,'32'64'5676,"-17"-39"-1032,3-15-4386,-18-10-5289,16-14-516,-15-22-903</inkml:trace>
  <inkml:trace contextRef="#ctx0" brushRef="#br0" timeOffset="672487.4641">29422 5248 11481,'0'0'5934,"0"0"-516,3 6-387,-3-17-5418,0 11-4515,-7-27-516,3 0-387,-2-8-774</inkml:trace>
  <inkml:trace contextRef="#ctx0" brushRef="#br0" timeOffset="672910.4883">29745 5143 13029,'0'27'5805,"7"1"-258,-2-1-258,11 4-4644,-5-2-129,3 6-258,-1-9-129,7-1 0,2-9-129,6-7-129,6-6 0,-1 1-258,3-4-516,-9-16-2838,7 8-1806,-11-10-387,-2 3-258,-11-10-387</inkml:trace>
  <inkml:trace contextRef="#ctx0" brushRef="#br0" timeOffset="673090.4986">30063 5042 12513,'0'0'6192,"-1"17"-645,4 19 129,-4 5-5031,6 12-258,0 5-129,0 4-387,0 7 129,1-6-516,3 2 0,-3-15-774,8 1-4257,-4-20-129,4-13-387,-14-18-387</inkml:trace>
  <inkml:trace contextRef="#ctx0" brushRef="#br0" timeOffset="673681.5324">30355 5131 7482,'11'-2'5676,"6"-1"-129,-17 3-387,21 0-2967,-21 0-516,11 0-645,-11 0-387,0 0-129,11 10-258,-8 0 0,-3-10-129,8 17-129,-3-1 0,2 1 129,0 1-129,4 5 129,-1-6 0,4 5 0,0 2-129,5-3 129,-7 1 0,2 2 0,-2 1-129,-2-4 0,-5 7 0,-1-7-129,-4 2 129,-4-1-129,-3-5 129,-5-4-129,-2-7 258,-4-2-129,0-6 0,-4-11 0,3-11 129,1-5 129,2-4-258,3-4 258,5 0-129,6-1 0,2 0 0,10 6 129,6 6-129,3 4-129,6-2 0,3 6 130,2 1-130,3-1 0,2 3 0,1 0-130,0 6 130,-2 0-129,-2 3 0,-5-1-387,1 7-645,-28 0-4257,21 4-258,-21-4-387,12 5-258</inkml:trace>
  <inkml:trace contextRef="#ctx0" brushRef="#br0" timeOffset="674262.5656">31204 4984 9546,'36'4'6192,"-24"1"-774,2 19 129,-13-7-1935,3 29-3225,-4 10-258,0 9 0,-4 5 0,-2-2-129,1 2 129,5-9 0,0-17 129,0-13-129,0-16 129,0-15-258,23-7 129,-6-15-129,4-7 0,3 2 0,4-2-129,4 3 258,3 13-129,-6 6 0,-3 11 0,-2 16 129,-8 9-129,-9 5 0,-7 4 0,-11-1-129,-12-8 129,-9-6-129,-6-12 0,-7-11-258,4-5-258,-7-27-2967,21 5-1935,2-4-129,18 2-387,7-6-516</inkml:trace>
  <inkml:trace contextRef="#ctx0" brushRef="#br0" timeOffset="674546.5819">31762 5325 13287,'0'29'6063,"-8"-15"-774,1 6-258,-11-4-4644,11 8-129,-1-3-129,7 3-129,1-1 258,8-6-258,11 1 258,1-4-129,3-7 129,1-7-387,-1 0 387,-6-12-387,-9-5 129,-2-4-129,-6 1-258,-13-9-258,2 9-3612,-12-6-1290,2 4-129,-1-2-516</inkml:trace>
  <inkml:trace contextRef="#ctx0" brushRef="#br0" timeOffset="674863.6">31908 5286 13158,'36'60'5676,"-25"-31"-387,-1 8 0,-6-15-4773,-3 9-258,-1-6-258,0-2-129,-2-6 0,2-17-129,0 0 129,8 0-129,7-11 129,7-7 129,-1-5-129,6 0 129,2 4 129,1 7 0,-5 2 129,-1 10-129,-5 10 0,-6 4-129,-1 9-387,-8-11-903,5 9-3999,-9-21-129,5 20-258,-5-20-516</inkml:trace>
  <inkml:trace contextRef="#ctx0" brushRef="#br0" timeOffset="675282.624">32429 5314 9030,'12'-11'6063,"5"1"-645,-17 10 0,0 0-2193,0 0-2451,-19 15-387,10 6-258,-5 1 0,5 5-129,3-1 129,6-1-129,6-6 0,4-9-129,12-5 129,-2-10-129,-20 5 387,59-46 0,-59 46 0,42-87-258,-35 33 0,-1-6 129,-6-6 0,-14-1-129,-12 3-258,0 6 0,-4 11 129,9 9 129,-2 10 129,5 13-129,18 15 129,-8 22 0,8 10-129,8 16 129,6 14-258,11 0 516,7 11-387,0-4 0,3-1-387,-35-68-2580,76 99-2193,-76-99-258,68 57-258,-68-57-774</inkml:trace>
  <inkml:trace contextRef="#ctx0" brushRef="#br0" timeOffset="675546.6391">32984 5154 14061,'0'0'5547,"0"0"-258,0 0-258,0 0-4644,0 0-129,0 0-129,0 0 129,-34 49-129,34-49 0,0 0 0,23 59 0,-23-59 0,0 0 0,73 59 0,-73-59-129,0 0 129,39 62-258,-39-62-387,0 0-3870,-74 66-1032,16-45-129,-24 0-645</inkml:trace>
  <inkml:trace contextRef="#ctx0" brushRef="#br0" timeOffset="676062.6686">30574 6275 11997,'11'66'5805,"-3"-19"-387,-6-3-258,3 3-4644,-2-6-129,3-5-129,2-12 0,2-9 0,8-15 129,2-12 0,2-12-129,1-11 0,-3-8 0,-1-9-129,-3 0 0,-5-5-129,-3 9 0,-7 0-258,0 13-129,-1 5-387,0 30-3870,0-17-1161,0 17-129,1 12-516</inkml:trace>
  <inkml:trace contextRef="#ctx0" brushRef="#br0" timeOffset="676426.6894">31046 6210 10836,'7'-11'5805,"-7"11"-258,-8 6-516,-14 1-4386,10 6-129,-7 1-387,2 1 0,3 6 0,2-1 0,4-1-129,8-4 387,10-1-129,2 2 129,2-1-129,3 2 129,-2 0-258,-5-2 0,-7 7-258,-3-3 129,-9 3-645,-12-20-1677,3 15-3225,-5-7-129,5 0-645,-1-7-387</inkml:trace>
  <inkml:trace contextRef="#ctx0" brushRef="#br0" timeOffset="676559.697">31193 6535 13158,'62'29'5805,"-44"-29"-1290,-18 0-4386,8-15-5289,-22-6-774,-18-8-516</inkml:trace>
  <inkml:trace contextRef="#ctx0" brushRef="#br0" timeOffset="677214.7345">29422 7175 11352,'10'-7'5934,"2"-8"-258,9-2-387,-5-2-4773,9-3-258,-2 1-129,2 3-129,-3 9 129,2 8-129,-5 8 129,-4 19 0,-5 9-129,-8 8 129,-2-1 0,-6 0-129,-4-2 0,-2-5 0,1-13 129,2-7-129,9-15 0,0 0 0,0 0 129,19 8 0,-1-8 129,4 0-129,-1 9 0,0 1 0,-4 7 129,-5 6-258,-8 1 0,-4 3 129,-13 2-258,-8-5 129,-2 0-258,-9-7-258,5 3-1161,-8-18-3741,15 1-258,1-8-516,19 5-258</inkml:trace>
  <inkml:trace contextRef="#ctx0" brushRef="#br0" timeOffset="677618.7576">30008 7386 10836,'43'5'5934,"-23"11"-387,-10-3-129,1 8-4644,-2 3-258,-5 3-258,-3 5-129,-1-3 0,-1 3-129,-7-6 129,-2-6-129,-5-8 129,-4-8-129,-1-4 129,-4-11-129,2-7 129,-3-13 129,4-2-129,6-5 0,4 3 129,7-3 0,4 4-129,2 7 129,10 2-129,3 8 0,4 8 129,1 0-129,1 2 0,2 3-129,2 3 0,4-7 0,3 0-129,-1-4-129,1-7-258,2 5-516,-14-19-3354,8 9-1419,-11-7 0,0 4-516</inkml:trace>
  <inkml:trace contextRef="#ctx0" brushRef="#br0" timeOffset="678003.7796">30726 7190 10965,'13'0'5934,"0"25"-387,-13 3-258,12 10-4515,-12 5-387,0 10-387,0 5-258,0-7-258,14 11-3354,-7-27-1419,11-7-516,-3-20-387</inkml:trace>
  <inkml:trace contextRef="#ctx0" brushRef="#br0" timeOffset="678139.7874">30882 7370 10965,'-30'-18'5934,"3"18"-387,2 5-258,-13 8-4902,7-2-387,4 10-3999,-5-13-1161,10 4-516,4-12-387</inkml:trace>
  <inkml:trace contextRef="#ctx0" brushRef="#br0" timeOffset="678498.8079">31266 6987 12255,'13'56'5934,"-13"-11"-387,1 16 0,-1 2-5031,0 6-129,0-5-258,0-3 0,0-6-387,0-19-645,22-5-4128,-22-31-387,33 8-516,-17-19-516</inkml:trace>
  <inkml:trace contextRef="#ctx0" brushRef="#br0" timeOffset="678849.828">31534 7158 8901,'0'0'5676,"0"0"0,18-3-387,-18 3-3999,18-9-258,-18 9-387,23-8-129,-6 7-258,5 1 129,3 0 0,4 7-129,4-2 0,2 4 0,4-6-129,2-1 129,1-2-258,2 0 0,1-8 0,-3-6-129,-1-1-129,-5-7 129,-5 4-129,-7-4-258,-4 5-516,-14-7-3741,-2 9-645,-7-4-258,-11 9-516</inkml:trace>
  <inkml:trace contextRef="#ctx0" brushRef="#br0" timeOffset="679183.8471">31741 7159 10836,'11'-10'5805,"-1"19"-258,-4 18-258,-8-9-3741,2 19-645,-3 5-516,1 7 0,-2 1-129,1 1-129,-1-5-129,3-5-129,1 0-516,0-26-3612,6 2-1161,-6-17-387,25 10-387</inkml:trace>
  <inkml:trace contextRef="#ctx0" brushRef="#br0" timeOffset="679373.858">31916 7204 12513,'19'30'6063,"-19"-2"-645,0 6 0,0 3-4773,0 8-129,0-3-645,-3-16-903,3 11-4257,0-4-129,7-8-516,2-8-516</inkml:trace>
  <inkml:trace contextRef="#ctx0" brushRef="#br0" timeOffset="731557.8427">24273 10737 9546,'48'-55'6192,"-33"20"-645,-6 5 129,-9-14-4902,-8 14-387,-18-3 0,-3 8-258,-7 8 0,1 10 0,-3 7 0,4 5 129,5 18-129,9 10 129,6 13-258,6 12 129,7 5 129,1 12-129,4 7-129,4 5 0,-1 1 129,-1-4-129,-4-4-129,-2-10-129,-1-7-645,-17-21-4515,10-12-258,-5-21-387,13-9-645</inkml:trace>
  <inkml:trace contextRef="#ctx0" brushRef="#br0" timeOffset="731743.8534">24216 10960 9159,'20'-34'6063,"-22"25"-387,-14 6-258,-13 3-4128,-5 0-1032,-13 10-129,-1-1-258,-1 10-387,-4-2-774,20 19-1935,0-12-2193,12 4-258,7-4-516</inkml:trace>
  <inkml:trace contextRef="#ctx0" brushRef="#br0" timeOffset="732149.8766">24408 11180 9159,'58'-16'5934,"-52"0"-258,-6 16-387,-10-17-4515,-8 13-258,-13 3-129,-3 1-258,-2 7-129,2 16 129,7 7-129,6 7 129,9-3-129,9 1 129,7-6 0,14-3 129,3-12-129,5-11 0,2-3-129,-1-17 129,-4-4-129,-3-4 0,-3-7 129,-6 6-129,-2 4 0,-2 1 129,-7 21 0,4-14 129,0 21-129,1 21 0,2 6-129,2 3 0,4 4-129,2 2-129,5 0-387,-5-14-774,12-8-3870,-10-21-387,4-4-516,-7-17-258</inkml:trace>
  <inkml:trace contextRef="#ctx0" brushRef="#br0" timeOffset="732673.9066">24671 11135 11223,'24'21'5934,"-10"9"-258,-2 7-258,4 9-4902,-3 0-258,1 0 0,-2-6-387,2-11 0,2-6 129,5-16-129,4-12 0,1-18 0,1-11 129,1-7-129,0-11 129,0-2-129,-4 0 258,-3 8-258,-6 10 129,-2 8 129,-6 8-129,-2 7-129,-5 13 129,0 11 0,-1 0 0,-6 12 0,-2 0-129,2-1 0,0 6 129,1-6 0,3-5 0,0 2 0,3 3-129,0-2 258,8 0-129,2-3 0,7 1 0,3 6 0,3-2 0,4-3 129,1-7-129,0-8 0,0-4-129,-5 0 129,-6-19 129,-5-10-129,-8-8 0,-4-2 0,-13-6 0,-5 0 0,-8 4 129,-1 5-129,-4 11-129,1 6 0,4 16-258,2 0-387,23 11-4644,-9 7 0,13 10-516,8-4-387</inkml:trace>
  <inkml:trace contextRef="#ctx0" brushRef="#br0" timeOffset="733157.9342">25326 11099 7998,'27'37'5805,"-13"-8"-387,3 11-387,-3-5-3999,3 2-645,-7-6-129,3-6 129,-6-11-258,4 3 129,0-17 0,2-13-129,1-8 129,2-11 0,5-6 0,3-4-258,2 4 129,-1-2 0,0 5 0,-1 8-129,-3 2 0,-5 7-129,-3 11 0,-13 7 258,0 0-258,0 0 129,-10 16 0,-5-2 0,0 3 0,1 2 258,2-1-129,5 3 0,7 3 0,6 4 129,8-3 0,7 8 0,3-1-129,2 1 129,-2 1-129,-3-3 0,-9-1 0,-9-4 0,-8-5-129,-14-8-129,-10-7-258,-17-11-516,2-4-4515,-17-12-258,4 1-258,-4-14-774</inkml:trace>
  <inkml:trace contextRef="#ctx0" brushRef="#br0" timeOffset="733937.9789">26438 11173 11223,'29'-26'6192,"-21"11"-516,1 5-129,-9-7-4773,0-5-387,-12 4-129,-9 3 0,-6 7-258,-2 7-129,-4 2 129,2 14-129,6 9-129,4 2 129,7 10 0,9-1 129,5-3 0,9 1 0,5-7-129,4-9 129,1-9 0,-2-6 0,-1-6 0,-2-12-129,-5-3 258,-1-4-129,-2 4 129,-1 4 0,-5 15-129,0 0 129,10 5 0,-5 25 0,1 16 0,1 12 129,-2 14-129,-1 8 129,-1 8 0,-3 1 0,-3-11-129,-5-9 129,-8-18-129,-2-16 0,-9-29-129,-2-12 129,-3-27-258,3-23 129,1-10 0,4-7-129,8 1 0,10 2-258,12 18-258,9 0-903,17 21-4128,1 14-258,13 13-258,2-1-774</inkml:trace>
  <inkml:trace contextRef="#ctx0" brushRef="#br0" timeOffset="734289.999">26646 11110 12126,'21'55'6063,"-9"-20"-387,4 8-129,1-4-5289,-11 0 0,-2-9-258,0-2 0,-4-14 0,0-14 0,0 0 129,0 0-129,13-29 258,-1 0-258,3-5 129,2-5 0,7 0 0,3 8 0,1 3 0,1 10-129,2 11 0,-2 7 0,-3 0 0,-5 6-129,-3 4-129,-5-1-129,-13-9-258,13 8-258,-6 2-1419,-7-10-3354,-4-11-258,-7-4-258,5-1-129</inkml:trace>
  <inkml:trace contextRef="#ctx0" brushRef="#br0" timeOffset="735238.0532">27161 11243 10449,'26'-20'6192,"-15"8"-516,-7-5-129,-1-4-5160,-4 9 0,-12 6-129,-6 2-129,-3 4 0,-2 14-258,2 6 0,2 5 0,9 3 258,5-1-258,6-5 0,3 0 129,10-13-129,5-6 129,2-3 0,3-13 0,-5-3-129,0-4 0,-3 0 129,-3 4-129,-3 6 129,-9 10-129,0 0 129,10 22-129,-7 5 129,2 7 129,2 4-129,5 1 0,0-3 0,0-3 129,3-10 0,-3-9-129,1-8 129,-13-6-258,17 4 258,-17-4 0,0 0-129,4 18 0,-4 5-129,-2 9 129,-5 8 129,0 5-129,0 3 0,0-5 0,0-3 129,1-17 0,6-23 0,0 0 0,-11-34 129,11-17-129,4-16 129,3-11 0,2-8 0,7 0-129,7 9 129,4 14 0,4 12-258,-1 15 129,2 20-258,-3 20 129,-2 20-129,-8 13 0,-7 9 0,-12 11-129,-6-2 129,-12-5 0,-11-7 129,-4-19-258,-8-19 0,1-5-258,-2-34-387,12 1-1677,-4-22-3096,16 1 0,7-8-387,11 9-387</inkml:trace>
  <inkml:trace contextRef="#ctx0" brushRef="#br0" timeOffset="735642.0763">27696 10547 10707,'2'17'5934,"-2"21"-516,1 23-258,3 18-4515,-3 18-387,-1 2 0,0 5-129,0-1-129,-1-12 0,0-10 129,1-12 0,0-20-129,0-20 129,2-18-258,-2-11 258,9-31-129,-2-9 0,0-3 129,5-4-129,-2 0 129,6 9 0,-1 6 129,2 13-129,0 18 0,1 9 129,-2 11-129,1 10 0,-3 6-129,0-5-129,1 5 0,-4-6-258,2-3-1032,-13-26-4128,15 16-129,-15-16-516,17-14-387</inkml:trace>
  <inkml:trace contextRef="#ctx0" brushRef="#br0" timeOffset="735795.0851">28001 11214 10836,'13'58'5805,"-7"-26"-774,-1-9-258,-5 0-9675,0-11-387,0-12-258,13-1-903</inkml:trace>
  <inkml:trace contextRef="#ctx0" brushRef="#br0" timeOffset="736078.1013">28135 10544 7611,'21'-87'5934,"-13"54"-258,5 12-258,-1 11-3870,3 10-774,-7 6-258,4 24 129,-3 15-387,0 16 0,0 13 0,1 15-129,0 11 129,1 11-129,1-6 0,-1-2-129,3-6 129,-2-15 0,2-16-387,-3-20-129,3-17-516,-14-29-4386,13-1-258,-5-28-516,5-14-258</inkml:trace>
  <inkml:trace contextRef="#ctx0" brushRef="#br0" timeOffset="736267.1121">28479 10935 11868,'-36'-33'5805,"2"21"-258,-17-18-1806,-3 14-2967,-13-6-258,-2 7-129,1 2-387,3 6-129,10 7-258,5 0-774,26 9-4128,6 2-258,13 8-516,5-3-129</inkml:trace>
  <inkml:trace contextRef="#ctx0" brushRef="#br0" timeOffset="736546.128">28240 11116 9159,'132'52'5934,"-68"-43"-516,0-4 129,-11-16-4644,-3-9-258,-16-16-129,-8-4-387,-15 0 129,-11 1-258,-14 10-129,-11 4 0,-7 12 0,0 12 129,-3 8-129,6 22 258,6 11-129,11 10 129,11 8 0,4 6 0,20 0 0,6 2 0,6-4-645,-4-15-4515,12-9-258,-1-13-387,4-13-516</inkml:trace>
  <inkml:trace contextRef="#ctx0" brushRef="#br0" timeOffset="737909.206">29474 11136 10449,'33'-48'6063,"-26"14"-903,-7-5 258,0 5-4902,-15-1 0,-8 3-387,-6 12 0,-1 11 0,-2 9 0,3 12 0,-1 13 0,6 13 129,7 7 0,4 7 0,7 1 0,6-5-129,2 3-129,9-10 258,7-9-258,5-13 0,7-16 0,1-18 129,3-17-129,4-14 129,1-19 0,-1-12-129,0-6 129,-3-6 0,-6 3 0,-3 11 0,-5 4-129,-3 16 129,-6 13-129,-4 16 0,-6 10 0,-2 16 0,-4 8 0,-7 18-129,-3 14 129,-1 5-129,-2 10 258,-1 10-258,6 6 258,2 10-129,9-9 0,1-3 129,5-1-258,8-14 387,6-11-387,5-13 258,4-19-129,3-13-129,-2-17 129,0-18-129,-4-9 129,-3-4-129,-3-1 129,-6 5 0,-7 9-129,0 14 129,-6 10 0,0 13 0,0 18 0,-2 13 129,2 5-129,0 9 0,4 0 0,4-2 0,4 0 0,3-6 129,3-11-129,1-8 0,2-8-129,-3-13 129,0-6 0,-2-11 129,-1-4-129,-2 3 0,-3-2 0,-2 2-129,-3 5 258,-5 16-129,7-16 0,-7 16-129,3 6 129,-3-6 0,2 26 0,3-10 0,-1 6 0,2-2 0,4 2 0,4-4 129,0-8-129,3-7 129,0-3 0,0-6-129,3-10 129,-2-4 129,-1-6-258,-4-8 0,3 5 0,-7-3 0,-2 3 0,0 7-129,-3 1 0,-4 4 0,0 17 0,-7-9 0,-4 9 129,-3 8-129,2 10 129,-2 7 0,2 6 0,5 2 0,5 7 0,2 3 0,11 1-129,6-3 129,9-7-258,2-12-129,7-3-387,-4-19-516,17 0-2064,-15-24-2064,6-6-129,-9-16-387,2-2-516</inkml:trace>
  <inkml:trace contextRef="#ctx0" brushRef="#br0" timeOffset="738226.2241">30869 10399 12384,'8'-10'6192,"-8"34"-774,0 27 0,0 15-4902,0 21-129,0 3-129,0 8-258,0-3-258,5-11-387,8 4-645,-12-24-4128,13-18-258,1-24-129,3-15-516</inkml:trace>
  <inkml:trace contextRef="#ctx0" brushRef="#br0" timeOffset="738363.232">30986 10964 11223,'-24'-87'5676,"-2"56"-258,-15 4-258,7 15-3870,-26-2-516,0 7-645,-1 7-645,-3-3-3483,17 13-1290,12 2-387,22 7-387</inkml:trace>
  <inkml:trace contextRef="#ctx0" brushRef="#br0" timeOffset="738646.2482">31122 10885 12384,'-4'-9'5805,"-19"20"-258,2 9-129,2 4-5031,1 8 129,5 4-129,10 6-258,5-7-129,19 0 129,8-7 129,10-10-129,3-10-129,4-8 129,-6-14 0,-6-18-129,-9-5 0,-17-6-387,-10 3-645,-35-4-4257,-4 10-258,-19 5-516,-8 14-645</inkml:trace>
  <inkml:trace contextRef="#ctx0" brushRef="#br0" timeOffset="740122.3326">24051 12446 8901,'16'66'5934,"-12"-12"-258,1 14-258,-3 0-3354,-1 0-1806,-1-10-129,-5-7-129,0-15-129,2-22 0,3-14 0,0-10 0,2-27 129,8-8-258,2-5 258,3-1 0,2-1 0,-2 7 0,1 9 129,-2 14-129,-1 19 0,-2 11 129,-2 15-129,-3 7 0,0 9 0,0 4 0,1-5 0,1-3 0,1-6 0,3-17 0,4-9 0,3-3 0,3-22 0,3-7 0,-2-5 0,3-5 0,-3-3 0,-1 4 0,-6 6 129,-2 6-129,-4 12 0,-10 14 129,0 0-129,3 21 129,-3 10-129,-3 6 258,-1-1-258,3 3 0,1 0 0,0-5 0,12-7-129,4-5 129,7-12 0,1-4-129,4-6 129,3-10-129,-3-3 258,-1-2-129,-3-4 0,-4 1-129,-6 1 129,-3 3-129,-11 14 129,0-12 0,0 12 0,-8 0-129,-2 12 258,1 2-129,1 6 129,2 2-129,6-1 129,2-2-129,11-3 0,2-2 129,4-7-129,1-7 0,0-3 0,-1-11 0,-5-2-129,-6-2 258,-7-6-258,-1-5 0,-13 5-129,-10-4-645,6 18-3096,-12-6-1419,4 7-129,1-1-774</inkml:trace>
  <inkml:trace contextRef="#ctx0" brushRef="#br0" timeOffset="740669.3639">24922 12644 9804,'33'27'5805,"-24"-11"-387,1 11 0,-10 0-4773,6-1-258,-3 4-129,2-2-129,1-3 0,5 1 0,0-8-129,6-4 0,0-11 129,4-4-129,0-10 129,-2-5-129,-1-1 0,-3-1 0,-3 0 0,-3 0 0,-4 6-129,-5 12 258,6-11-129,-6 11 129,0 0 0,0 0-129,12 0 0,-12 0 129,15 6 0,-3-5-129,2-1-129,2-1 129,2-7-129,-2-7 129,1-2 0,-2-2 0,-3 0 0,-5 2-129,0 0 129,-7 5 0,0 12 0,-10-10 0,-1 10 0,-2 7 0,-4 8 0,5 2 129,0 0-129,4 5 0,8 5 0,2 1 0,12-1 0,8-2-129,6-1-129,4-3-129,6 3-387,-13-14-3999,11 4-645,-7-14-387,-3 0-387</inkml:trace>
  <inkml:trace contextRef="#ctx0" brushRef="#br0" timeOffset="741483.4104">25612 12545 10191,'0'43'5934,"4"-6"-516,-4-1 0,3 10-4902,-3-7-387,0-9 0,0-5-258,-3-10 129,3-15-129,0 0 0,2-20 0,5-11 0,5-5 0,-1-4 129,0 2 0,3 5 0,-3 6 129,0 8-129,0 12 0,-11 7 129,17 14 0,-9 8-129,-1 2 0,0 2 0,1-5 0,3 0 0,-2-5 0,4-4 129,3-8-258,3-4 258,0-6-129,2-4-129,1 1 129,-3 1 129,-1-4-129,-2 4-129,-2 8 129,-2 0 0,0 1 0,-2 6 0,-10-7 129,24 9-129,-9-6 0,0-5 0,1-8 0,-4-9 0,-1-1 0,-4 1 0,-5 2-129,-2-3 258,-8 7-129,-5 6 0,-3 7 0,1 13 0,1 5 129,4 9-129,8 5 0,2 5 0,9 1 0,9-1 0,4-7-129,4-9-258,4 1-645,-11-22-2838,6 0-1419,-8-12-516,1-10-387</inkml:trace>
  <inkml:trace contextRef="#ctx0" brushRef="#br0" timeOffset="741946.4369">26217 12582 6708,'34'35'5676,"-23"-6"0,3 3-387,-4-4-3225,3 7-1290,-7-10-516,-3-8-129,0-3-129,-3-14 0,0 0-258,10 3 129,-10-3 0,16-16-129,-4 7 129,0 2 129,2-2 0,-1 8-129,0 1 129,-1 1 0,-2 10 129,1 1 0,-11-12 129,14 14-129,-14-14-129,14-5 129,-7-20 129,1-12-258,1-14 0,2-8 0,-1-7 0,1-4 129,-1 1-129,-2 6 0,0 13 129,-1 14 0,-2 14-129,-5 22 129,7 7-129,-4 23 129,1 16-129,2 13 129,1 10 0,1 7-129,1 2 129,3-6 0,0-4-258,-3-12-387,8-8-1032,-13-24-3741,8-17-258,-12-7-258,17-26-387</inkml:trace>
  <inkml:trace contextRef="#ctx0" brushRef="#br0" timeOffset="742092.4453">26694 12513 9030,'-8'-48'5676,"-7"34"-129,-3 14-258,-8-8-4257,2 8-516,-8 3-516,-7-3-903,9 4-4257,-4 1-258,8 7-645,4-1 0</inkml:trace>
  <inkml:trace contextRef="#ctx0" brushRef="#br0" timeOffset="742706.4804">26972 12554 9933,'19'-2'5805,"-3"2"-516,-16 0 129,-10 0-5031,-6 2-129,-6 6-129,0-3-129,2 8 129,3-3 0,6 7-129,10 3 129,2 2 0,12 5 0,5 2 0,-1 4 0,3 1-129,-4 1 129,-5-7-129,-6-4 0,-5-4-129,-7-6-258,-12-14-903,5-5-4128,-7-12 0,5 1-645,1-9-258</inkml:trace>
  <inkml:trace contextRef="#ctx0" brushRef="#br0" timeOffset="743033.4991">27576 12567 9159,'51'-35'5547,"-49"10"0,-2 7-387,-24 1-4644,-4 6-129,-11 5-258,-1 6 0,1 6-129,3 16 0,11 8 0,11 7 129,14-1-258,8 0 129,17-5 129,6-1-129,1-13 0,0-5 0,-3-12-258,-5-8 129,-7-9-258,-13-14-387,1 5-3096,-10-14-1290,-8-2-516,-1-1-387</inkml:trace>
  <inkml:trace contextRef="#ctx0" brushRef="#br0" timeOffset="743365.5181">27942 12097 7482,'59'-63'5934,"-39"37"-387,-8-1-258,3 14-4128,-16-4-387,1 17-258,-28 0-129,5 13-129,-6 19 0,-1 9-258,-2 9 129,3 13-129,3 9 129,7 7-129,5-3 0,8 5 129,4-4-258,2-7 129,6-7-258,-3-22-387,10-3-3225,-13-38-1548,0 0-258,13-16-516</inkml:trace>
  <inkml:trace contextRef="#ctx0" brushRef="#br0" timeOffset="743502.5259">27884 12443 8514,'12'-50'5934,"-12"50"-258,0 0-129,-12-4-3612,-3 12-1419,-11 5-645,-9-6-645,5 5-4515,-12-5-129,2 0-387,2-4-645</inkml:trace>
  <inkml:trace contextRef="#ctx0" brushRef="#br0" timeOffset="744018.5554">28824 12461 11739,'22'-25'5805,"-18"13"-129,-4 12-387,-3-12-4773,-11 12 0,-8 0-387,-5 9 0,0 6-129,4 4 0,3 10 0,6 1 129,9 1-129,5 3 129,10 2 0,6 2 0,1-4-129,2-2 129,-4-4 0,-4 0-129,-10-6 0,-3-3 0,-16-12 0,-9-7-258,-7 0-129,-7-11-129,6 3-1290,-6-16-3612,11 3-258,5-5-645,12 5-258</inkml:trace>
  <inkml:trace contextRef="#ctx0" brushRef="#br0" timeOffset="745025.613">29012 12139 9804,'27'-27'5805,"-16"27"-258,-7 10-129,3 19-4386,-7 10-387,0 15-129,-6 7-258,-1 13-129,-8 5 129,2-2-129,-3-5 0,-1-4 0,0-14-129,2-15 0,3-13 0,12-26-129,-16-7 129,14-22-129,2-12 0,3-5 0,9-3 129,6 3-129,2 5 129,1 10 0,3 17-129,2 15 129,1 16 0,-1 12 0,1 8 0,-2-1 0,2 5 129,1-2-129,0-10 0,0-14 0,0-10 0,2-13 0,-1-14 258,-3-7-258,-2-8 129,-5-6-129,-2 4 0,-7-3 0,-3 10 129,-7 5-129,-7 10-258,-6 11 129,-4 6 0,-2 4 0,0 9 0,-1 10 0,5 5 0,3 5 0,9 2 129,3 0 0,4 3-129,13-7 258,4-3 0,4-7 0,4-13-129,1-6 0,2-3 0,0-18 0,1-13 129,-7-3-258,-3-6 0,-2-1 129,-7 4 0,-2-1 0,-4 1 0,-6 8-129,-2 6 129,0 10 0,0 14 0,-14-3 0,3 10 0,-1 13 0,-1 10 0,4 9 129,2 6-129,4 1 0,3 1 0,7-6 0,10-3 0,4-12 129,7-15-129,7-11 0,0-18 0,4-18 129,0-14-129,-2-12 0,-1-15 0,-3-6-129,-7-1 129,-4-4 129,-3 0-129,-6 8 0,-4 9 0,-4 21 0,-2 18 129,-3 19-129,0 13 0,-4 32 129,-5 17-258,4 14 258,-1 11-129,2 8 129,0-2-129,4 1 0,0-1 0,1-3 0,5-13-129,0-10-129,7-1-1032,-13-23-3870,9-11-387,-9-19-258,17-7-516</inkml:trace>
  <inkml:trace contextRef="#ctx0" brushRef="#br0" timeOffset="745177.6217">30118 12285 11223,'-2'-48'5805,"-19"37"-387,-6 9 0,-15-1-5031,-10 1-387,-7 5-645,-14-3-3483,14 10-1161,1-2-387,16 7-516</inkml:trace>
  <inkml:trace contextRef="#ctx0" brushRef="#br0" timeOffset="745497.64">30327 12371 11868,'38'-20'5805,"-38"8"-258,0 12-258,-17-14-4773,0 14 0,-9 0-129,0 4-258,5 15 0,7 9-129,7 5 129,7 4-129,7 0 129,8-2 0,2-6-129,0 0 129,-6-9 0,-10-7-129,-1-13-129,-24 6 0,-5-6-387,-13-12-1290,-2 12-3741,-4 2-129,7 8-387,4 9-516</inkml:trace>
  <inkml:trace contextRef="#ctx0" brushRef="#br0" timeOffset="754654.1638">21071 14299 10836,'2'-41'5805,"-6"20"-258,4 21-516,-29-5-4515,5 9 0,-10 18-129,1 15-129,-1 10 0,4 13-129,4 6-129,12 3 0,7-6 0,9-13 129,18-10-129,12-19 129,10-12-129,6-12 0,5-21 0,-3-11 0,-5-11 129,-7-8-258,-15-9 258,-16 7-258,-9-4 0,-18 7-387,-7 18-645,-20 2-4128,10 14-258,0 9-387,13 10-645</inkml:trace>
  <inkml:trace contextRef="#ctx0" brushRef="#br0" timeOffset="756134.2484">21399 14234 10707,'12'84'5805,"-8"-25"-387,-4 3-387,7 7-4386,-5-10-387,3-5 0,1-11 0,4-14 0,4-21-129,1-11 0,2-20 0,2-11-258,-2-7 387,-1-1-129,-4-8-129,-3 8-129,-2 8 129,-3 7 0,-3 7 0,-1 20 0,0 0-129,0 0 258,0 16-129,2 0 129,6-2 0,6 1-258,4-2 129,7-11 129,3-3-129,6-15 0,0-2 0,-2-10 0,-2-3 0,-5-4 129,-6-1-129,-9 3 0,-5 7-129,-5 5 129,-11 8-129,-5 13 129,-2 6-129,0 18 258,2 6-258,2 6 129,6 5 129,6 1 0,3-4-258,9-3 258,8-10-258,3-8 0,4-9 129,2-5-129,-2-4 0,0-11 0,-5-10 129,0 4-129,-5 2 129,-3-3 0,-12 19 0,13-3 129,-13 3 0,6 20-129,-6 9 0,0 0 129,0 2-129,0 6 129,0-9 0,0-8-129,0-20 129,0 0 0,19-2 0,-5-20 0,3-7-129,6-5 129,2 5-129,5-5 129,-2 6-129,1 7 0,-2 4 0,-3 7 0,-2 1 129,-3 2-258,-3-3 129,-1 5-129,-3-1 129,-1 1 0,-11 5 0,16-13-258,-16 13 129,0 0 129,5 6 0,-10 6 129,-5 4-129,-7 6-129,2 9 129,-4-1 0,2 3 129,0-1-129,5-3 0,5 0 129,5-7-129,2-7 0,0-15 129,13 0-258,-1-3 258,1-11-129,2-4 0,1-1-129,-2 3 129,-1 1-129,-13 15 129,18-13 0,-18 13 0,0 0 0,12 17 0,-9-2 0,4 6 0,-1 4 0,5-4 0,1 1 129,7-8-129,2-11 0,7-3 0,3-11 0,3-17 129,2-12-129,1-7 0,-2-11 0,-3-4 0,-8-2 0,-4-1-129,-6 1 129,-7 10 0,-4 8-129,-3 7 0,-2 13 129,-6 15 0,-6 11 129,0 15-129,-5 17 129,1 6-129,-1 11 0,-1 10 0,5 8 129,3 0-129,8 5-129,4-3 258,10-3-129,9-8 0,9-12 0,7-20 129,6-8-129,5-19 0,3-26 0,2-19-129,-2-22 129,-5-11 0,-5-10 0,-6 0-129,-10-4 129,-5 10 0,-9 6-129,-3 15 129,-5 17 0,-1 16 0,0 29-129,-10 0 129,2 25 0,1 25-129,1 15 258,0 6-129,2 9 0,2 3 0,2-9 0,2-5-387,2-20-774,11-7-3870,-8-21-387,5-8-258,0-14-645</inkml:trace>
  <inkml:trace contextRef="#ctx0" brushRef="#br0" timeOffset="756958.2955">23935 14316 11481,'21'-32'5934,"-20"18"-516,-1 14-129,-16 0-4644,-2 14-387,-10-6 0,-4 14 0,-5-1-129,2 3-129,2 10 0,6-1 0,9-4 0,9-4 0,9-5-129,9-12 129,12-7-129,3-2 129,3-14 0,0-3-129,0-3 0,-1-1 258,-8 5-129,-3 7 129,-15 10 0,13 0 0,-13 21 0,0 16 258,-4 14-129,-3 13 0,2 10 0,-3 11 129,1-1-129,0-1 129,-2-12-129,0-13 0,-5-14-129,-4-16 1,-6-22-130,-1-12 0,-2-22 0,0-13 0,4-4-130,5-4 130,6-1-129,8 3 129,5 9-129,10 6-387,11 11 0,-2-7-1290,18 16-3612,-11-9-258,13 3-516,-7-7-387</inkml:trace>
  <inkml:trace contextRef="#ctx0" brushRef="#br0" timeOffset="757769.3419">24063 14332 13287,'21'37'5805,"-15"-13"-129,5 25-903,-4-11-4515,-1-4 0,1-5-129,-1-4-258,3-9 0,8-6 129,4-9-129,8-6 0,5-15 129,6-7-129,1-2 129,0-5 0,0 0 0,-6 7 0,-5 6 0,-8 2-129,-8 5 258,-14 14-129,0 0-129,0 0 258,-10 6-258,-10 7 258,-1 4-129,1 8 129,-2 0-129,7 4 0,6-5 129,8-8-258,4-4 258,12-3-258,6-9 129,3-8-129,1-7 129,-1-6-129,-1 2 129,-6 4 129,-3-1-129,-6 3 0,-8 13 0,0 0 0,6 14 0,-6 4 0,0 9 0,0 1 129,0 2-258,5-4 0,6-4-129,-1-13-258,9-3-387,-7-12-387,15-2-903,-18-27-129,16 11 387,-17-12 516,8 10 903,-4 2 387,-3 2 774,4 22 516,-13 0 516,15 31 516,-15 2-258,5 25-645,-6 6-516,0 17-258,-8 2-258,-1 1 0,0-11-129,-2-13 0,0-20 0,1-22 0,3-26 0,4-31-129,4-22 129,4-19-129,12-13 129,4-7-129,9-5 129,5 12-129,3 12 129,2 13 0,-2 20-129,-4 21 0,-8 23 129,-7 16-129,-13 25 0,-7 6 0,-13 7-129,-7 3 0,-6-4-387,-7-14-129,10 0-3225,-5-32-1677,15-3-258,6-25-258</inkml:trace>
  <inkml:trace contextRef="#ctx0" brushRef="#br0" timeOffset="758138.363">25170 13866 10320,'27'39'5805,"-27"9"-516,-7 27 0,-14 9-4644,4 7-387,-5-3 0,2 0 0,4-13-129,5-9-129,7-14 0,5-17 0,13-23 0,3-12-129,6-12 129,1-11-129,3-3 129,-3-3 0,-2 0 0,-3 2 129,-5 8-129,-1 14 129,-13 5 0,13 10 0,-11 14 0,3 1-129,-2 8 0,4-2 129,-1-1-129,1-3-129,4-8-129,0-14-258,6-3-645,-12-15-3354,9-5-645,-6-11-645,6 4-258</inkml:trace>
  <inkml:trace contextRef="#ctx0" brushRef="#br0" timeOffset="758221.3678">25416 14405 2967,'10'-26'1677,"-10"26"-1677,17-23-1548,3 23-1547</inkml:trace>
  <inkml:trace contextRef="#ctx0" brushRef="#br0" timeOffset="758377.3767">25533 14335 8514,'-3'24'5676,"3"-24"-258,-3 29-129,3-29-4257,-5 22-516,5-7-1290,0-15-4128,0 0-258,0 0-387,-4-11-645</inkml:trace>
  <inkml:trace contextRef="#ctx0" brushRef="#br0" timeOffset="758701.3952">25698 13820 1935,'12'0'5547,"-12"0"0,0 0-387,21 26-1935,-21-26-903,2 34-774,-3-6-387,1 13-645,-7 10 0,4 10-258,-5 3 129,3 11-258,0 2-129,2-4 129,2-1-258,1-10 129,0-12-387,0-17-903,13-4-3999,-13-29 0,13 4-387,-5-20-516</inkml:trace>
  <inkml:trace contextRef="#ctx0" brushRef="#br0" timeOffset="758874.4051">25800 14208 9933,'0'-13'5547,"-7"1"-258,-7 9-129,-13-5-4644,-1 2-129,-4 1-516,-4-1-258,4 7-516,-9-1-2580,16 6-1677,3 4-387,10 11-516</inkml:trace>
  <inkml:trace contextRef="#ctx0" brushRef="#br0" timeOffset="759138.4202">25705 14414 8514,'120'23'5934,"-62"-23"-516,3-5-129,-11-23-3999,-3 6-903,-19-10 0,-14-2-387,-13 9 0,-8 9-129,-15 6 129,-8 7-129,-4 11 129,2 12 129,0 11-129,7 13 129,11-1 0,11 3 0,5-3-129,16-7 0,10-4-516,-2-19-1032,10-2-3483,-4-13-129,3-13-645,-7-11-258</inkml:trace>
  <inkml:trace contextRef="#ctx0" brushRef="#br0" timeOffset="759523.4423">26461 14185 7998,'27'-6'6321,"-8"2"-645,-5-1 0,4 14-1935,-6-1-3483,-6 2 0,-6 13-387,-2-2-258,-2 11-387,-11-8-3096,14 15-1677,0-11-258,5-1-387</inkml:trace>
  <inkml:trace contextRef="#ctx0" brushRef="#br0" timeOffset="759791.4576">26821 14126 11223,'18'-11'5805,"-18"11"-387,0 0-129,-15 3-5031,3 6-129,1 3-129,2 4 129,3 8 0,5 2-129,2 10 129,9-2 0,4 0 0,0 2 0,-2-2-129,-7-5 0,-5-7 0,-9-8-645,-22-19-3870,2-4-774,-8-19-645,2-9-258</inkml:trace>
  <inkml:trace contextRef="#ctx0" brushRef="#br0" timeOffset="759909.4643">26599 13968 11094,'30'-6'5547,"-15"14"-1290,-15-8-4128,22 7-4902,-7-14-645,4-8-645</inkml:trace>
  <inkml:trace contextRef="#ctx0" brushRef="#br0" timeOffset="760257.4842">27627 13734 9933,'38'-16'5805,"-29"6"-516,-9 10 129,0-21-4386,-10 16-516,-17 0 129,-7 5-387,-9 2 129,-6 16-258,-2 6 0,1 12 129,4 11-258,9 8 129,7 6 0,10 10-129,9 6 129,7 2 0,4 0 0,1 2-129,4-3-258,-4-6 0,2-4-516,-10-23-4515,2-11-129,-5-20-645,10-14-387</inkml:trace>
  <inkml:trace contextRef="#ctx0" brushRef="#br0" timeOffset="760440.4947">27430 14151 11481,'29'-9'5934,"-36"8"-516,-10 1-258,-15 1-4773,-13 1-258,-4 5-387,-7 4-258,8 15-1677,2-5-2967,15 7-387,9-5-129,17 4-774</inkml:trace>
  <inkml:trace contextRef="#ctx0" brushRef="#br0" timeOffset="760781.5142">27646 14315 10836,'16'-8'5934,"-12"-3"-516,-11 11-258,-19 0-4644,-3 0-258,-8 6 0,1 10-129,1 6-129,5 5 0,10 7-129,13-3 129,7-4-129,15-3 129,10-12-129,5-10 0,4-4 0,-1-14 0,-2-9 0,-6-3 129,-6 2-129,-5 2 129,-6 9 0,-8 15-129,0 0 258,0 12-129,-5 17-129,1 3-258,4 13-645,-5-12-3999,10 3-129,5-14-516,6-9-258</inkml:trace>
  <inkml:trace contextRef="#ctx0" brushRef="#br0" timeOffset="761069.5307">27850 14197 13287,'18'29'5805,"-14"12"-516,-4-12-1032,2 22-3870,-2 3-129,1 3-258,1-8 0,5-3 0,4-12-129,4-17 258,6-14-258,1-16 129,2-20-129,-3-14 129,2-8 0,-3-11-258,-2 0 129,-3 6-258,-3 13-129,-6 6-387,8 26-1548,-13 2-2709,11 16-129,-1 14-387,7 12-387</inkml:trace>
  <inkml:trace contextRef="#ctx0" brushRef="#br0" timeOffset="761362.5475">28385 14237 7224,'8'-25'5547,"-8"25"-516,-22 0 129,8 27-3483,-17-6-645,8 15-516,-3 5-258,5 5-129,8 1 0,11-5 0,4-7 0,16-13-129,8-10-129,2-12 258,2-15-129,0-16 0,-8-13 0,-2-2 0,-11-3-129,-9 0 0,-3 4 129,-15 4-387,-3 20-516,-17 0-2322,10 21-1806,-1 6-258,8 23-645,4-2 258</inkml:trace>
  <inkml:trace contextRef="#ctx0" brushRef="#br0" timeOffset="761798.5724">28474 14315 9933,'24'40'5676,"-15"-4"-516,-5 0 0,0 5-4644,-1-1-129,1-7-129,0-2-129,3-11 0,6-12 0,6-8 129,2-17 0,4-12-129,-1-11 129,4-6-129,0-8 129,1 9-129,-6 2-129,-1 7-129,-3 9 129,-4 15 0,-3 6-129,-12 6 129,16 20-129,-12-10 129,0 6 0,-2 0 129,-1-5 0,-1-11-129,5 15 0,-5-15 0,0 0 0,11-1 0,-11 1 0,9-14 0,-9 14 0,8-26 0,-3 9 0,-3-8-129,2 1-387,-4-10-516,6 8-3741,-6-7-258,0 12-516,-6 0-645</inkml:trace>
  <inkml:trace contextRef="#ctx0" brushRef="#br0" timeOffset="762697.6238">28851 14279 8901,'27'15'5676,"-6"-25"-258,-1-16-258,6-7-3225,-9-9-1548,1 1 0,-9-1-258,-5 4 0,-4 16-129,-13 17 0,-8 8 129,-4 23-129,-2 10 0,2 15 0,2 12 0,4 3 0,10 2 129,8-2-129,6-4 0,17-9 0,11-14 0,5-16-129,8-10 129,3-10-129,4-9-129,-1-11 129,-4-13-129,-6-7 129,-7 3-129,-5-3 129,-9-4 129,-5 9 0,-5 4 129,-6 9-129,-5 19 129,0 0 0,-18-7 129,0 20-258,-3 9 129,-2 0 0,-1 6 0,2-1 0,4-1-129,6 0 0,6-5 0,6-7 129,9-6-129,9-4 129,6-4-129,4-12-129,6-11 258,2-14 0,0-11 129,-2-12-258,-3-8 0,-4-12 129,-8-7 0,-4 2 0,-8-1-258,-6 6 0,-1 13 129,-12 16 0,-3 20 0,-6 25 0,0 18 0,-1 26 0,2 29 0,5 23 0,7 10 129,6 13-129,2 1 0,7-7-387,14-2-4257,-2-21-258,4-16-645,1-28-258</inkml:trace>
  <inkml:trace contextRef="#ctx0" brushRef="#br0" timeOffset="763157.6501">30209 14289 12771,'0'-14'5805,"3"0"-258,-3-13-129,4 2-4515,-7-4-258,-5 4-258,-9 7-129,-2 11-258,-6 7 258,-1 21-258,-1 13 0,4 14-129,3 8 258,5 5-129,10-1 0,5-2 0,13-9-129,3-16 0,8-13 0,5-15 258,-1-12-129,-1-20 0,-4-9 129,-6-14-129,-10-7 258,-5 1-129,-3-3-258,-13 2-387,-3 15 0,-3 8-258,2 18-645,-10 2-3354,17 19-903,0 9-387,11 13 0</inkml:trace>
  <inkml:trace contextRef="#ctx0" brushRef="#br0" timeOffset="763909.6931">30320 14180 13029,'15'40'5805,"-5"-2"-387,-9 5 0,5 15-4644,-3-8-387,2-1 0,-1-6-387,1-15 129,6-16-129,4-12 0,4-15 0,3-18 0,-2-17 0,4-8-129,-1-6 129,0 1-129,-4 7 129,-2 5 0,-5 8 129,0 14-129,-6 16 129,-6 13-129,8 7 0,-8 16 129,0 3-129,4 6 0,4-1-129,3 0 129,5-6 0,3-6 0,6-13 0,3-6-129,2-12 129,0-9 0,-2-7 0,-4-3-129,-4-4 0,-3-1 0,-8 9 129,-4 3 0,-5 9-129,0 15 129,-24-5-129,8 12 0,-3 20 258,4 15-258,1 1 0,4 9 129,8 3-129,2 2 0,10-8-129,6-4 258,4-12-258,3-20 0,4-11 387,2-12-129,-3-23 258,1-9-258,-5-6 258,-2-1-258,-3 0 387,-3 7-258,-7 16-129,-7 26 129,0 0-258,6 29 387,-6 9-258,-3 7 129,-3 5 0,1 4 0,-1-10 0,3-8 0,3-10 0,0-14-129,0-12 0,21 0 129,-2-16 129,8-6-258,5-5 0,8-7 0,8 0-129,-1-4-516,9 14-2838,-14-10-1806,2 12-387,-4-5-258,1 6-645</inkml:trace>
  <inkml:trace contextRef="#ctx0" brushRef="#br0" timeOffset="764741.7407">28195 15616 8385,'25'-8'5676,"-25"8"-258,0 0-258,0-17-2322,-11 17-2451,-10 9-129,-7 9-129,-3 4-129,-2 4 129,4 8 0,3 3-129,9-4 129,8-4 0,9-5-129,9-18 129,12-6-129,9-17-129,9-19 129,8-16 129,4-13-129,4-10 0,-3-11 0,-2-4 129,-9 0-129,-10 9 129,-6 9-129,-8 16 0,-9 17 129,-8 20-129,0 19 129,-12 24 129,0 19-129,-1 15 129,-1 13 0,1 5 0,2 6-129,4-3 0,-1-1 129,4-6-258,4-6 0,0-8-129,3-12-387,0-19-516,13-6-4257,-16-21-129,22 3-516,-9-11-516</inkml:trace>
  <inkml:trace contextRef="#ctx0" brushRef="#br0" timeOffset="764885.749">28600 15587 12513,'9'28'5934,"-9"-6"-516,5 4-516,-8 1-5805,-1-10-3870,4-2-516,0-15-258,20 22-903</inkml:trace>
  <inkml:trace contextRef="#ctx0" brushRef="#br0" timeOffset="765265.7707">28927 15669 11481,'31'-23'5805,"-30"6"-387,0 4-129,-9-15-4515,-6 8-516,-7 2 129,-5 13-258,1 5 0,3 5 0,8 15-129,3 10 0,10 4 0,1 6 129,12-6-129,5-6 0,5-3 0,0-11 0,-1-12-129,0-9 129,-3-10 0,-3-9-129,-5-6 129,-2-1-129,-6 1 258,0 7-258,-2 8 258,0 17 0,0 0 0,0 17-129,0 12 129,0 11-129,6 1 0,2 0 0,3-2-258,-4-14-645,9-11-3999,-16-14-258,11-15-645,-11-23-258</inkml:trace>
  <inkml:trace contextRef="#ctx0" brushRef="#br0" timeOffset="765401.7785">28877 15294 13545,'-14'-18'5805,"14"18"-387,6 6-645,5 7-4902,9 5-4644,-20-18-774,26 23-129,-15-17-516</inkml:trace>
  <inkml:trace contextRef="#ctx0" brushRef="#br0" timeOffset="766333.8318">29303 15579 11481,'8'61'5676,"-8"-25"-258,0 13-258,-9-6-4773,5-9-129,-2-12-387,3-9 0,3-13-129,2-6 0,9-20 0,4-10 0,2-6 129,5 2-129,1 4 258,0 5 129,-4 11 0,1 8 0,-6 12 0,-2 10 0,-6 8 0,-1 10 0,-3-3 0,-1 6-129,-1-6 0,2-5 0,-2-20 0,13 11-129,-1-11 129,4-10 0,2-3 0,3-8-129,4 0 258,-2-4-129,1 9 0,-4 0 0,-4 4 0,-1-1-129,-15 13 129,15-10 0,-15 10 0,0 0 0,-10 4 0,-1 2 129,-1 5-129,-1 3 129,-1 3-129,3 2 129,3 1-258,4 9 258,4-7-129,1-2 129,11-1-129,6-2 0,2-10 0,7-7 0,1 0 129,1-18-258,-1 2 129,-2-5-129,-4-3 0,-5-6 129,-3 8 0,-6-1 0,-5 1 0,-3 3 0,0 19 0,-5-10 129,-7 10-129,3 9 129,-3 10-258,2 3 258,5 8-129,3 8 129,2-2-129,7-2 0,8 2 0,3-7 0,5-11 0,0-7 0,0-13 0,-5-10 0,-2-8-129,-6-11 0,-4-7 129,-6-4-129,-2 6-258,-16-3-645,8 15-3999,-15-5 0,4 9-387,-4 7-516</inkml:trace>
  <inkml:trace contextRef="#ctx0" brushRef="#br0" timeOffset="767053.873">30068 15558 9933,'14'72'5547,"-8"-28"-516,-3-3 0,11-2-4644,-8-9-258,4-10 0,4-8-129,0-12 0,2-3 0,-1-12 0,4-7 0,-4 2 0,3 0 0,-5 4 0,0 7 0,-13 9-129,15 0 258,-9 14-129,0 2 0,0 4 0,-3-1 129,3-4-129,-6-15 129,20 16 0,-6-16-129,4-9 0,3-6 0,-1-6 0,2-4 0,0-1 0,-3 1 0,-2-2 0,-7 4 0,-5 0 0,-5 6-129,0 17 258,-8-13 0,-5 17-129,-5 6 0,2 11 0,-1 6 129,3 7 0,4 0-129,5 7 129,5-4-129,5-10 0,12-5 0,7-16 0,3-9-129,4-20 0,2-8 129,-1-18-258,-2-8 129,-5-5 0,-3-5 0,-8 6 129,-4 4 0,-5 5 129,-3 9 0,-1 10 129,-1 12 0,0 21 0,-16 3 0,6 23 0,0 11-129,0 15 0,-1 14 0,3 4 129,4 2-129,4 3 0,3-4 0,8-12 0,4-6-387,-2-29-903,7 3-3870,-6-24-129,6-2-774,-9-6-129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09T16:44:35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5985 3434 11094,'36'-64'5805,"-16"56"-516,-8 5-129,7 20-4515,-9 13-258,2 20 0,-6 14-129,3 18 0,0 17-129,-2 24 129,-2 20-258,3 14 129,-1 19 129,1 13-129,-4 13 0,0 13 258,-4 12-129,0 6-129,-1 4 258,-6 9-129,-5 5 0,-1 6 129,-1 5-129,1-1-258,0 3 130,-1-1-130,0 4 0,0-3 0,2-3 0,-2-6 0,-1-2 0,2-4 0,-2-11 0,0-6 0,0-7 0,1-9 0,1-6 0,3-2 0,-1-15 0,0-5 0,1-10 0,1-7 0,1-12 0,1-11 0,1-16 0,-1-14 0,3-9 0,2-14 0,2-11 0,0-16 0,0-8 0,2-9 0,5-7 0,-1-13 0,0-8 0,2-6 0,-8-17 0,19 18 0,-5-18 0,7 0 0,5-7 0,7-3 0,9 1 0,12-1 0,14 0 0,9 1 0,13 4 0,5 0 0,8-2 0,12-1 0,9-1 0,8 2 0,4-1 0,11-4 0,10-2 0,12 1 0,14 2 0,10 3 0,12-1 0,8 1 0,10 4 0,11-1 0,5 2 0,5 1 0,6-1 0,6-1 0,7-1 0,8 2 0,10-4 0,9 0 0,6 4 0,5 0 0,9 2 0,-1 1 0,3 0 0,-2 0 0,2 1 0,0-1 0,1 0 0,3-1 0,-5 1 0,3-8 0,2 8 0,-4 0 0,0 2 0,-7 5 0,-4 3 0,-6 0 0,-6-1 0,-4 2 0,-9-2 0,-6-5 0,-12-1 0,-2-2 0,-12-1 0,-9-3 0,-13-4 0,-6 4 0,-12-4 0,-8 6 0,-10 1 0,-9 3 0,-10 4 0,-9 3 0,-8 0 0,-16-1 0,-16-1 0,-12 2 0,-19-10 0,-12 0 0,-22-3 0,-14-6 0,-17 2 0,-22 7 0,0 0-1033,-33-10-3353,-3 16-1548,-29 10-258,-11 8-645</inkml:trace>
  <inkml:trace contextRef="#ctx0" brushRef="#br0" timeOffset="1668.0954">12662 13529 6450,'6'-38'5547,"-6"21"-387,-5-5-258,-6 10-3354,-10-10-387,5 14-258,-13-1-387,4 12 0,-6 15-129,4 10-129,4 9 0,6 13-129,4 1 129,10 7 129,3-3-258,2 1 0,12-16 129,3-7-129,4-13 129,6-16 0,1-9-258,1-19 129,2-22-129,-1-19 129,0-9-129,-6-14-129,-3-5 0,-5-2 129,-9 4-129,-3 5 129,-4 17 0,-2 10-129,-6 18 0,-3 24 258,11 17 0,-17 18-258,9 21 387,5 19-258,3 17 129,1 16 129,10 2-129,3 2 0,7 3-129,3-5-129,6-7 0,1-15-129,4-18-129,-1-24 0,2-9-258,-3-20 129,-1-17 0,-6-25 129,-3-9 0,-8-8 129,-3-5 129,-7 6 258,-5 0 129,-3 9 0,-7 10 129,-3 22 0,-2 10 0,-2 15-129,1 13 0,1 13-129,3 10 0,1 4-129,7 1 129,2-6-129,2-5 0,9-7 129,5-10-129,1-9 129,2-12-129,1-3 0,0-11 0,-1-2 0,-3-8 0,-4 1-129,-1 6 0,-3 0 129,-6 17 0,5-13-129,-5 13 258,0 0-129,1 21 0,2-5 0,2 1 129,3 4-129,2-8 0,3-2 129,4-8-258,3-5 258,0-17-129,1-10 0,-1-11 0,-2-13 0,-2-8 0,-5-13-129,-4-2 129,-5-10-129,-1 0 129,-1 1-129,-1 4 258,-1 12-129,1 12-129,1 14 258,1 21 0,-1 22-129,19 17 129,-5 25 0,0 18 0,-1 13 0,2 11 129,0 9-258,2 0 129,-3-5-129,2-5 258,1-12-258,2-10-129,3-15 0,2-11-129,-1-15 129,2-11-258,-1-9 0,2-6-387,-10-12-258,10 7-2709,-12-13-1548,-1 2-129,-8-5-516,-2 0 129</inkml:trace>
  <inkml:trace contextRef="#ctx0" brushRef="#br0" timeOffset="1927.1102">13504 13329 9030,'29'-3'5289,"-18"-1"0,-11 4-258,0-16-4128,0 16-258,-35-16-387,0 9-129,-8 0 0,-5-1-387,0 8-387,-7-5-258,15 10-645,-6-5-1548,17 15-1935,7-1-258,10 10-516</inkml:trace>
  <inkml:trace contextRef="#ctx0" brushRef="#br0" timeOffset="2485.1421">13634 13615 1935,'-27'-32'5289,"16"20"-516,-3-3-903,14 15-645,-16-19-774,16 19-516,0 0-387,0 8-387,0-8-387,0 21-258,0-21 0,11 25-258,-1-11 0,3-4-129,5-8 0,1-2-129,3-1 129,3-13-129,2-3 0,-4-7-129,-1-5 258,-3-3-258,-8 4 129,-7-2 0,-4 6 0,-5 5-129,-12 9 258,-3 10-129,-3 9 0,2 11 0,4 9 129,7 12-129,5 5 129,5 6 0,14-3 0,11-4 0,5-3-258,2-9-516,11-8-4386,-12-17 0,-4-9-516,-12-24-516</inkml:trace>
  <inkml:trace contextRef="#ctx0" brushRef="#br0" timeOffset="5520.3157">3016 7637 12255,'-8'-12'5934,"8"12"-387,0 7-129,4 10-4386,17 13-387,1 11-129,5 4-387,3 5 129,4 5-129,-2-7-129,-4-6 0,-5-11 0,-3-8-129,-9-17-129,-11-6 129,10-10 0,-10-14-129,-1-5 129,-6-3 0,1-2 0,-1 1 0,1 5 0,1 6 129,3 0-129,-2 8 129,4 14-129,0 0 0,11-3 258,-1 11-129,4 5 129,-1-2-129,2 3 0,0 1 0,-2-6 129,-1-4 0,-12-5-129,18-2 0,-18 2 0,16-18 0,-8 6 0,1 1 129,-9 11-129,14-11 0,-14 11 129,21 0-129,-10 7 258,-1 4-258,3 2 0,-1-1 0,1 3 129,-3-10-258,2 1-516,-12-6-516,21-10-4128,-16-3 0,2-2-258,-5-5-516</inkml:trace>
  <inkml:trace contextRef="#ctx0" brushRef="#br0" timeOffset="5673.3245">3522 7714 12900,'9'40'5934,"8"-10"-645,7 10 129,-1-11-4386,5 5-516,-3 2-1032,-8-26-1032,0-3-3870,-17-7-129,12-29-258,-14-14-516</inkml:trace>
  <inkml:trace contextRef="#ctx0" brushRef="#br0" timeOffset="6016.3441">3794 7410 9546,'-6'0'5547,"-5"1"-516,-2 5 0,8 13-3870,-11-6-387,9 4-258,-2 1-258,8 2 0,1 0-129,8-1 129,8-8-258,5 0 129,3-2 0,5 2 0,-2-1-129,-2 2 0,-5-1 0,-4-1 0,-12 5 0,-4 2 0,-10 0-129,-10-4-129,-4 7-387,-12-16-1806,3 6-2580,-2-6-258,1-4-258,0-2-387</inkml:trace>
  <inkml:trace contextRef="#ctx0" brushRef="#br0" timeOffset="6956.3979">3981 7520 8385,'51'-25'5418,"-33"11"-516,-5 3-258,-13-10-3354,3 8-516,-5-3-387,2 16-129,-22-11-129,8 11-129,-1 6 129,0 6-129,6 7 0,4 5 0,5 1 129,10 0-129,6-2 129,9-3-129,3-4 129,2-3 0,-1-6 0,-1-4-129,-7-3-129,-5-11 129,-4-3 0,-8-9-129,-2 5 129,-2-1 0,-2 2 0,-1 7 0,3 10 129,0-12-129,0 12 129,12 12 0,-1-2-129,3 6 129,-4-1 0,1-6 0,-11-9 0,16 13 129,-16-13-129,6-12 129,-5-2-129,-1-3 0,3-7 0,0 2-129,3-1 129,3 6-129,3 3 129,6 6-129,-1-2 0,3 4 129,0 2-129,-2 3 0,-2-2 0,-3 2 0,-13 1 0,16-3 129,-16 3 0,0 0 0,0 0 0,0 0 0,11 0-129,-11 0 129,1 9-129,-1-9 129,4 20-129,-1-1 0,2 3 0,4 1 258,1-4-258,2-1 129,0-1 0,-1 0-129,1-11 0,-12-6 0,0 0-258,3-23-258,-8 6-387,-22-15-387,1 9-516,-25-23-516,11 22 129,-21-17 645,13 18 645,-2-1 387,6 10 1032,15 14 129,5-2 645,24 21 516,0-7-258,17 13-774,5 0-3354,2-4-1935,-2-9-387,0-3-387,-6-7-387</inkml:trace>
  <inkml:trace contextRef="#ctx0" brushRef="#br0" timeOffset="9563.547">5858 12002 5676,'0'17'4773,"0"3"-387,0-20-129,0 0-3999,13 2-129,-13-2 258,13 0 129,-13 0 129,11-4 258,-11 4-129,0 0 0,11-11 129,0 11 129,-11 0-258,25 7-129,-11-5-258,6 4 0,1-3 0,2 4-258,3 1 0,2-3 0,-1 2-129,1-6 129,-1 3-129,1 3 129,-2-5 0,-1 4 0,-2-3 0,0 3 0,-3 1 0,0 0 0,-3-4 0,2 0-129,-1-1 129,-2-2-129,0 0 0,2-2 0,0-4 0,-2 4 129,1-2-129,-2 4 0,-4-4 0,2 4 0,-13 0 0,16 0 0,-16 0-129,0 0 129,10 0 0,-10 0 0,0 0 0,14 6 0,-14-6 129,11 7-129,-11-7 0,13 5 0,-13-5 0,11-1 0,-11 1 0,0 0 129,16-12-129,-16 12 0,10-1 0,-10 1 0,12 1 0,-12-1 129,12 10-129,-12-10 0,10 11-129,-10-11 129,0 0 0,12 3 129,-12-3-129,0 0 0,0 0 0,13 0 129,-13 0-129,0 0 0,0 0 0,12-12 0,-12 12 0,0 0 0,11-1 129,-11 1-129,0 0 0,13-1 0,-13 1 0,0 0 0,17-7 0,-17 7 0,14-15 0,-14 15-129,17-12 129,-17 12 0,19-11 0,-19 11 129,21-8-258,-21 8 129,21-7 0,-10 2 0,1 2 0,2 3 0,-2-5 0,3 0 0,0 1 0,1-2 129,0 1-129,0 1 0,1-4 0,0 2-129,2 3 129,-1-4-129,0 2 129,0 0 0,1 0 0,-1 3 0,1 0 0,-1-4 0,1-1 0,-3-3 0,2 1 0,-3 0 0,1-1 0,-2-2 0,-1 5 0,1-6 0,-3 6 0,2 2 0,-13 5 0,18-12 0,-18 12 129,17-7-129,-17 7 0,17-14 0,-17 14-129,18-7 258,-18 7-129,23-4 129,-13 4-129,3 0 0,-1 0 0,0 4 129,0-2-129,-1 0 0,0 0 0,0 1 0,0-1 129,3 0-129,-2-2 129,3 0-129,1 0 0,3 0-129,0 0 258,2 0-258,0 0 129,-4 3 0,3 2-129,-4 3 129,-2-5 0,-1 2 0,-13-5 0,19 6 129,-19-6-258,13 0 129,-13 0 0,11-6-129,-11 6 129,13-4-129,0 4-516,-8-8-1806,18 15-3096,1 3 129,6 5-645,4-1-387</inkml:trace>
  <inkml:trace contextRef="#ctx0" brushRef="#br0" timeOffset="17103.9783">7444 11855 1806,'0'0'3999,"0"0"0,0 0-516,10 11-645,-10-11-903,0 12-516,0-12-387,4 18-258,-4-7-129,5 5-387,-1-1 0,2 1-129,-6-16 0,9 19 129,-9-19-129,0 0 0,12 0 129,-12 0 129,5-19 0,-5 19 129,8-19-129,-8 19 0,17-9 0,-5 9 0,-12 0-129,24 12-129,-11-6 0,2-2-129,-2-4 129,2 0 0,-1-1 0,4-6-129,2-3 129,1-2 0,2-1 0,4 4 0,-1 0 0,5 7 0,-3-2 129,2 4-129,-3 0 129,-4 0-129,0 0 129,-3 4 0,-4-4-258,0-3 129,-6-10 0,-2-1-129,2-5 129,-1 0-129,-2-1 129,6-1-258,-1 7 258,2-1-129,1 7 0,3 2 0,-1 0 0,1 4 0,-2-2-129,1-2 129,-2-4 129,-1 2-258,0-1 258,0 1-129,-1 1 0,7 6 0,0-3 129,0 3-258,2 1 129,2 5 0,-3 2 0,2-2 0,0 3 0,-7-8 0,1 0 0,-3 0 129,0 0-129,-1-3 0,1-2 0,-3 0 0,3-2 0,1 2 0,0 2 129,-1-4-129,1 6 129,0 0-129,-1 0-129,1-3 129,-2 0 0,-1 0 0,0-3-129,1 5 0,-1-5 258,0-1-129,2 0 0,-3 4 0,3-1 0,-3 2 0,3 3 0,-2 0 0,1 0-129,-2 0 129,0 0-129,1 0 129,-12 0-129,17 3 258,-17-3-129,14 0 129,-14 0-129,11-8 0,-11 8 129,12-13 0,-12 13-129,17-13 0,-17 13 0,20-12-129,-9 5 129,-11 7 0,20 0 0,-20 0 0,19-1 0,-19 1-129,15 0 129,-15 0 129,12 0-258,-12 0 258,15-8-129,-15 8 129,15-16-129,-15 16 0,18-12 0,-18 12-129,15-13 129,-15 13-129,14-6 258,-14 6-258,11-5 258,-11 5-258,11-1 258,-11 1-129,13-1 0,-13 1-129,0 0 129,13-11 0,-13 11 0,0 0 0,12 0 0,-12 0 0,0 0 0,0 0 0,10-2 0,-10 2 0,0 0 0,0 0 0,11-4 0,-11 4 0,0 0 0,9-12 0,-9 12 0,0 0 0,4-21 0,-4 21-129,1-21 129,-1 21 129,2-18-129,-2 18 0,7-13 0,-7 13 0,13-8 129,-13 8-129,16-5 129,-16 5-258,11-8 129,-11 8-129,0 0 129,14-15 0,-14 15 0,6-18 0,-6 18-129,11-18 258,-11 18-129,17-19 0,-6 8 129,3-2-258,-1 0 129,2 4 0,-1-9 0,3-1-129,-4 3 129,3-6 0,-3-3 129,3 6-129,0-3 0,1 0 0,1 8 0,-1-2 0,2-2 0,0 7-129,0 4 129,-4 1-129,1-1 129,-3 6 0,-13 1 0,21-11-129,-21 11 129,15-12 0,-8 1 0,-7 11 129,10-19-129,-5 4 0,1 4 0,0 1 0,2-3 0,-1 2 0,-7 11 0,17-21 0,-6 7 0,-2-1 0,3-1 0,-2 2 129,0-2-258,1-2 258,-2 1-129,0-1 0,2 6 129,-2 0-129,0 0 0,-1 1 0,-8 11-129,15-17 129,-15 17 0,12-14 0,-7 4 129,-5 10-129,11-17 0,-6 7 0,0-2 0,2 0-129,0-2 129,0-1 0,1-3-129,1-5 258,1-6-129,-1-1-129,2-2 129,-1 3 0,1-2 129,-2 3-258,2 8 129,-2 1-129,1 7 129,-10 12 0,17-17 0,-17 17 0,18-10 0,-18 10 0,14-16 0,-8 4 0,0 1 0,-1-1 0,0-2-129,0 4 258,-2-4-129,1 2 0,-1 2 0,-3 10 0,6-15 0,-6 15 0,0 0 0,0 0 0,11-10-129,-11 10 129,6-11 0,-6 11 0,9-18 0,-1 7 0,-1 1 0,0-5 0,2 1 0,0 1 0,-9 13 0,18-12 0,-18 12 0,19-10 0,-19 10 0,18-13 0,-9 3 129,-9 10-129,16-22 0,-9 7 0,1 1 129,-1-1-129,-2 1-129,-5 14 129,14-15-129,-14 15 129,19-6 0,-8 3 0,2 3-129,-1 0 129,2 0 0,-2 3 0,-1-2 0,-11-1 0,16 0 129,-16 0-258,15-4 258,-15 4-129,9-12 129,-9 12-258,12-18 258,-4 7-129,-8 11 0,12-19 0,-12 19-129,12-20 129,-12 20 0,11-20 0,-11 20-129,8-14 129,-8 14 0,9-12 0,-9 12 0,9-12 0,-9 12 0,11-8-129,-11 8 129,14-7 129,-14 7 0,13-8-129,-13 8 0,0 0 0,13-6 0,-13 6-129,0 0 129,5-13 0,-5 13-129,4-15 129,-4 15 0,0 0 0,7-12 0,-7 12 129,0 0-129,12-6 0,-12 6 0,0 0 0,15-3 0,-15 3 0,0 0 0,13-3 0,-13 3 0,0 0 0,13-4 0,-13 4-129,0 0 129,0 0 0,14-2 129,-14 2-258,11-5 129,-11 5 0,18 0 0,-18 0 0,21 0 129,-8 0-129,-1 0-129,1 4 129,0-3 0,-13-1 0,20 1 0,-20-1 0,20 5 0,-20-5 0,16-1 129,-16 1-129,18-8 0,-18 8 129,19-2-129,-19 2 0,21-6 0,-11 6 0,-10 0 0,22-4-129,-22 4 129,21-13 0,-10 5 0,2 0-129,-1 3 129,1-4 0,2 1 0,0 1 0,4 2 0,0 2 0,-3 1 0,2-3 0,-2 1 0,0 2-129,-3-2 129,-2-5 0,-4-2 0,-1-2 0,1-3 0,-3 0 0,3-2 0,-3 0 129,4 1-129,0 4 0,2 2 0,1 1 0,0 5 0,3-2 0,-2 5 0,4-1-129,-2 0 129,0-1-129,-2 2 258,-1 2-129,-11 0 0,19-5 0,-19 5 0,12-7 0,-12 7 0,0 0 0,13-12 0,-13 12 0,0 0 129,0 0-129,13-10 0,-13 10 0,0 0 129,13-1-129,-13 1 0,0 0 0,0 0-129,0 0 0,10 1 129,-10-1 0,0 0 0,0 0 0,0 0 0,0 0 0,0 0 0,12 5 129,-12-5-129,0 0 0,9 14 0,-9-14 129,0 0-129,8 12-129,-8-12 129,0 0-516,0 0-3612,6-25-1032,5 0-645,2-4-258</inkml:trace>
  <inkml:trace contextRef="#ctx0" brushRef="#br0" timeOffset="25727.4715">11391 9340 1032,'0'0'2064,"0"0"-129,0 0 258,0 0-258,0 0-129,-5-13 129,5 13 0,0 0-258,0 0-516,0 0-129,11-3-516,-11 3 0,23 3-129,-10 1 0,1 5-129,-1-5 129,-1 1 0,-12-5 0,15 0 0,-15 0 0,0 0-129,11-13 129,-11 13-258,5-14 129,-5 14 0,0 0 0,16-12-129,-16 12 258,14 4-129,-14-4 0,18 15 0,-7-8-129,0 3 129,3 0 0,-4 4-129,3-2 0,1 0 0,-2 5-129,3-2 0,-2-1 129,1 1-129,-2-6 129,1 1-129,-3-4 0,3 0 129,-1-6 0,-1 3-129,-1-3 129,3 4-129,-13-4 129,22 5 0,-11-2 129,0 0-258,0 3 129,0 2 0,1 0 0,-12-8 0,21 23-129,-12-4 0,3 3 0,0 3 129,-2-1 0,3 5-129,-2 4 0,3-3 0,-3-1 0,0 5-129,0-8 129,-4 4 0,-1-7-129,-3-4 258,1-5-129,-4 2-129,0-2 129,0-14 129,0 15 0,0-15-129,0 19 0,0-4-258,0-1 387,0 5-258,3-2 258,2 2-258,-1 1 129,1 2 0,2 2 0,1-2 129,-1 2-129,2 3 0,-1-2 0,0 1 0,-1 2 0,0-1 0,-1 4 0,-1-1 0,0-6 0,-1-2 129,-2 0-129,2 2 0,-2 2 0,1-3 0,1-2 0,0 8 0,2 0 0,-2-2 0,2 5 0,-1-5 0,0-4 0,-1 6-129,0-5 129,1-2-129,-3-3 129,0 3-129,-1-5 258,2 5-258,0-2 129,1 1 0,1 4 0,3-2 129,-1 1-129,1-2 0,-1-1-129,1-3 258,-1-6-258,-7-12 129,10 16 129,-10-16-258,0 0 129,0 0 0,0 0 0,0 0-129,8 13 129,-8-13 129,12 13-129,-12-13 0,13 21 0,-5-9 0,0 1 0,-1 2 0,-7-15 0,13 12 0,-13-12 0,0 0 0,16 8 129,-16-8-258,12 3 129,-12-3 0,16 0 0,-16 0 0,22 1 0,-12 5 0,2-6 0,1 0 0,-3 0 0,2 1 0,-12-1 129,21 0-129,-10 0 0,0 0 0,0 0 0,2-1 0,-1-1 0,1 1 0,3 1 0,3 8 0,0-4 0,1 2 0,1 2 0,0 0 129,-1 0-258,-3 1 129,0-2 0,-5-7 0,-12 0 0,17 0 0,-17 0-129,8-7 129,-8 7 0,0 0 0,5-14 0,-5 14 0,6-12-129,-6 12 258,0 0-129,15 0 129,-15 0-129,17 0 0,-7 4 0,-10-4 129,21 8-258,-10-5 129,-1-5 0,2-2 0,-1-1 129,1-2-129,0 1-129,0-2 129,2 0 129,0 5-129,1 2 0,1 1 0,0 0-129,-1-5 129,2 5 0,-3 0 0,1 0 0,-1-7 0,0 6 0,-3-6 0,2-1 129,-2 7-129,1-4 129,1 0-258,-1 4 129,2 1 0,-2-1 0,1 1 0,-2 0-129,1 7 129,-12-7 0,20 10 0,-20-10 129,18 3-129,-18-3 0,15 4 129,-15-4-129,15 0-129,-15 0 258,19 0-129,-19 0 0,19 1 0,-19-1-129,17 0 129,-17 0 0,21-1 0,-10-2 0,2 0 0,-1-1 0,3 3 0,-1 1 0,-1-1 0,2-3 0,-1 0 0,0 2-129,0 2 258,2 0-129,-2 0 0,1 1-129,0 3 129,2 5 0,-2-1 0,0-5 129,-2-1-129,1 2 0,-2-4 0,1-3 0,-3-6-129,2-1 129,0-2 0,0 3 0,-2 1 0,2-2 129,-12 10-258,20-16 129,-20 16 129,19-11-129,-19 11 0,17-7-129,-17 7 0,14-7 129,-14 7-129,14-6 258,-14 6-129,0 0 0,16-13 0,-16 13 129,10-14-129,-10 14 0,17-14 0,-7 7 0,2 1 129,3 3-129,0 1-129,2 2 129,3 0 0,0 0 129,-2 5-129,2-2 0,-2 2-129,-2 2 129,-1-5 0,-4-2 129,0-2-129,-11 2-129,17-9 258,-17 9-129,17-20 0,-7 8 0,0 0 0,0 2 0,3 2 0,-2 0 0,1 0-129,0 4 129,0-1 0,-12 5 0,21-8 0,-21 8 0,19-7 0,-19 7 0,13-2 0,-13 2 0,0 0 129,13-6-129,-13 6 129,0 0-129,0 0 0,0 0 129,14-6-258,-14 6 258,0 0-129,13-4 0,-13 4-129,13-7 129,-13 7 0,15-2 0,-15 2 0,16-3-129,-16 3 129,15-5 0,-15 5 0,15-7 0,-15 7 129,15-19-129,-6 8 129,1-2-129,-1-2 129,3 3-129,0-2 0,1-1 0,-1 6 129,1-4-129,1 4 0,-1 4 0,1-1 0,-1 0 129,-1 4 0,0-8 0,0 7-129,-12 3-129,18-5 129,-18 5 129,18-9-258,-18 9 129,20-10 0,-20 10-129,20-5 129,-10 0 0,-10 5-129,17-9 129,-17 9 129,13-8-129,-13 8-129,10-13 258,-10 13-129,8-21 0,-4 7 0,0-5 0,-1-2-129,-1-2 129,2-7 0,0 4-129,-1-2 129,3 1 0,-3 5 0,3 2 0,0 3 129,0 1-129,-6 16 0,15-21 0,-15 21 0,14-13 0,-14 13 0,16-15 0,-16 15 0,13-9-129,-13 9 129,13-15 0,-13 15 0,15-22 0,-7 9 0,0-2 0,0-4-129,-1-1 258,3 5-129,-2-2 0,0 4 0,-1-3-129,2 2 258,0-5-129,0 3 0,1-3 0,1-3 0,0 1 0,3 0 0,-1 3-129,2-1 129,0 4 0,3 1 0,0 4-129,1-4 129,1 5 0,-1-6 0,-1 5 129,-2 0-129,1 0 0,-6 1-129,2-6 129,-5 3 0,0-5 0,-3 5 0,2-5 0,-1 3 0,0 3 0,0-3 0,-6 14 0,12-19 0,-12 19 0,12-13 0,-12 13 129,13-11-129,-13 11 0,10-14 0,-10 14 0,7-18 129,-3 6-129,-2 0 0,1-4 0,0 1 0,-1 1 0,3 2 0,-5 12 0,9-18-258,-9 18 387,11-6-129,-11 6 0,14-6 0,-14 6 0,15-6 0,-15 6 0,20-13 0,-9-1-129,-2-1 129,4 0 0,-2 3 0,1-2 0,-1-3 0,1 7 0,-1-5 0,0 3-129,2 4 129,0-5 0,0 1 0,1 2 0,-1 0 0,1 0 0,-1 1 0,-1 6 0,1 1 0,-1 1 0,0 1 0,-1 0-129,0 0 129,-11 0 0,20 0 0,-20 0 0,21-11 0,-10 9 0,2-4 0,0 1 0,2 3 129,0-2-258,3 4 129,-2 0 0,1 0 0,-1 0 0,0 2 0,1 5 0,-1-2 0,1 5 129,-2 4-129,0-2-129,1 2 0,0 2 129,-4 1 129,-1-4-258,0 2 129,-4-5 0,-7-10 0,0 0 0,14 12 129,-14-12-258,0 0 129,13 0 129,-13 0-129,13 0 0,-13 0 0,17 7 0,-17-7 0,21 21 0,-10-5 0,0-2 0,0 1 0,0-1 0,-2 1 0,-9-15 0,20 14 0,-20-14 129,17 0-258,-17 0 129,19 0 0,-19 0 129,19-12-258,-7 10 129,-12 2 0,24-4 0,-14 3-129,2-1 129,-1 0 0,-11 2-129,18 0 387,-18 0-258,14-3-129,-14 3 129,12-5 129,-12 5-129,13-10 0,-13 10 0,12-17-258,-12 17 387,15-9-129,-15 9 0,17-12 0,-17 12 0,18-4 0,-18 4 129,18-1-258,-18 1 129,15-9-129,-15 9 129,13-4 0,-13 4-129,11-11 129,-11 11 0,7-10 0,-7 10 129,7-12-129,-7 12 129,0 0-129,13-11 0,-13 11 0,0 0 0,14-9 0,-14 9 0,0 0 129,12 0-129,-12 0 0,0 0 0,12-5-129,-12 5 129,0 0 129,13-12-129,-13 12-129,13-12 129,-13 12 0,13-17-129,-13 17 258,14-16-129,-14 16 0,15-13 0,-15 13 0,17-19 0,-17 19 0,13-19 0,-13 19 0,14-17-129,-8 5 129,-2-1 0,2 1 0,0 2 0,2-3 0,-8 13 0,12-20 129,-12 20-129,0 0 0,14-15 0,-14 15 129,0 0-129,9-12 0,-9 12 0,0 0 0,0 0 0,12-11 0,-12 11-129,0 0 258,10-13-129,-10 13 0,8-17 0,-8 17 0,7-14 0,-7 14 0,8-13 0,-8 13 0,0 0 0,15-14 0,-15 14 0,0 0 0,16-11 129,-16 11-129,0 0 0,14-13 0,-14 13 0,7-16-129,-7 16 129,3-18 0,-3 18 0,0 0 0,4-15 129,-4 15-129,2-12 0,-2 12 0,5-12 0,-5 12 0,0 0 0,10-17-129,-10 17 0,0 0 258,12-12-129,-12 12 0,0 0 0,11-5 0,-11 5 129,0 0-129,0 0 0,14-11 0,-14 11-129,0 0 258,0 0-258,14-4 129,-14 4 0,12 0 129,-12 0-129,13-7 0,-13 7 0,17-7 0,-17 7-129,19 0 258,-19 0-129,19 0 0,-19 0 0,16 0-129,-16 0 258,14-2-258,-14 2 258,11-14-258,-11 14 0,10-13 129,-10 13 0,8-21 0,-8 21 0,6-12 0,-6 12 129,6-11-129,-6 11 0,6-14 0,-6 14-129,0 0 129,5-14 0,-5 14 0,0-12-129,0 12 258,0-10-129,0 10 0,0-20 0,0 20-129,0-19 129,0 19 129,0-17-129,0 5 0,0 12 0,0-14 0,0 14 0,2-17 129,0 6-129,-2 11 0,6-18 0,-2 6 0,-2 0 129,3-3-258,-1 3 129,1 0-129,0 0 0,0-3 129,1 3 0,-1 0 0,2-2-129,-7 14 387,13-14-258,-13 14 129,16-17-129,-16 17 129,15-10-129,-15 10 129,19 0-258,-9 0 129,1 0 0,0 0 0,-11 0 0,18 7 129,-18-7-129,14 6-129,-14-6 258,0 0-258,0 0 129,0 0 0,0 0 0,11 0-129,-11 0 258,0 0-129,4-11 129,-4 11-129,0 0 0,11-14 129,-11 14-129,0 0 0,14-12 0,-14 12 0,10-14-129,-10 14 129,11-15 0,-11 15 0,12-18 0,-12 18-129,14-17 129,-14 17 0,16-9 0,-16 9 0,20-12 0,-9 7 0,-11 5-129,20-12 258,-20 12-258,18-18 129,-10 4 0,-4-1 0,-2-4 0,-2-6 0,0 4 0,-4-7 0,-3 6 0,-2-2 129,2-1-129,-2 3 0,3 0 0,0 8 0,4-4 129,1 4-258,1 1 258,1 0-258,4-1 129,4 1 0,-9 13 0,19-20 0,-7 11 0,0-3 0,2-1 129,0 0-258,1 1 129,-2-5 0,1 1 0,4 0 129,-1-1-129,-2 0-129,3 0 129,-1-1 0,0 0 0,0 6 0,0-2 0,1 0 0,-3-1 0,2-1 0,0 1 0,2-1 129,0 3-129,-1-3 0,1-3 0,0 4 0,1 0 0,-1 2 0,-2 1 0,1 0 129,-4 3-129,1-2 0,-2 4 0,1 1 0,-14 6 0,19-11 0,-19 11 0,14-11-129,-14 11 129,6-14 0,-6 14-129,0-22 129,-1 9 0,-5 2 0,-1-2 0,0-4 0,0 4-129,-2-5 129,1 7 129,8 11-129,-9-19 0,5 5 0,4 14 0,-3-16 129,3 5-129,0 11 0,3-22 0,2 10 0,1 0-129,0 1 129,2-5 0,0 3 0,-1 2 0,-7 11 129,18-18-129,-18 18 0,18-17 0,-18 17 0,17-14 0,-17 14 0,14-5 0,-14 5 0,13-4 0,-13 4 0,0 0 129,12-3-129,-12 3 0,0 0 0,0 0 0,0 0 0,13-4 0,-13 4 0,0 0-129,0 0 258,0 0-258,11-1 258,-11 1-129,0 0-129,0 0 129,9-12 0,-9 12 0,0 0 0,0 0 0,0 0-129,0 0 129,0 0 0,0 0 0,0 0 0,0 0 0,7-12 0,-7 12 129,0 0-129,2-15 0,-2 15 0,7-14 0,-7 14 0,15-16 129,-1 5-129,2 2 0,1 0 0,4 1 129,2-2-258,1 5 129,1-2 0,1 4 0,-2 1 0,-1 1-129,0 1 129,-1-1 0,-4-2 0,1 1 0,-5 0-129,-2-2 129,-12 4 0,18-14 0,-18 14 0,12-14-129,-12 14 129,6-17-129,-6 17 258,4-19-129,-4 19 0,2-14-129,-2 14 129,2-17 0,-2 17 129,5-20-129,-5 20 0,7-15 0,-7 15 0,11-19 129,-11 19 0,15-17-129,-5 12 0,1-1 0,1 2 129,-2-1-129,-10 5 0,21-9 0,-10 4-129,-11 5 258,17-12-129,-17 12-129,13-12 129,-13 12-129,11-12 129,-11 12 129,12-17-258,-12 17 129,8-15 0,-8 15 129,9-19-129,-9 19 0,11-17 0,-11 17 0,0 0 0,14-15 0,-14 15 0,12-12 0,-12 12 0,9-19 0,-9 19 0,9-21 0,-5 5 0,-4 16-129,9-22 129,-5 8 129,-4 14-258,10-18 129,-10 18 129,16-16-129,-6 7 0,2 2 129,4 2-129,0 5-129,4 0 258,-1 0-129,2 0-129,-3 0 0,-1 5 129,-3-5 129,-2 0-129,-12 0 0,17-12 0,-17 12-129,10-22 129,-5 6 129,2 2-258,-1 0 129,1 2 0,-7 12 0,19-14 0,-19 14 0,20-10 0,-8 8 0,-2 2 0,3 0 0,-2 0 0,-11 0-129,17 8 129,-17-8 0,14 7 0,-14-7 129,0 0-129,0 0 0,11 0 0,-11 0 129,0 0-129,0 0 0,9-7 0,-9 7-129,0 0 258,13-6-129,-13 6-129,12 0 258,-12 0-129,16 7 0,-16-7 0,15 10 0,-15-10 0,11 10-129,-11-10 129,0 0-258,0-22-387,4 7-3354,-4-16-1032,1-2-903,7-3-129</inkml:trace>
  <inkml:trace contextRef="#ctx0" brushRef="#br0" timeOffset="28455.6276">19047 6438 2709,'-1'-16'2838,"1"16"-129,3-13-516,-3 13-387,12 0 0,1 0-516,-13 0-129,15 2-258,-15-2 129,16 0-258,-16 0-129,15-6 0,-15 6 0,14-6-129,-14 6-129,15-4-129,-15 4-129,16 8-129,-16-8 129,16 10-129,-16-10 0,13 17 129,-13-17 0,12 15 0,-12-15 129,11 0-129,-11 0 0,18 1 129,-18-1-129,19 0 0,-8 6 0,1 1 0,-1 3 0,2 7 129,-4-3-258,-1 1 0,0 5 129,1-4-129,-2-1 129,0-3-129,1 5 129,-2-3 0,1 1 0,0-1 0,1 1 0,0 4-129,-1-2 129,2 5 0,1-3 0,0 2-129,-2 2-129,3-1 129,0-1 129,0 2-129,2-4 129,0 2 0,0-2-129,-1-1 0,0-3 129,1 2 0,-4-5 0,2 4-129,-3-4 0,-2-2 0,-6-10 129,9 19-129,-9-19-129,7 16 129,-7-16 0,5 13-129,-5-13 129,2 17 0,1-6-129,-1 2 258,-1 2-129,3-1 0,-2 3-129,2-2 129,-2 1 0,-1-6 0,0 5 0,-1-15 0,0 19 0,0-7 0,0-12 0,-1 22 0,0-4 0,1 3 0,0 1 129,0 9-129,6 2 0,0 2 0,1 7 0,2-1 0,0 1 0,1 4 0,-2 1 0,0 1-129,1-4 129,-5-3 0,1-2 0,-3-2 0,1 3 0,-2-4 0,-1 0 0,1-1 0,-1 3-129,0 2 129,1 0 0,-1-3 0,1-1 0,2-1 0,1 0 0,0-3 0,1-2 129,1 2-129,-1 1 0,5 3 0,0-1 129,0 4-129,3-3 0,-2 0 0,1 3 0,2-5 0,0-3 258,0 4-387,-2 1 129,2-2 0,-2 4 0,0 1 129,-1-5-129,-1 5 129,-1 1-258,0-4 129,0-3 0,-3-2 0,-2-4 0,2 2 0,-4-5 0,-2-3 0,0-4 0,0 0 0,-4-4 0,-1 3-129,-2-3 258,0 2-258,0 2 258,-1 2-129,2 0 129,0 2-258,1 3 258,2-2-129,-1 3 0,3 1 129,-2-4-129,1 1-129,1-2 129,1 3 0,-2-4 0,1 1 129,-2-1-129,1-1 0,0-2 0,-1 2 129,0 0-129,0-4 0,1 4 0,1-4 0,-1-4 0,-1 1 129,3 0-129,0 4 129,0-16-129,0 20 0,0-20 129,0 0-258,3 13 258,-3-13-129,0 0 0,0 0-129,5 15 129,-5-15 0,0 0 0,5 10 129,-5-10-129,0 0 0,7 12 0,-7-12 0,7 12 129,-7-12-129,0 0 0,11 12 0,-11-12 0,0 0 0,8 12 0,-8-12 0,0 0 0,0 0 0,0 0 0,0 0 129,5 10-129,-5-10 0,0 0 0,0 0 0,0 0-129,0 0 129,4 12-129,-4-12-258,0 0-1032,0 0-3870,0 0-258,0 0-258,0 0-645</inkml:trace>
  <inkml:trace contextRef="#ctx0" brushRef="#br0" timeOffset="30275.7317">19036 8858 4773,'0'11'5418,"0"-11"-129,-3 11-387,3-11-3741,0 0-129,-14 4-129,14-4-258,0 0 129,7 4-258,-7-4 129,23-4-129,-6-4-129,8 8 129,2-2-129,7-4 0,0 3 0,3 5-129,2 5-129,-2-1 129,0 2-129,-4-3-129,0 3 129,-6-1-258,-2-7 129,-1 0 129,-5-5-129,-1 0 0,-3-2 0,-1-3 129,-14 10-129,15-10 0,-15 10 0,0 0 0,0 0 0,0 0-129,0 13 129,-7-1 0,-1 1-129,-4 0 129,0 5 0,1-8 0,0 3 0,3-1 129,2 0-258,1-1 258,5-11-129,-2 16 129,2-16-129,0 0 0,0 0 0,0 0 129,8 5 0,-8-5-129,14-12 0,-4-5 129,1-5-129,1 3 0,1-9 0,0 3-129,-3 1 258,0-2-129,-3 8-129,-1 1 129,-4 5-129,-1 0 129,-1 12-129,-3-22 129,-5 13-129,-3-4 129,-2 4 0,-4-1 0,0 2 129,-1 3-258,-1 1 129,2 0 0,3 3 0,1 1 0,1 0-129,12 0-129,-14 0-645,-4-7-4128,18 7-645,-7-12-129,7 12-1032</inkml:trace>
  <inkml:trace contextRef="#ctx0" brushRef="#br0" timeOffset="38496.2018">19892 9838 2709,'0'6'5031,"0"-6"0,-10 22-1548,10-22-2064,0 0 0,-8 10-387,8 3-258,0-13-129,5 19-129,-4-6-129,5 0 0,-3 4-129,1 2 129,-3-4 0,4 3-129,-4-1 387,2-2-516,-2-2 258,2 4-258,-3-17 0,6 21 0,-6-21-129,11 20 129,-11-20-129,14 16 0,-14-16 129,14 13-129,-14-13 129,14 8 0,-14-8 0,11 6-129,-11-6 129,0 0 0,15 8-129,-15-8 129,10 11 129,-10-11-129,15 13 0,-15-13 0,17 12-129,-17-12 129,19 14 0,-19-14-129,16 15 0,-16-15 129,15 12-129,-15-12 0,13 12 258,-5 0-258,-8-12 129,15 15-129,-15-15 129,17 19-129,-5-12 129,-1 3 0,-1-3-129,4-5 129,-1 6 0,2-1-129,0-3 129,1 2-129,-2 1 0,2 5 0,0-7 0,0 2 0,-1-4 0,2-3-129,-2 0 258,4 2-129,1-2 0,-3 0 0,3 0 0,0 0 129,-1 2-129,0 3 0,-4-4 0,-1 1 0,-2 0 129,1 1-129,-13-3 129,17 0 0,-17 0-129,16 0 129,-16 0 0,14 0-129,-14 0 0,15-5 0,-15 5-129,12 0 258,-12 0-129,10-4-129,-10 4 129,0 0-129,0 0 258,12 1-129,-12-1 129,0 0-129,0 0 0,14 0 0,-14 0 129,15-3-129,-15 3 0,18-1 129,-18 1-129,20 1 0,-20-1 0,16-1 0,-16 1 0,13 0 0,-13 0 0,13-1 0,-13 1-129,14 0 129,-14 0 0,18 1 0,-18-1 0,21 0 0,-8 2 0,-3-2 0,2 0 0,0-3-129,0-1 129,-12 4 0,21 0 0,-21 0 129,19 0-129,-19 0 0,19 0 0,-19 0 0,20 0 0,-9 0 0,-11 0 0,21-6-129,-10 4 0,-11 2 258,21-7-129,-11 5 0,2-3 0,-1 5 129,-1-3-129,3 0-129,-1-1 258,1 2-258,1 1 129,1-1 0,0-2 0,1-2-129,0 4 129,-1-2 0,3-4 129,-2 1 0,-2-1-129,3-1 0,-2 2-129,4-1 129,-2-2 0,2 1 0,1 2 0,-1 0 0,3 0 0,-2 1 0,-1-3 0,0-1 0,-2 3 0,1-1 0,-3-1 0,2-3 0,-1 1-129,0-2 129,2 1 129,-1 0-129,1-3 0,-1 0-129,0 2 129,2-3 0,0-1 0,-2 1 129,1-1-258,1 1 258,1 0-129,0-3 0,0-1 0,2-2 0,-1 2 0,3-3 0,-1-3 0,2 0 0,-1 1 0,1-5 0,0 1 0,-2-2 0,-1 2 129,-2-4-258,1 1 129,-2 0-129,-2-7 258,0 2-258,-3 0 129,3 3 0,-2-2 0,-1 2 0,0 0 129,-1 2-129,0 1-129,-1 2 258,1-3-129,-2-3 0,2 5 0,-2-5 0,1 0 129,2-4 0,-4 1-129,5-2 0,-3 4 0,3-8 0,-1 0 0,2-1 0,-2 4-129,-2-2 258,3-3-258,-5-5 129,3-1 0,-2 4 0,-3-7 0,3-2 0,-3-5 0,0-3-129,0-2 129,0 2 0,-1-2 0,2-2 0,0 3 0,-1-4 0,1 3 0,-1 1 129,1 1-129,1 0 0,-2-4 0,1-2 129,-1-1-129,1-1 0,-1 1 0,2-3 0,1 3 0,0-3 0,1 5 0,2 0 129,2 2-129,-1-1 0,1-3 0,2 4 0,0-1 0,-1 1 0,1-2-129,-2 2 258,1 1-129,0 4 0,-1 2-129,0-2 258,0 0-129,1 2 129,-4-2-129,3 1 129,-2-4-129,0-2 0,-1 1 0,-1-3 0,-2 0 129,0-1-129,0 1 129,0 0-129,-1 2 0,3-1 129,-2-2-129,1 3 0,0 1 129,-1-3-129,0 1 0,2 0 0,-2 1 129,0 6 0,1-2 0,0 2 0,1 0-129,-1 3 129,1-1-129,-1 2 0,1 3 129,-1-4-258,0 5 258,0 0-129,1 4 0,-2-1 129,1-1-129,2 4 129,-1 2-129,2 1 129,1-4-129,1 1 0,2 2 0,2 7 129,1-3-129,1 1 0,2 1 0,2 1-129,0 3 258,1 7-129,0-3 0,1-5-129,1 8 129,-2-2 0,1-1 0,-2 1 258,0 5-258,-3-4 387,-1 1-387,0 6 130,-1-2-130,-4 3 0,2 2 0,-3 6-259,1-3 259,0-1-387,-2 1 516,1 0-516,-1 4 387,-1 1 129,0-3-129,-1-1 0,-2 8 129,-11 8-129,15-14 0,-15 14 0,0 0 129,13-13-129,-13 13 0,0 0 0,0 0 0,0 0-129,0 0 129,0 0 0,0 0 0,0 0 129,0 0-129,0 0 0,0 0 129,0 0 0,11-10-129,-11 10 0,0 0-129,0 0 129,0 0 0,8-11 0,-8 11 129,0 0-129,11-7 0,-11 7 0,12-12 129,-12 12-258,17-15 129,-17 15 0,19-11 0,-8 5 0,0-1 0,2 2 0,-2 4 0,1-1 0,1-7 129,-1 6-129,2 0 0,-1-3 0,-1 3-129,3-2 129,-3-4 0,1 3 0,-1 6 0,0-1 0,-12 1 0,20-7-129,-20 7 258,16-2-129,-16 2 0,15 0 0,-15 0 0,15-3-129,-15 3 129,17-8 0,-17 8 129,21-7-129,-9-2 0,1 5 0,1 4 0,3-6 0,-2 5 0,2-3 0,1 1-129,1 3 258,1 0-129,-1-5 0,0 1 0,1-1 0,-1 1-129,1 0 258,-1 0-129,-1-6 0,-1 8-129,1 2 258,0-1-129,0-1 129,1 2 1,0-2-130,0-1 0,-2 3 0,2 0 0,-4 0 0,3-2 0,-2 2 0,0 0 0,1 0 0,1 0 0,-1 0 0,2 0 0,0 0 0,-2 0 0,3-3 0,-2 3 0,1-2 0,-2 2 0,1 0 0,-2-2 0,-3-1 0,4 3 0,-6-1 0,3 1 0,-2 0 0,0 0 0,1 0 0,-1-1 0,3-2 0,-3-1 0,3 4 0,-1 0 0,1-5 0,-1 5 0,0 0 0,0-3 0,0 2 0,2 0-130,-3-4 260,3 0-130,1 5-130,0-2 130,2 0 0,-2 1 0,2-3 130,-1 3-130,1 1 0,-2 0 0,-2 0 0,3 0 0,-4 0 0,1 0 0,-1 3-130,0 0 260,1-3-130,-2 2-130,2-2 260,-2 2-260,2-2 130,-2 3 0,2-1 0,-2-1-129,1 5 129,-1-3 129,0-3-258,-1 2 258,-1 3-129,2-5 0,-1 1 0,-12-1 130,23-1-130,-12-2-130,1 3 260,-2 0-130,1 0 0,-11 0 0,17 0 0,-17 0 0,12 1-130,-12-1 130,0 0 130,15 3-260,-15-3 130,0 0 0,13 0 0,-13 0 0,13-1 0,-13 1 130,11 0-260,-11 0 130,0 0 130,12 0-130,-12 0-130,0 0 130,14 2 0,-14-2 0,0 0 0,13 0 0,-13 0 0,11 0 0,-11 0 0,12 0 130,-12 0-130,12 6 0,-12-6-130,0 0 130,11 4 0,-11-4 0,0 0 0,0 0 0,0 0 0,0 0 0,0 0 0,0 0 0,0 0-129,0 0 129,0 0-258,12 1-258,-12-1-516,12 14-2322,-12-14-2322,0 0-129,8-17-645,-7-3-516</inkml:trace>
  <inkml:trace contextRef="#ctx0" brushRef="#br0" timeOffset="40556.3197">25921 2571 3612,'0'0'5289,"11"0"-258,-11 0-129,24 12-2451,-13-12-774,15 5-258,-9-5-258,7 0-258,-4-1-129,5 1-129,-1-2-258,2 2 129,-2 0-129,1 0-258,-3 0 0,1 11 0,-7-6-129,0-1 129,-3-1-129,-13-3 0,18 13 0,-18-13 0,0 0 0,0 0 0,0 0-129,0 0 0,0 0 129,0 0 0,0 0 0,0 0 0,0 0 0,0 0 0,11 6 129,-11-6 0,0 0-129,0 0 0,9 13-129,-9-13 258,0 0-129,0 0 0,12 13 0,-12-13 0,0 0 0,0 0 129,0 0-129,0 0 129,0 0-129,0 0 129,0 0 0,0 0 0,0 0-129,9 10 0,-9-10 129,12 15-129,-5 3 0,-1 5 0,0 8-129,-2 3 516,0 2-516,-4 6 516,0 8-387,0 6 0,-5-1 129,2 6 0,0 2 0,1 10-387,2 9 258,0 0-129,0 5 129,3 5-129,2 2 0,-3 5 129,2 4-129,-4-4 129,0 5 0,0 2 0,0 6-129,-4-1 129,1 8 0,-1 8-129,3 6 0,0 10 0,1 5 0,0 14-129,0 10 129,0 14 129,1 11-129,2 8 129,-2 8 129,0 9-258,0 10 129,-1 1-129,0 4 129,0 0 0,0 0 0,0-6-129,0 2 258,0-5-129,0-6-129,2-4 258,4 0-129,0-9 0,1-2 129,0-5-129,1-4 129,-2-8-129,0-5 129,-1-6-129,-2-15 0,1-6 129,-2-6 0,2-14-129,-3-17 129,1-10-129,-1-14 0,1-14 258,-1-11-258,1-13 0,0-14 0,0-7 0,-1-6 129,0-10-258,0-1 258,0-6-129,-1-15 0,0 18 129,0-18-129,0 0 0,0 0 0,0 0 0,0 0 0,0 0 0,18-8 0,-5-14 129,4-4-129,6-6 0,1-2 129,5-7-129,0-2 129,0 1-129,-3 5 0,-6 8 0,-2 4 0,-3 9 129,-5 3-129,-10 13-129,14-8 129,-14 8 0,2 21 0,-2 6-129,-14 9 129,-2 1-129,-4 12 0,-3 0 0,-4-1 129,-2-6-129,0-7 129,0-7 0,3-16 129,-1-12-129,-1-8 129,0-17 0,2-5-129,-1-3 258,1-8-258,3-1 0,2 6 129,0 2-129,2 5 129,1 10-129,-2 0-129,3 4 0,-2 4 0,-5-1-258,4-1-516,-18-13-3225,14 11-1677,-2-7-387,7 6-516</inkml:trace>
  <inkml:trace contextRef="#ctx0" brushRef="#br0" timeOffset="56207.2149">7218 11873 258,'11'14'3999,"3"-10"387,-14-4-1935,0 0-645,23-2 0,-17-15 0,9 14-258,-9-13 0,12 12-645,-7-9-258,8 8-387,-3 0-129,4 5 0,0 0 129,1 0-129,3 0 0,5 0 0,-1 2 0,3 0 0,1 0 0,3 4 129,-1-1-129,5 2-129,-6-2 129,1 0-129,-1-3 129,-2 5-129,1-7 0,-3 0 0,-2 0-129,-2 0 129,1 0-129,-4 0 129,0-1-129,2-1 258,-5-1-129,4 0 129,-1-2 129,3-1-129,-4-3 129,6 5-129,-1-4 0,5 1-129,0 0 0,2 2-129,0 1 0,-1 1-129,2 3 129,-4 0 0,2 1 0,-4 4 129,-1 4 0,4 0 129,0-1-129,5 5 258,2-5-258,3 2 129,4-3 0,1-4 0,2 0 0,-1 3 0,-1-4 0,2 1-129,-2-2 0,-2-1 0,-2 0 0,-2 1 0,-1-1 0,-1-4-129,0-1 129,-2-4 0,2-3-129,0-2 0,1 1 129,1 0-129,0 1 129,-1-1 0,-2-3-129,1-1 129,-3 1 0,1-2 0,-3-1 0,0-2-129,0 0 129,-1-3 129,-1 5-258,1-1 258,-1 1-258,-2 5 129,0 0-129,-1 3 129,3 0-129,-2 3 129,1-3 0,1 3 0,3-1 129,2-4-129,0 1 129,1-2-129,0-1 0,-1 4 0,-2 1 0,-1-4-129,-2 6 129,-4-2 0,0 0 129,-3 3-129,0-2 0,-2-4-129,3 2 129,-1-3 0,6-5 0,-1-2-129,0-1 129,2-5 0,0-2-129,1-2 129,1-6 0,-1-3-129,-1 2 129,1 2-129,1-1 258,1 5-258,1 2 129,1 1 129,1 6-258,-1-2 258,1-1-129,-1-1 129,-1 0-258,-1-5 129,-1-4 0,-1-1-129,-1-1 129,1 5 0,-4-1 0,0 3-129,-2 1 129,0 1 0,-1 3 0,1 4 0,-3-3 129,0-1-258,2 1 129,-3-8 0,4 2 0,0-1-129,0-6 258,0-1-129,1 2 0,-1-4 129,-2 0-129,2 7 0,0-4-129,1 6 258,-2-2-258,4 4 0,-3-3 129,1-1-129,2 1 258,-1-1-129,-2-5 0,1 1-129,-3 3 258,3-3-258,-3 5 258,2 3-129,-2 2 0,3 0 0,-1 10 0,1-3 0,1 0 0,-3 2 0,3 1 0,0 3 0,3-1 0,-1 1 129,3 1-129,-1 4 0,1 3 0,-4 6 129,-2 1-258,-2 1 129,-4 8 0,-4 2-129,-1 2 129,-6 0-129,2 2 258,-5-1-129,-1 0 0,0-1 0,1 1 129,-1 1-129,-1 2 0,4 0 0,0 4-129,-1 2 258,0 3-129,2 2 0,0-1-129,-1-2 258,-1 2-129,1 1 0,-2-1 0,2 1 0,-2 3 0,1-2 0,-2 5 0,-1 6 129,0-1-129,0 4 0,0 1 129,-1-1-129,0 2 129,2 2-129,-3-1 129,3 0 0,0-2-129,2 0 258,0-1-258,2 3 129,1-5 0,-1-1 0,2-5 0,0 1-129,0 1 0,1-1 0,-1 6 129,1 1-129,-2-1 0,4 3 0,-1 1 0,1-5 0,2 0 258,4 2-258,1-7 129,2 1 0,1-1 0,3 1 0,0 1 0,2 2-129,-1-2 0,1 0 0,0 1 0,-4-4 129,2-3-258,-1-4 129,-1-4 0,1-3 129,-2-4-129,2 0 0,5-7 0,0-1 0,4 0 0,2-1 0,4 0 0,1-1 0,3 3-129,1-5 129,5 2 0,0-5 0,0-2 0,3-2 0,3-5 129,-2-6-129,2-3 129,-2-3-258,0 1 129,-1 4 0,-1 1 0,-1 3 0,-3-2 0,1-3-129,2 2 258,1 0-129,-1-6 0,2-3 0,2 0 0,1-6-129,-1 6 129,2-2 0,-3-2 0,3 2 0,-5 1 0,2 1 0,-1-2 0,3-7-129,2-1 258,4-4-129,3-2 0,0-6 0,2-5 0,2-6 129,0-2-129,1-2 129,-4-7-129,-2 2 0,-3-5-129,0-3 129,1 2 0,-1 0-129,0-3 129,1 5 0,-1 0 0,0 6 0,2 0 0,-2-3 0,1 8-129,0 3 258,0 1-129,0 2 0,5 0 0,1 1-129,1 4 258,1 5-258,-2-6 129,0 2 0,0 1-129,-4-2 129,-4 3 0,-2-4 129,-4-1-129,0 0 129,-2 2-258,3-2 258,-3-3-129,2-1-129,-1 0 129,-1 3-129,1-3 129,-3 0 0,-1-3 0,-2-4 129,-3 2-129,-3 4 129,-5-4-129,0 0 0,-4 3-129,-1-4 129,0 7 0,-5-2-129,1-3 258,0 3-129,2 2 129,1 1-129,-1 1 129,3 5-258,-1 1 258,3 10-129,-5 2 0,3 2 129,0 4-129,-3 3 0,-1 0 0,-3 3 129,1-4-129,-1 2 129,0 0-129,-1-3 0,0-2 0,0-3 129,-4-4 129,2-5-258,-2 3 0,-1-5 0,0-2 129,-2-1-129,-2 3 0,1 3 0,2 2-129,-1 0 129,2 2 129,1 2-258,2-2 129,2 4 129,3-1-129,1 0 0,2 2-129,2 3 129,0 2 0,0 1 129,1 5 0,-1 0-129,2 2 0,-2-2 0,2 3 129,-1-1-129,0 1 0,-1 2 129,-1-3-258,-1 1 129,0 1 129,-2 2-129,-1 1 0,0 0 0,-4 1 0,1-1 0,-2 5-129,-3 3 129,0 2 0,-1 0 0,-2 0 0,-1 7 0,0 4 0,0 2 0,0 6 0,1 3 129,0 2-129,0 11 0,-1-4 0,1 5 0,-1 0 0,0 4 0,-2-2 0,1 3-129,1 2 129,0 0 0,1 8 0,2 1 129,1 5-258,-2 1 258,2 2-129,-2 1 0,-2 0 0,1 2-129,-3-5 129,-2 2 0,-2-1 0,1 0-129,-3 5 258,0 1-258,0 0 129,-1 4 0,-1 4-129,-3 1 258,0 2-129,-3 1 0,1-2-129,-2 0 129,0 2 0,0-5 0,0 2 129,2 0-129,1 0-129,2 2 129,1-1 0,1 3 0,1 0 129,1 2-258,2-1 129,-2 1 0,0-1-129,1-3 258,-2 1-129,1-3 129,-1 0-129,-1-2 0,0-1 0,0 1 0,3-2 129,1 6-129,1-2 0,4 1-129,4 2 129,4-1 129,3-2-129,7-1 0,3-1 0,3-7 0,5-3 129,0-5 0,2-11-129,3-5-129,1-7 129,-1-10 0,2-8 0,3-9-129,2-5 0,4-2 129,4-5 0,5-3 0,-2-6 0,2-3-129,1-2 129,-3-2 0,2-11 0,-3 0 0,-5-6 0,-1-8 0,1-5 129,0-4 0,2-8-129,0-2 0,-1-4 0,0-3 0,0-5 0,-3-4 0,-2-1-129,-2 0 129,-2-5 0,-4-2-129,-3-4 258,-1-7-258,-1-1 129,0-3-129,-1-5 129,-1-5-129,2-2 129,-2-7 0,2 4 129,0-1 0,-1-4-129,1 3-129,-1-3 129,-2-5 0,-2 1 0,1-1 129,-1-2-129,-2 3 0,-1-7 0,-3-6 0,-2 1 0,-3 6 0,-2-2-129,-2 7 129,-3-5 0,-1 3-129,-3 6 129,1 4 0,-2 0 0,-1 2 0,-1 3 0,0-2 0,2 6 0,-2 2 0,0-1 0,-1 6 129,4 6-129,-2-1 129,3 9 0,-2 6 0,0 3 0,2 11 0,1 4-129,2 4 0,0 4 129,0 4-129,2-1 129,1 1 0,-1 2-129,1-3 129,-1 5 0,-1-3 0,2 1-129,-1 0 129,1-1-129,1 4 0,-2 0 0,3 1 0,3-2 129,1 2-258,2 2 258,3 3-129,2 1 0,4 1 129,4 1 0,0 7-129,4 0 129,0 6 0,1 0 0,1 4-129,1 10 0,-2-3 0,2 3 0,2 1 129,0-2 0,3 3-129,3 1 0,2 0 0,3-2 0,0 3 0,1 0 0,1 5 0,1 0 0,-3-5-129,-2 4 129,-3-2 0,-1-4 0,-1 0-129,-3-5 129,2-3 0,-3 1 0,1 2-129,-1-3 129,-1-1 0,-2 3 0,-4 2 0,-2 0 0,-5 3 0,-4-1 129,-3 3-258,0 0 129,-3 2 0,-5-1 0,0 0-129,-2 3 129,0 0 0,-2 2 0,-2 2 0,-1 3 0,-1-2 129,1 2-129,-1 3 129,-3 1-129,1 3 0,0 0 0,-1-1 129,-2-1-129,1 1 129,-2-1-129,-2 5 129,2-5 0,-3 7-129,-9-12 0,17 14 0,-17-14 0,12 18 0,-12-18 0,12 14 0,-12-14 0,13 12 0,-13-12 0,18 20 129,-18-20 0,23 16 0,-7-6-129,0-1 129,4 0 129,1-3-258,0 0 0,0-4 129,2 1-258,-3-2 258,1-2-129,-3-8-129,0 0 129,0-3 0,-3-4 0,0 5 0,-2-1-129,0-4 129,-2 10 0,-11 6 0,15-9 0,-15 9 0,0 0 0,12 11 0,-11 1 129,1 2-258,-1 6 258,0 2-129,1 10-129,-1 1 387,0 2-387,1 1 129,2 1 0,3 8 0,-1-3-129,3 7 0,1-1 129,1 6-129,1 8 129,0 5 0,-1 8-129,-3 0 258,1 8-129,-3 1 129,-2-1-258,1 1 129,1-6 0,-1 1-129,3-1 129,1 4-129,2-2 129,3 2 0,-1 5-129,2 3 129,-2 12 0,1 1-129,-1 2 129,-2 5 0,-1 4-129,0-1 0,-3 0 258,1-2-258,-1 5 129,0-5 0,1 6-129,1 1 258,1 1-129,2 4 129,-1 7-129,1 6 0,1 1 129,0 5-258,-3-2 258,2 6-129,-2 5-129,-2-3 258,-1 1-129,1-3-129,-2 5 129,0 2 129,0 3-258,1-1 129,-2-3 0,0 3 0,1 1 0,-1-1 129,1-9 129,-2-6-387,-1-6 258,-2-8 0,0-1-129,-1-11 0,0-7 129,0-3-129,-2-5-258,-1-3 387,2-3-258,-1 0 258,1-5-129,0-1 0,1-4 0,0 0 0,0-6 0,0-5 129,1-4-129,-1-8 0,1-5 129,1-5-129,-2-5 129,1-2-129,-1-2 0,0 1 0,-5-3 0,1-4-129,-1 2 129,1-5 0,-1-1-129,0-1 258,2-7-129,-1-4 0,3-4 0,1-2 0,0-13 129,0 19-129,0-19 0,0 0 0,18 0-129,-7-7 129,6-14 0,3-7-129,2-5 129,5-7-129,2-10 0,-1-2 258,2 1-129,-4 2 0,-1 7 0,-2 5 129,-6 8 0,0 6 0,-7 11-129,-10 12 0,11 6 0,-11 16-129,-2 11 258,-9 6-387,-3 6 258,-6 2-129,-2 2 129,-4-1 0,-3-9 0,-4-4 0,-4-14 0,0-12 0,-4-6 129,0-3-129,2-12 129,0-6-129,5 0 129,2-6-129,8 5 129,4 5-129,3-2 0,3 1-129,1 4 0,-1-7-516,4 9-1290,-9-16-3612,4 2-129,-2-12-516,4 2-258</inkml:trace>
  <inkml:trace contextRef="#ctx0" brushRef="#br0" timeOffset="57659.2979">28565 10186 6063,'1'-165'5805,"-21"80"-387,-14 4-516,-20 7-3999,-14 16-387,-26 17-258,-13 22-129,-22 21-129,-16 32 0,-13 33-129,-4 28 129,4 29-129,10 22 258,9 8 0,22 12 129,20 9 129,32 6-129,24-8 0,32 0 129,15-11-129,31-1 0,22-2-129,24-11 129,21-13-129,19-16-129,18-17 129,16-18 0,21-31 0,9-31 0,5-29 0,3-30-129,-4-34 0,-5-20 129,-13-22 0,-15-16 0,-25-11 0,-19-12-129,-20-10 129,-22-5 0,-27 2 0,-20-10 0,-25 0-129,-19 3 0,-29-1-129,-25 18 129,-24 13-129,-18 14 0,-16 16 0,-15 28-129,-12 22 258,-8 25-129,0 27-129,4 15 258,1 25-129,3 21 0,4 20 129,7 14 0,15 23 0,8 16 129,13 9-258,13 12 129,18 15-129,21 9 258,22 5-129,20 4 0,22-4 0,24-1 0,26-6 129,24-14 0,24-19 0,19-14-129,16-20 129,27-20-129,10-23 0,15-25 129,7-21-129,2-11 0,2-23 0,-5-22 129,-10-26 0,-12-17 0,-14-19 0,-18-17-129,-19-20 129,-27-17-258,-26-11 129,-23-5-129,-29-4 0,-26 1 0,-33 6 0,-32 4-258,-24 21 0,-28 14 0,-17 23 0,-17 20 0,-11 31 0,-12 25 129,-5 26 0,2 23-129,0 27 516,9 25 129,5 20-258,8 15 258,13 17-129,16 17 129,12 12 0,16 18 0,16 5-129,16 9 0,23 13 0,20 6 0,22 0 0,22-4 0,32-4 0,29-12 0,32-13 129,26-18 0,28-29-129,26-25 0,21-31 129,16-27 0,11-35-129,3-39 0,-6-32 0,-10-28 0,-13-35 0,-20-25 0,-26-24-129,-27-22 0,-35-13 0,-36-9 0,-36-2 0,-30-3-129,-42 16 0,-38 6 129,-30 22-129,-30 23 0,-28 22 0,-23 28-258,-19 30-387,-22 16-2451,-2 44-2064,-7 26-516,5 34-516,9 33-128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09T16:47:01.0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11-09T17:02:36.115"/>
    </inkml:context>
  </inkml:definitions>
  <inkml:trace contextRef="#ctx0" brushRef="#br0">6094 7435 4257,'-14'18'5547,"0"-15"-258,14-3-258,-21-7-2967,21 7-387,0 0-258,0 0-258,-14 0-258,14 0-129,0 0-129,0 0-129,10 7-129,1-7 129,3-4-258,4-13 0,2-4 0,5-2 0,3-8-129,5-2 0,3-4 129,1 0-258,3 8 258,1 1-129,0 6 0,1 2 0,-1 5 129,-3 3-128,1 5-130,-3 1 0,-1-2 0,1-1 0,-1 0 0,-2 3 0,-2-2 0,1 1 0,-2-3 0,0 3 0,-1-3 0,-3 5 0,0-2 0,-2-1 0,1 2 0,1 0 0,-1-5 0,3 5 0,1-4 0,0-1 0,2 1 0,-1-1 0,1 0 0,-2 6 0,-2 0 0,-1 1 0,-1 0 0,-2 3 0,-1 1 0,-1 0 0,1 0 0,-4-2 0,2-1 0,-1-1 0,-2 1 0,1-1 0,-4-4 0,4 5 0,-4-4 0,1 0 0,-1 4 0,0-4 0,-2 0 0,-12 7 0,19-3 0,-19 3 0,13-8 0,-13 8 0,0 0 0,11 0 0,-11 0 0,0 0 0,0 0 0,0 0 0,0 0 0,0 0 0,0 0 0,0 0 0,0 0 0,0 0 0,0 13 0,0-13 0,-5 17 0,-1-2 0,-2 4 0,-3 0 0,1 4 0,0-4 0,-3 1 0,5-1 0,0-1 0,8-18 0,-13 19 0,13-19 0,0 0 0,-6 13 0,6-13 0,0 0 0,0 0 0,0 0 0,0 0 0,0 0 0,0 0 0,0 0 0,0 0 0,0 0 0,0-7 0,0 7 0,0 0 0,13-14 0,-13 14 0,15-15 0,-3 9 0,-12 6 0,18-16 0,-18 16 0,16-20 0,-16 20 0,13-16 0,-10 2 0,1-1 0,0 1 0,-1 1 0,-1 1 0,-2 12 0,3-20 0,-3 20 0,0 0 0,0-16 0,0 16 0,0-13 0,0 13 0,-2-17 0,-2 5 0,-3 0 0,0 0 0,7 12 0,-21-20 0,8 14 0,-3 0 0,1-3 0,-1 7 0,-1-4 0,1 1 0,2 1 0,-4-3 0,5 7-388,-11-11-2708,4 12-2709,-7-1-129,3 8-387,-10-8-645</inkml:trace>
  <inkml:trace contextRef="#ctx0" brushRef="#br0" timeOffset="823.0471">3990 7833 9804,'31'-45'6063,"-17"18"-387,-11 1 0,-1 15-1677,-11-16-3483,-11 4-129,-10 6-258,-7 8 0,-3 8-129,-4 3-129,-1 9 0,0 1 0,4 9 258,5 1-129,9 5 258,10-1-258,9 1 0,6-1 129,4 3-129,8 6 129,9 0-129,0 2-129,-2 4 258,0 4-129,-6 2-129,-2 2 129,-2-2 0,-6-7 0,-1-1 0,-1-5-129,-6-8-129,0-7 258,0-7-258,7-12-258,-16 5-129,16-5-645,0 0-3741,-10-10-387,10 10-387,0 0-387</inkml:trace>
  <inkml:trace contextRef="#ctx0" brushRef="#br0" timeOffset="1113.0637">3856 8039 11868,'8'-15'5805,"-23"23"-258,-2 7-129,-10-1-4128,0 0-774,-8 0 0,-2 1-258,2-1-258,1-3-258,9 1-387,-4-12-3225,15 0-1548,14 0 129,0 0-645,0 0-387</inkml:trace>
  <inkml:trace contextRef="#ctx0" brushRef="#br0" timeOffset="1507.0862">4061 8078 12513,'8'33'5676,"-7"-13"-258,3 9-258,-3-3-4386,3 4-516,-4-4-129,5-4 0,0-9-129,-5-13 129,16 2-258,-4-11 129,1-8-129,2-5 0,0-1 129,2 3-129,-2 2 129,-2 8 0,-1 10 0,-12 0 0,16 22 129,-9-1-129,-3 4 129,-2 4 0,0-3-258,0-6-129,1-1-516,-3-19-3096,0 0-1419,10-14-129,0-5-387</inkml:trace>
  <inkml:trace contextRef="#ctx0" brushRef="#br0" timeOffset="1788.1023">4319 7602 8385,'1'-32'5547,"-1"32"-129,0 0-387,23 26-2838,-23 1-903,11 20-258,-4 7-258,6 18-129,0 4-258,1 9-258,0-5 0,4-2 0,-2-10-258,-2-11-258,2-11-516,-12-32-2064,7-4-2580,-11-10 129,16-29-516,-13-12-387</inkml:trace>
  <inkml:trace contextRef="#ctx0" brushRef="#br0" timeOffset="2207.1262">4551 7657 9546,'2'56'5805,"-2"-19"-516,3 13 129,-4-2-3741,7 15-516,-2-2-516,11 3-129,0-4-258,7-3 0,0-11-129,4-7 0,1-12-129,0-11 129,0-14-258,-1-9 129,-6-12-129,-5-6 129,-5-8-258,-5-1 258,-5-3 0,-2-1-129,-9 8 129,0 7 0,-4 6 0,-1 4 0,3 13-129,1 11 0,5 8 129,4 10 0,3 3 0,0 5-129,8 3 0,5-4-258,6-2-258,-8-21-1290,9 5-3354,-1-12-129,3-6-387,-6-8-387</inkml:trace>
  <inkml:trace contextRef="#ctx0" brushRef="#br0" timeOffset="2526.1445">4942 8020 9030,'29'81'5418,"-17"-43"-129,-3-1-129,-6-14-3999,7 6-258,-10-9-258,5 1 129,-5-21 0,0 0-258,0 0-129,1-15 0,0-3-129,2-10 0,-1-4 129,4-2-258,1-1-129,1 4 0,3 4 0,0 1-129,1 3 0,-2 4-774,12 12-3870,-12-7-645,4 8-129,-5-8-387</inkml:trace>
  <inkml:trace contextRef="#ctx0" brushRef="#br0" timeOffset="3271.1871">5334 8107 9546,'0'13'5805,"0"-13"-516,10 10 0,-10-10-3999,26 0-387,-6-2-258,7-6-258,0-5-129,6 1 0,-3-9 0,1-2-258,-4-1 129,-5 3-129,-4-2 0,-8 4 0,-7 5 0,-4-1-129,-11 8 0,-8 4 129,-4 3 0,0 6-129,-1 6 129,0 6 0,6 3 0,6 5 0,8 2 0,5 1 0,12 3 0,9-3 0,8-2 0,3-8-258,5 1-387,-9-18-516,14-1-3870,-18-6-258,-3-12-516,-9-10-387</inkml:trace>
  <inkml:trace contextRef="#ctx0" brushRef="#br0" timeOffset="3579.2047">5676 7879 9804,'43'61'5547,"-16"-24"-387,-3-8-387,6 12-3612,-14-14-258,2 3-258,-8-12-258,-10-18-258,12 2-129,-9-12 0,0-11-129,-1-3 129,2-2-258,3 1 258,1-3 0,1 7-129,5 12 129,0 6 129,3 3-129,-1 15 129,2 2-129,-3 2 0,2 4-129,-6-7-516,6 2-1032,-17-18-3483,15-1 0,-10-18-516,2-6-516</inkml:trace>
  <inkml:trace contextRef="#ctx0" brushRef="#br0" timeOffset="4187.2395">6111 7954 5805,'25'0'5547,"-6"-4"-129,0-8-258,10 6-3225,-10-19-387,10 8-645,-8-8-387,1 3-129,-6-1-129,-4 0-129,-9 4-129,-3 5 0,0 14-129,-20-12 0,-1 12 0,-2 1-129,2 10 258,-3 7-258,7 3 387,6 4-387,6 5 258,5-2 129,12 4-129,8-3-129,10 3-387,-3-13-1161,11 3-3225,-4-2-258,-1-5-516,-6-2 0</inkml:trace>
  <inkml:trace contextRef="#ctx0" brushRef="#br0" timeOffset="5287.3024">10059 10243 7611,'22'1'5934,"-9"-1"-129,2 0-258,-2-14-3483,9 6-903,-13-9-387,3-5-258,-10-1-129,-2-5-129,-2-1-129,-12 0-129,-8 4 0,-6 11 129,-3 3-129,-8 11 0,-2 13 0,-2 10 0,3 11 129,1 7 0,7 8 0,6 6 0,7 6 0,7 0 129,9-3-129,3-1 0,11-6-129,8-6 129,5-5-129,6-6 129,2-13-129,5-7-129,2-3-129,0-9 129,1-2-516,-8-5-645,8-2-4128,-17-6-516,0 6 129,-10-3-774</inkml:trace>
  <inkml:trace contextRef="#ctx0" brushRef="#br0" timeOffset="6239.3569">10583 10572 9159,'27'-18'5676,"-14"7"-387,-1 11-387,-6-11-3999,-6 11-258,2-14-129,-2 14-258,-18-4 0,-5 8-129,-5 4 129,-2 12-129,-2 5 0,3 8 0,1 5 0,6 4 0,5 3 129,8-1-129,8 2-129,2 3 129,12-11 129,5-1-387,5-9 258,1-10-129,2-10 0,-2-6 129,-1-9-258,-6-13 129,-3-2 0,-5-6 129,-7-2-129,-2 1 0,-9 2 0,-7 5 0,1 4 0,-6 3-129,2 8-129,-2 6-129,6 6-516,-9-3-3225,15 15-1161,2 1-645,7 6-258</inkml:trace>
  <inkml:trace contextRef="#ctx0" brushRef="#br0" timeOffset="6751.3861">10917 10626 5934,'0'0'5805,"0"0"-516,0 0-129,-8 9-3999,8 11-129,-5-3-387,4 10-129,-4 1-129,5 2-258,0 1 0,6 0 0,8-4 0,7-5 0,6-5 129,4-3 0,-1-12 0,4-3 129,-2-17 0,-2-5-129,-6-5-129,-5-3 129,-11-8-129,-5 2-129,-3 2 0,-10 1-129,-9 12 258,-6 6-258,-2 6-129,-8 3-387,9 14-903,-14 3-3870,12 1 129,-2 0-516,7 2-645</inkml:trace>
  <inkml:trace contextRef="#ctx0" brushRef="#br0" timeOffset="27623.58">11054 5395 8127,'26'1'5418,"-26"-1"-258,20 8-258,-20-8-3612,10 3-387,-10-3-129,-1 17-387,-12-3 0,-7 8-129,-8 4-129,-6 8 129,-12 10 0,-3 6-129,-11-1 129,-1 9 129,-5 0-129,-1-1 0,-4-5 0,-1-4-129,-4-9 0,3-2 0,4-7 0,6-5-129,5-8 0,9 4-129,10-5 258,9 4-129,11 1 258,7-1-258,4-2 129,6 0-129,2-2 129,0-3-129,3 0 129,-3-13-129,18 9-129,-7-5 258,1 1-129,3 5 129,0 4-129,1 8 0,1 7-129,-1 13 258,-1 5-258,1 11 129,-2 10 0,1 2 0,1 2 0,1 1 129,1-6-129,1-5 129,1-4-129,1-8 129,2-8-129,-5-1 0,2-7 129,-3 0-129,-2-2 129,-3-1-129,-1 2 0,-2 2 0,-2-6 0,-2 0 129,1-4-129,-2-4 0,1-3 0,-1-1 0,-4-17 0,13 16 0,-13-16 0,23 17 0,-8-10 0,0 0 129,4 1-129,2 4 129,1 4-129,2 5 0,2-4 0,1 0 0,1 3 0,3 1 0,3-3 0,2 4 0,1-4-129,9-3 129,-1 5 0,3-1 0,-3 1 129,2-1-258,-4 5 129,-1-2 0,-6 0 0,-6-2-258,-5-1 258,-6-6 0,-1 0-129,-5-4 258,1-7-129,0-2-129,1-7 129,4-1 129,4-3-129,4 1 0,5-1-129,2-3 0,4 3 129,3-1 0,2-2 0,3-2 0,0-4 0,2-8 0,0-1 0,0-5 0,0 1 0,-3 1 0,-7 2 0,-2 5 0,-7 5 0,-4 3-129,-7 8 129,-5 1 0,-13 8 0,15-12 0,-15 12-129,6-26 0,-5 3 129,1-11-129,1-10 129,1-9 0,-1-6-129,3-11 129,-1-5-129,-2-5 129,0 4 0,-2-3 0,-1 1-129,0 3 258,-3-2-129,-2 7 0,1 7 0,-1 7 0,5 7 129,0 9-258,4 8 129,3 6 0,1 9 0,0 6 0,-8 11 129,16-19-258,-14 3 129,-2-6 0,-14-6 129,-6-12-129,-14-10-129,-12-9 129,-12-6 129,-7 4-129,-6-1 0,-4 9 0,5 4 0,3 13 0,5 12 0,9 7 0,11 9-129,4 1 0,8 7-129,5 0 0,2 8-129,-3-8-774,11 9-4128,-12-1-129,1-1-387,-5-7-516</inkml:trace>
  <inkml:trace contextRef="#ctx0" brushRef="#br0" timeOffset="29086.6637">9968 4515 10191,'11'-4'5418,"-7"22"-516,-5 10 129,-18 4-4386,-6 12-129,-14 9-129,-2 10-129,-8 7-129,2 3-129,-3-4 129,7-3-258,6-3 129,10-5 0,9-12 129,9-3 0,7-7-129,2-5 129,10 2-129,2-3 0,4-1 0,1 0 0,0-1 0,1 1-129,2-4 129,2-1-129,0-3 129,0 0-129,0-3 258,0-3-129,-3-1 0,1-2 0,-3-1 129,-2 1-129,-4-1-129,0-2 258,-11-9-129,15 17 0,-15-17-129,13 15 129,-13-15 0,13 17 0,-2-12 0,3 2 0,5 0 0,6 0-129,7 0 129,9-1 129,7-2-129,6-1 0,4 4 0,3-7 0,-2 0 129,0 0-129,-5-6 0,-3-4 0,-8-2 0,-4-4 0,-6-6 0,-4-1 0,-2 1-129,-1 0 129,-1 5 0,2 5 0,1 0 0,3 7-129,4 5 258,3 0-129,1 4 0,-2-3 0,-1 1 0,0-4 0,-6-10 0,-2-10 258,-4-11-129,-7-8 0,-1-6 0,-3-9 0,-2-5 0,1-1-129,-4 2 129,1 5 0,-3 5-129,2 12 0,-3-3 0,0 8 0,-2 4 0,-3 1 0,0-2 129,0-3-258,-6 2 129,0-1 0,-3 1 0,0 5 129,2 3-129,0 5 0,1 3 0,6 15 258,-8-13-258,8 13 0,0 0 0,0 0 0,0 0 0,-16-12 129,3 7-129,-5-6 0,-8-6 0,-7-3 129,-7-9 0,-4-3 0,-3 8-129,-2 1 0,2 8 129,1 7-129,5 8 0,3 10 0,8 14 0,4-3 0,4 4 0,3 1 129,2-6-258,0-1 258,1-11-129,-2-8 0,-7-8 0,-6-4 0,-9-5 0,-10-4-129,-5 9 129,-3 1 0,-3 11 0,1 11 0,6 6 0,3 9 0,8 1 0,9 1-129,8-3 0,4-10-645,9 5-2580,-5-20-2064,18 0 129,-19-20-774,15 3-129</inkml:trace>
  <inkml:trace contextRef="#ctx0" brushRef="#br0" timeOffset="32016.8312">12306 7391 2193,'12'33'4515,"-6"4"-129,-6-6-258,1 22-3354,1 13-774,-2 9 645,3 14 0,-2 4 129,10 16 387,-5-2-129,14 20 0,-2-6 129,14 23 0,-1-2-387,13 12-258,-2 4-129,6 5-258,-1-1 0,2 3 129,-3-7 0,-1-8 0,-7-11 129,-2-6-129,-7-13 129,-1-8 0,-6-18 0,-4-10-258,-3-16 0,-3-12 129,-4-17-258,-2-10 0,-3-9-129,-1-7 0,-2-13-258,0 0 129,0 0-774,1-6-1419,-1 6-2709,0 0-516,7 7-129,-7-7-258</inkml:trace>
  <inkml:trace contextRef="#ctx0" brushRef="#br0" timeOffset="32390.8526">13227 10554 8256,'10'-11'5289,"-14"17"0,-7 10-645,0 4-4386,-11-5-129,1 6 0,0 3 0,4-2 0,0 0 0,9 1-129,5 0 387,3 1-258,8 4 129,7 7-258,4-4 258,1 9-129,-3-3 0,2 5-129,-8-2 258,-5-2-258,-6-5 129,-9-6-129,-8-6-129,-7-9 0,0-2-516,-10-18-1290,4-2-3225,6-10-129,11 2-645,7-1 129</inkml:trace>
  <inkml:trace contextRef="#ctx0" brushRef="#br0" timeOffset="32795.8758">13442 10929 5547,'22'89'5418,"-11"-29"-258,-1 4-387,-4-2-3741,7 9 0,-11-16-387,9-4 0,-10-14-129,4-11-129,-5-26-129,0 0-129,-2-19 129,-4-26-258,-3-14 0,1-12 0,0-11 129,2-11-129,4 4 0,2 9 129,6 6-129,10 12 0,5 19 0,3 16 129,4 16-129,1 21 0,-2 13 0,-3 7-129,-9 11 129,-7 0-129,-8-4 129,-6-6-129,-10-9-387,-16-22-774,9-7-3612,-10-16-387,5-10-258,2-9-387</inkml:trace>
  <inkml:trace contextRef="#ctx0" brushRef="#br0" timeOffset="33222.9002">13840 10355 5547,'0'0'5418,"0"0"-387,10 0-387,-10 0-3999,12-13 129,-7-3-387,5-2-129,0 2-129,5 5 0,-1 3-129,1 8 129,1 12 0,-1 14 0,-3 11 0,-2 9 0,-5 7-129,-4 0 258,-1-4-258,-5-4 129,-5-13 0,-2-10 0,-3-15-129,2-7 129,2-13 129,4-11-129,5-2 0,3-1 0,14 8-129,5 2-258,12 12-774,-10 0-3741,16 5-258,-2 10-516,-2 3-387</inkml:trace>
  <inkml:trace contextRef="#ctx0" brushRef="#br0" timeOffset="735995.0965">20403 2583 10707,'9'22'5547,"1"-3"-387,-10-19 0,-7-10-4515,-11-1-129,-9 7-129,-11-7 0,-10-1 129,-15 3-129,-14 3 0,-20 1 0,-11 5 0,-16 0 0,-12 0 0,-17 0 129,-14 3-258,-12-3 0,-10 3 0,-15-3-128,-7-3-130,-10-11 0,-6-4 0,-7 1 0,5-9 0,1-1 0,9 0 0,16 3 0,16-1 0,24 12 0,28 5 0,29 5 0,25 3 0,25 7 0,22 6 0,29 4-130,5-17-1031,31 25-4257,-10-17-387,11 3-387,-6-11-387</inkml:trace>
  <inkml:trace contextRef="#ctx0" brushRef="#br0" timeOffset="736610.1317">16260 3766 12513,'-23'25'5934,"-26"7"-774,-13 22 0,-31-2-4902,-19 15 258,-18 0 0,-7 4 0,-8-7 0,6-5-129,7-15 0,17-4-129,23-11-129,19-8 0,18-1-129,17-7-129,19-3-129,19-10-129,9 15-387,12-19-1032,14 4-3612,-1-11-129,11-6-258,-8-12-645</inkml:trace>
  <inkml:trace contextRef="#ctx0" brushRef="#br0" timeOffset="736902.1484">15058 3955 11868,'-43'24'5805,"20"10"-387,9 30-129,-11 2-4515,9 12 129,-5 6-129,3 7-129,3-7-258,5-9 0,3-12-129,5-10 1,2-9-259,0-10 0,8-14 0,4-8 0,2-6 0,3-1 0,2-1 0,5-4 0,2 0 0,0 0 0,2 1 0,-4 0 0,5 3-1033,-17-7-4256,13 0-516,-5-11-129,8 0-645</inkml:trace>
  <inkml:trace contextRef="#ctx0" brushRef="#br0" timeOffset="737858.2031">22641 2503 9933,'36'44'5676,"-21"2"-387,-13 4-129,6 13-3741,-8 11-516,-1 15-258,-6 2-129,-1 10-129,2-2-129,3-3-129,1-11 0,2-8-387,0-15 387,6-11 0,1-10-258,3-17 129,-1-8-129,2-14-129,1-2 129,0-5-129,3-7 0,-2-5 0,4 0 0,-4-3 129,2-2-129,-3 1 258,1-4-129,0 1 0,-2 3 129,3 0 0,-3 4 129,1 3 0,-12 14 0,18-16 0,-18 16 0,12 1 0,-8 13 129,-4 5-258,0 8 129,-4 9 0,-4-1 0,-3 8 0,-4-3 0,1 1 0,-5-7 0,3-4 0,-4-12 0,1-2 0,0-9 129,-1-7-129,-3-14 129,1-3-129,-2-11 129,-2-5-129,-1 2 0,0-3 0,3-1-129,0 6 0,3 7 0,1 1 0,4 7 0,-2-1-258,6-2-129,-6-12-1677,8 12-3225,-7-9-387,10 5-387,-2-7-774</inkml:trace>
  <inkml:trace contextRef="#ctx0" brushRef="#br0" timeOffset="739734.3104">15049 3918 8514,'0'-26'5934,"0"26"-645,0 0 0,0 0-2709,-17 4-1935,0 13-129,-8 1 0,-4 10-258,-3 9 0,0 8 0,1 9-258,2 4 258,4 7-129,4 5 0,6-4-129,1-6 129,5-6-129,0-10 258,2-9 0,3-7-129,-1-10 0,3-7 0,2-11 0,-4 12 129,4-12-129,0 0-129,0 0 129,0 0-129,0 0 129,0 0-129,0 0 0,0 0 129,7 2-129,-7-2 129,19 0-129,-5 0 130,6-1-130,3 0-130,6 1 260,3 0-130,5 5 0,4 4 0,2 6 0,0-3 0,-2 5 0,-4-3 0,-6-6 0,-6 3 0,-5-1 0,-7-7 0,-13-3-130,0 0-3224,1-8-2451,-10-6-258,-4 2-387,-7-8-645</inkml:trace>
  <inkml:trace contextRef="#ctx0" brushRef="#br0" timeOffset="896253.2627">10474 12339 9030,'0'44'5547,"-11"-13"0,-5 13-258,-7 4-4386,2 13-258,-14 9 129,5 5-387,-4-3 0,6 1 0,2-12-129,8-11-129,2-16 129,9-17 0,7-17-129,3-17 0,9-19 0,5-17 0,3-14 129,6-12-258,1-13 0,0-2 0,1 0 0,-1 4 0,0 12-129,0 9 129,1 15-129,-1 13 129,1 22 129,3 14 0,0 11-129,2 23 129,2 14 0,3 16-129,1 12 129,-1 14 0,2 4 0,-1 3-129,-5-1 129,-1-12 0,-7-9-129,-5-14 129,-8-16 0,-7-13 0,-8-17 0,-15-8 0,-9-10 0,-13-5-129,-7-6 129,-4 4 0,-3 2 0,3 6-129,0 7 130,8 0-130,5 17 0,10 1 0,6 5-388,4-6-128,12 5-774,-6-12-4128,11-10-387,0 0-258,11 2-387</inkml:trace>
  <inkml:trace contextRef="#ctx0" brushRef="#br0" timeOffset="896597.2824">11396 12102 11352,'5'75'6063,"-5"-20"-387,1 18 0,-10 12-4902,9 9-258,-2-2 0,-2 4-129,3-6-129,0-10 0,1-9-387,0-18-129,2-12-645,-2-29-4386,11-10-387,1-16-258,3-16-516</inkml:trace>
  <inkml:trace contextRef="#ctx0" brushRef="#br0" timeOffset="896964.3034">11627 12146 10062,'22'-13'5805,"-14"21"-387,4 19 129,-11 14-4902,13 18-129,-9 7 0,6 17-129,-3 8 0,0 8-129,0-6 0,4-2 0,-4-12 0,3-13-129,-2-14 0,-1-14-129,-3-21 0,-5-17 0,0 0-129,-11-26 0,-7-7 0,-8-4 0,-5-3 129,-5 0-129,-1 7 0,-1 3 258,3 10-129,2 11-258,6 9-258,2-3-1677,12 10-3225,0 3 0,12 5-516,1-5-645</inkml:trace>
  <inkml:trace contextRef="#ctx0" brushRef="#br0" timeOffset="897409.3289">12618 12823 11094,'20'-61'5934,"-20"35"-516,-19-1-129,8 11-4644,-25-2-258,-3 7 0,-6 11-258,2 7 258,4 12-258,5 13 0,7 8-129,9 5 258,8 7-258,7 6 129,3 3 129,6 7-129,2 2 0,2 1-129,0 1 0,-4-2 0,-1-5-129,-5-9-387,0-1-2064,-2-27-2838,-4-12-258,6-16-387,-12-10-387</inkml:trace>
  <inkml:trace contextRef="#ctx0" brushRef="#br0" timeOffset="897590.3392">12452 13141 9030,'4'-11'6063,"-14"2"-516,-13 9-129,-13-3-2838,-3 1-2322,-8-1-387,-3 3-129,8 8-645,-5-1-4257,19 8-129,6-3-516,18 7-258</inkml:trace>
  <inkml:trace contextRef="#ctx0" brushRef="#br0" timeOffset="898024.364">12751 13228 10191,'-3'-44'5547,"-14"22"-258,-4 5-129,-10 2-4515,4 10-129,-7 5-129,7 10-258,5 14 258,7 5-258,6 5 258,9 3-387,6 2 258,12-8-129,3-3 0,-1-10 0,0-11-129,-1-7 129,-4-10-129,-2-14 0,-7-8 0,-3-4 0,-2-2-129,-1 4 258,0 8 0,0 11 0,0 15 0,0 0 0,6 9 129,3 20-129,2 5 129,2 9-258,4-1 129,0-2-129,2 1-258,0-12-258,3 1-774,-22-30-3999,28 12-387,-13-18 0,1-12-774</inkml:trace>
  <inkml:trace contextRef="#ctx0" brushRef="#br0" timeOffset="898325.3813">12926 13153 12255,'5'11'5805,"-2"6"-258,4 7-258,1 5-4644,-1 6-387,-1-2 0,5 0-129,3 0-129,1-8 0,5-9 0,2-7-129,1-9 129,0-12 0,-1-13 0,-3-9 0,-5-8-129,-2 1 129,-3-1-129,-4 3 129,-4 8-129,-1 3 0,0 12-258,-1 4-129,1 12-774,0 0-3870,-6 18-258,6-18-258,6 27-387</inkml:trace>
  <inkml:trace contextRef="#ctx0" brushRef="#br0" timeOffset="898609.3975">13339 13126 9417,'13'9'5676,"-15"14"-645,-8-5 129,9 9-4515,-9-5 0,2 4-258,4-1 0,7-1-258,10 4 129,8-6 129,6-10-258,6-2 129,-2-10 0,-1-9 0,-7-7-129,-7-3 0,-13-7 0,-3-2-258,-14 5 0,-14-6-258,0 14-645,-16-6-3870,9 14-387,1 2-258,9 6-645</inkml:trace>
  <inkml:trace contextRef="#ctx0" brushRef="#br0" timeOffset="899128.4272">13532 13158 9030,'28'49'4902,"-16"-22"-129,-2 8-1548,-7-17-2709,3 2 387,-6-20-129,3 21 129,-3-21-258,0 0 0,13-9 129,1-3-129,-3-10-258,7 2-258,-1-5 0,2-3 0,0 2 0,4 2-129,-2 0 0,2 4 0,-3 6-129,-2-3 258,-3 5 0,1 5-258,-6 2 129,-10 5 129,13-4-129,-13 4 129,0 0-129,0 12 0,-3-2 0,-3 8 0,-1-3 258,1 5-387,1 3 387,3-1-129,2 2 129,0-4 0,5-4 0,2-1 129,1-1-258,-8-14 258,16 17-129,-16-17-258,5 13 129,-5-13-129,-11 18-129,-7-10-387,4 4-4773,-19-10-258,0 1-387,-8-3-387</inkml:trace>
  <inkml:trace contextRef="#ctx0" brushRef="#br0" timeOffset="899920.4725">14399 12516 8385,'18'31'6063,"-13"-8"-129,-1 12-258,-4-20-2193,0 14-2967,-3-7-129,-7-4-129,-4-13-129,1-5 0,1-11-129,0-8 0,2-1 0,3-2 0,0 2-129,5 1 129,2 19-129,0 0-258,0 0-258,0 0-774,14 13-4128,-14-13 0,7 14-516,-7-14-258</inkml:trace>
  <inkml:trace contextRef="#ctx0" brushRef="#br0" timeOffset="900210.4891">14318 12218 9288,'29'-27'6063,"-29"27"-516,13-9 0,-13 9-4128,0 0-774,0 0-129,0 9-258,0-9-129,-15 13-129,15-13 0,-20 0 0,20 0 0,-9-14 0,9 3 0,0 11 0,4-16-129,-4 16-129,17 0-516,-17 14-4644,10-1 0,-9 0-516,0-1-387</inkml:trace>
  <inkml:trace contextRef="#ctx0" brushRef="#br0" timeOffset="915138.3429">10841 12932 5160,'0'0'5676,"0"0"-516,0 0-258,0 0-2709,0 0-1161,-20-4-129,9 1-258,-9 3 0,2 0 0,-10 0 129,1 0-129,-7 0-129,3 0 0,-5 0-129,5 3 0,-2-2-129,2 4 0,3 0-258,1-3 129,-1 3-129,2-4 0,0 3 129,-1-4 0,-1 2-129,0-2 0,1 0 0,0-4 0,4 3 0,2 1 0,4-1 0,2 1 0,15 0-129,-17 13 129,14 0-129,2-2 0,1-11 0,0 22-258,1-10-129,-1-12-645,0 0-4128,0 0-258,0 0-258,0 0-516</inkml:trace>
  <inkml:trace contextRef="#ctx0" brushRef="#br0" timeOffset="934577.4548">9124 7726 6837,'0'9'5031,"0"5"129,0-14-645,0 0-3741,-15 0-258,3 5 0,-9-1 0,-2 10 0,-7-2 129,-4 11-516,-8 6 258,-4 3-387,-7 8 129,-3 4-129,-5 7 129,-5 3-129,-1 3 129,-4 2-129,-1 1 129,-2 5 0,-1 1 0,-4 2 129,-5-5-129,-1 5-129,-3 4 258,1 0-129,-2-2 129,1 3-129,0-8-129,3 1 387,1 1-387,3-4 129,0-5 129,3 5-129,3-2 0,2 2 129,0-3 0,8 8-129,2-5 0,4 2 258,1-5-258,4-1 129,-1-12 0,1 1-129,-2-6 0,-1-7 0,1-5 0,1 0 0,2-3 0,0-3 0,4 2 129,3-1-129,4-1 0,4 0 0,4-1 129,3-2-129,2 3 0,5-8-258,5 1 0,1-6-258,8 3-645,-9-10-4128,19-4-516,-2-6 0,4-12-903</inkml:trace>
  <inkml:trace contextRef="#ctx1" brushRef="#br0">11 11728 0,'0'0'0,"0"0"0,0 0 0,0 0 0,0 0 0,0 0 0,0 0 0,0 0 0,0 0 0,0 0 0,0 0 0,0 0 0,0 0 0,0 0 0,0 0 0,0 0 0,0 0 0,0 0 0,135-98 0,-135 98 0,0 0 0,0 0 0,0 0 0,0 0 0,0 0 0,48-35 0,-48 35 0,0 0 0,0 0 0,0 0 0,0 0 0,0 0 0,0 0 0,0 0 0,0 0 0,0 0 0,0 0 0,0 0 0,0 0 0,0 0 0,0 0 0,0 0 0,0 0 0,0 0 0,0 0 0</inkml:trace>
  <inkml:trace contextRef="#ctx0" brushRef="#br0" timeOffset="936520.5659">3760 10969 4902,'-6'11'4644,"6"-11"-258,0 0-1032,0 0-2064,-12 0-387,12 0-258,0 0 0,0 0 0,-12-1 129,12 1-129,0 0 0,0 0 0,-12-8 129,12 8-129,0 0-129,0 0 0,0 0-129,0 0 0,0 0-129,0 0 0,0 0-129,0 0 0,0 0-129,0 0 129,0 0 0,0 0 0,-11-6-129,11 6 258,0 0-129,0 0 0,0 0 129,0 0-258,0 0 129,0 0-129,0 0 129,0 0-129,0 0 129,0 0-258,0 0 0,0 0 258,0 0-129,0 0 0,0 0 129,0 0-129,0 0 129,0 0 129,0 0-129,0 0-129,-1-10 258,1 10-129,0 0 0,6-9 0,-6 9-129,11-12 129,-11 12-129,9-13 129,-9 13-129,14-10 129,-1 10-129,0 0 0,3 7 0,1 6 0,0 4 0,0 10 0,-1 7 0,-4 7 0,-5 2 0,-5-1 0,-2 0-129,-4-2 129,-8-4-129,-1-7 129,-2-13 0,2-5 0,0-9 0,13-2-129,-14-5 258,14 5 0,0-13-129,11 9 0,7 4 129,6 3 0,3 3-129,1 13 0,-1 4 0,1 4 0,-6 6 0,-5 3 0,-11 2 0,-6 2 0,-11-2 129,-8-4-129,-4-7 0,-7-5-129,2-6 129,-2-12-258,4 1-258,1-13-645,20-2-4257,-7-5 0,9 2-387,3-7-258</inkml:trace>
  <inkml:trace contextRef="#ctx0" brushRef="#br0" timeOffset="937024.5947">4171 11035 11094,'29'0'5547,"-14"7"-516,-2-7-516,7 12-3354,-11 1-516,6 6-129,-6 0 0,4 8 0,-2 2-129,0 8 0,-2 0-129,0 3 0,-5-2-129,-2-1 0,-2-6-129,-6 2 0,-8-13-129,-3-11 0,-5-9 0,-2-8 129,-2-16 129,2-8-129,2-8 129,4-3 129,7-6 0,6 3-129,5 0 258,2 3-258,9 7 0,4 7 0,2 3 0,2 2-129,3 4 0,-4 0 0,5-1-258,-2 2 258,0-4-387,0-3-129,4 6-903,-18-10-2838,13 8-1290,-6-1-258,1 8-129</inkml:trace>
  <inkml:trace contextRef="#ctx0" brushRef="#br0" timeOffset="937410.6168">4758 10686 7611,'25'7'5547,"-9"7"-516,2 8 129,-3 0-3225,10 23-645,-12-7-516,8 10-258,-5 1 0,-2-3-387,-1-2 0,-3-7-129,0-7-516,-10-30-774,17 12-3612,-17-12-258,12-20-516,-9-10-258</inkml:trace>
  <inkml:trace contextRef="#ctx0" brushRef="#br0" timeOffset="937566.6257">4995 10793 11223,'-11'-11'5676,"-12"29"-516,7 6-129,-12-2-3999,2 5-516,-9-6-258,-1-4-645,4 6-903,-4-14-3741,8-6-258,2-10-387,11-10-516</inkml:trace>
  <inkml:trace contextRef="#ctx0" brushRef="#br0" timeOffset="938121.6575">5189 10346 8514,'8'-35'5805,"-4"24"-387,-4 11 0,13 0-3612,-13 0 0,7 26-774,-2 14-387,8 13 0,1 11-258,7 12-129,0 1-129,6 5 0,0-4-258,4-9 129,-2-13-258,-5-15-258,5-11-774,-23-19-3870,11-11-516,-11-19-258,-1-10-258</inkml:trace>
  <inkml:trace contextRef="#ctx0" brushRef="#br0" timeOffset="938600.6849">5534 10568 4386,'0'15'5547,"0"-1"-258,0-14-258,0 0-2709,24 13-774,-24-13-129,23 0-516,-10-9-258,8 1-129,0-2-258,6 0 0,-1-5-129,6-1 129,2 0-129,0 4 0,-1-4-129,1 1 0,-4 0 0,-4-6 0,-5-1 0,-3 2-129,-7-2-129,-6-4-387,0 14-645,-14-10-2580,2 7-1290,-5 4-258,-1 8-516</inkml:trace>
  <inkml:trace contextRef="#ctx0" brushRef="#br0" timeOffset="938977.7064">5830 10597 3999,'14'-32'5289,"-13"20"-258,-1 12-129,14-9-2709,-14-5-387,0 14-258,0 0-387,10 23-387,-9-1-129,8 10-129,-3 4-258,4 10 129,2 1-258,1-1-129,-1-6 0,1-11-129,-3-5 129,-10-24-516,16 10-903,-20-24-3612,-1-17 0,-4-12-516,-2-10-516</inkml:trace>
  <inkml:trace contextRef="#ctx0" brushRef="#br0" timeOffset="939158.7168">5835 10378 6450,'57'115'5289,"-27"-54"-258,-2-3-516,-6-4-2967,-7-19-1161,-1-9-903,-3-7-1935,-11-19-2193,0 0-258,2-10-645,-2-12 388</inkml:trace>
  <inkml:trace contextRef="#ctx0" brushRef="#br0" timeOffset="940344.7846">20324 8385 2322,'-5'-25'5289,"12"16"0,5 24-387,5 36-3225,-4-3-387,14 32 129,-12 4-387,9 23-258,-6 3 129,3 14-387,-2 3 0,3 2 0,-4-4 0,3 1-129,0-3 0,2-4-258,-4-10 258,1-4-129,-5-18 0,2-8 0,-4-13 0,-2-12 0,-4-17 0,-2-13 0,-1-12-129,-4-12-129,6-17 0,-4-7-387,4 3-645,-8-11-4257,4 15-387,-1 1-258,-1 16-774</inkml:trace>
  <inkml:trace contextRef="#ctx0" brushRef="#br0" timeOffset="940812.8114">20623 11065 9288,'-1'-19'5934,"10"-12"-645,12 5-129,5-16-4644,10 5 0,-1-2-258,1 11 129,-1 4-387,-1 15 129,-4 9-258,-5 4 129,-6 17 0,-7 3 0,-6 6 0,-6 0 0,0 1 0,-7-9 0,-3-5 0,3-5 0,7-12 129,-7 17-129,7-17 129,7 19-129,6-6 129,0 9 0,1 4-129,-1 9 129,-3 3-129,-6-4 129,-4 4-129,-8-9 0,-9-3 129,-6-9-258,-4-7 0,-5-10-516,7 0-1806,-5-14-2967,9-3 0,6-5-645,11 2-387</inkml:trace>
  <inkml:trace contextRef="#ctx0" brushRef="#br0" timeOffset="941208.8341">21207 11011 8127,'44'30'5289,"-25"-10"0,-3 17-1419,-4-10-3225,2 4 0,-7-5-258,0 9 0,-6-12-258,-1 1 129,-4-8-258,4-16 258,-26 4 0,7-9 0,-3-14 0,-2-7 0,2-7 0,1-3-129,2-3 129,8 6 0,7 2-129,4 8 0,11 2 0,9 6 0,8 4-129,5 3 129,4 1-129,2-1-129,3 2-258,-7-11-1032,6 9-3870,-7-4 0,1 7-774,-4-6 0</inkml:trace>
  <inkml:trace contextRef="#ctx0" brushRef="#br0" timeOffset="941747.8649">21899 10805 6708,'16'46'5418,"-8"-12"-387,-2 5-516,5 0-3999,-7 6-1032,5 3-387,-9-19-1677,1 8-2322,5-13-258,2-12-258</inkml:trace>
  <inkml:trace contextRef="#ctx0" brushRef="#br0" timeOffset="941910.8742">22050 10942 6966,'0'-12'5418,"-25"5"129,7 7-516,-7 3-3870,1 7-516,-5 0-516,0-10-645,9 9-1161,-8-6-3225,14-3-516,14 0-129,-5-10-387</inkml:trace>
  <inkml:trace contextRef="#ctx0" brushRef="#br0" timeOffset="942218.8918">22361 10561 8643,'27'44'5805,"-18"-7"-387,2 10-258,-4 4-4515,1 6-258,-3 1-258,-2-2-129,2 1-387,-3-14-387,11 6-2193,-6-21-2193,3-6-387,-2-10-516</inkml:trace>
  <inkml:trace contextRef="#ctx0" brushRef="#br0" timeOffset="943887.9873">22616 10594 5934,'-6'15'5547,"6"-15"-258,0 0-645,0 0-3870,6 0-258,-6 0-129,16-3-258,-4-4 0,4-2 0,8 4 0,4-3 0,7 4 0,4-1 0,3 2 129,4 2-129,1 1 258,-2 1-258,1 4 0,-5-3-129,-1 2 129,-6-4-129,-3-15-129,-6 0-258,-9-16-516,5 14-1677,-15-16-2451,-2 5-258,-4-3-516</inkml:trace>
  <inkml:trace contextRef="#ctx0" brushRef="#br0" timeOffset="944286.0101">22890 10565 903,'2'11'5031,"-2"2"129,4 7-129,6 14-2967,-10-14-387,6 20-516,-6-4 129,6 12-387,-5-8-129,5 5-129,-4-10-258,1 1-387,-1-4 0,1-15-645,1 4-516,-4-21-3225,0 0-1032,0 0 0,0 0-645</inkml:trace>
  <inkml:trace contextRef="#ctx0" brushRef="#br0" timeOffset="944519.0234">23015 10580 6837,'12'-12'5547,"-1"31"-129,-6-1-387,12 13-4128,-14-2-258,4 11 0,-4 1-258,4 3-129,1-3-129,2-4-129,-1 0 0,-3-13-516,10 4-4386,-10-14-258,-6-14-645,0 0-129</inkml:trace>
  <inkml:trace contextRef="#ctx0" brushRef="#br0" timeOffset="946274.1238">5919 10451 5160,'0'0'5031,"0"0"-387,0 0 0,0 6-3225,7 11-129,-4-5-645,7 12 129,-4-2-129,6 2 258,-5 0-258,7 6-129,-7-5 129,7 8-129,-6-5-258,2 0-129,-3-3-129,-1-6-387,1 3-903,-7-22-3999,0 13 258,0-13-645,0 0-258</inkml:trace>
  <inkml:trace contextRef="#ctx0" brushRef="#br0" timeOffset="946861.1574">5802 10610 4386,'0'0'4773,"0"0"-129,4 7-2322,-4-7-516,0 9-258,0-9-258,1 21-129,-1-21-387,2 30 129,-2-12-258,9 5 258,-6 1-387,5 10 0,-2-8-129,1 1-258,-1 0 0,-4-6-645,4 1-387,-10-10-3999,4-12-129,0 0-516,0 0-258</inkml:trace>
  <inkml:trace contextRef="#ctx0" brushRef="#br0" timeOffset="957270.7527">21858 11660 6063,'10'-17'6063,"4"14"-129,-14 3-645,14 12-2322,-2 16-1935,-11 5-387,3 16-129,-4 6-258,1 6 0,-1 5-258,0 3 129,-3-8-129,0-5-129,2-9-258,-6-20-645,15-7-4257,-8-20-258,0 0-387,12-13-645</inkml:trace>
  <inkml:trace contextRef="#ctx0" brushRef="#br0" timeOffset="957465.7639">22038 11889 6837,'14'-11'6192,"-14"11"-516,-1 15-129,-18 11-1806,-15-12-3483,-10-3-129,-7 1-129,-3-4 0,2-3-258,1-5-129,16 2-387,2-9-645,33 7-3612,-14-7-387,14 7-516,9-7-129</inkml:trace>
  <inkml:trace contextRef="#ctx0" brushRef="#br0" timeOffset="957809.7836">22123 11979 6708,'17'58'5805,"-6"-27"-129,-5-5-129,8 9-3612,-13-18-645,8 4-516,-5-9-129,-4-12-258,14 0 0,-4-7-258,1-17 0,1-2 0,2 1-129,-1-4 0,2 0 0,-1 4-129,-1 2 129,-4 5-129,-9 18 0,20-11 0,-20 11-516,0 0-645,22 0-4257,-22 0 129,0 0-516,6 6-387</inkml:trace>
  <inkml:trace contextRef="#ctx0" brushRef="#br0" timeOffset="958312.8123">22555 11966 4386,'10'-2'6063,"4"-15"-387,-14 17-387,11-21-2967,7 21-516,-18 0-774,17-10-516,-17 10-129,14-7-258,-14 7 0,0 0-129,0 0 0,0 0 0,2-11 0,-2 11 129,-6 0-129,6 0 0,-11 3 0,11-3 129,-7 24-129,4 1 129,3 4 0,0 0-129,2 5 129,1 2 0,2-7 0,0 0-129,-1-10 0,-4-19 0,5 17-258,-5-17-258,0-10-1161,-9-11-3741,1-1-129,-2-12-516,3-3-129</inkml:trace>
  <inkml:trace contextRef="#ctx0" brushRef="#br0" timeOffset="958449.8202">22572 11739 10449,'18'-12'5676,"2"7"-774,-12-7-2193,-8 12-5676,2-13-1935,-2 13-516,0 0-387</inkml:trace>
  <inkml:trace contextRef="#ctx0" brushRef="#br0" timeOffset="959020.8528">22989 11832 7611,'33'0'5805,"-21"-3"-258,-1-5-516,-6-4-3999,-5 12-387,0-12-258,0 12-129,-18-4-258,1 4 0,-1 8 0,0 8 129,1 4-129,3 6 0,5 2-129,6 3 129,3-3 0,2-5 129,8 1-129,1-6 129,2-8 0,1-10-129,-2 0 129,-12 0-129,18-20 0,-18 20 129,11-17 0,-11 17-129,0 0 129,0 0 129,11-4 0,-9 13 0,1 8 0,0 10 0,2 10-129,2 4 129,-2 6 129,0 9-129,-1-1 129,0 4-258,-3-4 129,-1-5 0,-4-10 0,-5-10-129,-8-13-129,-2-8 129,-5-9-129,-3-12 0,-1-8-129,-2-6-258,6-3 0,0-3-258,11 7-516,-4-13-2967,17 18-1419,8-1-387,14 7-516</inkml:trace>
  <inkml:trace contextRef="#ctx0" brushRef="#br0" timeOffset="959332.8707">23297 12039 7998,'26'-55'5547,"-15"37"0,-9 2-516,-2 16-3741,0 0-516,-7 0-387,-5 7-129,2 9-129,-2 4 0,4 5 0,3-1-129,5-3 129,4-4-129,7 0 129,6-12-129,3-3 129,0-2-129,1-19 0,-4 2 0,-3-4-129,-5-4 0,-8 1-129,-1 6-129,-11-6-516,2 12-1161,-13-4-2967,3 4-645,-1-3-129,3 7-387</inkml:trace>
  <inkml:trace contextRef="#ctx0" brushRef="#br0" timeOffset="959688.8911">23442 11802 6966,'33'56'5547,"-18"-18"-387,-4 3-258,12 6-3999,-16-9-387,1 1-129,-2-13-129,-1-8-129,-5-18-129,0 0 258,8-8-129,-6-18-129,2-4 129,2-3-129,-2-2 129,3 6-129,0 4 258,3 15-129,-10 10 0,21 6 0,-11 12 0,2 6 129,-1 5-129,1 4 0,-1-5-129,-1-3 0,2-5-258,-12-20-903,22 15-3999,-22-15-258,23-7-129,-15-14-516</inkml:trace>
  <inkml:trace contextRef="#ctx0" brushRef="#br0" timeOffset="960888.9597">23903 11959 3225,'20'1'5676,"-20"-1"-387,0 0-258,0-16-2064,0 16-2580,-23 0 129,9 0-258,-7 7 129,7 8 0,-1 0-129,7 6 258,2-5-258,6 1 0,1-4 0,10 1 0,3-12-129,1-2-129,1 0 0,0-9-129,-4 0 129,0-2 0,-5-2 0,-7 13-129,7-14 129,-7 14 0,0 0 0,0 0 129,0 17-129,0 2 0,6 1 0,-2-5 129,5-3-129,2-6-129,4-6 0,-1-6-258,5-14 0,-6-20-516,7 5 0,-10-19-258,9 3-258,-14-17 258,6 7 129,-11-9 129,3 11 516,-3-2 645,0 6 387,0 21 387,-6-4 258,6 38 0,-2-11 129,2 32-387,0 13 258,5 28-516,-2 9-258,4 12-129,0 9 0,3 0-258,3-2 129,1-8-129,3-13-387,-3-20-516,12-14-3999,-10-22-645,2-13-387,-4-20-387</inkml:trace>
  <inkml:trace contextRef="#ctx0" brushRef="#br0" timeOffset="961424.9904">24783 11846 9417,'16'81'5934,"-6"-29"-645,-2-1 0,0 7-4773,-6-5-258,0 0 0,-2-9-129,0-6-129,-6-14 0,6-24 0,-18 3 0,10-18 0,1-30 129,1-8-129,4-14 0,2-5 129,5-3 0,8 8-129,7 5 0,3 15 0,2 18 0,4 9-129,-2 20 129,-4 23 0,-5 11 0,-5 9 129,-12 2-258,-4-4 0,-12-2-129,-11-14-387,5-7-1806,-9-27-2709,3-17-516,1-20-387,10-11 0</inkml:trace>
  <inkml:trace contextRef="#ctx0" brushRef="#br0" timeOffset="961641.0027">25063 11098 9288,'59'17'5934,"-37"28"-516,-9 17 0,-2 24-4773,-5 5-129,-4 17-387,-2 0-129,0-1 129,0-8-129,-2-14-387,2-11-516,0-33-2322,8-7-2193,3-26-129,11-8-645,-2-16 388</inkml:trace>
  <inkml:trace contextRef="#ctx0" brushRef="#br0" timeOffset="961993.0228">25517 11822 7611,'0'0'5676,"-4"9"-129,-13 3-645,-11-4-4257,5 6 0,-6-3-258,5 2-129,3 3 0,7 2-258,10 2 0,4-3 129,11-1-129,6-3 0,7-4 0,0-4-129,1-5 129,-4 0-129,-1-7 129,-5-5 0,-2 0-129,-7 1 129,-6 11 0,5-14 129,-5 14-129,0 0 0,0 0 0,1 12 129,3 5-129,0 3 0,5 1-258,-1-9-258,8 5-1032,-16-17-2709,18 5-1032,-8-12-387,2-12-387</inkml:trace>
  <inkml:trace contextRef="#ctx0" brushRef="#br0" timeOffset="962310.041">25634 11686 6837,'16'22'5934,"-4"15"-516,-2 7 129,4 18-3999,-3-12-774,-1-1-258,-3-6-129,-1-7-129,-2-14-129,-4-22-129,0 0 0,2-12 0,-2-19 0,2-1-129,2-7 129,2 0 0,1 3 0,4 5 0,3 8 0,1 11 0,2 10 0,2 6 129,-3 13-129,-1 6 0,-1 8-258,-4-2-129,3 8-516,-13-18-2451,4 8-1935,-1-10-516,6-3-387</inkml:trace>
  <inkml:trace contextRef="#ctx0" brushRef="#br0" timeOffset="962753.0663">26205 11754 5031,'15'-4'5805,"-11"-9"-516,-4 13-258,-7-8-3612,7 8-516,-18 3-258,6 9-129,-3-2-258,1 10-258,0 4 129,5 1 0,4 7-129,5-2 129,0-8 0,8 1-258,4-6 129,3-8 0,-1-9 0,0-9-129,-3-12 0,-4-4 129,-1 5-129,-5-6 0,-1 4 129,0 7-129,-5 2 129,5 13 0,0 0 0,-14 0 0,13 14 0,1-2-258,1 7-129,1-7-387,14 15-1419,-8-13-2838,6-1-258,-1-4-516</inkml:trace>
  <inkml:trace contextRef="#ctx0" brushRef="#br0" timeOffset="963028.082">26319 11764 5934,'21'67'5547,"-12"-26"-258,3-2-645,1 6-3870,-6-13-387,0-3 129,-5-15-129,-2-14 129,0 0-129,11-18 258,-8-15-258,6-4 129,-1-5 0,7 2-258,0-1 129,8 7-387,2 12 0,2 4-258,6 18-1161,-6 2-3870,-2 12-258,-7-2-387,-7 1-516</inkml:trace>
  <inkml:trace contextRef="#ctx0" brushRef="#br0" timeOffset="964464.1642">3509 12480 12126,'13'7'5547,"-1"11"-387,1 1 0,0 5-4386,-3 4-258,1 1-387,-5 0 0,-3-2 0,-2-4-129,-1-6 0,0-17 0,0 0 129,0 0 0,-7-16 0,7-8 0,1-5-129,7-3 129,2-2-129,2 5 0,3 5 0,0 5-129,2 9 129,-1 4-129,-2 6 129,0 5 0,0 12 129,-1 1-258,-2 2 0,2 7-387,-6-14-516,14 9-3741,-21-22-258,22 13-516,-10-15-129</inkml:trace>
  <inkml:trace contextRef="#ctx0" brushRef="#br0" timeOffset="964780.1823">3885 12318 13158,'3'7'5676,"5"14"-387,0-1-129,5 11-4515,-5-4-129,2 0-387,1 0 129,2-5-129,3-10-129,0-3 0,4-9 0,3 0-129,-1-15-129,-3-6 129,-2-2-129,-6-1 258,-5 0-258,-6 0 258,-6 5-129,-13 2 129,-7 11-258,-5 4 0,-1 4-516,-9-2-1161,13 6-3096,-4-4-258,11 2-258,3-4-516</inkml:trace>
  <inkml:trace contextRef="#ctx0" brushRef="#br0" timeOffset="965053.1979">4048 11808 7482,'29'35'5418,"-14"-1"-258,1 10-258,12 16-3096,-12-2-903,11 13-258,-3-3-258,4-1-387,2-5-516,-5-22-2451,7-4-1806,-2-15-516,-3-17-129,-3-10-387</inkml:trace>
  <inkml:trace contextRef="#ctx0" brushRef="#br0" timeOffset="965217.2073">4376 12055 10836,'-35'-50'5418,"15"42"-129,0 12 0,-17 5-3741,11 16-903,-10-1-258,-3 4-387,2 6-516,-10-16-1806,12 5-2709,2-8-387,9-3-258,3-10-387</inkml:trace>
  <inkml:trace contextRef="#ctx0" brushRef="#br0" timeOffset="965760.2383">4886 11615 12900,'0'0'5805,"9"7"-387,3 21-129,-1 2-4902,7 15 129,-4 4-258,4 6-129,-1 2-129,2 0-129,0-7-387,-5-17-1032,5 2-3612,-4-18-387,4-12-129,-5-8-516</inkml:trace>
  <inkml:trace contextRef="#ctx0" brushRef="#br0" timeOffset="965938.2485">5093 11775 11094,'-33'-24'5676,"16"24"-387,-7 8 0,14 11-4257,-17-7-516,3 10-129,1-8-258,2 0-258,5-1-258,-1-13-903,17 0-3741,-3-15-258,3 3-258,5-10-516</inkml:trace>
  <inkml:trace contextRef="#ctx0" brushRef="#br0" timeOffset="966245.2661">5153 11758 9417,'47'65'5805,"-21"-27"-516,-4-6 0,6 7-3999,-16-19-387,3-3-387,-15-17-129,12 0 0,-12-22-258,0-7 0,-4-7-129,0-3 0,-1-1 129,-1 8-129,5 4 0,1 7-129,0 21-129,7-14-258,6 19-1032,-13-5-3483,19 9-387,-9-5-258,2 3-516</inkml:trace>
  <inkml:trace contextRef="#ctx0" brushRef="#br0" timeOffset="966430.2766">5475 11655 10062,'23'24'5547,"-8"-10"-387,-4-2-129,8 5-4515,-10 3-1419,-9-20-3741,17 12-387,-6-12-387,0-3-516</inkml:trace>
  <inkml:trace contextRef="#ctx0" brushRef="#br0" timeOffset="966848.3006">5741 11594 5676,'16'-9'5160,"-16"9"-258,0-13-258,0 13-3096,-13-5-645,13 5-129,-23 0-258,23 0 0,-19 5-258,16 5 0,3-10 0,3 24-258,9-9 129,7 1-129,-2-3 129,2-3-129,-3-1 129,-3 1-129,-13-10 129,17 14-129,-17-14 129,0 0 129,0 15 0,-5-4 0,5-11 129,-9 20 129,9-20-129,-6 22 129,4-9-129,2 0 0,0-2 0,0 0 0,0-11-258,0 13-129,0-13-129,-12-2-387,12 2-1161,-21-23-3612,2 5-258,-3-7-258,0-3-387</inkml:trace>
  <inkml:trace contextRef="#ctx0" brushRef="#br0" timeOffset="967305.3267">5994 11287 5676,'6'45'5418,"-2"-20"-387,3 1-258,10 13-3096,-11-18-516,11 9-129,-4-13-387,4-5-258,-2-12-129,3-1 0,-4-15-129,-3-5 0,-4-6-129,-4-3 0,-3-1 0,-7 2-258,-5 9 129,-7 4-387,1 14-129,-13-6-1161,9 8-2967,-1 9-516,0 4-129,7 3 0</inkml:trace>
  <inkml:trace contextRef="#ctx0" brushRef="#br0" timeOffset="968124.3735">6136 11246 6708,'20'19'5160,"-11"1"-129,5 5-645,0 0-3225,-1-5-516,3 1-258,-4-11-129,2-7-129,-14-3 0,15-17-129,-9-4 129,-3-3-258,1-2 258,-1 1-129,2 6 0,-5 19 258,19-11 129,-5 11-258,0 11 0,4 7 129,-3-1 0,0 2-129,-1-7 0,0-2 0,-3-6 0,3-6-129,-5-10 258,3-2-129,-4-3-129,3 0 258,-4-1 0,2 1-129,-4 3 0,-5 14 0,0 0-129,0 0 129,0 0-129,0 0 0,0 0 0,0 9 0,0-9 129,-3 13 0,3-13-129,-4 12 0,4-12 0,0 0 0,0 9 129,0-9-129,0 0-129,8 3 258,-8-3-129,14-8 129,-14 8 0,20-9-258,-8 2 129,1-1 129,-1 1 0,4-5-129,-2-4 0,4-3 129,-2-6-129,2-7 129,-1-7 0,0-7-129,-2-4-129,-4-1 258,-5-2-258,-5-1 258,-2-1-258,-10 4 0,-7 8 129,-4 11 129,-1 7-129,-3 13 129,0 12 0,5 12-129,7 16 129,7 15 0,7 8 129,11 4-258,12 3 129,8 3-258,6-4 0,3-7 0,2-2-129,-9-19-516,-2 4-774,-23-16-2838,-5-4-774,-11-4-516,-20-9-258</inkml:trace>
  <inkml:trace contextRef="#ctx0" brushRef="#br0" timeOffset="968708.4069">5022 12665 12771,'7'3'5418,"6"22"0,2 7-258,5 13-4386,-1 6-387,4 7-129,-3 0-129,1-3 0,-3-8-129,-8-14 0,-5-11 0,-5-22 0,0 0 0,-11-34 0,-4-9 0,-1-9 0,-3-12 129,1-2-129,7-3 0,2 3-129,9 3 258,2 16-129,12 14 0,7 11-129,3 17 129,2 8 0,-2 14 129,-3 9-129,-8 11-129,-9-2 0,-6-6 129,-16-6-387,-1-1-516,-18-15-4128,9-6-258,-2-2-258,4-16-387</inkml:trace>
  <inkml:trace contextRef="#ctx0" brushRef="#br0" timeOffset="968938.4201">5252 12284 9933,'36'70'5547,"-15"-23"-387,-1 6 0,12 12-4128,-19-8-516,-2-2-645,6 3-2838,-10-17-1806,1-9-387,0-14-516,-8-18-387</inkml:trace>
  <inkml:trace contextRef="#ctx0" brushRef="#br0" timeOffset="969288.4401">5608 12532 7353,'0'0'5160,"0"0"-387,-9 0-129,5 10-3870,-13 10-258,4 11 129,-1-2-258,8 4 129,0-3-258,6-1-129,12-9 0,4-1 0,5-17-129,2-2 0,-2-16 0,-4-2 0,-3-6 0,-5-1 0,-6 2 0,0 3-129,-3 20 0,0-14 129,0 14 129,0 11-129,5 5 0,6 3 258,0 3-387,-1-9-645,10-8-3870,-7-1-129,1-5-516,-2-13-258</inkml:trace>
  <inkml:trace contextRef="#ctx0" brushRef="#br0" timeOffset="969633.4599">5764 12439 8901,'23'15'5289,"-12"-2"-129,5 9-387,-8-7-3612,8 9-387,-5-2-258,3 2-129,-5-5 0,2-1-129,-11-18 0,14 14-129,-14-14 0,0 0-129,13-18 129,-10 7 0,2-3-129,-5 14 0,19-18 0,-7 16 0,2 2 129,2 10 0,-2 0 0,1 1-258,-2 6-258,-13-17-387,12 7-4257,-12-7-129,-12-17-387,-3-4-387</inkml:trace>
  <inkml:trace contextRef="#ctx0" brushRef="#br0" timeOffset="971334.5572">6139 12412 5547,'22'-20'5676,"-22"20"0,13-24-516,-1 20-2451,-15-14-1161,3 18-516,-8-24-258,8 24-258,-19-12-129,5 10-258,0 2 0,-1 9-129,4 3-129,3 7 129,5 4 129,3 6-258,0-5 129,9-2-258,5-3 258,4-4-129,0-8 129,1-4 0,-2-3 0,-4-12 0,-5-5-129,-2-1 258,-5 1-258,-1-1 129,-1 5-129,1 13 258,-9-15-258,9 15 129,0 12 129,5 1-129,4 6 129,4 0-129,5 0 129,-3-5-516,8 2-258,-23-16-1935,27-2-2709,-27 2 0,18-15-387,-17-7-645</inkml:trace>
  <inkml:trace contextRef="#ctx0" brushRef="#br0" timeOffset="971616.5733">6311 12297 5676,'33'40'5547,"-14"-14"-129,-2-1-387,3 8-2838,-8-13-645,10 6-516,-13-14 0,7 1-258,-16-13-387,14-13 129,-9-11-258,1-9 258,-3-6-258,1-2 0,2-5-129,1 6 0,4 2 0,1 9-387,2 7-258,-6-6-3096,8 15-1806,-5-4-129,-1 0-516,-7-1-387</inkml:trace>
  <inkml:trace contextRef="#ctx0" brushRef="#br0" timeOffset="981661.1478">25562 12610 7998,'9'-10'5934,"1"19"-387,-6 16-129,-4-8-3612,5 24-903,-5 1-258,-1 8-258,-3-4-129,0 3-129,-1-9 0,0-11-129,2-9-129,3-20 129,0 0-129,2-19 0,7-12 0,2-11 0,3-4 129,4-1-129,0-1 258,-1 13-129,1 8 129,-3 15-129,-1 12 0,-4 12 0,-1 15 0,-2 8 129,-4 5-258,2 1 258,-2-9-129,1-6 0,2-10 0,-6-16 0,23 0 0,-4-12-129,1-7 129,4-10-129,1 0 129,2-2 0,-2-1 129,-3 6-258,-2 7 129,-5 1 0,-3 4 129,-12 14-129,0 0 0,7 15 0,-7 6 0,-6 6 0,2 0 0,-3 5 0,1 1 0,3-7 129,2-3-129,1-5 0,7-3 0,4-6 0,1-4 0,4-2 129,0-3-129,4-3 0,1-2 0,-2-9 0,1 2 0,-1-3 0,-4-1 129,0 6-258,-3-2 129,-2 0-129,-10 12 129,12-8 0,-12 8-129,0 0 129,3 17-129,-3-5 258,0 5-129,0 0 0,0 3 129,0-1-129,0-4 129,6-3-129,-6-12 0,20 5 0,-20-5 0,22-8 0,-12-4-129,1-3 258,-4-6-129,-3-1-129,-4 0 129,-4 4 0,-5-2-129,-8 5-129,1 8-129,-8-7-645,14 14-4257,-10-1-129,20 1-387,-18 0-516</inkml:trace>
  <inkml:trace contextRef="#ctx0" brushRef="#br0" timeOffset="982097.1727">26377 12690 9417,'19'41'5805,"-14"-12"-645,3 5 129,-8-5-4773,5 3-129,-3-5-258,1-2 129,0-7-258,-3-18 129,15 14 0,-2-14-129,2-2 129,3-3-129,3-4 129,4 3-258,-1 2 258,2 2-129,-3 0 129,0-2-129,-1-1 0,-3-2 0,-1-7 0,-5-6-129,-2-5 129,-4-1 0,-3-5-129,-4 4 0,-2 3 129,-8 3-129,-4 13 258,1 8-129,-3 15 0,4 7 0,5 11 129,7 6 0,2 2-129,11 3-129,10-7-387,-1-14-774,14-1-3870,-5-12-129,5-6-387,-7-11-516</inkml:trace>
  <inkml:trace contextRef="#ctx0" brushRef="#br0" timeOffset="982473.1942">27403 12639 8514,'40'-34'5934,"-33"17"-387,-7 17-258,0-27-4128,0 27-516,-27-1-129,3 7-129,-3 9-129,-1 9-258,1 3 129,5 2 0,7 4-129,5 3 129,10-3 0,4 1-129,9 2 129,1-7-129,1 0 129,-4 2-129,-5-4-129,-6-1 129,-10-4-258,-12-10 0,-3 0-516,-12-12-1161,7-3-3354,-2-13-258,10-6-387,5-10-387</inkml:trace>
  <inkml:trace contextRef="#ctx0" brushRef="#br0" timeOffset="982693.2068">27598 12314 7740,'42'4'5805,"-34"29"-129,-8 16-516,0 27-3870,-2-4-516,-2 9-387,-3-4-258,4-1-129,2-8-258,1-13-387,7-4-1677,-3-25-2709,12-18-516,-2-14-258,3-13-129</inkml:trace>
  <inkml:trace contextRef="#ctx0" brushRef="#br0" timeOffset="982826.2144">27750 12680 7482,'-7'-71'5676,"-9"52"-129,-10 5-516,3 14-3612,-17 0-774,1 10-516,1 9-903,-10-9-3096,20 18-1419,7 0-258,16-2-258</inkml:trace>
  <inkml:trace contextRef="#ctx0" brushRef="#br0" timeOffset="983193.2354">27835 12821 6321,'2'-30'5547,"-12"18"-387,-7 5-258,-10 0-3999,12 7-129,-7 0-258,7 7-258,4 10-258,6 5 0,5 1-129,8-2 129,10-2 0,3-5-129,0-3 129,1-7-129,-3-4 129,-5-12 0,-4-3 0,-6-2 129,-4 5-258,0 12 258,-15-13-129,5 14 129,-1 11 0,3 6-129,3 8 258,3 0-129,2 1-129,4-3-129,9-2-516,-1-18-903,7 0-3225,-3-4-387,2-13-387,-4-11-258</inkml:trace>
  <inkml:trace contextRef="#ctx0" brushRef="#br0" timeOffset="983576.2573">27949 12371 6063,'30'-27'5934,"-13"30"-645,-2 16-129,5 19-3999,-13 4 0,5 15-516,-8 1-129,2 3-129,-3 0-129,2-3 129,-2-7-129,1-6 0,0-13 0,1-10-129,-5-22 0,0 0-129,17-8 129,-10-9-258,3-3 258,1 4-258,2 2 129,5 4 0,-1 10 0,1 15 0,-3 9 0,-3 5 129,-6 4 0,-6-1-129,-5 0 0,-12-9 0,-8-8 129,-4-12-258,-2-8-129,-3-19-387,12 0-1032,-5-20-3612,14 0-258,7-6-258,8 1-645</inkml:trace>
  <inkml:trace contextRef="#ctx0" brushRef="#br0" timeOffset="983976.2802">28332 12351 6450,'0'0'6063,"8"21"-516,-9 11-387,0 13-3225,-5 1-1419,6 13 0,0 0-258,0-1-129,11-5 0,5-6 0,8-12 0,3-5 0,3-12 0,1-8-129,-1-10 0,1-5 129,-4-9 0,-8-3-129,-8-3 0,-5-1 0,-6 2 0,-3 2 0,-8 7 129,-5 3-387,-3 7 258,4 5 0,1 10 0,7 3 0,4 11 0,3 5 129,14 1-129,5 0 0,7-1-645,-3-14-645,15 4-3741,-9-13-129,4-8-387,-4-8-387</inkml:trace>
  <inkml:trace contextRef="#ctx0" brushRef="#br0" timeOffset="984517.3112">28985 12550 11094,'-3'11'5805,"3"-11"-258,0 28-258,0-7-4515,4 8-129,-2-5-258,4 3-258,0 1-129,3 0 129,3-8-129,3-10 0,2-9 0,1-1 0,1-6-129,-2 0 129,-2-5 0,0-2 0,-4 6 0,-11 7 0,15-8 129,-15 8 0,0 0 0,13 3 0,-13-3-129,8 14 258,-8-14-129,14 11 0,-14-11 0,16 4 0,-16-4-129,16-4 129,-9-9-129,-2 1-129,2-3-129,-6-2-129,0 7-387,-6-16-1548,5 26-3354,-7-17 0,7 17-387,-7-10-387</inkml:trace>
  <inkml:trace contextRef="#ctx0" brushRef="#br0" timeOffset="985276.3546">29415 12523 7611,'21'14'6321,"-13"10"-774,-8 3 0,3 16-2580,-3-8-2580,-2-1 0,-7-5-258,0-3-129,0-5-129,0-8 0,9-13-129,-10-12 129,10-11 258,3-9-258,8-5 258,3-4 0,5 0 0,4 2-129,4 4 129,-1 11-129,-2 11-129,-2 10 129,-3 3 129,-8 16-129,-6 3 0,-5 2 0,-5 6 129,-9 1-129,-3-3 129,-1 3 0,2-10-129,1-5 129,15-13 0,-13 22-129,13-22 129,5 3-129,9 0 0,4-3 0,3 4-129,4-2-129,2 9-645,-17-11-4257,11 10-258,-6-10-258,1 0-516</inkml:trace>
  <inkml:trace contextRef="#ctx0" brushRef="#br0" timeOffset="985502.3675">29850 12418 8256,'30'18'5289,"-21"4"129,1 12-516,-5 4-3870,2 10-258,-4 0-387,4 4-129,-1-4-516,-3-9-129,9-3-2064,-6-25-2580,-6-11-129,18-20-387,-10-14-387</inkml:trace>
  <inkml:trace contextRef="#ctx0" brushRef="#br0" timeOffset="985645.3757">30006 12418 9546,'3'-63'5805,"-12"45"-387,-9 8-129,18 10-3870,-44 0-774,10 4-516,-4 8-645,-11-12-2838,11 13-1806,2-1-516,9 0-258,3-9-258</inkml:trace>
  <inkml:trace contextRef="#ctx0" brushRef="#br0" timeOffset="986392.4184">30535 12314 13029,'23'11'6063,"-15"12"-387,2 17-258,-10 3-4902,0 13-129,-2 4-258,-8-2 0,-3 1-129,3-2 129,-2-11-258,3-9 258,5-12-129,4-25 0,0 0 0,4-11-129,7-20 0,3-8 129,7 3-129,6-3 129,0 5-129,2 12 0,1 12 129,-2 10 0,-1 16 0,-4 12 0,-8 4 0,-9 3 129,-6 2-129,-13-1 129,-11-11-129,-7-11-258,-5-2 0,-5-16-645,16-5-3870,-8-12-774,14 0-258,7-11-387</inkml:trace>
  <inkml:trace contextRef="#ctx0" brushRef="#br0" timeOffset="986688.4353">30960 12586 13158,'31'17'5934,"-30"-5"-387,-1 5-645,-3 0-4257,-4 5-387,-1 4-387,4-1 258,4 1-129,4 1 0,12-7 258,9-3-129,-3-13-129,4-4 129,-3-10 129,-6-9-258,-10-9-129,-7-2 129,-4-2-258,-17-2-387,-1 14-1161,-15-3-3483,8 10-387,-1 2-258,7 11-516</inkml:trace>
  <inkml:trace contextRef="#ctx0" brushRef="#br0" timeOffset="987018.4542">31205 12547 10836,'33'15'5805,"-23"8"-516,-4 3-129,9 11-4128,-17-9-129,2 5-516,-2-4-129,-1-1 0,1-10-129,2-18 0,0 0-129,6-1 0,6-15-129,2-4 129,1-1-129,5 0 129,-1 8-129,-1 4 0,1 9 0,-6 10 129,1 3 129,-4 0-387,-3 11-645,-11-12-3354,5 1-903,-1-13-516,0 0-258</inkml:trace>
  <inkml:trace contextRef="#ctx0" brushRef="#br0" timeOffset="987444.4786">31651 12648 10836,'23'-19'5805,"-23"19"-516,0-21 0,0 21-4386,-19-12-258,1 10-129,-5 4-516,4 21 0,1 2 129,5 7-129,6 1 129,6-1-129,3-6 0,14-6 129,3-15-129,2-10 129,0-16 129,2-14-129,0-9 129,-5-11-129,-5-4 0,-6-5 0,-3 1 0,0 0-129,-4 6 0,0 12 0,-4 12 0,0 17 129,4 16-129,0 0 129,-14 32-129,10 16 0,1 8 129,3 13 129,0 6-258,0-1 129,1 1 129,5-7-258,2-10 0,-1-15-645,9-2-4257,-6-19-774,1-10 258,2-9-774</inkml:trace>
  <inkml:trace contextRef="#ctx0" brushRef="#br0" timeOffset="987621.4887">31899 12755 14319,'13'73'5547,"-11"-46"-129,2-1-258,-2-6-5676,-2-20-4257,0 0-516,-6-1-258,3-16-516</inkml:trace>
  <inkml:trace contextRef="#ctx0" brushRef="#br0" timeOffset="987948.5074">31962 12511 12771,'-7'-19'5418,"7"19"-258,0-14-258,0 14-4515,0 0-1161,0 0-4128,0 0-387,0 0-129,3 7-774</inkml:trace>
  <inkml:trace contextRef="#ctx0" brushRef="#br0" timeOffset="988608.5452">32148 12687 7224,'1'27'5805,"-1"-15"-258,0-12-258,0 29-1677,0-29-2322,-7 22-516,0-8-387,7-14 0,-8 20-258,7-7 0,1-13-129,-6 14 129,6-14-129,0 0 0,0 0 0,2 12-129,-2-12 129,14 2 0,-3 1 0,1 1 0,-1 2-129,0-1 129,-11-5 0,21 9 129,-21-9-129,19 0 0,-19 0 129,18-21-129,-10 8 0,0-2 129,-1 1-129,1 2 0,-8 12 0,10-15 129,-10 15-129,9 11 0,-2 5 0,-2 9 129,2 10-129,0 2 129,-1 11 0,-2 5 0,-4 1 0,0-1 0,0-5 0,-3-5 0,-10-13 129,-2-9-258,-3-16 0,3-8 258,0-18-258,0-3 0,0-9 0,11-2 0,2 4 0,2 7 129,12 4-258,8 13 0,2 7-258,5 2-129,11 23-1548,2-6-3483,-6 6 129,-11-1-645,-8 7-387</inkml:trace>
  <inkml:trace contextRef="#ctx0" brushRef="#br0" timeOffset="991675.7206">3907 14193 13158,'3'-27'5805,"-3"27"-516,0-17 129,0 17-4515,-17 2-516,2 10 0,-4 5-258,1 8 0,-1 8 0,4 4-258,5 3 129,5 1 0,5-6-129,3-1 0,9-8 129,3-4 0,2-12-129,2-9 129,-2-5-129,-3-18 129,-1-5 0,-5-4-129,-4-7 129,-4 0 0,0 4 0,0 6-129,-5 14 258,5 14-129,0 0 0,0 22 129,8 12-129,8 5 0,0 6 0,5-4 0,0-4-258,-1-8-387,6-2-2838,-13-23-1806,1-4-129,-8-12-387,-2-15-516</inkml:trace>
  <inkml:trace contextRef="#ctx0" brushRef="#br0" timeOffset="992008.7396">4024 14103 11223,'37'56'5676,"-20"-15"-516,-3 0-129,10 2-4128,-14 0-387,3-3-129,-2-12-129,-1-6 0,-10-22-129,18 0-129,-12-16 0,0-13 0,-2-10 0,0-4 0,1 3 0,-1 4 0,0 7 0,3 10 129,-7 19-129,19-2 0,-8 17 129,5 13-129,0 6 0,-2-2-258,5 10-774,-16-21-3096,10-1-903,-13-20-258,11 1-516</inkml:trace>
  <inkml:trace contextRef="#ctx0" brushRef="#br0" timeOffset="992557.771">4479 14134 10965,'17'0'5547,"5"-5"-516,-22 5 129,13-17-4386,-13 5-258,0 12-129,-12-16-129,0 12-129,-3 4 0,-1 1-129,0 7 129,4 5 0,1 2-129,7-1 0,4-1-129,0-13 0,11 17 0,5-16 0,2-1-129,-2 0 129,0-8 0,-3-5 0,-2 2 129,-11 11 0,14-13 129,-14 13 0,3 5 129,-2 12-129,-1 8 258,0 11-129,0 2 129,3 4 0,-2-2 0,1-1-129,-1-5 0,2-8 0,-3-6-129,0-5 129,0-15-129,-11 3-129,11-3-129,-21-20 0,12 3-387,-7-13-1548,9 8-3225,-1-11-129,7 6-516,0-6-387</inkml:trace>
  <inkml:trace contextRef="#ctx0" brushRef="#br0" timeOffset="993136.8042">4646 13652 13287,'18'8'5547,"-8"19"-387,-4-1-645,7 25-3870,-8 3 0,1 2-516,1 1 129,3-6-258,2-8 129,3-9 0,8-12-129,2-12 0,2-10-258,1-8 258,-1-16-129,-2-5 0,-6-5 0,-5-5 0,-7-2 0,-7 4 129,-2 5-129,-11 7 129,-4 11 0,0 7 0,-1 7 129,4 12-129,7 12 129,6 7-129,3 5 0,16 3 129,6-1 0,6-1-258,7-5 0,-2-15-387,7 1-1290,-8-18-3096,-6-2-387,-8-20-387,-7-6-129</inkml:trace>
  <inkml:trace contextRef="#ctx0" brushRef="#br0" timeOffset="993788.8415">5658 13609 11997,'8'-35'5676,"-8"35"-258,0-13-129,0 18-4128,-18 3-645,2 9-129,-10-1-258,0 4 129,-1-1-258,1 2 129,4-4-129,7-8 0,15-9 129,-4 16-129,11-10 129,14 2-129,4-1 0,5 3 0,1 4 0,1 6 0,-5-3-129,-6 4 129,-8 1-129,-10-2 129,-4-3-129,-15-5 0,-6-2-387,-11-11-903,7-1-3741,-8-13-258,9-4 0,2-10-903</inkml:trace>
  <inkml:trace contextRef="#ctx0" brushRef="#br0" timeOffset="994036.8556">5801 13242 11094,'22'56'5676,"-7"-6"-387,1 6-258,8 14-3870,-6-4-516,4 6-258,-2-9-258,-2-8-258,2-5-1290,-10-22-3741,3-14 0,-13-14-516,9-13-516</inkml:trace>
  <inkml:trace contextRef="#ctx0" brushRef="#br0" timeOffset="994201.8651">6000 13466 11868,'-7'-14'5547,"-13"14"-129,4 7-387,-9 8-4257,0 2-516,-6 0-258,-3-5-516,9 8-1032,-7-11-3354,14-1-387,5-8-258,13 0-516</inkml:trace>
  <inkml:trace contextRef="#ctx0" brushRef="#br0" timeOffset="994795.8991">6065 13629 9933,'31'63'5676,"-18"-39"-516,3-6 0,-16-18-4128,20 3-258,-11-15-258,4-12-258,-1-9 0,-1-6-258,2-3 258,2 0-129,1-2-129,4 2 0,0 9 0,-2 4 129,2 7-129,-1 4 0,-4 7-129,-3 3 0,-12 8 129,13 1 0,-13 11 0,-2 6 129,-8 5-129,2 6 0,0 0 129,1 2 0,2-1-129,4-1 129,1-7-129,3-5 0,-3-17 0,22 6 0,-10-9 0,1-17-129,-1-1 129,-2-4-129,-2-3 0,-2-1 0,-1 8 129,-3-3 0,0 14-129,-2 10 129,0 0 129,11 9-129,-4 11 0,4 1 129,2 1 129,5 7-258,-2-9 0,2-4 0,2-3-516,-6-13-387,11 0-3999,-16-15-258,2-2-516,-8-9-258</inkml:trace>
  <inkml:trace contextRef="#ctx0" brushRef="#br0" timeOffset="995064.9144">6587 13247 4902,'32'36'5289,"-17"-17"-129,-2 1-645,0-7-2709,4 17-645,-11-8-516,6-1-516,-4-2-516,-8-19-387,14 23-645,-14-23-387,0 0-258,4-15-387,-4 15 0,-4-36 258,0 14 516,-12-9 258,0 0 387,-4-1 645,2 0-516,5 9-1806</inkml:trace>
  <inkml:trace contextRef="#ctx0" brushRef="#br0" timeOffset="995463.9373">6697 13080 4386,'28'48'5547,"-12"-18"-645,0-1 0,2 9-3225,-7-18-129,9 11-645,-9-14 0,3-1-516,-14-16-258,18 12 0,-18-12-129,0 0 0,11-21-129,-9 4 129,0 0 0,0-2 129,1-3-129,3 9 258,0 1 0,6 10 0,2 2 258,4 13-129,2 3 0,3 6-258,0 2 258,0-4-516,-1-1-645,-22-19-3999,16 12-387,-16-20-516,-4-11-258</inkml:trace>
  <inkml:trace contextRef="#ctx0" brushRef="#br0" timeOffset="995741.9532">6872 12651 10449,'38'24'5547,"-18"-3"-516,1 1-129,-4 1-5031,6-2-4515,-9 0 0,-4-12-774,-10-9-387</inkml:trace>
  <inkml:trace contextRef="#ctx0" brushRef="#br0" timeOffset="995875.9608">7012 12664 8643,'31'60'4515,"-22"-41"-2322,5 4-2064,-1-7-4773,-13-16-645,-7 2 0</inkml:trace>
  <inkml:trace contextRef="#ctx0" brushRef="#br0" timeOffset="996418.9919">3450 14045 8127,'-10'11'5289,"10"8"0,6-5-645,-6-14-2064,11 16-4773,-3-4-2451,2-4-129,-10-8-645,18-3-129</inkml:trace>
  <inkml:trace contextRef="#ctx0" brushRef="#br0" timeOffset="996552.9996">3521 13912 14061,'17'21'5547,"-5"1"0,-2-2-645,2 2-4902,7-3-4773,-11-7-258,-8-12-387,13 4-387</inkml:trace>
  <inkml:trace contextRef="#ctx0" brushRef="#br0" timeOffset="1.00598E6">15437 12511 9804,'27'5'5676,"-13"-5"-129,-1 0-258,-13 0-4515,17-16-387,-17-1 0,-4-1-129,-12-4-387,-4 5 258,-7 0-129,-3 5 0,-3 8 0,1 7 0,3 9 0,4 11 0,7 12 258,6 3-387,8 5 129,4 3 129,4-5 0,9-2-129,6-5 0,1-8 0,2-13 0,1-13-129,1-5 129,-4-12 0,0-5-129,-5-2 129,-2 1 129,-4-1-129,0 10 0,-9 14 258,15 0-129,-7 15 0,0 16 0,1 10 0,1 10 0,1 10 129,-2 5 0,-2 11-129,-5-2 258,-2-3 0,-5-6 0,-8-11-129,-8-11 129,-4-13-129,-8-21 0,-1-13-129,0-23-129,2-16-129,3-8 129,4-3-129,9-2 129,6 5-258,10 10-129,1 8-129,19 25-1161,-4 1-3870,13 9-129,-1 2-387,10 8-645</inkml:trace>
  <inkml:trace contextRef="#ctx0" brushRef="#br0" timeOffset="1.00702E6">15871 12554 9546,'0'12'6063,"3"13"-645,-3 1 129,3 15-4386,-3-2-516,0 3 0,0-5-258,0 3-129,0-14 0,0-4-258,0-22 129,0 0 0,10-12-129,-2-17 129,4-7-129,1 0 0,6-1 0,2-2 0,2 7 0,3 11-129,3 10 129,0 11 0,0 4-129,-2 7 129,-1 6-129,-4 0 258,-3-4-129,-5-3 0,-3-5 0,-11-5-129,11-1 0,-11-11 129,0-4 0,-2 0-129,2 16 129,-16-13-129,5 12 129,-1 4 0,2 9 129,0 9-129,3 4 0,5 4 0,2-2 0,4-6 0,6-5-129,4-7 129,1-7-129,2-4 129,-1-7-129,-3-7 0,0-3 129,-4 1-129,-3 4 129,-6 14 129,6-19-129,-6 19 0,0 0 0,0 0 129,0 0-129,0 17 0,0-17 129,5 19-258,1-6 129,-6-13-129,16 14 0,-3-7 0,0-2-129,-1-5 0,2 3 0,-4-3 0,2-5 129,-12 5 0,13-10 0,-13 10 258,0 0 0,15 15 0,-9 4-129,1 11 129,1 11 0,3 14 0,-2 5 0,3 7 0,-3 2 0,0-6 129,-3-8-129,-2-7 0,-4-21 129,0-27-129,0 0-258,-7-29 258,2-23-129,3-14 0,2-9 0,4-8 0,11 1 0,5-2 0,6 14 0,5 11 0,3 18-129,2 19 129,-4 13 0,-3 14 129,-8 24-129,-7 12 0,-7 7 0,-7 3 0,-15-7 0,-8-5 0,-6-10-129,-5-16-129,1-12-516,-7-18-1419,13-7-3096,5-8-129,17-3-516,5-3-387</inkml:trace>
  <inkml:trace contextRef="#ctx0" brushRef="#br0" timeOffset="1.00748E6">16880 12115 8256,'27'29'5934,"-19"5"-516,1 11-129,-9 8-4257,6 19-129,-6 0-129,0 8-258,0-4-129,0 1-129,0-14 0,0-7-258,0-15 0,3-13 129,0-17-258,-3-11 0,12-17 0,-3-11 0,3-4 0,0-5 129,4 1 0,0 5-129,0 8 258,-1 7-129,0 15 129,0 7 0,-3 12 129,0 11-129,-1 3-129,-1 0 129,0 0 0,0-3-129,-2-8-129,1-5-387,5-3-1032,-14-13-3612,19-5-258,-8-11-516,6-1-387</inkml:trace>
  <inkml:trace contextRef="#ctx0" brushRef="#br0" timeOffset="1.00766E6">17335 12622 9030,'19'46'5547,"-13"-17"-129,0 7-258,-5-4-4257,1-5-516,-2-1-387,-1-14-903,1 0-4128,0-12 0,0 0-516,14-26-516</inkml:trace>
  <inkml:trace contextRef="#ctx0" brushRef="#br0" timeOffset="1.00794E6">17484 12182 2322,'21'-41'5418,"-10"31"129,0 2-258,3 16-3225,-14-8-129,22 19-258,-19-3-258,9 15-387,-8 2-258,3 13-258,0 5 0,0 12-129,0 5 0,2-1-258,3 9 129,1 0-387,3-5 0,-2-6-129,3-8-516,-9-26-387,11-7-3999,-19-24-258,12-3-516,-12-33-129</inkml:trace>
  <inkml:trace contextRef="#ctx0" brushRef="#br0" timeOffset="1.00811E6">17717 12489 7482,'11'-58'5805,"-4"44"-387,-7 14-258,0 0-3483,0 0-516,-16 7-387,-15-1-387,-7 0-258,-10-3-258,-10-3-258,2 7-1290,-9-10-3483,9-3-258,6-5-387,11 2-387</inkml:trace>
  <inkml:trace contextRef="#ctx0" brushRef="#br0" timeOffset="1.0085E6">17554 12671 6708,'75'38'5547,"-36"-21"-258,0-9-387,3 5-3612,-10-21-258,1-5-516,-15-13-258,-6-1-258,-7-4 129,-5 2-258,-8 4 258,-7 3 0,-3 11 0,-1 8 129,2 5-129,6 18 129,4 7 0,6 9 129,1 0-258,12 7 387,5-4-387,8-3 0,1-4 0,2-7-516,5 1-1032,-11-18-3741,2-4-129,-10-4-645,-14 0-258</inkml:trace>
  <inkml:trace contextRef="#ctx0" brushRef="#br0" timeOffset="1.00944E6">18625 12030 10449,'-19'70'6063,"5"-19"-387,1 9-387,-7 5-4644,6 7-129,-2-3 0,7 4-129,3-6 129,6-2-258,2-10 0,11 1 129,5-13-129,3-7-258,-1-6 0,0-10-387,1-1-516,-16-7-4644,7-5 0,-12-7-516,0 0-645</inkml:trace>
  <inkml:trace contextRef="#ctx0" brushRef="#br0" timeOffset="1.01072E6">18723 12586 1419,'-14'4'4386,"14"-4"258,0 0-258,0 0-2580,0 0-1032,-13 8 0,13-8 129,0 0 0,0 0-129,0 0 0,0 0 258,0 0-258,0 0-129,3-12 258,-3 12-387,16-17-129,-4 9 0,-1-1-129,4 4 129,-1-4-129,2 1-129,0 3 0,0 3 0,-2 0 0,2 2 0,-4 2 0,1 5-129,-2 7 0,-1 2 129,2 0-129,0 4 129,2-1-129,1-5 129,1-4-129,2-10 129,2 0-129,1-13 0,-3-3 0,-2-4-129,-1-1-129,-5-1-129,1 10-387,-11-5-774,0 17-3612,0 0-258,0 0-258,0 5-387</inkml:trace>
  <inkml:trace contextRef="#ctx0" brushRef="#br0" timeOffset="1.01322E6">19456 12264 3999,'0'0'6063,"0"0"-516,10 9-1935,-10-9-516,0 0-645,0 0-1161,0 0-387,0 0-387,0 11-129,0-11-129,0 0-129,0 0 129,0 0-129,0 0 129,0 0-129,0 0 129,0 0-258,0 0 258,0 0-129,0 0 0,0 0 129,0 0-258,0 0 129,0 0 0,0 0 129,0 0-129,0 0-129,0 0 0,0 0 129,0 0-129,0 0 0,0 0 0,0 0 0,0 0 0,0 0 129,0 0-129,0 0 0,0 0 0,0 0 0,0 0 0,0 0-129,0 0 129,0 0 0,0 0 0,0 0 0,0 0 129,0 0-129,0 0 0,0 0 0,0 0 0,0 0 129,0 0-129,0 0 0,0 0 0,0 0 129,0 0-129,0 0 0,0 0 0,-8 0-129,8 0 258,-16-6-258,16 6 129,-20-12-129,7 11 258,0-2-129,0 1 0,-2 1 0,0 1 0,1 0-129,0 0 258,0 5-129,0-5-129,2 4 129,0 0 0,-1-3 0,1-1 0,12 0 0,-20 6 0,20-6 0,-12 4-129,12-4 129,0 0 0,0 0 0,-3 15 129,3-15-258,4 21 129,3-9 0,0 0 129,-1 4-258,-2 1 258,1-3-258,-3 5 258,-2-4-129,0 0 129,0-1-258,0-1 129,0-13 0,-4 13 0,4-13-129,0 0 129,0 0 0,0 0-129,13 1 129,1-1 0,0-1 0,8 1 0,0 3 0,0 4 0,-1 3 0,-1 3 0,-6 3 0,-3 4 0,-9 6 0,-3-4 0,-11-3 0,-5 2 0,-6-6 0,-5-3 0,0-7 0,0-5 0,2 0-258,7-3-258,1-11-258,18 14-1290,-11-12-3483,11 12-258,9-16-387,10 12-258</inkml:trace>
  <inkml:trace contextRef="#ctx0" brushRef="#br0" timeOffset="1.01352E6">19648 12302 9288,'27'12'5934,"-20"16"-387,-6 6-129,7 14-4515,-9-1-129,-2 11-516,-5-4 0,2-5-129,-1-5-258,2-11 0,4-7-387,1-26-516,4 19-2967,2-27-1419,11-8-387,-3-8-129</inkml:trace>
  <inkml:trace contextRef="#ctx0" brushRef="#br0" timeOffset="1.01374E6">19840 12501 8256,'13'-12'5934,"-1"8"-516,-12 4 0,-1 24-3999,-14-7-774,2 5-129,-4 0-258,2 1-129,1-2 0,7 2 129,5-9-258,2 3 129,10-10 0,7-2-129,1 2-129,3-5-129,4 2-516,-12-13-1419,3 9-3225,-16 0-129,20-1-516,-20 1-258</inkml:trace>
  <inkml:trace contextRef="#ctx0" brushRef="#br0" timeOffset="1.01406E6">20224 12397 7353,'47'0'5805,"-33"3"-387,-14-3-129,0 0-3483,-17 0-1419,-10 0-129,-6 0-387,-7 0-387,2 0-129,-3-5-645,19 10-2064,-2-4-1677,10 7-774,14-8 129</inkml:trace>
  <inkml:trace contextRef="#ctx0" brushRef="#br0" timeOffset="1.01431E6">20097 12390 6321,'17'0'6063,"-17"0"-516,16 18-258,1 12-3354,-13-6-774,8 14-387,-6 2-129,2 9-258,-3-4-129,-2 4 0,-3-7 0,0-9 0,-3-8-129,-5-7-129,-6-10 0,-2-8 0,-1-8-129,-2-13-258,5 1-387,-10-11-1290,16 9-3354,0-5 0,8 11-645,1-4-387</inkml:trace>
  <inkml:trace contextRef="#ctx0" brushRef="#br0" timeOffset="1.01461E6">20472 12317 9030,'22'34'5805,"-20"-2"-129,-3 7-258,-11 21-4386,-7-5-387,-6 11-129,-4 2-258,-3-4-129,3 1-129,2-6-129,8-3-516,-1-17-645,17-1-3999,0-16-258,6-6-258,8-11-516</inkml:trace>
  <inkml:trace contextRef="#ctx0" brushRef="#br0" timeOffset="1.01537E6">20474 12768 8901,'12'62'5676,"-9"-22"-258,-3-5-258,13 0-4644,-13-7-129,-2-4-129,-3-5-387,5-19 0,0 13 0,0-13-129,11-19 0,-1-2 0,6-3 0,-1-4-258,3 1 387,-1 1 129,-1 4 0,-3 8 0,-2 9 129,-11 5 129,15 10 0,-10 8-129,-4 3 129,1 2-129,-2 1 0,2-4 0,0-6-129,-2-14 0,12 10 0,-12-10-129,20-12 129,-6-3 0,0-4-129,1-6 129,-1 2 0,0 3 0,-4-3 0,-2 10 129,-5 1-129,-3 12 129,0 0-129,0 13 0,-1 4 129,-4 7-129,2 2 129,1 3-129,2-3 129,0-2-129,5-9 129,6-4-129,5-6 0,2-5 0,0-5-129,-1-9 129,-1-1-129,0-4 0,-3 0 129,-4 3 0,-2-1-129,-3 7 129,-4 10-129,0 0 129,0 0 0,1 10 0,-1 8 0,0-1 129,2 3-129,4-1 129,2-7-129,5-1 129,1-7-129,4-4 129,-3-5-129,2-8-129,-6 1 129,-1-3-129,-8 2 129,-3 1-129,-13 5 0,-10 2-387,2 7-1161,-17-2-3225,4 3-258,-1-3-516,5 0-129</inkml:trace>
  <inkml:trace contextRef="#ctx0" brushRef="#br0" timeOffset="1.01573E6">21119 12487 2967,'13'14'5934,"-8"17"-516,-4 7-129,0 18-1935,-4-4-2322,3 11 129,-8-3-645,3 3-129,0-5-258,4-9 0,1-8-387,0-14-774,9-3-3870,-3-11-387,6-9-258,-1-8-516</inkml:trace>
  <inkml:trace contextRef="#ctx0" brushRef="#br0" timeOffset="1.01605E6">21219 12322 5547,'48'-5'5805,"-15"25"-129,6 14-387,-2 9-3354,10 30-774,-14 5-258,5 18-258,-12 8-129,-3 3-258,-14-3 0,-4-5 0,-5-16-258,-13-11-387,-4-2-1548,-15-24-3225,-2-11-258,-7-12-516,0-4-516</inkml:trace>
  <inkml:trace contextRef="#ctx0" brushRef="#br0" timeOffset="1.01762E6">10490 14633 8514,'-20'110'5418,"11"-47"-258,-2-2-387,6 2-3870,-9-14-129,7-3-129,-2-19-129,3-4 0,6-23-129,-13-12-129,11-18-129,2-12 0,0-9 0,0-10 0,8-4-129,1-7 129,3 5 0,4 5 0,0 4 0,3 12 0,1 10 129,3 10 0,-1 9-129,0 9 129,0 11-129,3 15 129,-1 12-258,-3 5 129,0 8-129,-2 10 0,-1 5 0,1 12 0,-1-2 129,-2 0-129,0 0 0,0-5 129,-2-12 0,-1-6 0,-6-16 0,-2-12 0,-5-17-129,0 0 129,-18-6-129,-1-7 0,-7 0 129,-4 1 0,-4 3-129,-1 1 0,-2 4 0,3 3-129,3 1-129,-1 0-387,17 0-4644,-10-6-387,13-1-129,2-9-516</inkml:trace>
  <inkml:trace contextRef="#ctx0" brushRef="#br0" timeOffset="1.01819E6">11580 14396 11739,'0'0'5676,"0"0"-129,-21 23-258,-13 0-4644,-2 5-129,-6 2-387,0 0 129,-3-2-129,9-2-129,5-3 0,13-4 129,9-4 0,9 2-258,12 1 258,12 0-129,6 5 0,5 1 129,4 3-129,-1 5 0,-4 3 0,-6 2 0,-7 0 0,-13-1 0,-8 1 0,-9-7 0,-16-2 0,-5-5-129,-8-3-387,-9-20-1161,8 12-3612,-2-7-129,13-1-516,6-4-387</inkml:trace>
  <inkml:trace contextRef="#ctx0" brushRef="#br0" timeOffset="1.01868E6">12109 14918 9546,'28'-36'5805,"-26"22"-516,-2 14-129,-10-3-3870,-8 10-774,-10 8-258,-1 9 129,-4 6-129,2 6 0,4 7-129,5 6 129,6 3-129,10 2 129,6-3-129,0 5 0,8-5-129,1 3 129,1-1-258,-3-10 129,-4 0-258,-3-11-258,0 1-903,-16-20-3741,16-13-387,-16 0-387,11-10-258</inkml:trace>
  <inkml:trace contextRef="#ctx0" brushRef="#br0" timeOffset="1.01888E6">12042 15279 11997,'11'0'5676,"-11"0"-387,-26-10-129,-1 8-4773,-10-3-258,-2 5 0,-5 0-387,1 0-258,12 14-1032,-4-7-3741,21 10 0,8-5-387,12 8-387</inkml:trace>
  <inkml:trace contextRef="#ctx0" brushRef="#br0" timeOffset="1.01929E6">12299 15279 10449,'13'-8'5547,"-13"8"-387,0 0-258,-13 12-4644,-9 3 0,1 7 129,-6 2-129,4 8-129,2-3 129,7 0-258,5-4 129,9-4-129,2-8 258,11-5-129,6-8-129,-2-8 387,3-10-387,-1-6 129,-4-3 129,-1-2-258,-4 4 129,-4 4-129,-4 6 0,-2 15-129,0 0 129,6 10 0,-1 15 0,2 6-129,1 6 129,2 1 0,3-2-129,1-5-258,4-3-258,-6-22-1032,8 5-3612,-9-14 129,5-4-774,-8-8-258</inkml:trace>
  <inkml:trace contextRef="#ctx0" brushRef="#br0" timeOffset="1.01962E6">12557 15329 7998,'11'7'5418,"6"23"129,-11-9-516,7 19-3096,-7-13-903,10 7-258,-5-2-258,4-4-129,-2-5-129,5-14-129,-2-9 0,2-4-129,-3-17 0,-1-8 129,-3-6-258,-2-10 0,-2 3-129,-3 3 129,-2 6-516,-2 2 129,0 14-387,-5-8-1290,5 25-2838,0 0-387,0 15-129,6-1-387</inkml:trace>
  <inkml:trace contextRef="#ctx0" brushRef="#br0" timeOffset="1.01992E6">13009 15382 10191,'13'-8'5547,"-13"25"-258,-5 0-387,3 2-4515,-4 6-258,1 3 0,4-3-129,1 3 0,11-9 0,2-5 0,6-9 0,4-5 0,-2-4 129,-1-12-129,-5-5 129,-4-5 129,-7-3-258,-4 3 129,-9 4-258,-13 3-129,-1 9-645,-12-5-3096,8 15-1032,0 0-516,8 5-258</inkml:trace>
  <inkml:trace contextRef="#ctx0" brushRef="#br0" timeOffset="1.02049E6">13168 15423 9804,'19'40'5031,"-6"-11"129,-1 0-387,3 2-4515,-4-8 258,3-3-258,-14-20 129,22 13 0,-22-13-129,22-20 0,-11-9 0,1 0 0,-3 0-129,3-2 258,0 2-129,-2 7-129,3 8 0,-1 4 0,2 10-129,1 3 0,6 10-258,-1 0 0,6-2 129,0 0-129,3-3 129,-1-7-129,0-1 0,-1-8 258,-2-6 0,-6-4 129,-4 3-129,-2 3 0,-7 0 258,-6 12-129,0 0 129,0 0-129,-13 0 0,1 14 0,1 3 0,2-1 0,1 6 0,3 2 0,5-1-129,3 4 129,6 1-129,3-1 129,1-5-129,-3 5-129,-4-5 129,-3-5 0,-5-5 0,-13-7 0,-10-5-387,-11-22-774,-5 2-3741,-9-22-387,0 4-258,-4-9-516</inkml:trace>
  <inkml:trace contextRef="#ctx0" brushRef="#br0" timeOffset="1.021E6">14132 15194 12126,'17'46'5676,"-14"-34"-258,2 8-258,-5-20-4773,-2 15-129,2-15 0,-16-1-129,16 1-129,-15-19 129,11 7 0,4 0-129,0 12 129,7-17 0,5 11 0,0 6 0,0 4-129,0 2 0,-12-6 0,14 17 0,-14-17-258,0 0-516,0 0-4257,0 0-387,-11-9-258,0-10-645</inkml:trace>
  <inkml:trace contextRef="#ctx0" brushRef="#br0" timeOffset="1.02132E6">14215 14812 8256,'27'12'5934,"-13"10"-516,-10-1-129,0 6-3225,-4-8-1548,-4 4 0,-9-11-258,-1-2-129,-4-6-129,3-7 0,2-11 0,2-3-258,9 2-516,-7-6-2580,9 21-1806,0 0-258,16-1-387,-16 1-258</inkml:trace>
  <inkml:trace contextRef="#ctx0" brushRef="#br0" timeOffset="1.05751E6">6109 4134 129,'-24'-20'3096,"4"-10"129,20 9-4128,-11 3 0,5 5 1935,6 13 129,0-14-258,7 14 0,6 3 0,11 11 0,4 1 0,11 6-258,5 7-129,10 5 129,3-2 0,2 6-258,2-2 0,3 4 129,-2-8-258,0 5 129,-4-9-258,0 5 0,0-3 0,-1 1 0,2-3-129,-3-1 0,-3 3 258,-1-6-774,-5 0-258,-15-10-1161,-1-4-1161,-6-2-1419,-20-15 0</inkml:trace>
  <inkml:trace contextRef="#ctx0" brushRef="#br0" timeOffset="1.05798E6">7043 4035 4257,'16'24'4773,"-6"-16"-516,16 14-258,-7 1-4644,14 2-387,-6 1 1290,0 6-258,3 1 129,1 3 0,4 5 387,1-1-129,6 3 129,-2-1 0,6 8 0,-7-5-129,2 5-258,-6-7 129,-4 2-129,-10-10 0,-5-5-129,-12-9 129,-5-4-129,-21-8 129,-10-2 0,-14-7 129,-11 0-129,-13-1 129,-5 1 0,-9 0 0,1 1-129,5 7-129,0 1-258,16 9-387,-2-10-1290,19 0-2967,11-3-129,7-7-387</inkml:trace>
  <inkml:trace contextRef="#ctx0" brushRef="#br0" timeOffset="1.05887E6">16656 5679 3999,'0'0'4644,"0"0"-129,10 0-516,-10 0-5160,0 0 645,-19 0 129,19 0 129,-10 13 774,10-13 0,11 15 258,7-9 0,19 12 258,-3-11-129,17 12-258,-4-9-129,4 5-129,-7-5-129,-1 1 0,-7-6-258,-3-4 0,-3 3-129,-4-4 0,4 0 129,-1 3-129,5 0 0,3 1 0,5 6 0,0 2 129,0-3 0,-4 1-258,-4 3-516,-16-11-258,1 7-1806,-19-9-2064,-9-14-645,-8-6 259</inkml:trace>
  <inkml:trace contextRef="#ctx0" brushRef="#br0" timeOffset="1.05928E6">17082 5446 903,'-3'-18'4386,"8"7"-1290,7 11-1290,-12 0 129,26 0-129,-13 0-387,11 19-516,-3-2 0,9 9-516,-2 2 0,7 7-258,0 1 0,6 4-129,-1 3 258,3 0-258,0 3 0,0-1 0,3 2 0,-6-1 0,-4 0 0,-5 2 0,-8-6 0,-11-3 0,-12-6 0,-15-9 129,-26-7 0,-17-9-258,-22-8 0,-11-7-129,-13-6 258,-4-1-387,3 6-258,2-6-903,20 9-2967,14 13-645,14 3 387</inkml:trace>
  <inkml:trace contextRef="#ctx0" brushRef="#br0" timeOffset="1.06855E6">15265 14713 12126,'23'-39'6063,"-10"13"-387,-9-13-129,16-2-4902,-20-9-129,-3 2-129,-17-4 0,-10 6-129,-10 10-129,-8 16 0,-5 17 0,-5 13 0,-2 24-129,3 18 0,6 19-129,9 11 129,13 9 129,6 5-129,15-2 0,8-1 0,8-10 0,13-2 129,5-9-129,4-8 129,5-12-258,0-8-129,0-7-258,-6-20-1290,1 2-3741,-8-16-129,2 0-516,-6-10-516</inkml:trace>
  <inkml:trace contextRef="#ctx0" brushRef="#br0" timeOffset="1.06894E6">15612 14955 11481,'0'0'5676,"-6"10"-387,-10 21 0,-7 10-5031,-5 9 0,-5 8 0,2 10 0,3 2-387,8-3 129,10-5 0,9-10 0,5-12 129,14-11-129,7-12 129,3-13-258,0-4 387,-1-4-258,-6-13 0,-9 0 129,-12-4-258,-6 6 129,-18 1-258,-10 7 0,-1 7-774,-14-11-2838,12 14-1290,2 3-516,13 6-258</inkml:trace>
  <inkml:trace contextRef="#ctx0" brushRef="#br0" timeOffset="1.06925E6">15907 15262 10449,'-8'3'5676,"-12"14"-516,4 12 0,-2-3-4773,9 8 129,2-1-129,8-4-129,15-7-129,12-7 0,6-9 129,8-6-129,2-10 0,-3-5-129,-4-10 0,-9 1 129,-13 1-258,-14-5 0,-9 9-258,-25-10-1032,-10 13-3741,-11 0 0,0 12-516,-6 2-516</inkml:trace>
  <inkml:trace contextRef="#ctx0" brushRef="#br0" timeOffset="1.07039E6">16846 15066 9546,'-11'-29'5805,"-4"20"-516,1 9-129,-9 6-4128,-1 17-645,-6 10 0,3 12 0,1 8-129,7 6 0,6 5-129,10-9 0,3-9 129,12-7-129,7-21 0,7-12 0,5-13 0,0-23-129,1-20 129,0-15 0,-4-20-129,-2-8 0,-6-8 129,-6-5-129,-10 7 129,0 9-129,-4 16 129,-5 18 129,-5 21 0,-3 21-129,-1 19 0,2 27 0,3 15-129,-1 18 129,5 6-129,4 9-129,1 5 0,6 0 129,6-8-129,4-7 258,3-14-258,2-16 129,4-11 0,1-16-129,-1-13 129,0-17 0,-3-9 0,-1-15-129,-2-6 129,-3 3 0,-6-2 0,-1 8 0,-4 9 0,-4 11 129,-1 18-129,0 8 129,0 19-258,3 9 258,0 7-129,3 0 0,3 3 0,4-6 0,4-8-129,0-9 129,6-4 0,0-10 0,0-8 0,0-5-129,-2-8 129,-2-3 0,-4-6 0,-2-3-129,-4-1 129,-3 5-129,-2 4 129,-2 6 0,-2 10 0,4-12 0,-4 12 129,8 9 0,-2 4-129,-6-13 129,19 24 0,-7-12-129,4 1 0,0-2 0,2-8 0,2-3-129,0-6 129,-4-6 0,0-9 0,-3 0 0,-2-8 0,-6-1-129,-3 10 129,-2-2-129,-4 6 129,4 16 0,-18-5-129,9 13 129,2 15 0,4 0 0,3 5 0,6 5-129,8 3 129,6-3 0,8-6-129,4-10-129,3-2-129,-4-11-258,4-1-1032,-14-18-3870,0-11 0,-11-11-387,-6-5-516</inkml:trace>
  <inkml:trace contextRef="#ctx0" brushRef="#br0" timeOffset="1.07395E6">17374 15236 5031,'0'-37'5289,"0"19"-258,0 2-387,0 16-3483,-4-19-1548,-1 3-1419,5 16-2838,0 0-258,0 0-258</inkml:trace>
  <inkml:trace contextRef="#ctx0" brushRef="#br0" timeOffset="1.07815E6">18297 14492 11868,'9'20'5676,"-9"18"-258,3 25-258,0 17-5031,-3 13 0,-3 8-129,-4 3-258,1-2-258,-5-20-387,11 1-2709,-3-26-1806,3-20-258,1-24-516,-1-13 388</inkml:trace>
  <inkml:trace contextRef="#ctx0" brushRef="#br0" timeOffset="1.07831E6">18389 14913 10707,'-5'-87'5934,"-6"66"-516,-14 10 0,3 11-4773,-13 3-258,0 8-387,1 15-516,-6-9-1032,15 14-3870,-2-6 0,15 1-645,2-6-129</inkml:trace>
  <inkml:trace contextRef="#ctx0" brushRef="#br0" timeOffset="1.07859E6">18470 14904 9546,'19'48'5805,"-19"-18"-516,0 6-258,-10-3-4644,4 2-258,2-8 0,4-4-129,11-6 129,10-7-129,7-10 129,8-10 0,1-8 0,2-5 0,-5-2 0,-7-2-129,-12-1 129,-15 1-645,-4 13-903,-22-1-3741,-5 6-258,-10 4-258,4 5-387</inkml:trace>
  <inkml:trace contextRef="#ctx0" brushRef="#br0" timeOffset="1.07904E6">19329 14790 9546,'27'-22'5934,"-20"11"-516,-7 11-129,0 0-4773,-8-6-129,-15 6-129,-1 6-129,-3 5 0,1 0 0,4 5-129,5 5 0,10-2 0,7 5 0,11 1 0,7 4 129,4 3-129,1 2 0,-2-2 0,-2 3 129,-8-1-258,-10-2 258,-5-1-258,-12-10 129,-7-5-129,-4-9-129,2 0-774,-14-14-4128,15-5-258,2-10-258,13 2-516</inkml:trace>
  <inkml:trace contextRef="#ctx0" brushRef="#br0" timeOffset="1.08025E6">19530 14838 7998,'19'20'5418,"-16"4"0,-1 14-516,-2 7-4386,0 1 0,-6 3-387,2-2 129,-1-11-129,2-13-129,3-23-129,6 0 129,6-15-129,5-20 129,-1-9 0,4-5-129,1 5 129,-3 6 0,-1 6 129,-1 11-129,-4 16 0,-12 5 129,19 24-129,-9 9 0,-2 3 129,1-1-129,3 2-129,0-8 258,2-12-129,5-7 0,2-10-129,-1-17 129,4-8-129,0-4 129,-1-3 0,1 2-129,-3 4 0,-1 1 129,-4 9 0,1 2 0,-3 7 129,-1 3-129,-3 4 0,-10 0 129,16-3-129,-16 3 0,11-10 0,-11 10 0,7-23 0,-3 10-129,0 1 129,-1-2 0,-1 3 0,-2 11 0,0 0 0,0 0 0,-12 15 129,1 9-129,-2-1 0,-1 4 0,-1 4 129,4 1 0,0-3-129,8-10 129,3-4-129,0-15 129,10 4 0,3-5-129,1-16 129,0-5-258,2 2 0,-5-3 129,2 1 0,-6 2 0,-7 20-129,0 0 129,0 0 0,0 5 0,-1 16 129,-4 8-129,2 5 0,2 2 0,1-1 0,2-7 129,10-5-129,3-4 0,4-15 129,5-4-129,2-15 0,2-8 0,2-9 0,-2-8 0,0-6 0,-2-11 0,-5 0 0,-2-1 0,-7 1 0,-3 0 129,-4 6-258,-5 6 258,0 10-129,-11 16 0,-2 12 0,-4 9 0,-1 19 0,-1 14 0,-1 9 0,5 11 0,3 5 129,5 5-129,7-3 0,8-2 129,11-9-129,11-3 0,7-21 0,6-16 129,3-11-258,4-16 0,-1-20 129,-5-17-129,-2-15 129,-9-16 0,-8 1 0,-6 0 0,-10-4-129,-6 10 258,-3 14-258,-5 15 0,-7 30 0,-3 16 129,-2 19-129,0 24 129,3 24 0,3 12 129,7 10 0,4 6 0,9-6 0,7-11-129,11-5-129,4-14-516,12-13-3612,-5-24-774,2-12-387,-5-20-258</inkml:trace>
  <inkml:trace contextRef="#ctx0" brushRef="#br0" timeOffset="1.08135E6">21354 14768 9030,'-2'51'5418,"-2"-17"-387,1 3-387,-2 1-4386,-1-1 0,0-7-258,-1-5 0,5-14 0,2-11 0,2-12-258,9-17 258,2-8 0,3-9 258,4-3-258,1 0 129,-2 11 0,1 6 129,-2 12-129,-2 14 0,-2 7 129,-2 17-129,-5 12-129,0 2 129,-1 3-129,-3 3 0,1-8 0,-2-9-129,2-9 0,-4-12 0,15-5 0,-6-11 0,6-9 129,0-5-129,2-7 129,1 3 129,-1 6-129,0 5 129,-4 11-129,-3 12 0,-10 0 0,17 19 0,-15 10 0,0 3 129,0 0-129,-2 4 0,1-9 129,-1-6-129,3-11 129,-3-10-129,12 0 0,0-8 0,-2-9 0,6-8 0,-2 4 0,2-1 129,-3 3-129,0 5 0,-13 14 0,16 0 129,-11 5-129,-3 12 0,0 8 0,2 4 0,1 4 129,3 1-129,4-6 0,5-8 129,6-8-129,3-7 0,-2-10 129,2-11-258,0-9 129,-4-9-129,-5 0 0,-5-1 129,-6 6-129,-6 4 0,-1 9-387,-15 3-387,4 13-516,-17 3-3483,8 12-129,-2 0-516,5 6-129</inkml:trace>
  <inkml:trace contextRef="#ctx0" brushRef="#br0" timeOffset="1.08188E6">22259 14212 7998,'14'-38'5289,"-14"38"0,0 23-516,-14 9-3741,6 22-129,-9 3-516,5 18-129,1 7-129,4 1 0,7-5 0,3-7 0,14-7-129,8-14 129,6-11-129,4-17 0,2-10 0,0-12-129,-4-12 129,-5-12 0,-7-10-258,-8-5 258,-8 0-129,-5-3 129,-13 7-129,-6 3 258,-7 15-129,1 11 0,-2 6 0,3 14 0,6 9 129,7 12 0,6 4 0,9 8-129,13 2-129,7-5-258,10 2-645,-7-12-3741,15 6-258,-1-16-258,2-5-645</inkml:trace>
  <inkml:trace contextRef="#ctx0" brushRef="#br0" timeOffset="1.08233E6">22809 14714 10965,'0'-11'5676,"-17"11"-645,3 8 0,-5 3-4773,-2 6-387,-2 8 387,6 8-258,0 0 129,11 3-129,6-1 0,13 0 0,11-6-129,5-4 129,8-8-387,-1-13-258,8 4-1161,-13-15-3096,5-9-387,-9-8-258,-1-1-387</inkml:trace>
  <inkml:trace contextRef="#ctx0" brushRef="#br0" timeOffset="1.08356E6">23002 14749 10191,'3'70'5160,"-3"-38"-387,0 12-1419,0-21-3225,0-1 0,-2-9-129,2-13 0,0 0-129,8 0 129,3-8-129,3-9 0,1 0 0,1-6 129,-2 5 0,2 3 129,-6 3-129,-10 12 0,19-11-129,-19 11 129,15 0 0,-15 0 0,17 11 0,-17-11 0,21 11 0,-7-7 129,1-7-129,2-9 129,1-2 0,1-8 0,1-8 0,-1-8 0,-3-1-129,-2-11 0,-4-3 129,-6-1-129,-4-9 129,0 2-258,-9 4 129,-7 6-129,-3 8 129,-4 16-129,1 15 129,-2 12 0,5 24 0,2 12 129,8 13 0,7 15 129,2 5 0,9 1-129,7 2 0,10-6-129,4-8 129,5-2 0,2-16-129,1-10-129,2-14 129,1-13 0,-5-8 0,-4-14-129,-6-9 129,-7-8 0,-5 0 0,-4 1 0,-5 5 0,-3 4 0,-2 9 129,0 17-129,0 0 0,0 8 129,4 10-129,-1 1 0,3 6 0,0 1-129,3-4 258,3-4-129,-3 0 0,2-5 0,-11-13 0,16 15 0,-16-15 129,0 0-129,11 11 0,-11-11 129,0 0-129,0 0 129,0 0-129,0 0 129,0 0-129,0 0 129,0 0-129,0 0 0,0 0 0,6-10 129,-6 10-129,0-16 0,0 16 129,-2-17-129,2 17 129,-3-17 0,3 17 0,0-12 0,0 12 0,0 0 0,0 0 129,10-10-258,-10 10 129,10-2-129,-10 2 0,15-8 129,-15 8 0,18-9-129,-5 3 129,-1 1 0,1 0-129,-1-1 129,-1 1 0,1 3-129,-12 2 0,14-8-129,-14 8 0,0 0 129,0 0 0,10 2-129,-10-2 129,4 22-129,-1-4 129,-3 7 0,0 4-129,0-1 0,-4 1 129,-2-3 0,-1-3 0,-1-9 0,8-14 0,-16 9 0,16-9 258,-6-18-258,6 0 129,3-1 0,6 2 0,5 2 0,2 2 0,5 2-258,3 10-387,-7-3-3483,9 6-1290,-7 7-129,3 3-903</inkml:trace>
  <inkml:trace contextRef="#ctx0" brushRef="#br0" timeOffset="1.08536E6">11148 16713 10449,'-7'-54'5676,"0"43"-516,-13-7 129,20 18-5031,-35 9-129,2 11 0,-1 6 0,2 13 0,7 14-258,9-2 258,13 9-129,5-13 129,18-9 0,13-7 129,7-5-387,5-20 258,2-12 0,0-17-258,-6-16 129,-8 0 0,-9-7 0,-13-2-258,-11-10 258,-11 5-129,-13 11 0,-6 4-258,0 23-516,-10-12-1548,19 27-2580,-1 0-258,15 19-387,6 1-129</inkml:trace>
  <inkml:trace contextRef="#ctx0" brushRef="#br0" timeOffset="1.08688E6">11432 16757 6708,'10'46'5289,"-7"-14"-129,5 17-129,-6-7-3870,15 7-129,-9-11-129,12 4-129,-5-18-129,9-12-258,-1-12 0,3-12-129,-4-19-129,1-3 0,-6-10 0,-4-2-129,-6 5 0,-2 0 0,-5 1 0,-1 10 0,-5 6-129,0 7 258,6 17-129,-11-6 0,11 6 0,-3 12 0,3 8 0,0-7 0,6 4 129,2-2-129,6-11 0,4 6 0,4-10 129,7-1-129,3-8 0,2-8 0,2-3 0,-3-11 0,-1 2-129,-6-7 129,-8 4 0,-6-6-129,-8 11 129,-4 3-129,-7 9 0,-6 15 0,-3 6 129,2 8 0,0 9-129,4 9 129,6 0 0,4 6 0,5-4 0,9-1 129,7-8-129,3 3 0,1-7 129,1-7-129,-2 1 0,-3-3 0,-2-7 0,-7-3-129,-12-2 129,14 8 0,-14-8-258,0 15 258,0-15 0,0 0 0,-12 18 129,12-18 0,0 0 0,-11 15 0,11-15-129,0 0 258,0 0-129,-1-8 0,1-8 0,3-1-129,3-3 0,4-4 0,3-4 258,1-1-387,2 1 258,3 4 0,1 5-129,0 6 0,-3 6 129,0 0 0,-2 7-129,-2 0 129,-2 0 0,-11 0-258,12 5 129,-12-5 0,0 0-129,0 0 129,11-12 0,-11 12-129,2-18 129,-2 18 0,0-13 0,0 13-129,0 0 387,0 0-258,-3 18-129,-1 0 0,1 8 129,0-1 0,2 4 0,1-3 129,0-6 0,5-4-129,-5-16 129,14 8 0,-14-8 0,15-12-129,-8-5 0,-2 0-129,0-3 129,-2-4-129,-2 12 0,1 0 0,-2 12 0,0 0 129,0 0 0,0 12 0,0 3 0,0 9 0,2-2 129,5-2-129,2 1 129,7-16-129,2 2 0,6-9 129,3-15-129,3-8 0,1-5 0,1-10 0,-3-11 0,-2-7-129,-7-4 0,-3-1 0,-6 12 129,-6 3-129,-5 1 0,0 9 129,-7 15-129,-5 12 129,-2 9 0,-1 6 0,-3 10 0,1 6-129,1 17 129,4 11-129,5 0 258,7 13-129,4 0 0,15 6 129,8-4-129,8-10 0,7-2 129,3-17-129,4-15 0,-4-17 0,-2-14 0,-9-22-129,-4-14 258,-6-8-258,-10-11 129,-5-3 129,-7 9-258,-2 3 129,-2 11 0,-3 17 0,-1 17-129,6 13 129,-9 21-129,9 17 129,4 11 129,5-2 0,5 7-129,2 2 0,7 4-774,-8-26-2838,12 8-1419,-3-29-258,5-3-387,-1-10-645</inkml:trace>
  <inkml:trace contextRef="#ctx0" brushRef="#br0" timeOffset="1.08777E6">13891 16511 11481,'24'-38'5934,"-17"20"-774,-7-8-129,-3 12-4773,-13 1-129,-5 11-129,-1 4 0,-3 15-129,2 2 0,3 13 0,5 4 129,8 1 0,7 0 0,6-4 129,8-13 129,6-9-258,4-2 129,-2-9-129,2-7 129,-2-10 0,-3-5 0,-4 1 0,-4 5-129,-11 16 129,14-18 129,-14 18-258,0 0 129,10 14 129,-7 17-129,3 9 129,-1 13 0,1 2 0,-2 6 0,-1 6 129,-2-1-258,-1-8 129,-2-15-129,-9-12 0,-4-18-129,-3-13 0,-1-18 0,-2-11 0,0-14 0,4-7-129,5 7 129,3 3 0,5-1 0,4 7-258,3 14-129,6 6-129,7 14-516,-16 0-3354,27 3-1290,-9-1-129,4 6-387</inkml:trace>
  <inkml:trace contextRef="#ctx0" brushRef="#br0" timeOffset="1.08807E6">14138 16448 11352,'33'20'5418,"-20"-7"129,4 14-516,-15-3-4644,10 4 0,-4-2 0,-1-2 0,-1 2-258,1-4 258,4-12-258,2-10 129,1-10-129,6-10 129,0-6-129,3-10-129,1-2 129,0 1-387,1 4 0,-5 1-129,1 15-387,-10-4-3354,5 15-1419,-4 5 0,2 6-645</inkml:trace>
  <inkml:trace contextRef="#ctx0" brushRef="#br0" timeOffset="1.08878E6">14685 16431 6321,'10'-3'5031,"3"-5"258,-13 8-774,0 0-2451,0 7-1419,-12-1 258,3 10-258,-9-4-129,5 17 0,-5-11-129,7 1-129,3-2 0,4-6-129,4-11-129,8 4 129,5-4-258,4-17 0,2 3 129,-2-3-129,-1-3 0,-2 3 129,-14 17 0,14-12-129,-14 12 258,0 0-129,0 12 0,-1 3 129,-3 5 0,2 6 129,2-6-258,0-1 129,1-7 0,6 1 0,-7-13-129,20 11 0,-10-11 0,-10 0-258,18-13 258,-18 13-129,12-16 129,-12 16-129,0 0 0,0 0 129,11 14 0,-6 11 0,1 10 129,1 11 0,0 14 0,0-1 258,-2 7-129,-1-8-129,-2-7 0,-2-8 0,0-15 0,-4-15-129,4-13 129,-12-30-258,8-22 258,3-2-129,1-10 129,4-7-129,9-4 0,7 10 129,4 9 0,1 8-129,2 21-258,0 13 387,-2 14-129,-5 8-129,-7 20 129,-11 6 0,-5 4-129,-16 6 0,-8 1-258,-13-23-903,4-2-3870,-9-16 0,6-4-645,2-22-258</inkml:trace>
  <inkml:trace contextRef="#ctx0" brushRef="#br0" timeOffset="1.08936E6">15270 16170 9030,'-3'-12'5676,"-2"-2"-387,5 14 129,-6 16-4515,6 15-258,-6 6 129,4 14-387,-2 3 129,2 9-258,0-1 129,2-1-258,0-18 258,0 0-258,0-19-129,1-14 0,-1-10 0,6-15-129,-2-10 129,3-5-129,2-2-129,1-7 258,3 15-129,2-1 129,3 19 129,-2 6 0,3 10-258,-1 14 129,-3 10 258,-2 3-258,2-2-258,-5-1-387,7 3-4515,-11-23 0,3 0-516,-9-14-387</inkml:trace>
  <inkml:trace contextRef="#ctx0" brushRef="#br0" timeOffset="1.08952E6">15553 16509 12126,'16'50'5805,"-6"-25"-645,-6-8-258,-4-17-6837,2 21-3225,-2-21 129,0 0-774,18-17-258</inkml:trace>
  <inkml:trace contextRef="#ctx0" brushRef="#br0" timeOffset="1.08974E6">15856 16073 10965,'29'14'5805,"-21"11"-516,2 15 0,-10 5-4902,1 9-129,-1 0 129,0 9-258,0 5 0,0-8-387,2-2 0,-2-20-1548,7-6-3354,1-15 0,6-12-645,-2-18-258</inkml:trace>
  <inkml:trace contextRef="#ctx0" brushRef="#br0" timeOffset="1.08991E6">16034 16344 10320,'0'-19'5418,"-27"3"-258,1 16 129,-11 3-4902,-9 2 0,-8 4-129,-5-1-516,6 7-387,-5-14-903,24 12-2967,0-11-903,15 3 0,19-5-516</inkml:trace>
  <inkml:trace contextRef="#ctx0" brushRef="#br0" timeOffset="1.09018E6">15795 16491 5031,'86'25'5418,"-36"-25"129,5 0-774,-12-19-2322,17 12-645,-21-18-903,2 0-387,-14 0-387,-8 1 0,-12 10-258,-7 3 0,0 11 0,-20 0 129,1 7 0,2 10-129,2 8 258,6 12-129,5-7 0,4 2 129,12-2-516,4-13-645,19 6-3999,-7-10 129,5-11-774,-2-15 129</inkml:trace>
  <inkml:trace contextRef="#ctx0" brushRef="#br0" timeOffset="1.09039E6">16661 16402 10836,'9'22'5805,"-4"-2"-516,-4-2-129,1-3-4773,-2 2-645,0-17-3096,-2 21-1677,2-21-258,7 13-645,5-13-129</inkml:trace>
  <inkml:trace contextRef="#ctx0" brushRef="#br0" timeOffset="1.09065E6">16920 16370 6450,'12'-3'6063,"-15"9"-645,-10-4-258,4 14-2064,-3-7-2967,-2-2 129,0 1 0,14-8-129,-19 12 0,19-1 0,0 4 258,6 4-258,0-1 258,2 3-258,-4-4-129,-4 7 129,-1-5-129,-13-6-516,4 8-2193,-11-23-2193,6-6-774,-5-18 0,6-3-645</inkml:trace>
  <inkml:trace contextRef="#ctx0" brushRef="#br0" timeOffset="1.09077E6">16718 16246 9804,'4'-30'5805,"-4"30"-774,11-7-903,-11 7-8127,23 0-1032,-6-4-387,2-3-645</inkml:trace>
  <inkml:trace contextRef="#ctx0" brushRef="#br0" timeOffset="1.09127E6">17810 16310 10191,'13'2'5805,"-13"-2"-516,-8 13 0,-9-9-4902,-3 5-258,-5 1 258,0-3-387,2 6 387,10 1-387,1 0 387,11 2-258,3 5 258,10 8-258,0 3 0,1 7 0,-4-2-129,-4-6 129,-5-1-129,-5-6 129,-10-12-129,-3-13-516,3-6-2322,-6-28-2451,7 4-258,1-8-387,11-4-774</inkml:trace>
  <inkml:trace contextRef="#ctx0" brushRef="#br0" timeOffset="1.09146E6">17957 16185 9288,'52'-10'5934,"-32"12"-387,-12 12-258,0 13-4386,-7 5-516,-1 2-258,0 13 0,-2 5-645,4 13-645,-2-7-4128,14-8 129,2-9-516,10-11-774</inkml:trace>
  <inkml:trace contextRef="#ctx0" brushRef="#br0" timeOffset="1.0916E6">18230 16482 9417,'-21'-66'5934,"-9"40"-774,-2 15 0,-10-3-4644,1 7-129,-1 7-516,-6-2-3612,17 8-1290,5 5-516,22 3-516</inkml:trace>
  <inkml:trace contextRef="#ctx0" brushRef="#br0" timeOffset="1.09177E6">18308 16443 11223,'2'22'5547,"-2"-22"-129,-4 25-645,4-4-8127,0-21-1677,-5 13-516,5-13-258,7-9-903</inkml:trace>
  <inkml:trace contextRef="#ctx0" brushRef="#br0" timeOffset="1.09213E6">18568 16120 9933,'13'67'5676,"-9"-28"-258,2 19-774,-5-13-3870,4 5-258,-4-3 0,0-11-516,2-8 0,-3-28-1032,19 13-2967,-9-27-1290,6-8-645,-1-26-129</inkml:trace>
  <inkml:trace contextRef="#ctx0" brushRef="#br0" timeOffset="1.09228E6">18795 16112 10062,'25'26'5934,"-17"16"-516,-8 9 258,1 16-5031,-1 8 0,-4-3-516,0-6-258,-6-16-3096,10-11-2193,3-26-129,12-13-903,1-21-258</inkml:trace>
  <inkml:trace contextRef="#ctx0" brushRef="#br0" timeOffset="1.09552E6">18248 16131 11094,'0'0'6063,"0"0"-516,0 0-129,0 0-5160,0 0-516,0 0-2451,0 0-2709,0 0-258,0 0-516,0 0-387</inkml:trace>
  <inkml:trace contextRef="#ctx0" brushRef="#br0" timeOffset="1.09601E6">19809 15987 9933,'16'-33'6063,"-11"21"-516,-5 12 129,-6-10-5031,-15 10-258,-7 12-129,-5 7 0,-2 13-258,-2 4 0,4 3 129,4 7-129,7 1 129,8 1 129,4 3-258,9-6 258,1 3-129,4 1 258,-1-5-516,2-3-129,-5-7-1290,0-2-3870,-6-11-129,5-5-516,1-16-387</inkml:trace>
  <inkml:trace contextRef="#ctx0" brushRef="#br0" timeOffset="1.09619E6">19730 16262 10965,'3'9'6063,"-19"-9"-645,-10 7 0,-1-7-5418,-16-2-258,-2 2-129,-5-12-903,18 12-3612,-2 2-645,14 11-129,7-6-645</inkml:trace>
  <inkml:trace contextRef="#ctx0" brushRef="#br0" timeOffset="1.0966E6">20039 16414 10191,'18'-20'5547,"-18"20"-258,-14-21-129,-2 13-4515,-13 1-516,-4 3 0,-1 4 129,0 16-387,8 1 387,5 10-387,8 2 387,12-2-387,4-3 129,10-5 0,7-6 0,2-8-129,2-5 0,-3-11 0,-2-11-129,-3-4 258,-4 4-258,-2 1 258,-6 1-129,-2 10 258,-2 10 129,0 5-129,0 19 258,0 10-387,0 6 516,3 0-516,5 2 0,2-9-774,19-1-4386,-9-18 0,7 0-645,0-28-258</inkml:trace>
  <inkml:trace contextRef="#ctx0" brushRef="#br0" timeOffset="1.09689E6">20262 16387 11352,'7'29'5934,"-3"-7"-516,-4 1-129,2 3-4902,-1 1 0,1 8-258,2 0 0,4-6-129,6-6 0,2-4 129,7-16-129,2-5 0,0-16-129,-1-13 129,-2-10-258,-3 0 387,-5 1-387,-3-4 387,-3 9-516,-6 4 129,5 18-1032,-7-3-3999,0 16 0,0 0-645,17 9-258</inkml:trace>
  <inkml:trace contextRef="#ctx0" brushRef="#br0" timeOffset="1.09718E6">20754 16362 9933,'-21'16'5547,"2"-2"-387,2 18-258,-1-4-4386,3 6-516,1 0 387,9 0-129,5-7-129,11-7 0,9-11 129,8-9 0,0-8 0,2-13 0,-5-9-387,-5-3 258,-8-1-387,-7-1 258,-5 9-645,-17-3-774,1 8-3870,-10 9 0,3 12-387,-2 0-387</inkml:trace>
  <inkml:trace contextRef="#ctx0" brushRef="#br0" timeOffset="1.09807E6">20888 16416 6837,'11'74'5934,"-2"-38"-774,-4-8 129,4 1-3354,-5-19-903,9-6-258,-13-4-387,20-23-129,-7-7-387,2-5 258,4-2-258,3 2 129,0 2-129,4 4 129,1 5-129,1 5 258,2 16-129,-4 1-129,-1 2 0,0 2 129,-4 1-129,-1 2 129,-4-5 129,-2 0-258,-3-8 129,1-4 0,-4-5-129,-6-2 0,-2 4 0,-1 1 0,-10 8-258,-1 2 387,-4 4-129,-2 9-129,-3 10 129,3 9 129,3 3 0,4 3-129,10-1 258,1 2-387,5-4 258,11 1 0,9-15 0,4-3-129,7-2-129,-1-12 258,2-2-129,-2-14 129,2-2-129,-5-2 129,-2 1 0,-4-6 129,-7 2-258,-2 3 258,-5 3-258,-4 6 129,-8 11 0,0-13 129,0 13-129,-19 5 0,5 10 387,0 10-387,-3 0 258,4 2 0,2 5 0,8 2-129,3-8 129,6-8-129,8-8-129,6-10 129,5-6 0,2-21-129,2-12 0,2-18 0,-3-9-129,-2-5 129,-4-13 0,-7-12 0,-5 1-129,-6 15 129,-4 6 129,-7 23-129,-4 21 129,-6 23 0,1 25 0,2 29 129,1 23-129,8 12 129,5 6 129,0 5-258,11-3-129,4-15-1290,6-2-3612,0-22-258,9-22-645,-1-24-258</inkml:trace>
  <inkml:trace contextRef="#ctx1" brushRef="#br0" timeOffset="167689.5913">3295 16645 0,'0'0'0,"0"0"0,0 0 0,0 0 0,0 0 0,0 0 0,0 0 0,0 0 0,0 0 0,0 0 0,0 0 0,0 0 0,0 0 0,0 0 0,0 0 0,0 0 0,0 0 0,0 0 0,0 0 0,0 0 0,0 0 0,0 0 0,0 0 0,0 0 0,0 0 0,0 0 0,0 0 0,0 0 0,0 0 0,0 0 0,0 0 0,0 0 0,0 0 0,0 0 0,0 0 0,0 0 0,0 0 0,0 0 0,0 0 0,0 0 0,-146-108 0,146 108 0,0 0 0,0 0 0,-37-37 0,37 37 0,0 0 0,-49-37 0,49 37 0,-36-35 0,-2-3 0,-10 2 0,-1 0 0,13-1 0,-14-11 0,50 48 0,-48-49 0,48 49 0,-49-36 0,49 36 0,-48-36 0,48 36 0,-38-49 0,38 49 0,-48-36 0,48 36 0,-36-49 0,36 49 0,-50-61 0,50 61 0,-49-48 0,26 12 0,-2-1 0,25 37 0,-61-61 0,0 13 0,0 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09T17:05:45.1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11-09T17:09:24.450"/>
    </inkml:context>
  </inkml:definitions>
  <inkml:trace contextRef="#ctx0" brushRef="#br0">5850 2329 3612,'0'11'4386,"0"-11"-903,0 0 387,1 11-3999,-1-11-516,0 0 387,3 14 129,-3-14 258,0 0 258,16 12 0,-16-12 129,26 5 129,-10-3-129,5 6 0,1-8-129,3 7 0,1-4 0,2 1-129,2-1-258,2-3 129,2 0-129,4-4 129,5-3-129,0-2-129,5-3 129,0 0 387,5 0-258,1 2 258,1-2-387,1 5 258,3 4-258,2-1 0,2 4 0,5 2 0,5 7 0,0-3-387,7 5 387,3 1-387,0-4 387,3 1-129,4-2 258,3-1-645,4-4 645,3-2-129,2 0 129,4 0-129,2-3 129,3 1 0,2-2 0,1 1 0,1 3 0,1 0-129,-5 0 129,3 0 0,-2 0-129,0-3 0,3 2 129,-1-5-129,0-4 0,1 4 516,4-5-387,4 0 387,3-1-387,7 4 645,-3-4-516,2 5 258,0 5-129,7-3-258,-1 5 0,4 2 0,-1 4 0,-1 4-387,3 1 258,7 3-387,4 0 387,3 4-258,7-2 129,0-1-258,6 1 516,3-6-129,4 2 0,-1-4 129,4-3-258,-1-2 129,-2 1 0,0 1 0,1-5-129,1 4 129,-2 2 0,-1-4-129,0 6 0,3-4 129,-3-4 0,3-1-129,0-7 129,4-4 0,2-8 0,5-2 387,0-5-387,4 4 387,3 1-258,0 4 258,4 0-387,1 7 387,1 7-258,1 4-129,4 0 0,-3 0 0,1 0 129,2 4-129,2 2 0,-2-4-387,1 1 387,0-3-516,1 2 516,-5 0 0,0 0-129,-1-2-387,-1 3 516,-3 5-129,-1 1 129,-1 4 0,-3 0-129,-1 0-516,0-2 645,0 2 0,-2-5 0,1-4-129,-4-4 129,0 0 0,-1-3 0,0-3 0,-3 1 0,-1-1 0,-5 2 129,0 4-129,-4 0 129,-1 0 0,-12 2 258,-4 0-258,-5-1 0,-7 1-129,-7-2-129,-15-3-129,-5 2-516,-21-11-1032,-2 6-2709,-15-1-258,-10 0-387,-13-2 774</inkml:trace>
  <inkml:trace contextRef="#ctx0" brushRef="#br0" timeOffset="24028.3744">25977 3882 8514,'0'0'5547,"0"0"-516,-9-11-258,9 11-3483,0-21-258,0 21-387,-12-23-258,-3 17-258,-7 3 0,-5 3 0,-5 6-129,-3 9 0,-2 9 0,1 2 0,6 11 0,6 4 129,5 4 0,10 0 0,6-2 129,5-2 0,11-5 0,10-8 0,8-17 0,6-13-129,5-29 0,6-20-129,3-24 0,-4-20 129,-4-18-129,-9-9 0,-9-3 0,-12 3 0,-11 8 129,-2 14 129,-8 26-129,-6 20-258,-1 21 129,1 33 387,1 25-258,4 33 129,5 26-129,4 26-129,0 13 129,1 13 129,8 8 0,2-8-258,4-11 129,-2-18 0,2-18-129,-4-22 0,-1-19-387,-3-26-516,11-15-4257,-13-18-387,8-14-258,-6-17-516</inkml:trace>
  <inkml:trace contextRef="#ctx0" brushRef="#br0" timeOffset="24186.3834">26268 3931 12900,'24'94'5289,"-15"-41"-129,5 7-387,-3-2-5418,-11-12-3999,14-4-387,-4-23-387,8-6-516</inkml:trace>
  <inkml:trace contextRef="#ctx0" brushRef="#br0" timeOffset="24592.4066">26582 4023 10062,'23'5'5289,"-23"-5"-387,14 0 0,-14 0-3999,0-11-258,-8 1-258,-4 7-129,-3 3 0,-3 1 0,2 10-129,1 3 0,2 9 0,3 5 0,9 1 0,1 1 0,11-7 0,4-6-129,6-8 0,3-3 0,-2-9 0,0-9-129,-3-8 0,-5-5 0,-2 4 129,-6 3 0,-5 3 0,-1 15 129,-7-5-129,-4 13 129,3 13 129,3 2-129,2 5 0,2 3-129,1-1-129,7-9-258,9-4-903,-16-17-3612,24-17-258,-20-14-258,4-7-774</inkml:trace>
  <inkml:trace contextRef="#ctx0" brushRef="#br0" timeOffset="24722.4141">26467 3748 10320,'-23'-7'5289,"10"25"-1032,13 1-2193,10 12-6192,9-2-387,5-3-774,6-5-516</inkml:trace>
  <inkml:trace contextRef="#ctx0" brushRef="#br0" timeOffset="25459.4562">26860 4065 10965,'0'112'5547,"-5"-63"-516,5 2 0,0-12-4515,2-9-129,-2-30-258,13 8-129,-1-20-129,0-19-129,3-4 0,0-3 0,3 4 129,-3 2 0,-2 12-129,-13 20 258,18 0 0,-12 15 0,-3 11 0,-1 6 129,2 2 0,-3 0 0,0-5 0,4-14-129,-5-15 129,15 5 0,-3-19-129,2-8 0,2-7-129,0-2 0,2 3 0,-2 2 129,-2 2 0,-1 9 0,-13 15 0,18-1 0,-18 1 0,12 16 129,-9-3 0,-1-1-129,0 4 0,2-4 129,-4-12-129,6 14 0,-6-14 0,16-6 0,-4 0 0,-1-4 0,5-1 0,-2 1 0,-1-2 129,0 4-129,-13 8 129,11 0 0,-11 0-129,0 13 0,-1 3 129,-5 1-129,-1 6 0,3 3 0,-1-2 0,5-6 0,0-2 129,0-16-129,26 10 0,-5-10 129,1-5-129,3-9-129,-2 1 129,0-3 0,-6-1 0,-6-1-129,-9 7 129,-2 11 0,-14-13-129,-7 6 129,-7 2 0,-5-1-129,1 5-129,-3-2-258,8 3-774,-5-6-3483,17 4-129,4-7-387,11 9-516</inkml:trace>
  <inkml:trace contextRef="#ctx0" brushRef="#br0" timeOffset="25843.4782">27530 4169 8514,'14'32'5418,"-5"-7"-258,-5-1-387,5 12-2967,-8-6-1161,4-1-258,-5-3-258,0-9-129,0-17-129,0 0 0,0 0 129,16-14-129,-4-6 129,2 3 0,4 2 0,2 9 258,0 3-129,-2 7 0,1 12 0,-3 6 0,-2 5 0,-4-2-129,2 2-387,-9-12-774,7 2-3741,-10-17-129,16 3-129,-4-9-774</inkml:trace>
  <inkml:trace contextRef="#ctx0" brushRef="#br0" timeOffset="26236.5007">27971 4271 8127,'18'13'5289,"-18"-13"-129,0 24-387,0-24-2709,-17 27-1419,2-15-387,0 0 0,0 3-129,5 2-129,3-3 0,7 1 0,5-3 129,10-5-258,7-3 258,5-4-258,2-2 129,1-16 129,-5-14-129,-2-10 0,-9-11 129,-7-9-129,-7-9 0,-8-4 0,-10 3 129,-3 13-129,0 11 129,-1 17 0,3 21 0,5 20 0,7 30 0,7 21 129,1 12 0,11 7-129,6 5-129,5 1 0,9-5-387,-3-19-903,15-5-3741,-8-25 0,4-10-516,-4-16-516</inkml:trace>
  <inkml:trace contextRef="#ctx0" brushRef="#br0" timeOffset="26509.5163">28474 4100 12900,'23'50'5676,"-8"-11"-387,-5-7-129,1 10-4902,-4 0-258,-2-5-645,5 0-3741,-9-11-774,8-4-387,-9-22-387</inkml:trace>
  <inkml:trace contextRef="#ctx0" brushRef="#br0" timeOffset="26769.5311">28799 4224 11223,'13'-14'5547,"-13"14"-387,0 0-258,-16 11-4515,16-11 0,-21 10-129,21-10-129,-17 17 0,15-6 0,2 5-129,3 2 258,7 2-258,2 6 129,-3 1 0,-1-2-129,-7-2 0,-2-2-258,-9-6-903,-15-15-3870,1-1 0,-7-21-516,0-9-645</inkml:trace>
  <inkml:trace contextRef="#ctx0" brushRef="#br0" timeOffset="26897.5385">28485 4017 12513,'1'28'5418,"5"-8"-516,-6-20-1806,22 18-7869,-22-18-129,14-17-645,-9-10-516</inkml:trace>
  <inkml:trace contextRef="#ctx0" brushRef="#br0" timeOffset="27895.5955">29331 4159 10707,'14'65'5418,"-14"-22"-258,2 10 0,-2-5-4386,-1-4-516,-5-6-129,0-10-129,4-14 0,2-14-129,0-7 0,9-14 129,4-11 0,4-6-129,2-1 258,0 2-129,0 7 129,0 6 0,-3 10 129,-3 12-258,-4 12 129,-2 16 0,-5 3-129,1 5 129,0 1-129,-2-3 0,1-1-129,2-12 129,-4-19 0,21 7 0,-5-10-129,6-14 129,2-6 0,3-5 0,2-4 129,1 3-129,-7 6 0,1-1 0,-7 8 129,-4 4-129,-13 12 129,13-1-129,-13 1 129,-3 17-129,-2-1 129,-1 1-129,1 5 0,1 0 0,0-4 0,4 1 129,0-6-129,0-13 0,18 15 0,-3-15 0,3 0 0,3-2 0,2-5 0,3-1-129,1 2 129,-2 1 0,-1-3 0,-3 6 0,-4-1-129,-4-2 129,-3 0-129,-10 5 129,11-14 0,-11 3 0,0-2 0,0 13 0,-5-24 129,2 8-129,-2 4 0,5 12 0,-11-10 129,11 10-129,-7 11 129,7 0-129,0 9 0,0 6 0,6-1 129,4 2 0,0-1-258,4-4 129,-1 0-129,0-10 0,-1-8 129,-12-4 0,16-7-129,-12-7 129,-4-3-129,-3-8 0,-6 2 129,-4 0-645,1 14-1032,-10-8-3354,8 10 0,-2-3-516,16 10-387</inkml:trace>
  <inkml:trace contextRef="#ctx0" brushRef="#br0" timeOffset="28367.6225">30199 4185 10707,'32'57'5547,"-20"-22"-516,3 10 0,-12-6-4128,9 0-129,-4-11-387,-2-5-258,-1-10 0,-5-13-129,0 0 0,16-10 0,-6-12-129,-1 0 0,2 3 129,2-1 0,1 8 0,3-1-129,1 13 129,1 0 0,2 3 129,-1 5-129,1-6 0,0-2 0,-5 0-129,1-14 129,-8-10 0,-4 3 0,-5-3-129,-5 3 129,-7 1-129,-6 10 129,-1 6 0,-2 7 0,1 16 0,7 8 0,6 9 0,7 5-129,12 10-129,6-12-774,20 10-3870,-6-11 0,8-5-387,-5-13-645</inkml:trace>
  <inkml:trace contextRef="#ctx0" brushRef="#br0" timeOffset="29479.6862">24943 5460 6837,'-37'0'5160,"16"7"-516,-4 1-258,-2 4-4128,-3 4 0,4 5 258,3 0-387,10 5 129,5-1-129,8-1 0,10-5 129,13 0-129,7-14 0,7-5 0,4-12-129,4-17 129,-2-16 0,1-8 129,-7-11 0,-4-5 0,-9-8 129,-9 0-129,-8 2 0,-7 11 0,-7 11-258,-7 13 0,-4 20 129,-2 15-258,0 21 129,2 20 0,3 17 129,7 15 0,2 7 0,6 4-258,5-4 258,10 0-129,8-12 258,4-6-258,3-14 0,5-13-129,3-17 129,-1-10 0,2-10 0,-5-18-129,-3-6 129,-4-10-129,-11-2 129,-5-2 129,-11 5 0,-4 8 0,-11 8 0,-6 14 0,-5 10-129,2 5 0,2 19 0,5 10-129,8 8 129,9 4-129,5 0 0,14-2 0,7-7 129,4-5 0,4-9 0,0-10-129,-1-6-645,-11-21-2709,3-1-1290,-9-10-645,1 0-645,-13-8 775</inkml:trace>
  <inkml:trace contextRef="#ctx0" brushRef="#br0" timeOffset="29895.7099">25565 5346 7998,'12'75'5418,"-4"-23"-258,-3-4-516,3 5-3999,-5-9-258,2-3 129,-2-13-516,-3-28 0,0 0-387,0 0 258,14-31 0,-8 0 0,3-3 0,1-1 129,-1 2 129,4 9-129,-3 16 129,2 8 0,1 20-129,-1 9 129,1 5-258,-4 6 0,5 6-1419,-6-14-3225,4-6-129,-12-26-516,24 6-387</inkml:trace>
  <inkml:trace contextRef="#ctx0" brushRef="#br0" timeOffset="30479.7434">26068 5378 7224,'8'13'5031,"-8"-13"-129,-21 13-516,0-6-3612,-4 3-387,-3 0 0,2 2-129,4 0-129,8 3 0,8-3 0,6 2 0,4 3-129,12 1 129,2 1 0,4 2-129,-2-1 129,-3 4-129,-5-1-129,-6 5 258,-6-5-258,-7-5 129,-7-1-129,-7-7 129,-4-6 0,0-1 0,2-3 0,3 0 129,6-5-129,14 5 129,0 0-129,0 0 129,16 2 129,10 8-258,4-5 0,5 0 0,2-4-258,2-2 258,-4-12-129,-1-8 0,-6-8 129,-4-11 0,-8-1 0,-4-2 0,-8 3 0,-4 5-129,-1 11 129,-9 7 0,-2 15 0,0 2 0,3 21 0,3 12 129,5 8-129,2 8 129,13-2-129,7-4-129,7 1-645,-4-12-3612,10-11-387,-1-16-387,3-8-387</inkml:trace>
  <inkml:trace contextRef="#ctx0" brushRef="#br0" timeOffset="30831.7635">26981 5074 10449,'-6'24'5676,"6"28"-516,-6 17-129,6 17-4515,-2 13-129,-3 1-129,0-4-258,-1-9-387,4-15-387,-7-32-2193,9-6-1935,0-34-516,15 0-387,-3-27 0</inkml:trace>
  <inkml:trace contextRef="#ctx0" brushRef="#br0" timeOffset="30987.7724">27072 5503 10062,'-13'-33'5547,"-3"33"-516,-12-4-774,2 12-3354,-11 0-387,1 0-387,-1-2-387,1-3-645,17-1-4128,-5-7 129,14-6-645,3-9-387</inkml:trace>
  <inkml:trace contextRef="#ctx0" brushRef="#br0" timeOffset="31547.8044">27066 5075 5805,'32'34'5547,"-16"-5"-258,-5 1-516,-1 22-2709,-7-6-645,2 17-645,-5 0-387,0 10-129,-6-2-129,-1 0-129,-3-6 129,2-13-258,2-9-129,0-18 129,5-10-258,1-15 129,0-8-129,5-9 129,7-3-129,2 3 129,3 1 258,5 8-129,3 8 258,0 3 0,-1 14 0,3 7 258,-3-5-258,0 1 0,-2-6 0,-2-7 0,0-7-129,-2-9 0,-4-8 0,-3-5-129,-2-1 129,-5 3 0,-4 2 0,-8 6 0,-9 9 0,-2 4 0,1 9 0,-1 4 0,4 8 0,3 4-129,10 2 129,2-2 0,12-5-129,5-8-129,8 1-129,-1-8 0,4-4-129,-6-9 0,3-3-129,-8-9-516,-1 12-516,-16-9-3096,4 0 0,-3 1-387,-1 0 517</inkml:trace>
  <inkml:trace contextRef="#ctx0" brushRef="#br0" timeOffset="31885.8238">27576 5639 5934,'9'31'5418,"-7"-13"-258,2 8-645,-3-2-3483,2 8-645,-3-6-258,2 3 129,-2-5-129,1-3-129,2-9 0,-3-12 129,12 0-129,-6-12 0,2-11 129,-1-1-129,1-4 129,1 3-129,-1 5 258,-8 20-129,19-12 129,-9 15 0,-2 17-129,4 8 258,-1 2-387,-3-9-903,8 4-2322,-7-14-1548,-9-11-258,17 0-645</inkml:trace>
  <inkml:trace contextRef="#ctx0" brushRef="#br0" timeOffset="32491.8584">28311 5695 9546,'35'-41'5676,"-25"16"-645,-3 11 0,-7-1-4515,0 15-129,-32-9-258,9 9 0,-6 9 0,0 9-129,1 12-129,7 1 258,8 2-129,7-3-129,6-5 129,12-6-129,6-9-129,4-7 129,2-10-129,0-15 0,-2 0-129,-4-8 129,-2 4 129,-6 1 129,-3 4 0,-7 21 0,0 0 0,6 9 129,-6 19 0,0 13 129,0 5-258,-2 12 258,0 3-258,1-1-129,0-5 129,-3-13-645,4 1-1548,0-19-2709,0-13-258,0-11-516,0-17-129</inkml:trace>
  <inkml:trace contextRef="#ctx0" brushRef="#br0" timeOffset="33355.9079">28465 5626 5934,'22'70'5805,"-15"-25"-645,1 5-387,-5-9-2580,2 1-1806,-5-13 0,0-3-387,0-26 0,0 0-258,11-6 258,0-17 0,6-10 0,3 1 0,4-3 0,3 5 258,-1 6-129,2 12-129,-4 2 129,1 10 0,-3 0 0,-3 10-129,-4-3 129,1-2-129,-6-1 0,-10-4 129,13-5-129,-9-6 0,-4-6 129,0 4-129,0 13 0,-12-12 129,0 12-129,-2 5 129,1 11-129,-1 12 0,4 3 0,2-1 129,6-4-258,2-4 129,6-7 0,6-10 0,4-5-129,-2-18 0,4-6 129,-4-5-258,0-3 258,-3 1-129,-3 4 258,-2 7-258,-4 8 129,-2 12 129,0 0 0,6 15 0,-5 6-129,4 7 129,1 3-129,5 4 129,1 0-129,2 4 0,3-2 0,0-2 0,-2 4-129,-3-3-129,1 3 129,-9-2-258,-4 1 258,-4-3-516,-4 0 387,-9-5-129,3-3 129,-3-13 0,1-6 258,2-8 129,4-16 0,5-12 387,1-19-129,4-7 387,3-10-258,10-6 0,1-7-129,8 9 0,2 3-258,4 8-129,0 13 0,1 18 0,-1 17 0,-5 11-129,-4 25 0,-11 8 0,-7 6 0,-7 4 129,-15-2-129,-9-7 258,-6-9-258,-4-14 129,-1-13-258,-2-15-1290,11-3-3225,5-12-258,17-2-387,7-6-516</inkml:trace>
  <inkml:trace contextRef="#ctx0" brushRef="#br0" timeOffset="33859.9367">29177 5269 5160,'27'-40'5805,"-9"39"-516,-5 12-387,2 33-1677,-9 2-2193,3 25-516,-6 11-258,-2 7-258,0 3 129,-1-2 0,0-18 129,0-8-129,2-16 0,5-19 0,-7-29 0,17 0-129,-7-22 0,3-7 0,-1-7-129,4 4 258,-2-2 0,2 8-129,-3 16 129,-1 10 0,0 9 129,-1 14-129,0 9 0,-3 4-129,-1 5-129,-2-8 0,5-1-1032,-10-16-3999,0-16-129,10 5-258,-3-16-774</inkml:trace>
  <inkml:trace contextRef="#ctx0" brushRef="#br0" timeOffset="34005.945">29533 5762 8643,'7'70'5547,"-5"-40"-1161,6-4-4257,-3-4-4644,-5-22-645,12 10-645</inkml:trace>
  <inkml:trace contextRef="#ctx0" brushRef="#br0" timeOffset="34279.9607">29670 5281 10191,'6'-13'5676,"10"1"-516,-2 12 0,-14 0-4644,13 30 0,-4 6-258,2 17-129,0 13-129,2 12-129,0 15 258,0 2-258,-1-2 129,0-7-129,-1-11 0,-4-15-258,1-11-516,-12-28-4128,4-21-129,4-12-516,3-20-129</inkml:trace>
  <inkml:trace contextRef="#ctx0" brushRef="#br0" timeOffset="34448.9704">29912 5609 7998,'-35'-12'5547,"3"11"-129,-1 1-516,-9 0-3354,0 0-1032,-4-2-387,-1-6-516,10 8-2709,0 0-1806,12 0-387,4 0-258,21 0-387</inkml:trace>
  <inkml:trace contextRef="#ctx0" brushRef="#br0" timeOffset="34731.9866">29742 5864 7611,'125'18'5547,"-62"-18"-258,-4-13-516,3-2-3870,-26-14 0,-7 0-645,-16-2 0,-13 2-258,-6 9 0,-11 11 0,-7 6 0,-3 3 129,0 25 0,7 7 129,2 9 129,9 9-129,7 0 0,4 3 0,8-2-129,10-4-258,7-6-516,-9-17-3741,13-1-774,-4-22-516,2-1-387</inkml:trace>
  <inkml:trace contextRef="#ctx0" brushRef="#br0" timeOffset="34936.9983">30444 5924 10836,'20'68'5418,"-13"-51"-129,-7-17-516,0 0-7095,-10-12-2451,-4-17-516,1-7-387,-1 2-645</inkml:trace>
  <inkml:trace contextRef="#ctx0" brushRef="#br0" timeOffset="36272.0747">24349 6602 4644,'16'-3'5676,"-16"3"0,6 19-516,-6-19-1677,-11 37-2709,-2-3-258,0 15-129,-6 1 129,1 6-387,-1-5 129,3-7-258,4-2 0,3-12 0,3-19 129,6-11 0,0-31-258,7-14 129,6-11 0,5-14 0,4-12 129,1-1-129,3 3 0,0 13 0,-2 9 129,-1 13-129,0 15 0,-2 20 129,1 11 0,0 25 0,2 16-129,1 10 129,1 15-129,2 8 0,-1 3 129,-2-3-129,-4-7-129,-3-13 0,-5-15 129,-8-14-129,-5-26 0,-14-2 258,-8-22-258,-8-10 129,-7-2 0,-5-6 0,-1 5-129,0 1-387,7 19-387,-6-7-1290,19 23-2838,4 1-516,16 13-258,3 4-387</inkml:trace>
  <inkml:trace contextRef="#ctx0" brushRef="#br0" timeOffset="36692.0987">24833 6767 8643,'48'79'5805,"-30"-25"-387,0 14-129,-17-1-4386,6 2-387,-7-10-258,-6-6-258,-8-13 129,-1-15-129,-4-25 129,4-16-258,-2-21 0,5-18 258,4-15 0,6-5 0,2-3 0,8 2 0,9 9-258,8 9 258,7 12 0,7 18-258,1 17 129,-1 12 0,-2 16 0,-5 11 0,-10 12 0,-14 5-129,-8-1 129,-19-5-129,-9-7 129,-10-13-258,-2-12 0,-6-9-645,14-11-4128,-3-11-258,15-2-258,6-3-516</inkml:trace>
  <inkml:trace contextRef="#ctx0" brushRef="#br0" timeOffset="37077.1207">25212 6811 6837,'38'62'5676,"-26"-20"-258,-9 3-387,2 8-3741,-5 4-774,-1 5-258,-9-8 0,1-9-129,-3-6-129,0-10 129,3-17 0,9-12 0,-15-22 0,12-17-129,3-8 129,5-7 0,6-13 0,4-1-129,7 7 0,3 7 0,4 13 0,0 15 129,1 11-129,-1 15 0,-8 20 129,-4 11-258,-9 1 258,-8 4-258,-7-4 129,-12-5 0,-7-11-129,-9-16-387,6-1-645,-14-28-3999,15-4-129,5-11-387,11-2-387</inkml:trace>
  <inkml:trace contextRef="#ctx0" brushRef="#br0" timeOffset="37872.1662">25543 6535 5676,'-7'11'5547,"7"-11"-258,0 15-1806,-1-22-1290,7 7-774,-6 0-387,0 0-387,0 0-129,0 0 0,0 0-129,0 0-129,0 0 0,0 0 0,0 0-129,0 0 0,0 0-129,0 0 129,0 0 0,0 0-129,0 0 129,0 0-129,0 0 129,0 0-129,0 0 129,0 0-129,6 24 0,-6 4 129,0 2-129,0 6 129,0 5-129,0 5 0,4-1 0,3-3 0,3-5 129,3-9-258,0-5 129,2-7-258,-3-10 258,1-6-129,-2 0 0,-11 0 129,16-16-258,-12 4 258,-4 12-129,6-14 129,-6 14 0,0 0 0,0 0 0,0 0 0,8 7 129,-2 4-258,2 2 258,4 2-258,0 7 258,2-1-129,-1 10 129,-1 2-129,-3-2 129,-3 5-129,-6-3 0,0-2 129,-10-8-129,-2-8 0,-5-7 129,-2-8-129,1-3 0,2-7 258,1-9-258,4-3 129,4 5-129,4 2 129,3-1 0,0 16-129,2-16 0,-2 16-129,11 0-129,-11 0-129,13 1-645,-13-1-4128,0 0-387,0 0-516,11-18-258</inkml:trace>
  <inkml:trace contextRef="#ctx0" brushRef="#br0" timeOffset="38412.1971">25951 6886 8256,'29'38'5676,"-22"-17"-387,1 7-258,-8-7-4257,9 7-387,-6-5-129,0-4-387,2-3 129,-5-16-258,13 6 0,-13-6 0,20-9 129,-11-4-258,3 2 258,-3-2 129,-2 1 129,-7 12 0,13-12 258,-13 12-129,0 0 0,14 5-129,-14-5 129,14 10-129,-14-10 129,19 15 0,-6-11-129,5-2 0,2 2 0,1-3 129,-1-1 0,2 0-129,-2 0-129,-2-4 0,-2 4 0,-16 0 0,18-4 0,-18 4 0,0 0-129,0 0 129,0 0 0,9 8 0,-9 6 129,0 10-129,0 10 0,-1 7 129,-1 9-129,1 5 0,1 5-129,0-6 0,0 2-1161,-7-18-3870,6-17-129,1-21-387,-14-20-774</inkml:trace>
  <inkml:trace contextRef="#ctx0" brushRef="#br0" timeOffset="38534.204">26044 6767 10062,'-28'-42'4773,"33"56"-2193,16 9-2580,16 13-5160,3 0-387,12-5-258</inkml:trace>
  <inkml:trace contextRef="#ctx0" brushRef="#br0" timeOffset="38999.2306">26578 6716 9804,'45'92'5547,"-28"-37"-387,2 15 129,-4 5-4773,-3 5 0,-6-1-129,-1-1-258,-3-10-129,0-13 258,-1-16-258,1-20-129,-2-19 258,0-19-129,2-22 129,0-17-129,4-9 0,4-11 129,6 3-129,5-2 0,4 6 0,5 14 129,5 14-258,1 15 258,-3 16-129,-4 15-129,-6 18 258,-9 11-258,-9 7 0,-5 4 129,-13-3-129,-8-4 0,-7-10 0,-5-12-258,0-9-645,-12-18-3225,17-6-645,0-12-774,11 0-516</inkml:trace>
  <inkml:trace contextRef="#ctx0" brushRef="#br0" timeOffset="39497.2591">26955 6845 7611,'17'62'5547,"-10"-28"-258,-3-3-516,4 2-4386,-7-10 129,2 0-387,-2-12 258,-1-11-387,0 0 0,7-10 0,-4-14 0,2 4-258,2-7 258,3-1 258,0 6-258,2 1 129,3 11-258,0 8 258,4 4-129,0 8 0,3 8 258,3-1-387,2 3 258,2-4-258,4-5 258,1-9 0,2-2-129,0-12 0,-4-6-129,-2-10 129,-8 1 0,-8-1 0,-9 1-129,-5 2 129,-14 9 0,-7 6 0,-6 10 129,-3 4-129,2 16 0,2 6 0,5 11 129,8 4-129,10 5 0,3 0-129,8 1-129,5-10-645,17 5-516,-3-17-3483,7-9-387,-1-14-258,4-4-258</inkml:trace>
  <inkml:trace contextRef="#ctx0" brushRef="#br0" timeOffset="39825.2779">27774 6815 7224,'34'-8'5547,"-34"8"-387,0 13-258,-24 1-4257,4 1 0,-13-1-129,0 4-387,-4-4 0,8 2 0,3-3 129,10 1-129,8-2 129,8 5-258,9-2 258,8 2-129,6 5 0,1-1 0,2 4-129,-3 3 0,-5-2 0,-6 2-129,-7-3 0,-5-4 129,-8-4-258,-10-5 0,-2-4-258,-9-8-516,7 2-1032,-7-7-2838,6-3-645,1-6-129,11 2-128</inkml:trace>
  <inkml:trace contextRef="#ctx0" brushRef="#br0" timeOffset="40179.2981">27901 6868 8127,'34'10'5289,"-23"2"0,-11-12-516,6 27-3870,-6-27-129,-14 21-516,1-14 0,-1 4-129,0-6 129,1 4-258,0-2 129,13-7-129,-12 19 129,12-2 129,0 3-129,7 3 0,3 5 0,3 5 0,-3-1 0,0 2-129,-3 2 0,-6-7 0,-1-2-129,-14-11-129,-3-5-645,-14-17-645,6 6-1935,-13-18-1548,2-4-387,-3-6-387</inkml:trace>
  <inkml:trace contextRef="#ctx0" brushRef="#br0" timeOffset="40712.3286">28069 6929 7740,'18'14'5547,"-9"13"-258,-2 2-516,14 12-3999,-12 1 0,5 5-387,1-9-129,4-1 0,3-12-129,0-14 0,3-7-129,-1-12-129,-3-18 129,-3-9-258,-3 1 0,-8-7 0,0 8 0,-5 3 258,-2 9-129,0 21-258,0 0 387,0 19 0,5 10 0,2 7 0,3 5-129,3-1-387,7 0-516,-10-20-1806,6-1-2193,0-14-258,-1-8-387</inkml:trace>
  <inkml:trace contextRef="#ctx0" brushRef="#br0" timeOffset="41175.3551">28458 6991 6708,'33'68'5676,"-22"-32"-387,2-2-387,-3-9-3999,0 3-129,-7-7-258,0-3-258,-3-18-129,4 17-129,-4-17 129,11-11-129,0-1 129,5-3 0,2-2 0,4-1-129,2 2 129,2 1 0,-1 3 0,0 10 0,-4-3-129,-2 3 0,-5 1 0,-2-4 0,-12 5 0,13-25 0,-12 9-129,-1-3 129,-3-1 0,-5-4-129,-1 3 0,-2 7 129,0 11 0,-1 3 0,2 12-129,1 6 129,4 9 0,4 5 129,1 4 0,4 0-258,7-3 0,-1-10-516,9 10-1548,-9-21-2580,2-7-258,-12-5-387,18-21-516</inkml:trace>
  <inkml:trace contextRef="#ctx0" brushRef="#br0" timeOffset="41603.3796">29374 6842 9804,'21'3'5805,"-21"-3"-645,4 14 0,-4-14-4644,-12 19-129,-5-7-387,-3 2-129,-3-2 258,3 4-129,5 0 129,7 1 129,4-3 0,4 4-129,9-1 258,7 0-258,0 4 0,6 1 0,-5-4 0,-2 0-129,-8 1-129,-7-4 129,-4-4 0,-15-3-129,-4-8-387,-13-6-1290,5-1-3483,-3-7-129,9-2-387,5-13-387</inkml:trace>
  <inkml:trace contextRef="#ctx0" brushRef="#br0" timeOffset="42211.4144">29522 6573 8127,'28'29'5676,"-16"5"-516,-7 9-129,8 17-3870,-13-3-129,0 8-645,-7-2 0,2-5-387,-2-2 0,2-6 0,-1-12 0,4-12-258,2-7 0,0-19-129,0 0 129,14-3 0,-2-13 129,2-4-129,2-3 258,4 2 129,-3 0 258,1 5-129,-2 4 0,-1 7 258,-4 5-258,1 6 0,-2 6-129,-2 5 0,3 5-129,0 4 0,2-5 0,0 0-129,3-6 129,2-8-129,3-6 129,1-1 0,0-14 0,-2-4-129,-1 0 129,-3-1 0,-4 2 0,-12 17 0,15-17 0,-15 17 0,0 0-129,0 13 258,0 2-129,-1 2 0,1-2 0,0 1 129,2-1-129,-2-15 129,16 11-129,-4-11 0,-1-11 0,-1-4 0,-4-4 0,-2-4-129,-4 0-129,-4-4-516,-1 14-1806,-13-12-2322,4 11-645,-6-6 0,3 6-516</inkml:trace>
  <inkml:trace contextRef="#ctx0" brushRef="#br0" timeOffset="42581.4355">30112 7022 6063,'11'40'5418,"-10"-28"-258,2 4-645,-3-16-3612,9 27-258,-9-27-129,16 21 0,-4-14-258,1-3-129,0-4 129,1 0 0,-1 0-129,-2-5 0,-11 5-129,13-6-129,-13 6 129,0 0 0,0 0 0,6 8 0,-6-8 129,0 17 0,0-17 129,0 0-129,0 0 0,18-2-387,-7-10-129,-3-12-1032,7 5-3354,-1-7-516,1 3-387,-1-3-129</inkml:trace>
  <inkml:trace contextRef="#ctx0" brushRef="#br0" timeOffset="42785.4472">30352 6665 4644,'0'0'5676,"0"11"-129,3 16-645,3 20-2064,-6-4-1548,11 16-645,-8-2 0,4 2-516,1-3 0,1-10-516,6 1-645,-13-20-2838,16-8-1290,-3-11-129,6-8-774</inkml:trace>
  <inkml:trace contextRef="#ctx0" brushRef="#br0" timeOffset="43168.4691">30701 7002 6837,'13'0'5418,"-2"0"-258,-11 0-129,0 0-4128,-10 0 129,10 0-387,-24 18-258,13 1 0,-3 1-129,7 3-129,2-1 0,4 1 129,2-5-129,10-5 0,5-8-129,1-5 0,3-14 0,0-8-129,-3-8 129,2-10 0,-5-6-129,-4-8 129,-8-3 0,-2 3 129,-6-2 0,-2 8 0,-3 9 129,-2 12-129,2 16 0,11 11 0,-13 29-129,13 10-129,0 21-516,0-4-2064,9 16-2193,4 0-387,8 2-387,1-16-645</inkml:trace>
  <inkml:trace contextRef="#ctx0" brushRef="#br0" timeOffset="43619.4949">31580 6704 7482,'28'-61'5805,"-26"34"-258,-2 11-387,-13-10-2064,-5 17-2709,-11 5 0,-1 4-129,-4 7 0,3 15 129,-1 6-129,10 7 0,4 7-129,10 15 0,8 2 129,0 8-258,0 3 0,0-4-129,5 5-258,-5-19-1032,3-1-3741,-4-22-258,-1-13-516,2-16-387</inkml:trace>
  <inkml:trace contextRef="#ctx0" brushRef="#br0" timeOffset="43785.5044">31454 6895 11223,'-2'22'5676,"-20"-3"-516,-12-10-129,-1 2-5031,-4-4-258,-10-14-1677,9 4-3225,4-4 129,12 1-645,9 0-387</inkml:trace>
  <inkml:trace contextRef="#ctx0" brushRef="#br0" timeOffset="44187.5274">31705 6946 9030,'13'0'5676,"-13"0"-258,-19 0-516,-7 0-3354,0 7-1032,-8-2-129,7 11-129,0-4-258,6 4 0,7 2 258,9-1-129,5-4 0,10 3 0,6-5-129,4-6 129,2-5-129,-4 0 0,-1-4-129,-2-4 129,-1 1 0,-14 7-129,11-17 258,-11 17 0,0 0-129,0 0 129,0 0-129,13 17 258,-6 1 0,0 0 0,3 3 0,-3-4-387,6-1-258,-13-16-1290,20 0-3354,-15-12-387,4-9-387,-5-11-387</inkml:trace>
  <inkml:trace contextRef="#ctx0" brushRef="#br0" timeOffset="44475.5439">31771 6812 11868,'24'51'5676,"-8"-10"-387,-4-5 0,6 5-4515,-10-6-129,5 1-387,-5-7-129,2 0 0,2-10-258,0-9 0,2-10 0,1-3 0,4-16 0,-5-8-129,6-9 129,-2-8 129,-2 1-129,-2 0 258,-2 9-258,-3 5 129,1 12-645,-7 0-1032,-3 17-3483,7 7 0,-1 13-387,-3 1-774</inkml:trace>
  <inkml:trace contextRef="#ctx0" brushRef="#br0" timeOffset="44784.5615">32201 6993 10836,'13'-8'5805,"-13"8"-516,0 10-129,0 4-4386,-7 2-129,0 8-258,2 2-258,1 9 0,4-8 0,6-1-129,6-7 129,7-3-129,5-12 129,-3-4-258,1-10 129,-1-15 0,-10 2 0,-7-6 0,-4 0 0,-10 0-387,-10 10-516,-8-10-3354,-3 13-774,-3-3-516,9 12-387</inkml:trace>
  <inkml:trace contextRef="#ctx0" brushRef="#br0" timeOffset="45068.5778">32337 6912 7740,'45'62'5676,"-24"-21"-258,-8-2-387,-1 19-3612,-8-25-387,4 0-129,3-13-258,5-3 0,0-17-258,-16 0 129,52-25-129,-52 25 0,80-56-129,-80 56 0,96-60-258,-96 60-645,97-51-2322,-97 51-2451,76-45 0,-76 45-129,0 0-903</inkml:trace>
  <inkml:trace contextRef="#ctx0" brushRef="#br0" timeOffset="49687.842">27279 8274 9288,'0'-25'5805,"-10"7"-516,10 18 0,-26-13-4515,10 13 0,-10 5-387,-1 9-129,-4 6 0,1 2-258,3 7 0,10 7 129,4-4-258,10-1 0,5-2 129,12-8-258,8-8 258,6-10 0,4-6 0,-1-20-129,6-9 129,-6-15 0,-1-13-129,-6-10 258,-2-3-129,-7-7 0,-6 5 0,-4 8 129,-5 9 0,0 11-129,-4 19 258,4 28-129,-14 0 129,6 33-129,2 20-129,3 11 129,1 8 0,2 11 0,0 3-129,6-5-129,6-2 129,0-16-129,2-12-129,-2-18-1161,9-6-3999,-7-19-129,5-6-387,-4-16-387</inkml:trace>
  <inkml:trace contextRef="#ctx0" brushRef="#br0" timeOffset="49852.8514">27631 8322 8514,'31'89'5676,"-18"-44"-258,-1-2-645,-7-6-4902,-3-12-903,2-12-3741,-4-13-516,0-22-387,-3-15-258</inkml:trace>
  <inkml:trace contextRef="#ctx0" brushRef="#br0" timeOffset="49979.8587">27615 8112 9417,'-11'-22'5934,"11"22"-645,0 0-258,-1 11-5160,-5 2-4773,8 4-129,6-2-774,7 4-516</inkml:trace>
  <inkml:trace contextRef="#ctx0" brushRef="#br0" timeOffset="50387.882">27945 8277 5289,'0'0'5676,"0"14"-387,0-14-387,-19 31-3741,-1-21-516,4 7-129,-8 2-129,6 3-258,2 3-258,4-1-129,8-4 258,4-3-258,8-7 129,6-6 129,4-4-129,0-9 129,0-9 0,-2-3 258,-4-3-258,-3 1 387,-5 4-258,1 4 129,-5 15 0,0 0 129,0 0-129,0 22-129,2 8 258,4 3-387,2-1 0,1-4-645,11 4-1161,-5-18-3225,7-9-258,-1-10-258,1-21-645</inkml:trace>
  <inkml:trace contextRef="#ctx0" brushRef="#br0" timeOffset="51199.9285">28197 8208 5160,'24'81'5934,"-14"-35"-258,-4-3-387,4 1-2967,-10-8-1419,4-5-516,-4-9-129,0-11-387,0-11 129,0 0-129,6-23 0,-1 0 258,3-6-258,1 1 129,2 2-258,1 2 387,1 7-129,-2 12 0,-11 5-129,23 7 129,-13 15 0,0 2-129,-2-2 387,-1 3-129,-2-4-129,-1-7 0,-4-14 0,14 7 129,-5-13-129,1-7 129,2-8-258,1 2 129,2-4 0,-1 5 129,-1 1-129,-1 6-129,-12 11 258,17-12-129,-17 12 0,0 0 0,0 0 0,0 0 129,0 0-129,0 15 129,0-3 0,-4 2-129,0 6 258,2 1-258,2-3 129,0 3-258,1-5 258,7-3-129,-8-13 0,23 12 0,-7-12 0,2-10 129,0-3-129,2-4 258,-2-3-258,1-4 129,-4 0-129,-1 6 0,-6 2 0,-1 4 0,-7 12 0,0 0-129,0 0 129,8 13 129,-8 6-129,0 2 0,0 1 129,0 2-258,4-4 258,3-2-258,-7-18 258,21 13-129,-9-13 0,2-10 129,-2-6-258,-3-8 258,-2-1-258,-3 0 258,-4-1-129,-5 1-258,-4 4 0,-8 1-387,4 15-1161,-8-5-3225,7 6-129,1 1-645,13 3-258</inkml:trace>
  <inkml:trace contextRef="#ctx0" brushRef="#br0" timeOffset="51851.9658">28873 8332 8256,'37'51'5547,"-23"-23"-129,1 7-516,-6-10-3870,3 3-516,-7-11-129,0-4-387,-5-13 0,0 0 129,14-10-258,-7-9 129,3 0-258,3-2 258,1 3-129,3 2 0,0 9 0,3 8 129,1 9 0,-1 8-129,-1 4 129,0 1 0,-3 0 129,-1-1 0,-3-8 0,-1-9-129,-11-5 0,18-10 129,-9-9-258,-1-4 129,0-1-129,0-1 129,-1 2-129,-1 1 129,-1 8-129,-5 14 0,0 0 258,0 0-129,3 10 129,-3 10-258,0 2 129,-1 7 0,0-3 129,1 1-129,0-4 258,4-3-258,5-6 129,6-9 129,2-8-129,3-17 129,0-14-129,-2-8 129,-1-20-258,-4-14 129,-7-8 0,-6-9 0,-4 2 0,-8 6-258,-6 13 0,0 4 129,-2 23 129,1 27-129,3 18 129,3 25-129,9 29 129,4 12 129,2 16-129,8 11 0,7 10-129,0-6-258,9 7-3483,-8-17-1290,0-17-387,-6-19-516</inkml:trace>
  <inkml:trace contextRef="#ctx0" brushRef="#br0" timeOffset="62467.573">24515 7942 7611,'39'-26'5547,"-28"9"-258,-8-3-516,-4 6-4257,-13-1 0,-12 4 0,-5 8-387,-8 0 0,-4 10 129,0 6 0,4 8 129,1 5 0,8 12-129,3 3 129,12 7-129,3 3-129,6 3 129,5 3-258,1-1 0,0-1-129,1-8-258,7 1-516,-10-12-3870,2-8-516,1-16-645,-1-12-129</inkml:trace>
  <inkml:trace contextRef="#ctx0" brushRef="#br0" timeOffset="62656.5838">24365 8140 8256,'11'-9'5934,"-17"8"-516,-14 1-129,-7-1-4386,-5 1-516,-5 0-129,-3 0-258,-1 3-516,0-3-1161,12 0-3354,7 0-387,12 0-387,10 0-387</inkml:trace>
  <inkml:trace contextRef="#ctx0" brushRef="#br0" timeOffset="62995.6032">24508 8216 7482,'30'-8'5676,"-30"8"-258,0 0-387,-5 10-3999,-3 8-387,-8 0-258,3 4-258,2 5 0,0 2 0,8-5 0,3-2 0,9-7 0,10-5 0,3-6 0,4-4 0,-1-7 0,-2-3 0,-2-4-129,-7-4 129,-6 1-129,-8-4 0,-8 7-129,-9-3-258,-3 9-774,-17-9-3999,9 10-129,-1-1-516,7 7-258</inkml:trace>
  <inkml:trace contextRef="#ctx0" brushRef="#br0" timeOffset="63304.6208">24699 8246 8256,'20'54'5805,"-8"-18"-258,-5-4-129,4 7-4128,-8-10-516,3-2-258,-4-14-129,-2-13-258,0 0 129,15-15-258,-9-7 129,3-4 129,1-9-387,3 1 129,4 2 0,0 3 0,0 7-129,1-2-129,3 10-516,-9-12-2580,11 17-2064,-6 0-387,4 2-387,-3-4-258</inkml:trace>
  <inkml:trace contextRef="#ctx0" brushRef="#br0" timeOffset="63791.6487">25158 8208 8514,'0'58'5805,"0"-34"-387,5 4-129,-3-11-4515,7-3-129,-9-14-516,16 0-129,-4-7 0,2-12-129,0-6 0,0-7-129,0 6 129,0 1 129,-2 2 0,-2 13 0,-10 10 0,22 4 129,-14 14 0,3 6 129,-1-3 0,-1 2-129,1 0 0,-2-10-129,-8-13 129,16 0-129,-6-13 0,-2-3 0,0-9-129,0 2 129,3-3 0,-2 6 0,3 5 0,-1 8 0,-1 7 129,3 5 0,-1 13-129,1 7 129,0 4-129,-2 0 129,1-2-258,-3-5-258,4 7-1290,-7-19-3612,-6-10-129,15-1-645,-6-14-129</inkml:trace>
  <inkml:trace contextRef="#ctx0" brushRef="#br0" timeOffset="63964.6586">25644 8186 7224,'19'56'5805,"-9"-24"-129,-3-7-645,2-4-3741,-6-4-1161,-3-17-1290,0 0-3741,0 0-387,7-5-516,-7-21-387</inkml:trace>
  <inkml:trace contextRef="#ctx0" brushRef="#br0" timeOffset="64075.6649">25672 8051 3999,'0'0'4902,"0"0"-3483,3 10-1419,12 0-4257,-15-10-258</inkml:trace>
  <inkml:trace contextRef="#ctx0" brushRef="#br0" timeOffset="64376.6821">25813 8089 2451,'4'72'5805,"-4"-34"-516,0-5-129,0 2-2322,0-16-1935,0-2-387,0-17-387,-3 12-129,3-12 0,0-12-129,7-3 0,0-4 129,4-4 0,3 5 129,-1 1 0,4 3 129,-1 6 0,4 8 0,-3 11 0,3 10 0,0 3 0,-2 3-258,-1-1-516,-10-13-2451,7 4-2064,-14-17-258,16 0-645</inkml:trace>
  <inkml:trace contextRef="#ctx0" brushRef="#br0" timeOffset="64999.7178">26197 8168 6321,'13'0'5676,"-2"-7"-387,-11 7-1419,0 0-2451,12-2-387,-12 2-516,0 0-258,0 0-258,0 0 0,-8 12 0,3-1 0,-1 4 0,2 1 0,-1 3 0,5-6 258,0 2-129,0-3 0,0-12 0,10 17-129,-10-17 129,16 2 0,-16-2-129,16-1 129,-16 1-129,13-16 0,-13 16 129,8-21 0,-5 8 0,-3 13 0,1-14 129,-1 14-129,0 0 129,4 6 0,-1 12 0,2 10-129,0 14 129,4 8-129,0 13 0,-2 12-129,-1 1 129,-3-4-129,-3-2 129,0-9-129,-10-15 129,-6-10 0,-5-25 0,0-12-129,-2-15 129,1-11 0,2-5 0,3-2 0,9 3 0,7 7 0,2 9 0,12 5-129,8 10 0,0 0-258,3 7-258,-8-5-645,6 5-4257,-22-7-258,4-8-258,-12-8-387</inkml:trace>
  <inkml:trace contextRef="#ctx0" brushRef="#br0" timeOffset="68196.9007">29668 8444 12513,'23'0'6450,"-23"0"-516,16 0-387,-16 0-4902,0 0-258,0 0 0,0 0-387,-6-2-129,-6-9-516,12 11-4773,-24-25-258,14 7-258,-5-4-774</inkml:trace>
  <inkml:trace contextRef="#ctx0" brushRef="#br0" timeOffset="81467.6597">15824 5782 5805,'2'-41'5418,"-3"12"-129,-6 1-645,-12-6-3612,5 11-129,-16-1-258,2 17-129,-10 7 0,3 19-129,-2 12-129,7 18 258,4 9-129,12 13 0,8 3 0,10 0 0,14-8 0,14-10-129,6-12-129,9-11 0,2-13-258,0-20-387,5 2-1548,-14-14-3225,-4-3-258,-12 1-258,-11 4-645</inkml:trace>
  <inkml:trace contextRef="#ctx0" brushRef="#br0" timeOffset="82015.691">14816 6096 9030,'-34'83'5547,"14"-23"-258,-5 5 0,5 5-4644,-5-3 0,4 2-387,2-5-129,6-7-129,8-1-387,4-13-387,14 4-2967,4-12-1419,13-3-516,6-10-387</inkml:trace>
  <inkml:trace contextRef="#ctx0" brushRef="#br0" timeOffset="82436.7151">16402 6297 9159,'38'61'5676,"-24"1"-258,-2 18-129,-8 17-4773,-2 9-129,-13 2-129,-15-7-774,2-3-4515,-20-13-129,2-22-516,-3-18-516</inkml:trace>
  <inkml:trace contextRef="#ctx0" brushRef="#br0" timeOffset="91107.211">11474 5934 2193,'39'39'2967,"-22"-16"-2838,8-2-129,3 3 387,6 2 0,6 3 258,6 8 0,7 7 0,7 3 0,5 7 129,4 6 129,3 6-258,1 4-387,3 8 258,0 3-129,5-3-129,1 11-129,4-1 129,-1 6-129,5 6 0,2 1-129,2 2 129,2 0-129,2 0 129,0-5 0,1-2 258,-1-5-129,-2 0-129,-5-7 258,0-1-129,-10-6 129,-1 0-129,-12 0-129,0 4 0,-6-4 0,0 0-129,-3-1 129,-1 5-258,0-3 129,2 2 0,1-3 0,1 1 129,-1-3-129,2 1 0,-2-1 129,0 1-129,4 2 129,-3 2-129,0 4 258,-2-1-258,0 8 0,-1-2 129,-2-1-129,-3-3 0,-1 1-129,1-3 129,-4-5 0,0-5 0,0-2 129,-2-5-258,4 2 129,-2-2 129,2-3-129,0 1-129,1 8 129,0 5-258,0 4 516,0 3-258,-4 3 0,-1 3 0,-2 2-258,-2-6 516,-4-2-129,0-6-129,-2-6 0,-2-4 129,2-4-129,-3-7 0,0-1 129,-3-1-258,2-2 0,-5 2 129,3 2-129,-4-1 129,-2 2 129,0 2-258,-5-5 258,0-2-129,-6-11 129,-1-3-129,-8-13 129,0-3-258,-5-10-129,-1-13 0,-9 10 0,-3-7 129,-2 0 0,-5-1-129,-1 5 129,-5-3 129,-4 1 0,-1-1 129,-4-3-129,-2-1 0,-6-4 0,-1-6 0,-4-5 0,1-3 129,-2-2-258,-1 2 258,-1-2-129,-2-5 129,-2 2-258,-4 0 129,0-6 0,-6 2 0,0-7-129,-9-9 0,0-2 0,-5-8-258,-2-2 258,-5-8-129,1-2 129,-6-2-129,2 8 129,2-1 0,0 2-258,-1 9 387,2 0 0,-1 0 129,-1 2-129,-3-4 0,-2-7 0,-3-2 0,-2-6 0,-3-7 0,-1-2 0,2-2 0,-1-2-129,1 0 0,2 2 129,3 0-129,3 7 129,3 2 0,0 0 129,3 8-129,3 1 0,-1 6 0,1 0 0,-1 2 129,-2 3-129,3 0 129,2 1-258,-2 3 258,2-3-129,6-4 258,0 5-129,5 1-258,2-5 258,-5 9-129,2 0 0,2-2 0,1 7 0,0 1 0,0-1 0,4 0 0,-3 7 0,7-4 0,1-2 129,0 1 129,3-3-258,-5 4 129,4-1-258,0 1 258,2-2-258,0 2 129,4 4 0,3 3-129,4 1 129,5 1 0,0 4 0,3 0 129,-1 2-129,2 1 129,-1-3 0,-2 0-129,1-1 129,-1-3-129,2-1 0,0 1 129,5-2-129,2 2 258,4-2-129,2 3 0,4-3 129,1 4-129,2-4 0,-1 1 0,0-4 0,-3-5 0,0 2-129,1-3 258,-1-2-258,4 1 0,-1 2 129,7-2-129,1-3 129,4 4 0,2-5 0,2 3 0,2-4 129,4-4-129,-1-5 0,1-4 0,1 3-129,1-5 129,2-2-129,1 0-129,3 2 129,3-1 129,0-2-129,3 1 129,1-7 0,1 2-129,-3-3 258,2-6-258,-2-3 129,-2-5 0,-2 2-258,-2-1 129,1 2 0,1 4-129,1 5 129,2 4 0,2 8 0,3 9 0,3 1 0,4 3 129,-3 1-129,3 6 129,0-3 0,0 1-129,4 1 129,0 0 0,0 2-129,2 6 258,7-2-258,4 6 387,2 1-258,4 2 387,-2-2-258,5 9 258,-7-9-129,2 9 129,-6-5-129,0 0-129,-10 3-258,-2 2-129,-3 8-1032,-9-1-3354,3 8-387,2 3-645,-3 8 129</inkml:trace>
  <inkml:trace contextRef="#ctx0" brushRef="#br0" timeOffset="103115.8979">12252 7752 129</inkml:trace>
  <inkml:trace contextRef="#ctx0" brushRef="#br0" timeOffset="111615.384">17204 13769 3354,'-12'6'4128,"12"-6"-387,0 0-3612,0 0 258,0 0-129,0 0-129,-6 5 129,-4-2 129,-2 2-129,-5 0 0,1 6 0,-5 0 129,-1 3-258,-4 6 0,-1 2-258,2 7-645,0-3-1032,3-1-2193,9 11-387</inkml:trace>
  <inkml:trace contextRef="#ctx0" brushRef="#br0" timeOffset="111913.4011">17408 13725 5805,'-12'34'5289,"-9"-14"-387,0 10-387,-10-5-4515,1 9-387,-16-7-258,3 7-258,-6-12-645,11 11-129,-5-20-645,18 5-1290,5-5-1419,-1-11 646</inkml:trace>
  <inkml:trace contextRef="#ctx0" brushRef="#br0" timeOffset="112189.4169">17393 13898 5676,'0'50'5160,"-11"-29"-516,-3 7-258,-5-3-4644,-9 7 0,-15-1-129,3 4-387,-7-6-129,12 6-774,-5-10-1548,6-5-1548,16 2-258</inkml:trace>
  <inkml:trace contextRef="#ctx0" brushRef="#br0" timeOffset="112437.4311">17594 14045 6063,'0'44'5676,"-19"-20"-516,-13-3-516,-3 8-3225,-13 5-2064,-4 12-645,-17-14-645,10 12-1935,-1-4-1290,5-8-258</inkml:trace>
  <inkml:trace contextRef="#ctx0" brushRef="#br0" timeOffset="112700.4461">17671 14372 5934,'-52'98'5031,"22"-42"-516,-14-17-1032,6 12-5676,-13 0-1806,-5-7-1032,9 0-129</inkml:trace>
  <inkml:trace contextRef="#ctx0" brushRef="#br0" timeOffset="112966.4613">17631 14667 7740,'-16'53'5676,"-1"-24"-516,-12-7-645,-3 1-5418,-22 0-1935,-6 6-2322,-5 0-387,1 0-129</inkml:trace>
  <inkml:trace contextRef="#ctx0" brushRef="#br0" timeOffset="113216.4756">17475 14967 6063,'-54'66'5805,"17"-33"-903,7 6-903,-12-20-5160,13 15-3870,-10-2-258,-2-9-387</inkml:trace>
  <inkml:trace contextRef="#ctx0" brushRef="#br0" timeOffset="113437.4883">17359 15200 8901,'-45'58'4386,"23"-41"-4257,-17 7-774,2-20-5160,-8-4-258</inkml:trace>
  <inkml:trace contextRef="#ctx0" brushRef="#br0" timeOffset="130050.4385">22073 9474 7998,'3'-11'5547,"-3"11"-129,0 0-1548,16 35-2709,-16 9-129,4 21-258,-3 7-516,2 18 0,1 2-129,1 1 0,-2-4-129,2-14 129,-3-19-129,0-16-129,3-24 129,-5-16 0,10-34-129,-6-18 129,2-16-129,0-8 129,0-5-129,0 2 258,0 7-129,-2 11 0,2 22 129,0 16 0,-6 23-129,14 0 129,-3 29-129,-2 8 129,1 7-258,1-3 258,1-7-258,-3-3 129,3-11 0,-1-15-129,1-10 0,3-24 0,-1-8 258,2-6-258,2-6 129,-1-2-129,0 3 258,-2 8-129,0 11 129,-2 18-129,-1 11 129,0 18-129,-3 23 0,5 9 129,0 11-258,6 9 258,5 2-258,6-2 129,8-7 0,6-10 0,5-17 0,3-13-129,1-14 129,-6-13-129,-3-17 129,-11-12 0,-10-3-129,-10-6 129,-11 2 129,-6 6-258,-16 5 129,-5 13 0,-7 12-129,0 4 129,-2 16 0,8 15-129,8 8 129,10 7 0,7 4 0,14 0 129,13-3 0,7-8-387,12 2-645,-8-21-3354,14-6-903,1-12-516,-2-6-387</inkml:trace>
  <inkml:trace contextRef="#ctx0" brushRef="#br0" timeOffset="130290.4522">23300 9270 9030,'-6'80'5676,"6"-19"-387,2 29-1548,-2-7-2709,7 18-258,-3-8-516,2 2 0,1-10-258,2-11-387,5-3-1032,-9-23-3096,12-14-774,1-21-258,4-11-645</inkml:trace>
  <inkml:trace contextRef="#ctx0" brushRef="#br0" timeOffset="130452.4615">23517 9732 7740,'-61'-33'5676,"20"33"-387,-6 8-387,-1 6-4128,-9 8-903,-1-5-1935,12 9-2838,7 3-387,13-1-387,11-3-387</inkml:trace>
  <inkml:trace contextRef="#ctx0" brushRef="#br0" timeOffset="130820.4825">23771 10042 6321,'-8'-45'5418,"-14"27"-129,-5 6-387,-7 3-4257,1 10-129,-3 12-129,5 9-258,6 5 0,10 9-129,12-2 0,3 0 0,16-3 0,7-9-129,7-12 129,0-10-129,0-7 129,-4-13 0,-5-6-129,-5-3 129,-5 0 0,-4 7 0,-5 9 129,-2 13 0,0 0 0,0 27 129,0 7-129,1 2-129,7 10-645,-8-12-3483,15-2-903,3-8-258,6-12-645</inkml:trace>
  <inkml:trace contextRef="#ctx0" brushRef="#br0" timeOffset="131283.509">24171 9914 8127,'24'-21'5805,"-11"12"-129,-13 9-387,16-8-4386,-16 8-129,-6-4-258,-12 4-258,-6 6 0,-5 5-258,-2 2 129,1-2 0,3 1-129,4 0 0,8 2 129,11 0 0,6 3-258,13 1 258,6 6-129,8 5 0,0 4 0,1 1 0,-3 5-129,-7 2 129,-12-7 0,-8-3-129,-8-11 0,-13-8-129,-11-12-516,4 0-1806,-10-24-2451,8-7-645,6-6-258,11-7-129</inkml:trace>
  <inkml:trace contextRef="#ctx0" brushRef="#br0" timeOffset="131519.5225">24562 9331 6966,'8'-15'5547,"-8"49"0,0 19-387,-2 18-4128,2 24-258,-3 10-129,1 11-258,1 2-258,1-3 0,3-7-387,1-17-903,14-16-3612,-6-19-516,5-25-387,4-25-387</inkml:trace>
  <inkml:trace contextRef="#ctx0" brushRef="#br0" timeOffset="131668.531">24750 9844 8256,'-46'-63'5805,"10"54"-258,-13 9-258,-2 10-4386,-13 5-516,-5 3-774,13 11-3870,-6-9-1032,15 8-258,11-7-774</inkml:trace>
  <inkml:trace contextRef="#ctx0" brushRef="#br0" timeOffset="132059.5534">25050 10014 7482,'-27'2'5547,"3"10"-387,-8 0-129,6 10-4644,-9 5 258,11 3-258,1 6 0,11-1-387,7-1 129,5-2-129,14-7-129,2-7 129,7-12-129,0-9 0,-1-14 0,-7-14-258,-1-5 258,-7-6 0,-3 5 129,-4 4 129,0 10-129,0 23 258,0 0 129,-2 18-258,3 16 129,11 12-129,6 0-258,3-2-774,16 1-3741,-3-15-516,7-12-645,1-18 129</inkml:trace>
  <inkml:trace contextRef="#ctx0" brushRef="#br0" timeOffset="132567.5824">25196 9382 8256,'28'0'5805,"-7"5"-387,-2 11 0,6 19-4515,-6 7-258,6 16-258,-7 16-129,0 13-129,-2 11 129,-2 3 0,-4-3-258,-1-11 129,-2-14-129,-4-11 129,-2-24-129,-1-14 129,0-24-129,0-10 0,1-16-129,5-8 258,4-8-129,4 1 0,3 5-129,8 9 129,3 12-129,4 15 0,-2 8 129,-1 16 0,-6 13 0,-8 6 0,-7 3 0,-8 0 129,-9-2-129,-12-13 0,-12-13 0,-6-10 0,-3-13-129,-4-19-129,4-9-129,-1-22-516,18 2-3225,-1-13-1290,16 8-387,9-2-387</inkml:trace>
  <inkml:trace contextRef="#ctx0" brushRef="#br0" timeOffset="132991.6067">25718 9329 6966,'2'34'5547,"2"17"-129,-2 12-258,6 21-4128,-8 1-258,5 16-387,0-4-129,7 2 0,4-5-129,9-12 129,4-15-129,6-9 0,5-21 0,3-14 129,0-16-129,-3-9 0,-4-22-129,-11-8 0,-7-2 0,-9 0 0,-9 5-129,-6 5 0,-13 7 129,-3 10-129,-3 9 129,3 15 129,2 5 0,7 10-129,6 6 129,7-1 0,9-1-129,10 0 129,7-3-387,2-12-516,15 5-3225,-11-19-1290,6-7-387,-5-8-516</inkml:trace>
  <inkml:trace contextRef="#ctx0" brushRef="#br0" timeOffset="133300.6244">26523 10130 8514,'8'56'5934,"-2"-25"-516,-4-4 0,4 0-4644,-6-8-129,0 1-258,0-5-258,0-15-387,-10 0-1161,-8-11-3225,8-9-774,-1-7-516,4-4-258</inkml:trace>
  <inkml:trace contextRef="#ctx0" brushRef="#br0" timeOffset="133524.6372">26448 9864 2580,'15'-10'5676,"-15"10"0,17-3-387,-17 3-3483,0 0 258,0 0-903,14 0-258,-14 0-516,0 0-129,0 0-645,0 0-3096,0 0-1548,0 0-645,0 0-387</inkml:trace>
  <inkml:trace contextRef="#ctx0" brushRef="#br0" timeOffset="134215.6767">26414 9903 3612,'0'0'5289,"8"11"-645,-8-11 0,0 0-3870,0 0 0,0 0-645,0 0 0,-6-6 129,6 6-129,0-18 129,0 18 129,7-12 0,6 12 258,-13 0-258,25 12 129,-16 1-258,3 6 129,-5 1-258,-5 3-129,-1-3-903,-9-13-3870,8-7-258,-20 0-516,7-7-258</inkml:trace>
  <inkml:trace contextRef="#ctx0" brushRef="#br0" timeOffset="134620.6999">26496 10273 4257,'0'0'5934,"0"0"-516,0 0-387,7 16-3096,-7-16-774,0 0-645,0 0-516,-9-4-387,9 4-1806,0 0-2580,-16-4-645,16 4-258,0 0-128</inkml:trace>
  <inkml:trace contextRef="#ctx0" brushRef="#br0" timeOffset="149223.5351">27225 9469 8127,'14'30'6321,"-10"6"-645,-4 10 0,4 10-3225,-4 10-1935,0 15 0,0-1-258,-5-2-129,3 0 0,0-4-129,2-12 0,-2-12-516,2-9-387,0-41-3354,5 14-1290,-5-14-258,26-22-903</inkml:trace>
  <inkml:trace contextRef="#ctx0" brushRef="#br0" timeOffset="149414.546">27478 9755 11868,'-47'-6'6063,"7"19"-258,-9-3-258,-3 3-5160,-8-2-258,-1-4-258,8 1-258,3-8-516,22 15-3096,1-13-1548,12 2-387,15-4-645</inkml:trace>
  <inkml:trace contextRef="#ctx0" brushRef="#br0" timeOffset="150087.5845">27579 9476 8643,'16'33'5805,"-16"0"-258,0 15-258,-4 5-4128,0 15-258,-6 6-387,0 2 0,0-3-129,3-7 0,0-11-129,3-12 0,2-18-129,2-13-129,0-12-129,15-15 129,-2-10-129,-1-1 129,3-5 0,0 1-129,2 7 129,-6 5 0,3 9 0,-2 10-129,1 14 129,0 5-129,4 7 258,6 4-129,4-2 0,5-4 0,4-7 129,0-7 0,1-11-129,-2-7 129,-6-14-129,-9-7 0,-10-6 0,-9 0 0,-4 1-129,-13 3 129,-6 6-129,-3 12 129,-2 12-258,6 9 129,2 13 0,9 9 0,7 6-129,3-1 0,18-2-387,-4-16-1290,20 1-3354,-7-15 0,10-4-774,-7-15-387</inkml:trace>
  <inkml:trace contextRef="#ctx0" brushRef="#br0" timeOffset="150667.6177">28089 9893 9159,'2'56'5934,"0"-11"-516,-2 6-129,16 7-4386,-16-12-258,5 1-387,-1-14 0,5-15-129,2-12-129,5-10 0,4-15 0,2-8 0,3-3-129,1 1 129,-2-4 0,1 3 0,-2 9 129,0 8-129,-4 4 0,-2 8 0,-2 1 0,-1 0 0,-3 0 0,-11 0 0,19 10-129,-19-10 387,10 0-258,-10 0 129,10-11-129,-10 11 129,5-15-129,-5 15 129,0-10 0,0 10-129,0-14 0,0 14 129,0 0 0,-9 9-129,5 1 129,1 0 0,1 9 0,-1 5 129,3 2-129,0 1 0,0 0-129,0-4 258,5 1-258,-1-5 0,0-5 0,-4-14-129,8 12 0,-8-12 129,0 0-129,0 0 0,8-11 0,-8 0 0,0 11 0,2-12 0,-2 12-129,1-14-129,-1 14-129,0 0-129,13 3-2838,-13-3-1548,0 0-774,0 0-258,12-3-258</inkml:trace>
  <inkml:trace contextRef="#ctx0" brushRef="#br0" timeOffset="151687.6761">28416 10033 1,'0'22'5546,"0"-5"1,0-17 0,0 0-2580,1 21-387,-1-21-774,0 0-387,0 0-516,0 0-258,16-11-258,-3-2-129,5-4-129,2 0 0,4 0 0,2 3 0,-1 1 0,-1 7-129,-4 6 129,-2 11-129,-6 7 129,-3 8-129,-5 0 129,-3 3-258,-1-1 258,0-4 0,0-6-129,0-18 0,0 0 0,9 0 0,5-14 129,5-9-129,2-7-129,5-2 129,-1-1 0,0 7 0,-1 4 0,-2 7 0,-7 4 0,-2 8-129,-13 3 129,10 22 0,-10 0 0,-4 3 0,-2 5-129,-2-2 0,3 2 129,4-4 129,1-5 0,12-5-129,7-8-129,8-4 129,6-4 129,0-12-129,3-3 0,-5-4-129,-3-4 129,-7 5 0,-9-7-129,-9 1 258,-4 4-258,-15 6 258,-5 4-258,-2 5 129,-2 5-258,1-3 0,6 11-774,-7-7-3096,23 13-1290,2-14-516,14 15-129</inkml:trace>
  <inkml:trace contextRef="#ctx0" brushRef="#br0" timeOffset="152464.7205">29292 9926 10449,'15'-20'5805,"-15"20"-387,6-17 0,-6 17-4773,-9 4-129,-3 6-387,-4 11 0,-2 6-129,2 5 129,5 4-258,4 0 129,7-10 0,6-6 0,10-8 0,7-15 0,8-17 129,3-14 0,3-11 0,-1-15 0,-3-8-129,-6-6 129,-6 3 0,-4 1 0,-12 9 0,-5 8-129,-1 12 0,-9 19 0,-4 20 129,-3 16-129,3 20 129,2 19 0,5 13 0,5 10 129,2 6-129,3-4 129,10-7-258,6-8 129,-2-8-387,5-13-258,-7-23-1677,7-6-3354,-6-13-129,0-4-645,-7-19-516</inkml:trace>
  <inkml:trace contextRef="#ctx0" brushRef="#br0" timeOffset="152883.7445">29636 9874 8643,'13'48'5547,"-8"-22"-258,-2 0-129,-1-4-4386,6 3-387,-3-6 0,6-3-387,3-12 129,6-4 129,1-7-258,3-6 129,0-8-129,0-4 129,-5-1 0,-2 4 129,-3 5-129,-6 6 0,-8 11 129,0 0-129,9 19 129,-7 12-129,-1 12 0,0 13 129,-1 8 0,0 8 0,0 4 0,-2-5 129,-5-9-129,-3-6 129,-6-17-258,-3-15 0,-4-16-129,-2-17 129,-3-23-258,1-10-129,7-2-516,-8-20-2709,16 13-2064,3-3-258,9 8-129,2 1-645</inkml:trace>
  <inkml:trace contextRef="#ctx0" brushRef="#br0" timeOffset="153303.7685">29932 9726 10062,'21'59'5805,"-9"-24"-387,3 13 0,-7-14-4386,1 14-258,-7-7-516,-1-1-129,-1-10 129,0-6-258,-1-10 129,1-14 0,0 0-129,0-20 0,3-6 129,6-6-129,2-2 0,2 3 129,2 1-129,4 9 0,0 9 0,3 12 258,1 8 0,-1 15-258,-1 9 129,-1 2-258,-4 2 129,0-2-258,-1-4-129,-9-17-1032,15 7-3354,-21-20-774,23-4-258,-10-12-516</inkml:trace>
  <inkml:trace contextRef="#ctx0" brushRef="#br0" timeOffset="153670.7895">30500 9878 8385,'11'-9'5805,"-5"-5"-516,-6 14 129,-16-18-3999,1 18-516,-15 1-387,1 8-129,-3 3-129,3 5-129,8 8 0,3 5-129,10 1 0,7-3 0,4 0-129,11-9 129,9-8 0,2-6-129,4-5 0,-1-16 129,-3-1-129,-2-9 129,-4-1 0,-8 3 0,-3 6 129,-4 7 0,-4 11 0,0 0 129,0 0-129,-9 23 0,8 8-129,1-2 0,1 9-129,8-9-387,8 6-903,-13-19-3225,20-4-903,-3-14-387,1-16-516</inkml:trace>
  <inkml:trace contextRef="#ctx0" brushRef="#br0" timeOffset="154158.8174">30715 9809 9159,'26'92'5676,"-15"-43"-387,-5-10 0,14 3-4644,-20-16-129,4-4-387,-4-11 0,0-11 0,0-5-258,2-13 258,1-4-258,2-3 129,2-3-129,0-1 258,1 7-129,1 6 258,-9 16-129,22-3-129,-14 8 129,1 17 0,-1 3 0,-1 4-129,-2-4 129,1-4-129,-1-8 129,-5-13-129,6-6 129,-2-17-129,-1-8 0,0-3 129,3-4-129,4 1 129,-1 3 0,1 7 0,3 13 0,-2 10 129,0 4 0,2 9-129,-1 12 129,-3 8-129,1 3-129,-2 2 129,3-5-129,-3-1-387,0-3-258,-8-25-2709,0 0-1935,0 0-516,14-19-129,-9-9-645</inkml:trace>
  <inkml:trace contextRef="#ctx0" brushRef="#br0" timeOffset="154310.8261">31162 9825 9159,'24'85'6063,"-12"-39"-645,1 0 0,-5-11-3096,2-3-2580,6 0-3483,-13-19-1548,-3-13-387,15 0-387</inkml:trace>
  <inkml:trace contextRef="#ctx0" brushRef="#br0" timeOffset="154437.8334">31272 9864 8643,'-3'-37'6063,"5"25"-516,-2 12-387,12 0-4257,-12 0-5547,0 0-387,18 8-774,1-1-645</inkml:trace>
  <inkml:trace contextRef="#ctx0" brushRef="#br0" timeOffset="154706.8487">31624 9886 10320,'-25'6'5676,"6"0"-387,4 15 0,-4 2-5031,5 10 129,-1 0-129,8 7-129,6-2-129,2 1 129,12-3-129,7-14 0,4-4 129,1-13-516,4 2-774,-11-10-3870,1-12 0,-6-6-387,-6-6-645</inkml:trace>
  <inkml:trace contextRef="#ctx0" brushRef="#br0" timeOffset="155226.8785">31784 9931 11481,'13'5'5676,"-13"9"-387,0-14 0,-18 15-4515,5-2-129,-5-2-516,1 7 0,-1-1-129,6 4 129,4-4 0,8 0 0,2-3 0,13-6-129,4-3 129,5-5 0,3-7 0,-1-9 0,-3 2-258,-5 0 129,-2 6-129,-5 3 129,-11 5 0,0 0-129,0 18 129,0 1 129,-4 8-258,2-1 129,1-2-387,1-24-1806,1 10-3096,-1-10 0,26-22-516,-12-11-516</inkml:trace>
  <inkml:trace contextRef="#ctx0" brushRef="#br0" timeOffset="155436.8905">32080 9561 11739,'2'84'5805,"-2"-25"-387,-2 6 0,-6 10-4644,-1-9-129,1-1-387,4-9-129,-1-13-387,5-4-516,0-39-2838,0 0-1806,11-12-258,4-17-387,-3-17-516</inkml:trace>
  <inkml:trace contextRef="#ctx0" brushRef="#br0" timeOffset="155630.9016">32236 9451 10836,'13'-13'5934,"6"39"-516,-14 14-129,-2 28-4257,-3 3-387,-1 10-387,1 4 0,-5-2-129,2-8 0,0-14-258,3-7-129,0-26-516,14-6-3096,-1-22-1548,-7-12-129,4-14-774</inkml:trace>
  <inkml:trace contextRef="#ctx0" brushRef="#br0" timeOffset="156034.9247">32392 9926 10320,'21'32'5676,"-21"-32"-258,7 12-129,-7-12-4257,12 0-387,-12 0-387,17-5 0,-7-4 0,4 3-258,2 5 129,1-6 0,-6 4-129,3-3 129,-14 6 0,17-2 0,-17 2 258,0 0 0,0 0 0,0 0 0,66 32-129,-66-32 129,46 68 0,-46-68 1,58 106-388,-40-40 0,-5-1 0,-8-3 0,-10-7 0,5-55 0,-49 74 0,9-67 0,-6-9 0,-1-22 0,13-11 0,-5-5-259,18-2-386,13 7-258,3-6-2451,8 25-2322,12 4-129,-4 12-387,-11 0-387</inkml:trace>
  <inkml:trace contextRef="#ctx0" brushRef="#br0" timeOffset="156718.9638">28688 10816 8643,'-4'28'5934,"-2"16"-516,3 18 0,-3 2-4257,6 8-774,0-5 0,1-6 129,10-15-387,3-9 0,8-19 0,4-18 0,2-17 0,0-14-129,-3-13 129,-4-3-129,-3-1 129,-8 5-129,-3 2 258,-2 12-129,-5 17 0,0 12 0,0 19 0,0 17 0,1 11-129,5 4 0,5 4-258,-1-9-258,16 1-2193,-10-28-2838,10-10-258,-1-23-387,0-18-258</inkml:trace>
  <inkml:trace contextRef="#ctx0" brushRef="#br0" timeOffset="157026.9814">29076 10868 6063,'24'96'6192,"-14"-36"-387,-5-4-258,3 17-2193,-3-25-2967,0-6 0,-4-13-387,2-15 129,-3-14 0,18-1-129,-5-24-129,2-12 129,3-1 0,-1-2 129,1 0-129,1 13 129,-4 7-129,-1 12 129,-1 12 0,-3 18 0,1 9 0,-2 6-129,1 5-516,-6-18-1419,11 2-3354,-5-12-129,5-14-516,-1-19-387</inkml:trace>
  <inkml:trace contextRef="#ctx0" brushRef="#br0" timeOffset="157331.9989">29671 10810 10836,'17'5'5934,"-21"7"-387,-10 4-129,-2-2-4773,-8-3-258,-3 3-129,1 3-129,6 2 129,5 2-258,12-2 129,3 3-129,15 2 0,6 7 0,5 3 129,3 1-129,-1 4 0,-3-2 0,-11 2 0,-6-3 0,-8-10-129,-15-9 0,-6-9-387,-11-17-645,10-4-3225,-10-20-1161,7-7-258,6-11-645</inkml:trace>
  <inkml:trace contextRef="#ctx0" brushRef="#br0" timeOffset="157539.0107">29921 10476 10836,'41'37'5934,"-29"11"-387,2 15-258,-3 12-4773,-6 16-129,-1 4-387,-2-1-129,3 0-129,-2-12-516,14-6-2967,-8-25-1677,7-18-258,-1-30-774</inkml:trace>
  <inkml:trace contextRef="#ctx0" brushRef="#br0" timeOffset="157692.0195">30179 10939 7353,'-14'-61'5805,"-14"48"-129,-8 9-516,-12-4-2709,-3 8-2193,-8 12-774,-7-5-2709,9 9-1935,10 2-258,16 0-645,11 1-129</inkml:trace>
  <inkml:trace contextRef="#ctx0" brushRef="#br0" timeOffset="158059.0405">30236 11050 8514,'8'-28'5805,"-8"28"-387,-19-17-258,3 23-4128,-7-5-516,4 12-258,1 9-258,4 7 0,4 5-129,7-2-129,5 2 387,11-9-129,2-3 0,4-2 129,-2-16-129,0-5 0,-4-14 129,-3-2 0,-5-11 0,-4 10 0,-1-4 0,0 8 0,0 14 0,0 0 129,-7 23-129,7 7-129,0 8-129,5-4-387,14 10-3096,-6-18-1548,9-16-387,-2-14-516,3-23-258</inkml:trace>
  <inkml:trace contextRef="#ctx0" brushRef="#br0" timeOffset="158479.0645">30396 10420 6708,'20'16'5805,"-7"17"-129,1 9-387,-1 15-2580,-4-6-1935,2 6-258,-6-3-129,2-1-129,-5-2 0,4-3-129,-4-7 258,7 0-258,-1-11 0,2 0 0,1-8 0,1-7 0,1-7-129,1-7 129,1-1-129,-1 0 129,1-6 0,-1-4-129,-2 3 0,-1 0 0,-1 7 0,-10 0 129,13 17 0,-7-4-129,-6 10 129,0 3 0,-4 1-129,-8 1 258,-6-5-258,-6-9 129,-3 1-258,-5-15 0,0-8 0,-2-17-516,8 5-1419,-8-18-2838,20-1-774,3-4-387,11-4-387</inkml:trace>
  <inkml:trace contextRef="#ctx0" brushRef="#br0" timeOffset="159063.0979">30906 10478 9030,'1'44'5676,"-1"-8"-387,0 7-258,-8 2-4386,5 13-258,-4 2-258,4 0 0,3 4 0,7-4 129,7-9 129,8-4-129,3-12 129,6-6 0,2-17-129,1-12 0,-3-12 129,-4-10-387,-5-2 0,-9-3 129,-6 1-258,-6-2 129,-1 9-129,0 19 129,-20-6 0,7 15 0,6 11 129,5 14-129,2 7 0,8 7 129,8 3-258,6-1-258,16 7-3096,-11-16-1806,7-8-387,-2-20-129,2-13-645</inkml:trace>
  <inkml:trace contextRef="#ctx0" brushRef="#br0" timeOffset="161588.2423">27004 11698 6837,'11'-13'6192,"11"11"-516,-14 15-129,2 23-2967,-8 7-1935,5 18 0,-7 9-387,-1 13-129,-6 8-129,1 2 0,-1-7 0,1-13-258,3-5-129,-5-22-645,12-5-1419,-4-41-2709,15 4-516,-4-24-387,6-17-258</inkml:trace>
  <inkml:trace contextRef="#ctx0" brushRef="#br0" timeOffset="161822.2557">27199 12080 9546,'9'-24'6063,"-9"24"-516,-1 16 0,-18 9-4644,0 8-258,-9 4-387,3 3-129,-2 1 0,8 1 0,5-7 129,11-1-129,5-5 129,14-3-129,8-3 0,7-5 129,1 3-258,-2-6-258,1-3-516,-14-15-2709,4-1-2193,-10-9-129,-2-5-774,-7-11-258</inkml:trace>
  <inkml:trace contextRef="#ctx0" brushRef="#br0" timeOffset="162057.2692">27479 12360 8514,'6'66'6063,"0"-39"-387,-5-8-258,5 0-4386,-6-19-645,0 0-387,0 0-1419,1-9-3999,-1-13-129,-1-9-516,-6-6-129</inkml:trace>
  <inkml:trace contextRef="#ctx0" brushRef="#br0" timeOffset="162175.2759">27387 12109 8901,'15'0'5676,"2"13"-516,6 9-1419,-1-6-8127,0-4-645,-1-7-645,2-3-516</inkml:trace>
  <inkml:trace contextRef="#ctx0" brushRef="#br0" timeOffset="162654.3033">27743 12233 6321,'10'64'5676,"-8"-29"-258,0 4-387,-2-8-3999,5 5-129,-5-9-258,0 0-129,0-10-258,5-5 0,-5-12-129,16 0 129,-3-14-129,1 2-129,1-6 0,1-1 0,1 2-129,0 5 258,-1 5-129,-2 6-129,4 4 129,-2 7 129,4 2-129,4-3 129,1 1-129,0-8 0,3-2 0,-2-6 129,-2-7-129,-7-6-129,-6-5 0,-8 4 258,-3 1-258,-10 8 258,-8 10-129,-1 1 0,-1 10-129,2 11 258,3 8-129,6 6 0,8 3 0,6-2-258,12 0-516,-2-17-2838,17-1-1677,2-11-258,4-7-774</inkml:trace>
  <inkml:trace contextRef="#ctx0" brushRef="#br0" timeOffset="163187.3338">28400 11942 8901,'0'-12'5805,"1"34"-129,-1 15-258,5 17-4386,-5 7-387,-3 17-387,-3 2-129,0 6-129,0-8 0,0-8-387,4-5 0,-5-23-1032,12-11-3870,-4-17 0,-1-14-774,13-16 0</inkml:trace>
  <inkml:trace contextRef="#ctx0" brushRef="#br0" timeOffset="163365.344">28468 12243 9933,'-21'13'5934,"4"4"-516,-9-2 0,-2-3-5031,-5-7-387,-6-5-516,10 10-2322,-3-11-2451,10-1-387,7-5-387,15 7-129</inkml:trace>
  <inkml:trace contextRef="#ctx0" brushRef="#br0" timeOffset="163563.3553">28573 12405 9546,'16'65'5805,"-12"-34"-774,-3-9-1548,10 0-8127,-10-7-387,-1-15-645,13 0-387</inkml:trace>
  <inkml:trace contextRef="#ctx0" brushRef="#br0" timeOffset="163691.3626">28675 12232 8127,'13'15'4386,"-13"7"-3999,6 0-516,8 1-4902,-6-6-258</inkml:trace>
  <inkml:trace contextRef="#ctx0" brushRef="#br0" timeOffset="164966.4356">28940 12331 5160,'13'0'5934,"-12"13"-516,-3 1-516,-12-6-3096,7 23-774,-14 1-258,8 7-258,-1 4-258,10 0 129,4 1-129,9-6 0,13-11 0,8-10-129,6-13 0,2-8 0,-2-13 0,1-14-258,-5-3 129,-6 0 0,-7 2 0,-7 0-129,-6 7 129,-4 5-129,-2 8 129,0 12 0,-8 0 0,8 0-129,-17 23 129,7-2 0,1 5 0,0 6 129,2-1-129,2 1 0,1-6 129,4-7-129,0-4 0,0-15 129,16 8-258,-3-13 258,2-11-129,1-7 0,1 0 0,-4 3 0,1-5 0,-4 8 0,-4 3 0,-6 14-129,0 0 129,0 0 0,7 9 0,-6 10 0,0 3 0,4 0 129,2-5-129,2 2 129,6-12-129,5-7 258,4-6-258,3-17 258,1-15-129,0-8 0,0-10-129,-1-9 129,-4-6 0,-5-1-129,-2 5-129,-5 4 0,-2 12 0,-4 12 129,-3 13 129,-2 13-129,0 13 0,-17 14 0,3 14 129,-1 9-129,0 8 129,0 4-258,3 4 129,6 5 0,6 0 129,2 0-258,13-2 258,9-1-129,5-8 0,6-6 0,5-11 0,3-16-129,2-14 258,-4-16-258,-1-20 129,-7-17 0,-8-12 0,-7-8 0,-6-2 0,-5 2 0,-4 10 0,-3 15 0,0 9 0,-5 15 0,5 24 0,0 0 0,-12 12 0,7 16 0,-5 3 0,-1 2 0,-2 1 129,2 3-129,-3-2 129,2-3 0,0-1-129,6-2 0,4-4 129,2-4-258,0 2 129,8-2 129,4-7-258,2 2 129,2-9 0,-1-2-129,1-5 0,-1 0 129,0-5-129,-4-5 0,-11 10-129,19-17 129,-19 17 0,13-5 0,-13 5 129,14 4 0,-14-4 0,15 18 129,-15-18-129,18 19 129,-9-9-129,0 2 129,1 2 0,-3 0-129,0 2 129,-1 7 0,-3 1 0,3 10 0,-5 3 0,0 4 0,-1 3 0,-2 1 0,-5-5 0,1-2 0,-2-5-129,-1-9 0,-3-9 0,-1-13-258,0-4 0,-3-21-516,4 3-387,-19-24-2838,14 4-1290,-9-9-258,5-1-516</inkml:trace>
  <inkml:trace contextRef="#ctx0" brushRef="#br0" timeOffset="165463.464">30759 12293 11868,'13'-46'5676,"-13"31"-387,0 15 0,-27-11-4773,2 13 0,-10 5-387,1 5 129,1 5-258,6 7 129,7 0-129,13 1 129,7 2 0,13 1-129,10 2 129,6-1-258,-2 0 258,-3-4-129,-4 1 0,-7 3 129,-12-6-258,-3-8 129,-20-6 0,-10-6 0,-6-5-129,-6-10-387,5 0-774,-8-17-3999,16 5-129,5-3-258,15 0-903</inkml:trace>
  <inkml:trace contextRef="#ctx0" brushRef="#br0" timeOffset="165691.477">30977 11898 11868,'34'-9'5934,"-24"30"-387,-10 13-387,2 20-4386,-6 11-258,-3 13-387,-1 13 0,2 2-129,4-4-258,-3-9-258,8-1-1290,1-26-3483,9-15-129,-2-24-387,3-15-387</inkml:trace>
  <inkml:trace contextRef="#ctx0" brushRef="#br0" timeOffset="165830.485">31139 12326 11352,'-8'-58'5934,"-12"46"-516,-8 0-387,-3 4-4515,-10 5-387,-7-2-1032,12 12-4128,-8 8-387,14 7-516,9-1-258</inkml:trace>
  <inkml:trace contextRef="#ctx0" brushRef="#br0" timeOffset="166199.5061">31326 12433 8643,'7'-26'5676,"-24"19"-258,-3 7-258,-8 0-3741,7 14-387,-14 2-387,8 14-516,6-1 0,8 3 0,6 0-129,7-6 0,4-5 0,10-11 0,5-6-129,5-4 0,-3-18 129,0-6-129,-1-4 129,-4 3-129,-3 2 258,-3 7 0,-10 16 0,0 0 0,0 0 0,10 19 0,-9 6-129,1 5-258,9 7-774,-11-9-3870,14-8-387,2-15-387,6-5-516</inkml:trace>
  <inkml:trace contextRef="#ctx0" brushRef="#br0" timeOffset="167003.5521">31577 11916 12255,'35'5'5676,"-23"18"-258,1 29-1161,-5-11-3354,5 14-258,-10 3-129,3 5-258,-5-10 0,2 3-129,-3-7 0,1-6 129,1-11-258,-2-10 258,0-22-258,0 0 0,14 0 129,-8-10 0,4-11-129,-1-4-129,1 6 258,6 6-258,-2 8 258,2 5-129,-2 13 129,-1 9-129,-3 6 129,-7 4-129,-3-5 0,-3-3 129,-11-8-129,-4-6 0,-6-10-258,0-9-129,-1-6-516,-5-21-1677,10 9-2838,4-7-516,9 5-129,5 0-516</inkml:trace>
  <inkml:trace contextRef="#ctx0" brushRef="#br0" timeOffset="167499.5804">32037 12050 8514,'14'5'5418,"-6"8"-129,-8-1-387,-12-2-3354,3 16-516,-5-3-645,1 10-129,-1 8 0,7 6 0,4-2 0,6 4 0,9-6 0,12-1-129,2-9 0,6-4 129,1-16-129,-1-9-129,-1-8 0,-7-13-129,-4-8 129,-9 1-129,-4-6 0,-7 8 129,-1-2-258,-10 8 387,-5 11 0,-1 5 0,1 13 0,8 10 129,1 8-129,4 6 0,3 7 0,12-1-129,10 3-516,1-21-1548,11 6-3096,-7-12-258,1-10-516,-5-9-387</inkml:trace>
  <inkml:trace contextRef="#ctx0" brushRef="#br0" timeOffset="169066.6701">26994 10074 9030,'15'0'5676,"-11"12"-258,-4-12-258,-2 17-4644,-11-9-129,0-4-387,-4-1-129,-1-3-129,2 0-516,-11-15-3354,14 8-1032,0 0-387,13 7-645</inkml:trace>
  <inkml:trace contextRef="#ctx0" brushRef="#br0" timeOffset="169851.715">26748 12337 9159,'14'0'5934,"-14"0"-516,-22 0-129,2 2-4773,-13-2-258,-2 7 0,-3-5-129,2 1-129,2 1-258,5-4-387,18 9-2709,-1-9-2064,12 0-129,0 0-516</inkml:trace>
  <inkml:trace contextRef="#ctx0" brushRef="#br0" timeOffset="171083.7854">26982 10094 2322,'0'0'5289,"6"-11"0,-6 11-1548,0 0-1032,0 0-1161,0 0-258,0 0-258,0 0-387,0 0-129,0 0 0,0 8-258,0-8 0,-7 5-129,7-5 129,-22 7-258,9-2 129,-1 1 0,-1-2 0,0 2-129,1-2 129,0-1-129,2-2 0,12-1 129,-17 7-129,17-7 129,0 0-129,-13 4 0,13-4 129,0 0-129,0 0 0,-11 0 0,11 0-129,0 0 0,-13-4 0,13 4-258,0 0-516,-18-11-1032,18 11-3354,0 0 0,0 0-387,0 0-258</inkml:trace>
  <inkml:trace contextRef="#ctx1" brushRef="#br0">390 17082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236575.5314">10088 15574 129,'0'0'3225,"-4"13"-903,4-13-516,0 0-645,-11 4 258,11-4-129,0 0 129,0 0-129,-15 4-129,15-4-387,0 0 129,0 0-129,0 0 0,0 0-387,0 0 0,0 0 0,0 0-129,0 0 129,10 0 0,-10 0-258,17 10 129,-17-10 0,17 13 0,-17-13 129,11 15-258,-11-15 0,1 16-129,-1-16 129,-6 5 0,6-5 0,-18-2-129,18 2 129,-20-18-129,20 18 129,-18-18 0,18 18-129,-7-18 129,7 18 0,0-15 0,0 15 129,11-6-129,-11 6 0,19-3 0,-7 3 129,-12 0-129,19 3 129,-19-3-129,12 17-129,-11-6 0,-1 2 0,-1-1 0,-6-1 0,7-11 0,-19 13 0,8-9 0,1-4 0,10 0 129,-18-16 129,12 4-129,4 2 0,2-5 0,0 4-129,1-3 129,7 4 0,-8 10-129,21-15 0,-9 10 0,2-2 129,-2 2-129,0 5-129,-2 0 129,-3 12 0,-3 1 0,-3 7 0,-1 5-129,-3 1 129,-6 1 0,-1-5 129,-3-5-129,0-5 0,-1-7 0,2-5 0,3-8 129,-1-9-129,4-5 0,3 2 129,2-1-129,1-3 129,2 1-129,4 3 129,3 3 0,3 5 0,-1 3-129,1 5 129,0 3-129,0 1 0,-12 0 0,16 23 129,-12-6-258,-4 3 129,0 0 0,-6-1 0,-7 0 0,0-7 0,-3-3 129,1-5-129,-1-4 0,2-11-129,2-6 129,1-1 129,5-4 0,4 3-258,2-1 129,1-1 0,8 9 129,4 1 0,0 7 0,2 4-258,1 5 129,-1 6 0,-2 5 0,-5 4 0,-1 3-129,-7 8 129,0-4-129,-4-1 258,-5-9-258,-2-6 129,-3-5 0,1-6 0,2-2 0,-1-15 0,3 5-129,1-8 129,3 3 0,4 1 0,1 3 0,1 1 129,-1 12-129,17-14 0,-5 13 129,2 1-258,-1 3 258,1 9-258,-3 2 129,-3 6 0,-2 1-129,-6 4 129,0-1 0,-6-3 0,-5-1 0,-3-3 0,-1-12 0,-3-5 0,3-2 0,0-13 0,4-1 129,3-5-129,3-3 0,5-4 0,2 6 129,6-3 0,5 8-129,5 4 129,1 3-129,1 4 0,0 6 0,-1 3 129,-5 5-129,-2 10-129,-5 2 129,-5 0 0,-2-1-129,-5 3 129,-5-10 0,-2 1 0,-2-7 0,0-6 0,0-2 0,3-9 0,3-3 0,5-5 0,3 6 0,0-3-129,9 6 129,4 3 0,6 7 0,-1 1 0,0 10-258,-4-1-516,4 10-4257,-15-4 0,-2 1-645,-2-2-387</inkml:trace>
  <inkml:trace contextRef="#ctx0" brushRef="#br0" timeOffset="252447.4392">16150 14894 2322,'-9'6'3612,"9"-6"-1935,-8 8-903,8-8 258,-11 8-258,0-6-129,11-2-258,-20 10-258,20-10 0,-22 0 129,10 0-258,-3-5 129,3 3 0,-1 2 0,-2 0-129,1 0 129,-2 2 0,0 1 0,-2 4 129,0 0-129,1 1 129,-2-6-129,0 0 0,-2-2 0,0 0 258,1 0-258,-1-2-129,-3 0 0,1-1 129,-2 1-129,0 1 129,-2 1-129,2 0 0,-5 0-129,3 0 129,-2 3 0,2-3-129,-2 0 129,-1-2 0,2-5-129,-1-3 129,-2-3 0,0-1 0,0-2 0,-2 3 0,0 2 0,-1 7 0,2 0-129,-4 3 258,3 1-129,-2 5 0,2 1 0,-2 0 0,4-3-129,0-3 258,3 2-129,2-2 0,3 0 0,0 0 0,1-2 0,4 2 0,-4 0 0,1 2 0,-1 3-516,-4 5 0,0 0-645,-4-3-1548,-7-4-1548,10 8 387</inkml:trace>
  <inkml:trace contextRef="#ctx0" brushRef="#br0" timeOffset="254062.5316">14077 15406 1419,'0'0'2967,"0"0"129,0 0-645,6 12-387,-6-12-645,13 0-387,-13 0-129,21-1-387,-11-4 258,9 5 0,-6-1-129,10 1 129,-2 0-129,8 1 0,-5-1 0,8 0-129,-6-4-129,4 2 129,-4-6-129,1 5-129,-6-4 0,-1 2-258,-6 1 129,0 1 0,-14 3-129,16 0 0,-16 0-129,8 10 0,-8-10 0,2 14 258,-2-14-258,1 17 129,-1-17 0,0 0 0,0 0 0,0 0 129,0 0-129,0 0 129,-8 8-129,8-8 0,-11 15 0,11-15 0,-11 18 0,11-18 0,-10 17 0,10-17 0,-5 15 129,5-15 0,0 0-129,0 0 129,0 0-129,0 0 0,0 0 129,2-7-258,-2 7 129,5-17 0,-3 6 0,-1 1 0,0-1 0,-1 0 0,0 0 0,0 11 129,-6-19-129,6 19 129,-10-16-129,10 16 0,-14-16 0,14 16 0,-11-7-129,11 7-129,0 0 129,-16-3-387,16 3-129,-14-1-1419,14 1-2580,-19 7-645,6-2 0</inkml:trace>
  <inkml:trace contextRef="#ctx0" brushRef="#br0" timeOffset="356753.4051">10460 12828 1419,'-69'-276'3225,"61"120"-3096,13-19-1290,14-17-1935</inkml:trace>
  <inkml:trace contextRef="#ctx0" brushRef="#br0" timeOffset="361845.6964">12232 12114 129,'-20'16'645,"7"-15"-258,-4-1 387,1-1-258,-2-7 129,1-2-258,1 5 0,2-5-129,2 5-129,0 3 0,12 2-129,-17 0 258,17 0-129,-17 10 0,6-7 0,-1 1 0,-1-4 258,-6 0-258,0-4 0,-3-2 0,-3-3 0,0 1-129,-1 4 0,-1 0 0,-1 4 0,2 4-129,-2 5 129,4 3-129,-4 3 129,2-1-129,-3-6 129,-1 2 0,0-10 0,-1 0 0,0-7 0,-1-5 0,0-1 0,0 3 0,2 1 0,2 1 129,1 8-129,1 0 129,2 2-129,-2 5 129,3 1 129,-2-3 129,-1-4-129,-3-1 129,-2-8-129,-2-7 258,-3-8-129,2-4 0,-7-3-129,6-3 0,-4 4-129,7 2-129,-3 9 0,6 7 258,0 6-258,4 5-258,2 4 258,1 7 258,3-1-516,-2 6 258,1-4 258,1-3-258,-2-2-258,-1-3 516,-2-4-258,-3-3 0,-2-5-387,-5-6-1806,-7-15-1806</inkml:trace>
  <inkml:trace contextRef="#ctx0" brushRef="#br0">11341 14907 7482,'0'13'5418,"0"-13"-387,-2-7-258,-6-12-3870,7 0-516,-7-11-129,3-1 258,-6-11-258,7 1 0,-6-5 129,7-6 0,-4-3 129,3 2-129,-2-4 129,4 8-129,-2 1 0,2 5-129,0 1 0,-1 6 0,1 8-258,1 9 0,0 4 129,1 3 0,0 12 0,0-10-129,0 10 0,0 0 129,0 0 0,8 4 0,-8-4-129,16 14 0,-5-3 129,1-2 0,1-5 0,-1 0 0,4-1-129,-1-3 129,3-3 0,2-1 0,1-7 0,2 5-129,1 0 129,0 0 0,3 2-129,3 4 129,0 0 0,1 0-129,0 1 129,7 1 0,-2-2 0,4 5-129,1-5 0,3 0 0,0 0 0,2 0 129,0-3-129,-2 2 0,2 2-129,0 4 258,-2 5-129,2 3 129,-4-4-129,3 3 0,-2-4 0,3 1 0,-1-6 0,3-3 0,-1 0 0,1-6 0,0 0 0,1 1 129,0-1 0,-1 4-129,-3 2 0,-4 2 0,-1 1 0,0 2 0,-4-3 129,0 0-129,-2-2 0,0-5 0,-1-8 129,0-3-129,0 0 129,0 0-129,0-1 130,0 3-130,-1 7 0,2 0 0,-5 2 0,0 5 0,-3 0 0,0-2 0,-2 2 0,-2 0 0,0-5 0,-1 5 0,-1 0 0,1 0 0,3 3 0,-5-1 0,0 3 0,1 3 0,-2-2 0,-2 1-130,-1 2 130,-1-2 0,-1-1 130,2 1-130,-2-4 0,3-2 0,2 3 0,3-2 0,2 0 0,2-2 0,3 3 0,2 7 0,1-2 0,-1 4 0,-1-8 0,-2 1 0,-3 0 0,0 2 0,-4-7 0,0 0 0,-4 0 0,-1 0 0,1 0 0,-3 2 0,-2-1 0,-11-1 0,18 13 0,-18-13 0,11 9 0,-11-9 0,0 13 0,0-2 0,-9 6 0,0-4 0,-6 2-130,1 0 130,-5 4-129,0-3 129,-2 3 0,-3-3-129,2 1 129,-1-3 0,-2 1 0,-2 2 0,-1-3 0,-1 3 0,-3-2 0,-1-3 0,-2 2-129,0 3 129,-3 3 0,1 4 0,-3-2 0,0 2 0,1-3 0,-1 1 0,-2-4 0,1-2 0,-3-3 0,2-6-129,1-1 129,-1-5 0,-2 1 0,2 0 0,1 1 0,-3 2 0,0 0 129,-2 1-387,-2 2 258,-1 0 0,-4 4 0,0 3 129,-2-4-129,4 1 0,-3 0 0,1-4 258,2-4-258,2 1 129,1-5-258,3 0 129,3-1 0,-2-3 129,0 0-129,0 1 0,-2 3 0,0 0 0,-2-2 129,-3-2-129,-1-4 0,0 1 0,2 1 0,0-4 130,4 1-130,4-2 0,7 0 0,6 4 0,7 2 0,5 1-130,17 4-257,-16-4-516,19 12-3483,-3-8-1290,15 0-258,-4-12-516</inkml:trace>
  <inkml:trace contextRef="#ctx1" brushRef="#br0" timeOffset="173614.9302">842 14570 0,'231'0'0,"-231"0"0,0 0 0,0 0 0,0 0 0,0 0 0,0 0 0,0 0 0,0 0 0,0 0 0,0 0 0,0 0 0,0 0 0,0 0 0,0 0 0,0 0 0,0 0 0,0 0 0,0 0 0,0 0 0,0 0 0,0 0 0,0 0 0,0 0 0,0 0 0,0 0 0,0 0 0,0 0 0</inkml:trace>
  <inkml:trace contextRef="#ctx0" brushRef="#br0" timeOffset="393991.535">13048 13429 9030,'13'-13'5676,"3"6"-258,-16 7 0,0 24-3999,-15-14-516,1 15-129,-11 3-129,-2 6-258,-6 4-129,-2-1 129,-4 1-258,2-4 0,2 0-258,3-10 0,4 0-387,-2-15-645,19 4-4128,-10-5-258,21-8-258,-19 4-645</inkml:trace>
  <inkml:trace contextRef="#ctx0" brushRef="#br0" timeOffset="394281.5516">12665 13640 10320,'0'0'5547,"0"0"-387,7 21-1032,-9-5-3354,-4 9 0,-6 1-129,5 8-129,-5 0-129,9-1 0,-2-5 0,5 0 129,4-9 0,11 6-129,3-13-129,5-4 258,4-6-258,2 2 0,3-4-129,-3 0 0,1-6-258,-7-6-258,-2 12-387,-10-13-4644,-1 10-129,-10 3-387,6-14-516</inkml:trace>
  <inkml:trace contextRef="#ctx0" brushRef="#br0" timeOffset="395145.601">13395 12857 8127,'45'-51'5805,"-29"20"-387,0 7-129,-16-8-4128,2 13-258,-8 4-258,-9 13-129,-11 2-129,-4 14-258,-5 13 0,0 4 0,0 13 0,2 7 0,6 0-129,9 7 129,8-8 0,9 0 129,4-5-129,15-3-258,6-12 258,13-7-129,4-7 129,2-11-258,8-5-129,-1-10 258,-1-11-258,-1-6 258,-6-5-258,-8-5 258,-6-1-258,-7-3 258,-9 7 0,-5 7-129,-7 6 258,0 21-258,-17-10 258,2 13-258,-1 14 129,-1 13 129,3 2-258,5 5 0,4 1 258,5-3-258,5-3 129,6-8 0,6-12 0,0-12 0,3-7 0,-1-18 0,-4-4 0,-3-5-129,-1 0 129,-4 5-129,-3 6 129,-1 12 129,-3 11-129,0 7 0,0 14-129,0 7 0,0 6-258,0-10-1032,3 2-3741,8-9-258,4-11-258,3-12-645</inkml:trace>
  <inkml:trace contextRef="#ctx0" brushRef="#br0" timeOffset="395353.6129">13892 12449 6321,'0'-12'5934,"10"41"-387,-2 18-258,-1 9-3354,7 22-903,-9 4-516,7 10 0,-3 0 0,3-1-258,1-12-387,-3-17-774,11-13-3999,-8-20-258,0-18-387,-1-16-774</inkml:trace>
  <inkml:trace contextRef="#ctx0" brushRef="#br0" timeOffset="395722.6341">14201 12676 9546,'-28'18'5805,"2"0"-387,-4 13-129,-23-4-4644,13 2-129,-9-4-258,0-4-129,4-4-129,7-9-516,15 1-774,-3-12-3999,26 3 0,-6-23-516,11 11-387</inkml:trace>
  <inkml:trace contextRef="#ctx0" brushRef="#br0" timeOffset="396136.6577">14342 12865 7998,'16'-12'5418,"-16"12"-129,0 6-516,0-6-3870,-13 25-645,-2 0 0,1 5-129,-2-3-129,5-4 129,2 0-129,8-6 129,1-17-129,10 10 129,4-14-129,3-7 129,-2-4-129,1-2-129,-3-3 129,-2 7 0,-11 13-129,11-17 129,-11 17 0,4 9 0,-3 8 0,3 4 0,0 1 0,3-4 0,2-4-258,-9-14-645,29 0-3870,-17-14-387,2-17-387,-1-8 0</inkml:trace>
  <inkml:trace contextRef="#ctx0" brushRef="#br0" timeOffset="396378.6716">14492 12458 7224,'0'-15'5676,"8"23"-516,-3 8 129,7 20-4257,-7-3-129,7 17-258,-2 6-258,5 7 0,-2-2-129,3 2 0,1-5-387,-1-11 129,2-6-645,-9-27-1032,1-2-3483,-10-12-258,14-6-387,-12-12-258</inkml:trace>
  <inkml:trace contextRef="#ctx0" brushRef="#br0" timeOffset="396812.6964">14735 12804 5547,'11'21'5418,"-3"-4"-387,0 0-129,-4 0-3354,13 5-774,-6-9-129,5-2-387,-3-11-129,2-2 0,-3-11-129,-2-6 0,-2-2 258,-3 2-516,-1-1 516,-2 6-258,-2 14 129,0 0 0,6 14 258,2 11-129,-3 5 0,6 9 258,-3-1-129,5 6 0,-7-9-129,1 1 0,-5-10-258,-2-6 129,-5-11 0,-6-4-258,-8-5 129,-2-11-129,1-4-258,-6-11-516,14 6-3225,-8-8-1161,11 4-258,2-3-645</inkml:trace>
  <inkml:trace contextRef="#ctx0" brushRef="#br0" timeOffset="397071.7112">15059 12471 4902,'26'-13'5418,"-12"15"0,1 16-516,-7 8-2838,13 23-1032,-11 0-387,5 10-258,-4-1-258,-1-2-129,2-2-516,-9-21-774,7-2-3741,-3-17 129,-7-14-516,11-2-387</inkml:trace>
  <inkml:trace contextRef="#ctx0" brushRef="#br0" timeOffset="397209.7191">15224 12700 7611,'-7'-17'5676,"-12"14"-129,2 3-516,9 10-3999,-17 1-645,2-3-258,-1 4-1161,-8-11-3741,14 1-516,6-2-129,12 0-516</inkml:trace>
  <inkml:trace contextRef="#ctx0" brushRef="#br0" timeOffset="397388.7293">15379 12811 8127,'-2'41'5031,"2"-17"-774,-7-7-2709,7-17-6063,0 18-516,0-18-258</inkml:trace>
  <inkml:trace contextRef="#ctx0" brushRef="#br0" timeOffset="397654.7446">15495 12771 6063,'12'9'5418,"-5"5"-258,-7-1-645,0-13-3999,-3 23 0,-6-8-258,7 4 129,-4-4-129,6 5-129,0-9 129,6 2-129,6-2-129,5-8 0,2 1-387,-6-6-1935,4-3-2451,-2-1-258,-15 6-516,13-23 129</inkml:trace>
  <inkml:trace contextRef="#ctx0" brushRef="#br0" timeOffset="397782.7519">15385 12639 6966,'0'9'5031,"7"14"-1548,4-11-3354,-11-12-4386,21 14-1032,-21-14 0</inkml:trace>
  <inkml:trace contextRef="#ctx0" brushRef="#br0" timeOffset="398524.7943">14025 13475 8256,'0'0'5676,"8"29"-516,-4 0-129,12 9-3612,-16-5-645,4 7-258,-4-5-258,0-4 0,0-11-129,0-20 0,0 0-129,0 0 0,0-26 0,5-3 0,0-3-129,6 0 0,1 3 129,3 5 0,1 12 0,5 8 0,2 8 129,0 7 0,4 7 0,3 1-129,0-2 0,-1-5 129,1-9-258,-4-6 258,-2-15-129,-6-4-129,-5-7 129,-9 0-129,-4 0 129,-1 4 0,-11 6-129,-4 14 0,0 12 0,-2 11 129,4 8-129,6 9 129,5 6-258,3-6 0,10 11-516,0-29-1419,13 4-2709,0-10-387,4-5-387,-1-6-258</inkml:trace>
  <inkml:trace contextRef="#ctx0" brushRef="#br0" timeOffset="398952.8188">14636 13475 8385,'19'-28'5418,"-14"16"-387,-5 12-258,0 0-3741,0 0-516,-14 15-129,0-1-258,-3 6 0,6 4-129,1 2 0,3-1 0,5-5 0,2-5 0,0-15-129,13 4 0,-3-5 129,1-14-129,-2-4 0,-1-2 129,-2 1 0,0 2 0,-2 3 0,-4 15 129,0 0-129,6 9 129,-3 18 129,-2 5-129,4 9 129,-4 5 0,3 6 129,-4-10 0,0-1-129,-1-11 0,-7-6 0,-2-10 0,-3-10-129,-2-10-129,-3-7-129,4-7-258,-1-5 0,11 6-645,-8-15-2709,12 14-1419,8-1-516,10 9-258</inkml:trace>
  <inkml:trace contextRef="#ctx0" brushRef="#br0" timeOffset="399162.8308">14860 13404 8127,'24'-8'5289,"-24"8"-258,16 20-258,-18 1-4128,2 14 129,0-3-516,0 1-129,-1 3 0,-1-9-258,2 2-1032,0-8-3483,0-21-387,15 0-258,-1-18-258</inkml:trace>
  <inkml:trace contextRef="#ctx0" brushRef="#br0" timeOffset="399284.8378">14979 13286 2322,'1'29'129,"4"-9"-129,-5-20-1032</inkml:trace>
  <inkml:trace contextRef="#ctx0" brushRef="#br0" timeOffset="399560.8536">15134 13353 4902,'-11'38'4902,"9"-13"-258,-5-4-258,0 0-3870,7 2 0,0-5-129,9-2 0,2-10-129,6-5 129,-1-3-129,4-9 258,-6-7-258,-2-2-129,-9-1 0,-3-3-258,-6 7-387,-20-8-1161,-2 11-2967,-6 2-129,-6 5-516,3 3 258</inkml:trace>
  <inkml:trace contextRef="#ctx0" brushRef="#br0" timeOffset="399944.8756">15268 13343 5547,'23'79'4902,"-10"-43"0,-7-14-645,0-9-3870,-6-13-129,0 0 0,1-19-129,-1-8-129,0-2 0,1-2 129,7 3 129,1 0 129,6 18 129,-2 0 0,7 13 0,-5 14-129,7 11 129,-5 0-258,-3 1-258,-1 7-645,-13-12-3741,0-24-516,0 0-258,-9-24-645</inkml:trace>
  <inkml:trace contextRef="#ctx0" brushRef="#br0" timeOffset="400064.8824">15159 13007 9933,'-16'-2'5676,"16"26"-1032,0-2-4644,14-6-4644,2-3-774,-16-13-516</inkml:trace>
  <inkml:trace contextRef="#ctx0" brushRef="#br0" timeOffset="419340.9849">10577 14461 2967,'0'0'4773,"0"0"0,0 0-2451,-12-7-258,12 7-387,0 0-129,0 0-387,0 0 0,0 0-387,0 0-258,7 5 0,-7-5 0,14 7 0,-14-7-129,18 5 129,-6-5 0,5 5 0,-1-5-129,4 0 0,-1-3 0,4 3-129,-2 0 0,2 3-129,-3-1 129,-2-2-129,0 2 0,0-2 0,-3 0 0,1-5 0,1-2 0,3 2-129,0-4 0,0 1-129,2-1 258,0 3-129,-2 5-129,0 1 387,-5 0-258,0 0 0,-4 0 129,-11 0 0,18 0 0,-18 0 0,0 0-258,13 3 129,-13-3 0,0 0 0,0 0 0,0 0 0,0 0-129,0 0 129,0 0 0,0 0 0,0 0 0,0 0 0,0 13 0,0-13 0,-10 9 0,10-9 0,-16 13-129,4-6 129,2-2 129,-2-1-129,12-4-129,-18 11 129,18-11-129,-16 9 129,16-9 129,-12 8-129,12-8-129,0 0 0,-10 12 258,10-12-129,0 0 129,0 0-129,0 0 129,-4 10-129,4-10 0,0 0 129,11-5 0,-11 5-129,17-8 0,-4-1 0,0-1 0,1 1 0,0-4 0,1 1 0,-2-1 0,1-1 0,-3-2 0,-3-2 0,-2 0 0,0 2-129,-5 2 129,-1 14 0,0-16 0,0 16-129,-15-14 129,3 13 0,-3-3 129,-2 4-129,-2 0 0,-3-3 0,4 3-129,-2 0 129,1-2 0,2-1 0,3 2-129,3-10 0,11 11-129,-18-21-129,18 21-387,-19-25-2580,19 25-2193,-17-1-129,17 1-387,-17 5-387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09T17:13:01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13972 2641 7482,'4'-41'5547,"-4"26"-516,0 15 0,-20-11-3354,6 28-903,-12 9-129,5 17-129,-5 10-129,4 15 258,0 7-387,7 7 129,7-1-129,7-4 0,1-9 0,11-5 0,6-8-258,3-13-258,5-4 0,-2-11-387,9 1-3483,-11-21-903,-1 0-516,-5-7 0</inkml:trace>
  <inkml:trace contextRef="#ctx0" brushRef="#br0" timeOffset="242.0139">14219 2769 9546,'14'48'5289,"-10"2"129,-4-3-774,3 19-3999,-3-3 0,1 4-387,3-4-258,-1-15-774,16-6-3999,-7-22-129,9-8-258,1-15-516</inkml:trace>
  <inkml:trace contextRef="#ctx0" brushRef="#br0" timeOffset="422.0242">14551 2719 10836,'11'-8'5289,"-21"39"-258,-12-12-387,-5 4-4515,-13-5-129,-7-7-516,2 3-3741,-10-11-645,7 1-129,1-4-645</inkml:trace>
  <inkml:trace contextRef="#ctx0" brushRef="#br0" timeOffset="702.0402">14506 2945 7224,'3'14'4902,"-3"-3"258,-16-1-774,0 5-3096,-16-8-645,-3 4 0,-8-5-258,-4-5-774,4 7-903,-6-8-3483,15-2 0,6-6-516,13 4-258</inkml:trace>
  <inkml:trace contextRef="#ctx0" brushRef="#br0" timeOffset="1037.0594">14405 3119 5934,'43'27'5289,"-17"-17"-516,1-10-258,10 0-3354,-16-17 0,3 3-387,-10-10-516,-4 1 0,-8 1-129,-2 5 258,-11 5-258,-6 6 129,1 8-129,-2 9-129,4 10 129,3 5-258,5 2 258,6 2-258,10-1 129,8-1-258,6-5-258,1-11-516,11 3-3225,-7-15-516,0 0-387,-7-7-129</inkml:trace>
  <inkml:trace contextRef="#ctx0" brushRef="#br0" timeOffset="1309.0749">14710 2658 5805,'40'-19'5934,"-20"19"-645,7 17-129,-6 4-2064,4 33-1677,-12 0-516,-1 17-129,-9 5-516,-3-2-258,-6 4-129,-13-18-1032,4 1-3612,-11-24-645,8-9-258,0-18-774</inkml:trace>
  <inkml:trace contextRef="#ctx0" brushRef="#br0" timeOffset="10380.5938">4482 4679 5289,'-17'2'5418,"17"-2"-645,-10 7 0,7 5-3483,3-12-258,0 0-258,0 0-129,0 0 0,0 0-129,0 0-258,0-7 129,0 7 0,19-2-129,-1 2 129,3 0-129,6 0 129,4 0-129,7 5 129,2-1-129,5 1 129,-2-1 0,3 0-258,1 0 129,1-1-258,-5 1 129,0-1 0,-4-2 0,-3-1-129,-6 1 0,-3-1 129,-7 0-258,-2 1 258,-5-1-258,1 0 129,-14 0 0,21 2 0,-21-2 0,14 2-258,-14-2 0,11 3-516,-11-3-774,0 0-3483,0 0-387,-9-3-516,2-9-387</inkml:trace>
  <inkml:trace contextRef="#ctx0" brushRef="#br0" timeOffset="10747.6148">5103 4613 8385,'1'14'5676,"14"-9"-645,-2 0 0,-13-5-3999,27 0-258,-14 0 0,4 5-387,1-5 0,-2 5-258,2 3 129,0 1-129,-2 1 0,-1 2 0,-2 5 0,-2-3-129,-5 5 129,-4 2 0,-2-5-129,-9 2 129,-10-4 0,-5 2 0,-5-8-129,-3 1 129,-2-4-258,0-5-129,5 7-516,-5-14-1290,9 5-3225,4-1 0,8 3-645,2-2-258</inkml:trace>
  <inkml:trace contextRef="#ctx0" brushRef="#br0" timeOffset="14031.8026">14878 4693 9288,'17'-26'5547,"-17"9"-516,-2 0-129,-12 0-4515,-7 2 0,-5 5-387,-4 7 129,-2 4-129,2 10-258,5 11 129,6 5 0,10 3 129,7 3 0,3-5 129,10-5-258,9-6 258,5-9-129,3-8 129,1-1-129,0-11 0,-1-2 129,-2-1-129,-4 5 258,-7-2-129,-1 5 129,-14 7 0,12 17 129,-12 12-258,1 13 258,-1 14-129,0 8 129,-3 4-129,-2 7 129,-2-7-129,-1-5 129,-5-17-129,-1-11 0,-6-23-129,-4-12 129,-1-14-258,-3-12 129,4-13-258,-2-6 0,5 1 0,4 0-129,8 9-129,3 4-387,10 17-387,-4-7-3483,15 20-645,3-3-258,8 4-645</inkml:trace>
  <inkml:trace contextRef="#ctx0" brushRef="#br0" timeOffset="14639.8374">15118 4621 10965,'22'65'5676,"-16"-23"-774,3 8 129,-3-4-4644,-1-2-129,-5-7-129,0-8-129,2-14 0,-2-15-129,14-14 129,1-11-129,2-11 129,4-2-129,3-6 0,2 4 129,-2 5-129,-2 13 129,-1 7 0,-3 6-129,-1 9 129,-4 0 0,-13 0 0,18 17 0,-18-17-129,11 15 129,-11-15 0,0 0-129,1-7 129,-1 7 0,0-16-129,0 16 258,0 0-129,-13-1 0,7 10 0,0 11 129,0 1 0,3 8 0,-1 3-129,4-6 0,0 1 129,2-9 0,-2-18-129,18 6 0,-18-6 0,20-23 0,-11-4 0,0-3 0,-2 1 0,-3 3-129,0 9 129,-4 17 129,0 0-129,0 0 129,9 17-129,-4 12 129,0 7-129,2 3 129,2 0-258,2-3 0,0 0-387,-1-17-1161,3 3-3354,-2-14-129,7-6-516,-3-2-387</inkml:trace>
  <inkml:trace contextRef="#ctx0" brushRef="#br0" timeOffset="15052.861">15722 4753 4386,'29'62'5418,"-15"-19"-516,-2 12 129,7 12-3483,-13-9-129,5 7-387,-9-14-387,-1-4 129,-1-28-387,0-19-129,-18-9-129,8-35 0,-1-16 0,2-13 0,3-5 0,5-6 0,1 8-129,10 8 129,7 11 129,6 24-129,2 15-129,2 18 0,-5 10 0,0 22 129,-5 6-129,-12 7-129,-5-2 129,-10-6-129,-10-7 0,-11-18-516,6 0-2193,-12-24-2064,8-11-516,2-16-387,14-5 0</inkml:trace>
  <inkml:trace contextRef="#ctx0" brushRef="#br0" timeOffset="15443.8834">16066 4214 9933,'23'12'5547,"-13"17"-387,-10 4 0,11 21-4386,-11 4 0,-1 17-516,-7 5 0,3-5-258,0-5 129,4-7-387,1-9 129,5-14-129,5-15 0,2-20 0,2-5 0,0-8 0,2-10 0,-2-4 129,0 2 0,-2-2 129,-3 6 129,-2 5 0,-7 11 129,12-9-129,-12 9 0,8 14 0,-3 2 0,2 0-129,3 2 0,0 0 0,1 1-258,1-9-258,6 4-1677,-4-16-2709,0-5-516,-2-8 0,-1-8-516</inkml:trace>
  <inkml:trace contextRef="#ctx0" brushRef="#br0" timeOffset="15608.8928">16411 4699 9417,'22'72'5289,"-12"-38"-258,1-5-774,1 4-5289,-11-16-3354,-1-17-645,0 0-258,19-17-516</inkml:trace>
  <inkml:trace contextRef="#ctx0" brushRef="#br0" timeOffset="15888.9088">16526 4300 5934,'15'-72'5160,"-7"42"-516,5 9-258,0 16-3741,-2-7-258,2 9-129,-2 3-129,1 6 0,-3 12 129,2 10 129,-2 6-129,3 15 258,-5 5-258,6 11 258,-5 4-129,4 3 0,-2-3-129,3 1-387,-1-8 129,1-5-129,0-9-645,-4-24-1419,3-4-2451,-12-20-258,19 0-516,-12-21-129</inkml:trace>
  <inkml:trace contextRef="#ctx0" brushRef="#br0" timeOffset="16275.931">16818 4456 9804,'-31'24'5289,"4"-8"-645,-6 9-774,-10-12-3483,-5 1-129,-2-5-516,0-4-129,9 1-258,5-6-774,27 14-774,9-14-1032,12 21 258,13-14 774,24 16 1161,2-1 516,11 2 645,9 6 774,-11-14 1419,11 11 774,-22-23-258,4 9-903,-21-19-645,-1-5-645,-23-13-258,-8-1 129,-11-4-516,-12 0 129,-8 5-129,-2 4 0,-2 15-129,5 5-129,11 17-129,4 12-387,15 12 0,12-4-903,20 13-1935,0-8-1161,7-1-387,4-10 516</inkml:trace>
  <inkml:trace contextRef="#ctx0" brushRef="#br0" timeOffset="16891.9662">17810 4860 6063,'-2'-58'5805,"-7"15"-387,-4-8-387,5 14-3225,-19-11-258,6 18-516,-10 16-387,2 11-387,-4 9 0,2 20-129,2 8 0,6 10-258,7 4 129,7 3-129,9-8 129,3-1 0,10-12 0,6-9 0,3-17-129,4-15 0,1-19 129,-2-21-129,-2-14 129,-5-15 129,-3-12 129,-5-11-129,-7 1 0,-3 7 129,0 9 0,-3 16 0,-3 13-129,1 24 0,5 33-129,0 0 129,-4 50 0,4 22-129,9 11 129,2 16-258,6 6 129,2-2-129,3-6 0,1-7 0,2-20-387,-6-32-1032,7-6-3741,-7-27 129,6-6-903,-6-24-129</inkml:trace>
  <inkml:trace contextRef="#ctx0" brushRef="#br0" timeOffset="17037.9746">18046 4568 11352,'35'72'5676,"-19"-26"-516,4 0-387,-7 5-5289,-11-15-4515,6-9 129,-2-13-774,6-9-387</inkml:trace>
  <inkml:trace contextRef="#ctx0" brushRef="#br0" timeOffset="17313.9903">18445 4538 11997,'13'0'5547,"-13"0"-258,-7 5-387,-10 5-4644,-3-3-129,-2 9-129,3-4 0,3 5-129,10 5-129,6-3 0,6 5 129,11-3 0,4 5 258,1 2-129,-3 2 0,-4 0 0,-9-8 0,-6-5 0,-9-3-129,-16-12-645,4-2-4386,-16-19 129,6-5-516,-1-18-774</inkml:trace>
  <inkml:trace contextRef="#ctx0" brushRef="#br0" timeOffset="17644.0092">18728 4496 9546,'19'-23'5547,"-19"23"-387,-11-9-129,-2 13-4257,-10 6-129,3 9-129,-2 5-387,4 8-129,5 3 0,7-1-129,6 1 0,11-1 0,3-5 129,5-3-129,-4-3 129,-3-2 129,-11-2-129,-5-5 0,-17-5-258,-16-9-645,-8 0-4257,-11-9 129,-3-5-516,-2-17-516</inkml:trace>
  <inkml:trace contextRef="#ctx0" brushRef="#br0" timeOffset="18052.0326">19113 4622 9417,'-48'28'5160,"20"-12"-129,3 13-258,0 0-4128,9 4-258,7-3-258,7-2 0,7-7-258,13-9 129,9-5 0,3-9 0,2-12-129,-4-6 0,-6-12 129,-10-6-129,-12-6 258,-8-2-129,-18 3-516,-20-8-2193,-2 11-1806,-7 0-258,0 11-387,3 3-258</inkml:trace>
  <inkml:trace contextRef="#ctx0" brushRef="#br0" timeOffset="19020.0879">19434 4088 10449,'-24'49'5289,"9"-3"-387,3 21-129,-3 13-4386,3 17 129,-1 4-387,5 3 0,2-6-129,6-7-129,0-16 129,2-15-129,6-20 0,1-19 129,2-21-129,-2-19-129,0-12 129,0-14 0,0 0 0,-1-4-129,0 2 258,0 8 0,-1 12 0,1 12 0,-8 15 0,20 0 129,-9 13 0,4 8 0,-2 4 0,3 1 0,1-6 0,3-1 0,2-7-129,2-9 129,-1-4-129,2-14-129,-2-8 258,-2-2-258,-1 0 0,-3 2 129,-8-4-129,-3 1 258,-2 4-258,-4 8 258,-3 1-129,3 13 129,-17-4-258,4 4 129,0 4-129,-1 11 0,2 2 258,2 4-258,5 4 129,5 1-129,0-5 129,9 2 0,4-1 0,3-8-129,4-6-129,2-8 129,0-1-129,-3-16-129,1-4 258,-3-7-129,-2-2 129,-2-4 258,-3 5-258,-2 2 258,-2 7 0,1 6 0,-7 14-129,13-8 387,-13 8-645,20 13 129,-7 3 129,1 2 0,1 4 0,0 2 0,-1 7 0,-3-3 0,-5 2 129,-5-1 258,-5-5-258,-7-2 0,-10-7 0,-2-8-129,-6-7 129,4-10 129,1-9 0,6-7 0,9 4 0,9 1 0,4 1 0,15 7-129,6 5 0,5 5-387,8 6-645,-10 1-3870,11-2-258,-5-2-129,3 0-774</inkml:trace>
  <inkml:trace contextRef="#ctx0" brushRef="#br0" timeOffset="19536.1174">20695 4650 11997,'4'84'5676,"5"-33"-258,-3-8-129,-1 1-5160,-1-3-258,-4-16-516,3 3-2709,-3-28-1677,0-17-516,-3-21-258,3-6-387</inkml:trace>
  <inkml:trace contextRef="#ctx0" brushRef="#br0" timeOffset="19944.1408">20891 4625 6966,'8'95'5160,"-2"-47"-129,1 4-516,-1-12-3225,3 2-516,-7-6-516,3-15-129,-5-21-258,0 0 0,11-16 0,-7-9 129,2-8 0,5-2 0,-1-6 258,3 7 0,1 11 258,3 14-129,0 9-129,4 6 129,-2 15-129,1 7-129,1 3-387,-5-10-1290,3-3-3225,0-15-258,2-7-516,-3-29-516</inkml:trace>
  <inkml:trace contextRef="#ctx0" brushRef="#br0" timeOffset="20116.1506">21304 4007 10965,'36'88'5676,"-24"-13"-645,4 22-129,-2 6-4773,-9 5-129,-4 6-903,-7-18-3225,6 1-774,0-21-645,13-17-387</inkml:trace>
  <inkml:trace contextRef="#ctx0" brushRef="#br0" timeOffset="20272.1595">21512 4461 9933,'-40'-63'5547,"7"53"-645,-4 10-129,-3 11-4902,-14 0-2838,6 16-1806,4 6-387,10 7-645</inkml:trace>
  <inkml:trace contextRef="#ctx0" brushRef="#br0" timeOffset="20552.1756">21561 4593 8385,'18'8'5418,"-18"8"-645,-1 9-129,-10-5-3999,2 17-258,2 1 129,7 7-387,0-6 129,18-5-129,3-15 129,10-4 129,0-13-129,3-8 0,-7-18-129,-7-10 129,-13-5-258,-7-9-258,-15 8-1032,-23-5-3612,-4 10 0,-13 3-645,-4 16-387</inkml:trace>
  <inkml:trace contextRef="#ctx0" brushRef="#br0" timeOffset="21196.2124">16875 5496 6063,'28'72'6192,"-13"-15"-774,-4 7 0,0 31-2193,-6-7-2709,-3 3-258,-2-4-258,-2-16-645,2-1-2967,-3-27-1548,3-16-387,0-27-645,7-12 259</inkml:trace>
  <inkml:trace contextRef="#ctx0" brushRef="#br0" timeOffset="21349.2211">17044 5807 8256,'0'-16'5934,"-28"25"-387,2 7-258,-11 3-3612,-3-4-1806,-2 5-903,-10-12-4128,11 0-129,3-8-516,18-5-387</inkml:trace>
  <inkml:trace contextRef="#ctx0" brushRef="#br0" timeOffset="21852.2499">17117 5557 4902,'8'61'5547,"-7"-18"-258,-1 7-516,0-8-3612,0 23-258,-4-7-258,0 5-258,-3-5-129,4-2-129,-3-9 129,3-2-129,1-12 129,2-6-258,0-12 129,0-15-258,8 3 129,-8-3 258,21-13-387,-4-1 387,-1 2-258,8 2 258,-1 5-258,5 5 129,-2 7 0,0 5-129,-3 0 129,0 1-387,-3-6 258,-5-5 0,-4-4-129,-6-15 258,-4-5-258,-1-5 129,-3 2-129,-6 0 258,-1 5-258,0 8 129,-3 12-129,7 12 0,5 13 129,1 7 0,4 5 129,12 2-129,5 3-258,3-9-645,14-3-2064,-6-16-1935,-1-14-387,-2-8-516</inkml:trace>
  <inkml:trace contextRef="#ctx0" brushRef="#br0" timeOffset="22796.3039">17911 5996 7482,'12'64'5547,"-5"-25"-387,-1 7-258,-1-7-4128,-2 1-903,-2-8-129,-1-13-258,0-19 0,0 0 0,3-7-129,2-21 387,7-4-129,0-5 387,4-1 129,2 8 129,0 3 0,-1 13 0,-1 10 129,0 8-129,-3 11-129,-1 9 0,-4 3 0,0-1-129,-1-1-129,0-5 0,-7-20 129,18 11-258,-8-13 129,2-11 129,3-5-387,3-5 258,-2 1 0,3 1 129,-2 2 129,-1 9-129,0 2 0,0 8 0,-1 5 0,-2 3 129,1 1-129,0-2 0,0-3-129,1-4 129,1-8 0,-4-9 0,0-8 0,-5 1-258,-3-3 258,-4 4-129,-3 4 0,-7 8 0,-5 11 129,-1 5 0,1 12 0,3 4 129,5 8-129,6 8 0,2-3 129,11 0-258,10-3 129,4-6-258,6-8 258,0-9-258,2-7 0,-3-10 0,2-12 0,-5-7 129,-2-8-129,-6-8 258,-2-5-129,-4-10 129,-5-4 129,-1 0-129,-1-7 129,-2 1 0,-1 5 0,0 10 129,-1 4 129,1 18-129,-1 13 129,-3 19 129,8 12 0,-4 22-129,-4 11 0,2 16-129,0 9-258,4 8 258,1 2-387,6-1 129,5-2-516,-7-16-1032,13-7-3225,0-16-258,2-18-387,1-17-129</inkml:trace>
  <inkml:trace contextRef="#ctx0" brushRef="#br0" timeOffset="22933.3118">18938 5726 6063,'-80'-26'5418,"33"27"-387,-3 11-903,9 20-5934,0-2-2580,1 1-258,13 1-774</inkml:trace>
  <inkml:trace contextRef="#ctx0" brushRef="#br0" timeOffset="23316.3337">19147 5927 5160,'0'0'5547,"-22"0"-645,2 8-129,-1 6-4386,-2 10 129,-1-5-129,4 3-387,8-1 0,7-3-129,6-1 0,10-5 129,8-7-129,3-5 0,2-5 129,-1-6 0,-2-3 0,-1-1 258,-8-2 0,0 8 129,-12 9-258,16-3 129,-16 3 0,11 20 0,-2-3 0,0 3-129,4 6-645,-8-11-3870,10-9-516,1-6-258,0-13-516</inkml:trace>
  <inkml:trace contextRef="#ctx0" brushRef="#br0" timeOffset="23776.36">19432 5514 10191,'-1'43'6063,"1"14"-387,0 7-387,5 13-4644,-1 9-129,6 2 0,-2-1-645,-3-19-1419,4-6-3612,0-22-387,4-15-258,-13-25-903</inkml:trace>
  <inkml:trace contextRef="#ctx0" brushRef="#br0" timeOffset="30227.729">19155 8283 5160,'21'11'5934,"-2"-11"-516,-19 0-258,11-12-3870,2 4-258,-12-14-129,6 1-258,-6-10 0,4 6-129,-5-7 0,0 6-129,0-2 0,-10 3-129,-2 4 0,-4 7-129,-4 8 0,-3 6 0,-6 12-129,3 5 0,-1 12 129,2 7-129,4 1 0,4 5 0,8-3 0,4-7 0,5-3 129,4-7-129,8-8-129,4-6 258,4-8-129,1-1 0,0-13 129,-1-3-129,-1-2 129,-3 4-129,-3-6 129,-3 4-129,-10 17 0,10-19 129,-10 19 129,0 0-258,7 18 0,-3 4 129,-2 10-129,3 8 129,1 7 0,5 8-129,-4 9 129,3 11 0,-2 4 0,0 0 129,-5 4 0,-3-8 0,-4-7-129,-12-7 129,-6-19-129,-10-17 0,-8-13-129,-4-13 0,-3-20 129,4-10-129,0-10 129,7-1-129,9 2 0,13-1 0,12 8 129,2 6-129,12 12-129,6 7-129,9 8-645,-8 0-3999,16 0-1161,-6 0 0,7-7-774</inkml:trace>
  <inkml:trace contextRef="#ctx0" brushRef="#br0" timeOffset="30780.7606">19501 8044 9933,'4'20'6063,"-4"5"-129,1 17-387,-1 6-4773,0 9 0,0 2-129,0-3-258,-3-4-129,1-8 129,2-15-129,0-29-129,0 0 0,10-16 0,-1-25 0,3-4-129,3-9 0,6-2-129,0 6 129,5 7 0,0 8 0,3 11-129,1 15 0,-1 7-129,1 7-258,-6 0-903,2 13-4257,-9-5-258,4 5-387,-8-11-516</inkml:trace>
  <inkml:trace contextRef="#ctx0" brushRef="#br0" timeOffset="32048.8331">20041 8271 8127,'21'-28'6063,"-13"6"-258,-8-3-258,2 6-4386,-9-5-387,-10 10-258,-4-1-258,-4 13-129,0 8-258,-1 13 129,1 6 0,5 7 0,7 4-129,6 0 0,7-1-129,1-11 129,12-7 0,3-8-129,5-6 0,3-3 129,0-19-129,0-8 0,0-1 129,-4 2 0,-5-2 129,-1 3-129,-4 11 0,-10 14 0,0 0 0,9 7-129,-7 21-387,-2-10-2322,0 15-2064,4 2-645,2-11-258</inkml:trace>
  <inkml:trace contextRef="#ctx0" brushRef="#br0" timeOffset="32521.8602">20120 8140 9030,'0'49'6063,"0"-18"-516,1 9 0,-1 0-4773,3 5-516,-1 0-516,-2-11-516,9 7-2580,0-18-2064,3-5-258,1-13-774</inkml:trace>
  <inkml:trace contextRef="#ctx0" brushRef="#br0" timeOffset="32895.8816">20275 8252 9288,'23'129'6063,"-11"-46"-516,7 16-129,-5 3-4902,-2 1 0,-8-11-387,-2-10 0,-2-20-129,-3-18 129,-8-29-129,-2-22 129,-1-32 0,3-24-129,4-26 129,2-11-129,5-11 129,3 0-129,13 4 129,8 8-129,8 14-129,4 16 129,3 30 0,1 24 129,-2 15-258,-4 24 0,-9 15 129,-11 9-129,-14 11 129,-17-2-258,-11-7-516,-17-34-1806,2-2-2580,-7-18-645,6-18-129,4-23-516</inkml:trace>
  <inkml:trace contextRef="#ctx0" brushRef="#br0" timeOffset="33295.9045">20719 7562 8127,'1'70'5934,"-1"-12"-258,-1 19-129,-6 12-4386,7 15-645,-8 0 0,5 4-387,1-6 0,2-15-129,2-9 129,5-24-258,5-26 258,3-18-129,2-17 0,1-25-129,1-6 0,-4-9 129,1-4-129,-2 5 129,-2 10-129,-1 14 129,-2 10 129,-9 12-129,15 8 129,-7 18-129,4 8 0,-1 9 0,3 1-129,1-9-129,4 6-774,-10-13-4257,9-12 0,1-12-516,-1-5-645</inkml:trace>
  <inkml:trace contextRef="#ctx0" brushRef="#br0" timeOffset="33453.9135">21122 8264 9933,'20'80'5805,"-9"-38"-387,-2-1-258,-8-8-5676,15 1-4515,-15-17-258,-1-17-645,15-12-387</inkml:trace>
  <inkml:trace contextRef="#ctx0" brushRef="#br0" timeOffset="33699.9276">21304 7539 9288,'6'-22'6063,"5"22"-645,-4 31 129,-6 10-4902,7 18-129,-7 11-387,3 15-129,1 14 129,4 10-129,2-1 0,2-1-129,3-9 0,0-15-258,5-9-645,-15-26-4257,12-25-129,-6-23-645,5-23-129</inkml:trace>
  <inkml:trace contextRef="#ctx0" brushRef="#br0" timeOffset="33864.937">21602 7957 8901,'-21'-22'5934,"-16"19"-387,-23-5-129,2-2-4773,-26-2-258,-5 1-516,5 7-645,-5-11-3483,23 15-1161,15 0-129,24 7-774</inkml:trace>
  <inkml:trace contextRef="#ctx0" brushRef="#br0" timeOffset="34227.9578">21368 8353 1677,'64'28'4773,"-28"-21"258,8-5-387,11 3-3225,-11-15-129,10 1-129,-16-14-387,2 9 129,-17-15 129,-5 7-387,-18-6 129,-7 8-258,-17 4-258,-5 8-129,-5 6 0,-1 3-129,3 15 129,11 10 0,7 8 129,12 4 0,5-3 129,16 4-129,9-1-129,7-7-129,6-1-774,-13-17-4386,3-13-129,-10-4-645,-9-17-387</inkml:trace>
  <inkml:trace contextRef="#ctx0" brushRef="#br0" timeOffset="34369.9659">21152 7732 8514,'-50'-22'6063,"50"22"-774,0 0-5031,0 0-3870,15-7-2064,-3 7-516</inkml:trace>
  <inkml:trace contextRef="#ctx0" brushRef="#br0" timeOffset="35352.0221">21984 8032 10449,'12'23'6192,"-12"-23"-387,21 9-258,-3-9-4644,11 0-129,3-3-258,9 3 0,13 0-129,6 0 0,7 5-129,9 2 0,-1-2 258,2 2-257,-5-4-259,-2-1 0,-10-2 0,-7-4 0,-10-7 0,-11 0 0,-10-2 0,-6-1 0,-16 14 0,13-19 0,-13 19 0,0 0 0,0 0 0,-10-10 0,10 10 0,-17-1 0,5 0 0,-2-7 0,-6-1 0,-4-3 0,-6-4 0,-4 2 0,-6-8 0,-7-1 0,0 0 0,-1 2 0,6-4 0,2 9 0,7 2-130,7 0-257,10 13 0,4 1-516,12 13-1548,0-13-3225,7 37-387,1-14-258,9 6-516</inkml:trace>
  <inkml:trace contextRef="#ctx0" brushRef="#br0" timeOffset="35820.0488">22914 8252 9417,'0'0'6192,"0"0"-516,-13 20 129,-27-14-4644,-3 4-387,-19-5-129,-6 3-129,-8-2-129,-6 2-129,2 0-129,5 0 0,12-3 0,9 0 0,10 3 0,11 3-129,10-3 129,9 2 129,14-10-129,-4 17 0,4-17 0,24 22 0,0-15 0,8 4 0,3-2 1,4 0-130,2-5 0,-5 4 0,-3-3 0,-6-2 0,-3-1 0,-11-2-646,1 7-2321,-12-14-2838,-2 7-387,0-28-516,0 5-516</inkml:trace>
  <inkml:trace contextRef="#ctx0" brushRef="#br0" timeOffset="36912.1113">24101 7989 10449,'18'-32'5805,"-18"15"-129,-11 2-387,-11-2-4902,-5 16 0,-14-4-387,-4 5-129,1 5 129,-1 9-129,7 8 0,10 12 129,13-1-129,10-6 129,5 0 0,14-7-129,11-8-129,4-10 129,4-2-129,1-10 129,-2-10-129,-3 1 0,-4 2 258,-4 3 129,-10 2 0,-11 12 0,8 14 129,-8 13 0,-5 14 0,-1 13 129,-2 5 0,0 14 0,-3-2-129,4-2 129,-2-13 0,-2-9-129,0-12 0,-1-15-129,-3-10-129,0-13 0,3-16-516,-3-23-1290,10 6-3612,-1-7-387,9-7-387,7-4-258</inkml:trace>
  <inkml:trace contextRef="#ctx0" brushRef="#br0" timeOffset="37423.1405">24147 7954 9030,'36'53'6063,"-18"-17"-516,-7-1-129,1-1-3999,-5 1-1032,-4-3-258,-3-11-129,0-21-129,0 15 0,0-15 0,3-16 129,12-10-129,6 0 129,5-3 0,7 1 0,6-1 0,0 7 0,-1 3 0,-3 9 0,-4 8 0,-9 0 0,-2-1 0,-7 3 0,-13 0 0,0 0 129,0 0-129,-8 8-129,-7-8 129,-3 7-129,-2-1 258,0 2 0,2 7-129,5 2 0,4 1 129,8 2-129,2-3 0,11-1 129,3-4-129,5-5-129,-1-7 129,-1 0 0,-2-5 0,-4-8 0,-4 1 0,-4 0-129,-2 1 129,-2 11 0,0 0 0,0 0-258,0 0 0,1 21-258,3-11-516,12 6-4257,-3 1-129,7-3-387,2-14-516</inkml:trace>
  <inkml:trace contextRef="#ctx0" brushRef="#br0" timeOffset="37767.1602">24758 8035 6063,'-6'55'5934,"3"-12"-516,3 12-258,-11 0-3999,11 14-129,-1-16-387,0-3-129,-4-14-258,3-14 0,2-22-129,0 0 129,-10-30-129,10-18 129,0-12-129,0-6-129,5-8 258,7 3-129,2 1 0,7 7-258,6 19 129,1 12 0,2 17 129,-2 18-129,-6 19 0,-3 7 0,-12 11 0,-7 1 0,-6-3-129,-15-8-258,-4-4-387,-13-27-1161,9-9-3483,1-15-258,13-8-258,3-12-129</inkml:trace>
  <inkml:trace contextRef="#ctx0" brushRef="#br0" timeOffset="38112.1799">25083 7499 8643,'15'97'5934,"-13"-29"-516,-5 3-129,-2 9-4644,-6-6 0,1-3-387,5-13 0,2-8-258,3-11-129,5-17 129,9-16-129,0-11-129,4-10 0,-1-10 129,1-4-129,1 0 129,-3 3 0,-3 6 0,-2 11 129,1 13 129,-3 9 129,-1 11-129,0 7 0,-1 4 0,0-2 129,0-1-258,4-5-516,-11-27-1677,13 16-2967,-13-16-387,24-10-258,-13-12-516</inkml:trace>
  <inkml:trace contextRef="#ctx0" brushRef="#br0" timeOffset="38258.1883">25380 7904 6837,'10'49'5547,"-6"-21"-516,2 5-774,5-12-7353,-7 0-1548,1-11-645,-5-10-387</inkml:trace>
  <inkml:trace contextRef="#ctx0" brushRef="#br0" timeOffset="38879.2238">25596 7529 7353,'22'3'5676,"-22"22"-516,1 13-129,-5 5-4386,3 16-129,-5 1-258,2 12 0,4-2-129,0-3-129,6-5 0,3-12-129,3-8-129,3-19 0,3-15-129,-3-19 0,3-14 0,-8-12 0,1-6 129,-5-6 129,-2 0 0,-4 4 129,-10 7 129,-7 9 129,-8 7-129,-6 9 129,-6 2-129,-2 10 0,-3 1 0,3 0 0,3 1-129,9 9 129,5 1-129,10 2 0,9 4-129,3-3 0,12 9-258,4 0 129,10 3-258,-1-2 129,8 8-129,1-2 387,3-4 129,6 0 258,-5-9 129,5-4 0,-5-13 0,-1-1 0,-10-21 0,-5-7-258,-10-1-129,-9 0 0,-3 1 0,-10 7-129,-6 14 129,1 6 0,-1 5 129,4 19 0,3 4 0,9 8 0,0 6 0,12-1 129,8-7 0,4 1-129,6-6-516,2-9-129,9 1-2709,-10-19-1806,-3-5-387,-8-15-516</inkml:trace>
  <inkml:trace contextRef="#ctx0" brushRef="#br0" timeOffset="39831.2783">23896 9022 9417,'13'-25'5805,"-13"25"-387,0-22-129,0 22-4644,-16-11-387,-5 11-129,-1 11 0,-2 6-129,2 7 0,1 8 129,9 5-129,6 6 0,6-2 258,5-4-258,10-10 129,7-8-129,3-12 0,5-8 129,0-25-129,1-17 0,-3-15-129,-2-13 129,-6-8 0,-6-8 0,-6 4 258,-6 7-129,-2 11 0,0 15 0,0 16 129,-4 18-129,4 16 129,-10 25 0,7 15-129,1 18 129,2 10 0,0 7-129,3 8 0,4 0 0,2-10-129,5-8 0,0-12-129,2-16-516,1-8-516,-13-17-4386,13-12-129,-6-7-516,5-8-387</inkml:trace>
  <inkml:trace contextRef="#ctx0" brushRef="#br0" timeOffset="39978.2867">24214 9070 10836,'21'76'5934,"-11"-43"-645,-4-9-1161,11-1-9288,-12-9-129,-5-14-516,17 4-774</inkml:trace>
  <inkml:trace contextRef="#ctx0" brushRef="#br0" timeOffset="40267.3032">24562 8937 9417,'-5'21'5934,"-13"-4"-516,-7-2 0,-1 6-5160,4 3-129,-1-3 0,6-2 0,9 0-129,8-4 129,10 4 129,8-3-129,6 0 129,-5-7-129,3 7 129,-6-9-129,-7 5 0,-9-1-129,0-11 0,-15 14-258,-8-14-387,5 13-1290,-4-13-3612,1 0 129,3 0-774,18 0-258</inkml:trace>
  <inkml:trace contextRef="#ctx0" brushRef="#br0" timeOffset="40564.3202">24809 8942 8385,'6'-36'5805,"-6"26"-387,0 10-129,-23 0-4773,20 10-258,3-10 129,-14 29-258,12 0 129,2 2 0,3 1 0,6-3 0,2 2 0,-4-3 129,-4-7-129,-3 0-129,-4-9-129,-16-6-129,-4-1-387,-13-11-1290,4-5-3483,-6-8-387,5 3-258,2-7-645</inkml:trace>
  <inkml:trace contextRef="#ctx0" brushRef="#br0" timeOffset="40960.3428">25070 9004 6321,'-29'31'5676,"13"-15"-516,1 1-258,5 2-4257,10 15-258,0-7-129,6 1 0,13-10-129,6-6 258,4-5-258,0-7 258,-5-9-129,-4-16-129,-11-4-129,-9-10-129,-17 6-774,-18-2-3999,3 2-387,-2 4-387,3 12-258</inkml:trace>
  <inkml:trace contextRef="#ctx0" brushRef="#br0" timeOffset="41209.3571">25358 8555 8127,'0'132'5676,"-1"-51"-387,-3-2-387,4 1-4257,0-3-645,0-13-516,7-4-2451,1-23-2064,5-16-387,1-14-516</inkml:trace>
  <inkml:trace contextRef="#ctx0" brushRef="#br0" timeOffset="42116.409">25496 8937 7998,'13'50'5547,"-6"-15"-129,-6-6-387,4 1-4257,-3-5-387,0-7-258,3-3 0,-5-15-129,20 4 129,-6-8 0,3-13 0,2-3-129,-1-4-129,-2-3 129,-1-2 0,-6 0-129,-1 5 0,-3 4 129,-5 20-129,0-17 0,0 17 129,0 0 0,-3 14 129,1 3-129,2-2 129,2 2-129,5-2 129,5 2 0,4-8 0,5-2-129,4-7 0,-1 0 0,2-7 0,-1-5 0,-6-5-129,-3 0 0,-7-3 0,-7 2 0,-2 1 0,-8-3 0,-2 8 0,-5 5 0,1 5 0,1 1 129,13 1 0,-17 11 0,15 3 129,2 7 0,6-3 0,6-4-129,5 2 0,2-5 0,2-6 0,-1-3 0,-1-2-129,-2-2 258,0-6-258,-6-2 129,-11 10 0,16-17 0,-16 17 0,11-5 129,-11 5-129,0 0 0,9 6 0,-9-6 0,2 16 129,-2-16 0,-1 10-129,1-10 129,-11 12 0,11-12-129,-15 5 129,15-5 0,-12 12 0,12-12 0,-4 24-129,4-24 129,7 24-129,3-10 129,3-3-129,4-9 0,0-4 0,1-15 0,2-17 129,-3-8-129,-4-18 0,-3-10-129,-5-4 258,-1-2-129,-4 3 0,-4 11 0,-5 11-129,-1 13 129,-2 18 0,-1 15 0,2 12 0,2 24 0,5 17 258,4 13-129,4 10 129,9 8-129,3 7-258,1-4-258,7 5-1419,-12-13-3225,2-12-387,-10-14-387,-4-10-258</inkml:trace>
  <inkml:trace contextRef="#ctx0" brushRef="#br0" timeOffset="42501.431">24428 9571 6321,'4'80'6450,"2"-29"-645,-4-5-387,5 19-2193,1-18-3612,-8-18-1161,0-4-3870,3-12 0,-3-13-645,13-9-387</inkml:trace>
  <inkml:trace contextRef="#ctx0" brushRef="#br0" timeOffset="42629.4383">24340 9472 10836,'0'0'5031,"4"7"-4257,15-7-1935,3 10-4257,5 2-645</inkml:trace>
  <inkml:trace contextRef="#ctx0" brushRef="#br0" timeOffset="42935.4558">24619 9645 8385,'-3'87'5934,"3"-47"-387,0-2-258,0-6-4644,7 0-129,-4-13-387,-3-19 0,23 7-129,-9-14 0,1-14 0,0-4 0,0 0 0,0-1 129,0-1 0,-1 5 0,-2 13 0,1 9 0,1 19-258,0 8 0,2 7-516,-7-9-2322,6 13-2322,-3-2-387,-2-9-258,-4-8-387</inkml:trace>
  <inkml:trace contextRef="#ctx0" brushRef="#br0" timeOffset="43349.4795">24400 10300 10191,'11'26'5934,"-4"12"-129,-6 6-387,0 18-5031,5 3-129,-2 5-129,0 0-258,3-6-129,6-1-774,-13-21-3741,17-10-903,-1-21-258,3-11-258</inkml:trace>
  <inkml:trace contextRef="#ctx0" brushRef="#br0" timeOffset="43524.4895">24704 10406 10191,'6'-11'5805,"-14"1"-258,-17 9-129,-16 0-5160,-8-4-129,-9 5-387,-3 0-645,13 13-3096,-3-3-1290,13 8-645,11 0-258</inkml:trace>
  <inkml:trace contextRef="#ctx0" brushRef="#br0" timeOffset="43724.5009">24622 10519 7611,'-34'28'5676,"5"-21"-387,-4 2-258,-5 0-4773,1-1-516,2 4-903,-8-5-3741,15-1-387,7 0-645,10 0 258</inkml:trace>
  <inkml:trace contextRef="#ctx0" brushRef="#br0" timeOffset="44071.5208">24601 10853 6321,'102'6'5676,"-59"-16"-387,-6-7-258,-2-5-4128,-22-10-387,-7 1-258,-7 4-129,-18 8-129,-7 10 258,-1 9 129,-4 4-129,6 20 129,1 7 129,16 11 0,6 1-129,10 9 0,15-6-129,10-4-258,11 3-516,-2-19-4515,15-1-645,-5-8-258,-3-9-516</inkml:trace>
  <inkml:trace contextRef="#ctx0" brushRef="#br0" timeOffset="73780.22">26711 8015 774,'-16'14'5289,"16"-14"387,-10 0-258,10 0-2709,0 0-387,0 0-516,0 0-516,0 0-387,0 0-129,0 0-258,0 0-129,0 0-129,0 0 0,6 6 0,-6-6 0,11 0 0,-11 0-129,17 0 0,-3 0 0,-1-3 129,6 0-258,1 3 129,3-4 129,3 4-258,0 0 0,-1 0 129,1 0-129,-2 2 129,2 3 0,-1 0 0,2 0-129,2-2 129,1-3 0,3-2-129,3-2 129,4 2-129,2-3 129,1-3-129,0 7 0,1-2 0,-2 1 0,1 2 0,-4-3 0,0-5 0,0 7 0,-3-7 0,0-4 0,-3-2 0,0 2 129,-1 2-129,-5 0 129,-3 1-129,-5-1 0,-4 4 0,-15 6 0,18 0 0,-18 0 0,0 0-129,0 0 129,0 0-129,0 0 129,-10-8 0,-1-2 0,-7-5-129,-1 1 129,-7-1-129,-3-5 129,-6 0 0,-2 6 0,-2 1 0,-4 5 0,2-1 0,0 7 0,4 0 0,4 2 0,4 0 0,5 0 129,5-1-258,6-3 258,3 2-258,10 2-258,-15-9-516,15 9-4515,0 0-129,0 0-774,0 0-258</inkml:trace>
  <inkml:trace contextRef="#ctx0" brushRef="#br0" timeOffset="74480.2601">27753 8235 9288,'8'14'5934,"-5"-2"-387,-3-12 0,0 0-4644,-10 9-258,-3-5-129,-11-4-129,-4 3 0,-12-2 0,-5 2-258,-13-1 129,-3 1-129,-5 0 0,-2 2 0,-1 1-129,0-3 0,3 4 0,4-2 0,7-2 129,6 1-129,-1-3 129,8-1-258,2 0 258,5 0 0,0-3-129,4 1 129,2-1-129,4 1 0,8 2 129,0 0 0,5-2 0,12 2 0,-12 0 0,12 0 0,0 0 0,15 11 0,-1-4-129,7 6 258,4 3-258,3-1 129,2 0-129,-2 2 0,-2-5 0,-4-2 129,-5-1-258,-5-6-258,-12-3-645,0 0-4515,0 0-516,-6-17-258,-2 5-774</inkml:trace>
  <inkml:trace contextRef="#ctx0" brushRef="#br0" timeOffset="76863.3964">28676 8224 10449,'20'-25'6192,"-11"9"-774,-5-11-258,1-4-4644,-8 6-258,-12 1-129,-7 8-129,-8 11 0,-5 8-129,0 12 0,0 16 129,3 6 0,8 7 0,8 2 129,9-3-129,7-10 129,13-8-129,13-8 129,8-15-129,7-9 0,7-24 129,5-13-129,0-17 129,0-8-258,-7-9 258,-9-6 0,-10-4-129,-9 6 0,-9 7 129,-8 11-129,-5 15 129,-12 20 0,-3 21 0,2 17 0,-2 23 0,4 16 129,-1 16 0,7 16 0,3 2 129,5 7-129,1-4-129,7-5 129,1-7-129,7-8-129,-4-15 0,1-13-129,1-7-516,-13-30-516,24 11-4386,-17-18-387,8-13 0,-5-14-903</inkml:trace>
  <inkml:trace contextRef="#ctx0" brushRef="#br0" timeOffset="77036.4063">29097 8133 10449,'22'105'6063,"-10"-52"-903,-5-9-129,-2-11-5418,7 1-2193,-12-34-2451,14 8-516,-7-21-387,5-16-387</inkml:trace>
  <inkml:trace contextRef="#ctx0" brushRef="#br0" timeOffset="77156.4131">29204 7936 8643,'0'0'5289,"0"0"-5160,-6 21-129,6-4-5160,3 4-516</inkml:trace>
  <inkml:trace contextRef="#ctx0" brushRef="#br0" timeOffset="77540.4351">29475 8117 9288,'-23'36'5418,"5"-10"-258,-3 3-258,-1 9-4773,3 2-129,3-1-129,4 2 129,8-2-129,5-15 258,15-9 129,4-11 0,2-4 0,0-13 0,1-11 0,-5-9 0,-5 2 0,-6-1-129,-7 3 0,0 7-129,-7 3 129,-3 14-129,-2 5 129,1 14 0,5 10 0,2 8-129,4 7-129,0-2 258,8 3-258,5-5-258,0-19-1032,7 0-3870,-4-16 0,2-1-516,-2-21-258</inkml:trace>
  <inkml:trace contextRef="#ctx0" brushRef="#br0" timeOffset="78303.4787">29615 8196 8385,'13'124'5676,"-11"-68"-387,3-6-387,-4-13-4128,3-6-387,-4-20-258,0-11 129,5-10-387,2-20 258,4-5-258,2-9 0,2 2 0,4 1 258,0 8-129,1 8-129,-1 18 129,-1 7 0,-1 16 0,-3 11 129,-3 3 0,0 6 0,-4-5-129,0-6 129,1-10-129,-8-15 0,21 0 0,-7-16-129,3-10 0,2-14 0,2 4 0,0 0 0,0 4 129,0 3-129,-4 11 258,-1 8 0,-4 10 0,-2 7 0,-5 10 0,-2 8 0,-3 1 0,0 2 0,-2 0-129,-1-6 129,-2-3 0,1-5 0,4-14 0,0 13-129,0-13 129,16-1-129,-5-6 0,7 1 129,1-5 0,0-2-129,0 4 129,-2 0 0,-2 1 0,-3 4 0,-12 4 129,16-8-258,-16 8-129,9 8 129,-9-8 129,4 19-129,0-4-129,3 3 129,0 0 0,2-4 0,6-3 0,2-5-129,0 0 129,1-6 129,0-3-129,-2-7 0,-2-1 0,-6-4 0,-5 1 0,-3-4 129,-11 1-129,-5 4-129,-3 4 0,-8-5-258,2 8-516,-11-10-2322,13 15-2064,0 0-258,13 1-387,10 0 129</inkml:trace>
  <inkml:trace contextRef="#ctx0" brushRef="#br0" timeOffset="78659.4991">30469 8141 9288,'15'54'5547,"-11"-21"-258,2 1-258,-5 0-4515,2 2 0,-3-10-258,0-6-258,0-8-129,0-12 129,0 0-129,18-5 258,-4-12-129,3 1 0,2 1 0,3 0 0,-1 6 129,0 9-129,-1 2 0,-4 12 0,-1 6 0,-3 0 129,-4 1-129,1 0-129,-8-6 0,-1-15-387,0 0-1161,-4-15-1935,4-3-1419,0-11-645,7 0-129</inkml:trace>
  <inkml:trace contextRef="#ctx0" brushRef="#br0" timeOffset="79099.5243">30964 8129 5031,'30'-12'5676,"-23"-1"-387,-6-1-258,-12-10-3612,11 24-129,-24-23-258,9 22-516,-9 1 0,4 10-258,0 14-258,4 12 129,6 5 0,7 0 0,3 0 0,9-2 129,11-7-258,6-6 258,3-14-129,7-12 0,-2-15 0,2-11 0,-5-27 129,-5-10-258,-8-11 0,-8-15 129,-7 0-129,-3 0 129,-12 4 0,-4 10-129,-4 21 0,-1 17 129,1 21-129,3 22 129,5 30 0,4 25 0,6 23 129,2 15 0,8 13 0,5 4-258,8-2 258,4-8-129,2-12-129,-1-21-516,11-24-4644,-18-21-258,0-23-516,-4-13-258</inkml:trace>
  <inkml:trace contextRef="#ctx0" brushRef="#br0" timeOffset="87255.9908">22955 6875 5805,'-32'-10'5934,"32"10"-258,-15-2-258,15 2-3999,0 0 0,0 0-387,6 0-258,5 0-129,5-5-258,5 0-129,6-2 0,11 3 0,6-1-129,9 5 258,5 0-258,9 0 129,7 0-129,6 0 0,3-3 129,1-4-129,6 0 0,4 0 0,3-3 0,8 6-129,-1-3 129,5 3-129,3 4 0,4 3 0,-4 2 0,7-1-129,-1 1 129,-3-3 0,-1-1 129,-7-1-129,0-12 129,-5-5-129,-2-1 129,-3-8-129,-3 2 129,-4 4-129,-1-4 0,-1 5 129,-4 4-258,0 2 129,-3 0 129,-5 5-258,-2-3 258,-1-3-129,1 3 0,-1-3 0,0-3-129,-2 2 129,-3 2 0,-3 4 0,-7 0 0,-6 5 0,-9-2 0,-6 4 0,-10 2 129,-8 0-129,-6 1 129,-13-1-258,13 16 129,-13-16 0,0 22 0,-10-3 0,2 2 0,-3 4 0,0 3 129,-1-8-129,2 3 129,2-4 0,2-2-129,5-5 0,1-12 0,1 14 0,-1-14 0,24-3 0,-7-9-129,2-5 129,3-7 0,-1 2 0,1-14 0,-4-2 0,-3 2 0,-6 1 0,-6 4 129,-3 2-258,-11 5 129,-7 1-129,-8 9 129,-2 2 0,-4 3 0,0-1-129,0 7-129,0-8-387,10 11-645,-10-6-4257,16 3-387,-4-3-129,6 6-1032</inkml:trace>
  <inkml:trace contextRef="#ctx0" brushRef="#br0" timeOffset="87759.0196">24338 5813 10062,'-5'-60'5805,"-12"40"-387,-3 17-258,-8 3-4644,-5 6 0,-7 1-258,-1 12 0,-4 6-129,7 1 0,0 6 0,5 1 129,5 0 0,6 9-129,5 9 129,9 2-258,3 3 258,3 9-258,1 4 0,1 6-129,0-1 129,0-4 0,-1-9-129,-6-10 0,1-8-387,-5-18-645,10-11-4128,1-14-258,-9-10-387,9-18-645</inkml:trace>
  <inkml:trace contextRef="#ctx0" brushRef="#br0" timeOffset="87993.033">24139 6242 9030,'14'-5'6063,"-20"-8"-774,-18 6 129,2 5-4644,-24 0-258,-4 2 0,-9 0-129,0 9-258,2 3-129,5 3-129,10 2 0,8-3-387,14 8-516,-2-11-4128,20 9-387,2-7-129,8 5-645</inkml:trace>
  <inkml:trace contextRef="#ctx0" brushRef="#br0" timeOffset="88436.0583">24411 6298 6708,'-18'-32'5676,"-8"29"-516,-8 3-129,0 10-4257,-8 2 0,5 9-129,0 4-387,7 7 0,7-2-129,14 2 0,9-8-129,8-7 129,13-7-129,6-8 0,7-6-129,1-16 0,-2-6 0,-3-7 129,-6 2-129,-5 3 0,-5 2 129,-6 8 0,-8 18 129,0 0 0,-1 14 0,-2 16 129,0 13-129,3 8 129,0 2-129,0-4-258,12 2-516,-4-27-2064,16 3-2451,-2-25-258,5-2-645,-4-29 129</inkml:trace>
  <inkml:trace contextRef="#ctx0" brushRef="#br0" timeOffset="88704.0736">24555 6240 9030,'1'35'5676,"5"-1"-258,-3 0-129,4 22-4644,0-13-258,-2-1-129,1-6-258,3-10 0,3-11-129,6-10 129,3-10 0,3-22-129,-1-11 129,-2-9-129,-1-3 0,-2-4 0,-4 2-129,-7 3 129,-1 8-387,-6 3-645,9 21-3741,-9 17-129,0 0-645,14 0-129</inkml:trace>
  <inkml:trace contextRef="#ctx0" brushRef="#br0" timeOffset="89029.0922">25056 6246 7353,'-17'37'5547,"-2"-13"-645,-5 5-129,1 9-4515,-2-3 0,7 1 0,5 0-258,9-5 129,6-8 0,21-4 129,6-9 0,9-10-129,-1-7 0,3-9 129,-7-12 0,-6-3-129,-11-4 0,-12 1 0,-11-3-129,-16 7 0,-8 3-129,-9 1-387,2 23-1548,-3-2-2838,6 7-387,6 6-258,12 10-387</inkml:trace>
  <inkml:trace contextRef="#ctx0" brushRef="#br0" timeOffset="89915.1429">25225 6301 6321,'14'76'5547,"-6"-32"-516,-4-8-387,3-2-3870,-7-12-258,0-22 0,0 0-258,11-10-129,-4-15 0,2-6 129,2-3-129,3 0-129,2 1 129,3 7-129,2 10 0,0 9 0,3 5 258,-1 2-258,0 0 129,-1 0-129,-1 2 0,-3-2 129,-1-12-129,-5-7 0,-4-6 0,-3-1 0,-4-3-258,-1 0 258,-5 7-387,-9 5 387,-1 15-129,-4 2-129,2 13 129,-1 10 0,5 13 129,1 5-129,10 5 129,3 1-258,13 1 0,4-7 129,10-3-258,4-11 129,8-3-258,0-14 258,4-5-129,-3-9 129,0-9 129,-3-9 129,-1 0-129,-6-7 129,-8-1 0,-2 0 0,-8 1 129,-1 3-129,-9 3 129,-1 5 0,-6 6 0,-7 8 0,-5 4 129,-2 8 0,-2 8 129,1 8-258,-3 4 129,8 2-129,4 0 0,5-1 129,5 0-258,11-5 258,7-13-258,7-11 129,3-11 0,3-20-129,-1-22 0,2-16 258,-3-27-258,-3-21 129,-8-13-129,-7-3 258,-6 2-258,-5 11 258,-2 15 0,-9 21 0,-5 32-129,-2 36 129,1 35-129,4 35 0,2 25 129,8 23-258,3 14 258,3 12-387,12 3 258,3-3-129,4-12 0,2-17-129,1-14-774,-9-27-4128,4-19-258,-9-27-129,1-17-645</inkml:trace>
  <inkml:trace contextRef="#ctx0" brushRef="#br0" timeOffset="110019.2928">6457 7504 11223,'31'-50'5934,"-20"18"-387,-2-1 0,-9 1-4773,-9 8-129,-18-5-258,-7 11-129,-8 13-129,-3 5-129,0 4 0,3 13-129,7 8 0,9 5 0,12 4 0,9-5 129,7-4-129,11-4 129,9-5-129,6-3 258,4-11-129,-2-2 0,-2 0 0,-1-5 0,-5-5 0,-5 3 129,-17 7-129,18-8 0,-18 8 0,10 23 129,1 8 0,3 18 0,5 13 129,3 12-129,3 4 258,-2 1-258,-4-7 258,-3-11-258,-10-12 129,-6-20 0,-13-27-129,-11-14-258,-9-23-129,-6-11 0,0-5-387,-3-11-903,11 6-4128,3 2-129,20 16-258,8 6-387</inkml:trace>
  <inkml:trace contextRef="#ctx0" brushRef="#br0" timeOffset="110823.3388">6662 7352 10707,'27'19'5418,"-19"10"-129,5 9-258,-2 2-4644,2 6 0,-5-7-258,1-3 0,2-12-129,-11-24-129,19 9 129,-10-17 0,2-14 0,-1-3 0,3-8 129,0 0-129,2 0 0,-1 8 129,1 0 0,-2 8-129,-2 3 129,-2 0-129,-9 14 0,10-15 129,-10 15-129,0-14 129,0 14-129,-10-6 129,10 6 0,-11 5-129,5 6 129,5 7 0,1 6 0,0 2 129,4-2-258,4-2 129,2-8-129,-10-14 129,19 0-129,-12-6 0,-1-14 0,-3-5-129,-1-1 0,0 2 129,-2 0 0,0 7 0,0 17-129,0 0 129,0 0 0,15 11 0,-6 14 0,3 4 0,6 5 0,3 2 0,2 3 0,4-2 0,3 4 0,-1 0 129,0-5-129,-2 0-129,-5 2 258,-5-3-258,-8-2 129,-6-4-258,-3-5 258,-14-7-258,-4-6 129,-6-11 0,0-12-129,-2-20 258,1-12 0,5-6 129,5-14 0,8-3-129,7 1 129,5 3 129,12 11-129,3 10 0,5 14 0,0 13-129,-2 15 0,-4 13 129,-9 10-129,-7 11 129,-6 4-258,-13 0 0,-6-1-129,-8-14-129,1-1-774,-14-21-3999,16-5-258,3-16-258,11-12-387</inkml:trace>
  <inkml:trace contextRef="#ctx0" brushRef="#br0" timeOffset="111175.3589">7173 6904 5676,'3'71'6063,"6"-18"-774,7 15-129,2 1-2967,12 16-1161,-11-7-387,5-7-129,-3-12-387,-2-14-129,-4-19-129,-4-17 0,-4-16-129,-6-20 0,-1-7 129,-2-8-258,-2 0 258,2 3 0,1 8 129,1 7 129,0 24 0,15 0 258,-2 14-129,7 11 0,0 4 0,1 4-129,4-1-516,-6-7-516,10-8-4128,-9-9-129,-2-8-258,-2-9-516</inkml:trace>
  <inkml:trace contextRef="#ctx0" brushRef="#br0" timeOffset="111322.3673">7527 7178 5805,'21'4'4902,"-1"12"-774,-7-12-1935,1-2-6321,9 9-387,-23-11-387</inkml:trace>
  <inkml:trace contextRef="#ctx0" brushRef="#br0" timeOffset="111570.3815">7578 6824 2193,'20'66'5289,"-8"-20"129,2 10-516,11 15-2451,-13-14-516,12 13-903,-5-11-129,2-5-387,-1-7-774,-7-20-774,9-9-3612,-9-15-258,-13-3-645,14-20-129</inkml:trace>
  <inkml:trace contextRef="#ctx0" brushRef="#br0" timeOffset="111936.4024">7773 6924 8127,'-16'-7'5418,"-8"7"-129,-11 0-516,-4 3-4128,-13-2-129,-6 2-1032,6 9-2193,-1-8-2064,3-1-516,9-2-516,13 0 130</inkml:trace>
  <inkml:trace contextRef="#ctx0" brushRef="#br0" timeOffset="112267.4214">7920 7192 6837,'64'-46'5289,"-46"12"-387,-14-11-774,-4 16-3096,-26-4-645,-2 12 129,-12 7-258,1 9 0,3 5 0,5 14-129,9 6 129,16 12 129,6-1 0,22 4 0,10-3-129,11 4 0,8-3-258,2-7-129,0 3-1806,-5-19-2709,-10-10-516,-13-14-258,-12-24-258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46373-3F4F-4DDD-8F0F-062C7DAC948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C3C1D-87E1-47EA-BBD7-F7F943B3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F77B51-B58E-4BC7-A10B-413BDB18DEC1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70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3C1D-87E1-47EA-BBD7-F7F943B3B6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9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F77B51-B58E-4BC7-A10B-413BDB18DEC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60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F77B51-B58E-4BC7-A10B-413BDB18DEC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60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F77B51-B58E-4BC7-A10B-413BDB18DEC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1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459C14-F2D3-4B56-96FB-71B81F0492D5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95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2BC60C-D274-449A-B977-24C9F337E70D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43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08CC-2D5E-4B2A-B7ED-A6C0D6A2189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BC07-E65A-494D-B143-3FC430F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08CC-2D5E-4B2A-B7ED-A6C0D6A2189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BC07-E65A-494D-B143-3FC430F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08CC-2D5E-4B2A-B7ED-A6C0D6A2189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BC07-E65A-494D-B143-3FC430F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0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08CC-2D5E-4B2A-B7ED-A6C0D6A2189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BC07-E65A-494D-B143-3FC430F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6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08CC-2D5E-4B2A-B7ED-A6C0D6A2189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BC07-E65A-494D-B143-3FC430F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08CC-2D5E-4B2A-B7ED-A6C0D6A2189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BC07-E65A-494D-B143-3FC430F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08CC-2D5E-4B2A-B7ED-A6C0D6A2189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BC07-E65A-494D-B143-3FC430F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08CC-2D5E-4B2A-B7ED-A6C0D6A2189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BC07-E65A-494D-B143-3FC430F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08CC-2D5E-4B2A-B7ED-A6C0D6A2189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BC07-E65A-494D-B143-3FC430F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2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08CC-2D5E-4B2A-B7ED-A6C0D6A2189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BC07-E65A-494D-B143-3FC430F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5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08CC-2D5E-4B2A-B7ED-A6C0D6A2189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BC07-E65A-494D-B143-3FC430F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08CC-2D5E-4B2A-B7ED-A6C0D6A2189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BC07-E65A-494D-B143-3FC430F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8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customXml" Target="../ink/ink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Relative Stability of Diamond vs. Graphite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761264" cy="258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72600" y="1090800"/>
              <a:ext cx="8838360" cy="4644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7920" y="1083240"/>
                <a:ext cx="8859240" cy="46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90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82880" y="895680"/>
              <a:ext cx="9684360" cy="4115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760" y="879120"/>
                <a:ext cx="9714600" cy="414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43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Relative Stability of Fullerene vs. Graphite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74" y="1600200"/>
            <a:ext cx="3832640" cy="18714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1"/>
            <a:ext cx="22669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960" y="848520"/>
              <a:ext cx="11675160" cy="5304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0" y="831960"/>
                <a:ext cx="11682720" cy="53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23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Fullerenes and other </a:t>
            </a:r>
            <a:r>
              <a:rPr lang="en-US" altLang="en-US" sz="3600" dirty="0" err="1" smtClean="0"/>
              <a:t>nano</a:t>
            </a:r>
            <a:r>
              <a:rPr lang="en-US" altLang="en-US" sz="3600" dirty="0" smtClean="0"/>
              <a:t>-carbon structures</a:t>
            </a:r>
            <a:br>
              <a:rPr lang="en-US" altLang="en-US" sz="36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/>
              <a:t>Nanotube Modeler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292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Industrial Production of Diamonds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600200"/>
            <a:ext cx="43148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40400" y="821880"/>
              <a:ext cx="11698200" cy="5328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880" y="809280"/>
                <a:ext cx="11710080" cy="53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39624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02720" y="926640"/>
              <a:ext cx="9636480" cy="3068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9040" y="913320"/>
                <a:ext cx="9655560" cy="30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54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438400" y="2449514"/>
            <a:ext cx="746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28800" y="2604521"/>
            <a:ext cx="678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80"/>
                </a:solidFill>
              </a:rPr>
              <a:t>CVD: Why is diamond formed, and not graphite?</a:t>
            </a:r>
          </a:p>
          <a:p>
            <a:pPr eaLnBrk="1" hangingPunct="1"/>
            <a:endParaRPr lang="en-US" altLang="en-US" sz="2400" dirty="0">
              <a:solidFill>
                <a:srgbClr val="00008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00080"/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748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410201" y="457200"/>
            <a:ext cx="490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(g) </a:t>
            </a:r>
            <a:r>
              <a:rPr lang="en-US" altLang="en-US">
                <a:latin typeface="Calibri" panose="020F0502020204030204" pitchFamily="34" charset="0"/>
                <a:sym typeface="Wingdings" panose="05000000000000000000" pitchFamily="2" charset="2"/>
              </a:rPr>
              <a:t>  2 H(g)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  <a:sym typeface="Wingdings" panose="05000000000000000000" pitchFamily="2" charset="2"/>
              </a:rPr>
              <a:t>H(g) + CH</a:t>
            </a:r>
            <a:r>
              <a:rPr lang="en-US" altLang="en-US" baseline="-25000">
                <a:latin typeface="Calibri" panose="020F0502020204030204" pitchFamily="34" charset="0"/>
                <a:sym typeface="Wingdings" panose="05000000000000000000" pitchFamily="2" charset="2"/>
              </a:rPr>
              <a:t>4</a:t>
            </a:r>
            <a:r>
              <a:rPr lang="en-US" altLang="en-US">
                <a:latin typeface="Calibri" panose="020F0502020204030204" pitchFamily="34" charset="0"/>
                <a:sym typeface="Wingdings" panose="05000000000000000000" pitchFamily="2" charset="2"/>
              </a:rPr>
              <a:t>(g)  CH</a:t>
            </a:r>
            <a:r>
              <a:rPr lang="en-US" altLang="en-US" baseline="-25000">
                <a:latin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lang="en-US" altLang="en-US">
                <a:latin typeface="Calibri" panose="020F0502020204030204" pitchFamily="34" charset="0"/>
                <a:sym typeface="Wingdings" panose="05000000000000000000" pitchFamily="2" charset="2"/>
              </a:rPr>
              <a:t>(g) + H</a:t>
            </a:r>
            <a:r>
              <a:rPr lang="en-US" altLang="en-US" baseline="-2500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altLang="en-US">
                <a:latin typeface="Calibri" panose="020F0502020204030204" pitchFamily="34" charset="0"/>
                <a:sym typeface="Wingdings" panose="05000000000000000000" pitchFamily="2" charset="2"/>
              </a:rPr>
              <a:t>(g)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  <a:sym typeface="Wingdings" panose="05000000000000000000" pitchFamily="2" charset="2"/>
              </a:rPr>
              <a:t>CH</a:t>
            </a:r>
            <a:r>
              <a:rPr lang="en-US" altLang="en-US" baseline="-25000">
                <a:latin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lang="en-US" altLang="en-US">
                <a:latin typeface="Calibri" panose="020F0502020204030204" pitchFamily="34" charset="0"/>
                <a:sym typeface="Wingdings" panose="05000000000000000000" pitchFamily="2" charset="2"/>
              </a:rPr>
              <a:t> + C(diamond-H, surface)  Diamond-CH</a:t>
            </a:r>
            <a:r>
              <a:rPr lang="en-US" altLang="en-US" baseline="-25000">
                <a:latin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lang="en-US" altLang="en-US">
                <a:latin typeface="Calibri" panose="020F0502020204030204" pitchFamily="34" charset="0"/>
                <a:sym typeface="Wingdings" panose="05000000000000000000" pitchFamily="2" charset="2"/>
              </a:rPr>
              <a:t> + H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68</Words>
  <Application>Microsoft Office PowerPoint</Application>
  <PresentationFormat>Custom</PresentationFormat>
  <Paragraphs>15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Relative Stability of Diamond vs. Graphite</vt:lpstr>
      <vt:lpstr>PowerPoint Presentation</vt:lpstr>
      <vt:lpstr>Relative Stability of Fullerene vs. Graphite</vt:lpstr>
      <vt:lpstr>Fullerenes and other nano-carbon structures  Nanotube Modeler   </vt:lpstr>
      <vt:lpstr>Industrial Production of Diamonds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Stability of Diamond vs. Graphite</dc:title>
  <dc:creator>Bill</dc:creator>
  <cp:lastModifiedBy>Bill</cp:lastModifiedBy>
  <cp:revision>4</cp:revision>
  <dcterms:created xsi:type="dcterms:W3CDTF">2014-09-28T21:10:05Z</dcterms:created>
  <dcterms:modified xsi:type="dcterms:W3CDTF">2017-11-10T18:10:14Z</dcterms:modified>
</cp:coreProperties>
</file>