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2.xml" ContentType="application/inkml+xml"/>
  <Override PartName="/ppt/notesSlides/notesSlide13.xml" ContentType="application/vnd.openxmlformats-officedocument.presentationml.notesSlide+xml"/>
  <Override PartName="/ppt/ink/ink1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3.xml" ContentType="application/vnd.openxmlformats-officedocument.presentationml.notesSlide+xml"/>
  <Override PartName="/ppt/ink/ink26.xml" ContentType="application/inkml+xml"/>
  <Override PartName="/ppt/notesSlides/notesSlide24.xml" ContentType="application/vnd.openxmlformats-officedocument.presentationml.notesSlide+xml"/>
  <Override PartName="/ppt/ink/ink27.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8.xml" ContentType="application/inkml+xml"/>
  <Override PartName="/ppt/notesSlides/notesSlide27.xml" ContentType="application/vnd.openxmlformats-officedocument.presentationml.notesSlide+xml"/>
  <Override PartName="/ppt/ink/ink29.xml" ContentType="application/inkml+xml"/>
  <Override PartName="/ppt/notesSlides/notesSlide28.xml" ContentType="application/vnd.openxmlformats-officedocument.presentationml.notesSlide+xml"/>
  <Override PartName="/ppt/ink/ink30.xml" ContentType="application/inkml+xml"/>
  <Override PartName="/ppt/notesSlides/notesSlide29.xml" ContentType="application/vnd.openxmlformats-officedocument.presentationml.notesSlide+xml"/>
  <Override PartName="/ppt/ink/ink31.xml" ContentType="application/inkml+xml"/>
  <Override PartName="/ppt/notesSlides/notesSlide30.xml" ContentType="application/vnd.openxmlformats-officedocument.presentationml.notesSlide+xml"/>
  <Override PartName="/ppt/ink/ink32.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5" r:id="rId3"/>
    <p:sldId id="257" r:id="rId4"/>
    <p:sldId id="266" r:id="rId5"/>
    <p:sldId id="264" r:id="rId6"/>
    <p:sldId id="265" r:id="rId7"/>
    <p:sldId id="267" r:id="rId8"/>
    <p:sldId id="258" r:id="rId9"/>
    <p:sldId id="269" r:id="rId10"/>
    <p:sldId id="259" r:id="rId11"/>
    <p:sldId id="284" r:id="rId12"/>
    <p:sldId id="285" r:id="rId13"/>
    <p:sldId id="286" r:id="rId14"/>
    <p:sldId id="287" r:id="rId15"/>
    <p:sldId id="288" r:id="rId16"/>
    <p:sldId id="289" r:id="rId17"/>
    <p:sldId id="290" r:id="rId18"/>
    <p:sldId id="291" r:id="rId19"/>
    <p:sldId id="292" r:id="rId20"/>
    <p:sldId id="293" r:id="rId21"/>
    <p:sldId id="294" r:id="rId22"/>
    <p:sldId id="261" r:id="rId23"/>
    <p:sldId id="260" r:id="rId24"/>
    <p:sldId id="262" r:id="rId25"/>
    <p:sldId id="263" r:id="rId26"/>
    <p:sldId id="270" r:id="rId27"/>
    <p:sldId id="272" r:id="rId28"/>
    <p:sldId id="273" r:id="rId29"/>
    <p:sldId id="268" r:id="rId30"/>
    <p:sldId id="271" r:id="rId31"/>
    <p:sldId id="274" r:id="rId32"/>
    <p:sldId id="275" r:id="rId33"/>
    <p:sldId id="279" r:id="rId34"/>
    <p:sldId id="276" r:id="rId35"/>
    <p:sldId id="281" r:id="rId36"/>
    <p:sldId id="282" r:id="rId37"/>
    <p:sldId id="280" r:id="rId38"/>
    <p:sldId id="277" r:id="rId39"/>
    <p:sldId id="278"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hangingPunct="1">
              <a:defRPr sz="1200">
                <a:latin typeface="Arial" panose="020B0604020202020204" pitchFamily="34" charset="0"/>
                <a:cs typeface="Arial" panose="020B0604020202020204" pitchFamily="34" charset="0"/>
              </a:defRPr>
            </a:lvl1pPr>
          </a:lstStyle>
          <a:p>
            <a:pPr>
              <a:defRPr/>
            </a:pPr>
            <a:fld id="{E7AB4E92-6AF0-4B19-9ADB-72EE3F2B7E5A}" type="datetimeFigureOut">
              <a:rPr lang="en-US"/>
              <a:pPr>
                <a:defRPr/>
              </a:pPr>
              <a:t>10/5/2017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BFB50DAB-2D33-4881-8203-91E35903126B}" type="slidenum">
              <a:rPr lang="en-US" altLang="en-US"/>
              <a:pPr>
                <a:defRPr/>
              </a:pPr>
              <a:t>‹#›</a:t>
            </a:fld>
            <a:endParaRPr lang="en-US" altLang="en-US"/>
          </a:p>
        </p:txBody>
      </p:sp>
    </p:spTree>
    <p:extLst>
      <p:ext uri="{BB962C8B-B14F-4D97-AF65-F5344CB8AC3E}">
        <p14:creationId xmlns:p14="http://schemas.microsoft.com/office/powerpoint/2010/main" val="33146129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16:53.620"/>
    </inkml:context>
    <inkml:brush xml:id="br0">
      <inkml:brushProperty name="width" value="0.05292" units="cm"/>
      <inkml:brushProperty name="height" value="0.05292" units="cm"/>
      <inkml:brushProperty name="color" value="#1F497D"/>
    </inkml:brush>
  </inkml:definitions>
  <inkml:trace contextRef="#ctx0" brushRef="#br0">19309 5898 2322,'0'0'0,"32"33"3483,-32-33-3483,4 11 3096,-4-11-3096,0 0 1419,0 0-1419,1 14 1032,-1-14-1032,-5 2 645,5-2-645,-14 5 129,14-5-129,-22 6 0,22-6 0,-24 6 0,24-6 0,-30 9 0,30-9 0,-33 16 0,33-16 0,-41 24 0,41-24 0,-41 32-129,41-32 129,-41 39 129,41-39-129,-40 44 0,40-44 0,-43 52 129,43-52-129,-38 55 258,38-55-258,-41 55 645,41-55-645,-35 56 645,35-56-645,-39 47 516,39-47-516,-35 45 774,35-45-774,-43 36 516,43-36-516,-42 32 387,42-32-387,-47 24 516,47-24-516,-52 20 129,52-20-129,-55 20 129,55-20-129,-54 16 0,54-16 0,-57 22-129,57-22 129,-59 24 0,59-24 0,-60 25 0,60-25 0,-55 33 0,55-33 0,-55 35 0,55-35 0,-54 39 258,54-39-258,-52 39 129,52-39-129,-54 39 0,54-39 0,-58 36 129,58-36-129,-55 38 129,55-38-129,-60 32 129,60-32-129,-59 29 0,59-29 0,-64 21 0,64-21 0,-66 17-129,66-17 129,-72 18-129,72-18 129,-71 15-129,71-15 129,-74 16-129,74-16 129,-79 14-129,79-14 129,-79 20-129,79-20 129,-82 23-129,82-23 129,-80 31-258,80-31 258,-80 34 258,80-34-258,-81 40 0,81-40 0,-79 44 129,79-44-129,-78 43 129,78-43-129,-75 39 129,75-39-129,-75 33 129,75-33-129,-74 29 258,74-29-258,-77 22 0,77-22 0,-73 16 129,73-16-129,-76 9 0,76-9 0,-75 7 0,75-7 0,-77 8-129,77-8 129,-78 7 0,78-7 0,-81 14-129,81-14 129,-82 19 0,82-19 0,-80 26 0,80-26 0,-83 32-258,83-32 258,-79 36 0,79-36 0,-80 40 0,80-40 0,-76 43 0,76-43 0,-72 45-129,72-45 129,-73 45 129,73-45-129,-67 42-129,67-42 129,-69 42 0,69-42 0,-67 39 129,67-39-129,-73 38-129,73-38 129,-72 36 0,72-36 0,-71 37-258,71-37 258,-77 32 0,77-32 0,-78 33-258,78-33 258,-79 33-129,79-33 129,-78 30-258,78-30 258,-80 30 0,80-30 0,-78 29 0,78-29 0,-78 27-129,78-27 129,-75 22 129,75-22-129,-72 26 0,72-26 0,-69 20 0,69-20 0,-71 21 129,71-21-129,-67 19 129,67-19-129,-65 19 0,65-19 0,-67 23 129,67-23-129,-69 21 258,69-21-258,-71 23 0,71-23 0,-75 24 0,75-24 0,-78 25 0,78-25 0,-79 28-258,79-28 258,-78 29 0,78-29 0,-80 32-258,80-32 258,-79 34 0,79-34 0,-77 31-258,77-31 258,-75 33 0,75-33 0,-75 34 0,75-34 0,-73 36 0,73-36 0,-74 33 129,74-33-129,-71 33 0,71-33 0,-72 31 0,72-31 0,-72 33 0,72-33 0,-69 32 129,69-32-129,-71 32 0,71-32 0,-69 35 0,69-35 0,-73 33 0,73-33 0,-72 35 0,72-35 0,-75 32 0,75-32 0,-74 33 0,74-33 0,-74 32 129,74-32-129,-78 26 129,78-26-129,-73 24 0,73-24 0,-72 20-129,72-20 129,-70 17 387,70-17-387,-70 16-387,70-16 387,-70 14 129,70-14-129,-72 16-129,72-16 129,-73 17 0,73-17 0,-75 18-258,75-18 258,-75 22 0,75-22 0,-78 22 0,78-22 0,-79 29 0,79-29 0,-79 29 0,79-29 0,-79 32 0,79-32 0,-77 30 0,77-30 0,-79 31 0,79-31 0,-79 28 0,79-28 0,-77 27 0,77-27 0,-74 25 0,74-25 0,-75 24 0,75-24 0,-71 21 0,71-21 0,-71 22 0,71-22 0,-70 20 0,70-20 0,-70 20 0,70-20 0,-75 25 129,75-25-129,-74 26-129,74-26 129,-77 26 129,77-26-129,-76 30 0,76-30 0,-79 30 0,79-30 0,-78 31 129,78-31-129,-75 33 0,75-33 0,-75 30 129,75-30-129,-70 29 0,70-29 0,-67 26 258,67-26-258,-69 28-258,69-28 258,-67 24 0,67-24 0,-65 22-129,65-22 129,-64 21-129,64-21 129,-65 20-387,65-20 387,-66 22-258,66-22 258,-67 22-258,67-22 258,-67 26-387,67-26 387,-69 29-129,69-29 129,-69 33-258,69-33 258,-73 34-129,73-34 129,-73 39-258,73-39 258,-70 39 0,70-39 0,-70 38 0,70-38 0,-67 36 0,67-36 0,-63 31 0,63-31 0,-61 28 129,61-28-129,-58 23 0,58-23 0,-54 20 129,54-20-129,-54 15 0,54-15 0,-53 14 0,53-14 0,-55 14-258,55-14 258,-61 16-387,61-16 387,-59 18-387,59-18 387,-66 18-1032,66-18 1032,-61 27-1290,61-27 1290,-67 21-2193,67-21 2193,-62 23-3483,62-23 3483,-57 25-4128,57-25 4128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06:10.323"/>
    </inkml:context>
    <inkml:brush xml:id="br0">
      <inkml:brushProperty name="width" value="0.05292" units="cm"/>
      <inkml:brushProperty name="height" value="0.05292" units="cm"/>
      <inkml:brushProperty name="color" value="#1F497D"/>
    </inkml:brush>
  </inkml:definitions>
  <inkml:trace contextRef="#ctx0" brushRef="#br0">10890 2296 5805,'0'0'0,"4"-14"5160,-4 14-5160,0 0 4515,0 0-4515,0 0 4515,0 0-4515,0 0 1161,0 0-1161,4 9 774,-4-9-774,0 12 774,0-12-774,-7 9 516,7-9-516,-10 15 387,10-15-387,-20 18 387,20-18-387,-21 25 387,21-25-387,-29 26 387,29-26-387,-30 34 258,30-34-258,-36 34 258,36-34-258,-35 39 387,35-39-387,-37 41 387,37-41-387,-36 42 258,36-42-258,-35 37 129,35-37-129,-31 37 258,31-37-258,-32 35 129,32-35-129,-26 29 129,26-29-129,-24 24 0,24-24 0,-21 18 0,21-18 0,-16 14-129,16-14 129,-14 8-387,14-8 387,0 0-645,0 0 645,-20 1-1548,20-1 1548,0 0-4257,0 0 4257,0 0-4773,0 0 4773,9 0-5031,-9 0 5031,3-11-5418,-3 11 5418</inkml:trace>
  <inkml:trace contextRef="#ctx0" brushRef="#br0" timeOffset="633.036">10435 2501 6708,'0'0'0,"-25"29"4644,25-29-4644,-11 16 4386,11-16-4386,-6 23 4257,6-23-4257,-13 22 645,13-22-645,-7 29 645,7-29-645,-11 22 645,11-22-645,-9 29 387,9-29-387,-11 25 258,11-25-258,-8 22 258,8-22-258,-11 21 129,11-21-129,-8 22 258,8-22-258,-6 19 129,6-19-129,-3 18 129,3-18-129,-5 17 0,5-17 0,0 18 258,0-18-258,0 13 0,0-13 0,0 16 0,0-16 0,0 12 129,0-12-129,2 11 129,-2-11-129,4 12 129,-4-12-129,3 12 0,-3-12 0,4 12 129,-4-12-129,4 11 0,-4-11 0,1 9 129,-1-9-129,0 0 516,0 0-516,4 17 129,-4-17-129,0 0 258,0 0-258,2 13 0,-2-13 0,0 0 129,0 0-129,0 0 129,0 0-129,0 0 258,0 0-258,0 0 0,0 0 0,0 0-129,0 0 129,10 2 129,-10-2-129,0 0 129,0 0-129,9 0 129,-9 0-129,0 0 129,0 0-129,15 0 0,-15 0 0,0 0-129,0 0 129,20-3 0,-20 3 0,10-1 129,-10 1-129,13-3 0,-13 3 0,14-3-387,-14 3 387,14-1 129,-14 1-129,16-3 0,-16 3 0,16-1 0,-16 1 0,15 0 0,-15 0 0,17 0 0,-17 0 0,19 0 0,-19 0 0,16 0 0,-16 0 0,17 0 0,-17 0 0,16 0-129,-16 0 129,13-1 0,-13 1 0,16-2 0,-16 2 0,11-4-129,-11 4 129,11 0-387,-11 0 387,0 0-903,0 0 903,21 0-3741,-21 0 3741,0 0-4644,0 0 4644,15 0-4902,-15 0 4902,0 0-5418,0 0 5418</inkml:trace>
  <inkml:trace contextRef="#ctx0" brushRef="#br0" timeOffset="22878.3085">17818 7740 903,'0'0'0,"18"-2"3483,-18 2-3483,0 0 3612,0 0-3612,17-14 2322,-17 14-2322,12-6 1806,-12 6-1806,9-16 1161,-9 16-1161,12-9 1032,-12 9-1032,8-15 516,-8 15-516,12-9 774,-12 9-774,5-13 645,-5 13-645,12-7 774,-12 7-774,0 0 516,0 0-516,9-11 516,-9 11-516,0 0 387,0 0-387,0 0 387,0 0-387,0 0 387,0 0-387,0 0 258,0 0-258,-13 0 258,13 0-258,-13 2 387,13-2-387,-20 4 387,20-4-387,-18 13 387,18-13-387,-25 11 387,25-11-387,-23 20 129,23-20-129,-26 22 258,26-22-258,-24 26 258,24-26-258,-25 28 258,25-28-258,-19 32-129,19-32 129,-18 33 258,18-33-258,-16 34 0,16-34 0,-13 29 0,13-29 0,-8 26 129,8-26-129,-8 20-129,8-20 129,-4 17 129,4-17-129,-4 17 0,4-17 0,-1 9 129,1-9-129,0 0 0,0 0 0,0 19 0,0-19 0,0 13 129,0-13-129,0 15 0,0-15 0,4 19 129,-4-19-129,7 24 258,-7-24-258,7 25 0,-7-25 0,8 28 129,-8-28-129,12 29 0,-12-29 0,11 30 0,-11-30 0,9 30 129,-9-30-129,11 27 0,-11-27 0,10 28 0,-10-28 0,9 30 0,-9-30 0,10 30 129,-10-30-129,6 32 0,-6-32 0,5 33 0,-5-33 0,6 36 0,-6-36 0,1 34 129,-1-34-129,0 37 0,0-37 0,0 36 0,0-36 0,-5 35 0,5-35 0,-7 32 129,7-32-129,-10 30 0,10-30 0,-11 24 0,11-24 0,-11 18 129,11-18-129,-10 15 0,10-15 0,-10 10 129,10-10-129,0 0 129,0 0-129,-14 11 129,14-11-129,0 0 129,0 0-129,0 0 387,0 0-387,0 0 129,0 0-129,0 0 258,0 0-258,0 0 258,0 0-258,6-1 129,-6 1-129,11 0 129,-11 0-129,15 2 129,-15-2-129,17 7 129,-17-7-129,19 12-129,-19-12 129,21 17 0,-21-17 0,18 24 0,-18-24 0,17 32 0,-17-32 0,16 41 0,-16-41 0,13 42 0,-13-42 0,8 46-129,-8-46 129,4 48 0,-4-48 0,4 49 129,-4-49-129,0 47 0,0-47 0,-6 45 0,6-45 0,-10 40 129,10-40-129,-13 35-129,13-35 129,-14 35 258,14-35-258,-15 28 0,15-28 0,-16 26 0,16-26 0,-15 24 0,15-24 0,-14 21 129,14-21-129,-13 25 0,13-25 0,-12 25 0,12-25 0,-9 27 129,9-27-129,-7 27 0,7-27 0,-8 32 129,8-32-129,-4 34 129,4-34-129,-1 34 129,1-34-129,0 36 129,0-36-129,0 37 129,0-37-129,4 33 258,-4-33-258,8 33 258,-8-33-258,9 28 129,-9-28-129,15 26 387,-15-26-387,14 19 129,-14-19-129,17 21 258,-17-21-258,20 11 387,-20-11-387,21 12 129,-21-12-129,25 7-129,-25-7 129,23 1-516,-23-1 516,27 9-1548,-27-9 1548,23-3-5418,-23 3 5418,22 0-5289,-22 0 5289,16-9-5805,-16 9 5805,18-3-6321,-18 3 6321</inkml:trace>
  <inkml:trace contextRef="#ctx0" brushRef="#br0" timeOffset="26751.5301">14120 2935 4386,'0'0'0,"0"0"4644,0 0-4644,-6 10 4386,6-10-4386,-1 14 4257,1-14-4257,0 0 1419,0 0-1419,-8 21 1677,8-21-1677,-12 13 903,12-13-903,-5 23 774,5-23-774,-12 19 516,12-19-516,-9 29 258,9-29-258,-12 28 129,12-28-129,-9 34-258,9-34 258,-9 36 0,9-36 0,-8 35-129,8-35 129,-3 32 0,3-32 0,-4 34 0,4-34 0,-1 28 0,1-28 0,0 20-129,0-20 129,0 19 0,0-19 0,0 9 0,0-9 0,0 0-129,0 0 129,0 0 0,0 0 0,13 2 0,-13-2 0,0 0 0,0 0 0,13-11 0,-13 11 0,0 0 0,0 0 0,15-16 258,-15 16-258,0 0 0,0 0 0,14-13 258,-14 13-258,0 0 129,0 0-129,12-6 258,-12 6-258,0 0 129,0 0-129,0 0 258,0 0-258,12 0 258,-12 0-258,0 0 129,0 0-129,0 0 258,0 0-258,4 14 129,-4-14-129,0 0 129,0 0-129,0 21 129,0-21-129,-4 11 0,4-11 0,-7 13 129,7-13-129,-5 15 0,5-15 0,0 0 0,0 0 0,-13 15 129,13-15-129,0 0 129,0 0-129,-13 8 129,13-8-129,0 0 258,0 0-258,-11-3 258,11 3-258,-4-15 387,4 15-387,-4-13 258,4 13-258,-4-16 258,4 16-258,-1-14 258,1 14-258,-5-15 258,5 15-258,-5-16-129,5 16 129,-3-12-129,3 12 129,0 0-516,0 0 516,-12-7-903,12 7 903,-16-11-2451,16 11 2451,0 0-4515,0 0 4515,-20-6-4773,20 6 4773,0 0-5160,0 0 5160,-21-11-5289,21 11 5289</inkml:trace>
  <inkml:trace contextRef="#ctx0" brushRef="#br0" timeOffset="28391.6239">13919 3305 3612,'0'0'0,"15"0"4515,-15 0-4515,9 4 4257,-9-4-4257,9 10 4257,-9-10-4257,12 22 2322,-12-22-2322,8 12 1032,-8-12-1032,16 25 1032,-16-25-1032,8 23 387,-8-23-387,10 22 258,-10-22-258,10 23-645,-10-23 645,0 0-1677,0 0 1677,10 17-3999,-10-17 3999,0 0-4386,0 0 4386,4-11-4644,-4 11 4644,0-19-4773,0 19 4773</inkml:trace>
  <inkml:trace contextRef="#ctx0" brushRef="#br0" timeOffset="28820.6484">11314 3280 5676</inkml:trace>
  <inkml:trace contextRef="#ctx0" brushRef="#br0" timeOffset="29554.6904">11314 3280 5676,'0'0'4644,"0"0"-4644,0 0 4257,0 0-4257,0-21 4386,0 21-4386,3-18 645,-3 18-645,0-32 774,0 32-774,2-30 903,-2 30-903,0-45 774,0 45-774,5-38 645,-5 38-645,5-42 258,-5 42-258,12-38 387,-12 38-387,12-39 129,-12 39-129,17-32 258,-17 32-258,20-25 129,-20 25-129,26-24 0,-26 24 0,31-17 129,-31 17-129,34-13 129,-34 13-129,39-11 129,-39 11-129,42-3 129,-42 3-129,43 0 0,-43 0 0,46 4 258,-46-4-258,45 7 0,-45-7 0,46 14 0,-46-14 0,45 16 0,-45-16 0,44 21 387,-44-21-387,43 21 0,-43-21 0,42 18 387,-42-18-387,41 17 129,-41-17-129,43 15 387,-43-15-387,42 11 129,-42-11-129,44 7 516,-44-7-516,48 6 0,-48-6 0,47 0-387,-47 0 387,52 0-129,-52 0 129,52-8 0,-52 8 0,54-12 0,-54 12 0,56-11-387,-56 11 387,55-14 0,-55 14 0,56-16-387,-56 16 387,54-19 129,-54 19-129,51-17 129,-51 17-129,50-19 0,-50 19 0,50-18-258,-50 18 258,50-15 0,-50 15 0,49-19 129,-49 19-129,49-17 0,-49 17 0,47-16 0,-47 16 0,43-14 0,-43 14 0,42-14 0,-42 14 0,37-13 0,-37 13 0,35-7 129,-35 7-129,31-6-129,-31 6 129,26-1 0,-26 1 0,21 0 0,-21 0 0,17 0 129,-17 0-129,16 1 0,-16-1 0,15 7 0,-15-7 0,12 9 0,-12-9 0,13 7 129,-13-7-129,13 6 0,-13-6 0,15 0 0,-15 0 0,18 0 129,-18 0-129,21 0 0,-21 0 0,27 0 129,-27 0-129,31-9 0,-31 9 0,36-13 129,-36 13-129,43-13 129,-43 13-129,50-13 0,-50 13 0,60-8 129,-60 8-129,63-15 129,-63 15-129,69-14 129,-69 14-129,69-6 0,-69 6 0,72-9 0,-72 9 0,75-2 129,-75 2-129,71-4 0,-71 4 0,69-3 129,-69 3-129,64-4 0,-64 4 0,62-1 129,-62 1-129,58 0 0,-58 0 0,57-2 129,-57 2-129,54-1 129,-54 1-129,50 0 129,-50 0-129,49 5 129,-49-5-129,45 11 0,-45-11 0,47 16 129,-47-16-129,41 20 129,-41-20-129,42 20 129,-42-20-129,37 26 129,-37-26-129,37 27 0,-37-27 0,33 22 129,-33-22-129,29 20-129,-29-20 129,28 16-258,-28-16 258,20 2-387,-20-2 387,18 2-1290,-18-2 1290,0-16-4773,0 16 4773,0-18-4644,0 18 4644,-13-38-5289,13 38 5289,-20-35-5676,20 35 5676</inkml:trace>
  <inkml:trace contextRef="#ctx0" brushRef="#br0" timeOffset="30086.7208">12823 1643 13932,'0'0'0,"-3"-37"5160,3 37-5160,-11-3 4773,11 3-4773,0 0 4773,0 0-4773,-24 0 387,24 0-387,-18 3 516,18-3-516,-27 6 258,27-6-258,-30 20 387,30-20-387,-34 19 129,34-19-129,-36 33 129,36-33-129,-38 26 258,38-26-258,-36 34-129,36-34 129,-33 44-129,33-44 129,-27 41-258,27-41 258,-21 44 0,21-44 0,-15 42-258,15-42 258,-4 46-258,4-46 258,0 48-129,0-48 129,7 44-129,-7-44 129,14 49-129,-14-49 129,17 51-129,-17-51 129,18 48-387,-18-48 387,19 47-387,-19-47 387,13 40-774,-13-40 774,17 41-903,-17-41 903,2 17-3999,-2-17 3999,9 24-4773,-9-24 4773,0 0-5418,0 0 5418,0 0-5289,0 0 5289,0-6-5547,0 6 5547</inkml:trace>
  <inkml:trace contextRef="#ctx0" brushRef="#br0" timeOffset="30283.7321">12561 2015 11868,'0'0'0,"0"-10"4773,0 10-4773,-8 8 4902,8-8-4902,-12 20 4515,12-20-4515,-25 13 774,25-13-774,-28 28 516,28-28-516,-35 18 387,35-18-387,-39 17 387,39-17-387,-42 14 129,42-14-129,-38 8-129,38-8 129,-34 5-387,34-5 387,-32 0-903,32 0 903,-14 0-4515,14 0 4515,-17-17-4644,17 17 4644,0 0-4902,0 0 4902,2-27-5160,-2 27 5160</inkml:trace>
  <inkml:trace contextRef="#ctx0" brushRef="#br0" timeOffset="30395.7385">12652 2076 9417</inkml:trace>
  <inkml:trace contextRef="#ctx0" brushRef="#br0" timeOffset="30845.7642">12652 2076 9417,'17'71'5031,"-17"-71"-5031,12 43 4257,-12-43-4257,5 34 4515,-5-34-4515,10 35 903,-10-35-903,5 27 645,-5-27-645,6 25 258,-6-25-258,1 13 387,-1-13-387,0 0-129,0 0 129,0 0 258,0 0-258,14-21 516,-14 21-516,8-28 0,-8 28 0,9-29 387,-9 29-387,13-31 0,-13 31 0,16-37 258,-16 37-258,21-35 0,-21 35 0,25-31 258,-25 31-258,25-28-129,-25 28 129,24-19-129,-24 19 129,25-17 129,-25 17-129,23-9 0,-23 9 0,19-12 129,-19 12-129,15-3 0,-15 3 0,12-4 0,-12 4 0,0 0 129,0 0-129,10-3 0,-10 3 0,0 0 129,0 0-129,-1 7 0,1-7 0,-8 13 0,8-13 0,-8 15-129,8-15 129,-8 19 129,8-19-129,-6 27 0,6-27 0,-5 27 129,5-27-129,-1 26 129,1-26-129,0 22 0,0-22 0,7 16 0,-7-16 0,13 10 129,-13-10-129,17 6 0,-17-6 0,17 0-129,-17 0 129,20-10 0,-20 10 0,16-19 0,-16 19 0,17-20-258,-17 20 258,13-18-129,-13 18 129,10-18-129,-10 18 129,6-20-129,-6 20 129,4-18 0,-4 18 0,0 0 0,0 0 0,0 0 0,0 0 0,0 0 0,0 0 0,0 21 0,0-21 0,0 22-129,0-22 129,0 28 0,0-28 0,5 32-387,-5-32 387,7 32-129,-7-32 129,9 24-903,-9-24 903,17 23-2451,-17-23 2451,12 7-4773,-12-7 4773,21 4-4644,-21-4 4644,16-7-4902,-16 7 4902,25-16-5418,-25 16 5418</inkml:trace>
  <inkml:trace contextRef="#ctx0" brushRef="#br0" timeOffset="30937.7695">13347 1906 12255</inkml:trace>
  <inkml:trace contextRef="#ctx0" brushRef="#br0" timeOffset="31078.7776">13347 1906 12255,'5'9'5031,"-5"-9"-5031,4 24 4386,-4-24-4386,-5 22 4773,5-22-4773,-1 24 129,1-24-129,-11 27 387,11-27-387,-8 28 516,8-28-516,-12 27 129,12-27-129,-9 31 258,9-31-258,-3 29 0,3-29 0,-2 19 129,2-19-129,0 15-129,0-15 129,10 13-129,-10-13 129,19 6-387,-19-6 387,17-3-1032,-17 3 1032,34-10-4644,-34 10 4644,26-19-4257,-26 19 4257,36-19-5031,-36 19 5031,32-31-4902,-32 31 4902</inkml:trace>
  <inkml:trace contextRef="#ctx0" brushRef="#br0" timeOffset="31172.783">13526 1529 11997</inkml:trace>
  <inkml:trace contextRef="#ctx0" brushRef="#br0" timeOffset="31283.7893">13526 1529 11997,'-39'-55'4773,"39"55"-4773,-7 7 4773,7-7-4773,0 25 4773,0-25-4773,1 33 1419,-1-33-1419,12 55 774,-12-55-774,8 70 387,-8-70-387,16 77 0,-16-77 0,16 79-258,-16-79 258,17 86-258,-17-86 258,22 79-1290,-22-79 1290,11 62-5031,-11-62 5031,25 65-4773,-25-65 4773,19 35-5547,-19-35 5547,27 23-5418,-27-23 5418</inkml:trace>
  <inkml:trace contextRef="#ctx0" brushRef="#br0" timeOffset="31351.7932">13733 1821 12513</inkml:trace>
  <inkml:trace contextRef="#ctx0" brushRef="#br0" timeOffset="31453.799">13733 1821 12513,'-42'-63'5160,"42"63"-5160,-29-16 4773,29 16-4773,-25 0 4773,25 0-4773,-34 15 1161,34-15-1161,-26 20 645,26-20-645,-34 21 387,34-21-387,-27 20-129,27-20 129,-24 23-387,24-23 387,-25 12-1161,25-12 1161,-10 16-4773,10-16 4773,-12 11-4902,12-11 4902,0 0-4902,0 0 4902,0 0-5676,0 0 5676</inkml:trace>
  <inkml:trace contextRef="#ctx0" brushRef="#br0" timeOffset="31634.8094">13770 1871 11739,'0'0'0,"12"59"4386,-12-59-4386,7 31 3999,-7-31-3999,8 21 3096,-8-21-3096,10 10-3225,-10-10 3225,11 15-4257,-11-15 4257,0 0-4257,0 0 4257,22-3-4773,-22 3 4773,12-13-4902,-12 13 4902</inkml:trace>
  <inkml:trace contextRef="#ctx0" brushRef="#br0" timeOffset="31898.8245">13965 1780 11481,'0'0'0,"11"30"5031,-11-30-5031,0 27 4386,0-27-4386,8 36 4257,-8-36-4257,1 35 774,-1-35-774,4 36 258,-4-36-258,2 27 516,-2-27-516,6 25 0,-6-25 0,4 16 129,-4-16-129,9 11-258,-9-11 258,0 0-129,0 0 129,19-7 0,-19 7 0,12-18 0,-12 18 0,13-21 129,-13 21-129,10-26 0,-10 26 0,10-27 129,-10 27-129,6-25 0,-6 25 0,2-26 129,-2 26-129,0-17-129,0 17 129,-7-15-129,7 15 129,-11-11-1161,11 11 1161,-24-12-4257,24 12 4257,-14-1-4128,14 1 4128,-21-11-4773,21 11 4773,-14 0-4773,14 0 4773</inkml:trace>
  <inkml:trace contextRef="#ctx0" brushRef="#br0" timeOffset="32226.8432">14183 1887 10062,'0'0'0,"5"38"4128,-5-38-4128,2 10 3999,-2-10-3999,2 11 3483,-2-11-3483,0 0 0,0 0 0,4 13 258,-4-13-258,0 0 0,0 0 0,4-15 516,-4 15-516,0-13 129,0 13-129,2-23 258,-2 23-258,2-28 258,-2 28-258,4-24 387,-4 24-387,5-29 387,-5 29-387,7-25 258,-7 25-258,8-11 645,-8 11-645,13-3 516,-13 3-516,13 0 387,-13 0-387,19 7 516,-19-7-516,16 25 387,-16-25-387,19 33 0,-19-33 0,16 35 258,-16-35-258,19 32-258,-19-32 258,17 24-1290,-17-24 1290,0 0-4386,0 0 4386,16 6-4386,-16-6 4386,0 0-5031,0 0 5031,0-26-5031,0 26 5031</inkml:trace>
  <inkml:trace contextRef="#ctx0" brushRef="#br0" timeOffset="32355.8506">14092 1563 9417,'0'0'0,"-87"-19"5160,87 19-5160,-29 5 5031,29-5-5031,-28 13 4386,28-13-4386,-9 17 3354,9-17-3354,0 0-3612,0 0 3612,-2 13-4128,2-13 4128,6 22-4515,-6-22 4515,11 9-4773,-11-9 4773</inkml:trace>
  <inkml:trace contextRef="#ctx0" brushRef="#br0" timeOffset="32902.8819">14853 1727 6837,'0'0'0,"0"0"4515,0 0-4515,0 0 4515,0 0-4515,5-6 4257,-5 6-4257,0 0 2064,0 0-2064,0 0 1677,0 0-1677,3 12 1419,-3-12-1419,4 14 903,-4-14-903,0 0 645,0 0-645,-4 19 516,4-19-516,-8 12 387,8-12-387,-4 27 258,4-27-258,-6 18 129,6-18-129,-5 16 129,5-16-129,-1 19 129,1-19-129,0 18-258,0-18 258,3 21-129,-3-21 129,9 18-516,-9-18 516,17 11-129,-17-11 129,19 5-516,-19-5 516,22 8-129,-22-8 129,21 0-516,-21 0 516,23-6 0,-23 6 0,18-10 258,-18 10-258,13-15 0,-13 15 0,8-19 258,-8 19-258,3-26 0,-3 26 0,-3-25 129,3 25-129,-8-26-1548,8 26 1548,-21-28-4128,21 28 4128,-16-26-4386,16 26 4386,-23-29-4773,23 29 4773,-16-18-5160,16 18 5160</inkml:trace>
  <inkml:trace contextRef="#ctx0" brushRef="#br0" timeOffset="33242.9013">15243 1314 10449,'0'0'0,"14"-103"4128,-14 103-4128,0 0 4902,0 0-4902,-11-88 4515,11 88-4515,0 0 1548,0 0-1548,0 0-129,0 0 129,-66-55 645,66 55-645,0 0 516,0 0-516,-58 18 0,58-18 0,0 0 774,0 0-774,-49 74 129,49-74-129,-20 53 387,20-53-387,-13 61 387,13-61-387,-1 67 774,1-67-774,0 67-258,0-67 258,14 74 387,-14-74-387,20 67 129,-20-67-129,27 72 0,-27-72 0,30 72-129,-30-72 129,30 71-258,-30-71 258,28 64-774,-28-64 774,25 60-516,-25-60 516,24 50-645,-24-50 645,9 30-1806,-9-30 1806,17 35-4644,-17-35 4644,4 12-4644,-4-12 4644,0 0-5031,0 0 5031,0-10-5160,0 10 5160</inkml:trace>
  <inkml:trace contextRef="#ctx0" brushRef="#br0" timeOffset="33335.9067">15250 1566 13029</inkml:trace>
  <inkml:trace contextRef="#ctx0" brushRef="#br0" timeOffset="33413.9111">15250 1566 13029,'-29'-11'4902,"29"11"-4902,-25 11 4644,25-11-4644,-24 15 4515,24-15-4515,-37 14 258,37-14-258,-37 14 645,37-14-645,-41 3-258,41-3 258,-46 0-3999,46 0 3999,-38-3-4386,38 3 4386,-37-7-4773,37 7 4773,0 0-5160,0 0 5160</inkml:trace>
  <inkml:trace contextRef="#ctx0" brushRef="#br0" timeOffset="34031.9465">15696 1104 11868,'0'0'0,"-31"61"5547,31-61-5547,0 68 5031,0-68-5031,1 77 4902,-1-77-4902,11 73 1290,-11-73-1290,6 88 516,-6-88-516,10 95 774,-10-95-774,8 85 258,-8-85-258,8 75 387,-8-75-387,6 65-516,-6-65 516,7 53 258,-7-53-258,8 40-258,-8-40 258,2 30-774,-2-30 774,7 14-1290,-7-14 1290,0 0-4773,0 0 4773,7-19-4773,-7 19 4773,4-17-4902,-4 17 4902,13-29-5289,-13 29 5289</inkml:trace>
  <inkml:trace contextRef="#ctx0" brushRef="#br0" timeOffset="34220.9573">15883 1683 15093,'0'0'0,"11"75"5031,-11-75-5031,2 22 5031,-2-22-5031,12 37 4773,-12-37-4773,0 21 129,0-21-129,4 22 0,-4-22 0,8 16-516,-8-16 516,0 0-3999,0 0 3999,5-18-4773,-5 18 4773,3-28-4902,-3 28 4902,10-29-5418,-10 29 5418,5-41-5676,-5 41 5676</inkml:trace>
  <inkml:trace contextRef="#ctx0" brushRef="#br0" timeOffset="34670.983">16174 1506 9933,'0'0'0,"0"0"5160,0 0-5160,0 0 4257,0 0-4257,0 14 4386,0-14-4386,0 19 1548,0-19-1548,-5 15 516,5-15-516,-4 17 516,4-17-516,-12 16 387,12-16-387,-6 25 258,6-25-258,-8 22-516,8-22 516,-6 19 129,6-19-129,-1 21-129,1-21 129,0 18-258,0-18 258,0 0-129,0 0 129,7 12 0,-7-12 0,12 0-258,-12 0 258,12-10-129,-12 10 129,13-15 0,-13 15 0,12-18-129,-12 18 129,9-19 0,-9 19 0,9-23 0,-9 23 0,5-18 0,-5 18 0,4-14 0,-4 14 0,0 0 0,0 0 0,2-27 129,-2 27-129,0 12 258,0-12-258,1 17 258,-1-17-258,1 28 258,-1-28-258,4 44 387,-4-44-387,1 48 258,-1-48-258,7 61 129,-7-61-129,4 83 258,-4-83-258,5 63 258,-5-63-258,3 57 129,-3-57-129,1 60 0,-1-60 0,0 47 129,0-47-129,0 36-387,0-36 387,-4 22-129,4-22 129,-13 0-903,13 0 903,-10-8-4644,10 8 4644,-20-35-4515,20 35 4515,-15-51-4902,15 51 4902,-24-65-5031,24 65 5031</inkml:trace>
  <inkml:trace contextRef="#ctx0" brushRef="#br0" timeOffset="34774.989">15953 1223 6063</inkml:trace>
  <inkml:trace contextRef="#ctx0" brushRef="#br0" timeOffset="34809.9909">15953 1223 6063,'0'0'-387,"0"0"387,53 44 129,-53-44-129,0 0-129,0 0 129,0 0-4644,0 0 4644</inkml:trace>
  <inkml:trace contextRef="#ctx0" brushRef="#br0" timeOffset="35362.0225">16320 935 8901,'0'0'0,"26"207"5031,-26-207-5031,13 106 4257,-13-106-4257,18 112 5160,-18-112-5160,15 117 2064,-15-117-2064,17 96 903,-17-96-903,13 87 387,-13-87-387,16 67 645,-16-67-645,12 47-129,-12-47 129,13 27 645,-13-27-645,12 19 129,-12-19-129,11-2 0,-11 2 0,10-23 0,-10 23 0,10-33 0,-10 33 0,11-32-129,-11 32 129,11-38-129,-11 38 129,10-36-129,-10 36 129,11-31-258,-11 31 258,11-27 0,-11 27 0,11-6-129,-11 6 129,13 0-129,-13 0 129,14 10 0,-14-10 0,15 18 0,-15-18 0,16 25 129,-16-25-129,17 22 129,-17-22-129,19 27 0,-19-27 0,17 18 129,-17-18-129,20 5 0,-20-5 0,20 2 129,-20-2-129,19-15 0,-19 15 0,19-28 0,-19 28 0,0 0-129,0 0 129,35-91 258,-35 91-258,16-67-258,-16 67 258,11-65 258,-11 65-258,7-74-129,-7 74 129,3-77 129,-3 77-129,0-77-645,0 77 645,0-74 258,0 74-258,-6-66-258,6 66 258,-9-55-129,9 55 129,0 0 129,0 0-129,-16-68 129,16 68-129,0 0 0,0 0 0,0 0-129,0 0 129,0 0 516,0 0-516,-8 93 129,8-93-129,2 68 387,-2-68-387,12 76-387,-12-76 387,15 82 129,-15-82-129,21 87-903,-21-87 903,17 66-1419,-17-66 1419,25 65-4515,-25-65 4515,21 50-3999,-21-50 3999,29 30-5289,-29-30 5289,24 18-5289,-24-18 5289</inkml:trace>
  <inkml:trace contextRef="#ctx0" brushRef="#br0" timeOffset="35520.0315">16998 1270 13158,'0'0'0,"-35"-59"4515,35 59-4515,0 0 5031,0 0-5031,-70 19 4902,70-19-4902,0 0 1032,0 0-1032,-47 36 516,47-36-516,0 0 258,0 0-258,-69 21-1032,69-21 1032,-53-4-4644,53 4 4644,0 0-4773,0 0 4773,-85-45-4386,85 45 4386,0 0-5418,0 0 5418</inkml:trace>
  <inkml:trace contextRef="#ctx0" brushRef="#br0" timeOffset="35996.0588">17426 896 11997</inkml:trace>
  <inkml:trace contextRef="#ctx0" brushRef="#br0" timeOffset="36270.0745">17426 896 11997,'-25'65'5418,"25"-65"-5418,0 72 4773,0-72-4773,10 84 4515,-10-84-4515,0 88 516,0-88-516,13 105 645,-13-105-645,11 93 129,-11-93-129,13 86 516,-13-86-516,11 82 0,-11-82 0,12 71 645,-12-71-645,7 50 258,-7-50-258,7 38 774,-7-38-774,7 16-258,-7-16 258,0 0 387,0 0-387,0 0 129,0 0-129,12-4 258,-12 4-258,2-29 0,-2 29 0,3-26 0,-3 26 0,5-27 129,-5 27-129,0 0 0,0 0 0,11-61 516,-11 61-516,0 0 0,0 0 0,14-44 0,-14 44 0,12-2-129,-12 2 129,15 3 129,-15-3-129,15 6 0,-15-6 0,18 21 0,-18-21 0,18 25 0,-18-25 0,20 25-645,-20-25 645,18 34 0,-18-34 0,20 27-129,-20-27 129,14 21-258,-14-21 258,16 12-1032,-16-12 1032,0 0-4515,0 0 4515,23 0-4902,-23 0 4902,7-11-5160,-7 11 5160,15-17-5418,-15 17 5418</inkml:trace>
  <inkml:trace contextRef="#ctx0" brushRef="#br0" timeOffset="36377.0806">17781 1462 10320</inkml:trace>
  <inkml:trace contextRef="#ctx0" brushRef="#br0" timeOffset="36451.0849">17781 1462 10320,'14'79'5289,"-14"-79"-5289,12 35 5547,-12-35-5547,5 30 5031,-5-30-5031,9 18 2838,-9-18-2838,0 0-774,0 0 774,0 0-4386,0 0 4386,0 0-4644,0 0 4644,0 0-5031,0 0 5031,12-72-4773,-12 72 4773</inkml:trace>
  <inkml:trace contextRef="#ctx0" brushRef="#br0" timeOffset="38198.1848">17494 1693 11997,'0'0'0,"16"-29"5031,-16 29-5031,0 0 4644,0 0-4644,5-52 4128,-5 52-4128,0 0 903,0 0-903,-13-70 645,13 70-645,0 0 903,0 0-903,-46-84 0,46 84 0,0 0 774,0 0-774,-70-62 258,70 62-258,-43-16 258,43 16-258,-48-6 645,48 6-645,-43 10 258,43-10-258,-41 24 258,41-24-258,-37 34-129,37-34 129,-28 53 516,28-53-516,-21 42-258,21-42 258,-8 53 129,8-53-129,0 51 0,0-51 0,9 48 129,-9-48-129,20 31 129,-20-31-129,27 40 0,-27-40 0,30 28 0,-30-28 0,33 11 0,-33-11 0,33 6-129,-33-6 129,33-2 0,-33 2 0,29-16 129,-29 16-129,24-36 0,-24 36 0,0 0 0,0 0 0,29-91 0,-29 91 0,4-68 387,-4 68-387,0-73-129,0 73 129,-2-63 516,2 63-516,-9-68 0,9 68 0,-9-54 258,9 54-258,0 0 0,0 0 0,-17-68 0,17 68 0,0 0-387,0 0 387,0 0 129,0 0-129,6 66 258,-6-66-258,16 60-258,-16-60 258,19 74 0,-19-74 0,22 83-129,-22-83 129,26 83-258,-26-83 258,28 85 0,-28-85 0,29 71 129,-29-71-129,25 55-774,-25-55 774,24 48-645,-24-48 645,23 30-903,-23-30 903,14 0-2580,-14 0 2580,17-8-4902,-17 8 4902,5-25-4902,-5 25 4902,8-37-5547,-8 37 5547,0-57-5418,0 57 5418</inkml:trace>
  <inkml:trace contextRef="#ctx0" brushRef="#br0" timeOffset="38682.2125">17431 805 13029,'0'0'0,"0"0"4902,0 0-4902,0 0 5160,0 0-5160,0 0 5031,0 0-5031,0 0 645,0 0-645,0 0 387,0 0-387,0 0 774,0 0-774,34 71 645,-34-71-645,13 60 387,-13-60-387,16 79 516,-16-79-516,16 82 387,-16-82-387,22 88-129,-22-88 129,22 82-129,-22-82 129,22 85 774,-22-85-774,23 76-258,-23-76 258,22 67 129,-22-67-129,21 51-258,-21-51 258,17 37 516,-17-37-516,16 23-387,-16-23 387,13 14 516,-13-14-516,11 4 0,-11-4 0,0 0-129,0 0 129,0 0 0,0 0 0,21-41-129,-21 41 129,0 0 0,0 0 0,12-54-129,-12 54 129,8-11 517,-8 11-517,6-16 0,-6 16 0,12 0 0,-12 0 0,12 1 0,-12-1 0,12 30 0,-12-30 0,12 26 0,-12-26 0,8 50 0,-8-50 0,6 41 0,-6-41 0,0 42-259,0-42 259,0 43 0,0-43 0,-13 43 0,13-43 0,-17 32-387,17-32 387,-21 19 0,21-19 0,-28 9 129,28-9-129,-26 0 129,26 0-129,-28-28-129,28 28 129,-25-19-387,25 19 387,-25-42-774,25 42 774,-8-43-4773,8 43 4773,-18-39-4644,18 39 4644,0 0-5418,0 0 5418,-6-84-5547,6 84 5547</inkml:trace>
  <inkml:trace contextRef="#ctx0" brushRef="#br0" timeOffset="38815.2199">18065 1238 12513</inkml:trace>
  <inkml:trace contextRef="#ctx0" brushRef="#br0" timeOffset="39042.2329">18065 1238 12513,'0'0'5418,"0"0"-5418,0 0 4515,0 0-4515,0 0 4644,0 0-4644,0 0 258,0 0-258,0 0 516,0 0-516,-52 49 129,52-49-129,0 0 645,0 0-645,-32 54 258,32-54-258,0 0-129,0 0 129,-9 57-258,9-57 258,0 36 387,0-36-387,0 0 0,0 0 0,35 59 129,-35-59-129,25 36 0,-25-36 0,29 36 129,-29-36-129,28 30-387,-28-30 387,26 35 387,-26-35-387,20 36 0,-20-36 0,14 27 129,-14-27-129,5 44 0,-5-44 0,-2 33 0,2-33 0,-15 17-129,15-17 129,-23 15 129,23-15-129,-31 12-258,31-12 258,-39 2-645,39-2 645,-26-7-4386,26 7 4386,-41-21-4644,41 21 4644,-26-23-4902,26 23 4902,-27-30-5289,27 30 5289</inkml:trace>
  <inkml:trace contextRef="#ctx0" brushRef="#br0" timeOffset="39166.2402">18366 1383 11997</inkml:trace>
  <inkml:trace contextRef="#ctx0" brushRef="#br0" timeOffset="39366.2515">18366 1383 11997,'0'0'5418,"0"0"-5418,-13 45 5289,13-45-5289,-8 35 4902,8-35-4902,-13 26 387,13-26-387,-7 40 774,7-40-774,-8 41 0,8-41 0,-5 38 645,5-38-645,0 25-258,0-25 258,0 31 129,0-31-129,12 19-387,-12-19 387,17 2 0,-17-2 0,20 8 0,-20-8 0,22-8 0,-22 8 0,21-16 129,-21 16-129,20-26 0,-20 26 0,16-15 129,-16 15-129,0 0-129,0 0 129,13-66 129,-13 66-129,0 0 0,0 0 0,-8-66-129,8 66 129,0 0-1032,0 0 1032,-33-81-2967,33 81 2967,0 0-4644,0 0 4644,-45-64-4257,45 64 4257,0 0-5676,0 0 5676,0 0-5160,0 0 5160</inkml:trace>
  <inkml:trace contextRef="#ctx0" brushRef="#br0" timeOffset="39643.2672">18548 1525 10707,'0'0'0,"27"78"4902,-27-78-4902,13 38 4902,-13-38-4902,6 32 4386,-6-32-4386,9 25 774,-9-25-774,2 13 129,-2-13-129,0 0 516,0 0-516,0 0 516,0 0-516,4-19 387,-4 19-387,0-14 387,0 14-387,4-27 258,-4 27-258,0 0 258,0 0-258,18-57 0,-18 57 0,0 0 516,0 0-516,37-58 129,-37 58-129,0 0 387,0 0-387,53-36-645,-53 36 645,0 0-645,0 0 645,54-34-2838,-54 34 2838,0 0-4515,0 0 4515,54-25-4773,-54 25 4773,0 0-5676,0 0 5676,0 0-5160,0 0 5160</inkml:trace>
  <inkml:trace contextRef="#ctx0" brushRef="#br0" timeOffset="39736.2728">18817 638 10062</inkml:trace>
  <inkml:trace contextRef="#ctx0" brushRef="#br0" timeOffset="40026.2892">18817 638 10062,'0'0'5676,"0"0"-5676,0 0 4902,0 0-4902,13 78 4644,-13-78-4644,8 71 1161,-8-71-1161,16 79 645,-16-79-645,12 85 774,-12-85-774,17 94 645,-17-94-645,12 94 129,-12-94-129,16 89 0,-16-89 0,12 81 0,-12-81 0,13 74 387,-13-74-387,10 58 0,-10-58 0,14 44 387,-14-44-387,12 25-387,-12-25 387,14 20-129,-14-20 129,0 0 0,0 0 0,0 0 129,0 0-129,0 0 129,0 0-129,51-20-258,-51 20 258,0 0 258,0 0-258,0 0 0,0 0 0,41-22 129,-41 22-129,0 0 129,0 0-129,21 10 387,-21-10-387,10 27 387,-10-27-387,5 18 0,-5-18 0,1 24 258,-1-24-258,0 30-387,0-30 387,-9 26 258,9-26-258,-12 23 0,12-23 0,-16 21 0,16-21 0,-17 7-516,17-7 516,-23 0-516,23 0 516,-18 0-1032,18 0 1032,0 0-4515,0 0 4515,0 0-4515,0 0 4515,-58-75-4902,58 75 4902,0 0-4773,0 0 4773</inkml:trace>
  <inkml:trace contextRef="#ctx0" brushRef="#br0" timeOffset="40710.3285">19115 1499 10836,'0'0'0,"30"13"4386,-30-13-4386,53-3 4644,-53 3-4644,0 0 4257,0 0-4257,46-40 1419,-46 40-1419,0 0 774,0 0-774,27-63 258,-27 63-258,0 0 258,0 0-258,4-72-258,-4 72 258,0 0 258,0 0-258,-20-55 0,20 55 0,0 0 258,0 0-258,0 0-258,0 0 258,-66-17-129,66 17 129,0 0-258,0 0 258,0 0 0,0 0 0,-58 68 258,58-68-258,-9 41-516,9-41 516,-3 44 0,3-44 0,4 47-516,-4-47 516,17 40-129,-17-40 129,27 34-387,-27-34 387,31 22 0,-31-22 0,41 23-774,-41-23 774,39 4-774,-39-4 774,49-1-903,-49 1 903,0 0-1419,0 0 1419,86-33-903,-86 33 903,0 0-1161,0 0 1161,74-60-645,-74 60 645,0 0-903,0 0 903,49-71 0,-49 71 0,0 0 129,0 0-129,22-58 774,-22 58-774,0 0 1161,0 0-1161,0 0 1290,0 0-1290,0 0 1419,0 0-1419,0 0 1290,0 0-1290,0 0 1032,0 0-1032,0 0 645,0 0-645,0 0 774,0 0-774,-40 49 774,40-49-774,-10 35 387,10-35-387,-9 42 0,9-42 0,-7 31 258,7-31-258,-1 36-258,1-36 258,0 35 387,0-35-387,9 24 129,-9-24-129,13 18 0,-13-18 0,19 1-387,-19-1 387,22 0 129,-22 0-129,24-3 0,-24 3 0,0 0 0,0 0 0,49-42 387,-49 42-387,20-52 0,-20 52 0,15-56 387,-15 56-387,10-74-129,-10 74 129,2-78 387,-2 78-387,0-98-516,0 98 516,-12-119 387,12 119-387,-18-116-258,18 116 258,-26-121 129,26 121-129,-27-98 129,27 98-129,-26-95 0,26 95 0,-25-69 387,25 69-387,0 0 387,0 0-387,-42-53 516,42 53-516,0 0 258,0 0-258,-15 81 516,15-81-516,4 87 387,-4-87-387,14 97 387,-14-97-387,23 121 129,-23-121-129,29 123 0,-29-123 0,37 121-258,-37-121 258,39 114 129,-39-114-129,51 101-774,-51-101 774,44 76-1806,-44-76 1806,61 64-5031,-61-64 5031,51 45-4773,-51-45 4773,65 28-5160,-65-28 5160,54 18-5289,-54-18 5289</inkml:trace>
  <inkml:trace contextRef="#ctx0" brushRef="#br0" timeOffset="41234.3584">20150 592 14577,'0'0'0,"0"0"5031,0 0-5031,0 0 4773,0 0-4773,-15 61 3999,15-61-3999,3 63 258,-3-63-258,6 82 516,-6-82-516,9 94 516,-9-94-516,8 99 258,-8-99-258,9 96 258,-9-96-258,8 93 387,-8-93-387,8 90 0,-8-90 0,7 71-129,-7-71 129,5 52 516,-5-52-516,0 0 258,0 0-258,9 58 0,-9-58 0,0 0 387,0 0-387,0 0 0,0 0 0,0 0-258,0 0 258,0 0 0,0 0 0,55-68 129,-55 68-129,0 0-129,0 0 129,48-56 0,-48 56 0,0 0-129,0 0 129,54-31-258,-54 31 258,0 0 0,0 0 0,49 9 258,-49-9-258,0 0 258,0 0-258,0 0 0,0 0 0,47 80-258,-47-80 258,1 34-387,-1-34 387,0 33 129,0-33-129,0 0 0,0 0 0,-35 42-129,35-42 129,0 0-258,0 0 258,-55 15-258,55-15 258,0 0 258,0 0-258,-66-17-129,66 17 129,0 0-645,0 0 645,-57-51-2838,57 51 2838,0 0-4257,0 0 4257,-25-60-4773,25 60 4773,0 0-4644,0 0 4644,6-60-5547,-6 60 5547</inkml:trace>
  <inkml:trace contextRef="#ctx0" brushRef="#br0" timeOffset="41702.3852">20566 1349 9030,'0'0'0,"18"52"4386,-18-52-4386,0 0 4386,0 0-4386,40 62 3741,-40-62-3741,0 0 516,0 0-516,0 0 258,0 0-258,51 18 0,-51-18 0,0 0 387,0 0-387,0 0 258,0 0-258,50-41 258,-50 41-258,0 0 129,0 0-129,24-54 516,-24 54-516,0 0 129,0 0-129,18-53 774,-18 53-774,0 0 516,0 0-516,0 0 387,0 0-387,0 0 129,0 0-129,0 0 129,0 0-129,0 0 258,0 0-258,32 13 0,-32-13 0,8 48 516,-8-48-516,8 48-258,-8-48 258,12 53 258,-12-53-258,12 57-258,-12-57 258,13 63 387,-13-63-387,13 68 0,-13-68 0,12 66-258,-12-66 258,4 60-129,-4-60 129,5 42-258,-5-42 258,0 46 129,0-46-129,-9 35-129,9-35 129,-20 21 258,20-21-258,-22 8 0,22-8 0,-32-6 516,32 6-516,-32-20 774,32 20-774,-35-23 516,35 23-516,-30-29 903,30 29-903,-28-41 258,28 41-258,-17-42 387,17 42-387,-9-27 0,9 27 0,0-27-129,0 27 129,15-31-3870,-15 31 3870,19-29-4773,-19 29 4773,33-22-4773,-33 22 4773,34-18-5289,-34 18 5289</inkml:trace>
  <inkml:trace contextRef="#ctx0" brushRef="#br0" timeOffset="42158.4113">21184 745 11481,'0'0'0,"0"0"5676,0 0-5676,0 0 5031,0 0-5031,0 0 4902,0 0-4902,8 52 1419,-8-52-1419,4 56 774,-4-56-774,0 70 516,0-70-516,0 83 258,0-83-258,0 92 0,0-92 0,0 97 129,0-97-129,0 96 0,0-96 0,0 92 258,0-92-258,0 79-258,0-79 258,0 67 516,0-67-516,1 55-129,-1-55 129,7 36 516,-7-36-516,13 23 0,-13-23 0,16 9 258,-16-9-258,24 11 0,-24-11 0,29 1 129,-29-1-129,33 0 129,-33 0-129,38-13-129,-38 13 129,40-14 0,-40 14 0,39-10-258,-39 10 258,0 0-258,0 0 258,73-26-516,-73 26 516,30-18-1032,-30 18 1032,0 0-4515,0 0 4515,26-42-4386,-26 42 4386,0 0-4902,0 0 4902,0 0-5676,0 0 5676</inkml:trace>
  <inkml:trace contextRef="#ctx0" brushRef="#br0" timeOffset="42416.426">21187 1441 11094,'0'0'0,"0"0"5547,0 0-5547,0 0 5031,0 0-5031,40 25 5289,-40-25-5289,0 0 2064,0 0-2064,0 0 516,0 0-516,56-54 258,-56 54-258,0 0-258,0 0 258,34-53-774,-34 53 774,0 0-1419,0 0 1419,20-61-5289,-20 61 5289,0 0-5160,0 0 5160,11-54-5676,-11 54 5676,0 0-5676,0 0 5676</inkml:trace>
  <inkml:trace contextRef="#ctx0" brushRef="#br0" timeOffset="42620.4376">21196 1015 7611,'0'0'0,"-25"-54"5418,25 54-5418,0 0 5160,0 0-5160,-5-66 4902,5 66-4902,0 0 2580,0 0-2580,0 0 1548,0 0-1548,30-65 1032,-30 65-1032,0 0 774,0 0-774,41-63-129,-41 63 129,0 0 0,0 0 0,55-80 387,-55 80-387,0 0-387,0 0 387,68-88-1161,-68 88 1161,43-41-4902,-43 41 4902,0 0-4902,0 0 4902,74-68-5160,-74 68 5160,0 0-5289,0 0 5289</inkml:trace>
  <inkml:trace contextRef="#ctx0" brushRef="#br0" timeOffset="43182.4698">21924 924 10965,'0'0'0,"5"60"5547,-5-60-5547,-9 64 4773,9-64-4773,0 0 4902,0 0-4902,-29 76 387,29-76-387,0 0 516,0 0-516,-49 99 258,49-99-258,-23 55 516,23-55-516,-21 52-129,21-52 129,-18 55 258,18-55-258,-10 46 0,10-46 0,-3 42 0,3-42 0,0 30-129,0-30 129,12 20 129,-12-20-129,20 13-129,-20-13 129,0 0 0,0 0 0,47-12 0,-47 12 0,0 0-387,0 0 387,53-54 129,-53 54-129,0 0-129,0 0 129,42-77 0,-42 77 0,0 0 0,0 0 0,25-86 0,-25 86 0,0 0-129,0 0 129,4-63 0,-4 63 0,0 0 129,0 0-129,0 0-258,0 0 258,0 0 258,0 0-258,0 0 387,0 0-387,0 0 0,0 0 0,-46 3 516,46-3-516,0 0 258,0 0-258,-8 60 129,8-60-129,0 0 645,0 0-645,0 81 129,0-81-129,4 38 258,-4-38-258,10 39-129,-10-39 129,12 34 387,-12-34-387,14 22-258,-14-22 258,14 30 387,-14-30-387,12 14-129,-12-14 129,13 5 0,-13-5 0,8 6 0,-8-6 0,0 0-387,0 0 387,17-4-387,-17 4 387,0 0-774,0 0 774,0 0-2451,0 0 2451,12-72-4644,-12 72 4644,0 0-4902,0 0 4902,6-65-5547,-6 65 5547,0 0-5676,0 0 5676</inkml:trace>
  <inkml:trace contextRef="#ctx0" brushRef="#br0" timeOffset="43287.4759">22159 1128 11868</inkml:trace>
  <inkml:trace contextRef="#ctx0" brushRef="#br0" timeOffset="43490.4875">22159 1128 11868,'13'95'5289,"-13"-95"-5289,16 53 4902,-16-53-4902,5 55 4902,-5-55-4902,11 49 903,-11-49-903,6 44 516,-6-44-516,0 0 645,0 0-645,16 69 387,-16-69-387,5 24 258,-5-24-258,4 13-129,-4-13 129,0 0 387,0 0-387,0 0-129,0 0 129,15-47 0,-15 47 0,0 0 387,0 0-387,12-60-258,-12 60 258,0 0 258,0 0-258,19-85 0,-19 85 0,0 0 129,0 0-129,29-71 0,-29 71 0,0 0 258,0 0-258,36-49-516,-36 49 516,0 0-645,0 0 645,0 0-1419,0 0 1419,69-52-4902,-69 52 4902,0 0-5418,0 0 5418,0 0-5289,0 0 5289,52-63-5934,-52 63 5934</inkml:trace>
  <inkml:trace contextRef="#ctx0" brushRef="#br0" timeOffset="43598.4935">22561 548 12384</inkml:trace>
  <inkml:trace contextRef="#ctx0" brushRef="#br0" timeOffset="43766.5032">22561 548 12384,'0'0'5547,"0"0"-5547,0 0 5031,0 0-5031,0 0 4773,0 0-4773,17 48 387,-17-48-387,0 0 129,0 0-129,12 102 516,-12-102-516,8 69-129,-8-69 129,5 75 129,-5-75-129,5 89 129,-5-89-129,3 89 0,-3-89 0,4 91-129,-4-91 129,1 91-129,-1-91 129,4 81 387,-4-81-387,3 62-258,-3-62 258,4 57 258,-4-57-258,3 43-516,-3-43 516,3 35-258,-3-35 258,7 23-1419,-7-23 1419,0 0-3741,0 0 3741,0 0-4644,0 0 4644,15-61-4902,-15 61 4902,0 0-5160,0 0 5160</inkml:trace>
  <inkml:trace contextRef="#ctx0" brushRef="#br0" timeOffset="43836.5073">22782 1005 10320</inkml:trace>
  <inkml:trace contextRef="#ctx0" brushRef="#br0" timeOffset="43962.5145">22782 1005 10320,'0'0'5289,"0"0"-5289,0 0 4902,0 0-4902,-39 1 4644,39-1-4644,0 0 1161,0 0-1161,-62 35 1161,62-35-1161,0 0 645,0 0-645,-75 28 774,75-28-774,0 0 129,0 0-129,-74 18-387,74-18 387,0 0-258,0 0 258,-61 8-774,61-8 774,0 0-3225,0 0 3225,0 0-4773,0 0 4773,0 0-5289,0 0 5289,0 0-5289,0 0 5289,-27-44-5934,27 44 5934</inkml:trace>
  <inkml:trace contextRef="#ctx0" brushRef="#br0" timeOffset="44478.544">22895 573 7482,'0'0'0,"14"62"4644,-14-62-4644,12 85 4386,-12-85-4386,4 55 4128,-4-55-4128,8 62 774,-8-62-774,0 57 1032,0-57-1032,5 68 903,-5-68-903,0 69 1290,0-69-1290,0 68 774,0-68-774,0 59 387,0-59-387,4 59 774,-4-59-774,0 0 516,0 0-516,8 81 645,-8-81-645,0 0 387,0 0-387,0 0 258,0 0-258,0 0 258,0 0-258,0 0 129,0 0-129,0 0 129,0 0-129,50 5-129,-50-5 129,0 0 258,0 0-258,0 0-129,0 0 129,40-65 0,-40 65 0,0 0 258,0 0-258,0 0-387,0 0 387,43-47 129,-43 47-129,0 0 0,0 0 0,0 0 0,0 0 0,52 20 129,-52-20-129,0 0 0,0 0 0,0 0 129,0 0-129,55 70 129,-55-70-129,0 0 129,0 0-129,33 53 0,-33-53 0,0 0-258,0 0 258,0 0-2838,0 0 2838,0 0-4386,0 0 4386,50 15-5160,-50-15 5160,0 0-4644,0 0 4644,0 0-5676,0 0 5676</inkml:trace>
  <inkml:trace contextRef="#ctx0" brushRef="#br0" timeOffset="69289.9629">3737 6402 7740,'0'0'0,"-13"36"5160,13-36-5160,-8 12 4902,8-12-4902,-1 11 4644,1-11-4644,0 0 1290,0 0-1290,0 0 1161,0 0-1161,0 0 774,0 0-774,0 0 774,0 0-774,0 0 645,0 0-645,0 0 516,0 0-516,0 0 258,0 0-258,17-11 258,-17 11-258,13-7 129,-13 7-129,21-8 258,-21 8-258,26-13 0,-26 13 0,31-11 129,-31 11-129,35-12 0,-35 12 0,39-13 129,-39 13-129,39-14 129,-39 14-129,42-11 0,-42 11 0,40-8 129,-40 8-129,41-7 129,-41 7-129,38-7 129,-38 7-129,37-4 129,-37 4-129,32-1 129,-32 1-129,29 0 258,-29 0-258,25 0 129,-25 0-129,21 0 129,-21 0-129,16 0 129,-16 0-129,10 0 0,-10 0 0,0 0 0,0 0 0,11 11 0,-11-11 0,0 0 0,0 0 0,-4 23 0,4-23 0,-7 20 0,7-20 0,-9 23 129,9-23-129,-9 26 0,9-26 0,-8 26 0,8-26 0,-9 23 129,9-23-129,-5 17 129,5-17-129,0 12 129,0-12-129,0 0 129,0 0-129,11 0 0,-11 0 0,17-11 129,-17 11-129,20-18 0,-20 18 0,24-24 0,-24 24 0,29-25 129,-29 25-129,27-26 0,-27 26 0,27-26-129,-27 26 129,22-25 0,-22 25 0,19-21 0,-19 21 0,15-20 0,-15 20 0,6-22 129,-6 22-129,0-19 0,0 19 0,-4-15 0,4 15 0,-13-22 0,13 22 0,-21-18 0,21 18 0,-24-18 129,24 18-129,-29-19 0,29 19 0,-29-18 129,29 18-129,-29-17-129,29 17 129,-29-15-129,29 15 129,-21-12-774,21 12 774,-27-23-4902,27 23 4902,-12-12-5289,12 12 5289,-15-19-5676,15 19 5676,-7-11-5934,7 11 5934</inkml:trace>
  <inkml:trace contextRef="#ctx0" brushRef="#br0" timeOffset="70318.0219">912 5710 12126,'0'0'0,"0"53"5289,0-53-5289,8 46 5160,-8-46-5160,7 52 4902,-7-52-4902,16 67 516,-16-67-516,9 69 516,-9-69-516,13 75 387,-13-75-387,10 72 258,-10-72-258,8 70 258,-8-70-258,6 60 129,-6-60-129,4 53 129,-4-53-129,1 39 0,-1-39 0,2 26 129,-2-26-129,0 19 0,0-19 0,0 0 129,0 0-129,0 0 0,0 0 0,5-7 0,-5 7 0,5-23 129,-5 23-129,7-31-129,-7 31 129,9-34 0,-9 34 0,12-38 129,-12 38-129,18-39 0,-18 39 0,20-35 0,-20 35 0,24-30 0,-24 30 0,26-17 129,-26 17-129,28-6 0,-28 6 0,25 0 129,-25 0-129,26 16 129,-26-16-129,24 25 0,-24-25 0,17 36 129,-17-36-129,12 42 129,-12-42-129,6 47 129,-6-47-129,0 46 129,0-46-129,-11 39 0,11-39 0,-16 35 129,16-35-129,-22 24 0,22-24 0,-28 17 0,28-17 0,-29 3 0,29-3 0,-28-6-258,28 6 258,-27-14-516,27 14 516,-26-35-1161,26 35 1161,-5-31-5031,5 31 5031,-13-40-5031,13 40 5031,0-36-5547,0 36 5547,0-44-5805,0 44 5805</inkml:trace>
  <inkml:trace contextRef="#ctx0" brushRef="#br0" timeOffset="70582.037">1341 5564 13287,'0'0'0,"24"109"5289,-24-109-5289,4 64 5031,-4-64-5031,12 89 4902,-12-89-4902,1 89 645,-1-89-645,0 97 645,0-97-645,0 96 258,0-96-258,-3 92 258,3-92-258,-4 91-129,4-91 129,-6 74-387,6-74 387,0 68-1161,0-68 1161,-9 41-4902,9-41 4902,0 30-5031,0-30 5031,0 0-5418,0 0 5418,18 0-5805,-18 0 5805</inkml:trace>
  <inkml:trace contextRef="#ctx0" brushRef="#br0" timeOffset="70977.0596">1762 5974 10836,'0'0'0,"16"12"5289,-16-12-5289,-4 15 4902,4-15-4902,-7 30 4902,7-30-4902,-25 28 1032,25-28-1032,-13 33 645,13-33-645,-24 35 387,24-35-387,-21 41 516,21-41-516,-21 39 387,21-39-387,-17 39 0,17-39 0,-8 41 129,8-41-129,-5 32-258,5-32 258,0 28-387,0-28 387,7 18-258,-7-18 258,19 9-258,-19-9 258,21 0-387,-21 0 387,25-6-387,-25 6 387,25-20-258,-25 20 258,24-29-129,-24 29 129,24-35 0,-24 35 0,18-38-129,-18 38 129,12-37 0,-12 37 0,9-35-129,-9 35 129,3-29 129,-3 29-129,0-20 0,0 20 0,0 0 129,0 0-129,-12-10 0,12 10 0,-7 9 0,7-9 0,-6 22 129,6-22-129,-3 34 129,3-34-129,0 37 129,0-37-129,3 42 129,-3-42-129,8 47 129,-8-47-129,10 46 0,-10-46 0,16 40-258,-16-40 258,13 25-1032,-13-25 1032,20 21-4644,-20-21 4644,15 7-4644,-15-7 4644,18 0-5031,-18 0 5031,12-10-5418,-12 10 5418</inkml:trace>
  <inkml:trace contextRef="#ctx0" brushRef="#br0" timeOffset="71102.0667">2034 6028 9159</inkml:trace>
  <inkml:trace contextRef="#ctx0" brushRef="#br0" timeOffset="71249.0752">2034 6028 9159,'2'32'5031,"-2"-32"-5031,-8 28 4644,8-28-4644,-9 33 4257,9-33-4257,-13 31 903,13-31-903,-3 39 645,3-39-645,-9 32 516,9-32-516,-1 33 258,1-33-258,0 25 129,0-25-129,5 20 129,-5-20-129,13 11-129,-13-11 129,17 2-129,-17-2 129,20 0-258,-20 0 258,24-21-387,-24 21 387,29-21-1419,-29 21 1419,21-44-2838,-21 44 2838,25-46-4515,-25 46 4515,21-53-4644,-21 53 4644,18-58-5031,-18 58 5031,14-66-4902,-14 66 4902</inkml:trace>
  <inkml:trace contextRef="#ctx0" brushRef="#br0" timeOffset="71295.0778">2206 5615 3354</inkml:trace>
  <inkml:trace contextRef="#ctx0" brushRef="#br0" timeOffset="71626.0967">2206 5615 3354,'-5'-78'4902,"5"78"-4902,0-19 4773,0 19-4773,0 0 4515,0 0-4515,1 7 3225,-1-7-3225,11 43 2193,-11-43-2193,2 48 1290,-2-48-1290,8 72 903,-8-72-903,6 82 387,-6-82-387,5 93 387,-5-93-387,7 95 258,-7-95-258,5 96 129,-5-96-129,6 85 258,-6-85-258,7 75 0,-7-75 0,4 58 129,-4-58-129,6 45 129,-6-45-129,7 26 129,-7-26-129,0 0 129,0 0-129,16 0 0,-16 0 0,9-14 0,-9 14 0,11-27 0,-11 27 0,13-35 258,-13 35-258,9-40-129,-9 40 129,13-40 129,-13 40-129,11-35-129,-11 35 129,12-27 129,-12 27-129,9-23 129,-9 23-129,8-14 129,-8 14-129,0 0 129,0 0-129,9 0-129,-9 0 129,5 21 258,-5-21-258,6 27 0,-6-27 0,6 33 129,-6-33-129,10 36 0,-10-36 0,10 37 129,-10-37-129,15 39 129,-15-39-129,14 32 0,-14-32 0,21 23-129,-21-23 129,23 16-258,-23-16 258,22 0-903,-22 0 903,32-3-4644,-32 3 4644,22-21-4644,-22 21 4644,24-24-4902,-24 24 4902,18-43-5289,-18 43 5289</inkml:trace>
  <inkml:trace contextRef="#ctx0" brushRef="#br0" timeOffset="72346.1379">2692 5531 9804,'0'0'0,"-2"42"5289,2-42-5289,3 33 4644,-3-33-4644,5 37 4644,-5-37-4644,13 58 1548,-13-58-1548,7 52 645,-7-52-645,14 60 774,-14-60-774,7 56 516,-7-56-516,13 59 516,-13-59-516,4 49 387,-4-49-387,8 46 387,-8-46-387,2 32 387,-2-32-387,3 27 258,-3-27-258,2 13 258,-2-13-258,0 0 129,0 0-129,0 0 129,0 0-129,0 0 129,0 0-129,9-16 129,-9 16-129,5-15 0,-5 15 0,10-17 129,-10 17-129,13-16 129,-13 16-129,15-12 129,-15 12-129,16-8-129,-16 8 129,19-2 0,-19 2 0,16 0 0,-16 0 0,14 12 0,-14-12 0,12 22-129,-12-22 129,10 27 129,-10-27-129,2 27-129,-2-27 129,0 29 0,0-29 0,-9 25 0,9-25 0,-18 22 0,18-22 0,-22 16-129,22-16 129,-20 8-387,20-8 387,-29-6-903,29 6 903,-17-12-5031,17 12 5031,-25-25-5031,25 25 5031,-13-25-5418,13 25 5418,-12-36-5805,12 36 5805</inkml:trace>
  <inkml:trace contextRef="#ctx0" brushRef="#br0" timeOffset="72653.1555">3079 5811 10707,'0'0'0,"11"32"5160,-11-32-5160,0 25 4902,0-25-4902,-7 24 4902,7-24-4902,0 32 645,0-32-645,0 27 387,0-27-387,3 33 387,-3-33-387,6 28 258,-6-28-258,14 26 258,-14-26-258,18 17 0,-18-17 0,21 11 129,-21-11-129,23 0 129,-23 0-129,23-5 0,-23 5 0,20-13 129,-20 13-129,21-19 0,-21 19 0,11-27 129,-11 27-129,6-26 129,-6 26-129,0-23 0,0 23 0,-9-21 0,9 21 0,-20-15-129,20 15 129,-25-12-258,25 12 258,-26-3-774,26 3 774,-40-7-4773,40 7 4773,-26 0-4902,26 0 4902,-29 0-5418,29 0 5418,-16 5-5676,16-5 5676</inkml:trace>
  <inkml:trace contextRef="#ctx0" brushRef="#br0" timeOffset="73293.1921">3476 5674 6321,'0'0'0,"-13"-5"5160,13 5-5160,-5 7 5031,5-7-5031,-12 12 4386,12-12-4386,-4 32 2193,4-32-2193,-13 25 1161,13-25-1161,-6 38 903,6-38-903,-8 34 645,8-34-645,-5 39 258,5-39-258,-2 40 258,2-40-258,0 32 0,0-32 0,1 31 129,-1-31-129,6 19 0,-6-19 0,11 8 129,-11-8-129,13 0 129,-13 0-129,16-12 0,-16 12 0,17-25 0,-17 25 0,16-38 129,-16 38-129,19-44 129,-19 44-129,14-59 258,-14 59-258,13-59 129,-13 59-129,9-65 387,-9 65-387,8-63 258,-8 63-258,0-62 258,0 62-258,0-59 387,0 59-387,-9-53 258,9 53-258,-9-46 258,9 46-258,-12-36 258,12 36-258,-13-23 258,13 23-258,-15-8 129,15 8-129,-12 0 129,12 0-129,-9 19 129,9-19-129,-8 30 129,8-30-129,-1 41 129,1-41-129,0 51 0,0-51 0,3 62 129,-3-62-129,12 59-129,-12-59 129,17 62-129,-17-62 129,17 58-387,-17-58 387,26 52-774,-26-52 774,20 38-1290,-20-38 1290,32 37-5031,-32-37 5031,23 20-5289,-23-20 5289,32 16-5547,-32-16 5547,25 0-6063,-25 0 6063</inkml:trace>
  <inkml:trace contextRef="#ctx0" brushRef="#br0" timeOffset="73713.2159">3772 5689 9288,'0'0'0,"-7"42"5031,7-42-5031,0 28 4902,0-28-4902,0 26 4515,0-26-4515,7 26 645,-7-26-645,6 25 387,-6-25-387,8 26 387,-8-26-387,8 18 129,-8-18-129,12 15 129,-12-15-129,12 7 0,-12-7 0,13 1 0,-13-1 0,13-1 0,-13 1 0,13-9 0,-13 9 0,12-14 0,-12 14 0,12-16 0,-12 16 0,9-17 129,-9 17-129,12-12 129,-12 12-129,0 0 258,0 0-258,19-10 258,-19 10-258,0 0 258,0 0-258,15 8 258,-15-8-258,8 20 387,-8-20-387,11 34 258,-11-34-258,9 39 387,-9-39-387,8 50 258,-8-50-258,5 54 258,-5-54-258,3 54 258,-3-54-258,0 54 387,0-54-387,-4 49 258,4-49-258,-16 37 258,16-37-258,-22 27 258,22-27-258,-28 10 258,28-10-258,-33 0 258,33 0-258,-34-14 129,34 14-129,-36-30 129,36 30-129,-30-35 0,30 35 0,-27-39 0,27 39 0,-15-36-516,15 36 516,-12-51-2322,12 51 2322,5-27-5160,-5 27 5160,19-28-5160,-19 28 5160,39-11-5547,-39 11 5547,45-7-6192,-45 7 6192</inkml:trace>
  <inkml:trace contextRef="#ctx0" brushRef="#br0" timeOffset="76905.3987">16815 3091 4644,'0'0'0,"-10"11"4644,10-11-4644,0 0 4773,0 0-4773,0 0 4515,0 0-4515,-13 0 2580,13 0-2580,0 0 1290,0 0-1290,0 0 1161,0 0-1161,0 0 1290,0 0-1290,0 0 774,0 0-774,0 0 774,0 0-774,0 0 645,0 0-645,0 0 645,0 0-645,7-1 516,-7 1-516,12 0 387,-12 0-387,15-4 258,-15 4-258,18 0 774,-18 0-774,24-2 258,-24 2-258,28 0 129,-28 0-129,33 0 129,-33 0-129,35 0 258,-35 0-258,37 0 0,-37 0 0,39 0 129,-39 0-129,39 3 258,-39-3-258,41 4-387,-41-4 387,40 7 129,-40-7-129,38 5 0,-38-5 0,33 6 129,-33-6-129,30 8 0,-30-8 0,25 9-129,-25-9 129,17 6-516,-17-6 516,16 8-903,-16-8 903,0 0-4902,0 0 4902,0 0-5031,0 0 5031,-3-7-5289,3 7 5289,0 0-6192,0 0 6192</inkml:trace>
  <inkml:trace contextRef="#ctx0" brushRef="#br0" timeOffset="92625.2977">7125 7089 1548,'0'0'0,"4"14"3612,-4-14-3612,0 19 3999,0-19-3999,0 0 3741,0 0-3741,-10 24 129,10-24-129,-7 18 129,7-18-129,-5 19 0,5-19 0,-9 21 0,9-21 0,-11 23 258,11-23-258,-12 18 387,12-18-387,-18 10 516,18-10-516,-16 9 387,16-9-387,-25 0 774,25 0-774,-24 3 516,24-3-516,-32 0 774,32 0-774,-30 0 645,30 0-645,-42-6 516,42 6-516,-41 0 645,41 0-645,-48-2 516,48 2-516,-49 0 387,49 0-387,-57 0 258,57 0-258,-57 0 258,57 0-258,-65 0 387,65 0-387,-63-3 129,63 3-129,-71-7 129,71 7-129,-70-8 129,70 8-129,-71-13 0,71 13 0,-75-15 129,75 15-129,-77-13 0,77 13 0,-74-12 129,74 12-129,-75-11 0,75 11 0,-70-6 0,70 6 0,-69-4 0,69 4 0,-64 0 129,64 0-129,-63 0 129,63 0-129,-58 0 129,58 0-129,-55 2 129,55-2-129,-52 3 129,52-3-129,-53 2 258,53-2-258,-54 0 129,54 0-129,-51 0 0,51 0 0,-51 0 129,51 0-129,-50 0 0,50 0 0,-44-4 0,44 4 0,-43-5 129,43 5-129,-38-2 0,38 2 0,-33-2 0,33 2 0,-26-1 0,26 1 0,-23 0 129,23 0-129,-14 0 0,14 0 0,-12 0 0,12 0 0,0 0 258,0 0-258,0 0 0,0 0 0,0 0 0,0 0 0,0 0 129,0 0-129,0 0 0,0 0 0,20-8 0,-20 8 0,18-6 0,-18 6 0,28-8-129,-28 8 129,33-5-258,-33 5 258,42 0 0,-42 0 0,45-2-129,-45 2 129,55 3-258,-55-3 258,57 8-129,-57-8 129,66 15-387,-66-15 387,67 15-129,-67-15 129,69 23-258,-69-23 258,71 18-129,-71-18 129,72 19-258,-72-19 258,74 15-129,-74-15 129,75 16-129,-75-16 129,73 9 0,-73-9 0,75 13 0,-75-13 0,73 15 0,-73-15 0,76 10 0,-76-10 0,73 12 0,-73-12 0,72 13 0,-72-13 0,71 20 0,-71-20 0,77 15 129,-77-15-129,75 20 0,-75-20 0,77 16 129,-77-16-129,77 14 129,-77-14-129,69 9 258,-69-9-258,69 9 129,-69-9-129,63 1 129,-63-1-129,60 0 129,-60 0-129,46-6 0,-46 6 0,40-18-387,-40 18 387,33-6-2322,-33 6 2322,24-13-4515,-24 13 4515,13-14-4902,-13 14 4902,11-7-5160,-11 7 5160</inkml:trace>
  <inkml:trace contextRef="#ctx0" brushRef="#br0" timeOffset="96013.4914">9912 7549 645,'0'0'0,"10"15"4515,-10-15-4515,8 14 4773,-8-14-4773,0 0 4515,0 0-4515,0-11 2064,0 11-2064,0 0 1419,0 0-1419,0-15 1032,0 15-1032,-1-11 645,1 11-645,-10-18 645,10 18-645,-6-16 516,6 16-516,-13-21 387,13 21-387,-12-18 387,12 18-387,-18-27 516,18 27-516,-14-23 387,14 23-387,-25-35 516,25 35-516,-21-33 258,21 33-258,-28-42 387,28 42-387,-23-38 387,23 38-387,-29-41 258,29 41-258,-25-42 129,25 42-129,-27-36 387,27 36-387,-22-34 129,22 34-129,-20-28 0,20 28 0,-17-19 129,17 19-129,-13-14 0,13 14 0,-10-13 129,10 13-129,-6-10 0,6 10 0,0 0 129,0 0-129,0 0 129,0 0-129,-9-12 0,9 12 0,0 0 129,0 0-129,-5-14 0,5 14 0,0 0 0,0 0 0,-5-16 129,5 16-129,0 0-129,0 0 129,-5-16 0,5 16 0,0 0-129,0 0 129,-5-14 129,5 14-129,0 0 0,0 0 0,0 0 0,0 0 0,0 0 0,0 0 0,-9 12-129,9-12 129,-3 15 129,3-15-129,0 14 0,0-14 0,0 17 129,0-17-129,-1 18-129,1-18 129,-3 17 0,3-17 0,0 13 0,0-13 0,-4 13 0,4-13 0,-2 13 129,2-13-129,0 0 0,0 0 0,-8 21 0,8-21 0,-4 11 0,4-11 0,-6 11 0,6-11 0,0 0 0,0 0 0,-10 17 0,10-17 0,0 0 0,0 0 0,-12 14 0,12-14 0,0 0 0,0 0 0,-9 12 0,9-12 0,0 0 0,0 0 0,0 0 0,0 0 0,-15-9 0,15 9 0,-2-12 129,2 12-129,-4-22 0,4 22 0,-1-20 0,1 20 0,-1-28 129,1 28-129,0-32 129,0 32-129,0-32 0,0 32 0,0-34 129,0 34-129,0-27-129,0 27 129,0-29 129,0 29-129,0-24 129,0 24-129,2-25 129,-2 25-129,4-25 0,-4 25 0,2-17 0,-2 17 0,5-15 258,-5 15-258,7-13 0,-7 13 0,0 0 129,0 0-129,21-12 129,-21 12-129,14 0 0,-14 0 0,18 15 258,-18-15-258,19 18 0,-19-18 0,22 23 0,-22-23 0,22 28 129,-22-28-129,25 28 0,-25-28 0,23 30 258,-23-30-258,22 25 0,-22-25 0,21 20 129,-21-20-129,19 16-129,-19-16 129,18 14 129,-18-14-129,17 7 0,-17-7 0,16 8-129,-16-8 129,12 0-645,-12 0 645,18 11-5289,-18-11 5289,0 0-4902,0 0 4902,12 4-5676,-12-4 5676,0 0-5934,0 0 5934</inkml:trace>
  <inkml:trace contextRef="#ctx0" brushRef="#br0" timeOffset="492072.1449">9943 7136 5676,'0'0'0,"42"33"4773,-42-33-4773,18 16 4386,-18-16-4386,25 25 4128,-25-25-4128,14 18-774,-14-18 774,16 21-516,-16-21 516,5 16-387,-5-16 387,7 20-387,-7-20 387,0 18-129,0-18 129,0 14 129,0-14-129,-5 15 258,5-15-258,-15 11 516,15-11-516,-17 17 774,17-17-774,-31 10 645,31-10-645,-35 17 516,35-17-516,-49 10 387,49-10-387,-55 12 258,55-12-258,-73 11 129,73-11-129,-80 8 129,80-8-129,-91 5 129,91-5-129,-102 0 129,102 0-129,-106 0 0,106 0 0,-112 0 129,112 0-129,-118 0 129,118 0-129,-117 0 258,117 0-258,-122 0 129,122 0-129,-116 0 258,116 0-258,-117 3 258,117-3-258,-108 16 258,108-16-258,-110 12 129,110-12-129,-101 17 129,101-17-129,-97 15 0,97-15 0,-85 18 129,85-18-129,-78 17 129,78-17-129,-66 18 258,66-18-258,-55 15 129,55-15-129,-44 11 258,44-11-258,-32 7 258,32-7-258,-18 8 258,18-8-258,0 0 258,0 0-258,0 0 258,0 0-258,12 13 258,-12-13-258,33 4 258,-33-4-258,42 4 0,-42-4 0,54 7 129,-54-7-129,66 6-129,-66-6 129,78 1 0,-78-1 0,86 2 0,-86-2 0,93 1 0,-93-1 0,104 0 0,-104 0 0,107 0 0,-107 0 0,111-9 0,-111 9 0,116-11 0,-116 11 0,116-12 0,-116 12 0,120-13 0,-120 13 0,117-16-129,-117 16 129,117-17 0,-117 17 0,113-15 129,-113 15-129,105-10 0,-105 10 0,103-7-129,-103 7 129,99-7 0,-99 7 0,91-1 0,-91 1 0,83 0 0,-83 0 0,73 2 129,-73-2-129,61 7 0,-61-7 0,51 9-129,-51-9 129,39 5 0,-39-5 0,23 7 0,-23-7 0,0 0-129,0 0 129,0 0 0,0 0 0,-20 9 0,20-9 0,-46-1 0,46 1 0,-63-7 129,63 7-129,-81-10 129,81 10-129,-100-8 0,100 8 0,-113-8 0,113 8 0,-127-8 129,127 8-129,-136-7 0,136 7 0,-145-4 0,145 4 0,-149 0 0,149 0 0,-154 1 129,154-1-129,-153 8-129,153-8 129,-152 5 129,152-5-129,-149 7 0,149-7 0,-145 7 0,145-7 0,-138 6 0,138-6 0,-127 6 129,127-6-129,-115 2 129,115-2-129,-100 3 0,100-3 0,-87 0 0,87 0 0,-71 5 129,71-5-129,-53 1 0,53-1 0,-38 2 258,38-2-258,-24 0 129,24 0-129,0 0 129,0 0-129,0 0 129,0 0-129,12 14 129,-12-14-129,29 1 0,-29-1 0,45-1 129,-45 1-129,58-6 0,-58 6 0,70-12 0,-70 12 0,88-13 0,-88 13 0,98-14 0,-98 14 0,108-18 0,-108 18 0,120-19-129,-120 19 129,133-20 0,-133 20 0,140-11 0,-140 11 0,147-15 0,-147 15 0,152-7 0,-152 7 0,157-5 0,-157 5 0,160-2-129,-160 2 129,158 0 0,-158 0 0,157 7 0,-157-7 0,150 11-129,-150-11 129,147 13 0,-147-13 0,134 15 0,-134-15 0,125 11 0,-125-11 0,107 9 0,-107-9 0,92 9 0,-92-9 0,72 4 0,-72-4 0,52 0 0,-52 0 0,32-3 0,-32 3 0,0 0-129,0 0 129,-9-16 0,9 16 0,-42-12 0,42 12 0,-65-13 129,65 13-129,-87-14 0,87 14 0,-107-6 129,107 6-129,-127-2 129,127 2-129,-142 0 129,142 0-129,-152 1 258,152-1-258,-158 7 129,158-7-129,-162 16 258,162-16-258,-164 25 0,164-25 0,-155 25 258,155-25-258,-153 29 0,153-29 0,-144 30 0,144-30 0,-138 37-258,138-37 258,-136 24-1419,136-24 1419,-116 33-5160,116-33 5160,-114 19-5418,114-19 5418,-93 11-5805,93-11 5805,-85 2-6192,85-2 6192</inkml:trace>
  <inkml:trace contextRef="#ctx0" brushRef="#br0" timeOffset="502739.755">8858 7510 1419,'0'0'0,"-12"30"3741,12-30-3741,0 24 3999,0-24-3999,-7 18 2838,7-18-2838,-5 10 0,5-10 0,-8 11 129,8-11-129,-12 4 258,12-4-258,-13 3 387,13-3-387,-19 0 387,19 0-387,-19-1 387,19 1-387,-28-7 516,28 7-516,-27-5 516,27 5-516,-40-8 645,40 8-645,-39-5 387,39 5-387,-50-9 387,50 9-387,-51-9 258,51 9-258,-59-13 387,59 13-387,-59-13 129,59 13-129,-65-20 258,65 20-258,-66-25 0,66 25 0,-66-35 129,66 35-129,-66-43 0,66 43 0,-59-44 0,59 44 0,-55-49 0,55 49 0,-51-53 0,51 53 0,-42-56 0,42 56 0,-37-55 0,37 55 0,-33-54 129,33 54-129,-26-51-129,26 51 129,-21-49 129,21 49-129,-20-50 0,20 50 0,-16-45 129,16 45-129,-17-51 258,17 51-258,-13-47 258,13 47-258,-13-52 258,13 52-258,-11-48 258,11 48-258,-12-52 516,12 52-516,-5-49 258,5 49-258,-4-53 387,4 53-387,0-52 258,0 52-258,4-55 258,-4 55-258,12-50 129,-12 50-129,18-55 0,-18 55 0,27-53 129,-27 53-129,31-54 0,-31 54 0,39-54 129,-39 54-129,43-57 0,-43 57 0,50-59 258,-50 59-258,50-64 129,-50 64-129,56-64 129,-56 64-129,51-68 387,-51 68-387,57-72 258,-57 72-258,54-74 387,-54 74-387,58-74 129,-58 74-129,55-73 0,-55 73 0,60-67 258,-60 67-258,63-64 0,-63 64 0,66-61 129,-66 61-129,73-53 0,-73 53 0,79-45 258,-79 45-258,85-43 0,-85 43 0,91-34 129,-91 34-129,99-29 0,-99 29 0,100-26-129,-100 26 129,106-22 0,-106 22 0,109-14 0,-109 14 0,108-11 129,-108 11-129,107-7 0,-107 7 0,110 0 0,-110 0 0,108 11 0,-108-11 0,104 16 0,-104-16 0,108 28 0,-108-28 0,103 35 0,-103-35 0,103 46 0,-103-46 0,99 59-129,-99-59 129,98 71-258,-98-71 258,94 79-129,-94-79 129,92 87-258,-92-87 258,86 96-129,-86-96 129,80 99-129,-80-99 129,73 106-258,-73-106 258,66 104-258,-66-104 258,57 100-129,-57-100 129,47 95-129,-47-95 129,37 91 0,-37-91 0,27 86 0,-27-86 0,16 83 129,-16-83-129,5 78 0,-5-78 0,-3 77-129,3-77 129,-16 73 129,16-73-129,-25 76-129,25-76 129,-34 77 0,34-77 0,-38 76 0,38-76 0,-45 77 0,45-77 0,-50 79-129,50-79 129,-54 81-129,54-81 129,-57 84 0,57-84 0,-61 81-129,61-81 129,-67 76 0,67-76 0,-71 71 0,71-71 0,-79 66 0,79-66 0,-86 58 0,86-58 0,-94 54 0,94-54 0,-98 46 0,98-46 0,-108 38 258,108-38-258,-114 37 0,114-37 0,-119 33 129,119-33-129,-121 33-129,121-33 129,-124 31 129,124-31-129,-124 31 0,124-31 0,-124 25 129,124-25-129,-125 23-129,125-23 129,-123 17 0,123-17 0,-120 9 0,120-9 0,-118 0 0,118 0 0,-115 0 129,115 0-129,-115-14 0,115 14 0,-118-25 129,118 25-129,-118-33 0,118 33 0,-111-35 258,111 35-258,-109-43 258,109 43-258,-102-44 129,102 44-129,-95-49 129,95 49-129,-88-53 129,88 53-129,-78-60 129,78 60-129,-65-65 129,65 65-129,-54-68 129,54 68-129,-42-75 0,42 75 0,-30-81 0,30 81 0,-25-89 0,25 89 0,-13-96-129,13 96 129,-7-102-129,7 102 129,0-107-129,0 107 129,8-106 0,-8 106 0,18-112-129,-18 112 129,25-109 129,-25 109-129,32-110 129,-32 110-129,41-105 129,-41 105-129,50-103 258,-50 103-258,57-98 258,-57 98-258,63-97 258,-63 97-258,73-91 129,-73 91-129,78-88 258,-78 88-258,83-81 0,-83 81 0,89-84 129,-89 84-129,93-79 129,-93 79-129,96-75 129,-96 75-129,101-67 0,-101 67 0,107-65 0,-107 65 0,109-57 129,-109 57-129,113-59-129,-113 59 129,116-53 258,-116 53-258,119-47 0,-119 47 0,125-40 0,-125 40 0,124-34 0,-124 34 0,124-27-129,-124 27 129,124-12 0,-124 12 0,121-3 0,-121 3 0,119 8-129,-119-8 129,118 24-129,-118-24 129,117 41-129,-117-41 129,109 54 0,-109-54 0,105 67 0,-105-67 0,102 81-258,-102-81 258,93 93-129,-93-93 129,91 107-129,-91-107 129,88 118-129,-88-118 129,80 123-129,-80-123 129,78 128 0,-78-128 0,71 132-258,-71-132 258,66 139 0,-66-139 0,61 136 0,-61-136 0,46 135 0,-46-135 0,35 128 0,-35-128 0,20 127 0,-20-127 0,7 125 0,-7-125 0,-11 125 0,11-125 0,-26 125 0,26-125 0,-42 122 0,42-122 0,-54 119-129,54-119 129,-65 120-129,65-120 129,-74 117-129,74-117 129,-83 113-129,83-113 129,-91 101-129,91-101 129,-99 92-129,99-92 129,-105 72-129,105-72 129,-115 58 129,115-58-129,-125 42 0,125-42 0,-138 19 129,138-19-129,-146 3 129,146-3-129,-158-8 258,158 8-258,-164-26 0,164 26 0,-176-37 129,176 37-129,-184-40 129,184 40-129,-184-46-129,184 46 129,-193-52-258,193 52 258,-188-44-1161,188 44 1161,-193-50-4515,193 50 4515,-185-56-5031,185 56 5031,-174-61-5418,174 61 5418,-162-70-5418,162 70 5418</inkml:trace>
</inkml:ink>
</file>

<file path=ppt/ink/ink11.xml><?xml version="1.0" encoding="utf-8"?>
<inkml:ink xmlns:inkml="http://www.w3.org/2003/InkML">
  <inkml:definitions>
    <inkml:context xml:id="ctx0">
      <inkml:inkSource xml:id="inkSrc0">
        <inkml:traceFormat>
          <inkml:channel name="X" type="integer" max="960" units="cm"/>
          <inkml:channel name="Y" type="integer" max="600" units="cm"/>
        </inkml:traceFormat>
        <inkml:channelProperties>
          <inkml:channelProperty channel="X" name="resolution" value="28.31858" units="1/cm"/>
          <inkml:channelProperty channel="Y" name="resolution" value="28.30189" units="1/cm"/>
        </inkml:channelProperties>
      </inkml:inkSource>
      <inkml:timestamp xml:id="ts0" timeString="2017-10-05T15:37:30.502"/>
    </inkml:context>
    <inkml:brush xml:id="br0">
      <inkml:brushProperty name="width" value="0.05292" units="cm"/>
      <inkml:brushProperty name="height" value="0.05292" units="cm"/>
      <inkml:brushProperty name="color" value="#1F497D"/>
    </inkml:brush>
    <inkml:context xml:id="ctx1">
      <inkml:inkSource xml:id="inkSrc116">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7-10-05T15:46:02.220"/>
    </inkml:context>
  </inkml:definitions>
  <inkml:trace contextRef="#ctx0" brushRef="#br0">4143 2778,'0'25,"0"0,0 24,25-24,-25 50,0-26,0 26,0-26,24 50,-24-24,0 24,0-25,0 26,0-1,-24-25,24 26,0-26,0 0,-25 1,25-1,0 1,0-26,-25 26,25-26,0 1,0-1,0 1,0-25,0 24,0-24,0 0,25 0,-25 0,25-1,-1 1,1 0,0 0,0 0,24 0,1-1,0-24,-1 50,26-25,-26-25,26 25,-1-1,-24 1,24 0,25 0,-24 0,-1-1,25 1,-24 0,24 0,0-25,0 25,25-1,-24 1,24 0,-25 0,25 0,0-1,-25 1,25 0,0-25,0 0,-25 25,25-25,0 0,1 0,-26 25,25-25,0 0,0 24,0-24,0 0,25 0,-25 0,0 0,0 0,25 0,-25-24,24 24,1 0,0 0,0 24,0-24,24 25,-24 0,0 0,0-25,0 25,24-1,-24-24,0 0,0 0,0 0,24 0,-24 25,0-25,0 0,24 0,-24 0,25 0,-25 25,-1-25,26 0,-25 0,0 0,0 0,-1 0,-24 0,25 0,0 0,-25 0,0 25,0-25,-25 0,25 25,-24-25,-26 0,25 0,-24 24,-26-24,26 0,-26 0,1 0,-25 0,0 0,-1 0,1-24,0 24,0 0,-25-25,0 25,25-25,-25 0,24 0,-24 1,25-26,-25 25,0-24,25-26,-25 26,25-1,-25-24,0-26,25 26,-25-25,24 24,-24-49,0 25,0-25,0 0,25 0,-25 0,0 0,0-25,0 50,0-25,0 0,0 25,0 24,0-24,0 25,0-1,0 1,0 24,-25 1,25-26,-24 26,-1-1,0 0,0 1,-24 24,-1-25,0 25,1 1,-26 24,26-25,-26 0,1 25,-25-25,24 25,-24 0,0-25,0 25,-1 0,1 0,-25 0,25-24,-25 24,0 0,25 0,-25 0,0 0,0 0,0 0,-25 0,25 0,-25 0,25 0,-25 0,0 0,0 0,25 0,-24 0,-1 0,0 0,0 0,25 0,-25 0,25 0,0 0,0 0,0 24,0-24,0 0,25 25,-25-25,0 0,0 0,0 25,0-25,0 0,0 0,0 0,-25 25,25-25,0 0,-25 0,25 0,0 0,0 0,-25 0,25 0,0-25,0 25,25 0,-25 0,0 0,0 0,24 0,-24 0,25 0,0 0,-25-25,25 25,-25 0,25 0,-1-25,1 25,0 0,0 0,-1 0,26 0,0 0,-26 0,26 0,0 0,-1 0,26 0,-26 0,26 0,-26 0,25 0,26 0,-26 0,25 25,0-25,1 0,-1 0,0 25,25-25,0 0,-25 0,25 0,0 0,0 0,-25 0,25 0,-24 0,24 0,-25 25,0-25,0 0,0 0,1 0,-1 25,0-1,0-24,0 25,1 25,-1-25,25 24,-25 1,0-25,25 24,0 1,-25-25,25 0,0-1,0-24,0 0,0 0,25 0,0-24,-25 24</inkml:trace>
  <inkml:trace contextRef="#ctx0" brushRef="#br0" timeOffset="1721.0984">8136 3274,'0'0,"0"0,0 0,-25 0,25 25,0-25,0 0,0 0,25 0,-25 0,0 0,0 0,25 0,-25 0,25 0,0 0,0 0,-1 0,1 0,0 0,0 0,24 0,-24 0,0 0,0 0,0-25,-1 25,1 0,0 0,0 0,0-25,-25 25,24 0,1 0,0 0,-25 0,25 0,-25 0,25 0,-25 0,0 0,0 0,0 0,0 0,0 0,0 0,0 0,0 0,0 0,0 0,0 0,0 0,0 0,0 0,0 25,0-25,0 25,0-25,-25 0,25 0,0 25,0-25,-25 25,25-25,0 0,0 0,0 24,0-24,0 0,0 0,0 0,0 0,0 0,0 0,0 0,0 0,0 0,0-24,0 24,0-25,0 25,0-25,25 25,-25 0,0 0,0-25,0 0,0 25,0-24,0 24,0 0,0-25,0 25,0-25,0 25,-25 0,25-25,-25 25,0 0,25 0,-24-25,24 25,-25 0,25 0,0 0,-25 0,25 0,0 0,0-24,0 24,-25 0,25 0,0 0,0 24</inkml:trace>
  <inkml:trace contextRef="#ctx0" brushRef="#br0" timeOffset="29792.704">4589 10517,'50'0,"-25"25,-1-25,-24 25,25 24,-25 1,-25 24,25 26,0-1,-24 25,24 25,-25 0,0 24,0-24,0 25,1-1,-26 1,0-25,1 24,-1 1,-24-25,24 24,1-24,-26 25,26-25,-1 0,25-1,-25 1,26 0,24-25,-25 0,25-25,25 1,-25-26,49-24,-24-1,25 1,-1-25,26 24,-1-49,25 25,1-25,-1 0,0 25,50-25,-25 0,25-25,0 25,24-25,1 0,24 1,1-1,24-25,0 25,25-24,0 24,0 0,0 0,25 1,-25-1,25 25,0-25,-25 25,25-25,0 0,0 1,-1-1,1 0,0-25,0 25,-25-24,25-1,-25 1,0-1,0 25,-25-24,0 24,-24 0,-1-25,-24 50,0-24,-26-1,1 0,-25 25,-24-25,-1 0,0 1,-25-1,1 0,-26 0,1-24,0 24,-26-25,1 1,-25-1,25 0,-25-24,0 24,0-24,0 24,0-49,0 25,0-26,0 1,-25-25,25 25,0-50,0 25,-25 0,25-25,-24 25,24 0,-25 0,25 0,-25 0,25 25,-25-25,0 25,25 24,-24-24,-26 25,25-1,-24 1,24-1,-50 26,26-1,-26 1,1-1,-1 0,-24 26,0-1,0 0,0 0,-25 0,0 1,0 24,-25-25,25 25,-25-25,0 25,-25 0,1-25,24 25,-25-25,-24 1,24 24,1-25,-26 0,1 25,-1-25,26 25,-26-25,1 25,-1-25,1 25,24 0,-24 0,24 0,1 0,-26 0,26-24,-1 24,0 0,1-25,-26 25,26-25,-1 0,0 25,1-25,-1 25,0 0,1-24,-1 24,25 0,0 0,-24 0,24 0,25 0,-25 0,25-25,0 25,0 0,0 0,0 0,25 0,0 25,-1-1,26-24,-25 25,24 0,1-25,-1 25,26-25,-1 25,25-25,1 24,-1-24,0 0,25 0,0 25,25-25,0 25,-1 0,1 0,0 0,25-1,-1 26,-24 0,25-1,-1 1,1 24,0 1,-1-1,-24 0,25 1,-26 24,26-49,-25 49,-25-50,25 1,-25 0,-25-50,25 0</inkml:trace>
  <inkml:trace contextRef="#ctx0" brushRef="#br0" timeOffset="36304.0765">12576 12576,'0'-25,"0"25,0 0,0 0,25-25,-25 25,0 0,0 0,0 0,-25 25,1-25,24 0,-50 0,25 0,-25 0,26 0,-51-25,26 25,-1 0,0 0,1 0,-1 25,25-25,1 25,-1-25,25 25,0-25,0 0,0 0,25 0,-1 0,1 0,0-25,25 25,-1 0,-24 0,25 0,-1 0,-24 25,25-25,-26 0,1 0,0 0,0 0,-25 0,0 0,0-25,0 25,-25-25,25 25,-25-25,0 25,1 0,-1 0,25 0,-25 25,25-25,0 25,0 0,25-25,0 25,24-1,-24 1,25 0,-1 0,-24 0,25 24,-1-24,1 25,-50-50</inkml:trace>
  <inkml:trace contextRef="#ctx0" brushRef="#br0" timeOffset="37404.1394">9525 12675,'-148'0,"73"-25,1 25,24-24,-49 24,24 0,1 0,0 24,24 1,-24-25,24 25,0 0,1 0,-1-1,50-24</inkml:trace>
  <inkml:trace contextRef="#ctx0" brushRef="#br0" timeOffset="38081.1781">5532 11906,'0'0,"0"0,-50-25,50 25,-49 25,-1-25,0 0,50 0</inkml:trace>
  <inkml:trace contextRef="#ctx0" brushRef="#br0" timeOffset="40977.3437">11559 12675,'0'0,"0"0,0 25,0-25,-24 0,-1 25,-25 0,-24-25,24 24,-24 1,24 25,-24-25,-1-1,75-24</inkml:trace>
  <inkml:trace contextRef="#ctx0" brushRef="#br0" timeOffset="47512.7175">15478 12601,'0'124,"0"-50,25 1,-25-1,0 25,25-24,-25-1,0 1,0-1,0-24,25-1,-25 1,0-25,0-1,0-24,0 0,0-24,0-1,0 25</inkml:trace>
  <inkml:trace contextRef="#ctx0" brushRef="#br0" timeOffset="47827.7356">15975 12328,'0'0,"0"0,0 0,0 25,-50-25,0 25,-24-25,-25 0,-1 24,1-24,0 0,0 0,24 0,1 0,0 0,49 25,-25-25,50 25,-25-25,25 25,0-25,25 25</inkml:trace>
  <inkml:trace contextRef="#ctx0" brushRef="#br0" timeOffset="48407.7687">16818 12675,'0'50,"-25"-50,0 25,1-1,-26-24,0 25,1-25,-1 25,-24-25,24 0,0 0,26 0,-26 0,25 0,25 0</inkml:trace>
  <inkml:trace contextRef="#ctx0" brushRef="#br0" timeOffset="48715.7864">16843 13146,'25'75,"-25"-25,-25-26,0 1,0 0,-24 0,24-25,-25 25,25-1,-24 1,24 0,0 25,25-26,-25 26,25 0,0-26,0 1,0 25,0-50,0 0,0 25</inkml:trace>
  <inkml:trace contextRef="#ctx0" brushRef="#br0" timeOffset="49451.8285">16768 13221,'50'0,"-50"25,0 0,0-1,-25 26,-24-25,-1 0,-25 24,1-24,0 0,-1 0,1-1,-1-24,26 25,24-25,0 0,0 0,25 0,0 0,0-25,0 1,25 24,0-50,0 25</inkml:trace>
  <inkml:trace contextRef="#ctx0" brushRef="#br0" timeOffset="49812.8491">16644 12650,'50'25,"-50"-25,0 25,0 0,-25 0,-25-1,1 1,-1 0,-24-25,-1 25,1-25,24 0,1 0,-1 0,25 25,1-25,24 0,0 0,0 0,0 0</inkml:trace>
  <inkml:trace contextRef="#ctx0" brushRef="#br0" timeOffset="51215.9294">17314 13593,'0'74,"25"1,0-1,-1 1,1 24,25-25,-25 25,24 1,1-1,-1-25,1 1,-25-1,25 1,-1-26,-24-24,0 25,0-50,-1 24,1-24,-25 0,25-24,-25 24,0-25,25 0,-25 0,0 0,0 1,25-26,-25 0,0-24,0 0,0-1,0-24,0-25,0 25,0-25,-25 0,25 0,-25 0,25 0,-25 24,25-24,0 25,-25 0,25-25,-24 25,24-1,-25 26,25-25,-25 24,25 1,-25 0,25-1,0 25,-25-24,25 24,0 26,0-26,0 0,0 26,-24-26,24 25,0 0,0-24,0 24,-25-25,25 26,0-1,0 0,-25 0,25 0,0 1,0 24,0-25,0 0,0 25,0-25,0 25,0-25,0 25,0-24,0 24,25-25,-25 25,25-25,-25 25,24-25,1 0,25 1,-25 24,24-25,-24 25,25 0,-1-25,26 25,-26-25,26 25,-1 0,25 0,-24-25,24 25,0 0,0 0,1 0,-1 0,0 0,25 0,-25-25,0 25,1 0,24 0,-25-24,25 24,-25 0,0 0,25-25,-24 25,24 0,-25 0,25-25,-25 25,25 0,-25 0,25 0,0-25,-24 25,24 0,-25 0,25 0,-25 0,0 0,25 0,-24 0,-1 0,0 25,25-25,-25 0,0 25,1-25,-26 0,25 0,-24-25,-26 25,1-25,0 25,-26-25,-24-24,0 24,-49 0,-1-24,-49-1</inkml:trace>
  <inkml:trace contextRef="#ctx0" brushRef="#br0" timeOffset="51748.9598">16868 10964,'-25'49,"25"1,0-25,0 24,0 1,0 0,-25-1,25 1,0-25,0-1,0 1,25 0,-25-25,25 0,24-25,-24 0,25 25,-26-49,1 24,0-25,25 1,-50 49</inkml:trace>
  <inkml:trace contextRef="#ctx0" brushRef="#br0" timeOffset="51923.9699">17140 10914,'0'25,"0"24,0 1,0 24,0 26,0-1,25 0,-25 0,25 1,-25-26,0 0,25 1,-25-50,0-1,0-24</inkml:trace>
  <inkml:trace contextRef="#ctx0" brushRef="#br0" timeOffset="55892.1968">18554 11658,'0'50,"0"-50,0 25,0 24,0-24,0 25,0-1,-25 1,25-1,0 1,-24 0,24-1,-25-24,25 25,-25-25,25-1,0 1,0 0,-25 0,25-25,25 25,-25-25,25 0,0 0,-1 0,1 24,25-24,-25 0,-1 0,26 0,-50 0,25 0,0 0,-25 0,24-24,-24 24,0 0,0 0,0 0,-24 0,24-25</inkml:trace>
  <inkml:trace contextRef="#ctx0" brushRef="#br0" timeOffset="56251.2174">18480 12030,'0'0,"0"0,25 25,-25-25,0 0,0 0,24-25,1 25,0-25,-25 25,25-24,0 24,-1-25,1 25,-25-25,25 25,-25-25,25 25,-25 0,0 0,0 0,0 0</inkml:trace>
  <inkml:trace contextRef="#ctx0" brushRef="#br0" timeOffset="56552.2346">18529 11683,'25'-25,"0"0,0 1,0-1,24 0,-24 25,0-25,0 0,-1 25,1 0,0-24,0 24,-25 0,0 0,0 0,0 0,0 24,-25 1</inkml:trace>
  <inkml:trace contextRef="#ctx0" brushRef="#br0" timeOffset="57048.263">19050 12154,'0'0,"0"0,0 0,0 0,0 0,0 0,-24 25,24 0,0 0,0-25,0 25,24-1,-24 1,25-25,-25 25,25 0,-25 0,0-1,0-24,0 25,0-25,0 0,-25 0,0 25,1-25,24 0,-25 0,0 0,25 0,0 0</inkml:trace>
  <inkml:trace contextRef="#ctx0" brushRef="#br0" timeOffset="58591.3512">19670 11534,'0'0,"0"0,0 50,-24-25,24 24,-25 1,25 24,-25-24,25 24,0-24,0 24,0-24,0-1,25 1,0 0,-1-1,26 1,-25-25,0 0,24-25,-24 24,0-24,0 0</inkml:trace>
  <inkml:trace contextRef="#ctx0" brushRef="#br0" timeOffset="58940.3712">20043 11733,'0'74,"0"-24,0-1,0 26,0-26,0 1,0-25,0-1,0 26,0-50,24 25,-24-25,25 0,-25 0,0 0</inkml:trace>
  <inkml:trace contextRef="#ctx0" brushRef="#br0" timeOffset="59248.3888">20464 11807,'25'0,"-50"0,25 0,-25 0,1 0,-1 25,-25-25,25 25,-24-25,24 0,0 0,0 24,25-24,0 0,-24-24,48 24,-24 0</inkml:trace>
  <inkml:trace contextRef="#ctx0" brushRef="#br0" timeOffset="59763.4182">20936 11609,'24'24,"-24"-24,25 25,-25-25,0 50,0-25,0-1,-25 26,25-25,-24 24,-26-24,25 0,-25 0,1-25,24 0,-25 0,26 0,-26-25,25 0,25 0,-25 1,25 24,25-25,-25 0,25 25,0 0,0 0,24 0,1 25,-25-25,24 25,-24-25,25 24,-25 1,-1 0,1-25,-25 25,25-25,-25 0,0 0,0 0</inkml:trace>
  <inkml:trace contextRef="#ctx0" brushRef="#br0" timeOffset="60087.4368">21060 11311,'49'50,"-24"-1,0 1,0-1,-1 26,1-1,0 1,0-1,0 0,-25-24,0 24,0-24,-25 0,0-26,0 1,0 0</inkml:trace>
  <inkml:trace contextRef="#ctx0" brushRef="#br0" timeOffset="61391.5114">18281 12799,'0'0,"0"0,25 25,-25-25,25 0,0 0,0 0,-1 0,26 0,-25-25,24 25,1-25,0 25,-1 0,26 0,-26 0,26 0,-26 0,26 0,-1 0,1 0,-1-24,0-1,26 25,-26-25,0 25,26-25,-26 25,25-25,-24 25,24 0,0-24,-24 24,24-25,-25 0,25 0,-24 25,-1-25,25 25,-24-24,-1 24,1 0,-1 0,-24 0,24 0,-24 0,24 24,-24-24,-1 25,1-25,-25 0,0 25,-1-25,1 0,0 0,-25 0,0 0,-50 0,50-25,-49 25</inkml:trace>
  <inkml:trace contextRef="#ctx0" brushRef="#br0" timeOffset="63327.6221">18629 13072,'24'0,"-24"25,25 0,-25 24,0-24,0 25,0-1,0-24,0 25,0-25,0-1,0-24,25 25,-25-25,25 0,0 0,24 0,-24 0,0 0,25-25,-26 1,1 24,0-50,0 25,-25-24</inkml:trace>
  <inkml:trace contextRef="#ctx0" brushRef="#br0" timeOffset="63502.6321">19001 13072,'0'25,"0"0,0 24,-25 1,25 24,0 1,0-1,0 1,25-26,-25 26,0-51,0 26,0-25,25 0,-25-25,24-25,-24 25</inkml:trace>
  <inkml:trace contextRef="#ctx0" brushRef="#br0" timeOffset="64071.6647">19869 13146,'0'0,"0"25,25 0,-25 0,25 25,-25-1,0-24,0 25,0-1,0 1,0-25,0 24,-25-24,25-25,-25 0,0 0,25 0,-25-25,0-24,1 24,24-25,-25 1,25 24,0 0,0-25,25 26,-1 24,-24-25,25 25,25-25,-25 25,24-25,1 25,0-25,24 25,-24 0,-1-25,1 25,-1 0,-24-24,0 24,-25 0,0 0,0-25</inkml:trace>
  <inkml:trace contextRef="#ctx0" brushRef="#br0" timeOffset="68140.8974">16520 2530,'0'25,"0"0,0 24,0-24,0 0,0 25,0-26,0 1,0 25,0-25,0-1,0 1,25 0,-25 0,0-25,0 0,25 25,-25-25,25 0,-1 0,-24 0,25 24,0-24,0 0,25 0,-26 0,1 0,25 0,-1 0,1 0,0 0,-1 0,1 0,24 0,1 0,-26 0,26 0,-26 25,26-25,-1 0,0 25,1-25,-25 0,24 0,0 0,1 0,-1 25,-24-25,24 0,1 0,-1 0,25 0,-24 0,-1 0,0 0,1 0,-1 0,26 0,-26 0,0-25,26 25,-26 0,25 0,0-25,1 25,-26 0,25 0,0 0,1 0,-1 0,0-25,0 25,1 0,-1-24,0 24,0-25,0 25,1 0,-1-25,0 25,0 0,1 0,-1 0,0 0,0 0,0 0,1 0,-1 0,0 0,-25 0,26 25,-26-25,1 25,24-25,-25 24,-24 1,24-25,-24 25,24-25,-49 25,25-25,-26 0,1 0,0 0,-25 0,25-25,-25 25,25-25,-25 0,0 1,0-26,24 25,-24 0,0-24,25-1,-25 25,0-24,0 24,0-25,0 1,0 24,0-25,0 25,0 1,-25-1,25 0,0 0,-24 0,-1 1,0 24,25-25,-25 25,0 0,1 0,-1 0,0-25,-25 25,26 0,-26 0,0 0,1 0,-1 0,-24 0,24 0,-24-25,24 25,-24 0,-1 0,1-25,-1 25,-24 0,25-24,-1 24,-24-25,25 25,-25 0,-1-25,26 25,-25 0,24 0,-24 0,25 0,-26 0,26 0,-25 0,24 0,-24-25,25 25,-1 0,-24-25,25 25,-25 0,24 0,1 0,-26-24,26 24,0 0,-26 0,26 0,-25 0,24 0,1 0,0-25,-1 25,1 0,24 0,-24 0,24 0,0 0,1 0,-1 0,1 0,-1 25,0-25,1 0,-1 0,1 0,-1 24,25-24,-24 0,-1 0,0 0,26 0,-26 0,0 0,1 0,-1 0,1 0,-1 25,0-25,1 0,-1 0,0 0,1 25,-26-25,26 0,-1 0,1 25,-26-25,26 0,-1 0,0 0,1 25,-1-25,1 0,-1 24,25-24,-24 25,24-25,0 0,0 25,0-25,0 25,1-25,-1 0,0 25,0-25,0 24,25-24,-24 0,-1 0,25 0,-25 0,25 0,-25 0,25 0,0 0,0 0</inkml:trace>
  <inkml:trace contextRef="#ctx0" brushRef="#br0" timeOffset="69851.9953">19844 3919,'-25'25,"25"-25,0 25,0-25,25 25,-25-1,0 1,0 25,0-25,0 24,0 1,25-25,-25-1,0 26,25-25,0 0,-25-1,24-24,1 25,0-25,0 25,24-25,-24 25,25-25,-1 25,-24-25,25 0,-1 0,1 0,0 0,-1 0,1 0,24-25,-24 25,24 0,-24 0,24 0,1 0,-26 0,1 0,24 25,-24-25,0 0,-26 0,26 0,-25 0,0-25,-1 25,1 0,0 0,0-25,-25 25,0 0,25 0,-25 0,0 0,0 0,0-25,0 0,0 1,0-1,0 0,0 0,0-24,0 24,0-25,-25 25,25 1,-25-1,0 0,25 0,-25 0,1 1,24-1,-25 25,25-25,-25 25,0-25,25 25,-25 0,25 0,-24 0,24 0,-25 0,0 0,0 0,0 0,1 0,-26 0,25 0,-24 0,24 0,-25 0,25 0,-24 0,-1 25,25-25,-24 25,-1-25,25 0,-24 0,24 0,-25 0,1 0,24 0,-25 0,25 0,-24 0,24 0,0 0,0 0,1 0,-1 0,0 0,0 0,0 0,1 0,-1 0,0 0,25 0,-25 0,25 0,-25 0,25 0,0-25,0 25,-24 0,24 0,-25 0,25 0,0 25,0-25,-25 0,25 0,0 0,0 0,-25 0,25 25,0-25,0 24,-25 1</inkml:trace>
  <inkml:trace contextRef="#ctx0" brushRef="#br0" timeOffset="73095.1808">19919 7689,'0'0,"0"25,0 0,0 0,0 24,0-24,0 0,0 25,0-26,-25 1,25 25,0-25,25 0,-25-1,0 1,24-25,-24 25,0 0,25-25,0 25,-25-25,25 24,0-24,-1 0,1 25,25-25,-25 0,24 0,-24 0,25 0,-1-25,1 25,-1 0,1 0,24 0,-24-24,24 24,1 0,-1 0,1 0,-1 0,1 0,-1-25,0 25,1 0,-26-25,26 25,-1 0,25 0,-24 0,-1 0,1 0,-1 0,0 25,26-25,-26 0,1 25,-1-25,0 0,1 0,-1 0,1 0,-1 0,0 0,1 0,-26 0,26 0,-26 0,26 0,-25 0,-1 0,1 0,-1 0,-24-25,25 25,-25-25,24 25,-24-25,-25 0,25 25,0-24,-25 24,0 0,24-25,-24 25,0-25,0 25,0-25,0 0,0 0,0 1,0-1,-24 0,24 0,-25 0,25 1,0 24,-25-25,25 0,-25 0,25 25,-25-25,25 1,-24 24,-1-25,25 25,-25-25,0 25,0 0,1 0,-1 0,0 0,0 0,-24 0,24 0,-25 0,25 0,-24 0,24 0,-25 0,1 25,-1-25,25 0,-24 0,-1 0,-24 0,24 0,0 0,1 0,-26 0,26 0,-1 0,1 0,-1 0,0-25,1 25,-1 0,0 0,1 0,24 0,-25-25,1 25,-1 0,25 0,-24 0,-1 0,1-25,24 25,-25 0,25 0,-24 0,24 0,0 0,-24-24,24 24,0 0,0 0,0 0,-24 0,24 0,0 0,-24 0,24 0,-25 0,25 0,-24 0,-1 0,25 0,-24 0,24 0,-25 0,1 0,24 0,0 0,-25 0,26 0,-1 24,0-24,0 0,-24 0,24 0,0 0,0 0,0 0,1 0,-1 25,-25-25,25 0,1 0,-1 0,0 0,25 0,-25 0,0 0,25 0,0 0,0 0,0 0,0 0,0 0,0 0,0 0,0 0,-24 25,24-25,0 0,0 0,0 0,-25 25,25-25,-25 0,25 25,-25-1,0-24,25 25,0 0</inkml:trace>
  <inkml:trace contextRef="#ctx0" brushRef="#br0" timeOffset="134182.6748">17190 16371,'0'50,"25"-1,-25 1,0 0,25 24,-25-24,0-1,24 1,-24-1,0 1,25 0,-25-26,0-24,25 25,-25-25,0 0,25 0,-25-25,25-24,-1 24,-24-25,25-24,-25 24,0-24,25 0,-25-26,0 26,0-1,0 1,0 0,-25 24,25-24,0 24,0 0,0 26,0-26,-25 25,25-24,0 24,0 0,25 0,-25 0,0 1,0 24,0-25,0 0,0 25,25-25,-25 0,0 25,0-24,0 24,0-25,0 0,0 25,0 0,0-25,0 25,-25-25,25 25,0-24,0 24,-25-25,25 25,0-25,-24 25,24-25,0 0,0 25,0-25,0 25,-25-24,25 24,0-25,0 0,0 25,0-25,-25 0,25 1,0-1,0 0,0 25,0 0,0-25,0 25,0 0,0 0,0 0,0 0,0 0,0 0,0 0,0 0,0 0,0 0,0 0,0 0,0 0,0 0,0 0,0 0,25 0,0 0,-25 0,24 0,1 0,0 0,0 0,24 0,1 0,0 0,-1 0,1-25,24 25,1 0,-26-24,26 24,-1 0,1-25,-1 25,0-25,1 25,24-25,-25 0,1 25,24-24,-25 24,26-25,-1 25,-25 0,26-25,-1 25,0-25,0 25,0-25,-24 25,24-24,0-1,1 25,-1-25,-25 25,25 0,1 0,-26 0,25 0,0 0,1 0,-26 0,25-25,1 25,-26 0,25 0,-24 0,24-25,-25 25,-24 0,24-24,-24 24,-1 0,-24 0,-25-25,0 25,0 0,-49 25,-1-25</inkml:trace>
  <inkml:trace contextRef="#ctx0" brushRef="#br0" timeOffset="134687.7037">18058 15329,'0'50,"0"-25,0-25,0 49,0-24,0 0,0 0,0 0,-25-1,25-24,0 25,0 0,0-25,0 0,0 0,25 0,-25-25,0 25</inkml:trace>
  <inkml:trace contextRef="#ctx0" brushRef="#br0" timeOffset="135143.7298">18182 15329,'25'-25,"-25"1,25 24,-25 0,25-25,-1 25,1 0,-25 0,25 0,0 25,0-1,-25 1,24 0,-24 25,0-1,0-24,0 0,-24 25,24-26,-25-24,0 25,0-25,0 0,1 0,24-25,0 25,0 0,0-24,0 24,24 0,-24 0,25 0,0 0,0 0,0 24,-1-24,26 0,-50 0,25 0,-25 0,0 0</inkml:trace>
  <inkml:trace contextRef="#ctx0" brushRef="#br0" timeOffset="135639.7581">18703 15255,'0'-25,"0"0,0 25,0 0,0 0,-25 0,25 25,-25 0,25-25,0 25,0-1,0 26,0-25,25 0,-25 24,25-24,-25 0,0 25,0-26,0 1,0 0,-25-25,25 25,-25-25,25 0,-24 0,24 0,-25-25,25 0,0 25,0-25,25 1,-25-1,24 25,1-25,-25 0,25 0,0 25,-25-24,25-1,-25 0,24 0,-24 0,0 25,0-25,0 25,0 0</inkml:trace>
  <inkml:trace contextRef="#ctx0" brushRef="#br0" timeOffset="135975.7773">18951 15230,'0'0,"0"0,0 0,0 0,0 25,0-25,-25 25,25 24,0-24,-24 25,24-25,0-1,0 1,24 0,1 0,-25-25,25 0,0-25,0 25,-25-50,24 26,-24-1,0 0,-24-25,-1 25,0 1,0-26,0 25,1 0,24 25</inkml:trace>
  <inkml:trace contextRef="#ctx0" brushRef="#br0" timeOffset="136922.8315">19398 15156,'24'24,"-24"1,-24-25,24 25,0 0,-25 0,0 24,25-24,-25 0,0-25,25 25,-24 0,-1-25,25 0,0 0</inkml:trace>
  <inkml:trace contextRef="#ctx0" brushRef="#br0" timeOffset="137163.8453">19249 15205,'25'0,"-25"0,24 0,-24 25,25-25,0 25,-25 0,25-1,0 1,-1 0,-24 0,25 0,0-25,-25 0,0 25,0-25,0 0,0 0</inkml:trace>
  <inkml:trace contextRef="#ctx0" brushRef="#br0" timeOffset="137984.8923">19869 15205,'25'-25,"-25"1,0 24,0 0,0 0,0 0,-25 24,25 1,-25 0,25 0,-25 0,25 24,0-24,0 0,25 0,-25 0,25-1,0-24,0 25,-1-25,1-25,0 25,-25-24,25-1,0 0,-25 0,0 0,0 0,-25 1,0-1,0 0,0 0,25 25,-24-25,-1 25,25 0,0 0,-25 0,25 0,0 0,0 0,25-24,-25 24</inkml:trace>
  <inkml:trace contextRef="#ctx0" brushRef="#br0" timeOffset="138274.9088">20291 15255,'0'25,"0"-1,0-24,24 0,-24 0,0 0,0 0,0-24,0 24,-24 0,24 0,0-25,0 25,0 0,0 0</inkml:trace>
  <inkml:trace contextRef="#ctx0" brushRef="#br0" timeOffset="140319.0258">20489 15007,'0'25,"-25"-1,25-24,0 0,0 0,25 0,-25 0,25-24,-25 24,25 0,-1 0,1-25,0 25,0 0,0 0,-1 0,-24 25,25-25,0 0,-25 24,0-24,0 25,0 0,0 0,0 0,0-1,-25 1,25 0,0 0,0 24,0-24,0-25,0 25,0-25,0 25,0-25,0 0,0-25</inkml:trace>
  <inkml:trace contextRef="#ctx0" brushRef="#br0" timeOffset="140507.0365">20762 15230,'0'0,"0"0,0 0,-25 0,0 0,0 0,1 0,-1 0,25 0,-25 0,0 0,25 0,-25 0,25 0</inkml:trace>
  <inkml:trace contextRef="#ctx0" brushRef="#br0" timeOffset="141071.0688">20886 14982,'0'25,"0"-25,25 0,-25 0,0 0,0-25,0 25,25-25,-25 25,24 0,-24 0,25-25,-25 25,25 0,0 25,-25 0,0 0,25 0,-25-1,0 26,-25-25,25 24,-25-24,0 0,25-25,-25 25,1-25,24 0,-25 0,25 0,0 0,0 0,0-25,25 25,-1 25,1-25,25 0,-25 0,-1 25,26-25,-50 0,25 0,-25 0,25 0,-25-25,0 25</inkml:trace>
  <inkml:trace contextRef="#ctx0" brushRef="#br0" timeOffset="142439.147">17860 16073,'0'0,"0"0,0 25,0-25,0 0,0 0,0 0,25 0,-25 0,24-25,1 25,-25 0,25 0,0 0,0 0,-1 0,1 0,0 0,0 0,24-24,-24 24,25 0,-25 0,24 0,1 0,-1 0,1 0,24 0,-24 0,0 0,24 0,-24 0,-1 0,1 0,24 0,-24 0,0 0,-1 0,26 0,-26-25,1 25,24 0,-24 0,-1-25,1 25,0 0,-1 0,1 0,-1 0,-24 0,25 0,-1 0,1 0,0 0,-1 0,-24 0,25 0,-1-25,1 25,0 0,-26 0,26 0,-25 0,24 0,-24-25,25 25,-1 0,-24 0,25 0,-25 0,24 0,1-24,-1 24,1 0,-25 0,24 0,1 0,-25 0,25 0,-26 0,26 0,-25 0,0-25,-1 25,1 0,0-25,0 25,0 0,-1-25,1 25,0 0,-25 0,25 0,0 0,-25 0,0-25,0 25,0 0,24 0,-24 0,0-24,0 24,-24 0,-1 0,0 0,25 0</inkml:trace>
  <inkml:trace contextRef="#ctx0" brushRef="#br0" timeOffset="143483.2067">18009 16446,'0'0,"0"24,0 1,0 0,0-25,0 25,0 0,24-1,-24 1,0 0,25 0,0 0,0-25,0 24,-1-24,1 0,0 0,0 0,0 0,-1-49,1 49,0-50,-25 25,0-24,0 24</inkml:trace>
  <inkml:trace contextRef="#ctx0" brushRef="#br0" timeOffset="143647.2161">18306 16396,'0'-25,"-25"25,25 25,0-25,0 50,0-1,0 1,0-1,0 26,0-26,0 1,0 24,0-49,0 25,0-25,0-25,0 0,25 0,-25 0</inkml:trace>
  <inkml:trace contextRef="#ctx0" brushRef="#br0" timeOffset="143972.2347">19075 16470,'0'50,"-25"-25,25 24,-24 1,-1-25,25 24,-25-24,0 25,0-25,1-25,24 24,0 1,0 0,0-25,0 0</inkml:trace>
  <inkml:trace contextRef="#ctx0" brushRef="#br0" timeOffset="144183.2468">19075 16867,'0'-25,"25"1,-25-1,0 0,-25 25,0-50,1 26,-1-1,0-25,0 25,0 1,1-1,-1 0,25 25,-25 0,25 0,0 0</inkml:trace>
  <inkml:trace contextRef="#ctx0" brushRef="#br0" timeOffset="145751.3365">19770 16272,'0'0,"24"25,-24-25,0 0,0 0,0 0,-24 0,24 0,-25 0,0 0,0 0,0 24,1-24,-1 25,25 0,-25-25,25 25,-25 0,25 0,0-1,0-24,0 0,0 0,0 25,0-25,0 0,0 0,0 0,0 0,25 25,-25-25,25 0,0 0,-25 25,24-25,1 25,0-25,-25 24,25 1,-25-25,0 25,0 0,-25-25,25 0,-25 25,25-1,-25-24,1 0,24 0,-25 0,25 0,0 0,0 0</inkml:trace>
  <inkml:trace contextRef="#ctx0" brushRef="#br0" timeOffset="145924.3464">19869 16694,'25'24,"-25"1,0-25,0 25,0-50,0 25,0 0,0 0,0-25,0 25</inkml:trace>
  <inkml:trace contextRef="#ctx0" brushRef="#br0" timeOffset="146263.3658">20191 16321,'25'-24,"-25"24,0 0,0 24,0 1,-25 0,1 25,24-25,-25 24,25 1,0-1,0-24,0 0,0 0,25 0,-1-25,-24 0,25 0,-25-25,0 25,0-25,0 0,0 0,-25 25,1-24,-1-1,25 25,-25-25,25 25,0 0</inkml:trace>
  <inkml:trace contextRef="#ctx0" brushRef="#br0" timeOffset="146803.3967">20390 16247,'0'0,"0"0,0 0,25 0,-1 0,1 0,0 0,0 0,0 0,24 0,-24 0,-25 25,25-25,0 0,-25 25,0-1,0 1,0 0,0 25,0-25,0 24,-25 1,25-25,-25-1,25 26,0-50,0 25,0-25,0 0,0 0,25 0,-25 0</inkml:trace>
  <inkml:trace contextRef="#ctx0" brushRef="#br0" timeOffset="146947.4049">20737 16470,'0'0,"-25"0,0 0,1 0,-26 0,25-24,-24 24,24 0,0 0,0 0</inkml:trace>
  <inkml:trace contextRef="#ctx0" brushRef="#br0" timeOffset="147335.4271">21208 16346,'-24'50,"24"-25,-25 0,25-1,-25 1,0 0,0 25,1-26,-1 1,25-25,0 25,0-25,0 25,0-25,0 0</inkml:trace>
  <inkml:trace contextRef="#ctx0" brushRef="#br0" timeOffset="147531.4383">21208 16619,'-24'-49,"-1"49,0-50,0 50,0-50,-24 26,24-1,0 25,0-25,1 0,24 25,0-25,0 25,0 0,0 0</inkml:trace>
  <inkml:trace contextRef="#ctx0" brushRef="#br0" timeOffset="148062.4687">21382 16222,'0'25,"0"0,0 0,0-1,0 1,-25 0,25 25,0-1,-25 1,25 0,0-1,0-24,0 0</inkml:trace>
  <inkml:trace contextRef="#ctx0" brushRef="#br0" timeOffset="148411.4886">21605 16371,'0'0,"0"25,0 0,0 0,-25-1,25 1,0 0,0 0,25 0,0-1,0-24,0 0,-1 0,26 0,-25-24,0-1,-1 0,-24 0,0 0,0-24,-24 24,-1 0,-25 0,25 0,-24 25,-1-24,25 24,1 0,-1 0,25 0,0 0,0 0</inkml:trace>
  <inkml:trace contextRef="#ctx0" brushRef="#br0" timeOffset="148678.5039">21977 16073,'0'0,"0"0,0 25,-25-25,25 0,-24 0,-1 0,0 0,0 0,25 0,-25-25,25 25</inkml:trace>
  <inkml:trace contextRef="#ctx0" brushRef="#br0" timeOffset="149182.5327">22250 15974,'0'0,"0"0,-25 0,25 0,0 0,-24 0,24 0,0 0,-25 25,25 0,0 0,0-1,0 1,25 25,-25-25,24-1,-24 26,25-25,-25 0,0-1,0 1,0 0,-25-25,25 0,-24 0,-1 0,0-25,25 25,-25-25,25 1,0-1,0 0,25 0,0 0,0 1,-1-1,1 0,0 0,0 0,0 1,-1-1,-48-25,24 50,-25-25,0-24,-25 24</inkml:trace>
  <inkml:trace contextRef="#ctx0" brushRef="#br0" timeOffset="149918.5748">21134 15825,'0'25,"0"-25,0 0,0 0,0 0,0 0,0 0,25 0,0-25,-1 25,1 0,0 0,25 0,-1-24,1 24,24 0,1 0,-1-25,0 0,1 25,-1 0,-24-25,24 25,-24 0,-25-25,24 25,-49 0,25-24,-25-1</inkml:trace>
  <inkml:trace contextRef="#ctx0" brushRef="#br0" timeOffset="151034.6387">21531 14536,'0'0,"0"0,0 0,0 24,0-24,0 0,0 0,0 0,0 0,25 0,-25 0,24 0,1 0,0 25,0-25,0 0,24 0,-24 0,25 0,-1 0,-24 0,25 0,-26 0,26-25,0 1,-25 24,24-25,-24 0,0 0,0 25,-1-25,-24 25,0-24</inkml:trace>
  <inkml:trace contextRef="#ctx0" brushRef="#br0" timeOffset="151627.6726">16669 15131,'25'0,"-25"0,0 25,0 24,0-24,0 0,25 24,-25-24,0 25,25-25,-25 0,24-1,1-24,0 0,25 0,-26-24,1-1,-25 25</inkml:trace>
  <inkml:trace contextRef="#ctx0" brushRef="#br0" timeOffset="151807.6829">16917 15131,'-25'0,"1"49,24-24,0 25,0-1,0 26,0-25,0 24,0-24,0 24,24-24,-24-1,0 1,0-1</inkml:trace>
  <inkml:trace contextRef="#ctx0" brushRef="#br0" timeOffset="152283.7101">16619 16049,'25'0,"-25"0,0 24,-49 1,24-25,-25 0,1 0,-26 25,1-25,24 0,-24 0,24 25,1-25,24 0,0 0,25 0,0 0</inkml:trace>
  <inkml:trace contextRef="#ctx0" brushRef="#br0" timeOffset="152522.7238">16669 16197,'-25'50,"0"-25,-24 0,24-1,-25 1,-24 0,24-25,-24 0,24 25,-24-25,24 25,26-25,-26 0</inkml:trace>
  <inkml:trace contextRef="#ctx0" brushRef="#br0" timeOffset="157323.9984">15082 15652,'24'74,"-24"-24,25 24,-25-24,25 49,-25-25,0 1,0-26,0 26,0-26,-25-24,25 25,0-50,0 25,0-25,0-25,25 0,-25 25</inkml:trace>
  <inkml:trace contextRef="#ctx0" brushRef="#br0" timeOffset="157603.0144">15553 15528,'0'0,"0"-25,-25 25,-25 0,1 25,-26-25,-24 25,0-25,0 24,0-24,-1 0,1 0,0 0,25 0,-1 0,25 0,1-24,24 24,0 0,25 0</inkml:trace>
  <inkml:trace contextRef="#ctx0" brushRef="#br0" timeOffset="158451.0629">23292 15429,'25'0,"-25"0,0 0,-25 0,25 0,-50 0,26 24,-26-24,25 0,-24 25,-1-25,0 0,25 25,-24-25,24 0,0 0,25 25,-25-25,25 0,0 0,0 0,0 0,0 0,0 0</inkml:trace>
  <inkml:trace contextRef="#ctx0" brushRef="#br0" timeOffset="158967.0924">23366 15701,'-24'25,"24"0,-25-25,0 0,0 0,-24 25,-1-25,25 0,-24 0,-1 0,25 25,0-25,0 0,1 0,24 0,0 0,0 0,0 0,-25 24,25-24,0 0,0 0,0 0,0 0</inkml:trace>
  <inkml:trace contextRef="#ctx0" brushRef="#br0" timeOffset="196954.2651">23614 15131,'0'0,"-24"25,24-25,0 0,0 0,0 0,0 0,0 0,0 0,0 0,0 0,0 0,0-25,24 25,-24-25,25 0,0 25,0 0,-25-25,25 50,-1-25,1 25,0 0,-25 24,25 1,-25 0,0-1,0 26,0-1,-25 1,0-26,0 1,1-1,-1-24,0 0,0 0,0-25,25 0,0 0,-24-25,24 25,0-25,24 25,1-25,0 25,0 0,0 0,-1 0,1 0,25 25,-25-25,-1 0,1 0,-25 0,25 0,-25-25,0 1</inkml:trace>
  <inkml:trace contextRef="#ctx0" brushRef="#br0" timeOffset="197682.3068">24210 14957,'49'0,"-24"0,-25 0,0 0,0 0,0-25,-25 25,1-24,-1 24,0-25,0 25,0 0,1 0,-1 25,0-25,0 24,25 1,0 0,-25 0,25 0,0-1,0 1,0 0,0-25,0 25,0 0,0-25,25 0,-25 0,25 24,0-24,0 0,-1 0,1 25,0-25,0 25,0 25,-25-26,24 1,-24 25,0 0,-24-26,24 26,-25-25,-25 0,25-1,1-24,-1 0,0-24,0 24,25-25,0 25</inkml:trace>
  <inkml:trace contextRef="#ctx0" brushRef="#br0" timeOffset="198134.3326">24284 15007,'25'-25,"-25"25,25 0,-25 0,25 0,-1 0,1 0,-25 0,50 0,-50 0,25 0,-1 0,1 0,0 0,0 25,-25-25,25 25,-25-1,0 26,0-25,0 0,0-1,0 26,0-25,-25 24,25 1,0 0,-25-25,25 24,0-24,0 0,0 0,0-1,0-24,0 0,0 0,0-24,0 24</inkml:trace>
  <inkml:trace contextRef="#ctx0" brushRef="#br0" timeOffset="198323.3434">24681 15280,'0'0,"0"0,-25 0,0 0,-24-25,24 25,-25 0,26 0,-1 0,0 0,0 0,25 0,0 0</inkml:trace>
  <inkml:trace contextRef="#ctx0" brushRef="#br0" timeOffset="198639.3615">24904 14908,'0'74,"0"-24,0-1,0 1,0 24,0-24,0-1,-25 1,25 0,0-1,0-24,0 0,0 0,0-25,0 0,0 0,25 0,-25 0</inkml:trace>
  <inkml:trace contextRef="#ctx0" brushRef="#br0" timeOffset="199135.3899">25103 14982,'-25'0,"25"25,-25-25,25 25,-25-1,0 1,1 0,24 0,-25 0,0-1,25 1,-25 0,25 0,0-25,0 25,0-1,0-24,0 0,0 0,0 25,0-25,0 0,0 0,25 0,-25 0,25 0,-25 0,0 25,0-25,25 25,-1-25,-24 25,25 0,-25-25,0 24,25 1,-25-25,25 0,-25 0,0 25,0-25,0 0,0 0,0 0,0 0,0 0</inkml:trace>
  <inkml:trace contextRef="#ctx0" brushRef="#br0" timeOffset="212227.1387">4912 16644,'24'0,"-24"0,0 0,50 50,-50-26,0 1,0 25,0-1,0-24,0 50,0-26,0-24,0 25,25-26,-25 1,0-25,25 0</inkml:trace>
  <inkml:trace contextRef="#ctx0" brushRef="#br0" timeOffset="212434.1505">5259 16396,'-25'-25,"25"25,-25 0,1 0,-26 0,-24 25,24-25,-25 0,1 0,0 0,24 0,0 0,1 0,24 0,0 0</inkml:trace>
  <inkml:trace contextRef="#ctx0" brushRef="#br0" timeOffset="212751.1686">5854 16570,'0'24,"-25"1,1 0,-1-25,-25 0,1 0,-1 0,0 0,1 0,-1 0,1 0,24 0,25 0,0 0,0 0</inkml:trace>
  <inkml:trace contextRef="#ctx0" brushRef="#br0" timeOffset="213914.2352">5011 16346,'0'25,"0"-25,0 25,0-25,0 0,0 25,0-25,0 0,0 0,0 0,0 0,0 0,0 0,0 25,0-25,0 0,0 0,0 0,0 24,0-24,0 0,0 0,0 25,0-25,0 25,0-25,0 25,0 0,0-1,0 1,0 0,0 0,0 0,0-25,25 24,-25-24</inkml:trace>
  <inkml:trace contextRef="#ctx0" brushRef="#br0" timeOffset="214275.2558">5755 16793,'25'25,"0"-25,-25 0,0 0,-25 0,0 0,0 0,0 0,-24 0,24 0,-25 0,26 0,-1 0,0 0,25 0,-25 24,25-24,0 0,0 0</inkml:trace>
  <inkml:trace contextRef="#ctx0" brushRef="#br0" timeOffset="219767.57">6797 16421,'0'25,"-25"-1,0-24,0 25,1-25,-1 0,0 0,-25-25,26 25,-1 0,0 0,25 0,0 0,-25 0,25 25,0-25,25 0,-25 0,25 0,-25 0</inkml:trace>
  <inkml:trace contextRef="#ctx0" brushRef="#br0" timeOffset="220308.6009">7219 16073,'24'-24,"-24"24,25-25,-25 25,0 0,0 0,0 25,-25 24,1-24,-1 25,0-1,0 26,25-1,-25-24,25 24,0-24,0-1,25-24,0 25,0-25,0-25,-1 24,1-24,0 0,0-24,-25-1,25 0,-25-25,0 1,0-1,0 1,0-1,0 0,-25 25,25-24,0 49,0 0,-25-25,25 25,0 25,0-25,-25 25,25-1,-25-24,25 25,-24-25,24 25,-25-25,25 0,0 0</inkml:trace>
  <inkml:trace contextRef="#ctx0" brushRef="#br0" timeOffset="221030.6422">7094 15949,'-24'50,"24"0,0 24,0-24,0 24,0-24,0 24,0 1,0-1,0-24,0-26,0 26,0-25,0 0,0-25,0 0,0-25,0 0</inkml:trace>
  <inkml:trace contextRef="#ctx0" brushRef="#br0" timeOffset="221494.6687">7566 15925,'0'0,"0"0,0 0,25 24,-25-24,0 0,0 0,24 25,1-25,0 0,0 0,-25 0,25 0,-1 0,-24-25,0 25,0 0,0-24,-24 24,-26 0,25 24,-24-24,24 25,25-25</inkml:trace>
  <inkml:trace contextRef="#ctx0" brushRef="#br0" timeOffset="222058.701">8062 16123,'25'-25,"-25"25,24 0,-24 0,-24-25,-1 25,0 25,0 0,0 0,1 24,24-24,0 25,0-1,0 1,24 0,1-25,25-1,-25-24,-1 25,1-25,0 0,-25-25,0 1,0 24</inkml:trace>
  <inkml:trace contextRef="#ctx0" brushRef="#br0" timeOffset="222481.7252">7789 15949,'0'0,"0"0,0 0,0 25,-25 0,25-25,0 25,0 0,0-25,25 24,0-24,0 0,-1 0,1 0,0 0,-25-24,0 24,0-25,-25 25,0 0,25 0</inkml:trace>
  <inkml:trace contextRef="#ctx0" brushRef="#br0" timeOffset="224405.8353">7293 17487,'0'-25,"0"25,0 25,25 0,-25 0,0 25,0 49,25-25,-25 25,0-24,24 24,-24 0,0-24,25-1,-25-74,0 50,0-50,0 0</inkml:trace>
  <inkml:trace contextRef="#ctx0" brushRef="#br0" timeOffset="224630.8481">7715 17363,'24'-25,"-24"25,0 0,-24 0,-1 0,0 0,-25 25,1-25,-1 25,1-25,-1 25,0 0,26-25,24 24,-25 1,25-25</inkml:trace>
  <inkml:trace contextRef="#ctx0" brushRef="#br0" timeOffset="224802.858">7665 17562,'25'25,"-25"-1,-25-24,0 0,0 0,-24 25,-1 0,1-25,-1 25,0-25,26 25</inkml:trace>
  <inkml:trace contextRef="#ctx0" brushRef="#br0" timeOffset="225298.8863">7070 17388,'0'-25,"0"25,0 0,-25 25,25 0,0 0,0-25,0 24,0 26,0-25,25-25,-25 0,24 0,1 0,-25-25,25 0,-25-24,0 24,0 0,0 0,0 0,-25 1,0 24,25 0</inkml:trace>
  <inkml:trace contextRef="#ctx0" brushRef="#br0" timeOffset="225778.9138">8434 17487,'0'0,"0"0,0 0,-25 0,0-25,-24 25,-1 0,25 0,-24 0,24 0,-25 0,25 25,1-25,24 25,0-25,0 25</inkml:trace>
  <inkml:trace contextRef="#ctx0" brushRef="#br0" timeOffset="226005.9268">8459 17711,'0'74,"0"-74,-25 74,25-74,-50 50,50-50,-74 0,74 0,-99 25,99-25,-75 25,75-25,-49 49,49-49,0 0</inkml:trace>
  <inkml:trace contextRef="#ctx0" brushRef="#br0" timeOffset="228667.079">9401 17388,'25'0,"-25"25,0-25,0 0,0 0,0 0,-25-25,1 25,-1 0,0 0,0 0,-25 0,26 0,-1 25,25-25,-25 0,25 0,0 0,0 0,0 0,0 0,0-25,25 0,0 0,-25 25</inkml:trace>
  <inkml:trace contextRef="#ctx0" brushRef="#br0" timeOffset="228959.0957">9674 16818,'25'0,"-25"0,25 24,-25-24,25 50,-25-25,0 24,0 1,0-25,0 24,-25 26,25-26,0 1,0 0,0-1,0-24,0 25,0-26,0-24,25-24</inkml:trace>
  <inkml:trace contextRef="#ctx0" brushRef="#br0" timeOffset="229402.121">10145 16718,'0'0,"0"0,25 0,-50 25,25 0,0 0,0 24,-24 1,24 0,0-1,0 1,0 24,0-24,0 24,24-24,1-25,0 24,0-24,0-25,-25 0,24-25,-24-24,25 24,-25 0,-25-25,25 26,-24-1,-1 25,-25-25,25 25,1 25,-26-25,25 25,0-1,-24 1,49 0,-25 0</inkml:trace>
  <inkml:trace contextRef="#ctx0" brushRef="#br0" timeOffset="229890.1489">10766 16644,'0'25,"0"0,0-1,0 1,-25 0,0 0,25 0,-25-1,0 1,25 25,-24-25,24-1,0-24,24 0</inkml:trace>
  <inkml:trace contextRef="#ctx0" brushRef="#br0" timeOffset="230054.1583">10815 16942,'0'-25,"0"0,-25 0,1 25,-1-49,0 24,0 0,-24 0,24 25,0-25,0 1,0 24,25 0</inkml:trace>
  <inkml:trace contextRef="#ctx0" brushRef="#br0" timeOffset="231130.2199">11187 16396,'25'0,"-25"0,0 0,25-25,-25 0,-25 0,25 25,-25-24,0 24,1 0,-1 24,25 1,-25 0,25 25,0-25,0 24,0-24,25-25,0 25,-25-25,24-25,1 0,0 0,-25 1,25 24,-25-25,0 0,0 25,0 0,0 25,0 0,0-1,0 1,0 25,0-25,0-1,0 1,25 0,-25 0,0-25,0 0</inkml:trace>
  <inkml:trace contextRef="#ctx0" brushRef="#br0" timeOffset="231446.2379">11584 16669,'50'25,"-50"-25,-25 0,25 24,-50-24,26 0,-51 0,26 0,-1 0,-25 0,26 0,-1 0,25 0,1 0,-1 0,25 0,0 0,0 0,0 25,0-25</inkml:trace>
  <inkml:trace contextRef="#ctx0" brushRef="#br0" timeOffset="232190.2805">11311 16917,'25'25,"-25"-25,0 0,0 0,0 0,0 24,0 1,0-25,-25 25,25 0,0-25,-25 25,25-1,0 1,0 0,0-25,0 25,-24-25,24 0,0 25,0-25,0 0,0 24,0-24,0 0,0 0,0 0,0 0,0 0,0 0,0 0,0 0,0 0,0 0,0 0,0 0,0-24,0 24,0 0,0 0,0 0,0 0,0 0,0 0,0 0,0 0,0 0,0 0,0 0,0 0,24 0,-24 0,0 0,0 0,0 0,0 0,0 24,0-24,0 0,0 0,0 0,0 0,0 0,0 0,0 0,0 0,0 0,0 0,0 0,0 0,0 0,0 0,0-24,0 24,-24-25,24 25,0-25,0 0</inkml:trace>
  <inkml:trace contextRef="#ctx0" brushRef="#br0" timeOffset="232870.3194">11559 16867,'25'0,"-25"0,0 0,0 0,-25 0,1 0,-1 0,0 0,0 0,0 0,1 25,-1-25,0 0,25 0,0 0,-25 25,25-25,0 0,0 0,0 25,0-25,0 0,0 24,0 1,0-25,0 25,0-25,0 25,0 0,0-1,0-24,0 25,0 0,-25 0,25 0,0-25,0 0,0 24,0-24,0 0,0 0,0 0,0 0,25 0,-25-24,25 24,-25 0,25 0,0 0,-1 24,1-24,0 25,0 25,-25-1,0 1,0-25,-25 24,0-24,-24 0,24 25,-25-50,25 0,-24-25,24 25,0-25,25 0,-25 0</inkml:trace>
  <inkml:trace contextRef="#ctx0" brushRef="#br0" timeOffset="233255.3414">11931 16694,'25'49,"-25"-24,0 25,0-26,0 26,0-25,0 24,0-24,0 0,25 0,-25-25,25 0,-25 0</inkml:trace>
  <inkml:trace contextRef="#ctx0" brushRef="#br0" timeOffset="233407.3501">12055 16867,'0'0,"-49"0,49 0,-50 0,25 0,1 0,-1 25,0-25,0 0,0 25,25-25,0 0,0 0</inkml:trace>
  <inkml:trace contextRef="#ctx0" brushRef="#br0" timeOffset="233862.3761">12155 16644,'24'0,"1"0,0-25,25 25,-26 0,1-25,0 25,0 25,0 0,-25 0,0 0,0-1,-25 1,0 0,25 25,-25-50,0 24,25-24,0 0,-24 25,24-25,24 0,1 25,-25-25,25 25,0-25,-25 25,25-1,-25 1,-25 0,25 0,-25 0,-25-1,26-24,-1 25,0-25,0 0,0-25</inkml:trace>
  <inkml:trace contextRef="#ctx0" brushRef="#br0" timeOffset="234366.405">12576 16718,'0'0,"0"0,0 0,0 0,0 0,25 0,-25 0,25-24,-25 24,25-25,-25 25,25-25,-1 25,-24 0,25 0,0 25,-25 0,0-1,0 26,0 0,0-1,0 1,-25-1,25 1,-25 0,1-26,-1 1,25 0,-25-25,25 0,0 0,0 0,0 0,0-25,25 0,0 25,-1 0,26 0,-25 0,0 25,-1-25,1 0,0-25,-25 25</inkml:trace>
  <inkml:trace contextRef="#ctx0" brushRef="#br0" timeOffset="235619.4766">13395 17041,'0'0,"25"0,-25 0,0 0,-25 0,25 0,-25 0,0 0,0 0,1 0,-1 0,0 25,0-25,0 24,1-24,24 25,0-25,-25 0,25 0</inkml:trace>
  <inkml:trace contextRef="#ctx0" brushRef="#br0" timeOffset="235882.4917">13469 17264,'25'25,"-50"0,25-25,-25 0,1 0,-1 0,0 0,-25 0,26 0,-1 0,-25 0,25 0,25 0,-24 24,24-24,0 0</inkml:trace>
  <inkml:trace contextRef="#ctx0" brushRef="#br0" timeOffset="237466.5823">14586 11757,'0'100,"-25"-51,25 26,-25-1,25 0,-25 26,25 24,0-25,-25 25,25 0,-25 0,25 0,-24 0,24 0,-25 0,25 0,-25 0,25 0,0 0,0 0,0 0,0 0,0 0,0-24,0 24,0-25,0-25,0 25,0 1,0-26,-25 0,25 1,0 24,-25-25,25 1,0-1,-24-24,24 24,0 1,0-1,0 1,0-1,-25 0,25 1,0-1,0 1,25-1,-25 0,0 1,0-1,0 26,0-26,0 0,24 26,-24-26,0 25,0 0,25-24,-25 24,25 0,-25 0,25 26,-25-26,25 0,-25 25,24-25,-24 0,0 1,0-26,25 0,-25-24,0 24,0-74,0 50,0-50,0 0,0 0,-25 50,25-50,0 0,0 0,0 0,0 0,0 0,-49-75,49 75,0-74,0-1,25 1,-25-25,24 0,-24-25,0-25,0 0,25 0,-25 0,0 0,0 1,0-1,0 25,0-25,0 25,0 0,0 0,0 0,0 0,0 0,0 0,0 0,0-25,0 25,0 0,0-25,0 25,0 0,0 0,0 0,0 0,0 0,-25 25</inkml:trace>
  <inkml:trace contextRef="#ctx0" brushRef="#br0" timeOffset="244304.9734">12800 18157,'-25'50,"25"-50,0 0,0 0,0 0,0-75,0 75,25-74,-25 74,24-75,-24 75,50-49,-50 49,0 0,50 0,-50 0,24 49,-24-49,25 100,-25-100,-25 74,25-74,-24 74,24-74,0 0,0 0,0 0,0 0,0 0,0 0,0 50,0-50,0 0,24 50,-24-50,0 49,0-49,0 0,0 0,-49 50,49-50,0 0,-50 25,50-25,0 0,0 0,0 0</inkml:trace>
  <inkml:trace contextRef="#ctx0" brushRef="#br0" timeOffset="244509.9851">13221 18331,'25'49,"-25"-49,0 0,0 0,0 0,0 0,0 0,0-49</inkml:trace>
  <inkml:trace contextRef="#ctx0" brushRef="#br0" timeOffset="244938.0096">13246 17959,'50'-25,"-26"0,1-25,-25 50,50-24,-50 24,0 0,74 24,-74-24,25 100,-25-1,0-50,0 26,-25 24,25-49,-25-1,25-49,-24 75,24-75,0 0,0 0,0 0,0 0,-25-75,25 75,0 0,0 0,74-25,-74 25,0 0,0 0,50 25,-50-25,0 0,0 0</inkml:trace>
  <inkml:trace contextRef="#ctx0" brushRef="#br0" timeOffset="245271.0287">13693 17686,'24'49,"-24"-49,25 75,-25-26,0 1,25 24,-25 26,0-51,25 26,-25-26,0-49,25 75,-25-75,0 0,0 0</inkml:trace>
  <inkml:trace contextRef="#ctx0" brushRef="#br0" timeOffset="245472.0402">14089 17487,'25'-25,"-25"25,-25 0,1 0,-1 25,-25-25,1 0,-1 50,0-25,1 0,24-1,0 1,0 0,25 0,0-25</inkml:trace>
  <inkml:trace contextRef="#ctx0" brushRef="#br0" timeOffset="245655.0506">13965 17711,'50'24,"-50"-24,0 50,0-50,-74 50,74-50,-75 24,75-24,-99 75,99-75,-50 0,50 0,0 0</inkml:trace>
  <inkml:trace contextRef="#ctx0" brushRef="#br0" timeOffset="247606.1622">12750 18306,'0'0,"0"0,0 0,0 0,0 0,0 0,-25-50,25 50,0 0,0 0,25-49,-25 49,0-50,0 50,25-50,-25 50,0 0,49-49,-49 49,0 0,0 0,50 0,-50 0,0 0,0 0,50 25,-50-25,0 0,24 74,-24-74,0 0,25 74,-25-74,0 0,25 50,-25-50,0 0,0 0,0 0,-25 50,25-50,0 0,0 0,-49 0,49 0,0 0,0 0,0 0,0 0,0 0,0 0,0 0,0 0,0 0,0 0,0 0,0 0,0 0,0 0,0 0,0 0,0 0,0 0,49 49,-49-49,0 0,25 75,-25-75,0 0,-25 49,25-49,0 0,-49 50,49-50,0 0,-50 0,50 0,0 0,0 0,-50 0,50 0,0 0,0 0,0 0,0 0,0 0</inkml:trace>
  <inkml:trace contextRef="#ctx1" brushRef="#br0">15923 17933 9546,'0'0'5547,"32"63"-516,-32-63-258,0 0-3870,0 0-516,0 0 258,0 0 0,0 0-129,0 0 258,0 0 258,-51 1-774,51-1 387,-55 1 0,55-1-387,-67 20 0,67-20-129,-74 29-258,74-29-516,-77 47 774,77-47-258,-80 35 0,80-35 129,-77 31 129,77-31 0,-73 23-129,73-23 516,-62 7-387,62-7 129,-53 0-258,53 0 387,0 0-257,-56-5-130,56 5 0,0 0 0,0 0 0,0 0 0,-57 29 0,57-29 0,0 0 0,0 0 0,0 0 0,-51 9 0,51-9 0,0 0 0,0 0 0,0 0 0,0 0 0,0 0-1033,-43 54-4385,43-54-645,0 0 129,0 0-387</inkml:trace>
  <inkml:trace contextRef="#ctx1" brushRef="#br0" timeOffset="548.0314">15109 17861 10965,'0'0'5805,"30"45"-645,-30-45 0,0 0-3741,0 0-903,-44 25 0,44-25-129,-50 48 0,50-48-516,-53 58 516,53-58-387,-50 67 258,50-67-387,-40 83 387,40-83 129,-23 51-258,23-51 516,0 0-645,0 0 516,-15 59-386,15-59-130,0 0 0,0 0 0,0 0 0,0 0 0,50 28 0,-50-28 0,0 0 0,57 37 0,-57-37 0,0 0 0,57 31 0,-57-31 0,0 0 0,35 51 0,-35-51 0,0 0 0,0 0 0,0 0 0,0 0 0,0 0 0,0 0 0,0 0 0,51 26 0,-51-26-5806,0 0 1,0 0 0,0 0-1032</inkml:trace>
  <inkml:trace contextRef="#ctx1" brushRef="#br0" timeOffset="4864.2783">16655 17236 11481,'-4'42'5934,"-2"-3"-516,6 13 129,-17 4-4515,14 14-1032,-8 18 645,2-6-387,1 14 129,2-9-387,-4 0 258,1-14-387,2 0-258,-3-15 129,10-58-4902,0 58-645,0-58 0,0 0-387</inkml:trace>
  <inkml:trace contextRef="#ctx1" brushRef="#br0" timeOffset="5077.2904">16673 17531 11481,'0'-13'5805,"0"13"0,-20-3-516,6 3-4644,-11 0-387,-8 7-129,-4-2-258,2 2-258,3 13-129,-7-5-1290,18-3-3483,2-7-129,15 14-387,4-19-258</inkml:trace>
  <inkml:trace contextRef="#ctx1" brushRef="#br0" timeOffset="5428.3105">16764 17667 9417,'9'67'5805,"-9"-67"-645,-3 52 516,3-52-3612,-17 59-1677,17-59 0,-17 77 0,17-77-258,-1 57-129,1-57 258,26 56-387,-26-56-258,63 17 645,-63-17 0,74-12-129,-74 12 516,61-39-129,-40 7-387,-14-4-258,-7 36 258,-15-59-387,-12 26-129,-1 2-387,-5 7-645,7 8-1419,-8 5-2580,13 3 0,3-3-258,18 11-258</inkml:trace>
  <inkml:trace contextRef="#ctx1" brushRef="#br0" timeOffset="5736.3281">17102 17692 8643,'-1'119'5676,"-7"-64"-258,2 0-387,3 5-2322,5-11-2322,-1 6 0,-1-55-387,20 83 258,-20-83-129,0 0 129,65 31 129,-65-31-258,0 0-129,46-70 0,-46 70 387,2-84-129,-10 37 0,8 47-774,-43-83-645,28 44-4128,-12 3 387,9 7-645,2 10-516</inkml:trace>
  <inkml:trace contextRef="#ctx1" brushRef="#br0" timeOffset="6029.3449">17595 17326 11997,'13'65'5676,"-5"2"-129,-8 4-774,0 16-3741,-4 12-258,-9-2-258,0 10-129,-1-8-387,0-23-258,-4-14-516,16-9-2322,2-53-2580,-3 48 258,3-48-903,0 0-129</inkml:trace>
  <inkml:trace contextRef="#ctx1" brushRef="#br0" timeOffset="6320.3615">17775 17763 10449,'9'52'5547,"-23"32"-516,-1-24 0,4-13-4257,1 5-387,10-52-129,-24 92-129,24-92 0,7 73 129,-7-73 258,0 0-387,73 18 0,-73-18 0,66-50 0,-66 50 0,49-99 0,-34 39-129,-9-7 0,-6 13 0,0 54-258,-28-70-129,0 45-387,28 25-4257,0 0-387,-64 19-129,64-19-1032</inkml:trace>
  <inkml:trace contextRef="#ctx1" brushRef="#br0" timeOffset="7164.4098">19021 17266 11739,'1'53'5676,"1"-3"-129,-2 17-387,0 8-4644,0 15 0,-7-5-387,-1 10-129,0-13-516,6-2-258,-9 0-3096,11-29-1419,0-51-387,0 0-258,0 0-387</inkml:trace>
  <inkml:trace contextRef="#ctx1" brushRef="#br0" timeOffset="7321.4188">19087 17749 7224,'-3'-49'5676,"-10"40"-645,-9 1 129,0 8-1806,-11 0-2709,3-6-258,-3 6-516,-4 0-645,17 4-2709,-3-4-1677,12-2 0,11 2-774,0 0-129</inkml:trace>
  <inkml:trace contextRef="#ctx1" brushRef="#br0" timeOffset="7614.4356">19159 17616 9288,'0'140'5547,"-8"-84"-387,4 0-129,-5-7-4386,9-49-387,0 96 0,0-96 129,24 61-258,-24-61 129,53 25 0,-53-25 0,63-7 0,-63 7-387,53-54 387,-38 24 0,-13-25-129,-8 7-129,-15 9-387,-12-3-645,6 9-4128,-14 1 516,6-2-1161,0 9-387</inkml:trace>
  <inkml:trace contextRef="#ctx1" brushRef="#br0" timeOffset="8535.4882">19883 17181 11223,'0'0'5805,"5"27"-516,4 17-129,-6 6-4773,-1 11 0,-2 37-129,0-15-258,-4 12 129,-1-12 0,0 0 129,-2-14-258,1-8 258,6-61-258,0 0 129,-14 50-516,14-50 387,0-28 516,0 28-645,5-55 516,4 11-387,6 13 129,2 14-387,6 1 645,1 8-387,-24 8-1032,52 17 903,-52-17-516,43 82 774,-43-82-516,27 85 516,-26-33-129,-1-52 0,-19 81 645,19-81-516,0 0 129,-70 12-387,70-12 258,-58-35-129,58 35 129,-44-55-129,44 55 0,-24-48 0,24 48-516,0 0 645,0 0 387,0 0-387,0 0-129,57 21 129,-57-21-516,63 36 516,-63-36-129,81 17-129,-81-17 0,92-11 129,-92 11-258,84-29 258,-84 29 645,60-56-774,-40 18 387,-10 3-387,-9 18 0,-1 17-129,0 0 774,0 0-516,-69-29-258,69 29 258,-55 70-129,32-11 258,4-1-129,10 9-258,7 6-387,12-14 0,6-4-387,-16-55-1935,65 70-2193,-65-70-387,81 2-774,-81-2 387</inkml:trace>
  <inkml:trace contextRef="#ctx1" brushRef="#br0" timeOffset="9267.5301">20728 17553 7224,'10'80'5547,"-7"-41"-1032,-3-39 645,0 82-3999,0-82 0,-3 81-645,3-81 129,-17 58-645,17-58 387,0 0 645,0 0-516,-14 13 0,14-27-387,2-8 0,4-12-129,4 0 516,1-2-774,1 11 387,1 2-645,5 8 516,-3-4-129,1 5 0,1 13 258,-2 1-258,5 1 258,0 1-258,3 0 387,3 4-258,1-5 0,3-3 129,1-3 0,-1-9-129,-2-6 0,-4-3-129,-5-4 0,-4-5 0,-4 8 258,-6 2-258,-5-4 129,0 13-129,-10-1 129,-5 7 0,-3 7-129,-2 7 258,-1 15-258,1-4 129,-1 19 129,7-8 0,4 28 0,6-8-129,4 10 129,7-6-129,10-1-129,4 5-129,-21-57-645,53 102-2064,-53-102-2064,69 39-516,-69-39-258,68-27-516</inkml:trace>
  <inkml:trace contextRef="#ctx1" brushRef="#br0" timeOffset="9776.5592">21595 17633 9288,'-8'-10'5289,"8"10"129,-13-11-258,13-2-4257,-17 13-258,-6 0-129,-5 13-258,4 5-258,-5 10 258,2-9-258,27-19 258,-35 94-258,35-94 129,-9 90-516,9-90 645,10 58-129,-10-58-258,0 0 129,56 44-129,-56-44-258,0 0 387,69-51 645,-49 21-774,-5 6-516,-3-3 645,-12 27-516,0 0 774,0 0 129,0 0-258,23 61-516,-17-12 516,1 7 516,8 9-1032,-5-12 0,-10-53-3741,47 72-1161,-47-72-129,51-25-1161</inkml:trace>
  <inkml:trace contextRef="#ctx1" brushRef="#br0" timeOffset="10107.5782">21986 17432 8643,'29'-4'5805,"-29"4"-645,6 9 0,-14-1-3225,-9 4-1548,-9-3-258,-6 3 0,0 17-129,4-2-129,2-3 387,8 11-258,6 15 129,12-50-387,2 72 516,-2-72-258,31 68 258,-31-68-516,40 62 387,-40-62-129,0 0 0,30 60 387,-30-60-387,-15 50 0,15-50 0,0 0-129,-74 53-387,74-53-387,0 0-4128,-75 18 0,75-18-516,0 0-1032</inkml:trace>
  <inkml:trace contextRef="#ctx1" brushRef="#br0" timeOffset="10431.5967">22225 17611 9546,'5'-10'5289,"-13"7"-258,-8 9-258,11 16-5031,5-22 903,-30 66-258,18-13 129,8 9-516,4-1 258,7-12 0,-7-49 0,35 63 516,-35-63-516,50 0-129,-28-32 0,-3-14-129,-5-15-129,-10 1 387,-4 4-387,-11-2 129,-10 12-645,-9 12-258,8 13-2451,-11 3-1677,11 19-129,-2 9-903,13 0 258</inkml:trace>
  <inkml:trace contextRef="#ctx1" brushRef="#br0" timeOffset="10751.615">22481 17524 9288,'33'95'4515,"-29"-27"516,4 3-387,-8 3-3870,0 0-387,0-18 129,-6-8-258,6-48-258,0 0 903,0 0-1032,-8-21 516,8-24-387,8-18 258,1 1-387,8 5 387,-1 7-258,0 14 129,5 27-129,-21 9-1032,0 0 1032,52 90 0,-37-25-129,-7-6-903,10-6-3870,-12-3 129,-6-50-903,0 0 516</inkml:trace>
  <inkml:trace contextRef="#ctx1" brushRef="#br0" timeOffset="11119.636">22986 17626 8643,'-3'22'5160,"-12"-12"-516,0-3-258,-8 9-3612,23-16-903,-40 64 387,40-64-129,-37 87 258,37-87-258,-13 80 258,13-80-774,6 60 645,-6-60 387,0 0-387,0 0 258,61-46-516,-43 15-774,-5-13 1032,0 15 129,-13 29-258,0 0-129,0 0 0,0 0-387,0 0 516,0 68 774,0-7-1032,-4-6-516,4-55-903,-2 87-2838,2-87-387,0 0-903,0 0 0</inkml:trace>
  <inkml:trace contextRef="#ctx1" brushRef="#br0" timeOffset="11547.6605">23211 17066 6966,'11'-81'5031,"-8"59"0,-3 22-516,0 0-3096,21 7-645,-21 20 129,3 21 0,-3 15-387,0 19 258,-1 29-516,-2-13 645,-3 3-258,3 0-387,-2-8 0,1-18-387,1-11 258,3-64-129,-6 35 258,6-35-645,0-23 0,6-24 516,1-2-129,5 13 387,3-18-516,3 12 258,3 27-258,-1 14 258,0 5-129,-20-4-903,31 84 1032,-20-36-129,-6 32 258,-5-7-516,-5-22 387,5-51-258,-38 99 129,38-99 516,-55 24-1161,55-24-903,-65-61-3225,34-6-516,12-3-258,5-13-387</inkml:trace>
  <inkml:trace contextRef="#ctx1" brushRef="#br0" timeOffset="11955.6839">23548 17091 9804,'0'58'5547,"-7"-14"-903,2 7 129,-2 6-4257,4 13-258,-1 8 0,3 2-645,1-10 645,12-10-129,4 10 0,6-29 258,4-19 129,2-9-258,2-18 129,0-19 387,-3-10-645,-6 9 0,-4-44 0,-6 49-258,-6-10 0,-5 5 129,0 8-129,0 17 129,-16 26 129,16-26-774,-15 110 774,12-48-129,3 25 129,5-6-258,7 10 387,2-10-258,6-19-258,-20-62 129,51 50-4773,-51-50-516,0 0-129,40-91-645</inkml:trace>
  <inkml:trace contextRef="#ctx1" brushRef="#br0" timeOffset="34318.963">18081 17728 2580,'0'-13'4257,"6"18"129,-6-5-1806,0 0-516,0 0-516,0 0-258,0 0-516,0 0 129,0 0-129,9 24 387,-9-5-516,0-19-129,0 0 129,0 52-129,0-52 258,7 54-774,-7-54 516,6 58-774,-6-58 645,7 74-258,-7-74-129,8 65 129,-8-65-516,4 75 645,-4-75-258,3 51 129,-3-51-129,0 0 129,0 0 0,0 0-387,10 56 387,-10-56 0,0 0 0,0 0-129,0 0 129,0 0-129,0 0 0,0 0 258,32-49-129,-32 49-516,0 0 387,21-70 129,-21 70-129,14-58 0,-14 58 0,0 0 0,19-55 129,-19 55 129,0 0-129,0 0-129,0 0 0,0 0-387,0 0 516,0 0 129,0 0-258,0 0 0,25 71 0,-25-71 0,5 69 129,-5-69 258,5 59-387,-5-59 129,0 0 0,14 53-387,-14-53 129,0 0 258,0 0 0,40-52-129,-40 52 129,30-58-129,-30 58 129,35-73 258,-35 73-258,34-88 258,-21 35-516,-1 24 0,-12 29-129,18-66 645,-14 24-774,-3 6-258,5 12-1032,-7 7-3870,1-4 645,0-2-903,4-18-129</inkml:trace>
  <inkml:trace contextRef="#ctx1" brushRef="#br0" timeOffset="106320.0812">11341 11505 3612,'0'23'5418,"0"-23"-129,0 19-387,0-3-3483,0-16-645,0 0 0,-9-8-258,9-4 0,-5-8-129,5 2 129,0-8 129,1 5-129,3-5 0,6 4 0,0-2 129,7 0-258,1 1 0,2 1-129,1 1-129,3 6 0,-2-3 0,1 2-129,-2 3 129,0 5 0,-2-7 129,-1 11-129,-2-3 129,1 1-129,-3 6 0,2 0 0,-2 0 0,1 0 0,-2 7-129,1 3 258,-1-2-258,1-1 129,-1 0-129,-2 3 0,4 2 0,-3-3 129,2-4-129,1-2 0,0 4-129,4-1 258,2-5-129,4-1 129,2 0-129,3 0 129,3 3-258,0 0 129,5-1 129,-2 2-129,2-4 0,0 3 0,-2-3 0,-1-7 0,-3-6 129,-3-8-129,-3-5 0,-4-2-129,-4-2 129,-3-2-129,-6 0 129,-1 6 0,-2 7 0,-3 4 0,-2 4 129,-1 11-129,0-12 0,0 12 0,0 0 0,0 6 0,0-6 0,0 24 0,0-11-129,0 3 129,3 1 0,4 6 129,2-5-258,1-1 129,2-4 0,1-7 129,1 2-258,1-4 129,0-4 0,1-9 0,-1-4 0,1-8 0,0-3 0,0-3 0,1-1 0,3 0 129,1 5-129,1 3 0,2 4 129,2 6-258,2 10 129,4 0 129,2 10-129,0 9 0,3 6 0,1 2 0,-3 0 0,1 2 129,-8-5-129,-2-7-129,-8-10-387,-10-16-516,3-10-4515,-18-13 0,-7-4-645,-9-17-645</inkml:trace>
  <inkml:trace contextRef="#ctx1" brushRef="#br0" timeOffset="106936.1164">12480 10880 8385,'-21'-7'5934,"18"-15"-387,3-5 0,2-11-4515,12-2 0,-2-8-258,8 4-258,2-4 0,9 5-129,0-1 0,3 6-258,4 4 129,-1 6-129,0 0 129,-1 6-129,-2 2-129,-4 6 129,-6 2-129,-3 3 0,-4 4 0,-6 1-129,-11 4-129,0 0-129,0 0-516,0-20-774,0 20-3870,-11-6-387,11 6-258,-18-16-258</inkml:trace>
  <inkml:trace contextRef="#ctx1" brushRef="#br0" timeOffset="107733.162">13363 9936 8256,'10'3'6192,"-10"-3"-645,12 26 0,-8-13-4257,0 13-516,-4-2-258,3 1-387,-3 1-129,0-9-774,1 9-2967,-1-26-1419,0 0-516,0 0-516</inkml:trace>
  <inkml:trace contextRef="#ctx1" brushRef="#br0" timeOffset="107884.1707">13382 9753 9933,'0'0'5934,"15"0"-516,-15 0-258,13 0-5160,0 9-3612,-13-9-1548,10 7-387,-10-7-645</inkml:trace>
  <inkml:trace contextRef="#ctx1" brushRef="#br0" timeOffset="108391.1997">13709 9830 6450,'14'-15'5805,"-14"3"-387,0 12-258,-9-22-3999,9 22-387,-24 0-258,11 3-129,-1 4-258,1 5 0,5 3-129,3 5 129,2-3-129,3-1 0,6-2 129,-6-14-129,22 13-129,-10-10 129,-2-3 0,2 0 0,-12 0 0,18-11 0,-18 11 129,13-11 0,-13 11 0,0 0 129,14 2 129,-7 17 0,-2 5 0,4 8 129,-3 6-129,0 6 0,-2 3 129,-3 3 0,-1-9-258,-8 0 0,-6-5 0,-5-13-129,-3-10 0,-2-12-129,0-1-129,-1-11 258,5-7-387,4-7-258,10-1-387,-3-13-2967,12 15-1806,8-8-258,10 6-387,4-9-387</inkml:trace>
  <inkml:trace contextRef="#ctx1" brushRef="#br0" timeOffset="109031.2363">13917 9662 5289,'22'49'6192,"-13"-15"-516,3 7-258,-5-13-2064,1 8-2709,-8-5-258,0-2-258,0-9 0,0-6 0,0-14-129,0 0-129,0-10 129,7-14-129,3-3 129,1-9-129,1 2 129,2-2-129,0 7 0,2-3 129,-3 13 0,0 4-129,-1 12 258,-1 6-129,-11-3 129,18 27 0,-11-8-129,0 8 129,-3-8 0,2 4-129,-2-9 129,0-2 0,-4-12-258,13 4 258,-1-9-129,-3-7 0,3-8 0,0-4 0,3 2-129,-2-7 129,-1 4 129,-3 3-258,0 7 129,-1 1 129,-8 14 0,0 0-129,13 6-129,-8 11 129,1 7 0,2 4 129,2-2-129,3 2 0,0-7 0,3-4 0,-2-8 129,1-9-129,-4-9 0,-3-4 0,-4-8 129,-4-8-129,0 0 0,-10 0 0,-1 1 0,-6 7-258,2 2 0,-5-2-387,7 15-387,-13-6-3612,26 12-774,-20-3-258,20 3-387</inkml:trace>
  <inkml:trace contextRef="#ctx1" brushRef="#br0" timeOffset="109571.2671">14517 9498 5289,'25'54'5547,"-18"-28"-258,0 0-516,-7-8-3354,5 11-387,-5-13-516,0 2-129,0-18-258,0 11 258,0-11-387,0 0 129,0-7-129,0-7 0,5-4 0,3-2 129,0-2-129,4 0 129,2 7-129,1 1 0,3 2 129,3 7-129,2 2 0,3 1 0,1 2 129,0 0-129,0-4 0,-1-7 0,-4-1 0,-4-7 0,-3-3 129,-6 3-129,-5-5 0,-4 0-129,-1 8 129,-10 4 0,-2 6 0,-4 6 0,-1 6-129,0 12 258,3 8-129,2 4 129,6 3-129,6 3 0,1 1-129,6-4-258,14-3-774,-10-16-1806,15 3-1935,0-13-387,4-4-516</inkml:trace>
  <inkml:trace contextRef="#ctx1" brushRef="#br0" timeOffset="109879.2848">15103 9307 4257,'16'-34'5805,"-16"34"-387,6-12-516,-6 12-2064,0 0-1935,-16 2-129,6 6-516,-5 0 0,2 8-258,1-1 258,2-1-129,8 0 0,2-1 0,2 1 258,11 2-129,1-3 0,5 0 0,-3-4-129,2 3 129,-4 0-129,-2 0 0,-8 1-258,-4-1 0,-1 8-258,-15-11-516,4 10-4257,-19 0-129,1 8-516,-5-5-258</inkml:trace>
  <inkml:trace contextRef="#ctx1" brushRef="#br0" timeOffset="112735.4481">14090 10272 5547,'7'-26'5805,"-7"26"-387,0-20-516,0 20-3225,-14-9-645,14 9-258,-23 0-387,10 7 0,0 5-129,1 8 0,4 1 129,6 6 0,1 0 129,1 9-129,2-5 129,5-1-258,1 1 129,-1-2-129,0-6 0,-1 1-129,-1-5-129,-3-1 129,4-5-129,-4-1-129,-2-12 258,2 14-129,-2-14 0,0 0 0,0 0 0,0 0 0,0 0 0,0 0 258,0 0-129,10-11 0,-10 11-129,10-24 0,-10 24 0,18-25 0,-8 6 129,-1 4-129,-2-5-258,-1-1 258,0 1 0,-3-4-129,-2-3 258,-1 1-387,0 2 258,0 2 0,-3 3 0,-1 2 0,4 17 0,-8-17 0,8 17 0,0 0 129,0 0-129,0 0 129,-5 17-258,5 3 129,4 3 129,2 8-129,3 3 0,3 8 0,1 8 0,2 4 0,-1 7 129,-1 10 0,-3 3-129,-2-3 129,-7-2 0,-1-3-129,-7-11 0,-6-9 0,-5-14-129,0-21 129,-2-11 0,-1-9 0,3-16 0,3-9 0,3-8 129,1-2-129,7 1 129,3 2-129,1 3 0,3 3 0,5 7-129,2 7 129,1 4-516,-3-3-387,10 13-3096,-11-12-1677,7 7-129,-4-8-645</inkml:trace>
  <inkml:trace contextRef="#ctx1" brushRef="#br0" timeOffset="113875.5133">14301 10285 6708,'15'16'5805,"-8"9"-258,0 6-129,0 15-3483,-5-13-1032,5 9 0,-3-9-387,-1-1-258,-2-7-129,5-8 0,-6-17-129,0 0 129,13-21 0,-7-4-129,1-4 0,1-1 0,2-1 0,-1-3-129,3 9 129,0 12 0,4-2 0,2 10 0,3 5 0,3 0 0,4 5 0,1 0 0,-1-5 129,2 0-129,0-2 0,-2-10 0,-5-8 0,-4-4 0,-8-3 0,-5-4-129,-3 9 129,-3-1 129,-7 5-129,-6 4-129,-2 8 0,-3 6 129,3 8 0,2 9 0,0 2-129,7 6 0,5 6 0,1-2 129,6 0 0,6-2 0,7-3 0,4-2-129,5-7 129,-1-9-129,2-6 129,1-1 0,-1-11-129,-3-4 129,-5-9 0,-2-4-129,-5 0 129,-2 0 0,-8-2 129,0 5-258,-4 2 129,0 4-129,-1 7 129,1 13 0,-13-10 0,13 10 0,-14 1-129,10 9 258,2 2-129,2 3 129,0-1 0,2 4-129,5 0 129,4 7 0,-3-6 0,1-2-129,0 4 0,0-3 129,-4-3 0,2 1-129,-7-16 129,8 17-129,-8-17-129,0 0 0,14 0 129,-11-10-129,3-7 0,-1-7 0,2-2-129,-2-5 0,0 1 0,-1-4 0,0 10-129,-3 3 0,2 6 129,-1 3-129,-2 12 258,0 0 0,0 0 0,0 0 129,9 8 0,-7 2 0,-1 1-129,2 1 258,0 0-129,2 0 258,-5-12 0,13 20 129,-13-20-129,14 24 129,-14-24-129,16 20 129,-16-20-258,11 14 0,-11-14 0,0 0-129,0 0 0,12 0 0,-10-11 0,4-3 0,0-4 129,2 0-129,3-4 129,1 5 0,1 3 0,4 3 129,-1 7 0,4 4-129,-1 0-129,-1 10 129,1 0-516,-8-8-903,5 5-4128,-16-7 0,18-12-387,-14-9-516</inkml:trace>
  <inkml:trace contextRef="#ctx1" brushRef="#br0" timeOffset="114463.547">15428 9694 8901,'-9'-12'5805,"-4"4"-387,12 19 0,-3 3-4386,4 13-387,0 3-129,7 10-129,0 3-387,4 3 258,-1-2-129,3-5-129,-1-5 129,-2-5 0,-1-13 129,-9-16-129,16 0-129,-9-11-129,0-7 129,2-9 129,3 1-129,1 0 0,1 2-129,5 10 129,-1 8 129,0 4-129,-1 6 129,-2 12-129,-2 4 0,-5-2 0,-4 3-516,-4-8-387,0 6-4128,-9-11-516,9-8 0,-16 0-1032</inkml:trace>
  <inkml:trace contextRef="#ctx1" brushRef="#br0" timeOffset="114807.5666">15729 9765 6966,'11'1'5934,"-5"17"-258,-2-1-516,-4-17-3483,3 31-774,-3-9-129,5 7-516,1-5 0,4 0-387,4-2 129,4-10 129,3-5-129,1-5 129,1-6-129,-4-12 0,-1-2-129,-6-6 258,-3-2-129,-7 1-129,-2-1-129,-4-2-387,-6 11-129,-11-8-1032,7 16-3225,-7 0-258,7 7-387,-5 2-516</inkml:trace>
  <inkml:trace contextRef="#ctx1" brushRef="#br0" timeOffset="115260.5926">15994 9653 7740,'9'33'5547,"-4"-15"-258,2 1-516,-1 1-4128,5 2-258,0-1-129,2-4-516,3-7 258,1-8-129,1-2 0,-1-5 129,-1-11-129,-3-6 129,-3 0 0,-5 0 0,-1 2 0,-3 4 0,-1 1 129,0 15 0,0 0-129,0 0 129,13 15-129,-5 4 258,1-2-258,4 2-258,3 3-516,-16-22-1806,22 7-2322,-10-11-258,1-11-516,-3-9 388</inkml:trace>
  <inkml:trace contextRef="#ctx1" brushRef="#br0" timeOffset="115815.6243">16382 9485 6450,'0'0'5805,"1"16"-645,-4-6-129,-6 9-3999,-6-10-387,5 6 0,-3-3-516,2 3 0,8-1-129,3-1 129,3 1 0,11-4-129,3 4 129,4 1-129,2-1 129,-2 2 0,-2 0-129,-4 0 0,-4-1 0,-9 3 0,-2-6 0,0-12 0,-15 17 0,0-16 0,0-1 0,0-4 129,1-6 0,5-1-129,5-1 0,4-1 129,4 1-129,9-1 129,3 4-129,5-3 0,4 0 0,1-5 0,0-1-129,-2-4 129,-3-2-129,-5-1 0,-3-3 129,-6 2-129,-7 4 129,-2 6-129,2 16 129,-23-13 0,10 13 0,-1 14 0,3 3 0,4 8 0,6 4 129,2 0-129,11 0 0,7 4 129,3-9-129,5-4-258,1 7-129,-4-17-645,5 3-3741,-16-3-387,-13-10-129,7 13-645</inkml:trace>
  <inkml:trace contextRef="#ctx1" brushRef="#br0" timeOffset="116475.6621">14960 11062 8514,'26'5'5676,"-10"-10"-387,-2-15-129,6-5-4515,-9-12-258,1 0-129,-6-7-258,-4 6 0,-2 3 0,-2 8 0,-8 11 0,-2 9 0,-2 7 129,-1 17-258,3 9 129,2 6 0,2 7 129,8-3-129,2 3-129,7-3 129,7 0-129,4-12-129,5 3-387,-2-21-1032,7 5-3483,0-5 0,0-6-516,-1-8-129</inkml:trace>
  <inkml:trace contextRef="#ctx1" brushRef="#br0" timeOffset="116775.6792">15414 10401 8514,'10'-29'5805,"-10"29"-516,-15-1 0,-16 6-4902,7 14 129,-4 6-387,0 6 129,2 6 0,4 11 0,4 3 0,10 2 0,3 3 129,5 2-129,0-1 0,7 1 0,-3-6-129,2-10-387,-3 1-129,-3-19-516,11-1-4386,-11-23-129,0 0-516,3-11-258</inkml:trace>
  <inkml:trace contextRef="#ctx1" brushRef="#br0" timeOffset="116949.6892">15385 10674 8643,'-40'24'5934,"5"-10"-645,2 3-129,-19-4-4644,13 2-516,5-1-774,-4-14-2322,20 7-1935,6-4-645,12-3-129</inkml:trace>
  <inkml:trace contextRef="#ctx1" brushRef="#br0" timeOffset="117255.7067">15683 10413 8385,'8'-44'5805,"-8"27"-258,-6 2-258,6 15-4386,-29-16-258,12 19-258,-4 13-258,4 9 129,0 9-129,4 11 0,5 6 0,6 10 129,2 0 0,0 1-129,2-4 0,2-2-129,-2-7-129,-2-9-129,0-3-258,-4-20-645,4-2-4257,0-15 129,0 0-645,-7-5-387</inkml:trace>
  <inkml:trace contextRef="#ctx1" brushRef="#br0" timeOffset="117671.7305">15628 10601 8256,'-22'-7'5289,"1"7"0,-5 3-645,1 11-4128,-8 1-387,5 4-258,4 8-258,4-6 0,11 3 0,6-5-129,9 4-129,8-9 129,13 1 129,2-7 129,7-4 129,4-4 258,0-4 129,4-6 129,-6-11 129,2 3 129,-12-7-258,0 1 129,-13-7-129,-2 10 0,-8 1-258,-5 5 0,-12 10 0,-2 3-129,-2 4 0,-1 14 258,1 5-258,3 3 0,4 4 0,6 1-258,3-2 258,8 2-258,9-10 0,0-8-258,10 3-1161,-5-12-3096,5-2-387,1-12-516,0-5 258</inkml:trace>
  <inkml:trace contextRef="#ctx1" brushRef="#br0" timeOffset="118083.754">16063 10535 6450,'4'-16'5676,"-4"16"-387,-17 0-129,10 11-4128,-9-5-258,6 12 0,-4 3-387,8 6-129,3-1-129,3 1 0,7-5-129,8-3 0,6-10 0,5-6 0,3-8-129,0-19 0,-1-7 0,-4-15 0,1-5 129,-7-10 0,-6-4 0,-5-3-129,-3 3 129,-4 4 0,0 6 0,-2 10 0,-2 12 0,2 16 0,2 17 0,-5 10 258,5 21-258,0 11 129,2 16 0,3 12-129,5 2 0,1 0-129,8 3-387,-8-18-387,17 0-3999,-10-15-258,5-15-258,-3-20-516</inkml:trace>
  <inkml:trace contextRef="#ctx1" brushRef="#br0" timeOffset="118211.7614">16391 10395 8901,'-47'-46'5676,"10"40"-258,-4 8-387,-7 7-4644,-12 6-4902,1 3-387,0-2-645,4-1-516</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7-10-05T15:49:05.551"/>
    </inkml:context>
    <inkml:brush xml:id="br0">
      <inkml:brushProperty name="width" value="0.05292" units="cm"/>
      <inkml:brushProperty name="height" value="0.05292" units="cm"/>
      <inkml:brushProperty name="color" value="#1F497D"/>
    </inkml:brush>
  </inkml:definitions>
  <inkml:trace contextRef="#ctx0" brushRef="#br0">1271 8000 9159,'31'-14'5547,"-19"7"0,1 5-129,-10-10-3999,-3 12-129,0-13-516,0 13-129,-28-10 0,1 10-258,-5-5-129,-7 4 0,-2 0-129,-5 1 0,0 0-129,1 0 129,2-2 0,4 2-129,1-2 0,5 2 0,5-3-258,7-1 0,4 4-129,2-8-774,15 8-2967,0 0-1419,0 0-258,0 0-387</inkml:trace>
  <inkml:trace contextRef="#ctx0" brushRef="#br0" timeOffset="369.0211">1242 8075 11094,'15'7'5934,"-15"-7"-387,0 0-129,-5 18-4257,-19-16-387,-1 3-258,-8 1 0,-3 3-129,-8-3-129,0-3-129,-3 1 0,2-4 0,5 0-258,3 0 0,3 0-387,3-3-387,15 6-1806,-4-3-2838,8-4-258,0-2-258,12 6-516</inkml:trace>
  <inkml:trace contextRef="#ctx0" brushRef="#br0" timeOffset="661.0378">1264 8226 11223,'-6'24'5934,"-15"-17"-258,-6-2 0,-19-6-4386,3 1-387,-14-4-258,0-3-258,-3 0-129,4-1-129,7-3-258,3-2-516,22 13-3741,-3-6-1290,14-2-129,13 8-516</inkml:trace>
  <inkml:trace contextRef="#ctx0" brushRef="#br0" timeOffset="3324.1901">12019 8320 6321,'14'0'5676,"11"-2"-516,-10-6-129,-3 4-4902,8-1 0,0 2 258,7 3 0,-1 0 0,9 8 129,0-3-258,7 2 129,4-5 0,3 2 0,3-3-258,4 5 129,2-5 0,4 2-129,3-1 129,5 8 0,5-1-129,7 5 0,2-3 0,1-2 0,6-1 0,0-3 0,-1-5 0,1-5 0,-1-8 0,0 0-129,0-7 129,0 0-129,-2 1 0,2-4 0,2 10 129,-1 6-129,2-2 0,0 2 0,2 5 0,0-1 129,1-1-129,1 4 129,0-5-129,0-2 0,1 2 0,0 0 0,2-2 129,-2 5-129,1 1 0,3 1 129,-2 3 0,1 4-129,1-2 0,-1 0 0,-2 0 0,3 0 129,-2-3-129,0-2-129,-1 0 129,1 0 0,1 0 129,-1 0 0,0 0 0,0 0-129,1 3 0,-3 2 0,3-1 129,-1-1-129,-3-1 0,3 1 129,-3-3-258,-2 0 258,0-11-129,-1 0 0,0 1 129,-1 2-129,-2-3 0,1 2 0,-2 8 0,2-2 0,-1 3 0,2 3 0,-3-3 129,1 4-129,-1 4-129,2-3 129,-3-2 0,-1-1 0,1 0 0,-4 3 0,0 2-129,-3-4 387,-1 0-258,-4-1 0,-1 3 0,1-1 129,-3-4 0,1 0-129,-2 0 129,-3-3-258,3-1 258,-1-1-129,-3-8 129,-3 5-129,0-1 0,0 2 129,1 3-129,0 0 0,-1 1 0,-3 3 0,-1 2 0,-4 2 0,-7-3 0,-5-1 0,-8 0-258,-11-4 0,-6 3-1161,-22-19-3483,1 20-774,-23-21-516,-3 14-645</inkml:trace>
  <inkml:trace contextRef="#ctx0" brushRef="#br0" timeOffset="12144.6946">5049 10210 6063,'11'0'5418,"-11"0"-387,0 0-387,0 0-3741,-10 2-516,-5-2-129,-5 0-129,-2-5-129,-1 1-387,-4-6 0,10 7-645,-6-11-258,23 14-1548,-17 0-1935,17 0-516,0 0 129</inkml:trace>
  <inkml:trace contextRef="#ctx0" brushRef="#br0" timeOffset="12375.7078">5096 10259 4773,'14'23'5676,"-14"-23"-258,0 19-516,0-2-1806,-13-17-2709,-2 0-258,-7-4-258,-3-6-387,5 10-774,-13-14-1935,11 9-1806,5 5-258,4 0-387</inkml:trace>
  <inkml:trace contextRef="#ctx0" brushRef="#br0" timeOffset="12572.7191">5092 10267 1677,'8'13'4773,"-8"-13"-129,-6 14-258,-9-1-3225,-4-8-1290,0 0-1935,-7-2-2193,11 6-129,-8-9-258</inkml:trace>
  <inkml:trace contextRef="#ctx0" brushRef="#br0" timeOffset="12759.7298">5108 10419 5676,'-12'25'5289,"-4"-15"-258,-4 2-516,-6 3-4386,1-15-4257,0 4-516,-6-4-516,10 0-129</inkml:trace>
  <inkml:trace contextRef="#ctx0" brushRef="#br0" timeOffset="17736.0144">11113 8868 5289,'30'-10'6450,"-21"-8"-645,1-4-258,-8-18-1935,0 11-2967,-6-6 0,-9 2 0,-10-2-387,-4 7-129,-8 5 0,-5 10 0,-2 7 0,1 9 0,2 12-129,3 13 0,5 8 129,8 12 129,5 2-129,9 10 129,4 0-258,5 8 258,0-2-129,0 5 129,3-4-129,2 3 0,-5-2-129,0-4 0,-2-3 129,-6-15-387,-3 1-258,-6-21-645,13 0-3999,-11-20-516,15-6-645,-15-15-258</inkml:trace>
  <inkml:trace contextRef="#ctx0" brushRef="#br0" timeOffset="17941.0262">10943 9152 10707,'6'-28'6192,"-16"15"-516,-13 6 0,-11-4-5031,-2 3 0,-10-4-258,-1 4-387,4 0-258,1 2-258,15 6-516,-6-12-3225,33 12-1419,-15-10-387,15 10-387</inkml:trace>
  <inkml:trace contextRef="#ctx0" brushRef="#br0" timeOffset="18278.0454">11420 9068 9288,'0'14'6063,"-20"1"-645,-3-15 0,-3 0-5160,-4 0-516,-7-12-903,6 5-3870,1 1-516,7 3-258,7 3-387</inkml:trace>
  <inkml:trace contextRef="#ctx0" brushRef="#br0" timeOffset="18440.0547">11379 9232 9417,'-12'26'5934,"-11"-20"-387,-3-4-258,-5-2-5160,-8-5-903,2 2-4257,0-4-129,10 5-903,4-3 0</inkml:trace>
  <inkml:trace contextRef="#ctx0" brushRef="#br0" timeOffset="18817.0763">11887 8836 10449,'0'81'6321,"0"-24"-774,-1 1 129,-1 2-5160,-2 4 0,-5 0-258,-2-6-129,0-12-258,4-2-516,-7-25-1548,12 8-3354,2-15 0,0-12-774,21 0-258</inkml:trace>
  <inkml:trace contextRef="#ctx0" brushRef="#br0" timeOffset="18968.0849">12035 9279 8901,'10'43'5934,"-6"-24"-258,1-4-903,5 11-6966,-10-26-2838,12 10-645,-12-10-258</inkml:trace>
  <inkml:trace contextRef="#ctx0" brushRef="#br0" timeOffset="19304.1041">12409 9044 6450,'2'-11'6450,"-4"17"-645,-6 13-387,-4 4-2709,6 12-2193,-6 5 0,6 7-258,3-1 0,3-5-258,10-5 129,10-6-129,6-7 129,5-13 0,0-10 0,1-8 0,-4-17 0,-3-4 129,-7-8-258,-10-4 258,-8-2-129,-5 0 0,-14 6-258,-4 3 129,-7 11-258,-5 7-258,2 14-516,-10-6-3225,17 14-1419,4 5-258,10 6-387</inkml:trace>
  <inkml:trace contextRef="#ctx0" brushRef="#br0" timeOffset="19644.1236">12827 9043 7740,'-9'54'5676,"-2"-20"-129,4 4-387,-13-1-4257,19-1-387,-2-7 129,7 2-258,10-14 129,10-5-129,6-11 129,8-1-129,2-10-258,4-5 258,-4-5-258,-6-3 0,-7-1 0,-11-1-129,-16-4-129,-12-2 129,-16 2-387,-15-5-258,-2 12-3354,-16-9-1290,1 4-516,2 1-516</inkml:trace>
  <inkml:trace contextRef="#ctx0" brushRef="#br0" timeOffset="20621.1795">13980 9029 9933,'1'-12'5934,"-1"12"-387,-23-2-129,10 2-4902,-13-5-129,-5 5-387,2 0-387,-3-3-387,15 11-2709,-1-4-2064,18-4 0,-11 14-774</inkml:trace>
  <inkml:trace contextRef="#ctx0" brushRef="#br0" timeOffset="20791.1892">14012 9150 9159,'21'34'6192,"-22"-22"-516,-9-2-129,-11-3-4515,-2-2-516,-10-5-258,-4-7-516,6 7-1419,-10-8-3870,15 3-129,4 0-387,22 5-516</inkml:trace>
  <inkml:trace contextRef="#ctx0" brushRef="#br0" timeOffset="21500.2297">14635 9115 11094,'19'54'6063,"-12"-24"-516,-6-4-129,2 10-5031,-3-7 0,-1-2-387,-7 2 129,2-3-258,0-11 0,3-1 258,3-14-258,0 0 129,3-15 0,9-3 0,4-10 0,3-4 0,3 2 0,2 1 129,0 3-129,-2 9 258,-1 3-258,-3 13 258,-3 2-258,-3 13 0,-3 6 129,-2 3-129,-2 4-129,-2 1 0,0 1-258,-3-11-258,6 4-1161,-6-22-3612,0 0-129,0 0-516,22-17-258</inkml:trace>
  <inkml:trace contextRef="#ctx0" brushRef="#br0" timeOffset="21760.2446">15038 9160 7224,'4'29'5805,"-3"0"-387,-1 0-387,0 5-3483,0-4-1032,1 2-129,4-7-129,4-2-129,2-8 0,7-10 0,0-5 129,3-1 0,-3-15 129,0-3-129,-8-3 0,-2-3 0,-8-1-129,-4-3-258,-10 6-387,-16-9-3096,5 18-1806,-5 2-387,6 4-387,0 4-387</inkml:trace>
  <inkml:trace contextRef="#ctx0" brushRef="#br0" timeOffset="22452.2842">15772 9204 9546,'30'0'6063,"-30"0"-645,17-18 129,-24 6-4902,0 0-129,-14-2-258,-3 4-129,-5 0 0,-2 8-258,1 4 0,2 10 0,7 8 0,7 0 0,8 4 0,6 1 0,6-4 129,7-4 0,6-3 129,1-9-258,1-5 0,-1-1 258,-2-10-129,-2-2 0,-3-4-129,-1 3 258,-5-1-258,-1 3 258,-6 12-129,0 0-129,9 7 387,-5 16-258,-4 8 258,0 12-129,0 7 0,0 7 0,-5 3 129,-3-7-129,0-6 129,-5-9-258,3-5-387,-7-25-387,17-8-3870,-17-10-774,11-20-645,-1-9-258</inkml:trace>
  <inkml:trace contextRef="#ctx0" brushRef="#br0" timeOffset="23460.3418">15922 9164 9804,'21'58'5934,"-13"-23"-387,-3-6-258,0 2-4902,-5-8 129,0-1-387,0-7-129,0-15 0,0 0 0,0 0 0,-3-7 0,3-13 0,6-4 0,5 0 129,1 0-258,4 1 258,0 5-258,5 6 258,2 8-129,2 4 0,3 6 0,2 5 0,2 3 129,3 1-129,3-3 0,-2-1 0,-1-11 0,-3 0 129,-2-4-129,-5-9 0,-5-8 0,-10-2 0,-5-3 129,-5 0-129,-6 6 0,-10 3-129,-3 5 129,-3 10-129,-3 2 129,3 14 0,1 11-129,2 6 0,11 2 129,4 4 0,4 1 0,8-2 0,11-6 0,2-3-129,8-10 129,0-5-129,1-7 129,0-5 0,-2-11-129,-2-7 129,-5-2-129,-5-5 129,-4 0-129,-6-4 129,-4 4-129,-2 6 129,0 4-129,0 15 0,-15-4 129,15 4-129,-13 21 258,9 1-129,2 5 0,2 1 0,0 2 129,8-4-129,3-2 129,4-3-129,0-9 0,2-6 0,-3-6 0,2-1 0,-2-11 0,-2-4-129,-1-2 0,-1-3 0,0 2 129,-3 6 0,2 2 0,-9 11 0,18-5 0,-8 9 129,1 11 0,1 4 129,-2-1-129,5 1 0,-3 3 0,2-7 0,-1-8-129,3-6 0,-1-1 0,1-4 0,2-6-129,-1-2 258,2-1-129,-3 1-129,3 4 129,-1 7 0,-1 1 129,-1 0-129,4 8 0,-2 1 0,1-1 0,1 2 0,0-6 0,-1-4-129,2 0-516,-9-22-1290,6-2-3354,-7-8-129,1-6-387,-6-7-516</inkml:trace>
  <inkml:trace contextRef="#ctx0" brushRef="#br0" timeOffset="24284.389">17357 8890 9159,'-1'-21'6192,"1"21"-645,0 0 0,-4 34-4386,2 3-516,2 8-258,-5 9-258,4 6 0,-1-4 0,2-2-129,0-8 129,0-9 0,0-7-129,3-11 129,-3-19-129,12 5 0,0-6 0,-3-11 0,7-5-129,0 0 129,5-1-129,-2 3 258,2 10-129,0 5 0,-2 3 0,-2 11 0,-4 7 0,-2 2 129,-6 3 0,-3-1-258,-2-4 129,-1-1 0,-4-3-129,5-17 0,-10 14 129,10-14-129,0 0-129,0 0 129,2-12 0,7 2-129,1-6 258,1-1-387,3 2 387,-2 2 0,0 1 0,-2 2 0,-10 10 129,16-8-129,-16 8 129,0 0 129,8 14-258,-7 0 129,0 4-129,5 1 0,0 2 129,6-1-129,2-2 0,3-2 0,3-4 0,4-7-129,-2-5 129,0-4-129,-4-7 0,-6-3 129,-6-7-129,-6-4-129,-11 2 129,-11 0-258,-5 5-129,-11-1-645,12 10-3612,-12-1-387,7 10-645,5 0-258</inkml:trace>
  <inkml:trace contextRef="#ctx0" brushRef="#br0" timeOffset="25037.4321">17960 9188 7740,'13'-4'5676,"-6"11"-129,-7 5-645,1 12-4128,-1-4-387,0 4-258,0 1 0,4 3-129,1-3 0,3-5-129,5-7 258,2-10-129,2-3 0,5-3 129,-6-10-258,4-5 258,-5 1-129,0-1 258,-3 2-387,-12 16 129,15-10 0,-15 10 0,5 6 0,-2 8-258,-2 2 129,-1-4-645,7 11-3096,-7-23-1161,11 17-516,-11-17-258</inkml:trace>
  <inkml:trace contextRef="#ctx0" brushRef="#br0" timeOffset="25547.4612">18354 9163 7482,'0'0'5676,"0"0"-258,0 0-387,-16 0-4386,16 0 0,-20 11-258,20-11-129,-19 15 0,12 0-258,7-1 129,0 0 0,4 1 129,4 2-129,0 0 0,-2 4 0,-2-4 0,-2-3 0,-2-1 0,-6-1-129,-3-1-129,-5-3 129,1-6 0,-3-2 0,5 0 0,11 0 0,-17-6 0,17 6 258,2-13-129,10 6-129,7 4 0,9 1 129,5-1-129,7-3 0,2-1 0,-2-1 0,-1-6-129,-4-1 258,-7-2-258,-7 0 129,-8 0-129,-7 0 129,-6 17-129,-9-12 0,-6 12 129,-4 3-129,1 11 129,-1 0-129,6 4 129,3 5-258,9 2-129,1-11-903,13 6-3741,5-9-258,8-5-258,5-6-258</inkml:trace>
  <inkml:trace contextRef="#ctx0" brushRef="#br0" timeOffset="26000.4871">19065 9235 8127,'29'12'5934,"-9"-13"-516,4-10 0,-7-6-4386,10 2-258,-11-7-129,1 6-387,-8-3 0,-7 4-258,-2 15 129,-16-5-129,-4 5-129,-6 14 129,-1 6 0,-1-1-129,3 8 0,3 2-129,10-1 129,5-10-903,17 4-3483,5-14-645,14 0-645,9-8-258</inkml:trace>
  <inkml:trace contextRef="#ctx0" brushRef="#br0" timeOffset="26276.5029">19796 8852 7998,'9'-67'5934,"-20"46"-516,-13 5-129,6 9-4515,-18 6-258,-3 10-129,-2 12-129,2 13 0,4 8-129,7 12 129,7 3-129,8 2 0,4 5 129,4-1-258,5-2 129,0-2-129,0-10 0,0-10-516,0 0-645,-16-18-3741,13-9-516,3-12-258,-7-9-645</inkml:trace>
  <inkml:trace contextRef="#ctx0" brushRef="#br0" timeOffset="26412.5107">19552 9168 7482,'15'-37'5805,"-15"24"-387,0 13-387,-21-16-3741,2 11-1548,-12-6-3741,6 10-1032,0 1-516,9 0-387</inkml:trace>
  <inkml:trace contextRef="#ctx0" brushRef="#br0" timeOffset="26736.5292">19976 8852 7740,'20'-46'5676,"-20"34"-258,-15 3-258,0 9-4515,-15 7-129,2 11-258,-4 7 0,3 14 0,3 4 0,9 9 0,0 3-129,10 3 129,2 0 0,4 0 0,0-4-129,0-4-258,0-4 129,-3-12-387,2-5-258,-12-18-1677,10-1-2838,4-10-387,0 0-387,-9-23-258</inkml:trace>
  <inkml:trace contextRef="#ctx0" brushRef="#br0" timeOffset="27111.5507">19817 9165 7611,'-10'-13'5547,"-11"13"-258,-4 0-387,-2 0-4515,-1 5 0,-4 0-258,5 2-258,5 10 0,7 0-129,14 5 0,2 2-258,19 0 387,7 1 0,8-4 129,7-2 0,3-12 258,4-4 129,-1-5 0,-1-8 129,-10-5-129,-3-7 0,-12-1-258,-8-2-129,-12 4 0,-3 4 0,-13 3 0,-8 8-129,-3 5 129,-2 5-129,4 6 129,0 6 0,8 6-129,5-2-258,10 8-129,0-13-1290,15 4-3096,5-4-387,9 0-516,5-9 258</inkml:trace>
  <inkml:trace contextRef="#ctx0" brushRef="#br0" timeOffset="27523.5742">20393 9223 3870,'0'0'5418,"0"0"0,0 0-516,-17-1-2838,-4 1-1419,1 1-129,-3 9 0,1 7-387,1 4 0,8 3 0,6 3 129,7-1-258,5-5 258,10-4-129,8-6-129,7-7 0,4-6 0,0-15 0,4-12 0,-2-13 0,-3-11-129,-4-9 129,-5-8 0,-5-8 129,-5 4-129,-6 1 0,-3 11 258,-3 11-129,-2 14 129,0 25 0,0 12-129,-9 26 129,0 20-129,5 18-129,0 13-129,-1 3-129,5 10-774,-2-16-2064,6 1-2064,5-13-258,9-17-516</inkml:trace>
  <inkml:trace contextRef="#ctx0" brushRef="#br0" timeOffset="27652.5816">20733 9124 7998,'-18'-89'5547,"-9"56"-129,-11 4-903,-11 3-8514,-10 3-645,-15 0-774,-12 5-516</inkml:trace>
  <inkml:trace contextRef="#ctx0" brushRef="#br0" timeOffset="28515.631">10867 10231 9933,'35'-41'5934,"-24"27"-516,-11 2 258,0 12-5031,-20-15-258,-8 15 0,-11 11-258,-1 10 129,-4 12-129,4 9 0,2 10 0,9 6 129,4 5-129,12 3 129,5 0-129,8 1-129,0-6 129,2-6-387,5-3 0,-3-17-516,10 5-2838,-12-23-2064,-2-17-258,13 0-258,-5-13-516</inkml:trace>
  <inkml:trace contextRef="#ctx0" brushRef="#br0" timeOffset="28697.6414">10751 10558 10965,'-22'-9'5805,"-7"8"-387,-1-1-129,-4-5-5160,-3 7-129,-1-4-258,3-4-258,15 10-903,-9 1-3870,29-3-258,-16 11-387,16-11-129</inkml:trace>
  <inkml:trace contextRef="#ctx0" brushRef="#br0" timeOffset="29337.678">11343 10482 9417,'-59'25'5805,"23"-15"-645,-2-10-516,-3 0-5805,9 0-3612,-2 0-387,10-2-387,10-2-516</inkml:trace>
  <inkml:trace contextRef="#ctx0" brushRef="#br0" timeOffset="29491.6868">11357 10619 9030,'2'24'5805,"-21"-17"-258,-7-3-387,-2-3-5031,-12-2-4128,2 0-774,4-4-903,6 5-387</inkml:trace>
  <inkml:trace contextRef="#ctx0" brushRef="#br0" timeOffset="30543.747">12099 10340 8385,'-9'-33'5934,"9"33"-258,-24-13-258,22 21-4128,-17 7-516,7 8-258,0 14-258,6 8 129,4 5-258,4 0 129,11 0-258,10-8 258,8-10-129,11-6 0,1-17 0,3-9 0,-5-18 0,-2-11-129,-10-12 129,-8-6 0,-16-5 0,-9 2-129,-19 4 0,-10 3-258,-3 14-516,-18 0-3225,13 21-1677,-1 8-129,9 11-645</inkml:trace>
  <inkml:trace contextRef="#ctx0" brushRef="#br0" timeOffset="31416.7969">13518 10337 9288,'0'6'5805,"-15"0"-387,0 2-129,-10-1-4644,2 1-387,-2 4-516,-1-7-387,6 14-1419,-8-4-3096,15-2-387,1 0-516,12-13 0</inkml:trace>
  <inkml:trace contextRef="#ctx0" brushRef="#br0" timeOffset="31587.8067">13492 10494 10707,'15'30'6192,"-19"-18"-516,-7 3-129,-15-6-4773,4 1-387,-5-9-645,-8-4-903,15 3-4128,-9-5-387,12 5-387,4-2-645</inkml:trace>
  <inkml:trace contextRef="#ctx0" brushRef="#br0" timeOffset="33619.9229">14472 10343 11094,'6'75'6063,"-6"-32"-645,0 6-129,-9-5-5160,5-4 129,-2-9-258,1-2 0,0-11 0,5-18 0,0 0 0,8-6 0,4-21 129,5-8 0,0-5-129,7-6 129,-1 0 129,2 2-258,-5 6 258,0 12-129,-1 5 258,-6 15-258,-3 6 0,-1 6 0,-3 17 0,-3 6 0,0 5-129,0 2 129,-1-1-258,0-5 258,0-5-258,7-10 129,-9-15-129,21 0 0,-6-15 0,3-9 0,-1-6 129,2-3-258,-1 4 258,-2 1 0,-4 3 0,-3 8 129,-9 17-129,14-3 0,-9 9 0,-1 16 0,0 4 0,4 7 129,2-1-258,2 0 129,4-10-129,2-8 129,4-11 0,-1-5 129,-2-16-129,-4-5 0,-3-7 129,-5-2-129,-7 0 0,-9 4-129,-8 6 129,-6 5 0,-4 5 0,1 3 0,1 6 0,5 3-129,5 0 258,15 0 0,0 0-129,2 12 0,17-9-129,6-3-258,5 0-129,-1-7-1419,11 2-3612,-7 0 0,2-4-645,1-1-258</inkml:trace>
  <inkml:trace contextRef="#ctx0" brushRef="#br0" timeOffset="34158.9538">15651 10144 11094,'15'3'6063,"-15"9"-258,4 12-258,-4-1-4515,-3 10-645,-5 7-129,0 5-129,-1 3-129,-2 8 129,3-8 0,3-2 0,4-5-129,1-7 258,9-9-129,7-5 0,3-16 0,9-4-129,2-3 0,2-7 0,-2-4 0,0 0 0,-6 2-258,-5-1 129,-4 4-387,-14-11-645,-1 20-3225,-1-17-1548,-12 7-129,-8-3-516</inkml:trace>
  <inkml:trace contextRef="#ctx0" brushRef="#br0" timeOffset="34340.9642">15646 10435 10965,'30'33'5934,"-15"-33"-387,0-4-258,-1-11-5031,5-2-516,-10-14-1419,8 6-3741,-13-6 129,-1 9-903,-3-1 0</inkml:trace>
  <inkml:trace contextRef="#ctx0" brushRef="#br0" timeOffset="34491.9728">15651 10222 10707,'-4'-12'6063,"11"7"-516,9-7 0,13 0-4902,-4-5-516,1-8-1032,15 8-4257,-12-4-516,5 6-387,-2-2-645</inkml:trace>
  <inkml:trace contextRef="#ctx0" brushRef="#br0" timeOffset="35076.0062">16301 10522 9159,'47'8'5934,"-21"-12"-387,8-3-129,-4-22-4257,6 5-645,-11-6-258,0 0 0,-10-4-258,-5 4 0,-10 8 0,-5 3 0,-10 15 129,-9 4 0,0 7-129,-2 12 129,1 8 0,4 9 0,7 2 129,5 2-129,7-6 0,4 4 0,12-6-129,3-7 0,9-6-129,3-12-129,4 0-516,-6-14-2322,6 5-2451,-5-13-129,0 5-645,-8-7-258</inkml:trace>
  <inkml:trace contextRef="#ctx0" brushRef="#br0" timeOffset="35436.0268">16841 10279 10707,'14'-2'5805,"-26"2"-645,-5-14-774,1 18-3870,-5 1-258,1 6 0,1 0-258,5 3 129,10 2-129,4 2 129,3-3 0,10 0 0,2 3 129,3-3-129,-3-1 0,0 3 129,-6-4-129,-8 3 0,-5 0-129,-11-4 129,-6-5-258,-7-5-129,0 3-258,-9-9-1419,13 2-3483,-2-4-258,12 0-258,4-5-645</inkml:trace>
  <inkml:trace contextRef="#ctx0" brushRef="#br0" timeOffset="35800.0476">17165 10321 10836,'0'0'5676,"-7"-3"-258,-5 11-1935,-5 1-2967,2 2-129,-2-2 0,3 8-129,2 1 0,8 10 0,4-6-129,10 3 129,7-8-129,6-6 0,5 1-258,-1-6 0,4-6-387,-8-9-903,11 0-3999,-13-6-258,1 1-129,-4-3-516</inkml:trace>
  <inkml:trace contextRef="#ctx0" brushRef="#br0" timeOffset="36912.1112">17412 10335 5805,'0'0'5934,"0"0"-645,0 0-129,-9 20-3741,-6-9-645,5 7-129,2-1-387,2 6-129,3 0 0,3-1-129,5-3 0,6-10 0,6-6 0,1-3 0,-1-7-129,-3-8 0,0-2 129,-4-5 0,-1 2 0,-4 4 0,-2 0 0,-3 16 129,0 0-129,0 0 129,1 11-129,1 10 129,-2 2 129,2 11-129,1 4 0,2 1 0,-3 5 0,3 7-129,-3 2 129,0 3-129,-2-2 129,0-5-258,0-5 129,-7-10-129,-1-17 0,8-17 0,-20-13 0,12-23 0,2-10 0,4-15 0,2-9 0,7-4 129,7 1 0,11 4 129,3 9-129,6 7 0,2 10 0,3 11 129,0 12-129,-5 14 0,-7 6 129,-3 6 0,-13 12-129,-10 4 258,-7 4-258,-13 3 0,-9-4 0,-3-3 0,-6-8-129,-2-2 129,4-7-129,3-5 0,8 0 129,6-6-129,18 6 129,-8-16-258,8 16 258,22-9-129,5 6 0,6 6 129,7-1 0,2-2 0,5 3 0,0-1 129,0-2-129,-3-7 129,-5-10-129,-5-5 0,-7-1 0,-5-5 0,-7-3 0,-6 1-129,-5 2 129,-4 7 0,-3 4 0,-4 6 0,7 11 0,-18-6-129,18 6 0,-12 17 129,12 0 0,0 3-129,7 2 129,8 0 0,3 2 0,3-4 258,3-4-258,2-1 129,-4-1-129,-2-2 0,-2-4 129,-7 4-129,-8 0 0,-3 8 0,-8-1 0,-10 0 0,-3-2 0,-4-1 0,0-3 129,-2-5 0,3-8 0,8-1 0,2-5 0,9-4 0,5-2 129,6 2 0,7-4 0,6 4-129,5 5 0,5-3-129,1 1 0,4 0 0,0 2-129,-2-2-258,6 6-387,-13-20-1677,10 14-2709,-7-6-387,3 4-516,-5-5 0</inkml:trace>
  <inkml:trace contextRef="#ctx0" brushRef="#br0" timeOffset="37512.1456">18742 10239 7611,'-9'43'5676,"-3"-28"-516,-3 6-258,11 4-4644,-15-6 0,1 8-129,5-4 0,5-3-129,5-5 0,3-3 0,0-12 129,26 2 0,-8-6-129,1-16 0,0-3 0,-3-1 0,-2-4 0,-3 6 0,-4 3-129,-5 5 129,-2 14-129,0 0 129,0 13 0,0 7 0,3 4 0,1 3 129,3 0-129,6-5 0,3-8 129,6-4-129,1-6 258,4-7-129,0-18 0,0-10-129,-1-10 0,0-10 129,-5-12 0,-3-5 0,-4-7-129,-4-2 0,-2 7 0,-2 7 129,-3 7 0,-2 13 0,1 15 0,-2 28 0,0 0 0,0 16-129,0 22 0,-2 13-129,1 8-129,0 6 0,1 2-129,-3-11-774,8 4-2838,-3-19-1161,4-12-258,0-14-387</inkml:trace>
  <inkml:trace contextRef="#ctx0" brushRef="#br0" timeOffset="37624.152">19097 10106 7740,'-44'-15'5289,"13"15"-1032,-14 16-5031,-1-16-3483,3 1-387,-5-2-516</inkml:trace>
  <inkml:trace contextRef="#ctx0" brushRef="#br0" timeOffset="38293.1902">19082 9968 6450,'7'43'5805,"-6"-16"-387,6 9-129,-7-4-3999,11 14-129,-8-5-516,8-2-258,-1-1-258,1-6-129,1-1-516,-4-18-2064,2 10-2709,0-13-129,3 0-645,-13-10 129</inkml:trace>
  <inkml:trace contextRef="#ctx0" brushRef="#br0" timeOffset="38524.2034">19258 10125 9030,'-23'0'5805,"0"0"-516,-6 0 0,0 5-4902,-5-4-258,-3-1-387,8 8-1806,-2-5-2967,11 2-516,7 2 0,13-7-774</inkml:trace>
  <inkml:trace contextRef="#ctx0" brushRef="#br0" timeOffset="39387.2528">19679 10268 7482,'-10'-7'5418,"-4"0"-387,-5 1-258,0 2-4644,1 2 129,-5 2 0,9 2-258,0 12 129,8 4-129,5 2 0,1 5 129,8 0-258,5-2 129,1-7-129,5-6 129,-2-6-129,-2-4 0,1-6 129,-3-10 0,-3-4 129,0 6 0,-6-3 0,1 7 129,-5 10-129,4-11 0,-4 11 0,1 6 0,-1 8 0,5 1 129,0 5-258,5 1 129,1-2-129,8-1 258,1-11-129,7 0 129,6-7 0,3-14 0,1-14 0,4-8-129,-1-9 129,0-13-129,-5 2 0,-2-2 0,-6 0-129,-5 4-129,-7 8 0,-5 6 129,-5 11-129,-3 12 129,-2 17-129,0 0 0,-17 0 0,3 13 258,-1 14-258,0 5 0,1 9 129,4 3 0,7 0 0,3 1 0,9 1 0,12-4 0,8-4 129,9-6-129,4-8 0,5-12 0,2-8 0,-2-5 0,0-21 0,-7-9-129,-6-6 0,-7-13 129,-7 1-129,-9 0 0,-7 3 129,-4 8 0,-2 14-129,-6 13 129,-5 11 0,2 8 0,0 19 129,4 7 0,3 12 0,4 7 0,3-2 129,8-1-258,1-4 0,3-14-903,10-5-4128,-9-11-129,1-16-645,-6-15-387</inkml:trace>
  <inkml:trace contextRef="#ctx0" brushRef="#br0" timeOffset="107628.156">7001 11487 9546,'34'35'5934,"-19"-18"-258,-15-17-258,32 13-4515,-32-19 0,0-9-258,-14-18-129,-2-5-129,-8-12-129,-3-10 129,-5-6 0,-2-4-129,-4-8 0,1 6 0,1 4-129,-1 0 0,5 1 129,1 4-129,-1 0-129,2 4 129,1 0 0,0-4-129,1 2 130,3 4-260,2 5 260,-1 4-130,2 6 0,2 2 0,4 15 0,3 6 0,2 5 0,11 14 0,-14-18 0,14 18 0,0 0 0,0 0 0,0 0 0,0 0 0,0 0 0,0 0 0,0 0 0,0 0 0,0 0 0,0 0 0,0 12 0,0 3 0,0-2 0,2 5 0,1 5 0,0 7 0,1 7 0,1 4 0,2 4 0,-4 3 0,5-1 0,-3-3 0,0-3 0,-3-9 0,2-9 0,-4-4 0,0-19 0,0 0 0,-7-19 0,1-11 0,0-12 0,0-9 0,-1-5 0,2-7 0,4 1 0,0 6 0,1 4 0,1 12 0,6 6 0,0 10 0,8 7 0,0 15 0,3 2 0,2 1 0,6 15 0,-1 3 0,4 3 0,4 2 0,2 1 0,-1-4 0,-2-4 0,-7-5-388,6 9-2708,-20-21-2709,-11 0-258,0 0-258,0-15-645</inkml:trace>
  <inkml:trace contextRef="#ctx0" brushRef="#br0" timeOffset="110283.3078">7147 11809 10191,'14'60'5934,"-1"-15"-129,-3 7-387,5 11-4257,-7-5-387,2-1-387,-3-3 0,-2-15-129,-1-8-258,-3-14 129,-1-17-129,0-9 0,0-16 0,0-13-129,0-10 129,1 3 0,2-4 129,0 5-258,2 7 129,1 11 0,1 9 0,-7 17 0,16 0 0,-6 12-258,1 9 387,-1 1-129,0 1-129,2-2 258,-3-4-129,-9-17 0,19 11 0,-19-11 0,19-19 0,-9-6 0,1 0 0,2-4 129,-1 3-129,1 6 0,1 3 0,0 8 0,1 9 0,4 10 0,2 4 0,2 6-129,2 3 0,2-6 129,-1-5 0,2-4 0,-1-8 129,-4-12-129,0-8 0,-7-9 0,-2-4 129,-5-2-387,-7 4 258,-2-2 0,-7 11-129,-6 8 129,-4 9 0,-2 5-129,-1 16 0,2 9 258,2 8-129,9 8 0,4 2-129,3 1 0,13-3 129,4-4 0,9-13 0,4-6 0,4-10 0,1-8 0,4-7 0,-2-11 0,1-10 0,-4-2 0,-2-3-129,-5 0 129,-7-1-129,-5 2 0,-5 3 129,-9 7 0,-1 7 0,0 15 0,-21-2-129,5 7 129,0 20-129,-1 2 129,5 5 0,3 6-129,8-2 0,1-7 129,6-1-129,7-6 129,4-13 0,1-1-129,2-8 0,-2-12 129,-4-1 0,1-3-129,-5-6 129,-2-2-129,-3-2 258,-2 3-129,-3 6 129,0 6-129,0 11-129,0 0 129,0 0 129,6 24-129,3-2 0,1 1 0,4 2 0,2-6 0,2-6 129,1-5-129,1-8 0,0-13-129,-5-9 258,2-4-129,-5-11 0,-1 1 0,-4-5 0,-1 0 129,-1 5-129,-1 3 0,1 5 0,5 7-129,-1 9 129,5 8 129,4 4-129,3 8-129,2 10 129,1 7 0,-1 10 129,-3 5 0,-6 0-129,-3-2 0,-8 0 0,-3-7 0,-11-7 0,-6-4 0,-6-15 0,-4-2 0,-1-3 0,0-8 0,3-7 0,5-1 0,2 6 129,8 0 0,10 10-129,0-12 129,8 6-129,11 5 0,2 1 0,3 4 129,5-3-129,1-1-129,-2 2 129,0-2 0,-1-7 0,-3-2 0,-3-7 129,0-5-258,-3 1 129,-2-6 0,-2 0 0,-2-5 0,-3 5 0,1 2-129,-6 2 0,0 1 129,-1 5 0,-1-1 129,-1 5-129,-1 12 0,0 0 0,0 0 129,14-6 0,-14 6 0,14 15 0,-3 6-129,0 2 129,0 1-129,3 2 129,-2-2-129,-1 3 0,2-1 129,-2-6-129,-3-7-129,-8-13 0,18 3 258,-18-3-258,11-21 0,-6-3 129,-2-5-129,1 1-129,-3-2 258,3 4-129,-2 5 0,0 5 0,-2 16 129,9-10 0,-9 10 0,11 5 129,-11-5-129,15 20 0,-15-20 0,14 21 129,-9-8-129,-5-13 0,16 9-129,-16-9 129,18 0 0,-7 0 0,2-4 129,-1 1-129,2-7 0,-1 6-129,1 1 129,-4-2 0,1 3 0,-11 2-129,17-5 129,-17 5-129,13-13 129,-13 13 0,10-14 0,-10 14 129,4-19 0,-2 6-258,-2-1 129,0-2 0,0 3 129,0-3-129,0 3 0,0 2 0,0 11 0,-5-13 0,5 13 0,0 0 129,0 0-129,-7 12 0,7-12 0,0 21 0,0-6 0,1 2 129,5-2-129,0 7-129,4 1 129,1-3 129,2 2-129,-1-4 129,2 0-258,-4-2 129,0 0 0,-10-16 0,17 17-129,-17-17 129,10 15 0,-10-15 129,0 0-129,7 13 0,-7-13 0,0 0 0,0 0 0,0 0 129,0 0-129,0 0 0,10 2 0,-10-2 0,0 0 0,12 0 0,-12 0 0,17-4 129,-6-8-129,3 1 129,1-5-129,3-3 0,1-2 0,2-5-129,-2-3 258,-3-3-387,-2-6 258,-4 5-129,-6 4 129,-1 1-129,-3 10 258,-4 5-129,4 13-129,-15-3 129,5 16 0,3 8 129,4 8-258,2 6 258,1-1-129,6 7 129,5-4-129,6 0 0,1-6 0,4-5 129,3-2-258,2-10 0,-3-5-387,1 2-1290,-10-11-3483,0-5-129,-8-10-645,-7-5-516</inkml:trace>
  <inkml:trace contextRef="#ctx0" brushRef="#br0" timeOffset="111767.3927">5230 11693 10965,'30'17'6063,"-20"-29"-387,-2-18-258,-8-23-4386,0-15-387,-13-19-258,-4-11 0,-6-9-129,-1-1 129,-3 4-258,2 7 129,3 6-129,3 14 0,4 13 0,5 12 0,4 12 0,5 10 0,1 6 0,0 11-129,0 13 0,0 0 129,4 6-129,-1 13-129,-3 5 129,2 2 0,-2 4-129,0-1 258,0 0-258,0-6 129,-3-6 0,3-17 0,0 0 129,0 0-258,-11-12 258,9-11-129,2-11 0,0-7-129,2-1 258,4 4-129,3-1 129,-1 4-129,4 11 0,-1 3 0,2 12 0,4 9 130,1 1-130,4 14 0,0 5 0,3 4 0,0-2 0,0 0 0,0-1 0,-4-1-130,0-3-257,-21-17-1290,30 2-3741,-30-2-516,0 0-129,0-7-774</inkml:trace>
  <inkml:trace contextRef="#ctx0" brushRef="#br0" timeOffset="112443.4314">4689 12490 12126,'-21'0'5934,"8"5"-516,-8 5 0,0 11-4644,-5 1-516,0 10-129,3 6-129,6 0 129,7 7-129,5 1 129,5-9 0,6 2-129,10-7 0,9-9 129,6-11 0,2-9-129,4-6 0,3-8 0,1-6 0,-1-15-129,-6-1 258,-4-1-258,-4 1 258,-8 3-129,-5 2 0,-9 4 0,-4 8 129,0 16-129,-18 0 0,5 10 129,-3 9-129,2 4-129,4 5 129,-1-4 0,6 0-129,4 0 129,1-11 0,0-13-129,21 7 0,-8-12 0,4-12 129,-2-2-129,0-3 129,-2-3 0,1 6 0,-6 2 0,-8 17 0,13-7 129,-7 14-129,0 10 0,0 11 129,0-2-258,2 2-258,-3-15-774,11 3-3999,-16-16-387,20-9-258,-9-18-516</inkml:trace>
  <inkml:trace contextRef="#ctx0" brushRef="#br0" timeOffset="112647.4431">5065 12195 11481,'0'-17'5934,"0"17"-258,1 23-258,8 16-4773,-4 12-129,5 12-258,0 9-129,4 2-129,0 2-387,-2-10-387,11 4-1677,-8-24-2967,6-8-129,-3-22-516,2-12-258</inkml:trace>
  <inkml:trace contextRef="#ctx0" brushRef="#br0" timeOffset="112855.455">5356 12540 9804,'-6'7'5547,"-6"8"-258,0 6-129,-3-4-4386,8 13-387,-4-4-129,7 5-129,4-6-129,0-8-129,12 5-258,5-18-516,13-4-4128,-5-1 0,1-7-645,0-9-258</inkml:trace>
  <inkml:trace contextRef="#ctx0" brushRef="#br0" timeOffset="114135.5282">5520 12470 9288,'9'37'5547,"-6"-9"-258,-3-4-258,3 5-4386,-3-6-258,0 2-129,0-2 0,2-2-129,3-7 0,-5-14-129,18 7 0,-8-8 129,1-12-129,-1-2-129,0-3 129,-1-2-129,1 5 129,-2 3-129,-8 12 129,14-11-129,-14 11 129,17 13 129,-8 0-129,2-3 0,0-1 129,1-3-129,2-6 129,2 0 0,3-16 0,2-10-129,0-5 0,2-8 258,-1-11-387,-3-1 129,-3-4 0,-1-5-129,-4 5 0,-5 0 129,-5 6 0,-1 5-129,-1 13 129,-6 14 0,-5 10 0,-1 7-129,2 14 129,0 16 129,1 9-129,4 11 0,4 1 129,2-3-129,5 5 129,8-6-129,5-6 129,7-7-129,4-6 258,2-12-387,4-7 129,-2-6 0,-1-6-129,-2-10 258,-3-4-387,-8 1 258,-7-5-258,-6 1 387,-6 2-258,-4 2 129,4 16-258,-20-8 258,7 8 129,-1 4-129,4 9 0,3 3 0,3 2 129,4 4-129,0-5 129,5 0 0,4-4-129,5-4 0,0-6 0,-1-3 0,0 0 0,-1-5 0,-1-2 0,-2-4 0,-3 0 0,-2 0 0,-4 11 0,9-16 0,-9 16 0,9-13 129,-9 13-258,13-9 129,-13 9 0,17-7 0,-17 7-258,19-10 387,-8-2-258,-2-4 129,1-3 0,-2-4 0,0-6-129,-2-8 129,0-6 0,-4-5-129,3 1 129,-4 1-129,-1 4 258,0-1-129,0 14 0,0 7 0,0 22 0,0 0 129,-12 3-129,10 22 0,0 9 0,2 7 129,0 3-129,5 3 0,7 4 0,5-4 129,4-6 129,2-5-129,4-7-129,0-8 129,0-8-129,-1-6 0,-1-9 0,-6-13 0,-3-4-387,-3-9 258,-6 0 0,-4-2 0,-3-3 129,0 4-129,-2 4 0,-4 7 129,0 5 0,6 13 0,-12-4 129,12 4-129,-10 20 0,4 2 129,0 0 0,-1 3 0,4 3-129,-1-1 129,1 0-258,3-6 0,0 1-129,0-10-516,12 11-2451,-12-23-1935,18 14-258,-6-14-645,2-6 258</inkml:trace>
  <inkml:trace contextRef="#ctx0" brushRef="#br0" timeOffset="114283.5366">6470 12119 7998,'-75'-2'5418,"35"10"-258,-1-2-645,5 11-6708,2-3-2193,0-6-774,7 1-387,5-5-129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7-10-05T15:51:04.803"/>
    </inkml:context>
    <inkml:brush xml:id="br0">
      <inkml:brushProperty name="width" value="0.05292" units="cm"/>
      <inkml:brushProperty name="height" value="0.05292" units="cm"/>
      <inkml:brushProperty name="color" value="#1F497D"/>
    </inkml:brush>
    <inkml:context xml:id="ctx1">
      <inkml:inkSource xml:id="inkSrc5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7-10-05T15:52:23.361"/>
    </inkml:context>
  </inkml:definitions>
  <inkml:trace contextRef="#ctx0" brushRef="#br0">15252 8649 5676,'65'-39'6063,"-36"19"-516,-1 5-258,-3-13-3612,-1 24-258,-16-8-387,-8 12-129,0 0-516,-24 0 0,-14-3 129,-11 3-258,-13-3 0,-9-1 129,-13-6-129,-8-2 129,-3 1-129,-1 4 129,2-4-129,2 5 0,4 3-258,5 2 258,6 1-129,7 3 129,10-1-129,8 3 0,6 0-129,6-2 0,7-3 129,7 0-129,5 0 0,7 3 0,14-3 0,-15 0 130,15 0-130,0 0 0,0 0 0,0 0 0,0 0 0,0 0 0,0 0 0,0 0 0,0 0-259,11-10-257,-11 10-516,10-28-2580,3 24-2322,-1-6-129,12 5-645,-3-4-258</inkml:trace>
  <inkml:trace contextRef="#ctx0" brushRef="#br0" timeOffset="436.0249">15287 8705 9417,'11'5'6192,"-14"7"-516,-18-10 0,-9 9-4902,-18-10 0,-11 2-129,-17 2 0,-11 7-129,-11-8-258,-1 4 129,-2 0-129,6 1 0,7 0 0,8 2-129,12-6-129,9-4 129,17 5 0,9-5-129,8-1 0,7 0 0,6-1 0,12 1 0,-12-3 0,12 3-258,0 0-516,0-26-1032,0 26-3870,0 0-387,12-11-387,-12 11-516</inkml:trace>
  <inkml:trace contextRef="#ctx0" brushRef="#br0" timeOffset="10119.5788">15356 8719 3999,'30'22'5547,"-30"-22"0,0 0-516,-16 0-3612,-6 5 0,-27-12-258,0 4 0,-25-7-129,0 2-258,-19-3-129,-1 4-129,-7-3-129,3 2 0,3 1-258,7 1 129,4-2-129,10 0-129,10 0 0,11-2 0,11 3 0,8-1 0,7-1-387,2-3-516,25 12-2064,-22 0-2580,22 0-258,0 0-516,-8 11-387</inkml:trace>
  <inkml:trace contextRef="#ctx0" brushRef="#br0" timeOffset="13479.771">14370 7726 4386,'0'0'4773,"0"0"-129,-3-8-3870,-4-4 258,-13-17-129,2-1-258,-12-11 0,7 2-258,-11-12 258,4 6-129,-5-5 0,3 3 0,-7-7 129,3 7-258,-7-2 258,-2 0-258,-6-4 0,-4 0-129,-6-6-129,-3 1 0,-4-6 0,-2-2 0,-7-2-129,1-2 0,-2 1 129,-3-1-129,-1 1-129,0-1 258,3 3-129,1 5 0,2 2-129,6 5 258,3 1-129,4 5 0,6 2 129,4 5-258,2 1 258,4 1-258,2 1 258,4 2-129,2 2 0,4-2-129,2-2 129,5 3 129,2-1-129,2-1 129,4-1-258,4 3 387,0-1-129,2 2 0,-1-2 129,1-2 0,-5-3-129,2-3 0,-5-5 0,0-2 0,-2-3 0,0-2 0,-4 0 0,0 1-129,1 2 129,1 6-129,0 1 0,1 5 129,3 1-129,-1 3 129,2-1-129,2 2 129,0-4-258,0 1 258,-1 0 0,0-1-129,-2-2 129,2 4-129,-1 0 129,1 2-129,1 4 0,1 3 129,1 3-129,3 7 258,-2 1-258,3-2 0,2 3 0,-2 3 129,2-3-129,1 2 0,0 2 129,3 2-258,7 12 129,-8-17 129,8 17 129,0 0-258,-8-12 129,8 12 0,0 0-129,0 0 0,0 0 0,-2 8 0,2-8 0,-4 11 0,4-11 0,-5 11 0,5-11 0,-3 24 258,2-11-258,-1 7 0,0 1 0,2 4 0,0 1 0,0 3 0,-1-3 0,0-1 0,-2 2 0,2-3 0,-1-5 0,-2-6 0,3-1 0,0-1 0,1-11 0,0 0 0,0 0 129,-4-16-129,2-8 129,0-4 0,1-10 129,1-3 0,-2-4 0,2-1-129,0 7 0,4 4 129,2 2-129,4 8 0,-1 4 0,1 1 0,4 8 0,4 5-129,1 6 0,2 1 129,1 11-129,4-2 129,0 4-129,1 5 0,-3 0 0,1-4 129,-5-2-258,-3-5-258,-1 3-516,-16-10-4128,0 0-387,0 0-387,-9-17-645</inkml:trace>
  <inkml:trace contextRef="#ctx0" brushRef="#br0" timeOffset="14743.8433">8848 5461 5160,'3'30'5547,"-3"-30"-258,0 0-387,0 0-3225,8-14 0,-8-22-387,0 2-129,0-22-387,0-3 0,0-14-258,2-3 129,0-4-258,4 3-129,-2 4 0,2-2-129,-1 11 0,2 7 129,1 10-129,0 7 0,0 3 0,1 9 0,-1 1 0,0 3 129,-3 3-258,2 5 0,-1 0 129,-4 4-129,-2 12 0,4-19 0,-4 19 0,0 0 0,0 0 0,0 0 0,-1 11 0,1-11-129,-10 22 129,2-7 0,2 2 0,-1-1 129,-3 4-129,0-1 0,1-2 0,-3 1 0,1-2 0,1 1 0,-1-3 0,3 0 0,8-14 0,-12 16 129,12-16-129,0 0 0,0 0 129,0 0-129,-11 0 0,11-8 0,0 8 0,0-26 129,2 8-129,2-4 129,1 1-129,1-2 0,1 0 129,0 0-129,1 0 0,0 4-129,0 0 258,-1 7-129,0-1 0,-1 1 0,-6 12 0,10-9 129,-10 9 1,0 0-130,15-8 0,-15 8 0,12 0 0,-12 0 0,18 16 0,-8 1 0,2 3 0,2 7 0,2-3 0,0 4 0,-1-5 0,2 3 0,-6-6 0,1-8 0,-12-12 0,13 9-517,-13-9-1160,0 0-3612,-9-1-387,-4-14-516,3 5 0</inkml:trace>
  <inkml:trace contextRef="#ctx0" brushRef="#br0" timeOffset="21220.2137">1014 1289 10836,'0'0'5418,"0"0"-516,0 0-387,0 0-3612,0 0 0,0 0-258,43-15-129,-43 15 0,0 0-258,0 0-129,66-39 387,-66 39-258,49-25-516,-49 25 129,71-27 129,-71 27 258,100-28-774,-41 14 387,7-1-387,7-2 258,8 3 387,6-1 0,8-2 0,8 5 129,8 1 129,9 1-387,6 3 516,10 1-516,8-4 0,6 1 129,2 2-258,4-3 129,9-2-129,3-2 129,3-1 0,2-2 129,3 4-387,9-2 258,1 2 0,1 3 129,6 3 0,4 2-129,0 0-129,4 5 129,-4 0 0,2-2-129,-3 2-258,1 0 516,-3-2-645,2 2 645,-1 0 0,2 0-129,-1-3 0,3 3 129,3 0-258,6 0 129,-2 0 387,0 0-387,-3-4-258,6 1 129,-4 3 129,-6-2-258,-2 1 258,-4-2-258,-4 3-258,-5-1 516,-1 1-129,-9 1 129,-1 3-129,2 2 129,-2 3-129,-3 4 129,-4-3 0,0 2 0,0-5 0,-3 3 0,-10 2 516,-7-7-387,-3 4 258,-8-6-258,-5 6-258,-10-1 258,-9 4-516,-8 2 258,-6-1-387,-8 6 645,-9 1 129,-12 0-129,-8 3 516,-9-3-645,-51-20 645,81 37-387,-81-37 129,54 40-516,-54-40 0,38 49 129,-38-49 0,21 62-129,-21-62 0,17 95 258,-10-37 129,-1 8-258,4 10-387,-3-5 0,0 12 129,3 1 129,0 12-129,-2-9-258,-1-2 0,0-3 387,-2 0-258,-3 3 387,-2-3-258,0-3 258,-2-3-387,-5 4 387,0 2 387,-3 8-387,1-3 0,-3 1 0,2 1 0,-2 0 129,0 1-129,0 2 0,0-2-258,0-5 129,-3 3 129,0-6-129,-2-2 129,-1-1-129,-2-5 0,-2-3 129,-4 2-129,4-1 0,-6-4 129,0 1-129,-4 2 129,4-7-129,-4-2 0,0 1 0,1-8 0,-2-1 129,1-1-258,-2-3 258,0 2-258,0-4 258,-1-5-129,0 2 129,-3 0 0,2-4 0,-3-6 0,0 1 0,-1-8 0,1-3 0,-1 0 0,-5-7 0,-2-4 129,-2-2-129,-2-4 0,-6-1 0,-3-2 129,-6 1-129,-6 2 129,0-1-129,-2 1 0,-3 3 0,-3-1-129,0 2 129,-2 1 0,-2 1 129,-2-5-258,-6-1 129,-4 4 129,-3-4-129,-3 1 258,-5-2-387,-4 1 129,-2 0 129,-4 0-258,2 2 258,-3-6-258,-4 5 129,-2-2 0,-6-2 0,-2-2 0,1-2 129,-1-1-129,-4-2 0,-2-5 129,-5-2-129,0-2 129,3 6-129,-1-7 0,-3 5 0,0 2 129,-2 0-129,2 3 129,4 2-258,1-1 129,-3-1 0,-6 2 0,8 2 0,2 4 0,3-5-129,-2 0 258,-2 6-129,-2 1-129,4-4 129,3-2 0,1 6 129,0-5-258,-5 1 129,0 1-387,6-2 387,-1-3 0,7 5 0,0-3-129,-3-2 0,4 2 129,4 1 0,4-3 129,2 0 0,1 0-129,4 0 0,-2 0 129,6 0-129,0 0 0,5 0-129,1 2 129,5 2 129,3 0-258,5 5 129,3-3 0,5 3 0,0 1 0,2 0 0,-1 1 0,4-4-129,-2 0 129,3-6 0,3-1 0,1 0 129,4 0 0,4-3-129,2-1 129,2 1-129,3 1 0,0-3 0,4 5 0,0-5 0,3 1-129,3-2 129,2 0 0,3-2 0,2-2 0,3 0 0,0 1 0,3 0 0,-1-2 0,-1 2 0,1 4 129,2-2-129,1 4 129,0 1-129,4-1 0,-1 2 129,5 1-129,0 0 129,2 0-129,-1 4 0,2-2 0,1 8 0,-1-3 0,3 3 0,-3 0 0,-1-1 0,-1 3 0,-1-2 129,-2-5-258,3-2 258,-2-2-129,-2-1 0,4-1 0,1-10-129,2-5 258,2-4-258,1-1 258,3-5-129,1-4 129,1-4-258,0 0 258,3 0-129,-1-9 0,-2-1 129,-1 0-258,1-6 129,-4-4 0,0-2 129,0-3-129,-2-6 0,-1 1 0,0-1-129,2-3 258,-2 1-129,3-3 0,-3 0 0,3 0 0,-1-1 258,3 2-258,-2 2 258,1-5-258,0 2 0,-1 4 0,3-1 0,-1 2 129,1-2-258,1-2 258,2 2-129,-1 3 0,2 2 129,2 2-129,-1 2 0,1-2 0,1 3 0,-1 5 0,2-1 0,1-1-129,0-1 258,1-2-258,0-2 129,0 1 0,2 2-129,4-2 258,-1 2-129,-1 0 0,1-1 0,0 1 0,-2 4 129,1 0 129,-2-3-129,-1-1 258,-1 1-387,0-2 387,-1 3-258,-4-1 516,3-2-516,0 5 129,2 13-258,0-2 258,0 1 0,0 8 0,2-4-129,3 0-129,-1 12 129,1-3 0,-1-9 0,-4 36-129,7-64 516,-6 50-516,0-3-129,-1 5 0,0 12-774,-8-20-3999,8 20-387,-7 11-129,7-11-1032</inkml:trace>
  <inkml:trace contextRef="#ctx0" brushRef="#br0" timeOffset="46577.6641">2209 10136 8514,'10'-50'5934,"-4"24"-258,-6-8-129,0 15-2580,-14-18-2193,1 6 0,-13 2-258,-1 12-258,-6 2 129,0 8-258,-1 7-129,2 5 129,2 16-129,5 7 129,7 12 0,6 2 0,7 6-129,5 5 0,0 5 129,10 0-258,0 3 129,2 6 129,-3-6-129,-1 2 0,-5-4-129,-3-7 129,-2-5 0,-8-6 129,-3-11-129,-4-8-129,0-12-129,-1-8 0,0-2-129,0-10-129,6 3-258,-4-8-129,16 15-645,-22-18-2709,22 18-1161,0 0-387,0 0-258</inkml:trace>
  <inkml:trace contextRef="#ctx0" brushRef="#br0" timeOffset="46902.6827">2044 10336 11094,'0'-11'6063,"-21"11"-258,-1 4-387,-21-3-4128,15 11-387,-8-6-387,2-4-258,2 1-129,2-3-387,8 1-129,3 0-129,19-1-516,-23-5-2193,23 5-2322,0 0-129,5-10-258,-5 10-387</inkml:trace>
  <inkml:trace contextRef="#ctx0" brushRef="#br0" timeOffset="47219.7008">2586 10326 9417,'-13'12'6063,"-3"-7"-645,-11-2 129,0 4-3741,-11-6-1161,1 0-645,-2 4-387,-1-5-1548,10 2-3354,5 3-129,11-1-258,14-4-516</inkml:trace>
  <inkml:trace contextRef="#ctx0" brushRef="#br0" timeOffset="47390.7106">2507 10464 10320,'7'37'5805,"-11"-23"-387,-8 2-129,-11-8-4257,-2 4-1032,3 5-3096,-6-10-2193,3-2 0,2 0-645,5 0-387</inkml:trace>
  <inkml:trace contextRef="#ctx0" brushRef="#br0" timeOffset="49657.8403">3639 9403 10320,'12'35'5934,"-11"-4"-129,2 9-387,-3 6-3999,0 7-774,-6 0-258,-2 0-129,0-1 0,0 0 0,2-9 0,1-1 0,1-9-129,4-7 129,0-8-129,5-6 0,7-10-129,3-2 129,7-4-129,3-6 0,6-2 0,1 0-129,-1-2 129,1 2 0,-3 4-258,-5-2 0,-3 3-258,-11-3-129,1 10-774,-18-3-4128,7 3 0,-15-9-645,-1 2-129</inkml:trace>
  <inkml:trace contextRef="#ctx0" brushRef="#br0" timeOffset="49878.8529">3671 9774 7740,'39'-25'6192,"-21"19"-645,3 1 0,-2-10-2709,2 8-2322,-7-2-258,-3-6-516,-11 15-258,4-29-903,1 12-3870,-11-4-129,-7 3-387,-8-8-129</inkml:trace>
  <inkml:trace contextRef="#ctx0" brushRef="#br0" timeOffset="50025.8613">3671 9451 9804,'-7'-41'5934,"11"25"-645,11 1 258,19 9-3999,-10-7-774,8 1-387,-1-5-516,-1 0 0,-1 3-774,-14-12-2064,6 13-2580,-9-1-129,0 4-516,-12 10-129</inkml:trace>
  <inkml:trace contextRef="#ctx0" brushRef="#br0" timeOffset="51237.9306">4153 9772 8643,'17'-19'5805,"-10"2"-387,-7 6-258,0 11-4515,-4-11-387,4 11 0,-21-12-258,21 12 129,-16-6-129,16 6 0,0 0 0,6 13 0,8-4 129,5 6 0,-1-1 129,-1 7 0,-4 0-129,-6-1 129,-7-6-129,-11 2 0,-11-3-129,-8-4-129,-3 4-516,-15-13-3225,10 7-1290,2 0-516,5 3-258</inkml:trace>
  <inkml:trace contextRef="#ctx0" brushRef="#br0" timeOffset="51549.9485">4285 10082 9804,'-10'24'6063,"-16"-17"-258,-17-7 0,-5 0-4515,-24-5-645,0 3 0,-11-3-387,2-2 0,5 4-258,7 3-258,15 2-129,7 8-258,23 6-516,-6-11-2967,23 8-1290,4-1-258,5 0-516</inkml:trace>
  <inkml:trace contextRef="#ctx0" brushRef="#br0" timeOffset="51977.973">3793 10256 10707,'29'61'5934,"-17"-29"-258,1 1-387,-7-22-4515,2 8-387,-7-7-258,-1-12-129,0 0-129,15 8 129,-2-10-129,2-10 0,6 5-129,-2-4 0,7 1 0,-5-3-129,3 3-387,-12-9-258,6 11-129,-18-11 129,5 5 258,-6-6 258,-4 6 129,5 14 645,-19-15 387,19 15 387,-13 7 258,13 17-129,0-1 0,8 19-258,1-5-258,5 7-129,-2-1-258,5-2-258,-4-2-258,-3-14-1032,2 1-4128,-7-10-129,0-5-387,-5-11-516</inkml:trace>
  <inkml:trace contextRef="#ctx0" brushRef="#br0" timeOffset="53258.0462">5006 9321 9417,'0'0'5676,"-11"5"-129,1 14-387,-8-1-4386,5 16 0,-7 1-129,6 10-129,-1 6-129,6 11 129,3-1-129,3 2 0,3-3-129,6 3 129,4-7-258,4-3 129,1-8-258,1-10-129,3-1-258,-6-13-645,11-1-4515,-12-14-129,0-2-645,-12-4-129</inkml:trace>
  <inkml:trace contextRef="#ctx0" brushRef="#br0" timeOffset="53587.065">5258 9494 10965,'24'65'6063,"-15"-20"-387,1 8-129,-10-2-4644,0 1-387,0-2-387,-2-8 129,-4-4-387,0-6 0,4-8-387,2-24-774,0 21-4128,0-21-129,15 0-387,-4-2-774</inkml:trace>
  <inkml:trace contextRef="#ctx0" brushRef="#br0" timeOffset="53911.0835">5932 9592 8901,'-9'10'5805,"-8"-5"-387,-6 0 0,-1 5-4644,-5-7-387,-1 6-129,0-6-258,2-3-258,8 6-387,-6-13-2838,26 7-1806,-13 0-516,13 0-129</inkml:trace>
  <inkml:trace contextRef="#ctx0" brushRef="#br0" timeOffset="54498.1171">6471 9438 7224,'31'31'5805,"-17"-14"-387,2 1-258,0 6-3870,-12-8-516,0 6-258,-5 0-129,-8-5-129,-6 0 0,-10 2 0,-5-6-129,-3-2 0,-5-6 0,1-2-129,1-3 129,1-5-129,3-3 0,10-2 129,4-3-129,18 13 0,-12-24 129,12 8-129,12 2 0,3 6 129,6-3 0,2 4-129,6 5 129,4 1 0,-1 3 0,-1 9 129,1 3-129,0 2 0,-3 4 0,1-4 0,-5 4 0,0-1-129,-2-2-129,-2-4-129,3 3-516,-24-16-3612,26 14-1032,-12-10-516,0-3-516</inkml:trace>
  <inkml:trace contextRef="#ctx0" brushRef="#br0" timeOffset="54885.1393">6724 9153 4644,'62'23'6063,"-27"0"-258,3 13-387,-2-5-2193,6 25-1935,-18 4-516,0 5-258,-9 2-129,-8 3-129,-7-3-258,-6-7-258,-7 8-2193,-13-19-2967,-5-11 0,-6-7-516,-4-13-516</inkml:trace>
  <inkml:trace contextRef="#ctx0" brushRef="#br0" timeOffset="56066.2068">3691 10819 8643,'4'16'5676,"10"-7"-387,-14-9 0,0 0-4257,19 0-129,-19 0-387,24-10 0,-9-2-129,3 6 129,5-8-129,4 6 0,2 0 0,6 5-129,1 1 129,4 1-129,1-1-129,-1 2 129,4 0-129,-1 0 0,3 0 0,4 0 0,2 0-129,2 0 129,3 2-129,3 0 0,3 1 129,-1 2-129,-1-2 0,-1-3-129,-3 0 129,0 0-129,-2 0 258,1 0-129,-1 0 0,5-6 0,1 1 129,1-1-129,4 6 0,1-5 0,0 5 0,2 0 0,-1 0 0,-2 0 129,0 0-258,-1 0 129,1-4 0,1-2 129,-3-3-129,1-1 0,-3 0 0,-1 0 0,-2-1 0,-4 3 129,-2 0-129,-5-1 129,2 2-129,-3 2 0,-1-4 0,0-1 0,0 1 129,-1-2-258,1 2 129,-1 2 129,0-3-129,0 0 129,3 4-129,-3 2 130,0-5-130,-2 9 0,-2-7 0,-1 2 0,-2 5 0,-1 0 0,-1 0 0,-6 0 0,-1 0 0,-7-3 0,-3 3-388,-13-12-1934,-6 12-3354,-6-14-258,-16 7-645,-12-7-516</inkml:trace>
  <inkml:trace contextRef="#ctx0" brushRef="#br0" timeOffset="58505.3463">4040 11338 10707,'33'24'5934,"-18"-10"-387,4 15-129,-8 0-4386,5 8-516,-8 1-129,-4 1 0,-4-1-129,0 1 0,-5-7-129,-4-5 0,-8-14 0,-3-7 0,-1-6 0,-1-13 0,1-10-129,2-11 129,1-5-129,5 0 258,7-2-258,6 2 129,4-1 0,10 6-129,4 5 129,3 9-129,6 5 258,0 3-129,6 5 0,2 3 0,5 4-129,0 0 0,1 0 130,5 0-130,-2 0-388,-3-4-515,4 4-2967,-18-9-1806,-5 0-387,-10-6-387,-12 15-387</inkml:trace>
  <inkml:trace contextRef="#ctx0" brushRef="#br0" timeOffset="59217.387">4997 11133 8901,'15'-23'5934,"-15"23"-387,2-20 129,-2 20-4257,-14 8-516,4 16-258,-7 2-129,2 13-258,-4 14 129,7 8-129,-2 6 129,8 2 0,4-3 0,2-4 0,4-5-129,7-8 0,-1-10 1,6-6-259,0-11 0,-1-7-130,2-4-515,-6-10-387,12 5-3741,-23-6-1161,21-7-129,-16-5-516</inkml:trace>
  <inkml:trace contextRef="#ctx0" brushRef="#br0" timeOffset="59942.4285">5325 11361 9933,'0'11'5934,"0"-11"-516,0-10 129,-8-5-4644,8 15-129,0-29-387,4 12 0,0-2-129,7 6-129,1-1 0,4 6 0,1 8-129,2 0 129,0 16-129,-2 6 129,-1 4 0,-4 10 0,-4 6-129,-8 3 129,0 1 0,-8 2-129,-7-7 0,-3 1 0,-1-6 0,-5-8 0,1-10 129,5-6-258,0-5 258,5-6 0,13-1 0,0 0 0,-6-8 129,13 7-258,9 0 0,4-1 258,4 2-258,2 2 129,-1 0-129,1 3 0,0 1-129,-5-3-129,-1-1-129,-7-7-645,10 1-3612,-14-11-1032,1 1-258,-4-9-645</inkml:trace>
  <inkml:trace contextRef="#ctx0" brushRef="#br0" timeOffset="60346.4516">5796 11325 9933,'20'-45'5934,"-17"28"-387,-3-6 0,-2 12-4644,-15 4-387,-2 7-258,-3 4 0,0 16 0,0-2-258,4 11 129,4 5-129,6-4 0,7-7 129,1 0-258,9-11 129,4-6 0,4-5-129,1-5 0,2-6 129,-3 1 0,-2-2 0,0 2 129,-2 9-129,-3 0 129,-1 13 0,-4 14 129,-1 2-129,0 8-129,-2 4 258,0 1-258,-1-4 129,-1-6-387,2-2-129,-2-30-903,3 21-4257,-3-21 129,0 0-774,16-22-516</inkml:trace>
  <inkml:trace contextRef="#ctx0" brushRef="#br0" timeOffset="60611.4668">6013 11214 9030,'17'20'6063,"-6"3"-516,-5 5-129,13 16-4128,-19-9-387,4 15-516,-4-2 0,1-3-129,2-1-129,-3-3-129,3-8 0,-2-11-645,5 7-774,-6-29-3870,0 0-258,0 0-516,20-5-387</inkml:trace>
  <inkml:trace contextRef="#ctx0" brushRef="#br0" timeOffset="60971.4874">6379 11151 9030,'23'29'6063,"-12"-8"-516,-1 13 0,-4 0-4515,4 10-258,-10-3-258,1 6-129,-1-2-258,-5-6 0,3 2-129,2-12 0,0-7-129,0-2-258,7-2-129,-7-18-387,20 18-2709,-20-18-2064,20-3 0,-13-9-645,1-8 388</inkml:trace>
  <inkml:trace contextRef="#ctx0" brushRef="#br0" timeOffset="61285.5053">6593 11251 8514,'9'6'5934,"-9"6"-387,-4 3-129,-2 10-4386,-15-4-258,2 6-387,-3-4 0,0 7-129,1-1 0,8-3 0,2 0 0,9-2 0,2-4 0,8-3-129,5 0 129,6-1-258,1-4 129,3-1-129,2-4 0,-2-1-129,-1 3 0,-7-6-387,1 6-774,-16-9-4128,0 0-258,0 0-387,9-9-645</inkml:trace>
  <inkml:trace contextRef="#ctx0" brushRef="#br0" timeOffset="61653.5264">6771 10972 8643,'50'33'6063,"-22"5"-387,-4 6-258,12 12-4257,-24 5-387,2 10-129,-9 1-129,-4 3-258,-2 1-129,-8-6 0,-3-8 0,-5-11-387,1-7-129,-7-21-774,13-4-4386,-7-15 129,17-4-645,-11-17-516</inkml:trace>
  <inkml:trace contextRef="#ctx0" brushRef="#br0" timeOffset="62109.5525">7174 10819 8901,'18'38'5805,"-18"-15"-258,0 4-129,-9-1-4644,4 1-258,-6-3-258,1-4 0,-2-3 0,4-1-258,8-16 129,-10 13-129,10-13 0,0 0 129,13-13-129,1 3 0,3 0 0,0-6 0,5 4 0,-3 2 0,-1-1 0,-2 5 0,-5 4 0,-11 2 129,14-5-129,-14 5-129,0 0 129,0 0-129,0 0-129,1 9-258,4 12-2193,-5-21-2451,0 18-516,0-18-258,0 12-516</inkml:trace>
  <inkml:trace contextRef="#ctx0" brushRef="#br0" timeOffset="62502.5749">7359 10700 6450,'4'22'6063,"-4"-1"-645,-1 9 0,-6 2-3999,5 14-645,-10 0-129,6 8-129,-2-2-129,4 2-258,2-8-129,2-5 129,0-5-387,0-15-387,8 11-2451,-8-19-2193,0-13-387,4 11-387,-4-11-257</inkml:trace>
  <inkml:trace contextRef="#ctx0" brushRef="#br0" timeOffset="63434.6283">8656 10476 2322,'16'-12'1032,"-15"0"-1032,-1 12 0</inkml:trace>
  <inkml:trace contextRef="#ctx0" brushRef="#br0" timeOffset="63690.6429">8801 10503 8901,'-7'16'5676,"-6"-6"-129,-6-7-129,4 1-4515,-14-4-258,0 0-387,0 3-516,-4-7-1677,7 4-3225,7 1-516,19-1-258,-13 7-258</inkml:trace>
  <inkml:trace contextRef="#ctx0" brushRef="#br0" timeOffset="64334.6797">8715 10249 9288,'0'0'6192,"-11"0"-387,-4 7-258,-8-7-3354,-1 3-1677,-5-3-387,-2 0-258,8 0-387,-6-12-2064,15 11-3096,14 1 129,0 0-774,0-16-129</inkml:trace>
  <inkml:trace contextRef="#ctx0" brushRef="#br0" timeOffset="64674.6992">9789 9518 11997,'2'60'5934,"3"-16"-129,-4 6-129,6 10-4773,-6-6-516,-1 0-258,0-1-258,0-5-129,0-8-516,-7-21-3096,7 5-1935,0-24-129,11 12-387</inkml:trace>
  <inkml:trace contextRef="#ctx0" brushRef="#br0" timeOffset="65041.7202">9965 9644 8256,'62'-8'6063,"-25"8"-387,-3 0-258,4 3-3483,-5 8-1677,-4 6 129,-7 5-258,-6 8 0,-9 8-129,-7 8 129,-6 6 0,-9 3-129,-10-6 129,-3-5 0,-4-10 0,1-9 0,0-13-129,4-10 129,8-4-129,6-12 129,12-2-129,6-2 129,11 3 0,10 1 0,5 9-129,5 0-129,6 5 0,-3 3-258,4 4-387,-10-10-1806,6 3-3096,-7 0 0,2-7-387,-7-8-516</inkml:trace>
  <inkml:trace contextRef="#ctx0" brushRef="#br0" timeOffset="65633.754">10608 9643 8256,'8'-43'5934,"-9"22"-258,-8 6-258,-7-10-4257,3 24-516,-9-2-258,3 3-129,2 12 0,6 5-258,4 9 129,7 6-129,7 0 258,6 4-129,4 2 0,2 3 0,-2 1 0,-6-1 0,-5-5 0,-4-3 0,-5-8-129,-9-8 129,-5-5-129,0-9 129,-1-3-129,1-7 129,5-6-129,9-6 129,3-2 0,14 4-129,7-3 129,11 0-129,9-2 0,7-2 0,2 2 0,2-2-129,-3 3 258,-4-1-258,-5 0 129,-9 7 0,-6-2-129,-7 3 129,-18 14-129,0 0 129,0 0 0,-8 10 0,-9 14 0,-2 2 0,-1 11 0,3-1 129,4 1-129,6-1 129,7-10-258,5-9 258,13-7-129,6-10 129,3-7-129,2-13 0,-2-6 129,1-3-129,-4-7 129,-9-3-129,-8 2-129,-7-1-129,-6 15-516,-28-6-3225,2 18-1677,-11 1-387,-4 10-387</inkml:trace>
  <inkml:trace contextRef="#ctx0" brushRef="#br0" timeOffset="66797.8206">9832 10461 6708,'0'27'6192,"0"-27"-387,0 0-387,17 15-2193,-6-20-2709,8-5 129,4-8-129,11 5-258,8-4 258,9 2-129,10 1-129,11 2 0,5-4 0,8 10 129,0-6-258,3 7 0,-2-5 0,-4 3 0,-10 1 129,-7 5-129,-11-4 0,-10-1 0,-11 4-129,-10-5 129,-6 5-129,-17 2 0,14 0-129,-14 0-129,0 0-258,-17 0-645,9 15-2838,-18-8-1935,-1 6-258,-9-9-258,-6 7-645</inkml:trace>
  <inkml:trace contextRef="#ctx0" brushRef="#br0" timeOffset="67285.8485">10270 10592 11223,'15'56'6192,"-3"-25"-387,-9-9-258,21 5-4773,-22-11-258,2 4-387,1-4 0,1-2 129,6-3-258,1-4 129,7 0 129,1-2-258,6-5-129,0-2 258,1-5-387,-1-5-129,-2 2-387,-10-7-258,6 5-1032,-21-20-1548,7 15-1290,-9-15 258,2 14 1548,-11-14 1548,4 8 1161,0 4 774,-6 1 1290,13 19 1806,0 0 1419,-6 24-645,-8-7-1290,14 30-1290,-1-4-645,1 9-387,-2 0-129,2 0-129,0-2-258,3 1-258,3-5-387,-6-25-2709,1 1-2580,-1-22-129,13 10-516,-6-21-258</inkml:trace>
  <inkml:trace contextRef="#ctx0" brushRef="#br0" timeOffset="68297.9064">11882 9657 8643,'0'0'6192,"-16"8"-258,5 24-258,-11 9-3741,3 10-1290,-10 4 129,0 13-387,-1 5 0,6 11 0,3-1-258,6 2 258,9-8-129,6-1-129,4-7 0,10-9 129,7-6 0,5-10-129,3-7-129,4-9 130,0-2-130,-2-6-130,-1-8-128,-8-6-129,-1 0-774,-18-15-2838,9 5-1935,-9-12-258,0-6-258,-3-7-645</inkml:trace>
  <inkml:trace contextRef="#ctx0" brushRef="#br0" timeOffset="68606.9241">12144 9999 11739,'16'65'6192,"-14"-23"-258,6 12-129,-7-4-5160,-1 8-129,0-1-258,-3-3-129,0-4 0,-1-3-129,3-12-258,-1-10-258,2-1-645,0-24-3483,0 0-1161,3-14-387,9-5-645</inkml:trace>
  <inkml:trace contextRef="#ctx0" brushRef="#br0" timeOffset="68893.9405">12836 10201 10965,'0'21'6063,"-9"-13"-387,-8 5-129,-9-5-5031,-5 1 129,-8-4-387,3-3-129,-2 3-258,6-4-258,9 8-516,-8-9-4128,31 0-645,0 0-258,0 0-774</inkml:trace>
  <inkml:trace contextRef="#ctx0" brushRef="#br0" timeOffset="69681.9856">13411 9968 8256,'0'0'6063,"0"0"-387,0 0 0,-15 6-4386,3 14-645,-7 0 0,-1 13-387,-1 1 129,2 8-258,4 0 0,6 6 0,7-10 0,4 1 0,11-9-129,10-10 129,6-11 0,7-9 0,1-11-129,1-13 0,-2-7 129,-4-8 0,-6-4-129,-11-2 129,-9-3-258,-9 5 258,-13 2-129,-8 9 258,-6 7-387,-3 8 0,-1 13-129,1 6-129,10 17-516,-5-4-2709,21 19-2064,4-3-387,9 4-129,12-7-387</inkml:trace>
  <inkml:trace contextRef="#ctx0" brushRef="#br0" timeOffset="69862.9959">13840 10222 10965,'26'34'6321,"-17"-14"-645,-9-20-129,0 25-5160,0-25-774,-28-4-2580,13-5-2451,2-8-387,6 4-516,5-11-129</inkml:trace>
  <inkml:trace contextRef="#ctx0" brushRef="#br0" timeOffset="70246.0178">14102 9860 8127,'54'-33'5805,"-24"25"-258,0 0-129,16 8-4773,-18 4 0,1 13-129,-8 10 0,-5 11-258,-8 7 0,-7 5 0,-6 3 0,-11 3-129,-9-8-129,-5 1 0,-3-15 129,-1-8 0,1-12-129,4-9 0,6-5 0,9-9 0,11-6 258,3-3-258,15 5 129,11 3-129,7 3 129,5 4-129,6 3 0,-1 0 0,2 5-129,-5 3-258,-4-1-258,-15-10-3612,5 3-1290,-7-5-258,1-2-516</inkml:trace>
  <inkml:trace contextRef="#ctx0" brushRef="#br0" timeOffset="70665.0418">14814 9837 8127,'0'-36'5805,"-10"20"-516,-4 5-387,-5 1-4128,-1 10-387,-1 1-129,3 13-129,3 6-129,7 6 129,8 4 0,3 8 129,11 3 0,5 2 129,0 1-129,2 4-129,-3-2 258,-3 0-258,-9-6 129,-5-7-129,-3-8 0,-10-8-129,-5-10 129,0-7 0,-2-12 129,2-8-129,4-5 0,10-3 129,3-5-129,8 0 0,7-1 0,8 2-129,2 1 0,2 3 0,-2 0-258,-5-1-258,0 10-516,-20-5-4128,8 7-387,-8-4-516,0 8-387</inkml:trace>
  <inkml:trace contextRef="#ctx0" brushRef="#br0" timeOffset="70950.0581">14989 9551 9288,'90'85'6192,"-49"-31"-645,-4 13 0,-22-1-4386,-1 9-387,-14-3-387,-13-2-387,-10 0-645,-25-9-4386,2-2-516,-2-10-387,-3-10-645</inkml:trace>
  <inkml:trace contextRef="#ctx0" brushRef="#br0" timeOffset="72122.1252">9716 11364 8256,'6'8'5676,"-6"-8"-129,22-1-258,-7-8-4515,5 8-129,-1-9 0,8 9-258,0-9 0,6 3 0,3-3-129,8 5 0,0-8 0,9 4-129,5-1 129,4 4-129,3 1 129,6 5-258,5 0 129,5 0-129,4 1 129,4 2 0,-1-3-129,6-3 129,0-1-129,3-3 129,0-1-129,2-2-129,-1-1 129,0-2 0,3 9 0,-4 4 0,1-4 0,-3 3 0,-4-2 0,3-2 129,-5-7 0,2 7-129,-3-10 0,-2-2 0,1 2 0,-1-2 0,-3 2 0,-3 1 0,4 7 0,1 1 0,-2 3 0,3-1 129,-3 3-129,4-4 0,-3 2 0,0-4 129,-1-3 0,-1-3-129,1 3 0,1-5 129,0 2-129,-2 1 129,-1 1 0,-1 0-129,1 6 0,-4-4 0,-1-3 129,-1-3 0,2-2-258,0 0 0,0-2 258,-2-1-129,0-2 129,-2 9 0,0-3-129,-6 10 129,-4-1-129,-2 2 258,-4 5-258,-3 1 0,-4 1-129,-7-2-387,-3 2-1419,-28-9-2967,2 0-903,-14-9-645,-7-11-516</inkml:trace>
  <inkml:trace contextRef="#ctx0" brushRef="#br0" timeOffset="73366.1963">10946 11708 10062,'18'31'6063,"-7"-8"-258,-4 0-258,5 14-4515,-5-9-516,-3 11 0,-4-7-258,0 6-129,-4 1 0,-6-4 0,-6-7-129,-3-4 129,-4-6-129,-1-9 258,-3-9-258,3-12 0,0-17 129,7-8-129,4-4 129,8-2 129,5-2-129,7 2-258,12 7 258,5 2 0,7 10 129,4 10-129,6 3 0,3 5-129,1 6-129,0-4-129,0 4-387,-13-7-2322,8 7-2967,-10-4 0,-7 4-645,-3 0-129</inkml:trace>
  <inkml:trace contextRef="#ctx0" brushRef="#br0" timeOffset="74674.2711">12153 11560 10965,'0'9'6192,"-5"7"-516,-3 8-129,-4 4-5031,-1 8-129,-4 4 0,3 6-258,-1 7 129,6-2-129,5 5 129,4-2 0,2-5 129,12-5-129,4-3-129,3-10 0,3-6-129,3-6-387,-1-4-387,-6-15-1161,7 7-3870,-10-7 0,0-3-387,-4-12-645</inkml:trace>
  <inkml:trace contextRef="#ctx0" brushRef="#br0" timeOffset="75146.2981">12395 11689 8514,'28'-18'5805,"-10"9"-387,0-1-129,7 5-4644,-10 0 0,9 5-129,-7 8-129,1 9 129,-3 9-129,-2 11 0,-6 7 0,-2 5 0,-5 1-129,-5 3 0,-8-7-129,-4-3 0,-3-7-129,-4-8 129,0-11-129,0-6 0,4-6 0,4-5 0,16 0-129,-12-3 258,12 3-129,13-7 0,8 2 0,5 5 129,4 0-129,4 0 0,2 0-129,-4 5 0,1-2-258,-7-3-387,3 4-2451,-10-8-2451,-2-1 0,-8-5-516,1-5-387</inkml:trace>
  <inkml:trace contextRef="#ctx0" brushRef="#br0" timeOffset="75557.3216">12921 11745 9030,'25'-47'6063,"-18"25"-645,-7-8 0,0 5-4644,-12 0-258,-4 10-129,-5 6-258,-2 9 0,0 9 0,2 8 0,6 11 0,3 3-129,9 1 129,3-6-129,2-2 0,10-4 129,2-8-129,5-7-258,-3-3 258,4-2 0,0-4 0,-4 1 0,1 0 0,-3 6 129,-1 16 0,-3 10 0,-1 3 129,-1 10-129,-4 3-129,0 5 258,-2-4-387,-2-9 0,1-8-387,-1-29-2451,-3 20-2580,3-20-129,0 0-516,6-16-387</inkml:trace>
  <inkml:trace contextRef="#ctx0" brushRef="#br0" timeOffset="76069.3509">13275 11504 6966,'9'7'5547,"-9"-7"-387,3 15-387,-3-15-3483,0 12 0,0-12-387,0 14 0,0-3 0,1 2-258,-1 4 0,1 11-129,-1-2-129,0 3-129,0 10-129,-1 0 129,-3-1-129,2 4 0,-2 0-129,1-5 129,-1-3-129,1 0 0,-3-7 0,5-9 0,-3 0 0,2 0 0,2-5 0,0 0 0,0 2-129,0-15 0,1 17-129,-1-17-129,8 12-387,-8-19-1161,0 7-3741,0-13 0,0-2-516,-6-2-516</inkml:trace>
  <inkml:trace contextRef="#ctx0" brushRef="#br0" timeOffset="77865.4537">13613 11412 10449,'10'3'6192,"17"22"-387,-13 0-387,3 12-4644,-6 8-258,1 16 0,-3 4-129,-4 8 0,-5 2-129,0 2 0,-4-2-129,-6-7 129,-2-9-129,-3-12 0,-2-11-258,-1-8 129,2-9-258,-2-14-387,6-3-903,-6-7-3999,14-9-258,4-8-516,4-2-258</inkml:trace>
  <inkml:trace contextRef="#ctx0" brushRef="#br0" timeOffset="78176.4714">13992 11198 11094,'30'28'6063,"-20"-7"-387,0 9-258,-5-3-4773,-2 4-258,-3 2-129,2-2-129,-1-2 0,1 3-129,6-10 0,2-2 0,2-5-258,4-10 0,4-1-129,-6-7-774,15-3-3870,-10-14-516,1-4-516,-7-10-258</inkml:trace>
  <inkml:trace contextRef="#ctx0" brushRef="#br0" timeOffset="78334.4805">14201 11236 9546,'-10'73'5934,"9"-22"-516,-3 3 129,6 0-4773,-2-3-387,-3-1-258,2-5-516,-10-19-3612,11 5-1290,0-10-258,2-9-903</inkml:trace>
  <inkml:trace contextRef="#ctx1" brushRef="#br0">2656 9992 0</inkml:trace>
  <inkml:trace contextRef="#ctx0" brushRef="#br0" timeOffset="78985.5177">16188 10708 11352,'33'2'6192,"-33"-2"-645,11 3 0,-17-3-4902,-13 0-129,-9 0-129,-5 0-258,-6 0 0,-5 0 129,0 0-129,1 5-129,4-1 129,4-1 0,2 2 0,5 0 0,6 0-129,1 2-129,3 0-129,3-3-129,3-1-258,-1-3-645,13 0-4128,0 0-387,0 0-258,0 0-516</inkml:trace>
  <inkml:trace contextRef="#ctx0" brushRef="#br0" timeOffset="79453.5445">16158 11000 7998,'12'17'5934,"-12"-17"-258,6 11 0,-6-11-4257,0 0-258,-19 0-258,2 0-258,-7 0-129,-4 1 129,-8-1-258,-1 0-129,-3 0 129,-1 0-129,2 0 129,3 0-258,3 0 0,5 0 0,5 0-129,6 0 130,3 0-130,14 0 0,-13 0-388,13 0 130,0 0-516,-8-11-1806,8 11-3225,0 0-129,0 0-645,1 6-387</inkml:trace>
  <inkml:trace contextRef="#ctx0" brushRef="#br0" timeOffset="104186.9592">16926 10729 7740,'-1'11'5805,"-18"13"-129,5-12-258,-2 11-4515,-8-4-129,1 10-129,-5 2-129,2 9-258,0 7 129,7 6 0,2 1-129,10 3 258,3-1-258,5-3 129,11-9-129,9-4 0,7-11-129,10-10 0,6-10 0,5-9 0,5-15 0,1-6-129,-3-16 0,-2-7 0,-9-11 0,-5-4-129,-12-7 129,-7 5 0,-11-3 0,-6 1 129,-8 11-129,-11 4 129,-9 12-258,-3 7 258,-7 13-258,-3 3 129,-2 11 0,0 2-258,7 5-258,-4 2-387,21 13-3225,-7-8-1548,18 2-129,0-2-645</inkml:trace>
  <inkml:trace contextRef="#ctx0" brushRef="#br0" timeOffset="104743.991">17480 11400 7353,'0'0'5676,"0"0"-129,0 0-387,0 0-3870,0 0-387,0 5-516,0-5-258,-3 13 0,3-13 0,0 0 0,-11 4 0,11-4 0,-2-6 129,2 6-129,0-13 0,0 13 0,0 0 129,14-10-129,-14 10 0,14 6 0,-9 5 0,-3 0 0,-2-11 0,2 19 0,-2-19 0,0 13-129,0-13-129,0 0 0,-13-6-645,13 6-4386,0-19-258,0 19-516,4-23-516</inkml:trace>
  <inkml:trace contextRef="#ctx0" brushRef="#br0" timeOffset="107090.1252">18089 10708 9159,'26'-36'5676,"-20"18"0,-6-2-258,0 8-4515,-15 0-258,-6 12-129,-13 9-258,0 15-129,-8 17 129,6 11-129,2 14 0,5 12 0,9 4 129,7 3 0,10-4-129,3-5 129,16-13-129,3-9 129,5-17-258,6-16 129,-1-15-129,0-12 0,-3-13 0,-5-11 0,-7-8 0,-9-8-129,-5 2 258,-12 2-129,-10 7-129,-7 4 129,-4 8 0,-4 10-258,4 11-129,1 2-387,10 13-1161,-2-6-3612,15 5-129,9-12-516,5 12-258</inkml:trace>
  <inkml:trace contextRef="#ctx0" brushRef="#br0" timeOffset="107371.1413">18408 10513 8127,'25'-10'6321,"-20"21"-516,-1 19 0,-4 6-3225,0 20-1935,-7 9-129,3 16-129,-5 2-129,6 5-129,3 6-129,0 2 129,6-6-129,7-8-129,1-8-387,-4-27-2451,4 2-2709,-6-24-258,-8-25-387,11 0-645</inkml:trace>
  <inkml:trace contextRef="#ctx0" brushRef="#br0" timeOffset="109304.2519">19777 10321 11223,'29'31'6063,"-16"-11"-387,-6-5-258,-2 10-4773,-5-14-129,0-11-258,0 0-129,-17 6-129,17-6 0,-13-16 129,8 1 0,4-1 0,1 0-129,0 3 129,0 13 0,13-16 0,-13 16 0,17 3 0,-17-3-258,6 13-129,-5-2-774,-13-11-4257,12 0-387,-20 0-516,5-4-516</inkml:trace>
  <inkml:trace contextRef="#ctx0" brushRef="#br0" timeOffset="109671.2728">19617 10774 10062,'0'52'5934,"-4"-31"-387,-7-8 0,6 0-4773,-8-11-258,1-2-129,-1-10-258,2 0 0,1-1-129,10 11 258,-5-18-129,5 18 129,0 0-129,8 0 258,-8 0-258,16 13 129,-16-13-129,15 20-129,-9-8 0,-6-12-129,8 14-258,-8-14-903,0 0-4257,3-14-258,-3 14-387,2-24-387</inkml:trace>
  <inkml:trace contextRef="#ctx0" brushRef="#br0" timeOffset="110015.2925">19949 10699 9804,'0'40'5934,"0"-22"-516,0-18 0,-6 17-4902,6-17 0,-7-10-258,7-5-129,0-2 0,7 2 129,6-1-129,-1 1 258,4 10-129,0 0 0,-1 5 0,-5 10-129,-4 3-129,-3 2-258,-3-15-2193,-11 16-3096,-3-14-258,1-2-516,-1-8-516</inkml:trace>
  <inkml:trace contextRef="#ctx0" brushRef="#br0" timeOffset="119258.8212">20712 10275 10449,'-11'39'6063,"8"-25"-516,-4-2-129,7-12-4773,0 0-129,-13 0-129,13-9-258,2-8 0,8-1 129,6-2-258,4 0 129,5 6 0,3 6 0,1 4-129,-3 4 129,-3 14 0,-5 5-129,-3 3 129,-10 9-129,-5-4 129,0-1-129,-11 4 129,-2-10-129,0-2 0,-3-3 0,5-3 0,11-12 129,-11 6-129,11-6 0,9 20 129,4-3-129,6 5 129,0 4-129,1 6 0,-1 5 129,-7 7-129,-2-7 0,-10-1 0,-13-3 0,-8-10-129,-5-6 0,-8-9 0,0-8-129,-4-11-516,10 7-2064,1-21-2838,13 4 0,-1-4-645,15 3-387</inkml:trace>
  <inkml:trace contextRef="#ctx0" brushRef="#br0" timeOffset="119702.8466">21249 10410 8901,'34'-41'5676,"-24"15"-129,-7 1-129,-10-3-4644,-1 13-258,-14-4-258,-4 9-258,1 10 0,-1 2 0,2 8 0,5 4 0,7 8 0,6-2 0,6 3 129,6-5-129,8-1 129,7 0 0,0-1-129,4 1 129,-3-2 0,-4 2 129,0 5-258,-8 4 258,-2 3-258,-8 3 129,0-2 0,-3 2 0,-5-3-129,2-4-129,0-3-258,6-22-1032,-1 11-3999,1-11 0,13-7-516,1-11-645</inkml:trace>
  <inkml:trace contextRef="#ctx0" brushRef="#br0" timeOffset="120019.8647">21525 10176 10449,'0'-16'6192,"0"16"-774,-8 1 0,4 11-4902,-5 4-258,2 5 0,0 3-258,6 0 129,1 1-129,11-3 129,6-6-129,9-6 129,-1-10 0,4-2-129,-6-7 0,-4-10 0,-8-5 129,-9-4-129,-6 4-129,-17 0-129,-4 8-129,-7-5-516,9 16-3225,-10-3-1290,10 8-516,4 6-258</inkml:trace>
  <inkml:trace contextRef="#ctx0" brushRef="#br0" timeOffset="120267.8789">21936 10189 9933,'-24'36'5934,"-6"-15"-387,0 14-258,-10 1-4773,2 8 129,-8 0-516,3 5 0,6 0-258,7-5-516,13 9-1161,5-19-3612,11-3-129,1-15-516,16-2-129</inkml:trace>
  <inkml:trace contextRef="#ctx0" brushRef="#br0" timeOffset="120526.8937">21845 10587 9933,'0'0'5805,"-9"10"-516,-2 10 0,0-1-4902,3 5 0,0 1-129,5 5-258,6-3 0,9-4 129,8-6-129,2-6 0,5-7 129,-2-4-129,-3-9 0,-4-11 0,-8-4 0,-8-6-129,-5 1-387,-17-14-774,-5 10-3870,-10-6-129,3 4-387,-3 2-516</inkml:trace>
  <inkml:trace contextRef="#ctx0" brushRef="#br0" timeOffset="120986.9201">22383 10423 10707,'11'-5'5934,"-11"5"-387,-7 2-129,-2 14-4773,-4-1-258,-1 2-258,0 5 129,10 7-129,3-1 0,4-5 0,12-8 0,5-6 0,6-9 0,-2 0 0,-1-14 0,-5-8 0,-6-5-129,-12-1 0,-6 3-258,-18-4-258,-3 12-1032,-9-10-3741,2 15-387,-3 0-387,9 8-516</inkml:trace>
  <inkml:trace contextRef="#ctx0" brushRef="#br0" timeOffset="121338.9402">23076 10016 8901,'-1'-77'5934,"-14"45"-258,-6 3-516,10 12-4128,-19 6-258,-3 11-387,1 11-129,5 18 0,0 8 0,11 13 0,-1 6-129,9 7 258,4 2-129,4 5 0,0 0-129,0 3 129,-2-3-258,-6-4 0,-3-4 0,-6-8-258,-2-5-387,-6-19-516,12-3-4257,-10-22-258,9-5-387,1-14-387</inkml:trace>
  <inkml:trace contextRef="#ctx0" brushRef="#br0" timeOffset="121498.9493">22872 10361 10707,'6'-12'6063,"-24"3"-516,-9 9-258,-13 0-4644,1-7-516,-6 2-774,-10-9-4386,13 10-516,6-4-258,19 3-516</inkml:trace>
  <inkml:trace contextRef="#ctx0" brushRef="#br0" timeOffset="121934.9743">23421 10002 10191,'41'36'6063,"-31"-8"-387,-3 13-129,-7-1-4644,-2 10-129,-12-1-387,1 2 0,-3-5-258,2 4 129,1-7-129,5-6 129,4-7-129,4-11 0,12-6-129,5-5 129,6-4-129,6-4 0,3-11-129,0 1-258,2 2-129,-6-5-387,1 10-1290,-11-16-3483,-6 9 0,-12-6-516,0 16-258</inkml:trace>
  <inkml:trace contextRef="#ctx0" brushRef="#br0" timeOffset="122150.9866">23376 10280 10836,'36'1'6063,"-15"-2"-516,-4-6 0,8 1-4773,-8-10-258,0 1-645,3 6-645,-11-11-1677,3 16-3096,-12 4-129,2-10-516,-2 10-129</inkml:trace>
  <inkml:trace contextRef="#ctx0" brushRef="#br0" timeOffset="122302.9953">23431 10101 12900,'69'-25'6063,"-28"9"-258,8 0-516,-1-4-5418,-9-19-3354,2 15-2193,-16-3-258,-5 11-516,-14-7-387</inkml:trace>
  <inkml:trace contextRef="#ctx0" brushRef="#br0" timeOffset="123111.0416">19772 11357 11223,'-1'-17'6192,"1"17"-387,-6 17-258,6 7-4773,-8 7-387,-5 14-129,-2 5 0,2 10-129,-3 6 0,5-2 0,1 2-129,4-1 129,3-12 0,3-9-129,0-7-129,4-10-258,2-1-258,-6-26-1935,12 7-3096,-12-7-129,15-10-645,-8-9-387</inkml:trace>
  <inkml:trace contextRef="#ctx0" brushRef="#br0" timeOffset="123444.0606">19817 11833 7224,'25'32'5934,"-11"-28"-129,4-4-516,0-6-3096,7-10-1548,-8-11-129,2-4-387,-6-2-129,-2 2 0,-6 3 0,-5 7 0,-8 6 129,-9 9-129,-5 6 0,-1 13 129,-2 7 129,1 10 0,5 8-258,3 6 129,10 3-258,6-3 129,11 0-258,8-6-129,12 2-774,1-22-903,16 5-3354,-2-16-258,6-4-129,-4-6-387</inkml:trace>
  <inkml:trace contextRef="#ctx0" brushRef="#br0" timeOffset="123759.0786">20314 11907 3999,'5'-64'5805,"-12"35"-387,-11 8-516,-14 0-2838,9 21-774,-15-5-387,4 12-129,0 8-387,6 11 0,5 5-129,9-2-129,4 3 129,10 0-129,11-5-129,6-8 129,6-7-129,1-8 0,2-4 0,-2-8 0,-2-9 0,-3-2 0,-6 0 258,-3 2-258,-2 3 258,-2 4-129,-6 10 129,4 12-129,-2 9 0,0 4-129,3 8-258,-2-4-516,14 2-4515,-10-8-129,7-9-516,-1-14-387</inkml:trace>
  <inkml:trace contextRef="#ctx0" brushRef="#br0" timeOffset="124050.0953">20416 11725 8514,'13'26'5934,"-11"8"-387,5 12-258,-1 5-4128,7 7-516,-2-8-258,0-1 0,3-5-258,2-15 129,0-5-129,1-14 129,-1-18 0,-2-11-258,-1-12 129,-2-11-129,-4-6 0,-1-3-258,-3 2 0,-3 6 0,4 7-387,-4 0-129,5 20-1161,-5 0-3612,0 16-258,19-14 0,-1 14-387</inkml:trace>
  <inkml:trace contextRef="#ctx0" brushRef="#br0" timeOffset="124240.1061">20829 11832 6708,'-1'81'5547,"1"-42"-258,6 2-387,2 3-4386,1-15-516,-6-16-1419,5 0-3354,-8-13-516,16 0-387,-11-18 129</inkml:trace>
  <inkml:trace contextRef="#ctx0" brushRef="#br0" timeOffset="124375.1139">20765 11628 8385,'-7'-13'5547,"7"13"-516,7-2-1290,5 4-8256,0 11-387,1-3-774,4-1-387</inkml:trace>
  <inkml:trace contextRef="#ctx0" brushRef="#br0" timeOffset="124958.1472">21020 11843 6450,'2'73'5805,"-2"-37"-387,0-3-129,8 7-4257,-8-11-258,0-4-258,-1-12-387,1-13 0,0 0-129,0 0 0,2-20 0,3-2 0,2-6 0,2-1 0,1 0 0,4 5 0,0 2 129,1 10-129,0 4 0,3 8 129,2 5-258,1 5 258,1 0 0,0 5 0,1-3-129,3 2 129,-2-7 0,0-5-129,-6-2 258,0 0-387,-5-5 258,-1-4-129,-4-3 0,-5 0 0,-1 0 0,-2 12 0,0 0 129,-10 0 129,4 9-129,-2 15 129,1 13 0,0 7 0,0 11 129,2 7 0,3 2-129,-2 1 129,1-2-129,-1-4 0,-3-11 0,-3-9-129,-4-12 0,-4-11 0,-4-15-129,-2-8-258,0-14-258,-3-19-387,11 5-3096,-10-15-1548,14 1-387,-2-2-129</inkml:trace>
  <inkml:trace contextRef="#ctx0" brushRef="#br0" timeOffset="125403.1727">21958 11664 9288,'2'-14'6063,"-11"7"-516,-6 7-258,-8 1-4515,6 10-387,-8-2 129,4 6-129,6 2-129,3 6 0,9 1 129,3 5-129,5 0 0,8 7 0,-1-4-258,1 0 129,-4-3 0,-5-4-129,-4-1 0,-5-3 129,-11-11-258,-7-5 0,-3 2-258,-4-7-129,9 3-1032,-9-9-3870,16-5-258,3-9-516,11 4-516</inkml:trace>
  <inkml:trace contextRef="#ctx0" brushRef="#br0" timeOffset="125759.193">22099 11685 8385,'-5'57'5934,"-1"-23"-645,5 8 0,-1-5-4644,2-1 0,1-6-387,7-4-129,4-9 0,3-8 0,4-9-129,0-7 129,1-12-129,-2-2 0,0-4-129,-3 3 258,-3 1-129,-3 6 129,-9 15 0,14 0 0,-9 8 0,0 14 129,0 6-258,3-6 0,3 9-387,-3-12-516,16 1-4515,-13-11 0,7-8-645,-2-8-129</inkml:trace>
  <inkml:trace contextRef="#ctx0" brushRef="#br0" timeOffset="126059.2102">22452 11767 7353,'11'76'5934,"-11"-41"-129,2 3-516,-2-10-3741,1 9-516,-1-17-516,-3 0 0,3-20-258,0 0-129,0 0 129,5-4-129,5-17 129,5-2-129,4 2 0,2-8 0,3 3-258,-1-2-258,3 6-258,-8-10-1419,5 18-3483,-7-7 0,3 6-645,-7-2-258</inkml:trace>
  <inkml:trace contextRef="#ctx0" brushRef="#br0" timeOffset="126506.2357">23160 11392 8514,'-6'0'5934,"-20"4"-516,-9 8 0,-2 10-4515,-4 2-129,1 8-129,-1 8 0,13 7-129,6 2-129,11 9 0,4 5 0,7 8-129,0-6 0,4 3-129,0-7-129,-4-5-258,0-5-258,-4-17-516,4-5-4257,-10-25-516,10-4-387,-17-14-387</inkml:trace>
  <inkml:trace contextRef="#ctx0" brushRef="#br0" timeOffset="126676.2455">22975 11833 8385,'6'-14'5805,"-20"4"-258,-11 9-387,-9-3-4386,0 4-516,-7 5-387,-6-5-1032,17 17-3999,2-5-258,12 10-387,12-6-258</inkml:trace>
  <inkml:trace contextRef="#ctx0" brushRef="#br0" timeOffset="127034.2659">23231 11848 7740,'-50'-1'5805,"23"3"-387,-5-2-516,7 16-3870,-6-3-516,8 7 0,6-2-258,11 3 129,3-4-129,6-2 0,9-5-129,5-8 0,3-2 0,1-8 0,3-4 0,-3 2-129,-5-2 0,1 3 129,-4 6-129,-13 3 0,15 8 129,-12 11-129,-1 6 0,0-3 0,-1 2-387,-1-12-387,11 13-3354,-11-25-1290,0 0-516,12-4-387</inkml:trace>
  <inkml:trace contextRef="#ctx0" brushRef="#br0" timeOffset="127499.2925">23482 11722 5805,'37'-4'6321,"-19"-1"-645,-3-7-258,2 4-3612,-8-6-774,-9 14-258,10-15-387,-10 15-129,-12 0-129,-1 8-129,-6 9 0,1 4 129,0 6-129,2 4 129,6 3-129,9 2 129,1-2-129,13-8 129,8-6 0,6-1 0,5-13-129,2-6 0,2-10 0,0-14 0,-3-3 0,-3 0-129,-8-6 129,-4 0-129,-9 7 0,-5 2 0,-4 12 0,0 12 0,-23 0 129,7 12 0,2 12 0,0 5 0,4 5 0,4 3 0,6 1-129,0-9-645,19 2-4386,-5-16-129,7-6-258,0-9-774</inkml:trace>
  <inkml:trace contextRef="#ctx0" brushRef="#br0" timeOffset="127875.3141">24221 11693 11997,'10'49'6063,"-3"-16"-516,-6 0-129,3 8-5031,-3-1-387,-1-8-516,8 7-3612,-7-19-1419,10-2-516,-11-18-258</inkml:trace>
  <inkml:trace contextRef="#ctx0" brushRef="#br0" timeOffset="128162.3305">24480 11601 10965,'-9'3'5934,"-4"3"-387,4 10-258,-5-2-4773,5 8-129,-1-1-129,5 11 0,5 1 0,2 9 0,7 4 0,3 2 129,2-2-129,-1-3 129,-2 3-258,-5-10 0,-6-4-129,-2-11-129,-9-7-516,-9-15-1161,3-3-3870,-6-19-129,7-8-387,0-15-774</inkml:trace>
  <inkml:trace contextRef="#ctx0" brushRef="#br0" timeOffset="128296.3381">24334 11485 11739,'-12'-3'5805,"12"3"-903,-15-7-4902,1 5-5289,-2 0-516,-3-1-516</inkml:trace>
  <inkml:trace contextRef="#ctx0" brushRef="#br0" timeOffset="128875.3713">20387 12506 11352,'18'0'5934,"-14"12"-258,2 20-387,-6 6-4257,0 10-516,-7-1-387,-5 5-258,3 2-129,1-3-258,6 0-774,-7-20-4128,10-9-129,-1-22-516,24 5-387</inkml:trace>
  <inkml:trace contextRef="#ctx0" brushRef="#br0" timeOffset="129039.3806">20520 12741 11997,'-65'-23'5934,"19"19"-258,-1 6-129,-8 0-4773,4-2-516,2-2-516,5-10-645,26 12-2967,2-10-1677,16 10-258,7-14-516,17 6-258</inkml:trace>
  <inkml:trace contextRef="#ctx0" brushRef="#br0" timeOffset="129634.4147">20515 12845 7482,'2'82'5934,"-2"-46"-516,0-5-129,0-13-2709,0 0-2064,0-18-258,0 0-129,0 0 0,7-13 0,5-4-129,9-3 129,2-1 0,6 1 0,2-2 0,4 5 0,-2 8-129,0-3 0,-5 4 0,-3 1-129,-3 2-129,-4 5 0,-5 0-129,-13 0 129,15-9 0,-15 9-129,0-14 0,0 14 258,-1-12-129,1 12 258,-12-10 0,12 10-129,-18 4 258,8 8 129,-2 6-129,4 1 129,-4 1 0,6 1 129,-1-2-129,6-2 0,1-4-129,0-13 0,16 11-129,1-11 0,1-7 129,-2-3-129,4-7 0,-2 0-129,-2 0 129,-5 1 0,-11 16 0,14-14 129,-14 14-129,0 0 0,1 17 129,1 3-129,-1 2 0,3 5 0,1 0-129,2-3-258,10 8-3354,-6-20-1419,3-4-516,-2-8-387</inkml:trace>
  <inkml:trace contextRef="#ctx0" brushRef="#br0" timeOffset="130083.4404">21141 12743 9030,'24'75'5805,"-16"-29"-258,1 9-129,-6-5-4257,4 11-387,-7-2-387,0-2 0,-7-9-258,0-6 0,-3-15 129,0-14-258,10-13 0,-17-15 129,11-19-129,4-12 0,2-5 129,4-7-129,7-5 0,8 8 0,2 6 0,3 9-129,1 13 129,0 10-129,-3 12 129,-4 10 0,-6 16-129,-8 4 129,-4 4 0,-12-2-258,-7 3-258,-11-12-1161,2 3-3612,-5-15-258,6 0-258,1-8-645</inkml:trace>
  <inkml:trace contextRef="#ctx0" brushRef="#br0" timeOffset="130498.4641">21406 12735 6321,'12'74'5934,"-6"-31"-387,-1-1 0,3 15-2838,-5-11-2064,3 3-129,-4-8-129,1-7-129,-2-5 0,0-10-258,-1-9 0,0-10 0,0-8 129,0-13-129,0-13 129,1-6-258,5-1 129,5 0 129,2-5-258,7 6 129,6 8-129,2 6 129,2 9 0,0 12 129,-4 5-129,-7 6 0,-5 14-129,-9 2 129,-6 2 0,-17 1 0,-10-1-516,-5-5 0,2-4-645,-16-15-4128,10 0 129,2-15-774,11-4-258</inkml:trace>
  <inkml:trace contextRef="#ctx0" brushRef="#br0" timeOffset="131314.5108">21778 12905 8256,'67'3'5547,"-36"-6"-645,-3-9-258,-3-2-4257,-14-6-258,-5 1-258,-6 2 0,-6 0 0,-9 7 0,-6 1 0,-1 9 129,-2 0-129,2 10 129,1 2 0,7 7 129,6-1-129,8 2-129,1 0 0,11 1-258,4-6-129,7 0-258,-3-12-258,10 8 0,-12-11-258,14 0 0,-11-3 129,9-1 258,-7-8 258,0 2 645,-1-1 258,-6-4 258,3 6 516,-12-4 0,4 6 0,-11-5 129,0 12-387,0 0-129,-10 0 0,-4 7-258,1 10-129,-3-2 258,4 8-387,2-1 129,6 5 0,4-9 129,6-5-129,4-5 0,9-8 0,2-5 0,4-15 129,-3-13-258,0-11 0,-2-13-129,-2-9-129,-5-5 258,-7-4-258,-3 1 129,-3 9 0,-6 6 0,-4 12 129,-1 22 129,-2 17-129,0 16 0,2 21 129,2 17 129,6 11-258,1 14 129,2 8-258,4-1-258,6-6-258,13-2-4257,-3-7-387,7-7-516,2-15-258</inkml:trace>
  <inkml:trace contextRef="#ctx0" brushRef="#br0" timeOffset="131442.5181">22538 13009 10965,'28'3'5934,"-28"-3"-1161,4 17-4386,-4-17-5418,-1-8-774,-11-6-516</inkml:trace>
  <inkml:trace contextRef="#ctx0" brushRef="#br0" timeOffset="133016.6081">20380 12581 5547,'9'29'5418,"-9"-5"-258,0 8-258,-7-1-3096,7 15-387,-6-5-387,6 10 0,-8-5-129,7 0-258,-6-8 0,6-1-129,-3-10-258,2-5-258,-1-5 0,3-17-387,0 13-516,-1-19-3225,1 6-1161,5-17-516,-5 17-258</inkml:trace>
  <inkml:trace contextRef="#ctx0" brushRef="#br0" timeOffset="133531.6376">20545 12664 8385,'15'4'6063,"-8"8"-516,-7-12 0,-1 21-3741,-11-17-903,0 3-258,-12-5 0,3 0-129,-6 0 0,1 6-129,-1-5 0,3-3-129,0 1-129,7-1-129,3 1 0,3 2-129,11-3-387,-15-5-903,15 5-3999,0-13-258,0 13-645,0 0-387</inkml:trace>
  <inkml:trace contextRef="#ctx0" brushRef="#br0" timeOffset="148458.4913">14090 14808 4257,'0'18'4773,"0"-18"-387,6 12-2322,-6-12-387,0 0-258,0-12-129,0 12-258,0 0 0,11 0-129,-11 0 0,0 0 129,14 0-516,-14 0 0,14 6 0,-14-6-129,19 0 0,-9 0 0,-10 0-129,24-6-129,-24 6 129,25-1 0,-10 0-129,0 1 0,-2 0 0,4 0-129,-4 0 129,2 0 0,0 0 0,-1 0-129,-3-3 129,4-1 0,-1-1 0,0 0 0,1 0 0,0 3 0,2 2-258,-2 0 258,2 0-129,-1 0 129,0 5-258,-2 2 258,1-2-129,1-5 0,-1 0 129,3 0-129,-2-3 0,2 1 129,0-4-129,2 0 0,0 1 0,-2 4 129,2 1 0,-2 0 0,-2 3-129,-1-3-129,0 5 129,-4-2 129,3 0-129,-2 1 0,-12-4 0,21 0 0,-9 0 0,-1-5 0,1-1 0,0 0 129,2 0-129,-2 3 129,2 0-129,-4-3 0,1 4 258,-11 2-258,20-2 0,-10 2-129,-10 0 129,19 0 0,-8 0 0,0 0 0,1 0-129,1 2 129,1-1 0,-3-1 0,4 0 129,-3 0-129,2 1 0,-2 1 0,0-1 0,0 2 0,-1 0 0,2-1 129,-3-2-258,2 0 129,1-1 129,2-2-129,0 2 0,3-5 0,1 1 129,2 1-129,0 4 129,2 0-129,1 3 0,-1 3 0,-4-3 0,-1 3 0,-1-3-129,-4 1 258,-1-4-258,-12 0 129,21-4-129,-13-9 0,2-2-516,-10-19-2322,0 11-2580,-3-6-516,-2-1-387,-4 1-516</inkml:trace>
  <inkml:trace contextRef="#ctx0" brushRef="#br0" timeOffset="220490.6113">4383 16081 11481,'46'-47'6063,"-30"13"-387,1-3-129,-22-8-4773,1 3-258,-13-3 0,-11 9-258,-5 11 0,-7 18-129,1 7 0,-1 13-129,5 17 0,3 12 129,9 9-129,6 7 0,8 1 129,5 4-129,4 2 0,6 0 0,4-3 129,3 1-129,-2 3 129,-1-1-258,0 3 258,-4-12-129,-5-11 0,-1 1-129,-6-1-258,-6-13-258,3 0-903,-12-19-3870,11-7-387,-9-6-129,19 0-774</inkml:trace>
  <inkml:trace contextRef="#ctx0" brushRef="#br0" timeOffset="220738.6255">4326 16400 11997,'-8'-10'5676,"-18"3"0,-4 4-129,-17-2-4902,1 0-258,-7-3-129,1 7-258,4 1-516,3-10-645,19 12-4128,0-2-387,15 2-129,11-2-903</inkml:trace>
  <inkml:trace contextRef="#ctx0" brushRef="#br0" timeOffset="221507.6695">5141 16354 11868,'26'4'6063,"-26"-4"-516,-7 17 129,-18-7-5160,-2-4-129,-14-3 129,-4-1-387,-4 0 0,2-2 0,0 0-258,7-2 129,4-4-129,7 2-258,7 3-387,3-5-387,19 6-4257,0 0-258,0 0-129,0 8-516</inkml:trace>
  <inkml:trace contextRef="#ctx0" brushRef="#br0" timeOffset="221799.6862">5215 16498 11868,'-5'25'5934,"-15"-11"-129,1-4-387,-10-10-4386,-3 5-516,-7-3-258,-7-2 0,1 0-258,3-10-387,7 8-387,-5-9-4257,16 11-903,4-1 129,20 1-645</inkml:trace>
  <inkml:trace contextRef="#ctx0" brushRef="#br0" timeOffset="226101.9323">5892 15484 8127,'0'0'5934,"-11"11"-387,11-11 0,0 0-3225,0 0-1419,0 0-387,0-11-129,2 0-129,6-4 0,-3-3-129,4-3 0,3 2-129,2 9 129,2 3-129,4 7 129,0 0-129,-1 12-129,2 11 129,-4 10-129,-3 3 129,-4 3-129,-8 10 129,-2 1-129,-9 4 129,-5-6 0,-7-7 0,-2-7 0,0-7 0,3-6 0,1-15 0,5-6 0,4-6 129,5-6-129,5-2 0,1 2 129,10-3 0,6 1 0,4 7-129,6 1 129,2 6 0,3 0 0,-1 5-129,-1 3 0,0 11-258,-6-5 0,1 3-516,-12-17-1290,3 5-3612,-16-5 258,25-5-645,-17-13-516</inkml:trace>
  <inkml:trace contextRef="#ctx0" brushRef="#br0" timeOffset="226477.9538">6488 15357 11997,'13'-7'5547,"-13"7"0,0 0-1677,-7 20-2838,-13 8-516,1 7-258,-3 7 0,3 5-258,0 1 129,9 2-129,7-9 0,3-2 129,12-10 0,7-6-129,1-14 0,4-7 129,2-2-129,-4-9-129,-3-8 129,-7-5 0,-5-1-129,-7 0 0,-7 3 129,-8 3-129,-8 5 129,-2 1-258,-2 11-258,-4-1-387,15 9-3870,-5 1-387,10 6-774,4-5 0</inkml:trace>
  <inkml:trace contextRef="#ctx0" brushRef="#br0" timeOffset="226845.9749">6867 15411 10062,'14'-9'5547,"-28"19"-258,-4 4-129,16 11-4515,-20 0-258,4 9 0,0-4-258,9 4 0,8-7 129,4-3-387,13-9 258,8-6 129,3-9-129,3-12-129,-2-7 129,-4-6-129,-1-9 129,-10-2 0,-7 0 0,-6 1 0,-8 7-258,-10 2 129,-5 7-129,-8 6-387,-2 16-516,-12-3-3870,12 14-387,-2-2-387,11 10-387</inkml:trace>
  <inkml:trace contextRef="#ctx0" brushRef="#br0" timeOffset="227261.9986">7152 15373 8256,'0'0'5547,"4"22"-258,-6-2-387,0 17-3612,-7-12-516,6 8-258,0-1-258,3-2-129,4-3 0,11-3 129,4-10-129,7-7 129,2-7-129,2-7 0,0-10 0,-5-4 0,-6-7 0,-6-7-258,-10 0 129,-3 2 129,-16 3-129,-14 7-129,-5 8-258,-13 1-387,3 18-3225,-14 11-1161,4 12-516,-3 3-258</inkml:trace>
  <inkml:trace contextRef="#ctx0" brushRef="#br0" timeOffset="227606.0183">7378 15899 10707,'-46'27'6063,"3"-9"-516,-25-18-258,-10 1-4386,-28-4-258,-4-1-129,-10-2 0,2-1-258,4 7-129,10 0 0,18 1-129,20 10 0,19 6 0,15-2-387,22 4-516,10-19-2064,1 21-2580,15-14-129,17 6-387,-2-8-516</inkml:trace>
  <inkml:trace contextRef="#ctx0" brushRef="#br0" timeOffset="227878.0339">6568 16113 9417,'4'31'5676,"-2"-6"-387,-4-3 0,2 5-4515,-8-2 0,3 2-387,-2-6 0,5 0-258,2 3 258,4-12-129,11-2-129,7-5 0,3-1-129,10 2-129,1-4 0,2-2-129,3-5-516,-12-14-516,13 9-3870,-24-16-258,3 2-387,-14-11-129</inkml:trace>
  <inkml:trace contextRef="#ctx0" brushRef="#br0" timeOffset="228027.0424">6869 16102 6321,'0'0'5676,"-12"2"-258,7 18-129,5 24-2709,-5-9-1419,5 12-516,-1-2-129,1 1-516,0-4-129,-4-11-1935,5 7-3096,-1-16-258,9-5-258,-9-17-387</inkml:trace>
  <inkml:trace contextRef="#ctx0" brushRef="#br0" timeOffset="228802.0867">8048 15190 11094,'0'-15'5805,"0"15"-516,-10 0 129,-3 2-4386,1 28-258,-5 6-129,-1 12-387,2 9 129,3 7-129,1 0 129,6 2-258,3 0 0,3 6 129,7-7-258,4 0 258,3-8-129,1-7 0,1-4-129,-2-7-129,5-12 0,-7-12-516,6 2-903,-18-17-3999,23 0-129,-13-16-516,6 0-516</inkml:trace>
  <inkml:trace contextRef="#ctx0" brushRef="#br0" timeOffset="229095.1035">8335 15366 12513,'26'42'5934,"-14"-5"-516,-5 0 0,4 14-4773,-7 0-129,0 2-387,-1-4 129,1 1-129,1-13-129,-1 1-129,1-9-258,-5-18-1032,12 0-3870,-12-11-258,12 0-387,-6-12-516</inkml:trace>
  <inkml:trace contextRef="#ctx0" brushRef="#br0" timeOffset="229607.1328">9096 15612 11868,'0'0'5676,"-13"0"0,1 6-129,-11-6-4515,-1 7-387,-9-5 0,-3 1-258,0-1-129,2-2-129,4 0 0,3 0 0,7 1-387,3-1 129,7 1-774,-4-6-2967,14 5-1806,0 0 0,8 3-774,-8-3-258</inkml:trace>
  <inkml:trace contextRef="#ctx0" brushRef="#br0" timeOffset="232406.2929">9529 15406 10191,'0'0'5934,"0"0"-774,-5-2 129,-11 2-4257,3 11-387,-6 3-129,2 8-387,-1 2 0,4 8 0,6 4 0,4 0 0,4-4 0,10 2-258,9-6 129,4-3 0,10-7 129,2-7-129,-2-11 0,3-2 0,-4-11 0,-6-13 0,-8-4 129,-12-9 0,-6-3 0,-15-3 0,-10 2 0,-7 4 0,-5 8 0,-2 9 0,2 10-387,3 7-129,14 10-774,-4 10-4257,22 10-258,2-4-129,18 4-774</inkml:trace>
  <inkml:trace contextRef="#ctx0" brushRef="#br0" timeOffset="232603.3042">9947 15666 12126,'6'45'5934,"-2"-24"-387,-4-9-258,9-7-5160,-9-5-1161,-11 0-4128,8-8-387,-1-11-258,4-3-645</inkml:trace>
  <inkml:trace contextRef="#ctx0" brushRef="#br0" timeOffset="232990.3263">10090 15272 8514,'35'-9'5676,"-8"4"-387,3-3-129,17 5-4128,-13-8-129,4 9-129,-6 1-258,1 1 129,-8 0-258,-1 12-129,-11-2 129,-5 11-129,-4 3-387,-4 5 387,-2 1-258,-5 6 0,-3 1 0,-2 0 129,-1 1-258,5-3 129,-3-1-129,5-2-129,1-3-129,0-7-258,5 5-645,-7-13-3870,10-3-258,-3-11-387,18 0-645</inkml:trace>
  <inkml:trace contextRef="#ctx0" brushRef="#br0" timeOffset="233167.3364">10482 15563 9159,'4'-24'5934,"-4"24"-516,-25-10-129,10 10-4128,-19-6-516,2 6-258,-3 0-258,0 0-258,7 0-258,-4 0-645,22 1-4257,-1 3-129,11-4-258,7 0-516</inkml:trace>
  <inkml:trace contextRef="#ctx0" brushRef="#br0" timeOffset="233435.3517">10726 15230 8256,'31'42'5805,"-16"-9"-387,-8 2 0,0 23-3870,-7-18-516,0 6-516,0 0-258,-4-2-129,0-7-387,-8-16-1032,8 1-3999,3-10 0,1-12-645,9 0-387</inkml:trace>
  <inkml:trace contextRef="#ctx0" brushRef="#br0" timeOffset="233794.3723">10907 14948 8901,'49'85'5805,"-22"-29"-258,-5 1 0,4 16-4128,-10-8-516,2 9-129,-10-6-258,1-1-387,-9-9 0,0-1-129,-7-9-258,-9-18-1290,0 6-3741,-5-10-258,4-1-645,0-5-258</inkml:trace>
  <inkml:trace contextRef="#ctx0" brushRef="#br0" timeOffset="235418.4652">6352 16627 6966,'-6'21'5805,"6"-4"-645,0-17-129,9 5-3612,-9-5-129,12 10-387,-12-10-129,22 0-258,-6-1-258,4-3 129,1 1-129,6 1 129,2-9-258,4 2 0,2 0-129,1 2 258,2-1-129,5 4 129,0-3-129,1 4-129,-1-2 129,3-3 0,-2-5 0,4 6-129,-2-2 0,3 1 258,-1-2-258,2 1 129,1 3-129,-2 1 0,5 6 0,0 4 129,0-1-258,-2-2 0,2 5 129,0-4 0,0-1 129,-3 1-129,1-6 129,-3-1-129,-2-4 0,1 1 258,1 2-258,-1-3 129,0 2 0,2 6 0,4 7-129,5-5 129,2 8-129,2-3 0,3 3 129,0 4-129,-1-10 0,2-2 0,-5 5 0,-4-2 0,-3-3 129,-3 0 0,-2-2-129,-2-4 129,1 2 0,1-4-129,-3-4 129,3-2-129,1 1 0,-2 1 130,2 2-260,-1-5 260,0-3-130,2 8 0,-2-3 0,0 1 0,1 1 0,1-6 0,-2 6 0,4 2 0,3 1 0,-1-1 0,1-3-130,3 3 1,-1-5 0,2 5 258,-1 2-258,0-7 129,-3 3 0,0 3 0,-1 2 129,-1-2-258,1 2 129,2-3 0,-2 1 129,0 5 0,1-7-129,-1-1-129,2 3 129,-5-1 259,0-9-259,-1 5 0,-3 2 0,-3-2 0,1 5 0,-4-5 0,-2 3 0,-3 1 0,-3 7 0,-2 0 0,-4 0 0,-3 0 0,-4-3 0,-3 3 0,-2-5 0,-5 3 0,-12 2 0,17-5 0,-17 5-517,0 0-515,17 0-3612,-17 0-1419,0 0-129,0 0-645</inkml:trace>
  <inkml:trace contextRef="#ctx0" brushRef="#br0" timeOffset="237553.5873">7613 16930 10062,'21'-15'5676,"-2"15"-258,-19 0-258,17 28-4257,-17-4-387,2 11 0,-2 6-129,-2 6-129,-8-2 0,-3 1-258,-2 0 0,-4-12 129,-1-11 0,-1-14 0,-2-12 0,4-14-129,1-10 129,6-16 0,1-6 129,10 1-129,1-3 129,7 7-129,8 6 0,7 6 129,4 6-129,5 12 0,4 2 129,0 9-258,2 1 258,0 2-258,-1 0 0,-2 2-129,-3 5 0,-9-6-516,3 17-2322,-12-18-2580,-2 5-387,-11-5-387,6 13-387</inkml:trace>
  <inkml:trace contextRef="#ctx0" brushRef="#br0" timeOffset="238350.6329">8457 16602 10191,'0'22'5934,"0"8"-516,-13-7 258,6 19-4386,-10 4-645,2 5-129,-2 9-129,4-10 0,1-3 0,10-1-129,0 4-129,5-11-129,7 1 0,8-9 0,3 3-258,-1-5-516,11 10-2322,-10-18-2709,7 8 129,-9-12-516,4-3-258</inkml:trace>
  <inkml:trace contextRef="#ctx0" brushRef="#br0" timeOffset="238866.6624">8855 16791 10191,'-2'15'6063,"2"-2"-258,0-13-387,11-13-3612,2-3-1161,2 0-258,3-8 0,6 7-258,2 0 258,5 2-387,-1 5 129,3 9 0,-2 1 0,-1 12-129,-5 10 129,-6-1-129,-4 7 0,-9 3 129,-6 2-129,-2 1 0,-7 8 0,-4-12 0,-1 2 0,-2 4 0,5-5 129,1 1-258,4 12 129,1-13 0,5 3-129,0 2 0,1 1-129,3-12-129,2-4-516,-6-21-903,0 0-3741,14-5-258,-5-17-129,-5-16-645</inkml:trace>
  <inkml:trace contextRef="#ctx0" brushRef="#br0" timeOffset="239063.6737">9234 16949 10191,'11'0'5676,"-11"0"-258,0 0 0,-9 10-4386,-17-10-516,-1 4-129,-3-4-129,-2 2-129,1-1-258,5 3 0,7 1-516,0-4-516,19-1-4128,0 0-129,5 11-129,-5-11-516</inkml:trace>
  <inkml:trace contextRef="#ctx0" brushRef="#br0" timeOffset="239602.7045">9585 16643 9288,'40'-14'5547,"-28"9"129,-1 5-387,-11-9-4128,0 9-516,-12 0 0,-3 7-258,-6-5-258,-3 3 0,-2 4-129,2 4 129,-2 1-129,6 6 129,2-6-129,7-4 129,0 6 0,5 4-129,3-3 129,-1-2 0,4-1-129,0-3 129,0-11-129,3 16-129,-3-16 258,10 2-258,-10-2 129,20 0 129,-6 0-258,-1-4 129,6 4 0,1 0 129,1 4-129,0 13 0,-3-6 129,-2 7-258,-5 5 258,-3 12 0,-8-4 0,-4 1-129,-9 1 0,-5-8 0,-6 7-129,-1-8 129,0-5-129,-2-12-129,4 3-258,0-10-774,23 0-3999,-15-8-129,15 8-516,3-25-387</inkml:trace>
  <inkml:trace contextRef="#ctx0" brushRef="#br0" timeOffset="239918.7226">9796 16790 10062,'15'-3'5805,"-15"3"-516,1 17 0,1 6-4515,-9 4-258,-4 2-129,0 10 0,5 7 0,6-2-387,10-4 129,10-9 129,10-6 0,9-14-129,2-10 0,3-10 0,-2-13 0,-8-13 129,-6-10-129,-13-3-129,-10-1-129,-9 3 129,-17-2-129,-9 12-387,-15-1-645,10 20-4128,-13 3-129,7 14-387,2 0-516</inkml:trace>
  <inkml:trace contextRef="#ctx0" brushRef="#br0" timeOffset="240339.7467">10345 16545 11223,'13'3'5805,"-13"-3"-129,13 38-387,-13-11-4257,7 18-258,1 1-387,-3 12 0,2 3-258,-4-6 0,2-1-129,-4-13-129,1-2-387,-2-18-516,7-1-3999,-7-20-387,0 0-387,2-20-645</inkml:trace>
  <inkml:trace contextRef="#ctx0" brushRef="#br0" timeOffset="240617.7626">10572 16612 9030,'11'-7'5805,"-11"7"-387,-8 2 0,-6 21-3999,-10-9-645,2 10 0,-4 0-258,4 0 0,2 9-129,8 0 0,8-4 0,4-5 0,15-4-129,5 2 0,7-4-129,4 2 0,3-9 0,4 4-387,-5-3 129,-4-6-387,-3 7-645,-26-13-4128,13 10-387,-13-10-387,0 0-645</inkml:trace>
  <inkml:trace contextRef="#ctx0" brushRef="#br0" timeOffset="241942.8383">10744 16324 11223,'39'14'6063,"-13"4"-387,-6 5-129,7 7-4773,-10 11 0,1 15-258,-7 4 129,-5 3-258,-6-5-258,-5 5 129,-9-7-129,-3 2 0,-4-19-258,-1-8 129,-1-7-258,2-12 0,3 2-645,-4-16-2838,22 2-1935,-7-16 0,7 16-645,14-34-258</inkml:trace>
  <inkml:trace contextRef="#ctx0" brushRef="#br0" timeOffset="242242.8555">11110 16350 10191,'18'30'5805,"-15"-16"-387,5 8 129,-3-10-4515,0 5-516,-5-5 129,2 3-258,-2-15 0,13 13-129,2-9-129,2-4-258,5 2-129,0-2-129,5 0-516,-10-10-1548,6 8-3096,-8-10-258,2 2-129,-10-11-387</inkml:trace>
  <inkml:trace contextRef="#ctx0" brushRef="#br0" timeOffset="242401.8646">11316 16319 11997,'-7'51'5805,"4"-19"-129,3 26-1290,0-14-3612,0 6-387,0-9-129,-3-5-774,3 12-1677,0-25-2967,0-4-516,0-19-129,0 0-645</inkml:trace>
  <inkml:trace contextRef="#ctx0" brushRef="#br0" timeOffset="242890.8926">12479 15980 12255,'10'0'5934,"-7"11"-258,-6 13-774,-17-24-4257,-8 4-258,-11-1-129,-5 4 0,-3-3-129,-1 1-129,6-2-129,2 0-129,7 6-516,2-9-903,14 9-3741,2-8-516,12 11-129,3-12-516</inkml:trace>
  <inkml:trace contextRef="#ctx0" brushRef="#br0" timeOffset="243199.9102">12506 16179 11223,'-1'29'6063,"-13"-23"-387,-6 11 0,-8-8-5160,-10-2-129,-10-2-129,-5 4-129,2-4-129,0-5-258,11 21-2322,2-17-3096,12 9 129,5-1-774,16 1-516</inkml:trace>
  <inkml:trace contextRef="#ctx0" brushRef="#br0" timeOffset="246691.1099">13322 16077 10062,'3'-36'6063,"-6"20"-645,3 16 0,-17-4-4773,3 10-258,-5 15 0,1 16-129,4 7-129,4 7 0,6 3 129,4-7-258,8-3 258,12-4-129,5-11 129,11-12-258,-1-13 129,-1-10 0,1-8-129,-4-15 129,-9-3-387,-4-4 387,-15-8-258,-3-2 258,-16 0 0,-8 6-129,-4 0 0,-5 19 129,-4 4-129,3 2 0,3 15-258,3 2 0,10 12-516,0-8-774,14 16-3870,4-10-387,12 2-258,5-2-516</inkml:trace>
  <inkml:trace contextRef="#ctx0" brushRef="#br0" timeOffset="247024.129">13734 16237 11481,'10'42'6192,"-10"-30"-645,0 9-774,0-21-4257,-5-7 0,-6-8-258,1-4 0,5 0 0,1-3-129,4 0 258,1 7-387,6 3 129,7 10 0,-2 2 0,2 2-129,-14-2 129,17 17-129,-17-17-258,0 18 0,-2-7-645,-22-12-4515,10-3-129,-7-5-903,2 7-387</inkml:trace>
  <inkml:trace contextRef="#ctx0" brushRef="#br0" timeOffset="252689.453">14216 15975 9288,'0'0'6063,"0"0"-516,-3 6-129,-21-1-4902,8 4-129,-6 4-129,1 6 0,1 5 0,5 6-258,5 0 258,7 4-129,4 0 0,13-5 0,4-3 129,11-9-129,2-12 129,2-5-129,-2-4-129,-4-14 0,-3-2 129,-5-6-129,-10-6 129,-9 0-258,-5 2 0,-12 4 258,-6 4-129,-4 5 0,-3 7-258,2 3-129,2 7-645,-6 0-3612,20 5-903,1 0-387,11-5-645</inkml:trace>
  <inkml:trace contextRef="#ctx0" brushRef="#br0" timeOffset="252915.4659">14462 15778 9933,'32'51'6192,"-20"-14"-258,5 12-387,-13 2-4644,11 10-258,-8-5-258,1 1-129,-2-7-258,-2-6-129,5-4-774,-18-16-4515,9-3-258,0-21-516,0 0-516</inkml:trace>
  <inkml:trace contextRef="#ctx0" brushRef="#br0" timeOffset="254275.5437">16518 15704 9933,'15'-21'6192,"-4"21"-387,-11 0-516,26 0-4257,-26 0-387,0 0-258,0 17-129,0-17 0,0 16-258,0-16 129,0 0 0,0 0 0,0 0-129,0-14 129,8 2 0,-1 0-129,-7 12 0,16-19 0,-16 19 0,0 0-258,0 0-387,0 0-2580,-4 7-2451,-8-3-129,12-4-516,-22 9-387</inkml:trace>
  <inkml:trace contextRef="#ctx0" brushRef="#br0" timeOffset="254583.5614">16432 16145 10449,'-18'42'6192,"6"-28"-774,5 1 129,-14-9-5160,21-6 0,-17 0-129,17 0 0,-9-21-129,9 21 0,0-13 0,0 13 0,9-7 0,-9 7 0,17 9-129,-9 2 0,1-1-258,-3 4-129,4 4-903,-10-18-4128,2 13-129,-2-13-387,20-4-258</inkml:trace>
  <inkml:trace contextRef="#ctx0" brushRef="#br0" timeOffset="254806.5741">16723 16095 11223,'20'33'5934,"-11"-17"-387,-8-5-129,5 3-4644,-6-14-258,0 18-258,0-18-258,0 0 0,0 0-258,-10 0-258,10 0-2838,0 0-2193,4-8 0,-4 8-774,2-11-129</inkml:trace>
  <inkml:trace contextRef="#ctx0" brushRef="#br0" timeOffset="258385.7788">17522 15715 9933,'23'-7'5934,"-11"-6"-645,-10-12 0,6-3-4257,-7-3-645,-1-3-129,-9 2-129,-2 9 0,-6 9 0,-3 10-129,0 4 129,-2 12-129,4 9 0,3 8 0,1 4 0,4 2 0,3 0 0,5-4 129,2-6-258,0-6 258,7-7-129,3-7 0,3-5 0,0-3 0,2-9 0,0-2 129,-3 2 0,-1 4 0,-11 8 129,18 3-129,-16 13 129,0 16-129,-2 9 0,0 8 0,-4 6 0,-1 3-129,-1-2 0,-1-5 129,7-11-258,-4-9 0,4-10-645,0-21-1935,0 0-2709,4-10-258,10-7-387,0-14-516</inkml:trace>
  <inkml:trace contextRef="#ctx0" brushRef="#br0" timeOffset="258885.8074">17885 15690 8643,'28'-14'5547,"-18"-4"-258,1 4-387,-7-10-3870,3 5-258,-7-3-129,-7 5-258,-6 3 0,-2 5-258,-3 6 0,-4 3 129,3 3-258,1 10 129,1 6 0,7-2 0,3 3-129,5-3 129,2-2 0,0-15-129,11 16 258,-1-10-129,2-5-129,0-1 0,-12 0 129,21 0-129,-21 0 0,14 12 258,-11 1-129,-3 6 0,0 6-129,0 9 258,-1 4 0,-1 2 0,0 4-129,0-4 0,2-5-129,0-6 0,3-4 129,-1-8-129,4-3-387,-6-14-129,6 14-774,-12-18-3999,6 4-387,-6-25-258,6 4-774</inkml:trace>
  <inkml:trace contextRef="#ctx0" brushRef="#br0" timeOffset="259702.8542">18116 15995 11481,'10'38'5805,"-10"-26"-516,3 4-258,-3-16-5418,0 0-1419,-8 0-3225,8 0-516,-2-10-258,2-4-516</inkml:trace>
  <inkml:trace contextRef="#ctx0" brushRef="#br0" timeOffset="260101.877">18412 15654 10191,'39'-26'5934,"-25"9"-645,-11-8 129,2-2-5160,-6 1-129,-11 2 129,-6 6-129,0 7-129,-1 10 0,3 3 0,5 12 0,5 4-129,5 2 129,2-3 0,8 0-129,4-5 129,3-5 0,0-5 129,-1-2-129,-2 0 129,-1 0 0,-12 0 129,13 6 0,-11 13-129,-2 8 258,-5 9-129,-3 12-129,0 1 129,-4 2 0,3 0-258,2-6-129,-1-11-387,8-2-774,0-32-3870,0 0-387,20-15-258,3-9-774</inkml:trace>
  <inkml:trace contextRef="#ctx0" brushRef="#br0" timeOffset="260413.8948">18770 15501 7482,'17'0'5676,"-17"0"-258,0 0-516,0 0-3741,11 9-258,-11-9-258,-1 19-258,-2-6 0,3 0-258,0-1 258,5 0-129,-5-12-129,21 8 0,-7-8-129,2-8 129,-4-5-129,-2-5 0,-8 0 0,-2-2-129,-3 4-129,-14-3-387,3 14-1419,-9-1-3096,5 6-387,-2 4-129,12 9-645</inkml:trace>
  <inkml:trace contextRef="#ctx0" brushRef="#br0" timeOffset="260650.9084">19097 15516 9933,'-17'51'5805,"-6"-10"-387,-10 1 0,-2 10-4902,-2 2-129,-3 5-129,2-2-387,5-6-129,9 1-774,-3-24-2451,20 3-1806,6-19-258,1-12-516,16 3 130</inkml:trace>
  <inkml:trace contextRef="#ctx0" brushRef="#br0" timeOffset="260897.9225">18994 15869 8127,'21'-18'5676,"-21"18"-387,5 6-258,-10 5-3870,1 12-387,-7 2-516,4 3 0,1-3-258,4 4 129,2-2-129,5-4 129,10-9 0,4-3-129,2-9 129,1-2-258,-5-7 129,-3-5-129,-8-8-129,-6-9-516,-10 12-2322,-13-19-1935,0 5-387,-10-5-387,5 6-129</inkml:trace>
  <inkml:trace contextRef="#ctx0" brushRef="#br0" timeOffset="261678.9672">19660 15687 8643,'-3'40'5805,"3"-21"-516,0-2-129,6 6-4386,-6-12-258,-1 5-258,-2 0-129,1-1-129,1-1 0,1 4 129,0-6 129,0 4-129,1 0 0,5-3 0,-6-13 0,8 11-129,-8-11 0,14 0 0,-14 0-129,14 0 258,-14 0-258,20-14 0,-6 6 129,-3-3 0,-1-4 0,-10 15 0,18-24 0,-15 5-129,-3 6 0,-2-3 129,-11 4-258,-4-5-387,1 17-2709,-8-4-1806,4 4-387,-3-4-516,10 1 130</inkml:trace>
  <inkml:trace contextRef="#ctx0" brushRef="#br0" timeOffset="262053.9886">20178 15383 6837,'47'-38'6192,"-31"18"-774,3 6-258,-11-3-3483,4 9-903,-12 8 0,-12-3-387,-11 11-129,-5 14-129,-8 9 0,-1 7-129,-2 7 129,3 15-258,4 3 129,7 2 0,8 3 0,7 0-129,7-6 129,3-3-129,2-8-129,2-20-516,17 3-1806,-7-27-2580,11-7-516,-9-27-129,10-4-387</inkml:trace>
  <inkml:trace contextRef="#ctx0" brushRef="#br0" timeOffset="262166.9951">20151 15712 9030,'-29'-49'5547,"-5"37"-258,-3 12-1548,-11 0-2967,1 0-1290,-1 3-4128,6-1-387,14 3-774,7-5-258</inkml:trace>
  <inkml:trace contextRef="#ctx0" brushRef="#br0" timeOffset="262558.0175">21052 15316 10836,'-22'70'5805,"5"-31"-387,4 15-129,-16 0-4644,14 7-387,-9-1 0,2-2-258,0-4 129,1-4 0,4-10 0,8-8-129,4-8 0,5-8 0,11-10 0,9-6 0,7 0-129,3-5 129,7-4 0,0 0-129,1-1-129,-4-3-258,-3 6-258,-13-11-516,5 12-4128,-19-11-129,-4 17-387,-1-17-387</inkml:trace>
  <inkml:trace contextRef="#ctx0" brushRef="#br0" timeOffset="262747.0283">20858 15646 9030,'37'8'5805,"-7"-8"-387,1-2 0,8-3-4902,-3-9-516,-5-7-516,-1 7-1161,-12-10-3354,-4 4-645,-12-1-129,-2 4-129</inkml:trace>
  <inkml:trace contextRef="#ctx0" brushRef="#br0" timeOffset="262886.0362">20968 15415 10836,'-12'-8'6063,"24"-1"-516,12 6-129,1-6-4515,12-6-387,1-4-645,2-8-903,7 5-4128,-19-5-387,1 8-516,-11-5-516</inkml:trace>
  <inkml:trace contextRef="#ctx1" brushRef="#br0" timeOffset="184733.5661">11065 12287 0</inkml:trace>
  <inkml:trace contextRef="#ctx0" brushRef="#br0" timeOffset="263983.099">22018 15112 7998,'13'-14'5547,"-13"14"0,0 0-387,1 14-3999,-1 6-258,-7 6-258,-3 15 0,-5 2-129,1 18-129,0-1 0,0 6-129,0 2-258,3-2 129,3-9-129,0-2 0,4-8-258,2-13 0,2-6-516,0-28-2064,0 13-2580,0-13-258,14-3-774,-7-13 0</inkml:trace>
  <inkml:trace contextRef="#ctx0" brushRef="#br0" timeOffset="264314.1179">22025 15669 8901,'39'19'5934,"-17"-15"-645,-1-6 0,7-5-4515,-6-10-387,2-3-258,-4-1-129,-5-4 0,-4 4 129,-4-3-129,-7 6 129,-5 1-129,-10 6 0,-3 6 129,-4 5 0,-2 12-129,0 5 129,5 13 0,3 3-129,5 5 0,6 6 0,5 2-129,4-4-516,6-15-516,18 7-4128,-3-20-129,10 4-387,1-15-258</inkml:trace>
  <inkml:trace contextRef="#ctx0" brushRef="#br0" timeOffset="264718.141">22474 15586 8127,'0'-19'5805,"0"19"-516,0 0 129,3 9-4386,-9 2-387,0 3-258,-5 8-129,5 5 129,-1 1-258,4 5 129,3-3-129,0 2 0,8-12 0,3-7 0,4-10-129,3-7 129,3-8-129,0-11 0,1-6 0,2-8-129,-3 2 129,1 0 0,-6 4 0,-2 4-258,-3 3 258,-5 5-258,-3 5 0,-3 14 129,0-11 0,0 11-129,0 0 0,-10 0 129,10 0 0,-13 8-129,13-8 0,-14 10-258,14-10-258,-11 4-1161,11-4-3225,0 0-129,0 0-516,0 0 129</inkml:trace>
  <inkml:trace contextRef="#ctx0" brushRef="#br0" timeOffset="265043.1596">22596 15468 7482,'9'11'5676,"-2"5"-258,-5 5-387,10 11-3741,-10-4-258,5 9-645,-1-3 129,2 2-258,1-7-129,1-4-258,4-6-645,-14-19-4257,16 7-258,-5-16-387,1-9-516</inkml:trace>
  <inkml:trace contextRef="#ctx0" brushRef="#br0" timeOffset="265486.1849">22786 15475 11223,'0'38'5676,"0"-15"-387,5 17-1677,0-13-3096,3 3 0,0-1-387,-1 4 129,10-11 0,-1-2 0,8-13 0,-2-7-258,2-11 0,-1-11 0,-3-11 0,-4-11-258,-4 1-516,-12-15-1032,0 16-3354,-10 2-129,-1 8-516,-7 6-387</inkml:trace>
  <inkml:trace contextRef="#ctx0" brushRef="#br0" timeOffset="265787.2022">22438 15605 10707,'12'0'5547,"12"-17"-387,-14-9-1548,4 12-3225,-4-1-774,-4-8-1161,-6 23-3354,18-13-516,-5 13-258,-2 0-258</inkml:trace>
  <inkml:trace contextRef="#ctx0" brushRef="#br0" timeOffset="266087.2193">23135 15495 9933,'16'62'5676,"-7"-23"-258,-9-6-387,3 1-4902,-3-6-387,-15-17-1032,5 2-3870,-2-13 0,12 0-645,-10-24-258</inkml:trace>
  <inkml:trace contextRef="#ctx0" brushRef="#br0" timeOffset="266702.2545">23191 15328 129,'23'14'3741,"-2"-7"0,-21-7 0,6-7-3225,-6 7 0,15-10 387,-5 10 0,-10 0 129,12 0 258,-12 0-129,13 12 129,-13-12-129,9 22-129,-9-22 129,6 34-516,-6-10 129,3 6-129,-3 0 0,0 6-258,-2-5-129,0 0-258,0-2 129,0-6-129,2-5-129,0-18 129,8 11-129,3-11 0,6 0 129,1-2-129,5-7 0,-2-2 129,4 0 0,-2 1 129,-2-1-129,-3 0 0,-2 4 0,-3-5 0,-13 12 129,19-17-129,-19 17 129,10-11 0,-10 11 0,0 0-129,0 0 258,0 0-129,-2 24 0,-2 6 129,-1 10 0,0 10 0,-2 11 0,3 5 258,1-1-129,3 5 0,-2-12-129,2-5 0,0-17 0,-3-9 0,3-27-258,-17 8-129,5-11-516,-13-35-2709,5 10-2193,-7-15-129,0 2-516,-3-11-258</inkml:trace>
  <inkml:trace contextRef="#ctx0" brushRef="#br0" timeOffset="267318.2897">19467 16515 11868,'-17'49'5805,"-13"-30"-129,3 13-516,-8-3-4902,-5-3 0,-4 3-129,8-5-129,6-5 129,7 4 0,13 3 129,10-1-129,2 3 129,12-3 0,-2-3 0,0 2-129,-3 5 0,-8-3 0,-6-4-129,-13-3 0,-9-7 0,-7-2-129,-3-1-129,-2-8-258,6-1-258,-5-14-1290,21 3-3483,3-8 0,14 4-516,8-8-387</inkml:trace>
  <inkml:trace contextRef="#ctx0" brushRef="#br0" timeOffset="267662.3094">19509 16666 10062,'15'7'5934,"-8"26"-516,-8-14 0,0 14-4515,-6-9-516,-2 9-129,0-3-258,2-1 129,7 4-129,0-10 0,4-9 0,8-5 0,5-9-129,2-2 129,2-8 0,-1-7 0,-2 3 129,1 4-129,-4 3 129,-2 5 0,-13 2 0,15 12 0,-11 7 0,1 7-129,-2-4-129,-1 2 0,4 0-387,-4-11-516,12 5-2709,-14-18-1419,19-13-774,-9-14-129</inkml:trace>
  <inkml:trace contextRef="#ctx0" brushRef="#br0" timeOffset="267942.3254">19852 16755 9804,'6'82'5805,"-6"-42"-387,2 3-129,-2-14-4515,0 2 0,-4-10-516,1-6 129,3-15-258,0 0 129,5-15-129,9-4 0,2-5 0,6-10-129,4-1 0,5 1-129,2-3-129,-2 5-258,3 7-645,-11-10-2967,11 18-1290,-7-8-258,7 7-645</inkml:trace>
  <inkml:trace contextRef="#ctx0" brushRef="#br0" timeOffset="268190.3396">20497 16415 6837,'52'-40'5547,"-36"23"-129,-3 9-129,-13 8-3999,-11 0-387,-11 5 0,-5 10-516,-7 11 0,-1 11-258,-4 4 129,3 5-129,4 6 129,5 7 0,8 0-387,6-1 258,4-5-129,2-7-129,2 0-387,-3-13-645,8-4-3999,0-29-129,-1 18-387,1-18-516</inkml:trace>
  <inkml:trace contextRef="#ctx0" brushRef="#br0" timeOffset="268346.3485">20396 16762 6837,'12'-31'5547,"-12"31"-387,-22-12-129,-2 12-3870,-12 0-903,-5 5-516,-2 11-1161,-6-4-3354,12 9-387,4-3-258,17 4-387</inkml:trace>
  <inkml:trace contextRef="#ctx0" brushRef="#br0" timeOffset="268729.3704">20545 16803 8385,'5'-13'5547,"-5"0"-258,0 13-516,-22-16-3999,2 13-258,-6 3-129,4 4-129,-1 7 0,4 5-129,5-3 0,9 9 0,5-3-129,3 2 258,10-13-258,3 3 0,2-11 0,2 0 0,-1-5 0,-2-5-129,-2 3 129,-2-2-129,-13 9 258,16-9-129,-16 9 129,0 0 0,8 17 0,-7 0-129,-1-4 0,0 0-129,0 2-387,0-15-774,0 20-3870,0-20-258,0 0-258,14-19-258</inkml:trace>
  <inkml:trace contextRef="#ctx0" brushRef="#br0" timeOffset="269142.3941">20900 16699 6837,'15'3'5418,"1"-6"-387,-16 3-129,0 0-4128,0 0-258,-12 0 0,-7 7 129,1 10-258,0 1 0,3 7 0,3 5-258,9 4 129,3-8 0,8 1-129,12-9 0,9-7-129,2 1 0,3-12-129,1-11 258,-2-2-258,-4-10 0,-3-7 0,-9 3 0,-6 6 129,-6 3-129,-5 3 129,0 15 0,-9-4 129,-2 16-129,2 8 0,-1 6 0,4-1 129,4 2-258,2-1-387,7 5-1290,-7-31-2838,29 15-516,-10-20-387,11-10-387</inkml:trace>
  <inkml:trace contextRef="#ctx0" brushRef="#br0" timeOffset="269467.4127">21524 16655 8643,'9'81'5805,"-9"-51"-387,0-2-387,-2-4-3999,-4-6-1548,6 2-4257,-3-7-258,3 2-387,0-15-516</inkml:trace>
  <inkml:trace contextRef="#ctx0" brushRef="#br0" timeOffset="269742.4284">21835 16662 9804,'-17'34'5547,"-2"-23"-258,4 7-387,5-6-4515,-9 0-129,6 1-129,3-1 129,5 5-129,5 0 258,5 1 0,7 3-129,-2 1 129,0 0-129,-5 0 0,-5 3 0,-7-9-258,-11-2-258,-3-3-645,-17-18-2967,8-2-1419,-4-20-387,8-7-387</inkml:trace>
  <inkml:trace contextRef="#ctx0" brushRef="#br0" timeOffset="269869.4357">21507 16377 8901,'39'-2'4644,"-12"4"-4386,2 3-258,8 0-5418,0-5-258</inkml:trace>
  <inkml:trace contextRef="#ctx0" brushRef="#br0" timeOffset="270141.4512">22388 16237 9417,'25'65'5934,"-21"-28"-516,2 14-129,-6-1-4386,-5 16-387,-6 4-129,-3-2-387,4 4-387,-8-16-903,13 3-3870,-2-21 0,9-7-387,-2-31-516</inkml:trace>
  <inkml:trace contextRef="#ctx0" brushRef="#br0" timeOffset="270299.4603">22514 16694 9804,'-34'-24'5676,"5"24"-516,-12-12 129,0 12-4386,-6 0-645,-1-5-645,9 14-2064,1-9-2451,17 0-516,8-11-258,13 11-387</inkml:trace>
  <inkml:trace contextRef="#ctx0" brushRef="#br0" timeOffset="270787.4882">22576 16641 7998,'0'73'5418,"-2"-42"0,1 5-645,-5-21-3612,6 9-645,0-12-129,0-12-129,14 13 0,6-10-129,5-4 129,6-3-129,1-3 258,4-5-258,-3-4 129,-3 3-129,-7 1 129,-4-1-129,-9 0 0,-10 13-129,4-17-129,-4 17 0,-16-12 129,1 12 0,-1 3 0,1 2 0,-2 7 0,4-6 0,13-6 129,-11 25 0,11-13 0,0-12-129,8 11-129,4-10 129,2-1 129,-1 0-129,1 0 0,-1-2 258,0-4-258,-2 2 129,-11 4 129,15 5-258,-15-5 0,10 22-129,-6-5-387,-4-17-2193,5 19-2451,-2-8-129,-3-11-645,17 0-258</inkml:trace>
  <inkml:trace contextRef="#ctx0" brushRef="#br0" timeOffset="271162.5096">23080 16758 10449,'13'111'5676,"-9"-37"-258,-4-10-258,0 3-4386,-9-8-258,-1-9 0,-4-10-516,0-15 258,3-15-258,11-10 0,-16-35-129,15-5-129,1-15 387,8-7-129,8-12 129,7 1-129,7 2 129,6 6-129,3 7 129,-2 8-129,3 18 129,-2 18-129,-9 14 0,-9 7 0,-10 15 0,-10 14 129,-12 6-129,-13 1-129,-9-7 0,-8-11-387,-1 3-258,-5-19-774,13 0-3612,-1-9-129,16-12-516,5-10-129</inkml:trace>
  <inkml:trace contextRef="#ctx0" brushRef="#br0" timeOffset="271569.5329">23422 16601 10707,'23'77'5547,"-19"-24"-387,-5-7 129,-2 17-4386,-10-2-516,1 1 129,-2-2-387,0-6 129,1-11-129,0-11 0,5-18-129,8-14 0,-8-17-129,8-14 0,5-20 258,8-9-258,5-3 129,4 2 0,5-4 0,6 9-129,1 7 258,0 6-129,-1 17 0,-4 18 129,-4 6 0,-6 2-129,-8 17 129,-11 6-129,-12 7 0,-12 4-129,-5-7 0,-10-1-129,-3-3-129,-5-7-129,3-9-258,-1-7-516,18-7-3870,-6-15 0,15 10-387,2-18-387</inkml:trace>
  <inkml:trace contextRef="#ctx0" brushRef="#br0" timeOffset="272281.5736">23482 16704 8385,'52'22'5547,"-19"-11"-387,0-12-387,6-6-3870,-4-9-129,4 2-258,-7-8-258,-4-2-258,-8-5 0,-2 4 0,-10 2 0,-7 2 0,-3 3 0,-12 4-129,-5 7 129,-3 7 0,-1 8 0,-1 12 0,3 8 0,2 3 0,8 4 0,4 4-129,7-5 0,1-9 0,10-4-258,5-6 0,8-6-258,-2-9 129,9 0 0,-3-7 0,7-2 258,-2 2-129,2-13 258,-2 3 0,-4 5 258,-4 2-129,-5-4 129,-4 6 0,-16 8-129,0 0 258,0 7-129,-14 6 0,-6 3 0,-2 7 0,0 1-129,1 2 258,5-1-258,7 0 129,4-1 0,6-7 0,14-11 0,8-5 0,3-11 0,2-10-129,2-14 0,3-7-129,-2-19 129,-3-9 0,-2-3-129,-6-10 0,-4 5 0,-4-3 0,-6 7 129,-4 12 0,-2 17 129,0 16 0,0 28 0,-20 11 129,8 26 258,4 19-258,2 19 129,5 3-129,1 6 129,0 1-258,6-6-387,-5-16-3225,7-3-1161,-3-20-516,2-21-516</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7-10-05T16:02:14.535"/>
    </inkml:context>
    <inkml:brush xml:id="br0">
      <inkml:brushProperty name="width" value="0.05292" units="cm"/>
      <inkml:brushProperty name="height" value="0.05292" units="cm"/>
      <inkml:brushProperty name="color" value="#1F497D"/>
    </inkml:brush>
  </inkml:definitions>
  <inkml:trace contextRef="#ctx0" brushRef="#br0">7638 2702 8514,'-34'46'4902,"34"-10"129,-1 1-645,1 11-3354,-5-1 0,5 12-258,-6-10 0,6 12-129,-7-4 0,7 6 0,-3-1-258,3 3-258,-3-9 129,2 1 0,-1-8-258,0-5 387,0-7-387,0-10 129,1-5-129,-1-4 129,1-7 0,1-11 0,1 11-129,-1-11 0,16 14 129,-2-8 129,-1 1-129,9-3-129,3 0 129,2 3 0,2-1-129,1-2 0,3-2 129,2 3-129,4-1 0,1 0 0,3 3 0,2 1 0,6-1 129,5 4-258,6-1 129,5-3 0,6 0 129,5 0 0,6-2-129,5 0 0,6-5 0,5 0 129,5 0-129,2 0 0,7-5 0,1-2-129,3 2 129,3 1-129,4-2 129,4 1-129,-1-2 0,2 0 0,4 1 129,4 3-129,5-1 129,3-6 0,0 4-129,1-3 129,5 0 0,6 2 0,3-5 0,-1 0 0,2 5-129,7 0 129,4 2 0,1 4 129,-1 1-129,1 0 258,4 1-129,-2 0-129,0-1 258,-6 0-258,1 0 0,0 0 129,-1-8-129,-5 2-129,-4 2 129,1 0 0,-1 0 0,-5 4 129,-8 0-129,-4 0 0,-5 1 0,-3-1 0,-7 3 0,-10-3 0,-8 0 0,-9 1-129,-6-1 0,-11 0 258,-6 0-258,-10 1 129,-6 1-129,-4 3 129,-7 0 0,-2 1 0,-6 0 0,-5-3-129,-4 4 129,-7-4 129,-4-3 0,-3-1-129,-5-8 0,-3-13 0,-4-5 0,-2-6 0,-2-9 0,-3-2 0,-2-5-129,0-4 129,-2 0 129,-5 1-258,0-1 129,-1 2 516,-4-1-645,1 4 129,-2 4-129,-2 2 0,0 7 0,-1 3 129,-1 4 0,-3 6-516,4 7 516,-3 1 0,-1 2 129,-3 7-129,0-4 0,-6 3 0,-3-1-129,-7 0 129,-4-5 0,-7 3 0,-9-7 0,-7-3 0,-10 4 0,-11-6 0,-6 4 129,-9 2-129,-4 1 0,-6 2 0,-7 6 129,-6 0-129,1 0 0,-2-5 0,-2 4 0,-2-4 0,-6-4 129,-2 2-129,4-5 0,-4-6-129,2 6 129,-1 3 0,-4-2 0,-3 2-129,9 3 0,-1-1 0,-2 5 129,-1 3-129,-3-3 387,-1 1-387,5 5 129,3-1-129,-4 1 129,-3 0 0,2 2 0,4 0 0,7 0-258,2 8 387,4 0-129,2-1 0,3 2 0,4 3 129,7-3-129,2 0 129,2 4-129,0-4 0,3-2 0,0 1 129,0 0-129,0-1 0,3-1 129,-2 4-129,1-7 129,1 1-129,2 2 0,3-1 0,-2-1 129,1 4-129,0-7 129,1 2-129,-1 1 0,2-1 129,1-1 0,0 1-129,8-3 0,-1 0 0,3 1 0,2 2 129,5 3-129,4 0 129,1 2-258,5 5 258,5 3-129,8-4 129,3-4-129,5 5 129,3-3-129,5 1 0,3-4 0,5-6 0,1 5 0,2 1 0,4 1 0,1-8 0,-1 0 0,4 0 0,2-1 0,0-4 0,1 1 129,12 4-129,-17-8-129,17 8 258,-18 1-129,18-1 0,-19 18 0,8 0 129,0 1-129,-3 3 0,1 1 0,-1 1 0,2 0 0,-1-3 0,4-6-129,9-15-129,-15 16-516,2-23-2193,13 7-2322,0 0-258,0 0-387,16-22-903</inkml:trace>
  <inkml:trace contextRef="#ctx0" brushRef="#br0" timeOffset="3532.202">17575 6496 3612,'18'38'5547,"-12"-9"-387,4 3-258,-4 19-3612,-6-12-258,4 22 0,-4 0-258,0 13-129,-1 1-258,1 3 258,-5 1-387,4 3 0,-3 1 0,1-4 0,-1-5-258,2-1 129,-2-3 0,2-4-258,0-4 258,0-7-129,1-5 129,1-7-129,0-1 129,0-3 0,4-10-129,-1-6 129,1-3 129,3-1-258,1-5 129,0-1 0,-8-13 0,24 12 0,-11-7 0,9 1-129,1-6 258,3 0-129,7 1-129,3 1 0,4 5 0,5-5 0,3-2 0,6 4 0,3 1 0,8-1 0,4 1 0,10-1 129,5-3-129,8 9 0,3-1 0,5 0 0,3 0 129,7 0-258,5 3 129,4-4 0,0 1 129,4-3-129,4-2 0,5 1 0,6 1 0,0-5 0,2-1 129,0 0-258,-2-5 129,7-2 129,0 1-129,-4-8 0,-1 5 0,-4 2 0,0-2 129,5 0-129,-3-1 0,-4 2 0,-4 0 0,-2 3 0,-2-6 129,3-2-129,-5 4-129,-9 0 129,-4 0 129,-1-3-129,-11 0 129,-2 2-129,-8-1 129,-9 0-129,-8-6 129,-4-4-258,-2 2 258,-6-3-129,-5-3-129,-3-4 129,-5 3 0,-3-5 0,-3 2 0,-2 2 129,-6-3-129,1 3 129,-1 0-129,-3 2 129,2-6 0,-4 0-129,-2-2 0,2 0 0,-3-9 129,-2-4-129,0-4 0,-4-4-129,-1 1 129,-2 1 0,-3-1-129,1-2 129,-5 7 0,-2 5 0,-2-1 0,-3 6 129,-1-1-258,-1 2 129,-1 6 0,-5 2 0,-1 0 0,-3 0 0,-1 5-129,-2 2 258,-2 4-258,-2 1 129,-3 1 0,-3 3-129,-3 4 129,-4 2 0,-5-2-129,-5-1 129,-6 0-129,-6 0 129,-8-5 0,-6 1 0,-4-5 129,-2 0-129,-4 2 0,2 2 0,-4 0 129,0 2-129,0 2-129,-1 4 258,-5 1-129,0-1-129,-3-2 129,-1-3 0,-1-1 0,2-1 0,-1-3-129,-1-4 129,2 9-129,-1-5 129,-2 7 0,1 4-129,2 3 258,-2 0-129,1 3-129,2 0 258,2 0-129,-2 2 0,3-1 0,-3-1 0,1 0 0,2 0-129,0 0 258,1 2-129,5 0 0,2 3 0,5 2 0,1 0 129,1 3-129,-2 0 129,4 2-258,-4-3 258,3-2-129,-4-3 0,4-4 0,0 0 0,0-1-129,0-3 258,3-4 0,0 4-129,0 0 0,-1 0 0,3 4 129,-1 0-129,3 1 0,0 3-129,4 1 129,2 0 129,1 0-129,1 0 0,2-5 129,-2 0-129,2 0 129,-3 0-129,-2-4 129,0-5-129,-2 4 0,-1-4 129,3 6-258,-2 0 258,5-3-129,2 3 0,3 2 0,1 1 129,3-2-258,3 2 129,1 0 0,2-4-129,-1 3 129,2-2 0,-2-1 129,2-1-129,0 4 0,0-4 0,-1 1 129,2 1-258,-3-2 129,3 5 0,0-2 0,0 2 0,2-3 0,-1 0-129,2 0 0,-2-5-129,6 8-1290,-2-15-3870,3 6-129,4-8-774,11 1-258</inkml:trace>
  <inkml:trace contextRef="#ctx0" brushRef="#br0" timeOffset="10960.6269">4341 11959 4386,'10'107'5031,"-6"-47"-258,8 1-1677,4 18-1806,-13-11 0,10 10-258,-7-6-258,6 5 129,-9-9-258,4 3-129,-5-9-129,1-3 129,-3-6-387,0-5 129,-5-9-129,2-3 129,-3-9-129,1-5 0,0-9 129,3 0 0,2-13 0,-2 12 0,2-12 0,0 0 0,13 0 0,1 0 0,5-3 0,2-2-129,3 1 129,6-1-258,1 1 129,2 4 0,6-3-129,0 2 0,6 0 129,2-2-129,6 3 0,4 0 0,6 0 0,9 3 129,4 2-129,9 4 129,0 2-129,8 0 0,4 1 0,3 7 129,4-6-129,3 2-129,4-1 258,2-2-258,4-4 129,3 1-129,6-4 129,4 2 0,0-4-129,0-3 258,-1 0-258,5 1 129,1 3 0,5-4 129,-3 2-129,-1-2 0,-3 2 129,-1 0-258,5-2 129,1-7 0,-5-3 0,-4 1 0,-3-4 0,1-1 0,5-2 0,-3 1 0,-3 1 129,-2 6-129,2-2 0,-1 3 0,4-3 0,2 1 0,1 1 0,-3-1 0,-1 1 0,0-1 0,3-2 129,1 0-129,-2 1 0,-7 3 0,-1-3 129,-2 5 0,-2-3-129,3 4 0,-5 4 0,-3 0 0,-7-4 0,2 4 0,-6 0 0,-3 0 0,-5 0 0,-5 0 0,-4 0 129,-6 1-129,-3 2 0,-6 1 0,-6 0 0,-4-3 0,-7 3 0,-6-3 0,-6-1 0,-1 0-129,-6-4 129,-2-3 0,-4 0 0,0 0 0,-3-2 0,-1 0 0,0 0 0,-3 1 0,-2-4 0,1-2 0,-1-1 0,-2-7 0,1-3 0,-2-7 0,0-5 0,-1-4-129,0-5 129,-1-3 0,-1-6-129,0-3 129,-2-3 0,0 1 0,-3-6-129,0 1 129,1 0 0,-4 4 0,0-1 129,0 3-129,-2 2 0,0 0 0,-3 8 0,2 6 129,-2 5-258,-2 1 129,-5 11-129,-3 4 129,-1 2 0,-5 12 0,-1-4 0,-4 3-129,-3 5 258,-3-1-129,-2-2-129,-5 0 129,-3 4 0,-5-1 0,0 1-129,-6-2 129,-4 2-258,-5 1 258,-8 2 0,-6 2 0,-3-1 0,-5-1-129,-2 0 129,-8-1 129,-1-8 0,-3 1-129,-7-5 0,-1-6 0,-2 8 129,-3-6-129,-5 3 0,4 0 0,-8 6-129,-2-2 129,-1 3 0,2-2 0,-2 2 0,-3-1 0,2 5 0,-3 1 129,0-1-129,3 0 0,2 3 0,1 0 129,2 0-129,3 2 0,-3-1 129,3 2-258,4 2 129,1 1 0,1-3 129,1 5-129,1-1 0,0-1 129,-2-1-129,2-4 0,0 1 129,2-2-129,-1 0 0,-1 0 0,1 0 0,1 0 0,-4 3 0,4 2 0,2 3 0,-3 1 129,3 0 0,-1-1-129,1 3 0,-1-6 129,2-2-129,0 2 0,-3-5 0,5 0 0,-3 0-129,2-5 258,0 0 0,-1 5-129,5-3 0,0-1 129,2 1-129,1 2 129,5 0-129,2 1 0,3 0 129,7 0-129,6 1 0,9 0 129,1 2-129,3 0 0,3 2 0,4 1 129,0-3-129,2 5 0,2-7 129,1 3-258,5-2 258,1 0-129,4-2 0,3 0 0,5-1 129,3-6-129,1 6 129,6-3 0,-2 4 0,4 0-129,0 0 129,0 1 0,1 2-129,-2-2 0,-2 2-129,-3 0 129,3-3 0,-1 0 0,0 0 0,3-2 0,0 2-258,1 6-129,6 13-516,-8-6-3225,8 23-1419,-5 0-387,5 14-516</inkml:trace>
  <inkml:trace contextRef="#ctx0" brushRef="#br0" timeOffset="13408.7669">3040 12683 4644,'-5'14'5418,"5"-14"-129,0 0-258,0 12-3096,0-12-387,0 0-129,0 0-516,0 0 0,-7 0-258,7 0-129,0 0 0,3 15-129,-3-15 0,14 11-129,-3-10 129,3-1-129,2 0 0,4 0 0,1-7 0,3-5 0,2 0-129,3-5 0,0 1 0,2 3 129,0-5-129,1 3 0,1 4 0,0-2-129,-1 2 129,-1 3-129,-1 3 130,-1 1-130,-2-1 0,0 0 0,-4-2 0,3 0 0,-1 1 0,-2-2 0,2 1 0,1-3 0,-1 4 0,4 1 0,-1 1 0,-4 4 0,2-1 0,-2 1 0,-1-2 0,-2 2 0,-4 0 0,-2-2 0,-2 2 0,-2-2 0,-11 2 0,18-3 0,-18 3 0,18-5 0,-18 5 0,15-2 0,-15 2 0,13-3 0,-13 3 0,12-2 0,-12 2 0,0 0 0,0 0 0,0 0 0,10 0 0,-10 0 0,0 0 0,0 17 0,-2-7 0,-4 2 0,-1 2 0,0-1 0,-2 3 0,-2-4 0,3 0 0,-3 0 0,4-1 0,7-11 0,-10 16 0,10-16 0,0 0 0,-8 12 0,8-12 0,0 0 0,0 0 0,0 0 0,0 0 0,5-9 0,-5 9 0,0 0 0,16-16 0,-16 16 0,15-20 0,-6 7 0,-3-4 0,2 1 0,-2-2 0,-1-5 0,-4 1 0,-1-1 0,0 0 0,-2 4 0,-6 3 0,-2-1 0,-2 2 0,-4 4 0,-2 5 0,1 5 0,-4 1 0,1 0 0,-3 0 0,-1 0 0,3 1-388,-4-1-515,10 5-2580,-9-7-2193,8-1-129,-3-5-774,4 0-129</inkml:trace>
  <inkml:trace contextRef="#ctx0" brushRef="#br0" timeOffset="21660.2389">3672 7785 5934,'-24'28'5418,"15"-2"-129,4 9-516,5 12-3612,-6-2-258,6 18-129,-4-3-129,4 5 0,0-4-387,0 2 0,1-4-129,2-1 129,2-10-258,2-8 0,2-7 129,1-7-129,3-7 129,3-8 0,4-7 0,4-1 0,6-3 0,6 0 258,4 0-258,7 0 0,5 0 0,4 3-129,4 1 129,6 0-258,6 0 258,7-2-258,3-2 129,2-2 129,0-9 0,4 3-129,0 0 0,-1-1 258,-1 4-387,-2-2 258,-2 7-258,0 0 129,-4 2 129,-7 7 0,-7-9 0,-7 0 129,-11-7-258,-8-1 258,-10-12-258,-11-2 129,-5-8 0,-8-10-129,-4-5 129,0 1-258,-7-6 258,-4-4-129,-4 0 129,-2 1-129,1-2 129,-3 5-129,0 4 0,2 4-129,-3 2 129,7 6 0,-4 4 0,4 7 0,2 2-129,0 4 258,1 1-129,-3 3 129,-1 2-129,-5 4 0,-5-4 129,-5-3 0,-6 4-129,-7 3 0,-5 1-129,-8 0 129,-6 1 0,-7 4 0,-6 1 0,-12 5 129,-6 2-129,-5-1 129,-6 4-129,2 4 0,-3-1 0,1-1 129,5 2-129,3-2-129,4 2 129,7-2 0,3-1 0,9-10 129,7 4 0,5-6-387,12-3-258,4-11-645,20 7-4257,0-5-129,24 13-258,-10-13-903</inkml:trace>
  <inkml:trace contextRef="#ctx0" brushRef="#br0" timeOffset="23604.3501">10222 7777 3870,'0'25'5289,"1"9"-258,1 12-258,-1 17-4128,9 20-129,-10 8 129,6 14-258,-3 3-129,4 7 258,-2-5-258,7-9 129,-3-18 0,6-10-129,-2-18 129,6-12 129,-4-15 0,6-7-258,4-21 0,3 0-129,4-12 0,6-2 0,8-8-129,8 0 0,7 0 129,6-1-258,6 11 258,4-1-129,3-1 129,2 4 0,2 5 0,4 1 0,0-2 0,3 2-129,-2-6 129,-1 5 0,1 2-129,-2 3 129,-3 0 0,-6 1-129,-1 6 0,-2-2 258,-5-1-129,0 9-129,-9-6 129,-2-4-129,-8 6 0,-5-7 129,-8-2-129,-7-7 0,-7-3 0,-6-8 129,-4-5-129,-6-8 129,-4-9-129,-3-2 129,-1-3-258,-3 0 258,-5-5-129,-1-2 0,-3-1 0,2 0 0,-2-6 129,-2 8-258,1-4 258,-1 2-258,1 2 129,0 6 0,0 6 129,1 10-129,1 5-129,0 3 129,0 10 0,-3 2 0,-1 4 0,-1 1 0,-7 4 0,-4-3 0,-4 2 0,-6 1 129,-3 0-258,-5 0 129,-4 0 129,-2 0-129,-4 3 0,-2 1 0,0 4 0,-6-1 0,-4 2 129,-1 1 0,-2-5-129,-2 2 0,0-6 0,-2-1 129,0-5-129,1 2 129,1-2 0,1-2-129,2 6 129,1-3-129,1 4 129,4 5-129,5 2 0,5-2 0,5 4 0,7-1 0,4-4 0,6 0 129,8 0-258,-1-4 258,4 3-129,2-3 0,-2 0 0,1 0 0,-2 0 0,0 0 0,1 0 0,2 1-387,4 7-516,-8-8-4257,22 0-258,-16 8-516,16-8-516</inkml:trace>
  <inkml:trace contextRef="#ctx0" brushRef="#br0" timeOffset="89052.0935">5692 5237 9804,'0'-38'5934,"-7"14"-516,3 4 129,-12-3-4257,6 6-387,-14-3-258,1 12-258,-4 3 0,1 5-258,0 10 0,-1 9 0,5 6-129,3 9 129,7 3-129,7-1 129,5 6 0,4 2 0,12-1 0,2 2-129,8 0 0,2 0 0,0 4 0,-1 0-129,-2 2 258,-3 0-258,-4-4 0,-7 1 0,-4-8-258,-7-12-387,0 7-2193,-7-27-2709,7-8 0,-19-10-516,11-9-387</inkml:trace>
  <inkml:trace contextRef="#ctx0" brushRef="#br0" timeOffset="89281.1066">5697 5487 11352,'-18'3'5934,"-2"9"-258,1 7-129,-10-2-4773,7 7-129,-9 2-258,5 0-258,1-2-258,4-7-387,10 3-645,-9-15-4257,20-5-129,0 0-387,11-5-516</inkml:trace>
  <inkml:trace contextRef="#ctx0" brushRef="#br0" timeOffset="89606.1252">5832 4922 7998,'0'0'5934,"0"17"-516,3 10 0,10 20-3354,-6-2-645,13 14-387,-4 1-387,2 8-129,1-11-129,5 0-129,-6-9-129,4-7-258,-5-10-129,-4-14-903,12 5-4257,-25-22-129,24 1-387,-14-7-774</inkml:trace>
  <inkml:trace contextRef="#ctx0" brushRef="#br0" timeOffset="90060.1511">6119 5186 8643,'5'27'5676,"2"-8"-258,-1-1-387,3 6-3741,1-5-645,5 8 0,-2-11-258,6-3-129,-4-4-258,4-8 0,-3-1 129,1-13-129,-4-6 129,-2-3-129,-4-3 0,-3-4-129,-2 0 258,-2 6-129,0 1 129,0 6-129,0 3-129,0 1 258,0 12-129,7 0 129,-7 0-129,21 10 0,-5 6 0,0-1 129,2 2-129,0 2 129,-1-7-129,-3 1 0,0-8-129,-3-5 129,-11 0-129,12-16-129,-7 0-387,-5-10-258,8 11-1806,-8-11-2322,3 1-387,-2-2-387,1 6-129</inkml:trace>
  <inkml:trace contextRef="#ctx0" brushRef="#br0" timeOffset="90473.1748">6575 4778 8643,'1'56'5418,"1"-16"-387,-2-5-903,1 15-2967,-2-4-387,-1 4-387,1-5-258,0-4-258,1 0-516,0-21-1935,5 3-2322,8-10-387,5-6-129,2-7-387</inkml:trace>
  <inkml:trace contextRef="#ctx0" brushRef="#br0" timeOffset="90641.1844">6789 5173 6708,'-8'-32'6063,"-16"7"-645,-5 4 0,-12-17-2322,2 10-1806,-18-6-387,2 3-516,1 1-387,-1 1-645,16 16-3354,2-5-1290,11 11-258,8 0-645</inkml:trace>
  <inkml:trace contextRef="#ctx0" brushRef="#br0" timeOffset="94876.4266">2669 9266 6450,'-6'34'5547,"4"-20"-129,0-4-258,-11-10-3741,13 0-129,0 0-129,0 0-258,0 0 0,0 0-387,-8-9 0,8 9 0,0 0-129,13-8-129,-13 8 0,22-7-129,-9-1 129,5 2 0,-1-4-129,7-7 129,0 0-129,6-3 0,-1-3 129,2-1 0,-2 1-129,0 4 1,-2-4-130,-1 3 0,-2 2 0,-2 7 0,-2-2 0,-1 4 0,-1-4 0,0-3 0,-1 3 0,-1 2 0,1-1 0,-1-1 0,-1 4 0,0-2 0,-1 10 0,-1-4 0,1 2 0,-3-2 0,-11 5 0,20-3 0,-20 3 0,13-9 0,-13 9 0,0 0 0,11-14 0,-11 14 0,0 0 0,0 0 0,0 0 0,0 0 0,0 0 0,0 0 0,10 3 0,-10-3 0,3 18 0,-2-5 0,2 1 0,-2 6 0,0 1 0,0-1 0,1-4 0,-1-3 0,-1-13 0,0 17 0,0-17 0,0 0 0,0 0 0,0 0 0,0 0 0,0 0 0,0-7 0,2-6 0,4-6 0,-4-1 0,4-6 0,-2-3 0,1-4 0,-1 1 0,3-1 0,-6 0 0,0 4 0,2 0 0,-3 7 0,0 3 0,0 4 0,0 3 0,0 12 0,0 0 0,-12-3 0,12 3 0,-24 8 0,8 1 0,-4 2 0,0-2 0,-3-4 0,-1-2 0,2 1 0,2-1 0,4-3 0,1 0 0,4-6 0,11 6 0,-13-9-517,2 0-3740,11 9-1677,0 0-129,0 0-516</inkml:trace>
  <inkml:trace contextRef="#ctx0" brushRef="#br0" timeOffset="96191.5018">9348 9155 4902,'-4'14'6063,"4"2"-258,0-3-387,0-13-3483,2 20-387,-2-20-258,0 17-387,0-17-258,0 14-258,0-14 0,0 0 0,8-12-129,-8 12 129,19-20-129,-2 1-129,3 3 129,6-6-129,5 2-129,5 3 0,3 1 0,2-4 129,4-2-129,1-2 0,1-1 129,-2-1-129,1 2 129,-2-5-129,-4 1 129,-2 8-129,-5-2 129,-3 5-129,-4 1 129,-6 5-129,-3 4 129,-6 6-129,1-5 129,-12 6-129,13-4 0,-13 4 0,0 0 0,0 0 129,7 6-129,-7-6 0,0 15-129,0-15 129,-7 14 0,7-14 0,-14 20 0,6-3 0,0-4 0,1-2 0,-2 3 0,4 3 0,-1-5 0,3 1 0,3-13 0,-3 11 0,3-11 0,0 0 129,0 0-129,6 6 129,-6-6-129,15-11 0,-15 11 129,17-21-258,-5 7 258,-5-3-129,4-1 0,-4 2 0,1-1 0,-4 1 0,-1 0 0,-1 2 0,-2-1 0,0 15 0,-2-21 0,2 21 0,-21-13 0,7 9 0,-5-1 0,-2 2 0,-1 3 0,-3 0 0,0 0 129,3 0-258,3 0 129,2 0-129,6 0-129,-2 0-129,13 0-387,-16-10-2451,16 10-2580,0 0-258,0 0-516,-3-19-258</inkml:trace>
  <inkml:trace contextRef="#ctx0" brushRef="#br0" timeOffset="154827.8556">15951 3724 1935,'86'67'3741,"-41"-40"-1677,3 6 0,0-4-129,6 8-387,-6-6-258,9 9-258,-6-3-387,10 12 129,-6 2-387,6 12 0,-1-4-129,4 5 258,0 0-387,5 2 258,-5-2-258,5-1 129,-1-9 0,2 3 0,-2-7 0,4 2-129,-2 1 0,5 9 129,4-2-129,2 6 129,3 2 0,3 0 0,-4 3 0,4 2 0,-6-7 0,2-3-129,-9-7 129,0 2-258,-3-3 258,-1-4-258,-1 0 129,-3 1 0,0 2-129,-2 3 0,-1 2 0,0 0 129,-4-1 0,-4 0-258,-3-3 129,-3-3 0,-4-6-129,-6-9-387,0-2-645,-19-18-1935,3-8-2064,-7-7 0,-5-7-645</inkml:trace>
  <inkml:trace contextRef="#ctx0" brushRef="#br0" timeOffset="155255.8801">18961 5650 4644,'1'-13'4902,"12"2"-258,-13 11-2709,21 6-387,-15 8-258,11 15-516,-4 13-258,8 15 0,1 11-258,5 15 129,-1 3 258,5 4-387,-5 0 258,2-3-129,-6-13 129,-4-6-129,-10-17 129,-4-5-258,-4-7-129,-12-9 129,-12-14-129,-8-2 0,-10-10-129,-8-4 129,-7-5 129,-6-10-129,-3-7 0,-2 1 0,2-1-129,4-3-129,8 8-516,-2-9-774,19 8-3612,-4 1-258,11 6-516,3 1-387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7-10-05T16:05:32.778"/>
    </inkml:context>
    <inkml:brush xml:id="br0">
      <inkml:brushProperty name="width" value="0.05292" units="cm"/>
      <inkml:brushProperty name="height" value="0.05292" units="cm"/>
      <inkml:brushProperty name="color" value="#1F497D"/>
    </inkml:brush>
  </inkml:definitions>
  <inkml:trace contextRef="#ctx0" brushRef="#br0">4980 4114 12513,'7'36'5934,"6"2"-774,1-5-129,5 18-4257,-5-2-258,1-3-258,2-2-516,-8-15-258,9 1-2451,-18-30-2322,10-2-129,-10-29-387,3-7-645</inkml:trace>
  <inkml:trace contextRef="#ctx0" brushRef="#br0" timeOffset="145.0083">5142 4064 11739,'42'60'5547,"-16"-18"-129,3 10-387,-12-3-4515,8-5-645,3 4-4128,-13-15-774,-2-9-516,-13-24-258</inkml:trace>
  <inkml:trace contextRef="#ctx0" brushRef="#br0" timeOffset="1215.0695">5837 4503 11739,'32'85'5547,"-13"-26"-129,11 15-129,-7 5-4515,9 13-129,-5-6-129,0-3-258,-6-6 0,-3-12-129,-4-16-129,-7-16 129,-6-22-129,-1-18 0,-4-25 0,-3-23-258,-6-14 258,0-14-129,-2-5 129,3-2 0,1 3 0,1 7 0,3 17 0,5 17 258,2 17-129,0 29 129,23-4 0,-6 22-258,5 19 129,2 7-129,0-1 129,-1-2-258,-2-2 0,-4-12 0,0-10 129,-4-17-258,-3-9 129,1-21 129,-4-6-129,1-3 129,-1-8 0,0 0 0,0 7 0,0 2 129,-1 10-129,0 16 129,-6 12-129,17 3 0,-6 25 129,2 10-258,2 12 129,5 11 0,2 9 0,4 2 0,2-3 0,4-4-129,3-12 0,0-8 258,5-17-258,-2-15 129,-1-13-129,-1-16 0,-3-8 129,-6-12-129,-6-3 0,-5-6 0,-9 6 129,-6 2-129,-1 11 129,-7 7-129,7 19 129,-21 0 0,13 21 0,2 8 129,6 9-258,0 7 258,11 3-129,4 0 129,6-6-129,5-11 129,1-7-129,1-9 0,0-12 0,-6-8 0,-4-18 0,-10-6-129,-7-7 129,-3 0 0,-17-3 0,-10 2-129,-6 8-129,-8 1-387,7 25-1806,-5-7-2838,11 10 0,1 5-516,14 7-387</inkml:trace>
  <inkml:trace contextRef="#ctx0" brushRef="#br0" timeOffset="1931.1105">7254 4853 9804,'-46'-5'5418,"19"7"-387,3 13-129,-7 4-4128,18 15 0,-2 0-387,9 7-129,5-2 0,2-5-129,10-1 0,6-8 0,7-11 0,1-11-129,3-8 129,-2-22-129,-1-9 129,1-13 0,-4-12 0,-5-9-129,-7-3 129,-5-5 0,-5 3 0,0 6 0,-12 5 0,1 10 0,-5 11-258,0 17 258,-2 15-129,2 11 129,1 23-258,2 17 258,1 13-129,6 11-129,5 8 129,6 6-129,10 2 258,7-3-258,9-5 129,5-11-129,6-10 129,9-11 129,4-15-129,-1-16-129,-2-13 129,-2-13-129,-5-15 129,-4-10-129,-13-4 129,-14-6-129,-12 3 0,-3 4 129,-13 10-129,-6 7 129,-6 11 0,2 14 0,2 3 0,4 22 0,11 7 0,7 6 129,3 7 0,16 2 0,9-3-129,6-4 129,6-5-129,6-10-129,1-6-129,1-16-645,7-5-4128,-13-19-258,-2-3-258,-8-12-516</inkml:trace>
  <inkml:trace contextRef="#ctx0" brushRef="#br0" timeOffset="2403.1375">8057 4316 12255,'-9'-35'5676,"9"35"-258,0 0-129,-14 11-4515,14 22-129,-3 13-258,3 15 129,0 16-258,5 19-129,3 4 129,6 4-258,2 0 129,1-10-129,-1-9-129,-2-15-129,-1-14-516,-12-36-3483,10-6-1290,-11-14-129,9-19-516</inkml:trace>
  <inkml:trace contextRef="#ctx0" brushRef="#br0" timeOffset="2816.1611">8221 4325 12126,'-2'-20'5805,"2"32"-516,9 24 0,-9 6-4386,11 24-258,-4 4-258,1 12-258,1 5-129,3 3 129,0-8-129,2 0-129,-1-10 0,2-11-258,0-10-387,-8-26-2838,9-4-1677,-16-21-387,23-2-387,-16-24-258</inkml:trace>
  <inkml:trace contextRef="#ctx0" brushRef="#br0" timeOffset="2992.1712">8459 4884 12126,'34'70'5676,"-16"-33"-258,3 10-129,-9-10-4902,4-5-258,-2 2-1161,-8-14-3999,5-11-258,-11-9-387,15-16-516</inkml:trace>
  <inkml:trace contextRef="#ctx0" brushRef="#br0" timeOffset="3149.1801">8486 4678 10836,'-1'8'5289,"1"-8"-2967,7 13-2193,-7-13-4902,20 9-645,-9-8-387</inkml:trace>
  <inkml:trace contextRef="#ctx0" brushRef="#br0" timeOffset="3856.2206">8715 4861 10191,'21'77'5676,"-6"-24"-387,-5-6 0,4 5-4257,-10-8-258,2-3-258,-6-10-387,0-7-129,0-24 0,0 0-129,-8-3 0,6-20 0,2-6 0,0-3-129,8 3 258,0 0-129,6 5 0,0 5 0,4 6 129,-3 5 0,4 8 0,-1 8 0,2 7 0,3 2 0,-1 4-129,5 0 258,3 2-129,1-3 0,0-6 258,1-6-258,-5-6 129,-3-2-129,-4-15 129,-5-7 0,-4-2-129,-9-2 0,-2 0-129,-4 1 129,-8 6 129,0 9-129,0 10 129,3 9-129,0 17 258,6 14 0,3 21-129,0 11 129,3 10 0,6 8 0,-4 1 129,-1-3-129,-4-8 0,-5-11-129,-12-22 129,-9-15-129,-4-20 0,-11-12 0,0-23-129,-5-11 0,0-11-129,1-9-258,10-1-258,3-12-1419,19 13-3225,5-3-258,12 11-516,10-4-258</inkml:trace>
  <inkml:trace contextRef="#ctx0" brushRef="#br0" timeOffset="4116.2355">9437 3899 9933,'13'96'5676,"2"-34"-387,-2-8-258,6-2-3483,-1 3-3741,-7-23-2709,0-15-258,-11-17-516,18-4-258</inkml:trace>
  <inkml:trace contextRef="#ctx0" brushRef="#br0" timeOffset="4244.2428">9662 4039 12126,'42'28'5676,"-18"4"-516,-9 6-258,-2 2-5031,-4 7-4515,-9-8-258,-1-3-516,-12-13-903</inkml:trace>
  <inkml:trace contextRef="#ctx0" brushRef="#br0" timeOffset="4823.2759">9189 5946 11481,'-84'37'6063,"0"-30"-387,-22 4-129,-34-11-4773,-24 0 0,-27-2-129,-9-5 0,-9-2-129,5 1-258,0-1 130,10 4-388,12 5 0,16 0 0,20 0 0,20 5 0,20 6-259,16-3 1,25 6-387,18-7 0,29 8-1161,18-15-3741,6 17-258,29-13-258,27 4-516</inkml:trace>
  <inkml:trace contextRef="#ctx0" brushRef="#br0" timeOffset="5123.2931">8900 6403 11739,'-2'31'6192,"-45"-19"-387,-40-12 0,-16 4-5160,-37-4 129,-18 0 0,-24 0-258,-7 0-129,-9 0-257,3-5-130,2 1 0,5-9 0,12 1 0,6-5 0,13-3-130,5-7-644,17 11-3354,-3-9-1677,17 5-258,6-1-516,9 4-387</inkml:trace>
  <inkml:trace contextRef="#ctx0" brushRef="#br0" timeOffset="117571.7247">7679 8374 11481,'28'147'6192,"-10"-61"-387,-3-6-258,0-2-5418,-4-19-258,-11-30-1419,0-15-3870,-7-23-129,-2-27-645,-7-22-258</inkml:trace>
  <inkml:trace contextRef="#ctx0" brushRef="#br0" timeOffset="117708.7326">7567 8236 11352,'-8'-11'6063,"21"26"-387,7 10-258,7 0-5547,-6-9-1548,6 1-3741,-7-8-129,0-9-645,-6-17-258</inkml:trace>
  <inkml:trace contextRef="#ctx0" brushRef="#br0" timeOffset="118102.7551">8249 7677 11997,'-5'58'6063,"9"-11"-258,0 9-258,4 14-4773,-5 11-129,5 4-258,-3 9-129,1 0 0,1 5-258,-1-7 0,0-11 0,-2-11-129,2-10-129,-5-14-258,8-9-774,-15-19-4386,6-18-129,0 0-258,6-22-774</inkml:trace>
  <inkml:trace contextRef="#ctx0" brushRef="#br0" timeOffset="118472.7763">8512 8020 7353,'11'0'5805,"-11"0"-129,-5 27-774,-23-27-3096,4 11-516,-20-8-387,-5 2-258,-10-3-129,0 4-129,3-6-129,3-2-129,4 2-258,4-1-129,17 1-516,0 0-645,18 11-4128,10-11 0,-9 24-516,9-8-387</inkml:trace>
  <inkml:trace contextRef="#ctx0" brushRef="#br0" timeOffset="118944.8033">7832 8044 9030,'-12'-8'5676,"12"8"-387,0 0-129,0 0-4773,0 0-1290,0-12-3999,0 12-516,0-13-258,0 13-387</inkml:trace>
  <inkml:trace contextRef="#ctx0" brushRef="#br0" timeOffset="119958.8613">8612 8564 10449,'66'10'6063,"-27"-12"-645,4-1 0,-3-18-4902,-6-2 0,-6-8-387,-10-3-129,-13 1 129,-5 4-129,-12 5 0,-11 7 0,-5 14 0,-2 7 0,2 19 0,5 11 0,8 9 129,6 5-129,9 3 129,7-5 0,10-5-129,6-11 0,4-9-129,3-14 0,1-7-516,-5-19 129,5-3-516,-15-15 0,6 4 129,-10-5 129,0 6 387,-4 4 258,-4 8 387,-4 20 258,0 0 516,17 17-129,-15 10 0,9 16-129,-3-2-129,5 3-258,-3-7 0,2-8-129,-1-12 0,8-10 0,-4-16-129,5-20 129,1-11-129,3-6 129,4-8-129,2 3 0,2 1-129,0 4-129,2 10 258,-2 9-258,-1 12 258,-3 5-129,-4 10-129,-4 0 129,-6 7 0,-5 4-129,-5 2 129,-4 3-129,-11 0 0,-5 1 129,-4-1-129,0 2 129,0 3 0,2 3 0,5-1 129,6-1-129,5 0 0,2 0 0,6-6 0,5-4-129,5-6 129,-1-6 0,1-6-129,-1-8 258,-3-7-258,-3 0 258,-4-2-129,0 5 0,-5 2 0,0 16 129,3-13-129,-3 13 129,1 17 0,4 10-129,3 2 129,3 5-129,6 4 129,2 1-258,3-7 129,1-10-258,7-6-258,-8-20-645,13-12-4386,-17-19-258,2-16-258,-9-16-516</inkml:trace>
  <inkml:trace contextRef="#ctx0" brushRef="#br0" timeOffset="120170.8734">9708 7640 9933,'0'-26'6192,"14"43"-645,-2 26 0,-8 20-4644,11 27-258,-5 6-258,0 13-129,0 3-129,-1-2 0,2-6-258,2-9-129,-1-17-258,-3-32-645,13-6-3612,-22-40-774,26 0-387,-13-28-645</inkml:trace>
  <inkml:trace contextRef="#ctx0" brushRef="#br0" timeOffset="120312.8815">9935 8290 7353,'-13'-101'5934,"-1"70"129,-11 5-645,-4 22-3225,-8 1-1161,3 11-645,-5 15-387,2-2-516,11 20-2064,0-11-3096,13 4 129,8-8-516,10-2-387</inkml:trace>
  <inkml:trace contextRef="#ctx0" brushRef="#br0" timeOffset="120471.8906">10080 8310 9546,'10'22'5934,"-10"-10"-774,0-12-1032,-5 22-8901,4-7-516,1-15-129,0 0-774</inkml:trace>
  <inkml:trace contextRef="#ctx0" brushRef="#br0" timeOffset="120986.9201">10267 8095 8127,'4'73'5934,"-2"-30"-645,1-2 0,4 7-4257,-1-8-387,5-2-258,-1-6-129,4-6 0,0-3-258,2-7 258,1-10-129,0-6-129,-4-8 129,1-6-129,-3-4 0,-2-1 0,-3-3 129,2 3-258,-4 4 258,0 5-129,-4 10 129,11-7 0,-11 7 0,16 0-129,-3 7 0,4-6 129,4 0 0,4-1-129,3-5 0,2-6 129,1-8-129,-2-8-129,-5-4 258,-3 2-258,-12-4 129,-7 2-129,-2 2 129,-13 6-129,-6 15 0,-5 8 129,0 8-129,1 14 129,6 11 129,5 7-129,9 7 0,3 1 129,13-4-129,10 0 0,4-6-516,-9-17-4257,8-8-645,-5-13-387,-6-12-645</inkml:trace>
  <inkml:trace contextRef="#ctx0" brushRef="#br0" timeOffset="121139.9288">10094 7795 11223,'0'6'5805,"13"6"-903,9-1-4773,27 1-5547,-9 2-258,5 1-645</inkml:trace>
  <inkml:trace contextRef="#ctx0" brushRef="#br0" timeOffset="122018.9791">11660 8037 9288,'11'-8'5934,"-11"-10"-516,-11 14 0,8 11-4902,-22 7-258,-2 12 0,-2 8-258,3 6 129,5 7 129,9 4-129,10 0 129,2 0-129,15-14 129,10-4-129,9-12 0,5-10-129,6-9 0,3-3 0,0-16 0,-1-12 0,-3-3 0,-9-3 0,-6-2 129,-8 2-129,-10 4 0,-10 4 0,-3 14 0,-12 10 0,-6 6 0,0 12 0,-4 12 0,4 8 129,4-1-129,3 0 0,7-5 129,6-4-129,6-6 0,8-10 129,4-9-129,3-12-129,0-6 129,-2-7 0,-1-9 129,-2 3-129,-6-2 0,-3 8 0,-2 9-129,-5 16 258,0 0-129,6 10 0,-3 17 0,1 4 0,4 6 0,1-5-129,3-3-129,0-14-516,11-2-3483,-7-17-1290,4-18-258,-3-19-645</inkml:trace>
  <inkml:trace contextRef="#ctx0" brushRef="#br0" timeOffset="122219.9906">12167 7539 9288,'-5'-29'5934,"5"39"-387,0 31 0,4 21-4515,8 24-516,-3 12 0,5 9-258,0 1-129,3 1-129,3-5-129,-3-15-516,7-3-1677,-7-33-3225,6-22-129,-8-23-516,6-9-258</inkml:trace>
  <inkml:trace contextRef="#ctx0" brushRef="#br0" timeOffset="122530.0083">12547 8039 9546,'-20'32'6063,"-1"-17"-645,1 10 0,-10-7-4773,6 7-258,0 7-129,7 7 0,7-4-129,10 4-129,7-3 0,10-3 0,11-6 0,5-5-258,5-8-387,-8-14-1290,9 0-3354,-6-9-258,0-6-387,-6-14-387</inkml:trace>
  <inkml:trace contextRef="#ctx0" brushRef="#br0" timeOffset="123435.0601">12856 7966 6708,'-11'40'6063,"10"-14"-387,-5 3-258,5 12-2709,-4-5-2193,3 5 0,-1 3-258,1-5-129,2-7 0,0-4-129,5-10 0,-5-18 129,25 11-129,-11-13 129,3-12-129,1-9-129,-1 2 129,1 1-129,-2 3 129,-1 6-129,-2 6 129,-2 5-129,0 7 0,-2 8 258,2 1-129,-1 2 129,2-2-129,2-6 0,3-10 129,4-7-258,2-17 258,4-11 0,4-11-129,0-13 0,0-12 0,2-4 129,-4-3-129,-4 1 129,-6-2-129,-4 13 0,-5 11-129,-4 9 129,-3 18 0,-3 15 0,0 13-129,-13 14 129,-1 22 0,1 10 0,0 12 129,0 5-258,2 12 129,5 5 129,6 1-129,2-7 0,8-8 0,7-5 0,4-12 0,6-10 0,2-19 0,-1-18 0,4-5 0,-4-19-129,-2-6 129,-6-9-129,-3-4 129,-8 3-129,-5 4 0,-4 5 129,0 11-129,0 18 129,-16-6-129,4 18 129,-1 10 0,3 5 0,-1 6 0,5 1 129,4 2-129,2-4 129,2-3-129,10-5 129,4-7 0,7-3-129,3-2 0,2-5 129,0-3-129,0-2-129,-2 0-129,-4-2-258,0 5-774,-22-5-4128,12 0 0,-12 0-774,0 0-129</inkml:trace>
  <inkml:trace contextRef="#ctx0" brushRef="#br0" timeOffset="124255.107">13667 8165 1161,'17'-36'5676,"-11"17"-129,0-1-129,-8-10-2838,2 19-258,-11-9-1032,11 20-129,-30-1-516,13 10-258,-6 9-129,2 11-129,1 7 0,1 9 0,9-2 0,5 1-129,5-2 0,4-7 0,9-6 129,6-5-129,2-11 0,5-7-129,1-6 129,-1-11 0,-2-10 0,-5-4-129,-4-1 129,-5 2 0,-5 2 129,-5 0-129,0 12 129,0 10-129,-13 0 129,6 17-129,3 5 129,4 5-129,0 8 0,8 2 129,5-2-129,11-6-129,2-10-129,-1-15-516,13-4-4257,-11-12-387,3-22-258,-4-19-645</inkml:trace>
  <inkml:trace contextRef="#ctx0" brushRef="#br0" timeOffset="124467.1191">14035 7342 8643,'20'108'5805,"-11"-26"-258,2 14-129,-3 0-4644,4 18-258,-6-7-258,1-1-258,3-9-387,-5-20-645,7-11-4128,-2-21-387,5-17-258,-4-28-645</inkml:trace>
  <inkml:trace contextRef="#ctx0" brushRef="#br0" timeOffset="124608.1272">14212 7949 9030,'-41'-57'5805,"10"50"-129,-1 7-258,-7 14-4644,3 12-387,-4 9-1161,-9-5-4386,18 5-258,6 0-387,16-5-645</inkml:trace>
  <inkml:trace contextRef="#ctx0" brushRef="#br0" timeOffset="124784.1373">14380 8106 8643,'4'50'5805,"-4"-18"-645,-3-9-1419,-11 9-8385,14-3-645,0-2-387,7-11-516</inkml:trace>
  <inkml:trace contextRef="#ctx0" brushRef="#br0" timeOffset="124923.1452">14436 7947 6966,'-32'-57'5934,"14"34"-645,5 15-903,-7 2-7869,20 6-1548,-13 0-387,13 0-645</inkml:trace>
  <inkml:trace contextRef="#ctx0" brushRef="#br0" timeOffset="125219.1621">14591 8075 8901,'-30'56'5547,"18"-22"-258,5-17-1419,7 19-3225,2-9 0,16 0-387,2-9-129,9-5 129,2-10-129,-1-6 0,-2-12 0,-6-12 0,-10-1 0,-10-4-129,-7 1 0,-20-4-387,-6 13-258,-17-7-1161,4 19-3483,-2 10 0,8 4-516,5 7-387</inkml:trace>
  <inkml:trace contextRef="#ctx0" brushRef="#br0" timeOffset="125547.1809">14896 8051 8514,'25'30'5805,"-19"1"-516,-5 3-129,2 7-4644,-3-10-258,0 5-129,0-11-258,0-4 129,0-10-129,0-11 129,15-10-129,-1-5 258,5-7-129,3-4 258,1 2 0,6 6 0,1 9 129,4 11-129,2 12 129,1 11-129,-3 4-258,-6 0-645,-1 3-4644,-16-15 0,-11-17-645,-2-27-387</inkml:trace>
  <inkml:trace contextRef="#ctx0" brushRef="#br0" timeOffset="126920.2594">7522 7865 11997,'70'29'6063,"-38"-15"-516,-10-3-258,-10-10-5805,-12-1-4515,0 0-387,-18-12-516,-1 0-774</inkml:trace>
  <inkml:trace contextRef="#ctx0" brushRef="#br0" timeOffset="129211.3905">6738 7795 3999,'14'-2'5547,"2"21"-516,-8 9-129,-8 7-3483,11 23-387,-9 9-258,7 18-258,-7 12-258,7 11-129,-2 4 0,3 3 0,0 3-129,1-2 129,2-4 0,2-9-129,-3-11 129,1-6-129,-3-8 129,1-7-258,-1-11 258,0-10-129,-1-8 258,2-1-129,-2-12 0,3 0 0,1-7 129,4-4 0,5-4 0,5 4 0,5-8-129,12-2 0,6 1 0,11-1-129,17-5 129,10 5 0,11-3-129,14 1 129,10-1 0,15-1 0,13 3 0,7 0-129,9 5 129,10 0-129,11-1 0,4-6 0,10 2 0,7-3 0,5-7 129,4-4 0,11-10-129,-2-4-129,5 2 129,8-4-129,2-1 129,-4 1 0,3 3-129,2-3 129,-2 0 0,0-6 0,2-5 129,-5-4-129,-5-3 0,8-1 0,-5-4 129,-9-1-258,-1 3 258,-2 3 0,-11 2-129,-8 7 129,-7 2-129,-11 0 0,-7 3 0,-10-2 0,-10 3 129,-17-2-129,-11 2-129,-13-3 129,-11 1 0,-17-2 0,-15 6 0,-12-2 0,-13 1 0,-10-4 0,-11 0-129,-9-7 258,-7-8-129,-6-4 0,-8-13-129,0-10 129,-8-8 0,0-11 129,-5-9-129,-1-3 0,0-1 0,-2-3 129,-1-4 0,-2 4-129,-3 2 0,-1 6 0,-2 8 129,-4 2-129,-3 3 0,-2 8-129,-6 11 129,0 6 0,-7 3-129,-2 5 129,-9 9-129,-8 3 129,-8 7 0,-7 3 0,-7 0 129,-9 7-129,-6 5 0,-9 0 0,-8 6 0,-7 3-129,-3 4 129,-5 5 0,-9 4-129,-9 2 129,-5 0 0,-4 0 0,-2 4 0,-4-3 0,-5 0 129,-5-2-129,-1 2 0,3-2 129,-4 5-129,1-3 129,1 3 0,3-2-129,-1 0 0,0-5 129,0 2-129,5-3 129,1-2-129,-3 0 129,3 0-258,1 0 129,8 2 0,4 3 129,-2 8-129,3 3 0,5 1 0,9 5 129,1 2-258,4 5 258,1-2-129,3-1 0,10-1 0,2-1 0,5 1 129,2-2-258,3-1 387,1 0-387,4 0 258,3 0-129,1 0 129,2-2-129,3 0 129,0-5 0,5-1-129,1-2 0,4-7 129,2-2-258,3-3 129,4-3 129,6-6-258,1 0 129,7-2 0,6 0 129,9 3-129,5 0 0,6 1 0,2-5 0,1 5 129,6 3-129,-3-5 0,2 0 0,-1 1 0,0-2 129,-1-3-258,1 9 129,2-2 0,4-1 0,3 7 0,3 0 129,3 9-129,4 5 129,4 9 129,0 5-129,4 4-129,0 7 0,1 5 129,3 8-258,0 2 129,3 6 129,2 0-129,1 5 0,2 0 0,3 0 0,-3-4 0,2-5 129,-2-2-258,-2-12-387,0 2-516,-11-16-4386,5-10-129,0-18-387,0 0-903</inkml:trace>
  <inkml:trace contextRef="#ctx0" brushRef="#br0" timeOffset="138294.91">10970 11174 3096,'6'54'5289,"-6"-22"-258,3 1-258,1 7-3483,-4-14-516,0 1-387,-6-9 0,2 0 0,4-18 129,-9 11-129,9-11 0,-7-19 258,3-14-129,4-2 258,0-22-129,0-2-258,2-11 129,6-4-129,-1-6 0,3 7-129,-1 5-129,4 13 129,-2 9-129,5 9 129,-2 8-129,5 8 0,-2 16-129,2 5 129,1 10 0,0 9 0,2 15-129,1 9 0,-1 10 0,-3 10 0,3 6 129,-1 7-129,-1 1 0,1-1 0,-4-8-129,-1-7 258,-4-14-258,-2-5 129,-3-19-129,-7-23 129,0 0 0,0-18-129,-8-14 129,-5-5 0,-3-8 0,-6-1 0,-2 5 0,-5 3 0,-3 8-129,-2 11 129,-1 7 0,1 8-129,4 5-258,1 5-129,10 12-516,-8-11-1806,18 13-2580,2-6-258,7 1-645,0-5 388</inkml:trace>
  <inkml:trace contextRef="#ctx0" brushRef="#br0" timeOffset="139654.9878">11595 10986 4644,'0'0'6063,"-3"11"-258,3-11-387,0 0-2193,0 0-2193,0 0-258,0 0-258,0 0 0,7-3 0,-7 3-129,14-9 129,-14 9-129,25-14 0,-8 5 0,6-2-129,1 2 0,3-2 0,4-2-129,3 0 0,1-3-129,2 0 129,2 3-129,1 4 258,1-2-258,4 3 0,-2 4 129,3 4 0,-2 0-258,-2 3 129,-5 0 129,-3-1-258,-5 1 258,-7-2-129,-7 1 0,-15-2 0,11 0 129,-11 0 0,0 0-129,0 0 0,0 0 0,-12-16-129,12 16 129,-11 0 0,11 0 0,-13 1-129,13-1 129,-11 7 0,11-7 129,-6 12-129,6-12 0,0 0 0,-9 13-129,9-13 129,-4 13 129,4-13-129,-8 15 0,8-15 129,-14 20-129,14-20 0,-18 14 129,18-14-129,-20 8 0,20-8 0,-13 9 0,13-9-129,0 0 258,-10 0-258,10 0 129,0 0 129,0 0-129,0 0 0,0 0 0,0 0 0,0 0-129,0 0 258,8 0 1,-8 0-130,12-7-130,-4-5 260,1-1-130,3 0 0,0-4 0,-2 0 0,1-2 0,-2-2 0,-1 7 0,-4 2 0,-4 12 0,2-20 0,-2 20-130,-7-15 130,-6 8 0,0 0 0,-4 2-129,-1 1 129,-2-3 0,3 3 0,0-2 129,5 1-258,12 5-129,-14-5 129,14 5-387,0 0-516,16 0-2064,-16 0-2709,28 0-129,-13 0-387,7 2-516</inkml:trace>
  <inkml:trace contextRef="#ctx0" brushRef="#br0" timeOffset="139965.0056">12736 10607 10320,'38'72'5934,"-18"-23"-258,-7-1-258,2 8-4644,-7-3-129,2 1-387,-5-7 0,-1-5-387,1-3-387,-5-23-1161,0 5-3870,0-21 0,0 0-774,3-7-129</inkml:trace>
  <inkml:trace contextRef="#ctx0" brushRef="#br0" timeOffset="140415.0313">12764 10863 8643,'0'0'6063,"-9"-12"-516,9-11 0,0-19-4515,2 7-516,4-11-129,5 6-258,5 1 129,4 10 0,6 4-129,5 12 129,-2 7-129,1 6 0,-3 11 0,-2 8 0,-9 8 0,-5 1-129,-10 5 0,-1-4 0,-8-1 0,-5-3 0,-1-7 0,-1-2 0,15-16 0,-16 15 0,16-15 129,0 0-129,20 5 0,1 2 129,6 6 0,2 4 0,-1 4 0,-2 3-129,-8 4 129,-6 1 0,-11-3 129,-2 1-258,-21-8 0,-9-5-129,-6 4-387,-11-16-645,5 5-4386,-12-5-129,4 8-516,0-3-387</inkml:trace>
  <inkml:trace contextRef="#ctx0" brushRef="#br0" timeOffset="141287.0812">12412 11135 9159,'13'7'6063,"-7"4"-516,-6-11 0,-3 19-4515,-16-11-387,-2-1-258,-12-1 129,-1-1-258,-5 6 129,-1 1-129,-1-5 0,5 0 0,-1 1 0,5 4-129,3-4 0,4 5 129,0-9-129,4 0-129,1-2 0,0 1-129,1-3 0,4 0-129,3 0-258,-2-3-645,14 3-4257,0 0-387,0 0-258,8 1-645</inkml:trace>
  <inkml:trace contextRef="#ctx0" brushRef="#br0" timeOffset="141707.1052">11956 11153 8514,'10'-14'5934,"-10"14"-258,0 0-129,6 16-4386,-13-7-387,-4 7-258,-6 5 0,1 1-129,-2 5-129,2 4 0,2-1 0,3 2 129,3-3-258,5 0 129,3-8-129,3 2 129,6-10-129,5-3 129,2-6 0,1-4-129,1 0-129,-3-7 0,2 2-387,-8-10-387,6 6-4644,-15-8-516,0 17-387,-7-26-645</inkml:trace>
  <inkml:trace contextRef="#ctx0" brushRef="#br0" timeOffset="143887.2299">13416 10778 4902,'-4'16'5805,"4"-16"-258,-2 16-258,2-16-3354,0 0-774,-4 21-387,4-21-129,0 0 0,0 0-129,0 0 129,0 0-258,0 0 129,0 0-129,11 1 129,2-1-129,2 0 0,3-4-129,4 2 0,1-5-129,6-5 129,0-1-129,3 0-129,3-3 129,5 0-129,1-1 129,6-1-129,-2 3 129,3 1 0,-1 5 0,-1 0-129,-4 2 129,-3 7 129,-6-5-258,-4 5 0,-4 0 129,-2-2-129,-5-1 0,1 3 0,-6-3 0,0-1 0,-13 4 0,18-7 0,-18 7 0,0 0 0,12-2 0,-12 2 0,0 0-129,0 0 129,0 0 0,0 0 0,0 0 0,0 0 129,-7 9-129,7-9 0,0 0 0,-12 11 0,12-11 0,-9 14 0,9-14 0,-7 11-129,7-11 0,0 14 129,0-14 129,0 11-129,0-11 0,12 3 0,-12-3 0,15-7 0,-7-6 0,-2-6 0,1-4 0,-5-1 0,0-4 0,-2-4 129,-5 3-129,-6 4 0,1 4 0,-3 5 130,-2 6-130,0-1-130,3 11 1,-3 0-129,15 0-387,-17 4-774,17-4-3999,0 0-516,0 0-516,0 0-387</inkml:trace>
  <inkml:trace contextRef="#ctx0" brushRef="#br0" timeOffset="144519.266">14912 10207 8127,'22'0'5805,"-22"0"-258,0 0-258,5-24-4128,-5 10-387,-20-4-258,-1 2-129,-4 6 129,-1 8-129,-8 2-129,4 7 0,3 12 0,2 13 0,7 1 0,7 13 0,6-1 0,5 5-129,11 3-129,11-8 258,4-8-129,5-1 0,2-9-258,5-12 258,-1-8-387,-5-14-387,3-3-4386,-16-12-645,-4 5-387,-7-7-516</inkml:trace>
  <inkml:trace contextRef="#ctx0" brushRef="#br0" timeOffset="146630.3868">15297 10340 9159,'-5'14'6063,"5"-14"-516,0 0-258,0 0-4257,0 0-129,10 12-129,-10-12-129,22 0-129,-4-1-258,7-4 129,5-1 0,6-5-129,5 1 0,4 1 0,3-1-129,1 3 0,-1-1 0,0 1 0,1 0-129,-4 7 129,-2-4-129,-3 0 129,-5-1-258,-4 3 258,-7-1 0,-2 3-129,-10 0 0,-12 0 0,15 0 0,-15 0-129,0 0 129,-10 12 0,0-1 0,-6 7 0,2-5 0,-2 1 0,2 3-129,0 0 258,4-2-129,3 0 0,6-1 0,1-14-129,4 15 129,-4-15 0,23 0 129,-8-10-129,3-7 0,-3-6 0,-1-7 129,-2-4 1,-5 0-130,-4-2 0,-3 10 0,-4 6 0,-6 5 0,-1 3-130,-4 6 130,-1 5-258,1 1 0,0 2 0,1 5-387,0-7-516,10 5-2193,4-5-2451,-10-7 129,8-7-645,2-1-387</inkml:trace>
  <inkml:trace contextRef="#ctx0" brushRef="#br0" timeOffset="146963.4058">16447 9974 10320,'23'38'6192,"-15"-10"-516,5 4-258,-5-1-4773,-3 5-258,-5-1-258,0 1-387,0 2-903,-9-7-3999,9-10-387,0-10-387,0-11-645</inkml:trace>
  <inkml:trace contextRef="#ctx0" brushRef="#br0" timeOffset="147315.426">16465 10026 6321,'-15'2'5934,"9"-18"-258,6-2-387,4 4-3354,3-15-1032,10 4 0,2 0-387,8 7 0,2-1 0,7 15-129,1 1 0,5 5-258,1 15 0,-2 7 129,-8 6-129,-3 8-129,-11 5 0,-11 1 129,-8 2 0,-11-5-129,-18-2 129,-7-7-129,-13-3 129,-8-6-258,-2-5-129,-4-7-903,9 6-4128,-4-5-387,11 2-387,3 3-774</inkml:trace>
  <inkml:trace contextRef="#ctx0" brushRef="#br0" timeOffset="179026.2397">10494 10629 2451,'21'37'4386,"-17"-19"-129,10 10-2967,-7 7-516,-7 4 0,0 11-258,0 8-258,-4 8-129,-1 11-129,3 8 258,2 0-516,0 2 258,9 5 0,2-7 0,8-3 258,-2-5-129,6-14 0,-1-8 0,0-9 129,4-9 0,-2-13-129,1-10 258,1-7-129,3-6-129,1-1 0,5-2-129,3-5 129,3 0-129,6 1 0,8 1 0,1 2 0,7 3 129,9-4 0,4 1 129,8-1 0,5 2 0,1-4 258,6 4-258,0-5 0,8 2 0,-3 1 0,7 4 0,-3 0-129,4 0-129,-1 2 0,4 0 129,1-2-129,3 0 129,-4-9-129,-1 0 0,0-7-129,-1 1 258,1-3-129,0 0-129,2 1 129,-1 2 0,0 4 0,-2 1 0,-1-2 0,-3-2 0,-2 3 0,-6-3 0,-4-6 0,-7-3 129,-2-4-258,-3-5 0,-8 6 129,-2 1-129,-2-4 129,-5 3-129,-7 2 0,-5 2 0,-5 3 129,-5 5-129,-4-1 129,-5 0 0,-5 4-129,-6-4 129,-5 0 0,-3-5 0,-4-6 0,-8-3 0,-2-6 0,-1-4-129,-2-7 258,-4-8-129,-1-1 0,-2 2 129,3-4-258,0-3 258,1-3-129,2-1 0,-3 0 0,2 5 0,1-2 129,-1 1-258,1 3 129,-3 2 0,0 3 129,-2 4-129,1-2-129,-3 5 0,-1 4-129,0 2 129,-2 1 0,-2 6-129,2 3-258,-5 3 129,4 9 0,-6-2-129,5 11 0,-6-1 129,2 7 0,-3-2 0,0 4 0,-4-4 258,-4 4 129,-1 0 0,-6-4 0,-6 1 129,-3-2-129,-8 2 0,0 3 0,-3 0 0,-4 0 0,-4 7 0,-1 1 0,1 0 0,-5 1 0,0-1 129,-3-1-129,-5 2 0,-1-2 0,-2-1 258,0-1-258,-1 2 0,-1 1 129,1-2-129,-2 3 0,4-3 129,-2-2-129,0 1 0,0 3 0,2-2 0,3 3-129,-2-1 258,3 2-129,6 2 0,0 3 0,3 2 129,1-5 0,-5-3 0,0-1 0,-3-1 0,1-7-129,-3 0 0,-1-3 0,0-6 0,-3 2 0,2 2 0,-1-3 0,-7 3 0,1 5 0,0 0 129,0 0-129,-1 0 0,4 0 129,2 7-129,3 0 258,6 0-129,4-3 0,4 1-129,2-3 129,1 3-129,6-5 0,3 0 0,3-3 0,7-2 0,3 1 0,6-2 0,5 2 0,8 2 0,3 2 129,16 0-129,-16 14 258,15 7-258,1 6 129,4 10-129,6 6 258,3 8-129,1 5-129,4 2 129,0-3-129,-2-1 0,3 0-387,-3-9-645,6 2-1677,-4 1-1935,-11-13-258</inkml:trace>
  <inkml:trace contextRef="#ctx0" brushRef="#br0" timeOffset="191134.9323">11512 10444 1032,'0'0'5031,"0"0"258,0 0-645,20 12-2064,-20-12-774,13 3-516,-13-3 0,16 0-387,-16 0-129,21-3-258,-11-6-258,4-3 0,0-9-129,0-3 0,-2-4-129,-3-1 0,0-5 0,-7-4 0,0 3-129,-2 2 129,-2 6 0,-4 5 129,-2 5-387,8 17 258,-16-12 129,16 12-258,-16 16 129,10 2 0,3 7 0,1 11 129,2-3 0,0 5 0,0-1-129,0 0 129,1 1 0,0-3-129,-1-4 129,0-12-129,-1 0 0,-3-6 0,4-13 0,0 0 0,-14-3 0,14 3 129,-2-27-129,2 7 0,1-3 129,7-2-129,-1 6 0,6 4 0,0 2 129,0 3-258,2 9 129,-3 1 129,0 7-129,-1 11 0,-2-2 129,-3 3-129,-2 4 0,-2-3 129,-2-5 0,3-2 129,-3-13-258,3 15 258,-3-15 0,13-7-129,-2-6 0,6 1 0,1 3 0,2-1-129,1 1 0,-4-4-258,1 13-516,-15-15-2064,-3 15-2709,0 0-129,0 0-387,0-16-387</inkml:trace>
  <inkml:trace contextRef="#ctx0" brushRef="#br0" timeOffset="191522.9545">11921 10283 9288,'24'42'6192,"-13"-22"-774,2 4-129,-5-2-5031,-2-3-1419,-2 3-4128,-4-1-129,3 4-516,-3 0-387</inkml:trace>
  <inkml:trace contextRef="#ctx0" brushRef="#br0" timeOffset="192675.0204">12144 11727 5805,'44'-24'5418,"-20"0"-387,-9-8-387,-5-6-3999,1 6 129,-11-5-645,0 7 0,-5 5-129,-6 8 129,-3 17 0,1 7-129,-4 18 258,7 8-258,-4 10 129,4 7 0,-3 0 129,6 4-129,0-4 129,4 4-129,-3-12 0,3-2 0,-1-9 129,0-9-258,1-1 0,-1-6 0,4-15 0,0 0 0,0 0-258,-10 0 258,10-9 0,0-7 0,4-5 0,5-1 0,2 0 0,2-2 0,1 5 258,2 4-258,-3 7 129,1 8 0,-4 9-129,1 11 129,-8 0 129,2 5-129,-4-1 0,-1 2 129,0-6 0,0-3-129,0-6 129,0-11-129,0 0 129,11 0 0,0-2 0,3-3 0,4 1 0,2-1-129,0 3 0,3 0-129,-6 2 129,2 0-258,-6 0-258,-13 0-129,15 9-645,-21-9-4257,6 0 129,-12 0-645,12 0-387</inkml:trace>
  <inkml:trace contextRef="#ctx0" brushRef="#br0" timeOffset="193060.0424">12574 12097 9159,'-1'15'5934,"1"-15"-645,-24 13 0,11-8-5031,-7 1-387,-7-6-645,14 5-2967,-5-5-1419,5 0-516,13 0-387</inkml:trace>
  <inkml:trace contextRef="#ctx0" brushRef="#br0" timeOffset="193258.0537">12688 11964 8643,'18'53'5934,"-14"-20"-645,1 5 0,-2-1-4773,2 4-387,-1 2-1161,-4-9-4128,5-6-129,0-6-645,4-10 0</inkml:trace>
  <inkml:trace contextRef="#ctx0" brushRef="#br0" timeOffset="194222.1089">13497 10260 6708,'24'-42'6063,"-13"19"-774,-2-7 0,-2 5-2580,-3-9-2451,-3-3-129,-1 4-129,-4 6 0,0 3-129,-4 11 258,8 13-129,-11 3-129,8 19 258,1 12-129,1 7 129,1 7 0,0 8-129,0 0 258,-2-1-129,0-5 0,-1-6-129,-3-10 129,2-8-129,-2-10 129,6-16-129,-11 7-129,11-7 129,-3-20 0,3-2 0,2 1 0,6-3 0,4 2 129,2 5-129,0 5 0,4 4 129,-3 8-129,-1 8 129,-2 9 0,-3 4-129,-3-4 0,-5 3 0,-1 3 129,0-6 0,-1-4-129,-3-2 129,4-11 0,0 0 0,0 0 129,0 0-258,0 0 129,16-4-258,-1-1 129,1-2-387,1-1-129,4 9-1032,-21-1-3870,21 0 0,-21 0-645,15-7-129</inkml:trace>
  <inkml:trace contextRef="#ctx0" brushRef="#br0" timeOffset="194598.1304">13764 10239 8514,'30'-3'5805,"-10"2"-387,-3 0-129,4 2-4644,-10 7-129,-2 5-258,-8 10-258,-1-3 129,-6 4-129,-5 2 0,-5-1 0,3-1 0,0-7 0,2-7 129,11-10 0,0 0-129,0 0 129,9-10-129,9 0 0,4-6-387,6 11-645,-11-5-4257,12 5-129,-5-3-258,-3 2-516</inkml:trace>
  <inkml:trace contextRef="#ctx0" brushRef="#br0" timeOffset="195535.184">15624 9905 8256,'0'-41'5934,"7"8"-516,7-1-129,-2-11-4386,8 2-387,-8-6-129,0 6-258,-3 4-129,-3 8-129,-3 9 0,-3 7 129,0 15 0,-7 5 0,-1 18-129,-5 6 258,1 8-129,0 4 0,-1 5 0,3 1 129,-3-3-258,7-8 258,-1-5-129,4-7 0,-1-4 0,2-7 0,2-13 0,0 0-129,0 0 129,1-11 0,6-3-129,1-3 129,5 0 0,0 2 129,3 1-129,1 3 129,-2 10 0,-2 1 0,-2 1 0,-2 14 0,-6 0 0,-3-2 0,0 3-129,-3 1 0,-2-3 0,-2-3 0,7-11 0,-10 11 0,10-11 0,0 0 0,0 0 129,0 0-258,17-4 0,-4 2-258,7 2-387,-8-6-1419,8 6-2838,-4-2-645,2 2-258,-6-5-387</inkml:trace>
  <inkml:trace contextRef="#ctx0" brushRef="#br0" timeOffset="195919.206">15872 9723 9159,'29'8'5934,"-29"-8"-516,17-5-129,-17 5-4773,13-2 0,-13 2-387,0 0-258,0 0 129,6 8 0,-6 10-129,0-3 129,-1-3-129,-3 2 129,2 1 0,1-6 129,1-9-129,0 0 0,6 7 129,-6-7 0,17 3-129,-17-3 129,19 1 0,-19-1-129,10 13 0,-10-1 129,-3-2-129,-10-2-258,0 7-1032,-10-9-3999,3 0 0,-6-2-645,4-4-258</inkml:trace>
  <inkml:trace contextRef="#ctx0" brushRef="#br0" timeOffset="199491.4103">11013 10408 7611,'-63'-39'5805,"23"42"-387,-4 28-387,-4 19-4515,0 29 129,-3 14-258,8 14-258,9 17 0,16 9 0,15 9-129,14-1-129,22-5 258,14-5-129,21-16 0,13-19 0,15-28-129,11-33 129,9-35-258,-1-39 258,-3-49-129,-8-40-129,-16-35 258,-24-22 0,-34-15 129,-32 1 0,-46 3 0,-32 21 0,-28 26 0,-25 37-258,-15 49-1032,-11 25-3741,9 33-387,16 27-516,18 32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6:33.623"/>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64D4330F-4DF9-4EA9-80A2-827F9209237D}" emma:medium="tactile" emma:mode="ink">
          <msink:context xmlns:msink="http://schemas.microsoft.com/ink/2010/main" type="writingRegion" rotatedBoundingBox="21914,4124 22606,9737 22044,9806 21352,4193"/>
        </emma:interpretation>
      </emma:emma>
    </inkml:annotationXML>
    <inkml:traceGroup>
      <inkml:annotationXML>
        <emma:emma xmlns:emma="http://www.w3.org/2003/04/emma" version="1.0">
          <emma:interpretation id="{4E2A6FD3-F50B-458F-981D-F038E9FFBD4C}" emma:medium="tactile" emma:mode="ink">
            <msink:context xmlns:msink="http://schemas.microsoft.com/ink/2010/main" type="paragraph" rotatedBoundingBox="21914,4124 22606,9737 22044,9806 21352,4193" alignmentLevel="1"/>
          </emma:interpretation>
        </emma:emma>
      </inkml:annotationXML>
      <inkml:traceGroup>
        <inkml:annotationXML>
          <emma:emma xmlns:emma="http://www.w3.org/2003/04/emma" version="1.0">
            <emma:interpretation id="{70675347-BADF-43E1-8E05-5FE422888D3F}" emma:medium="tactile" emma:mode="ink">
              <msink:context xmlns:msink="http://schemas.microsoft.com/ink/2010/main" type="line" rotatedBoundingBox="21914,4124 22606,9737 22044,9806 21352,4193"/>
            </emma:interpretation>
          </emma:emma>
        </inkml:annotationXML>
        <inkml:traceGroup>
          <inkml:annotationXML>
            <emma:emma xmlns:emma="http://www.w3.org/2003/04/emma" version="1.0">
              <emma:interpretation id="{B7C8A3DC-BBE9-4A90-9DF7-B550C7BB2291}" emma:medium="tactile" emma:mode="ink">
                <msink:context xmlns:msink="http://schemas.microsoft.com/ink/2010/main" type="inkWord" rotatedBoundingBox="22559,9361 22606,9737 22044,9806 21998,9431"/>
              </emma:interpretation>
              <emma:one-of disjunction-type="recognition" id="oneOf0">
                <emma:interpretation id="interp0" emma:lang="en-US" emma:confidence="1">
                  <emma:literal/>
                </emma:interpretation>
              </emma:one-of>
            </emma:emma>
          </inkml:annotationXML>
          <inkml:trace contextRef="#ctx0" brushRef="#br0">22542 9567 1548,'0'0'0,"24"-10"4386,-24 10-4386,0 0 4773,0 0-4773,0 0 3096,0 0-3096,16-3 2451,-16 3-2451,0-12 2193,0 12-2193,0 0 1677,0 0-1677,-12-2 1290,12 2-1290,-12 0 1161,12 0-1161,-23 0 774,23 0-774,-23 0 645,23 0-645,-35 0 387,35 0-387,-33 5 516,33-5-516,-41 8 258,41-8-258,-40 7 129,40-7-129,-38 10 0,38-10 0,-36 7 129,36-7-129,-30 5 0,30-5 0,-26 5-129,26-5 129,-19 0-258,19 0 258,-17-2-774,17 2 774,0 0-1935,0 0 1935,-1-18-4773,1 18 4773,1-16-5160,-1 16 5160,9-22-5418,-9 22 5418,16-15-5805,-16 15 5805</inkml:trace>
          <inkml:trace contextRef="#ctx0" brushRef="#br0" timeOffset="443.0253">22243 9401 1677,'0'0'0,"-12"7"3354,12-7-3354,0 0 3354,0 0-3354,-14 12 2709,14-12-2709,-15 4 2193,15-4-2193,-8 13 1806,8-13-1806,-22 8 1032,22-8-1032,-12 20 1161,12-20-1161,-22 13 774,22-13-774,-15 22 903,15-22-903,-21 18 516,21-18-516,-15 23 516,15-23-516,-18 23 516,18-23-516,-8 25 516,8-25-516,-14 18 516,14-18-516,-6 22 645,6-22-645,-8 18 258,8-18-258,-1 20 387,1-20-387,-1 15 258,1-15-258,0 15 129,0-15-129,0 0 258,0 0-258,5 23 129,-5-23-129,7 12 129,-7-12-129,10 15 387,-10-15-387,0 0 258,0 0-258,24 18 387,-24-18-387,12 10 129,-12-10-129,15 8 387,-15-8-387,14 4 129,-14-4-129,17 4 129,-17-4-129,17 2-129,-17-2 129,12-2-774,-12 2 774,20-4-4773,-20 4 4773,10-9-4773,-10 9 4773,11-5-5547,-11 5 5547,8-12-5934,-8 12 5934</inkml:trace>
          <inkml:trace contextRef="#ctx0" brushRef="#br0" timeOffset="4937.2824">21680 4153 5031,'0'0'0,"-17"70"4773,17-70-4773,-11 40 4515,11-40-4515,-13 30 4257,13-30-4257,-13 42 1032,13-42-1032,-19 24 903,19-24-903,-14 29 645,14-29-645,-20 21 516,20-21-516,-13 20 774,13-20-774,-16 10 516,16-10-516,-9 12 387,9-12-387,0 0 387,0 0-387,-4 19 516,4-19-516,3 12 516,-3-12-516,16 17 387,-16-17-387,18 15 258,-18-15-258,24 21 129,-24-21-129,26 20 0,-26-20 0,29 20-129,-29-20 129,28 17 0,-28-17 0,25 13-645,-25-13 645,26 13-1548,-26-13 1548,12 0-4386,-12 0 4386,15 1-4773,-15-1 4773,0 0-5160,0 0 5160,5-12-5547,-5 12 5547</inkml:trace>
          <inkml:trace contextRef="#ctx0" brushRef="#br0" timeOffset="5597.3201">21762 6177 2451,'0'0'0,"-16"58"4386,16-58-4386,-12 32 4386,12-32-4386,-12 34 4257,12-34-4257,-8 33 1032,8-33-1032,-17 27 774,17-27-774,-10 32 1161,10-32-1161,-15 25 774,15-25-774,-5 26 903,5-26-903,-7 16 645,7-16-645,0 20 645,0-20-645,2 15 774,-2-15-774,13 20 645,-13-20-645,13 9 516,-13-9-516,21 14 258,-21-14-258,21 9 258,-21-9-258,26 6 258,-26-6-258,23 5 129,-23-5-129,22 2 129,-22-2-129,23 0-516,-23 0 516,12-10-3741,-12 10 3741,14-7-4644,-14 7 4644,7-10-5160,-7 10 5160,6-11-5547,-6 11 5547</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09:21.658"/>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66BAA3B8-D16B-4D15-B338-3D24AC476FBB}" emma:medium="tactile" emma:mode="ink">
          <msink:context xmlns:msink="http://schemas.microsoft.com/ink/2010/main" type="inkDrawing" rotatedBoundingBox="1559,10611 2668,10548 2672,10612 1562,10674" shapeName="Other"/>
        </emma:interpretation>
      </emma:emma>
    </inkml:annotationXML>
    <inkml:trace contextRef="#ctx0" brushRef="#br0">2657 10613 11223,'0'0'0,"15"-3"5418,-15 3-5418,-6-11 5289,6 11-5289,-19-13 5160,19 13-5160,-21-2 1032,21 2-1032,-43-9 1032,43 9-1032,-45 0 774,45 0-774,-64-4 774,64 4-774,-69 1 645,69-1-645,-83 4 774,83-4-774,-85 9 387,85-9-387,-90 10 259,90-10-259,-90 12 0,90-12 0,-88 12 0,88-12 0,-79 12 0,79-12 0,-73 9 0,73-9 0,-64 9 0,64-9 0,-55 7 0,55-7 0,-47 1 0,47-1 0,-33 3 0,33-3 0,-28 0 0,28 0 0,-14 0-646,14 0 646,-15-18-1677,15 18 1677,0 0-5289,0 0 5289,0-21-5676,0 21 5676,12-4-5934,-12 4 5934,15-7-6063,-15 7 6063</inkml:trace>
  </inkml:traceGroup>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09:21.205"/>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390CBECF-B692-417D-AF38-63DCD4EE0680}" emma:medium="tactile" emma:mode="ink">
          <msink:context xmlns:msink="http://schemas.microsoft.com/ink/2010/main" type="inkDrawing" rotatedBoundingBox="1993,10686 2025,11617 2004,11618 1972,10687" shapeName="Other"/>
        </emma:interpretation>
      </emma:emma>
    </inkml:annotationXML>
    <inkml:trace contextRef="#ctx0" brushRef="#br0">1972 10687 9417,'9'40'5418,"-9"-40"-5418,1 19 5031,-1-19-5031,5 28 5031,-5-28-5031,0 23 1677,0-23-1677,8 47 1290,-8-47-1290,0 41 903,0-41-903,6 54 774,-6-54-774,2 57 645,-2-57-645,3 67 387,-3-67-387,1 66 387,-1-66-387,4 68 387,-4-68-387,0 70 129,0-70-129,1 72 129,-1-72-129,0 65 129,0-65-129,0 57-129,0-57 129,0 51-129,0-51 129,0 41-387,0-41 387,0 32-516,0-32 516,-1 18-1032,1-18 1032,4 15-4257,-4-15 4257,0-7-5418,0 7 5418,1-17-5547,-1 17 5547,3-31-5934,-3 31 5934</inkml:trace>
  </inkml:traceGroup>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09:21.028"/>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11545A1D-7F05-48BB-B228-1A7EEB21EDA0}" emma:medium="tactile" emma:mode="ink">
          <msink:context xmlns:msink="http://schemas.microsoft.com/ink/2010/main" type="inkDrawing" rotatedBoundingBox="1972,10687 1987,10687 1987,10702 1972,10702" shapeName="Other"/>
        </emma:interpretation>
      </emma:emma>
    </inkml:annotationXML>
    <inkml:trace contextRef="#ctx0" brushRef="#br0">1972 10687 9417</inkml:trace>
  </inkml:traceGroup>
</inkml:ink>
</file>

<file path=ppt/ink/ink2.xml><?xml version="1.0" encoding="utf-8"?>
<inkml:ink xmlns:inkml="http://www.w3.org/2003/InkML">
  <inkml:definitions>
    <inkml:context xml:id="ctx0">
      <inkml:inkSource xml:id="inkSrc0">
        <inkml:traceFormat>
          <inkml:channel name="X" type="integer" max="960" units="cm"/>
          <inkml:channel name="Y" type="integer" max="600" units="cm"/>
        </inkml:traceFormat>
        <inkml:channelProperties>
          <inkml:channelProperty channel="X" name="resolution" value="28.31858" units="1/cm"/>
          <inkml:channelProperty channel="Y" name="resolution" value="28.30189" units="1/cm"/>
        </inkml:channelProperties>
      </inkml:inkSource>
      <inkml:timestamp xml:id="ts0" timeString="2017-10-05T15:35:16.287"/>
    </inkml:context>
    <inkml:brush xml:id="br0">
      <inkml:brushProperty name="width" value="0.05292" units="cm"/>
      <inkml:brushProperty name="height" value="0.05292" units="cm"/>
      <inkml:brushProperty name="color" value="#1F497D"/>
    </inkml:brush>
  </inkml:definitions>
  <inkml:trace contextRef="#ctx0" brushRef="#br0">8111 13866,'0'-25,"-24"0,24 25,-25 0,0 0,25 0,-25 0,0 25,1-25,24 25,-25-25,0 25,0-25,0 24,1 1,-26 0,25 0,0 0,1-1,-26 1,25 0,0 25,1-26,-1 26,0-25,0 24,0-24,1 25,24 0,0-26,0 26,0 0,0-1,0-24,24 25,1-1,-25 1,25-25,0 24,24 1,-24-1,25 1,-25 0,24-26,1 26,-25 0,24-1,1-24,-1 0,1 0,24-1,-24 1,25 0,-1 0,-24 0,49 0,-25-1,1 1,-1-25,0 25,1-25,-1 0,1 0,-1 0,0-25,1 25,-26-25,26 1,-25-1,-1 0,1 0,-1-25,-24 1,25-1,-25 1,-1-1,1 0,-25-24,25 0,-25 24,25-24,-25-1,0 26,0-1,0-24,0 24,0 0,-25 1,0-1,25-24,-25 49,1-25,-1 1,-25-1,25 0,1 26,-26-1,0-25,1 25,-1 1,0-1,1 0,-1 0,-24 0,24 1,-24-1,24 25,-24-25,24 0,-24 25,24 0,1 0,-26 0,26 0,-26 25,26 0,-26 0,26-1,-26 1,25 0,1 0,-26 0,26-25,-1 24,1 1,-1 0,0-25,26 25,-1 0,0-25,25 24,-25-24,50 25</inkml:trace>
  <inkml:trace contextRef="#ctx0" brushRef="#br0" timeOffset="488.0279">8236 14312,'49'50,"-49"0,25-26,-25 26,25 0,-25-1,0 26,0-26,0 1,0-1,0-24,0 25,-25-25,25-1,0-24,0 0,0 0,25 0,-25 0,25 0,-1 0,1 0,0 0,0 0,0 0,-1 0,1 0,0-24,0 24,-25 0,25-25,-25 0,0 0,24 25,-24-25,0 1,0 24,0 0</inkml:trace>
  <inkml:trace contextRef="#ctx0" brushRef="#br0" timeOffset="815.0466">8310 14635,'0'-25,"0"25,0 0,0-25,25 25,-25 0,25 0,-25-25,24 25,1 0,-25-24,25 24,-25 0,25 0,-25-25,0 25,0 0,0 0,0 0</inkml:trace>
  <inkml:trace contextRef="#ctx0" brushRef="#br0" timeOffset="1072.0613">8335 14436,'49'-24,"-49"-1,25 25,0-25,0 25,0-25,-1 25,1 0,-25-25,25 25,-25-25,0 25,0 0,0-24,0-1,0 25</inkml:trace>
  <inkml:trace contextRef="#ctx0" brushRef="#br0" timeOffset="2447.1399">1761 14287,'0'-24,"-24"24,24-25,0 25,-25-25,0 25,25 0,-25-25,0 25,25 0,-24 25,24 0,0-25,-25 25,25-1,0 26,0-25,0 0,0-25,0 25,0-1,0-24,0 0,0 0,0 0,25 0,-25 0,24 25,1-25,0 0,0 0,0 25,-1-25,1 25,0 0,0-25,-25 24,0 1,0 0,0-25,-25 25,0 0,0-25,1 0,-26 0,25 0,-24 0,24-25,0 25,-25-25,50 25,-24-25,-1 25</inkml:trace>
  <inkml:trace contextRef="#ctx0" brushRef="#br0" timeOffset="3363.1923">1489 14015,'-50'-25,"50"25,-25-25,0 25,1 25,-1-25,0 25,25 24,-25-24,0 25,25-1,-24-24,24 25,-25-1,25 1,0-25,0 24,0 1,0-25,0 24,25-24,-25 0,24 25,1-26,0 1,0 0,0 0,24 0,-24-1,0-24,0 25,24-25,-24 25,0-25,0 0,24 25,-24-25,0 0,0 0,-1 0,26 0,-25 0,25 0,-26 0,26 0,0 0,-1 0,1-25,-1 25,1 0,0-25,-26 0,1 1,0-1,0 0,-25-25,0 1,0 24,25-25,-25 26,0-26,0 25,0-24,-25 24,25 0,0 0,-25-25,25 26,-25-26,0 25,1-24,-1 24,0 0,0 0,0 0,-24 1,24-1,-25 25,26 0,-26-25,0 25,26 0,-26 0,25 0,-25 0,26 0,-26 0,25 25,0-25,1 25,-1-25,25 24,-25-24,0 25,0-25,25 25</inkml:trace>
  <inkml:trace contextRef="#ctx0" brushRef="#br0" timeOffset="6435.3681">2456 14387,'0'0,"0"0,0 25,25-25,-25 0,0 24,0-24,0 25,0-25,0 0,25 0,-25 0,0 0,0 0,24 0,1 0,-25 0,25 25,-25-25,25 0,0 0,-1 0,-24 0,25 0,25 0,-25 0,-1 0,26 0,-25 0,24 0,1 0,0 0,-25 0,49 0,-24 0,-1 25,1-25,-1 0,1 0,24 25,-24-25,24 0,1 0,-1 0,1-25,-1 25,0 0,1 0,-1 0,1 0,-1 0,1 0,24 0,-25 0,1 0,24 0,-25-25,1 25,-1 0,0-25,1 25,-1 0,26 0,-26-25,0 25,1 0,-1 0,1 0,-1 0,-24 0,24-24,0 24,-24 0,0 0,24-25,-24 25,-1 0,1-25,0 25,-1 0,-24-25,25 25,-26 0,1 0,0 0,0 0,0 0,-1 0,-24 0,0 0,25 0,-25 0,0 0,0 0,0 0,0 0,0 0,0 0,0 0,0 0,0 0,0 0,0 0,0 0,0 25,0-25,-25 25,25-25,-24 25,24-1,0-24,-25 25,25-25,-25 25,25-25,-25 0,25 0,0 25,0-25,-25 0,25 0,0 0,0 0,0 0,0 0,0 0,0 0,0 0,0 0,0 0,0 0,0 0,25-25,0 25,-25-25,25 0,-25 25,0-24,25-1,-25 25,24-25,-24 0,0 0,25 0,-25 1,0 24,0-25,0 25,0 0,0-25,0 25,0 0,0 0,-25 0,1 0,-1 0,0 0,25 0,-25 0,0 0,1 0,-1 0,0 0,25 0,-25 0,25 0,0 0,-25-25,1 0,24 1</inkml:trace>
  <inkml:trace contextRef="#ctx0" brushRef="#br0" timeOffset="9483.5424">7045 13940,'25'0,"-25"0,0 0,0 25,0-25,0 0,0 0,0 0,0-25,0 25,0-25,-25 25,25-24,-25-1,25 0,-25 0,0 0,25 1,-24-1,-1 0,25 25,-25-25,25 25,0 0,-25 0,25 0,-25 0,25-25,-24 25,-1-24,0-1,0 0,0 0,1-24,-1 24,0-25,0 25,0 1,25-1,-24 0,-1 0,0 25,25-25,-25 1,0-1,25 0,-24 0,-1 0,0 0,0 1,0-1,1 25,-1-25,25 0,-25 0,0 25,25-24,-25-1,25 25,-24-25,-1 0,25 0,-25 25,25-24,-25-1,25 25,-25-25,25 25,0-25,-25 25,25-25,0 25,-24-24,24 24,-25-25,25 25,-25-25,25 25,-25-25,25 25,0-25,-25 25,25-24,-24 24,24 0,-25-25,25 25,0 0,0 0,-25-25,25 25,0 0,0 0,0 0,0 0,0 0,0 0,0 25,0-25,25 25,-25-1,0 1,25 0,-25 0,0 0,0 24,0-24,0 0,0 0,0-1,0-24,0 25,0-25,0 25,0-25,0-25,0 25,0-25,0 1,0-1,-25-25,25 25,0-24,0 24,0-25,0 26,0-1,0-25,0 25,0 25,25-24,-25 24,24-25,1 25,0 0,0 0,0 25,-1-25,1 24,25-24,-25 25,0-25,-1 25,-24-25,0 0,0 0,0-25</inkml:trace>
  <inkml:trace contextRef="#ctx0" brushRef="#br0" timeOffset="16810.9615">7442 14436,'-25'0,"25"0,-25 25,25-25,0 0,0 0,0 0,0 25,0-25,25 0,-25 0,25 0,0 0,-1 0,1 0,25 0,-25 0,24 0,-24 0,0 0,24 0,-24 0,0 0,-25 0,25 0,-25 0,0 0,25 0,-25 0,0 0,0 0,0 0,24 25,-24-25,0 25,0-25,0 0,-24 0,24 0,0 24,0-24,-25 0,25 0,0 25,0-25,0 0,0 0,0 0,0 0,0 0,25-25,-25 1,24-1,1 25,-25-25,0 0,25 0,-25 1,0-1,0 25,0-25,0 25,0 0,0-25,0 25,-25 0,25 0,-25 0,25 0,-24 0,24 0,-25 0,25 0,-25 0,25 0,-25 0,25 0</inkml:trace>
  <inkml:trace contextRef="#ctx0" brushRef="#br0" timeOffset="22655.2958">9252 13940,'0'25,"0"-25,0 0,25 0,-25 0,0 0,0 0,0 0,25-25,-25 25,0 0,0 0,25-25,-25 25,0-24,25 24,-25-25,25 0,-25 0,24 0,-24 1,25-1,0 0,-25 0,25 0,0 1,-25-1,24 25,1-25,-25 0,25 25,-25 0,25-25,-25 25,0 0,25-24,-25 24,0 0,0-25,0 25,0 0,0 0,0 25,0-25,0 24,0-24,0 25,-25 0,25 0,0-25,0 25,0-1,0-24,0 25,0-25,25 0,-25 0,0 0,0 0,24-25,-24 1,0-1,25 0,-25 0,0 0,0 1,0-1,0 0,0 0,0 25,0 0,0 0,0 0,-25 0,25 0,-24 0,-1 25,0-25,25 25,-25-25,25 0</inkml:trace>
  <inkml:trace contextRef="#ctx0" brushRef="#br0" timeOffset="23391.3379">9625 14412,'24'24,"-24"-24,0 0,25 0,0 0,0-24,-25 24,25-25,24 0,-24 25,0-25,24 25,1 0,-25 0,24 0,-24 0,0 0,0 0,0 0,-25 0,0 0,24 0,-24 0,0 0,0 0,0 0,0 25,0 0,-24-25,24 0,-25 25,25-1,0-24,-25 25,25-25,0 0,0 0,0 0,0 0,0 0,0-25,25 25,-25-24,25 24,-25-25,24 0,-24 0,25 0,-25 25,0-25,0 1,0 24,0-25,0 25,-25-25,25 25,-24 0,-1 0,0 0,0-25,0 25,1 0,-1-25</inkml:trace>
  <inkml:trace contextRef="#ctx0" brushRef="#br0" timeOffset="23904.3672">9625 15255,'0'25,"24"-1,-24-24,25 25,-25 0,25 0,-25 0,25-25,-25 25,25-1,-25 1,0-25,0 0,24 25,-24-25,0-25,0 25,0-25,0 25</inkml:trace>
  <inkml:trace contextRef="#ctx0" brushRef="#br0" timeOffset="24195.3839">9798 15304,'25'25,"-25"0,0 0,0 0,0 0,0-25,0 24,0 1,0 0,0-25,0 25,0-25,-25 25,25-25,0 0,-25 24,25-24,-24 0,-1-24,0 24,0 0,0-25,-24 25,24-25,0 25</inkml:trace>
  <inkml:trace contextRef="#ctx0" brushRef="#br0" timeOffset="24623.4084">8856 15528,'0'49,"0"-49,0 25,0 0,24 0,-24 0,0-1,0-24,0 25,0 0,-24 0,24 0,0-25,0 24,0-24,0 25</inkml:trace>
  <inkml:trace contextRef="#ctx0" brushRef="#br0" timeOffset="24931.426">8980 15726,'0'50,"-25"-50,25 49,0-24,0 0,-25-25,25 25,-25 0,0-1,25-24,-24 0,24 0,-25 0,0 0,0-24,25 24,-25-25,1 25,24-25,-25 0,0 0,25 25</inkml:trace>
  <inkml:trace contextRef="#ctx0" brushRef="#br0" timeOffset="25399.4527">8161 15280,'0'49,"0"-24,0 0,0 25,-25-26,25 1,-25 0,25 0,-24 0,-1-25,25 24,-25-24,25 25,-25 0,25-25,0 0</inkml:trace>
  <inkml:trace contextRef="#ctx0" brushRef="#br0" timeOffset="25675.4685">7913 15528,'0'25,"0"-1,0 1,0 25,0-25,0-1,0 1,25 0,-25 0,0-25,25 25,-25-25,24 0,1 0,-25 0,25 0,-25 0,25-25,-25 0,0 25</inkml:trace>
  <inkml:trace contextRef="#ctx0" brushRef="#br0" timeOffset="26103.493">7516 14858,'25'25,"0"-25,-25 0,25 25,-50-25,25 24,-25-24,0 25,0-25,1 25,-1 0,-25-25,50 25,-25-25,1 0,-1 0,25 0,0 0</inkml:trace>
  <inkml:trace contextRef="#ctx0" brushRef="#br0" timeOffset="26374.5085">7293 14883,'-25'25,"0"-1,1 1,-1 0,25 0,-25-25,25 49,-25-24,25-25,0 25,0 0,25 0,0-25,0 24,-1-24,1 0,0 0,0 0,0 0,-1-24,-24-1</inkml:trace>
  <inkml:trace contextRef="#ctx0" brushRef="#br0" timeOffset="27015.5452">7814 13940,'25'-25,"-25"1,-25-26,25 0,0 1,-25-1,0-24,0 24,1 1,24-1,-25 25,25 0,-25 1,25-1,0 25,0 0,0 0,0 0,0 0,0 0,-25 25,25-25,0 24,0 1,-25-25,25 25,0 0,0-25,-24 0,24 0,0-25,0 25,0-25,0 0,0 1,24-1,1 0,-25 25,25-25,0 25,0 0,-1-25,-24 25,25 0,0 25,-25-25,25 0,-25 0,0 0,0 0,0 0</inkml:trace>
  <inkml:trace contextRef="#ctx0" brushRef="#br0" timeOffset="27651.5816">7987 13395,'0'0,"0"24,0-24,0 25,0 0,25 0,-25 0,0-1,0 1,0-25,0 25,0-25,25 25,-25-25</inkml:trace>
  <inkml:trace contextRef="#ctx0" brushRef="#br0" timeOffset="27848.5928">8062 13320,'0'0,"0"0,0 0,0 25,-25-25,0 25,25 0,-25-25,1 24,-1 1,25 0,-25 0,25-25,-25 25</inkml:trace>
  <inkml:trace contextRef="#ctx0" brushRef="#br0" timeOffset="28119.6083">8136 13469,'0'25,"0"0,-25-1,25 1,-24 0,24 0,-25-25,0 25,25-1,-25-24,25 0,0 0,0 0,0 0</inkml:trace>
  <inkml:trace contextRef="#ctx0" brushRef="#br0" timeOffset="29094.6641">8260 13246,'25'0,"-25"0,25 0,-25 25,0-25,25 24,-25 1,0 0,0-25,0 25,0 0,0-25,0 0,-25 24,25-24,0 0,0 0,-25 0,25 0,0 0,0 0,0 0,0 0,0 0,0 0,0 0,0 0,0 0,0 0,0 25,0-25,0 0,0 0,0 0,0 0,0 0,0 0,0 0,0 0,0 0,0 0,0 0,0 0,0 0,0 25,0-25,0 25,0-25,25 0,-25 25,0-25,0 24,0-24,0 0,0 0,0 0,0 0,0 0,0 0,0-24,0-1,0 0,0 0,0-24,0 24,0-25,0 25,0-24,0 24,0 0,25 0,-25 0,25 1,-1 24,1-25,-25 25,25 0,0 0,-25 0,25 0,-25 25,0-1,0 1,0 0,-25 0,25-25,-25 25,0 0,0-25,25 24,-24-24,24 25,0-25,0 25,0-25,0 25,24-25,1 25,0-1,0-24,0 25,-1-25,1 0,-25 0,25 25,-25-25,0 0,0-25</inkml:trace>
  <inkml:trace contextRef="#ctx0" brushRef="#br0" timeOffset="29890.7096">8682 13221,'0'50,"25"-50,-25 24,25 1,-25 0,0 0,0 0,0-1,24 1,-24-25,0 25,0-25,0 0,0 0,0 0,-24 0,24-25,0 25,0 0,0-25,0 1,0 24,0-25,0 0,0 0,0 0,24 1,-24-1,0 0,25 0,-25 0,25 25,0-25,-25 25,25 0,-25 0,24 25,-24 0,0 0,0 0,0 0,0-1,-24 1,24 0,-25-25,25 0,-25 0,0 0,25 0,0 0,-25 0,25 0</inkml:trace>
  <inkml:trace contextRef="#ctx0" brushRef="#br0" timeOffset="30467.7426">8806 13370,'0'25,"0"-25,0 0,0-25,0 25,25-25,-25 25,25-25,-25 25,24-25,1 25,-25 0,25 0,-25 25,25 0,-25-25,0 25,0 0,0-1,0 1,-25 0,25-25,-25 25,0-25,25 0,-24 0,-1 0,25 0,-25-25,25 25</inkml:trace>
  <inkml:trace contextRef="#ctx0" brushRef="#br0" timeOffset="31151.7818">9004 13295,'25'50,"-25"-25,0 0,0-1,0 1,0 0,0-25,0 25,0-25,0 0,0 0,0 0,-25-25,25 0,0 0,0 1,0-26,-24 0,24 26,0-26,24 25,-24-25,25 26,0 24,-25-25,25 25,0 0,-1 0,-24 0,0 25,0-25,0 24,0 1,0 0,-24 0,24 0,-25-25,0 25,25-25,0 0,-25 0,25 0,25 0,-25 0,25 0,0 0,-1 0,1 0,0 0,0 24,0 1,-25-25,0 25,0 0,0 0,-25-25,0 0,-25 24,26-24,-1 25</inkml:trace>
  <inkml:trace contextRef="#ctx0" brushRef="#br0" timeOffset="33218.9">11336 13271,'0'0,"25"0,-25 24,0-24,25 25,-25 25,0-25,0 24,0-24,0 25,0-26,0 1,0 0,0-25,0 0,0 0,0 0,0-50,0 1,0-1,0 1,25-1,-25 0,24 1,1-1,0 25,0 0,0 1,-1 24,1 0,0 24,0 1,-25 0,0 0,0 0,0 24,-25-24,0 25,0-25,1-1,24-24,-25 25,25-25,-25 0,25 0,25 0,-25 25,25-25,-1 0,1 25,0-25,0 25,0-1,-25 1,0 0,0 0,0 0,-25-1,0-24,0 25,-24-25,24 0,0-25,0 25</inkml:trace>
  <inkml:trace contextRef="#ctx0" brushRef="#br0" timeOffset="33794.9329">11783 13246,'24'49,"1"-24,-25 25,25-1,-25-24,25 25,-25-1,0-24,0 0,0-25,0 0,-25 0,25-25,-25 0,25-24,0-1,0 1,0-1,0 0,25 1,0-1,0 25,-1-24,1 24,0 25,0 0,0 0,-25 0,24 25,-24-1,0 1,-24 0,24 25,-25-25,0-1,25 1,-25 0,25-25,0 0,-25 0,25 0,25 0,-25 25,25-25,-25 0,25 25,-25-1,25 1,-25 0,0 0,0 0,-25 24,0-24,0 0,0-25,-24 25,24-25,-25 0</inkml:trace>
  <inkml:trace contextRef="#ctx0" brushRef="#br0" timeOffset="34142.9528">12552 13271,'-25'0,"25"0,-25 24,0-24,0 0,0 0,1 0,24 0,0 0,0 0</inkml:trace>
  <inkml:trace contextRef="#ctx0" brushRef="#br0" timeOffset="34290.9613">12601 13370,'-25'25,"1"-1,24-24,-25 25,0-25,0 0,0 25,0-25</inkml:trace>
  <inkml:trace contextRef="#ctx0" brushRef="#br0" timeOffset="34539.9756">12924 13122,'0'49,"0"1,0 0,24-1,-24 1,0-1,0 1,25 0,-25-26,0-24,25 0,-25 0</inkml:trace>
  <inkml:trace contextRef="#ctx0" brushRef="#br0" timeOffset="34735.9868">13296 13022,'0'0,"-25"0,-25 0,1 25,-1-25,-24 25,24-25,-24 25,24 0,25-25,0 24,1 1</inkml:trace>
  <inkml:trace contextRef="#ctx0" brushRef="#br0" timeOffset="34914.997">13196 13246,'-49'25,"24"-1,-25-24,26 25,-1-25,-25 25,25 0,1-25,24 25,0-25</inkml:trace>
  <inkml:trace contextRef="#ctx0" brushRef="#br0" timeOffset="35240.0156">13320 13295,'0'75,"0"-50,0-1,0 1,0 0,0-25,0 0,-24 0,24 0,0-25,0 0,0 1,24 24,-24-25,25 25,-25 0,25 0,0 25,-25-1,25-24,-25 25,24-25,-24 0,25 0,-25-25,0 25</inkml:trace>
  <inkml:trace contextRef="#ctx0" brushRef="#br0" timeOffset="35705.0422">13965 12898,'-24'25,"24"25,-25-25,0 24,0-24,0 25,1-1,-1-24,25 25,0-1,25 1,-25-25,24 24,1-24,0 0,0 0,0-25,-1 0,1 0,0-25</inkml:trace>
  <inkml:trace contextRef="#ctx0" brushRef="#br0" timeOffset="36000.0591">14263 13097,'0'74,"0"-24,0 0,0-1,0-24,0 0,0 0,0-25,0 0,25 0,-25 0</inkml:trace>
  <inkml:trace contextRef="#ctx0" brushRef="#br0" timeOffset="36199.0704">14412 13022,'-25'0,"0"0,-24 0,24 0,-25 25,1-25,-1 0,0 0,26 0,-1 25,0-25</inkml:trace>
  <inkml:trace contextRef="#ctx0" brushRef="#br0" timeOffset="36643.0958">14461 12774,'50'50,"-25"0,0-1,0 26,-1 24,-24-25,25 26,-25-1,-25-25,25 25,-24-49,-1 24,0-24,0-25,0 0,0-25</inkml:trace>
  <inkml:trace contextRef="#ctx0" brushRef="#br0" timeOffset="43035.4615">15057 14709,'0'25,"0"0,0 24,0-24,0 25,0-25,-25 49,25-24,0 24,-25 0,25-24,0 24,0-24,0 0,0-1,0 1,0-50,0 25,0-25,25 0,-25-25,25 0,0-24,-25 49</inkml:trace>
  <inkml:trace contextRef="#ctx0" brushRef="#br0" timeOffset="43263.4745">15429 14709,'0'0,"0"0,-25 0,25 25,-25-25,-24 0,-1 25,0-25,26 0,-26 0,25 0,0 0,25 0,0 0</inkml:trace>
  <inkml:trace contextRef="#ctx0" brushRef="#br0" timeOffset="43503.4882">15478 14908,'-49'74,"-1"-49,25 0,-24-1,-1 1,1 0,-1-25,0 25,26-25,-1 25,0-25,25 24,0-24,0 0</inkml:trace>
  <inkml:trace contextRef="#ctx0" brushRef="#br0" timeOffset="43778.504">15478 15329,'-24'25,"-26"-25,25 25,-24-25,-1 25,0 0,1-25,-1 24,25 1,-24-25,24 25,25-25,0 0,0 25,0-25,0 0</inkml:trace>
  <inkml:trace contextRef="#ctx0" brushRef="#br0" timeOffset="44207.5285">15602 15304,'0'75,"25"-50,-25 24,0-24,0 0,0 0,0-25,0 0,0 25,0-25,0-25,25 25,-25-25,25 0,-25 0,25 1,-25-1,25 25,-1 0,-24 0,25 0,-25 0,25 25,-25-25,0 24,25 1,-25-25,0 25,0-25,25 25,-1-25</inkml:trace>
  <inkml:trace contextRef="#ctx0" brushRef="#br0" timeOffset="44779.5612">15503 15379,'-25'25,"25"0,0-1,-24 1,24 0,0 0,0-25,0 0,0 0,24-25,-24 0</inkml:trace>
  <inkml:trace contextRef="#ctx0" brushRef="#br0" timeOffset="44907.5685">15454 15230,'0'-25,"0"50,0 0,0-25,24 0,-24 0,25-25</inkml:trace>
  <inkml:trace contextRef="#ctx0" brushRef="#br0" timeOffset="45250.5882">16371 14759,'0'25,"-24"-1,-1 1,-25-25,25 0,1 0,-1 25,0-25,25 0</inkml:trace>
  <inkml:trace contextRef="#ctx0" brushRef="#br0" timeOffset="45402.5969">16371 14957,'0'50,"0"-1,0-24,-24 0,-1 0,-25-25,25 0,1 0,24-25</inkml:trace>
  <inkml:trace contextRef="#ctx0" brushRef="#br0" timeOffset="45838.6218">16892 14536,'0'74,"0"-24,0-26,-24 51,24-26,-25 1,25 0,-25 24,25-24,0-1,0 1,0-25,0 24,25-49,-25 25,49-25,-24 0,0 0,0 0,24 0,-24 0,0-25,0 25,-25-25,25 25,-25-24,0-1</inkml:trace>
  <inkml:trace contextRef="#ctx0" brushRef="#br0" timeOffset="46054.6342">16892 15007,'50'0,"-25"-25,0 25,-1-25,1 25,0-25,-25 1,25 24,0-25,-25 0,0 25</inkml:trace>
  <inkml:trace contextRef="#ctx0" brushRef="#br0" timeOffset="46234.6444">16917 14660,'25'-25,"-25"0,25 0,0 25,-1-25,1 1,0-1,0 0,0 0,-1 25,1 0</inkml:trace>
  <inkml:trace contextRef="#ctx0" brushRef="#br0" timeOffset="46695.6708">17438 15131,'0'0,"0"0,0 0,0 0,0 0,0 0,-25 0,25 25,-25-1,25 1,0 0,25 0,-25 0,25-1,0-24,0 25,-1-25,1 0,-25-25,25 1,-25 24,0-25,0 0,0 0,-25 0,25 1,-25 24,1-25,-1 25,0 0,25 0,0 0</inkml:trace>
  <inkml:trace contextRef="#ctx0" brushRef="#br0" timeOffset="47114.6948">17661 15131,'0'25,"25"24,-25-49,0 50,0-50,0 25,25-25,-25 0,0 24,25-24,-25 0,25-24,-25 24,24-25,-24 25,0 0,0 0,0 0,25 0,-25 0,0 0,25 25,-25-25,0 0,25 24,-25-24,25 0,-25 0,24 0,-24-24,0-1,25 0,-25 0,0 25</inkml:trace>
  <inkml:trace contextRef="#ctx0" brushRef="#br0" timeOffset="47398.711">18058 14784,'0'0,"0"0,25 0,-25 24,0 26,0 0,0 24,0-24,0 24,25-24,-25-1,25 26,-25-51,0 1,24-25,1 25</inkml:trace>
  <inkml:trace contextRef="#ctx0" brushRef="#br0" timeOffset="47574.7211">18257 15056,'0'0,"-25"0,0 0,0 0,0 0,-24 25,24-25,-25-25,1 25,-1 0,25 0,1-24</inkml:trace>
  <inkml:trace contextRef="#ctx0" brushRef="#br0" timeOffset="67387.8543">10394 14238,'0'0,"0"0,0 0,0-25,0 25,0 0,0 0,0-25,0 25,0 0,0 0,0-25,0 25,0 0,0 0,0 0,-25 25,25-25,0 25,0 0,0 0,0 24,0-24,0 0,0 0,0 0,25-1,-25 1,24-25,1 25,-25-25,25 0,0-25,0 25,-25-25,24 1,1-26,-25 25,0-25,25 26,-25-1,0 0,0 25,0 0,0 0,0 0,0 0,0 25,0 0,0-1,0 1,0 0,25 0,-25 0,25 0,-1-25,1 0,0-25,-25 25,25-25,-25 0,25 0,-25-24,0 24,-25 0,25 0,-25 25,0-25,0 25,1 0,-1 0,25 0,-25 0,25 25,0-25,0 0</inkml:trace>
  <inkml:trace contextRef="#ctx0" brushRef="#br0" timeOffset="67894.8833">10865 14461,'0'0,"0"-25,0 25,0-24,25 24,-25-25,0 25,0 0,24 0,-24 0,25 25,-25-1,0 1,0 0,0 0,-25 0,25-1,-24 1,24-25,-25 25,0-25,25 0,0 0,0 0,0 0,25-25,0 25,-25 0,24 0,1-25,0 25,0 0,0 0,-25 0,0 0</inkml:trace>
  <inkml:trace contextRef="#ctx0" brushRef="#br0" timeOffset="68802.9353">10666 14064,'25'-49,"-50"49,25-25,-24 25,-1-25,0 25,0 0,0 0,-24 25,24-25,0 25,0-1,1 1,-1 0,0 25,0-26,25 26,-25 0,25-1,0 1,0 0,0-26,0 26,0-25,25 24,-25-24,25 25,0-25,0-1,-1 1,1 0,25-25,-1 25,1 0,0-25,-1 0,1 0,-1 0,1-25,0 0,-1-25,-24 1,25-1,-26 1,1-1,0-24,-25-1,25 25,-25-24,-25 24,0 1,0-1,1 1,-26 24,-24 0,24 0,-24 0,24 25,-24 0,-1 25,26-25,-1 25</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1:40.068"/>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5297C04F-94C1-40C7-96D2-DFCAC767CCAE}" emma:medium="tactile" emma:mode="ink">
          <msink:context xmlns:msink="http://schemas.microsoft.com/ink/2010/main" type="writingRegion" rotatedBoundingBox="16370,13400 25230,13773 25020,18741 16160,18367"/>
        </emma:interpretation>
      </emma:emma>
    </inkml:annotationXML>
    <inkml:traceGroup>
      <inkml:annotationXML>
        <emma:emma xmlns:emma="http://www.w3.org/2003/04/emma" version="1.0">
          <emma:interpretation id="{AE9F7F1C-ADF1-45F8-B26C-997962257B08}" emma:medium="tactile" emma:mode="ink">
            <msink:context xmlns:msink="http://schemas.microsoft.com/ink/2010/main" type="paragraph" rotatedBoundingBox="18547,13671 21935,13539 21970,14442 18582,14574" alignmentLevel="2"/>
          </emma:interpretation>
        </emma:emma>
      </inkml:annotationXML>
      <inkml:traceGroup>
        <inkml:annotationXML>
          <emma:emma xmlns:emma="http://www.w3.org/2003/04/emma" version="1.0">
            <emma:interpretation id="{64E8F8E4-A61A-4057-9D49-EBA084CF49EE}" emma:medium="tactile" emma:mode="ink">
              <msink:context xmlns:msink="http://schemas.microsoft.com/ink/2010/main" type="inkBullet" rotatedBoundingBox="18562,14069 19156,14046 19158,14088 18564,14111"/>
            </emma:interpretation>
            <emma:one-of disjunction-type="recognition" id="oneOf0">
              <emma:interpretation id="interp0" emma:lang="en-US" emma:confidence="0">
                <emma:literal>-</emma:literal>
              </emma:interpretation>
            </emma:one-of>
          </emma:emma>
        </inkml:annotationXML>
        <inkml:trace contextRef="#ctx0" brushRef="#br0">19157 14059 11352,'0'0'0,"-30"11"5805,30-11-5805,-24 3 5160,24-3-5160,-35 0 5289,35 0-5289,-39 4 645,39-4-645,-47 0 645,47 0-645,-53-5 645,53 5-645,-60-1 387,60 1-387,-59-3 516,59 3-516,-60 0 258,60 0-258,-53 0 258,53 0-258,-45 0 129,45 0-129,-41 0 0,41 0 0,-26 5-258,26-5 258,-21 8-774,21-8 774,0 18-2967,0-18 2967,0 0-5160,0 0 5160,21 10-5676,-21-10 5676,24 0-5934,-24 0 5934,39-1-6321,-39 1 6321</inkml:trace>
      </inkml:traceGroup>
      <inkml:traceGroup>
        <inkml:annotationXML>
          <emma:emma xmlns:emma="http://www.w3.org/2003/04/emma" version="1.0">
            <emma:interpretation id="{05E99724-4628-4B71-95D3-4A14F60F4ACE}" emma:medium="tactile" emma:mode="ink">
              <msink:context xmlns:msink="http://schemas.microsoft.com/ink/2010/main" type="line" rotatedBoundingBox="19186,13646 21935,13539 21970,14442 19221,14549"/>
            </emma:interpretation>
          </emma:emma>
        </inkml:annotationXML>
        <inkml:traceGroup>
          <inkml:annotationXML>
            <emma:emma xmlns:emma="http://www.w3.org/2003/04/emma" version="1.0">
              <emma:interpretation id="{3D168082-75D6-4753-9DEA-3F687CA391D5}" emma:medium="tactile" emma:mode="ink">
                <msink:context xmlns:msink="http://schemas.microsoft.com/ink/2010/main" type="inkWord" rotatedBoundingBox="19192,13645 21944,13565 21969,14444 19218,14523"/>
              </emma:interpretation>
              <emma:one-of disjunction-type="recognition" id="oneOf1">
                <emma:interpretation id="interp1" emma:lang="en-US" emma:confidence="0">
                  <emma:literal>15.7°</emma:literal>
                </emma:interpretation>
                <emma:interpretation id="interp2" emma:lang="en-US" emma:confidence="0">
                  <emma:literal>15.6: C</emma:literal>
                </emma:interpretation>
                <emma:interpretation id="interp3" emma:lang="en-US" emma:confidence="0">
                  <emma:literal>15.3. C</emma:literal>
                </emma:interpretation>
                <emma:interpretation id="interp4" emma:lang="en-US" emma:confidence="0">
                  <emma:literal>15.2°</emma:literal>
                </emma:interpretation>
                <emma:interpretation id="interp5" emma:lang="en-US" emma:confidence="0">
                  <emma:literal>15.7° C</emma:literal>
                </emma:interpretation>
              </emma:one-of>
            </emma:emma>
          </inkml:annotationXML>
          <inkml:trace contextRef="#ctx0" brushRef="#br0" timeOffset="247.0141">19219 13645 8514,'0'0'0,"16"41"6063,-16-41-6063,8 35 5418,-8-35-5418,0 37 5547,0-37-5547,0 60 3741,0-60-3741,0 57 516,0-57-516,0 58 387,0-58-387,-8 59 258,8-59-258,-9 65 129,9-65-129,-5 58-129,5-58 129,-7 52-129,7-52 129,0 49-645,0-49 645,-4 25-2322,4-25 2322,5 28-5160,-5-28 5160,11 5-5418,-11-5 5418,25 3-5934,-25-3 5934,24-11-6192,-24 11 6192</inkml:trace>
          <inkml:trace contextRef="#ctx0" brushRef="#br0" timeOffset="666.0381">19739 13711 8385,'0'0'0,"42"-14"5805,-42 14-5805,12-4 5418,-12 4-5418,12 0 5289,-12 0-5289,0 0 2580,0 0-2580,0 0 774,0 0-774,-7 15 645,7-15-645,-17 11 387,17-11-387,-28 14 258,28-14-258,-32 15 129,32-15-129,-35 16 129,35-16-129,-36 17 0,36-17 0,-36 16 0,36-16 0,-31 15 0,31-15 0,-28 13 129,28-13-129,-18 15 0,18-15 0,-12 10 129,12-10-129,-5 14-258,5-14 258,0 14-129,0-14 129,3 12-129,-3-12 129,10 13 129,-10-13-129,13 13-129,-13-13 129,19 15-129,-19-15 129,19 12-129,-19-12 129,19 18 0,-19-18 0,25 18 0,-25-18 0,23 21 129,-23-21-129,19 28 129,-19-28-129,17 29 0,-17-29 0,12 34 129,-12-34-129,4 36 129,-4-36-129,0 38 0,0-38 0,-4 37 0,4-37 0,-13 31 129,13-31-129,-17 26 129,17-26-129,-20 18-258,20-18 258,-21 16-387,21-16 387,-20 1-774,20-1 774,0 0-5160,0 0 5160,-13-17-5031,13 17 5031,0-14-5676,0 14 5676,3-23-6063,-3 23 6063</inkml:trace>
          <inkml:trace contextRef="#ctx0" brushRef="#br0" timeOffset="815.0465">19909 14211 7998,'0'0'0,"0"14"129,0-14-129,0 0 129,0 0-129,-3-14-258,3 14 258,0-20-5289,0 20 5289</inkml:trace>
          <inkml:trace contextRef="#ctx0" brushRef="#br0" timeOffset="1290.0737">20272 13692 9288,'0'0'0,"60"-12"5547,-60 12-5547,32-9 5289,-32 9-5289,36-3 5160,-36 3-5160,31-11 1032,-31 11-1032,36-3 903,-36 3-903,25-10 774,-25 10-774,28 0 516,-28 0-516,17-3 516,-17 3-516,17 0 387,-17 0-387,9 13 129,-9-13-129,8 18 258,-8-18-258,0 25 0,0-25 0,0 35 0,0-35 0,-4 44 0,4-44 0,-11 51-129,11-51 129,-12 62 0,12-62 0,-14 66-129,14-66 129,-14 71-129,14-71 129,-15 72-258,15-72 258,-9 69-258,9-69 258,-5 64-258,5-64 258,0 61-774,0-61 774,0 43-1290,0-43 1290,10 42-3741,-10-42 3741,11 13-5160,-11-13 5160,18 7-5418,-18-7 5418,16-18-5805,-16 18 5805,22-24-3999,-22 24 3999,12-48-1806,-12 48 1806,24-50-644,-24 50 644,21-46 515,-21 46-515,9-57 3612,-9 57-3612,16-38 5418,-16 38-5418,5-37 5547,-5 37-5547,10-22 4902,-10 22-4902,0-23 3483,0 23-3483,0 0 1935,0 0-1935,-19-7 1032,19 7-1032,-18 0 774,18 0-774,-31 0 258,31 0-258,-34 0-129,34 0 129,-33 0-903,33 0 903,-47-12-4902,47 12 4902,-37-10-4773,37 10 4773,-36-13-5418,36 13 5418,-24-15-5805,24 15 5805</inkml:trace>
          <inkml:trace contextRef="#ctx0" brushRef="#br0" timeOffset="1884.1078">19944 14219 9933,'11'-5'5547,"-11"5"-5547,0 0 5160,0 0-5160,0 0 4902,0 0-4902,0 0 1161,0 0-1161,0 0 645,0 0-645,0 0 516,0 0-516,-11-12 258,11 12-258,0 0 129,0 0-129,-14-4 258,14 4-258,0 0 129,0 0-129,-12-13 258,12 13-258,0 0 129,0 0-129,0-18 129,0 18-129,0 0 129,0 0-129,20-6 0,-20 6 0,12-3 129,-12 3-129,13 0-129,-13 0 129,12 10-387,-12-10 387,8 12-645,-8-12 645,16 24-4773,-16-24 4773,0 0-5031,0 0 5031,5 14-5547,-5-14 5547,0 0-5676,0 0 5676</inkml:trace>
          <inkml:trace contextRef="#ctx0" brushRef="#br0" timeOffset="9262.5297">21181 13730 10449,'0'0'0,"-1"18"5547,1-18-5547,0 0 5160,0 0-5160,0 0 5031,0 0-5031,0 0 774,0 0-774,0 0 645,0 0-645,0 0 387,0 0-387,0-11 258,0 11-258,0 0 129,0 0-129,-5-18 0,5 18 0,0 0 258,0 0-258,-3-11 129,3 11-129,0 0 258,0 0-258,0 0 129,0 0-129,0 0 129,0 0-129,0 0 129,0 0-129,0 0 0,0 0 0,0 0 129,0 0-129,0 0 0,0 0 0,0 0 0,0 0 0,0 0 0,0 0 0,-9 8-129,9-8 129,0 0 0,0 0 0,0 0 0,0 0 0,0 0 0,0 0 0,-13 6 0,13-6 0,0 0 0,0 0 0,0 0 0,0 0 0,-16 21 0,16-21 0,0 0 129,0 0-129,-8 25 0,8-25 0,-5 13 0,5-13 0,-4 13 129,4-13-129,-4 11 0,4-11 0,0 11 129,0-11-129,0 0 0,0 0 0,8 5 129,-8-5-129,11 0 129,-11 0-129,17-7 129,-17 7-129,19-7 129,-19 7-129,24-8 129,-24 8-129,24-9 129,-24 9-129,24-8 0,-24 8 0,23-12 0,-23 12 0,15-9 0,-15 9 0,14-11 0,-14 11 0,8-11-129,-8 11 129,0-13-129,0 13 129,-5-12-387,5 12 387,-17-21-516,17 21 516,-17-11-1548,17 11 1548,-31-25-5289,31 25 5289,-21-18-5418,21 18 5418,-31-23-5805,31 23 5805,-23-14-6321,23 14 6321</inkml:trace>
          <inkml:trace contextRef="#ctx0" brushRef="#br0" timeOffset="9666.5528">21721 13900 8643,'0'0'0,"61"-39"5805,-61 39-5805,25-22 5418,-25 22-5418,14-30 5418,-14 30-5418,12-16 1677,-12 16-1677,0-20 903,0 20-903,-9-10 645,9 10-645,-24-2 516,24 2-516,-29 5 387,29-5-387,-37 24 258,37-24-258,-38 37 129,38-37-129,-41 53 129,41-53-129,-34 69 129,34-69-129,-27 74 258,27-74-258,-13 78 129,13-78-129,-4 79 129,4-79-129,7 76 258,-7-76-258,26 65 129,-26-65-129,34 56 258,-34-56-258,44 40 258,-44-40-258,50 20 129,-50-20-129,50 11-129,-50-11 129,49 0-258,-49 0 258,46-5-1032,-46 5 1032,32-26-5289,-32 26 5289,29-26-5676,-29 26 5676,13-36-5934,-13 36 5934,9-38-6579,-9 38 6579</inkml:trace>
        </inkml:traceGroup>
      </inkml:traceGroup>
    </inkml:traceGroup>
    <inkml:traceGroup>
      <inkml:annotationXML>
        <emma:emma xmlns:emma="http://www.w3.org/2003/04/emma" version="1.0">
          <emma:interpretation id="{F718A884-4C29-472E-A87F-54F0D0395502}" emma:medium="tactile" emma:mode="ink">
            <msink:context xmlns:msink="http://schemas.microsoft.com/ink/2010/main" type="paragraph" rotatedBoundingBox="16316,14660 24464,15003 24367,17307 16219,16963" alignmentLevel="1"/>
          </emma:interpretation>
        </emma:emma>
      </inkml:annotationXML>
      <inkml:traceGroup>
        <inkml:annotationXML>
          <emma:emma xmlns:emma="http://www.w3.org/2003/04/emma" version="1.0">
            <emma:interpretation id="{81B2E7D8-F67E-4005-993C-4B5DBAFC6077}" emma:medium="tactile" emma:mode="ink">
              <msink:context xmlns:msink="http://schemas.microsoft.com/ink/2010/main" type="inkBullet" rotatedBoundingBox="16297,15119 16411,15124 16405,15279 16291,15275"/>
            </emma:interpretation>
            <emma:one-of disjunction-type="recognition" id="oneOf2">
              <emma:interpretation id="interp6" emma:lang="en-US" emma:confidence="0">
                <emma:literal>•</emma:literal>
              </emma:interpretation>
            </emma:one-of>
          </emma:emma>
        </inkml:annotationXML>
        <inkml:trace contextRef="#ctx0" brushRef="#br0" timeOffset="40486.3157">16296 15157 11997</inkml:trace>
        <inkml:trace contextRef="#ctx0" brushRef="#br0" timeOffset="40679.3266">16296 15157 11997,'14'0'5547,"-14"0"-5547,10 17 5160,-10-17-5160,0 0 5031,0 0-5031,0 18 645,0-18-645,-2 11 387,2-11-387,-4 13 258,4-13-258,-4 13 0,4-13 0,-1 14 0,1-14 0,0 11 0,0-11 0,3 11 0,-3-11 0,10 5 0,-10-5 0,13 7-129,-13-7 129,16 0 0,-16 0 0,17-2-129,-17 2 129,16-9-129,-16 9 129,13-13 0,-13 13 0,8-18 0,-8 18 0,3-22-129,-3 22 129,0-19-129,0 19 129,-11-21-387,11 21 387,-12-12-1161,12 12 1161,-22-23-5160,22 23 5160,-16-7-4902,16 7 4902,-20-10-5547,20 10 5547,-13 0-6063,13 0 6063</inkml:trace>
      </inkml:traceGroup>
      <inkml:traceGroup>
        <inkml:annotationXML>
          <emma:emma xmlns:emma="http://www.w3.org/2003/04/emma" version="1.0">
            <emma:interpretation id="{0B672774-6A23-4559-ACA4-82A786CCB955}" emma:medium="tactile" emma:mode="ink">
              <msink:context xmlns:msink="http://schemas.microsoft.com/ink/2010/main" type="line" rotatedBoundingBox="16509,14668 24464,15003 24390,16757 16435,16422"/>
            </emma:interpretation>
          </emma:emma>
        </inkml:annotationXML>
        <inkml:traceGroup>
          <inkml:annotationXML>
            <emma:emma xmlns:emma="http://www.w3.org/2003/04/emma" version="1.0">
              <emma:interpretation id="{1DAAAC09-2A1C-41D7-8484-0FB611CDB5F2}" emma:medium="tactile" emma:mode="ink">
                <msink:context xmlns:msink="http://schemas.microsoft.com/ink/2010/main" type="inkWord" rotatedBoundingBox="19351,14788 21767,14890 21702,16418 19286,16316">
                  <msink:destinationLink direction="with" ref="{DFCA32F5-E913-49AE-BEDC-7EFBC438E5D1}"/>
                </msink:context>
              </emma:interpretation>
              <emma:one-of disjunction-type="recognition" id="oneOf3">
                <emma:interpretation id="interp7" emma:lang="en-US" emma:confidence="0">
                  <emma:literal>13332-15703835° F</emma:literal>
                </emma:interpretation>
                <emma:interpretation id="interp8" emma:lang="en-US" emma:confidence="0">
                  <emma:literal>13330-15723835° F</emma:literal>
                </emma:interpretation>
                <emma:interpretation id="interp9" emma:lang="en-US" emma:confidence="0">
                  <emma:literal>13332-1570383.5° F</emma:literal>
                </emma:interpretation>
                <emma:interpretation id="interp10" emma:lang="en-US" emma:confidence="0">
                  <emma:literal>13330-1572383.5° F</emma:literal>
                </emma:interpretation>
                <emma:interpretation id="interp11" emma:lang="en-US" emma:confidence="0">
                  <emma:literal>13330-15723833.5° F</emma:literal>
                </emma:interpretation>
              </emma:one-of>
            </emma:emma>
          </inkml:annotationXML>
          <inkml:trace contextRef="#ctx0" brushRef="#br0" timeOffset="43272.475">19363 15176 11481,'0'0'0,"8"34"5805,-8-34-5805,0 20 5289,0-20-5289,1 40 5289,-1-40-5289,0 38 645,0-38-645,-1 49 387,1-49-387,-8 54 129,8-54-129,-8 58 0,8-58 0,-10 59 0,10-59 0,-11 59-387,11-59 387,-7 54-774,7-54 774,-13 27-2451,13-27 2451,0 36-5418,0-36 5418,0 12-5160,0-12 5160,8 7-5805,-8-7 5805,12-7-6063,-12 7 6063</inkml:trace>
          <inkml:trace contextRef="#ctx0" brushRef="#br0" timeOffset="43591.4932">19711 15226 11739,'0'0'0,"16"2"5547,-16-2-5547,4 30 5289,-4-30-5289,-10 11 5160,10-11-5160,-10 20 516,10-20-516,-19 12 387,19-12-387,-20 16 129,20-16-129,-22 10 258,22-10-258,-18 11 258,18-11-258,-16 7 0,16-7 0,-9 12 0,9-12 0,0 0 0,0 0 0,0 19 0,0-19 0,5 17-129,-5-17 129,16 19-258,-16-19 258,19 20-129,-19-20 129,18 23-258,-18-23 258,19 25-129,-19-25 129,15 25-258,-15-25 258,10 24 0,-10-24 0,6 24-387,-6-24 387,0 17 129,0-17-129,-9 14-129,9-14 129,-14 11-129,14-11 129,-18 4-387,18-4 387,-16 6-1032,16-6 1032,-26-5-5031,26 5 5031,-11-2-5160,11 2 5160,-14-15-5547,14 15 5547,0 0-6063,0 0 6063</inkml:trace>
          <inkml:trace contextRef="#ctx0" brushRef="#br0" timeOffset="43745.5021">19851 15629 7482,'0'0'0,"13"18"3354,-13-18-3354,0 0 129,0 0-129,8-11 0,-8 11 0,9-19-5160,-9 19 5160,9-26-5289,-9 26 5289</inkml:trace>
          <inkml:trace contextRef="#ctx0" brushRef="#br0" timeOffset="44035.5187">20082 15301 9546,'0'0'0,"39"17"5289,-39-17-5289,29 7 5160,-29-7-5160,28-1 4773,-28 1-4773,33-1 387,-33 1-387,30-8 258,-30 8-258,31-4 258,-31 4-258,29-4 129,-29 4-129,26 0 129,-26 0-129,22 4 129,-22-4-129,19 16 258,-19-16-258,8 27 0,-8-27 0,5 32 0,-5-32 0,0 39 0,0-39 0,-4 47-129,4-47 129,-12 45 0,12-45 0,-14 46-129,14-46 129,-16 48-258,16-48 258,-17 43-387,17-43 387,-11 40-516,11-40 516,-15 21-1290,15-21 1290,0 28-4644,0-28 4644,0 0-4902,0 0 4902,0 0-5547,0 0 5547,11 0-5418,-11 0 5418</inkml:trace>
          <inkml:trace contextRef="#ctx0" brushRef="#br0" timeOffset="44172.5265">20414 15546 6321,'0'0'0,"9"-25"5676,-9 25-5676,0 0 5160,0 0-5160,-17-5 5031,17 5-5031,-16 4 1677,16-4-1677,-22 0 774,22 0-774,-28-7 258,28 7-258,-26-3-3225,26 3 3225,-36-17-4644,36 17 4644,-31-12-5160,31 12 5160,-35-15-5805,35 15 5805</inkml:trace>
          <inkml:trace contextRef="#ctx0" brushRef="#br0" timeOffset="45427.5983">20950 15476 9804,'0'0'0,"-3"58"5418,3-58-5418,-12 31 5031,12-31-5031,-12 35 4902,12-35-4902,-18 27 387,18-27-387,-19 28 387,19-28-387,-19 23 0,19-23 0,-20 16-387,20-16 387,-15 18-903,15-18 903,-21 0-4128,21 0 4128,0 0-5031,0 0 5031,0 0-5160,0 0 5160,13-1-5934,-13 1 5934</inkml:trace>
          <inkml:trace contextRef="#ctx0" brushRef="#br0" timeOffset="45591.6076">20958 15704 9159,'0'0'0,"11"16"5547,-11-16-5547,0 0 5289,0 0-5289,-19-17 5160,19 17-5160,-11-18 903,11 18-903,-21-30 645,21 30-645,-16-32 516,16 32-516,-21-37 387,21 37-387,-23-42-258,23 42 258,-15-31-1161,15 31 1161,-28-34-5160,28 34 5160,-7-17-5031,7 17 5031,-11-19-5676,11 19 5676,0 0-6063,0 0 6063</inkml:trace>
          <inkml:trace contextRef="#ctx0" brushRef="#br0" timeOffset="46199.6425">21489 15094 9288,'0'0'0,"13"1"5805,-13-1-5805,12 9 5289,-12-9-5289,0 0 5160,0 0-5160,8 15 774,-8-15-774,0 0 774,0 0-774,-18 11 387,18-11-387,-19 6 129,19-6-129,-24 13 129,24-13-129,-26 9 0,26-9 0,-28 11 0,28-11 0,-29 14 0,29-14 0,-26 10 129,26-10-129,-21 14 0,21-14 0,-15 19 129,15-19-129,-12 15 0,12-15 0,-9 14 129,9-14-129,-5 16 0,5-16 0,-6 16 0,6-16 0,-2 13 0,2-13 0,-1 11 0,1-11 0,0 0 0,0 0 0,-3 13 129,3-13-129,0 0-129,0 0 129,0 0 0,0 0 0,0 13 129,0-13-129,0 0 0,0 0 0,0 0 0,0 0 0,14 4 129,-14-4-129,11 2 0,-11-2 0,12 10 0,-12-10 0,13 7 129,-13-7-129,14 10 0,-14-10 0,15 16 0,-15-16 0,13 16-129,-13-16 129,12 16-129,-12-16 129,8 16-129,-8-16 129,4 17 0,-4-17 0,0 14-258,0-14 258,-1 12 0,1-12 0,0 0 0,0 0 0,-23 13 0,23-13 0,-18 2 0,18-2 0,-20 1 129,20-1-129,-20 0 0,20 0 0,-22 0-129,22 0 129,-24-5-387,24 5 387,-17-2-516,17 2 516,-24-16-1677,24 16 1677,-14 0-5289,14 0 5289,-20-1-5289,20 1 5289,-11 1-5676,11-1 5676,-17 4-5934,17-4 5934</inkml:trace>
          <inkml:trace contextRef="#ctx0" brushRef="#br0" timeOffset="47939.742">21383 15150 8514,'0'0'0,"35"26"5289,-35-26-5289,14 8 5031,-14-8-5031,20 19 4257,-20-19-4257,12 0 1161,-12 0-1161,21-4 1161,-21 4-1161,7-23 903,-7 23-903,10-25 645,-10 25-645,4-35 516,-4 35-516,3-39 387,-3 39-387,0-43 258,0 43-258,-2-45 258,2 45-258,-12-39 129,12 39-129,-14-35 0,14 35 0,-20-23 129,20 23-129,-24-13 0,24 13 0,-27-4 0,27 4 0,-29 1 0,29-1 0,-29 18 0,29-18 0,-28 27 129,28-27-129,-24 32 129,24-32-129,-22 38 129,22-38-129,-15 43 0,15-43 0,-12 41 0,12-41 0,-5 41 129,5-41-129,-1 39 0,1-39 0,0 31 0,0-31 0,5 27 0,-5-27 0,11 21 0,-11-21 0,13 16 129,-13-16-129,16 8 0,-16-8 0,17 0 0,-17 0 0,17-1 0,-17 1 0,17-10 0,-17 10 0,16-13 0,-16 13 0,13-12 129,-13 12-129,9-13 0,-9 13 0,8-11 129,-8 11-129,0 0 129,0 0-129,10-15 129,-10 15-129,0 0 129,0 0-129,0 0 0,0 0 0,1 7 129,-1-7-129,0 12 129,0-12-129,0 19 129,0-19-129,-3 25 129,3-25-129,-5 30 0,5-30 0,-4 33 129,4-33-129,-5 43 0,5-43 0,-7 45 0,7-45 0,-5 44 129,5-44-129,-7 45 129,7-45-129,-5 43 0,5-43 0,-7 43-129,7-43 129,-6 35 0,6-35 0,-6 34-129,6-34 129,-6 19 0,6-19 0,-5 17 0,5-17 0,-6 12-129,6-12 129,0 0-258,0 0 258,0 0-387,0 0 387,-13 4-1032,13-4 1032,0 0-5289,0 0 5289,-4-7-5418,4 7 5418,0 0-5805,0 0 5805,0 0-6321,0 0 6321</inkml:trace>
          <inkml:trace contextRef="#ctx0" brushRef="#br0" timeOffset="48592.7792">21727 15820 9933,'0'0'0,"0"27"5547,0-27-5547,-13 15 5160,13-15-5160,-30 4 5160,30-4-5160,-32 10 645,32-10-645,-47 1 516,47-1-516,-53 3 516,53-3-516,-60 3 258,60-3-258,-60 4 129,60-4-129,-58 0 258,58 0-258,-54 0 0,54 0 0,-44 0 0,44 0 0,-36 0-129,36 0 129,-24 3-387,24-3 387,-20 0-516,20 0 516,0 0-1290,0 0 1290,-22 1-5031,22-1 5031,0 0-5160,0 0 5160,0 0-5547,0 0 5547,0 16-6063,0-16 6063</inkml:trace>
          <inkml:trace contextRef="#ctx0" brushRef="#br0" timeOffset="49147.8111">21498 16030 9417,'0'0'0,"5"27"5418,-5-27-5418,0 0 5031,0 0-5031,-6 19 4902,6-19-4902,-20 1 645,20-1-645,-13 7 258,13-7-258,-24 3 258,24-3-258,-24 5 129,24-5-129,-25 5 129,25-5-129,-26 7 0,26-7 0,-23 5 129,23-5-129,-21 6 0,21-6 0,-14 8 0,14-8 0,-12 13 129,12-13-129,0 0 129,0 0-129,-12 17 0,12-17 0,0 0 129,0 0-129,-7 18 0,7-18 0,0 0 129,0 0-129,0 15 129,0-15-129,0 0 129,0 0-129,0 0 0,0 0 0,0 0 129,0 0-129,0 0 129,0 0-129,6 5 129,-6-5-129,0 0 0,0 0 0,16 6 129,-16-6-129,14 3 129,-14-3-129,15 8 129,-15-8-129,17 5 258,-17-5-258,22 10 129,-22-10-129,23 10 258,-23-10-258,21 14 129,-21-14-129,20 15 129,-20-15-129,18 10 129,-18-10-129,16 13 0,-16-13 0,9 18 258,-9-18-258,5 17 129,-5-17-129,0 13 129,0-13-129,-1 15-129,1-15 129,-12 15 129,12-15-129,-13 12 0,13-12 0,-19 12 129,19-12-129,-22 7 0,22-7 0,-22 1 0,22-1 0,-27 8 0,27-8 0,-24 0-129,24 0 129,-26-2-387,26 2 387,-22-9-903,22 9 903,-37-18-5031,37 18 5031,-23-7-5289,23 7 5289,-30-20-5676,30 20 5676,-20-14-6321,20 14 6321</inkml:trace>
          <inkml:trace contextRef="#ctx0" brushRef="#br0" timeOffset="53237.045">19769 15202 774</inkml:trace>
          <inkml:trace contextRef="#ctx0" brushRef="#br0" timeOffset="53652.0686">19769 15202 774,'0'0'4128,"0"0"-4128,-9 5 4257,9-5-4257,0 0 3096,0 0-3096,0 0 2322,0 0-2322,0 0 1935,0 0-1935,0 0 1548,0 0-1548,0 0 1290,0 0-1290,0 13 1032,0-13-1032,0 0 645,0 0-645,0 0 516,0 0-516,0 0 387,0 0-387,0 10 258,0-10-258,0 0 258,0 0-258,0 0 129,0 0-129,0 0 129,0 0-129,0 0 129,0 0-129,0 0 258,0 0-258,0 0 387,0 0-387,0 0 387,0 0-387,0 0 516,0 0-516,0 0 516,0 0-516,0 14 516,0-14-516,0 0 516,0 0-516,0 0 387,0 0-387,0 0 387,0 0-387,9 6 387,-9-6-387,0 0 258,0 0-258,15 0 258,-15 0-258,0 0 129,0 0-129,14 2 258,-14-2-258,0 0 129,0 0-129,20 1 129,-20-1-129,9 0 258,-9 0-258,11 0 129,-11 0-129,10 0 0,-10 0 0,12 0 129,-12 0-129,11 1 129,-11-1-129,10 4 0,-10-4 0,10 1 0,-10-1 0,0 0 0,0 0 0,14 9-129,-14-9 129,0 0 129,0 0-129,0 0 0,0 0 0,11 11-129,-11-11 129,0 0-129,0 0 129,0 0 0,0 0 0,0 0-129,0 0 129,-8 0-129,8 0 129,0 0-129,0 0 129,-17-13-387,17 13 387,0 0-1032,0 0 1032,-27-20-4902,27 20 4902,-6-13-5031,6 13 5031,-14-16-5676,14 16 5676,0 0-6063,0 0 6063</inkml:trace>
          <inkml:trace contextRef="#ctx0" brushRef="#br0" timeOffset="41625.3808">17126 15461 10449,'0'0'0,"24"27"5289,-24-27-5289,0 0 4773,0 0-4773,0 16 4644,0-16-4644,-5 4 258,5-4-258,-16 0-129,16 0 129,-17 0-2064,17 0 2064,-23-4-4515,23 4 4515,-18-2-5160,18 2 5160,-19-8-5160,19 8 5160,0 0-5676,0 0 5676</inkml:trace>
          <inkml:trace contextRef="#ctx0" brushRef="#br0" timeOffset="41751.388">17108 15547 8643,'0'0'0,"18"36"5160,-18-36-5160,0 14 4773,0-14-4773,-1 14 4257,1-14-4257,-14 5 516,14-5-516,-19 0-387,19 0 387,-21 0-4257,21 0 4257,-26-10-4515,26 10 4515,-24-12-5031,24 12 5031,-23-17-5289,23 17 5289</inkml:trace>
          <inkml:trace contextRef="#ctx0" brushRef="#br0" timeOffset="39800.2763">17587 15384 9288,'0'0'0,"-18"11"5418,18-11-5418,-10 10 5031,10-10-5031,0 0 5031,0 0-5031,0 0 1419,0 0-1419,0 0 903,0 0-903,0 0 645,0 0-645,9-19 387,-9 19-387,12-16 258,-12 16-258,13-17 258,-13 17-258,17-22 258,-17 22-258,19-19 258,-19 19-258,20-17 129,-20 17-129,17-8 129,-17 8-129,17-3 0,-17 3 0,13 0 129,-13 0-129,9 10 0,-9-10 0,6 17 0,-6-17 0,1 20 0,-1-20 0,0 27-129,0-27 129,-7 27-129,7-27 129,-11 24-129,11-24 129,-14 21-129,14-21 129,-14 20-258,14-20 258,-12 17 0,12-17 0,-12 10-258,12-10 258,0 0 0,0 0 0,-12 6 0,12-6 0,0 0 129,0 0-129,0 0 0,0 0 0,12-4 0,-12 4 0,12-3 258,-12 3-258,15 0 0,-15 0 0,15 10 129,-15-10-129,14 15 0,-14-15 0,10 20 0,-10-20 0,9 26 0,-9-26 0,0 32 129,0-32-129,0 30 0,0-30 0,-11 34 0,11-34 0,-14 28 129,14-28-129,-21 23 0,21-23 0,-22 17 0,22-17 0,-24 7-129,24-7 129,-25 1-258,25-1 258,-24-11-1419,24 11 1419,-13-12-5031,13 12 5031,-14-26-5031,14 26 5031,0-19-5547,0 19 5547,0-26-5934,0 26 5934</inkml:trace>
          <inkml:trace contextRef="#ctx0" brushRef="#br0" timeOffset="40956.3426">16484 15280 8256,'0'0'0,"7"17"5160,-7-17-5160,2 32 5031,-2-32-5031,0 37 4773,0-37-4773,3 53 1677,-3-53-1677,0 53 516,0-53-516,0 64 258,0-64-258,-5 71 129,5-71-129,-7 70 129,7-70-129,-5 61 0,5-61 0,-7 55 0,7-55 0,-3 48-516,3-48 516,-7 24-1419,7-24 1419,0 19-4644,0-19 4644,0 0-4773,0 0 4773,12-19-5289,-12 19 5289,9-37-5676,-9 37 5676</inkml:trace>
          <inkml:trace contextRef="#ctx0" brushRef="#br0" timeOffset="40211.3">17825 15326 9288,'0'0'0,"18"4"5160,-18-4-5160,26 5 5160,-26-5-5160,14 0 4644,-14 0-4644,29 1 1161,-29-1-1161,22 0 774,-22 0-774,29 0 516,-29 0-516,26 2 387,-26-2-387,30 6 387,-30-6-387,28 16 387,-28-16-387,24 22 129,-24-22-129,18 29 258,-18-29-258,16 38 129,-16-38-129,7 41 129,-7-41-129,0 46 0,0-46 0,-6 46 0,6-46 0,-13 47-129,13-47 129,-16 38-129,16-38 129,-18 35 0,18-35 0,-16 24 0,16-24 0,-18 14 129,18-14-129,-11 10 129,11-10-129,0 0 258,0 0-258,-12 1 129,12-1-129,0 0 258,0 0-258,10 0 258,-10 0-258,14 1 387,-14-1-387,17 4 258,-17-4-258,21 17 129,-21-17-129,21 17 129,-21-17-129,21 19 0,-21-19 0,24 16-129,-24-16 129,17 6-516,-17-6 516,21 8-1806,-21-8 1806,7-14-5160,-7 14 5160,9-21-5418,-9 21 5418,0-39-5805,0 39 5805,-1-46-6192,1 46 6192</inkml:trace>
          <inkml:trace contextRef="#ctx0" brushRef="#br0" timeOffset="41317.3632">16813 15341 10965,'0'0'0,"-18"42"5289,18-42-5289,-22 24 4902,22-24-4902,-32 14 4902,32-14-4902,-25 19 387,25-19-387,-35 14 129,35-14-129,-40 5-774,40-5 774,-25 10-4644,25-10 4644,-32 0-4902,32 0 4902,-17 5-5289,17-5 5289,-13 0-5805,13 0 5805</inkml:trace>
          <inkml:trace contextRef="#ctx0" brushRef="#br0" timeOffset="41144.3533">16859 15119 10449,'0'0'0,"-8"26"5289,8-26-5289,-28 20 4902,28-20-4902,-25 26 4773,25-26-4773,-38 17 258,38-17-258,-41 10-387,41-10 387,-33 25-2709,33-25 2709,-41 10-4644,41-10 4644,-29 12-4902,29-12 4902,-26 1-5547,26-1 5547,-11 7-5676,11-7 5676</inkml:trace>
          <inkml:trace contextRef="#ctx0" brushRef="#br0" timeOffset="42540.4332">18880 15552 10965,'0'0'0,"6"41"5934,-6-41-5934,0 11 5418,0-11-5418,0 18 5160,0-18-5160,-15 5 903,15-5-903,-9 0 645,9 0-645,-20-4 516,20 4-516,-20-8 258,20 8-258,-26-10 129,26 10-129,-26-10 129,26 10-129,-32-5 129,32 5-129,-26-6-129,26 6 129,-27 0-258,27 0 258,-25 0-645,25 0 645,-14 14-2967,14-14 2967,-21 4-5289,21-4 5289,-7 18-5418,7-18 5418,-8 7-5934,8-7 5934,0 16-6450,0-16 6450</inkml:trace>
          <inkml:trace contextRef="#ctx0" brushRef="#br0" timeOffset="49744.8452">22524 15627 8643,'0'0'0,"7"45"5676,-7-45-5676,0 23 5160,0-23-5160,-11 17 4773,11-17-4773,-8 15 1677,8-15-1677,-17 5 129,17-5-129,-20 0 258,20 0-258,-26-1 0,26 1 0,-26-8 0,26 8 0,-27-12 129,27 12-129,-28-10-258,28 10 258,-25-6-387,25 6 387,-26-14-1677,26 14 1677,-20 3-4773,20-3 4773,-20 7-4902,20-7 4902,-10 17-5418,10-17 5418,-11 11-5676,11-11 5676</inkml:trace>
          <inkml:trace contextRef="#ctx0" brushRef="#br0" timeOffset="50044.8624">22552 16039 9804,'0'0'0,"-5"34"5418,5-34-5418,-15 13 4902,15-13-4902,-12 18 5031,12-18-5031,-21 0 1032,21 0-1032,-17 1 645,17-1-645,-29 0 516,29 0-516,-26 0 387,26 0-387,-29-2 258,29 2-258,-27-2 258,27 2-258,-25-4-129,25 4 129,-24-10-903,24 10 903,-14 0-4773,14 0 4773,-23 0-5160,23 0 5160,-9 4-5547,9-4 5547,-13 1-6192,13-1 6192</inkml:trace>
          <inkml:trace contextRef="#ctx0" brushRef="#br0" timeOffset="57727.3018">23468 15306 10836,'0'0'0,"27"0"5289,-27 0-5289,14 2 5289,-14-2-5289,0 0 5160,0 0-5160,20 4 1032,-20-4-1032,0 0 774,0 0-774,0 0 645,0 0-645,0 0 516,0 0-516,-20 0 387,20 0-387,-21 0 387,21 0-387,-28 0 129,28 0-129,-33 5 129,33-5-129,-35 6 258,35-6-258,-40 7 129,40-7-129,-42 13 0,42-13 0,-41 15 0,41-15 0,-37 14 0,37-14 0,-33 21-129,33-21 129,-29 22-129,29-22 129,-25 21 0,25-21 0,-20 23-258,20-23 258,-15 24 129,15-24-129,-11 19-129,11-19 129,-9 19 129,9-19-129,-4 25-129,4-25 129,-3 19 0,3-19 0,-2 18-129,2-18 129,0 19-129,0-19 129,0 14 129,0-14-129,0 10-129,0-10 129,0 0 0,0 0 0,0 16-129,0-16 129,0 0 129,0 0-129,0 0 0,0 0 0,0 0 0,0 0 0,12 5 129,-12-5-129,0 0 0,0 0 0,14 0 0,-14 0 0,9-2 0,-9 2 0,13 0 129,-13 0-129,15-3 0,-15 3 0,20 0 129,-20 0-129,18 0 129,-18 0-129,23 1 0,-23-1 0,23 11 129,-23-11-129,24 13 129,-24-13-129,26 20 0,-26-20 0,25 29 0,-25-29 0,22 32 129,-22-32-129,18 37 0,-18-37 0,15 41 0,-15-41 0,9 40 0,-9-40 0,2 45 129,-2-45-129,-2 41 0,2-41 0,-14 39 0,14-39 0,-19 30 129,19-30-129,-28 26-129,28-26 129,-30 23 0,30-23 0,-36 16 0,36-16 0,-34 13 0,34-13 0,-36 9-129,36-9 129,-31 5 0,31-5 0,-28 3-129,28-3 129,-24 0-129,24 0 129,-18 0-387,18 0 387,0 0-1161,0 0 1161,-19-10-5160,19 10 5160,0 0-5289,0 0 5289,11-33-5676,-11 33 5676,17-19-6192,-17 19 6192</inkml:trace>
          <inkml:trace contextRef="#ctx0" brushRef="#br0" timeOffset="58195.3286">23650 15340 9030,'0'0'0,"12"-7"5289,-12 7-5289,0 0 5160,0 0-5160,0 0 4773,0 0-4773,13 10 1548,-13-10-1548,0 0 645,0 0-645,0 19 516,0-19-516,0 15 258,0-15-258,-4 17 129,4-17-129,-4 14 258,4-14-258,-3 19 0,3-19 0,-2 21 129,2-21-129,0 22 129,0-22-129,0 20 129,0-20-129,9 17 0,-9-17 0,11 13 129,-11-13-129,17 10 129,-17-10-129,17 9 0,-17-9 0,19 5 0,-19-5 0,19 0 0,-19 0 0,19-8 0,-19 8 0,16-10 0,-16 10 0,12-16 0,-12 16 0,9-22-129,-9 22 129,5-22 129,-5 22-129,0-27 129,0 27-129,-4-23 0,4 23 0,-9-19-129,9 19 129,-16-17-129,16 17 129,-13-7-903,13 7 903,-29-14-4773,29 14 4773,-16 1-4902,16-1 4902,-21 10-5289,21-10 5289,-9 19-5934,9-19 5934</inkml:trace>
          <inkml:trace contextRef="#ctx0" brushRef="#br0" timeOffset="59233.3879">24444 15483 9804,'0'0'0,"0"0"5289,0 0-5289,-2-16 5031,2 16-5031,-19 0 5031,19 0-5031,-29-2 774,29 2-774,-37 0 774,37 0-774,-44 0 645,44 0-645,-47 4 258,47-4-258,-50 4 387,50-4-387,-49 6 129,49-6-129,-46 9 129,46-9-129,-41 7-129,41-7 129,-33 10-258,33-10 258,-26 5-516,26-5 516,-16 8-1548,16-8 1548,-20 0-4644,20 0 4644,0 0-5031,0 0 5031,-10 5-5160,10-5 5160,0 0-5805,0 0 5805</inkml:trace>
          <inkml:trace contextRef="#ctx0" brushRef="#br0" timeOffset="59524.4046">24337 15802 8901,'0'0'0,"-21"38"5289,21-38-5289,-29 10 5160,29-10-5160,-31 15 4902,31-15-4902,-41 0 1806,41 0-1806,-40 0 774,40 0-774,-50-7 645,50 7-645,-43-5 645,43 5-645,-41-3 387,41 3-387,-35-4 129,35 4-129,-25 0-258,25 0 258,-26-19-2064,26 19 2064,-12 1-5031,12-1 5031,-14 0-5160,14 0 5160,0 0-5418,0 0 5418,-12 5-6321,12-5 6321</inkml:trace>
          <inkml:trace contextRef="#ctx0" brushRef="#br0" timeOffset="58948.3717">24009 15452 6708,'0'0'0,"0"0"5031,0 0-5031,13 0 5031,-13 0-5031,0 0 4515,0 0-4515,8 15 2064,-8-15-2064,0 0 1548,0 0-1548,0 0 903,0 0-903,0 0 774,0 0-774,-1 10 516,1-10-516,0 0 645,0 0-645,0 0 516,0 0-516,0 0 516,0 0-516,0 0 387,0 0-387,-6 15 258,6-15-258,0 0 387,0 0-387,0 0 258,0 0-258,0 0 258,0 0-258,0 0 0,0 0 0,0 13 129,0-13-129,0 0 129,0 0-129,-2 15 0,2-15 0,0 0 129,0 0-129,-8 27 0,8-27 0,-7 25 0,7-25 0,-6 34 129,6-34-129,-10 43 0,10-43 0,-8 56 129,8-56-129,-10 65 0,10-65 0,-8 64 129,8-64-129,-8 68 0,8-68 0,-8 69 129,8-69-129,-5 62 129,5-62-129,-5 59 0,5-59 0,-3 54-129,3-54 129,-2 45 0,2-45 0,0 31 0,0-31 0,0 27-129,0-27 129,0 21 0,0-21 0,0 0-258,0 0 258,0 19-387,0-19 387,0 0-774,0 0 774,10 0-1935,-10 0 1935,0-26-5031,0 26 5031,7-19-5289,-7 19 5289,2-33-5676,-2 33 5676,11-31-6063,-11 31 6063</inkml:trace>
          <inkml:trace contextRef="#ctx0" brushRef="#br0" timeOffset="59919.427">24288 16739 10836</inkml:trace>
        </inkml:traceGroup>
      </inkml:traceGroup>
      <inkml:traceGroup>
        <inkml:annotationXML>
          <emma:emma xmlns:emma="http://www.w3.org/2003/04/emma" version="1.0">
            <emma:interpretation id="{8A0F5745-6D88-4A34-8166-84A9F909606D}" emma:medium="tactile" emma:mode="ink">
              <msink:context xmlns:msink="http://schemas.microsoft.com/ink/2010/main" type="line" rotatedBoundingBox="19619,16024 21609,16570 21396,17346 19406,16801"/>
            </emma:interpretation>
          </emma:emma>
        </inkml:annotationXML>
        <inkml:traceGroup>
          <inkml:annotationXML>
            <emma:emma xmlns:emma="http://www.w3.org/2003/04/emma" version="1.0">
              <emma:interpretation id="{59AC6E97-EFCD-461E-9498-C167A168591F}" emma:medium="tactile" emma:mode="ink">
                <msink:context xmlns:msink="http://schemas.microsoft.com/ink/2010/main" type="inkWord" rotatedBoundingBox="19674,16147 20484,16600 20199,17110 19388,16657"/>
              </emma:interpretation>
              <emma:one-of disjunction-type="recognition" id="oneOf4">
                <emma:interpretation id="interp12" emma:lang="en-US" emma:confidence="0">
                  <emma:literal>too</emma:literal>
                </emma:interpretation>
                <emma:interpretation id="interp13" emma:lang="en-US" emma:confidence="0">
                  <emma:literal>Too</emma:literal>
                </emma:interpretation>
                <emma:interpretation id="interp14" emma:lang="en-US" emma:confidence="0">
                  <emma:literal>tot</emma:literal>
                </emma:interpretation>
                <emma:interpretation id="interp15" emma:lang="en-US" emma:confidence="0">
                  <emma:literal>#00</emma:literal>
                </emma:interpretation>
                <emma:interpretation id="interp16" emma:lang="en-US" emma:confidence="0">
                  <emma:literal>#000</emma:literal>
                </emma:interpretation>
              </emma:one-of>
            </emma:emma>
          </inkml:annotationXML>
          <inkml:trace contextRef="#ctx0" brushRef="#br0" timeOffset="181232.3659">19755 16356 10449,'0'0'0,"4"-11"5289,-4 11-5289,12 5 5289,-12-5-5289,9 25 5160,-9-25-5160,0 28 903,0-28-903,0 41 516,0-41-516,1 44 387,-1-44-387,0 57 258,0-57-258,0 58 129,0-58-129,-3 56 129,3-56-129,-5 54-129,5-54 129,-4 48-387,4-48 387,-2 43-1161,2-43 1161,-14 18-4386,14-18 4386,0 19-5160,0-19 5160,0 0-5289,0 0 5289,0 0-6063,0 0 6063</inkml:trace>
          <inkml:trace contextRef="#ctx0" brushRef="#br0" timeOffset="181303.37">19826 16594 10449</inkml:trace>
          <inkml:trace contextRef="#ctx0" brushRef="#br0" timeOffset="181394.3752">19826 16594 10449,'-2'-22'5676,"2"22"-5676,-28-24 5289,28 24-5289,-23-3 5031,23 3-5031,-33-8 903,33 8-903,-34-13 387,34 13-387,-41-11 516,41 11-516,-39-11-129,39 11 129,-37-9-645,37 9 645,-44-22-3999,44 22 3999,-22 0-5289,22 0 5289,-23-12-5160,23 12 5160,0 0-5805,0 0 5805</inkml:trace>
          <inkml:trace contextRef="#ctx0" brushRef="#br0" timeOffset="181742.395">19963 16627 9030,'0'0'0,"-18"76"5289,18-76-5289,-14 41 4773,14-41-4773,-23 28 4644,23-28-4644,-11 32 645,11-32-645,-20 25 645,20-25-645,-13 26 516,13-26-516,-9 23 129,9-23-129,-1 20 258,1-20-258,4 22 258,-4-22-258,18 10 258,-18-10-258,21 3 129,-21-3-129,30 4 129,-30-4-129,31 0 129,-31 0-129,30-3 129,-30 3-129,29-7 129,-29 7-129,23-14 0,-23 14 0,14-17 0,-14 17 0,7-16 129,-7 16-129,0-17 0,0 17 0,-12-21 0,12 21 0,-19-22 0,19 22 0,-25-18-516,25 18 516,-21-9-1032,21 9 1032,-35-22-4644,35 22 4644,-18-7-5031,18 7 5031,-22-13-5160,22 13 5160,0 0-5805,0 0 5805</inkml:trace>
          <inkml:trace contextRef="#ctx0" brushRef="#br0" timeOffset="182086.4147">20244 16466 9417,'0'0'0,"0"17"5160,0-17-5160,-8 19 5160,8-19-5160,-7 35 4644,7-35-4644,-17 35 1032,17-35-1032,-8 47 645,8-47-645,-10 42 387,10-42-387,-8 45 516,8-45-516,-3 43 258,3-43-258,0 41 258,0-41-258,6 37 129,-6-37-129,14 32 258,-14-32-258,21 22 129,-21-22-129,20 15 129,-20-15-129,21 7 129,-21-7-129,21 4 129,-21-4-129,17 0 0,-17 0 0,13-5 0,-13 5 0,7-19 0,-7 19 0,3-24 129,-3 24-129,-3-32 0,3 32 0,-12-38-258,12 38 258,-19-37-258,19 37 258,-24-43-516,24 43 516,-20-34-2709,20 34 2709,-33-49-5031,33 49 5031,-21-29-5289,21 29 5289,-25-32-5418,25 32 5418,-13-16-6063,13 16 6063</inkml:trace>
        </inkml:traceGroup>
        <inkml:traceGroup>
          <inkml:annotationXML>
            <emma:emma xmlns:emma="http://www.w3.org/2003/04/emma" version="1.0">
              <emma:interpretation id="{90081E29-C076-49E1-BAEC-9FB73D291EED}" emma:medium="tactile" emma:mode="ink">
                <msink:context xmlns:msink="http://schemas.microsoft.com/ink/2010/main" type="inkWord" rotatedBoundingBox="20774,16340 21607,16723 21310,17371 20476,16989"/>
              </emma:interpretation>
              <emma:one-of disjunction-type="recognition" id="oneOf5">
                <emma:interpretation id="interp17" emma:lang="en-US" emma:confidence="0">
                  <emma:literal>low</emma:literal>
                </emma:interpretation>
                <emma:interpretation id="interp18" emma:lang="en-US" emma:confidence="0">
                  <emma:literal>Lou</emma:literal>
                </emma:interpretation>
                <emma:interpretation id="interp19" emma:lang="en-US" emma:confidence="0">
                  <emma:literal>Low</emma:literal>
                </emma:interpretation>
                <emma:interpretation id="interp20" emma:lang="en-US" emma:confidence="0">
                  <emma:literal>lour</emma:literal>
                </emma:interpretation>
                <emma:interpretation id="interp21" emma:lang="en-US" emma:confidence="0">
                  <emma:literal>Iou</emma:literal>
                </emma:interpretation>
              </emma:one-of>
            </emma:emma>
          </inkml:annotationXML>
          <inkml:trace contextRef="#ctx0" brushRef="#br0" timeOffset="182582.443">20774 16341 7611,'0'0'0,"9"31"5547,-9-31-5547,-5 20 5418,5-20-5418,-6 48 5031,6-48-5031,-19 47 2967,19-47-2967,-16 67 645,16-67-645,-21 72 516,21-72-516,-24 75 387,24-75-387,-22 76 129,22-76-129,-19 75 129,19-75-129,-13 69-645,13-69 645,-17 51-4644,17-51 4644,0 41-4902,0-41 4902,4 25-5160,-4-25 5160,25 14-5676,-25-14 5676</inkml:trace>
          <inkml:trace contextRef="#ctx0" brushRef="#br0" timeOffset="182890.4607">20926 16824 11223,'0'0'0,"-8"52"5676,8-52-5676,-7 37 5289,7-37-5289,-18 28 5031,18-28-5031,-7 35 903,7-35-903,-21 33 516,21-33-516,-16 34 387,16-34-387,-16 30 258,16-30-258,-9 28 258,9-28-258,0 24 0,0-24 0,3 22 258,-3-22-258,17 11-129,-17-11 129,23 2 129,-23-2-129,27 0 129,-27 0-129,30-4 0,-30 4 0,31-15 0,-31 15 0,27-18 129,-27 18-129,23-24 129,-23 24-129,16-27 0,-16 27 0,6-29 0,-6 29 0,0-24-129,0 24 129,-4-32 0,4 32 0,-17-25-387,17 25 387,-21-18-645,21 18 645,-29-28-2580,29 28 2580,-21-4-5031,21 4 5031,-29-15-5289,29 15 5289,-14 0-5676,14 0 5676,-18-4-6063,18 4 6063</inkml:trace>
          <inkml:trace contextRef="#ctx0" brushRef="#br0" timeOffset="183286.4833">21135 16919 7482,'0'0'0,"12"10"5289,-12-10-5289,4 22 5031,-4-22-5031,-1 11 4773,1-11-4773,0 25 3096,0-25-3096,-6 17 645,6-17-645,-2 19 516,2-19-516,-4 16 258,4-16-258,-1 13 129,1-13-129,0 12 0,0-12 0,0 0 258,0 0-258,12 16 0,-12-16 0,12 0 0,-12 0 0,14 0 0,-14 0 0,17 0 129,-17 0-129,17 0 0,-17 0 0,15 0 0,-15 0 0,13-1 0,-13 1 0,12 0-129,-12 0 129,9 7 129,-9-7-129,0 0 129,0 0-129,12 18 0,-12-18 0,0 0 258,0 0-258,12 13 258,-12-13-258,9 0 258,-9 0-258,13-5 387,-13 5-387,20-15 387,-20 15-387,20-26 258,-20 26-258,26-23 0,-26 23 0,27-26 387,-27 26-387,27-25 0,-27 25 0,25-23 129,-25 23-129,20-18-258,-20 18 258,17-11-258,-17 11 258,11-7-774,-11 7 774,12 0-2451,-12 0 2451,0 0-4773,0 0 4773,0 0-5289,0 0 5289,-15-17-5418,15 17 5418,-16-9-6063,16 9 6063</inkml:trace>
        </inkml:traceGroup>
      </inkml:traceGroup>
    </inkml:traceGroup>
    <inkml:traceGroup>
      <inkml:annotationXML>
        <emma:emma xmlns:emma="http://www.w3.org/2003/04/emma" version="1.0">
          <emma:interpretation id="{27F0E290-888F-4884-BD5C-7842EA6C3B3A}" emma:medium="tactile" emma:mode="ink">
            <msink:context xmlns:msink="http://schemas.microsoft.com/ink/2010/main" type="paragraph" rotatedBoundingBox="18809,16789 25065,16841 25051,18584 18794,18532" alignmentLevel="2"/>
          </emma:interpretation>
        </emma:emma>
      </inkml:annotationXML>
      <inkml:traceGroup>
        <inkml:annotationXML>
          <emma:emma xmlns:emma="http://www.w3.org/2003/04/emma" version="1.0">
            <emma:interpretation id="{A339AC52-F226-4122-A266-451CA7B8D05E}" emma:medium="tactile" emma:mode="ink">
              <msink:context xmlns:msink="http://schemas.microsoft.com/ink/2010/main" type="line" rotatedBoundingBox="18809,16789 25065,16841 25051,18584 18794,18532"/>
            </emma:interpretation>
          </emma:emma>
        </inkml:annotationXML>
        <inkml:traceGroup>
          <inkml:annotationXML>
            <emma:emma xmlns:emma="http://www.w3.org/2003/04/emma" version="1.0">
              <emma:interpretation id="{2F8947DB-4572-4AC9-AE68-99BAFB88DDE3}" emma:medium="tactile" emma:mode="ink">
                <msink:context xmlns:msink="http://schemas.microsoft.com/ink/2010/main" type="inkWord" rotatedBoundingBox="18805,17248 19610,17254 19602,18271 18797,18264"/>
              </emma:interpretation>
              <emma:one-of disjunction-type="recognition" id="oneOf6">
                <emma:interpretation id="interp22" emma:lang="en-US" emma:confidence="0">
                  <emma:literal>big</emma:literal>
                </emma:interpretation>
                <emma:interpretation id="interp23" emma:lang="en-US" emma:confidence="0">
                  <emma:literal>big.</emma:literal>
                </emma:interpretation>
                <emma:interpretation id="interp24" emma:lang="en-US" emma:confidence="0">
                  <emma:literal>blip</emma:literal>
                </emma:interpretation>
                <emma:interpretation id="interp25" emma:lang="en-US" emma:confidence="0">
                  <emma:literal>bld</emma:literal>
                </emma:interpretation>
                <emma:interpretation id="interp26" emma:lang="en-US" emma:confidence="0">
                  <emma:literal>bli</emma:literal>
                </emma:interpretation>
              </emma:one-of>
            </emma:emma>
          </inkml:annotationXML>
          <inkml:trace contextRef="#ctx0" brushRef="#br0" timeOffset="184386.5463">18892 17249 11223,'0'0'0,"4"20"5418,-4-20-5418,3 29 5031,-3-29-5031,0 24 5031,0-24-5031,0 37 1032,0-37-1032,0 38 387,0-38-387,-1 34 258,1-34-258,-6 41 258,6-41-258,-4 44 0,4-44 0,-5 38 258,5-38-258,-5 32 0,5-32 0,-6 61 129,6-61-129,-1 25 516,1-25-516,-5 19 516,5-19-516,-1 21 0,1-21 0,-1 14 129,1-14-129,0 0 0,0 0 0,0-15 129,0 15-129,2-18 129,-2 18-129,5-54-129,-5 54 129,8-29-258,-8 29 258,11-29-387,-11 29 387,14-29 0,-14 29 0,19-26-129,-19 26 129,21-10 258,-21 10-258,21 0-129,-21 0 129,21 6 0,-21-6 0,21 18 258,-21-18-258,17 28 0,-17-28 0,15 34 258,-15-34-258,9 38 129,-9-38-129,1 61 387,-1-61-387,0 0 0,0 0 0,-12 80 774,12-80-774,0 0 258,0 0-258,-42 60 0,42-60 0,0 0 129,0 0-129,-55 29 258,55-29-258,-31 0 387,31 0-387,0 0-387,0 0 387,-55-21-387,55 21 387,0 0-3870,0 0 3870,-34-15-5289,34 15 5289,-8-17-5289,8 17 5289,-11-8-5805,11 8 5805,0-12-6579,0 12 6579</inkml:trace>
          <inkml:trace contextRef="#ctx0" brushRef="#br0" timeOffset="184678.563">19230 17269 11481,'0'0'0,"21"22"5676,-21-22-5676,9 26 5160,-9-26-5160,0 30 4902,0-30-4902,0 47 1032,0-47-1032,-6 55 774,6-55-774,-15 66 0,15-66 0,-17 77 258,17-77-258,-20 61 129,20-61-129,-18 67 129,18-67-129,-20 61 129,20-61-129,-13 62-129,13-62 129,0 0-903,0 0 903,-11 84-4902,11-84 4902,0 0-4515,0 0 4515,0 0-5289,0 0 5289,0 0-5934,0 0 5934</inkml:trace>
          <inkml:trace contextRef="#ctx0" brushRef="#br0" timeOffset="184807.5704">19500 17656 10836</inkml:trace>
          <inkml:trace contextRef="#ctx0" brushRef="#br0" timeOffset="184994.5809">19500 17656 10836,'32'0'5160,"-32"0"-5160,14-3 5031,-14 3-5031,0 0 5031,0 0-5031,7 10 1032,-7-10-1032,-7 1 774,7-1-774,-11 12 387,11-12-387,0 0 258,0 0-258,-36 49 258,36-49-258,0 0 516,0 0-516,-38 76 0,38-76 0,-17 58 516,17-58-516,-10 56 258,10-56-258,-1 67 258,1-67-258,4 67 0,-4-67 0,13 61 387,-13-61-387,20 60 645,-20-60-645,0 0 129,0 0-129,48 79 129,-48-79-129,0 0-387,0 0 387,48 22-1548,-48-22 1548,0 0-5031,0 0 5031,29-54-5031,-29 54 5031,8-65-5418,-8 65 5418,0-80-6708,0 80 6708</inkml:trace>
        </inkml:traceGroup>
        <inkml:traceGroup>
          <inkml:annotationXML>
            <emma:emma xmlns:emma="http://www.w3.org/2003/04/emma" version="1.0">
              <emma:interpretation id="{EBDC625F-B904-4641-8965-78E993AFE39B}" emma:medium="tactile" emma:mode="ink">
                <msink:context xmlns:msink="http://schemas.microsoft.com/ink/2010/main" type="inkWord" rotatedBoundingBox="20154,17116 23983,16747 24124,18207 20295,18576"/>
              </emma:interpretation>
              <emma:one-of disjunction-type="recognition" id="oneOf7">
                <emma:interpretation id="interp27" emma:lang="en-US" emma:confidence="0">
                  <emma:literal>greenhouse</emma:literal>
                </emma:interpretation>
                <emma:interpretation id="interp28" emma:lang="en-US" emma:confidence="0">
                  <emma:literal>greenhouses</emma:literal>
                </emma:interpretation>
                <emma:interpretation id="interp29" emma:lang="en-US" emma:confidence="0">
                  <emma:literal>greenhorn</emma:literal>
                </emma:interpretation>
                <emma:interpretation id="interp30" emma:lang="en-US" emma:confidence="0">
                  <emma:literal>greenhorns</emma:literal>
                </emma:interpretation>
                <emma:interpretation id="interp31" emma:lang="en-US" emma:confidence="0">
                  <emma:literal>greenheart</emma:literal>
                </emma:interpretation>
              </emma:one-of>
            </emma:emma>
          </inkml:annotationXML>
          <inkml:trace contextRef="#ctx0" brushRef="#br0" timeOffset="60380.4536">24001 16931 11223,'0'0'0,"-16"19"5676,16-19-5676,-26 8 5031,26-8-5031,-52-8 5031,52 8-5031,-55-9 1161,55 9-1161,-79-15 903,79 15-903,-85-15 774,85 15-774,-90-25 516,90 25-516,-89-15 387,89 15-387,-85-13 129,85 13-129,-77-11 129,77 11-129,-62-7-129,62 7 129,-52-5-258,52 5 258,-34-1-516,34 1 516,-25-1-1419,25 1 1419,0 0-5289,0 0 5289,-18 2-5289,18-2 5289,5 0-5547,-5 0 5547,5-9-6063,-5 9 6063</inkml:trace>
          <inkml:trace contextRef="#ctx0" brushRef="#br0" timeOffset="199454.4081">20441 17690 9288,'0'0'0,"20"-25"5418,-20 25-5418,7-20 4773,-7 20-4773,11-14 4902,-11 14-4902,1-14 1032,-1 14-1032,9-15 645,-9 15-645,0-16 258,0 16-258,0-16 258,0 16-258,-4-9 0,4 9 0,0 0 0,0 0 0,-25-7 129,25 7-129,-17 7 0,17-7 0,-20 12 258,20-12-258,-22 25 129,22-25-129,0 0 258,0 0-258,-36 73 387,36-73-387,-13 49 258,13-49-258,0 0 129,0 0-129,-14 81 258,14-81-258,0 0 129,0 0-129,1 60 129,-1-60-129,0 0-387,0 0 387,0 0 129,0 0-129,0 0-645,0 0 645,50 7 387,-50-7-387,17-14 0,-17 14 0,15-28 0,-15 28 0,14-18 129,-14 18-129,15-36 258,-15 36-258,10-34 516,-10 34-516,8-18 0,-8 18 0,10-18 387,-10 18-387,6-11-387,-6 11 387,0 0 129,0 0-129,12 6 387,-12-6-387,0 0-516,0 0 516,9 50 129,-9-50-129,4 55 258,-4-55-258,5 50 258,-5-50-258,4 67 387,-4-67-387,2 80 387,-2-80-387,0 86-129,0-86 129,0 80 387,0-80-387,-2 70 774,2-70-774,-8 80 258,8-80-258,-10 57 0,10-57 0,-12 49 258,12-49-258,0 0-258,0 0 258,-34 85 129,34-85-129,0 0 516,0 0-516,0 0-129,0 0 129,-66 40 0,66-40 0,0 0 129,0 0-129,0 0 129,0 0-129,-62-33 0,62 33 0,0 0 259,0 0-259,-32-55 0,32 55 0,0 0-388,0 0 388,0 0 129,0 0-129,-16-59 0,16 59 0,0 0-387,0 0 387,0 0-387,0 0 387,0 0-774,0 0 774,0 0-3225,0 0 3225,16-59-5289,-16 59 5289,0 0-5418,0 0 5418,20-80-6063,-20 80 6063,8-49-6579,-8 49 6579</inkml:trace>
          <inkml:trace contextRef="#ctx0" brushRef="#br0" timeOffset="200575.4723">20595 17538 7353,'0'0'0,"9"50"5031,-9-50-5031,0 28 5031,0-28-5031,0 0 4515,0 0-4515,1 75 1935,-1-75-1935,0 0 1032,0 0-1032,2 92 645,-2-92-645,1 55 645,-1-55-645,0 53 774,0-53-774,0 0 129,0 0-129,0 72 258,0-72-258,0 0 258,0 0-258,0 0 129,0 0-129,0 0 0,0 0 0,0 0 387,0 0-387,10-30 0,-10 30 0,6-42 129,-6 42-129,5-26 387,-5 26-387,8-52 0,-8 52 0,7-44 516,-7 44-516,7-36 0,-7 36 0,11-27 129,-11 27-129,8-17-387,-8 17 387,14-3 258,-14 3-258,14 4 0,-14-4 0,18-1-645,-18 1 645,0 0 129,0 0-129,40 37 516,-40-37-516,0 0 129,0 0-129,51 40 0,-51-40 0,0 0 129,0 0-129,55 43 258,-55-43-258,0 0-129,0 0 129,56 6 645,-56-6-645,26-3 0,-26 3 0,23-4-645,-23 4 645,18-17 0,-18 17 0,17-19 129,-17 19-129,12-38-387,-12 38 387,8-35-387,-8 35 387,3-34-129,-3 34 129,0-34 0,0 34 0,-2-33-129,2 33 129,-9-29-129,9 29 129,-10-19-258,10 19 258,-14-9-129,14 9 129,-15 10 129,15-10-129,-16 19-129,16-19 129,-16 20 0,16-20 0,-16 25-645,16-25 645,-13 55 0,13-55 0,0 0-258,0 0 258,-16 102 129,16-102-129,0 58 0,0-58 0,0 54 129,0-54-129,0 0 0,0 0 0,18 92 258,-18-92-258,0 0 645,0 0-645,35 68 129,-35-68-129,0 0 387,0 0-387,50 32 129,-50-32-129,0 0 129,0 0-129,62-11 0,-62 11 0,0 0 0,0 0 0,63-52 129,-63 52-129,33-36 258,-33 36-258,31-48 0,-31 48 0,27-36-129,-27 36 129,24-50-387,-24 50 387,22-52-129,-22 52 129,14-44-129,-14 44 129,11-21-129,-11 21 129,6-22 0,-6 22 0,0-21-516,0 21 516,0 0 129,0 0-129,-11 0-774,11 0 774,-13 7 258,13-7-258,-13 27-516,13-27 516,-16 60 129,16-60-129,0 0 0,0 0 0,-28 52-258,28-52 258,0 0 129,0 0-129,-14 76 0,14-76 0,0 0 774,0 0-774,1 70 0,-1-70 0,0 0 645,0 0-645,0 0 0,0 0 0,0 0 0,0 0 0,53 43-129,-53-43 129,0 0-129,0 0 129,0 0-258,0 0 258,53-10-129,-53 10 129,0 0-129,0 0 129,31-52-129,-31 52 129,0 0 129,0 0-129,0 0 0,0 0 0,37-52 129,-37 52-129,0 0 129,0 0-129,0 0 0,0 0 0,0 0 258,0 0-258,0 0 129,0 0-129,54 53 0,-54-53 0,0 0 0,0 0 0,24 68 129,-24-68-129,0 0-129,0 0 129,25 59 0,-25-59 0,0 0 0,0 0 0,0 0 0,0 0 0,0 0-129,0 0 129,0 0-387,0 0 387,54-42 0,-54 42 0,0 0 0,0 0 0,26-83 0,-26 83 0,0 0-387,0 0 387,27-57 0,-27 57 0,0 0 129,0 0-129,0 0 129,0 0-129,0 0 387,0 0-387,58 0 258,-58 0-258,0 0 129,0 0-129,30 67 258,-30-67-258,0 0 129,0 0-129,28 67 0,-28-67 0,0 0 258,0 0-258,33 66 0,-33-66 0,0 0 129,0 0-129,0 0-258,0 0 258,54-7-774,-54 7 774,0 0-3225,0 0 3225,37-77-4773,-37 77 4773,18-67-5031,-18 67 5031,11-67-5418,-11 67 5418,9-75-6063,-9 75 6063</inkml:trace>
          <inkml:trace contextRef="#ctx0" brushRef="#br0" timeOffset="200807.4853">22010 17170 9030</inkml:trace>
          <inkml:trace contextRef="#ctx0" brushRef="#br0" timeOffset="201422.5207">22010 17170 9030,'14'45'5289,"-14"-45"-5289,6 36 4902,-6-36-4902,7 57 4515,-7-57-4515,0 66 2322,0-66-2322,2 89-258,-2-89 258,0 89 645,0-89-645,-6 96-129,6-96 129,-7 95 258,7-95-258,-7 83 258,7-83-258,-8 77 387,8-77-387,-4 62 0,4-62 0,0 0 129,0 0-129,-4 59 1032,4-59-1032,0 0 129,0 0-129,0 0 516,0 0-516,20-59 129,-20 59-129,15-34-774,-15 34 774,19-51-129,-19 51 129,24-54 387,-24 54-387,25-37 0,-25 37 0,29-41-258,-29 41 258,25-35 0,-25 35 0,24-16 0,-24 16 0,23-13 0,-23 13 0,19-5 0,-19 5 0,17 3 129,-17-3-129,0 0-774,0 0 774,0 0 0,0 0 0,28 60 258,-28-60-258,0 0 0,0 0 0,9 83-258,-9-83 258,0 0 0,0 0 0,5 91 645,-5-91-645,4 50 0,-4-50 0,0 0 903,0 0-903,10 74 129,-10-74-129,0 0-258,0 0 258,11 55 129,-11-55-129,0 0 129,0 0-129,0 0 129,0 0-129,0 0 129,0 0-129,0 0 129,0 0-129,51-8-258,-51 8 258,0 0 0,0 0 0,26-53 258,-26 53-258,0 0-129,0 0 129,24-70 258,-24 70-258,0 0 0,0 0 0,21-63 387,-21 63-387,0 0 0,0 0 0,9-40 258,-9 40-258,4-23-129,-4 23 129,1-13-516,-1 13 516,0 0 0,0 0 0,0 0 0,0 0 0,0 47 129,0-47-129,0 0-774,0 0 774,0 61 0,0-61 0,0 0-129,0 0 129,4 86 129,-4-86-129,7 48 387,-7-48-387,0 0 0,0 0 0,0 0 129,0 0-129,30 50 129,-30-50-129,0 0 258,0 0-258,0 0 129,0 0-129,0 0 129,0 0-129,49-56 129,-49 56-129,0 0 774,0 0-774,11-82 0,-11 82 0,0-46 0,0 46 0,-6-54-258,6 54 258,-12-47-129,12 47 129,-17-44-258,17 44 258,-21-30-258,21 30 258,-20-38-903,20 38 903,-24-27-1419,24 27 1419,-11-21-4902,11 21 4902,-21-10-5031,21 10 5031,0 0-5160,0 0 5160,-14-13-5676,14 13 5676</inkml:trace>
          <inkml:trace contextRef="#ctx0" brushRef="#br0" timeOffset="202201.5653">22623 17594 10836,'0'0'0,"4"54"5160,-4-54-5160,4 97 4773,-4-97-4773,0 53 4644,0-53-4644,10 60 516,-10-60-516,4 65 774,-4-65-774,7 57-129,-7-57 129,8 49 258,-8-49-258,0 0 387,0 0-387,21 65 129,-21-65-129,0 0 258,0 0-258,0 0 0,0 0 0,46 0-258,-46 0 258,0 0-129,0 0 129,29-63 387,-29 63-387,0 0 0,0 0 0,26-76 258,-26 76-258,0 0 0,0 0 0,18-67 129,-18 67-129,0 0 0,0 0 0,0 0 258,0 0-258,0 0 129,0 0-129,0 0 0,0 0 0,0 0-129,0 0 129,34 53 129,-34-53-129,0 0 0,0 0 0,21 59-129,-21-59 129,0 0-129,0 0 129,0 0 129,0 0-129,54 2-129,-54-2 129,0 0 129,0 0-129,0 0 129,0 0-129,64-63-129,-64 63 129,17-36 0,-17 36 0,18-27-645,-18 27 645,0 0 0,0 0 0,29-38 129,-29 38-129,0 0 0,0 0 0,0 0 387,0 0-387,0 0 129,0 0-129,0 0 129,0 0-129,46 32 129,-46-32-129,0 0 774,0 0-774,12 54 129,-12-54-129,0 0 0,0 0 0,0 63 0,0-63 0,0 0-387,0 0 387,-5 64 0,5-64 0,0 0-129,0 0 129,0 0-129,0 0 129,-25 62-387,25-62 387,0 0 0,0 0 0,0 0 0,0 0 0,0 0-129,0 0 129,0 0 129,0 0-129,0 0-129,0 0 129,0 0 129,0 0-129,-11-43 0,11 43 0,0 0 387,0 0-387,0 0-129,0 0 129,45-17 129,-45 17-129,0 0 0,0 0 0,49-2-258,-49 2 258,0 0 0,0 0 0,51-13 0,-51 13 0,0 0 129,0 0-129,50-36 129,-50 36-129,20-33 0,-20 33 0,17-43-645,-17 43 645,12-38-129,-12 38 129,9-36 258,-9 36-258,3-41 0,-3 41 0,0-26 0,0 26 0,-4-36-129,4 36 129,-13-11 0,13 11 0,-13-2-129,13 2 129,-16 0 129,16 0-129,0 0 0,0 0 0,0 0-258,0 0 258,-38 98 129,38-98-129,-4 54 0,4-54 0,0 76 258,0-76-258,2 63-129,-2-63 129,14 64 258,-14-64-258,18 71 129,-18-71-129,34 58-4644,-34-58 4644,0 0-4386,0 0 4386,58 62-5160,-58-62 5160,0 0-5934,0 0 5934</inkml:trace>
        </inkml:traceGroup>
        <inkml:traceGroup>
          <inkml:annotationXML>
            <emma:emma xmlns:emma="http://www.w3.org/2003/04/emma" version="1.0">
              <emma:interpretation id="{1267468F-3401-4E2C-A963-3D9B73246D4B}" emma:medium="tactile" emma:mode="ink">
                <msink:context xmlns:msink="http://schemas.microsoft.com/ink/2010/main" type="inkWord" rotatedBoundingBox="23527,17788 24748,17020 25388,18037 24167,18805"/>
              </emma:interpretation>
              <emma:one-of disjunction-type="recognition" id="oneOf8">
                <emma:interpretation id="interp32" emma:lang="en-US" emma:confidence="0">
                  <emma:literal>felt</emma:literal>
                </emma:interpretation>
                <emma:interpretation id="interp33" emma:lang="en-US" emma:confidence="0">
                  <emma:literal>feet</emma:literal>
                </emma:interpretation>
                <emma:interpretation id="interp34" emma:lang="en-US" emma:confidence="0">
                  <emma:literal>Heat</emma:literal>
                </emma:interpretation>
                <emma:interpretation id="interp35" emma:lang="en-US" emma:confidence="0">
                  <emma:literal>feoff</emma:literal>
                </emma:interpretation>
                <emma:interpretation id="interp36" emma:lang="en-US" emma:confidence="0">
                  <emma:literal>Hef</emma:literal>
                </emma:interpretation>
              </emma:one-of>
            </emma:emma>
          </inkml:annotationXML>
          <inkml:trace contextRef="#ctx0" brushRef="#br0" timeOffset="202694.5935">23772 18058 9417,'0'0'0,"47"26"5676,-47-26-5676,11-30 4644,-11 30-4644,14-64 4128,-14 64-4128,4-49 1032,-4 49-1032,5-67 645,-5 67-645,0-63 129,0 63-129,-1-53-129,1 53 129,-7-35 0,7 35 0,-7-14-258,7 14 258,0 0 129,0 0-129,0 0 903,0 0-903,-28 85 129,28-85-129,-3 60-129,3-60 129,0 80 387,0-80-387,0 83 129,0-83-129,7 82 258,-7-82-258,9 74 258,-9-74-258,21 65-903,-21-65 903,8 67-4515,-8-67 4515,0 0-4644,0 0 4644,47 54-4773,-47-54 4773,0 0-5547,0 0 5547</inkml:trace>
          <inkml:trace contextRef="#ctx0" brushRef="#br0" timeOffset="203090.6161">24241 17807 9159</inkml:trace>
          <inkml:trace contextRef="#ctx0" brushRef="#br0" timeOffset="203494.6391">24576 17504 12513,'0'0'0,"33"-62"5160,-33 62-5160,9-26 5031,-9 26-5031,0-25 4515,0 25-4515,-5-26 774,5 26-774,-14-18 387,14 18-387,-20-3 258,20 3-258,-25 0 387,25 0-387,-27 15 258,27-15-258,-31 25 0,31-25 0,-32 32 129,32-32-129,-28 60 129,28-60-129,-26 74-516,26-74 516,-21 78 258,21-78-258,-15 94 129,15-94-129,-9 103 0,9-103 0,-3 108-258,3-108 258,0 112 258,0-112-258,6 110-387,-6-110 387,8 85 129,-8-85-129,10 67 516,-10-67-516,9 67-258,-9-67 258,0 0-903,0 0 903,20 60-4128,-20-60 4128,0 0-4644,0 0 4644,0 0-5418,0 0 5418,12-79-5160,-12 79 5160</inkml:trace>
          <inkml:trace contextRef="#ctx0" brushRef="#br0" timeOffset="203002.6111">24302 17322 12771,'0'0'0,"26"-37"5031,-26 37-5031,0 0 5031,0 0-5031,0 0 4644,0 0-4644,-3 9 516,3-9-516,-22 18 516,22-18-516,-26 23 129,26-23-129,-28 26 387,28-26-387,-33 30 258,33-30-258,-32 34 0,32-34 0,-28 52 258,28-52-258,-23 47 0,23-47 0,-17 59 129,17-59-129,-9 62 129,9-62-129,-6 71-258,6-71 258,0 90 129,0-90-129,0 88-129,0-88 129,6 99 258,-6-99-258,7 70-387,-7-70 387,7 79 258,-7-79-258,8 68 0,-8-68 0,7 56 0,-7-56 0,0 0 129,0 0-129,6 59-387,-6-59 387,0 0-903,0 0 903,0 0-4773,0 0 4773,0 0-4773,0 0 4773,1-43-5418,-1 43 5418,0 0-5934,0 0 5934</inkml:trace>
          <inkml:trace contextRef="#ctx0" brushRef="#br0" timeOffset="204366.6889">24465 17774 10965,'0'0'0,"0"45"5031,0-45-5031,-33 80 4773,33-80-4773,0 0 4902,0 0-4902,-59 21 903,59-21-903,0 0 387,0 0-387,-75 0 129,75 0-129,-39-12 516,39 12-516,0 0-645,0 0 645,-63-22 129,63 22-129,0 0-258,0 0 258,0 0-387,0 0 387,0 0-258,0 0 258,0 0-258,0 0 258,0 74-387,0-74 387,0 0-645,0 0 645,60 91 0,-60-91 0,44 44-258,-44-44 258,44 42 0,-44-42 0,50 35 129,-50-35-129,48 22 129,-48-22-129,0 0 258,0 0-258,81 21 129,-81-21-129,0 0 129,0 0-129,61-24 258,-61 24-258,0 0 129,0 0-129,30-58 129,-30 58-129,0 0 129,0 0-129,0-52 129,0 52-129,0 0 129,0 0-129,0 0-258,0 0 258,-55-22 0,55 22 0,0 0 129,0 0-129,-45 30 129,45-30-129,0 0 0,0 0 0,-38 61 258,38-61-258,0 0-387,0 0 387,-15 78 258,15-78-258,0 0 516,0 0-516,8 71 0,-8-71 0,0 0 387,0 0-387,0 0 129,0 0-129,69 66-258,-69-66 258,0 0 0,0 0 0,62 14 387,-62-14-387,0 0 0,0 0 0,66-5 0,-66 5 0,0 0 0,0 0 0,55-34 129,-55 34-129,0 0-129,0 0 129,38-53 516,-38 53-516,0 0 0,0 0 0,23-58-129,-23 58 129,0 0 129,0 0-129,5-48 0,-5 48 0,0 0 0,0 0 0,0 0 129,0 0-129,-1-68-129,1 68 129,0 0 129,0 0-129,0-55 129,0 55-129,0 0 0,0 0 0,10-83 0,-10 83 0,11-63 0,-11 63 0,12-65-129,-12 65 129,14-73-129,-14 73 129,13-83 0,-13 83 0,12-80-129,-12 80 129,9-86-129,-9 86 129,7-80 129,-7 80-129,0-76 0,0 76 0,0-61 129,0 61-129,-4-53 0,4 53 0,-8-41 258,8 41-258,-9-27 129,9 27-129,-9 0 258,9 0-258,-10 19 129,10-19-129,-6 45 258,6-45-258,-6 76 0,6-76 0,-1 79-387,1-79 387,0 121 129,0-121-129,3 125 0,-3-125 0,9 132 0,-9-132 0,12 124-516,-12-124 516,19 121-387,-19-121 387,17 103-774,-17-103 774,30 78-1290,-30-78 1290,13 71-1935,-13-71 1935,0 0-2709,0 0 2709,45 20-2322,-45-20 2322,0 0-1677,0 0 1677,46-72-1032,-46 72 1032,20-80-387,-20 80 387,12-86 258,-12 86-258,1-92 1032,-1 92-1032,9-88 1935,-9 88-1935,-13-81 2322,13 81-2322,-8-84 2322,8 84-2322,-38-54 1677,38 54-1677,-30-43 1161,30 43-1161,-50-17 516,50 17-516,-52-17 0,52 17 0,-51-4-3999,51 4 3999,-64-18-4515,64 18 4515,-55-18-5031,55 18 5031,-59-25-5547,59 25 5547</inkml:trace>
          <inkml:trace contextRef="#ctx0" brushRef="#br0" timeOffset="203185.6215">24241 17807 9159,'0'69'5160,"0"-69"-5160,-25-9 4902,25 9-4902,0 0 3870,0 0-3870,-58 3 2451,58-3-2451,0 0 387,0 0-387,-63-14 516,63 14-516,-35-13-129,35 13 129,-24-17-2967,24 17 2967,-24-10-4515,24 10 4515,-11-5-4773,11 5 4773,-7-37-4902,7 37 4902,3-23-5934,-3 23 5934</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5:12.347"/>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EC0CD6E1-7187-44A9-9D71-8B3A28D5BC5C}" emma:medium="tactile" emma:mode="ink">
          <msink:context xmlns:msink="http://schemas.microsoft.com/ink/2010/main" type="writingRegion" rotatedBoundingBox="5221,14534 6880,15956 6164,16790 4506,15369"/>
        </emma:interpretation>
      </emma:emma>
    </inkml:annotationXML>
    <inkml:traceGroup>
      <inkml:annotationXML>
        <emma:emma xmlns:emma="http://www.w3.org/2003/04/emma" version="1.0">
          <emma:interpretation id="{2F52C4AB-E1B4-4D3D-8582-60CAFEEB9021}" emma:medium="tactile" emma:mode="ink">
            <msink:context xmlns:msink="http://schemas.microsoft.com/ink/2010/main" type="paragraph" rotatedBoundingBox="5221,14534 6880,15956 6164,16790 4506,15369" alignmentLevel="1"/>
          </emma:interpretation>
        </emma:emma>
      </inkml:annotationXML>
      <inkml:traceGroup>
        <inkml:annotationXML>
          <emma:emma xmlns:emma="http://www.w3.org/2003/04/emma" version="1.0">
            <emma:interpretation id="{D4232A00-0C6B-4462-922B-435148CEF6BA}" emma:medium="tactile" emma:mode="ink">
              <msink:context xmlns:msink="http://schemas.microsoft.com/ink/2010/main" type="line" rotatedBoundingBox="5221,14534 6880,15956 6164,16790 4506,15369"/>
            </emma:interpretation>
          </emma:emma>
        </inkml:annotationXML>
        <inkml:traceGroup>
          <inkml:annotationXML>
            <emma:emma xmlns:emma="http://www.w3.org/2003/04/emma" version="1.0">
              <emma:interpretation id="{B5D5EC91-D182-49C0-8EDC-6393DF55708E}" emma:medium="tactile" emma:mode="ink">
                <msink:context xmlns:msink="http://schemas.microsoft.com/ink/2010/main" type="inkWord" rotatedBoundingBox="5221,14534 6880,15956 6164,16790 4506,15369"/>
              </emma:interpretation>
              <emma:one-of disjunction-type="recognition" id="oneOf0">
                <emma:interpretation id="interp0" emma:lang="en-US" emma:confidence="1">
                  <emma:literal>Teak</emma:literal>
                </emma:interpretation>
                <emma:interpretation id="interp1" emma:lang="en-US" emma:confidence="0">
                  <emma:literal>Teal</emma:literal>
                </emma:interpretation>
                <emma:interpretation id="interp2" emma:lang="en-US" emma:confidence="0">
                  <emma:literal>Teaks</emma:literal>
                </emma:interpretation>
                <emma:interpretation id="interp3" emma:lang="en-US" emma:confidence="0">
                  <emma:literal>Teals</emma:literal>
                </emma:interpretation>
                <emma:interpretation id="interp4" emma:lang="en-US" emma:confidence="0">
                  <emma:literal>Peak</emma:literal>
                </emma:interpretation>
              </emma:one-of>
            </emma:emma>
          </inkml:annotationXML>
          <inkml:trace contextRef="#ctx0" brushRef="#br0">5064 15185 13932,'0'0'0,"-11"50"5289,11-50-5289,0 30 5160,0-30-5160,0 24 4515,0-24-4515,3 42 645,-3-42-645,2 48 645,-2-48-645,3 53 387,-3-53-387,4 58 0,-4-58 0,5 62 258,-5-62-258,3 61 129,-3-61-129,5 63 0,-5-63 0,6 53 0,-6-53 0,4 50 0,-4-50 0,4 39-258,-4-39 258,2 30-516,-2-30 516,7 31-1419,-7-31 1419,0 0-4773,0 0 4773,0 0-5160,0 0 5160,1-14-5547,-1 14 5547,8-26-5934,-8 26 5934</inkml:trace>
          <inkml:trace contextRef="#ctx0" brushRef="#br0" timeOffset="339.0193">5502 14813 12255,'0'0'0,"16"-5"5547,-16 5-5547,18-4 5289,-18 4-5289,0 0 5289,0 0-5289,0 10 1032,0-10-1032,-13 11 774,13-11-774,-25 16 516,25-16-516,-38 20 387,38-20-387,-49 23 387,49-23-387,-62 26 387,62-26-387,-69 27 387,69-27-387,-75 21 258,75-21-258,-74 17 129,74-17-129,-73 13 130,73-13-130,-66 13 0,66-13 0,-57 5 0,57-5 0,-45 6 0,45-6 0,-36 7 0,36-7 0,-30 3 0,30-3 0,-20 7-259,20-7 259,-13 8-1161,13-8 1161,-4 21-5160,4-21 5160,-9 14-5547,9-14 5547,0 29-5547,0-29 5547,0 22-6192,0-22 6192</inkml:trace>
          <inkml:trace contextRef="#ctx0" brushRef="#br0" timeOffset="1299.0741">5573 15772 10707,'0'0'0,"17"20"5289,-17-20-5289,0 0 5160,0 0-5160,14 5 5160,-14-5-5160,0 0 1290,0 0-1290,5-9 903,-5 9-903,0-15 645,0 15-645,0-10 387,0 10-387,-8-12 387,8 12-387,-11-11 387,11 11-387,-17-4 129,17 4-129,-21-3 129,21 3-129,-24 1 0,24-1 0,-26 16 0,26-16 0,-28 22 0,28-22 0,-25 34 129,25-34-129,-22 38-129,22-38 129,-19 45 0,19-45 0,-9 48-129,9-48 129,-8 47 129,8-47-129,0 43-129,0-43 129,4 42 129,-4-42-129,13 37 0,-13-37 0,16 33-129,-16-33 129,25 26 0,-25-26 0,25 18 0,-25-18 0,30 11-129,-30-11 129,35 4-129,-35-4 129,37 0 0,-37 0 0,35-5-129,-35 5 129,39-16-129,-39 16 129,37-24-258,-37 24 258,36-25 0,-36 25 0,35-23-129,-35 23 129,29-28 0,-29 28 0,23-21 0,-23 21 0,21-20 0,-21 20 0,15-16 129,-15 16-129,10-12 0,-10 12 0,0 0 0,0 0 0,0 0 0,0 0 0,0 0 0,0 0 0,-5 8-129,5-8 129,-12 16-129,12-16 129,-13 23-129,13-23 129,-13 32 0,13-32 0,-15 35-129,15-35 129,-9 40-129,9-40 129,-8 37 0,8-37 0,-3 32-129,3-32 129,0 27 0,0-27 0,6 20-129,-6-20 129,13 13-129,-13-13 129,17 0-129,-17 0 129,17-7 0,-17 7 0,19-24 0,-19 24 0,16-26 0,-16 26 0,17-33 0,-17 33 0,13-36 0,-13 36 0,12-36 0,-12 36 0,9-34 129,-9 34-129,5-26 129,-5 26-129,3-17-129,-3 17 129,0 0 0,0 0 0,0 0 129,0 0-129,7 9 0,-7-9 0,5 29 0,-5-29 0,5 35-129,-5-35 129,9 39 0,-9-39 0,14 38 0,-14-38 0,13 38 0,-13-38 0,16 31-129,-16-31 129,21 25 0,-21-25 0,18 15-258,-18-15 258,24 3-516,-24-3 516,13-18-2451,-13 18 2451,20-16-5031,-20 16 5031,9-31-5031,-9 31 5031,15-34-5418,-15 34 5418,8-50-5805,-8 50 5805</inkml:trace>
          <inkml:trace contextRef="#ctx0" brushRef="#br0" timeOffset="1539.088">6155 15421 10836,'0'0'0,"18"-14"5160,-18 14-5160,0 0 4902,0 0-4902,13 34 4128,-13-34-4128,0 29 1161,0-29-1161,8 46 774,-8-46-774,0 56 516,0-56-516,4 71 387,-4-71-387,0 75 387,0-75-387,5 77 387,-5-77-387,2 78 129,-2-78-129,5 76 258,-5-76-258,7 70 0,-7-70 0,7 64-129,-7-64 129,11 51-645,-11-51 645,5 27-1548,-5-27 1548,15 26-5031,-15-26 5031,0 0-4902,0 0 4902,16 14-5547,-16-14 5547,5-8-5934,-5 8 5934</inkml:trace>
          <inkml:trace contextRef="#ctx0" brushRef="#br0" timeOffset="1855.1061">6468 15975 9030,'0'0'0,"16"5"5160,-16-5-5160,0 0 4773,0 0-4773,0 13 4515,0-13-4515,-6 5 516,6-5-516,-10 14 774,10-14-774,-14 14 387,14-14-387,-13 23 516,13-23-516,-19 23 645,19-23-645,-10 32 387,10-32-387,-11 29 516,11-29-516,-2 32 387,2-32-387,0 29 516,0-29-516,9 29 387,-9-29-387,16 22 387,-16-22-387,22 18 129,-22-18-129,29 16 0,-29-16 0,29 9-387,-29-9 387,30 7-258,-30-7 258,25 0-903,-25 0 903,31 0-4128,-31 0 4128,14-17-5160,-14 17 5160,13-16-5160,-13 16 5160,0-22-5676,0 22 5676</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6:00.265"/>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E6D2058E-16DF-43A4-97A7-CEC0C84E225D}" emma:medium="tactile" emma:mode="ink">
          <msink:context xmlns:msink="http://schemas.microsoft.com/ink/2010/main" type="writingRegion" rotatedBoundingBox="4715,14716 10303,15220 10214,16200 4627,15695"/>
        </emma:interpretation>
      </emma:emma>
    </inkml:annotationXML>
    <inkml:traceGroup>
      <inkml:annotationXML>
        <emma:emma xmlns:emma="http://www.w3.org/2003/04/emma" version="1.0">
          <emma:interpretation id="{61AD9485-B116-4E06-98E1-2A9723765E41}" emma:medium="tactile" emma:mode="ink">
            <msink:context xmlns:msink="http://schemas.microsoft.com/ink/2010/main" type="paragraph" rotatedBoundingBox="4715,14716 10303,15220 10214,16200 4627,15695" alignmentLevel="1"/>
          </emma:interpretation>
        </emma:emma>
      </inkml:annotationXML>
      <inkml:traceGroup>
        <inkml:annotationXML>
          <emma:emma xmlns:emma="http://www.w3.org/2003/04/emma" version="1.0">
            <emma:interpretation id="{64157322-784A-4D61-A252-86FF0DB03B3B}" emma:medium="tactile" emma:mode="ink">
              <msink:context xmlns:msink="http://schemas.microsoft.com/ink/2010/main" type="line" rotatedBoundingBox="4715,14716 10303,15220 10214,16200 4627,15695"/>
            </emma:interpretation>
          </emma:emma>
        </inkml:annotationXML>
        <inkml:traceGroup>
          <inkml:annotationXML>
            <emma:emma xmlns:emma="http://www.w3.org/2003/04/emma" version="1.0">
              <emma:interpretation id="{809FBD01-5003-4AFB-9D16-AB0942365E45}" emma:medium="tactile" emma:mode="ink">
                <msink:context xmlns:msink="http://schemas.microsoft.com/ink/2010/main" type="inkWord" rotatedBoundingBox="4690,14988 5153,15030 5123,15373 4660,15331"/>
              </emma:interpretation>
              <emma:one-of disjunction-type="recognition" id="oneOf0">
                <emma:interpretation id="interp0" emma:lang="en-US" emma:confidence="0">
                  <emma:literal>-1</emma:literal>
                </emma:interpretation>
                <emma:interpretation id="interp1" emma:lang="en-US" emma:confidence="0">
                  <emma:literal>"</emma:literal>
                </emma:interpretation>
                <emma:interpretation id="interp2" emma:lang="en-US" emma:confidence="0">
                  <emma:literal>T</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4878 15067 4386,'0'0'0,"4"-13"5160,-4 13-5160,0 0 4902,0 0-4902,0 0 4773,0 0-4773,0 0 2322,0 0-2322,0 0 1677,0 0-1677,0 0 1161,0 0-1161,0 0 1032,0 0-1032,0 0 645,0 0-645,0 0 516,0 0-516,0 0 387,0 0-387,0 0 387,0 0-387,-12 4 258,12-4-258,0 0 387,0 0-387,-21 5 387,21-5-387,-12 2 387,12-2-387,-17 0 129,17 0-129,-16 3 387,16-3-387,-18 0 129,18 0-129,-17 4 258,17-4-258,-19 0 129,19 0-129,-14 0 129,14 0-129,-16 0 129,16 0-129,-12 0 0,12 0 0,-11 3 0,11-3 0,0 0-258,0 0 258,-13 8-516,13-8 516,0 0-1806,0 0 1806,0 0-5031,0 0 5031,0 0-5160,0 0 5160,0 0-5805,0 0 5805,0-17-5805,0 17 5805</inkml:trace>
          <inkml:trace contextRef="#ctx0" brushRef="#br0" timeOffset="632.0361">5126 15086 3225,'0'0'0,"5"-15"4257,-5 15-4257,0 0 4257,0 0-4257,7-14 2838,-7 14-2838,0-15 2322,0 15-2322,0 0 1806,0 0-1806,0-13 1419,0 13-1419,0 0 1290,0 0-1290,0 0 1032,0 0-1032,0 0 774,0 0-774,0 0 774,0 0-774,0 0 645,0 0-645,0 0 516,0 0-516,-3 11 516,3-11-516,-4 13 516,4-13-516,0 19 516,0-19-516,-5 19 516,5-19-516,-1 25 516,1-25-516,-2 31 258,2-31-258,0 30 516,0-30-516,-1 32 258,1-32-258,0 35 258,0-35-258,0 28 129,0-28-129,0 26 129,0-26-129,0 25 0,0-25 0,1 19 129,-1-19-129,0 15 0,0-15 0,0 0-129,0 0 129,0 16-258,0-16 258,0 0-903,0 0 903,0 0-4773,0 0 4773,0-6-5289,0 6 5289,0 0-5160,0 0 5160,2-30-5934,-2 30 5934</inkml:trace>
        </inkml:traceGroup>
        <inkml:traceGroup>
          <inkml:annotationXML>
            <emma:emma xmlns:emma="http://www.w3.org/2003/04/emma" version="1.0">
              <emma:interpretation id="{FFC0D813-8266-4F39-8133-7EE61678FE4C}" emma:medium="tactile" emma:mode="ink">
                <msink:context xmlns:msink="http://schemas.microsoft.com/ink/2010/main" type="inkWord" rotatedBoundingBox="8320,15041 10303,15220 10217,16174 8234,15995">
                  <msink:destinationLink direction="with" ref="{F7CBDCC2-F653-4446-9F97-72A459E1B27C}"/>
                </msink:context>
              </emma:interpretation>
              <emma:one-of disjunction-type="recognition" id="oneOf1">
                <emma:interpretation id="interp5" emma:lang="en-US" emma:confidence="0">
                  <emma:literal>=240k</emma:literal>
                </emma:interpretation>
                <emma:interpretation id="interp6" emma:lang="en-US" emma:confidence="0">
                  <emma:literal>S 2401 {</emma:literal>
                </emma:interpretation>
                <emma:interpretation id="interp7" emma:lang="en-US" emma:confidence="0">
                  <emma:literal>S 240k</emma:literal>
                </emma:interpretation>
                <emma:interpretation id="interp8" emma:lang="en-US" emma:confidence="0">
                  <emma:literal>S 2401 '</emma:literal>
                </emma:interpretation>
                <emma:interpretation id="interp9" emma:lang="en-US" emma:confidence="0">
                  <emma:literal>S 240K</emma:literal>
                </emma:interpretation>
              </emma:one-of>
            </emma:emma>
          </inkml:annotationXML>
          <inkml:trace contextRef="#ctx0" brushRef="#br0" timeOffset="12243.7003">8316 15373 6321,'0'0'0,"-7"12"5031,7-12-5031,-13 17 4902,13-17-4902,0 0 4644,0 0-4644,-1 17 1806,1-17-1806,0 0 1290,0 0-1290,0 0 1161,0 0-1161,0 0 903,0 0-903,-4-12 516,4 12-516,0-16 516,0 16-516,4-16 387,-4 16-387,9-26 516,-9 26-516,12-24 258,-12 24-258,12-24 387,-12 24-387,17-20 258,-17 20-258,19-17 129,-19 17-129,22-11 129,-22 11-129,22-3 129,-22 3-129,24 4 0,-24-4 0,22 22 0,-22-22 0,19 31 0,-19-31 0,17 45 0,-17-45 0,11 53-129,-11-53 129,4 70-129,-4-70 129,-2 82-129,2-82 129,-14 85-258,14-85 258,-20 84 0,20-84 0,-26 77 0,26-77 0,-30 67 0,30-67 0,-34 57-129,34-57 129,-30 45 129,30-45-129,-32 24 129,32-24-129,-24 5 0,24-5 0,-22-4 129,22 4-129,-15-18 129,15 18-129,-10-20 258,10 20-258,-4-24 129,4 24-129,0-24 258,0 24-258,7-20 258,-7 20-258,13-16 129,-13 16-129,20-7 258,-20 7-258,22 0 129,-22 0-129,28 5 129,-28-5-129,30 15 0,-30-15 0,28 17 129,-28-17-129,29 20 0,-29-20 0,25 19-129,-25-19 129,25 21-645,-25-21 645,14 2-1677,-14-2 1677,20 9-5031,-20-9 5031,10-9-5289,-10 9 5289,17-13-5547,-17 13 5547,10-29-6063,-10 29 6063</inkml:trace>
          <inkml:trace contextRef="#ctx0" brushRef="#br0" timeOffset="12500.715">8718 15313 11094,'0'0'0,"24"35"5160,-24-35-5160,11 31 4902,-11-31-4902,2 32 4902,-2-32-4902,9 43 387,-9-43-387,2 38 387,-2-38-387,6 42 258,-6-42-258,4 37 258,-4-37-258,9 37 0,-9-37 0,15 25 129,-15-25-129,16 16 129,-16-16-129,25 11-129,-25-11 129,27 0-129,-27 0 129,32 0-645,-32 0 645,29-20-1419,-29 20 1419,41-14-4773,-41 14 4773,28-26-4902,-28 26 4902,30-24-5289,-30 24 5289,19-32-5547,-19 32 5547</inkml:trace>
          <inkml:trace contextRef="#ctx0" brushRef="#br0" timeOffset="12575.7193">9054 15298 7740</inkml:trace>
          <inkml:trace contextRef="#ctx0" brushRef="#br0" timeOffset="12678.7252">9054 15298 7740,'-17'-17'5289,"17"17"-5289,-5 9 5031,5-9-5031,-8 25 4902,8-25-4902,0 55 2064,0-55-2064,-8 50 1290,8-50-1290,-4 73 645,4-73-645,-8 80 387,8-80-387,-5 87 129,5-87-129,-5 85 0,5-85 0,-6 76-258,6-76 258,-1 69-645,1-69 645,-8 40-2580,8-40 2580,2 37-4773,-2-37 4773,5 12-5031,-5-12 5031,13 0-5289,-13 0 5289,13-23-5805,-13 23 5805</inkml:trace>
          <inkml:trace contextRef="#ctx0" brushRef="#br0" timeOffset="13011.7442">9226 15484 9933,'0'0'0,"0"0"5289,0 0-5289,3 21 4902,-3-21-4902,-3 25 4773,3-25-4773,-4 47 774,4-47-774,-12 43 387,12-43-387,-12 57 258,12-57-258,-10 55 129,10-55-129,-8 60 258,8-60-258,-4 54 258,4-54-258,0 48 129,0-48-129,5 40 0,-5-40 0,13 32 258,-13-32-258,23 14 129,-23-14-129,26 5 258,-26-5-258,32-1 129,-32 1-129,34-22 258,-34 22-258,32-32 258,-32 32-258,31-41 258,-31 41-258,24-55 258,-24 55-258,20-60 258,-20 60-258,8-61 258,-8 61-258,0-64 258,0 64-258,-8-65 129,8 65-129,-21-56 129,21 56-129,-29-45 129,29 45-129,-32-36-129,32 36 129,-37-20-774,37 20 774,-41-24-3483,41 24 3483,-33 0-5160,33 0 5160,-33 0-5031,33 0 5031,-18 17-5934,18-17 5934,-16 14-6192,16-14 6192</inkml:trace>
          <inkml:trace contextRef="#ctx0" brushRef="#br0" timeOffset="13415.7673">9801 15175 10707,'0'0'0,"7"12"5160,-7-12-5160,5 24 5031,-5-24-5031,0 29 5031,0-29-5031,0 50 903,0-50-903,-3 51 516,3-51-516,-4 68 258,4-68-258,-8 75 258,8-75-258,-6 81 129,6-81-129,-7 76 258,7-76-258,-4 74 0,4-74 0,-4 69 0,4-69 0,-1 52 129,1-52-129,0 45-387,0-45 387,0 16-1161,0-16 1161,8 9-4902,-8-9 4902,5-12-4902,-5 12 4902,13-19-5547,-13 19 5547,8-44-5547,-8 44 5547</inkml:trace>
          <inkml:trace contextRef="#ctx0" brushRef="#br0" timeOffset="13868.7933">10083 15268 11223,'0'0'0,"27"21"5418,-27-21-5418,6 16 4902,-6-16-4902,8 22 5031,-8-22-5031,0 25 645,0-25-645,0 27 387,0-27-387,-16 24 387,16-24-387,-21 27 0,21-27 0,-29 25 258,29-25-258,-34 26 129,34-26-129,-40 17 129,40-17-129,-37 15-129,37-15 129,-38 9 129,38-9-129,-33 6 0,33-6 0,-28 2 0,28-2 0,-21 0 129,21 0-129,-13 0 129,13 0-129,0 0 129,0 0-129,0 0 0,0 0 0,0 0 129,0 0-129,0 0 129,0 0-129,13 0 0,-13 0 0,16-2 129,-16 2-129,19-2 0,-19 2 0,19-3 0,-19 3 0,20 0 0,-20 0 0,20 0 0,-20 0 0,20 5 0,-20-5 0,18 17 0,-18-17 0,16 21 129,-16-21-129,17 39 0,-17-39 0,19 53 129,-19-53-129,18 58 129,-18-58-129,21 65 258,-21-65-258,19 66 129,-19-66-129,23 69 258,-23-69-258,21 61 258,-21-61-258,23 52 129,-23-52-129,21 40 129,-21-40-129,18 28 258,-18-28-258,18 14-258,-18-14 258,13 1-516,-13-1 516,17-3-5031,-17 3 5031,0-30-5160,0 30 5160,-1-32-5676,1 32 5676,-12-50-6063,12 50 6063</inkml:trace>
          <inkml:trace contextRef="#ctx0" brushRef="#br0" timeOffset="-45533.6043">7430 15502 11094,'0'0'0,"3"21"5547,-3-21-5547,-7 5 5289,7-5-5289,-11 16 5160,11-16-5160,-25 6 645,25-6-645,-26 5 387,26-5-387,-33 4 387,33-4-387,-38 6 258,38-6-258,-43 3 258,43-3-258,-39 7 129,39-7-129,-37 5 129,37-5-129,-37 6-129,37-6 129,-29 11 0,29-11 0,-26 9-129,26-9 129,-20 10-258,20-10 258,-18 8-387,18-8 387,-10 17-1032,10-17 1032,-14 0-2451,14 0 2451,-3 10-5160,3-10 5160,0 0-5031,0 0 5031,0 0-5547,0 0 5547,0 0-5805,0 0 5805</inkml:trace>
          <inkml:trace contextRef="#ctx0" brushRef="#br0" timeOffset="-45093.5792">7550 15737 9417,'0'0'0,"10"15"5418,-10-15-5418,-2 25 5031,2-25-5031,-15 13 5031,15-13-5031,-12 23 1032,12-23-1032,-30 10 1032,30-10-1032,-29 18 774,29-18-774,-39 12 774,39-12-774,-40 23 516,40-23-516,-43 6 645,43-6-645,-42 9 387,42-9-387,-38 0 258,38 0-258,-35 2 387,35-2-387,-28 7 129,28-7-129,-23 2 129,23-2-129,-18 0 0,18 0 0,-14 2 0,14-2 0,-11 7-258,11-7 258,0 0-387,0 0 387,-9 11-1419,9-11 1419,-11-3-5160,11 3 5160,0 0-5289,0 0 5289,0 0-5934,0 0 5934,-5-12-6192,5 12 6192</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6:53.893"/>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F7CBDCC2-F653-4446-9F97-72A459E1B27C}" emma:medium="tactile" emma:mode="ink">
          <msink:context xmlns:msink="http://schemas.microsoft.com/ink/2010/main" type="inkDrawing" rotatedBoundingBox="8346,16448 10044,16269 10069,16498 8370,16676" semanticType="callout" shapeName="Other">
            <msink:sourceLink direction="with" ref="{FFC0D813-8266-4F39-8133-7EE61678FE4C}"/>
          </msink:context>
        </emma:interpretation>
      </emma:emma>
    </inkml:annotationXML>
    <inkml:trace contextRef="#ctx0" brushRef="#br0">10069 16498 9159,'0'0'0,"-6"-21"5289,6 21-5289,-25-20 5289,25 20-5289,-34-21 4902,34 21-4902,-49-30 774,49 30-774,-58-19 645,58 19-645,-81-30 258,81 30-258,-89-19 645,89 19-645,-103-11 129,103 11-129,-107 0 129,107 0-129,-110 10 129,110-10-129,-114 21 129,114-21-129,-117 32 258,117-32-258,-117 37 0,117-37 0,-110 45 129,110-45-129,-107 44 0,107-44 0,-104 36-129,104-36 129,-98 20-645,98-20 645,-84 23-3870,84-23 3870,-83 0-5031,83 0 5031,-65-10-5676,65 10 5676,-50-29-5805,50 29 5805</inkml:trace>
  </inkml:traceGroup>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2:40.172"/>
    </inkml:context>
    <inkml:brush xml:id="br0">
      <inkml:brushProperty name="width" value="0.05292" units="cm"/>
      <inkml:brushProperty name="height" value="0.05292" units="cm"/>
      <inkml:brushProperty name="color" value="#1F497D"/>
    </inkml:brush>
  </inkml:definitions>
  <inkml:traceGroup>
    <inkml:annotationXML>
      <emma:emma xmlns:emma="http://www.w3.org/2003/04/emma" version="1.0">
        <emma:interpretation id="{DFCA32F5-E913-49AE-BEDC-7EFBC438E5D1}" emma:medium="tactile" emma:mode="ink">
          <msink:context xmlns:msink="http://schemas.microsoft.com/ink/2010/main" type="inkDrawing" rotatedBoundingBox="23092,16474 24299,16696 24277,16811 23071,16589" semanticType="underline" shapeName="Other">
            <msink:sourceLink direction="with" ref="{1DAAAC09-2A1C-41D7-8484-0FB611CDB5F2}"/>
          </msink:context>
        </emma:interpretation>
      </emma:emma>
    </inkml:annotationXML>
    <inkml:trace contextRef="#ctx0" brushRef="#br0">24288 16739 10836,'1'13'5289,"-1"-13"-5289,-25 0 5160,25 0-5160,-36 0 5160,36 0-5160,-63-13 903,63 13-903,-76-12 903,76 12-903,-100-30 645,100 30-645,-109-25 645,109 25-645,-119-36 516,119 36-516,-119-35 129,119 35-129,-117-28 258,117 28-258,-107-25 0,107 25 0,-95-24 0,95 24 0,-79-22 0,79 22 0,-61-4 0,61 4 0,-46 0-129,46 0 129,-30 4-258,30-4 258,-20 13-258,20-13 258,-4 12-387,4-12 387,0 13-903,0-13 903,12 27-3096,-12-27 3096,12 9-5031,-12-9 5031,28 14-5289,-28-14 5289,23 6-5547,-23-6 5547,37 16-5934,-37-16 5934</inkml:trace>
  </inkml:traceGroup>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29T20:28:00.84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E58F0D8-730B-4C47-9EB8-17BDA0F7CFC7}" emma:medium="tactile" emma:mode="ink">
          <msink:context xmlns:msink="http://schemas.microsoft.com/ink/2010/main" type="writingRegion" rotatedBoundingBox="-8487,12699 -8472,12699 -8472,12714 -8487,12714"/>
        </emma:interpretation>
      </emma:emma>
    </inkml:annotationXML>
    <inkml:traceGroup>
      <inkml:annotationXML>
        <emma:emma xmlns:emma="http://www.w3.org/2003/04/emma" version="1.0">
          <emma:interpretation id="{A668866C-7518-4E5F-AE75-473F75856C9B}" emma:medium="tactile" emma:mode="ink">
            <msink:context xmlns:msink="http://schemas.microsoft.com/ink/2010/main" type="paragraph" rotatedBoundingBox="-8487,12699 -8472,12699 -8472,12714 -8487,12714" alignmentLevel="1"/>
          </emma:interpretation>
        </emma:emma>
      </inkml:annotationXML>
      <inkml:traceGroup>
        <inkml:annotationXML>
          <emma:emma xmlns:emma="http://www.w3.org/2003/04/emma" version="1.0">
            <emma:interpretation id="{BE3E2700-411F-4B02-BE5B-FDB235D5D527}" emma:medium="tactile" emma:mode="ink">
              <msink:context xmlns:msink="http://schemas.microsoft.com/ink/2010/main" type="line" rotatedBoundingBox="-8487,12699 -8472,12699 -8472,12714 -8487,12714"/>
            </emma:interpretation>
          </emma:emma>
        </inkml:annotationXML>
        <inkml:traceGroup>
          <inkml:annotationXML>
            <emma:emma xmlns:emma="http://www.w3.org/2003/04/emma" version="1.0">
              <emma:interpretation id="{29F56398-477C-4E7B-9C5C-1B500F152D38}" emma:medium="tactile" emma:mode="ink">
                <msink:context xmlns:msink="http://schemas.microsoft.com/ink/2010/main" type="inkWord" rotatedBoundingBox="-8487,12699 -8472,12699 -8472,12714 -8487,12714"/>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7:05.114"/>
    </inkml:context>
    <inkml:brush xml:id="br0">
      <inkml:brushProperty name="width" value="0.05292" units="cm"/>
      <inkml:brushProperty name="height" value="0.05292" units="cm"/>
      <inkml:brushProperty name="color" value="#1F497D"/>
    </inkml:brush>
    <inkml:context xml:id="ctx1">
      <inkml:inkSource xml:id="inkSrc4">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4-09-24T13:17:10.835"/>
    </inkml:context>
  </inkml:definitions>
  <inkml:trace contextRef="#ctx0" brushRef="#br0">1255 8158 3870,'0'0'0,"8"10"4644,-8-10-4644,0 0 4644,0 0-4644,11 22 2838,-11-22-2838,0 0 2451,0 0-2451,0 0 1935,0 0-1935,0 0 1548,0 0-1548,8 14 1161,-8-14-1161,0 0 1032,0 0-1032,0 0 1032,0 0-1032,-8 0 645,8 0-645,0 0 645,0 0-645,-17 16 387,17-16-387,-15 8 387,15-8-387,-23 5 387,23-5-387,-26 7 129,26-7-129,-35 6 258,35-6-258,-38 8 129,38-8-129,-45 2 129,45-2-129,-45 0 129,45 0-129,-49-5 258,49 5-258,-45-11 129,45 11-129,-42-14 129,42 14-129,-38-13 129,38 13-129,-33-17 129,33 17-129,-23-14 129,23 14-129,-18-15 129,18 15-129,-12-11 129,12 11-129,0 0 0,0 0 0,-9-5 129,9 5-129,0 0 129,0 0-129,0 0 0,0 0 0,0 0 0,0 0 0,0 0 129,0 0-129,0 0 0,0 0 0,0 0 0,0 0 0,0 0 0,0 0 0,0 0 0,0 0 0,7 4 0,-7-4 0,0 0 0,0 0 0,14 12 0,-14-12 0,10 6 0,-10-6 0,12 9 129,-12-9-129,16 4 0,-16-4 0,20 2 0,-20-2 0,24 5 0,-24-5 0,26 4 0,-26-4 0,34 4 0,-34-4 0,36 9 0,-36-9 0,38 8 0,-38-8 0,42 6 0,-42-6 0,43 9 0,-43-9 0,39 14 0,-39-14 0,37 15 0,-37-15 0,35 12 0,-35-12 0,29 12 0,-29-12 0,23 6 129,-23-6-129,17 5-129,-17-5 129,16 2 0,-16-2 0,11 5 0,-11-5 0,0 0 0,0 0 0,12 0 0,-12 0 0,0 0 0,0 0 0,0 0-129,0 0 129,0 0 0,0 0 0,0 0 0,0 0 0,-12 4-129,12-4 129,-17 6 0,17-6 0,-24 8 0,24-8 0,-30 11-129,30-11 129,-39 9 0,39-9 0,-42 9 0,42-9 0,-50 8 0,50-8 0,-50 6 129,50-6-129,-50 4 0,50-4 0,-49 1 0,49-1 0,-45 0 0,45 0 0,-41-2 0,41 2 0,-31-7 129,31 7-129,-28-5 0,28 5 0,-20-4 0,20 4 0,-13-5 0,13 5 0,-11-6 129,11 6-129,0 0 0,0 0 0,0 0 0,0 0 0,0 0 0,0 0 0,0 0-129,0 0 129,0-13-258,0 13 258,0 0-516,0 0 516,7-12-1290,-7 12 1290,12-1-4773,-12 1 4773,0 0-5418,0 0 5418,0-16-5547,0 16 5547,-4-13-6063,4 13 6063</inkml:trace>
  <inkml:trace contextRef="#ctx0" brushRef="#br0" timeOffset="4851.2773">22876 4948 3354</inkml:trace>
  <inkml:trace contextRef="#ctx0" brushRef="#br0" timeOffset="5367.307">22876 4948 3354,'44'16'4902,"-44"-16"-4902,19 6 4902,-19-6-4902,15 0 4773,-15 0-4773,16 3 1677,-16-3-1677,8-14 1419,-8 14-1419,14-10 1290,-14 10-1290,0-23 1032,0 23-1032,4-18 774,-4 18-774,-1-25 903,1 25-903,-8-22 387,8 22-387,-13-27 387,13 27-387,-19-22 258,19 22-258,-26-25 258,26 25-258,-33-27 258,33 27-258,-41-28 258,41 28-258,-45-30 516,45 30-516,-53-34 258,53 34-258,-60-34 387,60 34-387,-70-41 258,70 41-258,-75-41 258,75 41-258,-89-45 129,89 45-129,-96-48 387,96 48-387,-104-49 129,104 49-129,-111-53 0,111 53 0,-120-56 258,120 56-258,-124-55 129,124 55-129,-132-53 0,132 53 0,-135-53 0,135 53 0,-134-51 129,134 51-129,-133-47 129,133 47-129,-141-45 0,141 45 0,-144-40 129,144 40-129,-149-32 0,149 32 0,-150-26 129,150 26-129,-149-28 129,149 28-129,-154-23 0,154 23 0,-157-19 129,157 19-129,-159-12 0,159 12 0,-154-12 129,154 12-129,-150-6-129,150 6 129,-151-4 0,151 4 0,-147-4 0,147 4 0,-144 0 0,144 0 0,-135 1 129,135-1-129,-135 3 0,135-3 0,-132 4 129,132-4-129,-131 10 129,131-10-129,-125 8 129,125-8-129,-115 8 129,115-8-129,-109 13 129,109-13-129,-103 10 0,103-10 0,-91 12 129,91-12-129,-82 17 129,82-17-129,-69 14 258,69-14-258,-57 14 0,57-14 0,-48 13 0,48-13 0,-41 14 129,41-14-129,-28 10 0,28-10 0,-23 10 0,23-10 0,-16 7 0,16-7 0,0 0-129,0 0 129,-12 13-387,12-13 387,12 10-387,-12-10 387,17 0-1548,-17 0 1548,34 8-5289,-34-8 5289,33 0-5289,-33 0 5289,53 11-5805,-53-11 5805,52 2-6450,-52-2 6450</inkml:trace>
  <inkml:trace contextRef="#ctx0" brushRef="#br0">19830 4759 9030,'0'0'0,"0"65"5418,0-65-5418,-6 41 5289,6-41-5289,-5 56 5031,5-56-5031,-13 58 1032,13-58-1032,-13 72 903,13-72-903,-26 76 774,26-76-774,-22 81 645,22-81-645,-27 77 516,27-77-516,-26 73 387,26-73-387,-27 72 258,27-72-258,-25 65 258,25-65-258,-24 51 258,24-51-258,-18 47 129,18-47-129,-14 30 129,14-30-129,-11 28 129,11-28-129,-7 20 129,7-20-129,-1 15 0,1-15 0,0 0 129,0 0-129,8 13 0,-8-13 0,13 6 129,-13-6-129,24 6 129,-24-6-129,27 9 0,-27-9 0,32 9 129,-32-9-129,36 8 129,-36-8-129,39 8 0,-39-8 0,41 7 0,-41-7 0,38 7 129,-38-7-129,37 6 0,-37-6 0,30 2 0,-30-2 0,26 3-129,-26-3 129,21 0-129,-21 0 129,17 3 0,-17-3 0,9 0-129,-9 0 129,0 0 0,0 0 0,0 0-387,0 0 387,0 0-387,0 0 387,0 0-774,0 0 774,0 0-1290,0 0 1290,-16-14-5031,16 14 5031,-5-14-5547,5 14 5547,-16-22-5805,16 22 5805,-6-17-6321,6 17 6321</inkml:trace>
  <inkml:trace contextRef="#ctx1" brushRef="#br0">12348 4516 0,'0'0'0,"0"0"0,0 0 0,0 0 0,0 0 0,0 0 0</inkml:trace>
  <inkml:trace contextRef="#ctx0" brushRef="#br0" timeOffset="6360.3638">19748 5343 8385,'0'0'0,"-13"-12"5418,13 12-5418,0 0 5031,0 0-5031,0 0 4773,0 0-4773,12 0 1419,-12 0-1419,0 0 1032,0 0-1032,13-7 774,-13 7-774,0 0 645,0 0-645,25-11 516,-25 11-516,13-9 258,-13 9-258,17-7 387,-17 7-387,19-8 258,-19 8-258,20-5 0,-20 5 0,18-5 129,-18 5-129,20-1 129,-20 1-129,20-3 129,-20 3-129,15-2 0,-15 2 0,16 0-129,-16 0 129,8-2-387,-8 2 387,12 0-516,-12 0 516,1-11-1419,-1 11 1419,0 0-4902,0 0 4902,6-19-5289,-6 19 5289,0 0-5547,0 0 5547,-3-31-6063,3 31 6063</inkml:trace>
  <inkml:trace contextRef="#ctx0" brushRef="#br0" timeOffset="6703.3835">19763 5032 7740,'0'0'0,"0"0"5418,0 0-5418,17 0 5289,-17 0-5289,9-5 5031,-9 5-5031,25-3 1806,-25 3-1806,16-13 1290,-16 13-1290,22-8 1032,-22 8-1032,24-16 645,-24 16-645,25-7 645,-25 7-645,24-14 387,-24 14-387,25-10 387,-25 10-387,21-13 258,-21 13-258,22-6 258,-22 6-258,19-7 129,-19 7-129,17-5 129,-17 5-129,13 0 129,-13 0-129,12-1-129,-12 1 129,11-1-258,-11 1 258,6-13-774,-6 13 774,16-2-3870,-16 2 3870,3-22-5289,-3 22 5289,6-20-5547,-6 20 5547,0-28-5805,0 28 5805</inkml:trace>
  <inkml:trace contextRef="#ctx0" brushRef="#br0" timeOffset="9070.5188">19798 4275 6063,'0'0'0,"0"23"5031,0-23-5031,0 0 4773,0 0-4773,0 0 4386,0 0-4386,-6 3 1419,6-3-1419,0 0 1419,0 0-1419,0 0 1161,0 0-1161,0 0 903,0 0-903,0 0 774,0 0-774,0 0 516,0 0-516,0 0 645,0 0-645,-4-10 516,4 10-516,0 0 387,0 0-387,0-20 387,0 20-387,0-21 258,0 21-258,1-21 387,-1 21-387,1-28 258,-1 28-258,2-27 129,-2 27-129,0-35 129,0 35-129,1-36 129,-1 36-129,0-39 0,0 39 0,0-39 129,0 39-129,1-37 0,-1 37 0,2-39 0,-2 39 0,1-36 0,-1 36 0,1-37 129,-1 37-129,0-34 129,0 34-129,2-32 129,-2 32-129,2-31 129,-2 31-129,2-33 258,-2 33-258,1-31 129,-1 31-129,2-27 129,-2 27-129,2-29 129,-2 29-129,1-28 0,-1 28 0,1-28 129,-1 28-129,3-25 0,-3 25 0,1-25 129,-1 25-129,3-26 0,-3 26 0,1-24 129,-1 24-129,3-24 0,-3 24 0,1-27 0,-1 27 0,0-24 0,0 24 0,0-22 0,0 22 0,0-26 0,0 26 0,0-26 129,0 26-129,0-22 0,0 22 0,0-25 0,0 25 0,0-24-129,0 24 129,-1-18 0,1 18 0,0-17 0,0 17 0,-1-16 0,1 16 0,0-12 0,0 12 0,0 0 0,0 0 0,0-17 0,0 17 0,0 0 0,0 0 0,0-11 0,0 11 0,0 0 129,0 0-129,0-13-129,0 13 129,0 0 0,0 0 0,0-13 0,0 13 0,0-11 0,0 11 0,0-13 0,0 13 0,0-15 0,0 15 0,0-12 387,0 12-387,0-16 0,0 16 0,0-10 387,0 10-387,0-12 0,0 12 0,0 0 258,0 0-258,0-15 0,0 15 0,0 0 258,0 0-258,0 0 0,0 0 0,0 0 0,0 0 0,0 0-129,0 0 129,0 0 0,0 0 0,0 0 0,0 0 0,0-15-129,0 15 129,0 0 129,0 0-129,0 0 0,0 0 0,0 0 0,0 0 0,-2-15 0,2 15 0,0 0 0,0 0 0,0 0 0,0 0 0,0 0 0,0 0 0,0 0 0,0 0 0,0 0 0,0 0 0,0 0-129,0 0 129,0 0 0,0 0 0,-5-12 0,5 12 0,0 0 0,0 0 0,0 0 0,0 0 0,0-13 0,0 13 0,0 0-387,0 0 387,0 0 0,0 0 0,0-14 0,0 14 0,0 0 0,0 0 0,0 0 0,0 0 0,0-15 0,0 15 0,0 0 0,0 0 0,0 0-129,0 0 129,0-15 387,0 15-387,0 0 0,0 0 0,0-18-387,0 18 387,0-15 0,0 15 0,0-18-258,0 18 258,0-15-129,0 15 129,0-17-258,0 17 258,0-16-129,0 16 129,0-15-258,0 15 258,0-19 0,0 19 0,0-11 0,0 11 0,0 0 0,0 0 0,0-20 129,0 20-129,0 0 0,0 0 0,0 0 0,0 0 0,0 0 129,0 0-129,0 0 0,0 0 0,0 0 0,0 0 0,0 0 0,0 0 0,0 0-129,0 0 129,0 0 0,0 0 0,0 0 0,0 0 0,0 0 0,0 0 0,0 0 0,0 0 0,0 0 0,0 0 0,0 0 0,0 0 0,0 0 0,0 0 0,0 0 0,0 0 0,0 0 129,0 0-129,0 0 0,0 0 0,0 0 0,0 0 0,0 0-129,0 0 129,0 0 0,0 0 0,0 0 0,0 0 0,0 0 129,0 0-129,0 0 0,0 0 0,0 0 0,0 0 0,0 0 0,0 0 0,0 0 0,0 0 0,0-14 0,0 14 0,0 0 0,0 0 0,0 0 0,0 0 0,0 6 0,0-6 0,0 0 129,0 0-129,0 0 0,0 0 0,0 0 129,0 0-129,0-10 0,0 10 0,0 0 0,0 0 0,-2-15 0,2 15 0,-1-20 0,1 20 0,-1-28 0,1 28 0,-3-23-129,3 23 129,-2-28 129,2 28-129,-3-28 0,3 28 0,-2-36 0,2 36 0,0-34 0,0 34 0,0-38 0,0 38 0,0-33 129,0 33-129,0-28 0,0 28 0,5-29 0,-5 29 0,5-31-129,-5 31 129,4-30 0,-4 30 0,5-32 387,-5 32-387,4-33 0,-4 33 0,3-31 258,-3 31-258,1-34 0,-1 34 0,3-37 387,-3 37-387,1-40 0,-1 40 0,0-41 388,0 41-388,0-34 0,0 34 0,0-36 0,0 36 0,0-34 0,0 34 0,0-34 0,0 34 0,0-30 0,0 30 0,0-29 0,0 29 0,-1-22 0,1 22 0,-1-26 0,1 26 0,-2-27 0,2 27 0,-1-26 0,1 26 0,-2-22 0,2 22 0,-1-24 0,1 24 0,-2-22 0,2 22 0,-3-21 0,3 21 0,-3-23 0,3 23 0,-1-11 0,1 11 0,-2-20 0,2 20 0,-2-13 0,2 13 0,0-12 0,0 12 0,0 0 0,0 0 0,0-13 0,0 13 0,0 0 0,0 0 0,0 0 0,0 0 0,0 0 0,0 0 0,0 9 0,0-9 0,0 0 0,0 0 0,-4 14 0,4-14 0,-5 16 0,5-16 0,-3 18 0,3-18 0,-9 16 0,9-16 0,-8 31 0,8-31 0,-10 23 0,10-23 0,-14 29 0,14-29 0,-12 33 0,12-33 0,-14 35 0,14-35 0,-12 30 0,12-30 0,-12 31 0,12-31 0,-12 29-130,12-29 130,-9 26-258,9-26 258,-8 24 129,8-24-129,-8 14-129,8-14 129,-5 16 0,5-16 0,-4 12-129,4-12 129,0 0 0,0 0 0,0 0 0,0 0 0,0 0 0,0 0 0,0 0 0,0 0 0,-4-7 0,4 7 0,0-11 0,0 11 0,0-18 0,0 18 0,0-16 129,0 16-129,1-20 0,-1 20 0,3-27 129,-3 27-129,4-28 259,-4 28-259,4-35 0,-4 35 0,5-31 0,-5 31 0,4-27 0,-4 27 0,6-23 0,-6 23 0,9-29 0,-9 29 0,8-49 0,-8 49 0,8-21 0,-8 21 0,9-13 0,-9 13 0,10-13 0,-10 13 0,7-16 0,-7 16 0,10-8 0,-10 8 0,8-17 0,-8 17 0,0 0 0,0 0 0,16 17 0,-16-17 0,0 0 0,0 0 0,17 7 0,-17-7 0,12 19 0,-12-19 0,9 12 0,-9-12 0,11 10 0,-11-10 0,12 30 0,-12-30 0,12 24 0,-12-24 0,13 26 0,-13-26 0,14 30 0,-14-30 0,15 26 0,-15-26 0,17 20 0,-17-20 0,17 35 0,-17-35 0,16 25 0,-16-25 0,17 20 0,-17-20 0,17 18 0,-17-18 0,16 16 0,-16-16 0,16 9 0,-16-9 0,15 4 0,-15-4 0,17 5-1033,-17-5 1033,0-11-4773,0 11 4773,6-8-5418,-6 8 5418,-1-21-5418,1 21 5418,-3-18-5934,3 18 5934</inkml:trace>
  <inkml:trace contextRef="#ctx0" brushRef="#br0" timeOffset="9402.5378">20216 2814 9933</inkml:trace>
  <inkml:trace contextRef="#ctx0" brushRef="#br0" timeOffset="9498.5433">20216 2814 9933,'17'68'5160,"-17"-68"-5160,11 52 5031,-11-52-5031,5 41 4515,-5-41-4515,12 44 516,-12-44-516,3 42 387,-3-42-387,1 41 387,-1-41-387,3 32-129,-3-32 129,0 25-1161,0-25 1161,5 21-4386,-5-21 4386,0 0-4773,0 0 4773,0 0-5160,0 0 5160,13-13-5160,-13 13 5160</inkml:trace>
  <inkml:trace contextRef="#ctx0" brushRef="#br0" timeOffset="9708.5551">20423 2788 10191,'0'0'0,"0"-18"5289,0 18-5289,-27 0 4902,27 0-4902,-19 7 4902,19-7-4902,-30 3 774,30-3-774,-29 11 774,29-11-774,-40 10 516,40-10-516,-37 13 258,37-13-258,-35 9 129,35-9-129,-35 7-129,35-7 129,-26 13-774,26-13 774,-29 0-2064,29 0 2064,-12 8-4644,12-8 4644,-13 0-4902,13 0 4902,0 0-5289,0 0 5289,0 0-5805,0 0 5805</inkml:trace>
  <inkml:trace contextRef="#ctx0" brushRef="#br0" timeOffset="10023.5734">20450 3131 10707,'0'0'0,"6"24"5289,-6-24-5289,0 29 4773,0-29-4773,-13 5 4902,13-5-4902,-12 14 1032,12-14-1032,-25 4 774,25-4-774,-30 10 645,30-10-645,-37 5 516,37-5-516,-38 3 387,38-3-387,-44 4 258,44-4-258,-39 1 129,39-1-129,-35 2 129,35-2-129,-30 2-258,30-2 258,-22 6-258,22-6 258,-16 2-645,16-2 645,-2 17-4257,2-17 4257,0 0-4773,0 0 4773,5 11-5160,-5-11 5160,11 1-5676,-11-1 5676</inkml:trace>
  <inkml:trace contextRef="#ctx0" brushRef="#br0" timeOffset="10654.6095">20544 2820 6708,'0'0'0,"22"5"5160,-22-5-5160,0 0 4773,0 0-4773,18 32 4773,-18-32-4773,4 20 1935,-4-20-1935,12 40 1290,-12-40-1290,3 36 774,-3-36-774,8 46 516,-8-46-516,2 38 516,-2-38-516,7 43 387,-7-43-387,1 41 258,-1-41-258,4 39-129,-4-39 129,1 29 258,-1-29-258,2 22-129,-2-22 129,0 14 129,0-14-129,0 0 129,0 0-129,0 0 258,0 0-258,0 0 0,0 0 0,-8-28 258,8 28-258,-3-30 387,3 30-387,-4-39 129,4 39-129,0-41 0,0 41 0,0-46 0,0 46 0,8-45 0,-8 45 0,11-44 0,-11 44 0,17-41 0,-17 41 0,21-34 0,-21 34 0,24-25-258,-24 25 258,24-17 129,-24 17-129,27-10 0,-27 10 0,22-6 129,-22 6-129,23-3-129,-23 3 129,17 4 0,-17-4 0,8 11 129,-8-11-129,4 18-129,-4-18 129,0 17 258,0-17-258,-5 14 0,5-14 0,-12 16 258,12-16-258,-15 20 0,15-20 0,-17 16 258,17-16-258,-17 13 0,17-13 0,-16 13 387,16-13-387,-13 13 129,13-13-129,-6 17 129,6-17-129,-1 22 129,1-22-129,2 24-129,-2-24 129,13 22 258,-13-22-258,21 24 129,-21-24-129,25 26 258,-25-26-258,29 28 0,-29-28 0,28 25 129,-28-25-129,27 19-129,-27-19 129,24 14 0,-24-14 0,18 10-129,-18-10 129,14 8-387,-14-8 387,0 0-2193,0 0 2193,0 0-4902,0 0 4902,-8-14-5160,8 14 5160,-17-8-5676,17 8 5676,-32-15-6192,32 15 6192</inkml:trace>
  <inkml:trace contextRef="#ctx0" brushRef="#br0" timeOffset="11323.6477">18307 1722 13932,'0'0'0,"-13"29"5031,13-29-5031,-2 11 4902,2-11-4902,0 0 4773,0 0-4773,0 0 129,0 0-129,0 0 0,0 0 0,0 0-387,0 0 387,7 0-2580,-7 0 2580,0-15-4902,0 15 4902,6-12-4773,-6 12 4773,2-14-5418,-2 14 5418,8-15-5676,-8 15 5676</inkml:trace>
  <inkml:trace contextRef="#ctx0" brushRef="#br0" timeOffset="11487.6569">18408 1617 12900,'0'0'0,"27"33"5031,-27-33-5031,10 20 4773,-10-20-4773,15 17 4902,-15-17-4902,13 1 0,-13-1 0,9-5-516,-9 5 516,12-14-1419,-12 14 1419,0 0-4257,0 0 4257,13-56-4128,-13 56 4128,0 0-5031,0 0 5031,25-61-4644,-25 61 4644</inkml:trace>
  <inkml:trace contextRef="#ctx0" brushRef="#br0" timeOffset="11611.6642">18629 1452 7740,'0'0'0,"79"23"4257,-79-23-4257,26 10 4515,-26-10-4515,0 0 3741,0 0-3741,47 13 2451,-47-13-2451,0 0-258,0 0 258,0 0-3354,0 0 3354,44-17-3870,-44 17 3870,0 0-4386,0 0 4386,0 0-4515,0 0 4515</inkml:trace>
  <inkml:trace contextRef="#ctx0" brushRef="#br0" timeOffset="11743.6717">18999 1381 4644,'0'0'0,"0"0"1677,0 0-1677,44 29 645,-44-29-645,0 0 0,0 0 0,0 0-3354,0 0 3354,47 19-3611,-47-19 3611</inkml:trace>
  <inkml:trace contextRef="#ctx0" brushRef="#br0" timeOffset="11887.68">19182 1396 7740,'0'0'0,"0"0"5031,0 0-5031,60 46 4386,-60-46-4386,0 0 3999,0 0-3999,0 0-129,0 0 129,55 20-2322,-55-20 2322,0 0-3483,0 0 3483,45-16-3870,-45 16 3870,0 0-3999,0 0 3999,47-36-4773,-47 36 4773</inkml:trace>
  <inkml:trace contextRef="#ctx0" brushRef="#br0" timeOffset="12042.6888">19665 1375 9288,'0'0'0,"66"46"4644,-66-46-4644,71 44 4257,-71-44-4257,0 0 3870,0 0-3870,76 12-1419,-76-12 1419,0 0-1677,0 0 1677,73-14-2709,-73 14 2709,0 0-4128,0 0 4128,75-24-3999,-75 24 3999,0 0-4773,0 0 4773</inkml:trace>
  <inkml:trace contextRef="#ctx0" brushRef="#br0" timeOffset="12187.6971">20203 1366 5031,'0'0'0,"50"4"4902,-50-4-4902,54 22 4773,-54-22-4773,0 0 3354,0 0-3354,58 36 2322,-58-36-2322,0 0 2064,0 0-2064,52 39 1032,-52-39-1032,24 15-129,-24-15 129,0 0-2193,0 0 2193,0 0-4128,0 0 4128,63-19-4257,-63 19 4257,0 0-4386,0 0 4386,0 0-4515,0 0 4515</inkml:trace>
  <inkml:trace contextRef="#ctx0" brushRef="#br0" timeOffset="12333.7055">20712 1314 10449,'0'0'0,"53"42"4902,-53-42-4902,0 0 3741,0 0-3741,56 46 4128,-56-46-4128,0 0-129,0 0 129,49 40-1032,-49-40 1032,0 0-2451,0 0 2451,64 13-4128,-64-13 4128,0 0-5031,0 0 5031,63-9-4515,-63 9 4515,0 0-4902,0 0 4902</inkml:trace>
  <inkml:trace contextRef="#ctx0" brushRef="#br0" timeOffset="12385.7085">21312 1506 7611</inkml:trace>
  <inkml:trace contextRef="#ctx0" brushRef="#br0" timeOffset="12458.7126">21312 1506 7611,'106'59'4773,"-106"-59"-4773,52 34 4386,-52-34-4386,54 27 3870,-54-27-3870,49 24 1419,-49-24-1419,49 14-1161,-49-14 1161,42 15-3741,-42-15 3741,43 0-4386,-43 0 4386,38 1-4515,-38-1 4515,35 4-4902,-35-4 4902</inkml:trace>
  <inkml:trace contextRef="#ctx0" brushRef="#br0" timeOffset="12691.726">22011 1680 8901,'0'0'0,"54"19"4386,-54-19-4386,33 14 4257,-33-14-4257,33 7 3999,-33-7-3999,37 9 1290,-37-9-1290,38 13 0,-38-13 0,37 17 0,-37-17 0,38 6 0,-38-6 0,41 15 0,-41-15 0,40 16 0,-40-16 0,42 16-129,-42-16 129,40 19 258,-40-19-258,44 25 0,-44-25 0,43 17 387,-43-17-387,50 18 0,-50-18 0,46 29 387,-46-29-387,51 29 0,-51-29 0,52 22-645,-52-22 645,42 23-3870,-42-23 3870,42 22-4644,-42-22 4644,33 12-4515,-33-12 4515,25 7-5676,-25-7 5676</inkml:trace>
  <inkml:trace contextRef="#ctx0" brushRef="#br0" timeOffset="15102.8638">19031 1632 7353,'0'0'0,"0"0"5031,0 0-5031,0 0 4773,0 0-4773,0 0 4515,0 0-4515,4 11 2064,-4-11-2064,8 18 1935,-8-18-1935,0 18 1290,0-18-1290,2 30 903,-2-30-903,0 29 516,0-29-516,2 47 258,-2-47-258,2 52 258,-2-52-258,3 66 258,-3-66-258,1 64 129,-1-64-129,5 75 387,-5-75-387,3 78 258,-3-78-258,4 79-516,-4-79 516,3 72 258,-3-72-258,4 69 0,-4-69 0,1 65 129,-1-65-129,1 56-258,-1-56 258,0 42 129,0-42-129,0 41-387,0-41 387,0 34 0,0-34 0,0 21 129,0-21-129,0 16 0,0-16 0,0 11 129,0-11-129,0 0 0,0 0 0,0 0 0,0 0 0,0 0-129,0 0 129,0 0 0,0 0 0,11-4-129,-11 4 129,0 0-129,0 0 129,17-19-129,-17 19 129,0 0 0,0 0 0,17-21-258,-17 21 258,11-19 0,-11 19 0,10-18 0,-10 18 0,8-15-129,-8 15 129,9-15 0,-9 15 0,6-18 0,-6 18 0,6-12 129,-6 12-129,3-12 0,-3 12 0,0 0 0,0 0 0,5-12 0,-5 12 0,0 0 129,0 0-129,0 0 0,0 0 0,0 0 129,0 0-129,0 12 129,0-12-129,0 18 0,0-18 0,-5 16 129,5-16-129,-2 23 129,2-23-129,-5 23-129,5-23 129,-5 26 129,5-26-129,-5 25 129,5-25-129,-7 24-129,7-24 129,-5 25 258,5-25-258,-8 17 0,8-17 0,-8 18 0,8-18 0,-9 15 0,9-15 0,-11 13 129,11-13-129,-9 8 129,9-8-129,0 0 0,0 0 0,-17 13 0,17-13 0,0 0 0,0 0 0,-12 8 0,12-8 0,0 0 0,0 0 0,0 0 129,0 0-129,0 0 0,0 0 0,0 0 0,0 0 0,0 0 129,0 0-129,0 0 0,0 0 0,0 0 0,0 0 0,0 0 129,0 0-129,-5-7 0,5 7 0,0 0 0,0 0 0,0 0 129,0 0-129,0-10 0,0 10 0,0 0 0,0 0 0,0-14 129,0 14-129,0 0 0,0 0 0,0 0 0,0 0 0,0 0 0,0 0 0,0 0 129,0 0-129,0 0 0,0 0 0,0 0-129,0 0 129,0 0 0,0 0 0,0 0 0,0 0 0,0 0-129,0 0 129,0 0 129,0 0-129,0 0 0,0 0 0,0 5-129,0-5 129,0 0 0,0 0 0,0 0 129,0 0-129,0 0-129,0 0 129,0 0 129,0 0-129,0 0 0,0 0 0,-8-7 0,8 7 0,-6-12 0,6 12 0,-10-7 0,10 7 0,-9-10 0,9 10 0,-13-7-129,13 7 129,-16-10 129,16 10-129,-19-11 0,19 11 0,-19-14 0,19 14 0,-23-15-129,23 15 129,-21-19 0,21 19 0,-21-16 0,21 16 0,-21-14 129,21 14-129,-17-15 0,17 15 0,-15-16 0,15 16 0,-12-11 129,12 11-129,0 0 0,0 0 0,-13-10 0,13 10 0,0 0-129,0 0 129,0 0-258,0 0 258,0 0-1161,0 0 1161,14 0-5031,-14 0 5031,0 0-5160,0 0 5160,14 8-5676,-14-8 5676,0 0-6063,0 0 6063</inkml:trace>
  <inkml:trace contextRef="#ctx0" brushRef="#br0" timeOffset="16359.9358">19359 1462 14319,'0'0'0,"0"14"5418,0-14-5418,0 22 5160,0-22-5160,7 13 4644,-7-13-4644,0 0 0,0 0 0,0 0 0,0 0 0,10 3-258,-10-3 258,0 0-1548,0 0 1548,0 0-4773,0 0 4773,0 0-4515,0 0 4515,0-51-5289,0 51 5289,0 0-5547,0 0 5547</inkml:trace>
  <inkml:trace contextRef="#ctx0" brushRef="#br0" timeOffset="16510.9444">19371 1362 9546,'0'0'0,"0"0"4386,0 0-4386,0 0 4128,0 0-4128,0 0 3612,0 0-3612,0 0-258,0 0 258,0 0-2580,0 0 2580,0 0-4257,0 0 4257,0 0-4644,0 0 4644,-4-59-4257,4 59 4257,0 0-4902,0 0 4902</inkml:trace>
  <inkml:trace contextRef="#ctx0" brushRef="#br0" timeOffset="16639.9518">19351 1195 7224,'0'0'0,"0"0"4257,0 0-4257,0 0 4773,0 0-4773,0 0 4386,0 0-4386,0 0 1806,0 0-1806,0 0 903,0 0-903,0 0-129,0 0 129,0 0-774,0 0 774,0 0-4773,0 0 4773,0 0-4515,0 0 4515,0-53-4902,0 53 4902,0 0-5031,0 0 5031</inkml:trace>
  <inkml:trace contextRef="#ctx0" brushRef="#br0" timeOffset="16709.9558">19339 1075 5934</inkml:trace>
  <inkml:trace contextRef="#ctx0" brushRef="#br0" timeOffset="16774.9594">19339 1075 5934,'0'0'5031,"0"0"-5031,0 0 4515,0 0-4515,0 0 4257,0 0-4257,0 0 903,0 0-903,0 0-3225,0 0 3225,0 0-4128,0 0 4128,-18-51-4128,18 51 4128,0 0-5031,0 0 5031</inkml:trace>
  <inkml:trace contextRef="#ctx0" brushRef="#br0" timeOffset="16922.968">19297 902 12126,'0'0'0,"0"0"5289,0 0-5289,0 0 4773,0 0-4773,0 0 4644,0 0-4644,0 0 0,0 0 0,0 0-258,0 0 258,0 0-3999,0 0 3999,0 0-4902,0 0 4902,7-68-5289,-7 68 5289,0 0-5547,0 0 5547</inkml:trace>
  <inkml:trace contextRef="#ctx0" brushRef="#br0" timeOffset="17333.9915">19069 921 10836</inkml:trace>
  <inkml:trace contextRef="#ctx0" brushRef="#br0" timeOffset="17711.0131">19069 921 10836,'0'0'5805,"0"0"-5805,0 0 5547,0 0-5547,0 0 5031,0 0-5031,0 0 1032,0 0-1032,0 0 774,0 0-774,-3-55 516,3 55-516,0 0 387,0 0-387,0-79 645,0 79-645,0 0 258,0 0-258,2-68 129,-2 68-129,0 0 129,0 0-129,4-52 129,-4 52-129,0 0 258,0 0-258,0 0 0,0 0 0,0 0 129,0 0-129,8-49 0,-8 49 0,0 0 0,0 0 0,0 0 0,0 0 0,0 0 129,0 0-129,0 0 258,0 0-258,0 0-129,0 0 129,0 0 258,0 0-258,0 0 0,0 0 0,0 0 129,0 0-129,43 1 129,-43-1-129,0 0 129,0 0-129,0 0 0,0 0 0,0 0-258,0 0 258,0 0 129,0 0-129,0 0-129,0 0 129,0 0-129,0 0 129,0 0-129,0 0 129,54-7-129,-54 7 129,0 0 258,0 0-258,0 0 129,0 0-129,44 32 129,-44-32-129,0 0 0,0 0 0,43 53 129,-43-53-129,0 0 129,0 0-129,51 69-129,-51-69 129,0 0 0,0 0 0,55 61-516,-55-61 516,0 0 129,0 0-129,42 46-129,-42-46 129,0 0-387,0 0 387,0 0-3612,0 0 3612,0 0-5160,0 0 5160,0 0-5160,0 0 5160,34-44-5934,-34 44 5934,0 0-6063,0 0 6063</inkml:trace>
  <inkml:trace contextRef="#ctx0" brushRef="#br0" timeOffset="21762.2448">19578 9251 8643</inkml:trace>
  <inkml:trace contextRef="#ctx0" brushRef="#br0" timeOffset="22098.264">19578 9251 8643,'40'-41'5934,"-40"41"-5934,15-21 5418,-15 21-5418,7-33 4644,-7 33-4644,12-23 1161,-12 23-1161,0-33 1161,0 33-1161,-4-21 774,4 21-774,-19-26 645,19 26-645,-21-18 387,21 18-387,-31-16 387,31 16-387,-36-7 258,36 7-258,-43-4 258,43 4-258,-48 0 129,48 0-129,-50 7 129,50-7-129,-49 15 0,49-15 0,-46 23 129,46-23-129,-42 28 129,42-28-129,-37 32 0,37-32 0,-28 38 0,28-38 0,-17 42 0,17-42 0,-11 47 0,11-47 0,0 49 0,0-49 0,2 54 129,-2-54-129,16 54 0,-16-54 0,21 57 0,-21-57 0,23 53 0,-23-53 0,28 50 0,-28-50 0,21 51 129,-21-51-129,21 46 0,-21-46 0,15 45 0,-15-45 0,7 34 0,-7-34 0,1 35 0,-1-35 0,-3 25-129,3-25 129,-13 22 0,13-22 0,-19 17 0,19-17 0,-22 4 0,22-4 0,-25 3 0,25-3 0,-22 0-129,22 0 129,-23-5-258,23 5 258,-16-7-387,16 7 387,-15-18-1161,15 18 1161,-3-13-5418,3 13 5418,-4-22-5547,4 22 5547,5-14-5934,-5 14 5934,11-28-6450,-11 28 6450</inkml:trace>
  <inkml:trace contextRef="#ctx0" brushRef="#br0" timeOffset="22360.279">19397 9369 9933,'0'0'0,"-21"23"5934,21-23-5934,-21 11 5547,21-11-5547,-37 0 5418,37 0-5418,-38 1 645,38-1-645,-45-1 645,45 1-645,-46-2 516,46 2-516,-45-5 258,45 5-258,-40-5 258,40 5-258,-35-3 0,35 3 0,-25-5-258,25 5 258,-19 0-129,19 0 129,-14-4-774,14 4 774,0 6-2322,0-6 2322,0 0-5289,0 0 5289,5 1-5676,-5-1 5676,0 0-5676,0 0 5676,23 0-6450,-23 0 6450</inkml:trace>
  <inkml:trace contextRef="#ctx0" brushRef="#br0" timeOffset="22684.2975">19764 9332 9288,'0'0'0,"14"15"5934,-14-15-5934,2 21 5031,-2-21-5031,0 0 5289,0 0-5289,-8 15 645,8-15-645,-19 5 387,19-5-387,-22 3 258,22-3-258,-25 1 129,25-1-129,-26 0-129,26 0 129,-24 0-774,24 0 774,-32-8-2838,32 8 2838,-21-2-5160,21 2 5160,-18-5-5289,18 5 5289,0 0-6063,0 0 6063,0 0-5934,0 0 5934</inkml:trace>
  <inkml:trace contextRef="#ctx0" brushRef="#br0" timeOffset="22870.3081">19804 9478 9546,'0'0'0,"3"21"5805,-3-21-5805,-3 13 5418,3-13-5418,-7 22 5418,7-22-5418,-16 9 774,16-9-774,-17 14 387,17-14-387,-23 13 258,23-13-258,-25 11 0,25-11 0,-24 19-774,24-19 774,-35 5-5160,35-5 5160,-22 8-5160,22-8 5160,-24 0-5805,24 0 5805,-15 1-6450,15-1 6450</inkml:trace>
  <inkml:trace contextRef="#ctx0" brushRef="#br0" timeOffset="25214.4422">20480 9111 9417,'0'0'0,"0"0"5934,0 0-5934,0 0 5418,0 0-5418,9-14 5418,-9 14-5418,0 0 774,0 0-774,1-14 645,-1 14-645,0 0 387,0 0-387,-10-24 258,10 24-258,-10-12 129,10 12-129,-18-10 0,18 10 0,-19-5 0,19 5 0,-21-2-258,21 2 258,-23 0-129,23 0 129,-20 13-129,20-13 129,-21 15-129,21-15 129,-17 27-129,17-27 129,-10 34-129,10-34 129,-5 34-129,5-34 129,0 30 0,0-30 0,0 34 0,0-34 0,7 30 129,-7-30-129,8 23 0,-8-23 0,13 23-129,-13-23 129,14 13 0,-14-13 0,12 7 0,-12-7 0,12 4 0,-12-4 0,11 0 0,-11 0 0,9-3 0,-9 3 0,11-6 0,-11 6 0,0 0 0,0 0 0,17-16 129,-17 16-129,0 0 0,0 0 0,13-20 129,-13 20-129,0 0-129,0 0 129,11-13 129,-11 13-129,0 0 0,0 0 0,10-10 258,-10 10-258,0 0 0,0 0 0,0 0 0,0 0 0,0 0 129,0 0-129,0 0 0,0 0 0,0 0 129,0 0-129,9-7 129,-9 7-129,0 0 129,0 0-129,0 0 0,0 0 0,0 0 129,0 0-129,0 0 129,0 0-129,0 0 129,0 0-129,0 0 129,0 0-129,0 0 129,0 0-129,0 0 129,0 0-129,0-10 0,0 10 0,0 0 129,0 0-129,0 0 129,0 0-129,0 0 0,0 0 0,0 0 0,0 0 0,0 0 258,0 0-258,0 0 0,0 0 0,0 0 129,0 0-129,0 0 0,0 0 0,0 0-129,0 0 129,0 0 129,0 0-129,0 0 0,0 0 0,0 0 129,0 0-129,0 0-129,0 0 129,0 0 129,0 0-129,0 0 0,0 0 0,0 0 0,0 0 0,0 0 129,0 0-129,0 0 129,0 0-129,7 4 129,-7-4-129,0 0 129,0 0-129,0 0 129,0 0-129,0 0 0,0 0 0,0 0 129,0 0-129,0 0 0,0 0 0,0 0 0,0 0 0,5 15 0,-5-15 0,0 0-129,0 0 129,6 13 0,-6-13 0,0 0 0,0 0 0,9 19 0,-9-19 0,0 0 0,0 0 0,9 18 0,-9-18 0,0 0-129,0 0 129,15 13 0,-15-13 0,0 0-129,0 0 129,17 11-387,-17-11 387,0 0-1032,0 0 1032,22-4-5418,-22 4 5418,4-13-5547,-4 13 5547,9-13-5934,-9 13 5934,4-21-6321,-4 21 6321</inkml:trace>
  <inkml:trace contextRef="#ctx0" brushRef="#br0" timeOffset="25373.4513">20652 9032 5934</inkml:trace>
  <inkml:trace contextRef="#ctx0" brushRef="#br0" timeOffset="26054.4903">20652 9032 5934,'3'63'5805,"-3"-63"-5805,6 43 5418,-6-43-5418,0 36 5160,0-36-5160,6 47 1677,-6-47-1677,3 31 1032,-3-31-1032,8 31 774,-8-31-774,1 22 516,-1-22-516,8 14 258,-8-14-258,0 0 258,0 0-258,13 0 129,-13 0-129,8-7-129,-8 7 129,9-20 129,-9 20-129,12-24-129,-12 24 129,8-29-129,-8 29 129,12-23 0,-12 23 0,9-16-129,-9 16 129,12-14 0,-12 14 0,0 0 0,0 0 0,14-4 0,-14 4 0,6 8-129,-6-8 129,8 16 0,-8-16 0,9 26 0,-9-26 0,8 21 129,-8-21-129,8 19 129,-8-19-129,9 18 129,-9-18-129,8 15-129,-8-15 129,11 9 0,-11-9 0,11 4 0,-11-4 0,10 0 129,-10 0-129,9-8 0,-9 8 0,11-17-129,-11 17 129,10-18 258,-10 18-258,9-21-129,-9 21 129,8-20 129,-8 20-129,9-24 0,-9 24 0,6-19 0,-6 19 0,5-16 0,-5 16 0,0 0 129,0 0-129,7-14 129,-7 14-129,0 0-129,0 0 129,0 0 0,0 0 0,7 14 0,-7-14 0,3 15 129,-3-15-129,2 16 0,-2-16 0,1 16 0,-1-16 0,2 17-129,-2-17 129,4 18 0,-4-18 0,4 13 0,-4-13 0,0 0 0,0 0 0,12 13 0,-12-13 0,0 0 0,0 0 0,16 0-129,-16 0 129,9-7 0,-9 7 0,8-15 129,-8 15-129,9-14-129,-9 14 129,7-16 0,-7 16 0,7-18 0,-7 18 0,5-16 129,-5 16-129,5-15 0,-5 15 0,0 0 129,0 0-129,4-14 0,-4 14 0,0 0 0,0 0 0,0 0 0,0 0 0,9 15 0,-9-15 0,3 14 129,-3-14-129,5 16 0,-5-16 0,8 19 0,-8-19 0,8 17 0,-8-17 0,12 16 0,-12-16 0,11 14 0,-11-14 0,13 10 0,-13-10 0,14 4 0,-14-4 0,16 1 0,-16-1 0,12 0 0,-12 0 0,12-4 0,-12 4 0,10-8-129,-10 8 129,8-12 0,-8 12 0,6-17 129,-6 17-129,2-17 0,-2 17 0,0-14 0,0 14 0,0-14 0,0 14 0,-8-15 0,8 15 0,-8-14-129,8 14 129,-13-14 0,13 14 0,-16-9-387,16 9 387,-18-14-903,18 14 903,0 0-4773,0 0 4773,-25-16-5289,25 16 5289,-11-4-5676,11 4 5676,-11-8-6063,11 8 6063</inkml:trace>
  <inkml:trace contextRef="#ctx0" brushRef="#br0" timeOffset="26447.5128">21269 9109 6321,'0'0'0,"8"67"5547,-8-67-5547,6 30 5031,-6-30-5031,7 28 4644,-7-28-4644,10 27 903,-10-27-903,7 15 516,-7-15-516,11 10 387,-11-10-387,11 2 129,-11-2-129,13 0 258,-13 0-258,15-9 0,-15 9 0,15-15 129,-15 15-129,14-19 0,-14 19 0,13-19 0,-13 19 0,13-18 0,-13 18 0,12-15 129,-12 15-129,9-14 0,-9 14 0,0 0 0,0 0 0,14-14 0,-14 14 0,0 0 129,0 0-129,10 16 129,-10-16-129,7 19 129,-7-19-129,4 19 258,-4-19-258,9 21 129,-9-21-129,5 23 129,-5-23-129,8 22-129,-8-22 129,11 14-129,-11-14 129,0 0-774,0 0 774,22 14-3612,-22-14 3612,0 0-4773,0 0 4773,21-7-5418,-21 7 5418,8-17-5676,-8 17 5676</inkml:trace>
  <inkml:trace contextRef="#ctx0" brushRef="#br0" timeOffset="27014.5452">21617 9138 2322,'0'0'0,"13"49"5289,-13-49-5289,5 23 5160,-5-23-5160,2 24 4773,-2-24-4773,2 16 2193,-2-16-2193,8 20 1032,-8-20-1032,0 0 1161,0 0-1161,1 22 516,-1-22-516,0 0 516,0 0-516,0 0 258,0 0-258,0 0 258,0 0-258,18 0 129,-18 0-129,0 0 0,0 0 0,18-4 0,-18 4 0,12-2 0,-12 2 0,11 0 0,-11 0 0,10 0 129,-10 0-129,10 1 0,-10-1 0,0 0 0,0 0 0,17 13 129,-17-13-129,0 0 0,0 0 0,10 17 129,-10-17-129,0 0 129,0 0-129,0 0 129,0 0-129,10 11-129,-10-11 129,0 0 129,0 0-129,14-13 0,-14 13 0,8-19 129,-8 19-129,9-25 0,-9 25 0,8-33 0,-8 33 0,9-37 0,-9 37 0,9-38 0,-9 38 0,8-44 0,-8 44 0,7-52 0,-7 52 0,5-42 0,-5 42 0,3-46-129,-3 46 129,2-38 0,-2 38 0,3-35 0,-3 35 0,1-30 129,-1 30-129,0-23 0,0 23 0,0-14 258,0 14-258,0 0 129,0 0-129,0-14 129,0 14-129,0 0 129,0 0-129,0 19 258,0-19-258,0 25 129,0-25-129,-3 30 129,3-30-129,0 36 129,0-36-129,0 39 0,0-39 0,0 41 129,0-41-129,6 50 0,-6-50 0,8 46 0,-8-46 0,10 46-129,-10-46 129,13 39-258,-13-39 258,16 39-645,-16-39 645,10 19-2451,-10-19 2451,18 23-5031,-18-23 5031,13 11-5160,-13-11 5160,16 1-5805,-16-1 5805,13-12-5547,-13 12 5547</inkml:trace>
  <inkml:trace contextRef="#ctx0" brushRef="#br0" timeOffset="27075.5487">21972 9011 6321</inkml:trace>
  <inkml:trace contextRef="#ctx0" brushRef="#br0" timeOffset="27150.553">21972 9011 6321,'-28'-23'5418,"28"23"-5418,-17-3 5031,17 3-5031,-17 0 4644,17 0-4644,-23 0 903,23 0-903,-24-4-1935,24 4 1935,-22-3-4386,22 3 4386,-24-4-5031,24 4 5031,-21-4-5418,21 4 5418,-21-5-5546,21 5 5546</inkml:trace>
  <inkml:trace contextRef="#ctx0" brushRef="#br0" timeOffset="27835.5921">22318 9216 7740,'0'0'0,"12"0"5547,-12 0-5547,12 3 5418,-12-3-5418,11 0 4773,-11 0-4773,17 5 1161,-17-5-1161,9-5 645,-9 5-645,13-4 516,-13 4-516,8-16 387,-8 16-387,9-12 258,-9 12-258,2-18 0,-2 18 0,1-20 0,-1 20 0,0-22 129,0 22-129,-3-19-129,3 19 129,-9-15 129,9 15-129,-12-9 0,12 9 0,-15-3 129,15 3-129,-15 0 0,15 0 0,-15 8 129,15-8-129,-13 19 0,13-19 0,-10 28 129,10-28-129,-6 29 0,6-29 0,-1 34 129,1-34-129,0 36 0,0-36 0,12 37 0,-12-37 0,17 38-129,-17-38 129,20 32-129,-20-32 129,21 23-645,-21-23 645,33 26-1935,-33-26 1935,22 10-4902,-22-10 4902,29 5-5289,-29-5 5289,24-4-5547,-24 4 5547,26-14-6063,-26 14 6063</inkml:trace>
  <inkml:trace contextRef="#ctx0" brushRef="#br0" timeOffset="28150.6101">22640 9068 8514,'0'0'0,"12"-2"5676,-12 2-5676,20 1 5289,-20-1-5289,0 0 4902,0 0-4902,9 22 1290,-9-22-1290,0 0 645,0 0-645,-8 21 516,8-21-516,-12 12 129,12-12-129,-12 13 129,12-13-129,-13 8 129,13-8-129,-13 11 0,13-11 0,-9 9 129,9-9-129,-6 12 0,6-12 0,0 0 258,0 0-258,3 21 0,-3-21 0,12 14 0,-12-14 0,16 16 0,-16-16 0,17 19 0,-17-19 0,20 18 129,-20-18-129,17 19 0,-17-19 0,13 14-129,-13-14 129,9 19-129,-9-19 129,1 14 0,-1-14 0,0 0-129,0 0 129,-14 17-129,14-17 129,-15 2-258,15-2 258,-23 0-774,23 0 774,-19 1-2322,19-1 2322,-25-2-4902,25 2 4902,-18-7-5160,18 7 5160,-20-11-5547,20 11 5547,-10-7-5934,10 7 5934</inkml:trace>
  <inkml:trace contextRef="#ctx0" brushRef="#br0" timeOffset="28578.6346">22958 9178 5289,'0'0'0,"0"0"5805,0 0-5805,0 0 5160,0 0-5160,0 0 5031,0 0-5031,0-21 1935,0 21-1935,0 0 1032,0 0-1032,0 0 1032,0 0-1032,-9 0 645,9 0-645,-16 0 258,16 0-258,-16 7 129,16-7-129,-20 12 258,20-12-258,-16 17 0,16-17 0,-17 20 129,17-20-129,-10 21 0,10-21 0,-7 20 0,7-20 0,0 23-129,0-23 129,4 24-129,-4-24 129,12 20-129,-12-20 129,21 20-774,-21-20 774,19 6-1290,-19-6 1290,35 11-4386,-35-11 4386,25 0-5160,-25 0 5160,29 0-5547,-29 0 5547,25-12-5676,-25 12 5676</inkml:trace>
  <inkml:trace contextRef="#ctx0" brushRef="#br0" timeOffset="28923.6544">23210 9119 5934,'0'0'0,"16"0"5418,-16 0-5418,0 0 5418,0 0-5418,4 10 4515,-4-10-4515,-2 27 1290,2-27-1290,-12 12 774,12-12-774,-10 23 258,10-23-258,-16 19 258,16-19-258,-13 23 129,13-23-129,-13 20 129,13-20-129,-11 19 0,11-19 0,-8 20-129,8-20 129,0 13 129,0-13-129,0 0 129,0 0-129,17 14-129,-17-14 129,16 0 0,-16 0 0,19 0 0,-19 0 0,22-8-129,-22 8 129,19-11-129,-19 11 129,19-15-129,-19 15 129,16-20 0,-16 20 0,13-16-258,-13 16 258,6-16 129,-6 16-129,5-15-129,-5 15 129,0 0 0,0 0 0,0 0 0,0 0 0,0 0 0,0 0 0,0 0 0,0 0 0,0 9-129,0-9 129,0 19-129,0-19 129,0 17-645,0-17 645,9 26-3870,-9-26 3870,7 21-4644,-7-21 4644,10 16-5160,-10-16 5160,12 9-5418,-12-9 5418</inkml:trace>
  <inkml:trace contextRef="#ctx0" brushRef="#br0" timeOffset="29036.6608">23404 9203 4773</inkml:trace>
  <inkml:trace contextRef="#ctx0" brushRef="#br0" timeOffset="29338.6781">23404 9203 4773,'14'67'5418,"-14"-67"-5418,9 49 5289,-9-49-5289,9 49 4773,-9-49-4773,9 63 1677,-9-63-1677,2 49 1161,-2-49-1161,8 49 1032,-8-49-1032,0 41 774,0-41-774,0 41 387,0-41-387,0 26 387,0-26-387,0 0 258,0 0-258,-9 6 258,9-6-258,-8-15 129,8 15-129,-4-39 0,4 39 0,-4-46 129,4 46-129,-4-56 129,4 56-129,0-62 129,0 62-129,0-66 0,0 66 0,11-62 0,-11 62 0,13-52 129,-13 52-129,22-48 0,-22 48 0,24-30 129,-24 30-129,28-17 0,-28 17 0,30-8 0,-30 8 0,29 0 129,-29 0-129,26 9 129,-26-9-129,24 18 0,-24-18 0,17 22 0,-17-22 0,8 27-129,-8-27 129,0 27 0,0-27 0,-4 20 0,4-20 0,-17 21 0,17-21 0,-26 9-258,26-9 258,-28 9-387,28-9 387,-33 0-774,33 0 774,-29 0-1419,29 0 1419,-39-15-4386,39 15 4386,-27-11-5289,27 11 5289,-21-19-5418,21 19 5418,-12-14-5805,12 14 5805</inkml:trace>
  <inkml:trace contextRef="#ctx0" brushRef="#br0" timeOffset="29540.6897">23715 9180 8643,'0'0'0,"3"44"5676,-3-44-5676,1 30 5160,-1-30-5160,0 25 4902,0-25-4902,10 27 516,-10-27-516,1 24-129,-1-24 129,0 0-1806,0 0 1806,0 12-4902,0-12 4902,0 0-4902,0 0 4902,5-19-5676,-5 19 5676,2-31-5805,-2 31 5805</inkml:trace>
  <inkml:trace contextRef="#ctx0" brushRef="#br0" timeOffset="30134.7236">23876 9073 3096,'0'0'0,"0"35"5031,0-35-5031,0 16 4902,0-16-4902,0 19 4644,0-19-4644,0 29 1806,0-29-1806,0 14 774,0-14-774,0 19 645,0-19-645,0 13 387,0-13-387,5 17 258,-5-17-258,7 11 129,-7-11-129,0 0 0,0 0 0,18 14 0,-18-14 0,12 3 0,-12-3 0,15 0 258,-15 0-258,17 0 129,-17 0-129,14-10 0,-14 10 0,18-10 258,-18 10-258,15-8 129,-15 8-129,13-12 387,-13 12-387,13-13 258,-13 13-258,12-11 258,-12 11-258,7-14 258,-7 14-258,0 0 129,0 0-129,13-16 129,-13 16-129,0 0 129,0 0-129,5-16 129,-5 16-129,0 0 0,0 0 0,0 0 129,0 0-129,0 0 129,0 0-129,0 0 258,0 0-258,3 18 0,-3-18 0,0 23 129,0-23-129,4 37 129,-4-37-129,4 41 258,-4-41-258,7 53 258,-7-53-258,7 57 387,-7-57-387,12 62 258,-12-62-258,11 65 258,-11-65-258,12 65 516,-12-65-516,9 54 387,-9-54-387,9 53 258,-9-53-258,4 38 129,-4-38-129,2 32 258,-2-32-258,0 20-129,0-20 129,0 0-129,0 0 129,-19-3-774,19 3 774,-25-37-4902,25 37 4902,-22-48-5160,22 48 5160,-27-71-5418,27 71 5418,-26-81-5805,26 81 5805</inkml:trace>
  <inkml:trace contextRef="#ctx0" brushRef="#br0" timeOffset="30275.7317">23815 8883 9804,'0'0'0,"12"36"5547,-12-36-5547,21 35 5289,-21-35-5289,16 29 4773,-16-29-4773,13 11-645,-13-11 645,0 0-4644,0 0 4644,13 2-5031,-13-2 5031,3-9-5676,-3 9 5676,0-27-5934,0 27 5934</inkml:trace>
  <inkml:trace contextRef="#ctx0" brushRef="#br0" timeOffset="31374.7946">23007 10020 8256,'0'0'0,"10"0"5547,-10 0-5547,12-20 5289,-12 20-5289,0-21 5160,0 21-5160,0 0 1290,0 0-1290,-4-33 516,4 33-516,-9-14 645,9 14-645,-21-13 516,21 13-516,-25-1 258,25 1-258,-32 4 129,32-4-129,-29 18 0,29-18 0,-30 26 0,30-26 0,-26 35 129,26-35-129,-22 38 0,22-38 0,-13 37 0,13-37 0,-2 39 129,2-39-129,2 34 0,-2-34 0,13 26 0,-13-26 0,20 15 0,-20-15 0,25 10 0,-25-10 0,26 0-129,-26 0 129,27-7 0,-27 7 0,22-18-129,-22 18 129,22-22-129,-22 22 129,14-22 0,-14 22 0,11-22 0,-11 22 0,9-20 129,-9 20-129,4-17 0,-4 17 0,1-12 129,-1 12-129,0 0 129,0 0-129,0 0 0,0 0 0,0 0 129,0 0-129,5 18 129,-5-18-129,5 19 129,-5-19-129,7 24 0,-7-24 0,7 25 0,-7-25 0,10 26 0,-10-26 0,12 29-387,-12-29 387,9 13-1032,-9-13 1032,19 12-5160,-19-12 5160,10 0-5160,-10 0 5160,16-8-5805,-16 8 5805,12-31-6450,-12 31 6450</inkml:trace>
  <inkml:trace contextRef="#ctx0" brushRef="#br0" timeOffset="31569.8057">23220 9624 8901,'0'0'0,"16"62"5547,-16-62-5547,8 49 5418,-8-49-5418,1 51 5031,-1-51-5031,6 72 903,-6-72-903,1 59 516,-1-59-516,0 61 258,0-61-258,0 64-258,0-64 258,0 51-1032,0-51 1032,5 53-4902,-5-53 4902,4 39-5160,-4-39 5160,8 25-5418,-8-25 5418,0 0-5805,0 0 5805</inkml:trace>
  <inkml:trace contextRef="#ctx0" brushRef="#br0" timeOffset="31729.8149">23364 9903 8127,'0'0'0,"-31"-11"5676,31 11-5676,-26 4 4902,26-4-4902,-23 11 4902,23-11-4902,-39 11 774,39-11-774,-29 15 387,29-15-387,-30 20-2193,30-20 2193,-33 6-4902,33-6 4902,-25 6-5160,25-6 5160,-24 0-5676,24 0 5676,-11 1-5805,11-1 5805</inkml:trace>
  <inkml:trace contextRef="#ctx0" brushRef="#br0" timeOffset="32190.8413">23364 9979 7611,'0'0'0,"1"64"4902,-1-64-4902,3 32 4773,-3-32-4773,4 33 4257,-4-33-4257,7 28 0,-7-28 0,5 20 0,-5-20 0,8 11-129,-8-11 129,9 3-129,-9-3 129,0 0-129,0 0 129,20-21-129,-20 21 129,9-30 0,-9 30 0,12-33 0,-12 33 0,8-33 129,-8 33-129,13-32 129,-13 32-129,9-22 258,-9 22-258,10-18 387,-10 18-387,10-7 258,-10 7-258,11 0 258,-11 0-258,13 17 258,-13-17-258,12 19 258,-12-19-258,14 27 258,-14-27-258,12 24 258,-12-24-258,16 21 129,-16-21-129,13 19 258,-13-19-258,15 9 129,-15-9-129,13 0 129,-13 0-129,16-5 0,-16 5 0,13-13 129,-13 13-129,14-17 387,-14 17-387,12-20 129,-12 20-129,13-11 387,-13 11-387,14-15 258,-14 15-258,14-4 387,-14 4-387,12 0 387,-12 0-387,16 12 516,-16-12-516,12 18 516,-12-18-516,14 26 258,-14-26-258,13 29 258,-13-29-258,15 24 0,-15-24 0,13 27-774,-13-27 774,0 14-4773,0-14 4773,0 0-5289,0 0 5289,0 0-5676,0 0 5676,5-25-6192,-5 25 6192</inkml:trace>
  <inkml:trace contextRef="#ctx0" brushRef="#br0" timeOffset="33634.9236">20468 10282 2709,'0'0'0,"-1"18"4902,1-18-4902,0 11 4902,0-11-4902,0 0 4773,0 0-4773,14-3 1548,-14 3-1548,16 0 1032,-16 0-1032,12-7 903,-12 7-903,18-1 903,-18 1-903,16-10 1032,-16 10-1032,24-6 645,-24 6-645,21-11 516,-21 11-516,28-6 516,-28 6-516,29-5 516,-29 5-516,34-3 387,-34 3-387,38 0 129,-38 0-129,41 0 129,-41 0-129,45 0 129,-45 0-129,49 3 129,-49-3-129,52 5 129,-52-5-129,56 10 129,-56-10-129,55 6 129,-55-6-129,60 7 129,-60-7-129,60 9 129,-60-9-129,65 5 129,-65-5-129,70 13 129,-70-13-129,72 11 0,-72-11 0,73 10 129,-73-10-129,75 15 129,-75-15-129,79 14 129,-79-14-129,79 14 129,-79-14-129,81 13 129,-81-13-129,80 6 0,-80-6 0,78 8 129,-78-8-129,83 6 129,-83-6-129,79 3 0,-79-3 0,79 1 129,-79-1-129,76 0 129,-76 0-129,77-6 0,-77 6 0,75-4 129,-75 4-129,73-8 129,-73 8-129,70-10 129,-70 10-129,67-12 129,-67 12-129,69-14 0,-69 14 0,70-13 129,-70 13-129,68-6 0,-68 6 0,68-5 0,-68 5 0,67-4 0,-67 4 0,67-4 129,-67 4-129,62 0 0,-62 0 0,62 10 129,-62-10-129,55 8 129,-55-8-129,53 10 0,-53-10 0,49 4 129,-49-4-129,48 7 0,-48-7 0,44 8 129,-44-8-129,45 13 129,-45-13-129,42 5 0,-42-5 0,41 2 129,-41-2-129,41 15 0,-41-15 0,41 7 129,-41-7-129,42 7 129,-42-7-129,40 7 258,-40-7-258,41 7 129,-41-7-129,39 3 129,-39-3-129,41 5 0,-41-5 0,42 3 258,-42-3-258,44-2 129,-44 2-129,42-6 129,-42 6-129,46-5 258,-46 5-258,46 0 129,-46 0-129,48-7 129,-48 7-129,50 0 258,-50 0-258,50-5 258,-50 5-258,50-6 0,-50 6 0,45 0 0,-45 0 0,46 0 129,-46 0-129,40 0 0,-40 0 0,34-1-129,-34 1 129,29 0-129,-29 0 129,22-10-387,-22 10 387,19-2-903,-19 2 903,-1-19-5160,1 19 5160,0-21-5676,0 21 5676,-15-34-5934,15 34 5934,-26-35-6321,26 35 6321</inkml:trace>
  <inkml:trace contextRef="#ctx0" brushRef="#br0" timeOffset="34474.9718">20650 11243 7740,'0'0'0,"11"-4"5676,-11 4-5676,17-9 5418,-17 9-5418,0 0 5031,0 0-5031,9-5 1290,-9 5-1290,0 0 516,0 0-516,-9 0 258,9 0-258,-16 5 258,16-5-258,-21 16 0,21-16 0,-20 23-129,20-23 129,-24 23 0,24-23 0,-21 30-129,21-30 129,-18 33 0,18-33 0,-11 34 0,11-34 0,-3 29 0,3-29 0,0 25 0,0-25 0,10 17 0,-10-17 0,17 4 0,-17-4 0,21 0 0,-21 0 0,23-4 0,-23 4 0,23-16 0,-23 16 0,23-18-129,-23 18 129,18-25 0,-18 25 0,15-20 0,-15 20 0,12-17 0,-12 17 0,0 0 0,0 0 0,0 0 0,0 0 0,0 0 0,0 0 0,5 14 129,-5-14-129,0 28 0,0-28 0,0 30-129,0-30 129,0 33-516,0-33 516,-1 18-3999,1-18 3999,5 20-5031,-5-20 5031,0 0-5418,0 0 5418,25 0-5805,-25 0 5805</inkml:trace>
  <inkml:trace contextRef="#ctx0" brushRef="#br0" timeOffset="35235.0153">20882 11193 5805,'0'0'0,"11"137"5418,-11-137-5418,6 62 5031,-6-62-5031,6 50 4515,-6-50-4515,6 45 516,-6-45-516,6 15 0,-6-15 0,0 0-258,0 0 258,11-9-645,-11 9 645,6-34-645,-6 34 645,12-34-645,-12 34 645,7-45-645,-7 45 645,15-45-387,-15 45 387,12-43-258,-12 43 258,13-35 129,-13 35-129,17-19 645,-17 19-645,11-18 645,-11 18-645,14 0 774,-14 0-774,0 0 645,0 0-645,16 35 774,-16-35-774,4 25 516,-4-25-516,5 34 516,-5-34-516,3 32 129,-3-32-129,1 27 129,-1-27-129,2 26-129,-2-26 129,4 15-129,-4-15 129,0 0 0,0 0 0,17 3-129,-17-3 129,11-6-129,-11 6 129,15-19 0,-15 19 0,17-27 0,-17 27 0,16-26 0,-16 26 0,17-27 129,-17 27-129,17-25 129,-17 25-129,13-23 129,-13 23-129,12-15 258,-12 15-258,10-12 258,-10 12-258,0 0 129,0 0-129,12-2 258,-12 2-258,0 0 129,0 0-129,2 18 129,-2-18-129,0 21 258,0-21-258,0 23 0,0-23 0,-2 25 0,2-25 0,0 26 0,0-26 0,0 28 129,0-28-129,0 23 0,0-23 0,3 16 0,-3-16 0,10 15 0,-10-15 0,12 7 0,-12-7 0,14 6 0,-14-6 0,17 0 0,-17 0 0,17-1-129,-17 1 129,16-12 0,-16 12 0,15-13 0,-15 13 0,13-12-129,-13 12 129,13-13 0,-13 13 0,8-14 0,-8 14 0,7-10 129,-7 10-129,0 0 129,0 0-129,7-22 258,-7 22-258,0 0 258,0 0-258,0 0 258,0 0-258,5 7 129,-5-7-129,1 14 258,-1-14-258,6 16 129,-6-16-129,7 18 129,-7-18-129,12 22 0,-12-22 0,14 24 0,-14-24 0,13 17 0,-13-17 0,16 14 0,-16-14 0,17 7-129,-17-7 129,16 1 0,-16-1 0,15 0 0,-15 0 0,9-9-129,-9 9 129,5-16 0,-5 16 0,0-17-129,0 17 129,-6-21-129,6 21 129,-15-22 0,15 22 0,-21-23-129,21 23 129,-25-20-645,25 20 645,-36-32-2838,36 32 2838,-23-12-4773,23 12 4773,-25-13-5418,25 13 5418,-15-9-5547,15 9 5547,0 0-5675,0 0 5675</inkml:trace>
  <inkml:trace contextRef="#ctx0" brushRef="#br0" timeOffset="35366.0228">21635 11357 5160</inkml:trace>
  <inkml:trace contextRef="#ctx0" brushRef="#br0" timeOffset="35619.0372">21635 11357 5160,'0'69'5031,"0"-69"-5031,0 32 4644,0-32-4644,2 24 4128,-2-24-4128,10 25 129,-10-25-129,5 16 129,-5-16-129,12 8 129,-12-8-129,13 0 0,-13 0 0,14-9 0,-14 9 0,13-19 0,-13 19 0,14-20 0,-14 20 0,15-23 0,-15 23 0,12-23 258,-12 23-258,8-20 258,-8 20-258,0 0 387,0 0-387,11-17 516,-11 17-516,0 0 387,0 0-387,0 0 516,0 0-516,11 18 645,-11-18-645,0 14 645,0-14-645,3 26 516,-3-26-516,4 18 258,-4-18-258,5 20 258,-5-20-258,9 14 258,-9-14-258,11 11 129,-11-11-129,10 4 0,-10-4 0,13 0 0,-13 0 0,14 0-129,-14 0 129,10-15-516,-10 15 516,15-5-1290,-15 5 1290,2-14-4902,-2 14 4902,0 0-5031,0 0 5031,15-24-5289,-15 24 5289,0 0-5676,0 0 5676</inkml:trace>
  <inkml:trace contextRef="#ctx0" brushRef="#br0" timeOffset="36235.0726">21941 11365 9030,'0'0'0,"0"61"5289,0-61-5289,0 36 5031,0-36-5031,0 23 3354,0-23-3354,9 34 516,-9-34-516,3 23 516,-3-23-516,4 21 129,-4-21-129,5 11 129,-5-11-129,0 0-129,0 0 129,14-5-129,-14 5 129,6-18-129,-6 18 129,8-20-258,-8 20 258,8-23-129,-8 23 129,9-23 0,-9 23 0,8-18-129,-8 18 129,11-13 0,-11 13 0,0 0 0,0 0 0,18-1 129,-18 1-129,9 4 129,-9-4-129,8 11 129,-8-11-129,9 15 129,-9-15-129,10 15 0,-10-15 0,10 15 0,-10-15 0,12 7 129,-12-7-129,13 3 0,-13-3 0,13 0 0,-13 0 0,16-8-129,-16 8 129,17-15 0,-17 15 0,19-20-129,-19 20 129,17-22-129,-17 22 129,20-32-129,-20 32 129,18-29 0,-18 29 0,15-34-129,-15 34 129,14-38-129,-14 38 129,15-44 0,-15 44 0,10-45 0,-10 45 0,12-50 0,-12 50 0,7-45 129,-7 45-129,9-42 0,-9 42 0,4-39 129,-4 39-129,5-31 258,-5 31-258,3-25 129,-3 25-129,1-12 258,-1 12-258,0 0 258,0 0-258,0 15 258,0-15-258,0 25 258,0-25-258,0 32 258,0-32-258,0 42 129,0-42-129,0 53 129,0-53-129,0 51 129,0-51-129,0 59 0,0-59 0,4 53 0,-4-53 0,8 47 0,-8-47 0,8 45-258,-8-45 258,8 34-645,-8-34 645,17 37-2064,-17-37 2064,8 17-5031,-8-17 5031,14 11-5160,-14-11 5160,11 0-5676,-11 0 5676,12-12-5676,-12 12 5676</inkml:trace>
  <inkml:trace contextRef="#ctx0" brushRef="#br0" timeOffset="36384.081">22445 11300 6321,'0'0'0,"-4"-43"5676,4 43-5676,0 0 5418,0 0-5418,-25-18 5160,25 18-5160,-16 0 1548,16 0-1548,-32-4 1032,32 4-1032,-32-7 774,32 7-774,-44-11 258,44 11-258,-49-19-387,49 19 387,-46-8-3354,46 8 3354,-51-24-4902,51 24 4902,-44-22-5418,44 22 5418,-41-27-5805,41 27 5805,-28-22-6192,28 22 6192</inkml:trace>
  <inkml:trace contextRef="#ctx0" brushRef="#br0" timeOffset="37111.1225">22908 10932 7998,'0'0'0,"2"11"5547,-2-11-5547,0 29 5418,0-29-5418,0 40 5160,0-40-5160,0 56 1419,0-56-1419,-1 58 774,1-58-774,-2 68 774,2-68-774,-10 63 516,10-63-516,-4 64 387,4-64-387,-8 54 129,8-54-129,-1 46 258,1-46-258,-4 34 0,4-34 0,-3 22-129,3-22 129,0 14-387,0-14 387,0 0-1032,0 0 1032,12 5-5289,-12-5 5289,0 0-5418,0 0 5418,12-5-5676,-12 5 5676,0 0-6192,0 0 6192</inkml:trace>
  <inkml:trace contextRef="#ctx0" brushRef="#br0" timeOffset="37180.1265">22998 11447 9159</inkml:trace>
  <inkml:trace contextRef="#ctx0" brushRef="#br0" timeOffset="37707.1568">22998 11447 9159,'42'10'5676,"-42"-10"-5676,23 0 5418,-23 0-5418,20 0 5160,-20 0-5160,24-4 903,-24 4-903,14-18 645,-14 18-645,14-18 387,-14 18-387,6-22 129,-6 22-129,3-22 129,-3 22-129,0-22 0,0 22 0,-7-21 0,7 21 0,-13-20 129,13 20-129,-17-13-129,17 13 129,-20-3 129,20 3-129,-18 2 0,18-2 0,-19 14 129,19-14-129,-16 22 0,16-22 0,-12 32 129,12-32-129,-5 39 0,5-39 0,0 44 0,0-44 0,5 46 129,-5-46-129,15 43-129,-15-43 129,21 39-129,-21-39 129,29 36-129,-29-36 129,29 26-258,-29-26 258,36 17-129,-36-17 129,31 3-258,-31-3 258,35-2-258,-35 2 258,30-18-258,-30 18 258,28-25-129,-28 25 129,23-31-129,-23 31 129,18-38-129,-18 38 129,13-40 0,-13 40 0,9-36 0,-9 36 0,4-30 129,-4 30-129,1-25 129,-1 25-129,0-16 129,0 16-129,0 0 258,0 0-258,-9-6 129,9 6-129,-8 6 0,8-6 0,-10 22 258,10-22-258,-12 26 129,12-26-129,-12 31 129,12-31-129,-8 32 0,8-32 0,-9 36 0,9-36 0,-4 33 0,4-33 0,0 31 0,0-31 0,0 26 0,0-26 0,4 15-129,-4-15 129,10 9-129,-10-9 129,13 1 0,-13-1 0,14 0 0,-14 0 0,14-11 0,-14 11 0,15-17 0,-15 17 0,11-19 0,-11 19 0,11-20 0,-11 20 0,11-13 0,-11 13 0,0 0-129,0 0 129,9-6 0,-9 6 0,5 6 0,-5-6 0,4 20 0,-4-20 0,3 28 0,-3-28 0,5 32 0,-5-32 0,4 41-129,-4-41 129,5 32-387,-5-32 387,12 36-1677,-12-36 1677,8 17-4902,-8-17 4902,13 6-5289,-13-6 5289,12-6-5418,-12 6 5418,17-23-5934,-17 23 5934</inkml:trace>
  <inkml:trace contextRef="#ctx0" brushRef="#br0" timeOffset="38051.1763">23525 11417 8643,'0'0'0,"18"93"5418,-18-93-5418,11 48 5160,-11-48-5160,13 47 4902,-13-47-4902,12 41 645,-12-41-645,17 34 387,-17-34-387,12 19 387,-12-19-387,17 8 258,-17-8-258,20 0 129,-20 0-129,19-15 129,-19 15-129,18-28 129,-18 28-129,20-31 0,-20 31 0,16-37 0,-16 37 0,15-40-129,-15 40 129,11-38 0,-11 38 0,9-36 129,-9 36-129,3-34 0,-3 34 0,1-25 0,-1 25 0,2-16 0,-2 16 0,0-13 0,0 13 0,0 0 0,0 0 0,0 0-129,0 0 129,0 0 0,0 0 0,0 0-129,0 0 129,0 21-387,0-21 387,0 18-258,0-18 258,2 26-645,-2-26 645,0 14-1290,0-14 1290,12 29-2580,-12-29 2580,5 18-4902,-5-18 4902,7 17-5031,-7-17 5031,0 0-5805,0 0 5805,13 3-5030,-13-3 5030</inkml:trace>
  <inkml:trace contextRef="#ctx0" brushRef="#br0" timeOffset="38336.1925">23917 11500 9804,'0'0'0,"-2"53"5547,2-53-5547,0 30 5418,0-30-5418,0 31 5289,0-31-5289,0 41 1032,0-41-1032,2 30 774,-2-30-774,1 29 516,-1-29-516,1 23 0,-1-23 0,2 14-129,-2-14 129,6 13-1290,-6-13 1290,0 0-5031,0 0 5031,0-23-5160,0 23 5160,0-36-5805,0 36 5805,0-38-6063,0 38 6063</inkml:trace>
  <inkml:trace contextRef="#ctx0" brushRef="#br0" timeOffset="38461.1997">23884 11307 5805,'0'0'0,"4"20"5160,-4-20-5160,11 30 4257,-11-30-4257,6 28 129,-6-28-129,8 18-3999,-8-18 3999,17 16-4515,-17-16 4515,13 6-4902,-13-6 4902</inkml:trace>
  <inkml:trace contextRef="#ctx0" brushRef="#br0" timeOffset="38600.2076">24067 11412 4386</inkml:trace>
  <inkml:trace contextRef="#ctx0" brushRef="#br0" timeOffset="39583.2639">24067 11412 4386,'0'23'5547,"0"-23"-5547,0 18 5160,0-18-5160,0 0 4773,0 0-4773,0 0 1419,0 0-1419,0 22 1548,0-22-1548,0 0 1032,0 0-1032,0 0 774,0 0-774,-1 15 516,1-15-516,0 0 258,0 0-258,-2 23 258,2-23-258,0 17 129,0-17-129,-1 15 258,1-15-258,0 24 129,0-24-129,0 20 258,0-20-258,0 20 0,0-20 0,0 16 258,0-16-258,0 15 0,0-15 0,0 0 129,0 0-129,0 18 129,0-18-129,0 0 0,0 0 0,0 0 0,0 0 0,0 0 0,0 0 0,0 0 0,0 0 0,0 0 0,0 0 0,0 0 0,0 0 0,0 0 129,0 0-129,0 0 0,0 0 0,0 0 129,0 0-129,0 0 0,0 0 0,0 0 129,0 0-129,0 0 0,0 0 0,0 0 129,0 0-129,0 0 0,0 0 0,0 0 0,0 0 0,0 0 0,0 0 0,0 0 0,0 0 0,0 0 0,0 0 0,0 0 0,0 0 0,0 0 0,0 0 0,0 0 129,0 0-129,0 0 0,0 0 0,0 0 0,0 0 0,0 0 129,0 0-129,0 0 0,0 0 0,0 0-129,0 0 129,0 0 129,0 0-129,0 0-129,0 0 129,0 0 0,0 0 0,0 0 0,0 0 0,0 0 0,0 0 0,0 0 0,0 0 0,-4 12 0,4-12 0,0 0-129,0 0 129,0 0 0,0 0 0,0-6 0,0 6 0,0 0 0,0 0 0,1-27 0,-1 27 0,4-19 0,-4 19 0,6-20 0,-6 20 0,6-22 0,-6 22 0,8-21 129,-8 21-129,9-25 0,-9 25 0,11-20 129,-11 20-129,12-13-129,-12 13 129,14-11 0,-14 11 0,14-3 0,-14 3 0,14 0 0,-14 0 0,15 2 0,-15-2 0,11 11-129,-11-11 129,12 18 0,-12-18 0,11 18 0,-11-18 0,8 21 0,-8-21 0,6 20-129,-6-20 129,4 20 0,-4-20 0,4 15-129,-4-15 129,4 14 0,-4-14 0,0 0 0,0 0 0,12 12 0,-12-12 0,0 0-129,0 0 129,21-5 0,-21 5 0,12-11 129,-12 11-129,18-14 0,-18 14 0,20-12 0,-20 12 0,24-11 0,-24 11 0,21-8 0,-21 8 0,22-8 0,-22 8 0,22-4 0,-22 4 0,18-1 0,-18 1 0,17 0-129,-17 0 129,15 0-129,-15 0 129,10 0-129,-10 0 129,0 0-129,0 0 129,11-9 0,-11 9 0,0 0-129,0 0 129,0-18 0,0 18 0,0 0 0,0 0 0,-4-12 129,4 12-129,0 0 0,0 0 0,-19 1 0,19-1 0,-10 16 129,10-16-129,-11 22 0,11-22 0,-9 33 0,9-33 0,-9 40 0,9-40 0,-9 50 129,9-50-129,-7 61 129,7-61-129,-8 63 0,8-63 0,-8 66 258,8-66-258,-10 62 0,10-62 0,-8 59 129,8-59-129,-11 54 129,11-54-129,-10 48 129,10-48-129,-14 31 129,14-31-129,-13 17 258,13-17-258,-17 7 258,17-7-258,-11 0 387,11 0-387,-11-7 258,11 7-258,0 0 387,0 0-387,-10-28 387,10 28-387,0-16 387,0 16-387,8-15 387,-8 15-387,16-7 258,-16 7-258,25-7 0,-25 7 0,25-4-129,-25 4 129,28 0-258,-28 0 258,26 1-774,-26-1 774,28 12-2451,-28-12 2451,16-2-5547,-16 2 5547,10-6-5547,-10 6 5547,-5-19-5934,5 19 5934,-13-25-6321,13 25 6321</inkml:trace>
  <inkml:trace contextRef="#ctx0" brushRef="#br0" timeOffset="40118.2945">21881 12367 9159,'0'0'0,"10"-9"5676,-10 9-5676,15-11 5160,-15 11-5160,0 0 5289,0 0-5289,0 0 903,0 0-903,0 0 387,0 0-387,-19-8 516,19 8-516,-24 2 129,24-2-129,-22 9 258,22-9-258,-24 9 129,24-9-129,-25 12 129,25-12-129,-21 19 0,21-19 0,-14 22 129,14-22-129,-7 19 0,7-19 0,0 19 0,0-19 0,4 22 129,-4-22-129,14 26 0,-14-26 0,19 30 0,-19-30 0,20 31 129,-20-31-129,20 30 0,-20-30 0,19 34 129,-19-34-129,16 34 0,-16-34 0,8 33 129,-8-33-129,0 28 0,0-28 0,-5 22 0,5-22 0,-19 21 129,19-21-129,-25 10-129,25-10 129,-29 8 0,29-8 0,-33 0-258,33 0 258,-29-4-516,29 4 516,-35-22-1935,35 22 1935,-24-12-5289,24 12 5289,-20-22-5289,20 22 5289,-3-18-5934,3 18 5934,0-22-6063,0 22 6063</inkml:trace>
  <inkml:trace contextRef="#ctx0" brushRef="#br0" timeOffset="40240.3016">22061 12467 7482</inkml:trace>
  <inkml:trace contextRef="#ctx0" brushRef="#br0" timeOffset="40462.3144">22061 12467 7482,'0'49'5289,"0"-49"-5289,-5 32 4902,5-32-4902,-4 43 4644,4-43-4644,0 41 387,0-41-387,0 39 387,0-39-387,1 33 258,-1-33-258,11 30 387,-11-30-387,13 20 129,-13-20-129,21 8 129,-21-8-129,24-3 129,-24 3-129,26-20 0,-26 20 0,28-27 129,-28 27-129,25-32-129,-25 32 129,24-34 129,-24 34-129,18-32 0,-18 32 0,15-31 129,-15 31-129,9-21 258,-9 21-258,5-11 129,-5 11-129,0 0 129,0 0-129,4 18 258,-4-18-258,0 31 129,0-31-129,1 40 258,-1-40-258,4 45 129,-4-45-129,7 48-129,-7-48 129,4 42-516,-4-42 516,18 46-4257,-18-46 4257,11 27-4902,-11-27 4902,17 17-5418,-17-17 5418,16 0-5676,-16 0 5676</inkml:trace>
  <inkml:trace contextRef="#ctx0" brushRef="#br0" timeOffset="40734.3298">22408 12628 6837,'0'0'0,"2"97"5547,-2-97-5547,5 46 5418,-5-46-5418,1 36 5031,-1-36-5031,6 33 903,-6-33-903,1 12 1032,-1-12-1032,0 0 645,0 0-645,0 0 387,0 0-387,18-9 387,-18 9-387,11-25 258,-11 25-258,13-29 129,-13 29-129,14-38 258,-14 38-258,16-36 129,-16 36-129,21-36 0,-21 36 0,20-33 0,-20 33 0,21-23-258,-21 23 258,19-25-1419,-19 25 1419,27-10-5160,-27 10 5160,24-6-5031,-24 6 5031,30 0-5676,-30 0 5676,33 0-6063,-33 0 6063</inkml:trace>
  <inkml:trace contextRef="#ctx0" brushRef="#br0" timeOffset="41019.3462">23156 12214 10836,'0'0'0,"16"-39"5676,-16 39-5676,-2-14 5031,2 14-5031,0 0 4902,0 0-4902,-28 0 387,28 0-387,-26 6 258,26-6-258,-37 18 258,37-18-258,-33 26 0,33-26 0,-42 33 129,42-33-129,-41 38 0,41-38 0,-35 46 0,35-46 0,-32 54 0,32-54 0,-21 59 0,21-59 0,-15 68 0,15-68 0,-6 64 0,6-64 0,-1 68 0,1-68 0,2 64 0,-2-64 0,8 64 0,-8-64 0,9 60-258,-9-60 258,4 42-903,-4-42 903,14 38-4902,-14-38 4902,1 19-5289,-1-19 5289,8 13-5418,-8-13 5418,0 0-6063,0 0 6063</inkml:trace>
  <inkml:trace contextRef="#ctx0" brushRef="#br0" timeOffset="41191.3561">23025 12580 9159,'0'0'0,"0"0"5547,0 0-5547,-17 0 5547,17 0-5547,-25 8 5160,25-8-5160,-40 3 903,40-3-903,-44 4 387,44-4-387,-53 0 129,53 0-129,-58-7-258,58 7 258,-50 0-2580,50 0 2580,-53-11-4902,53 11 4902,-37-7-5547,37 7 5547,-29-15-5805,29 15 5805,-9-4-6063,9 4 6063</inkml:trace>
  <inkml:trace contextRef="#ctx0" brushRef="#br0" timeOffset="41322.3635">23243 12660 7740</inkml:trace>
  <inkml:trace contextRef="#ctx0" brushRef="#br0" timeOffset="41567.3776">23243 12660 7740,'-15'-2'5289,"15"2"-5289,-18-1 4902,18 1-4902,-20 0 4644,20 0-4644,-28 3 516,28-3-516,-21 12 387,21-12-387,-28 13 258,28-13-258,-23 20 258,23-20-258,-16 26 129,16-26-129,-13 26 129,13-26-129,-5 24 129,5-24-129,0 26 0,0-26 0,7 22 0,-7-22 0,16 19 258,-16-19-258,24 15 258,-24-15-258,25 9 129,-25-9-129,26 3 129,-26-3-129,27 0 129,-27 0-129,20-5 129,-20 5-129,18-6 258,-18 6-258,13-6 129,-13 6-129,0 0 129,0 0-129,12-10 0,-12 10 0,0 0 129,0 0-129,0 0 0,0 0 0,-6 17 129,6-17-129,-5 18 0,5-18 0,-5 17-258,5-17 258,0 24-1161,0-24 1161,-8 17-4902,8-17 4902,2 17-5031,-2-17 5031,0 0-5418,0 0 5418,22 15-5805,-22-15 5805</inkml:trace>
  <inkml:trace contextRef="#ctx0" brushRef="#br0" timeOffset="41659.3828">23530 12719 10191</inkml:trace>
  <inkml:trace contextRef="#ctx0" brushRef="#br0" timeOffset="41978.401">23530 12719 10191,'14'-8'5289,"-14"8"-5289,17-9 4902,-17 9-4902,0-17 3612,0 17-3612,0 0 774,0 0-774,-14-6 645,14 6-645,-14 1 258,14-1-258,-20 9 258,20-9-258,-21 14 258,21-14-258,-20 18 129,20-18-129,-17 24 129,17-24-129,-10 30 0,10-30 0,-2 37 129,2-37-129,0 33 0,0-33 0,19 31 129,-19-31-129,26 30 0,-26-30 0,36 22 0,-36-22 0,42 19 0,-42-19 0,44 10 0,-44-10 0,47 0 129,-47 0-129,46-6 0,-46 6 0,41-18-129,-41 18 129,35-26 0,-35 26 0,27-32 0,-27 32 0,17-39 0,-17 39 0,7-40 0,-7 40 0,0-38 0,0 38 0,-3-27 0,3 27 0,-12-17 129,12 17-129,-19-3 129,19 3-129,-18 2 129,18-2-129,-17 25 129,17-25-129,-12 40 258,12-40-258,-7 48 129,7-48-129,-1 56 129,1-56-129,1 59 129,-1-59-129,14 55 0,-14-55 0,22 54-129,-22-54 129,24 36-1290,-24-36 1290,31 32-4902,-31-32 4902,31 23-4902,-31-23 4902,34 11-5418,-34-11 5418,29-2-6063,-29 2 6063</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18:26.793"/>
    </inkml:context>
    <inkml:brush xml:id="br0">
      <inkml:brushProperty name="width" value="0.05292" units="cm"/>
      <inkml:brushProperty name="height" value="0.05292" units="cm"/>
      <inkml:brushProperty name="color" value="#1F497D"/>
    </inkml:brush>
  </inkml:definitions>
  <inkml:trace contextRef="#ctx0" brushRef="#br0">12135 5292 3354</inkml:trace>
  <inkml:trace contextRef="#ctx0" brushRef="#br0" timeOffset="673.0384">12135 5292 3354,'-13'-8'4902,"13"8"-4902,0 0 4773,0 0-4773,-16-23 3225,16 23-3225,0 0 1935,0 0-1935,-17-16 1806,17 16-1806,0 0 1161,0 0-1161,-18-17 1032,18 17-1032,0 0 645,0 0-645,-18-20 645,18 20-645,-10-13 516,10 13-516,-16-20 645,16 20-645,-13-23 387,13 23-387,-23-34 387,23 34-387,-21-37 258,21 37-258,-30-48 258,30 48-258,-33-54 129,33 54-129,-42-58 258,42 58-258,-49-64 129,49 64-129,-53-69 129,53 69-129,-55-66 129,55 66-129,-60-67 129,60 67-129,-60-63 129,60 63-129,-58-58 129,58 58-129,-57-56 129,57 56-129,-50-55 0,50 55 0,-48-46 0,48 46 0,-39-45 129,39 45-129,-32-41 129,32 41-129,-29-34 0,29 34 0,-22-34 0,22 34 0,-20-28 129,20 28-129,-14-31 0,14 31 0,-12-24 0,12 24 0,-10-25 0,10 25 0,-7-20 0,7 20 0,-6-24-129,6 24 129,-8-19 0,8 19 0,-5-13-129,5 13 129,-4-12 0,4 12 0,0 0 0,0 0 0,-5-12-129,5 12 129,0 0 0,0 0 0,0 0 0,0 0 0,0 6 129,0-6-129,0 11 0,0-11 0,4 13 0,-4-13 0,5 19 0,-5-19 0,4 20-129,-4-20 129,4 23 0,-4-23 0,3 25 0,-3-25 0,2 20 0,-2-20 0,0 21-129,0-21 129,0 15 0,0-15 0,0 13-129,0-13 129,-1 15 0,1-15 0,0 0-129,0 0 129,-11 11 0,11-11 0,0 0 0,0 0 0,-12 5 0,12-5 0,0 0 0,0 0 0,-12 4 0,12-4 0,0 0 0,0 0 0,0 0 0,0 0 0,-12-13 0,12 13 0,-2-12 0,2 12 0,0-16 0,0 16 0,-3-21 129,3 21-129,0-26 0,0 26 0,0-26 0,0 26 0,0-30 129,0 30-129,0-29 129,0 29-129,3-26 0,-3 26 0,4-24 129,-4 24-129,8-20 129,-8 20-129,7-13 129,-7 13-129,12-8 129,-12 8-129,14-4 129,-14 4-129,20 0 0,-20 0 0,22 3 129,-22-3-129,24 8 129,-24-8-129,25 11 129,-25-11-129,28 16 0,-28-16 0,25 11 129,-25-11-129,22 8-258,-22-8 258,21 10-774,-21-10 774,0 0-4773,0 0 4773,23 6-5031,-23-6 5031,0 0-5418,0 0 5418,6-13-6063,-6 13 6063</inkml:trace>
  <inkml:trace contextRef="#ctx0" brushRef="#br0" timeOffset="2657.1519">12277 5813 11352,'0'0'0,"22"48"5676,-22-48-5676,13 1 5418,-13-1-5418,22 0 5160,-22 0-5160,20-15 645,-20 15-645,21-26 516,-21 26-516,20-39 387,-20 39-387,18-41 129,-18 41-129,12-46 258,-12 46-258,8-48 129,-8 48-129,4-42 0,-4 42 0,0-37 0,0 37 0,-9-32 0,9 32 0,-14-22 129,14 22-129,-18-10 0,18 10 0,-17 0 129,17 0-129,-19 11 0,19-11 0,-14 29 0,14-29 0,-12 36 129,12-36-129,-9 42 0,9-42 0,0 49 0,0-49 0,0 47 129,0-47-129,9 45 0,-9-45 0,16 39-129,-16-39 129,22 31-129,-22-31 129,24 19-387,-24-19 387,32 12-903,-32-12 903,21-4-5160,-21 4 5160,31-22-5289,-31 22 5289,27-38-5676,-27 38 5676,33-46-6063,-33 46 6063</inkml:trace>
  <inkml:trace contextRef="#ctx0" brushRef="#br0" timeOffset="2842.1625">12748 5309 12255,'0'0'0,"17"15"5547,-17-15-5547,0 23 5418,0-23-5418,3 36 5031,-3-36-5031,-8 34 903,8-34-903,-5 36 387,5-36-387,-12 36 258,12-36-258,-11 36 0,11-36 0,-13 35-258,13-35 258,-12 29-258,12-29 258,-4 38-1548,4-38 1548,-10 18-5031,10-18 5031,0 24-5418,0-24 5418,1 12-5547,-1-12 5547,12 11-6192,-12-11 6192</inkml:trace>
  <inkml:trace contextRef="#ctx0" brushRef="#br0" timeOffset="2998.1714">12835 5702 6966,'0'0'0,"0"0"5934,0 0-5934,-9-18 5805,9 18-5805,-18-14 5160,18 14-5160,-34-39 3870,34 39-3870,-32-31 774,32 31-774,-43-36 645,43 36-645,-42-31 387,42 31-387,-38-32-129,38 32 129,-37-35-516,37 35 516,-22-17-3870,22 17 3870,-23-29-5160,23 29 5160,-3-11-5547,3 11 5547,0-16-5805,0 16 5805</inkml:trace>
  <inkml:trace contextRef="#ctx0" brushRef="#br0" timeOffset="3897.2229">13041 5357 9417,'0'0'0,"13"75"5289,-13-75-5289,7 58 4902,-7-58-4902,2 60 4773,-2-60-4773,7 71 1032,-7-71-1032,4 71 258,-4-71-258,3 67 258,-3-67-258,0 60 129,0-60-129,0 48 258,0-48-258,-3 30 129,3-30-129,0 0 258,0 0-258,-13 0 129,13 0-129,-8-26 387,8 26-387,-11-52 258,11 52-258,-5-65 258,5 65-258,-8-75 387,8 75-387,-1-81 387,1 81-387,0-79 258,0 79-258,3-70 258,-3 70-258,10-65 129,-10 65-129,16-53 258,-16 53-258,18-35 129,-18 35-129,20-23 129,-20 23-129,24-10 0,-24 10 0,21 3 129,-21-3-129,17 12 0,-17-12 0,17 20-129,-17-20 129,8 27 0,-8-27 0,4 31-387,-4-31 387,-1 26-129,1-26 129,-15 21-387,15-21 387,-19 20-129,19-20 129,-27 9-258,27-9 258,-29 9-258,29-9 258,-30 0-258,30 0 258,-29-4-258,29 4 258,-27-9-129,27 9 129,-19-10-258,19 10 258,-15-7-129,15 7 129,0 0-258,0 0 258,0 0-129,0 0 129,9-2 0,-9 2 0,19 2-258,-19-2 258,25 12 129,-25-12-129,30 12 129,-30-12-129,36 13 0,-36-13 0,37 7 129,-37-7-129,37 4 0,-37-4 0,35-4 258,-35 4-258,33-19 129,-33 19-129,30-26 258,-30 26-258,24-37 129,-24 37-129,20-44 129,-20 44-129,12-47 129,-12 47-129,9-44 129,-9 44-129,1-46 0,-1 46 0,0-40 0,0 40 0,-5-31 0,5 31 0,-8-19 0,8 19 0,-10-8 0,10 8 0,-11 0 0,11 0 0,-7 12 0,7-12 0,-6 22 0,6-22 0,-1 27-129,1-27 129,0 34 0,0-34 0,2 36-129,-2-36 129,11 34 0,-11-34 0,12 27 0,-12-27 0,18 24 0,-18-24 0,17 15 0,-17-15 0,19 9 0,-19-9 0,17 2 0,-17-2 0,14 0 0,-14 0 0,16-5 0,-16 5 0,8-9 0,-8 9 0,0 0 129,0 0-129,13-15 0,-13 15 0,0 0 129,0 0-129,0 0 0,0 0 0,7 7 129,-7-7-129,1 15 0,-1-15 0,0 16 129,0-16-129,0 19 129,0-19-129,0 17 258,0-17-258,0 14 0,0-14 0,0 0 129,0 0-129,0 12 129,0-12-129,0 0 258,0 0-258,2-14 516,-2 14-516,2-22 129,-2 22-129,8-21 516,-8 21-516,6-30 129,-6 30-129,10-28 387,-10 28-387,12-29 129,-12 29-129,13-26 129,-13 26-129,13-23 0,-13 23 0,16-19 0,-16 19 0,13-18 0,-13 18 0,16-17-387,-16 17 387,16-8-516,-16 8 516,16-18-1290,-16 18 1290,23-7-5031,-23 7 5031,14-20-5160,-14 20 5160,23-11-5805,-23 11 5805,18-22-6063,-18 22 6063</inkml:trace>
  <inkml:trace contextRef="#ctx0" brushRef="#br0" timeOffset="4066.2325">13776 5069 10449,'0'0'0,"0"73"5547,0-73-5547,-2 35 4902,2-35-4902,0 36 5031,0-36-5031,0 26 645,0-26-645,2 22-258,-2-22 258,7 24-3354,-7-24 3354,0 0-4902,0 0 4902,14 7-4902,-14-7 4902,5-11-5547,-5 11 5547</inkml:trace>
  <inkml:trace contextRef="#ctx0" brushRef="#br0" timeOffset="4199.2401">13802 4906 9933,'0'0'0,"-11"-10"4773,11 10-4773,0 0 4128,0 0-4128,0 0 258,0 0-258,12 0-4386,-12 0 4386,11-10-4773,-11 10 4773,4-21-5160,-4 21 5160</inkml:trace>
  <inkml:trace contextRef="#ctx0" brushRef="#br0" timeOffset="5385.308">13934 4946 8514,'0'0'0,"9"129"5031,-9-129-5031,5 57 4644,-5-57-4644,2 45 4257,-2-45-4257,2 34 516,-2-34-516,0 20 387,0-20-387,0 0 129,0 0-129,0 0 0,0 0 0,2-17 0,-2 17 0,1-33 0,-1 33 0,2-44-129,-2 44 129,3-44 129,-3 44-129,4-44 0,-4 44 0,7-42 129,-7 42-129,6-30 129,-6 30-129,8-26 129,-8 26-129,11-8 258,-11 8-258,9 0 258,-9 0-258,11 18 258,-11-18-258,12 26 129,-12-26-129,12 33 258,-12-33-258,12 30 129,-12-30-129,11 29 129,-11-29-129,8 28 0,-8-28 0,9 16 129,-9-16-129,0 0 0,0 0 0,13 1 0,-13-1 0,4-11 0,-4 11 0,7-21 0,-7 21 0,4-23-129,-4 23 129,9-23 0,-9 23 0,8-26 129,-8 26-129,9-22 0,-9 22 0,12-12 0,-12 12 0,13-6 0,-13 6 0,12-3 129,-12 3-129,13 4 129,-13-4-129,12 8 0,-12-8 0,13 13 0,-13-13 0,12 18 0,-12-18 0,13 15 129,-13-15-129,12 7 0,-12-7 0,12 7 0,-12-7 0,12 2 129,-12-2-129,13 0 0,-13 0 0,11-6 0,-11 6 0,13-12 0,-13 12 0,10-23 0,-10 23 0,10-23 0,-10 23 0,9-21 0,-9 21 0,7-18 0,-7 18 0,4-21 0,-4 21 0,2-17-129,-2 17 129,0 0 0,0 0 0,2-19 0,-2 19 0,0 0 0,0 0 0,0 0 129,0 0-129,-3 9 0,3-9 0,-4 10 0,4-10 0,-5 16 0,5-16 0,-3 17 0,3-17 0,-4 17 0,4-17 0,-1 15 0,1-15 0,0 16 0,0-16 0,0 13 0,0-13 0,5 14 0,-5-14 0,9 9 129,-9-9-129,15 6 0,-15-6 0,17 0 0,-17 0 0,20 0 0,-20 0 0,18-2 0,-18 2 0,21-11 0,-21 11 0,18-15 0,-18 15 0,19-16-129,-19 16 129,16-18 0,-16 18 0,12-12-129,-12 12 129,9-14 0,-9 14 0,9-15 0,-9 15 0,0 0 0,0 0 0,12-11 0,-12 11 0,0 0 0,0 0 0,13 2 0,-13-2 0,0 0 0,0 0 0,16 18-129,-16-18 129,8 12 129,-8-12-129,8 17 0,-8-17 0,11 13 129,-11-13-129,11 11 0,-11-11 0,11 6 0,-11-6 0,11 5 0,-11-5 0,11 4 129,-11-4-129,12-1 0,-12 1 0,16-4 129,-16 4-129,12-15 0,-12 15 0,15-19-129,-15 19 129,13-25 0,-13 25 0,14-35 129,-14 35-129,13-41 129,-13 41-129,14-49 0,-14 49 0,10-55 258,-10 55-258,11-61 258,-11 61-258,4-71 387,-4 71-387,6-71 387,-6 71-387,2-72 129,-2 72-129,2-66 387,-2 66-387,0-59 129,0 59-129,-1-48 387,1 48-387,-3-40 129,3 40-129,-1-27 129,1 27-129,0 0 129,0 0-129,0 0 0,0 0 0,0 23 129,0-23-129,0 42 129,0-42-129,4 56 0,-4-56 0,9 65-258,-9-65 258,12 77-129,-12-77 129,13 82-129,-13-82 129,17 86-129,-17-86 129,18 78-387,-18-78 387,19 70-387,-19-70 387,17 51-903,-17-51 903,23 37-1161,-23-37 1161,9 9-1548,-9-9 1548,18 0-1419,-18 0 1419,3-34-1548,-3 34 1548,5-41-903,-5 41 903,-1-62-774,1 62 774,-8-66 0,8 66 0,-11-61 645,11 61-645,-18-67 1032,18 67-1032,-9-38 1677,9 38-1677,-24-35 1677,24 35-1677,-16-9 1677,16 9-1677,-25-5 1161,25 5-1161,-21 10 903,21-10-903,-22 19 516,22-19-516,-24 21 0,24-21 0,-25 29-516,25-29 516,-28 13-3483,28-13 3483,-21 20-4902,21-20 4902,-22 9-5160,22-9 5160,-10 6-5547,10-6 5547,-10-6-6063,10 6 6063</inkml:trace>
  <inkml:trace contextRef="#ctx0" brushRef="#br0" timeOffset="6061.3466">15194 4664 10062,'0'0'0,"-13"-11"5160,13 11-5160,-18-11 4773,18 11-4773,0 0 4644,0 0-4644,-17 2 645,17-2-645,0 0 645,0 0-645,-21 18 516,21-18-516,-7 15 258,7-15-258,-10 18 129,10-18-129,-8 21 129,8-21-129,-7 19 0,7-19 0,0 21 0,0-21 0,0 13 0,0-13 0,0 12-129,0-12 129,0 0-129,0 0 129,20 7-129,-20-7 129,12 0 0,-12 0 0,12-7-258,-12 7 258,10-8 0,-10 8 0,9-16-129,-9 16 129,10-10 0,-10 10 0,6-12 0,-6 12 0,0 0 0,0 0 0,0 0 0,0 0 0,0 0 129,0 0-129,11 0 0,-11 0 0,0 0 0,0 0 0,10 21 129,-10-21-129,7 14 0,-7-14 0,13 13 129,-13-13-129,15 12 129,-15-12-129,18 6 129,-18-6-129,21 0 129,-21 0-129,22-14 129,-22 14-129,24-26 258,-24 26-258,24-36 129,-24 36-129,26-47 258,-26 47-258,25-55 258,-25 55-258,20-66 129,-20 66-129,18-73 258,-18 73-258,12-75 258,-12 75-258,8-77 129,-8 77-129,3-77 0,-3 77 0,0-64 258,0 64-258,-4-59 0,4 59 0,-11-48 0,11 48 0,-10-36 0,10 36 0,-13-22 129,13 22-129,-13-1 0,13 1 0,-12 12 0,12-12 0,-9 37 129,9-37-129,-6 51 258,6-51-258,0 63 0,0-63 0,0 68 129,0-68-129,7 76 0,-7-76 0,13 82-129,-13-82 129,17 71 0,-17-71 0,19 67-258,-19-67 258,21 61-645,-21-61 645,14 35-1935,-14-35 1935,17 34-5031,-17-34 5031,3 17-4902,-3-17 4902,4 14-5547,-4-14 5547,-5-4-5676,5 4 5676</inkml:trace>
  <inkml:trace contextRef="#ctx0" brushRef="#br0" timeOffset="7093.4057">13161 6332 11352,'0'0'0,"0"0"5418,0 0-5418,0 10 5160,0-10-5160,0 28 3741,0-28-3741,0 21 774,0-21-774,0 31 645,0-31-645,0 35 387,0-35-387,3 43 258,-3-43-258,4 43 129,-4-43-129,6 43 258,-6-43-258,6 32 258,-6-32-258,9 28 258,-9-28-258,13 14 258,-13-14-258,17 6 258,-17-6-258,17-7 258,-17 7-258,19-25 129,-19 25-129,18-38 129,-18 38-129,21-47 129,-21 47-129,16-53 0,-16 53 0,17-60 0,-17 60 0,11-59-129,-11 59 129,6-57 0,-6 57 0,4-48-387,-4 48 387,2-44-387,-2 44 387,2-29-903,-2 29 903,-1-30-4644,1 30 4644,0 0-5418,0 0 5418,0 0-5547,0 0 5547,14 0-5934,-14 0 5934</inkml:trace>
  <inkml:trace contextRef="#ctx0" brushRef="#br0" timeOffset="7481.4279">13567 6256 8256,'0'0'0,"11"0"5676,-11 0-5676,0 0 5031,0 0-5031,-16 4 4902,16-4-4902,-7 15 1161,7-15-1161,-15 12 645,15-12-645,-15 19 516,15-19-516,-13 22 258,13-22-258,-11 26 258,11-26-258,-6 30 0,6-30 0,-2 33 0,2-33 0,0 26 0,0-26 0,7 24 0,-7-24 0,13 19 0,-13-19 0,18 10 0,-18-10 0,19 0 129,-19 0-129,17-5 0,-17 5 0,16-17 0,-16 17 0,12-25 0,-12 25 0,7-24-129,-7 24 129,5-25 0,-5 25 0,0-29 0,0 29 0,0-21 0,0 21 0,-6-12 0,6 12 0,0 0 258,0 0-258,-14-1 129,14 1-129,-5 9 129,5-9-129,-4 15 129,4-15-129,0 24 129,0-24-129,0 29 129,0-29-129,6 32 129,-6-32-129,12 34 0,-12-34 0,12 29 0,-12-29 0,16 29-129,-16-29 129,16 19-258,-16-19 258,21 20-774,-21-20 774,9 2-4515,-9-2 4515,21 0-5160,-21 0 5160,12-21-5547,-12 21 5547,17-31-5805,-17 31 5805</inkml:trace>
  <inkml:trace contextRef="#ctx0" brushRef="#br0" timeOffset="7737.4425">13740 5775 9159,'0'0'0,"28"64"5418,-28-64-5418,15 49 5160,-15-49-5160,6 50 5031,-6-50-5031,18 58 774,-18-58-774,7 58 516,-7-58-516,5 64 387,-5-64-387,8 61 387,-8-61-387,7 61 129,-7-61-129,9 56 129,-9-56-129,9 52 0,-9-52 0,11 42 0,-11-42 0,11 35 0,-11-35 0,14 24-258,-14-24 258,13 10-645,-13-10 645,18 5-1290,-18-5 1290,6-9-5031,-6 9 5031,14-17-5160,-14 17 5160,8-28-5418,-8 28 5418,13-29-5934,-13 29 5934</inkml:trace>
  <inkml:trace contextRef="#ctx0" brushRef="#br0" timeOffset="8345.4772">14001 6186 9159,'0'0'0,"4"25"5418,-4-25-5418,0 14 5160,0-14-5160,5 22 5031,-5-22-5031,6 21 645,-6-21-645,9 26 516,-9-26-516,6 23 258,-6-23-258,12 24 258,-12-24-258,14 16 0,-14-16 0,14 11 0,-14-11 0,17 0 0,-17 0 0,17-2-129,-17 2 129,15-16 0,-15 16 0,14-25-129,-14 25 129,12-28 0,-12 28 0,9-32 0,-9 32 0,10-30-129,-10 30 129,4-30 129,-4 30-129,5-23-129,-5 23 129,3-15 129,-3 15-129,0 0 0,0 0 0,0 0 0,0 0 0,0 0 0,0 0 0,9 7-129,-9-7 129,5 17 129,-5-17-129,6 16-129,-6-16 129,7 17 0,-7-17 0,10 15-129,-10-15 129,11 12 129,-11-12-129,12 9 0,-12-9 0,13 3 0,-13-3 0,16 0-129,-16 0 129,16-5 0,-16 5 0,17-11 0,-17 11 0,18-18 0,-18 18 0,18-19 0,-18 19 0,16-23-129,-16 23 129,15-25 0,-15 25 0,12-25 0,-12 25 0,9-27 0,-9 27 0,4-26 0,-4 26 0,0-27 0,0 27 0,0-19 0,0 19 0,-8-19-129,8 19 129,-11-14 0,11 14 0,-16-12 0,16 12 0,-16-2 0,16 2 0,-16 0 0,16 0 0,-12 11 0,12-11 0,-8 22 0,8-22 0,-4 26 0,4-26 0,0 32 0,0-32 0,11 31 129,-11-31-129,16 31-129,-16-31 129,24 27 0,-24-27 0,23 18-645,-23-18 645,40 16-4773,-40-16 4773,26 0-4773,-26 0 4773,29-8-5160,-29 8 5160,23-26-5418,-23 26 5418</inkml:trace>
  <inkml:trace contextRef="#ctx0" brushRef="#br0" timeOffset="9388.5368">14831 5877 9288,'0'0'0,"6"-9"5418,-6 9-5418,0-19 5031,0 19-5031,0 0 5031,0 0-5031,-12-11 645,12 11-645,0 0 516,0 0-516,-23-5 387,23 5-387,-11 0 129,11 0-129,0 0 129,0 0-129,-12 14 0,12-14 0,0 17 0,0-17 0,3 18 129,-3-18-129,10 17 129,-10-17-129,20 14 129,-20-14-129,21 9 129,-21-9-129,24 9 129,-24-9-129,23 0 129,-23 0-129,19 0 129,-19 0-129,16-6 0,-16 6 0,11-14 0,-11 14 0,2-18-129,-2 18 129,0-19-387,0 19 387,-5-12-1935,5 12 1935,-15-30-4902,15 30 4902,-14-22-5031,14 22 5031,-19-28-5676,19 28 5676,-13-26-5934,13 26 5934</inkml:trace>
  <inkml:trace contextRef="#ctx0" brushRef="#br0" timeOffset="9713.5554">15204 5345 9288,'0'0'0,"22"-64"5547,-22 64-5547,0-33 5160,0 33-5160,-6-19 5160,6 19-5160,-23-19 903,23 19-903,-20-8 645,20 8-645,-31-3 645,31 3-645,-28 5 258,28-5-258,-29 22 258,29-22-258,-25 31 0,25-31 0,-21 40 129,21-40-129,-15 44-129,15-44 129,-5 54 0,5-54 0,0 59 0,0-59 0,13 64-129,-13-64 129,20 64 0,-20-64 0,24 59 0,-24-59 0,26 60 0,-26-60 0,27 53 0,-27-53 0,27 47-129,-27-47 129,25 42-516,-25-42 516,15 23-1161,-15-23 1161,20 20-4902,-20-20 4902,0 0-5031,0 0 5031,14 0-5547,-14 0 5547,0-23-5676,0 23 5676</inkml:trace>
  <inkml:trace contextRef="#ctx0" brushRef="#br0" timeOffset="9885.5654">15240 5646 10191,'0'0'0,"-14"-7"5547,14 7-5547,-21 10 5289,21-10-5289,-21 24 5160,21-24-5160,-36 16 1032,36-16-1032,-33 23 1032,33-23-1032,-42 16 516,42-16-516,-41 13 258,41-13-258,-39 11 0,39-11 0,-41 0-645,41 0 645,-25 12-3225,25-12 3225,-24-9-5160,24 9 5160,-11-9-5418,11 9 5418,-6-19-5934,6 19 5934,6-15-6063,-6 15 6063</inkml:trace>
  <inkml:trace contextRef="#ctx0" brushRef="#br0" timeOffset="10253.5864">15673 5113 10320,'0'0'0,"21"0"5418,-21 0-5418,0 0 5031,0 0-5031,25 16 5031,-25-16-5031,7 20 1032,-7-20-1032,17 36 1032,-17-36-1032,5 43 516,-5-43-516,14 53 129,-14-53-129,12 64 0,-12-64 0,13 64 0,-13-64 0,13 63-387,-13-63 387,10 47-1677,-10-47 1677,15 44-5160,-15-44 5160,9 23-5160,-9-23 5160,15 7-5676,-15-7 5676,9-9-5676,-9 9 5676</inkml:trace>
  <inkml:trace contextRef="#ctx0" brushRef="#br0" timeOffset="10569.6045">15938 4957 9417,'0'0'0,"-13"13"5418,13-13-5418,-13 3 5289,13-3-5289,-12 13 5031,12-13-5031,-25 3 1548,25-3-1548,-22 21 1290,22-21-1290,-39 15 1032,39-15-1032,-38 22 645,38-22-645,-45 22 516,45-22-516,-50 26 387,50-26-387,-53 23 258,53-23-258,-48 28 258,48-28-258,-45 22 129,45-22-129,-37 21 129,37-21-129,-32 18-129,32-18 129,-22 13-258,22-13 258,-16 13-516,16-13 516,-12 1-1290,12-1 1290,0 0-5160,0 0 5160,0 0-5289,0 0 5289,0 0-5676,0 0 5676,0 0-6192,0 0 6192</inkml:trace>
  <inkml:trace contextRef="#ctx0" brushRef="#br0" timeOffset="31767.817">9446 1801 13932,'0'0'0,"-2"-17"5289,2 17-5289,0 0 4902,0 0-4902,0 14 4515,0-14-4515,-6 22 774,6-22-774,-2 42 516,2-42-516,-12 52 387,12-52-387,-11 64 0,11-64 0,-17 71 0,17-71 0,-13 85-516,13-85 516,-16 78 129,16-78-129,-13 76-258,13-76 258,-12 77 129,12-77-129,-8 70-129,8-70 129,-7 49 129,7-49-129,-5 41-387,5-41 387,0 24 129,0-24-129,0 0 129,0 0-129,8 2 0,-8-2 0,11-8 0,-11 8 0,14-23 0,-14 23 0,20-32-129,-20 32 129,20-34-129,-20 34 129,22-33 0,-22 33 0,25-26 129,-25 26-129,21-22-129,-21 22 129,20-16 129,-20 16-129,16-11 0,-16 11 0,13-1 0,-13 1 0,0 0 129,0 0-129,11 13 0,-11-13 0,0 13 0,0-13 0,-2 20 0,2-20 0,-12 21 129,12-21-129,-15 23 0,15-23 0,-19 27 129,19-27-129,-21 18 0,21-18 0,-25 15 129,25-15-129,-25 8 129,25-8-129,-28 4 129,28-4-129,-27-4 129,27 4-129,-28-12 129,28 12-129,-28-19 0,28 19 0,-28-26 129,28 26-129,-26-25 129,26 25-129,-24-23 0,24 23 0,-22-28 0,22 28 0,-19-24-387,19 24 387,-12-17-1161,12 17 1161,-18-28-4902,18 28 4902,0-19-5031,0 19 5031,-8-23-5289,8 23 5289,3-26-6063,-3 26 6063</inkml:trace>
  <inkml:trace contextRef="#ctx0" brushRef="#br0" timeOffset="32215.8426">9447 1085 10062,'0'0'0,"20"-64"5160,-20 64-5160,0 0 5289,0 0-5289,11-56 5289,-11 56-5289,0 0 3612,0 0-3612,0 0 387,0 0-387,0 0 1032,0 0-1032,0 0 387,0 0-387,0 0 258,0 0-258,-54 0 129,54 0-129,0 0 0,0 0 0,0 0 0,0 0 0,-53 34 645,53-34-645,0 0 387,0 0-387,0 0 0,0 0 0,-3 70 130,3-70-130,0 0 0,0 0 0,41 58 0,-41-58 0,0 0 0,0 0 0,64 73 0,-64-73 0,0 0 0,0 0 0,63 87 0,-63-87 0,0 0 0,0 0 0,39 75 0,-39-75 0,0 0 0,0 0 0,-2 67 0,2-67 0,0 0 0,0 0 0,-50 38 0,50-38 0,0 0 0,0 0 0,-73 13 0,73-13 0,0 0 0,0 0 0,-71-9-1291,71 9 1291,0 0-5160,0 0 5160,-53-32-5547,53 32 5547,0 0-5031,0 0 5031,0 0-6192,0 0 6192</inkml:trace>
  <inkml:trace contextRef="#ctx0" brushRef="#br0" timeOffset="32522.8602">9710 1071 12126,'0'0'0,"0"0"5547,0 0-5547,3 69 5031,-3-69-5031,0 0 5289,0 0-5289,-6 102 645,6-102-645,-1 56 645,1-56-645,-3 54 645,3-54-645,0 50 516,0-50-516,8 42 129,-8-42-129,0 0 0,0 0 0,0 0-129,0 0 129,65 44 258,-65-44-258,0 0-258,0 0 258,52-28 258,-52 28-258,0 0-258,0 0 258,44-62-129,-44 62 129,0 0 129,0 0-129,16-85-258,-16 85 258,0 0 516,0 0-516,-19-85-129,19 85 129,0 0-129,0 0 129,-55-86-1290,55 86 1290,-28-48-4515,28 48 4515,-38-49-5547,38 49 5547,0 0-5031,0 0 5031,-60-76-5547,60 76 5547</inkml:trace>
  <inkml:trace contextRef="#ctx0" brushRef="#br0" timeOffset="32669.8686">9881 456 10965</inkml:trace>
  <inkml:trace contextRef="#ctx0" brushRef="#br0" timeOffset="32763.8739">9881 456 10965,'32'180'4902,"-32"-180"-4902,8 98 4515,-8-98-4515,4 107 4644,-4-107-4644,12 111 516,-12-111-516,5 108 387,-5-108-387,12 95 0,-12-95 0,10 78-516,-10-78 516,7 51-2709,-7-51 2709,0 0-4515,0 0 4515,26 48-4128,-26-48 4128,0 0-5160,0 0 5160,0 0-4773,0 0 4773</inkml:trace>
  <inkml:trace contextRef="#ctx0" brushRef="#br0" timeOffset="32860.8795">10071 1010 12771</inkml:trace>
  <inkml:trace contextRef="#ctx0" brushRef="#br0" timeOffset="33267.9028">10071 1010 12771,'9'165'5805,"-9"-165"-5805,6 72 5160,-6-72-5160,13 68 5289,-13-68-5289,12 63 645,-12-63-645,13 64 774,-13-64-774,9 53-129,-9-53 129,15 40 387,-15-40-387,13 20 258,-13-20-258,13 16 0,-13-16 0,0 0-387,0 0 387,0 0 258,0 0-258,45-62 387,-45 62-387,13-50-129,-13 50 129,12-54 258,-12 54-258,9-55-129,-9 55 129,0 0 0,0 0 0,11-98-129,-11 98 129,0 0 387,0 0-387,1-52-258,-1 52 258,0 0-129,0 0 129,0 0 0,0 0 0,0 0 129,0 0-129,0 0-129,0 0 129,0 0 258,0 0-258,0 0 0,0 0 0,0 0 0,0 0 0,53 14 0,-53-14 0,0 0-129,0 0 129,0 0-129,0 0 129,61 0-129,-61 0 129,0 0 129,0 0-129,0 0-129,0 0 129,55-69-516,-55 69 516,0 0-387,0 0 387,17-75-129,-17 75 129,0 0-129,0 0 129,-4-76-516,4 76 516,0 0 129,0 0-129,0 0-645,0 0 645,-46-53-129,46 53 129,0 0 129,0 0-129,0 0 129,0 0-129,-48 65 129,48-65-129,-3 49-129,3-49 129,0 57 387,0-57-387,12 66-258,-12-66 258,19 74 516,-19-74-516,33 62-258,-33-62 258,34 50-645,-34-50 645,48 35-2709,-48-35 2709,0 0-4515,0 0 4515,92 41-4644,-92-41 4644,0 0-4902,0 0 4902,91-2-5031,-91 2 5031</inkml:trace>
  <inkml:trace contextRef="#ctx0" brushRef="#br0" timeOffset="33811.9338">11088 598 13029,'0'0'0,"20"-56"5160,-20 56-5160,0 0 4902,0 0-4902,0 0 5031,0 0-5031,0 0 645,0 0-645,-46 10 516,46-10-516,0 0 516,0 0-516,-46 41 387,46-41-387,0 0 258,0 0-258,-41 86 129,41-86-129,-14 60 258,14-60-258,-8 77 258,8-77-258,0 84 0,0-84 0,6 98 516,-6-98-516,14 101 258,-14-101-258,16 111-129,-16-111 129,20 104 258,-20-104-258,19 92-129,-19-92 129,19 92 129,-19-92-129,16 65-516,-16-65 516,9 50-387,-9-50 387,9 25-3225,-9-25 3225,0 0-5031,0 0 5031,0 0-5160,0 0 5160,0 0-5676,0 0 5676,-8-85-6063,8 85 6063</inkml:trace>
  <inkml:trace contextRef="#ctx0" brushRef="#br0" timeOffset="33983.9436">11063 1139 14448,'0'0'0,"0"0"5547,0 0-5547,0 0 5547,0 0-5547,0 0 5160,0 0-5160,-45 8 774,45-8-774,0 0 387,0 0-387,-80 16 0,80-16 0,-48 3 0,48-3 0,-47 5-516,47-5 516,-48 2-1161,48-2 1161,0 0-5160,0 0 5160,-62-7-4902,62 7 4902,0 0-5031,0 0 5031,0 0-5805,0 0 5805</inkml:trace>
  <inkml:trace contextRef="#ctx0" brushRef="#br0" timeOffset="34089.9498">11147 1235 12126</inkml:trace>
  <inkml:trace contextRef="#ctx0" brushRef="#br0" timeOffset="34618.98">11147 1235 12126,'46'-2'5418,"-46"2"-5418,0 0 4902,0 0-4902,0 0 5031,0 0-5031,-15 46 645,15-46-645,0 0 774,0 0-774,0 0 387,0 0-387,-36 81 129,36-81-129,-6 38 0,6-38 0,-2 40 129,2-40-129,1 40-129,-1-40 129,11 35 0,-11-35 0,20 28-258,-20-28 258,25 19 0,-25-19 0,29 16-258,-29-16 258,30 8-129,-30-8 129,28-1-258,-28 1 258,26 0 0,-26 0 0,0 0 129,0 0-129,31-48-387,-31 48 387,0 0 516,0 0-516,0-52 0,0 52 0,0 0 0,0 0 0,-31-64 0,31 64 0,0 0 258,0 0-258,-49-59-258,49 59 258,0 0 258,0 0-258,-48-26 0,48 26 0,0 0-516,0 0 516,0 0 0,0 0 0,-45-26 258,45 26-258,0 0-516,0 0 516,0 0-258,0 0 258,0 0-258,0 0 258,0 0-516,0 0 516,0 0-516,0 0 516,0 0-645,0 0 645,51-56-645,-51 56 645,0 0-1032,0 0 1032,0 0-516,0 0 516,49-28-258,-49 28 258,0 0-645,0 0 645,0 0-387,0 0 387,0 0-258,0 0 258,52 45-258,-52-45 258,0 0-129,0 0 129,27 77 129,-27-77-129,19 43 645,-19-43-645,15 50 129,-15-50-129,22 52 903,-22-52-903,17 47 645,-17-47-645,18 39 1290,-18-39-1290,12 28 903,-12-28-903,15 23 1161,-15-23-1161,0 0 774,0 0-774,13 14 387,-13-14-387,0 0 645,0 0-645,0 0 516,0 0-516,0-57 774,0 57-774,0 0 0,0 0 0,-2-56 774,2 56-774,0 0-258,0 0 258,0-62 258,0 62-258,0 0 129,0 0-129,0 0 387,0 0-387,40-71-903,-40 71 903,0 0-1419,0 0 1419,45-52-4644,-45 52 4644,0 0-5547,0 0 5547,63-61-4773,-63 61 4773,0 0-5547,0 0 5547</inkml:trace>
  <inkml:trace contextRef="#ctx0" brushRef="#br0" timeOffset="35192.0128">12388 567 12384,'0'0'0,"53"8"5289,-53-8-5289,0 0 5289,0 0-5289,58-22 5289,-58 22-5289,0 0 1032,0 0-1032,5-58 774,-5 58-774,0 0 903,0 0-903,-24-68 387,24 68-387,0 0 387,0 0-387,-66-64 387,66 64-387,0 0-258,0 0 258,-88-16 0,88 16 0,-46 9 0,46-9 0,-45 29 258,45-29-258,-37 49 0,37-49 0,-33 64 129,33-64-129,-18 76-129,18-76 129,-9 84-129,9-84 129,0 98 129,0-98-129,6 100 258,-6-100-258,16 109 0,-16-109 0,25 110-258,-25-110 258,25 105-258,-25-105 258,28 99 258,-28-99-258,24 92-129,-24-92 129,22 81 129,-22-81-129,16 62 129,-16-62-129,11 58 0,-11-58 0,5 38-258,-5-38 258,0 14 387,0-14-387,-8 14-258,8-14 258,-12 0-516,12 0 516,-11-14-1032,11 14 1032,0 0-4644,0 0 4644,-31-58-5289,31 58 5289,0 0-5031,0 0 5031,-16-77-4902,16 77 4902</inkml:trace>
  <inkml:trace contextRef="#ctx0" brushRef="#br0" timeOffset="35473.0289">12417 1104 13416,'0'0'0,"-26"44"5418,26-44-5418,0 0 5418,0 0-5418,-67 41 5289,67-41-5289,-44 17 774,44-17-774,-54 12 1032,54-12-1032,-57 15 645,57-15-645,-59 4-258,59-4 258,-55 2-645,55-2 645,0 0-3741,0 0 3741,-84-9-4902,84 9 4902,0 0-5031,0 0 5031,-43-7-5160,43 7 5160</inkml:trace>
  <inkml:trace contextRef="#ctx0" brushRef="#br0" timeOffset="91189.2157">14025 8603 1,'0'0'0,"0"0"3998,0 0-3998,0 0 4128,0 0-4128,0 0 2193,0 0-2193,0 0 1548,0 0-1548,-8 8 1161,8-8-1161,0 0 1032,0 0-1032,0 0 516,0 0-516,0 0 774,0 0-774,0 0 645,0 0-645,0 0 774,0 0-774,0 0 516,0 0-516,0 0 387,0 0-387,0 0 387,0 0-387,0 0 516,0 0-516,5 4 387,-5-4-387,0 0 387,0 0-387,11 8 258,-11-8-258,0 0 258,0 0-258,10 6 258,-10-6-258,0 0 387,0 0-387,16 4 258,-16-4-258,0 0 258,0 0-258,21 0 129,-21 0-129,0 0 129,0 0-129,21 0 129,-21 0-129,12-2 129,-12 2-129,17-3 0,-17 3 0,16-1 129,-16 1-129,16 0 0,-16 0 0,18 0 258,-18 0-258,20 5 129,-20-5-129,21 6 129,-21-6-129,23 9 0,-23-9 0,22 9 129,-22-9-129,21 12 0,-21-12 0,24 7 129,-24-7-129,21 11 0,-21-11 0,21 6 0,-21-6 0,21 7 0,-21-7 0,19 7 129,-19-7-129,19 4 0,-19-4 0,16 3 129,-16-3-129,19 2 0,-19-2 0,18 7 0,-18-7 0,16 2 0,-16-2 0,21 7 0,-21-7 0,19 8 0,-19-8 0,22 8 0,-22-8 0,21 7-129,-21-7 129,23 11 0,-23-11 0,22 12 0,-22-12 0,21 11 0,-21-11 0,21 9 0,-21-9 0,16 7 0,-16-7 0,17 4 129,-17-4-129,13 2 0,-13-2 0,14 4 0,-14-4 0,10 0 0,-10 0 0,12-3 129,-12 3-129,13-3 0,-13 3 0,13 0 0,-13 0 0,14-1 129,-14 1-129,14 0 0,-14 0 0,15-1 129,-15 1-129,15 0 129,-15 0-129,17 0 129,-17 0-129,16 3 0,-16-3 0,16 2 129,-16-2-129,14 0 129,-14 0-129,15 0 129,-15 0-129,16 0 129,-16 0-129,17-4 129,-17 4-129,17-3 129,-17 3-129,18-11 129,-18 11-129,22-8 0,-22 8 0,21-8 129,-21 8-129,26-4 258,-26 4-258,28-1-258,-28 1 258,25 0 258,-25 0-258,25-1 129,-25 1-129,25 0 0,-25 0 0,24 2 0,-24-2 0,18 0 129,-18 0-129,17 0 0,-17 0 0,14-2-516,-14 2 516,14-3-1032,-14 3 1032,8-17-4773,-8 17 4773,10-20-5418,-10 20 5418,11-25-5547,-11 25 5547,12-30-5934,-12 30 5934</inkml:trace>
  <inkml:trace contextRef="#ctx0" brushRef="#br0" timeOffset="122559.0099">10765 5599 2322,'0'0'0,"-86"-3"903,86 3-903,-50-7 774,50 7-774,-55-5 903,55 5-903,-56-6 903,56 6-903,-59-14 903,59 14-903,-61-9 903,61 9-903,-64-12 903,64 12-903,-65-10 903,65 10-903,-66-10 903,66 10-903,-68-8 903,68 8-903,-73-8 645,73 8-645,-74-8 387,74 8-387,-79-8 258,79 8-258,-82-5 258,82 5-258,-88-5 129,88 5-129,-91-8 129,91 8-129,-98-6 129,98 6-129,-100-3 0,100 3 0,-104-5 129,104 5-129,-110-2 129,110 2-129,-113-2 129,113 2-129,-113 0 258,113 0-258,-117 0 129,117 0-129,-117 13 129,117-13-129,-117 10 0,117-10 0,-119 14 0,119-14 0,-120 15 0,120-15 0,-121 14-129,121-14 129,-120 13 0,120-13 0,-120 15-129,120-15 129,-123 10-258,123-10 258,-124 7-129,124-7 129,-128 11 0,128-11 0,-122 7 0,122-7 0,-127 7 0,127-7 0,-127 9 129,127-9-129,-130 14 0,130-14 0,-134 18 258,134-18-258,-138 22 0,138-22 0,-137 22 0,137-22 0,-140 27 0,140-27 0,-149 29 0,149-29 0,-150 33-258,150-33 258,-153 27-129,153-27 129,-156 28 0,156-28 0,-157 23-129,157-23 129,-158 21 0,158-21 0,-159 18 0,159-18 0,-159 20 0,159-20 0,-154 18 258,154-18-258,-156 16 387,156-16-387,-154 21 258,154-21-258,-150 19 129,150-19-129,-148 28 387,148-28-387,-146 24 129,146-24-129,-144 28 387,144-28-387,-145 26 129,145-26-129,-142 25 258,142-25-258,-140 22 129,140-22-129,-134 22 129,134-22-129,-133 17 129,133-17-129,-130 13 258,130-13-258,-128 6 387,128-6-387,-119 6 129,119-6-129,-119 2 387,119-2-387,-109 1 258,109-1-258,-108-1 258,108 1-258,-106 0 258,106 0-258,-105-6 516,105 6-516,-95 0 258,95 0-258,-95 0 258,95 0-258,-91 0 258,91 0-258,-86-2 0,86 2 0,-85-3 0,85 3 0,-81-6 129,81 6-129,-79-15 0,79 15 0,-78-20-129,78 20 129,-78-30 0,78 30 0,-79-41 129,79 41-129,-79-47-129,79 47 129,-79-54 129,79 54-129,-79-58 0,79 58 0,-80-66 258,80 66-258,-78-62 129,78 62-129,-74-66 129,74 66-129,-73-66 258,73 66-258,-69-68 129,69 68-129,-69-65 129,69 65-129,-68-68 0,68 68 0,-64-73 0,64 73 0,-58-75-129,58 75 129,-62-80 129,62 80-129,-57-89 0,57 89 0,-54-88 0,54 88 0,-49-95 0,49 95 0,-46-98 129,46 98-129,-43-101 129,43 101-129,-37-103 129,37 103-129,-36-102 129,36 102-129,-28-101 0,28 101 0,-23-97 0,23 97 0,-19-93-129,19 93 129,-13-91 129,13 91-129,-8-85 0,8 85 0,-3-83-129,3 83 129,0-77 129,0 77-129,3-75-129,-3 75 129,9-78 0,-9 78 0,12-73-129,-12 73 129,15-82 0,-15 82 0,16-78-129,-16 78 129,15-78-129,-15 78 129,18-84 0,-18 84 0,18-84-258,-18 84 258,19-84 0,-19 84 0,18-80-129,-18 80 129,22-86 0,-22 86 0,25-82-129,-25 82 129,25-82 0,-25 82 0,28-78 0,-28 78 0,31-72 129,-31 72-129,34-69 129,-34 69-129,34-69 129,-34 69-129,41-61 129,-41 61-129,42-62 129,-42 62-129,45-53 387,-45 53-387,45-59 258,-45 59-258,48-54 258,-48 54-258,49-61-129,-49 61 129,53-64 645,-53 64-645,53-64 0,-53 64 0,55-62 516,-55 62-516,57-62 0,-57 62 0,61-62 258,-61 62-258,64-63 0,-64 63 0,71-59 129,-71 59-129,77-59 258,-77 59-258,83-57-129,-83 57 129,87-54 129,-87 54-129,90-58 0,-90 58 0,99-57 0,-99 57 0,104-53 0,-104 53 0,108-57 0,-108 57 0,113-55-258,-113 55 258,119-50 129,-119 50-129,120-47-129,-120 47 129,124-52 129,-124 52-129,131-45-645,-131 45 645,134-42 0,-134 42 0,133-44-387,-133 44 387,139-37 129,-139 37-129,138-35 0,-138 35 0,144-32 0,-144 32 0,145-27 0,-145 27 0,145-25 129,-145 25-129,147-23 129,-147 23-129,146-26 129,-146 26-129,149-19 129,-149 19-129,142-21 129,-142 21-129,144-21-387,-144 21 387,137-19 0,-137 19 0,140-21-387,-140 21 387,139-20 0,-139 20 0,138-21 258,-138 21-258,134-18-129,-134 18 129,134-27 0,-134 27 0,134-23-129,-134 23 129,136-23 387,-136 23-387,134-25 129,-134 25-129,131-27 387,-131 27-387,128-29 0,-128 29 0,125-31 258,-125 31-258,124-35 129,-124 35-129,120-36 0,-120 36 0,120-35 129,-120 35-129,111-41 129,-111 41-129,109-39 0,-109 39 0,109-40-129,-109 40 129,105-46 129,-105 46-129,107-46-129,-107 46 129,108-48 0,-108 48 0,107-48 0,-107 48 0,109-51 258,-109 51-258,109-46 129,-109 46-129,114-8 0,-114 8 0,116 0 0,-116 0 0,124 0-129,-124 0 129,124 0-129,-124 0 129,131 0-387,-131 0 387,129 0-129,-129 0 129,137 0-387,-137 0 387,136 0-258,-136 0 258,141 0-129,-141 0 129,137 0 0,-137 0 0,136 0-129,-136 0 129,139 0-1290,-139 0 1290,138 0-903,-138 0 903,136 0-1161,-136 0 1161,133 0-1290,-133 0 1290,133 0-1290,-133 0 1290,135 0 0,-135 0 0,134 0-129,-134 0 129,137 0 0,-137 0 0,137 0 1419,-137 0-1419,136 0 1161,-136 0-1161,138 0 1161,-138 0-1161,142 0 1032,-142 0-1032,144 0 1290,-144 0-1290,143 0 129,-143 0-129,145 0 0,-145 0 0,148 0-129,-148 0 129,149 0 0,-149 0 0,147 0 0,-147 0 0,147 0-129,-147 0 129,144 0 0,-144 0 0,145 3 0,-145-3 0,141 93-387,-141-93 387,136 101 0,-136-101 0,129 114-129,-129-114 129,124 121-258,-124-121 258,117 121-387,-117-121 387,108 130 129,-108-130-129,102 139-516,-102-139 516,93 157-645,-93-157 645,85 145-645,-85-145 645,75 158-129,-75-158 129,71 167-516,-71-167 516,60 164-258,-60-164 258,54 179-387,-54-179 387,45 170-774,-45-170 774,33 185-258,-33-185 258,25 166-129,-25-166 129,14 182-129,-14-182 129,7 165-645,-7-165 645,0 171-129,0-171 129,-18 166-258,18-166 258,-29 171-129,29-171 129,-44 162 0,44-162 0,-61 150 0,61-150 0,-74 142-129,74-142 129,-88 128-129,88-128 129,-100 121 0,100-121 0,-119 106 0,119-106 0,-129 95-258,129-95 258,-140 86 258,140-86-258,-144 85 129,144-85-129,-150 83 129,150-83-129,-154 86 129,154-86-129,-154 92 0,154-92 0,-155 101-1548,155-101 1548,-150 111-3870,150-111 3870,-136 128-4257,136-128 4257,-132 114-4257,132-114 4257</inkml:trace>
  <inkml:trace contextRef="#ctx0" brushRef="#br0" timeOffset="126004.207">4372 10419 10449,'0'0'0,"12"7"5547,-12-7-5547,0 0 5289,0 0-5289,-6 10 5418,6-10-5418,-17 11 903,17-11-903,-37 0 774,37 0-774,-41 4 516,41-4-516,-54 0 645,54 0-645,-58 0 387,58 0-387,-61 0 258,61 0-258,-59 0 0,59 0 0,-58 0 0,58 0 0,-50-5-645,50 5 645,-37 0-903,37 0 903,-41-9-2967,41 9 2967,-19 0-5289,19 0 5289,-16 0-5547,16 0 5547,0 0-5805,0 0 5805,0 0-6321,0 0 6321</inkml:trace>
  <inkml:trace contextRef="#ctx0" brushRef="#br0" timeOffset="126277.2226">4355 10755 10965,'0'0'0,"-40"17"5676,40-17-5676,-29 11 5418,29-11-5418,-37 0 5289,37 0-5289,-37 2 903,37-2-903,-47 0 903,47 0-903,-44 0 645,44 0-645,-46 0 387,46 0-387,-42 0 258,42 0-258,-37 1 0,37-1 0,-33 0-129,33 0 129,-27 9-645,27-9 645,-29 0-2709,29 0 2709,-15 10-5289,15-10 5289,-17 9-5418,17-9 5418,-8 14-5934,8-14 5934,-11 7-6192,11-7 6192</inkml:trace>
  <inkml:trace contextRef="#ctx0" brushRef="#br0" timeOffset="128936.3747">4812 8681 10191</inkml:trace>
  <inkml:trace contextRef="#ctx0" brushRef="#br0" timeOffset="142748.1647">3124 10065 9288,'0'0'0,"44"13"5418,-44-13-5418,18 1 5418,-18-1-5418,19 0 5289,-19 0-5289,10-11 774,-10 11-774,13-13 903,-13 13-903,0-24 645,0 24-645,-2-22 516,2 22-516,-16-27 645,16 27-645,-19-24 516,19 24-516,-26-25 129,26 25-129,-33-19 258,33 19-258,-37-7 129,37 7-129,-41 0 0,41 0 0,-39 4 0,39-4 0,-40 19-129,40-19 129,-35 25 129,35-25-129,-30 37-129,30-37 129,-24 41 0,24-41 0,-18 54 129,18-54-129,-10 58 129,10-58-129,-3 67 129,3-67-129,0 72 258,0-72-258,8 80 258,-8-80-258,12 89-129,-12-89 129,20 94 129,-20-94-129,17 99 129,-17-99-129,22 100 0,-22-100 0,18 98 0,-18-98 0,15 93 0,-15-93 0,12 85-258,-12-85 258,11 78 0,-11-78 0,4 62-258,-4-62 258,0 48-387,0-48 387,0 37-774,0-37 774,-11 13-1290,11-13 1290,0 0-4257,0 0 4257,-18 0-5418,18 0 5418,-11-21-5676,11 21 5676,-14-35-5805,14 35 5805</inkml:trace>
  <inkml:trace contextRef="#ctx0" brushRef="#br0" timeOffset="143003.1793">3108 10693 9933,'0'0'0,"20"0"5676,-20 0-5676,0 0 5418,0 0-5418,0 0 5289,0 0-5289,-29 0 1677,29 0-1677,-41-7 774,41 7-774,-47-6 645,47 6-645,-64-11 645,64 11-645,-71-8 387,71 8-387,-76-17 258,76 17-258,-79-20-129,79 20 129,-78-19-258,78 19 258,-78-27-1032,78 27 1032,-54-18-5160,54 18 5160,-58-24-5289,58 24 5289,-44-17-5676,44 17 5676,-33-23-6192,33 23 6192</inkml:trace>
  <inkml:trace contextRef="#ctx0" brushRef="#br0" timeOffset="145299.3106">5627 9176 10449,'0'0'0,"0"66"5805,0-66-5805,1 53 5418,-1-53-5418,0 63 5418,0-63-5418,0 69 645,0-69-645,0 76 645,0-76-645,-1 83 774,1-83-774,-5 78 387,5-78-387,-4 78 516,4-78-516,-3 66 387,3-66-387,-2 53 258,2-53-258,-3 39 258,3-39-258,0 29 129,0-29-129,1 18 129,-1-18-129,0 0 129,0 0-129,17 10 129,-17-10-129,15 0 0,-15 0 0,15-7 0,-15 7 0,20-9 129,-20 9-129,24-9 0,-24 9 0,24-4 0,-24 4 0,29-6 0,-29 6 0,29-7 0,-29 7 0,26-2-129,-26 2 129,28-5-129,-28 5 129,26-2-387,-26 2 387,22-6-774,-22 6 774,23 0-1806,-23 0 1806,9-12-5418,-9 12 5418,12-9-5547,-12 9 5547,0-23-6192,0 23 6192,2-21-6321,-2 21 6321</inkml:trace>
  <inkml:trace contextRef="#ctx0" brushRef="#br0" timeOffset="145540.3242">5688 9575 8514,'0'0'0,"0"15"5676,0-15-5676,0 0 5418,0 0-5418,16 6 5289,-16-6-5289,11-6 1290,-11 6-1290,20 0 774,-20 0-774,17-2 645,-17 2-645,24-2 387,-24 2-387,22-8 258,-22 8-258,24-9 0,-24 9 0,24-12-129,-24 12 129,20-20-516,-20 20 516,21-14-1161,-21 14 1161,0-26-5160,0 26 5160,8-24-5289,-8 24 5289,-2-36-5547,2 36 5547,-7-36-6063,7 36 6063</inkml:trace>
  <inkml:trace contextRef="#ctx0" brushRef="#br0" timeOffset="145719.3344">5718 9153 9288,'0'0'0,"-18"-20"6063,18 20-6063,-15-11 5547,15 11-5547,0 0 5676,0 0-5676,8-2 2322,-8 2-2322,20 0 1032,-20 0-1032,21 0 516,-21 0-516,25-10 258,-25 10-258,30-14 258,-30 14-258,31-19-129,-31 19 129,31-22-258,-31 22 258,29-26-774,-29 26 774,32-16-2709,-32 16 2709,21-28-5547,-21 28 5547,20-20-5547,-20 20 5547,9-20-5934,-9 20 5934,0 0-6579,0 0 6579</inkml:trace>
  <inkml:trace contextRef="#ctx0" brushRef="#br0" timeOffset="146631.3866">6376 9486 7998,'0'0'0,"9"-4"5160,-9 4-5160,15 0 4773,-15 0-4773,0 0 4644,0 0-4644,0 23 516,0-23-516,-9 13 387,9-13-387,-11 18 129,11-18-129,-13 18 129,13-18-129,-16 22 129,16-22-129,-13 23 129,13-23-129,-12 22 129,12-22-129,-8 16 129,8-16-129,-3 16 129,3-16-129,0 14 258,0-14-258,10 17 129,-10-17-129,12 10 129,-12-10-129,14 14 129,-14-14-129,16 11 0,-16-11 0,13 9-129,-13-9 129,12 12 0,-12-12 0,0 0 0,0 0 0,12 17 0,-12-17 0,0 0 129,0 0-129,-17 14 0,17-14 0,-23 4-129,23-4 129,-23 7-516,23-7 516,-34 0-2064,34 0 2064,-34 5-4773,34-5 4773,-34 6-5031,34-6 5031,-34 10-5289,34-10 5289,-31 9-5805,31-9 5805</inkml:trace>
  <inkml:trace contextRef="#ctx0" brushRef="#br0" timeOffset="146999.4078">6522 10046 9933,'0'0'0,"-27"33"5934,27-33-5934,-34 15 5547,34-15-5547,-51 9 5547,51-9-5547,-47 8 1032,47-8-1032,-78 0 774,78 0-774,-75 0 645,75 0-645,-86-3 387,86 3-387,-80-9 258,80 9-258,-74-17 0,74 17 0,-69-9-258,69 9 258,-55-13-516,55 13 516,-45-15-645,45 15 645,-28-1-1419,28 1 1419,-30-9-5031,30 9 5031,0 0-5418,0 0 5418,-14 0-5805,14 0 5805,0 0-6192,0 0 6192</inkml:trace>
  <inkml:trace contextRef="#ctx0" brushRef="#br0" timeOffset="147447.4333">5929 10171 7998,'0'0'0,"18"79"5418,-18-79-5418,2 39 5547,-2-39-5547,2 47 5031,-2-47-5031,-4 37 1290,4-37-1290,0 45 1161,0-45-1161,-6 31 645,6-31-645,-4 28 645,4-28-645,-4 20 516,4-20-516,0 21 516,0-21-516,0 12 258,0-12-258,8 10 129,-8-10-129,13 0 258,-13 0-258,21 0 129,-21 0-129,25 0 0,-25 0 0,29 1 0,-29-1 0,32 0 0,-32 0 0,33-1-387,-33 1 387,33 0-387,-33 0 387,28-9-645,-28 9 645,26-5-903,-26 5 903,17-21-1548,-17 21 1548,20-12-3354,-20 12 3354,5-36-4773,-5 36 4773,11-24-4386,-11 24 4386,-3-51-3612,3 51 3612,1-32-2580,-1 32 2580,-5-40-1161,5 40 1161,-4-31-129,4 31 129,-2-14 1032,2 14-1032,-11-14 3225,11 14-3225,0 18 4644,0-18-4644,-4 28 4128,4-28-4128,3 58 3354,-3-58-3354,-5 54 2580,5-54-2580,2 80 1290,-2-80-1290,0 77 903,0-77-903,0 84 645,0-84-645,0 76 387,0-76-387,3 67 258,-3-67-258,1 61-129,-1-61 129,3 45-516,-3-45 516,8 40-2322,-8-40 2322,3 15-5031,-3-15 5031,0 0-5418,0 0 5418,16-10-5676,-16 10 5676,7-26-6063,-7 26 6063</inkml:trace>
  <inkml:trace contextRef="#ctx0" brushRef="#br0" timeOffset="148011.4657">7229 9306 9159,'0'0'0,"0"-19"5547,0 19-5547,-17-9 5418,17 9-5418,-14 11 5160,14-11-5160,-32 17 1161,32-17-1161,-20 41 774,20-41-774,-34 52 774,34-52-774,-26 66 516,26-66-516,-29 72 387,29-72-387,-23 82 387,23-82-387,-17 89 258,17-89-258,-12 90 258,12-90-258,-3 94 258,3-94-258,3 92 129,-3-92-129,16 80 258,-16-80-258,22 77 0,-22-77 0,27 71 0,-27-71 0,27 59 0,-27-59 0,27 44 0,-27-44 0,29 35-387,-29-35 387,26 28-774,-26-28 774,16 0-3096,-16 0 3096,20-2-5547,-20 2 5547,9-20-5418,-9 20 5418,13-28-6063,-13 28 6063,6-38-6450,-6 38 6450</inkml:trace>
  <inkml:trace contextRef="#ctx0" brushRef="#br0" timeOffset="148267.4803">7483 9708 9288,'0'0'0,"18"20"5547,-18-20-5547,0 21 5289,0-21-5289,0 43 5289,0-43-5289,0 42 1032,0-42-1032,0 58 645,0-58-645,-4 51 387,4-51-387,0 56 387,0-56-387,0 51 258,0-51-258,4 50 129,-4-50-129,12 39-129,-12-39 129,11 20-774,-11-20 774,24 17-4773,-24-17 4773,18 0-5031,-18 0 5031,23 0-5547,-23 0 5547,20-12-5934,-20 12 5934</inkml:trace>
  <inkml:trace contextRef="#ctx0" brushRef="#br0" timeOffset="148568.4976">8242 9894 10449,'0'0'0,"-10"-1"5676,10 1-5676,-23-4 5160,23 4-5160,-22 1 5160,22-1-5160,-37 0 516,37 0-516,-37 4 645,37-4-645,-44 1 258,44-1-258,-42 4 129,42-4-129,-41 6-258,41-6 258,-38 2-774,38-2 774,-20 4-4902,20-4 4902,-18 0-5160,18 0 5160,0 0-5676,0 0 5676,0 0-6063,0 0 6063</inkml:trace>
  <inkml:trace contextRef="#ctx0" brushRef="#br0" timeOffset="149078.5268">8779 9498 8514,'0'0'0,"24"13"5547,-24-13-5547,0 0 5160,0 0-5160,11 26 4902,-11-26-4902,0 19 1032,0-19-1032,0 30 903,0-30-903,-10 29 516,10-29-516,-12 43 516,12-43-516,-22 41 258,22-41-258,-23 38 258,23-38-258,-26 41 129,26-41-129,-28 32 129,28-32-129,-29 26 129,29-26-129,-29 18 0,29-18 0,-24 6 129,24-6-129,-19 0 0,19 0 0,-16-13 129,16 13-129,-12-19 0,12 19 0,-9-27 129,9 27-129,-5-28 129,5 28-129,-2-29 129,2 29-129,0-23 258,0 23-258,4-22 0,-4 22 0,9-18 129,-9 18-129,12-14 0,-12 14 0,13-7 129,-13 7-129,17 0 129,-17 0-129,20 2 0,-20-2 0,23 9 129,-23-9-129,27 13-129,-27-13 129,28 16 129,-28-16-129,34 21 129,-34-21-129,32 25 0,-32-25 0,34 26 0,-34-26 0,32 22 0,-32-22 0,30 21-258,-30-21 258,32 17-774,-32-17 774,17 0-2580,-17 0 2580,24 0-5289,-24 0 5289,9-5-5418,-9 5 5418,13-17-5934,-13 17 5934,4-31-6321,-4 31 6321</inkml:trace>
  <inkml:trace contextRef="#ctx0" brushRef="#br0" timeOffset="149287.5387">8975 8983 6063</inkml:trace>
  <inkml:trace contextRef="#ctx0" brushRef="#br0" timeOffset="149455.5483">8975 8983 6063,'33'13'5418,"-33"-13"-5418,28 28 5289,-28-28-5289,36 39 4902,-36-39-4902,30 44 1419,-30-44-1419,42 67 1032,-42-67-1032,32 62 1032,-32-62-1032,34 79 774,-34-79-774,25 82 645,-25-82-645,24 90 516,-24-90-516,13 83 387,-13-83-387,10 80 258,-10-80-258,2 72 129,-2-72-129,0 63 258,0-63-258,-5 49 129,5-49-129,-11 37-129,11-37 129,-12 32-774,12-32 774,-25 2-3483,25-2 3483,-13 7-5031,13-7 5031,-19 0-5547,19 0 5547,-14-2-5676,14 2 5676,-15-14-6192,15 14 6192</inkml:trace>
  <inkml:trace contextRef="#ctx0" brushRef="#br0" timeOffset="151386.6588">5715 11299 6450,'0'0'0,"22"35"5289,-22-35-5289,11 9 5160,-11-9-5160,13 1 4773,-13-1-4773,14-8 1290,-14 8-1290,20 0 903,-20 0-903,18-7 903,-18 7-903,25-3 645,-25 3-645,28-12 645,-28 12-645,38-6 645,-38 6-645,38-16 645,-38 16-645,49-9 387,-49 9-387,49-16 387,-49 16-387,55-13 387,-55 13-387,58-19 129,-58 19-129,63-22 129,-63 22-129,66-19 0,-66 19 0,69-25-129,-69 25 129,79-19 0,-79 19 0,80-25 0,-80 25 0,85-22 0,-85 22 0,89-21 129,-89 21-129,92-22 0,-92 22 0,93-21 0,-93 21 0,95-22 129,-95 22-129,103-19 0,-103 19 0,99-15 129,-99 15-129,104-11 0,-104 11 0,99-12 129,-99 12-129,107-14-129,-107 14 129,103-10 0,-103 10 0,105-8 0,-105 8 0,110-8 0,-110 8 0,103-10 0,-103 10 0,102-16 0,-102 16 0,101-16 129,-101 16-129,100-18 129,-100 18-129,95-23 129,-95 23-129,93-26 129,-93 26-129,91-19 129,-91 19-129,86-24 0,-86 24 0,87-18 387,-87 18-387,83-13 129,-83 13-129,79-14 129,-79 14-129,77-8 129,-77 8-129,79 0 0,-79 0 0,75 0 258,-75 0-258,74 0 129,-74 0-129,71 0 129,-71 0-129,73 0 129,-73 0-129,70 0 0,-70 0 0,68 0 129,-68 0-129,66-3 258,-66 3-258,60-3 129,-60 3-129,55-6 129,-55 6-129,48-4 0,-48 4 0,42-1 0,-42 1 0,33-1 0,-33 1 0,23-1 0,-23 1 0,19-5-129,-19 5 129,10 0-387,-10 0 387,0 0-645,0 0 645,0 0-1935,0 0 1935,-9-6-5547,9 6 5547,-13-2-5676,13 2 5676,-25-8-6063,25 8 6063,-25-7-6579,25 7 6579</inkml:trace>
  <inkml:trace contextRef="#ctx0" brushRef="#br0" timeOffset="152210.7059">6778 11822 9417,'0'0'0,"0"0"5676,0 0-5676,0 0 5289,0 0-5289,0 0 5418,0 0-5418,-9-3 1419,9 3-1419,4 7 1032,-4-7-1032,0 0 774,0 0-774,8 21 516,-8-21-516,4 22 258,-4-22-258,5 27 258,-5-27-258,4 30 129,-4-30-129,0 38 129,0-38-129,0 43-129,0-43 129,0 46 129,0-46-129,-8 50 0,8-50 0,-9 48 0,9-48 0,-15 41 0,15-41 0,-17 38 0,17-38 0,-19 31 0,19-31 0,-22 17 0,22-17 0,-22 7 0,22-7 0,-24-2-129,24 2 129,-22-18 0,22 18 0,-23-30 0,23 30 0,-18-36 0,18 36 0,-16-44 0,16 44 0,-10-48 129,10 48-129,-7-46 0,7 46 0,-3-46 129,3 46-129,0-43 0,0 43 0,4-39 129,-4 39-129,12-36 0,-12 36 0,12-33 0,-12 33 0,15-28 129,-15 28-129,18-24 129,-18 24-129,24-25 0,-24 25 0,25-27 129,-25 27-129,27-27 0,-27 27 0,30-22 129,-30 22-129,33-19 129,-33 19-129,35-16 0,-35 16 0,38-12 0,-38 12 0,41-6 0,-41 6 0,43 0 0,-43 0 0,43 5 129,-43-5-129,44 14 0,-44-14 0,43 13 0,-43-13 0,41 20 0,-41-20 0,38 16-129,-38-16 129,37 13-258,-37-13 258,33 5-645,-33-5 645,20-9-3999,-20 9 3999,21-16-5547,-21 16 5547,9-32-5676,-9 32 5676,12-37-6192,-12 37 6192</inkml:trace>
  <inkml:trace contextRef="#ctx0" brushRef="#br0" timeOffset="152706.7343">8050 11448 10191,'0'0'0,"31"34"5805,-31-34-5805,19 30 5418,-19-30-5418,10 34 5289,-10-34-5289,16 51 1032,-16-51-1032,1 55 774,-1-55-774,6 69 516,-6-69-516,0 72 387,0-72-387,0 72 387,0-72-387,0 74 129,0-74-129,-3 71 258,3-71-258,0 57 0,0-57 0,0 49 0,0-49 0,0 37-258,0-37 258,0 15-645,0-15 645,9 13-1935,-9-13 1935,6-7-5418,-6 7 5418,9-24-5418,-9 24 5418,5-42-6063,-5 42 6063,13-49-6321,-13 49 6321</inkml:trace>
  <inkml:trace contextRef="#ctx0" brushRef="#br0" timeOffset="152978.7498">8449 11326 10449,'0'0'0,"4"-14"5805,-4 14-5805,-11-9 5676,11 9-5676,-23 11 5289,23-11-5289,-46 4 1032,46-4-1032,-54 14 1032,54-14-1032,-69 11 645,69-11-645,-74 15 645,74-15-645,-80 9 387,80-9-387,-79 10 258,79-10-258,-77 9 258,77-9-258,-67 9 129,67-9-129,-55 0 129,55 0-129,-41 0-129,41 0 129,-27 0 0,27 0 0,-22-1-387,22 1 387,0 0-1032,0 0 1032,-20-6-5289,20 6 5289,0 0-5676,0 0 5676,13-10-6063,-13 10 6063,16-1-6321,-16 1 6321</inkml:trace>
  <inkml:trace contextRef="#ctx0" brushRef="#br0" timeOffset="153344.7708">9041 10931 9030</inkml:trace>
  <inkml:trace contextRef="#ctx0" brushRef="#br0" timeOffset="153510.7803">9041 10931 9030,'-8'68'5547,"8"-68"-5547,-1 45 5289,1-45-5289,-4 37 5418,4-37-5418,0 48 1032,0-48-1032,-4 33 645,4-33-645,0 34 645,0-34-645,-4 24 516,4-24-516,0 19 387,0-19-387,0 0 387,0 0-387,10 12 258,-10-12-258,14 0 387,-14 0-387,20 0 129,-20 0-129,23 0 0,-23 0 0,28-6-129,-28 6 129,30-3-387,-30 3 387,31-12-645,-31 12 645,34-7-903,-34 7 903,24-27-1935,-24 27 1935,33-21-5547,-33 21 5547,17-36-5418,-17 36 5418,17-38-5805,-17 38 5805,8-48-5934,-8 48 5934</inkml:trace>
  <inkml:trace contextRef="#ctx0" brushRef="#br0" timeOffset="153666.7892">9293 10859 8643,'0'0'0,"-14"6"5805,14-6-5805,-4 37 5418,4-37-5418,-7 45 4128,7-45-4128,2 78 2580,-2-78-2580,-5 70 1290,5-70-1290,0 83 903,0-83-903,-5 82 516,5-82-516,-1 77 258,1-77-258,-1 70 129,1-70-129,0 59-129,0-59 129,0 48-903,0-48 903,0 30-5289,0-30 5289,2 19-5547,-2-19 5547,0 0-5934,0 0 5934,13 0-6579,-13 0 6579</inkml:trace>
  <inkml:trace contextRef="#ctx0" brushRef="#br0" timeOffset="158411.0605">11178 10410 9804,'0'0'0,"7"-12"5676,-7 12-5676,0 0 5289,0 0-5289,0 0 5289,0 0-5289,0 0 774,0 0-774,-9-1 387,9 1-387,-14 0 516,14 0-516,-21 0 387,21 0-387,-24 3 258,24-3-258,-33 0 129,33 0-129,-36 0 258,36 0-258,-40 0 129,40 0-129,-44-6 129,44 6-129,-41-8 0,41 8 0,-38-5-129,38 5 129,-33-3-258,33 3 258,-29-9-516,29 9 516,-21 0-1161,21 0 1161,-26 0-5289,26 0 5289,0 0-5418,0 0 5418,-14 0-5547,14 0 5547,0 0-6321,0 0 6321</inkml:trace>
  <inkml:trace contextRef="#ctx0" brushRef="#br0" timeOffset="159155.1031">11233 10716 5160,'0'0'0,"0"0"5547,0 0-5547,0 0 5418,0 0-5418,0 0 4902,0 0-4902,0 17 1290,0-17-1290,-12 0 1161,12 0-1161,0 0 1161,0 0-1161,-25 1 903,25-1-903,-17 6 774,17-6-774,-25 0 645,25 0-645,-26 4 387,26-4-387,-35 0 387,35 0-387,-34 0 387,34 0-387,-40 0 387,40 0-387,-38 0 129,38 0-129,-38 0 129,38 0-129,-36 0 0,36 0 0,-34 0 129,34 0-129,-26 0-129,26 0 129,-24 0 129,24 0-129,-21 0 0,21 0 0,-14 0-129,14 0 129,-11 0-129,11 0 129,0 0-129,0 0 129,-9-3-387,9 3 387,0 0-903,0 0 903,0 0-1806,0 0 1806,0 0-5289,0 0 5289,6-16-5547,-6 16 5547,0 0-5676,0 0 5676,15-15-6450,-15 15 6450</inkml:trace>
  <inkml:trace contextRef="#ctx0" brushRef="#br0" timeOffset="263407.066">11891 10204 10191,'0'0'0,"-9"-27"5805,9 27-5805,0 0 5289,0 0-5289,-9-24 5418,9 24-5418,0 0 774,0 0-774,-12-4 645,12 4-645,-8 5 516,8-5-516,-16 20 258,16-20-258,-15 31 387,15-31-387,-18 39 129,18-39-129,-16 51 258,16-51-258,-13 60 0,13-60 0,-13 67 258,13-67-258,-8 66 0,8-66 0,0 61 129,0-61-129,0 58 0,0-58 0,13 55 0,-13-55 0,18 42 0,-18-42 0,24 38 129,-24-38-129,28 18 0,-28-18 0,33 8 0,-33-8 0,34-3 258,-34 3-258,37-15 129,-37 15-129,34-33 129,-34 33-129,32-43 258,-32 43-258,29-53 258,-29 53-258,24-62 129,-24 62-129,17-67 129,-17 67-129,7-69 129,-7 69-129,0-67 0,0 67 0,-3-67 129,3 67-129,-13-57 0,13 57 0,-19-57 0,19 57 0,-22-41 0,22 41 0,-25-31 0,25 31 0,-25-22-129,25 22 129,-25-12 0,25 12 0,-24-2-129,24 2 129,-21 0-258,21 0 258,-20 9-258,20-9 258,-17 13-774,17-13 774,-8 23-2451,8-23 2451,-11 10-5418,11-10 5418,0 17-5676,0-17 5676,0 11-6192,0-11 6192,5 11-6450,-5-11 6450</inkml:trace>
  <inkml:trace contextRef="#ctx0" brushRef="#br0" timeOffset="263640.0793">12268 10722 10836,'0'0'0,"19"45"5805,-19-45-5805,9 22 5289,-9-22-5289,0 0 5160,0 0-5160,15 19 387,-15-19-387,0 0 129,0 0-129,0 0-516,0 0 516,0 0-5031,0 0 5031,5-9-5289,-5 9 5289,0 0-5676,0 0 5676,13-31-6192,-13 31 6192</inkml:trace>
  <inkml:trace contextRef="#ctx0" brushRef="#br0" timeOffset="263770.0867">12722 10087 10449</inkml:trace>
  <inkml:trace contextRef="#ctx0" brushRef="#br0" timeOffset="264055.103">12722 10087 10449,'20'-41'5805,"-20"41"-5805,0 0 5418,0 0-5418,1-18 5418,-1 18-5418,0 0 645,0 0-645,-3 14 645,3-14-645,-12 22 387,12-22-387,-18 33 387,18-33-387,-16 39 387,16-39-387,-21 56 258,21-56-258,-17 65 258,17-65-258,-15 65 0,15-65 0,-9 64 258,9-64-258,-4 63 0,4-63 0,0 57 129,0-57-129,12 52 0,-12-52 0,19 46 129,-19-46-129,22 34 0,-22-34 0,25 19 0,-25-19 0,25 17 0,-25-17 0,25 9 129,-25-9-129,23 2 0,-23-2 0,17 0 129,-17 0-129,9-10 0,-9 10 0,5-15 0,-5 15 0,0-20 0,0 20 0,-13-19 0,13 19 0,-21-21 129,21 21-129,-26-24-129,26 24 129,-31-18 0,31 18 0,-31-17-129,31 17 129,-32-11-258,32 11 258,-29-7-645,29 7 645,-22 0-1548,22 0 1548,-23 0-5289,23 0 5289,0 0-5547,0 0 5547,-11 0-5934,11 0 5934,6 3-6450,-6-3 6450</inkml:trace>
  <inkml:trace contextRef="#ctx0" brushRef="#br0" timeOffset="264383.1216">13136 9883 9804,'0'0'0,"17"-5"5805,-17 5-5805,8 15 5418,-8-15-5418,13 35 5418,-13-35-5418,0 40 1161,0-40-1161,7 59 774,-7-59-774,1 73 516,-1-73-516,4 83 516,-4-83-516,0 82 387,0-82-387,0 85 258,0-85-258,-1 80 258,1-80-258,-3 76 129,3-76-129,-4 67 0,4-67 0,-1 59 129,1-59-129,-1 42-129,1-42 129,-2 27-516,2-27 516,0 26-1032,0-26 1032,-6 3-5160,6-3 5160,0 0-5547,0 0 5547,-11-9-5805,11 9 5805,-8-18-6321,8 18 6321</inkml:trace>
  <inkml:trace contextRef="#ctx0" brushRef="#br0" timeOffset="265023.1582">12788 9948 8256,'0'0'0,"0"0"5676,0 0-5676,0 0 5160,0 0-5160,8 17 4902,-8-17-4902,5 18 1032,-5-18-1032,-5 21 774,5-21-774,-11 31 387,11-31-387,-17 29 387,17-29-387,-14 44 258,14-44-258,-23 44 258,23-44-258,-16 51 387,16-51-387,-17 54 129,17-54-129,-10 61 258,10-61-258,-7 58 258,7-58-258,0 61 129,0-61-129,0 63 129,0-63-129,12 59 0,-12-59 0,17 51 129,-17-51-129,21 47-129,-21-47 129,24 33 258,-24-33-258,25 24 0,-25-24 0,25 12 0,-25-12 0,28 2 129,-28-2-129,22-2 129,-22 2-129,20-17 258,-20 17-258,13-24 129,-13 24-129,6-31 258,-6 31-258,0-33 129,0 33-129,-1-34 0,1 34 0,-16-30 129,16 30-129,-19-31-129,19 31 129,-24-25 0,24 25 0,-24-24-129,24 24 129,-25-13-516,25 13 516,-29-15-1419,29 15 1419,-17 0-5160,17 0 5160,-20 0-5418,20 0 5418,-9 14-5934,9-14 5934,-9 12-6192,9-12 6192</inkml:trace>
  <inkml:trace contextRef="#ctx0" brushRef="#br0" timeOffset="291418.6679">11738 11959 20511,'0'0'0,"-109"281"3483,109-281-3483,0 0 1032,0 0-1032,-15 0 903,15 0-903,0 0 903,0 0-903,-14-6 903,14 6-903,0 0 645,0 0-645,0-22 645,0 22-645,2-13 516,-2 13-516,13-20 387,-13 20-387,18-11 387,-18 11-387,22-15 258,-22 15-258,25-12 129,-25 12-129,26-8 258,-26 8-258,25 0 0,-25 0 0,23 5 129,-23-5-129,21 16 129,-21-16-129,13 25 0,-13-25 0,9 30-129,-9-30 129,2 37 258,-2-37-258,0 37 0,0-37 0,-7 36 129,7-36-129,-8 32 0,8-32 0,-9 29 0,9-29 0,-9 21 0,9-21 0,-8 17 258,8-17-258,0 0 0,0 0 0,-1 11 0,1-11 0,0 0 129,0 0-129,17 12 0,-17-12 0,14 13 129,-14-13-129,16 21 129,-16-21-129,15 25 0,-15-25 0,15 35 0,-15-35 0,8 42 129,-8-42-129,3 46 0,-3-46 0,-3 46 0,3-46 0,-14 45 0,14-45 0,-24 39 0,24-39 0,-30 29 0,30-29 0,-36 22 0,36-22 0,-36 13-129,36-13 129,-34 1-129,34-1 129,-31 0-516,31 0 516,-28-8-903,28 8 903,-12-3-4386,12 3 4386,-16-20-5547,16 20 5547,0 0-5805,0 0 5805,0-21-6192,0 21 6192</inkml:trace>
  <inkml:trace contextRef="#ctx0" brushRef="#br0" timeOffset="291858.6933">12022 12475 7224,'0'0'0,"68"-63"5805,-68 63-5805,24-35 5418,-24 35-5418,25-27 5160,-25 27-5160,13-38 2838,-13 38-2838,16-24 903,-16 24-903,3-33 516,-3 33-516,0-23 645,0 23-645,-3-25 387,3 25-387,-12-20 0,12 20 0,-17-12 129,17 12-129,-18-6 0,18 6 0,-18 0 0,18 0 0,-17 6-129,17-6 129,-12 18-129,12-18 129,-8 23-129,8-23 129,-1 28 0,1-28 0,0 27 0,0-27 0,9 28 0,-9-28 0,16 19-129,-16-19 129,18 14 0,-18-14 0,19 9 129,-19-9-129,21 0 129,-21 0-129,20-4 0,-20 4 0,16-9 0,-16 9 0,12-7 0,-12 7 0,9-11 258,-9 11-258,0 0 0,0 0 0,0 0 258,0 0-258,9 11 0,-9-11 0,0 25 258,0-25-258,-1 37 258,1-37-258,-3 43 258,3-43-258,0 53 129,0-53-129,0 55 129,0-55-129,0 54 258,0-54-258,1 52 0,-1-52 0,7 42 0,-7-42 0,8 31-129,-8-31 129,8 14-387,-8-14 387,13 9-1161,-13-9 1161,0-15-5160,0 15 5160,15-21-5289,-15 21 5289,6-36-5676,-6 36 5676,14-43-6321,-14 43 6321</inkml:trace>
  <inkml:trace contextRef="#ctx0" brushRef="#br0" timeOffset="292158.7105">12448 12076 9030,'0'0'0,"15"-4"5418,-15 4-5418,19 3 5289,-19-3-5289,0 0 5031,0 0-5031,9 25 903,-9-25-903,0 13 516,0-13-516,-4 17 387,4-17-387,-6 14 387,6-14-387,-2 14 387,2-14-387,0 14 258,0-14-258,0 10 258,0-10-258,0 0 387,0 0-387,19-1 258,-19 1-258,14-16 387,-14 16-387,20-15 387,-20 15-387,17-22 129,-17 22-129,21-23 129,-21 23-129,15-23 129,-15 23-129,12-27 0,-12 27 0,5-22 0,-5 22 0,1-16-129,-1 16 129,0-11-387,0 11 387,-4-15-774,4 15 774,0 0-2451,0 0 2451,-14 0-5418,14 0 5418,0 0-5418,0 0 5418,-15 8-5934,15-8 5934,0 11-6063,0-11 6063</inkml:trace>
  <inkml:trace contextRef="#ctx0" brushRef="#br0" timeOffset="292385.7235">12828 11929 9933,'0'0'0,"-5"57"5805,5-57-5805,-9 49 5418,9-49-5418,-20 55 5418,20-55-5418,-18 67 774,18-67-774,-29 68 645,29-68-645,-30 75 516,30-75-516,-35 69 387,35-69-387,-29 71-129,29-71 129,-25 69-645,25-69 645,-31 50-4773,31-50 4773,-15 50-5289,15-50 5289,-12 33-5547,12-33 5547,0 26-5805,0-26 5805</inkml:trace>
  <inkml:trace contextRef="#ctx0" brushRef="#br0" timeOffset="292654.7388">12744 12507 10191,'0'0'0,"0"0"5418,0 0-5418,10 14 5031,-10-14-5031,0 18 5031,0-18-5031,2 27 774,-2-27-774,0 29 387,0-29-387,3 36 387,-3-36-387,2 37 129,-2-37-129,7 36 129,-7-36-129,9 33 258,-9-33-258,16 26 129,-16-26-129,17 18 258,-17-18-258,19 12 387,-19-12-387,18 1 129,-18-1-129,20 0 258,-20 0-258,13-11 258,-13 11-258,8-21 129,-8 21-129,0-25 0,0 25 0,-8-30-258,8 30 258,-17-24-1161,17 24 1161,-35-34-5160,35 34 5160,-31-26-5289,31 26 5289,-37-32-5547,37 32 5547,-33-18-6192,33 18 6192</inkml:trace>
  <inkml:trace contextRef="#ctx0" brushRef="#br0" timeOffset="293354.7787">13517 12479 11223,'0'0'0,"4"14"5547,-4-14-5547,0 0 5289,0 0-5289,0 18 5031,0-18-5031,0 0 387,0 0-387,-21 14 387,21-14-387,-15 9 258,15-9-258,-14 13 129,14-13-129,-16 14 258,16-14-258,-13 16 0,13-16 0,-9 16 0,9-16 0,-3 14 0,3-14 0,0 19 0,0-19 0,10 14 0,-10-14 0,15 8 0,-15-8 0,19 7 0,-19-7 0,22 2 0,-22-2 0,21 0 0,-21 0 0,19-6 0,-19 6 0,14-15 129,-14 15-129,9-22 0,-9 22 0,0-25-258,0 25 258,0-23-645,0 23 645,-19-36-3354,19 36 3354,-15-25-5031,15 25 5031,-20-32-5418,20 32 5418,-18-22-5805,18 22 5805,-20-20-5934,20 20 5934</inkml:trace>
  <inkml:trace contextRef="#ctx0" brushRef="#br0" timeOffset="293678.7974">13977 12048 8256,'0'0'0,"45"-79"5676,-45 79-5676,16-34 5289,-16 34-5289,2-31 5031,-2 31-5031,2-15 1548,-2 15-1548,-3-21 645,3 21-645,-13 0 645,13 0-645,-25 8 387,25-8-387,-25 32 516,25-32-516,-33 36 258,33-36-258,-33 49 129,33-49-129,-32 58 129,32-58-129,-31 70 129,31-70-129,-25 75 129,25-75-129,-20 76 129,20-76-129,-14 72 129,14-72-129,-6 74 129,6-74-129,-5 65 129,5-65-129,0 67 0,0-67 0,3 57 0,-3-57 0,2 47-516,-2-47 516,8 48-2064,-8-48 2064,0 25-5160,0-25 5160,4 16-5418,-4-16 5418,0 0-5676,0 0 5676,13-12-6192,-13 12 6192</inkml:trace>
  <inkml:trace contextRef="#ctx0" brushRef="#br0" timeOffset="293835.8064">13886 12383 12900,'0'0'0,"0"-11"5676,0 11-5676,-31 0 5418,31 0-5418,-28 23 4644,28-23-4644,-37 7 516,37-7-516,-43 11 258,43-11-258,-48 8-129,48-8 129,-51 1-1290,51-1 1290,-46 7-5160,46-7 5160,-42 0-5289,42 0 5289,-26-4-5805,26 4 5805,-14-17-6450,14 17 6450</inkml:trace>
  <inkml:trace contextRef="#ctx0" brushRef="#br0" timeOffset="294109.8221">14849 12178 11739</inkml:trace>
  <inkml:trace contextRef="#ctx0" brushRef="#br0" timeOffset="294193.8269">14849 12178 11739,'13'16'5676,"-13"-16"-5676,4 18 5289,-4-18-5289,7 28 5160,-7-28-5160,2 29 387,-2-29-387,0 31 0,0-31 0,0 36-129,0-36 129,-6 30-1032,6-30 1032,0 35-5160,0-35 5160,-3 26-5289,3-26 5289,0 26-5676,0-26 5676,0 10-5934,0-10 5934</inkml:trace>
  <inkml:trace contextRef="#ctx0" brushRef="#br0" timeOffset="294287.8323">15056 12097 11481</inkml:trace>
  <inkml:trace contextRef="#ctx0" brushRef="#br0" timeOffset="294389.8381">15056 12097 11481,'-8'-36'5934,"8"36"-5934,-28-6 5547,28 6-5547,-33 3 5418,33-3-5418,-46 9 516,46-9-516,-51 16 516,51-16-516,-62 15 387,62-15-387,-59 15 0,59-15 0,-56 22-387,56-22 387,-55 15-1419,55-15 1419,-36 24-5289,36-24 5289,-29 15-5547,29-15 5547,-10 18-5805,10-18 5805,0 0-6450,0 0 6450</inkml:trace>
  <inkml:trace contextRef="#ctx0" brushRef="#br0" timeOffset="294639.8522">15080 12427 11352,'0'0'0,"13"12"6063,-13-12-6063,-9 19 5547,9-19-5547,-29 9 5418,29-9-5418,-35 13 774,35-13-774,-43 12 516,43-12-516,-45 18 516,45-18-516,-53 16 387,53-16-387,-53 18 129,53-18-129,-47 18-258,47-18 258,-41 11-516,41-11 516,-25 17-1419,25-17 1419,-25 0-5289,25 0 5289,0 0-5676,0 0 5676,-2-9-5676,2 9 5676,13-13-6579,-13 13 6579</inkml:trace>
  <inkml:trace contextRef="#ctx0" brushRef="#br0" timeOffset="295142.8812">15240 12136 8256,'0'0'0,"52"38"5676,-52-38-5676,26 33 5289,-26-33-5289,19 36 5418,-19-36-5418,24 47 1032,-24-47-1032,8 39 1032,-8-39-1032,10 44 516,-10-44-516,0 38 516,0-38-516,0 30 258,0-30-258,-7 20 258,7-20-258,-11 6 129,11-6-129,-15-2 0,15 2 0,-12-20 0,12 20 0,-11-30 0,11 30 0,-7-42 129,7 42-129,-5-49 129,5 49-129,0-53 129,0 53-129,6-53 0,-6 53 0,16-44 258,-16 44-258,21-46 129,-21 46-129,25-31 129,-25 31-129,30-20 258,-30 20-258,31-15 129,-31 15-129,30-5 129,-30 5-129,29 0 258,-29 0-258,24 0 129,-24 0-129,18 9 0,-18-9 0,14 16 0,-14-16 0,5 16 0,-5-16 0,0 16 0,0-16 0,-7 18 0,7-18 0,-14 19 0,14-19 0,-16 23 0,16-23 0,-19 22-129,19-22 129,-18 25 0,18-25 0,-16 22 129,16-22-129,-10 22 0,10-22 0,-7 23 129,7-23-129,0 26 0,0-26 0,10 25 129,-10-25-129,19 25-129,-19-25 129,24 26 0,-24-26 0,26 26 0,-26-26 0,31 25-258,-31-25 258,30 19-774,-30-19 774,37 20-5289,-37-20 5289,22 3-5289,-22-3 5289,25 3-5934,-25-3 5934,16-8-6321,-16 8 6321</inkml:trace>
  <inkml:trace contextRef="#ctx0" brushRef="#br0" timeOffset="295998.9301">16134 11809 11481,'0'0'0,"18"19"5934,-18-19-5934,7 27 5547,-7-27-5547,13 44 5289,-13-44-5289,2 49 387,-2-49-387,3 58 516,-3-58-516,0 62 258,0-62-258,0 70 258,0-70-258,0 70 387,0-70-387,0 61 129,0-61-129,5 56 129,-5-56-129,6 46 129,-6-46-129,14 32 258,-14-32-258,21 24 0,-21-24 0,25 10 258,-25-10-258,28 0 0,-28 0 0,29-17 0,-29 17 0,27-27 129,-27 27-129,24-34-258,-24 34 258,23-40 129,-23 40-129,17-42-258,-17 42 258,9-41 129,-9 41-129,3-36-129,-3 36 129,0-28 0,0 28 0,-12-18-129,12 18 129,-17-6 0,17 6 0,-20 0 0,20 0 0,-17 13-129,17-13 129,-19 32 0,19-32 0,-13 36-129,13-36 129,-7 46 0,7-46 0,-1 50 0,1-50 0,4 50 0,-4-50 0,16 47-129,-16-47 129,25 45 0,-25-45 0,32 38-129,-32-38 129,38 22-129,-38-22 129,41 16-258,-41-16 258,47 1-387,-47-1 387,43-9-387,-43 9 387,47-21-387,-47 21 387,38-32-387,-38 32 387,40-39-387,-40 39 387,26-43-258,-26 43 258,23-42-258,-23 42 258,14-40 0,-14 40 0,9-40 0,-9 40 0,2-34 258,-2 34-258,-1-27 129,1 27-129,-10-13 258,10 13-258,-17-7 258,17 7-258,-20 0 258,20 0-258,-21 10 258,21-10-258,-22 19 0,22-19 0,-19 28 258,19-28-258,-17 37 0,17-37 0,-13 41 129,13-41-129,-7 36 0,7-36 0,0 33 129,0-33-129,3 31-129,-3-31 129,14 23 129,-14-23-129,20 10 0,-20-10 0,20 3 0,-20-3 0,21-6-129,-21 6 129,21-17 0,-21 17 0,19-20 0,-19 20 0,17-24-129,-17 24 129,13-22 0,-13 22 0,10-22 0,-10 22 0,6-16 129,-6 16-129,0 0 0,0 0 0,0 0 0,0 0 0,0 0 129,0 0-129,9 24 0,-9-24 0,4 25 0,-4-25 0,4 25-129,-4-25 129,7 29-258,-7-29 258,5 16-1290,-5-16 1290,14 13-5289,-14-13 5289,10 0-5160,-10 0 5160,18-1-5934,-18 1 5934,17-28-6192,-17 28 6192</inkml:trace>
  <inkml:trace contextRef="#ctx0" brushRef="#br0" timeOffset="296281.9463">16943 12161 9417,'0'0'0,"12"103"5805,-12-103-5805,9 62 5160,-9-62-5160,8 56 5418,-8-56-5418,14 58 645,-14-58-645,6 42 645,-6-42-645,11 41 387,-11-41-387,9 20 516,-9-20-516,12 4 387,-12-4-387,13-10 129,-13 10-129,15-23 129,-15 23-129,15-39 0,-15 39 0,16-50 0,-16 50 0,16-53 0,-16 53 0,13-54 129,-13 54-129,13-55-129,-13 55 129,9-46 129,-9 46-129,8-41-129,-8 41 129,4-33 129,-4 33-129,3-21-129,-3 21 129,0-10-258,0 10 258,0 0-774,0 0 774,0 0-2322,0 0 2322,11 7-5418,-11-7 5418,2 14-5418,-2-14 5418,13 23-5934,-13-23 5934,11 18-6192,-11-18 6192</inkml:trace>
  <inkml:trace contextRef="#ctx0" brushRef="#br0" timeOffset="296368.9513">17297 12273 8643</inkml:trace>
  <inkml:trace contextRef="#ctx0" brushRef="#br0" timeOffset="296441.9555">17297 12273 8643,'2'53'5547,"-2"-53"-5547,0 31 5289,0-31-5289,0 26 4902,0-26-4902,3 29 645,-3-29-645,0 19-129,0-19 129,0 0-3999,0 0 3999,0 13-4902,0-13 4902,0 0-5289,0 0 5289,10-21-5805,-10 21 5805</inkml:trace>
  <inkml:trace contextRef="#ctx0" brushRef="#br0" timeOffset="296570.9628">17340 12098 5676,'0'0'0,"-4"13"4644,4-13-4644,4 22 903,-4-22-903,6 11 0,-6-11 0,0 0-4515,0 0 4515,11 6-4902,-11-6 4902</inkml:trace>
  <inkml:trace contextRef="#ctx0" brushRef="#br0" timeOffset="296685.9694">17443 12165 4644</inkml:trace>
  <inkml:trace contextRef="#ctx0" brushRef="#br0" timeOffset="297081.9921">17443 12165 4644,'0'49'5418,"0"-49"-5418,0 20 5160,0-20-5160,0 20 4773,0-20-4773,9 23 1161,-9-23-1161,0 13 1161,0-13-1161,8 20 903,-8-20-903,5 13 903,-5-13-903,13 16 516,-13-16-516,12 9 645,-12-9-645,20 12 258,-20-12-258,23 2 387,-23-2-387,26 3 516,-26-3-516,27-3 129,-27 3-129,30-4 258,-30 4-258,26-10 129,-26 10-129,29-13 258,-29 13-258,25-14 129,-25 14-129,20-17 129,-20 17-129,16-16 0,-16 16 0,13-15 129,-13 15-129,9-11 0,-9 11 0,4-14 0,-4 14 0,2-11 0,-2 11 0,0 0 0,0 0 0,0 0 0,0 0 0,-6 0-129,6 0 129,-4 14 258,4-14-258,-5 27 0,5-27 0,-3 36 258,3-36-258,-1 48 0,1-48 0,0 58 258,0-58-258,0 70 258,0-70-258,0 72 258,0-72-258,1 73 387,-1-73-387,0 69 258,0-69-258,0 68 258,0-68-258,-9 60 258,9-60-258,-15 45 258,15-45-258,-22 29 258,22-29-258,-29 12 129,29-12-129,-32-4 258,32 4-258,-35-21 129,35 21-129,-34-34 0,34 34 0,-33-44 129,33 44-129,-29-48-129,29 48 129,-24-48-129,24 48 129,-14-40-387,14 40 387,-10-39-903,10 39 903,4-19-4773,-4 19 4773,5-21-5418,-5 21 5418,20-4-5805,-20 4 5805,21-1-6063,-21 1 6063</inkml:trace>
  <inkml:trace contextRef="#ctx0" brushRef="#br0" timeOffset="297515.0168">18432 12178 9804,'0'0'0,"0"0"5676,0 0-5676,0 0 5418,0 0-5418,0 0 5289,0 0-5289,-17-2 1161,17 2-1161,-16 0 258,16 0-258,-25 0 387,25 0-387,-25 0 258,25 0-258,-24 10 258,24-10-258,-21 13 258,21-13-258,-17 13 129,17-13-129,-8 21 129,8-21-129,0 22 129,0-22-129,4 31 129,-4-31-129,17 32 258,-17-32-258,19 35 258,-19-35-258,22 33 258,-22-33-258,21 34 0,-21-34 0,19 31 129,-19-31-129,13 25 129,-13-25-129,5 21 0,-5-21 0,0 14-129,0-14 129,0 0 0,0 0 0,-17 0-258,17 0 258,-16-11-645,16 11 645,-25-27-1677,25 27 1677,-22-20-5289,22 20 5289,-21-33-5547,21 33 5547,-15-30-5934,15 30 5934,-9-33-6450,9 33 6450</inkml:trace>
  <inkml:trace contextRef="#ctx0" brushRef="#br0" timeOffset="297839.0354">18558 12237 9546,'0'0'0,"22"17"5676,-22-17-5676,8 19 5160,-8-19-5160,5 20 5031,-5-20-5031,5 24 387,-5-24-387,3 20 387,-3-20-387,5 24 129,-5-24-129,5 19 258,-5-19-258,0 0-129,0 0 129,21 16 0,-21-16 0,14-1 0,-14 1 0,15-16-129,-15 16 129,18-24 0,-18 24 0,18-24-129,-18 24 129,18-24 0,-18 24 0,16-22-129,-16 22 129,14-22 129,-14 22-129,10-13 0,-10 13 0,0 0 129,0 0-129,13 2 129,-13-2-129,4 21 0,-4-21 0,3 26 258,-3-26-258,0 24-258,0-24 258,5 28-516,-5-28 516,-4 18-4902,4-18 4902,3 16-4902,-3-16 4902,0 0-5418,0 0 5418,10-3-6063,-10 3 6063</inkml:trace>
  <inkml:trace contextRef="#ctx0" brushRef="#br0" timeOffset="298080.0492">18903 12235 10191,'0'0'0,"0"96"5547,0-96-5547,0 37 5289,0-37-5289,1 43 4644,-1-43-4644,0 22 645,0-22-645,0 17 516,0-17-516,0 0 387,0 0-387,0 0 258,0 0-258,4-20 0,-4 20 0,8-27 0,-8 27 0,9-31-258,-9 31 258,8-39-387,-8 39 387,17-33-1032,-17 33 1032,7-45-4515,-7 45 4515,17-30-5289,-17 30 5289,16-33-5547,-16 33 5547,22-25-6063,-22 25 6063</inkml:trace>
  <inkml:trace contextRef="#ctx0" brushRef="#br0" timeOffset="298209.0565">19607 11482 9288</inkml:trace>
  <inkml:trace contextRef="#ctx0" brushRef="#br0" timeOffset="298386.0666">19607 11482 9288,'5'-68'5934,"-5"68"-5934,-11-17 5418,11 17-5418,-22 0 5418,22 0-5418,-31 7 774,31-7-774,-36 26 645,36-26-645,-43 34 387,43-34-387,-44 46 258,44-46-258,-46 54 258,46-54-258,-41 63 0,41-63 0,-33 70 0,33-70 0,-25 74 129,25-74-129,-16 72 0,16-72 0,-9 73 129,9-73-129,-1 72 0,1-72 0,0 76 0,0-76 0,6 71 0,-6-71 0,7 62-258,-7-62 258,8 57-516,-8-57 516,0 44-1161,0-44 1161,9 41-5160,-9-41 5160,-1 22-5031,1-22 5031,-3 12-5805,3-12 5805,-7-6-6063,7 6 6063</inkml:trace>
  <inkml:trace contextRef="#ctx0" brushRef="#br0" timeOffset="298539.0754">19251 12031 9804,'0'0'0,"9"-14"5676,-9 14-5676,0 0 5160,0 0-5160,0 0 5160,0 0-5160,-5 11 903,5-11-903,-17 8 258,17-8-258,-23 4-516,23-4 516,-15 8-5031,15-8 5031,-28 0-4902,28 0 4902,-20 0-5547,20 0 5547,-20-7-6063,20 7 6063</inkml:trace>
  <inkml:trace contextRef="#ctx0" brushRef="#br0" timeOffset="299010.1022">19664 11869 9546,'0'0'0,"-23"24"5676,23-24-5676,-2 23 5160,2-23-5160,-10 16 5160,10-16-5160,-2 25 903,2-25-903,-13 19 645,13-19-645,-11 28 387,11-28-387,-12 22 258,12-22-258,-10 25 129,10-25-129,-10 25 129,10-25-129,-6 20 0,6-20 0,-4 22-129,4-22 129,0 17-129,0-17 129,5 15 0,-5-15 0,11 10 0,-11-10 0,14 3 0,-14-3 0,16 0 0,-16 0 0,16-6-129,-16 6 129,16-14 0,-16 14 0,13-17 129,-13 17-129,13-18-129,-13 18 129,9-17 0,-9 17 0,7-14 129,-7 14-129,0 0-129,0 0 129,0 0 129,0 0-129,11 0 0,-11 0 0,2 9 0,-2-9 0,5 22 0,-5-22 0,6 22 129,-6-22-129,9 24-258,-9-24 258,7 21-516,-7-21 516,17 25-1548,-17-25 1548,0 0-5289,0 0 5289,23 18-5160,-23-18 5160,15 0-5934,-15 0 5934,18-3-5934,-18 3 5934</inkml:trace>
  <inkml:trace contextRef="#ctx0" brushRef="#br0" timeOffset="299422.1259">19904 11981 7224,'0'0'0,"10"-11"5676,-10 11-5676,0 0 5289,0 0-5289,0 0 5289,0 0-5289,0 0 1935,0 0-1935,2 5 645,-2-5-645,-2 14 516,2-14-516,-9 21 129,9-21-129,-10 22 258,10-22-258,-11 25 0,11-25 0,-7 27 129,7-27-129,-5 34 0,5-34 0,0 33 0,0-33 0,8 30 129,-8-30-129,21 30 0,-21-30 0,26 18 129,-26-18-129,34 16-129,-34-16 129,39 8 129,-39-8-129,41 4 0,-41-4 0,42-2 0,-42 2 0,41-18 0,-41 18 0,37-21 129,-37 21-129,29-34-129,-29 34 129,21-32 129,-21 32-129,13-35 0,-13 35 0,2-40 0,-2 40 0,0-38-129,0 38 129,-12-30 0,12 30 0,-16-21-129,16 21 129,-20-16 0,20 16 0,-20 0 0,20 0 0,-21 6 0,21-6 0,-17 25 129,17-25-129,-8 42 0,8-42 0,-3 52 129,3-52-129,4 58 129,-4-58-129,16 57 129,-16-57-129,21 55 129,-21-55-129,28 49-129,-28-49 129,36 39-645,-36-39 645,30 13-2193,-30-13 2193,42 7-5160,-42-7 5160,35-14-5289,-35 14 5289,35-30-5805,-35 30 5805,29-51-6063,-29 51 6063</inkml:trace>
  <inkml:trace contextRef="#ctx0" brushRef="#br0" timeOffset="299672.14">20886 12030 10449,'0'0'0,"-5"93"5676,5-93-5676,-3 39 5418,3-39-5418,-9 25 5031,9-25-5031,-5 20 129,5-20-129,-6 20-774,6-20 774,0 0-4902,0 0 4902,-3 14-5031,3-14 5031,0 0-5676,0 0 5676,23-8-6063,-23 8 6063</inkml:trace>
  <inkml:trace contextRef="#ctx0" brushRef="#br0" timeOffset="299934.1552">21178 11927 10320,'0'0'0,"-7"0"5805,7 0-5805,-16 6 5289,16-6-5289,-17 19 5418,17-19-5418,-18 12 516,18-12-516,-20 17 516,20-17-516,-23 17 387,23-17-387,-18 23 387,18-23-387,-15 16 129,15-16-129,-6 20 129,6-20-129,0 25 0,0-25 0,5 23 129,-5-23-129,15 34 129,-15-34-129,19 36 0,-19-36 0,21 36 129,-21-36-129,20 35 0,-20-35 0,20 40 129,-20-40-129,16 29-129,-16-29 129,9 27-645,-9-27 645,-4 11-3354,4-11 3354,-9 6-5418,9-6 5418,-20-5-5547,20 5 5547,-23-22-6192,23 22 6192,-31-44-6450,31 44 6450</inkml:trace>
  <inkml:trace contextRef="#ctx0" brushRef="#br0" timeOffset="300071.163">20791 11791 10836,'0'0'0,"-5"39"5418,5-39-5418,11 21 4773,-11-21-4773,14 5 1935,-14-5-1935,29 1-5031,-29-1 5031,20-12-5031,-20 12 5031,24-30-5934,-24 30 5934,26-43-6192,-26 43 6192</inkml:trace>
  <inkml:trace contextRef="#ctx0" brushRef="#br0" timeOffset="300342.1785">21849 11337 9417,'0'0'0,"1"129"5676,-1-129-5676,-6 76 5289,6-76-5289,-11 87 5031,11-87-5031,-12 90 645,12-90-645,-11 96 516,11-96-516,-14 88 387,14-88-387,-10 80 0,10-80 0,-3 72-903,3-72 903,-9 45-3354,9-45 3354,4 33-5160,-4-33 5160,9 7-5418,-9-7 5418,20-2-5805,-20 2 5805,17-27-5805,-17 27 5805</inkml:trace>
  <inkml:trace contextRef="#ctx0" brushRef="#br0" timeOffset="300476.1862">21887 11971 1806,'0'0'0,"41"-92"5934,-41 92-5934,12-38 5805,-12 38-5805,1-29 5547,-1 29-5547,0-15 5289,0 15-5289,-17-19 2322,17 19-2322,-20 2 1161,20-2-1161,-35 5 645,35-5-645,-36 9 129,36-9-129,-42 14-258,42-14 258,-49 1-1419,49-1 1419,-45 11-5418,45-11 5418,-41 2-5418,41-2 5418,-26 9-5934,26-9 5934,-20 1-6321,20-1 6321</inkml:trace>
  <inkml:trace contextRef="#ctx0" brushRef="#br0" timeOffset="300986.2154">22011 11971 9030,'0'0'0,"4"93"5547,-4-93-5547,0 40 5289,0-40-5289,-5 32 5031,5-32-5031,-2 29 645,2-29-645,-6 16 387,6-16-387,0 0 387,0 0-387,0 0 387,0 0-387,17-1 129,-17 1-129,18-17 129,-18 17-129,27-17 129,-27 17-129,29-24 129,-29 24-129,35-25 0,-35 25 0,37-26 0,-37 26 0,37-22 0,-37 22 0,36-16 0,-36 16 0,33-12 0,-33 12 0,29-17 129,-29 17-129,22-10 0,-22 10 0,21-7-129,-21 7 129,15-5 0,-15 5 0,9-6 0,-9 6 0,0 0-129,0 0 129,0 0 0,0 0 0,0 0 0,0 0 0,-6 0-129,6 0 129,-15 6 0,15-6 0,-16 13 0,16-13 0,-17 13 0,17-13 0,-17 21 129,17-21-129,-15 22 0,15-22 0,-9 25 0,9-25 0,-5 21 0,5-21 0,0 19 0,0-19 0,3 11-129,-3-11 129,13 6 0,-13-6 0,14 2-129,-14-2 129,17-5-129,-17 5 129,18-14 0,-18 14 0,17-14-129,-17 14 129,15-13-129,-15 13 129,12-18 0,-12 18 0,10-13 0,-10 13 0,0 0 0,0 0 0,0 0 0,0 0 0,10 8 0,-10-8 0,0 19 0,0-19 0,1 29-387,-1-29 387,0 21-1290,0-21 1290,2 30-5031,-2-30 5031,5 28-5289,-5-28 5289,12 19-5547,-12-19 5547,13 6-6192,-13-6 6192</inkml:trace>
  <inkml:trace contextRef="#ctx0" brushRef="#br0" timeOffset="301346.236">22590 11915 8256,'0'0'0,"0"152"5547,0-152-5547,0 84 5289,0-84-5289,-3 88 4902,3-88-4902,-3 82 774,3-82-774,-2 77 516,2-77-516,-9 62 516,9-62-516,-3 51 258,3-51-258,-6 33 258,6-33-258,-2 15 129,2-15-129,0 0 0,0 0 0,0-29 129,0 29-129,0-45 258,0 45-258,5-60 129,-5 60-129,6-74 129,-6 74-129,11-80 258,-11 80-258,11-82 0,-11 82 0,13-80 129,-13 80-129,15-73 129,-15 73-129,18-63 129,-18 63-129,20-44 129,-20 44-129,20-26 0,-20 26 0,17-7 0,-17 7 0,17 4 129,-17-4-129,11 27-129,-11-27 129,4 34 0,-4-34 0,0 44-258,0-44 258,-8 44-129,8-44 129,-16 42-516,16-42 516,-24 27-1032,24-27 1032,-15 21-4644,15-21 4644,-27 2-5289,27-2 5289,-21-3-5289,21 3 5289,-20-23-6063,20 23 6063</inkml:trace>
  <inkml:trace contextRef="#ctx0" brushRef="#br0" timeOffset="302357.2938">22808 11894 4644,'0'0'0,"45"116"5676,-45-116-5676,17 69 5289,-17-69-5289,5 67 5160,-5-67-5160,5 82 3225,-5-82-3225,0 67 774,0-67-774,-5 66 387,5-66-387,-15 53 387,15-53-387,-12 47 129,12-47-129,-13 33 129,13-33-129,-13 24 129,13-24-129,0 0 129,0 0-129,-16 0 0,16 0 0,-1-24 129,1 24-129,0-40 129,0 40-129,5-52 258,-5 52-258,13-58 258,-13 58-258,14-67 129,-14 67-129,21-67 258,-21 67-258,22-67 0,-22 67 0,27-60 129,-27 60-129,27-54 129,-27 54-129,29-42 129,-29 42-129,29-30 0,-29 30 0,24-13 0,-24 13 0,20-4 0,-20 4 0,17 0-129,-17 0 129,9 17 0,-9-17 0,0 21 0,0-21 0,-4 28-129,4-28 129,-17 29-129,17-29 129,-22 23-129,22-23 129,-31 14-129,31-14 129,-33 10-258,33-10 258,-38 2-258,38-2 258,-33 0-129,33 0 129,-34-9-387,34 9 387,-27-17-129,27 17 129,-21-18-258,21 18 258,-12-15-129,12 15 129,-2-12-258,2 12 258,6-3-129,-6 3 129,18 0-129,-18 0 129,26 1 0,-26-1 0,34 12 0,-34-12 0,37 18 129,-37-18-129,42 18 0,-42-18 0,44 13 0,-44-13 0,42 10 129,-42-10-129,41 0 129,-41 0-129,42-4 129,-42 4-129,38-25 129,-38 25-129,36-34 0,-36 34 0,25-46 129,-25 46-129,21-50 0,-21 50 0,15-48 129,-15 48-129,6-48-129,-6 48 129,0-38-129,0 38 129,-9-28-129,9 28 129,-16-11-129,16 11 129,-17 0 0,17 0 0,-21 21-129,21-21 129,-16 33-129,16-33 129,-16 41 0,16-41 0,-12 48 0,12-48 0,-6 51 0,6-51 0,0 50 129,0-50-129,5 43 129,-5-43-129,16 39 129,-16-39-129,18 27 129,-18-27-129,23 16 129,-23-16-129,29 9 0,-29-9 0,30 4 0,-30-4 0,34-1 0,-34 1 0,33-12 129,-33 12-129,34-17 0,-34 17 0,30-18 0,-30 18 0,26-17 0,-26 17 0,24-16 0,-24 16 0,17-15 0,-17 15 0,13-13 0,-13 13 0,0 0 129,0 0-129,0 0 129,0 0-129,0 0 0,0 0 0,-1 6 129,1-6-129,-12 14 129,12-14-129,-12 21 129,12-21-129,-12 21 129,12-21-129,-9 28 129,9-28-129,-4 24 129,4-24-129,0 20 258,0-20-258,5 18 0,-5-18 0,16 10 129,-16-10-129,25 1 129,-25-1-129,28-6 129,-28 6-129,34-26 258,-34 26-258,35-36 129,-35 36-129,36-53 0,-36 53 0,36-65 0,-36 65 0,30-83 258,-30 83-258,24-96 0,-24 96 0,14-100 0,-14 100 0,11-104 0,-11 104 0,1-95 0,-1 95 0,-1-87 129,1 87-129,-12-71 129,12 71-129,-18-55 0,18 55 0,-24-27 129,24 27-129,-24 0 129,24 0-129,-25 27 129,25-27-129,-25 58 129,25-58-129,-20 77 0,20-77 0,-15 100 0,15-100 0,-8 118 129,8-118-129,-2 120 129,2-120-129,2 123-387,-2-123 387,6 117-1032,-6-117 1032,20 126-5031,-20-126 5031,17 111-5289,-17-111 5289,31 114-5418,-31-114 5418,32 108-6192,-32-108 6192</inkml:trace>
  <inkml:trace contextRef="#ctx0" brushRef="#br0" timeOffset="308662.6544">14347 9397 9159,'0'0'0,"-4"-11"5418,4 11-5418,-11 5 5418,11-5-5418,-6 26 5160,6-26-5160,-14 36 774,14-36-774,-10 51 645,10-51-645,-20 60 516,20-60-516,-16 73 645,16-73-645,-21 87 645,21-87-645,-17 95 387,17-95-387,-14 99 258,14-99-258,-10 103 387,10-103-387,-4 98 258,4-98-258,0 99 258,0-99-258,4 96 129,-4-96-129,13 90 129,-13-90-129,17 75 0,-17-75 0,20 67 0,-20-67 0,19 54-387,-19-54 387,18 37-774,-18-37 774,29 34-5289,-29-34 5289,13 11-5547,-13-11 5547,16 5-5805,-16-5 5805,0 0-6450,0 0 6450</inkml:trace>
  <inkml:trace contextRef="#ctx0" brushRef="#br0" timeOffset="309926.7267">14696 9735 10062,'0'0'0,"0"0"5676,0 0-5676,-14 5 5160,14-5-5160,-11 25 5418,11-25-5418,-17 29 387,17-29-387,-19 39 387,19-39-387,-22 49 387,22-49-387,-25 59 258,25-59-258,-20 65 258,20-65-258,-17 66 129,17-66-129,-8 64 0,8-64 0,-4 65-129,4-65 129,4 58 0,-4-58 0,14 51 0,-14-51 0,23 35 129,-23-35-129,30 24 0,-30-24 0,32 11-129,-32-11 129,35 0 0,-35 0 0,31-11 0,-31 11 0,26-25-129,-26 25 129,20-31 129,-20 31-129,9-40-129,-9 40 129,0-38 0,0 38 0,-10-42 0,10 42 0,-24-36-129,24 36 129,-33-34 0,33 34 0,-41-24-258,41 24 258,-42-21-774,42 21 774,-33-11-4773,33 11 4773,-36-7-5031,36 7 5031,-24 0-5676,24 0 5676,-18 0-5934,18 0 5934</inkml:trace>
  <inkml:trace contextRef="#ctx0" brushRef="#br0" timeOffset="310174.7407">14935 9691 9417,'0'0'0,"8"45"5934,-8-45-5934,0 56 5289,0-56-5289,0 64 5418,0-64-5418,-3 80 903,3-80-903,-5 82 774,5-82-774,-2 85 774,2-85-774,-6 76 387,6-76-387,-5 71 258,5-71-258,-2 58 0,2-58 0,-4 38-387,4-38 387,1 27-1032,-1-27 1032,0 0-5160,0 0 5160,12-11-5418,-12 11 5418,14-31-5676,-14 31 5676,21-41-6321,-21 41 6321</inkml:trace>
  <inkml:trace contextRef="#ctx0" brushRef="#br0" timeOffset="310457.7571">15240 9694 10062,'0'0'0,"14"10"5547,-14-10-5547,0 17 5289,0-17-5289,0 29 5160,0-29-5160,-3 25 258,3-25-258,-5 28 387,5-28-387,-7 25 258,7-25-258,-5 28 387,5-28-387,0 18 129,0-18-129,0 12 129,0-12-129,11 1 0,-11-1 0,15-4 129,-15 4-129,20-13 0,-20 13 0,20-23 0,-20 23 0,20-29 0,-20 29 0,16-31-129,-16 31 129,12-33-129,-12 33 129,6-33 0,-6 33 0,0-30-258,0 30 258,-12-25-645,12 25 645,-13-13-1677,13 13 1677,-24-13-5160,24 13 5160,-21 0-5289,21 0 5289,-22 0-5547,22 0 5547,-13 10-5934,13-10 5934</inkml:trace>
  <inkml:trace contextRef="#ctx0" brushRef="#br0" timeOffset="310674.7695">15557 9715 8256,'0'0'0,"-14"48"5547,14-48-5547,-21 45 5031,21-45-5031,-33 49 5031,33-49-5031,-32 67 516,32-67-516,-45 67 645,45-67-645,-46 70 258,46-70-258,-45 71-129,45-71 129,-46 57-2838,46-57 2838,-33 61-4902,33-61 4902,-28 46-5160,28-46 5160,-10 39-5805,10-39 5805,-3 19-5676,3-19 5676</inkml:trace>
  <inkml:trace contextRef="#ctx0" brushRef="#br0" timeOffset="310938.7846">15427 10126 9159,'0'0'0,"-3"10"5289,3-10-5289,-10 20 5289,10-20-5289,-6 30 4902,6-30-4902,-8 28 387,8-28-387,-4 33 516,4-33-516,-5 32 387,5-32-387,0 30 258,0-30-258,5 23 258,-5-23-258,15 13 387,-15-13-387,16 5 0,-16-5 0,19 0 258,-19 0-258,20-12 258,-20 12-258,20-17 129,-20 17-129,17-22 129,-17 22-129,12-30 129,-12 30-129,5-25 0,-5 25 0,-2-29-258,2 29 258,-14-20-903,14 20 903,-30-24-5031,30 24 5031,-26-15-5289,26 15 5289,-32-16-5418,32 16 5418,-29-7-6192,29 7 6192</inkml:trace>
  <inkml:trace contextRef="#ctx0" brushRef="#br0" timeOffset="311370.8093">16043 9908 10191</inkml:trace>
  <inkml:trace contextRef="#ctx0" brushRef="#br0" timeOffset="311457.8143">16043 9908 10191,'10'7'5547,"-10"-7"-5547,1 24 5160,-1-24-5160,6 32 5031,-6-32-5031,2 38 516,-2-38-516,4 45 258,-4-45-258,0 50 0,0-50 0,0 45-645,0-45 645,8 52-3870,-8-52 3870,3 34-4902,-3-34 4902,5 23-5418,-5-23 5418,0 0-5934,0 0 5934</inkml:trace>
  <inkml:trace contextRef="#ctx0" brushRef="#br0" timeOffset="311624.8239">16199 9859 9933,'0'0'0,"0"-20"5676,0 20-5676,-13-13 5289,13 13-5289,-14 6 5289,14-6-5289,-33 10 774,33-10-774,-29 17 387,29-17-387,-37 19 129,37-19-129,-41 16-387,41-16 387,-33 23-4257,33-23 4257,-41 18-5289,41-18 5289,-29 18-5418,29-18 5418,-24 14-6321,24-14 6321</inkml:trace>
  <inkml:trace contextRef="#ctx0" brushRef="#br0" timeOffset="311839.8362">16206 10160 9804,'0'0'0,"-30"37"5676,30-37-5676,-24 20 5289,24-20-5289,-36 14 5289,36-14-5289,-33 12 645,33-12-645,-39 10 387,39-10-387,-40 9 0,40-9 0,-33 14-645,33-14 645,-38 0-3741,38 0 3741,-16 0-5160,16 0 5160,-11-7-5418,11 7 5418,0-10-6192,0 10 6192</inkml:trace>
  <inkml:trace contextRef="#ctx0" brushRef="#br0" timeOffset="312306.8627">16397 9762 6837,'0'0'0,"33"21"5418,-33-21-5418,16 29 5289,-16-29-5289,17 44 4902,-17-44-4902,8 45 1032,-8-45-1032,9 60 774,-9-60-774,0 49 774,0-49-774,-1 53 387,1-53-387,-13 46 129,13-46-129,-15 38 129,15-38-129,-19 25 129,19-25-129,-19 14 129,19-14-129,-17 0 129,17 0-129,-12-15 129,12 15-129,-8-29 129,8 29-129,0-34 129,0 34-129,4-45 258,-4 45-258,15-38 258,-15 38-258,18-39 129,-18 39-129,28-32 258,-28 32-258,28-25 129,-28 25-129,30-19 258,-30 19-258,29-7 129,-29 7-129,25-2 129,-25 2-129,19 5 129,-19-5-129,15 16 0,-15-16 0,8 18 129,-8-18-129,4 25-129,-4-25 129,-1 29 129,1-29-129,-7 27 0,7-27 0,-8 25 0,8-25 0,-8 30 129,8-30-129,-4 23 129,4-23-129,-1 20 129,1-20-129,0 22 129,0-22-129,12 15 258,-12-15-258,17 9 129,-17-9-129,24 7 0,-24-7 0,26 10-129,-26-10 129,25 0-387,-25 0 387,29 7-1806,-29-7 1806,20-4-5289,-20 4 5289,18-13-5418,-18 13 5418,7-15-5676,-7 15 5676,7-17-6321,-7 17 6321</inkml:trace>
  <inkml:trace contextRef="#ctx0" brushRef="#br0" timeOffset="313936.9561">16144 10812 6837</inkml:trace>
  <inkml:trace contextRef="#ctx0" brushRef="#br0" timeOffset="314145.9681">16144 10812 6837,'26'13'5547,"-26"-13"-5547,16 0 5160,-16 0-5160,20-11 4902,-20 11-4902,20-29 903,-20 29-903,22-26 516,-22 26-516,16-38 387,-16 38-387,16-42 129,-16 42-129,9-46 258,-9 46-258,4-44 0,-4 44 0,0-39 0,0 39 0,-3-29 0,3 29 0,-12-18-258,12 18 258,-18-10 0,18 10 0,-20 2 0,20-2 0,-20 22 258,20-22-258,-19 31 0,19-31 0,-15 44 0,15-44 0,-13 53 129,13-53-129,-5 55 0,5-55 0,0 55 258,0-55-258,2 52 0,-2-52 0,13 47-129,-13-47 129,16 32-903,-16-32 903,28 29-4644,-28-29 4644,24 16-4902,-24-16 4902,26 7-5418,-26-7 5418,25 0-5676,-25 0 5676</inkml:trace>
  <inkml:trace contextRef="#ctx0" brushRef="#br0" timeOffset="314482.9873">16546 10519 9546,'0'0'0,"16"-8"5676,-16 8-5676,17-10 5160,-17 10-5160,0 0 5031,0 0-5031,0 0 387,0 0-387,0 0 258,0 0-258,-13 6 516,13-6-516,-13 6 129,13-6-129,-13 12 258,13-12-258,-14 12 0,14-12 0,-8 17 258,8-17-258,-2 14 129,2-14-129,1 19 129,-1-19-129,11 20 129,-11-20-129,14 21 0,-14-21 0,16 23 0,-16-23 0,17 24 129,-17-24-129,15 22 129,-15-22-129,10 26-129,-10-26 129,8 22 0,-8-22 0,0 17-129,0-17 129,-12 12 0,12-12 0,-18 5-129,18-5 129,-24 2-129,24-2 129,-31 0-516,31 0 516,-27 0-1677,27 0 1677,-33-13-5031,33 13 5031,-28-8-5289,28 8 5289,-26-11-5547,26 11 5547,-13-8-6063,13 8 6063</inkml:trace>
  <inkml:trace contextRef="#ctx0" brushRef="#br0" timeOffset="314838.0076">16883 10487 8385,'0'0'0,"0"0"5676,0 0-5676,0 0 5160,0 0-5160,-3 5 5031,3-5-5031,-11 15 903,11-15-903,-20 15 516,20-15-516,-18 22 516,18-22-516,-24 20 387,24-20-387,-19 23 387,19-23-387,-18 27 129,18-27-129,-10 31 258,10-31-258,-1 20 129,1-20-129,1 22 0,-1-22 0,13 14 129,-13-14-129,22 14-129,-22-14 129,28 10-387,-28-10 387,29 0-903,-29 0 903,40 0-4773,-40 0 4773,30-8-5160,-30 8 5160,34-9-5418,-34 9 5418,28-23-6063,-28 23 6063</inkml:trace>
  <inkml:trace contextRef="#ctx0" brushRef="#br0" timeOffset="315206.0286">17204 10508 3096,'0'0'0,"20"2"5160,-20-2-5160,0 0 4902,0 0-4902,4-9 4773,-4 9-4773,0 0 2451,0 0-2451,-16-4 516,16 4-516,-13 8 645,13-8-645,-20 6 645,20-6-645,-16 20 516,16-20-516,-17 22 258,17-22-258,-10 24 129,10-24-129,-8 26 258,8-26-258,0 28 0,0-28 0,4 22 129,-4-22-129,16 14 129,-16-14-129,21 7 0,-21-7 0,23 1-129,-23-1 129,24-2-129,-24 2 129,21-15-129,-21 15 129,20-19-129,-20 19 129,13-22-129,-13 22 129,12-26-129,-12 26 129,5-20-129,-5 20 129,0 0-258,0 0 258,0-13-129,0 13 129,0 0 0,0 0 0,-1 19 0,1-19 0,-3 24 0,3-24 0,0 32 129,0-32-129,0 34 129,0-34-129,4 31 129,-4-31-129,7 35-774,-7-35 774,9 24-4515,-9-24 4515,11 13-4515,-11-13 4515,13 5-5289,-13-5 5289,16 0-5289,-16 0 5289</inkml:trace>
  <inkml:trace contextRef="#ctx0" brushRef="#br0" timeOffset="315328.0357">17424 10615 5934</inkml:trace>
  <inkml:trace contextRef="#ctx0" brushRef="#br0" timeOffset="316190.085">17424 10615 5934,'19'99'5418,"-19"-99"-5418,13 55 5160,-13-55-5160,10 46 4257,-10-46-4257,14 64 1161,-14-64-1161,1 49 1032,-1-49-1032,8 53 516,-8-53-516,0 40 516,0-40-516,-3 27 387,3-27-387,0 0 387,0 0-387,-18-4 258,18 4-258,-13-35 0,13 35 0,-12-51 258,12 51-258,-9-64 129,9 64-129,-8-76 258,8 76-258,-3-83 129,3 83-129,0-81 129,0 81-129,1-74 0,-1 74 0,11-57 129,-11 57-129,16-47 129,-16 47-129,21-34 0,-21 34 0,22-16 0,-22 16 0,25-5 0,-25 5 0,22 0-129,-22 0 129,18 15 0,-18-15 0,13 19-258,-13-19 258,8 22-129,-8-22 129,0 27-258,0-27 258,-2 22-129,2-22 129,-14 17-129,14-17 129,-18 11-129,18-11 129,-21 11-258,21-11 258,-24 2-129,24-2 129,-24 0-258,24 0 258,-22-2-387,22 2 387,-17-6-129,17 6 129,-15-9-258,15 9 258,0 0-258,0 0 258,0 0-258,0 0 258,0 0-129,0 0 129,7 1-129,-7-1 129,19 10-129,-19-10 129,28 11 129,-28-11-129,29 11 0,-29-11 0,33 6 258,-33-6-258,35 1 129,-35-1-129,35-3 258,-35 3-258,32-18 129,-32 18-129,30-25 0,-30 25 0,21-36 129,-21 36-129,17-40 0,-17 40 0,11-41 0,-11 41 0,1-42-129,-1 42 129,0-35 0,0 35 0,-6-23-129,6 23 129,-14-12 0,14 12 0,-15 0-129,15 0 129,-15 9 0,15-9 0,-12 23 129,12-23-129,-8 34 129,8-34-129,-1 41 0,1-41 0,0 37 129,0-37-129,5 38 129,-5-38-129,16 36 0,-16-36 0,21 29 129,-21-29-129,25 24 0,-25-24 0,25 14-129,-25-14 129,29 2 0,-29-2 0,27-1-129,-27 1 129,26-14-129,-26 14 129,21-22-129,-21 22 129,20-25-129,-20 25 129,16-29-258,-16 29 258,13-30 0,-13 30 0,11-23-129,-11 23 129,6-24 0,-6 24 0,8-19 129,-8 19-129,3-16 0,-3 16 0,0 0 129,0 0-129,6-17 129,-6 17-129,0 0 129,0 0-129,0 0 129,0 0-129,0 0 129,0 0-129,-8-4 129,8 4-129,0 0 129,0 0-129,-14 15 129,14-15-129,-7 16 258,7-16-258,-8 14 387,8-14-387,-5 22 129,5-22-129,-4 20 258,4-20-258,0 23 258,0-23-258,0 20 129,0-20-129,9 22 387,-9-22-387,10 17 129,-10-17-129,15 18 387,-15-18-387,15 18 258,-15-18-258,16 19 258,-16-19-258,13 17 258,-13-17-258,13 20 129,-13-20-129,8 21 129,-8-21-129,4 21 129,-4-21-129,0 19 0,0-19 0,-8 25-129,8-25 129,-14 15 129,14-15-129,-19 11 0,19-11 0,-24 8-129,24-8 129,-26 0 0,26 0 0,-25-2-129,25 2 129,-26-13-387,26 13 387,-19-12-774,19 12 774,-25-32-2064,25 32 2064,-13-15-5160,13 15 5160,-8-16-5418,8 16 5418,0-11-5547,0 11 5547,0 0-6063,0 0 6063</inkml:trace>
  <inkml:trace contextRef="#ctx0" brushRef="#br0" timeOffset="316558.1058">18027 9972 4644,'0'0'0,"12"-30"5418,-12 30-5418,17-1 5160,-17 1-5160,24 8 4773,-24-8-4773,39 33 903,-39-33-903,27 39 1161,-27-39-1161,37 66 1032,-37-66-1032,22 71 903,-22-71-903,28 86 774,-28-86-774,13 94 387,-13-94-387,11 101 387,-11-101-387,1 96 0,-1-96 0,0 90-258,0-90 258,-7 87-1806,7-87 1806,-17 59-4773,17-59 4773,-19 48-5289,19-48 5289,-24 29-5418,24-29 5418,-19 10-6063,19-10 6063</inkml:trace>
  <inkml:trace contextRef="#ctx0" brushRef="#br0" timeOffset="377838.6111">3828 15568 5289,'0'0'0,"61"-6"5676,-61 6-5676,32-7 5031,-32 7-5031,22-16 5160,-22 16-5160,25-4 3741,-25 4-3741,12-23 903,-12 23-903,15-20 1032,-15 20-1032,0-29 774,0 29-774,0-27 903,0 27-903,-12-28 516,12 28-516,-19-25 516,19 25-516,-29-20 387,29 20-387,-33-15 258,33 15-258,-34-8 129,34 8-129,-37 0 0,37 0 0,-37 8 129,37-8-129,-32 24 0,32-24 0,-26 32 129,26-32-129,-20 44 0,20-44 0,-9 50 0,9-50 0,-4 60 0,4-60 0,0 65 129,0-65-129,12 75 0,-12-75 0,17 76 0,-17-76 0,23 77 129,-23-77-129,23 82 0,-23-82 0,23 81 0,-23-81 0,21 77 0,-21-77 0,18 71-129,-18-71 129,15 64 0,-15-64 0,9 54-258,-9-54 258,4 52-129,-4-52 129,0 35-516,0-35 516,-3 28-516,3-28 516,-12 24-903,12-24 903,-7 21-1419,7-21 1419,-24 4-4902,24-4 4902,-11 7-5418,11-7 5418,-17-2-5676,17 2 5676,0 0-6192,0 0 6192</inkml:trace>
  <inkml:trace contextRef="#ctx0" brushRef="#br0" timeOffset="378130.6276">3947 16029 11223,'0'0'0,"-22"-28"5547,22 28-5547,-28-8 5289,28 8-5289,-28-4 5160,28 4-5160,-39-11 903,39 11-903,-37-3 645,37 3-645,-41-10 258,41 10-258,-41-4 258,41 4-258,-37-2 0,37 2 0,-33-6-129,33 6 129,-23 0-516,23 0 516,-23-13-1677,23 13 1677,-12 0-5031,12 0 5031,-9 0-5289,9 0 5289,0 0-5547,0 0 5547,0 0-6192,0 0 6192</inkml:trace>
  <inkml:trace contextRef="#ctx0" brushRef="#br0" timeOffset="378731.662">4854 15873 13158,'0'0'0,"12"0"5676,-12 0-5676,16 0 5289,-16 0-5289,0-10 4773,0 10-4773,0 0 774,0 0-774,-15 0 645,15 0-645,-17 3 258,17-3-258,-26 7 258,26-7-258,-29 11 258,29-11-258,-36 3 258,36-3-258,-38 8 129,38-8-129,-40 4 0,40-4 0,-38 5-129,38-5 129,-35 8-258,35-8 258,-32 3-258,32-3 258,-22 8-645,22-8 645,-23-1-1290,23 1 1290,-2 5-5160,2-5 5160,-14 0-5289,14 0 5289,0 11-5934,0-11 5934,0 0-5805,0 0 5805</inkml:trace>
  <inkml:trace contextRef="#ctx0" brushRef="#br0" timeOffset="379079.6821">5014 16123 11739</inkml:trace>
  <inkml:trace contextRef="#ctx0" brushRef="#br0" timeOffset="379225.6904">5014 16123 11739,'-22'6'5805,"22"-6"-5805,-23 2 5418,23-2-5418,-20 10 5418,20-10-5418,-34 3 1032,34-3-1032,-31 7 903,31-7-903,-39 4 645,39-4-645,-37 3 387,37-3-387,-37 4 387,37-4-387,-33 7 129,33-7-129,-29 3 258,29-3-258,-25 0 129,25 0-129,-20 0 0,20 0 0,-17 0 0,17 0 0,-9 0-387,9 0 387,-12 0-903,12 0 903,0 0-5031,0 0 5031,0 0-5676,0 0 5676,0 0-5805,0 0 5805,-17 0-6192,17 0 6192</inkml:trace>
  <inkml:trace contextRef="#ctx0" brushRef="#br0" timeOffset="451519.8254">5764 15544 8256</inkml:trace>
  <inkml:trace contextRef="#ctx0" brushRef="#br0" timeOffset="451835.8435">5764 15544 8256,'0'0'5160,"0"0"-5160,0 0 4773,0 0-4773,-9 1 4773,9-1-4773,-4 14 387,4-14-387,-12 20 258,12-20-258,-9 29 387,9-29-387,-12 33 387,12-33-387,-8 43 645,8-43-645,-9 49 258,9-49-258,-3 58 387,3-58-387,0 56 258,0-56-258,4 58 516,-4-58-516,11 48 258,-11-48-258,18 47 258,-18-47-258,24 36 258,-24-36-258,30 32 387,-30-32-387,35 17 258,-35-17-258,38 6 129,-38-6-129,40-3 387,-40 3-387,39-16 129,-39 16-129,38-29 129,-38 29-129,37-40 0,-37 40 0,29-54 129,-29 54-129,21-55-129,-21 55 129,10-65 129,-10 65-129,2-66 0,-2 66 0,-8-65 0,8 65 0,-18-58 129,18 58-129,-28-57 129,28 57-129,-36-48 129,36 48-129,-40-33 129,40 33-129,-44-22 258,44 22-258,-42-11 0,42 11 0,-41-2-129,41 2 129,-36 1-387,36-1 387,-33 8-516,33-8 516,-23 21-774,23-21 774,-25 10-1419,25-10 1419,-7 16-5289,7-16 5289,-9 7-5289,9-7 5289,0 0-5805,0 0 5805,0 13-5805,0-13 5805</inkml:trace>
  <inkml:trace contextRef="#ctx0" brushRef="#br0" timeOffset="452568.8854">6270 16072 7740,'0'0'0,"18"31"4773,-18-31-4773,5 12 4902,-5-12-4902,0 0 4644,0 0-4644,16 15 774,-16-15-774,0 0 387,0 0-387,0 0 516,0 0-516,-7-7 387,7 7-387,0 0 645,0 0-645,-8-20 645,8 20-645,0 0 516,0 0-516,-4-15 516,4 15-516,0 0 516,0 0-516,0 0 387,0 0-387,7 0 387,-7 0-387,4 11 258,-4-11-258,5 14 258,-5-14-258,4 13 129,-4-13-129,4 14 129,-4-14-129,0 0 0,0 0 0,0 13-258,0-13 258,0 0-1161,0 0 1161,-7-10-5031,7 10 5031,-1-16-5160,1 16 5160,-9-30-5676,9 30 5676,-1-28-6192,1 28 6192</inkml:trace>
  <inkml:trace contextRef="#ctx0" brushRef="#br0" timeOffset="456128.089">6767 15536 9030,'17'-6'5547,"-17"6"-5547,10 7 4902,-10-7-4902,0 13 4773,0-13-4773,0 23 645,0-23-645,-12 28 258,12-28-258,-13 40 387,13-40-387,-19 44 129,19-44-129,-18 56 387,18-56-387,-18 54 129,18-54-129,-11 52 258,11-52-258,-5 50 129,5-50-129,0 44 258,0-44-258,17 32 258,-17-32-258,25 24 129,-25-24-129,34 16 129,-34-16-129,41 3 129,-41-3-129,45 2 258,-45-2-258,50-3 129,-50 3-129,49-22 258,-49 22-258,44-16 129,-44 16-129,40-24 129,-40 24-129,32-26 0,-32 26 0,23-32 258,-23 32-258,14-34 0,-14 34 0,5-41 0,-5 41 0,-5-39 129,5 39-129,-17-31 0,17 31 0,-27-35 0,27 35 0,-34-30 0,34 30 0,-39-29-129,39 29 129,-41-21-258,41 21 258,-42-17-516,42 17 516,-36-10-516,36 10 516,-34-9-1032,34 9 1032,-20 2-2064,20-2 2064,-25-1-5031,25 1 5031,0 0-5289,0 0 5289,0 0-5547,0 0 5547,0 0-5805,0 0 5805</inkml:trace>
  <inkml:trace contextRef="#ctx0" brushRef="#br0" timeOffset="456428.1061">7326 15425 8514,'0'0'0,"18"49"5547,-18-49-5547,0 33 5160,0-33-5160,7 43 4902,-7-43-4902,0 44 1548,0-44-1548,2 67 1032,-2-67-1032,0 59 774,0-59-774,3 68 645,-3-68-645,0 60 516,0-60-516,7 59 387,-7-59-387,6 54 129,-6-54-129,11 51-129,-11-51 129,13 39-645,-13-39 645,0 17-4902,0-17 4902,13 20-5031,-13-20 5031,0 0-5676,0 0 5676,0 0-6063,0 0 6063</inkml:trace>
  <inkml:trace contextRef="#ctx0" brushRef="#br0" timeOffset="462655.4623">9437 15705 9159,'0'0'0,"25"-27"5289,-25 27-5289,12-12 4902,-12 12-4902,5-25 4644,-5 25-4644,3-22 645,-3 22-645,-3-33 387,3 33-387,-11-27 516,11 27-516,-18-26 258,18 26-258,-21-15 387,21 15-387,-30-14 129,30 14-129,-32-5 258,32 5-258,-32 2 0,32-2 0,-30 16 0,30-16 0,-25 34 0,25-34 0,-22 42-129,22-42 129,-15 52 0,15-52 0,-9 63-129,9-63 129,-4 64 0,4-64 0,0 63 0,0-63 0,5 60 0,-5-60 0,8 52 0,-8-52 0,13 42 129,-13-42-129,16 27 0,-16-27 0,15 7 0,-15-7 0,18-4-129,-18 4 129,17-23-129,-17 23 129,16-35 0,-16 35 0,17-45 0,-17 45 0,16-48 0,-16 48 0,13-47 0,-13 47 0,12-38 258,-12 38-258,9-35 258,-9 35-258,11-18 258,-11 18-258,0 0 387,0 0-387,14 13 258,-14-13-258,7 38 387,-7-38-387,5 52 516,-5-52-516,4 60 258,-4-60-258,5 68 258,-5-68-258,4 78 258,-4-78-258,3 83 129,-3-83-129,1 77 258,-1-77-258,0 71 129,0-71-129,2 68 129,-2-68-129,0 53-387,0-53 387,2 49-516,-2-49 516,0 21-2064,0-21 2064,3 16-5289,-3-16 5289,0 0-5418,0 0 5418,12-12-5805,-12 12 5805,9-30-6450,-9 30 6450</inkml:trace>
  <inkml:trace contextRef="#ctx0" brushRef="#br0" timeOffset="463135.4898">9880 15636 9804,'0'0'0,"16"-31"5418,-16 31-5418,4-11 4902,-4 11-4902,0-15 4902,0 15-4902,-8-13 258,8 13-258,-15-9 129,15 9-129,-18-5 258,18 5-258,-24 0 129,24 0-129,-22 10 129,22-10-129,-27 21 129,27-21-129,-22 34 129,22-34-129,-19 45 0,19-45 0,-11 52 129,11-52-129,-7 51 0,7-51 0,0 50 129,0-50-129,8 48 0,-8-48 0,14 38 129,-14-38-129,19 25 0,-19-25 0,21 8 0,-21-8 0,25-3 0,-25 3 0,22-18 0,-22 18 0,20-26-129,-20 26 129,16-33 0,-16 33 0,15-32 0,-15 32 0,9-31 0,-9 31 0,8-23 0,-8 23 0,2-13 258,-2 13-258,0 0 129,0 0-129,-2 17 258,2-17-258,-8 39 258,8-39-258,-3 52 387,3-52-387,-8 61 258,8-61-258,-2 76 516,2-76-516,-2 81 387,2-81-387,0 81 387,0-81-387,1 75 387,-1-75-387,7 61 129,-7-61-129,8 53 129,-8-53-129,8 43-387,-8-43 387,12 34-387,-12-34 387,0 0-1677,0 0 1677,24 0-5160,-24 0 5160,8-25-5418,-8 25 5418,17-36-5805,-17 36 5805,13-46-6192,-13 46 6192</inkml:trace>
  <inkml:trace contextRef="#ctx0" brushRef="#br0" timeOffset="463459.5083">10314 15505 10062,'0'0'0,"9"-3"5547,-9 3-5547,4 9 4902,-4-9-4902,-4 17 4902,4-17-4902,-8 34 258,8-34-258,-14 28 258,14-28-258,-12 36 129,12-36-129,-15 34 258,15-34-258,-8 36 387,8-36-387,-5 31 258,5-31-258,0 21 258,0-21-258,0 0 258,0 0-258,27 0 258,-27 0-258,21-14 129,-21 14-129,26-26 258,-26 26-258,28-31 129,-28 31-129,26-42 129,-26 42-129,25-45 129,-25 45-129,20-43 0,-20 43 0,12-36 0,-12 36 0,5-35 0,-5 35 0,0-22-258,0 22 258,-9-20-516,9 20 516,0 0-3354,0 0 3354,-32 0-5031,32 0 5031,-17 13-5418,17-13 5418,-19 18-5676,19-18 5676,-9 25-6063,9-25 6063</inkml:trace>
  <inkml:trace contextRef="#ctx0" brushRef="#br0" timeOffset="463740.5244">10715 15562 11739,'0'0'0,"6"63"5676,-6-63-5676,-6 53 5289,6-53-5289,-24 55 5289,24-55-5289,-23 69 516,23-69-516,-38 71 387,38-71-387,-39 81 516,39-81-516,-48 82 129,48-82-129,-46 80 129,46-80-129,-43 70 0,43-70 0,-41 54-258,41-54 258,-32 44-387,32-44 387,-26 32-1032,26-32 1032,-6 24-5031,6-24 5031,-10 5-5418,10-5 5418,0 0-5676,0 0 5676,12 3-6192,-12-3 6192</inkml:trace>
  <inkml:trace contextRef="#ctx0" brushRef="#br0" timeOffset="463836.5299">10642 16136 10836</inkml:trace>
  <inkml:trace contextRef="#ctx0" brushRef="#br0" timeOffset="464023.5406">10642 16136 10836,'13'-2'5160,"-13"2"-5160,3 23 4902,-3-23-4902,0 24 4773,0-24-4773,0 30 258,0-30-258,-4 30 258,4-30-258,-4 35-129,4-35 129,0 36 387,0-36-387,0 33 0,0-33 0,8 27 387,-8-27-387,13 18 129,-13-18-129,17 9 387,-17-9-387,24 4 129,-24-4-129,23-5 258,-23 5-258,27-10 387,-27 10-387,25-22 0,-25 22 0,21-22 387,-21 22-387,16-30 129,-16 30-129,11-24 0,-11 24 0,0-29-129,0 29 129,-10-27-387,10 27 387,-10-17-4902,10 17 4902,-30-30-5289,30 30 5289,-27-16-5418,27 16 5418,-34-18-6063,34 18 6063</inkml:trace>
  <inkml:trace contextRef="#ctx0" brushRef="#br0" timeOffset="465530.6268">11668 15634 9159</inkml:trace>
  <inkml:trace contextRef="#ctx0" brushRef="#br0" timeOffset="465619.6319">11668 15634 9159,'8'75'5031,"-8"-75"-5031,0 59 4902,0-59-4902,3 62 4644,-3-62-4644,0 70 129,0-70-129,-2 71 258,2-71-258,-2 63 0,2-63 0,-5 52-645,5-52 645,2 45-3870,-2-45 3870,3 26-4773,-3-26 4773,0 0-5031,0 0 5031,18 7-5418,-18-7 5418</inkml:trace>
  <inkml:trace contextRef="#ctx0" brushRef="#br0" timeOffset="465793.6416">11853 15552 10836,'0'0'0,"-41"-32"5805,41 32-5805,-30 2 5031,30-2-5031,-43 10 5160,43-10-5160,-38 21 516,38-21-516,-53 20 387,53-20-387,-51 20 0,51-20 0,-49 25-645,49-25 645,-54 18-4257,54-18 4257,-37 27-5160,37-27 5160,-33 20-5547,33-20 5547,-17 19-5805,17-19 5805</inkml:trace>
  <inkml:trace contextRef="#ctx0" brushRef="#br0" timeOffset="466049.6565">11895 16079 12771,'0'0'0,"-15"92"5805,15-92-5805,-19 52 5418,19-52-5418,-36 39 5418,36-39-5418,-41 42 387,41-42-387,-48 30 645,48-30-645,-52 23 258,52-23-258,-51 11 129,51-11-129,-48 1-129,48-1 129,-37-1-258,37 1 258,-34-14-516,34 14 516,-9-10-2322,9 10 2322,-8-32-5289,8 32 5289,10-28-5547,-10 28 5547,20-31-5934,-20 31 5934,37-29-6450,-37 29 6450</inkml:trace>
  <inkml:trace contextRef="#ctx0" brushRef="#br0" timeOffset="466551.6852">12197 15434 9288,'0'0'0,"67"38"5418,-67-38-5418,37 45 5160,-37-45-5160,29 53 5160,-29-53-5160,37 70 903,-37-70-903,16 64 645,-16-64-645,11 76 387,-11-76-387,0 72 387,0-72-387,-8 70 516,8-70-516,-20 57 129,20-57-129,-24 50 258,24-50-258,-33 38-129,33-38 129,-34 19 129,34-19-129,-33 2 0,33-2 0,-32-9 0,32 9 0,-28-34 0,28 34 0,-22-45 0,22 45 0,-13-51 0,13 51 0,-8-49 0,8 49 0,0-50 129,0 50-129,9-45-129,-9 45 129,16-29 129,-16 29-129,24-22 129,-24 22-129,29-2 129,-29 2-129,30 6 129,-30-6-129,29 22 129,-29-22-129,29 32 258,-29-32-258,25 40 129,-25-40-129,21 45 129,-21-45-129,15 44 129,-15-44-129,9 48 129,-9-48-129,3 42 0,-3-42 0,0 39 129,0-39-129,0 33 0,0-33 0,-3 25 129,3-25-129,-3 16 0,3-16 0,-1 13 0,1-13 0,0 0 129,0 0-129,15 9 0,-15-9 0,17 0 0,-17 0 0,25 3 129,-25-3-129,28 3-129,-28-3 129,31 5-129,-31-5 129,35 7-387,-35-7 387,34 4-516,-34-4 516,33 18-1032,-33-18 1032,16 0-3096,-16 0 3096,17 2-5289,-17-2 5289,0 0-5547,0 0 5547,0 0-5805,0 0 5805,-10-19-6063,10 19 6063</inkml:trace>
  <inkml:trace contextRef="#ctx0" brushRef="#br0" timeOffset="467287.7273">12227 15734 8256,'0'0'0,"0"17"5289,0-17-5289,0 29 5418,0-29-5418,0 46 4902,0-46-4902,0 47 1290,0-47-1290,2 62 516,-2-62-516,0 68 387,0-68-387,-3 73 516,3-73-516,-8 72 387,8-72-387,-5 65 258,5-65-258,-8 49 387,8-49-387,-7 41 0,7-41 0,-5 33 258,5-33-258,-5 15 129,5-15-129,0-6 387,0 6-387,0-30 129,0 30-129,0-46 129,0 46-129,10-56 258,-10 56-258,13-75 0,-13 75 0,19-82 258,-19 82-258,24-93 129,-24 93-129,30-93 0,-30 93 0,33-84 129,-33 84-129,37-72 0,-37 72 0,40-63 129,-40 63-129,39-50-129,-39 50 129,41-29 129,-41 29-129,37-15-129,-37 15 129,30 0 129,-30 0-129,27 15 0,-27-15 0,18 30 0,-18-30 0,8 42 129,-8-42-129,0 51-129,0-51 129,-4 55 0,4-55 0,-14 55 0,14-55 0,-23 52 0,23-52 0,-25 48-129,25-48 129,-28 39 0,28-39 0,-26 34 0,26-34 0,-21 24 0,21-24 0,-20 13 129,20-13-129,-12 8 129,12-8-129,0 0 0,0 0 0,0 21 129,0-21-129,16 13 129,-16-13-129,21 19 129,-21-19-129,29 25 129,-29-25-129,32 28 0,-32-28 0,35 35 129,-35-35-129,36 36-129,-36-36 129,33 31-387,-33-31 387,24 23-1290,-24-23 1290,26 27-5289,-26-27 5289,15 7-5547,-15-7 5547,14 9-5676,-14-9 5676,6-6-6450,-6 6 6450</inkml:trace>
  <inkml:trace contextRef="#ctx0" brushRef="#br0" timeOffset="467655.7483">13613 15357 10707,'0'0'0,"-17"-2"5934,17 2-5934,-8 22 5289,8-22-5289,0 45 5160,0-45-5160,-4 54 774,4-54-774,-1 71 387,1-71-387,-6 80 516,6-80-516,-5 95 258,5-95-258,-7 95 129,7-95-129,-6 90 0,6-90 0,-6 83 0,6-83 0,-7 67-387,7-67 387,0 69-1032,0-69 1032,-12 36-5160,12-36 5160,0 25-5418,0-25 5418,0 0-5934,0 0 5934,0 0-6321,0 0 6321</inkml:trace>
  <inkml:trace contextRef="#ctx0" brushRef="#br0" timeOffset="467797.7565">13654 15836 8385,'0'0'0,"25"14"5934,-25-14-5934,15 31 5547,-15-31-5547,12 32 4902,-12-32-4902,16 34 1161,-16-34-1161,21 43-5031,-21-43 5031,10 29-5160,-10-29 5160,20 31-5676,-20-31 5676,15 22-6192,-15-22 6192</inkml:trace>
  <inkml:trace contextRef="#ctx0" brushRef="#br0" timeOffset="468239.7817">14100 15887 9417,'0'0'0,"5"-14"5676,-5 14-5676,0 0 5160,0 0-5160,0 0 5031,0 0-5031,2 16 258,-2-16-258,-7 12 258,7-12-258,-17 11 258,17-11-258,-16 17 258,16-17-258,-15 19 258,15-19-258,-13 20 129,13-20-129,-11 21 129,11-21-129,-3 13 0,3-13 0,0 11 0,0-11 0,6 9 0,-6-9 0,16 10 0,-16-10 0,20 4 0,-20-4 0,21 0 0,-21 0 0,20-5-129,-20 5 129,18-12 129,-18 12-129,19-14 0,-19 14 0,14-20 0,-14 20 0,10-18 129,-10 18-129,5-15 129,-5 15-129,4-12 129,-4 12-129,0 0 129,0 0-129,0 0 258,0 0-258,-4 9 129,4-9-129,-5 28 387,5-28-387,-7 37 258,7-37-258,-5 53 387,5-53-387,-8 55 258,8-55-258,-7 66 258,7-66-258,-9 65 516,9-65-516,-8 66 0,8-66 0,-8 60 387,8-60-387,-12 57 129,12-57-129,-12 44 258,12-44-258,-16 28 0,16-28 0,-18 15 0,18-15 0,-20-4-258,20 4 258,-22-20-1032,22 20 1032,-37-58-5031,37 58 5031,-21-58-5676,21 58 5676,-32-87-5805,32 87 5805,-21-94-6708,21 94 6708</inkml:trace>
  <inkml:trace contextRef="#ctx0" brushRef="#br0" timeOffset="468438.7931">14443 15290 8514</inkml:trace>
  <inkml:trace contextRef="#ctx0" brushRef="#br0" timeOffset="468887.8186">14443 15290 8514,'-3'86'5676,"3"-86"-5676,0 58 5289,0-58-5289,-4 61 4902,4-61-4902,0 86 903,0-86-903,-4 79 387,4-79-387,-4 87 387,4-87-387,-4 80 387,4-80-387,0 77 129,0-77-129,0 64 0,0-64 0,0 54 0,0-54 0,6 43-258,-6-43 258,9 21-129,-9-21 129,12 6-258,-12-6 258,10 0-129,-10 0 129,16-6-387,-16 6 387,12-16-129,-12 16 129,13-19-258,-13 19 258,12-20-129,-12 20 129,12-18 0,-12 18 0,13-13 0,-13 13 0,11-5 0,-11 5 0,10 0 129,-10 0-129,11 5 129,-11-5-129,12 12 0,-12-12 0,11 15 129,-11-15-129,16 16 0,-16-16 0,18 11 129,-18-11-129,19 4 0,-19-4 0,23-2 129,-23 2-129,26-17-129,-26 17 129,27-28 0,-27 28 0,28-38 0,-28 38 0,29-49 0,-29 49 0,27-55-129,-27 55 129,24-56 0,-24 56 0,22-58 129,-22 58-129,20-54-129,-20 54 129,13-53 129,-13 53-129,9-50 129,-9 50-129,9-48 0,-9 48 0,6-38 129,-6 38-129,6-29 258,-6 29-258,1-27 129,-1 27-129,3-16 258,-3 16-258,0 0 129,0 0-129,0 0 0,0 0 0,3 23 258,-3-23-258,0 38 0,0-38 0,4 46 258,-4-46-258,2 61-129,-2-61 129,6 70-129,-6-70 129,8 74-129,-8-74 129,10 71-129,-10-71 129,11 60-516,-11-60 516,17 64-1806,-17-64 1806,9 43-4902,-9-43 4902,17 39-5289,-17-39 5289,12 9-5676,-12-9 5676,18 3-5934,-18-3 5934</inkml:trace>
  <inkml:trace contextRef="#ctx0" brushRef="#br0" timeOffset="469027.8268">15066 15783 9546,'0'0'0,"-32"-31"5805,32 31-5805,-20 2 5031,20-2-5031,-28 2 5031,28-2-5031,-28 10 129,28-10-129,-35 3-129,35-3 129,-43-4-1806,43 4 1806,-39-6-4902,39 6 4902,-41-8-5160,41 8 5160,-26-12-5805,26 12 5805,-25-25-5805,25 25 5805</inkml:trace>
  <inkml:trace contextRef="#ctx0" brushRef="#br0" timeOffset="469299.8424">15709 15704 11739,'0'0'0,"-6"17"5676,6-17-5676,-10 13 5547,10-13-5547,0 23 5160,0-23-5160,-4 17 0,4-17 0,0 25-258,0-25 258,0 29-516,0-29 516,4 20-903,-4-20 903,16 31-4386,-16-31 4386,11 8-5160,-11-8 5160,22 7-5547,-22-7 5547,18-5-6063,-18 5 6063</inkml:trace>
  <inkml:trace contextRef="#ctx0" brushRef="#br0" timeOffset="469590.859">16025 15604 10965,'0'0'0,"4"7"5805,-4-7-5805,-1 19 5160,1-19-5160,-12 5 5160,12-5-5160,0 0 258,0 0-258,-22 12 258,22-12-258,-15 11 258,15-11-258,-14 8 129,14-8-129,-12 12 258,12-12-258,-11 12 129,11-12-129,-5 13 129,5-13-129,0 17 129,0-17-129,5 23 258,-5-23-258,12 20 129,-12-20-129,16 25 129,-16-25-129,17 29 129,-17-29-129,17 30 0,-17-30 0,20 33 0,-20-33 0,13 31 0,-13-31 0,12 27-129,-12-27 129,4 23-516,-4-23 516,0 25-1161,0-25 1161,-16 2-5160,16-2 5160,-12 0-5418,12 0 5418,-25-21-5676,25 21 5676,-21-33-6192,21 33 6192</inkml:trace>
  <inkml:trace contextRef="#ctx0" brushRef="#br0" timeOffset="469711.8659">15713 15474 10707,'0'0'0,"-11"16"5289,11-16-5289,0 27 4644,0-27-4644,4 31 129,-4-31-129,21 27-4515,-21-27 4515,28 25-5289,-28-25 5289,34 24-5934,-34-24 5934</inkml:trace>
  <inkml:trace contextRef="#ctx0" brushRef="#br0" timeOffset="470051.8854">16906 15227 12384,'0'0'0,"13"23"5805,-13-23-5805,1 21 5547,-1-21-5547,10 42 5160,-10-42-5160,0 49 516,0-49-516,0 63 387,0-63-387,-4 77 129,4-77-129,-4 89 129,4-89-129,-4 99 129,4-99-129,-4 100-129,4-100 129,-6 97-258,6-97 258,-2 85-258,2-85 258,0 73-1032,0-73 1032,-4 46-2709,4-46 2709,4 38-5160,-4-38 5160,4 11-5289,-4-11 5289,16 1-5805,-16-1 5805,7-18-6063,-7 18 6063</inkml:trace>
  <inkml:trace contextRef="#ctx0" brushRef="#br0" timeOffset="470199.8938">17021 15871 11223,'0'0'0,"5"-76"5418,-5 76-5418,-5-29 5031,5 29-5031,-12-10 4902,12 10-4902,-28-17 1032,28 17-1032,-26-10 516,26 10-516,-37-8 258,37 8-258,-38-2-258,38 2 258,-37 2-645,37-2 645,-42-2-1677,42 2 1677,-28 1-5160,28-1 5160,-25 0-5031,25 0 5031,0 0-5676,0 0 5676,0 0-6063,0 0 6063</inkml:trace>
  <inkml:trace contextRef="#ctx0" brushRef="#br0" timeOffset="470726.924">17203 15626 10062,'0'0'0,"17"71"5418,-17-71-5418,4 54 4902,-4-54-4902,-3 48 5031,3-48-5031,-5 53 516,5-53-516,-8 50 387,8-50-387,-6 50 516,6-50-516,-8 39 258,8-39-258,-3 31 258,3-31-258,0 18 258,0-18-258,5 11 0,-5-11 0,15 3 129,-15-3-129,20 0 0,-20 0 0,26-9 0,-26 9 0,29-13 0,-29 13 0,33-18 0,-33 18 0,38-18-129,-38 18 129,38-23 0,-38 23 0,35-24-129,-35 24 129,34-26 0,-34 26 0,29-30 0,-29 30 0,25-28 0,-25 28 0,20-21-129,-20 21 129,13-24 129,-13 24-129,8-26-129,-8 26 129,0-18 0,0 18 0,0-18 0,0 18 0,-8-10 0,8 10 0,-13 0 129,13 0-129,-12 0 0,12 0 0,-17 0 0,17 0 0,-15 17 0,15-17 0,-11 20 129,11-20-129,-10 21 0,10-21 0,-2 23 0,2-23 0,0 24 0,0-24 0,2 23 129,-2-23-129,11 13 0,-11-13 0,17 9-129,-17-9 129,17-4-129,-17 4 129,19-17-129,-19 17 129,18-23-129,-18 23 129,17-27-258,-17 27 258,14-28-129,-14 28 129,11-27-129,-11 27 129,9-20-129,-9 20 129,4-15-129,-4 15 129,0 0-129,0 0 129,3 18-129,-3-18 129,0 28-129,0-28 129,3 37-129,-3-37 129,2 45-516,-2-45 516,3 39-1161,-3-39 1161,12 45-4773,-12-45 4773,6 32-4902,-6-32 4902,15 30-5160,-15-30 5160,13 7-5805,-13-7 5805</inkml:trace>
  <inkml:trace contextRef="#ctx0" brushRef="#br0" timeOffset="471103.9456">17814 15707 5676,'0'0'0,"12"126"5418,-12-126-5418,6 84 5031,-6-84-5031,0 85 4902,0-85-4902,5 97 2064,-5-97-2064,-1 80 903,1-80-903,-4 72 774,4-72-774,-11 52 774,11-52-774,-6 40 516,6-40-516,-9 18 387,9-18-387,0 0 387,0 0-387,-15-36 258,15 36-258,-4-59 258,4 59-258,0-77 129,0 77-129,0-86 258,0 86-258,8-101 129,-8 101-129,13-102 0,-13 102 0,20-97 0,-20 97 0,25-88 0,-25 88 0,32-68-129,-32 68 129,34-49 0,-34 49 0,34-27 0,-34 27 0,36-7 0,-36 7 0,33 8-129,-33-8 129,29 35 129,-29-35-129,18 48 0,-18-48 0,10 60 0,-10-60 0,1 65-129,-1-65 129,-7 61-129,7-61 129,-18 60-387,18-60 387,-29 48-387,29-48 387,-32 40-645,32-40 645,-39 11-1419,39-11 1419,-27 4-4902,27-4 4902,-36-15-5031,36 15 5031,-23-27-5289,23 27 5289,-20-38-5547,20 38 5547</inkml:trace>
  <inkml:trace contextRef="#ctx0" brushRef="#br0" timeOffset="471538.9704">18126 15568 7998,'0'0'0,"18"55"5031,-18-55-5031,5 47 4902,-5-47-4902,7 59 4515,-7-59-4515,0 66 258,0-66-258,0 75 516,0-75-516,0 77 258,0-77-258,-1 83 516,1-83-516,-8 74 387,8-74-387,-4 66 387,4-66-387,-8 48 129,8-48-129,-6 40 129,6-40-129,-11 20 258,11-20-258,0 0 129,0 0-129,-13-13 129,13 13-129,-7-34 129,7 34-129,-5-49 258,5 49-258,0-61 0,0 61 0,0-74 129,0 74-129,2-81 129,-2 81-129,10-79 0,-10 79 0,13-71 0,-13 71 0,19-64 0,-19 64 0,22-57-129,-22 57 129,28-39-129,-28 39 129,30-26-129,-30 26 129,29-7-129,-29 7 129,30 0-129,-30 0 129,27 17-129,-27-17 129,22 23-129,-22-23 129,16 32-129,-16-32 129,5 36-129,-5-36 129,0 28-129,0-28 129,-8 25 0,8-25 0,-18 19-129,18-19 129,-20 10 0,20-10 0,-26 0-129,26 0 129,-29-7-258,29 7 258,-29-18-258,29 18 258,-31-34-1161,31 34 1161,-19-28-4773,19 28 4773,-24-29-4773,24 29 4773,-13-22-5160,13 22 5160,-12-30-5289,12 30 5289</inkml:trace>
  <inkml:trace contextRef="#ctx0" brushRef="#br0" timeOffset="472312.0147">18329 15641 6708,'0'0'0,"65"-3"4644,-65 3-4644,38-4 4773,-38 4-4773,40 0 4386,-40 0-4386,39-5 387,-39 5-387,38-6 387,-38 6-387,33-11 258,-33 11-258,29-12 129,-29 12-129,21-17 387,-21 17-387,15-20 129,-15 20-129,5-23 129,-5 23-129,0-24 129,0 24-129,-4-24 0,4 24 0,-13-20 258,13 20-258,-14-21 129,14 21-129,-19-17 129,19 17-129,-17-13 129,17 13-129,-17-3 258,17 3-258,-19 0 0,19 0 0,-15 7 0,15-7 0,-15 16 0,15-16 0,-8 27-258,8-27 258,-8 30-129,8-30 129,-1 34 0,1-34 0,0 34-129,0-34 129,3 35 0,-3-35 0,10 30 0,-10-30 0,17 28 0,-17-28 0,23 18 0,-23-18 0,25 9 0,-25-9 0,26 1 129,-26-1-129,29-3-258,-29 3 258,29-11-129,-29 11 129,28-18-258,-28 18 258,29-17-387,-29 17 387,24-25-645,-24 25 645,25-16-387,-25 16 387,16-20-387,-16 20 387,18-13-387,-18 13 387,8-12-258,-8 12 258,12-6-129,-12 6 129,0 0-129,0 0 129,0 0 0,0 0 0,10-9 129,-10 9-129,0 0 129,0 0-129,0 0 129,0 0-129,0 10 129,0-10-129,-5 14 258,5-14-258,-4 15 129,4-15-129,-3 22 129,3-22-129,-5 21 258,5-21-258,0 24 129,0-24-129,0 27 258,0-27-258,0 24 258,0-24-258,8 17 516,-8-17-516,12 11 258,-12-11-258,13 0 258,-13 0-258,16-3 387,-16 3-387,18-22 258,-18 22-258,20-30 387,-20 30-387,21-44 258,-21 44-258,20-52 129,-20 52-129,17-62 129,-17 62-129,17-71 258,-17 71-258,13-78 258,-13 78-258,8-80 258,-8 80-258,7-83 129,-7 83-129,1-79 0,-1 79 0,-1-68 129,1 68-129,-8-55 129,8 55-129,-12-42 129,12 42-129,-12-21 0,12 21 0,-13 2 129,13-2-129,-13 31 129,13-31-129,-11 53 0,11-53 0,-6 68 258,6-68-258,0 83 129,0-83-129,0 92-129,0-92 129,9 99-129,-9-99 129,17 101 0,-17-101 0,19 98-129,-19-98 129,23 89-387,-23-89 387,29 86-1806,-29-86 1806,24 64-4644,-24-64 4644,28 53-5289,-28-53 5289,18 30-5289,-18-30 5289,19 7-5805,-19-7 5805</inkml:trace>
  <inkml:trace contextRef="#ctx0" brushRef="#br0" timeOffset="507665.0367">19749 15372 12771,'0'0'0,"-14"35"6063,14-35-6063,-3 20 5418,3-20-5418,-11 9 5418,11-9-5418,0 13 387,0-13-387,0 0 387,0 0-387,-7 10 0,7-10 0,0 0-387,0 0 387,-13-5-1935,13 5 1935,0 0-5289,0 0 5289,0-39-5547,0 39 5547,5-29-5934,-5 29 5934,3-46-6321,-3 46 6321</inkml:trace>
  <inkml:trace contextRef="#ctx0" brushRef="#br0" timeOffset="507751.0416">19723 15004 13287</inkml:trace>
  <inkml:trace contextRef="#ctx0" brushRef="#br0" timeOffset="507823.0458">19723 15004 13287,'-12'11'5805,"12"-11"-5805,-2 10 5676,2-10-5676,2 23 5289,-2-23-5289,0 12 258,0-12-258,0 0 129,0 0-129,10-2-387,-10 2 387,2-24-1032,-2 24 1032,16-22-5289,-16 22 5289,4-39-5547,-4 39 5547,14-26-5934,-14 26 5934,7-37-6321,-7 37 6321</inkml:trace>
  <inkml:trace contextRef="#ctx0" brushRef="#br0" timeOffset="508551.0874">20400 15009 11352,'0'0'0,"2"-19"5934,-2 19-5934,0-14 5547,0 14-5547,0 0 5418,0 0-5418,-13 0 774,13 0-774,-14 8 645,14-8-645,-23 13 387,23-13-387,-25 21 129,25-21-129,-29 29 129,29-29-129,-29 37 129,29-37-129,-26 43-129,26-43 129,-22 42 0,22-42 0,-17 46-129,17-46 129,-9 40-129,9-40 129,-2 34-129,2-34 129,1 26-129,-1-26 129,13 11-129,-13-11 129,17 0 0,-17 0 0,24-7-129,-24 7 129,25-17 0,-25 17 0,25-26-129,-25 26 129,25-30 0,-25 30 0,21-34 0,-21 34 0,20-27 0,-20 27 0,14-24 129,-14 24-129,11-14 129,-11 14-129,0 0 129,0 0-129,0 0 129,0 0-129,4 22 129,-4-22-129,0 31 129,0-31-129,0 34 0,0-34 0,1 36-129,-1-36 129,6 35-516,-6-35 516,7 18-1290,-7-18 1290,24 8-5289,-24-8 5289,15-9-5418,-15 9 5418,29-28-5805,-29 28 5805,22-54-6450,-22 54 6450</inkml:trace>
  <inkml:trace contextRef="#ctx0" brushRef="#br0" timeOffset="508739.0982">20654 14611 11997,'0'0'0,"13"-12"5676,-13 12-5676,19 27 5547,-19-27-5547,1 44 5289,-1-44-5289,13 72 1032,-13-72-1032,4 81 387,-4-81-387,6 95 387,-6-95-387,5 105 129,-5-105-129,2 106-258,-2-106 258,6 92-258,-6-92 258,6 84-774,-6-84 774,13 71-1290,-13-71 1290,3 33-5289,-3-33 5289,21 23-5418,-21-23 5418,13-6-5934,-13 6 5934,23-22-6192,-23 22 6192</inkml:trace>
  <inkml:trace contextRef="#ctx0" brushRef="#br0" timeOffset="508883.1064">20862 15031 10320,'0'0'0,"-36"-48"5805,36 48-5805,-31-11 5418,31 11-5418,-30 8 5289,30-8-5289,-41 6 1032,41-6-1032,-36 15 645,36-15-645,-36 22 0,36-22 0,-37 17-645,37-17 645,-19 17-5160,19-17 5160,-26 10-5289,26-10 5289,-12 13-5676,12-13 5676,0 0-6192,0 0 6192</inkml:trace>
  <inkml:trace contextRef="#ctx0" brushRef="#br0" timeOffset="509691.1526">20864 14987 9933,'0'0'0,"16"100"5805,-16-100-5805,9 64 5289,-9-64-5289,0 56 5289,0-56-5289,14 62 1032,-14-62-1032,1 42 645,-1-42-645,2 39 387,-2-39-387,1 27 129,-1-27-129,6 10 0,-6-10 0,0 0 0,0 0 0,15-16-258,-15 16 258,13-27-129,-13 27 129,14-32-129,-14 32 129,15-31-129,-15 31 129,15-33-129,-15 33 129,17-30 0,-17 30 0,17-21 0,-17 21 0,14-12 0,-14 12 0,14 0 129,-14 0-129,0 0 129,0 0-129,17 22 0,-17-22 0,7 25 0,-7-25 0,7 26 129,-7-26-129,6 26 0,-6-26 0,8 27 129,-8-27-129,9 18 0,-9-18 0,0 0 0,0 0 0,19 12 0,-19-12 0,12-5-129,-12 5 129,18-24 0,-18 24 0,17-28-129,-17 28 129,17-34 0,-17 34 0,17-37-129,-17 37 129,17-36-129,-17 36 129,16-30 129,-16 30-129,13-28 0,-13 28 0,11-23 0,-11 23 0,7-13 129,-7 13-129,0 0 129,0 0-129,0 0 0,0 0 0,0 0 129,0 0-129,5 19 0,-5-19 0,0 18-129,0-18 129,0 23 129,0-23-129,-1 22 0,1-22 0,-3 19 0,3-19 0,0 16 0,0-16 0,0 13 0,0-13 0,4 13 0,-4-13 0,0 0 129,0 0-129,20 8 0,-20-8 0,12 0 0,-12 0 0,14-1 0,-14 1 0,14-4 0,-14 4 0,15-3 0,-15 3 0,17-9 0,-17 9 0,17-8 0,-17 8 0,16-5 0,-16 5 0,15-7 0,-15 7 0,13-5 0,-13 5 0,12-2 0,-12 2 0,9-4 0,-9 4 0,0 0 0,0 0 0,14-1 0,-14 1 0,0 0 0,0 0 0,0 0 0,0 0 0,0 0 0,0 0 0,0 0-129,0 0 129,0 0 0,0 0 0,6 8 0,-6-8 0,0 11 0,0-11 0,0 0 0,0 0 0,0 22 0,0-22 0,0 14 129,0-14-129,0 17 0,0-17 0,9 14 0,-9-14 0,11 15 129,-11-15-129,13 13 0,-13-13 0,17 8 0,-17-8 0,18 6-129,-18-6 129,19 6-129,-19-6 129,18 0 0,-18 0 0,15-1 0,-15 1 0,13-9 0,-13 9 0,9-11-129,-9 11 129,0-15 0,0 15 0,0-14 0,0 14 0,-13-15 129,13 15-129,-22-13-129,22 13 129,-27-11-387,27 11 387,-29-12-774,29 12 774,-23 0-3741,23 0 3741,-31-7-5160,31 7 5160,-20 0-5289,20 0 5289,-18-4-5805,18 4 5805</inkml:trace>
  <inkml:trace contextRef="#ctx0" brushRef="#br0" timeOffset="510031.1721">21790 15049 9546,'0'0'0,"10"8"5676,-10-8-5676,0 0 5160,0 0-5160,0 0 5031,0 0-5031,-14 15 645,14-15-645,0 0 516,0 0-516,-23 12 387,23-12-387,-10 11 516,10-11-516,-11 12 129,11-12-129,-9 14 129,9-14-129,-3 22 129,3-22-129,0 18 129,0-18-129,3 19 258,-3-19-258,11 24 258,-11-24-258,14 25 129,-14-25-129,17 28 258,-17-28-258,15 26 258,-15-26-258,14 28-129,-14-28 129,11 24 258,-11-24-258,6 25 0,-6-25 0,0 24 0,0-24 0,-2 18-129,2-18 129,-11 12-129,11-12 129,-17 2-387,17-2 387,-16 4-774,16-4 774,-25-11-4515,25 11 4515,-16-9-5289,16 9 5289,-17-22-5547,17 22 5547,-5-18-5805,5 18 5805</inkml:trace>
  <inkml:trace contextRef="#ctx0" brushRef="#br0" timeOffset="510427.1947">22007 15192 8256,'0'0'0,"30"38"5547,-30-38-5547,12 33 5031,-12-33-5031,15 49 4773,-15-49-4773,6 50 1290,-6-50-1290,11 67 903,-11-67-903,0 64 774,0-64-774,0 71 645,0-71-645,-5 54 387,5-54-387,-11 44 129,11-44-129,-14 28 258,14-28-258,-15 7 258,15-7-258,-16-10 129,16 10-129,-10-36 387,10 36-387,-9-56 129,9 56-129,-3-72 258,3 72-258,0-82 129,0 82-129,9-81 387,-9 81-387,17-89 0,-17 89 0,27-79 258,-27 79-258,34-69 0,-34 69 0,38-53-129,-38 53 129,41-37 0,-41 37 0,41-25 0,-41 25 0,39-3 129,-39 3-129,35 7 0,-35-7 0,25 30 0,-25-30 0,14 40 0,-14-40 0,4 39 0,-4-39 0,-5 38-129,5-38 129,-18 33-129,18-33 129,-32 20-387,32-20 387,-36 15-774,36-15 774,-46-11-1290,46 11 1290,-33-21-5160,33 21 5160,-46-47-5160,46 47 5160,-29-51-5676,29 51 5676,-27-63-6063,27 63 6063</inkml:trace>
  <inkml:trace contextRef="#ctx0" brushRef="#br0" timeOffset="511315.2455">22416 14475 10191,'0'0'0,"31"36"5547,-31-36-5547,10 47 5031,-10-47-5031,0 54 5160,0-54-5160,0 76 774,0-76-774,-4 83 645,4-83-645,-4 94 516,4-94-516,-9 92 387,9-92-387,-7 90 258,7-90-258,-6 80 258,6-80-258,-6 68 129,6-68-129,-4 55 258,4-55-258,0 39 0,0-39 0,0 22 0,0-22 0,0 0 0,0 0 0,21 12 0,-21-12 0,18-1 0,-18 1 0,19-9 0,-19 9 0,21-8 0,-21 8 0,24-10 0,-24 10 0,24-9 0,-24 9 0,25-11 129,-25 11-129,21-10 0,-21 10 0,18-10 0,-18 10 0,15-10 129,-15 10-129,9-18 129,-9 18-129,8-22 0,-8 22 0,1-22 129,-1 22-129,0-20-129,0 20 129,-1-19 0,1 19 0,-8-14 0,8 14 0,-9-12 0,9 12 0,-13-2 0,13 2 0,-12 6-129,12-6 129,-11 16-129,11-16 129,-5 30 0,5-30 0,-1 30-129,1-30 129,0 36 0,0-36 0,6 41-129,-6-41 129,15 32-129,-15-32 129,18 28-129,-18-28 129,21 18 0,-21-18 0,23 9-129,-23-9 129,23 0-129,-23 0 129,19-9-258,-19 9 258,16-23 0,-16 23 0,12-32 0,-12 32 0,9-33-129,-9 33 129,3-31 0,-3 31 0,2-23 0,-2 23 0,0-20 0,0 20 0,2-15 0,-2 15 0,0 0 0,0 0 0,0 0 0,0 0 0,13 21 129,-13-21-129,7 24 129,-7-24-129,11 24 0,-11-24 0,12 23 0,-12-23 0,11 25 0,-11-25 0,10 23 0,-10-23 0,9 17 0,-9-17 0,7 11 0,-7-11 0,0 0-129,0 0 129,0 0 0,0 0 0,0 0 0,0 0 0,0 0 0,0 0 0,8-11 0,-8 11 0,3-16 129,-3 16-129,6-15 129,-6 15-129,8-12 0,-8 12 0,12-13 129,-12 13-129,18-8 129,-18 8-129,22-5 129,-22 5-129,23 0 129,-23 0-129,26 2 129,-26-2-129,27 6 0,-27-6 0,28 7 0,-28-7 0,29 1 129,-29-1-129,26 0-129,-26 0 129,25-1 0,-25 1 0,25-10 129,-25 10-129,19-22-129,-19 22 129,17-29 0,-17 29 0,12-27-129,-12 27 129,6-30-129,-6 30 129,2-29 0,-2 29 0,0-28-129,0 28 129,-3-26 129,3 26-129,-13-17-129,13 17 129,-12-4 0,12 4 0,-12 0 0,12 0 0,-12 14 129,12-14-129,-7 20 0,7-20 0,-2 31 0,2-31 0,0 43 258,0-43-258,5 47-129,-5-47 129,16 49 0,-16-49 0,21 44 129,-21-44-129,23 37 129,-23-37-129,29 35-258,-29-35 258,26 17-903,-26-17 903,36 13-4644,-36-13 4644,23-5-4902,-23 5 4902,29-11-5418,-29 11 5418,20-31-5547,-20 31 5547</inkml:trace>
  <inkml:trace contextRef="#ctx0" brushRef="#br0" timeOffset="511633.2637">23761 14973 9933,'0'0'0,"-7"64"5805,7-64-5805,0 40 5418,0-40-5418,5 53 5418,-5-53-5418,2 38 2838,-2-38-2838,11 43 258,-11-43-258,7 43 0,-7-43 0,5 33-903,-5-33 903,13 29-5031,-13-29 5031,0 0-5160,0 0 5160,19 14-5676,-19-14 5676,11-7-6192,-11 7 6192</inkml:trace>
  <inkml:trace contextRef="#ctx0" brushRef="#br0" timeOffset="511899.2789">24054 14988 9933,'0'0'0,"0"0"5934,0 0-5934,0 0 5418,0 0-5418,-12-2 5418,12 2-5418,-12 14 2967,12-14-2967,-21 4 516,21-4-516,-21 11 516,21-11-516,-23 10 258,23-10-258,-18 23 258,18-23-258,-12 30 129,12-30-129,-8 33 258,8-33-258,0 41 129,0-41-129,3 39 129,-3-39-129,13 50 129,-13-50-129,16 49 129,-16-49-129,18 55 129,-18-55-129,15 49 0,-15-49 0,12 42 0,-12-42 0,5 36-129,-5-36 129,0 25-387,0-25 387,0 0-903,0 0 903,-4 2-5031,4-2 5031,-24-24-5547,24 24 5547,-14-42-5805,14 42 5805,-24-67-6192,24 67 6192</inkml:trace>
  <inkml:trace contextRef="#ctx0" brushRef="#br0" timeOffset="512044.2872">23850 14651 13803,'0'0'0,"-2"-12"5805,2 12-5805,0 0 5547,0 0-5547,-4 11 5031,4-11-5031,0 0-129,0 0 129,-34-3-4902,34 3 4902,-20-8-5289,20 8 5289,-33-18-5676,33 18 5676,-34-16-6192,34 16 6192</inkml:trace>
  <inkml:trace contextRef="#ctx0" brushRef="#br0" timeOffset="512879.335">19041 16225 7998,'0'0'0,"8"31"6063,-8-31-6063,0 21 5676,0-21-5676,0 37 5418,0-37-5418,-5 33 3483,5-33-3483,-6 52 516,6-52-516,-12 60 516,12-60-516,-14 67 258,14-67-258,-13 72 387,13-72-387,-15 77 387,15-77-387,-12 68 129,12-68-129,-10 57 258,10-57-258,-8 49 0,8-49 0,-6 36 0,6-36 0,0 31-645,0-31 645,0 0-1290,0 0 1290,0 13-5289,0-13 5289,0-15-5289,0 15 5289,12-12-5805,-12 12 5805,7-32-6450,-7 32 6450</inkml:trace>
  <inkml:trace contextRef="#ctx0" brushRef="#br0" timeOffset="513255.3565">19227 16572 8127,'0'0'0,"42"-2"5805,-42 2-5805,0 0 5547,0 0-5547,19 0 5160,-19 0-5160,0 0 3096,0 0-3096,-16 0 645,16 0-645,-24 8 387,24-8-387,-27 10 387,27-10-387,-27 32 0,27-32 0,-30 36 129,30-36-129,-24 41 129,24-41-129,-20 42 129,20-42-129,-10 41 0,10-41 0,-3 33 0,3-33 0,3 25 0,-3-25 0,13 18-129,-13-18 129,22 3-129,-22-3 129,24-6 0,-24 6 0,25-18-129,-25 18 129,21-26-129,-21 26 129,23-37-129,-23 37 129,17-34-129,-17 34 129,13-32 0,-13 32 0,9-21 0,-9 21 0,4-15 0,-4 15 0,0 0 0,0 0 0,2 10 129,-2-10-129,1 29 0,-1-29 0,3 43-129,-3-43 129,5 50 258,-5-50-258,6 54 0,-6-54 0,11 43-129,-11-43 129,12 45-387,-12-45 387,10 19-2580,-10-19 2580,24 18-5160,-24-18 5160,12-1-5160,-12 1 5160,21-19-5547,-21 19 5547,10-45-6192,-10 45 6192</inkml:trace>
  <inkml:trace contextRef="#ctx0" brushRef="#br0" timeOffset="514010.3997">19474 16541 9417,'0'0'0,"18"122"5934,-18-122-5934,15 73 5160,-15-73-5160,4 50 5160,-4-50-5160,9 54 1032,-9-54-1032,4 30 516,-4-30-516,5 23 645,-5-23-645,0 0 387,0 0-387,0 0 258,0 0-258,15-17 258,-15 17-258,9-34 0,-9 34 0,12-40 0,-12 40 0,14-45 0,-14 45 0,19-46 0,-19 46 0,25-39 129,-25 39-129,24-38 0,-24 38 0,25-21 0,-25 21 0,25-16 0,-25 16 0,24-4 0,-24 4 0,23 0 0,-23 0 0,21 2-129,-21-2 129,20 11 0,-20-11 0,13 6-129,-13-6 129,16 4-129,-16-4 129,13 0-258,-13 0 258,15-14-258,-15 14 258,14-22-129,-14 22 129,16-22-258,-16 22 258,15-32-129,-15 32 129,14-36-258,-14 36 258,13-31-258,-13 31 258,11-30-258,-11 30 258,9-27-129,-9 27 129,5-21 0,-5 21 0,4-12 0,-4 12 0,0 0-129,0 0 129,0 0 0,0 0 0,-10 16 129,10-16-129,-9 24 129,9-24-129,-11 31 258,11-31-258,-12 40 129,12-40-129,-9 43 0,9-43 0,-8 38 129,8-38-129,-3 45 129,3-45-129,0 38 258,0-38-258,0 33 0,0-33 0,7 27 129,-7-27-129,9 18 0,-9-18 0,11 6 0,-11-6 0,13 2 0,-13-2 0,14 0 129,-14 0-129,14-6 129,-14 6-129,13-15 0,-13 15 0,12-23 129,-12 23-129,10-20 0,-10 20 0,8-15 129,-8 15-129,6-15 129,-6 15-129,2-15 129,-2 15-129,0 0 129,0 0-129,0-18 129,0 18-129,0 0 129,0 0-129,0 0 0,0 0 0,-4 9 129,4-9-129,0 0 129,0 0-129,-10 15 129,10-15-129,-5 17 258,5-17-258,-5 22 129,5-22-129,-4 25 129,4-25-129,-1 20 258,1-20-258,-3 34 129,3-34-129,0 35 258,0-35-258,-1 40 129,1-40-129,0 40 129,0-40-129,0 44 0,0-44 0,-4 40 258,4-40-258,-2 36 0,2-36 0,-5 41 129,5-41-129,-5 37 0,5-37 0,-6 31 0,6-31 0,-7 28 0,7-28 0,-6 16 0,6-16 0,-5 14-129,5-14 129,0 0-387,0 0 387,0 0-903,0 0 903,-9-7-4902,9 7 4902,0-17-5289,0 17 5289,0-28-5676,0 28 5676,2-30-6192,-2 30 6192</inkml:trace>
  <inkml:trace contextRef="#ctx0" brushRef="#br0" timeOffset="514806.4452">19927 16899 9288,'0'0'0,"12"73"5418,-12-73-5418,0 36 5031,0-36-5031,5 43 5031,-5-43-5031,-2 31 1032,2-31-1032,-7 33 903,7-33-903,-15 23 645,15-23-645,-15 17 387,15-17-387,-17 11 258,17-11-258,-21 0 129,21 0-129,-19-4 129,19 4-129,-17-13 0,17 13 0,-16-22 258,16 22-258,-10-26 0,10 26 0,-7-26 0,7 26 0,-1-29 0,1 29 0,0-25 0,0 25 0,4-28-129,-4 28 129,13-23 0,-13 23 0,13-14-258,-13 14 258,20-15-129,-20 15 129,20-4 0,-20 4 0,23-11-129,-23 11 129,24-7-129,-24 7 129,29-8 0,-29 8 0,28-9 0,-28 9 0,29-9 0,-29 9 0,36-17 0,-36 17 0,35-15 0,-35 15 0,37-20-129,-37 20 129,37-22 0,-37 22 0,37-25 0,-37 25 0,32-25-129,-32 25 129,27-30-129,-27 30 129,23-31 0,-23 31 0,14-35-129,-14 35 129,7-34 0,-7 34 0,0-31-129,0 31 129,-5-29-129,5 29 129,-15-23-129,15 23 129,-17-11 0,17 11 0,-20 0 129,20 0-129,-21 11 0,21-11 0,-16 28 0,16-28 0,-12 36 0,12-36 0,-5 41 0,5-41 0,0 47 0,0-47 0,3 45 0,-3-45 0,14 40 0,-14-40 0,20 30-129,-20-30 129,25 22-258,-25-22 258,24 7-645,-24-7 645,31 6-1935,-31-6 1935,24-22-4644,-24 22 4644,29-32-5031,-29 32 5031,20-56-5289,-20 56 5289,25-62-5805,-25 62 5805</inkml:trace>
  <inkml:trace contextRef="#ctx0" brushRef="#br0" timeOffset="515362.477">20479 16002 8901,'0'0'0,"21"20"5418,-21-20-5418,4 26 5160,-4-26-5160,6 51 4773,-6-51-4773,-2 53 1032,2-53-1032,-3 67 774,3-67-774,-8 74 516,8-74-516,-8 79 258,8-79-258,-11 77 258,11-77-258,-10 78 129,10-78-129,-5 75 258,5-75-258,-3 56 129,3-56-129,0 52 0,0-52 0,4 41 0,-4-41 0,9 21 0,-9-21 0,12 11 0,-12-11 0,15 0-129,-15 0 129,13-12-129,-13 12 129,13-27-129,-13 27 129,11-28 0,-11 28 0,9-37-129,-9 37 129,9-31-129,-9 31 129,4-32 129,-4 32-129,4-22 0,-4 22 0,5-15 0,-5 15 0,0 0 129,0 0-129,10 4 129,-10-4-129,9 15 129,-9-15-129,9 24 258,-9-24-258,13 27 129,-13-27-129,15 27 129,-15-27-129,17 32 387,-17-32-387,20 30 129,-20-30-129,17 25 258,-17-25-258,18 26 129,-18-26-129,16 30 258,-16-30-258,13 29 129,-13-29-129,12 25 129,-12-25-129,7 33 129,-7-33-129,1 32 129,-1-32-129,0 35 129,0-35-129,-8 35 258,8-35-258,-13 32 129,13-32-129,-18 26 258,18-26-258,-20 17 129,20-17-129,-24 12 387,24-12-387,-25 3 258,25-3-258,-25 0 129,25 0-129,-22-17 258,22 17-258,-19-18-129,19 18 129,-13-25 258,13 25-258,-11-23 129,11 23-129,0-18 0,0 18 0,4-14 0,-4 14 0,17-8 0,-17 8 0,25-2-258,-25 2 258,32 4-258,-32-4 258,33 4-387,-33-4 387,37 12-1161,-37-12 1161,23 0-5031,-23 0 5031,31 1-5418,-31-1 5418,17-10-5547,-17 10 5547,17-21-6192,-17 21 6192</inkml:trace>
  <inkml:trace contextRef="#ctx0" brushRef="#br0" timeOffset="516106.5196">21556 16247 11868,'0'0'0,"9"-18"5934,-9 18-5934,4-21 5547,-4 21-5547,0 0 5418,0 0-5418,0-22 1032,0 22-1032,-4-14 516,4 14-516,-17-10 387,17 10-387,-22-4 258,22 4-258,-31-6 129,31 6-129,-31 3 129,31-3-129,-36 18 0,36-18 0,-32 29 0,32-29 0,-27 40 258,27-40-258,-21 41-129,21-41 129,-12 49 258,12-49-258,-4 49 0,4-49 0,5 58 129,-5-58-129,20 50 0,-20-50 0,30 46 129,-30-46-129,37 38-129,-37-38 129,46 24-129,-46-24 129,49 16-258,-49-16 258,56 2-129,-56-2 129,55-3-258,-55 3 258,58-29-258,-58 29 258,50-43-129,-50 43 129,46-43-387,-46 43 387,40-53 0,-40 53 0,31-51-129,-31 51 129,26-45 258,-26 45-258,17-44 0,-17 44 0,9-35 258,-9 35-258,3-18 129,-3 18-129,0 0 129,0 0-129,-7 0 0,7 0 0,-13 21 258,13-21-258,-13 32 129,13-32-129,-14 44 129,14-44-129,-13 54 0,13-54 0,-8 56 0,8-56 0,-4 58 129,4-58-129,0 50 129,0-50-129,12 45 129,-12-45-129,20 34 0,-20-34 0,28 17 0,-28-17 0,34 0 258,-34 0-258,35-13 0,-35 13 0,40-29 0,-40 29 0,32-42 129,-32 42-129,30-48 129,-30 48-129,21-57-129,-21 57 129,13-60 129,-13 60-129,1-55 0,-1 55 0,-6-45-129,6 45 129,-20-38 0,20 38 0,-28-31-258,28 31 258,-31-15-516,31 15 516,-36-9-1290,36 9 1290,-26 9-5031,26-9 5031,-33 11-5547,33-11 5547,-20 35-5934,20-35 5934,-17 23-5934,17-23 5934</inkml:trace>
  <inkml:trace contextRef="#ctx0" brushRef="#br0" timeOffset="516550.545">22259 16626 10707,'0'0'0,"0"13"5160,0-13-5160,0 0 5160,0 0-5160,0 0 5031,0 0-5031,0 0 903,0 0-903,11 0 903,-11 0-903,0 0 645,0 0-645,18-9 387,-18 9-387,13-3 387,-13 3-387,16 0 258,-16 0-258,17-4 258,-17 4-258,21 8 258,-21-8-258,19 8 129,-19-8-129,18 10 129,-18-10-129,16 19 0,-16-19 0,9 22 129,-9-22-129,6 31 129,-6-31-129,0 30 0,0-30 0,-3 38-129,3-38 129,-15 33 129,15-33-129,-17 33 0,17-33 0,-18 29 0,18-29 0,-23 22 0,23-22 0,-21 17-129,21-17 129,-18 9-129,18-9 129,-13 1 129,13-1-129,0 0 0,0 0 0,-7-10 0,7 10 0,0 0 129,0 0-129,13-20 129,-13 20-129,21-7 129,-21 7-129,25-5 258,-25 5-258,35-3 258,-35 3-258,34 0 258,-34 0-258,40 5 0,-40-5 0,35 3-258,-35-3 258,37 6-774,-37-6 774,21-3-4902,-21 3 4902,24-6-5289,-24 6 5289,9-28-5547,-9 28 5547,4-24-6192,-4 24 6192</inkml:trace>
  <inkml:trace contextRef="#ctx0" brushRef="#br0" timeOffset="517356.5911">20742 16519 6063</inkml:trace>
  <inkml:trace contextRef="#ctx0" brushRef="#br0" timeOffset="517474.5978">20742 16519 6063,'14'-3'5031,"-14"3"-5031,0 0 4773,0 0-4773,10 4 4515,-10-4-4515,-6 7 1161,6-7-1161,0 25 1161,0-25-1161,-8 17 903,8-17-903,-3 29 774,3-29-774,-8 29 645,8-29-645,-4 27 516,4-27-516,-6 26 387,6-26-387,-3 23-387,3-23 387,0 18-4644,0-18 4644,0 0-4773,0 0 4773,12 0-5289,-12 0 5289,7-17-5934,-7 17 5934</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28:23.129"/>
    </inkml:context>
    <inkml:brush xml:id="br0">
      <inkml:brushProperty name="width" value="0.05292" units="cm"/>
      <inkml:brushProperty name="height" value="0.05292" units="cm"/>
      <inkml:brushProperty name="color" value="#1F497D"/>
    </inkml:brush>
  </inkml:definitions>
  <inkml:trace contextRef="#ctx0" brushRef="#br0">16476 4201 9288,'0'0'0,"0"0"5031,0 0-5031,-13 0 4773,13 0-4773,0 0 4515,0 0-4515,-25 0 645,25 0-645,-12 0 903,12 0-903,-21-3 774,21 3-774,-20-2 645,20 2-645,-26-4 645,26 4-645,-25-4 516,25 4-516,-31-5 516,31 5-516,-31 0 516,31 0-516,-33-3 387,33 3-387,-30 0 387,30 0-387,-33 0 387,33 0-387,-30 7 387,30-7-387,-30 4 258,30-4-258,-27 7 258,27-7-258,-27 7 129,27-7-129,-22 5 258,22-5-258,-20 6 0,20-6 0,-17 8 129,17-8-129,-16 6 129,16-6-129,-13 4 0,13-4 0,0 0 129,0 0-129,-14 9 0,14-9 0,0 0-129,0 0 129,0 0-258,0 0 258,0 0-258,0 0 258,-12 4-645,12-4 645,0 0-1032,0 0 1032,-5-10-2451,5 10 2451,0 0-5289,0 0 5289,-7-21-4902,7 21 4902,-3-13-5676,3 13 5676,-9-22-5934,9 22 5934</inkml:trace>
  <inkml:trace contextRef="#ctx0" brushRef="#br0" timeOffset="757.0433">15901 3990 8901,'0'0'0,"28"-15"5031,-28 15-5031,0 0 5160,0 0-5160,17-2 3741,-17 2-3741,0 0 2064,0 0-2064,0 0 1419,0 0-1419,0 0 903,0 0-903,0 0 774,0 0-774,0 0 387,0 0-387,0 0 129,0 0-129,-18 7 129,18-7-129,-19 11 129,19-11-129,-21 17 129,21-17-129,-24 18 0,24-18 0,-27 19 129,27-19-129,-27 24 0,27-24 0,-25 27 129,25-27-129,-23 27 129,23-27-129,-19 25 129,19-25-129,-17 26 129,17-26-129,-11 22 0,11-22 0,-7 24 258,7-24-258,-2 18 0,2-18 0,-3 19 258,3-19-258,0 15 0,0-15 0,0 14 129,0-14-129,5 15 0,-5-15 0,6 12 0,-6-12 0,0 0 129,0 0-129,9 17-129,-9-17 129,0 0 0,0 0 0,8 14 129,-8-14-129,0 0 0,0 0 0,8 11 0,-8-11 0,0 0 0,0 0 0,0 0 0,0 0 0,0 0 0,0 0 0,9 8 0,-9-8 0,0 0 129,0 0-129,0 0-129,0 0 129,0 0 0,0 0 0,0 0 129,0 0-129,0 0 129,0 0-129,0 0 0,0 0 0,0 0 129,0 0-129,0 0 129,0 0-129,0 0 0,0 0 0,0 0 0,0 0 0,0 0 129,0 0-129,0 0 0,0 0 0,0 0 0,0 0 0,0 0 129,0 0-129,0 0 0,0 0 0,12 6 0,-12-6 0,0 0 0,0 0 0,11 0 0,-11 0 0,0 0 129,0 0-129,14 4 0,-14-4 0,12 0 0,-12 0 0,12 2 0,-12-2 0,13 5 129,-13-5-129,13 1 0,-13-1 0,16 4 0,-16-4 0,15 6 129,-15-6-129,17 6 129,-17-6-129,14 6 0,-14-6 0,16 11 129,-16-11-129,15 9 0,-15-9 0,13 5 129,-13-5-129,11 5 129,-11-5-129,10 5 0,-10-5 0,0 0 129,0 0-129,12 7 0,-12-7 0,0 0 129,0 0-129,0 0-129,0 0 129,0 0-387,0 0 387,0 0-1161,0 0 1161,0 0-5031,0 0 5031,-8 0-5418,8 0 5418,-14-11-5805,14 11 5805,-10-10-6063,10 10 6063</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29:13.101"/>
    </inkml:context>
    <inkml:brush xml:id="br0">
      <inkml:brushProperty name="width" value="0.05292" units="cm"/>
      <inkml:brushProperty name="height" value="0.05292" units="cm"/>
      <inkml:brushProperty name="color" value="#1F497D"/>
    </inkml:brush>
  </inkml:definitions>
  <inkml:trace contextRef="#ctx0" brushRef="#br0">6024 2593 7740,'0'0'0,"0"0"4257,0 0-4257,0 0 3999,0 0-3999,-12 0 3612,12 0-3612,-25-1-774,25 1 774,-17 3-645,17-3 645,-24 7-387,24-7 387,-22 10-129,22-10 129,-24 16 129,24-16-129,-25 19 645,25-19-645,-18 29 516,18-29-516,-26 24 774,26-24-774,-23 35 645,23-35-645,-33 21 645,33-21-645,-34 29 516,34-29-516,-45 21 387,45-21-387,-49 19 387,49-19-387,-57 10 129,57-10-129,-63 14 129,63-14-129,-70 6 129,70-6-129,-70 4 0,70-4 0,-74 7 0,74-7 0,-71 7 129,71-7-129,-74 7 0,74-7 0,-71 8 0,71-8 0,-73 9 0,73-9 0,-69 10 129,69-10-129,-70 7 0,70-7 0,-73 8 129,73-8-129,-74 10 0,74-10 0,-79 3 0,79-3 0,-76 3-129,76-3 129,-82 1 0,82-1 0,-80 0 129,80 0-129,-81-5-129,81 5 129,-82-5 129,82 5-129,-80-7 0,80 7 0,-80-8 0,80 8 0,-80-9 0,80 9 0,-79-6 129,79 6-129,-78-8 0,78 8 0,-79-4 0,79 4 0,-79-6 0,79 6 0,-80-11 0,80 11 0,-85-9 0,85 9 0,-83-13 0,83 13 0,-83-17 0,83 17 0,-87-22 0,87 22 0,-87-18 0,87 18 0,-87-25 0,87 25 0,-86-24 0,86 24 0,-85-24 129,85 24-129,-81-20 0,81 20 0,-79-20 0,79 20 0,-77-19 0,77 19 0,-75-12 129,75 12-129,-75-13-129,75 13 129,-68-11 0,68 11 0,-67-8 0,67 8 0,-64-11 0,64 11 0,-62-11 0,62 11 0,-58-13 0,58 13 0,-54-10 0,54 10 0,-49-13 0,49 13 0,-50-13 129,50 13-129,-49-12 0,49 12 0,-50-7 0,50 7 0,-50-10 0,50 10 0,-49-5 129,49 5-129,-50-1-129,50 1 129,-49-1 0,49 1 0,-46 0 0,46 0 0,-46 4 0,46-4 0,-42 7 0,42-7 0,-37 8 0,37-8 0,-35 7 0,35-7 0,-29 8 0,29-8 0,-23 6 129,23-6-129,-20 8 0,20-8 0,-14 6 0,14-6 0,-11 5 129,11-5-129,0 0 129,0 0-129,-13 10 129,13-10-129,0 0 129,0 0-129,-7 11 0,7-11 0,0 0 258,0 0-258,-1 16 0,1-16 0,0 0 0,0 0 0,-3 16 0,3-16 0,0 0 0,0 0 0,0 13 0,0-13 0,0 0 0,0 0 0,-1 11 0,1-11 0,0 0 0,0 0 0,0 0 0,0 0 0,0 0 258,0 0-258,0 0 0,0 0 0,4-9 0,-4 9 0,0 0 0,0 0 0,16-14 0,-16 14 0,12-10 0,-12 10 0,17-7-258,-17 7 258,21-8 0,-21 8 0,26-5-129,-26 5 129,29-9 0,-29 9 0,37-9 0,-37 9 0,41-9 0,-41 9 0,47-8 0,-47 8 0,53-10 0,-53 10 0,56-8-129,-56 8 129,57-10-129,-57 10 129,66-9 0,-66 9 0,68-10-258,-68 10 258,71-4-129,-71 4 129,74-8-129,-74 8 129,80 0-258,-80 0 258,85 0-258,-85 0 258,89 0-129,-89 0 129,91 0-258,-91 0 258,95 0-129,-95 0 129,94 9 0,-94-9 0,98 4 0,-98-4 0,98 7-129,-98-7 129,98 10 0,-98-10 0,99 5 0,-99-5 0,97 10 0,-97-10 0,101 10 129,-101-10-129,99 11 0,-99-11 0,100 11 0,-100-11 0,103 15 0,-103-15 0,100 16 0,-100-16 0,103 17 129,-103-17-129,100 13 0,-100-13 0,103 18 0,-103-18 0,100 11 0,-100-11 0,100 17 129,-100-17-129,102 14 129,-102-14-129,100 8 0,-100-8 0,99 9 0,-99-9 0,98 4 129,-98-4-129,96 11 129,-96-11-129,96 4 129,-96-4-129,95 10 0,-95-10 0,95 6 129,-95-6-129,93 6 0,-93-6 0,89 7 0,-89-7 0,87 10 129,-87-10-129,87 7 0,-87-7 0,83 4 0,-83-4 0,80 6 0,-80-6 0,77 5 0,-77-5 0,73 4 0,-73-4 0,72 2 0,-72-2 0,69 1 0,-69-1 0,64 0 0,-64 0 0,61 0 129,-61 0-129,54 0 129,-54 0-129,46 0 0,-46 0 0,37 0-129,-37 0 129,32-3-129,-32 3 129,20-5 0,-20 5 0,10-4-129,-10 4 129,0 0-129,0 0 129,-1-12-129,1 12 129,-17-6-129,17 6 129,-28-8-129,28 8 129,-37-4 0,37 4 0,-47-3 129,47 3-129,-56 0 0,56 0 0,-67 0 129,67 0-129,-75 6 0,75-6 0,-90 6 0,90-6 0,-99 8 129,99-8-129,-108 10 0,108-10 0,-119 5 0,119-5 0,-125 5 0,125-5 0,-136 4 129,136-4-129,-142 1 0,142-1 0,-144 4 0,144-4 0,-146 4 129,146-4-129,-144 2 129,144-2-129,-149 3 129,149-3-129,-149 9 129,149-9-129,-149 6 129,149-6-129,-146 7 129,146-7-129,-147 7 129,147-7-129,-149 7 0,149-7 0,-149 3 0,149-3 0,-151 1 0,151-1 0,-148 0 129,148 0-129,-146-10 0,146 10 0,-148-14 0,148 14 0,-148-19 0,148 19 0,-145-20 0,145 20 0,-139-27 0,139 27 0,-138-23 0,138 23 0,-134-21 258,134 21-258,-132-15 0,132 15 0,-127-11-258,127 11 258,-120-10 0,120 10 0,-116-2-129,116 2 129,-107 3-516,107-3 516,-108 2-774,108-2 774,-94 26-1935,94-26 1935,-101 12-4386,101-12 4386,-89 22-4773,89-22 4773,-85 16-5418,85-16 5418,-78 23-5289,78-23 5289</inkml:trace>
  <inkml:trace contextRef="#ctx0" brushRef="#br0" timeOffset="15607.8927">2686 5073 5547</inkml:trace>
  <inkml:trace contextRef="#ctx0" brushRef="#br0" timeOffset="15790.9031">2686 5073 5547,'-13'-9'4902,"13"9"-4902,0 0 5031,0 0-5031,-20 15 4515,20-15-4515,-5 28 1290,5-28-1290,-21 25 1419,21-25-1419,-11 47 1161,11-47-1161,-22 47 1032,22-47-1032,-13 63 774,13-63-774,-16 65 774,16-65-774,-8 74 387,8-74-387,-7 75 516,7-75-516,0 76 387,0-76-387,0 70 516,0-70-516,7 69 258,-7-69-258,12 60 258,-12-60-258,13 56 129,-13-56-129,13 45 129,-13-45-129,16 34-258,-16-34 258,17 26-645,-17-26 645,0 0-1806,0 0 1806,24 17-5160,-24-17 5160,9 0-5160,-9 0 5160,15-3-5676,-15 3 5676,9-17-5934,-9 17 5934</inkml:trace>
  <inkml:trace contextRef="#ctx0" brushRef="#br0" timeOffset="16254.9297">2998 5263 4644,'0'0'0,"17"-31"4773,-17 31-4773,1-16 4644,-1 16-4644,0-10 4128,0 10-4128,-12-22 1548,12 22-1548,0 0 1290,0 0-1290,-32-20 1290,32 20-1290,-18 0 903,18 0-903,-29 0 903,29 0-903,-26 8 774,26-8-774,-30 12 516,30-12-516,-25 25 516,25-25-516,-24 29 258,24-29-258,-18 36 258,18-36-258,-13 36 387,13-36-387,-8 42 129,8-42-129,-2 40 387,2-40-387,0 40 0,0-40 0,6 42 258,-6-42-258,12 41 0,-12-41 0,15 42 129,-15-42-129,14 38 0,-14-38 0,17 36 0,-17-36 0,12 37 0,-12-37 0,13 32-258,-13-32 258,7 27-516,-7-27 516,11 27-1032,-11-27 1032,0 0-2967,0 0 2967,0 23-5031,0-23 5031,0 0-5160,0 0 5160,0 0-5418,0 0 5418,0 0-5805,0 0 5805</inkml:trace>
  <inkml:trace contextRef="#ctx0" brushRef="#br0" timeOffset="16540.946">2928 5497 6063,'0'0'0,"0"-11"5289,0 11-5289,-10 0 5160,10 0-5160,-12 0 4644,12 0-4644,-11 13 1806,11-13-1806,-23 3 1290,23-3-1290,-14 13 1161,14-13-1161,-26 9 645,26-9-645,-20 17 645,20-17-645,-24 7 129,24-7-129,-21 7 0,21-7 0,-15 8-645,15-8 645,-21-2-2838,21 2 2838,0 0-4773,0 0 4773,-10-11-5160,10 11 5160,0 0-5289,0 0 5289,2-27-5805,-2 27 5805</inkml:trace>
  <inkml:trace contextRef="#ctx0" brushRef="#br0" timeOffset="16761.9587">3025 5127 5934</inkml:trace>
  <inkml:trace contextRef="#ctx0" brushRef="#br0" timeOffset="17094.9777">3025 5127 5934,'10'-3'5031,"-10"3"-5031,6 8 4902,-6-8-4902,4 16 4644,-4-16-4644,13 33 1677,-13-33-1677,0 26 1161,0-26-1161,4 48 903,-4-48-903,3 47 774,-3-47-774,9 62 516,-9-62-516,5 59 387,-5-59-387,10 62 258,-10-62-258,10 57 258,-10-57-258,15 50 258,-15-50-258,15 46 129,-15-46-129,20 31 129,-20-31-129,16 23 129,-16-23-129,20 9 0,-20-9 0,18 2 0,-18-2 0,16-1-129,-16 1 129,16-10-258,-16 10 258,14-16-129,-14 16 129,12-18-258,-12 18 258,8-20-258,-8 20 258,7-17-129,-7 17 129,5-15-129,-5 15 129,1-11 0,-1 11 0,0 0 0,0 0 0,3-15 129,-3 15-129,0 0 0,0 0 0,0 0 0,0 0 0,0 0 129,0 0-129,9 16 129,-9-16-129,6 11 129,-6-11-129,7 17 0,-7-17 0,11 22 0,-11-22 0,12 23 0,-12-23 0,12 15 0,-12-15 0,12 17 0,-12-17 0,13 13-129,-13-13 129,13 16-645,-13-16 645,0 0-1806,0 0 1806,20 2-4644,-20-2 4644,5-7-4902,-5 7 4902,9-13-5289,-9 13 5289,3-20-5676,-3 20 5676</inkml:trace>
  <inkml:trace contextRef="#ctx0" brushRef="#br0" timeOffset="18103.0354">3369 5529 1806,'0'0'0,"0"0"4257,0 0-4257,0 0 4773,0 0-4773,0 16 4386,0-16-4386,0 16 1677,0-16-1677,10 27 1290,-10-27-1290,1 21 1161,-1-21-1161,12 31 1032,-12-31-1032,5 28 774,-5-28-774,12 30 774,-12-30-774,8 23 387,-8-23-387,10 25 387,-10-25-387,7 13 387,-7-13-387,12 13 258,-12-13-258,9 11 129,-9-11-129,0 0 0,0 0 0,17 2 0,-17-2 0,7-6-129,-7 6 129,5-14 0,-5 14 0,1-26-129,-1 26 129,2-23 0,-2 23 0,0-25-129,0 25 129,0-33 0,0 33 0,-3-33 0,3 33 0,-3-28 0,3 28 0,-3-22 129,3 22-129,-3-23 129,3 23-129,0-9 129,0 9-129,0 0 129,0 0-129,0-15 129,0 15-129,0 0 258,0 0-258,9 9 129,-9-9-129,11 13 129,-11-13-129,12 20 129,-12-20-129,11 25 258,-11-25-258,15 29 0,-15-29 0,13 30 0,-13-30 0,15 32 129,-15-32-129,11 25-129,-11-25 129,11 21 0,-11-21 0,9 22-645,-9-22 645,0 0-1290,0 0 1290,8 16-4644,-8-16 4644,0 0-4902,0 0 4902,4-14-5031,-4 14 5031,1-21-5547,-1 21 5547</inkml:trace>
  <inkml:trace contextRef="#ctx0" brushRef="#br0" timeOffset="18704.0698">3905 5434 6708,'0'0'0,"17"2"5031,-17-2-5031,0 0 5031,0 0-5031,7 16 4386,-7-16-4386,-6 11 1161,6-11-1161,-10 22 903,10-22-903,-23 21 645,23-21-645,-19 32 774,19-32-774,-25 30 516,25-30-516,-24 29 258,24-29-258,-24 32 129,24-32-129,-20 28 0,20-28 0,-16 25-258,16-25 258,-12 11-1161,12-11 1161,0 16-3999,0-16 3999,0 0-4773,0 0 4773,0 0-5160,0 0 5160,18 0-5418,-18 0 5418</inkml:trace>
  <inkml:trace contextRef="#ctx0" brushRef="#br0" timeOffset="18884.0801">3944 5595 9546,'0'0'0,"0"0"5289,0 0-5289,0 0 5289,0 0-5289,-8-2 4902,8 2-4902,-21-7 774,21 7-774,-21-1 645,21 1-645,-33-11 387,33 11-387,-30-13 258,30 13-258,-37-17-258,37 17 258,-44-35-2580,44 35 2580,-36-28-4773,36 28 4773,-41-38-5031,41 38 5031,-31-40-5289,31 40 5289,-30-45-5934,30 45 5934</inkml:trace>
  <inkml:trace contextRef="#ctx0" brushRef="#br0" timeOffset="19908.1384">3988 4597 7482,'0'0'0,"55"54"4902,-55-54-4902,35 47 4902,-35-47-4902,39 61 4644,-39-61-4644,37 72 1161,-37-72-1161,44 96 1032,-44-96-1032,32 96 1032,-32-96-1032,32 109 645,-32-109-645,24 97 645,-24-97-645,21 99 387,-21-99-387,8 85 129,-8-85-129,3 75 0,-3-75 0,-2 56-258,2-56 258,-17 27-1548,17-27 1548,-17 18-4902,17-18 4902,-24 0-5031,24 0 5031,-21 0-5676,21 0 5676,-22-18-5547,22 18 5547</inkml:trace>
  <inkml:trace contextRef="#ctx0" brushRef="#br0" timeOffset="48681.7843">11441 13311 3096</inkml:trace>
  <inkml:trace contextRef="#ctx0" brushRef="#br0" timeOffset="49043.8051">11441 13311 3096,'-39'-9'4386,"39"9"-4386,-44-2 3870,44 2-3870,-44 1 4257,44-1-4257,-56 1 0,56-1 0,-71 3-258,71-3 258,-91 6 0,91-6 0,-100 4 129,100-4-129,-112 7 129,112-7-129,-123 7 387,123-7-387,-132 9 516,132-9-516,-141 3 387,141-3-387,-144 9 387,144-9-387,-154 5 387,154-5-387,-154 8 387,154-8-387,-165 8 516,165-8-516,-164 18 387,164-18-387,-167 19 258,167-19-258,-169 31 387,169-31-387,-173 36 129,173-36-129,-174 42 387,174-42-387,-178 43 0,178-43 0,-178 42 129,178-42-129,-183 41 129,183-41-129,-185 38 129,185-38-129,-187 28 0,187-28 0,-187 19 0,187-19 0,-188 7 0,188-7 0,-188 1 129,188-1-129,-188-4 129,188 4-129,-184-10 129,184 10-129,-182-14 258,182 14-258,-178-14 258,178 14-258,-176-12 516,176 12-516,-168-8 258,168 8-258,-168-7 387,168 7-387,-162-1 387,162 1-387,-157-2 258,157 2-258,-153-1 258,153 1-258,-156-6 258,156 6-258,-148-5 129,148 5-129,-143-14-129,143 14 129,-140-19-387,140 19 387,-121-14-2193,121 14 2193,-120-26-4644,120 26 4644,-100-32-5160,100 32 5160,-82-34-5547,82 34 5547,-49-36-5547,49 36 5547</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17:23.395"/>
    </inkml:context>
    <inkml:brush xml:id="br0">
      <inkml:brushProperty name="width" value="0.05292" units="cm"/>
      <inkml:brushProperty name="height" value="0.05292" units="cm"/>
      <inkml:brushProperty name="color" value="#1F497D"/>
    </inkml:brush>
  </inkml:definitions>
  <inkml:trace contextRef="#ctx0" brushRef="#br0">17075 4864 3225,'0'0'0,"0"0"4773,0 0-4773,0 0 3354,0 0-3354,1-11 3354,-1 11-3354,12 0 2838,-12 0-2838,1-11 2064,-1 11-2064,15 0 1290,-15 0-1290,8-13 1161,-8 13-1161,16-10 516,-16 10-516,14-14 516,-14 14-516,20-10 387,-20 10-387,22-14 258,-22 14-258,27-10 258,-27 10-258,26-3 258,-26 3-258,32 0 129,-32 0-129,33 5 258,-33-5-258,34 10 129,-34-10-129,33 16 0,-33-16 0,32 18 129,-32-18-129,30 25 0,-30-25 0,30 30 129,-30-30-129,31 28 0,-31-28 0,27 27 0,-27-27 0,24 33 0,-24-33 0,23 31 129,-23-31-129,20 31-129,-20-31 129,18 32 129,-18-32-129,13 29 0,-13-29 0,8 26-129,-8-26 129,4 28-129,-4-28 129,0 26 0,0-26 0,0 22 0,0-22 0,-8 21 0,8-21 0,-11 22 0,11-22 0,-14 27-129,14-27 129,-16 24-129,16-24 129,-17 25 0,17-25 0,-17 24 0,17-24 0,-17 30-258,17-30 258,-20 31 0,20-31 0,-16 30-129,16-30 129,-15 30 0,15-30 0,-13 25 0,13-25 0,-13 25 387,13-25-387,-9 24 129,9-24-129,-8 23 0,8-23 0,-4 24 258,4-24-258,-4 26 0,4-26 0,0 27 258,0-27-258,2 30 129,-2-30-129,6 29 258,-6-29-258,8 30 0,-8-30 0,11 31 129,-11-31-129,10 27 258,-10-27-258,9 23 129,-9-23-129,10 18 129,-10-18-129,9 17 258,-9-17-258,5 11 0,-5-11 0,0 0 129,0 0-129,9 14 0,-9-14 0,0 0 0,0 0 0,0 0-129,0 0 129,0 14 0,0-14 0,0 0 0,0 0 0,-8 14-129,8-14 129,0 0 0,0 0 0,-14 22 0,14-22 0,-9 17-129,9-17 129,-10 16 129,10-16-129,-10 20 0,10-20 0,-8 18 0,8-18 0,-8 20 0,8-20 0,-4 22 129,4-22-129,-1 23 0,1-23 0,0 28 0,0-28 0,1 29 129,-1-29-129,7 33-129,-7-33 129,10 38 129,-10-38-129,14 42 0,-14-42 0,15 44 0,-15-44 0,16 49-129,-16-49 129,13 54 0,-13-54 0,17 52 129,-17-52-129,11 49 0,-11-49 0,8 46 0,-8-46 0,5 43 258,-5-43-258,0 37 0,0-37 0,0 35 129,0-35-129,-7 27 129,7-27-129,-14 16 129,14-16-129,-20 13 129,20-13-129,-21 11 129,21-11-129,-26 7 129,26-7-129,-29 5 0,29-5 0,-29 6 129,29-6-129,-29 3-129,29-3 129,-28 0-387,28 0 387,-21 0-1032,21 0 1032,-33 0-5160,33 0 5160,-12-4-5160,12 4 5160,-13-12-5805,13 12 5805,-3-11-6063,3 11 6063</inkml:trace>
  <inkml:trace contextRef="#ctx0" brushRef="#br0" timeOffset="264.015">18162 5925 4386</inkml:trace>
  <inkml:trace contextRef="#ctx0" brushRef="#br0" timeOffset="584.0334">18162 5925 4386,'6'-46'5031,"-6"46"-5031,3-27 4773,-3 27-4773,0-25 4515,0 25-4515,-5-26 774,5 26-774,-7-16 903,7 16-903,-17-19 774,17 19-774,-19-5 387,19 5-387,-26 0 516,26 0-516,-28 5 387,28-5-387,-30 12 258,30-12-258,-27 22 258,27-22-258,-27 25 258,27-25-258,-22 30 258,22-30-258,-17 29 0,17-29 0,-7 31 258,7-31-258,-4 24 129,4-24-129,1 18 258,-1-18-258,12 13 0,-12-13 0,17 6 129,-17-6-129,20 0 0,-20 0 0,26-5 0,-26 5 0,24-14 0,-24 14 0,23-17-129,-23 17 129,22-15 129,-22 15-129,20-11 0,-20 11 0,15-9 0,-15 9 0,11 0 0,-11 0 0,6 9 0,-6-9 0,2 25 0,-2-25 0,0 38 129,0-38-129,-2 52 0,2-52 0,-5 59 0,5-59 0,-7 63-129,7-63 129,-6 64 129,6-64-129,-6 59-129,6-59 129,-3 50 0,3-50 0,-4 35-387,4-35 387,0 26-774,0-26 774,0 0-3870,0 0 3870,7-7-5031,-7 7 5031,10-26-5031,-10 26 5031,16-32-5676,-16 32 5676</inkml:trace>
  <inkml:trace contextRef="#ctx0" brushRef="#br0" timeOffset="992.0567">18387 5922 6837,'0'0'0,"16"-2"5160,-16 2-5160,5-15 4773,-5 15-4773,0-12 4257,0 12-4257,-6-13 387,6 13-387,-11-13 258,11 13-258,-16-14 387,16 14-387,-20-4 129,20 4-129,-23 0 0,23 0 0,-26 1 129,26-1-129,-24 13 0,24-13 0,-23 15 0,23-15 0,-17 21 0,17-21 0,-10 22 0,10-22 0,-7 21 0,7-21 0,0 17 0,0-17 0,10 15 0,-10-15 0,16 12 0,-16-12 0,19 6 0,-19-6 0,21 4 129,-21-4-129,21 0 0,-21 0 0,20 0 0,-20 0 0,17 0 0,-17 0 0,13-2 0,-13 2 0,0 0 0,0 0 0,10 13 129,-10-13-129,0 22 129,0-22-129,-5 30-129,5-30 129,-9 40 129,9-40-129,-12 46 0,12-46 0,-11 53 129,11-53-129,-11 54-129,11-54 129,-11 52 0,11-52 0,-8 41-387,8-41 387,0 43-1290,0-43 1290,-7 23-4257,7-23 4257,1 18-4773,-1-18 4773,0 0-5031,0 0 5031,20 0-5289,-20 0 5289</inkml:trace>
  <inkml:trace contextRef="#ctx0" brushRef="#br0" timeOffset="1114.0637">18605 5736 4386</inkml:trace>
  <inkml:trace contextRef="#ctx0" brushRef="#br0" timeOffset="1304.0745">18605 5736 4386,'8'13'4902,"-8"-13"-4902,0 22 4644,0-22-4644,0 28 4257,0-28-4257,-3 34 774,3-34-774,-8 28 516,8-28-516,-4 28 516,4-28-516,-9 25 258,9-25-258,-4 18 129,4-18-129,0 0 129,0 0-129,3 13 129,-3-13-129,12-5 129,-12 5-129,18-15 129,-18 15-129,20-22 258,-20 22-258,22-28 0,-22 28 0,21-32 129,-21 32-129,20-34 0,-20 34 0,14-30 129,-14 30-129,10-29 0,-10 29 0,0-21-129,0 21 129,-3-17-129,3 17 129,-10-1-774,10 1 774,-27-2-4128,27 2 4128,-21 1-4386,21-1 4386,-25 13-4902,25-13 4902,-18 11-5031,18-11 5031</inkml:trace>
  <inkml:trace contextRef="#ctx0" brushRef="#br0" timeOffset="1442.0821">18928 5687 5676</inkml:trace>
  <inkml:trace contextRef="#ctx0" brushRef="#br0" timeOffset="1561.0891">18928 5687 5676,'5'50'5418,"-5"-50"-5418,-10 42 4902,10-42-4902,-20 46 4644,20-46-4644,-27 59 1548,27-59-1548,-36 62 645,36-62-645,-40 73 387,40-73-387,-45 71 387,45-71-387,-49 73 129,49-73-129,-42 68 0,42-68 0,-42 57-387,42-57 387,-30 54-1161,30-54 1161,-32 32-4128,32-32 4128,-12 28-4773,12-28 4773,-2 12-5031,2-12 5031,9 6-5547,-9-6 5547</inkml:trace>
  <inkml:trace contextRef="#ctx0" brushRef="#br0" timeOffset="1664.0951">18829 6253 4902</inkml:trace>
  <inkml:trace contextRef="#ctx0" brushRef="#br0" timeOffset="1840.1052">18829 6253 4902,'-21'49'4644,"21"-49"-4644,-16 35 4644,16-35-4644,-17 36 4257,17-36-4257,-17 37 258,17-37-258,-13 39 387,13-39-387,-12 33 258,12-33-258,-4 34 258,4-34-258,0 20 129,0-20-129,5 15 129,-5-15-129,17 1 129,-17-1-129,23 0 129,-23 0-129,24-13 258,-24 13-258,27-18 258,-27 18-258,24-24 387,-24 24-387,22-24 129,-22 24-129,16-26 258,-16 26-258,8-20 0,-8 20 0,0-16 0,0 16 0,-11-20-1419,11 20 1419,-21-5-4386,21 5 4386,-33-3-4773,33 3 4773,-35 0-5289,35 0 5289,-43 0-5031,43 0 5031</inkml:trace>
  <inkml:trace contextRef="#ctx0" brushRef="#br0" timeOffset="14079.8052">18108 5879 8256,'0'0'0,"-15"85"5289,15-85-5289,-8 54 4902,8-54-4902,-13 48 4644,13-48-4644,-11 44 387,11-44-387,-13 34 516,13-34-516,-9 30 258,9-30-258,-13 17 516,13-17-516,0 0 258,0 0-258,0-17 258,0 17-258,12-33 387,-12 33-387,17-53 258,-17 53-258,30-59 387,-30 59-387,34-72 387,-34 72-387,43-73 387,-43 73-387,46-73 258,-46 73-258,44-58 0,-44 58 0,42-41 258,-42 41-258,38-16 129,-38 16-129,30 3 129,-30-3-129,22 30 129,-22-30-129,12 53 0,-12-53 0,2 68 0,-2-68 0,-3 85 0,3-85 0,-14 89 0,14-89 0,-20 84 129,20-84-129,-20 70-258,20-70 258,-21 55 0,21-55 0,-13 32-129,13-32 129,0 0 0,0 0 0,0 0 129,0 0-129,12-38 0,-12 38 0,29-53 0,-29 53 0,42-66 0,-42 66 0,51-70 129,-51 70-129,61-74 129,-61 74-129,63-67 129,-63 67-129,61-53 0,-61 53 0,59-30 0,-59 30 0,52-10 0,-52 10 0,43 7 0,-43-7 0,27 39 258,-27-39-258,10 59-129,-10-59 129,0 79 0,0-79 0,-12 95-129,12-95 129,-25 95 0,25-95 0,-31 87-258,31-87 258,-31 76 0,31-76 0,-30 54-258,30-54 258,-23 26-129,23-26 129,-13 0-258,13 0 258,0-30 0,0 30 0,9-54 0,-9 54 0,28-73 0,-28 73 0,37-83 129,-37 83-129,41-85 0,-41 85 0,45-80 129,-45 80-129,43-65 0,-43 65 0,40-44 258,-40 44-258,33-21 0,-33 21 0,22 0 129,-22 0-129,10 21 0,-10-21 0,0 43 129,0-43-129,-12 61 129,12-61-129,-25 68-129,25-68 129,-36 68 0,36-68 0,-45 64 0,45-64 0,-47 49 0,47-49 0,-50 32-129,50-32 129,-45 4 129,45-4-129,-40-13 129,40 13-129,-31-45 0,31 45 0,-20-69 129,20 69-129,-11-81 129,11 81-129,-4-91 0,4 91 0,0-90 129,0 90-129,4-81 258,-4 81-258,8-67 0,-8 67 0,6-45 0,-6 45 0,1-14 129,-1 14-129,0 10 129,0-10-129,-4 38 0,4-38 0,-12 52 258,12-52-258,-17 63 0,17-63 0,-20 68-129,20-68 129,-16 63-129,16-63 129,-21 53-258,21-53 258,-14 32-258,14-32 258,-14 5-645,14-5 645,0 0-1290,0 0 1290,-17-39-5289,17 39 5289,0-44-5289,0 44 5289,-1-67-5418,1 67 5418,0-71-6063,0 71 6063</inkml:trace>
  <inkml:trace contextRef="#ctx0" brushRef="#br0" timeOffset="14584.8342">18551 4735 10449,'0'0'0,"21"-76"5547,-21 76-5547,13-41 5160,-13 41-5160,0-52 5160,0 52-5160,0-43 903,0 43-903,-4-48 774,4 48-774,-13-37 516,13 37-516,-24-29 258,24 29-258,-26-17 258,26 17-258,-32-3 0,32 3 0,-34 8-129,34-8 129,-31 26-129,31-26 129,-30 32-258,30-32 258,-24 41 0,24-41 0,-18 46-258,18-46 258,-8 47-129,8-47 129,-3 43-129,3-43 129,3 34-129,-3-34 129,13 23-129,-13-23 129,20 11 0,-20-11 0,24 0-129,-24 0 129,28-11 0,-28 11 0,27-20 129,-27 20-129,28-30 0,-28 30 0,25-31 129,-25 31-129,20-29 0,-20 29 0,17-20 129,-17 20-129,9-6 129,-9 6-129,5 6 129,-5-6-129,0 31 129,0-31-129,0 59 129,0-59-129,-1 71 129,1-71-129,-7 80 129,7-80-129,-5 88 0,5-88 0,-5 89 0,5-89 0,-4 81 0,4-81 0,-1 66 0,1-66 0,0 50-516,0-50 516,0 14-1548,0-14 1548,14 4-5031,-14-4 5031,10-19-5031,-10 19 5031,23-37-5676,-23 37 5676,19-58-5934,-19 58 5934</inkml:trace>
  <inkml:trace contextRef="#ctx0" brushRef="#br0" timeOffset="14987.8572">18879 4529 10449,'0'0'0,"19"-5"5418,-19 5-5418,3-22 4902,-3 22-4902,7-20 4902,-7 20-4902,0-27 516,0 27-516,-3-27 516,3 27-516,-13-30 387,13 30-387,-14-23 129,14 23-129,-24-11 129,24 11-129,-25 0 0,25 0 0,-28 7 129,28-7-129,-25 24 0,25-24 0,-20 32 0,20-32 0,-18 41-129,18-41 129,-9 46 0,9-46 0,-3 47 0,3-47 0,4 44 0,-4-44 0,14 34 0,-14-34 0,19 28 0,-19-28 0,25 18 0,-25-18 0,24 4 129,-24-4-129,29 0 0,-29 0 0,25-3 0,-25 3 0,21-9 0,-21 9 0,17-9 0,-17 9 0,13-5 129,-13 5-129,0 0 0,0 0 0,8 17 129,-8-17-129,0 33 0,0-33 0,-2 42 129,2-42-129,-6 50 129,6-50-129,-5 59 129,5-59-129,-4 56 0,4-56 0,-4 51 0,4-51 0,0 46-258,0-46 258,0 26-774,0-26 774,11 16-4902,-11-16 4902,0 0-4902,0 0 4902,23-16-5418,-23 16 5418,17-37-5934,-17 37 5934</inkml:trace>
  <inkml:trace contextRef="#ctx0" brushRef="#br0" timeOffset="15148.8664">19097 4834 10836,'0'0'0,"2"96"5289,-2-96-5289,4 50 4902,-4-50-4902,0 31 4902,0-31-4902,6 16 0,-6-16 0,6 15-1935,-6-15 1935,0-8-4386,0 8 4386,5-23-4902,-5 23 4902,6-42-5289,-6 42 5289,13-45-5805,-13 45 5805</inkml:trace>
  <inkml:trace contextRef="#ctx0" brushRef="#br0" timeOffset="15230.871">19341 4438 11094</inkml:trace>
  <inkml:trace contextRef="#ctx0" brushRef="#br0" timeOffset="15528.8882">19341 4438 11094,'29'-29'5418,"-29"29"-5418,1-21 4773,-1 21-4773,8-10 4773,-8 10-4773,-5-16 774,5 16-774,-12-7 774,12 7-774,-20-7 387,20 7-387,-24 2 258,24-2-258,-27 9 129,27-9-129,-28 10 129,28-10-129,-25 20-129,25-20 129,-20 25 0,20-25 0,-16 24 0,16-24 0,-7 20 0,7-20 0,0 22-129,0-22 129,5 15 0,-5-15 0,15 10-129,-15-10 129,23 0-129,-23 0 129,25-3 0,-25 3 0,25-11 0,-25 11 0,29-14 0,-29 14 0,25-13 0,-25 13 0,21-13 129,-21 13-129,20-10 0,-20 10 0,13 0 0,-13 0 0,8 11 129,-8-11-129,4 23 129,-4-23-129,0 36-129,0-36 129,0 38 0,0-38 0,-5 47-129,5-47 129,-6 53 0,6-53 0,-8 53-129,8-53 129,-5 48-129,5-48 129,-6 34-387,6-34 387,-4 33-903,4-33 903,0 0-1548,0 0 1548,-3 25-4902,3-25 4902,0 0-4902,0 0 4902,12-14-5418,-12 14 5418,8-30-5676,-8 30 5676</inkml:trace>
  <inkml:trace contextRef="#ctx0" brushRef="#br0" timeOffset="15868.9076">19693 4209 10191,'0'0'0,"10"-14"5031,-10 14-5031,-2 8 4644,2-8-4644,0 0 4257,0 0-4257,-16 32 516,16-32-516,-10 25 387,10-25-387,-6 32 387,6-32-387,-5 33 258,5-33-258,-3 35 129,3-35-129,0 27 129,0-27-129,9 23 129,-9-23-129,14 14 129,-14-14-129,19 5 258,-19-5-258,20-4 129,-20 4-129,21-15 258,-21 15-258,19-26 129,-19 26-129,18-35 258,-18 35-258,11-42 129,-11 42-129,6-43 0,-6 43 0,0-45 0,0 45 0,0-42-258,0 42 258,-13-34-258,13 34 258,-17-27-645,17 27 645,-13-3-2193,13 3 2193,-24-8-4644,24 8 4644,-16 10-4773,16-10 4773,-18 14-5160,18-14 5160,-7 35-5418,7-35 5418</inkml:trace>
  <inkml:trace contextRef="#ctx0" brushRef="#br0" timeOffset="16116.9218">20063 4237 9546,'0'0'0,"2"44"5031,-2-44-5031,-12 47 4773,12-47-4773,-29 53 4515,29-53-4515,-27 65 516,27-65-516,-41 68 645,41-68-645,-42 74 387,42-74-387,-48 71 129,48-71-129,-45 66 0,45-66 0,-41 60-387,41-60 387,-40 43-1935,40-43 1935,-25 38-4515,25-38 4515,-21 22-4773,21-22 4773,-1 13-5031,1-13 5031,0 0-5547,0 0 5547</inkml:trace>
  <inkml:trace contextRef="#ctx0" brushRef="#br0" timeOffset="16391.9375">19980 4632 8514,'0'0'0,"-9"39"5031,9-39-5031,-17 34 4902,17-34-4902,-16 53 4386,16-53-4386,-22 44 387,22-44-387,-14 51 387,14-51-387,-13 44 387,13-44-387,-6 45 258,6-45-258,-2 31 387,2-31-387,3 23 129,-3-23-129,13 11 0,-13-11 0,21 0 258,-21 0-258,26-8 258,-26 8-258,28-21 258,-28 21-258,27-33 258,-27 33-258,25-36 258,-25 36-258,17-39 129,-17 39-129,11-39 129,-11 39-129,0-39 0,0 39 0,-11-34-258,11 34 258,-24-24-645,24 24 645,-42-21-4515,42 21 4515,-43 0-4773,43 0 4773,-57 0-5031,57 0 5031,-57 10-5547,57-10 5547</inkml:trace>
  <inkml:trace contextRef="#ctx0" brushRef="#br0" timeOffset="26601.5215">17726 7436 2709,'0'0'0,"33"22"5418,-33-22-5418,19 3 5031,-19-3-5031,18 0 4902,-18 0-4902,28 3 1677,-28-3-1677,7-11 1548,-7 11-1548,18-6 1419,-18 6-1419,0-14 1032,0 14-1032,0 0 645,0 0-645,-4-17 774,4 17-774,-14 0 387,14 0-387,-25 0 387,25 0-387,-29 0 258,29 0-258,-39 6 258,39-6-258,-42 3 129,42-3-129,-45 2 129,45-2-129,-46 0 0,46 0 0,-46 0 0,46 0 0,-39-5 0,39 5 0,-37-8 0,37 8 0,-32-9-129,32 9 129,-25-9-387,25 9 387,-21-11-645,21 11 645,-11 0-1161,11 0 1161,-18-8-3096,18 8 3096,0 0-5031,0 0 5031,0 0-5289,0 0 5289,0 16-5805,0-16 5805,0 0-5159,0 0 5159</inkml:trace>
  <inkml:trace contextRef="#ctx0" brushRef="#br0" timeOffset="26932.5404">17472 7187 2580,'0'0'0,"-21"43"5418,21-43-5418,-16 33 5160,16-33-5160,-24 29 4902,24-29-4902,-25 40 2838,25-40-2838,-34 30 1161,34-30-1161,-28 36 1032,28-36-1032,-34 24 645,34-24-645,-29 23 516,29-23-516,-25 18 516,25-18-516,-19 12 258,19-12-258,-9 8 258,9-8-258,0 0 258,0 0-258,4 11 258,-4-11-258,21 9 129,-21-9-129,24 7 258,-24-7-258,32 12 129,-32-12-129,31 11 129,-31-11-129,37 19 129,-37-19-129,31 15 0,-31-15 0,27 16 0,-27-16 0,24 17-387,-24-17 387,0 0-2064,0 0 2064,13 19-5031,-13-19 5031,0 0-5289,0 0 5289,-12 14-5676,12-14 5676,-17 0-6450,17 0 6450</inkml:trace>
  <inkml:trace contextRef="#ctx0" brushRef="#br0" timeOffset="28539.6323">17887 8218 3225,'0'0'0,"0"0"5289,0 0-5289,7 13 5031,-7-13-5031,0 0 4902,0 0-4902,-9 11 1290,9-11-1290,0 13 1161,0-13-1161,-16 5 1032,16-5-1032,-8 14 903,8-14-903,-22 8 645,22-8-645,-23 11 387,23-11-387,-31 10 387,31-10-387,-32 12 516,32-12-516,-41 10 258,41-10-258,-43 13 258,43-13-258,-44 11 129,44-11-129,-45 10 0,45-10 0,-42 9 129,42-9-129,-41 7-129,41-7 129,-36 6-258,36-6 258,-35 0-516,35 0 516,-23 6-1548,23-6 1548,-33-2-4902,33 2 4902,-15 0-4902,15 0 4902,-15-6-5547,15 6 5547,0 0-5547,0 0 5547</inkml:trace>
  <inkml:trace contextRef="#ctx0" brushRef="#br0" timeOffset="28716.6425">17505 8122 2451</inkml:trace>
  <inkml:trace contextRef="#ctx0" brushRef="#br0" timeOffset="29197.67">17505 8122 2451,'-19'44'4773,"19"-44"-4773,-8 22 4515,8-22-4515,-12 19 4128,12-19-4128,-14 12 903,14-12-903,-9 18 645,9-18-645,-14 10 645,14-10-645,-12 13 387,12-13-387,-16 8 258,16-8-258,-13 11 258,13-11-258,-15 6 129,15-6-129,-14 13 258,14-13-258,-14 11 258,14-11-258,-11 12 258,11-12-258,-12 11 387,12-11-387,-8 13 258,8-13-258,0 0 258,0 0-258,-13 22 258,13-22-258,0 0 387,0 0-387,-9 14 129,9-14-129,0 0 129,0 0-129,-1 13 387,1-13-387,0 0 0,0 0 0,0 0 129,0 0-129,-1 14 0,1-14 0,0 0 129,0 0-129,0 0 0,0 0 0,0 0 0,0 0 0,0 0 0,0 0 0,0 0 129,0 0-129,0 0 0,0 0 0,0 0 129,0 0-129,0 0 0,0 0 0,0 0 129,0 0-129,0 11 0,0-11 0,0 0 129,0 0-129,0 0 129,0 0-129,1 18 129,-1-18-129,0 0 129,0 0-129,3 12 129,-3-12-129,0 0-129,0 0 129,7 17 129,-7-17-129,0 0 129,0 0-129,5 13-129,-5-13 129,0 0 129,0 0-129,13 7 0,-13-7 0,0 0 258,0 0-258,15 13 0,-15-13 0,0 0 258,0 0-258,22 14 0,-22-14 0,12 8 258,-12-8-258,13 11 387,-13-11-387,14 12 258,-14-12-258,16 17 0,-16-17 0,12 14 258,-12-14-258,12 15 129,-12-15-129,11 13 129,-11-13-129,0 0 0,0 0 0,17 19-258,-17-19 258,0 0-1032,0 0 1032,12 0-4902,-12 0 4902,2-13-4902,-2 13 4902,2-16-5676,-2 16 5676,2-28-5676,-2 28 5676</inkml:trace>
  <inkml:trace contextRef="#ctx0" brushRef="#br0" timeOffset="46070.6349">2604 9091 8514,'0'0'0,"3"29"5418,-3-29-5418,4 31 5160,-4-31-5160,0 39 4773,0-39-4773,8 57 1419,-8-57-1419,-4 54 1290,4-54-1290,0 75 1032,0-75-1032,-9 74 903,9-74-903,-2 85 774,2-85-774,-9 79 516,9-79-516,-1 78 645,1-78-645,-3 72 387,3-72-387,0 70 129,0-70-129,0 56 0,0-56 0,0 43 0,0-43 0,3 35-387,-3-35 387,4 15-774,-4-15 774,14 18-2709,-14-18 2709,0 0-5547,0 0 5547,20-15-5418,-20 15 5418,11-31-5805,-11 31 5805,14-36-6192,-14 36 6192</inkml:trace>
  <inkml:trace contextRef="#ctx0" brushRef="#br0" timeOffset="46431.6556">2785 9103 9288,'0'0'0,"23"26"5547,-23-26-5547,12 34 5289,-12-34-5289,9 40 5160,-9-40-5160,17 58 1161,-17-58-1161,5 56 1032,-5-56-1032,11 72 774,-11-72-774,6 78 516,-6-78-516,7 86 387,-7-86-387,10 80 258,-10-80-258,11 80 258,-11-80-258,9 73 129,-9-73-129,12 65 0,-12-65 0,11 49 129,-11-49-129,10 42 0,-10-42 0,5 23 129,-5-23-129,4 12 0,-4-12 0,0 0 0,0 0 0,-6-3 129,6 3-129,-16-17 0,16 17 0,-22-22 0,22 22 0,-28-21 0,28 21 0,-29-26 129,29 26-129,-32-21 0,32 21 0,-34-20-129,34 20 129,-29-12-129,29 12 129,-28-7-129,28 7 129,-21 0-258,21 0 258,-16 0-645,16 0 645,-1 14-1419,1-14 1419,-12 9-5031,12-9 5031,3 16-5289,-3-16 5289,9 9-5547,-9-9 5547,17 14-5934,-17-14 5934</inkml:trace>
  <inkml:trace contextRef="#ctx0" brushRef="#br0" timeOffset="46613.666">3108 9831 9417</inkml:trace>
  <inkml:trace contextRef="#ctx0" brushRef="#br0" timeOffset="46886.6815">3108 9831 9417,'0'18'5418,"0"-18"-5418,12 4 5160,-12-4-5160,17 0 5031,-17 0-5031,24 0 1161,-24 0-1161,20-9 774,-20 9-774,29-8 387,-29 8-387,24-10 387,-24 10-387,26-7 387,-26 7-387,22-4 258,-22 4-258,20 0 129,-20 0-129,15 11 258,-15-11-258,7 26 258,-7-26-258,0 36 129,0-36-129,-3 48 129,3-48-129,-15 53 129,15-53-129,-17 55 129,17-55-129,-24 56 0,24-56 0,-25 53 129,25-53-129,-25 44 0,25-44 0,-25 34 0,25-34 0,-24 18 0,24-18 0,-16 5 0,16-5 0,-10 0 0,10 0 0,-2-14-129,2 14 129,2-22-129,-2 22 129,12-26-129,-12 26 129,20-25-129,-20 25 129,25-28-258,-25 28 258,33-20-516,-33 20 516,34-20-774,-34 20 774,42-5-1677,-42 5 1677,32-18-3483,-32 18 3483,41-8-5160,-41 8 5160,41-13-5418,-41 13 5418,43-15-5805,-43 15 5805,37-20-5547,-37 20 5547</inkml:trace>
  <inkml:trace contextRef="#ctx0" brushRef="#br0" timeOffset="47218.7005">3745 9588 6450,'0'0'0,"0"-37"5676,0 37-5676,-9 0 5289,9 0-5289,-12 24 4902,12-24-4902,-22 30 1935,22-30-1935,-12 57 1806,12-57-1806,-24 59 774,24-59-774,-17 71 387,17-71-387,-17 73 258,17-73-258,-13 74 258,13-74-258,-6 64 258,6-64-258,0 53 129,0-53-129,11 38 129,-11-38-129,22 23 0,-22-23 0,33 2 0,-33-2 0,42-7 258,-42 7-258,47-31 129,-47 31-129,50-42 129,-50 42-129,46-56 0,-46 56 0,46-62 258,-46 62-258,37-72 258,-37 72-258,30-74 129,-30 74-129,12-78 258,-12 78-258,1-74 129,-1 74-129,-7-62 129,7 62-129,-23-51 0,23 51 0,-34-37 0,34 37 0,-41-27-387,41 27 387,-45-3-774,45 3 774,-53-5-1935,53 5 1935,-40 16-5289,40-16 5289,-44 20-5289,44-20 5289,-32 25-5805,32-25 5805,-29 18-6063,29-18 6063</inkml:trace>
  <inkml:trace contextRef="#ctx0" brushRef="#br0" timeOffset="75036.2917">5336 9793 8901</inkml:trace>
  <inkml:trace contextRef="#ctx0" brushRef="#br0" timeOffset="75321.3081">5336 9793 8901,'1'-22'5547,"-1"22"-5547,0 0 5160,0 0-5160,-24-6 5031,24 6-5031,-21 4 645,21-4-645,-25 14 258,25-14-258,-33 14 258,33-14-258,-36 17 258,36-17-258,-39 18 258,39-18-258,-34 19 258,34-19-258,-32 17 258,32-17-258,-24 15 387,24-15-387,-17 7 258,17-7-258,0 0 387,0 0-387,0 0 258,0 0-258,0 0 258,0 0-258,21 11 258,-21-11-258,32 6 258,-32-6-258,34 8 129,-34-8-129,41 11 0,-41-11 0,40 18 0,-40-18 0,38 21 0,-38-21 0,34 26 0,-34-26 0,24 27 0,-24-27 0,13 27 0,-13-27 0,3 29 0,-3-29 0,-6 23-129,6-23 129,-17 20 0,17-20 0,-25 12-129,25-12 129,-31 7 0,31-7 0,-35 4-129,35-4 129,-31 0-258,31 0 258,-29 0-387,29 0 387,-29-12-1032,29 12 1032,0 0-5289,0 0 5289,-22-6-5031,22 6 5031,0 0-5805,0 0 5805,0 0-5934,0 0 5934</inkml:trace>
  <inkml:trace contextRef="#ctx0" brushRef="#br0" timeOffset="75531.3201">5541 9959 9804,'0'0'0,"6"27"5547,-6-27-5547,0 24 5160,0-24-5160,2 30 5160,-2-30-5160,-2 32 774,2-32-774,0 32 387,0-32-387,-2 28-258,2-28 258,-9 12-1806,9-12 1806,-5 13-5160,5-13 5160,0 0-5160,0 0 5160,0 0-5418,0 0 5418,-7-32-6063,7 32 6063</inkml:trace>
  <inkml:trace contextRef="#ctx0" brushRef="#br0" timeOffset="76109.3532">5760 9876 4257,'0'0'0,"44"34"5160,-44-34-5160,18 9 4902,-18-9-4902,15 6 4773,-15-6-4773,9 0 1290,-9 0-1290,11-1 774,-11 1-774,0 0 774,0 0-774,0 0 387,0 0-387,-3-13 387,3 13-387,0 0 387,0 0-387,-10-3 258,10 3-258,0 0 129,0 0-129,-10 4 129,10-4-129,-1 11 129,1-11-129,0 12 129,0-12-129,4 11 258,-4-11-258,9 11 129,-9-11-129,13 10 129,-13-10-129,17 11 0,-17-11 0,20 8 258,-20-8-258,16 5 129,-16-5-129,18 4 387,-18-4-387,15 0-129,-15 0 129,12-3 129,-12 3-129,0 0 0,0 0 0,10-10 129,-10 10-129,0 0 129,0 0-129,0-20 0,0 20 0,0 0 129,0 0-129,-5-13 129,5 13-129,0 0 258,0 0-258,-12 0 258,12 0-258,0 0 387,0 0-387,-12 23 258,12-23-258,-1 25 387,1-25-387,0 32 387,0-32-387,1 38 387,-1-38-387,11 47 387,-11-47-387,8 51 387,-8-51-387,13 57 387,-13-57-387,9 60 258,-9-60-258,12 62 387,-12-62-387,5 54 387,-5-54-387,4 53 129,-4-53-129,0 44 129,0-44-129,-5 40 258,5-40-258,-12 27 129,12-27-129,-18 21 0,18-21 0,-23 8 0,23-8 0,-24 0 0,24 0 0,-25 0 0,25 0 0,-26-7 0,26 7 0,-24-13 0,24 13 0,-22-12-129,22 12 129,-16-10-258,16 10 258,-14-12-516,14 12 516,0 0-1677,0 0 1677,-7-18-5418,7 18 5418,1-12-5418,-1 12 5418,7-20-5934,-7 20 5934,17-23-6321,-17 23 6321</inkml:trace>
  <inkml:trace contextRef="#ctx0" brushRef="#br0" timeOffset="76689.3863">5954 9851 4902,'0'0'0,"-1"-12"5289,1 12-5289,0 0 4902,0 0-4902,-16-6 4644,16 6-4644,-13-5 1161,13 5-1161,0 0 1032,0 0-1032,-23 7 645,23-7-645,-9 16 387,9-16-387,-12 17 516,12-17-516,-5 26 516,5-26-516,-4 25 387,4-25-387,0 32 516,0-32-516,5 31 516,-5-31-516,19 31 387,-19-31-387,18 24 516,-18-24-516,28 23 387,-28-23-387,25 18 516,-25-18-516,30 11 129,-30-11-129,24 3 129,-24-3-129,24 0 129,-24 0-129,14-5 0,-14 5 0,11-11-129,-11 11 129,0 0-258,0 0 258,-5-32-1161,5 32 1161,-7-12-5289,7 12 5289,-24-17-5160,24 17 5160,-18-12-5547,18 12 5547,-24-11-5934,24 11 5934</inkml:trace>
  <inkml:trace contextRef="#ctx0" brushRef="#br0" timeOffset="76901.3985">6227 9870 7611</inkml:trace>
  <inkml:trace contextRef="#ctx0" brushRef="#br0" timeOffset="77145.4121">6227 9870 7611,'7'76'5289,"-7"-76"-5289,1 45 4902,-1-45-4902,5 49 4902,-5-49-4902,4 36 903,-4-36-903,3 41 387,-3-41-387,0 27 387,0-27-387,0 13 387,0-13-387,0 0 258,0 0-258,1-17 258,-1 17-258,4-31 129,-4 31-129,4-41 129,-4 41-129,4-47 0,-4 47 0,8-44 258,-8 44-258,8-46 129,-8 46-129,13-34 258,-13 34-258,13-25 129,-13 25-129,17-5 258,-17 5-258,17 1 387,-17-1-387,16 22 0,-16-22 0,16 33 387,-16-33-387,17 42 129,-17-42-129,16 49 0,-16-49 0,11 48 129,-11-48-129,9 47 0,-9-47 0,8 36-258,-8-36 258,5 29-387,-5-29 387,0 0-774,0 0 774,9 16-2967,-9-16 2967,3-13-5031,-3 13 5031,3-24-5289,-3 24 5289,2-38-5547,-2 38 5547,7-41-5934,-7 41 5934</inkml:trace>
  <inkml:trace contextRef="#ctx0" brushRef="#br0" timeOffset="77214.4161">6533 9906 7482</inkml:trace>
  <inkml:trace contextRef="#ctx0" brushRef="#br0" timeOffset="77305.4216">6533 9906 7482,'21'73'5676,"-21"-73"-5676,9 40 5547,-9-40-5547,12 44 5031,-12-44-5031,7 34 2709,-7-34-2709,9 32 258,-9-32-258,8 27-129,-8-27 129,0 0-774,0 0 774,13 15-5031,-13-15 5031,4-7-5031,-4 7 5031,8-20-5547,-8 20 5547,8-36-5934,-8 36 5934</inkml:trace>
  <inkml:trace contextRef="#ctx0" brushRef="#br0" timeOffset="77411.4276">6897 9651 6837</inkml:trace>
  <inkml:trace contextRef="#ctx0" brushRef="#br0" timeOffset="77665.4419">6897 9651 6837,'46'-32'5289,"-46"32"-5289,20-20 5160,-20 20-5160,21-16 4386,-21 16-4386,16-32 1032,-16 32-1032,17-28 774,-17 28-774,9-38 516,-9 38-516,8-25 645,-8 25-645,0-32 516,0 32-516,0-25 258,0 25-258,-4-21 387,4 21-387,-12-15 258,12 15-258,-17-8 129,17 8-129,-17 0 258,17 0-258,-22 10 258,22-10-258,-19 24 387,19-24-387,-20 33 129,20-33-129,-14 46 387,14-46-387,-16 50 129,16-50-129,-8 61 258,8-61-258,-1 64 129,1-64-129,0 73 129,0-73-129,8 71 129,-8-71-129,12 70 129,-12-70-129,14 69 0,-14-69 0,17 62 0,-17-62 0,16 57-129,-16-57 129,12 47-258,-12-47 258,14 38-516,-14-38 516,6 16-1032,-6-16 1032,13 11-5160,-13-11 5160,0 0-5160,0 0 5160,5-20-5547,-5 20 5547,0-34-6321,0 34 6321</inkml:trace>
  <inkml:trace contextRef="#ctx0" brushRef="#br0" timeOffset="77848.4524">7032 9785 11094,'0'0'0,"-8"49"5676,8-49-5676,-20 26 5160,20-26-5160,-20 29 5160,20-29-5160,-25 22 258,25-22-258,-41 19 258,41-19-258,-46 10 0,46-10 0,-48 6 0,48-6 0,-46 2-387,46-2 387,-43-7-1290,43 7 1290,-32-13-5031,32 13 5031,-29-20-5160,29 20 5160,-13-19-5676,13 19 5676,-4-28-6063,4 28 6063</inkml:trace>
  <inkml:trace contextRef="#ctx0" brushRef="#br0" timeOffset="78033.4629">7098 9883 9546,'0'0'0,"21"89"5547,-21-89-5547,6 46 4902,-6-46-4902,7 38 4773,-7-38-4773,14 31-516,-14-31 516,4 32-1935,-4-32 1935,0 16-4902,0-16 4902,0 0-5160,0 0 5160,0 0-5289,0 0 5289,4-27-5805,-4 27 5805</inkml:trace>
  <inkml:trace contextRef="#ctx0" brushRef="#br0" timeOffset="78624.4967">7460 9864 6063,'0'0'0,"21"10"4902,-21-10-4902,16 8 4515,-16-8-4515,0 0 4257,0 0-4257,0 0 0,0 0 0,-10 1-129,10-1 129,-15 6-129,15-6 129,-20 10 0,20-10 0,-19 16 0,19-16 0,-23 18 0,23-18 0,-18 24 129,18-24-129,-15 28 0,15-28 0,-8 33 0,8-33 0,0 32-129,0-32 129,4 32 129,-4-32-129,20 30 0,-20-30 0,29 23 0,-29-23 0,36 19-129,-36-19 129,40 13-129,-40-13 129,45 4 0,-45-4 0,47 0 0,-47 0 0,47-10 0,-47 10 0,46-17 0,-46 17 0,41-25 129,-41 25-129,37-28 0,-37 28 0,29-30 129,-29 30-129,23-32 0,-23 32 0,18-27 129,-18 27-129,9-28 129,-9 28-129,1-23 129,-1 23-129,0-16 258,0 16-258,0 0-129,0 0 129,-21-7 129,21 7-129,-16 3 129,16-3-129,-17 16 129,17-16-129,-14 24 0,14-24 0,-12 29 129,12-29-129,-11 32 129,11-32-129,-5 35 0,5-35 0,0 36 129,0-36-129,0 28 129,0-28-129,8 23 0,-8-23 0,14 15 129,-14-15-129,16 5 0,-16-5 0,16 0 0,-16 0 0,17-10 0,-17 10 0,14-20 129,-14 20-129,12-22 129,-12 22-129,11-23 0,-11 23 0,8-20 0,-8 20 0,7-16 129,-7 16-129,0 0 129,0 0-129,10-5 258,-10 5-258,7 5 129,-7-5-129,10 22 0,-10-22 0,10 30 0,-10-30 0,13 34-129,-13-34 129,14 25-903,-14-25 903,24 31-4386,-24-31 4386,21 24-4644,-21-24 4644,22 12-5160,-22-12 5160,24 5-5160,-24-5 5160</inkml:trace>
  <inkml:trace contextRef="#ctx0" brushRef="#br0" timeOffset="79172.5284">8079 9942 6708,'0'0'0,"26"80"5160,-26-80-5160,21 53 4773,-21-53-4773,19 54 4386,-19-54-4386,18 56 387,-18-56-387,21 48 258,-21-48-258,13 40 0,-13-40 0,12 29 258,-12-29-258,11 18-258,-11-18 258,0 0-258,0 0 258,16-5-387,-16 5 387,2-26-387,-2 26 387,7-30-387,-7 30 387,5-35-387,-5 35 387,8-35-258,-8 35 258,9-33-258,-9 33 258,9-28 0,-9 28 0,12-17 0,-12 17 0,15-7 0,-15 7 0,16 1 129,-16-1-129,15 13 258,-15-13-258,19 21 129,-19-21-129,17 26 129,-17-26-129,17 30 258,-17-30-258,16 27 258,-16-27-258,17 26 129,-17-26-129,13 19 129,-13-19-129,16 10 129,-16-10-129,12 0 0,-12 0 0,12-5 0,-12 5 0,9-22 0,-9 22 0,11-28-129,-11 28 129,9-36-258,-9 36 258,8-45 0,-8 45 0,12-50-129,-12 50 129,9-56 129,-9 56-129,9-57 0,-9 57 0,10-60 129,-10 60-129,11-58 0,-11 58 0,9-56 258,-9 56-258,7-60 258,-7 60-258,8-53 129,-8 53-129,4-48 129,-4 48-129,4-40 258,-4 40-258,1-35 387,-1 35-387,0-23 258,0 23-258,0-17 258,0 17-258,0 0 258,0 0-258,-5 15 129,5-15-129,-4 34 129,4-34-129,-1 44 129,1-44-129,0 61 258,0-61-258,2 72 0,-2-72 0,11 77 0,-11-77 0,13 86-258,-13-86 258,17 82-516,-17-82 516,26 83-1806,-26-83 1806,20 71-4386,-20-71 4386,28 57-5031,-28-57 5031,25 38-5160,-25-38 5160,29 17-5418,-29-17 5418</inkml:trace>
  <inkml:trace contextRef="#ctx0" brushRef="#br0" timeOffset="79342.5381">8753 9859 8256,'0'0'0,"-45"-28"5547,45 28-5547,-24 0 5031,24 0-5031,-20 13 4644,20-13-4644,-30 13 516,30-13-516,-24 18 645,24-18-645,-31 14-258,31-14 258,-36 4-516,36-4 516,-34 8-1290,34-8 1290,-45-1-4773,45 1 4773,-36-15-4773,36 15 4773,-37-25-5289,37 25 5289,-30-25-5418,30 25 5418</inkml:trace>
  <inkml:trace contextRef="#ctx0" brushRef="#br0" timeOffset="79908.5705">9251 9457 7998,'0'0'0,"21"160"4902,-21-160-4902,15 92 4773,-15-92-4773,14 96 4515,-14-96-4515,13 85 129,-13-85-129,12 79 258,-12-79-258,8 63 258,-8-63-258,5 49 258,-5-49-258,3 27 387,-3-27-387,0 0 516,0 0-516,0 0 258,0 0-258,0-29 516,0 29-516,0-37 258,0 37-258,0-41 258,0 41-258,0-44 258,0 44-258,3-39 129,-3 39-129,8-32 129,-8 32-129,15-17 0,-15 17 0,24-4 0,-24 4 0,27 5 0,-27-5 0,27 27 0,-27-27 0,29 39 0,-29-39 0,28 48 0,-28-48 0,21 54 0,-21-54 0,16 59-129,-16-59 129,5 57 0,-5-57 0,-4 52 0,4-52 0,-17 42 0,17-42 0,-25 25-129,25-25 129,-32 9-516,32-9 516,-33 2-1677,33-2 1677,-41-16-4773,41 16 4773,-34-28-5160,34 28 5160,-30-44-5418,30 44 5418,-20-47-5676,20 47 5676</inkml:trace>
  <inkml:trace contextRef="#ctx0" brushRef="#br0" timeOffset="80608.6105">9641 9968 6708,'0'0'0,"1"70"5031,-1-70-5031,0 37 4515,0-37-4515,0 32 4386,0-32-4386,2 29 0,-2-29 0,8 25 0,-8-25 0,8 15 0,-8-15 0,9 6 0,-9-6 0,16-3 129,-16 3-129,16-14 129,-16 14-129,17-21 0,-17 21 0,17-25-129,-17 25 129,14-28 0,-14 28 0,16-28 258,-16 28-258,11-24 0,-11 24 0,13-15 129,-13 15-129,0 0 0,0 0 0,17-4 0,-17 4 0,0 0 129,0 0-129,12 20 258,-12-20-258,9 23 129,-9-23-129,12 27 0,-12-27 0,11 22 258,-11-22-258,14 21 129,-14-21-129,17 11 0,-17-11 0,18 3-129,-18-3 129,19 0-387,-19 0 387,19-20-258,-19 20 258,22-27-645,-22 27 645,12-44-903,-12 44 903,19-43-903,-19 43 903,6-62-1032,-6 62 1032,12-59-1032,-12 59 1032,0-74-903,0 74 903,5-67-645,-5 67 645,0-70-774,0 70 774,0-63-258,0 63 258,0-53 387,0 53-387,-5-50 903,5 50-903,0-32 774,0 32-774,0-23 903,0 23-903,0 0 903,0 0-903,0 0 1161,0 0-1161,20 32 1032,-20-32-1032,5 36 774,-5-36-774,13 57 645,-13-57-645,10 63 387,-10-63-387,14 74 258,-14-74-258,13 79 258,-13-79-258,16 80 129,-16-80-129,17 69 129,-17-69-129,16 67-129,-16-67 129,17 52-258,-17-52 258,13 35-387,-13-35 387,20 21-645,-20-21 645,11 0-645,-11 0 645,17-16-774,-17 16 774,5-34-516,-5 34 516,12-38-645,-12 38 645,3-51-129,-3 51 129,2-49 129,-2 49-129,3-44 258,-3 44-258,-3-46 774,3 46-774,-4-26 774,4 26-774,-20-25 903,20 25-903,-17-10 1032,17 10-1032,-32-10 774,32 10-774,-35 0 645,35 0-645,-46 5 387,46-5-387,-53 9 387,53-9-387,-58 7-387,58-7 387,-63 0-903,63 0 903,-53 0-4644,53 0 4644,-58-7-5031,58 7 5031,-49-12-5289,49 12 5289,-42-18-5547,42 18 5547</inkml:trace>
  <inkml:trace contextRef="#ctx0" brushRef="#br0" timeOffset="81388.6551">10715 9778 8901,'0'0'0,"18"46"5289,-18-46-5289,8 35 5031,-8-35-5031,9 46 4902,-9-46-4902,8 45 645,-8-45-645,12 51 258,-12-51-258,6 49 258,-6-49-258,9 50 129,-9-50-129,9 42 129,-9-42-129,13 32 0,-13-32 0,17 21 0,-17-21 0,23 8-129,-23-8 129,26 0-258,-26 0 258,29-18-387,-29 18 387,33-26-645,-33 26 645,36-37-645,-36 37 645,42-36-903,-42 36 903,33-48-1290,-33 48 1290,41-38-1161,-41 38 1161,29-49-903,-29 49 903,34-34-645,-34 34 645,25-31-387,-25 31 387,24-28 258,-24 28-258,18-18 258,-18 18-258,11-16 774,-11 16-774,14-2 1161,-14 2-1161,0 0 1290,0 0-1290,0 0 1161,0 0-1161,0 0 774,0 0-774,-4 18 774,4-18-774,-13 19 516,13-19-516,-12 33 258,12-33-258,-14 31 387,14-31-387,-14 36 129,14-36-129,-11 44 129,11-44-129,-9 43 0,9-43 0,-5 41 0,5-41 0,0 36 0,0-36 0,2 28-129,-2-28 129,10 14 0,-10-14 0,18 5-129,-18-5 129,18 0-129,-18 0 129,20-19-129,-20 19 129,17-34 0,-17 34 0,17-39-129,-17 39 129,13-43 0,-13 43 0,12-49 0,-12 49 0,7-39-129,-7 39 129,1-33 0,-1 33 0,0-24 129,0 24-129,-1-14 0,1 14 0,0 0-129,0 0 129,-9 11 129,9-11-129,-3 24 0,3-24 0,0 33 0,0-33 0,0 40 129,0-40-129,3 42 0,-3-42 0,9 41 129,-9-41-129,13 43 0,-13-43 0,15 35-129,-15-35 129,20 27-258,-20-27 258,19 15-1032,-19-15 1032,26 16-3225,-26-16 3225,20 0-4902,-20 0 4902,17-14-5289,-17 14 5289,12-31-5676,-12 31 5676</inkml:trace>
  <inkml:trace contextRef="#ctx0" brushRef="#br0" timeOffset="81637.6694">11428 9858 4257,'0'0'0,"0"-11"5547,0 11-5547,4 23 5418,-4-23-5418,10 31 4902,-10-31-4902,18 56 3096,-18-56-3096,12 47 1032,-12-47-1032,22 56 903,-22-56-903,13 49 516,-13-49-516,15 45 129,-15-45-129,10 35 387,-10-35-387,11 18 129,-11-18-129,0 0 258,0 0-258,11-4 129,-11 4-129,2-32 0,-2 32 0,5-40 258,-5 40-258,4-50 0,-4 50 0,10-52 129,-10 52-129,13-55 0,-13 55 0,17-53 0,-17 53 0,23-46-258,-23 46 258,24-39-387,-24 39 387,35-20-1161,-35 20 1161,22-22-5160,-22 22 5160,37-7-5031,-37 7 5031,30-6-5805,-30 6 5805,36 0-5934,-36 0 5934</inkml:trace>
  <inkml:trace contextRef="#ctx0" brushRef="#br0" timeOffset="81805.679">11939 9776 7482,'0'0'0,"-8"53"5289,8-53-5289,-3 42 5031,3-42-5031,0 47 4773,0-47-4773,0 66 645,0-66-645,7 52 129,-7-52-129,10 51-258,-10-51 258,15 53-1548,-15-53 1548,14 35-4515,-14-35 4515,15 21-5031,-15-21 5031,18 3-5160,-18-3 5160,17-11-5418,-17 11 5418</inkml:trace>
  <inkml:trace contextRef="#ctx0" brushRef="#br0" timeOffset="81925.6858">12041 9733 6321,'0'0'0,"-4"-11"4902,4 11-4902,0 6 4386,0-6-4386,2 12 2322,-2-12-2322,6 24-3999,-6-24 3999,16 32-4644,-16-32 4644,16 26-5031,-16-26 5031</inkml:trace>
  <inkml:trace contextRef="#ctx0" brushRef="#br0" timeOffset="82296.7071">12293 9871 7353,'0'0'0,"-21"32"5418,21-32-5418,-16 15 5031,16-15-5031,-17 21 4773,17-21-4773,-18 23 645,18-23-645,-20 19 516,20-19-516,-20 22 258,20-22-258,-19 21 258,19-21-258,-14 18 0,14-18 0,-9 19 0,9-19 0,-4 14-129,4-14 129,0 0 0,0 0 0,9 5-258,-9-5 258,12 0-258,-12 0 258,16-5 0,-16 5 0,17-17-129,-17 17 129,20-22-129,-20 22 129,18-25 0,-18 25 0,15-27 0,-15 27 0,13-26 0,-13 26 0,9-21 0,-9 21 0,4-19 0,-4 19 0,2-13 0,-2 13 0,0 0 0,0 0 0,0 0 129,0 0-129,-2 19 0,2-19 0,0 31 129,0-31-129,0 36 129,0-36-129,6 46 129,-6-46-129,11 54 0,-11-54 0,16 54-129,-16-54 129,24 59-516,-24-59 516,17 39-3354,-17-39 3354,29 33-4773,-29-33 4773,25 14-5031,-25-14 5031,29 0-5418,-29 0 5418</inkml:trace>
  <inkml:trace contextRef="#ctx0" brushRef="#br0" timeOffset="82543.7212">12702 9371 7740</inkml:trace>
  <inkml:trace contextRef="#ctx0" brushRef="#br0" timeOffset="82832.7377">12702 9371 7740,'-4'-25'5547,"4"25"-5547,0 0 5160,0 0-5160,0 0 4773,0 0-4773,8 25 774,-8-25-774,2 31 645,-2-31-645,5 48 387,-5-48-387,4 57 129,-4-57-129,3 64 0,-3-64 0,3 70 0,-3-70 0,4 72 129,-4-72-129,1 68 129,-1-68-129,3 59 0,-3-59 0,0 48-129,0-48 129,1 36 0,-1-36 0,3 26 0,-3-26 0,0 17 0,0-17 0,0 0 129,0 0-129,0 0-129,0 0 129,0 0 0,0 0 0,13-9-129,-13 9 129,0 0 129,0 0-129,17-19 129,-17 19-129,12-7 0,-12 7 0,15 0 258,-15 0-258,13 1 0,-13-1 0,16 17 129,-16-17-129,9 17 258,-9-17-258,8 23 129,-8-23-129,0 19 129,0-19-129,-4 20 129,4-20-129,-14 14 129,14-14-129,-22 6 0,22-6 0,-26 1-129,26-1 129,-33-13-645,33 13 645,-28-11-3612,28 11 3612,-34-27-5031,34 27 5031,-28-30-5676,28 30 5676,-26-32-5805,26 32 5805</inkml:trace>
  <inkml:trace contextRef="#ctx0" brushRef="#br0" timeOffset="83800.7931">12259 10045 4128,'0'0'0,"5"-12"4902,-5 12-4902,4-22 4515,-4 22-4515,0 0 4386,0 0-4386,-1-17 129,1 17-129,-19-11 129,19 11-129,-18-7 0,18 7 0,-25-2 258,25 2-258,-20 0 0,20 0 0,-21 7 258,21-7-258,-16 13 0,16-13 0,-13 17 258,13-17-258,0 26 258,0-26-258,0 24 258,0-24-258,11 31 387,-11-31-387,16 23 387,-16-23-387,23 24 0,-23-24 0,26 18-129,-26-18 129,23 10-1548,-23-10 1548,24 7-4515,-24-7 4515,27 3-4644,-27-3 4644,20 0-5160,-20 0 5160</inkml:trace>
  <inkml:trace contextRef="#ctx0" brushRef="#br0" timeOffset="84103.8104">12735 9310 2322</inkml:trace>
  <inkml:trace contextRef="#ctx0" brushRef="#br0" timeOffset="84449.8302">12735 9310 2322,'0'32'5289,"0"-32"-5289,0 35 4902,0-35-4902,-1 45 5031,1-45-5031,0 59 1419,0-59-1419,-6 55 1290,6-55-1290,0 75 1419,0-75-1419,-3 65 1290,3-65-1290,0 78 774,0-78-774,0 65 516,0-65-516,1 66 516,-1-66-516,2 50 387,-2-50-387,6 47 258,-6-47-258,4 31 129,-4-31-129,5 24 0,-5-24 0,4 12 0,-4-12 0,0 0 0,0 0 0,0 0 0,0 0 0,1-21 0,-1 21 0,0-19-129,0 19 129,0-23 0,0 23 0,0-21 129,0 21-129,3-21 129,-3 21-129,8-15 129,-8 15-129,9-8 0,-9 8 0,15 0 0,-15 0 0,18 3 0,-18-3 0,20 18 129,-20-18-129,20 23 0,-20-23 0,21 31 0,-21-31 0,15 35 0,-15-35 0,12 32 129,-12-32-129,6 34-129,-6-34 129,0 29 0,0-29 0,-7 25 129,7-25-129,-16 14 0,16-14 0,-21 7 129,21-7-129,-29 0-129,29 0 129,-33-13-258,33 13 258,-33-18-387,33 18 387,-37-32-645,37 32 645,-26-28-1677,26 28 1677,-38-44-4128,38 44 4128,-23-34-5160,23 34 5160,-20-34-5676,20 34 5676,-10-27-5676,10 27 5676</inkml:trace>
  <inkml:trace contextRef="#ctx0" brushRef="#br0" timeOffset="84956.8592">13079 9604 5160,'0'0'0,"-6"-48"5805,6 48-5805,-2-17 5289,2 17-5289,0 0 5160,0 0-5160,0 0 1677,0 0-1677,17 22 1548,-17-22-1548,6 27 774,-6-27-774,9 42 516,-9-42-516,5 47 258,-5-47-258,11 58 129,-11-58-129,6 61 0,-6-61 0,11 61 129,-11-61-129,10 61 0,-10-61 0,12 54 129,-12-54-129,16 49 0,-16-49 0,20 40-129,-20-40 129,21 31 129,-21-31-129,21 17-129,-21-17 129,24 6 129,-24-6-129,21 0-129,-21 0 129,17-11-129,-17 11 129,16-24 129,-16 24-129,13-29-129,-13 29 129,7-29 129,-7 29-129,0-30-129,0 30 129,0-27 0,0 27 0,-8-19-129,8 19 129,-12-15 0,12 15 0,-12-6 0,12 6 0,-12 5 0,12-5 0,-9 17 129,9-17-129,-3 22 129,3-22-129,0 33 129,0-33-129,7 35 129,-7-35-129,18 32 129,-18-32-129,24 36 129,-24-36-129,29 32 0,-29-32 0,32 24-258,-32-24 258,37 31-2838,-37-31 2838,29 14-4902,-29-14 4902,27 6-5418,-27-6 5418,20 0-5547,-20 0 5547,16-9-6321,-16 9 6321</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31:58.017"/>
    </inkml:context>
    <inkml:brush xml:id="br0">
      <inkml:brushProperty name="width" value="0.05292" units="cm"/>
      <inkml:brushProperty name="height" value="0.05292" units="cm"/>
      <inkml:brushProperty name="color" value="#1F497D"/>
    </inkml:brush>
  </inkml:definitions>
  <inkml:trace contextRef="#ctx0" brushRef="#br0">14556 5291 1161,'0'0'0,"-13"-5"-258,13 5 258,-11 0-387,11 0 387,0 0-258,0 0 258,-11 14 387,11-14-387,0 0 774,0 0-774,-6 20 1161,6-20-1161,0 0 1290,0 0-1290,0 22 1290,0-22-1290,0 0 1806,0 0-1806,16 16 1548,-16-16-1548,0 0 1290,0 0-1290,15 0 903,-15 0-903,0 0 387,0 0-387,10-2 129,-10 2-129,4-13-129,-4 13 129,3-12 0,-3 12 0,1-16-258,-1 16 258,0-17 0,0 17 0,0-14-129,0 14 129,0-15 0,0 15 0,0-13 0,0 13 0,0 0 0,0 0 0,0-15 129,0 15-129,0 0 129,0 0-129,0 0 0,0 0 0,0 0 0,0 0 0,0 0-129,0 0 129,0 0-129,0 0 129,0 0 0,0 0 0,0 0 0,0 0 0,0 0-258,0 0 258,0 0 0,0 0 0,-2 9-129,2-9 129,0 0 0,0 0 0,-5 18 0,5-18 0,-1 13 0,1-13 0,-1 18 129,1-18-129,-3 23 0,3-23 0,-1 28 0,1-28 0,-3 32 0,3-32 0,-1 32 258,1-32-258,-3 38 0,3-38 0,-1 40 129,1-40-129,-4 42 129,4-42-129,-2 43 129,2-43-129,-3 43 0,3-43 0,-3 45 0,3-45 0,-5 44 0,5-44 0,-4 47 0,4-47 0,-3 48 0,3-48 0,-5 48-129,5-48 129,-3 52 0,3-52 0,-1 53-258,1-53 258,-2 57 0,2-57 0,0 56 0,0-56 0,0 62-258,0-62 258,1 60 0,-1-60 0,4 62-129,-4-62 129,2 64 0,-2-64 0,4 63-129,-4-63 129,0 64 0,0-64 0,0 64 0,0-64 0,0 65-129,0-65 129,0 62-129,0-62 129,0 66 0,0-66 0,-4 65 0,4-65 0,-1 72 0,1-72 0,0 74-129,0-74 129,0 83-258,0-83 258,0 85-129,0-85 129,0 95-258,0-95 258,4 94-516,-4-94 516,4 102-387,-4-102 387,1 99-258,-1-99 258,6 97-387,-6-97 387,2 94-129,-2-94 129,4 92-129,-4-92 129,3 89-129,-3-89 129,5 89 129,-5-89-129,4 91 129,-4-91-129,4 92 258,-4-92-258,8 98 387,-8-98-387,4 102 258,-4-102-258,6 109 129,-6-109-129,6 118 129,-6-118-129,8 122 258,-8-122-258,5 125 129,-5-125-129,5 129 129,-5-129-129,7 132 0,-7-132 0,6 133 0,-6-133 0,7 129 129,-7-129-129,9 128 129,-9-128-129,7 117 129,-7-117-129,8 114 387,-8-114-387,6 107 129,-6-107-129,9 103 129,-9-103-129,3 95 258,-3-95-258,4 91 258,-4-91-258,0 91 129,0-91-129,0 91 129,0-91-129,0 94 129,0-94-129,-4 96 0,4-96 0,-4 102 0,4-102 0,-9 105 0,9-105 0,-5 114 0,5-114 0,-8 117 0,8-117 0,-6 119 0,6-119 0,-7 116 0,7-116 0,-6 114 0,6-114 0,-6 114-129,6-114 129,-4 104 0,4-104 0,-6 98 129,6-98-129,-2 87 0,2-87 0,-4 81 0,4-81 0,-2 72 129,2-72-129,-3 67 0,3-67 0,-3 61 129,3-61-129,-1 54 129,1-54-129,-4 47 0,4-47 0,-1 44 387,1-44-387,-3 36 387,3-36-387,0 36 516,0-36-516,-2 23 516,2-23-516,0 23 645,0-23-645,0 13 516,0-13-516,4 15 774,-4-15-774,0 0 516,0 0-516,6 15 516,-6-15-516,0 0 387,0 0-387,0 0 0,0 0 0,0 0-129,0 0 129,0 0-387,0 0 387,9 0-387,-9 0 387,0-22-387,0 22 387,4-27-258,-4 27 258,1-40-516,-1 40 516,7-44-258,-7 44 258,5-54-129,-5 54 129,11-63 129,-11 63-129,14-67 258,-14 67-258,13-69 516,-13 69-516,21-65 258,-21 65-258,20-65 258,-20 65-258,22-61 258,-22 61-258,20-57 258,-20 57-258,20-51 387,-20 51-387,19-41 129,-19 41-129,14-36-129,-14 36 129,15-28-387,-15 28 387,6-23-645,-6 23 645,8-11-774,-8 11 774,3-12-774,-3 12 774,0 0-903,0 0 903,0 0-774,0 0 774,0 0-387,0 0 387,3 7-516,-3-7 516,2 17 0,-2-17 0,0 27 387,0-27-387,0 33 516,0-33-516,3 44 645,-3-44-645,0 47 516,0-47-516,0 55 387,0-55-387,-3 60 129,3-60-129,-9 60 129,9-60-129,-13 63-129,13-63 129,-17 57-129,17-57 129,-19 57-387,19-57 387,-25 50-129,25-50 129,-25 50-387,25-50 387,-26 42-129,26-42 129,-28 37-387,28-37 387,-26 34-129,26-34 129,-23 25-129,23-25 129,-22 19 129,22-19-129,-19 15 0,19-15 0,-16 12 258,16-12-258,-13 3 516,13-3-516,0 0 516,0 0-516,-16 3 645,16-3-645,0 0 387,0 0-387,-12-4 516,12 4-516,0 0 258,0 0-258,-13-18 129,13 18-129,-12-14 129,12 14-129,-9-15-129,9 15 129,-14-19-258,14 19 258,-13-20-387,13 20 387,-18-28-258,18 28 258,-14-30-258,14 30 258,-17-36-129,17 36 129,-19-42 0,19 42 0,-17-42-129,17 42 129,-16-43 0,16 43 0,-13-41 129,13 41-129,-16-36 258,16 36-258,-9-27 258,9 27-258,-10-29 645,10 29-645,-3-12 387,3 12-387,-5-11 258,5 11-258,0 0 129,0 0-129,0 0 0,0 0 0,0 0-516,0 0 516,-12-11-2580,12 11 2580,0 0-4515,0 0 4515,-29-25-4644,29 25 4644</inkml:trace>
  <inkml:trace contextRef="#ctx0" brushRef="#br0" timeOffset="12047.6891">17046 12964 1032,'0'0'0,"37"-40"4128,-37 40-4128,29-13 4257,-29 13-4257,24-16 1419,-24 16-1419,19-11 903,-19 11-903,19 0 516,-19 0-516,18 2-129,-18-2 129,15 12-129,-15-12 129,14 20-516,-14-20 516,7 21-387,-7-21 387,5 26-387,-5-26 387,0 25-387,0-25 387,-8 21-258,8-21 258,-14 12 129,14-12-129,-25 3 129,25-3-129,-28-1 516,28 1-516,-38-21 387,38 21-387,-38-28 516,38 28-516,-44-36 645,44 36-645,-41-39 774,41 39-774,-42-42 903,42 42-903,-33-31 645,33 31-645,-33-35 903,33 35-903,-20-21 1032,20 21-1032,-20-21 774,20 21-774,0 0 1032,0 0-1032,0 0 645,0 0-645,0 15 645,0-15-645,14 24 516,-14-24-516,20 36 387,-20-36-387,22 37 129,-22-37-129,24 43 129,-24-43-129,22 42 0,-22-42 0,21 37 0,-21-37 0,19 35-645,-19-35 645,7 19-1548,-7-19 1548,11 15-4386,-11-15 4386,0 0-4902,0 0 4902,0 0-5160,0 0 5160</inkml:trace>
  <inkml:trace contextRef="#ctx0" brushRef="#br0" timeOffset="12844.7347">16846 12978 3354,'0'0'0,"-17"-5"4644,17 5-4644,-12-1 4386,12 1-4386,0 0 4257,0 0-4257,0 0 387,0 0-387,-7 8 129,7-8-129,-9 15 0,9-15 0,-12 17 129,12-17-129,-13 25 129,13-25-129,-16 34 258,16-34-258,-12 46 129,12-46-129,-13 58 129,13-58-129,-12 69 258,12-69-258,-12 85 258,12-85-258,-11 94 258,11-94-258,-9 102 129,9-102-129,-9 115 258,9-115-258,-8 121 129,8-121-129,-8 123 129,8-123-129,-9 127 258,9-127-258,-5 130 258,5-130-258,-9 121 258,9-121-258,-6 125 129,6-125-129,-9 120 387,9-120-387,-5 119 387,5-119-387,-9 113 258,9-113-258,-2 111 387,2-111-387,-9 98 387,9-98-387,-1 94 258,1-94-258,-7 80 258,7-80-258,0 75 129,0-75-129,-4 60 0,4-60 0,0 50 129,0-50-129,-1 34 0,1-34 0,-3 25 129,3-25-129,0 14 0,0-14 0,0 0 129,0 0-129,0 15 0,0-15 0,0 0 0,0 0 0,0 0 0,0 0 0,0 0 0,0 0 0,2-9 0,-2 9 0,6-10 0,-6 10 0,12-11 0,-12 11 0,13-17-129,-13 17 129,20-22 0,-20 22 0,25-22-129,-25 22 129,29-24 0,-29 24 0,29-27 0,-29 27 0,33-26 129,-33 26-129,32-24-129,-32 24 129,31-23 129,-31 23-129,28-18-129,-28 18 129,24-12-129,-24 12 129,18-6-129,-18 6 129,13 0-258,-13 0 258,0 0-258,0 0 258,4 28-516,-4-28 516,0 22-258,0-22 258,-10 35-387,10-35 387,-15 35-258,15-35 258,-15 41-258,15-41 258,-14 38-129,14-38 129,-17 40 0,17-40 0,-12 36 129,12-36-129,-12 29 129,12-29-129,-9 25 258,9-25-258,-12 17 258,12-17-258,-9 15 387,9-15-387,-16 5 258,16-5-258,-16 2 387,16-2-387,-23-4 258,23 4-258,-27-15 258,27 15-258,-31-21 258,31 21-258,-36-29 258,36 29-258,-41-35 129,41 35-129,-42-41 0,42 41 0,-44-42 129,44 42-129,-43-45-129,43 45 129,-39-45-774,39 45 774,-48-56-3741,48 56 3741,-40-54-4902,40 54 4902,-38-59-5418,38 59 5418,-31-62-5418,31 62 5418</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33:05.264"/>
    </inkml:context>
    <inkml:brush xml:id="br0">
      <inkml:brushProperty name="width" value="0.05292" units="cm"/>
      <inkml:brushProperty name="height" value="0.05292" units="cm"/>
      <inkml:brushProperty name="color" value="#1F497D"/>
    </inkml:brush>
  </inkml:definitions>
  <inkml:trace contextRef="#ctx0" brushRef="#br0">1941 1914 7482,'0'0'0,"27"17"4515,-27-17-4515,12 11 4128,-12-11-4128,0 0 3225,0 0-3225,19 6 1419,-19-6-1419,0 0 1161,0 0-1161,0 0 645,0 0-645,4 11 516,-4-11-516,0 0 129,0 0-129,0 10 387,0-10-387,0 0 129,0 0-129,-6 23 258,6-23-258,-6 14 0,6-14 0,-13 17 258,13-17-258,-16 17 0,16-17 0,-23 13 129,23-13-129,-23 22 387,23-22-387,-30 18 129,30-18-129,-32 17 129,32-17-129,-37 19 129,37-19-129,-37 22 258,37-22-258,-38 22 0,38-22 0,-34 21 129,34-21-129,-36 23 129,36-23-129,-29 27 129,29-27-129,-29 27 129,29-27-129,-24 34 129,24-34-129,-21 35 0,21-35 0,-17 37-129,17-37 129,-13 41 129,13-41-129,-8 44-258,8-44 258,-8 47 0,8-47 0,-4 50-387,4-50 387,0 48 129,0-48-129,0 59-258,0-59 258,4 61-129,-4-61 129,8 60 129,-8-60-129,16 64 0,-16-64 0,18 70 387,-18-70-387,23 71 0,-23-71 0,22 72 129,-22-72-129,28 75 0,-28-75 0,25 68 129,-25-68-129,24 75 0,-24-75 0,22 72 129,-22-72-129,20 73-129,-20-73 129,14 66-129,-14-66 129,11 67-129,-11-67 129,10 67 0,-10-67 0,3 70 129,-3-70-129,5 69 0,-5-69 0,2 66 0,-2-66 0,0 69-129,0-69 129,0 70 129,0-70-129,-2 70-129,2-70 129,-6 70 0,6-70 0,-7 72 129,7-72-129,-6 67-129,6-67 129,-10 65 0,10-65 0,-9 60 0,9-60 0,-9 57 0,9-57 0,-12 49 0,12-49 0,-13 49 0,13-49 0,-12 41 129,12-41-129,-12 37-129,12-37 129,-14 34 129,14-34-129,-16 29-129,16-29 129,-15 28 129,15-28-129,-17 23-129,17-23 129,-20 23 129,20-23-129,-17 16-129,17-16 129,-20 15 0,20-15 0,-18 15 129,18-15-129,-17 8-129,17-8 129,-16 6 129,16-6-129,-12 5 129,12-5-129,0 0 0,0 0 0,-13 6 129,13-6-129,0 0 129,0 0-129,0 0 129,0 0-129,5 11 129,-5-11-129,12 4 129,-12-4-129,12 5 0,-12-5 0,13 3 129,-13-3-129,16 7 0,-16-7 0,15 4 0,-15-4 0,15 6 0,-15-6 0,15 9 0,-15-9 0,13 12 0,-13-12 0,13 18 0,-13-18 0,12 21 0,-12-21 0,12 33 0,-12-33 0,10 40 0,-10-40 0,7 47 0,-7-47 0,7 49 0,-7-49 0,1 56 0,-1-56 0,0 55 0,0-55 0,0 60 0,0-60 0,-8 61 0,8-61 0,-8 56 0,8-56 0,-12 52 0,12-52 0,-14 56 0,14-56 0,-15 55-129,15-55 129,-17 57 0,17-57 0,-16 58 0,16-58 0,-14 56-129,14-56 129,-15 61 0,15-61 0,-13 63-129,13-63 129,-12 64 129,12-64-129,-9 65 0,9-65 0,-9 70 0,9-70 0,-11 67 129,11-67-129,-8 66 0,8-66 0,-8 66 0,8-66 0,-7 64 129,7-64-129,-7 60 0,7-60 0,-8 58 0,8-58 0,-8 56 0,8-56 0,-6 48 129,6-48-129,-2 45 0,2-45 0,-1 47 129,1-47-129,0 45 129,0-45-129,5 43 129,-5-43-129,13 44 129,-13-44-129,24 43 0,-24-43 0,28 41 129,-28-41-129,37 45 129,-37-45-129,41 38 129,-41-38-129,48 31 129,-48-31-129,50 27 0,-50-27 0,52 18 129,-52-18-129,51 7 129,-51-7-129,52 0 0,-52 0 0,43-6-387,-43 6 387,39-19-645,-39 19 645,39-9-3096,-39 9 3096,25-21-4902,-25 21 4902,20-19-5160,-20 19 5160,11-19-5805,-11 19 5805,6-11-6192,-6 11 6192</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4T13:36:00.147"/>
    </inkml:context>
    <inkml:brush xml:id="br0">
      <inkml:brushProperty name="width" value="0.05292" units="cm"/>
      <inkml:brushProperty name="height" value="0.05292" units="cm"/>
      <inkml:brushProperty name="color" value="#1F497D"/>
    </inkml:brush>
  </inkml:definitions>
  <inkml:trace contextRef="#ctx0" brushRef="#br0">23536 5455 516,'0'0'0,"-18"2"3612,18-2-3612,-26-2 3870,26 2-3870,-12-16 1806,12 16-1806,-25-16-387,25 16 387,-33-18 0,33 18 0,-33-16 387,33 16-387,-38-20 129,38 20-129,-34-17 258,34 17-258,-32-14 516,32 14-516,-29-7 258,29 7-258,-28 0 387,28 0-387,-21 8 516,21-8-516,-23 17 258,23-17-258,-18 28 129,18-28-129,-22 37 258,22-37-258,-20 49 0,20-49 0,-22 54 258,22-54-258,-27 61-258,27-61 258,-25 69 0,25-69 0,-31 75-129,31-75 129,-31 85-258,31-85 258,-34 90 0,34-90 0,-33 95-387,33-95 387,-37 96-645,37-96 645,-33 109-774,33-109 774,-35 108-903,35-108 903,-32 114-1032,32-114 1032,-32 112-1032,32-112 1032,-29 119-1290,29-119 1290,-27 118-903,27-118 903,-26 130-774,26-130 774,-22 131-516,22-131 516,-18 132-258,18-132 258,-15 134 0,15-134 0,-12 138 258,12-138-258,-10 139 129,10-139-129,-7 139 258,7-139-258,-8 141 129,8-141-129,-8 136 258,8-136-258,-8 130 258,8-130-258,-9 126 129,9-126-129,-11 126 0,11-126 0,-13 127 258,13-127-258,-13 131 258,13-131-258,-17 129 258,17-129-258,-12 130 129,12-130-129,-12 136 129,12-136-129,-10 139 258,10-139-258,-4 141 129,4-141-129,0 144 387,0-144-387,0 136 0,0-136 0,5 135 129,-5-135-129,12 128 0,-12-128 0,12 123 0,-12-123 0,16 114 0,-16-114 0,17 106 0,-17-106 0,17 101-129,-17-101 129,20 96 129,-20-96-129,22 96 0,-22-96 0,25 96 0,-25-96 0,29 100 258,-29-100-258,31 98 129,-31-98-129,35 104 129,-35-104-129,37 105 129,-37-105-129,40 101 387,-40-101-387,39 101 129,-39-101-129,41 93 129,-41-93-129,42 88 258,-42-88-258,42 73 645,-42-73-645,45 71 645,-45-71-645,44 50 1032,-44-50-1032,51 47 903,-51-47-903,42 31 1032,-42-31-1032,52 26 1161,-52-26-1161,43 9 1161,-43-9-1161,53 7 903,-53-7-903,46-1 774,-46 1-774,52-11 645,-52 11-645,48-19 258,-48 19-258,51-24 387,-51 24-387,47-35 0,-47 35 0,50-42 129,-50 42-129,44-53-129,-44 53 129,45-67-129,-45 67 129,39-79-129,-39 79 129,37-94 0,-37 94 0,34-104-129,-34 104 129,32-112-129,-32 112 129,32-113 129,-32 113-129,31-116-129,-31 116 129,29-116 258,-29 116-258,32-116 0,-32 116 0,30-108 258,-30 108-258,29-99 0,-29 99 0,28-101 129,-28 101-129,29-103 258,-29 103-258,26-107 129,-26 107-129,27-112 0,-27 112 0,25-120 0,-25 120 0,25-123 129,-25 123-129,24-132 0,-24 132 0,23-139 0,-23 139 0,24-142 0,-24 142 0,24-144 0,-24 144 0,25-147 0,-25 147 0,24-145 0,-24 145 0,23-140 0,-23 140 0,24-137-129,-24 137 129,24-137 129,-24 137-129,25-130-129,-25 130 129,21-128 129,-21 128-129,18-126 0,-18 126 0,19-123 0,-19 123 0,17-126 0,-17 126 0,12-126 0,-12 126 0,9-125 0,-9 125 0,8-125 0,-8 125 0,1-124 129,-1 124-129,2-122-129,-2 122 129,0-116 0,0 116 0,-6-112 0,6 112 0,-9-105 0,9 105 0,-17-102-129,17 102 129,-20-98 0,20 98 0,-26-95-387,26 95 387,-33-93-129,33 93 129,-38-94 0,38 94 0,-44-98-258,44 98 258,-46-99 0,46 99 0,-50-103 0,50 103 0,-49-105 129,49 105-129,-46-99 129,46 99-129,-45-95 387,45 95-387,-37-86 129,37 86-129,-41-74 258,41 74-258,-34-60 129,34 60-129,-36-48 129,36 48-129,-39-32 129,39 32-129,-49-22-129,49 22 129,-54-17 129,54 17-129,-69-18-129,69 18 129,-80-16-387,80 16 387,-90-13-2580,90 13 2580,-103-18-4386,103 18 4386,-112-28-4773,112 28 4773,-113-29-5031,113 29 5031</inkml:trace>
  <inkml:trace contextRef="#ctx0" brushRef="#br0" timeOffset="28320.6197">20980 6796 1548,'0'0'0,"17"40"3741,-17-40-3741,0 20 1677,0-20-1677,4 29 1677,-4-29-1677,-4 19 2064,4-19-2064,0 30 1806,0-30-1806,-16 25 1935,16-25-1935,-8 43 1548,8-43-1548,-15 44 1290,15-44-1290,-7 64 1161,7-64-1161,-12 66 774,12-66-774,-4 81 387,4-81-387,-4 89 258,4-89-258,0 110 258,0-110-258,0 111 258,0-111-258,7 123 258,-7-123-258,6 122 129,-6-122-129,8 127 129,-8-127-129,4 130 129,-4-130-129,4 128 0,-4-128 0,1 124 258,-1-124-258,0 120 0,0-120 0,-1 120 0,1-120 0,-4 117 129,4-117-129,-6 114 0,6-114 0,-4 112-129,4-112 129,-3 110 0,3-110 0,-2 111 0,2-111 0,0 114 0,0-114 0,2 114 0,-2-114 0,4 102 0,-4-102 0,8 97 0,-8-97 0,6 92 0,-6-92 0,8 83 129,-8-83-129,4 78 0,-4-78 0,7 69 129,-7-69-129,5 58 129,-5-58-129,4 53 0,-4-53 0,4 54 0,-4-54 0,4 52 0,-4-52 0,1 48 258,-1-48-258,4 49-258,-4-49 258,4 49 0,-4-49 0,1 47-129,-1-47 129,2 51-129,-2-51 129,1 48 129,-1-48-129,0 45 0,0-45 0,1 37 0,-1-37 0,0 35 0,0-35 0,2 29 0,-2-29 0,1 19 129,-1-19-129,0 17 258,0-17-258,1 11 0,-1-11 0,0 0 0,0 0 0,0 0 0,0 0 0,3 11 0,-3-11 0,0 0 129,0 0-129,0 0 0,0 0 0,0 0 0,0 0 0,0 0 258,0 0-258,11 0 0,-11 0 0,0 0 129,0 0-129,17-4 129,-17 4-129,13-8 0,-13 8 0,16-11 0,-16 11 0,17-16 0,-17 16 0,20-23 0,-20 23 0,19-29-129,-19 29 129,20-31 129,-20 31-129,23-37 0,-23 37 0,18-37 0,-18 37 0,17-36 0,-17 36 0,15-35 129,-15 35-129,12-33 0,-12 33 0,10-22 0,-10 22 0,6-21 0,-6 21 0,5-15 0,-5 15 0,0 0 0,0 0 0,2-17 0,-2 17 0,0 0 0,0 0 0,0 0 0,0 0 0,0 0 129,0 0-129,-5 12 0,5-12 0,-3 13 0,3-13 0,-5 14 0,5-14 0,-8 18 129,8-18-129,-8 21 0,8-21 0,-6 25 0,6-25 0,-7 24 0,7-24 0,-7 25 129,7-25-129,-7 30 0,7-30 0,-10 32 129,10-32-129,-9 33 0,9-33 0,-10 36 129,10-36-129,-12 33 129,12-33-129,-15 33 129,15-33-129,-16 26 0,16-26 0,-18 26 0,18-26 0,-18 16 129,18-16-129,-19 11 0,19-11 0,-21 4 0,21-4 0,-20 2 129,20-2-129,-20 0 129,20 0-129,-17-7 0,17 7 0,-14-10 129,14 10-129,-16-10 129,16 10-129,-16-15 129,16 15-129,-14-14 258,14 14-258,-15-17 129,15 17-129,-16-18 0,16 18 0,-15-19 258,15 19-258,-15-19 0,15 19 0,-16-21 129,16 21-129,-14-20 0,14 20 0,-14-21 129,14 21-129,-12-19 0,12 19 0,-7-19-258,7 19 258,-6-21-645,6 21 645,0-13-2064,0 13 2064,0-21-5031,0 21 5031,6-24-5289,-6 24 5289,6-30-5676,-6 30 5676,8-32-6063,-8 32 6063</inkml:trace>
  <inkml:trace contextRef="#ctx0" brushRef="#br0" timeOffset="29056.662">20782 7107 2193,'0'0'0,"-12"7"4644,12-7-4644,0 0 4515,0 0-4515,0 0 2709,0 0-2709,0 0 774,0 0-774,-3-16 1032,3 16-1032,0 0 1161,0 0-1161,4-30 903,-4 30-903,12-18 1161,-12 18-1161,4-33 645,-4 33-645,12-28 516,-12 28-516,8-35 387,-8 35-387,16-32 516,-16 32-516,13-36 258,-13 36-258,16-34 258,-16 34-258,17-35 387,-17 35-387,21-32 129,-21 32-129,17-28 258,-17 28-258,23-25 258,-23 25-258,20-24 129,-20 24-129,22-15 129,-22 15-129,20-12 129,-20 12-129,21-9 129,-21 9-129,22-4 129,-22 4-129,19 2 129,-19-2-129,18 8 0,-18-8 0,18 15 129,-18-15-129,15 20 0,-15-20 0,13 23 0,-13-23 0,13 27 0,-13-27 0,12 33 129,-12-33-129,8 35 0,-8-35 0,11 34 129,-11-34-129,12 34 129,-12-34-129,13 37 0,-13-37 0,16 34 0,-16-34 0,15 27-387,-15-27 387,23 36-903,-23-36 903,13 23-4128,-13-23 4128,23 22-5160,-23-22 5160,18 14-5289,-18-14 5289,20 10-5934,-20-10 5934</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19:42.706"/>
    </inkml:context>
    <inkml:brush xml:id="br0">
      <inkml:brushProperty name="width" value="0.05292" units="cm"/>
      <inkml:brushProperty name="height" value="0.05292" units="cm"/>
      <inkml:brushProperty name="color" value="#1F497D"/>
    </inkml:brush>
  </inkml:definitions>
  <inkml:trace contextRef="#ctx0" brushRef="#br0">2715 5447 3225,'0'0'0,"33"-36"4902,-33 36-4902,13-23 4902,-13 23-4902,11-31 4644,-11 31-4644,17-19 2451,-17 19-2451,0-39 1935,0 39-1935,3-25 1290,-3 25-1290,-7-32 903,7 32-903,-8-23 903,8 23-903,-21-20 516,21 20-516,-22-10 387,22 10-387,-31-1 258,31 1-258,-31 1 129,31-1-129,-34 15 129,34-15-129,-33 27 258,33-27-258,-30 38 129,30-38-129,-22 47 129,22-47-129,-15 57 258,15-57-258,-6 63 129,6-63-129,0 77 129,0-77-129,16 83 129,-16-83-129,21 88 129,-21-88-129,28 97 0,-28-97 0,30 97 0,-30-97 0,30 97 129,-30-97-129,29 95-129,-29-95 129,28 90 0,-28-90 0,21 76 0,-21-76 0,16 60-129,-16-60 129,8 52-258,-8-52 258,1 29-645,-1-29 645,4 22-1290,-4-22 1290,-12 0-4386,12 0 4386,-5-18-5031,5 18 5031,-12-34-5289,12 34 5289,-9-40-5676,9 40 5676</inkml:trace>
  <inkml:trace contextRef="#ctx0" brushRef="#br0" timeOffset="103.0059">2814 5803 9546</inkml:trace>
  <inkml:trace contextRef="#ctx0" brushRef="#br0" timeOffset="212.0121">2814 5803 9546,'0'0'5289,"0"0"-5289,-14 10 5160,14-10-5160,-24 21 5031,24-21-5031,-40 18 645,40-18-645,-37 29 774,37-29-774,-50 29 387,50-29-387,-47 28 129,47-28-129,-46 31 0,46-31 0,-44 22-387,44-22 387,-29 28-1290,29-28 1290,-33 12-4515,33-12 4515,-8 15-4902,8-15 4902,0 0-5160,0 0 5160,12 6-5676,-12-6 5676</inkml:trace>
  <inkml:trace contextRef="#ctx0" brushRef="#br0" timeOffset="604.0345">2943 5975 4644,'0'0'0,"-11"0"4644,11 0-4644,-20 12 4644,20-12-4644,-7 13 4128,7-13-4128,0 20 903,0-20-903,-5 17 774,5-17-774,4 26 645,-4-26-645,6 25 645,-6-25-645,18 30 387,-18-30-387,18 24 774,-18-24-774,21 21 258,-21-21-258,24 18 516,-24-18-516,25 17 258,-25-17-258,21 2 258,-21-2-258,21 5 129,-21-5-129,19 0 129,-19 0-129,14-5 258,-14 5-258,9-9 0,-9 9 0,7-11 0,-7 11 0,0 0-129,0 0 129,4-18-129,-4 18 129,0 0-129,0 0 129,0 0 0,0 0 0,0 0-258,0 0 258,0 16-258,0-16 258,3 17-129,-3-17 129,9 16-258,-9-16 258,9 18-258,-9-18 258,12 16-387,-12-16 387,17 14-774,-17-14 774,0 0-903,0 0 903,26 10-1677,-26-10 1677,0 0-3870,0 0 3870,11-19-4644,-11 19 4644,5-22-5031,-5 22 5031,0-29-4644,0 29 4644</inkml:trace>
  <inkml:trace contextRef="#ctx0" brushRef="#br0" timeOffset="1062.0607">3313 5768 516</inkml:trace>
  <inkml:trace contextRef="#ctx0" brushRef="#br0" timeOffset="1248.0711">3313 5768 516,'-11'-12'3483,"11"12"-3483,0 0 2967,0 0-2967,0 0 1935,0 0-1935,0 0 1935,0 0-1935,0 0 2064,0 0-2064,0 0 1806,0 0-1806,0 0 1806,0 0-1806,0 0 1290,0 0-1290,0 0 1419,0 0-1419,0 0 1161,0 0-1161,0 9 1161,0-9-1161,0 0 1032,0 0-1032,0 0 516,0 0-516,0 0 387,0 0-387,0 0 387,0 0-387,0 0 129,0 0-129,0 0 129,0 0-129,0 0-258,0 0 258,0 0-645,0 0 645,0 12-1935,0-12 1935,0 0-4386,0 0 4386,-8 8-4902,8-8 4902,0 0-5289,0 0 5289,-6 17-5289,6-17 5289</inkml:trace>
  <inkml:trace contextRef="#ctx0" brushRef="#br0" timeOffset="1557.089">3192 5992 1935,'0'0'0,"17"2"4386,-17-2-4386,2 15 4644,-2-15-4644,8 25 4644,-8-25-4644,7 36 1806,-7-36-1806,6 38 1161,-6-38-1161,13 47 903,-13-47-903,4 41 1032,-4-41-1032,12 42 645,-12-42-645,4 32 774,-4-32-774,7 32 258,-7-32-258,5 22-258,-5-22 258,0 0-774,0 0 774,11 5-2967,-11-5 2967,5-8-4386,-5 8 4386,2-25-4902,-2 25 4902,5-27-5289,-5 27 5289</inkml:trace>
  <inkml:trace contextRef="#ctx0" brushRef="#br0" timeOffset="1947.1112">3377 5716 6966,'0'0'0,"15"-28"5031,-15 28-5031,0 0 5031,0 0-5031,13-12 4515,-13 12-4515,0 0 1032,0 0-1032,0 0 774,0 0-774,-8 16 516,8-16-516,-8 17 387,8-17-387,-13 19 516,13-19-516,-13 24 129,13-24-129,-15 19 129,15-19-129,-14 20 0,14-20 0,-12 19 0,12-19 0,-8 14 0,8-14 0,0 0-129,0 0 129,0 17-129,0-17 129,7 8-129,-7-8 129,11 11 0,-11-11 0,18 11-258,-18-11 258,16 10 258,-16-10-258,15 17-258,-15-17 258,16 22 0,-16-22 0,8 25 0,-8-25 0,5 30 0,-5-30 0,0 36 258,0-36-258,-6 36-258,6-36 258,-16 38 258,16-38-258,-21 37-387,21-37 387,-24 35 129,24-35-129,-25 28-258,25-28 258,-24 28-645,24-28 645,-29 7-2451,29-7 2451,-20 7-4515,20-7 4515,-13 0-5031,13 0 5031,0 0-5418,0 0 5418,-2-21-5160,2 21 5160</inkml:trace>
  <inkml:trace contextRef="#ctx0" brushRef="#br0" timeOffset="2521.1441">3574 5674 7224,'0'0'0,"16"51"4773,-16-51-4773,9 39 4773,-9-39-4773,6 43 4257,-6-43-4257,3 45 387,-3-45-387,8 51 258,-8-51-258,3 48-129,-3-48 129,1 42-516,-1-42 516,8 42-2064,-8-42 2064,1 26-4515,-1-26 4515,3 11-4644,-3-11 4644,0 0-5160,0 0 5160</inkml:trace>
  <inkml:trace contextRef="#ctx0" brushRef="#br0" timeOffset="2839.1623">3789 5717 6321,'0'0'0,"22"33"4902,-22-33-4902,1 27 4644,-1-27-4644,0 27 4386,0-27-4386,0 29 387,0-29-387,0 36 516,0-36-516,-5 33 258,5-33-258,-1 33 258,1-33-258,0 25 387,0-25-387,0 26 129,0-26-129,9 10 0,-9-10 0,12 4 0,-12-4 0,16-3 0,-16 3 0,17-14 0,-17 14 0,17-26 0,-17 26 0,15-28 0,-15 28 0,13-30 0,-13 30 0,6-33-129,-6 33 129,0-30 0,0 30 0,-6-28 0,6 28 0,-20-24 0,20 24 0,-26-20-129,26 20 129,-33-12-258,33 12 258,-40-13-645,40 13 645,-39-1-1290,39 1 1290,-49-3-4257,49 3 4257,-41-6-4644,41 6 4644,-38-5-4902,38 5 4902,-32-6-4902,32 6 4902</inkml:trace>
  <inkml:trace contextRef="#ctx0" brushRef="#br0" timeOffset="3203.1832">4038 5719 5289,'0'0'0,"17"72"4644,-17-72-4644,4 35 4257,-4-35-4257,8 36 3999,-8-36-3999,7 31 258,-7-31-258,5 24 129,-5-24-129,5 15 129,-5-15-129,0 0 129,0 0-129,0 0 129,0 0-129,11-26 258,-11 26-258,4-29 129,-4 29-129,4-38 129,-4 38-129,4-40 0,-4 40 0,6-43 258,-6 43-258,11-36 387,-11 36-387,11-28 387,-11 28-387,18-16 387,-18 16-387,18-6 516,-18 6-516,23 6 516,-23-6-516,22 17 387,-22-17-387,26 31 387,-26-31-387,23 32 258,-23-32-258,22 37-258,-22-37 258,25 39-2709,-25-39 2709,20 27-4386,-20-27 4386,13 9-4902,-13-9 4902,0 0-5160,0 0 5160,8-17-5418,-8 17 5418</inkml:trace>
  <inkml:trace contextRef="#ctx0" brushRef="#br0" timeOffset="3328.1903">3971 5424 10191,'0'0'0,"-133"-40"5547,133 40-5547,-51 0 5031,51 0-5031,-38 3 4902,38-3-4902,-21 16 0,21-16 0,-3 28-3612,3-28 3612,-4 22-4644,4-22 4644,3 24-5160,-3-24 5160,0 0-5547,0 0 5547</inkml:trace>
  <inkml:trace contextRef="#ctx0" brushRef="#br0" timeOffset="12071.6904">6922 7997 3999,'0'0'0,"12"0"5031,-12 0-5031,8 9 4773,-8-9-4773,0 0 3483,0 0-3483,0 0 1677,0 0-1677,0 0 1419,0 0-1419,-8 14 1032,8-14-1032,-24 0 774,24 0-774,-22 0 516,22 0-516,-36-2 387,36 2-387,-41-2 387,41 2-387,-47-10 258,47 10-258,-53-9 0,53 9 0,-51-9-516,51 9 516,-56-20-1548,56 20 1548,-46-6-4644,46 6 4644,-45 0-4902,45 0 4902,-35 1-5418,35-1 5418,-32 15-5547,32-15 5547</inkml:trace>
  <inkml:trace contextRef="#ctx0" brushRef="#br0" timeOffset="12647.7234">5448 8588 2322,'0'0'0,"-16"0"5160,16 0-5160,-20 3 4902,20-3-4902,-21 7 5031,21-7-5031,-28 13 1677,28-13-1677,-41 3 1161,41-3-1161,-31 11 903,31-11-903,-45 7 516,45-7-516,-38 7 387,38-7-387,-40 3 0,40-3 0,-35 4-516,35-4 516,-28 7-1032,28-7 1032,-29-1-1935,29 1 1935,-15-2-4386,15 2 4386,-12-5-4902,12 5 4902,0 0-5418,0 0 5418</inkml:trace>
  <inkml:trace contextRef="#ctx0" brushRef="#br0" timeOffset="13064.7472">7178 8539 3096,'0'0'0,"-37"16"4902,37-16-4902,-25 12 4773,25-12-4773,-33 9 4515,33-9-4515,-42 6 903,42-6-903,-40 15 774,40-15-774,-50 3 387,50-3-387,-49 1-129,49-1 129,-42 4-3096,42-4 3096,-42 8-4257,42-8 4257,-41 0-5031,41 0 5031,-33 2-5031,33-2 5031</inkml:trace>
  <inkml:trace contextRef="#ctx0" brushRef="#br0" timeOffset="135730.7633">12980 8909 1032,'0'0'0,"0"0"4257,0 0-4257,0-11 4644,0 11-4644,0 0 1419,0 0-1419,20-4 1548,-20 4-1548,0 0 1290,0 0-1290,29-1 1161,-29 1-1161,16-4 774,-16 4-774,24 0 903,-24 0-903,17 2 516,-17-2-516,28 7 645,-28-7-645,23 6 645,-23-6-645,32 14 258,-32-14-258,30 17 129,-30-17-129,36 24 129,-36-24-129,37 28 129,-37-28-129,42 32 129,-42-32-129,42 34 0,-42-34 0,45 37 129,-45-37-129,42 38 129,-42-38-129,45 45 0,-45-45 0,46 42 258,-46-42-258,40 42 0,-40-42 0,40 43 0,-40-43 0,34 44 0,-34-44 0,30 46 129,-30-46-129,22 47-129,-22-47 129,19 44 0,-19-44 0,9 41-129,-9-41 129,1 41-129,-1-41 129,-5 34 0,5-34 0,-14 29-129,14-29 129,-23 24-129,23-24 129,-30 15 0,30-15 0,-32 6 0,32-6 0,-37 0 0,37 0 0,-34-16 129,34 16-129,-38-22 258,38 22-258,-36-29 129,36 29-129,-37-39 258,37 39-258,-29-43 258,29 43-258,-31-48 129,31 48-129,-26-52 258,26 52-258,-25-53 129,25 53-129,-22-51 258,22 51-258,-20-57 0,20 57 0,-17-48 258,17 48-258,-16-49 0,16 49 0,-12-43 387,12 43-387,-10-42 129,10 42-129,-9-35 0,9 35 0,-8-31 129,8 31-129,-4-21 258,4 21-258,-3-18 258,3 18-258,0-14 258,0 14-258,0-10 129,0 10-129,11-5 129,-11 5-129,15 0 129,-15 0-129,23 14 0,-23-14 0,26 19-129,-26-19 129,29 21-387,-29-21 387,35 32-903,-35-32 903,26 22-1806,-26-22 1806,34 32-4386,-34-32 4386,24 30-5160,-24-30 5160,18 27-5676,-18-27 5676,12 18-5030,-12-18 5030</inkml:trace>
  <inkml:trace contextRef="#ctx0" brushRef="#br0" timeOffset="137118.8427">10261 8123 1935,'0'0'0,"-13"15"3999,13-15-3999,0 0 2709,0 0-2709,5 13 1677,-5-13-1677,0 0 1548,0 0-1548,16 8 1290,-16-8-1290,13-1 1161,-13 1-1161,24 0 1032,-24 0-1032,21 5 645,-21-5-645,36 8 516,-36-8-516,39 8 387,-39-8-387,52 11 387,-52-11-387,52 14 387,-52-14-387,65 28 516,-65-28-516,71 24 516,-71-24-516,80 31 645,-80-31-645,83 28 516,-83-28-516,89 35 387,-89-35-387,88 33 387,-88-33-387,94 43 387,-94-43-387,95 35 129,-95-35-129,99 40 129,-99-40-129,101 41 258,-101-41-258,102 44 0,-102-44 0,102 50 129,-102-50-129,106 51 258,-106-51-258,104 48 129,-104-48-129,106 48 129,-106-48-129,108 53 129,-108-53-129,104 55 258,-104-55-258,102 49 258,-102-49-258,100 48 129,-100-48-129,95 40 258,-95-40-258,92 36 129,-92-36-129,85 35 129,-85-35-129,79 33 258,-79-33-258,72 22 129,-72-22-129,64 14 129,-64-14-129,55 12 129,-55-12-129,49 10 129,-49-10-129,45 6 129,-45-6-129,37 5 0,-37-5 0,27 4 258,-27-4-258,26 1 0,-26-1 0,19 2 129,-19-2-129,16 1 0,-16-1 0,12 1 129,-12-1-129,0 0 0,0 0 0,13 5 0,-13-5 0,0 0 0,0 0 0,0 0 0,0 0 0,7 20-129,-7-20 129,0 17 129,0-17-129,-1 24-129,1-24 129,-3 35 129,3-35-129,-9 48-129,9-48 129,-10 59 0,10-59 0,-13 72 129,13-72-129,-14 82 0,14-82 0,-19 90 129,19-90-129,-16 98 0,16-98 0,-19 97 0,19-97 0,-20 100 0,20-100 0,-23 94 0,23-94 0,-21 95 0,21-95 0,-24 84 0,24-84 0,-23 80 129,23-80-129,-24 73 129,24-73-129,-24 69-129,24-69 129,-21 63 0,21-63 0,-21 57 0,21-57 0,-19 55 0,19-55 0,-15 49 0,15-49 0,-15 49 0,15-49 0,-12 40 129,12-40-129,-10 39-129,10-39 129,-7 33 129,7-33-129,-5 29 0,5-29 0,-4 24 129,4-24-129,-4 18 129,4-18-129,-4 13 129,4-13-129,0 0 0,0 0 0,-2 18 0,2-18 0,0 0 0,0 0 0,0 0 0,0 0 0,0 0 0,0 0 0,0 0-129,0 0 129,0 0-129,0 0 129,0 0-387,0 0 387,0 0-645,0 0 645,0 0-903,0 0 903,0 0-1161,0 0 1161,7 11-1935,-7-11 1935,0-6-2193,0 6 2193,7 0-3612,-7 0 3612,0 0-5160,0 0 5160,9-13-5418,-9 13 5418</inkml:trace>
  <inkml:trace contextRef="#ctx0" brushRef="#br0" timeOffset="137538.8668">12834 10920 3354,'0'0'0,"12"1"2580,-12-1-2580,0 0 1806,0 0-1806,0 0 1677,0 0-1677,0 0 1419,0 0-1419,0 14 1290,0-14-1290,0 15 1161,0-15-1161,0 0 1161,0 0-1161,-11 29 1032,11-29-1032,-9 17 645,9-17-645,-6 25 645,6-25-645,-15 23 516,15-23-516,-8 25 387,8-25-387,-14 23 387,14-23-387,-10 23 516,10-23-516,-13 22 387,13-22-387,-12 20 387,12-20-387,-10 11 258,10-11-258,0 0 387,0 0-387,-16 11 516,16-11-516,0 0 516,0 0-516,-9-10 516,9 10-516,-3-15 645,3 15-645,-4-29 516,4 29-516,-5-28 387,5 28-387,-8-35 387,8 35-387,-7-34 258,7 34-258,-9-41 258,9 41-258,-9-34 129,9 34-129,-11-31 0,11 31 0,-12-23 0,12 23 0,-11-21 0,11 21 0,-12-23 0,12 23 0,-12-13-129,12 13 129,-13-16 0,13 16 0,-12-8-387,12 8 387,-17-13-516,17 13 516,0 0-1806,0 0 1806,-27-15-4386,27 15 4386,-12-12-5160,12 12 5160,-9-8-5805,9 8 5805,-9-12-5418,9 12 5418</inkml:trace>
  <inkml:trace contextRef="#ctx0" brushRef="#br0" timeOffset="220530.6136">7879 14525 10191,'0'0'0,"-5"-7"5547,5 7-5547,0 0 5418,0 0-5418,-1-25 5160,1 25-5160,0-24 774,0 24-774,-7-27 516,7 27-516,-10-22 387,10 22-387,-19-25 516,19 25-516,-18-9 129,18 9-129,-25-2 258,25 2-258,-25 2 0,25-2 0,-25 26 129,25-26-129,-23 36 129,23-36-129,-21 49 0,21-49 0,-13 54 129,13-54-129,-5 58 0,5-58 0,0 52 129,0-52-129,4 44 0,-4-44 0,18 37 129,-18-37-129,23 18 0,-23-18 0,29 5 0,-29-5 0,31-10 0,-31 10 0,33-29 0,-33 29 0,33-40 0,-33 40 0,31-50 0,-31 50 0,26-52 0,-26 52 0,20-50 0,-20 50 0,15-41 0,-15 41 0,11-32 258,-11 32-258,4-11 129,-4 11-129,0 0 129,0 0-129,1 30 258,-1-30-258,0 47 129,0-47-129,1 57 258,-1-57-258,3 66 129,-3-66-129,7 69 258,-7-69-258,9 66 129,-9-66-129,12 59 0,-12-59 0,16 46-129,-16-46 129,21 31-645,-21-31 645,21 0-2580,-21 0 2580,28 0-5418,-28 0 5418,18-27-5418,-18 27 5418,24-35-6063,-24 35 6063,15-55-6579,-15 55 6579</inkml:trace>
  <inkml:trace contextRef="#ctx0" brushRef="#br0" timeOffset="221233.6538">8361 13958 7611,'0'0'0,"0"0"5934,0 0-5934,0 0 5547,0 0-5547,0 17 5289,0-17-5289,2 42 3096,-2-42-3096,0 37 1161,0-37-1161,0 57 1032,0-57-1032,0 65 516,0-65-516,2 78 516,-2-78-516,0 85 516,0-85-516,1 93 387,-1-93-387,4 95 258,-4-95-258,3 91 258,-3-91-258,2 80 387,-2-80-387,3 69 129,-3-69-129,4 56 0,-4-56 0,1 44-129,-1-44 129,4 27-387,-4-27 387,0 0-645,0 0 645,12 1-4257,-12-1 4257,0-22-5676,0 22 5676,7-36-5805,-7 36 5805,1-52-6321,-1 52 6321</inkml:trace>
  <inkml:trace contextRef="#ctx0" brushRef="#br0" timeOffset="222080.7023">8577 14004 10062,'0'0'0,"8"-56"5805,-8 56-5805,4-17 5418,-4 17-5418,15-4 5160,-15 4-5160,0 0 1419,0 0-1419,24 12 903,-24-12-903,11 23 903,-11-23-903,14 38 387,-14-38-387,12 53 387,-12-53-387,14 69 258,-14-69-258,10 75 129,-10-75-129,11 85 258,-11-85-258,6 89 129,-6-89-129,8 91 129,-8-91-129,8 86 258,-8-86-258,8 81 129,-8-81-129,5 62 0,-5-62 0,3 49 0,-3-49 0,5 35 0,-5-35 0,4 21 0,-4-21 0,0 0 0,0 0 0,0 0 0,0 0 0,8-25 0,-8 25 0,4-29-129,-4 29 129,4-31 0,-4 31 0,7-28 129,-7 28-129,9-29 0,-9 29 0,13-19 129,-13 19-129,17-10 0,-17 10 0,19 0 0,-19 0 0,18 10 0,-18-10 0,21 22 0,-21-22 0,20 29 129,-20-29-129,15 32-129,-15-32 129,10 36 0,-10-36 0,7 37-129,-7-37 129,1 40 0,-1-40 0,-4 27 0,4-27 0,-16 19-129,16-19 129,-20 15 0,20-15 0,-25 2-129,25-2 129,-30 0 0,30 0 0,-29-11 0,29 11 0,-29-22-129,29 22 129,-29-27 0,29 27 0,-25-26-129,25 26 129,-19-19 0,19 19 0,-13-16 0,13 16 0,-9-11 0,9 11 0,0 0 0,0 0 0,0 0-129,0 0 129,5 2 129,-5-2-129,12 9 129,-12-9-129,20 17 129,-20-17-129,21 12 0,-21-12 0,28 14 0,-28-14 0,32 14 0,-32-14 0,36 6 0,-36-6 0,40 0 0,-40 0 0,41-6-129,-41 6 129,42-16-129,-42 16 129,39-25 0,-39 25 0,40-30-129,-40 30 129,36-37 0,-36 37 0,26-45 0,-26 45 0,20-44-129,-20 44 129,14-41-129,-14 41 129,7-34 0,-7 34 0,0-28 0,0 28 0,-7-22-258,7 22 258,-15-7-129,15 7 129,-19 0-129,19 0 129,-20 14-258,20-14 258,-17 28-129,17-28 129,-17 36-129,17-36 129,-13 46-129,13-46 129,-7 51-129,7-51 129,0 55-129,0-55 129,0 51 0,0-51 0,13 48-129,-13-48 129,20 40-129,-20-40 129,23 28-774,-23-28 774,31 34-2064,-31-34 2064,29 9-5031,-29-9 5031,31 3-5289,-31-3 5289,27-9-5547,-27 9 5547,32-20-6063,-32 20 6063</inkml:trace>
  <inkml:trace contextRef="#ctx0" brushRef="#br0" timeOffset="222915.75">9445 14554 9288,'0'0'0,"42"-14"5289,-42 14-5289,20 0 5031,-20 0-5031,0 0 4644,0 0-4644,14 4 1032,-14-4-1032,-6 5 774,6-5-774,-13 17 516,13-17-516,-23 18 129,23-18-129,-25 24 129,25-24-129,-25 28 129,25-28-129,-28 35 129,28-35-129,-22 36 129,22-36-129,-16 41 0,16-41 0,-9 38 258,9-38-258,0 32 129,0-32-129,9 21 129,-9-21-129,25 13 258,-25-13-258,29 0 129,-29 0-129,39-11 258,-39 11-258,42-30 129,-42 30-129,43-45 258,-43 45-258,42-61 0,-42 61 0,41-68 258,-41 68-258,32-80 129,-32 80-129,26-84 0,-26 84 0,16-89 0,-16 89 0,11-91 0,-11 91 0,2-79 0,-2 79 0,0-73 0,0 73 0,-1-58 129,1 58-129,-5-47-129,5 47 129,-11-20 129,11 20-129,0 0 0,0 0 0,-18 17 258,18-17-258,-8 48 129,8-48-129,-8 62 129,8-62-129,-7 76 129,7-76-129,-8 90 0,8-90 0,-2 96 0,2-96 0,0 96 129,0-96-129,0 92 0,0-92 0,6 87-129,-6-87 129,8 74 0,-8-74 0,15 61-129,-15-61 129,16 51 0,-16-51 0,21 27 0,-21-27 0,19 14-129,-19-14 129,23 0-129,-23 0 129,25-19 0,-25 19 0,22-34-129,-22 34 129,24-42-129,-24 42 129,22-52-129,-22 52 129,20-55 0,-20 55 0,18-48 0,-18 48 0,14-41 0,-14 41 0,13-34 0,-13 34 0,7-20 129,-7 20-129,0 0 0,0 0 0,0 0-129,0 0 129,5 28 0,-5-28 0,0 31-129,0-31 129,0 44 0,0-44 0,-2 48 0,2-48 0,0 56 0,0-56 0,0 58-129,0-58 129,9 56 129,-9-56-129,13 47 129,-13-47-129,18 42 0,-18-42 0,21 35 129,-21-35-129,28 17 0,-28-17 0,25 13 0,-25-13 0,25 0 0,-25 0 0,24-14-129,-24 14 129,17-25 0,-17 25 0,12-33-129,-12 33 129,1-36 0,-1 36 0,-1-42-129,1 42 129,-16-36 0,16 36 0,-21-35 0,21 35 0,-26-32 0,26 32 0,-27-26-129,27 26 129,-26-21 0,26 21 0,-24-14 0,24 14 0,-18-7-129,18 7 129,-14-3 0,14 3 0,0 0 0,0 0 0,0 0-129,0 0 129,8 11 129,-8-11-129,19 10 0,-19-10 0,23 9 129,-23-9-129,26 9 0,-26-9 0,27 6 0,-27-6 0,28 2 129,-28-2-129,25 0-129,-25 0 129,21-10 0,-21 10 0,16-15-516,-16 15 516,1-33-1548,-1 33 1548,0-27-5031,0 27 5031,-12-38-5031,12 38 5031,-13-38-5547,13 38 5547,-25-42-6063,25 42 6063</inkml:trace>
  <inkml:trace contextRef="#ctx0" brushRef="#br0" timeOffset="223261.7698">10380 13861 7224,'0'0'0,"10"47"4644,-10-47-4644,2 41 4257,-2-41-4257,-2 41 3354,2-41-3354,0 46-2451,0-46 2451,0 50-4257,0-50 4257,0 38-4515,0-38 4515,0 33-5031,0-33 5031</inkml:trace>
  <inkml:trace contextRef="#ctx0" brushRef="#br0" timeOffset="223422.779">10525 13878 10707,'0'0'0,"12"38"5160,-12-38-5160,1 51 5031,-1-51-5031,0 52 4773,0-52-4773,1 58 129,-1-58-129,0 59-1806,0-59 1806,-2 40-4515,2-40 4515,-7 21-5031,7-21 5031,-11 1-5418,11-1 5418,-11-15-5934,11 15 5934</inkml:trace>
  <inkml:trace contextRef="#ctx0" brushRef="#br0" timeOffset="223885.8055">7593 13602 12126,'0'0'0,"-9"70"5289,9-70-5289,0 53 5160,0-53-5160,9 66 4773,-9-66-4773,14 69-387,-14-69 387,9 54-4386,-9-54 4386,14 49-5031,-14-49 5031,12 29-5289,-12-29 5289,17 11-5805,-17-11 5805</inkml:trace>
  <inkml:trace contextRef="#ctx0" brushRef="#br0" timeOffset="224037.8142">7712 13579 13158,'0'0'0,"20"51"5676,-20-51-5676,14 57 5031,-14-57-5031,12 57 5289,-12-57-5289,18 58 0,-18-58 0,14 59-1032,-14-59 1032,5 47-5031,-5-47 5031,8 47-5289,-8-47 5289,0 37-5676,0-37 5676,1 33-6192,-1-33 6192</inkml:trace>
  <inkml:trace contextRef="#ctx0" brushRef="#br0" timeOffset="224636.8485">7579 15675 8385,'0'0'0,"-7"-27"5418,7 27-5418,-12-5 4902,12 5-4902,-18-2 4515,18 2-4515,-17 2 774,17-2-774,-24 8 129,24-8-129,-22 9 258,22-9-258,-27 12 387,27-12-387,-22 18 387,22-18-387,-20 12 387,20-12-387,-13 17 516,13-17-516,-11 13 516,11-13-516,0 15 645,0-15-645,0 10 516,0-10-516,12 16 516,-12-16-516,16 8 387,-16-8-387,16 11 387,-16-11-387,21 10 258,-21-10-258,20 11 258,-20-11-258,18 12 129,-18-12-129,17 10 129,-17-10-129,12 12 129,-12-12-129,9 14 129,-9-14-129,9 19 129,-9-19-129,3 18 129,-3-18-129,0 21 0,0-21 0,0 21 129,0-21-129,-3 20 129,3-20-129,-9 21 0,9-21 0,-13 23 0,13-23 0,-13 19 0,13-19 0,-20 13 0,20-13 0,-23 9 0,23-9 0,-28 3 0,28-3 0,-28 1 0,28-1 0,-33 0-129,33 0 129,-33-4-129,33 4 129,-30-11-258,30 11 258,-33-15-516,33 15 516,-21-5-1290,21 5 1290,-31-17-5289,31 17 5289,-11-4-5289,11 4 5289,-14-14-5676,14 14 5676,0 0-6321,0 0 6321</inkml:trace>
  <inkml:trace contextRef="#ctx0" brushRef="#br0" timeOffset="225175.8793">7870 15207 11481,'0'0'0,"16"48"5676,-16-48-5676,4 45 4902,-4-45-4902,6 62 4902,-6-62-4902,0 70 387,0-70-387,0 83 258,0-83-258,-10 86 258,10-86-258,-9 89 129,9-89-129,-11 79 258,11-79-258,-10 71 129,10-71-129,-8 58 129,8-58-129,-6 44 258,6-44-258,-1 31 0,1-31 0,0 0 129,0 0-129,4-2 129,-4 2-129,11-23 0,-11 23 0,13-30 0,-13 30 0,15-35 0,-15 35 0,17-36 0,-17 36 0,18-38 0,-18 38 0,19-32 0,-19 32 0,18-19 0,-18 19 0,16 0 129,-16 0-129,16 14 0,-16-14 0,14 30 0,-14-30 0,12 33 129,-12-33-129,11 42 129,-11-42-129,10 43 0,-10-43 0,8 40 0,-8-40 0,5 33-387,-5-33 387,12 28-1419,-12-28 1419,0 0-5031,0 0 5031,16 0-5160,-16 0 5160,8-19-5547,-8 19 5547,18-25-6192,-18 25 6192</inkml:trace>
  <inkml:trace contextRef="#ctx0" brushRef="#br0" timeOffset="225350.8893">8250 15866 11739,'0'0'0,"5"81"5547,-5-81-5547,2 34 4773,-2-34-4773,1 23 4386,-1-23-4386,0 0-1677,0 0 1677,0 0-4773,0 0 4773,-1-25-4902,1 25 4902,0-30-5676,0 30 5676,0-44-5805,0 44 5805</inkml:trace>
  <inkml:trace contextRef="#ctx0" brushRef="#br0" timeOffset="225469.8961">8267 15522 5547,'0'0'0,"16"13"774,-16-13-774,0 0 387,0 0-387,20 12 0,-20-12 0,14 3-4386,-14-3 4386</inkml:trace>
  <inkml:trace contextRef="#ctx0" brushRef="#br0" timeOffset="225771.9134">8442 15723 9933,'0'0'0,"10"121"5547,-10-121-5547,5 60 4773,-5-60-4773,2 43 4902,-2-43-4902,10 39 774,-10-39-774,0 18 516,0-18-516,0 0 258,0 0-258,0 0 129,0 0-129,0-9 0,0 9 0,0-29 129,0 29-129,4-30 0,-4 30 0,1-39 129,-1 39-129,5-35 129,-5 35-129,6-35 258,-6 35-258,9-24 129,-9 24-129,8-18 258,-8 18-258,13-2 258,-13 2-258,12 9 129,-12-9-129,16 23 129,-16-23-129,13 36 129,-13-36-129,16 39 258,-16-39-258,14 43-129,-14-43 129,15 35-516,-15-35 516,21 40-4902,-21-40 4902,11 18-5031,-11-18 5031,17 17-5160,-17-17 5160,9-7-5805,-9 7 5805</inkml:trace>
  <inkml:trace contextRef="#ctx0" brushRef="#br0" timeOffset="226528.9567">8861 15794 8256,'0'0'0,"6"76"5676,-6-76-5676,0 37 5418,0-37-5418,4 41 5031,-4-41-5031,2 18 3483,-2-18-3483,2 28 0,-2-28 0,8 20-903,-8-20 903,0 0-4773,0 0 4773,0-19-5031,0 19 5031,0-34-5160,0 34 5160,5-38-6063,-5 38 6063</inkml:trace>
  <inkml:trace contextRef="#ctx0" brushRef="#br0" timeOffset="226656.964">8871 15577 10836,'0'0'0,"-9"22"5031,9-22-5031,0 17 5031,0-17-5031,8 19 4128,-8-19-4128,12 14-4128,-12-14 4128,0 0-4386,0 0 4386,17 9-5289,-17-9 5289,10-11-5676,-10 11 5676</inkml:trace>
  <inkml:trace contextRef="#ctx0" brushRef="#br0" timeOffset="227228.9967">9078 15725 9030,'0'0'0,"8"63"5418,-8-63-5418,7 45 5160,-7-45-5160,2 43 5160,-2-43-5160,12 53 1419,-12-53-1419,0 42 774,0-42-774,6 41 645,-6-41-645,1 28 258,-1-28-258,1 17 258,-1-17-258,0 0 129,0 0-129,0 0 0,0 0 0,7-10-258,-7 10 258,1-25-129,-1 25 129,4-34-258,-4 34 258,5-43-129,-5 43 129,7-36-129,-7 36 129,9-30-129,-9 30 129,11-27-129,-11 27 129,10-17-129,-10 17 129,15 0 0,-15 0 0,15 3 129,-15-3-129,18 25 0,-18-25 0,18 30 129,-18-30-129,20 33 129,-20-33-129,18 33 129,-18-33-129,21 30 0,-21-30 0,20 23 129,-20-23-129,20 14 129,-20-14-129,17 6 0,-17-6 0,16 0 0,-16 0 0,13-11 0,-13 11 0,9-19 0,-9 19 0,4-23 0,-4 23 0,0-26 0,0 26 0,-1-29 0,1 29 0,-12-25-129,12 25 129,-14-16 0,14 16 0,-16-14 0,16 14 0,-17 0-129,17 0 129,-15 7 0,15-7 0,-13 18-129,13-18 129,-6 28 0,6-28 0,0 37 0,0-37 0,2 39-129,-2-39 129,9 36-258,-9-36 258,21 40-387,-21-40 387,19 28-1419,-19-28 1419,32 26-4773,-32-26 4773,27 15-4902,-27-15 4902,33 10-5418,-33-10 5418,31 0-5805,-31 0 5805</inkml:trace>
  <inkml:trace contextRef="#ctx0" brushRef="#br0" timeOffset="227572.0164">9728 15675 9288,'0'0'0,"11"2"5160,-11-2-5160,0 14 4902,0-14-4902,-9 10 4644,9-10-4644,-20 6 387,20-6-387,-22 6 258,22-6-258,-27 7 258,27-7-258,-24 14 258,24-14-258,-22 14 129,22-14-129,-17 21 129,17-21-129,-10 22 0,10-22 0,0 26 0,0-26 0,7 30 129,-7-30-129,19 32 129,-19-32-129,22 27 258,-22-27-258,24 30 258,-24-30-258,25 27 129,-25-27-129,24 25 258,-24-25-258,18 20 129,-18-20-129,9 15 258,-9-15-258,0 0 129,0 0-129,0 22 129,0-22-129,-17 9 0,17-9 0,-23 3-258,23-3 258,-27 2-516,27-2 516,-40-12-2580,40 12 2580,-33-6-4773,33 6 4773,-34-12-5031,34 12 5031,-25-13-5547,25 13 5547,-20-19-5805,20 19 5805</inkml:trace>
  <inkml:trace contextRef="#ctx0" brushRef="#br0" timeOffset="227896.0349">9954 15666 9030,'0'0'0,"5"-13"5160,-5 13-5160,0 0 4644,0 0-4644,-12 0 4644,12 0-4644,-10 15 387,10-15-387,-12 19 387,12-19-387,-9 29 387,9-29-387,-10 31 258,10-31-258,-1 37 387,1-37-387,0 36 258,0-36-258,3 38 258,-3-38-258,10 33 258,-10-33-258,17 34 387,-17-34-387,18 23 387,-18-23-387,18 20 387,-18-20-387,18 12 258,-18-12-258,14 15 129,-14-15-129,0 0 129,0 0-129,10 14 258,-10-14-258,0 0 0,0 0 0,-18 6-129,18-6 129,-24 6-645,24-6 645,-41 0-4773,41 0 4773,-38 1-5031,38-1 5031,-52 0-5289,52 0 5289,-50 1-5805,50-1 5805</inkml:trace>
  <inkml:trace contextRef="#ctx0" brushRef="#br0" timeOffset="228461.0672">9491 16333 11223,'0'0'0,"16"1"5676,-16-1-5676,-9 10 5289,9-10-5289,-36 10 4902,36-10-4902,-66 2 516,66-2-516,-92 9 645,92-9-645,-128 4 645,128-4-645,-151 11 516,151-11-516,-171 8 258,171-8-258,-186 16 387,186-16-387,-194 12 258,194-12-258,-188 10 129,188-10-129,-177 10 129,177-10-129,-157 13 258,157-13-258,-131 9 0,131-9 0,-105 13 0,105-13 0,-82 15 129,82-15-129,-55 7-258,55-7 258,-37 9-387,37-9 387,-21 0-1419,21 0 1419,0 0-5289,0 0 5289,0 0-5418,0 0 5418,0 0-5934,0 0 5934,10-20-6321,-10 20 6321</inkml:trace>
  <inkml:trace contextRef="#ctx0" brushRef="#br0" timeOffset="244560.9881">12036 896 2193</inkml:trace>
  <inkml:trace contextRef="#ctx0" brushRef="#br0" timeOffset="244636.9924">12036 896 2193,'74'157'3870,"-74"-157"-3870,44 85 3870,-44-85-3870,34 86 3870,-34-86-3870,39 85 774,-39-85-774,27 61-1032,-27-61 1032,0 0-2193,0 0 2193,45 71-2967,-45-71 2967,0 0-3096,0 0 3096,15-54-2580,-15 54 2580,0-77-1935,0 77 1935</inkml:trace>
  <inkml:trace contextRef="#ctx0" brushRef="#br0" timeOffset="246484.0981">12279 921 258,'0'0'0,"-25"-268"4128,25 268-4128,-9-89 4257,9 89-4257,0 0 3741,0 0-3741,0 0 3225,0 0-3225,52 38 3483,-52-38-3483,29 131 2451,-29-131-2451,49 193 2193,-49-193-2193,39 231 0,-39-231 0,48 253-129,-48-253 129,45 257-258,-45-257 258,41 235-258,-41-235 258,37 200-387,-37-200 387,29 151-645,-29-151 645,26 105-645,-26-105 645,25 40-645,-25-40 645,21-17 129,-21 17-129,22-77 258,-22 77-258,20-128 258,-20 128-258,22-166 645,-22 166-645,24-197 516,-24 197-516,31-212 645,-31 212-645,29-221 645,-29 221-645,38-202 774,-38 202-774,36-169 903,-36 169-903,42-122 258,-42 122-258,46-60 645,-46 60-645,46 8 0,-46-8 0,49 80 0,-49-80 0,49 148 129,-49-148-129,47 200-387,-47-200 387,44 233 258,-44-233-258,50 243-516,-50-243 516,46 231-516,-46-231 516,41 204-645,-41-204 645,33 153-774,-33-153 774,38 96-645,-38-96 645,28 20-774,-28-20 774,33-36-258,-33 36 258,26-96-387,-26 96 387,29-151-258,-29 151 258,28-182-129,-28 182 129,34-212 387,-34 212-387,39-223 0,-39 223 0,43-229 516,-43 229-516,47-216 774,-47 216-774,48-183 645,-48 183-645,54-146 258,-54 146-258,57-80 258,-57 80-258,59-13 258,-59 13-258,58 48 387,-58-48-387,61 125 0,-61-125 0,59 182-258,-59-182 258,61 228-387,-61-228 387,63 248-516,-63-248 516,65 246-516,-65-246 516,59 224-516,-59-224 516,56 167-645,-56-167 645,56 124-1548,-56-124 1548,46 43-1161,-46-43 1161,57-10-774,-57 10 774,46-80-516,-46 80 516,53-133-516,-53 133 516,50-173-129,-50 173 129,63-203-129,-63 203 129,69-219 387,-69 219-387,72-235 1161,-72 235-1161,82-227 1032,-82 227-1032,73-197 1290,-73 197-1290,81-154 903,-81 154-903,73-99 1032,-73 99-1032,74-32 516,-74 32-516,62 36 903,-62-36-903,59 118 516,-59-118-516,53 182-258,-53-182 258,51 239 129,-51-239-129,54 267-903,-54-267 903,57 264-774,-57-264 774,55 255-516,-55-255 516,54 204-1161,-54-204 1161,60 159-1419,-60-159 1419,54 76-1677,-54-76 1677,63 14-1161,-63-14 1161,60-43-387,-60 43 387,63-111-387,-63 111 387,61-146 129,-61 146-129,72-180-129,-72 180 129,75-194 516,-75 194-516,82-213 903,-82 213-903,88-203 1419,-88 203-1419,82-187 1548,-82 187-1548,92-150 903,-92 150-903,81-109 1032,-81 109-1032,83-56 258,-83 56-258,75 0 258,-75 0-258,69 67 0,-69-67 0,59 123-387,-59-123 387,58 181 0,-58-181 0,55 209-774,-55-209 774,52 216-258,-52-216 258,51 213-903,-51-213 903,45 175-1161,-45-175 1161,49 136-2193,-49-136 2193,37 50-3096,-37-50 3096,42-10-4257,-42 10 4257,40-94-3225,-40 94 3225,43-147-2193,-43 147 2193,32-188-1935,-32 188 1935,46-226-645,-46 226 645,45-245 645,-45 245-645,54-264 2451,-54 264-2451,66-244 3741,-66 244-3741,64-211 5031,-64 211-5031,65-157 3483,-65 157-3483,56-102 2580,-56 102-2580,63-30 1935,-63 30-1935,46 30 774,-46-30-774,44 112 516,-44-112-516,28 177 129,-28-177-129,23 233-129,-23-233 129,16 269-903,-16-269 903,14 276-516,-14-276 516,13 270-903,-13-270 903,14 228-645,-14-228 645,10 189-516,-10-189 516,11 132-774,-11-132 774,8 77-516,-8-77 516,3 12-387,-3-12 387,0-43 258,0 43-258,-3-97 258,3 97-258,-16-143 258,16 143-258,-24-167 0,24 167 0,-29-191 516,29 191-516,-37-188 774,37 188-774,-43-171 774,43 171-774,-48-129 774,48 129-774,-59-78 645,59 78-645,-65 4 0,65-4 0,-75 86 129,75-86-129,-79 165 645,79-165-645,-91 241-387,91-241 387,-96 295 129,96-295-129,-99 337-516,99-337 516,-102 349-516,102-349 516,-97 340-645,97-340 645,-98 281-516,98-281 516,-86 231-516,86-231 516,-91 160-645,91-160 645,-75 91-258,75-91 258,-72 18-645,72-18 645,-65-38-129,65 38 129,-62-104-258,62 104 258,-58-143-129,58 143 129,-55-171-258,55 171 258,-52-194 0,52 194 0,-45-200 516,45 200-516,-44-205 129,44 205-129,-43-173 774,43 173-774,-45-143 129,45 143-129,-46-83 645,46 83-645,-50-19 129,50 19-129,-56 39 129,56-39-129,-65 116 0,65-116 0,-71 169-387,71-169 387,-73 236 0,73-236 0,-78 264-645,78-264 645,-75 283-129,75-283 129,-75 268-387,75-268 387,-67 239-129,67-239 129,-65 193-129,65-193 129,-57 140 0,57-140 0,-51 83 0,51-83 0,-45 15 0,45-15 0,-39-38-129,39 38 129,-35-98 0,35 98 0,-30-138-129,30 138 129,-26-166 129,26 166-129,-22-181 0,22 181 0,-14-191 0,14 191 0,-12-177-129,12 177 129,-8-145-129,8 145 129,-8-105 129,8 105-129,-9-46 0,9 46 0,-13 8 0,13-8 0,-17 80-129,17-80 129,-25 136 0,25-136 0,-35 194 0,35-194 0,-38 234 129,38-234-129,-46 249 0,46-249 0,-44 245 0,44-245 0,-44 214-387,44-214 387,-45 173-129,45-173 129,-43 107 0,43-107 0,-38 44 0,38-44 0,-36-26 0,36 26 0,-35-95-129,35 95 129,-34-156 129,34 156-129,-37-199 129,37 199-129,-38-236 258,38 236-258,-39-261 129,39 261-129,-43-272 0,43 272 0,-45-267 0,45 267 0,-52-255 0,52 255 0,-54-232 645,54 232-645,-55-203 0,55 203 0,-60-158 645,60 158-645,-61-114 129,61 114-129,-64-53 387,64 53-387,-67 2-129,67-2 129,-67 56-258,67-56 258,-66 116-258,66-116 258,-66 141-387,66-141 387,-62 166-129,62-166 129,-56 161-774,56-161 774,-52 150-387,52-150 387,-54 115-774,54-115 774,-45 75-516,45-75 516,-46 15-645,46-15 645,-42-39-387,42 39 387,-45-89-1032,45 89 1032,-50-141-645,50 141 645,-53-174 0,53 174 0,-50-207-516,50 207 516,-54-229 516,54 229-516,-54-238 258,54 238-258,-56-205 774,56 205-774,-60-185 645,60 185-645,-59-120 1161,59 120-1161,-68-62 774,68 62-774,-63 17 387,63-17-387,-74 88 645,74-88-645,-67 149 258,67-149-258,-75 211 0,75-211 0,-70 224-258,70-224 258,-70 236-1161,70-236 1161,-75 189-2193,75-189 2193,-65 157-2193,65-157 2193,-70 68-2322,70-68 2322,-63 14-1806,63-14 1806,-73-44-2580,73 44 2580,-59-113-1677,59 113 1677,-62-161-1806,62 161 1806,-55-209-2966,55 209 2966</inkml:trace>
  <inkml:trace contextRef="#ctx0" brushRef="#br0" timeOffset="246939.1241">12336 1531 4644</inkml:trace>
  <inkml:trace contextRef="#ctx0" brushRef="#br0" timeOffset="247520.1573">12336 1531 4644,'55'66'2580,"-55"-66"-2580,30 12 2709,-30-12-2709,44 36 2064,-44-36-2064,30-3-2193,-30 3 2193,41-17-1161,-41 17 1161,0 0 516,0 0-516,79-67 1677,-79 67-1677,57-41 1935,-57 41-1935,55-57 3096,-55 57-3096,77-41 2580,-77 41-2580,73-35 2064,-73 35-2064,98-13 1935,-98 13-1935,95 0 1677,-95 0-1677,117 44 1677,-117-44-1677,116 67 903,-116-67-903,131 98 645,-131-98-645,128 125 0,-128-125 0,135 141 258,-135-141-258,130 141-129,-130-141 129,133 134-516,-133-134 516,124 113-129,-124-113 129,119 81-903,-119-81 903,109 41-258,-109-41 258,102 0-129,-102 0 129,97-58 129,-97 58-129,89-89 0,-89 89 0,86-128 129,-86 128-129,85-160 387,-85 160-387,86-175 387,-86 175-387,91-188 387,-91 188-387,92-182 516,-92 182-516,95-173 258,-95 173-258,96-130 387,-96 130-387,102-111-516,-102 111 516,107-55 258,-107 55-258,108 0-258,-108 0 258,108 47-129,-108-47 129,107 101-129,-107-101 129,109 140-258,-109-140 258,111 173-129,-111-173 129,115 176-516,-115-176 516,113 172 387,-113-172-387,110 143-387,-110-143 387,105 108 129,-105-108-129,99 49-129,-99-49 129,96 0 516,-96 0-516,90-60-129,-90 60 129,81-107 129,-81 107-129,73-139 387,-73 139-387,66-171 0,-66 171 0,60-184 387,-60 184-387,56-189 258,-56 189-258,47-160 645,-47 160-645,40-131-645,-40 131 645,35-82 387,-35 82-387,0 0-129,0 0 129,0 0-129,0 0 129,39 128 387,-39-128-387,-5 158-516,5-158 516,-22 194-129,22-194 129,-32 203-516,32-203 516,-41 210 387,41-210-387,-56 191-387,56-191 387,-67 149-258,67-149 258,-83 95-129,83-95 129,-96 41-258,96-41 258,-106-2 129,106 2-129,-111-49 258,111 49-258,-115-81 0,115 81 0,-118-104-387,118 104 387,-107-121-516,107 121 516,-104-129-903,104 129 903,-75-121-2064,75 121 2064,-79-102-3870,79 102 3870,-53-72-5031,53 72 5031,-44-35-5805,44 35 5805,-31 0-5547,31 0 5547</inkml:trace>
  <inkml:trace contextRef="#ctx0" brushRef="#br0" timeOffset="249117.2487">14297 14157 3999</inkml:trace>
  <inkml:trace contextRef="#ctx0" brushRef="#br0" timeOffset="252436.4385">14297 14157 3999,'5'14'5031,"-5"-14"-5031,5 13 4902,-5-13-4902,0 0 4515,0 0-4515,0 0 1161,0 0-1161,0 0 774,0 0-774,0 0 516,0 0-516,12 10 516,-12-10-516,0 0 258,0 0-258,0 0 258,0 0-258,0 0 129,0 0-129,0 0 129,0 0-129,-11-1 129,11 1-129,0 0 129,0 0-129,-18-3 129,18 3-129,-11 0 258,11 0-258,-17-6 258,17 6-258,-14-2 129,14 2-129,-20-5 258,20 5-258,-14-2 258,14 2-258,-18-8 129,18 8-129,-13-5 258,13 5-258,-12-3 129,12 3-129,-10-8 0,10 8 0,0 0 387,0 0-387,-12-4 129,12 4-129,0 0 258,0 0-258,0 0 129,0 0-129,0 0 129,0 0-129,0 0 129,0 0-129,0 0 258,0 0-258,0 0 129,0 0-129,10-12 129,-10 12-129,10-4 129,-10 4-129,11-5 129,-11 5-129,16-7 129,-16 7-129,17-11 0,-17 11 0,19-10 129,-19 10-129,21-15 0,-21 15 0,21-13 129,-21 13-129,21-16 0,-21 16 0,24-14 0,-24 14 0,17-10 0,-17 10 0,18-9 0,-18 9 0,14-6 0,-14 6 0,10-6 0,-10 6 0,0 0-129,0 0 129,12-4 0,-12 4 0,0 0 0,0 0 0,0 0 0,0 0 0,-5 0-129,5 0 129,0 0 0,0 0 0,-23-4-129,23 4 129,-13-5 0,13 5 0,-17-9 0,17 9 0,-18-13 129,18 13-129,-20-16 0,20 16 0,-20-15 129,20 15-129,-20-18 0,20 18 0,-21-18 129,21 18-129,-17-13 0,17 13 0,-16-16 129,16 16-129,-13-16 258,13 16-258,-13-9 0,13 9 0,-7-10 129,7 10-129,0 0 0,0 0 0,-6-13 0,6 13 0,0 0 0,0 0 0,1-12 129,-1 12-129,0 0 0,0 0 0,12-1 0,-12 1 0,0 0 0,0 0 0,20 0 0,-20 0 0,10-3 0,-10 3 0,12 0 129,-12 0-129,13-1 0,-13 1 0,15-1 0,-15 1 0,13-3 0,-13 3 0,14-2 0,-14 2 0,16-3 0,-16 3 0,13-4 0,-13 4 0,15-3 0,-15 3 0,12-8 0,-12 8 0,9-6 0,-9 6 0,0 0 0,0 0 0,12-15-129,-12 15 129,0 0 0,0 0 0,0-14-129,0 14 129,0 0 0,0 0 0,-12-13 0,12 13 0,-13-7-129,13 7 129,-17-7 0,17 7 0,-23-9 0,23 9 0,-22-10 0,22 10 0,-24-15 0,24 15 0,-25-17 0,25 17 0,-25-20 0,25 20 0,-22-19 0,22 19 0,-20-22 0,20 22 0,-16-22 0,16 22 0,-16-21 0,16 21 0,-9-23 0,9 23 0,-8-19 0,8 19 0,-2-17 129,2 17-129,0-14 0,0 14 0,0-12 129,0 12-129,0 0 0,0 0 0,11-17 129,-11 17-129,0 0 0,0 0 0,19-7 0,-19 7 0,0 0 129,0 0-129,19-2 0,-19 2 0,11 0 0,-11 0 0,11 0 0,-11 0 0,9 0 0,-9 0 0,13 0 0,-13 0 0,10 0 0,-10 0 0,12 0 129,-12 0-129,12 0 0,-12 0 0,12 0 0,-12 0 0,11-2 0,-11 2 0,10-1 0,-10 1 0,0 0-129,0 0 129,17-7 0,-17 7 0,0 0 0,0 0 0,11-3 0,-11 3 0,0 0 0,0 0 0,0 0-129,0 0 129,0 0 0,0 0 0,0 0 0,0 0 0,0 0 0,0 0 0,0-13-129,0 13 129,0 0 0,0 0 0,-8-13 0,8 13 0,0 0 0,0 0 0,-18-18 0,18 18 0,-12-13 0,12 13 0,-16-14 0,16 14 0,-14-13 0,14 13 0,-14-13 0,14 13 0,-14-14 0,14 14 0,-14-15 0,14 15 0,-11-15 129,11 15-129,-11-14 0,11 14 0,-8-13 0,8 13 0,-8-11 0,8 11 0,0 0 0,0 0 0,-8-19 0,8 19 0,0 0 0,0 0 0,-1-14 0,1 14 0,0 0-129,0 0 129,0 0 129,0 0-129,4-18 0,-4 18 0,0 0 129,0 0-129,16-13 0,-16 13 0,14-6 129,-14 6-129,13-9 0,-13 9 0,19-7 0,-19 7 0,18-7 0,-18 7 0,20-6-129,-20 6 129,23-7 0,-23 7 0,18-4 0,-18 4 0,19-7 0,-19 7 0,15-2 0,-15 2 0,13 0 0,-13 0 0,0 0-129,0 0 129,15-3 0,-15 3 0,0 0 0,0 0 0,0 0-129,0 0 129,0 0 0,0 0 0,-8-11-129,8 11 129,-12-7 0,12 7 0,-17-13 0,17 13 0,-18-13 0,18 13 0,-23-16 0,23 16 0,-25-18 0,25 18 0,-24-20 0,24 20 0,-23-20 129,23 20-129,-23-22 0,23 22 0,-21-21 0,21 21 0,-16-20 0,16 20 0,-13-20 0,13 20 0,-12-24 129,12 24-129,-5-26 0,5 26 0,-4-23 129,4 23-129,0-23 0,0 23 0,0-25 129,0 25-129,5-26 0,-5 26 0,7-27 0,-7 27 0,7-28 0,-7 28 0,11-23 0,-11 23 0,8-20-129,-8 20 129,11-18 129,-11 18-129,10-15 0,-10 15 0,10-13 0,-10 13 0,10-8 0,-10 8 0,0 0 0,0 0 0,19-5 0,-19 5 0,0 0 0,0 0 0,17 0 129,-17 0-129,0 0 129,0 0-129,14 0 0,-14 0 0,0 0 0,0 0 0,12 0 0,-12 0 0,0 0 0,0 0 0,0 0-129,0 0 129,12-3 0,-12 3 0,0 0 0,0 0 0,4-11-129,-4 11 129,0-11 0,0 11 0,0-12 0,0 12 0,-5-15-129,5 15 129,-7-15 0,7 15 0,-9-13 129,9 13-129,-13-17 0,13 17 0,-15-19-129,15 19 129,-18-16 0,18 16 0,-19-16 0,19 16 0,-22-19 0,22 19 0,-23-17 0,23 17 0,-21-20 0,21 20 0,-18-19-129,18 19 129,-17-19 129,17 19-129,-13-21 0,13 21 0,-11-20 0,11 20 0,-5-17 129,5 17-129,-1-16-129,1 16 129,1-11 129,-1 11-129,0 0 129,0 0-129,21-15 0,-21 15 0,14-4-129,-14 4 129,18-3 129,-18 3-129,22 0 129,-22 0-129,22 0 0,-22 0 0,27 0 0,-27 0 0,24-2 0,-24 2 0,25 0 129,-25 0-129,24-2 129,-24 2-129,20-1 0,-20 1 0,20-2 0,-20 2 0,15-3 0,-15 3 0,13-3 0,-13 3 0,0 0 0,0 0 0,13 0 0,-13 0 0,0 0-129,0 0 129,0 0 0,0 0 0,0 0-129,0 0 129,0 0 0,0 0 0,-8-14-129,8 14 129,0 0 129,0 0-129,-21-21 0,21 21 0,-15-22 0,15 22 0,-15-27 0,15 27 0,-19-28-129,19 28 129,-16-35 0,16 35 0,-19-38 0,19 38 0,-16-45 0,16 45 0,-16-45-129,16 45 129,-13-48 0,13 48 0,-11-43 0,11 43 0,-6-39 0,6 39 0,-6-37 0,6 37 0,-1-33 129,1 33-129,0-27 0,0 27 0,4-21 0,-4 21 0,7-14 0,-7 14 0,11-10 129,-11 10-129,13-8 0,-13 8 0,17-3 129,-17 3-129,19 0 129,-19 0-129,17 0 0,-17 0 0,20 0 0,-20 0 0,16 2 0,-16-2 0,16 1 0,-16-1 0,13 3-129,-13-3 129,9 4-129,-9-4 129,0 0 0,0 0 0,13 0-129,-13 0 129,0 0 0,0 0 0,0 0-129,0 0 129,0-10 0,0 10 0,0-12-129,0 12 129,-3-16 129,3 16-129,-5-24 0,5 24 0,-9-26 0,9 26 0,-9-29 129,9 29-129,-9-37-129,9 37 129,-11-41 129,11 41-129,-14-50 0,14 50 0,-14-52 0,14 52 0,-14-50 129,14 50-129,-13-51-129,13 51 129,-13-54 0,13 54 0,-12-50 0,12 50 0,-12-40 0,12 40 0,-8-36-129,8 36 129,-5-26 129,5 26-129,-2-20 0,2 20 0,-1-19 129,1 19-129,0 0 0,0 0 0,3-11 0,-3 11 0,0 0 0,0 0 0,18 0 129,-18 0-129,11 3 0,-11-3 0,12 2-129,-12-2 129,13 4 0,-13-4 0,13 3 0,-13-3 0,13 0 0,-13 0 0,15-1 0,-15 1 0,12-12 0,-12 12 0,12-14 0,-12 14 0,10-18 0,-10 18 0,9-24 0,-9 24 0,8-27-129,-8 27 129,7-26 0,-7 26 0,5-33 0,-5 33 0,4-33-129,-4 33 129,1-31 0,-1 31 0,0-27 0,0 27 0,0-23 0,0 23 0,-1-22-129,1 22 129,-4-17 0,4 17 0,-5-15-129,5 15 129,-5-12 129,5 12-129,0 0 0,0 0 0,0 0 0,0 0 0,-14-11 0,14 11 0,0 0 0,0 0 0,0 0 0,0 0 0,0 0-129,0 0 129,0 0 129,0 0-129,0 15 0,0-15 0,0 0-129,0 0 129,9 15-129,-9-15 129,0 0 129,0 0-129,10 11 0,-10-11 0,0 0 0,0 0 0,0 0 0,0 0 0,12-4-129,-12 4 129,2-16-129,-2 16 129,3-19 129,-3 19-129,0-25 0,0 25 0,0-30 0,0 30 0,0-30-129,0 30 129,0-34 0,0 34 0,0-32 0,0 32 0,-3-35 129,3 35-129,-4-31-129,4 31 129,-1-28 129,1 28-129,-3-23 0,3 23 0,-1-21 0,1 21 0,0-20 0,0 20 0,0-12 0,0 12 0,0-16 129,0 16-129,0-13 0,0 13 0,1-13 129,-1 13-129,6-19 0,-6 19 0,6-20 0,-6 20 0,6-20 0,-6 20 0,6-25 0,-6 25 0,8-28 0,-8 28 0,7-28-129,-7 28 129,6-22 0,-6 22 0,7-22 129,-7 22-129,4-13-129,-4 13 129,5-14 129,-5 14-129,0 0 129,0 0-129,4-12-129,-4 12 129,0 0 0,0 0 0,0 0 129,0 0-129,0 0 0,0 0 0,0 0-129,0 0 129,0 0-129,0 0 129,0 0-129,0 0 129,0 0 0,0 0 0,0 0 0,0 0 0,-8 5-129,8-5 129,0 0-129,0 0 129,-16 11 0,16-11 0,-10 10 129,10-10-129,-12 7 0,12-7 0,-15 13 0,15-13 0,-13 13 0,13-13 0,-17 16 129,17-16-129,-14 18 129,14-18-129,-15 22 0,15-22 0,-15 22 0,15-22 0,-13 21 0,13-21 0,-12 19 129,12-19-129,-11 19 0,11-19 0,-11 17 0,11-17 0,-8 18 129,8-18-129,-9 12 0,9-12 0,0 0 0,0 0 0,-12 14 129,12-14-129,0 0 0,0 0 0,0 0 0,0 0 0,-8 8 0,8-8 0,0 0 129,0 0-129,0 0 129,0 0-129,0-13 129,0 13-129,0 0 129,0 0-129,0-20 129,0 20-129,7-20 258,-7 20-258,6-21 129,-6 21-129,11-23 258,-11 23-258,10-26 129,-10 26-129,15-31 129,-15 31-129,14-30 129,-14 30-129,20-35 129,-20 35-129,19-32 0,-19 32 0,22-28 0,-22 28 0,21-25 0,-21 25 0,21-22 129,-21 22-129,20-21-258,-20 21 258,21-11 0,-21 11 0,20-6 0,-20 6 0,18 0 0,-18 0 0,15 1 129,-15-1-129,16 10-129,-16-10 129,10 9 0,-10-9 0,11 13 0,-11-13 0,9 20 258,-9-20-258,5 19 129,-5-19-129,8 19 0,-8-19 0,5 20 0,-5-20 0,7 25 0,-7-25 0,9 28 129,-9-28-129,12 24 129,-12-24-129,14 35 0,-14-35 0,15 31-129,-15-31 129,16 29 0,-16-29 0,16 34 0,-16-34 0,14 26-129,-14-26 129,15 22-129,-15-22 129,9 14-387,-9-14 387,12 19-774,-12-19 774,0 0-2064,0 0 2064,0 0-5418,0 0 5418,0-19-5547,0 19 5547,-9-23-6192,9 23 6192,-17-32-6321,17 32 6321</inkml:trace>
  <inkml:trace contextRef="#ctx0" brushRef="#br0" timeOffset="383840.9544">16950 8629 5031</inkml:trace>
  <inkml:trace contextRef="#ctx0" brushRef="#br0" timeOffset="384496.992">16950 8629 5031,'41'-11'5418,"-41"11"-5418,29 0 5289,-29 0-5289,31-1 4773,-31 1-4773,38 0 258,-38 0-258,43 0 129,-43 0-129,49 1 0,-49-1 0,55 6 0,-55-6 0,61 7 0,-61-7 0,69 7 0,-69-7 0,77 8 0,-77-8 0,84 12 0,-84-12 0,94 13 0,-94-13 0,103 25 258,-103-25-258,107 32 129,-107-32-129,116 40 129,-116-40-129,121 53 0,-121-53 0,132 65 258,-132-65-258,137 74 0,-137-74 0,141 87 258,-141-87-258,147 102-258,-147-102 258,154 110-129,-154-110 129,162 124-129,-162-124 129,170 131-258,-170-131 258,179 144 0,-179-144 0,184 150-258,-184-150 258,190 171-129,-190-171 129,194 180 0,-194-180 0,196 198 0,-196-198 0,202 210 0,-202-210 0,196 226 258,-196-226-258,197 239 258,-197-239-258,189 246 129,-189-246-129,185 254 516,-185-254-516,173 250 258,-173-250-258,165 250 258,-165-250-258,152 239 129,-152-239-129,137 233 129,-137-233-129,121 207 0,-121-207 0,107 189 129,-107-189-129,88 169 0,-88-169 0,69 149 0,-69-149 0,51 133-258,-51-133 258,29 114 0,-29-114 0,9 99-129,-9-99 129,-6 83-129,6-83 129,-29 76-129,29-76 129,-50 66 0,50-66 0,-67 59 0,67-59 0,-84 54-129,84-54 129,-104 45 0,104-45 0,-117 34-129,117-34 129,-132 23 0,132-23 0,-144 8 0,144-8 0,-158-2 129,158 2-129,-169-24 0,169 24 0,-178-46 0,178 46 0,-190-64 129,190 64-129,-192-83 258,192 83-258,-201-97 258,201 97-258,-208-113 0,208 113 0,-211-120 129,211 120-129,-207-134 258,207 134-258,-212-145 129,212 145-129,-211-158 258,211 158-258,-205-167 129,205 167-129,-203-190 129,203 190-129,-196-201 129,196 201-129,-195-220 258,195 220-258,-188-238 0,188 238 0,-182-253 0,182 253 0,-180-266 0,180 266 0,-175-276 0,175 276 0,-167-277 0,167 277 0,-161-276 0,161 276 0,-148-276-129,148 276 129,-129-269 0,129 269 0,-115-259 0,115 259 0,-96-248 0,96 248 0,-74-229 0,74 229 0,-46-213-129,46 213 129,-24-194-129,24 194 129,0-173-129,0 173 129,24-158-516,-24 158 516,55-121-1419,-55 121 1419,73-107-5031,-73 107 5031,95-80-5418,-95 80 5418,112-55-5934,-112 55 5934</inkml:trace>
  <inkml:trace contextRef="#ctx0" brushRef="#br0" timeOffset="389624.2852">16128 16291 6321,'0'0'0,"-2"5"5418,2-5-5418,0 18 4902,0-18-4902,-4 22 4773,4-22-4773,0 41 1677,0-41-1677,-6 33 1161,6-33-1161,-1 45 774,1-45-774,-8 47 774,8-47-774,-1 53 516,1-53-516,-8 41 387,8-41-387,-6 38 387,6-38-387,-6 28 129,6-28-129,-3 22 258,3-22-258,-3 11 129,3-11-129,0 0 0,0 0 0,0-18 129,0 18-129,2-32 0,-2 32 0,8-36 0,-8 36 0,8-40 0,-8 40 0,9-45 0,-9 45 0,12-44 129,-12 44-129,10-42-258,-10 42 258,15-34 258,-15 34-258,12-18-129,-12 18 129,9-7 258,-9 7-258,12 0 129,-12 0-129,9 1 129,-9-1-129,8 18 129,-8-18-129,9 23 0,-9-23 0,8 23 387,-8-23-387,4 24 0,-4-24 0,4 16-129,-4-16 129,7 13 0,-7-13 0,0 0-129,0 0 129,16 0 0,-16 0 0,12-10-129,-12 10 129,13-26 129,-13 26-129,17-31-129,-17 31 129,18-32 0,-18 32 0,19-31 0,-19 31 0,19-27 258,-19 27-258,19-19-129,-19 19 129,16-7 258,-16 7-258,13 4 258,-13-4-258,13 20 0,-13-20 0,12 35 258,-12-35-258,8 56 0,-8-56 0,8 54 129,-8-54-129,5 59 0,-5-59 0,5 57 0,-5-57 0,3 49-516,-3-49 516,8 45-1677,-8-45 1677,0 19-4902,0-19 4902,5 14-5160,-5-14 5160,2-21-5418,-2 21 5418,7-26-6192,-7 26 6192</inkml:trace>
  <inkml:trace contextRef="#ctx0" brushRef="#br0" timeOffset="390772.3506">16591 16179 8256,'0'0'0,"0"0"4902,0 0-4902,4-15 4902,-4 15-4902,0-12 4644,0 12-4644,0 0 774,0 0-774,-12-23 774,12 23-774,-12-16 645,12 16-645,-23-23 387,23 23-387,-23-21 129,23 21-129,-31-21 258,31 21-258,-31-18 129,31 18-129,-38-19 129,38 19-129,-40-11 129,40 11-129,-38-7 0,38 7 0,-39 0 129,39 0-129,-40 3 129,40-3-129,-33 11 129,33-11-129,-35 15 258,35-15-258,-32 19 0,32-19 0,-33 26 129,33-26-129,-29 24 0,29-24 0,-29 26 129,29-26-129,-28 29 0,28-29 0,-28 27-129,28-27 129,-26 32 129,26-32-129,-24 30 0,24-30 0,-22 31 129,22-31-129,-23 30-129,23-30 129,-19 38 0,19-38 0,-19 38 258,19-38-258,-14 36 0,14-36 0,-12 40 258,12-40-258,-9 49 0,9-49 0,-8 41 258,8-41-258,-6 47 258,6-47-258,-2 46 258,2-46-258,0 43 387,0-43-387,0 42 129,0-42-129,5 38 258,-5-38-258,10 39 129,-10-39-129,14 29 258,-14-29-258,14 32 129,-14-32-129,17 27 129,-17-27-129,21 30 129,-21-30-129,22 26 0,-22-26 0,23 29 0,-23-29 0,28 27 129,-28-27-129,29 31 0,-29-31 0,29 30 129,-29-30-129,33 33-129,-33-33 129,36 32 129,-36-32-129,38 32 129,-38-32-129,39 27 129,-39-27-129,44 25 129,-44-25-129,49 19 0,-49-19 0,54 11 0,-54-11 0,57 0 129,-57 0-129,59-13 129,-59 13-129,60-24 129,-60 24-129,61-40 129,-61 40-129,58-49-129,-58 49 129,55-61 129,-55 61-129,51-72 0,-51 72 0,43-78 0,-43 78 0,34-81-129,-34 81 129,28-89 0,-28 89 0,20-88-129,-20 88 129,10-84-129,-10 84 129,7-85 0,-7 85 0,0-76-129,0 76 129,-14-67 0,14 67 0,-24-60-129,24 60 129,-33-43 129,33 43-129,-42-32-129,42 32 129,-50-25 129,50 25-129,-56-15-129,56 15 129,-63-8-258,63 8 258,-57 0-516,57 0 516,-66-9-1548,66 9 1548,-51 0-5160,51 0 5160,-53 0-5418,53 0 5418,-37 0-5934,37 0 5934,-34 0-6450,34 0 6450</inkml:trace>
  <inkml:trace contextRef="#ctx0" brushRef="#br0" timeOffset="423876.2443">15822 16995 7740,'0'0'0,"12"-8"5160,-12 8-5160,8-8 5031,-8 8-5031,0 0 4902,0 0-4902,0 0 1806,0 0-1806,4 6 1290,-4-6-1290,-8 2 774,8-2-774,-13 10 516,13-10-516,-25 12 516,25-12-516,-28 25 645,28-25-645,-38 27 258,38-27-258,-41 30 516,41-30-516,-46 34 129,46-34-129,-48 46 258,48-46-258,-48 50 387,48-50-387,-45 53 258,45-53-258,-44 53 129,44-53-129,-41 54 258,41-54-258,-35 57 258,35-57-258,-32 41 258,32-41-258,-26 43 387,26-43-387,-23 41 258,23-41-258,-18 42 129,18-42-129,-15 28 129,15-28-129,-10 12 129,10-12-129,-10 14-258,10-14 258,0 0-258,0 0 258,-12 0-1290,12 0 1290,0 0-5160,0 0 5160,0-10-5676,0 10 5676,5-26-5676,-5 26 5676,0-28-6321,0 28 6321</inkml:trace>
  <inkml:trace contextRef="#ctx0" brushRef="#br0" timeOffset="424236.2649">15276 17144 9933,'0'0'0,"-9"53"5160,9-53-5160,-4 46 5031,4-46-5031,-12 40 4902,12-40-4902,-8 45 1032,8-45-1032,-16 55 903,16-55-903,-14 50 774,14-50-774,-19 46 774,19-46-774,-13 45 645,13-45-645,-15 69 903,15-69-903,-9 49 645,9-49-645,-9 51 645,9-51-645,0 0 645,0 0-645,-1 80 258,1-80-258,0 0 387,0 0-387,4 76 130,-4-76-130,0 0 0,0 0 0,0 0 0,0 0 0,0 0 0,0 0 0,61 38 0,-61-38 0,0 0 0,0 0 0,46 5 0,-46-5 0,0 0 0,0 0 0,50 2 0,-50-2 0,0 0 0,0 0 0,52 22 0,-52-22 0,0 0 0,0 0 0,48 23 0,-48-23 0,0 0 0,0 0 0,45 25-5548,-45-25 5548,0 0-5805,0 0 5805,45-18-5805,-45 18 5805,21-23-6192,-21 23 6192</inkml:trace>
  <inkml:trace contextRef="#ctx0" brushRef="#br0" timeOffset="424681.2904">16363 17151 10836,'0'0'0,"16"29"5289,-16-29-5289,12 37 5031,-12-37-5031,9 44 5031,-9-44-5031,20 61 1290,-20-61-1290,13 75 903,-13-75-903,19 82 903,-19-82-903,19 108 774,-19-108-774,22 112 645,-22-112-645,22 115 516,-22-115-516,21 108 645,-21-108-645,22 113 645,-22-113-645,17 86 259,-17-86-259,16 76 0,-16-76 0,16 58-517,-16-58 517,0 0-387,0 0 387,0 0-645,0 0 645,0 0-2193,0 0 2193,0 0-5289,0 0 5289,30-53-5547,-30 53 5547,-2-63-5289,2 63 5289,0-80-6192,0 80 6192</inkml:trace>
  <inkml:trace contextRef="#ctx0" brushRef="#br0" timeOffset="424980.3075">16711 17605 11739,'0'0'0,"8"28"5289,-8-28-5289,18 89 5289,-18-89-5289,11 57 4773,-11-57-4773,5 55 774,-5-55-774,7 58 516,-7-58-516,0 72 387,0-72-387,5 67 0,-5-67 0,0 75 516,0-75-516,1 63 645,-1-63-645,0 58 129,0-58-129,0 0 129,0 0-129,-5 85 387,5-85-387,0 0 516,0 0-516,-21 49 387,21-49-387,0 0 774,0 0-774,-43 19 129,43-19-129,0 0-129,0 0 129,-68 0 258,68 0-258,0 0 129,0 0-129,-83-35 0,83 35 0,-46-22 0,46 22 0,0 0-258,0 0 258,-79-71-1032,79 71 1032,0 0-3612,0 0 3612,-54-83-4902,54 83 4902,-11-68-5547,11 68 5547,-10-71-5547,10 71 5547,1-82-6579,-1 82 6579</inkml:trace>
  <inkml:trace contextRef="#ctx0" brushRef="#br0" timeOffset="425340.3281">16752 16780 10449,'0'0'0,"45"74"5289,-45-74-5289,34 50 5031,-34-50-5031,37 46 4773,-37-46-4773,50 53 1161,-50-53-1161,46 53 903,-46-53-903,58 53 645,-58-53-645,56 60 516,-56-60-516,56 62 516,-56-62-516,56 56 387,-56-56-387,51 53 387,-51-53-387,48 42 129,-48-42-129,39 42 0,-39-42 0,32 32-258,-32-32 258,22 28-516,-22-28 516,21 22-1548,-21-22 1548,0 0-5031,0 0 5031,8-8-5160,-8 8 5160,-1-27-5547,1 27 5547,-4-38-5805,4 38 5805</inkml:trace>
  <inkml:trace contextRef="#ctx0" brushRef="#br0" timeOffset="425664.3466">17422 16912 9933,'0'0'0,"38"74"5160,-38-74-5160,17 41 4644,-17-41-4644,21 56 4386,-21-56-4386,19 59 645,-19-59-645,22 67 516,-22-67-516,20 74 516,-20-74-516,19 84 516,-19-84-516,17 82 903,-17-82-903,17 71 645,-17-71-645,13 86 645,-13-86-645,12 59 774,-12-59-774,4 46 645,-4-46-645,0 45 0,0-45 0,-7 27 645,7-27-645,-16 12-387,16-12 387,-26-14 129,26 14-129,-33-11 0,33 11 0,-37-35 129,37 35-129,-45-29-129,45 29 129,-48-32-387,48 32 387,-53-46-258,53 46 258,-42-38-4773,42 38 4773,-54-50-4773,54 50 4773,-40-31-5418,40 31 5418,-42-42-5805,42 42 5805</inkml:trace>
  <inkml:trace contextRef="#ctx0" brushRef="#br0" timeOffset="426376.3873">16864 16402 9030,'0'0'0,"-12"-12"5547,12 12-5547,0 0 5031,0 0-5031,8-2 5160,-8 2-5160,20 2 1290,-20-2-1290,14-4 903,-14 4-903,25-3 774,-25 3-774,27-11 516,-27 11-516,38-6 516,-38 6-516,40-12 258,-40 12-258,51-18 258,-51 18-258,54-21 129,-54 21-129,61-25 258,-61 25-258,59-27 129,-59 27-129,61-26 129,-61 26-129,56-26 258,-56 26-258,52-24 0,-52 24 0,42-22 129,-42 22-129,37-20 129,-37 20-129,29-15 0,-29 15 0,20-13 0,-20 13 0,16-7 129,-16 7-129,10-4-129,-10 4 129,0 0 0,0 0 0,0 0 0,0 0 0,4 12 0,-4-12 0,0 17 0,0-17 0,-5 20 0,5-20 0,-8 27 0,8-27 0,-5 26 129,5-26-129,-6 28 129,6-28-129,-1 24 0,1-24 0,0 24-129,0-24 129,5 23 0,-5-23 0,12 12-129,-12-12 129,12 6-129,-12-6 129,15 0-129,-15 0 129,17-11-129,-17 11 129,14-19 0,-14 19 0,16-32 0,-16 32 0,9-41 129,-9 41-129,6-49 0,-6 49 0,0-52 129,0 52-129,0-58 0,0 58 0,-6-51 258,6 51-258,-14-53 129,14 53-129,-17-52 0,17 52 0,-20-41 129,20 41-129,-17-27 0,17 27 0,-20-26 0,20 26 0,-20-19-129,20 19 129,-21-9-258,21 9 258,-21-12-645,21 12 645,-18 0-1032,18 0 1032,-34-5-5031,34 5 5031,-20 0-5160,20 0 5160,-30-11-5547,30 11 5547,-26-2-6063,26 2 6063</inkml:trace>
  <inkml:trace contextRef="#ctx0" brushRef="#br0" timeOffset="427111.4294">16575 16001 6321,'0'0'0,"0"0"5676,0 0-5676,8-11 5289,-8 11-5289,0 0 5160,0 0-5160,7-15 2451,-7 15-2451,13-2 1677,-13 2-1677,8-28 1161,-8 28-1161,15-26 774,-15 26-774,17-40 645,-17 40-645,23-49 387,-23 49-387,26-53 387,-26 53-387,30-57 129,-30 57-129,35-62 258,-35 62-258,37-67 129,-37 67-129,37-58 0,-37 58 0,40-57 129,-40 57-129,38-50 129,-38 50-129,38-43 129,-38 43-129,37-40 129,-37 40-129,32-31 129,-32 31-129,27-23 0,-27 23 0,24-18 0,-24 18 0,20-14 0,-20 14 0,13-10 0,-13 10 0,0 0 0,0 0 0,15-4 129,-15 4-129,0 0 0,0 0 0,0 10 0,0-10 0,-3 11 0,3-11 0,-8 17 129,8-17-129,-9 23-129,9-23 129,-11 26 129,11-26-129,-8 24 0,8-24 0,-9 25 0,9-25 0,-6 22 0,6-22 0,-6 15 0,6-15 0,-2 13 0,2-13 0,0 0 0,0 0 0,0 0 0,0 0 0,0 0 0,0 0 0,13-20 0,-13 20 0,9-24 0,-9 24 0,8-28 0,-8 28 0,9-35 0,-9 35 0,7-39 0,-7 39 0,1-40 0,-1 40 0,0-38 0,0 38 0,0-32 0,0 32 0,-8-29 0,8 29 0,-9-19 129,9 19-129,-12-11 0,12 11 0,-14-5 0,14 5 0,-14 2 0,14-2 0,-15 11 129,15-11-129,-15 16 0,15-16 0,-15 20 0,15-20 0,-17 19-129,17-19 129,-19 18-258,19-18 258,-19 21-516,19-21 516,-25 13-645,25-13 645,-24 15-1419,24-15 1419,-39 0-5160,39 0 5160,-32 8-5547,32-8 5547,-46 0-5676,46 0 5676,-41 7-5934,41-7 5934</inkml:trace>
  <inkml:trace contextRef="#ctx0" brushRef="#br0" timeOffset="427796.4685">16332 16029 11481,'0'0'0,"15"0"5676,-15 0-5676,24-7 5289,-24 7-5289,5-17 4515,-5 17-4515,11-8 1032,-11 8-1032,-2-29 903,2 29-903,-9-35 645,9 35-645,-21-51 387,21 51-387,-32-57 387,32 57-387,-38-64 258,38 64-258,-45-70 258,45 70-258,-48-74 129,48 74-129,-52-72 129,52 72-129,-49-62 0,49 62 0,-46-54 258,46 54-258,-41-45 129,41 45-129,-30-39 129,30 39-129,-24-27 0,24 27 0,-17-19 129,17 19-129,-12-13 258,12 13-258,0 0 129,0 0-129,-4-17 0,4 17 0,0 0 129,0 0-129,0 0 0,0 0 0,11 1 0,-11-1 0,0 0 0,0 0 0,10 14 0,-10-14 0,7 11-129,-7-11 129,1 14 0,-1-14 0,0 20-129,0-20 129,0 16 0,0-16 0,0 18 0,0-18 0,-4 17-129,4-17 129,-5 18 0,5-18 0,-4 15 0,4-15 0,0 0 0,0 0 0,-13 20 0,13-20 0,0 0-129,0 0 129,0 0 0,0 0 0,-8 0 0,8 0 0,0 0-129,0 0 129,-7-28 0,7 28 0,-2-22 0,2 22 0,-2-23 0,2 23 0,0-29 0,0 29 0,0-30 0,0 30 0,7-31 0,-7 31 0,10-23 129,-10 23-129,12-19 0,-12 19 0,16-11 129,-16 11-129,19-5 129,-19 5-129,21-1 0,-21 1 0,20 0 0,-20 0 0,22 7 0,-22-7 0,21 16 0,-21-16 0,19 13-129,-19-13 129,17 15-387,-17-15 387,15 14-516,-15-14 516,0 0-1548,0 0 1548,22 14-5289,-22-14 5289,0 0-5418,0 0 5418,0 16-5934,0-16 5934,-7 6-6450,7-6 6450</inkml:trace>
  <inkml:trace contextRef="#ctx0" brushRef="#br0" timeOffset="428301.4974">15966 16296 11739,'0'0'0,"41"41"5547,-41-41-5547,0 0 5418,0 0-5418,17 26 4515,-17-26-4515,-8 0 1290,8 0-1290,-17-1 774,17 1-774,-37-19 387,37 19-387,-46-21 387,46 21-387,-57-27 516,57 27-516,-62-30 258,62 30-258,-66-29 129,66 29-129,-67-34 129,67 34-129,-63-32-129,63 32 129,-57-29 0,57 29 0,-46-18 129,46 18-129,-38-13 129,38 13-129,-29-9 129,29 9-129,-23-9 129,23 9-129,-16-2 129,16 2-129,-9 0 129,9 0-129,0 0 0,0 0 0,-10 0 0,10 0 0,0 0 0,0 0 0,0 0 0,0 0 0,0 0 0,0 0 0,0 0-129,0 0 129,0 0 0,0 0 0,0 0-129,0 0 129,10 2 0,-10-2 0,0 0-129,0 0 129,17 10-387,-17-10 387,0 0-645,0 0 645,19 9-1290,-19-9 1290,0 0-5160,0 0 5160,0 0-5418,0 0 5418,-3-19-6063,3 19 6063,-4-13-6450,4 13 6450</inkml:trace>
  <inkml:trace contextRef="#ctx0" brushRef="#br0" timeOffset="428399.503">15268 15829 8643</inkml:trace>
  <inkml:trace contextRef="#ctx0" brushRef="#br0" timeOffset="428616.5154">15268 15829 8643,'40'64'5676,"-40"-64"-5676,12 25 5418,-12-25-5418,13 33 5160,-13-33-5160,0 20 1290,0-20-1290,-3 25 903,3-25-903,-19 20 645,19-20-645,-24 21 516,24-21-516,-36 14 387,36-14-387,-38 17 387,38-17-387,-41 18 129,41-18-129,-39 17 258,39-17-258,-36 17 0,36-17 0,-30 18 129,30-18-129,-24 17 129,24-17-129,-12 26 258,12-26-258,-4 28 129,4-28-129,0 28 258,0-28-258,16 29 129,-16-29-129,25 29 129,-25-29-129,32 30 258,-32-30-258,35 31 0,-35-31 0,44 25-129,-44-25 129,42 20-645,-42-20 645,46 25-3096,-46-25 3096,34 4-5418,-34-4 5418,33 8-5547,-33-8 5547,19-7-5934,-19 7 5934,13-15-6708,-13 15 6708</inkml:trace>
  <inkml:trace contextRef="#ctx0" brushRef="#br0" timeOffset="431425.6761">17509 15035 6063,'0'0'0,"0"0"4902,0 0-4902,0 0 4386,0 0-4386,-8-2 4128,8 2-4128,-16-14 0,16 14 0,-25-19-129,25 19 129,-33-20-129,33 20 129,-41-19 129,41 19-129,-46-25 129,46 25-129,-55-25 0,55 25 0,-61-26 129,61 26-129,-64-28 0,64 28 0,-71-23 0,71 23 0,-72-19 0,72 19 0,-74-19 0,74 19 0,-78-16 0,78 16 0,-80-9 0,80 9 0,-85-9 0,85 9 0,-86-3 0,86 3 0,-91 0 0,91 0 0,-93 0 0,93 0 0,-96 0 0,96 0 0,-99 2 0,99-2 0,-106 6 0,106-6 0,-102 9 0,102-9 0,-103 8-258,103-8 258,-102 16-129,102-16 129,-101 18-258,101-18 258,-94 29-129,94-29 129,-91 32-258,91-32 258,-83 42-387,83-42 387,-75 44-129,75-44 129,-67 53 0,67-53 0,-60 54 129,60-54-129,-51 57 258,51-57-258,-45 59 258,45-59-258,-40 55 258,40-55-258,-30 55 258,30-55-258,-25 51 258,25-51-258,-20 52 129,20-52-129,-16 50 129,16-50-129,-10 48 0,10-48 0,-2 49 129,2-49-129,0 50-129,0-50 129,6 51 0,-6-51 0,13 52-129,-13-52 129,23 51 129,-23-51-129,27 52 129,-27-52-129,33 46 129,-33-46-129,41 45 258,-41-45-258,42 34 258,-42-34-258,49 32 258,-49-32-258,51 19 387,-51-19-387,58 22 516,-58-22-516,58 7 387,-58-7-387,65 6 387,-65-6-387,65 0 387,-65 0-387,72 1 387,-72-1-387,75 0 258,-75 0-258,81 0 258,-81 0-258,82 0 129,-82 0-129,84-3 129,-84 3-129,88-2 129,-88 2-129,89-7 0,-89 7 0,92-6 0,-92 6 0,91-12 0,-91 12 0,95-10 0,-95 10 0,96-14 129,-96 14-129,98-20 0,-98 20 0,96-23 129,-96 23-129,100-25 0,-100 25 0,99-26 0,-99 26 0,99-30 258,-99 30-258,99-28 0,-99 28 0,95-29 0,-95 29 0,92-33-258,-92 33 258,91-29-129,-91 29 129,86-32-129,-86 32 129,83-29 0,-83 29 0,74-34 0,-74 34 0,69-33-129,-69 33 129,64-29 0,-64 29 0,58-36 0,-58 36 0,52-36 0,-52 36 0,42-38 129,-42 38-129,34-36 129,-34 36-129,25-38 0,-25 38 0,16-37 0,-16 37 0,5-42 0,-5 42 0,-1-42 0,1 42 0,-19-45 0,19 45 0,-26-45 0,26 45 0,-37-51 129,37 51-129,-44-53-129,44 53 129,-51-51 129,51 51-129,-57-57 258,57 57-258,-61-52 0,61 52 0,-64-55 129,64 55-129,-67-52 0,67 52 0,-72-47 0,72 47 0,-76-40 0,76 40 0,-80-30 129,80 30-129,-82-26-129,82 26 129,-83-18 0,83 18 0,-88-9 0,88 9 0,-93 0 0,93 0 0,-95 0 0,95 0 0,-96 15 0,96-15 0,-93 17-129,93-17 129,-94 22 129,94-22-129,-94 25 0,94-25 0,-93 24 0,93-24 0,-91 28 0,91-28 0,-88 27 0,88-27 0,-81 32-129,81-32 129,-79 31-516,79-31 516,-69 48-2193,69-48 2193,-66 48-4902,66-48 4902,-59 58-5289,59-58 5289,-52 67-5676,52-67 5676,-39 76-5547,39-76 5547</inkml:trace>
  <inkml:trace contextRef="#ctx0" brushRef="#br0" timeOffset="432110.7153">17294 15429 8901,'0'0'0,"-22"40"5289,22-40-5289,-6 12 5031,6-12-5031,0 12 4902,0-12-4902,0 0 645,0 0-645,24 15 258,-24-15-258,16 0 129,-16 0-129,26 2 258,-26-2-258,29 0 129,-29 0-129,38 1 258,-38-1-258,44 0 129,-44 0-129,54 5 129,-54-5-129,61 6 258,-61-6-258,68 12 387,-68-12-387,77 13 387,-77-13-387,81 19 258,-81-19-258,85 18 387,-85-18-387,87 18 258,-87-18-258,87 18 258,-87-18-258,86 16 258,-86-16-258,81 15 129,-81-15-129,78 15 129,-78-15-129,72 9 0,-72-9 0,67 5-258,-67-5 258,63 7-516,-63-7 516,58 0-774,-58 0 774,62 6-3999,-62-6 3999,49-3-5160,-49 3 5160,50-1-5805,-50 1 5805,43-12-5934,-43 12 5934</inkml:trace>
  <inkml:trace contextRef="#ctx0" brushRef="#br0" timeOffset="432417.7329">19479 15066 8901</inkml:trace>
  <inkml:trace contextRef="#ctx0" brushRef="#br0" timeOffset="432627.7449">19479 15066 8901,'-30'-19'5289,"30"19"-5289,-17 1 5031,17-1-5031,-23 5 4644,23-5-4644,-24 14 387,24-14-387,-24 17 387,24-17-387,-27 24 258,27-24-258,-28 31 129,28-31-129,-26 38 129,26-38-129,-24 41 129,24-41-129,-18 48 0,18-48 0,-17 53-129,17-53 129,-10 64 0,10-64 0,-7 69 0,7-69 0,-2 77 129,2-77-129,0 82 0,0-82 0,0 87 0,0-87 0,0 89 0,0-89 0,2 84 129,-2-84-129,2 83 0,-2-83 0,0 78-129,0-78 129,0 65-258,0-65 258,-8 44-774,8-44 774,-4 43-1806,4-43 1806,-13 13-4902,13-13 4902,0 0-5031,0 0 5031,-18-6-5289,18 6 5289,-4-26-5676,4 26 5676</inkml:trace>
  <inkml:trace contextRef="#ctx0" brushRef="#br0" timeOffset="432834.7567">19329 15607 9417,'0'0'0,"-11"34"5418,11-34-5418,-25 19 5289,25-19-5289,-25 33 5031,25-33-5031,-36 20 516,36-20-516,-38 20 387,38-20-387,-46 19 129,46-19-129,-45 15-129,45-15 129,-39 13-516,39-13 516,-39 0-1548,39 0 1548,-21 6-4773,21-6 4773,-21-6-5031,21 6 5031,0 0-5547,0 0 5547,-1-21-5547,1 21 5547</inkml:trace>
  <inkml:trace contextRef="#ctx0" brushRef="#br0" timeOffset="433399.789">19430 15720 7998,'0'0'0,"28"103"5031,-28-103-5031,6 56 4773,-6-56-4773,10 58 4644,-10-58-4644,1 48 387,-1-48-387,4 42 258,-4-42-258,0 31 258,0-31-258,0 23 129,0-23-129,0 0 129,0 0-129,0 0 0,0 0 0,2-8 0,-2 8 0,7-24 0,-7 24 0,12-38 0,-12 38 0,16-45 129,-16 45-129,17-47 0,-17 47 0,22-49-129,-22 49 129,24-43 0,-24 43 0,25-37 0,-25 37 0,28-34 0,-28 34 0,21-25 0,-21 25 0,24-16 0,-24 16 0,17-8-129,-17 8 129,13-4 0,-13 4 0,12-1 0,-12 1 0,0 0 0,0 0 0,12 0 0,-12 0 0,0 0 129,0 0-129,0 0 0,0 0 0,-13 7 0,13-7 0,-9 10 129,9-10-129,-14 14 129,14-14-129,-11 18 129,11-18-129,-12 26 0,12-26 0,-10 32 129,10-32-129,-9 30 129,9-30-129,-1 30 387,1-30-387,0 29 129,0-29-129,0 24 0,0-24 0,9 12 0,-9-12 0,11 9 129,-11-9-129,10-3 129,-10 3-129,12-14 0,-12 14 0,12-22 129,-12 22-129,12-23-129,-12 23 129,6-28 129,-6 28-129,7-25 0,-7 25 0,1-20 129,-1 20-129,3-11 258,-3 11-258,0 0 129,0 0-129,0 0 129,0 0-129,3 25 0,-3-25 0,2 28 258,-2-28-258,4 37 129,-4-37-129,5 36 0,-5-36 0,8 40 0,-8-40 0,10 34-258,-10-34 258,14 34-903,-14-34 903,9 5-3354,-9-5 3354,21 12-4773,-21-12 4773,18-1-5418,-18 1 5418,25-14-5547,-25 14 5547,22-32-5676,-22 32 5676</inkml:trace>
  <inkml:trace contextRef="#ctx0" brushRef="#br0" timeOffset="433635.8025">20021 15641 8256,'0'0'0,"8"8"5289,-8-8-5289,0 29 5031,0-29-5031,-5 15 4644,5-15-4644,-9 22 645,9-22-645,-22 19 387,22-19-387,-19 25 387,19-25-387,-23 34 129,23-34-129,-20 33 129,20-33-129,-17 31 0,17-31 0,-12 30 129,12-30-129,-1 29-129,1-29 129,4 21-258,-4-21 258,21 19-774,-21-19 774,25 0-1161,-25 0 1161,44 4-1935,-44-4 1935,33-11-4128,-33 11 4128,47-15-4902,-47 15 4902,41-39-5418,-41 39 5418,45-44-5289,-45 44 5289</inkml:trace>
  <inkml:trace contextRef="#ctx0" brushRef="#br0" timeOffset="433815.8128">20274 15386 4386,'0'0'0,"4"-141"5418,-4 141-5418,0-48 4902,0 48-4902,0-42 3741,0 42-3741,0 0 2322,0 0-2322,0 0 1677,0 0-1677,4 15 1161,-4-15-1161,0 48 645,0-48-645,0 71 516,0-71-516,0 86 129,0-86-129,-2 101-129,2-101 129,-2 110-129,2-110 129,-1 108-516,1-108 516,0 107-1290,0-107 1290,0 89-4773,0-89 4773,3 75-4773,-3-75 4773,6 49-5160,-6-49 5160,17 26-5547,-17-26 5547</inkml:trace>
  <inkml:trace contextRef="#ctx0" brushRef="#br0" timeOffset="433979.8222">20360 15566 7611,'0'0'0,"-25"-91"5547,25 91-5547,-12-12 5289,12 12-5289,-25-6 4902,25 6-4902,-13 9 1290,13-9-1290,-30 10 774,30-10-774,-31 19 387,31-19-387,-31 23 0,31-23 0,-35 27-387,35-27 387,-28 27-1161,28-27 1161,-39 16-4644,39-16 4644,-20 20-5160,20-20 5160,-17 10-5289,17-10 5289,-1 12-5676,1-12 5676</inkml:trace>
  <inkml:trace contextRef="#ctx0" brushRef="#br0" timeOffset="434191.8343">20484 15676 4386,'0'0'0,"-7"87"4902,7-87-4902,-5 49 4515,5-49-4515,-8 51 4128,8-51-4128,-3 44 258,3-44-258,-6 30-1548,6-30 1548,-1 30-4257,1-30 4257,0 27-4257,0-27 4257,7 10-4773,-7-10 4773</inkml:trace>
  <inkml:trace contextRef="#ctx0" brushRef="#br0" timeOffset="434482.851">20650 15694 4128,'0'0'0,"0"-13"4902,0 13-4902,0 0 4902,0 0-4902,-9 21 4515,9-21-4515,-13 12 1419,13-12-1419,-3 29 903,3-29-903,-10 26 645,10-26-645,-6 36 645,6-36-645,-8 35 258,8-35-258,-1 36 258,1-36-258,0 31 0,0-31 0,4 27 129,-4-27-129,12 24 0,-12-24 0,20 9 0,-20-9 0,22 1 0,-22-1 0,26-2 0,-26 2 0,26-19 0,-26 19 0,22-29-129,-22 29 129,20-31 0,-20 31 0,9-39-129,-9 39 129,5-40 0,-5 40 0,-5-39-258,5 39 258,-17-31-516,17 31 516,-28-34-903,28 34 903,-24-15-4257,24 15 4257,-34-16-4773,34 16 4773,-28-5-4902,28 5 4902,-27-1-5160,27 1 5160</inkml:trace>
  <inkml:trace contextRef="#ctx0" brushRef="#br0" timeOffset="434631.8595">20916 15680 4902</inkml:trace>
  <inkml:trace contextRef="#ctx0" brushRef="#br0" timeOffset="434842.8716">20916 15680 4902,'10'78'5031,"-10"-78"-5031,5 46 4773,-5-46-4773,13 54 4515,-13-54-4515,6 44 774,-6-44-774,11 49 774,-11-49-774,7 35 516,-7-35-516,9 30 645,-9-30-645,7 14 516,-7-14-516,0 0 258,0 0-258,9-12 258,-9 12-258,4-29 129,-4 29-129,1-40 0,-1 40 0,3-45 0,-3 45 0,3-46 0,-3 46 0,5-42 0,-5 42 0,4-35 129,-4 35-129,8-20 0,-8 20 0,0 0 129,0 0-129,21 15 129,-21-15-129,13 32 258,-13-32-258,17 42 129,-17-42-129,16 45 129,-16-45-129,13 41-516,-13-41 516,20 42-4257,-20-42 4257,11 16-4644,-11-16 4644,12 2-5031,-12-2 5031,3-25-5418,-3 25 5418</inkml:trace>
  <inkml:trace contextRef="#ctx0" brushRef="#br0" timeOffset="434979.8794">20801 15299 8385,'0'0'0,"-97"-37"5418,97 37-5418,-31 6 5031,31-6-5031,-21 20 4386,21-20-4386,-2 28 258,2-28-258,7 29-4257,-7-29 4257,10 30-4644,-10-30 4644,24 33-5289,-24-33 5289,25 26-5418,-25-26 5418</inkml:trace>
  <inkml:trace contextRef="#ctx0" brushRef="#br0" timeOffset="435355.9009">21704 15620 7740,'0'0'0,"-5"-30"5289,5 30-5289,0 0 4902,0 0-4902,-15-10 4644,15 10-4644,0 0 774,0 0-774,-12 14 516,12-14-516,-8 24 387,8-24-387,-9 29 387,9-29-387,-4 40 258,4-40-258,-1 43 129,1-43-129,0 43 129,0-43-129,5 44-129,-5-44 129,12 37 129,-12-37-129,16 34 129,-16-34-129,21 23 0,-21-23 0,22 9 129,-22-9-129,20 5 129,-20-5-129,20 0 0,-20 0 0,16-12 0,-16 12 0,9-19 0,-9 19 0,2-29-258,-2 29 258,0-27-645,0 27 645,-15-44-2580,15 44 2580,-15-26-4773,15 26 4773,-22-41-5031,22 41 5031,-19-37-5418,19 37 5418,-18-37-5676,18 37 5676</inkml:trace>
  <inkml:trace contextRef="#ctx0" brushRef="#br0" timeOffset="435475.9078">22143 15252 8127</inkml:trace>
  <inkml:trace contextRef="#ctx0" brushRef="#br0" timeOffset="435664.9186">22143 15252 8127,'57'-120'5160,"-57"120"-5160,13-62 4773,-13 62-4773,9-53 4644,-9 53-4644,-4-53 645,4 53-645,-16-34 645,16 34-645,-26-23 387,26 23-387,-32 0 516,32 0-516,-38 15 387,38-15-387,-36 39 258,36-39-258,-37 57 129,37-57-129,-32 72 387,32-72-387,-29 84 0,29-84 0,-20 94 129,20-94-129,-13 108 129,13-108-129,-9 117 0,9-117 0,-1 113 0,1-113 0,0 108-129,0-108 129,7 102-258,-7-102 258,8 90-645,-8-90 645,12 89-1419,-12-89 1419,2 60-4386,-2-60 4386,12 42-4902,-12-42 4902,0 0-5160,0 0 5160,20 0-5547,-20 0 5547</inkml:trace>
  <inkml:trace contextRef="#ctx0" brushRef="#br0" timeOffset="435828.928">22044 15461 10707,'-14'22'5160,"14"-22"-5160,-11 45 5031,11-45-5031,-20 37 4773,20-37-4773,-14 36 387,14-36-387,-29 25 129,29-25-129,-40 15-387,40-15 387,-43 6-1419,43-6 1419,-58-6-4515,58 6 4515,-57-18-5160,57 18 5160,-63-34-5418,63 34 5418,-65-30-6063,65 30 6063</inkml:trace>
  <inkml:trace contextRef="#ctx0" brushRef="#br0" timeOffset="439455.1354">19120 16797 10965,'0'0'0,"0"0"5289,0 0-5289,0 0 4902,0 0-4902,-9 32 4257,9-32-4257,-5 16 516,5-16-516,-2 28 516,2-28-516,-6 31 387,6-31-387,-1 35 387,1-35-387,-4 29 516,4-29-516,-1 26 258,1-26-258,0 21 129,0-21-129,6 12 129,-6-12-129,12 2 129,-12-2-129,17-5 129,-17 5-129,24-18 0,-24 18 0,26-22-129,-26 22 129,30-29 0,-30 29 0,32-35-129,-32 35 129,32-35 0,-32 35 0,31-25 0,-31 25 0,27-27 0,-27 27 0,21-20-129,-21 20 129,17-18 0,-17 18 0,14-13-129,-14 13 129,8-16 0,-8 16 0,0 0-129,0 0 129,4-19 0,-4 19 0,0-13 0,0 13 0,0 0-129,0 0 129,-15-18 0,15 18 0,-11-7 0,11 7 0,-13-12 0,13 12 0,-13 0 0,13 0 0,-14-3 0,14 3 0,-13 0 129,13 0-129,-10 15 0,10-15 0,-9 17 0,9-17 0,-6 22 129,6-22-129,-1 28-129,1-28 129,0 39 129,0-39-129,3 41 0,-3-41 0,13 45 129,-13-45-129,17 47 0,-17-47 0,20 40 0,-20-40 0,22 39-129,-22-39 129,25 37-387,-25-37 387,28 33-1290,-28-33 1290,21 12-4902,-21-12 4902,26 11-4902,-26-11 4902,13 0-5676,-13 0 5676,18-8-6192,-18 8 6192</inkml:trace>
  <inkml:trace contextRef="#ctx0" brushRef="#br0" timeOffset="440149.1751">19103 16834 8901,'0'0'0,"-4"42"5418,4-42-5418,-2 22 5289,2-22-5289,0 35 5031,0-35-5031,-2 23 1806,2-23-1806,0 37 774,0-37-774,0 35 516,0-35-516,0 36 258,0-36-258,2 35 129,-2-35-129,1 24-258,-1-24 258,8 26-1548,-8-26 1548,4 13-5031,-4-13 5031,10 8-5031,-10-8 5031,0 0-5547,0 0 5547,20-8-6063,-20 8 6063</inkml:trace>
  <inkml:trace contextRef="#ctx0" brushRef="#br0" timeOffset="440559.1985">19524 16919 9030,'0'0'0,"26"37"5289,-26-37-5289,23 16 5160,-23-16-5160,17 0 4773,-17 0-4773,30 0 1161,-30 0-1161,16-10 645,-16 10-645,16-14 387,-16 14-387,9-27 129,-9 27-129,4-20 0,-4 20 0,0-29 0,0 29 0,0-24-129,0 24 129,-13-13-129,13 13 129,-15-9-129,15 9 129,-17 0 0,17 0 0,-16 9 0,16-9 0,-14 23 129,14-23-129,-12 26 0,12-26 0,-7 39 129,7-39-129,-1 46 129,1-46-129,0 47 129,0-47-129,8 45 129,-8-45-129,13 37-129,-13-37 129,13 27-903,-13-27 903,28 22-4773,-28-22 4773,17 2-4902,-17-2 4902,23 0-5160,-23 0 5160,17-20-5934,-17 20 5934</inkml:trace>
  <inkml:trace contextRef="#ctx0" brushRef="#br0" timeOffset="441011.2244">19764 16813 5934,'0'0'0,"7"83"5547,-7-83-5547,4 49 5160,-4-49-5160,0 42 4515,0-42-4515,2 43 2451,-2-43-2451,0 32 258,0-32-258,0 28 387,0-28-387,0 14 0,0-14 0,0 0 129,0 0-129,0 0 0,0 0 0,8-18-129,-8 18 129,9-24-129,-9 24 129,11-28-258,-11 28 258,13-25 0,-13 25 0,13-32-129,-13 32 129,15-21 129,-15 21-129,13-17-129,-13 17 129,10-6 0,-10 6 0,11 0 258,-11 0-258,0 0 258,0 0-258,17 21 516,-17-21-516,5 11 387,-5-11-387,7 15 387,-7-15-387,5 12 129,-5-12-129,0 0 258,0 0-258,12 9 258,-12-9-258,0 0 129,0 0-129,17-10 129,-17 10-129,12-18 0,-12 18 0,12-15 0,-12 15 0,12-17-129,-12 17 129,13-20 0,-13 20 0,12-8 0,-12 8 0,13-7 0,-13 7 0,12 0 129,-12 0-129,12 8 129,-12-8-129,10 19 258,-10-19-258,10 21 258,-10-21-258,9 23 258,-9-23-258,8 29 129,-8-29-129,8 24 129,-8-24-129,8 19-129,-8-19 129,0 0-903,0 0 903,18 8-4902,-18-8 4902,4-10-4773,-4 10 4773,14-18-5676,-14 18 5676,7-35-6063,-7 35 6063</inkml:trace>
  <inkml:trace contextRef="#ctx0" brushRef="#br0" timeOffset="441169.2334">20219 16824 9804,'0'0'0,"9"74"5289,-9-74-5289,3 33 4902,-3-33-4902,5 28 4257,-5-28-4257,1 25-1032,-1-25 1032,0 0-4386,0 0 4386,0 0-4773,0 0 4773,10-11-5418,-10 11 5418,10-26-5547,-10 26 5547</inkml:trace>
  <inkml:trace contextRef="#ctx0" brushRef="#br0" timeOffset="441388.2459">20406 16380 5547,'0'0'0,"24"6"5934,-24-6-5934,5 15 5547,-5-15-5547,13 30 5289,-13-30-5289,2 31 3483,-2-31-3483,5 55 645,-5-55-645,0 61 645,0-61-645,0 66 387,0-66-387,0 66 129,0-66-129,-1 69 258,1-69-258,-2 65-129,2-65 129,0 58 0,0-58 0,0 45-516,0-45 516,2 19-1161,-2-19 1161,14 11-4902,-14-11 4902,5-7-5031,-5 7 5031,14-21-5289,-14 21 5289,6-53-5934,-6 53 5934</inkml:trace>
  <inkml:trace contextRef="#ctx0" brushRef="#br0" timeOffset="441505.2526">20561 16325 7740</inkml:trace>
  <inkml:trace contextRef="#ctx0" brushRef="#br0" timeOffset="441583.2571">20561 16325 7740,'23'-5'5547,"-23"5"-5547,17 21 4902,-17-21-4902,11 33 5031,-11-33-5031,17 55 1032,-17-55-1032,7 57 1032,-7-57-1032,5 70 258,-5-70-258,1 71 516,-1-71-516,0 74 129,0-74-129,0 75 0,0-75 0,-1 68 0,1-68 0,0 63-516,0-63 516,-4 43-1548,4-43 1548,7 37-4644,-7-37 4644,1 15-4773,-1-15 4773,10 7-5289,-10-7 5289,6-11-5418,-6 11 5418</inkml:trace>
  <inkml:trace contextRef="#ctx0" brushRef="#br0" timeOffset="441764.2675">20681 16712 5676,'0'0'0,"-7"-67"5289,7 67-5289,-11-16 5160,11 16-5160,0 0 4644,0 0-4644,-26 0 2193,26 0-2193,-13 18 1419,13-18-1419,-29 14 903,29-14-903,-31 19 516,31-19-516,-37 10 258,37-10-258,-39 7 0,39-7 0,-41 8 0,41-8 0,-38 0-258,38 0 258,-32 1-774,32-1 774,-29 0-1419,29 0 1419,-13 0-4644,13 0 4644,-12-7-4902,12 7 4902,0 9-5418,0-9 5418,0 0-5418,0 0 5418</inkml:trace>
  <inkml:trace contextRef="#ctx0" brushRef="#br0" timeOffset="441860.2729">20708 16898 8385</inkml:trace>
  <inkml:trace contextRef="#ctx0" brushRef="#br0" timeOffset="442387.3031">20708 16898 8385,'103'-8'4773,"-103"8"-4773,46-17 4515,-46 17-4515,34-37 3483,-34 37-3483,31-36 516,-31 36-516,14-36 516,-14 36-516,11-33 258,-11 33-258,0-30 129,0 30-129,0-18 129,0 18-129,-11-13 129,11 13-129,-13-2-129,13 2 129,-18 12 129,18-12-129,-16 29 0,16-29 0,-17 31 129,17-31-129,-14 40 129,14-40-129,-8 43 129,8-43-129,-5 44 0,5-44 0,0 45 129,0-45-129,6 37 258,-6-37-258,13 24 0,-13-24 0,17 14 0,-17-14 0,21 3 0,-21-3 0,21-4 0,-21 4 0,23-13 0,-23 13 0,22-23 0,-22 23 0,19-30-129,-19 30 129,18-35-258,-18 35 258,16-30 0,-16 30 0,12-26 0,-12 26 0,9-24 0,-9 24 0,9-16-129,-9 16 129,0 0 0,0 0 0,0 0 0,0 0 0,0 0 0,0 0 0,8 15 129,-8-15-129,0 20 0,0-20 0,-3 21 0,3-21 0,-5 27 0,5-27 0,-4 25 258,4-25-258,-4 22 0,4-22 0,-4 15 0,4-15 0,-1 15 0,1-15 0,0 0 0,0 0 0,0 13 0,0-13 0,0 0 129,0 0-129,16-3 0,-16 3 0,13-12-129,-13 12 129,16-20 129,-16 20-129,18-29 0,-18 29 0,17-32 129,-17 32-129,20-46 129,-20 46-129,19-50 258,-19 50-258,18-58 0,-18 58 0,11-61 129,-11 61-129,10-57 129,-10 57-129,4-59 258,-4 59-258,0-48 0,0 48 0,0-41 258,0 41-258,-7-26 129,7 26-129,-9-16 129,9 16-129,-13 5 129,13-5-129,-14 24 129,14-24-129,-12 37 258,12-37-258,-11 54 129,11-54-129,-8 59 258,8-59-258,-5 66 129,5-66-129,0 70 258,0-70-258,0 65 0,0-65 0,5 53-387,-5-53 387,17 54-3096,-17-54 3096,14 30-4515,-14-30 4515,24 22-5031,-24-22 5031,26 2-5160,-26-2 5160,34-1-5676,-34 1 5676</inkml:trace>
  <inkml:trace contextRef="#ctx0" brushRef="#br0" timeOffset="442792.3263">21680 16208 11094,'0'0'0,"10"39"5547,-10-39-5547,10 44 5031,-10-44-5031,4 40 5160,-4-40-5160,5 67 387,-5-67-387,3 67 516,-3-67-516,4 78 258,-4-78-258,0 73 258,0-73-258,0 74 258,0-74-258,1 74 0,-1-74 0,0 56-258,0-56 258,7 57-2451,-7-57 2451,2 24-4902,-2-24 4902,12 20-5160,-12-20 5160,9-1-5547,-9 1 5547,17-13-6063,-17 13 6063</inkml:trace>
  <inkml:trace contextRef="#ctx0" brushRef="#br0" timeOffset="442882.3314">21866 16686 12513</inkml:trace>
  <inkml:trace contextRef="#ctx0" brushRef="#br0" timeOffset="442966.3362">21866 16686 12513,'12'73'5547,"-12"-73"-5547,8 42 4902,-8-42-4902,4 22 4644,-4-22-4644,2 21-903,-2-21 903,8 16-4644,-8-16 4644,0 0-4902,0 0 4902,0 0-5418,0 0 5418,15-4-5934,-15 4 5934</inkml:trace>
  <inkml:trace contextRef="#ctx0" brushRef="#br0" timeOffset="443047.3406">22011 16573 9030</inkml:trace>
  <inkml:trace contextRef="#ctx0" brushRef="#br0" timeOffset="443120.345">22011 16573 9030,'0'0'5547,"0"0"-5547,0 10 5031,0-10-5031,0 0 5031,0 0-5031,0 0 1935,0 0-1935,0-9 0,0 9 0,-5-11-1032,5 11 1032,0 0-4773,0 0 4773,0 0-4773,0 0 4773,-8-10-5289,8 10 5289,0 0-5805,0 0 5805</inkml:trace>
  <inkml:trace contextRef="#ctx0" brushRef="#br0" timeOffset="443495.3665">22148 16699 9933,'0'0'0,"9"13"5160,-9-13-5160,0 0 4515,0 0-4515,0 0 4386,0 0-4386,0 0 387,0 0-387,0 0 387,0 0-387,-14 0 0,14 0 0,-12 5 0,12-5 0,-9 7 0,9-7 0,-8 14 129,8-14-129,-5 10 0,5-10 0,-3 11 258,3-11-258,0 17 258,0-17-258,5 15 258,-5-15-258,11 11 387,-11-11-387,9 9 387,-9-9-387,12 8 387,-12-8-387,0 0 387,0 0-387,17 1 387,-17-1-387,0 0 258,0 0-258,0 0 258,0 0-258,0 0 129,0 0-129,0 0 258,0 0-258,0 0 0,0 0 0,0 0 258,0 0-258,-10 25 129,10-25-129,-7 22 129,7-22-129,-8 29 129,8-29-129,-5 29 129,5-29-129,-7 30 0,7-30 0,-1 30 129,1-30-129,0 19-129,0-19 129,0 11-516,0-11 516,0 0-1677,0 0 1677,0 0-4902,0 0 4902,12-16-5160,-12 16 5160,1-45-5547,-1 45 5547,11-47-5805,-11 47 5805</inkml:trace>
  <inkml:trace contextRef="#ctx0" brushRef="#br0" timeOffset="443999.3953">22247 16331 8256,'0'0'0,"41"-2"5289,-41 2-5289,16 18 5289,-16-18-5289,22 38 4644,-22-38-4644,8 41 1548,-8-41-1548,15 51 774,-15-51-774,6 56 645,-6-56-645,3 63 516,-3-63-516,0 61 258,0-61-258,0 55 129,0-55-129,0 53 129,0-53-129,-3 42 129,3-42-129,0 27 129,0-27-129,0 22 129,0-22-129,0 0 0,0 0 0,8 4 0,-8-4 0,8-15 129,-8 15-129,12-22 0,-12 22 0,13-36 0,-13 36 0,12-31 0,-12 31 0,12-25 0,-12 25 0,12-26 0,-12 26 0,12-15 129,-12 15-129,9 0 0,-9 0 0,11 8 129,-11-8-129,11 22 258,-11-22-258,12 33 129,-12-33-129,8 35 258,-8-35-258,12 30 129,-12-30-129,10 31 129,-10-31-129,12 16 258,-12-16-258,12 1 129,-12-1-129,13-11 0,-13 11 0,12-31 0,-12 31 0,13-48-129,-13 48 129,14-59-129,-14 59 129,11-68-129,-11 68 129,12-71-129,-12 71 129,12-70-129,-12 70 129,11-69 0,-11 69 0,10-54-129,-10 54 129,7-47 0,-7 47 0,8-33 129,-8 33-129,6-26 0,-6 26 0,7-12 129,-7 12-129,0 0 0,0 0 0,9 2 0,-9-2 0,3 21-129,-3-21 129,1 31 129,-1-31-129,3 40-258,-3-40 258,4 56-129,-4-56 129,5 66-387,-5-66 387,8 68-516,-8-68 516,6 62-1161,-6-62 1161,22 67-4902,-22-67 4902,12 47-4773,-12-47 4773,22 43-5418,-22-43 5418,20 19-5547,-20-19 5547</inkml:trace>
  <inkml:trace contextRef="#ctx0" brushRef="#br0" timeOffset="444136.4031">22873 16596 9546,'0'0'0,"-6"-98"5031,6 98-5031,-20-44 5031,20 44-5031,-18-14 4515,18 14-4515,-31-18 1419,31 18-1419,-26-10 903,26 10-903,-36 0 258,36 0-258,-37 0-387,37 0 387,-34 11-4773,34-11 4773,-42 1-4515,42-1 4515,-32 7-5160,32-7 5160,-33-1-5547,33 1 5547</inkml:trace>
  <inkml:trace contextRef="#ctx0" brushRef="#br0" timeOffset="444418.4193">23542 16505 8901</inkml:trace>
  <inkml:trace contextRef="#ctx0" brushRef="#br0" timeOffset="445607.4873">23542 16505 8901,'-13'-41'5289,"13"41"-5289,-5-18 4773,5 18-4773,-12-18 4773,12 18-4773,0 0 1935,0 0-1935,-25-16 645,25 16-645,-16 0 516,16 0-516,-21 4 129,21-4-129,-20 13 129,20-13-129,-20 15 129,20-15-129,-16 24 129,16-24-129,-11 23 0,11-23 0,-6 27 0,6-27 0,0 26 0,0-26 0,7 17 0,-7-17 0,17 19 0,-17-19 0,18 13 129,-18-13-129,19 0 129,-19 0-129,24 0 129,-24 0-129,21-7 0,-21 7 0,18-14 0,-18 14 0,16-23 129,-16 23-129,13-23 0,-13 23 0,7-21 129,-7 21-129,5-19 129,-5 19-129,0 0 129,0 0-129,0 0 258,0 0-258,1 16 129,-1-16-129,0 33 258,0-33-258,-1 48 258,1-48-258,-3 62 387,3-62-387,-5 65 129,5-65-129,-1 73 387,1-73-387,-4 75 129,4-75-129,-5 67 129,5-67-129,-6 52 129,6-52-129,-5 45 258,5-45-258,-9 27 129,9-27-129,-12 15 0,12-15 0,-12 2 0,12-2 0,-14-4 0,14 4 0,-16-19 0,16 19 0,-14-30-129,14 30 129,-11-33 0,11 33 0,-9-31-129,9 31 129,-3-31-129,3 31 129,1-28 0,-1 28 0,13-31-129,-13 31 129,23-26-129,-23 26 129,30-27-129,-30 27 129,37-22 0,-37 22 0,39-19-129,-39 19 129,44-18 0,-44 18 0,42-21 0,-42 21 0,40-23-129,-40 23 129,38-29 0,-38 29 0,29-23 0,-29 23 0,24-28 0,-24 28 0,17-26-129,-17 26 129,12-27 0,-12 27 0,4-25-129,-4 25 129,0-10 0,0 10 0,0 0 0,0 0 0,-12 7 0,12-7 0,-10 25 0,10-25 0,-11 41 0,11-41 0,-8 44 129,8-44-129,-5 51 0,5-51 0,0 51 129,0-51-129,0 48 0,0-48 0,10 39 0,-10-39 0,16 26 0,-16-26 0,22 11 0,-22-11 0,24 0 0,-24 0 0,21-11 0,-21 11 0,23-25 129,-23 25-129,17-37 0,-17 37 0,13-43 0,-13 43 0,9-52 0,-9 52 0,0-51 0,0 51 0,-2-50-129,2 50 129,-15-42 0,15 42 0,-18-40-129,18 40 129,-23-28-129,23 28 129,-21-15 0,21 15 0,-25-5-129,25 5 129,-20 3 0,20-3 0,-17 15 0,17-15 0,-12 20 129,12-20-129,-6 18 129,6-18-129,0 27 129,0-27-129,0 24 0,0-24 0,5 25 129,-5-25-129,12 22-129,-12-22 129,17 15 0,-17-15 0,18 11 0,-18-11 0,24 10 129,-24-10-129,25 4 0,-25-4 0,28 0 129,-28 0-129,32-7 0,-32 7 0,34-15 0,-34 15 0,34-24 129,-34 24-129,37-26 129,-37 26-129,36-27 129,-36 27-129,32-31-129,-32 31 129,30-30 0,-30 30 0,26-36-258,-26 36 258,21-26 0,-21 26 0,13-29-129,-13 29 129,6-21 0,-6 21 0,0-15-129,0 15 129,-10-13-129,10 13 129,-15-4 0,15 4 0,-20 0-129,20 0 129,-24 17 0,24-17 0,-24 23 0,24-23 0,-22 36 0,22-36 0,-20 39 0,20-39 0,-12 40 0,12-40 0,-4 48-129,4-48 129,0 44-129,0-44 129,7 41 0,-7-41 0,17 29-129,-17-29 129,25 19 0,-25-19 0,32 7 0,-32-7 0,34-4-129,-34 4 129,37-22 0,-37 22 0,37-36 129,-37 36-129,38-42 0,-38 42 0,33-46-129,-33 46 129,29-42 0,-29 42 0,25-40 0,-25 40 0,20-34-129,-20 34 129,14-19 129,-14 19-129,11-3 0,-11 3 0,4 6-129,-4-6 129,1 28 129,-1-28-129,-1 37 0,1-37 0,-8 41 0,8-41 0,-13 53 258,13-53-258,-16 47 0,16-47 0,-24 49 0,24-49 0,-21 42 129,21-42-129,-25 35 0,25-35 0,-18 20 0,18-20 0,-15 12 129,15-12-129,0 0 129,0 0-129,0 0 129,0 0-129,0-8 129,0 8-129,18-15 129,-18 15-129,27-18 0,-27 18 0,37-10 0,-37 10 0,39-16 0,-39 16 0,44-18-129,-44 18 129,41-16-645,-41 16 645,46-9-5031,-46 9 5031,32-33-4773,-32 33 4773,30-17-5418,-30 17 5418,17-36-5805,-17 36 5805</inkml:trace>
  <inkml:trace contextRef="#ctx0" brushRef="#br0" timeOffset="446463.5362">19026 17460 10191,'0'0'0,"5"89"5031,-5-89-5031,0 44 5031,0-44-5031,1 63 4515,-1-63-4515,0 78 1032,0-78-1032,0 83 258,0-83-258,-3 84 774,3-84-774,-2 81 129,2-81-129,-2 59 516,2-59-516,-1 51 516,1-51-516,0 0 258,0 0-258,-1 53 774,1-53-774,0 0 0,0 0 0,0 0 387,0 0-387,14-60 0,-14 60 0,0 0 516,0 0-516,28-60 0,-28 60 0,0 0 516,0 0-516,0 0 0,0 0 0,65 13 258,-65-13-258,0 0 0,0 0 0,41 87-129,-41-87 129,17 58 129,-17-58-129,10 59 0,-10-59 0,0 60 0,0-60 0,0 0-387,0 0 387,-17 89 129,17-89-129,0 0-129,0 0 129,-55 43 0,55-43 0,0 0 387,0 0-387,-73-2-258,73 2 258,0 0-516,0 0 516,-66-49-645,66 49 645,0 0-903,0 0 903,-42-60-5031,42 60 5031,0 0-5547,0 0 5547,0 0-5676,0 0 5676,-20-61-6192,20 61 6192</inkml:trace>
  <inkml:trace contextRef="#ctx0" brushRef="#br0" timeOffset="446629.5457">19363 18242 10320</inkml:trace>
  <inkml:trace contextRef="#ctx0" brushRef="#br0" timeOffset="446823.5568">19363 18242 10320,'46'-1'5547,"-46"1"-5547,0 0 4773,0 0-4773,0 0 4902,0 0-4902,0 0 387,0 0-387,-50-21 387,50 21-387,0 0 0,0 0 0,-50 37 129,50-37-129,0 0 0,0 0 0,-42 68 0,42-68 0,0 0 516,0 0-516,-16 74 0,16-74 0,0 0 0,0 0 0,15 58 0,-15-58 0,0 0 0,0 0 0,0 0 129,0 0-129,67 28 0,-67-28 0,0 0 0,0 0 0,45-23 0,-45 23 0,0 0-129,0 0 129,0 0 258,0 0-258,0 0 0,0 0 0,0 0 387,0 0-387,43-45-129,-43 45 129,0 0 129,0 0-129,0 0-129,0 0 129,1 53-258,-1-53 258,0 0-774,0 0 774,7 67-1548,-7-67 1548,0 0-4902,0 0 4902,26 51-5160,-26-51 5160,0 0-5031,0 0 5031,0 0-5805,0 0 5805</inkml:trace>
  <inkml:trace contextRef="#ctx0" brushRef="#br0" timeOffset="447411.5905">19650 18239 7740,'0'0'0,"20"-69"5547,-20 69-5547,0 0 4644,0 0-4644,0 0 5160,0 0-5160,28-78 2580,-28 78-2580,0 0 903,0 0-903,0 0 645,0 0-645,0 0 387,0 0-387,0 0 258,0 0-258,-33 58 129,33-58-129,0 0 516,0 0-516,-28 89 0,28-89 0,-11 53 0,11-53 0,-6 51 258,6-51-258,0 0-387,0 0 387,3 92 0,-3-92 0,0 0-387,0 0 387,0 0 0,0 0 0,61 37-387,-61-37 387,0 0 129,0 0-129,64-92 0,-64 92 0,36-95 129,-36 95-129,35-108 387,-35 108-387,32-133-258,-32 133 258,29-133 258,-29 133-258,25-135-258,-25 135 258,19-142 258,-19 142-258,13-115-129,-13 115 129,9-89 0,-9 89 0,5-60-258,-5 60 258,0-37-129,0 37 129,0 0 129,0 0-129,-7 9 129,7-9-129,-9 41 0,9-41 0,-9 68-387,9-68 387,-13 96 387,13-96-387,-16 104 129,16-104-129,-13 119 258,13-119-258,-15 123-387,15-123 387,-10 116 387,10-116-387,-8 110 129,8-110-129,-7 101 387,7-101-387,-3 79 258,3-79-258,0 50 0,0-50 0,0 0 0,0 0 0,0 0 0,0 0 0,0 0 516,0 0-516,51 27-129,-51-27 129,0 0 129,0 0-129,43-45 129,-43 45-129,0 0 0,0 0 0,0 0 0,0 0 0,61-60 129,-61 60-129,0 0-129,0 0 129,0 0 129,0 0-129,0 0 129,0 0-129,0 0-129,0 0 129,42 71-129,-42-71 129,0 0 0,0 0 0,13 74 0,-13-74 0,0 0 0,0 0 0,23 72-258,-23-72 258,0 0-903,0 0 903,0 0-1032,0 0 1032,51 40-2967,-51-40 2967,0 0-5031,0 0 5031,45-53-5031,-45 53 5031,25-50-5289,-25 50 5289,16-66-6321,-16 66 6321</inkml:trace>
  <inkml:trace contextRef="#ctx0" brushRef="#br0" timeOffset="447639.6035">20613 17541 10707</inkml:trace>
  <inkml:trace contextRef="#ctx0" brushRef="#br0" timeOffset="447800.6126">20613 17541 10707,'-6'-105'5934,"6"105"-5934,0-30 5031,0 30-5031,8-15 5418,-8 15-5418,3-12 1419,-3 12-1419,11 3 387,-11-3-387,4 34 516,-4-34-516,4 60-516,-4-60 516,0 89 387,0-89-387,-4 100-258,4-100 258,-7 122 0,7-122 0,-9 125 0,9-125 0,-8 131 0,8-131 0,-10 126-516,10-126 516,-4 112-387,4-112 387,-11 79-516,11-79 516,7 53-4773,-7-53 4773,0 0-4773,0 0 4773,0 0-5289,0 0 5289,0 0-5805,0 0 5805</inkml:trace>
  <inkml:trace contextRef="#ctx0" brushRef="#br0" timeOffset="447937.6206">20712 17987 11094,'0'0'0,"25"-168"5418,-25 168-5418,5-58 4902,-5 58-4902,0 0 4128,0 0-4128,-18-42 1548,18 42-1548,0 0 1032,0 0-1032,-61 21 774,61-21-774,0 0 129,0 0-129,-76 63 0,76-63 0,0 0-645,0 0 645,-74 89-1677,74-89 1677,0 0-5031,0 0 5031,-41 65-4902,41-65 4902,0 0-5547,0 0 5547,0 0-6450,0 0 6450</inkml:trace>
  <inkml:trace contextRef="#ctx0" brushRef="#br0" timeOffset="448066.6279">20873 18013 10320</inkml:trace>
  <inkml:trace contextRef="#ctx0" brushRef="#br0" timeOffset="448224.637">20873 18013 10320,'0'0'5547,"0"0"-5547,41 52 5289,-41-52-5289,0 0 5160,0 0-5160,0 0 1677,0 0-1677,-25 70 516,25-70-516,0 0 129,0 0-129,-39 70 129,39-70-129,0 0-129,0 0 129,-30 89 129,30-89-129,0 0 129,0 0-129,-5 86 129,5-86-129,0 0 129,0 0-129,25 53-129,-25-53 129,0 0 129,0 0-129,54 2 0,-54-2 0,0 0-129,0 0 129,53-40 0,-53 40 0,0 0 0,0 0 0,34-100-258,-34 100 258,3-74-258,-3 74 258,0-83-258,0 83 258,-19-85-1032,19 85 1032,-17-86-3999,17 86 3999,-33-76-4515,33 76 4515,-28-80-5418,28 80 5418,-37-68-5805,37 68 5805</inkml:trace>
  <inkml:trace contextRef="#ctx0" brushRef="#br0" timeOffset="448423.648">21641 17443 12513</inkml:trace>
  <inkml:trace contextRef="#ctx0" brushRef="#br0" timeOffset="448627.66">21641 17443 12513,'0'38'5289,"0"-38"-5289,0 0 5031,0 0-5031,-20 104 4386,20-104-4386,-15 74 516,15-74-516,-19 82 387,19-82-387,-24 97 387,24-97-387,-19 93 0,19-93 0,-22 105 0,22-105 0,-15 95 387,15-95-387,-9 79 258,9-79-258,-1 73 516,1-73-516,1 57 387,-1-57-387,0 0-129,0 0 129,34 70 258,-34-70-258,0 0 129,0 0-129,60 21 129,-60-21-129,0 0 129,0 0-129,67-14-129,-67 14 129,0 0 0,0 0 0,63-39-129,-63 39 129,0 0 258,0 0-258,48-44-774,-48 44 774,0 0-1290,0 0 1290,12-53-5031,-12 53 5031,0 0-5418,0 0 5418,-8-61-5676,8 61 5676,0 0-5934,0 0 5934</inkml:trace>
  <inkml:trace contextRef="#ctx0" brushRef="#br0" timeOffset="448832.6716">21568 18117 11352,'0'0'0,"5"93"5418,-5-93-5418,0 0 5418,0 0-5418,51 17 5160,-51-17-5160,0 0 1548,0 0-1548,43-76 774,-43 76-774,28-63 387,-28 63-387,26-76-258,-26 76 258,25-75-387,-25 75 387,21-71-516,-21 71 516,21-67-1935,-21 67 1935,7-46-4902,-7 46 4902,9-41-5160,-9 41 5160,-3-25-5676,3 25 5676,-8-16-6192,8 16 6192</inkml:trace>
  <inkml:trace contextRef="#ctx0" brushRef="#br0" timeOffset="448963.6792">21648 17665 7482</inkml:trace>
  <inkml:trace contextRef="#ctx0" brushRef="#br0" timeOffset="449052.6843">21648 17665 7482,'-31'-13'5547,"31"13"-5547,-4-17 5418,4 17-5418,-3-22 4902,3 22-4902,9-15 2322,-9 15-2322,10-23 1161,-10 23-1161,25-28 1290,-25 28-1290,25-32 645,-25 32-645,33-37 516,-33 37-516,38-35-129,-38 35 129,38-34 0,-38 34 0,44-38-387,-44 38 387,38-49-903,-38 49 903,46-31-4644,-46 31 4644,29-33-5160,-29 33 5160,31-24-5289,-31 24 5289,19-20-5934,-19 20 5934</inkml:trace>
  <inkml:trace contextRef="#ctx0" brushRef="#br0" timeOffset="449474.7085">22218 17903 9288,'0'0'0,"25"71"5934,-25-71-5934,0 0 5418,0 0-5418,10 56 5160,-10-56-5160,0 0 2451,0 0-2451,-9 64 258,9-64-258,0 0 258,0 0-258,-47 61 0,47-61 0,0 0 129,0 0-129,-55 92-129,55-92 129,0 0 258,0 0-258,-48 100 129,48-100-129,0 0 0,0 0 0,-14 79 129,14-79-129,0 0-258,0 0 258,21 55 0,-21-55 0,0 0 0,0 0 0,49 12 0,-49-12 0,0 0-258,0 0 258,59-39 0,-59 39 0,0 0 0,0 0 0,46-73-129,-46 73 129,0 0-129,0 0 129,21-79-129,-21 79 129,0 0 0,0 0 0,0-54 0,0 54 0,0 0 129,0 0-129,0 0-129,0 0 129,0 0 129,0 0-129,-13 58 129,13-58-129,0 0 258,0 0-258,0 96 129,0-96-129,0 52 0,0-52 0,9 49-129,-9-49 129,0 0-258,0 0 258,24 71-1419,-24-71 1419,0 0-5160,0 0 5160,0 0-5031,0 0 5031,0 0-5160,0 0 5160,46-32-6063,-46 32 6063</inkml:trace>
  <inkml:trace contextRef="#ctx0" brushRef="#br0" timeOffset="449740.7237">22361 17915 8514,'0'0'0,"19"121"5031,-19-121-5031,12 67 5289,-12-67-5289,6 84 4773,-6-84-4773,18 73 1419,-18-73-1419,4 77 774,-4-77-774,7 61 516,-7-61-516,2 54 516,-2-54-516,0 0 516,0 0-516,0 0 387,0 0-387,0 0 129,0 0-129,0 0 0,0 0 0,0 0 0,0 0 0,47-55 0,-47 55 0,19-55-387,-19 55 387,24-62 129,-24 62-129,25-67 0,-25 67 0,29-71 0,-29 71 0,30-72 129,-30 72-129,32-62-516,-32 62 516,0 0-1161,0 0 1161,58-75-4773,-58 75 4773,0 0-4644,0 0 4644,54-49-5160,-54 49 5160,21-16-5805,-21 16 5805</inkml:trace>
  <inkml:trace contextRef="#ctx0" brushRef="#br0" timeOffset="449952.7358">22853 17141 9546,'0'0'0,"19"-26"5031,-19 26-5031,7 5 4644,-7-5-4644,14 38 4515,-14-38-4515,4 54 1161,-4-54-1161,8 76 645,-8-76-645,0 92 387,0-92-387,-8 118-516,8-118 516,-12 135 129,12-135-129,-14 136-129,14-136 129,-16 140-387,16-140 387,-19 138-2322,19-138 2322,-9 111-4644,9-111 4644,-9 99-4773,9-99 4773,0 63-5031,0-63 5031,0 0-5031,0 0 5031</inkml:trace>
  <inkml:trace contextRef="#ctx0" brushRef="#br0" timeOffset="450112.745">23024 17738 10191</inkml:trace>
  <inkml:trace contextRef="#ctx0" brushRef="#br0" timeOffset="450120.7454">23024 17738 10191,'24'-104'5418,"-24"104"-5418,-3-35 4773,3 35-4773,-11-25 4902,11 25-4902,-36-6 1032,36 6-1032,-35 0 774,35 0-774,-53 0 387,53 0-387,-55-5 129,55 5-129,-62-2-258,62 2 258,-65-9-774,65 9 774,-51 0-4257,51 0 4257,-55-1-4902,55 1 4902,-36-3-5031,36 3 5031,-25-16-5547,25 16 5547</inkml:trace>
  <inkml:trace contextRef="#ctx0" brushRef="#br0" timeOffset="450238.7522">23113 17215 10449</inkml:trace>
  <inkml:trace contextRef="#ctx0" brushRef="#br0" timeOffset="450467.7653">23113 17215 10449,'14'18'5160,"-14"-18"-5160,0 36 4644,0-36-4644,-2 64 4773,2-64-4773,-6 74 645,6-74-645,-9 97-387,9-97 387,-14 122 516,14-122-516,-10 129 387,10-129-387,-11 131 258,11-131-258,-9 120-129,9-120 129,-4 110 387,4-110-387,-1 82 0,1-82 0,0 69 129,0-69-129,0 0 645,0 0-645,0 0 129,0 0-129,0 0 0,0 0 0,49-26 129,-49 26-129,18-50 387,-18 50-387,19-49 0,-19 49 0,0 0 258,0 0-258,43-57 258,-43 57-258,0 0 258,0 0-258,46 18 258,-46-18-258,20 53 387,-20-53-387,22 67 258,-22-67-258,20 76 0,-20-76 0,20 77-516,-20-77 516,7 66-4644,-7-66 4644,0 0-5160,0 0 5160,0 0-5160,0 0 5160,39-34-6192,-39 34 6192</inkml:trace>
  <inkml:trace contextRef="#ctx0" brushRef="#br0" timeOffset="516792.5586">4027 12353 8256,'0'0'0,"0"0"5676,0 0-5676,-18 15 5418,18-15-5418,-20 18 5289,20-18-5289,-38 22 774,38-22-774,-45 37 645,45-37-645,-60 48 903,60-48-903,-66 59 645,66-59-645,-81 67 645,81-67-645,-82 79 516,82-79-516,-89 76 516,89-76-516,-84 79 516,84-79-516,-80 73 258,80-73-258,-71 68 387,71-68-387,-66 54 258,66-54-258,-55 49 129,55-49-129,-48 39 258,48-39-258,-38 35 129,38-35-129,-28 27 0,28-27 0,-25 21 0,25-21 0,-14 16-129,14-16 129,-12 8-387,12-8 387,0 0-903,0 0 903,-16 6-5031,16-6 5031,0 0-5547,0 0 5547,1-7-5934,-1 7 5934,12-17-6321,-12 17 6321</inkml:trace>
  <inkml:trace contextRef="#ctx0" brushRef="#br0" timeOffset="517180.581">3963 12382 6966,'0'0'0,"26"36"5805,-26-36-5805,19 15 5418,-19-15-5418,23 22 5289,-23-22-5289,27 17 2709,-27-17-2709,40 37 774,-40-37-774,37 38 516,-37-38-516,48 49 387,-48-49-387,49 59 387,-49-59-387,63 65 387,-63-65-387,66 70 129,-66-70-129,70 74 387,-70-74-387,70 71 129,-70-71-129,70 65 258,-70-65-258,63 59 129,-63-59-129,55 53 0,-55-53 0,49 40-129,-49-40 129,36 29-387,-36-29 387,25 28-903,-25-28 903,0 0-5160,0 0 5160,0 19-5418,0-19 5418,-21-3-5547,21 3 5547,-28-8-6321,28 8 6321</inkml:trace>
  <inkml:trace contextRef="#ctx0" brushRef="#br0" timeOffset="517424.595">4726 13205 7998</inkml:trace>
  <inkml:trace contextRef="#ctx0" brushRef="#br0" timeOffset="517563.6026">4726 13205 7998,'36'102'5160,"-36"-102"-5160,13 78 5289,-13-78-5289,7 90 4773,-7-90-4773,6 105 903,-6-105-903,0 113 903,0-113-903,-1 130 774,1-130-774,-12 126 645,12-126-645,-6 128 645,6-128-645,-10 116 516,10-116-516,-5 104 258,5-104-258,-4 90 258,4-90-258,0 75 258,0-75-258,0 60-387,0-60 387,0 34-1161,0-34 1161,13 21-4902,-13-21 4902,0 0-5289,0 0 5289,12 2-5676,-12-2 5676,0-10-6063,0 10 6063</inkml:trace>
  <inkml:trace contextRef="#ctx0" brushRef="#br0" timeOffset="518248.6418">3086 13491 7740,'0'0'0,"34"-18"5547,-34 18-5547,17 2 5289,-17-2-5289,7 15 5031,-7-15-5031,8 40 1677,-8-40-1677,0 38 774,0-38-774,-3 58 774,3-58-774,-14 71 645,14-71-645,-15 84 516,15-84-516,-21 99 516,21-99-516,-18 117 387,18-117-387,-23 112 258,23-112-258,-13 114 387,13-114-387,-13 107 258,13-107-258,-11 104 129,11-104-129,-4 82 129,4-82-129,-1 75 0,1-75 0,0 54 129,0-54-129,0 34 0,0-34 0,0 26 0,0-26 0,2 14-129,-2-14 129,0 0 129,0 0-129,0 0-129,0 0 129,0 0 0,0 0 0,0 0 0,0 0 0,0 0 0,0 0 0,0 11 129,0-11-129,0 0 129,0 0-129,0 0 0,0 0 0,8 11 0,-8-11 0,11 3 129,-11-3-129,13 6 129,-13-6-129,21 7 0,-21-7 0,29 3 129,-29-3-129,37 0-129,-37 0 129,46-2 129,-46 2-129,55-8-129,-55 8 129,64-13 0,-64 13 0,71-11 129,-71 11-129,82-18-129,-82 18 129,91-13 0,-91 13 0,99-13 0,-99 13 0,105-7 129,-105 7-129,110-3 0,-110 3 0,112 0 129,-112 0-129,112 1 0,-112-1 0,114 7 129,-114-7-129,113 8 129,-113-8-129,105 7 0,-105-7 0,98 10 0,-98-10 0,90 4 129,-90-4-129,79 8 0,-79-8 0,70 1 0,-70-1 0,58 1-129,-58-1 129,43 0-258,-43 0 258,33 0-774,-33 0 774,11-12-4644,-11 12 4644,0 0-5547,0 0 5547,-9-17-5934,9 17 5934,-29-7-6321,29 7 6321</inkml:trace>
  <inkml:trace contextRef="#ctx0" brushRef="#br0" timeOffset="519179.6954">3020 11373 10320,'0'0'0,"24"70"5418,-24-70-5418,19 67 4902,-19-67-4902,31 104 3999,-31-104-3999,34 109 645,-34-109-645,46 138 645,-46-138-645,45 146 645,-45-146-645,56 167 774,-56-167-774,54 166 645,-54-166-645,61 177 645,-61-177-645,57 170 645,-57-170-645,61 171 516,-61-171-516,55 157 387,-55-157-387,55 144 258,-55-144-258,51 127 129,-51-127-129,47 111 129,-47-111-129,44 91 0,-44-91 0,35 70 0,-35-70 0,31 50-129,-31-50 129,22 33-129,-22-33 129,17 20-129,-17-20 129,12 10-129,-12-10 129,0 0-258,0 0 258,8-10 0,-8 10 0,4-18-258,-4 18 258,0-25-387,0 25 387,5-29-258,-5 29 258,4-34-258,-4 34 258,6-37-129,-6 37 129,6-39-258,-6 39 258,7-39-129,-7 39 129,9-36-258,-9 36 258,9-30 0,-9 30 0,7-25 0,-7 25 0,6-20 129,-6 20-129,7-11 129,-7 11-129,0 0 129,0 0-129,10 5 129,-10-5-129,3 27 129,-3-27-129,1 40 129,-1-40-129,0 45 258,0-45-258,0 52 129,0-52-129,-3 56 129,3-56-129,-6 58 258,6-58-258,-13 51 129,13-51-129,-15 44 129,15-44-129,-18 30 258,18-30-258,-24 15 129,24-15-129,-29 7 129,29-7-129,-31 0 129,31 0-129,-38-15 0,38 15 0,-42-25 129,42 25-129,-43-34 0,43 34 0,-47-41 0,47 41 0,-48-42-129,48 42 129,-49-50-516,49 50 516,-43-37-2322,43 37 2322,-50-49-5160,50 49 5160,-48-40-5547,48 40 5547,-49-46-5805,49 46 5805,-44-40-6321,44 40 6321</inkml:trace>
  <inkml:trace contextRef="#ctx0" brushRef="#br0" timeOffset="519695.7249">2492 10833 9417,'0'0'0,"0"0"5676,0 0-5676,0 11 5289,0-11-5289,7 35 5160,-7-35-5160,29 60 1161,-29-60-1161,22 60 774,-22-60-774,30 76 645,-30-76-645,27 80 516,-27-80-516,32 77 516,-32-77-516,29 66 516,-29-66-516,29 55 516,-29-55-516,21 39 387,-21-39-387,22 14 387,-22-14-387,20-5 258,-20 5-258,18-32 129,-18 32-129,17-57 129,-17 57-129,14-67-129,-14 67 129,17-79 0,-17 79 0,13-85 0,-13 85 0,16-83 0,-16 83 0,13-72-129,-13 72 129,8-62-258,-8 62 258,8-54-258,-8 54 258,7-34-516,-7 34 516,1-30-1290,-1 30 1290,0 0-5289,0 0 5289,0 0-5676,0 0 5676,11 3-5934,-11-3 5934,0 0-6450,0 0 6450</inkml:trace>
  <inkml:trace contextRef="#ctx0" brushRef="#br0" timeOffset="519808.7313">3106 10964 10836</inkml:trace>
  <inkml:trace contextRef="#ctx0" brushRef="#br0" timeOffset="519891.7361">3106 10964 10836,'25'72'5676,"-25"-72"-5676,12 37 5160,-12-37-5160,6 32 5160,-6-32-5160,13 34 903,-13-34-903,3 22 129,-3-22-129,0 0-516,0 0 516,13 11-4902,-13-11 4902,4-12-5160,-4 12 5160,9-31-5418,-9 31 5418,4-44-6063,-4 44 6063</inkml:trace>
  <inkml:trace contextRef="#ctx0" brushRef="#br0" timeOffset="520231.7555">3470 10810 8127,'0'0'0,"10"-18"5676,-10 18-5676,0-14 5289,0 14-5289,0 0 5031,0 0-5031,-8 0 1935,8 0-1935,0 12 774,0-12-774,-9 14 645,9-14-645,-5 19 258,5-19-258,-6 13 387,6-13-387,-3 15 129,3-15-129,-2 13 129,2-13-129,0 14 129,0-14-129,2 13 129,-2-13-129,0 0 0,0 0 0,18 16 129,-18-16-129,14 12-129,-14-12 129,15 17 0,-15-17 0,13 18-258,-13-18 258,12 29-258,-12-29 258,4 25-645,-4-25 645,8 40-3225,-8-40 3225,-4 28-5031,4-28 5031,-13 21-5289,13-21 5289,-25 8-5805,25-8 5805,-36-2-5934,36 2 5934</inkml:trace>
  <inkml:trace contextRef="#ctx0" brushRef="#br0" timeOffset="520403.7654">3006 10638 11868,'0'0'0,"-16"-13"5547,16 13-5547,0 7 4773,0-7-4773,8 22 3870,-8-22-3870,18 25-4515,-18-25 4515,16 30-4902,-16-30 4902,17 32-5676,-17-32 5676,13 28-5934,-13-28 5934</inkml:trace>
  <inkml:trace contextRef="#ctx0" brushRef="#br0" timeOffset="521775.8439">4281 14125 8385,'0'0'0,"-12"25"5160,12-25-5160,0 0 5289,0 0-5289,-8 16 4644,8-16-4644,0 0 1419,0 0-1419,0 0 774,0 0-774,-11 6 774,11-6-774,0 0 516,0 0-516,0 0 645,0 0-645,0 0 516,0 0-516,0 0 387,0 0-387,0 0 258,0 0-258,0 0 258,0 0-258,0 0 129,0 0-129,0 0 129,0 0-129,0 0 258,0 0-258,0 0 129,0 0-129,0 0 129,0 0-129,0 0 0,0 0 0,0 0 258,0 0-258,0 0 129,0 0-129,0 0 129,0 0-129,0 0 129,0 0-129,-5-6 0,5 6 0,0 0 129,0 0-129,4-21 129,-4 21-129,8-21 129,-8 21-129,5-24 0,-5 24 0,12-36 0,-12 36 0,9-48 258,-9 48-258,15-51 129,-15 51-129,13-53 129,-13 53-129,17-55 0,-17 55 0,13-57 129,-13 57-129,15-59 129,-15 59-129,14-50 129,-14 50-129,12-52 129,-12 52-129,12-50 0,-12 50 0,9-46 129,-9 46-129,9-44 0,-9 44 0,7-44 129,-7 44-129,7-41-129,-7 41 129,5-38 129,-5 38-129,5-39 0,-5 39 0,5-35 0,-5 35 0,5-27 0,-5 27 0,5-31 0,-5 31 0,6-20 129,-6 20-129,3-23-129,-3 23 129,4-13 129,-4 13-129,5-11 0,-5 11 0,0 0 0,0 0 0,6-16 0,-6 16 0,0 0 0,0 0 0,0 0 0,0 0 0,0 0 0,0 0 0,0 0 129,0 0-129,0 0 0,0 0 0,0 0 0,0 0 0,0 0 0,0 0 0,0 0-129,0 0 129,6 7 0,-6-7 0,0 0 0,0 0 0,0 22 129,0-22-129,0 17 0,0-17 0,1 22 0,-1-22 0,2 29 0,-2-29 0,2 29 0,-2-29 0,6 31 129,-6-31-129,5 33 129,-5-33-129,4 25 0,-4-25 0,8 21 0,-8-21 0,4 18 0,-4-18 0,5 14 0,-5-14 0,0 0 0,0 0 0,11 0 0,-11 0 0,2-12-129,-2 12 129,4-23 129,-4 23-129,3-23 0,-3 23 0,1-30 0,-1 30 0,3-36-129,-3 36 129,1-33 0,-1 33 0,0-36 0,0 36 0,0-29 0,0 29 0,0-26 0,0 26 0,0-18 0,0 18 0,-2-13-129,2 13 129,-5-11 0,5 11 0,0 0 0,0 0 0,-15-9 0,15 9 0,-11 0-129,11 0 129,-12 0-129,12 0 129,-13 6-129,13-6 129,-16 8-258,16-8 258,-17 8-258,17-8 258,-21 3-903,21-3 903,-12 20-2838,12-20 2838,-21 4-5289,21-4 5289,-12 15-5547,12-15 5547,-16 6-5934,16-6 5934,-8 12-6321,8-12 6321</inkml:trace>
  <inkml:trace contextRef="#ctx0" brushRef="#br0" timeOffset="522307.8743">5064 13494 11352</inkml:trace>
  <inkml:trace contextRef="#ctx0" brushRef="#br0" timeOffset="522469.8836">5064 13494 11352,'17'19'5676,"-17"-19"-5676,11 29 5031,-11-29-5031,6 26 5031,-6-26-5031,15 35 774,-15-35-774,8 35 387,-8-35-387,10 39 129,-10-39-129,7 35-129,-7-35 129,6 27-645,-6-27 645,15 31-3354,-15-31 3354,0 0-5031,0 0 5031,17 7-5289,-17-7 5289,7-13-5676,-7 13 5676,9-28-6063,-9 28 6063</inkml:trace>
  <inkml:trace contextRef="#ctx0" brushRef="#br0" timeOffset="522579.8898">5238 13334 7353,'0'0'0,"8"-29"5547,-8 29-5547,0 0 5160,0 0-5160,0 0 4902,0 0-4902,-16 24 2838,16-24-2838,-24 20 645,24-20-645,-26 25 258,26-25-258,-30 24 0,30-24 0,-37 24-129,37-24 129,-35 30-516,35-30 516,-40 12-2322,40-12 2322,-32 22-4773,32-22 4773,-26 13-4902,26-13 4902,-15 9-5547,15-9 5547,-9 3-5805,9-3 5805</inkml:trace>
  <inkml:trace contextRef="#ctx0" brushRef="#br0" timeOffset="522823.9038">5325 13651 9288,'0'0'0,"-9"31"5418,9-31-5418,-20 18 5160,20-18-5160,-25 27 5160,25-27-5160,-33 21 903,33-21-903,-33 32 516,33-32-516,-41 28 516,41-28-516,-42 31 258,42-31-258,-42 27-129,42-27 129,-42 14-1290,42-14 1290,-28 16-4902,28-16 4902,-24 0-4902,24 0 4902,-12-1-5289,12 1 5289,-5-17-5805,5 17 5805</inkml:trace>
  <inkml:trace contextRef="#ctx0" brushRef="#br0" timeOffset="523347.9338">5347 13372 5676,'0'0'0,"12"22"5160,-12-22-5160,12 24 4644,-12-24-4644,13 32 4644,-13-32-4644,24 45 1290,-24-45-1290,12 42 1032,-12-42-1032,18 56 774,-18-56-774,7 45 516,-7-45-516,11 47 516,-11-47-516,1 36 387,-1-36-387,0 29 258,0-29-258,-3 14 387,3-14-387,0 0 258,0 0-258,-18-16 387,18 16-387,-11-37 129,11 37-129,-9-52 258,9 52-258,-4-56 258,4 56-258,-1-68 387,1 68-387,1-65 129,-1 65-129,12-66 258,-12 66-258,21-56 0,-21 56 0,28-45 129,-28 45-129,33-31 0,-33 31 0,34-17 258,-34 17-258,37-2 0,-37 2 0,30 7 0,-30-7 0,28 24 129,-28-24-129,21 34 0,-21-34 0,12 43 129,-12-43-129,1 44 0,-1-44 0,-1 48 0,1-48 0,-13 49 0,13-49 0,-19 45 129,19-45-129,-18 40 0,18-40 0,-16 31 258,16-31-258,-17 26 258,17-26-258,-9 20 258,9-20-258,-6 10 387,6-10-387,2 12 387,-2-12-387,10 6 258,-10-6-258,20 6 258,-20-6-258,22 2 258,-22-2-258,27 3 0,-27-3 0,30 2-258,-30-2 258,25 0-1032,-25 0 1032,31 0-4902,-31 0 4902,14-8-5289,-14 8 5289,12-12-5676,-12 12 5676,0-28-5934,0 28 5934</inkml:trace>
  <inkml:trace contextRef="#ctx0" brushRef="#br0" timeOffset="523880.9643">4589 12829 9288,'0'0'0,"7"37"5160,-7-37-5160,5 16 4644,-5-16-4644,3 11 3741,-3-11-3741,5 13-2064,-5-13 2064,0 0-4515,0 0 4515,11 0-4902,-11 0 4902,2-18-5289,-2 18 5289,4-29-5160,-4 29 5160</inkml:trace>
  <inkml:trace contextRef="#ctx0" brushRef="#br0" timeOffset="524055.9743">4644 12568 11481,'0'0'0,"23"-3"5547,-23 3-5547,0 0 5160,0 0-5160,16 11 4902,-16-11-4902,0 0 516,0 0-516,0 0-258,0 0 258,14-12-4902,-14 12 4902,0-21-4902,0 21 4902,0-22-5418,0 22 5418,-2-36-5805,2 36 5805</inkml:trace>
  <inkml:trace contextRef="#ctx0" brushRef="#br0" timeOffset="524423.9952">4721 12262 9546,'0'0'0,"21"-4"5547,-21 4-5547,0 0 4773,0 0-4773,19 0 4773,-19 0-4773,0 0 774,0 0-774,0 0 0,0 0 0,3-10-645,-3 10 645,-6-26-2838,6 26 2838,0-18-4257,0 18 4257,-9-32-4515,9 32 4515,0-28-3354,0 28 3354,-11-47-2451,11 47 2451,0-36-1677,0 36 1677,0-48-1032,0 48 1032,0-41 129,0 41-129,16-31 2709,-16 31-2709,9-34 4257,-9 34-4257,15-29 4128,-15 29-4128,9-32 2967,-9 32-2967,19-16 1677,-19 16-1677,6-26 1419,-6 26-1419,16-11 903,-16 11-903,2-22 645,-2 22-645,5-17 258,-5 17-258,0-19 258,0 19-258,0-18 0,0 18 0,0-20 0,0 20 0,-3-16-129,3 16 129,-1-16-387,1 16 387,-3-15-516,3 15 516,0 0-645,0 0 645,0-15-774,0 15 774,0 0-516,0 0 516,0 0-516,0 0 516,8 1-258,-8-1 258,0 0-129,0 0 129,8 12 129,-8-12-129,0 0 129,0 0-129,0 0 258,0 0-258,8 10 387,-8-10-387,0 0-258,0 0 258,0 0-3870,0 0 3870,0 0-4644,0 0 4644,0 0-4644,0 0 4644,-3-17-5031,3 17 5031</inkml:trace>
  <inkml:trace contextRef="#ctx0" brushRef="#br0" timeOffset="525091.0335">5072 11811 6321,'0'0'0,"-7"-53"5934,7 53-5934,-12-50 5547,12 50-5547,-9-51 5160,9 51-5160,-17-77 3612,17 77-3612,-16-63 903,16 63-903,-22-71 516,22 71-516,-21-61 387,21 61-387,-21-55 258,21 55-258,-20-37 129,20 37-129,-16-33 258,16 33-258,-12-23 129,12 23-129,-10-11 129,10 11-129,0 0 0,0 0 0,-14 13 129,14-13-129,-8 26 0,8-26 0,-9 33 129,9-33-129,-13 35 0,13-35 0,-17 38 129,17-38-129,-22 40 0,22-40 0,-24 37-129,24-37 129,-25 30 0,25-30 0,-23 25-258,23-25 258,-25 12-774,25-12 774,-10 7-5160,10-7 5160,-16 0-5289,16 0 5289,0 0-5547,0 0 5547,-15-8-6063,15 8 6063</inkml:trace>
  <inkml:trace contextRef="#ctx0" brushRef="#br0" timeOffset="525537.059">4365 12901 9159,'0'0'0,"1"32"5031,-1-32-5031,2 22 3870,-2-22-3870,-3 14 645,3-14-645,0 14-4128,0-14 4128,0 0-4773,0 0 4773,-9 12-5418,9-12 5418</inkml:trace>
  <inkml:trace contextRef="#ctx0" brushRef="#br0" timeOffset="525677.067">4289 13121 5160,'0'0'0,"-15"56"3870,15-56-3870,0 20 129,0-20-129,-5 12 0,5-12 0,0 0-4128,0 0 4128,0 0-4257,0 0 4257</inkml:trace>
  <inkml:trace contextRef="#ctx0" brushRef="#br0" timeOffset="525837.076">4220 13311 9159,'0'0'0,"-7"58"4902,7-58-4902,-5 29 4902,5-29-4902,-5 31 4386,5-31-4386,-12 24 516,12-24-516,-8 24-129,8-24 129,-4 28-2709,4-28 2709,-8 18-4515,8-18 4515,-9 14-5031,9-14 5031,-11 9-5031,11-9 5031,0 0-5289,0 0 5289</inkml:trace>
  <inkml:trace contextRef="#ctx0" brushRef="#br0" timeOffset="525976.0839">4080 13605 9030,'0'0'0,"-18"49"4902,18-49-4902,-11 26 4773,11-26-4773,-7 28 3225,7-28-3225,-14 17 1032,14-17-1032,-5 19 516,5-19-516,-10 13 0,10-13 0,0 0-774,0 0 774,-7 19-3096,7-19 3096,0 0-4773,0 0 4773,0 0-4773,0 0 4773,-6 12-5160,6-12 5160</inkml:trace>
  <inkml:trace contextRef="#ctx0" brushRef="#br0" timeOffset="526087.0904">3963 13860 4386,'0'0'0,"-19"16"4257,19-16-4257,-2 13 3096,2-13-3096,-12 7 129,12-7-129,-9 0-3225,9 0 3225,0 0-4257,0 0 4257,0 0-4128,0 0 4128</inkml:trace>
  <inkml:trace contextRef="#ctx0" brushRef="#br0" timeOffset="526278.1014">3781 13791 10062</inkml:trace>
  <inkml:trace contextRef="#ctx0" brushRef="#br0" timeOffset="526495.1138">3781 13791 10062,'-1'45'5160,"1"-45"-5160,-5 29 4902,5-29-4902,-1 38 4902,1-38-4902,-8 37 645,8-37-645,-2 47 387,2-47-387,-12 43 387,12-43-387,-5 51 258,5-51-258,-9 37 258,9-37-258,-6 37 387,6-37-387,-5 28 258,5-28-258,-2 24 258,2-24-258,-1 18 258,1-18-258,0 16 387,0-16-387,0 0 387,0 0-387,9 14 387,-9-14-387,11 4 258,-11-4-258,17 2 387,-17-2-387,21 0 387,-21 0-387,25 0 258,-25 0-258,28 0 129,-28 0-129,32-4 0,-32 4 0,31 0 0,-31 0 0,31 0-258,-31 0 258,31 0-903,-31 0 903,17 0-5160,-17 0 5160,23 0-5418,-23 0 5418,12-8-5805,-12 8 5805,14-10-6192,-14 10 6192</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28:49.504"/>
    </inkml:context>
    <inkml:brush xml:id="br0">
      <inkml:brushProperty name="width" value="0.05292" units="cm"/>
      <inkml:brushProperty name="height" value="0.05292" units="cm"/>
      <inkml:brushProperty name="color" value="#1F497D"/>
    </inkml:brush>
    <inkml:context xml:id="ctx1">
      <inkml:inkSource xml:id="inkSrc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4-09-22T13:28:50.252"/>
    </inkml:context>
  </inkml:definitions>
  <inkml:trace contextRef="#ctx0" brushRef="#br0">8548 1002 10965,'0'0'0,"24"-55"5289,-24 55-5289,0 0 5160,0 0-5160,0 0 5289,0 0-5289,0 0 1548,0 0-1548,0 0 1032,0 0-1032,0 0 1161,0 0-1161,0 0 129,0 0-129,0 0 645,0 0-645,20 67 645,-20-67-645,0 49 129,0-49-129,-2 57 775,2-57-775,-4 65 0,4-65 0,-2 70 0,2-70 0,-4 75 0,4-75 0,-3 59 0,3-59 0,0 0 0,0 0 0,0 86 0,0-86 0,0 0 0,0 0 0,0 0 0,0 0 0,0 0 0,0 0 0,50 42 0,-50-42 0,0 0 0,0 0 0,57-17 0,-57 17 0,0 0 0,0 0 0,66-27 0,-66 27 0,0 0 0,0 0 0,64-27 0,-64 27 0,0 0 0,0 0 0,0 0 0,0 0 0,57-38 0,-57 38 0,0 0-2581,0 0 2581,0 0-5289,0 0 5289,0 0-5031,0 0 5031,-6-52-5934,6 52 5934,0 0-5934,0 0 5934</inkml:trace>
  <inkml:trace contextRef="#ctx0" brushRef="#br0" timeOffset="384.022">8561 1296 12900,'0'0'0,"-43"11"4902,43-11-4902,0 0 4773,0 0-4773,0 0 4773,0 0-4773,0 55 1548,0-55-1548,0 0 1032,0 0-1032,0 0 516,0 0-516,0 0 387,0 0-387,54-38 387,-54 38-387,0 0 129,0 0-129,35-52-129,-35 52 129,0 0 129,0 0-129,32-67-387,-32 67 387,0 0-903,0 0 903,19-60-258,-19 60 258,0 0-645,0 0 645,0-57-774,0 57 774,0 0-645,0 0 645,-14-51-903,14 51 903,0 0-645,0 0 645,0 0-387,0 0 387,-35-54-387,35 54 387,0 0-129,0 0 129,0 0-258,0 0 258,0 0 516,0 0-516,0 0 645,0 0-645,0 0 774,0 0-774,0 0 774,0 0-774,0 0 645,0 0-645,0 0 774,0 0-774,53 2 516,-53-2-516,0 0 774,0 0-774,62-31 129,-62 31-129,0 0-387,0 0 387,66-55-645,-66 55 645,0 0-3999,0 0 3999,56-69-5160,-56 69 5160,0 0-4773,0 0 4773,53-46-5676,-53 46 5676</inkml:trace>
  <inkml:trace contextRef="#ctx0" brushRef="#br0">9000 841 9804,'0'0'0,"0"0"4902,0 0-4902,0 0 4644,0 0-4644,0 0 4515,0 0-4515,42 50 1290,-42-50-1290,0 0 645,0 0-645,0 0 645,0 0-645,-24 49 258,24-49-258,0 0 903,0 0-903,-32 72 258,32-72-258,0 0 516,0 0-516,-34 98 129,34-98-129,-12 54-129,12-54 129,-7 54 387,7-54-387,0 0 258,0 0-258,4 78 0,-4-78 0,0 0-129,0 0 129,0 0 258,0 0-258,56 34 129,-56-34-129,0 0 0,0 0 0,44-38 129,-44 38-129,0 0 0,0 0 0,35-66 0,-35 66 0,0 0 129,0 0-129,17-68 0,-17 68 0,0 0-258,0 0 258,0 0-129,0 0 129,-5-56 129,5 56-129,0 0 0,0 0 0,0 0 129,0 0-129,0 0-129,0 0 129,-24 60 258,24-60-258,0 0 516,0 0-516,0 71 387,0-71-387,0 0 387,0 0-387,22 64 258,-22-64-258,0 0 0,0 0 0,0 0-258,0 0 258,50 45-387,-50-45 387,0 0-2838,0 0 2838,0 0-5160,0 0 5160,44-65-5418,-44 65 5418,0 0-5934,0 0 5934,8-81-6063,-8 81 6063</inkml:trace>
  <inkml:trace contextRef="#ctx1" brushRef="#br0">1884 1348 0</inkml:trace>
  <inkml:trace contextRef="#ctx0" brushRef="#br0" timeOffset="1024.0586">9150 913 11481,'0'0'0,"39"61"6063,-39-61-6063,16 54 5289,-16-54-5289,23 55 4902,-23-55-4902,18 51 645,-18-51-645,17 51 387,-17-51-387,0 0 387,0 0-387,21 82 645,-21-82-645,0 0-258,0 0 258,0 0-258,0 0 258,0 0 0,0 0 0,0 0-129,0 0 129,0 0 0,0 0 0,30-85-258,-30 85 258,12-58-129,-12 58 129,13-59-645,-13 59 645,24-64-1032,-24 64 1032,13-61-2838,-13 61 2838,32-49-4644,-32 49 4644,0 0-5547,0 0 5547,54-79-5160,-54 79 5160,0 0-5547,0 0 5547</inkml:trace>
  <inkml:trace contextRef="#ctx0" brushRef="#br0" timeOffset="1224.07">9550 258 9546,'0'0'0,"12"109"5160,-12-109-5160,13 81 4644,-13-81-4644,10 99 4644,-10-99-4644,14 106 1548,-14-106-1548,9 112 516,-9-112-516,12 109 258,-12-109-258,11 97-387,-11-97 387,5 75-1548,-5-75 1548,15 51-3225,-15-51 3225,0 0-5160,0 0 5160,0 0-4902,0 0 4902,0 0-5547,0 0 5547,33-52-5289,-33 52 5289</inkml:trace>
  <inkml:trace contextRef="#ctx0" brushRef="#br0" timeOffset="1362.0779">9710 688 8643,'0'0'0,"3"-50"5418,-3 50-5418,0-55 5031,0 55-5031,0 0 5031,0 0-5031,0 0 1935,0 0-1935,0 0 903,0 0-903,-64 48 516,64-48-516,0 0 0,0 0 0,-61 40-1677,61-40 1677,0 0-4773,0 0 4773,-71 27-4773,71-27 4773,0 0-5160,0 0 5160,-44-3-5805,44 3 5805</inkml:trace>
  <inkml:trace contextRef="#ctx0" brushRef="#br0" timeOffset="1466.0837">9705 320 12384</inkml:trace>
  <inkml:trace contextRef="#ctx0" brushRef="#br0" timeOffset="1684.0963">9705 320 12384,'44'22'5289,"-44"-22"-5289,2 52 5031,-2-52-5031,2 66 4644,-2-66-4644,0 79 258,0-79-258,0 87 258,0-87-258,0 89 645,0-89-645,2 90 387,-2-90-387,2 79 129,-2-79-129,6 69 258,-6-69-258,6 49 258,-6-49-258,0 0 0,0 0 0,29 58 258,-29-58-258,0 0 258,0 0-258,0 0-387,0 0 387,50-15 0,-50 15 0,0 0 0,0 0 0,0 0 0,0 0 0,45-48 0,-45 48 0,0 0 129,0 0-129,0 0 0,0 0 0,0 0 258,0 0-258,0 0 258,0 0-258,0 0-387,0 0 387,49 44-645,-49-44 645,0 0-3354,0 0 3354,0 0-4644,0 0 4644,0 0-5031,0 0 5031,0 0-5418,0 0 5418,0 0-6450,0 0 6450</inkml:trace>
  <inkml:trace contextRef="#ctx0" brushRef="#br0" timeOffset="2129.1218">10232 941 11481,'0'0'0,"9"75"5418,-9-75-5418,0 0 5160,0 0-5160,61 52 5031,-61-52-5031,0 0 645,0 0-645,0 0 516,0 0-516,59-30 387,-59 30-387,0 0 258,0 0-258,28-68-129,-28 68 129,0 0-129,0 0 129,9-71-129,-9 71 129,0 0-258,0 0 258,-17-51 0,17 51 0,0 0-129,0 0 129,0 0 129,0 0-129,-59 7 0,59-7 0,0 0 258,0 0-258,-37 61 258,37-61-258,0 0 129,0 0-129,-16 90 258,16-90-258,0 0 0,0 0 0,10 81-129,-10-81 129,0 0-774,0 0 774,35 52-3870,-35-52 3870,0 0-5160,0 0 5160,53 8-4644,-53-8 4644,0 0-5676,0 0 5676</inkml:trace>
  <inkml:trace contextRef="#ctx0" brushRef="#br0" timeOffset="2571.1471">10456 737 10707,'0'0'0,"16"134"5547,-16-134-5547,11 63 4644,-11-63-4644,14 63 4773,-14-63-4773,12 52 516,-12-52-516,0 0 129,0 0-129,20 78 129,-20-78-129,0 0-129,0 0 129,0 0-516,0 0 516,0 0-258,0 0 258,0 0-387,0 0 387,9-54-774,-9 54 774,0 0-129,0 0 129,7-83-258,-7 83 258,0 0-129,0 0 129,10-61 0,-10 61 0,0 0 258,0 0-258,0 0 129,0 0-129,0 0 516,0 0-516,0 0 645,0 0-645,46 29 129,-46-29-129,0 0 387,0 0-387,18 54 387,-18-54-387,0 0 258,0 0-258,0 0 0,0 0 0,0 0 258,0 0-258,0 0 0,0 0 0,0 0-258,0 0 258,0 0 129,0 0-129,36-47-387,-36 47 387,0 0-129,0 0 129,15-59 0,-15 59 0,0 0 258,0 0-258,0 0 0,0 0 0,0 0-129,0 0 129,0 0 774,0 0-774,50 1 0,-50-1 0,0 0 645,0 0-645,19 59 129,-19-59-129,0 0-129,0 0 129,18 51-645,-18-51 645,0 0-3354,0 0 3354,0 0-4515,0 0 4515,0 0-5160,0 0 5160,0 0-5418,0 0 5418,13-62-5934,-13 62 5934</inkml:trace>
  <inkml:trace contextRef="#ctx0" brushRef="#br0" timeOffset="2703.1546">10782 793 11739,'0'0'0,"0"0"5289,0 0-5289,33 76 5289,-33-76-5289,0 0 4386,0 0-4386,0 0-2064,0 0 2064,0 0-4515,0 0 4515,0 0-5289,0 0 5289,0 0-5418,0 0 5418,21-77-5934,-21 77 5934</inkml:trace>
  <inkml:trace contextRef="#ctx0" brushRef="#br0" timeOffset="2891.1654">10847 168 12384,'0'0'0,"47"24"5289,-47-24-5289,0 0 5031,0 0-5031,37 103 4902,-37-103-4902,7 71 774,-7-71-774,14 78 387,-14-78-387,9 83 129,-9-83-129,8 81 129,-8-81-129,7 77-258,-7-77 258,1 66-1419,-1-66 1419,16 53-3612,-16-53 3612,0 0-5289,0 0 5289,13 59-5418,-13-59 5418,0 0-5547,0 0 5547,0 0-5676,0 0 5676</inkml:trace>
  <inkml:trace contextRef="#ctx0" brushRef="#br0" timeOffset="2940.1681">11045 563 10320</inkml:trace>
  <inkml:trace contextRef="#ctx0" brushRef="#br0" timeOffset="3027.1731">11045 563 10320,'-17'-61'5289,"17"61"-5289,0 0 5031,0 0-5031,0 0 4902,0 0-4902,-52 0 1290,52 0-1290,0 0 774,0 0-774,-61 32 387,61-32-387,0 0-903,0 0 903,-74 32-4515,74-32 4515,0 0-4773,0 0 4773,-60 11-5031,60-11 5031,0 0-5547,0 0 5547</inkml:trace>
  <inkml:trace contextRef="#ctx0" brushRef="#br0" timeOffset="3320.1899">11184 541 10191,'0'0'0,"0"0"5160,0 0-5160,0 0 4644,0 0-4644,0 0 4773,0 0-4773,0 0 1161,0 0-1161,0 0 129,0 0-129,0 57 258,0-57-258,0 0 258,0 0-258,0 0 129,0 0-129,-50 44 387,50-44-387,0 0 0,0 0 0,0 0 0,0 0 0,-12 60 387,12-60-387,0 0 129,0 0-129,16 54 258,-16-54-258,0 0 258,0 0-258,25 57-129,-25-57 129,0 0 129,0 0-129,16 56 258,-16-56-258,0 0-129,0 0 129,0 0-1290,0 0 1290,0 0-4644,0 0 4644,-49 44-5547,49-44 5547,0 0-5547,0 0 5547,-63-21-5676,63 21 5676</inkml:trace>
  <inkml:trace contextRef="#ctx0" brushRef="#br0" timeOffset="8585.4911">14653 625 9288,'0'0'0,"0"0"129,0 0-129,0 0 387,0 0-387,-23 48 0,23-48 0,0 0-5676,0 0 5676</inkml:trace>
  <inkml:trace contextRef="#ctx0" brushRef="#br0" timeOffset="17035.9744">13240 862 10062,'0'0'0,"0"0"5160,0 0-5160,0 0 4902,0 0-4902,-12-58 4773,12 58-4773,0 0 1032,0 0-1032,0 0 387,0 0-387,-46-28 387,46 28-387,0 0 258,0 0-258,-43-10 0,43 10 0,0 0 258,0 0-258,-49-6 129,49 6-129,0 0 129,0 0-129,0 0 129,0 0-129,-56 0 774,56 0-774,0 0 258,0 0-258,0 0 129,0 0-129,0 0 258,0 0-258,0 0 0,0 0 0,0 0 0,0 0 0,32 59 129,-32-59-129,0 0 0,0 0 0,49 48-129,-49-48 129,0 0 0,0 0 0,53 64-129,-53-64 129,0 0-129,0 0 129,37 70 0,-37-70 0,0 0 258,0 0-258,17 68 129,-17-68-129,0 0 258,0 0-258,-11 59 258,11-59-258,0 0 129,0 0-129,-43 39 0,43-39 0,0 0 258,0 0-258,-68 15 129,68-15-129,0 0-129,0 0 129,-75 0-903,75 0 903,0 0-2838,0 0 2838,-58-26-5418,58 26 5418,0 0-5160,0 0 5160,0 0-4773,0 0 4773,0 0-6192,0 0 6192</inkml:trace>
  <inkml:trace contextRef="#ctx0" brushRef="#br0" timeOffset="17372.9937">13260 974 4773,'0'0'0,"47"-4"5418,-47 4-5418,0 0 4386,0 0-4386,7 51 4773,-7-51-4773,0 0 1806,0 0-1806,8 73 1290,-8-73-1290,0 0 774,0 0-774,9 71 1419,-9-71-1419,0 0 516,0 0-516,0 0 774,0 0-774,29 53 387,-29-53-387,0 0 516,0 0-516,0 0-258,0 0 258,48-19-903,-48 19 903,0 0-1032,0 0 1032,32-59-2451,-32 59 2451,0 0-4386,0 0 4386,28-62-5547,-28 62 5547,0 0-5031,0 0 5031,0 0-5547,0 0 5547</inkml:trace>
  <inkml:trace contextRef="#ctx0" brushRef="#br0" timeOffset="17903.024">13440 984 8127,'0'0'0,"0"0"5805,0 0-5805,-6 65 5031,6-65-5031,0 0 5418,0 0-5418,-4 66 1548,4-66-1548,0 0 1548,0 0-1548,4 65 774,-4-65-774,0 0 774,0 0-774,11 57 903,-11-57-903,0 0 387,0 0-387,0 0-387,0 0 387,0 0-2580,0 0 2580,0 0-4386,0 0 4386,0 0-4773,0 0 4773,0 0-5418,0 0 5418,0 0-6063,0 0 6063</inkml:trace>
  <inkml:trace contextRef="#ctx0" brushRef="#br0" timeOffset="18332.0485">13500 999 11223,'0'0'0,"21"136"5676,-21-136-5676,13 52 5547,-13-52-5547,7 49 4773,-7-49-4773,0 0 516,0 0-516,19 76 387,-19-76-387,0 0 387,0 0-387,0 0 516,0 0-516,0 0 258,0 0-258,0 0 0,0 0 0,0 0 0,0 0 0,10-50 258,-10 50-258,0 0-258,0 0 258,5-77 258,-5 77-258,0 0 129,0 0-129,16-65 0,-16 65 0,0 0 0,0 0 0,0 0-129,0 0 129,47-9 0,-47 9 0,0 0 0,0 0 0,41 54 774,-41-54-774,0 0 258,0 0-258,42 93-129,-42-93 129,0 0-774,0 0 774,32 84-3225,-32-84 3225,0 0-4386,0 0 4386,29 47-4644,-29-47 4644,0 0-5031,0 0 5031,0 0-6321,0 0 6321</inkml:trace>
  <inkml:trace contextRef="#ctx0" brushRef="#br0" timeOffset="18623.0652">14191 1044 11352</inkml:trace>
  <inkml:trace contextRef="#ctx0" brushRef="#br0" timeOffset="18876.0794">14191 1044 11352,'3'49'5289,"-3"-49"-5289,18 49 5289,-18-49-5289,0 0 4902,0 0-4902,0 0 1161,0 0-1161,0 0 1032,0 0-1032,53 36 387,-53-36-387,0 0 387,0 0-387,0 0 387,0 0-387,42-44-129,-42 44 129,0 0-129,0 0 129,20-58 129,-20 58-129,0 0 0,0 0 0,4-64 0,-4 64 0,0 0 129,0 0-129,0 0-387,0 0 387,-29-56-129,29 56 129,0 0 387,0 0-387,0 0 0,0 0 0,-57 13-387,57-13 387,0 0 0,0 0 0,-29 73 129,29-73-129,0 0 0,0 0 0,-8 93 516,8-93-516,0 52 387,0-52-387,9 50 387,-9-50-387,0 0 129,0 0-129,37 93 387,-37-93-387,0 0-645,0 0 645,46 45-1419,-46-45 1419,0 0-4257,0 0 4257,57 0-5547,-57 0 5547,0 0-5160,0 0 5160,43-31-5289,-43 31 5289</inkml:trace>
  <inkml:trace contextRef="#ctx0" brushRef="#br0" timeOffset="19364.1076">14502 1020 10320,'0'0'0,"12"109"5547,-12-109-5547,4 54 5160,-4-54-5160,0 52 4644,0-52-4644,0 0 774,0 0-774,0 70 645,0-70-645,0 0 387,0 0-387,0 0 387,0 0-387,0 0 0,0 0 0,0 0-387,0 0 387,0 0-258,0 0 258,11-56 0,-11 56 0,0 0-387,0 0 387,26-73 129,-26 73-129,0 0 0,0 0 0,30-55-258,-30 55 258,0 0 258,0 0-258,0 0 0,0 0 0,44-15 387,-44 15-387,0 0 129,0 0-129,0 0 645,0 0-645,30 65 387,-30-65-387,0 0 387,0 0-387,0 0 516,0 0-516,20 63 258,-20-63-258,0 0 516,0 0-516,0 0 387,0 0-387,0 0 387,0 0-387,0 0 129,0 0-129,0 0-129,0 0 129,26-68-258,-26 68 258,0 0-129,0 0 129,0 0-129,0 0 129,33-49-258,-33 49 258,0 0-258,0 0 258,0 0-258,0 0 258,0 0 0,0 0 0,54 49 0,-54-49 0,0 0 387,0 0-387,22 58 0,-22-58 0,0 0 387,0 0-387,14 53-129,-14-53 129,0 0-774,0 0 774,0 0-2322,0 0 2322,0 0-4257,0 0 4257,0 0-5160,0 0 5160,15-54-5805,-15 54 5805,0 0-6192,0 0 6192</inkml:trace>
  <inkml:trace contextRef="#ctx0" brushRef="#br0" timeOffset="19604.1213">14934 908 5934,'0'0'0,"23"64"5805,-23-64-5805,0 66 5418,0-66-5418,0 0 5289,0 0-5289,7 84 2709,-7-84-2709,0 0 2322,0 0-2322,5 92 1290,-5-92-1290,0 0 1161,0 0-1161,8 69 387,-8-69-387,0 0 0,0 0 0,0 0-516,0 0 516,0 0-1548,0 0 1548,0 0-4128,0 0 4128,0 0-5289,0 0 5289,0 0-5418,0 0 5418,41-73-6063,-41 73 6063</inkml:trace>
  <inkml:trace contextRef="#ctx0" brushRef="#br0" timeOffset="19860.1358">15055 499 13545,'0'0'0,"53"-8"5418,-53 8-5418,0 0 4902,0 0-4902,22 50 4773,-22-50-4773,0 0 645,0 0-645,4 93 516,-4-93-516,0 61 258,0-61-258,0 66 258,0-66-258,0 77 258,0-77-258,5 79 258,-5-79-258,4 80 0,-4-80 0,11 83 516,-11-83-516,12 73 258,-12-73-258,17 60-258,-17-60 258,0 0-516,0 0 516,34 78-1161,-34-78 1161,0 0-3096,0 0 3096,0 0-5289,0 0 5289,57-25-5160,-57 25 5160,0 0-5934,0 0 5934,23-104-6192,-23 104 6192</inkml:trace>
  <inkml:trace contextRef="#ctx0" brushRef="#br0" timeOffset="20026.1454">15317 743 14190,'0'0'0,"0"0"5547,0 0-5547,-59 19 5289,59-19-5289,0 0 5031,0 0-5031,-73 42 516,73-42-516,-46 20 516,46-20-516,-47 20-258,47-20 258,-49 9 0,49-9 0,-49 3-1032,49-3 1032,0 0-3612,0 0 3612,-71-17-5289,71 17 5289,0 0-5418,0 0 5418,0 0-5676,0 0 5676,0 0-6321,0 0 6321</inkml:trace>
  <inkml:trace contextRef="#ctx0" brushRef="#br0" timeOffset="20347.1638">15498 793 11094,'0'0'0,"0"0"5160,0 0-5160,5 63 4773,-5-63-4773,0 0 4644,0 0-4644,-29 52 645,29-52-645,0 0 516,0 0-516,-34 62 387,34-62-387,0 0 258,0 0-258,-17 51 903,17-51-903,0 0 387,0 0-387,0 0 387,0 0-387,5 53 129,-5-53-129,0 0 516,0 0-516,0 0 258,0 0-258,40 50 129,-40-50-129,0 0 0,0 0 0,0 0-129,0 0 129,23 54 129,-23-54-129,0 0-258,0 0 258,0 0 258,0 0-258,-37 55-1935,37-55 1935,0 0-5160,0 0 5160,-67 0-4257,67 0 4257,0 0-5418,0 0 5418,-82-27-5805,82 27 5805</inkml:trace>
  <inkml:trace contextRef="#ctx0" brushRef="#br0" timeOffset="21771.2452">14585 560 9288,'0'0'0,"41"-14"4902,-41 14-4902,0 0 4902,0 0-4902,0 0 4515,0 0-4515,0 0 1677,0 0-1677,0 0 516,0 0-516,-38-59 903,38 59-903,0 0 774,0 0-774,-78-56 903,78 56-903,-58-28 516,58 28-516,-61-23 516,61 23-516,-74-20 387,74 20-387,-77-12 387,77 12-387,-85-4 258,85 4-258,-84 0 0,84 0 0,-86 9 258,86-9-258,-85 13 0,85-13 0,-81 18 129,81-18-129,-74 24 0,74-24 0,-70 23 129,70-23-129,-61 25 258,61-25-258,-55 21 258,55-21-258,-48 22 258,48-22-258,0 0-258,0 0 258,-71 39 258,71-39-258,0 0-129,0 0 129,-47 33 129,47-33-129,0 0 0,0 0 0,0 0-516,0 0 516,0 0-3612,0 0 3612,0 0-5031,0 0 5031,0 0-5160,0 0 5160,0 0-6063,0 0 6063,0 0-6321,0 0 6321</inkml:trace>
  <inkml:trace contextRef="#ctx0" brushRef="#br0" timeOffset="26167.4967">13186 1603 6450,'0'0'0,"28"-6"4644,-28 6-4644,9 5 4515,-9-5-4515,0 0 4257,0 0-4257,13 18 2580,-13-18-2580,0 0 645,0 0-645,0 28 774,0-28-774,-13 13 774,13-13-774,-15 26 645,15-26-645,-23 33 387,23-33-387,-28 45 0,28-45 0,-37 52 129,37-52-129,-41 57 0,41-57 0,-46 63 129,46-63-129,-49 59-129,49-59 129,-51 61 258,51-61-258,-53 55-387,53-55 387,-58 45 129,58-45-129,-58 34-129,58-34 129,-63 23 129,63-23-129,-67 16-129,67-16 129,-76 0 258,76 0-258,-79 0 129,79 0-129,-88-15 129,88 15-129,-86-17 387,86 17-387,-91-14 129,91 14-129,-91-19 516,91 19-516,-92-18 129,92 18-129,-89-18 516,89 18-516,-88-16 129,88 16-129,-87-24 129,87 24-129,-87-27 258,87 27-258,-83-29 645,83 29-645,-83-35 258,83 35-258,-79-41 516,79 41-516,-73-47 387,73 47-387,-67-49 387,67 49-387,-57-41 258,57 41-258,-48-35 258,48 35-258,-40-32 129,40 32-129,-32-18-129,32 18 129,-22-22 129,22 22-129,-15-8 0,15 8 0,-11 0 129,11 0-129,0 0 258,0 0-258,0 0 129,0 0-129,0 0 258,0 0-258,-2-12 258,2 12-258,0 0 129,0 0-129,0 0 129,0 0-129,11 0 0,-11 0 0,3-6 129,-3 6-129,0 0-258,0 0 258,0 0 0,0 0 0,11 0 0,-11 0 0,0 0 0,0 0 0,0 0-129,0 0 129,0 16 0,0-16 0,0 13 0,0-13 0,0 26 0,0-26 0,-1 27 0,1-27 0,-4 18 129,4-18-129,-3 26-129,3-26 129,-3 22 0,3-22 0,-2 11-387,2-11 387,0 0 0,0 0 0,0 0 0,0 0 0,-13-9-129,13 9 129,-8-26-129,8 26 129,-7-20 0,7 20 0,-6-32 0,6 32 0,-7-30 129,7 30-129,-8-33 387,8 33-387,-5-20 129,5 20-129,-5-37 0,5 37 0,-5-24 129,5 24-129,0 0 129,0 0-129,-3-26 129,3 26-129,0 0 130,0 0-130,0 0 0,0 0 0,0 0 0,0 0 0,10-12 0,-10 12 0,10 20 0,-10-20 0,14 18 0,-14-18 0,17 10 0,-17-10 0,23 23 0,-23-23 0,25 4 0,-25-4 0,27 4 0,-27-4 0,28 14-388,-28-14 388,34 5-1806,-34-5 1806,0 0-4902,0 0 4902,45-45-5031,-45 45 5031,10-21-5547,-10 21 5547,0 0-6450,0 0 6450</inkml:trace>
  <inkml:trace contextRef="#ctx0" brushRef="#br0" timeOffset="131054.4959">14655 8706 3096</inkml:trace>
  <inkml:trace contextRef="#ctx0" brushRef="#br0" timeOffset="131627.5287">14655 8706 3096,'4'-12'4902,"-4"12"-4902,0 0 4515,0 0-4515,5-11 1806,-5 11-1806,0 0 1548,0 0-1548,0 0 1548,0 0-1548,0 0 1161,0 0-1161,0 0 903,0 0-903,7 10 774,-7-10-774,0 13 645,0-13-645,0 26 645,0-26-645,-1 33 516,1-33-516,0 46 516,0-46-516,0 58 258,0-58-258,0 70 258,0-70-258,1 79 129,-1-79-129,6 91 129,-6-91-129,7 99 129,-7-99-129,8 104 258,-8-104-258,8 110 258,-8-110-258,13 120 129,-13-120-129,8 125 258,-8-125-258,16 138 387,-16-138-387,13 142 129,-13-142-129,15 160 387,-15-160-387,17 176 129,-17-176-129,18 191 129,-18-191-129,17 201 129,-17-201-129,20 209 258,-20-209-258,20 216 129,-20-216-129,22 222 258,-22-222-258,20 222 258,-20-222-258,23 214 258,-23-214-258,23 197 258,-23-197-258,24 193 387,-24-193-387,21 175 516,-21-175-516,27 164 516,-27-164-516,20 150 258,-20-150-258,23 135 258,-23-135-258,17 118 387,-17-118-387,19 110 387,-19-110-387,12 91 129,-12-91-129,12 77 258,-12-77-258,7 62 129,-7-62-129,7 54 129,-7-54-129,3 37 258,-3-37-258,2 33 129,-2-33-129,1 21 129,-1-21-129,0 17 129,0-17-129,0 0 129,0 0-129,0 12 0,0-12 0,0 0 129,0 0-129,0 0 0,0 0 0,0 0 0,0 0 0,0 0-129,0 0 129,0 0 129,0 0-129,0 0 0,0 0 0,0 0 0,0 0 0,0 0 129,0 0-129,0 0 129,0 0-129,0 0 0,0 0 0,0 0 0,0 0 0,0 0 0,0 0 0,0 0 0,0 0 0,0 0 0,0 0 0,0 0 0,0 0 0,0 0 0,0 0 0,0 0-129,0 0 129,0 0 0,0 0 0,0 0 0,0 0 0,0 0-258,0 0 258,0 0-387,0 0 387,0 0-903,0 0 903,0 13-4902,0-13 4902,0 0-5547,0 0 5547,-10-7-5934,10 7 5934,-10-20-6321,10 20 6321</inkml:trace>
  <inkml:trace contextRef="#ctx0" brushRef="#br0" timeOffset="132950.6043">11490 8142 4902,'0'0'0,"-16"-20"5418,16 20-5418,0 0 5160,0 0-5160,-5 13 2580,5-13-2580,0 0 2064,0 0-2064,0 42 1806,0-42-1806,0 32 1161,0-32-1161,9 51 774,-9-51-774,8 67 516,-8-67-516,13 91 387,-13-91-387,15 107 258,-15-107-258,17 124 129,-17-124-129,21 140 129,-21-140-129,23 162 0,-23-162 0,26 174 129,-26-174-129,29 182 0,-29-182 0,29 197 0,-29-197 0,30 200 129,-30-200-129,32 203 0,-32-203 0,29 207-129,-29-207 129,30 203 129,-30-203-129,29 202 0,-29-202 0,28 199 129,-28-199-129,25 204-129,-25-204 129,26 197 129,-26-197-129,24 202 0,-24-202 0,21 198 129,-21-198-129,20 194 129,-20-194-129,17 195 129,-17-195-129,17 192 129,-17-192-129,13 187 258,-13-187-258,11 176 258,-11-176-258,8 168 258,-8-168-258,6 151 129,-6-151-129,5 136 387,-5-136-387,6 121 258,-6-121-258,5 109 258,-5-109-258,7 95 129,-7-95-129,5 79 258,-5-79-258,9 77 129,-9-77-129,11 66 0,-11-66 0,12 62 129,-12-62-129,16 59 0,-16-59 0,17 55 129,-17-55-129,20 51 0,-20-51 0,22 43 129,-22-43-129,25 40 0,-25-40 0,29 31 129,-29-31-129,31 24 129,-31-24-129,35 23 0,-35-23 0,38 13 129,-38-13-129,43 10 129,-43-10-129,47 4 0,-47-4 0,54 0 129,-54 0-129,55 0 0,-55 0 0,61 7 0,-61-7 0,66 8 0,-66-8 0,76 5 0,-76-5 0,81 11 0,-81-11 0,86 10-129,-86-10 129,87 13-129,-87-13 129,92 11 0,-92-11 0,95 9-129,-95-9 129,98 0 129,-98 0-129,101-13 0,-101 13 0,104-16 129,-104 16-129,107-22 0,-107 22 0,108-26 0,-108 26 0,108-28 129,-108 28-129,110-26 0,-110 26 0,113-24 0,-113 24 0,115-16 0,-115 16 0,113-12 0,-113 12 0,107-5 0,-107 5 0,103-4 0,-103 4 0,99-7 0,-99 7 0,95-5 0,-95 5 0,90-4 258,-90 4-258,80-13 0,-80 13 0,74-15 129,-74 15-129,65-15 129,-65 15-129,60-22 0,-60 22 0,49-22 129,-49 22-129,43-20 129,-43 20-129,34-21 129,-34 21-129,27-24 129,-27 24-129,19-23 0,-19 23 0,10-21 0,-10 21 0,4-24 0,-4 24 0,0-21 0,0 21 0,0-21 0,0 21 0,-6-20 0,6 20 0,-6-16-129,6 16 129,-6-14-129,6 14 129,0 0-516,0 0 516,-3-23-903,3 23 903,9 0-5289,-9 0 5289,0 0-5418,0 0 5418,23 0-5805,-23 0 5805,9-2-6321,-9 2 6321</inkml:trace>
  <inkml:trace contextRef="#ctx0" brushRef="#br0" timeOffset="133542.6382">13496 13958 7353,'0'0'0,"0"0"5805,0 0-5805,9 0 5418,-9 0-5418,8 19 5160,-8-19-5160,4 17 3225,-4-17-3225,9 40 645,-9-40-645,4 46 645,-4-46-645,7 50 774,-7-50-774,6 54 516,-6-54-516,7 64 387,-7-64-387,7 63 258,-7-63-258,9 62 387,-9-62-387,9 61 129,-9-61-129,12 55 258,-12-55-258,12 44 258,-12-44-258,9 41 0,-9-41 0,9 33 0,-9-33 0,9 21-129,-9-21 129,7 16 0,-7-16 0,5 11-129,-5-11 129,0 0 129,0 0-129,0 0-129,0 0 129,6 11 0,-6-11 0,0 0-129,0 0 129,0 0-129,0 0 129,0 0-258,0 0 258,0 0-1161,0 0 1161,0-7-5418,0 7 5418,0 0-5418,0 0 5418,0-16-6063,0 16 6063,0 0-6450,0 0 6450</inkml:trace>
  <inkml:trace contextRef="#ctx0" brushRef="#br0" timeOffset="135878.7718">15130 13033 129,'0'0'0,"-24"17"4257,24-17-4257,-13 0 2838,13 0-2838,0 0 2709,0 0-2709,-15-18 2580,15 18-2580,0-12 2838,0 12-2838,-9-29 2322,9 29-2322,4-20 2064,-4 20-2064,-5-42 1548,5 42-1548,4-40 1032,-4 40-1032,0-57 645,0 57-645,1-66 516,-1 66-516,0-77 516,0 77-516,5-83 387,-5 83-387,2-99 387,-2 99-387,5-109 258,-5 109-258,5-123 258,-5 123-258,8-125 258,-8 125-258,12-132 129,-12 132-129,12-133 129,-12 133-129,17-141 0,-17 141 0,18-144 0,-18 144 0,22-140 129,-22 140-129,24-135 0,-24 135 0,27-129 129,-27 129-129,28-120 129,-28 120-129,30-113 0,-30 113 0,32-101 129,-32 101-129,39-92-129,-39 92 129,39-80 129,-39 80-129,42-70 0,-42 70 0,50-65 129,-50 65-129,54-60 0,-54 60 0,58-53 0,-58 53 0,64-52 0,-64 52 0,68-57 0,-68 57 0,69-54 129,-69 54-129,68-60 0,-68 60 0,72-62 0,-72 62 0,70-63 129,-70 63-129,69-63 0,-69 63 0,66-67 0,-66 67 0,65-64 0,-65 64 0,67-71 0,-67 71 0,66-72 129,-66 72-129,71-75 0,-71 75 0,66-82 0,-66 82 0,70-86 129,-70 86-129,67-92 129,-67 92-129,66-100 129,-66 100-129,60-111 258,-60 111-258,55-112 129,-55 112-129,46-117 0,-46 117 0,37-115 129,-37 115-129,29-124 129,-29 124-129,20-129 129,-20 129-129,11-129 129,-11 129-129,2-125-129,-2 125 129,-3-117 0,3 117 0,-14-110-129,14 110 129,-23-105-258,23 105 258,-26-104-516,26 104 516,-25-84-1032,25 84 1032,-40-84-2322,40 84 2322,-26-63-5160,26 63 5160,-31-60-5547,31 60 5547,-26-43-6063,26 43 6063,-32-40-6192,32 40 6192</inkml:trace>
  <inkml:trace contextRef="#ctx0" brushRef="#br0" timeOffset="137806.8818">949 15526 2580</inkml:trace>
  <inkml:trace contextRef="#ctx0" brushRef="#br0" timeOffset="138118.8999">949 15526 2580,'16'10'4902,"-16"-10"-4902,0 0 5418,0 0-5418,14 0 5160,-14 0-5160,10 7 3096,-10-7-3096,0-15 2451,0 15-2451,16-8 1935,-16 8-1935,1-28 1677,-1 28-1677,12-18 1419,-12 18-1419,2-33 903,-2 33-903,9-26 774,-9 26-774,1-30 645,-1 30-645,1-30 258,-1 30-258,-1-29 387,1 29-387,-11-22 0,11 22 0,-16-16 129,16 16-129,-23-9 0,23 9 0,-28 0 0,28 0 0,-32 4-129,32-4 129,-32 18-129,32-18 129,-36 26 0,36-26 0,-34 39 0,34-39 0,-32 46-129,32-46 129,-23 51 0,23-51 0,-13 65-129,13-65 129,-5 59 0,5-59 0,0 67-129,0-67 129,12 61 0,-12-61 0,24 59 0,-24-59 0,34 56-129,-34-56 129,41 50 0,-41-50 0,46 40-129,-46-40 129,50 28 0,-50-28 0,53 23-129,-53-23 129,50 9-129,-50-9 129,50 14-516,-50-14 516,41 0-774,-41 0 774,42 7-3354,-42-7 3354,23-6-5289,-23 6 5289,22-2-5418,-22 2 5418,4-14-5934,-4 14 5934,0 0-6192,0 0 6192</inkml:trace>
  <inkml:trace contextRef="#ctx0" brushRef="#br0" timeOffset="138479.9203">1112 15437 10836,'0'0'0,"10"0"5418,-10 0-5418,0 0 5031,0 0-5031,0 0 5289,0 0-5289,-12 6 1290,12-6-1290,-13 16 516,13-16-516,-25 18 387,25-18-387,-29 20 129,29-20-129,-37 24 129,37-24-129,-41 24 0,41-24 0,-45 26-129,45-26 129,-47 18-645,47-18 645,-33 29-2451,33-29 2451,-40 8-4902,40-8 4902,-27 12-5160,27-12 5160,-28 2-5547,28-2 5547,-13 0-5934,13 0 5934</inkml:trace>
  <inkml:trace contextRef="#ctx0" brushRef="#br0" timeOffset="139262.9653">1615 14680 10965,'0'0'0,"10"-18"5547,-10 18-5547,0 0 5160,0 0-5160,0 0 5289,0 0-5289,0 0 1161,0 0-1161,-17-4 903,17 4-903,-19 8 387,19-8-387,-29 20 387,29-20-387,-34 27 129,34-27-129,-38 39 258,38-39-258,-39 52 129,39-52-129,-37 64 0,37-64 0,-31 76 129,31-76-129,-24 80 0,24-80 0,-17 81 129,17-81-129,-3 88 129,3-88-129,0 90 0,0-90 0,11 84 0,-11-84 0,21 78 0,-21-78 0,22 72 0,-22-72 0,27 66-129,-27-66 129,23 58-129,-23-58 129,25 49 0,-25-49 0,22 40-387,-22-40 387,18 26-516,-18-26 516,20 25-1935,-20-25 1935,0 0-5160,0 0 5160,17-8-5418,-17 8 5418,3-28-5676,-3 28 5676,2-32-6192,-2 32 6192</inkml:trace>
  <inkml:trace contextRef="#ctx0" brushRef="#br0" timeOffset="139464.9769">1597 15136 12900,'0'0'0,"-7"52"5676,7-52-5676,-23 29 5289,23-29-5289,-25 38 5289,25-38-5289,-37 36 516,37-36-516,-39 28 258,39-28-258,-47 23 129,47-23-129,-46 17-129,46-17 129,-45 9-645,45-9 645,-45-3-1806,45 3 1806,-34-5-5160,34 5 5160,-30-19-5289,30 19 5289,-14-17-5676,14 17 5676,-12-27-6063,12 27 6063</inkml:trace>
  <inkml:trace contextRef="#ctx0" brushRef="#br0" timeOffset="139854.9992">1957 14736 12255,'0'0'0,"5"-59"5676,-5 59-5676,0-15 5418,0 15-5418,-8-12 5031,8 12-5031,-5 5 1161,5-5-1161,-17 15 387,17-15-387,-20 30 258,20-30-258,-26 40 129,26-40-129,-27 54 129,27-54-129,-31 58 0,31-58 0,-31 66 0,31-66 0,-26 71 129,26-71-129,-18 70 0,18-70 0,-12 68-129,12-68 129,-4 66 129,4-66-129,0 61 129,0-61-129,13 59-129,-13-59 129,17 58-129,-17-58 129,25 54-129,-25-54 129,25 50-258,-25-50 258,24 43-258,-24-43 258,24 40-516,-24-40 516,17 21-1419,-17-21 1419,22 19-5289,-22-19 5289,10-1-5289,-10 1 5289,13-11-5418,-13 11 5418,4-31-6063,-4 31 6063</inkml:trace>
  <inkml:trace contextRef="#ctx0" brushRef="#br0" timeOffset="140308.0252">1954 15116 13158,'0'0'0,"-17"20"5418,17-20-5418,-21 21 5160,21-21-5160,-33 11 5031,33-11-5031,-37 13 516,37-13-516,-45 13 129,45-13-129,-48 11 0,48-11 0,-48 10-258,48-10 258,-46 5-387,46-5 387,-37 2-516,37-2 516,-30 0-516,30 0 516,-15 5-516,15-5 516,-11 2-387,11-2 387,0 0-387,0 0 387,13 12-387,-13-12 387,27 6-129,-27-6 129,37 11 129,-37-11-129,45 8 387,-45-8-387,54 14 387,-54-14-387,61 6 516,-61-6-516,67 8 387,-67-8-387,62 3 516,-62-3-516,65 2 516,-65-2-516,56 0 387,-56 0-387,50-12 258,-50 12-258,41-15 129,-41 15-129,33-20 129,-33 20-129,20-23 0,-20 23 0,12-22 0,-12 22 0,4-27-129,-4 27 129,0-26-129,0 26 129,-8-18-129,8 18 129,-15-6-129,15 6 129,-19 0 0,19 0 0,-19 7-129,19-7 129,-17 22-129,17-22 129,-12 28-129,12-28 129,-5 40-129,5-40 129,0 42 0,0-42 0,4 43-129,-4-43 129,17 38 0,-17-38 0,25 32-129,-25-32 129,33 20-387,-33-20 387,41 16-903,-41-16 903,34-3-2967,-34 3 2967,46-6-4773,-46 6 4773,41-18-5289,-41 18 5289,45-28-5418,-45 28 5418,37-40-5676,-37 40 5676</inkml:trace>
  <inkml:trace contextRef="#ctx0" brushRef="#br0" timeOffset="140727.0491">2575 14989 11481,'0'0'0,"20"37"5418,-20-37-5418,0 24 5160,0-24-5160,0 37 4773,0-37-4773,-10 32 903,10-32-903,-7 38 516,7-38-516,-13 36 387,13-36-387,-12 33 129,12-33-129,-9 28 258,9-28-258,-6 27 129,6-27-129,0 18 0,0-18 0,2 10 0,-2-10 0,17 0 0,-17 0 0,20-9-129,-20 9 129,27-19-129,-27 19 129,28-28-129,-28 28 129,34-42-129,-34 42 129,32-55-258,-32 55 258,29-63 129,-29 63-129,25-71-129,-25 71 129,20-77-129,-20 77 129,12-89-129,-12 89 129,6-90-129,-6 90 129,0-95-258,0 95 258,-1-87-129,1 87 129,-11-81-258,11 81 258,-11-69-387,11 69 387,-12-61-129,12 61 129,-11-44 0,11 44 0,-9-27-129,9 27 129,0 0 0,0 0 0,0 0 129,0 0-129,0 39 129,0-39-129,4 58 129,-4-58-129,13 76 129,-13-76-129,19 88 0,-19-88 0,21 105 0,-21-105 0,23 110 0,-23-110 0,26 108-129,-26-108 129,26 98-129,-26-98 129,26 87-774,-26-87 774,19 56-2838,-19-56 2838,28 43-4773,-28-43 4773,18 18-5031,-18-18 5031,21-3-5160,-21 3 5160,15-35-5676,-15 35 5676</inkml:trace>
  <inkml:trace contextRef="#ctx0" brushRef="#br0" timeOffset="140864.057">2976 14658 10449,'0'0'0,"-29"-59"5547,29 59-5547,-12 0 5160,12 0-5160,-23 15 5160,23-15-5160,-17 33 1548,17-33-1548,-32 30 645,32-30-645,-37 28-387,37-28 387,-41 35-4773,41-35 4773,-54 28-4902,54-28 4902,-56 30-5547,56-30 5547,-64 20-5676,64-20 5676</inkml:trace>
  <inkml:trace contextRef="#ctx0" brushRef="#br0" timeOffset="141428.0889">1282 16913 10191,'0'0'0,"-7"-12"5547,7 12-5547,-9-16 5418,9 16-5418,0 0 5160,0 0-5160,-18-5 1935,18 5-1935,-2 8 1161,2-8-1161,-12 9 645,12-9-645,-5 18 387,5-18-387,-9 24 258,9-24-258,-3 27 129,3-27-129,0 33 0,0-33 0,0 31 0,0-31 0,7 29 0,-7-29 0,13 22 129,-13-22-129,17 10-129,-17-10 129,20 4 0,-20-4 0,21-1 0,-21 1 0,21-10 0,-21 10 0,19-22-129,-19 22 129,15-21 129,-15 21-129,10-26 0,-10 26 0,5-23-129,-5 23 129,0-22-258,0 22 258,-12-20-387,12 20 387,-12-12-1161,12 12 1161,-29-19-5031,29 19 5031,-22-5-5160,22 5 5160,-31-17-5547,31 17 5547,-23-6-6192,23 6 6192</inkml:trace>
  <inkml:trace contextRef="#ctx0" brushRef="#br0" timeOffset="142506.1509">1597 16706 8643,'0'0'0,"11"63"5418,-11-63-5418,9 30 5031,-9-30-5031,2 19 4773,-2-19-4773,12 20 1161,-12-20-1161,0 0 774,0 0-774,0 0 645,0 0-645,0 0 645,0 0-645,9-18 387,-9 18-387,3-29 387,-3 29-387,3-23 258,-3 23-258,4-27 387,-4 27-387,8-24 387,-8 24-387,6-27 387,-6 27-387,13-18 258,-13 18-258,16-7 129,-16 7-129,23 3 387,-23-3-387,25 26 129,-25-26-129,26 37 258,-26-37-258,30 38 0,-30-38 0,29 40 129,-29-40-129,32 49 0,-32-49 0,26 41-129,-26-41 129,28 41-774,-28-41 774,14 14-4257,-14-14 4257,23 7-5289,-23-7 5289,13-17-5547,-13 17 5547,16-28-5934,-16 28 5934</inkml:trace>
  <inkml:trace contextRef="#ctx0" brushRef="#br0" timeOffset="143278.195">1706 16426 9288,'0'0'0,"0"7"5418,0-7-5418,-5 11 5289,5-11-5289,0 25 5160,0-25-5160,-5 14 1161,5-14-1161,2 36 774,-2-36-774,2 34 516,-2-34-516,10 37 387,-10-37-387,7 37 387,-7-37-387,13 42 387,-13-42-387,15 40 129,-15-40-129,16 31 129,-16-31-129,17 28-129,-17-28 129,13 15-903,-13-15 903,24 18-4902,-24-18 4902,0 0-5160,0 0 5160,18 8-5547,-18-8 5547,0 0-5676,0 0 5676</inkml:trace>
  <inkml:trace contextRef="#ctx0" brushRef="#br0" timeOffset="143859.2283">2523 16445 8643,'0'0'0,"0"-16"5676,0 16-5676,-2-20 5418,2 20-5418,0 0 5289,0 0-5289,-10-21 2580,10 21-2580,0 0 903,0 0-903,-22-7 645,22 7-645,-18 4 387,18-4-387,-18 17 258,18-17-258,-18 25 258,18-25-258,-16 35 129,16-35-129,-13 40 0,13-40 0,-6 46 0,6-46 0,-2 38 0,2-38 0,0 39 0,0-39 0,10 27 0,-10-27 0,17 18-129,-17-18 129,19 11 0,-19-11 0,22-5 0,-22 5 0,23-17 0,-23 17 0,22-23 0,-22 23 0,18-33 129,-18 33-129,19-32 129,-19 32-129,13-34 129,-13 34-129,8-35 129,-8 35-129,6-33 0,-6 33 0,3-22-129,-3 22 129,0-18 0,0 18 0,0 0 0,0 0 0,0 0 0,0 0 0,0 7 0,0-7 0,4 30 0,-4-30 0,10 39 0,-10-39 0,13 46 0,-13-46 0,15 43 129,-15-43-129,20 40 129,-20-40-129,23 41-129,-23-41 129,22 24-258,-22-24 258,21 21-774,-21-21 774,12-1-5160,-12 1 5160,17-7-5289,-17 7 5289,5-28-5676,-5 28 5676,6-25-6063,-6 25 6063</inkml:trace>
  <inkml:trace contextRef="#ctx0" brushRef="#br0" timeOffset="144679.2752">1589 16480 7611,'0'0'0,"0"0"4773,0 0-4773,0 10 5160,0-10-5160,0 0 4644,0 0-4644,0 0 1677,0 0-1677,4 22 903,-4-22-903,0 0 774,0 0-774,8 36 645,-8-36-645,4 32 516,-4-32-516,9 43 645,-9-43-645,8 45 516,-8-45-516,15 53 516,-15-53-516,12 52 516,-12-52-516,14 56 516,-14-56-516,13 51 258,-13-51-258,17 43 387,-17-43-387,13 32 387,-13-32-387,12 22 0,-12-22 0,11 17 129,-11-17-129,0 0-129,0 0 129,13 9-387,-13-9 387,0-9-1419,0 9 1419,0 0-5289,0 0 5289,0-24-5418,0 24 5418,5-16-5676,-5 16 5676,0-22-6192,0 22 6192</inkml:trace>
  <inkml:trace contextRef="#ctx0" brushRef="#br0" timeOffset="146279.3664">2143 17631 12513,'0'0'0,"0"0"5676,0 0-5676,-1 8 5547,1-8-5547,-3 18 5289,3-18-5289,4 23 516,-4-23-516,3 18 645,-3-18-645,5 27 258,-5-27-258,3 52 387,-3-52-387,0 0 129,0 0-129,4 77 0,-4-77 0,0 0-129,0 0 129,3 79-129,-3-79 129,0 0 516,0 0-516,2 84-258,-2-84 258,0 0-258,0 0 258,0 0-258,0 0 258,0 0 258,0 0-258,0 0 129,0 0-129,1-47 129,-1 47-129,4-60 0,-4 60 0,5-56 0,-5 56 0,7-77-129,-7 77 129,12-75 258,-12 75-258,12-74 0,-12 74 0,14-52-387,-14 52 387,15-42-258,-15 42 258,14-22-129,-14 22 129,17-4 258,-17 4-258,16-2 0,-16 2 0,16 32 0,-16-32 0,14 37 129,-14-37-129,15 36 258,-15-36-258,14 48-645,-14-48 645,12 74 0,-12-74 0,12 51 387,-12-51-387,0 0-129,0 0 129,16 77 0,-16-77 0,0 0 387,0 0-387,0 0-645,0 0 645,25 33 129,-25-33-129,8-20 645,-8 20-645,9-61-129,-9 61 129,11-43-387,-11 43 387,10-58-129,-10 58 129,13-49 0,-13 49 0,11-46-516,-11 46 516,12-78 645,-12 78-645,11-32-387,-11 32 387,10-20 129,-10 20-129,7-13 0,-7 13 0,0 0 129,0 0-129,14-7 0,-14 7 0,3 7 0,-3-7 0,5 21 0,-5-21 0,4 19 0,-4-19 0,5 19 0,-5-19 0,3 15-129,-3-15 129,5 25-129,-5-25 129,7 32 0,-7-32 0,4 26 0,-4-26 0,8 16-129,-8-16 129,0 0-129,0 0 129,17 17 0,-17-17 0,13 0 129,-13 0-129,13 0-129,-13 0 129,19-18 129,-19 18-129,18-34-129,-18 34 129,17-33 129,-17 33-129,19-28 129,-19 28-129,18-26 129,-18 26-129,14-30 0,-14 30 0,12-25 0,-12 25 0,11-14 129,-11 14-129,0 0-129,0 0 129,13-12 0,-13 12 0,0 0 0,0 0 0,7 16-129,-7-16 129,0 0 0,0 0 0,4 31 0,-4-31 0,5 20 0,-5-20 0,4 19 129,-4-19-129,8 28-129,-8-28 129,9 12 0,-9-12 0,12 10 0,-12-10 0,16 11 129,-16-11-129,14 2-129,-14-2 129,16-12 0,-16 12 0,16-7-129,-16 7 129,13-15-129,-13 15 129,11-33 129,-11 33-129,5-23 0,-5 23 0,0-29 0,0 29 0,0-30 0,0 30 0,-5-22-129,5 22 129,-11-20 0,11 20 0,-14-19 0,14 19 0,-19-12 0,19 12 0,-16-4 0,16 4 0,-15-11 0,15 11 0,-15-3 0,15 3 0,-13 0 129,13 0-129,0 0 129,0 0-129,-12 0 129,12 0-129,0 0-129,0 0 129,0 0 129,0 0-129,0 0 0,0 0 0,12-1-129,-12 1 129,10 0 0,-10 0 0,15-6 0,-15 6 0,18-12-129,-18 12 129,20-15 0,-20 15 0,25-26 0,-25 26 0,25-28 0,-25 28 0,29-42 0,-29 42 0,29-49-129,-29 49 129,31-59 129,-31 59-129,27-61 0,-27 61 0,26-70 0,-26 70 0,23-68 0,-23 68 0,16-63 0,-16 63 0,12-62-129,-12 62 129,5-57 0,-5 57 0,0-43 0,0 43 0,-2-37 0,2 37 0,-11-23-129,11 23 129,-15-6-129,15 6 129,-17 0-129,17 0 129,-14 19 0,14-19 0,-17 29 0,17-29 0,-11 47 0,11-47 0,-9 51 0,9-51 0,0 65 0,0-65 0,0 63 129,0-63-129,14 67 0,-14-67 0,23 69 129,-23-69-129,29 53 0,-29-53 0,34 50 0,-34-50 0,42 39 0,-42-39 0,41 27 129,-41-27-129,41 11 0,-41-11 0,41 0 0,-41 0 0,38-13 129,-38 13-129,33-30-129,-33 30 129,27-31 129,-27 31-129,21-37 129,-21 37-129,13-43 0,-13 43 0,8-40-129,-8 40 129,1-29-129,-1 29 129,0-22-129,0 22 129,-9-15 0,9 15 0,-11-3-129,11 3 129,-12 0 0,12 0 0,-13 18 0,13-18 0,-8 27 0,8-27 0,-6 40 129,6-40-129,-2 34-129,2-34 129,2 40 258,-2-40-258,10 42 0,-10-42 0,17 42 129,-17-42-129,23 39 0,-23-39 0,29 27-129,-29-27 129,30 25-258,-30-25 258,32 7-516,-32-7 516,30 10-1419,-30-10 1419,25-9-5160,-25 9 5160,25-15-5160,-25 15 5160,15-41-5676,-15 41 5676,14-41-6063,-14 41 6063</inkml:trace>
  <inkml:trace contextRef="#ctx0" brushRef="#br0" timeOffset="146631.3865">3749 16706 9417,'0'0'0,"6"-15"5676,-6 15-5676,0 0 4902,0 0-4902,0 7 5031,0-7-5031,0 35 1032,0-35-1032,-10 23 645,10-23-645,-12 34 387,12-34-387,-13 40 258,13-40-258,-13 43 258,13-43-258,-15 45 0,15-45 0,-8 45 258,8-45-258,-5 38 0,5-38 0,0 29 258,0-29-258,5 26-129,-5-26 129,15 20 129,-15-20-129,21 8 0,-21-8 0,27 6 0,-27-6 0,31 0 0,-31 0 0,29 0-258,-29 0 258,33-6-645,-33 6 645,24-21-2064,-24 21 2064,25-12-4902,-25 12 4902,15-25-5031,-15 25 5031,17-16-5676,-17 16 5676,1-24-5934,-1 24 5934</inkml:trace>
  <inkml:trace contextRef="#ctx0" brushRef="#br0" timeOffset="147059.4113">4111 16743 7611,'0'0'0,"13"-4"5547,-13 4-5547,10-9 5289,-10 9-5289,0 0 4902,0 0-4902,0 0 1935,0 0-1935,0 0 1032,0 0-1032,0 33 903,0-33-903,-5 26 645,5-26-645,0 31 387,0-31-387,0 38 129,0-38-129,4 33 258,-4-33-258,4 35 129,-4-35-129,4 23 0,-4-23 0,8 14 0,-8-14 0,0 0 0,0 0 0,16-1 0,-16 1 0,7-12-129,-7 12 129,9-21 129,-9 21-129,5-30-129,-5 30 129,5-28-129,-5 28 129,4-27 0,-4 27 0,5-22 129,-5 22-129,4-20 0,-4 20 0,4-12 129,-4 12-129,0 0 129,0 0-129,12-2 0,-12 2 0,9 6 129,-9-6-129,9 22 129,-9-22-129,12 20 0,-12-20 0,14 22 129,-14-22-129,15 25 129,-15-25-129,16 21 129,-16-21-129,15 16-129,-15-16 129,15 12-129,-15-12 129,15 1-516,-15-1 516,21 0-1419,-21 0 1419,11-31-4902,-11 31 4902,14-30-5289,-14 30 5289,5-43-5418,-5 43 5418,7-48-6192,-7 48 6192</inkml:trace>
  <inkml:trace contextRef="#ctx0" brushRef="#br0" timeOffset="147429.4325">4435 15906 10707</inkml:trace>
  <inkml:trace contextRef="#ctx0" brushRef="#br0" timeOffset="147751.4509">4435 15906 10707,'0'0'5289,"0"0"-5289,0 0 5160,0 0-5160,0 36 5160,0-36-5160,-3 33 1161,3-33-1161,0 45 645,0-45-645,0 49 258,0-49-258,7 59 129,-7-59-129,6 66 129,-6-66-129,13 72 0,-13-72 0,19 72 129,-19-72-129,24 63-129,-24-63 129,30 56 129,-30-56-129,33 52-129,-33-52 129,34 35 0,-34-35 0,37 25 129,-37-25-129,36 5-129,-36-5 129,33-1-129,-33 1 129,28-20 0,-28 20 0,19-26-129,-19 26 129,15-29-129,-15 29 129,9-37 0,-9 37 0,0-33 0,0 33 0,0-34-129,0 34 129,-12-18 0,12 18 0,-14-14 129,14 14-129,-17-5-129,17 5 129,-17 0 0,17 0 0,-14 15 0,14-15 0,-6 18-129,6-18 129,-2 25 129,2-25-129,2 32 0,-2-32 0,13 36 129,-13-36-129,18 40 0,-18-40 0,27 28 129,-27-28-129,29 33 129,-29-33-129,34 31-258,-34-31 258,29 12-516,-29-12 516,34 21-3354,-34-21 3354,24-3-4773,-24 3 4773,21-7-5547,-21 7 5547,11-32-5547,-11 32 5547,8-22-6192,-8 22 6192</inkml:trace>
  <inkml:trace contextRef="#ctx0" brushRef="#br0" timeOffset="158083.0418">12905 15437 6837,'0'0'0,"-10"8"5289,10-8-5289,0 0 4773,0 0-4773,-6 10 3612,6-10-3612,0 0 1161,0 0-1161,0 0 1161,0 0-1161,-5 12 903,5-12-903,0 16 1032,0-16-1032,0 0 903,0 0-903,9 25 516,-9-25-516,0 0 903,0 0-903,13 20 645,-13-20-645,0 0 645,0 0-645,19 16 516,-19-16-516,13 0 387,-13 0-387,17-7 387,-17 7-387,16-20 258,-16 20-258,15-23 387,-15 23-387,10-31 129,-10 31-129,9-36 129,-9 36-129,4-42 129,-4 42-129,0-44 129,0 44-129,-1-39-129,1 39 129,-12-33 0,12 33 0,-17-19-129,17 19 129,-20-5 0,20 5 0,-22 2-129,22-2 129,-24 24 129,24-24-129,-20 38-129,20-38 129,-17 56-129,17-56 129,-14 62 129,14-62-129,-11 72 0,11-72 0,-6 74 129,6-74-129,0 74 0,0-74 0,5 64 258,-5-64-258,13 59 0,-13-59 0,16 46 0,-16-46 0,22 36 258,-22-36-258,23 25 129,-23-25-129,25 17 129,-25-17-129,26 0-129,-26 0 129,24-10-258,-24 10 258,25-9-1161,-25 9 1161,13-32-5547,-13 32 5547,17-27-5418,-17 27 5418,8-37-5934,-8 37 5934,9-36-6579,-9 36 6579</inkml:trace>
  <inkml:trace contextRef="#ctx0" brushRef="#br0" timeOffset="159183.1048">13377 14913 11868,'0'0'0,"-4"99"5547,4-99-5547,-10 67 5547,10-67-5547,-4 84 5160,4-84-5160,-8 85 387,8-85-387,-4 93 258,4-93-258,-9 86 258,9-86-258,-6 84 129,6-84-129,-5 77 258,5-77-258,0 68 129,0-68-129,0 56 0,0-56 0,7 42 129,-7-42-129,13 26 0,-13-26 0,21 18 129,-21-18-129,24 1 0,-24-1 0,30-7-129,-30 7 129,32-24-129,-32 24 129,31-35-129,-31 35 129,32-42-129,-32 42 129,25-44-129,-25 44 129,18-41-129,-18 41 129,12-43 0,-12 43 0,3-40 0,-3 40 0,-1-24 0,1 24 0,-12-12 0,12 12 0,-16-1-129,16 1 129,-22 8 0,22-8 0,-19 27-129,19-27 129,-18 31 0,18-31 0,-16 39-129,16-39 129,-9 50-129,9-50 129,-2 48-258,2-48 258,3 45 0,-3-45 0,16 49 129,-16-49-129,20 38 0,-20-38 0,27 26-387,-27-26 387,36 30-1032,-36-30 1032,25 4-5031,-25-4 5031,39 0-5289,-39 0 5289,35-16-5547,-35 16 5547,37-24-6321,-37 24 6321</inkml:trace>
  <inkml:trace contextRef="#ctx0" brushRef="#br0" timeOffset="159407.1176">13844 15539 9288,'0'0'0,"0"14"5805,0-14-5805,-4 15 5289,4-15-5289,-9 23 5160,9-23-5160,-19 14 774,19-14-774,-14 25 258,14-25-258,-18 28 129,18-28-129,-15 29 258,15-29-258,-12 31 129,12-31-129,-2 29 129,2-29-129,2 25 129,-2-25-129,17 20 0,-17-20 0,29 13-129,-29-13 129,33 5-258,-33-5 258,42 2-1032,-42-2 1032,33-14-3999,-33 14 3999,48-15-5289,-48 15 5289,39-33-5547,-39 33 5547,39-38-6063,-39 38 6063</inkml:trace>
  <inkml:trace contextRef="#ctx0" brushRef="#br0" timeOffset="159611.1292">14113 15025 8514,'0'0'0,"0"-55"5676,0 55-5676,0 0 5418,0 0-5418,4 30 5160,-4-30-5160,13 54 1548,-13-54-1548,0 60 774,0-60-774,0 71 387,0-71-387,0 84 258,0-84-258,-1 90-129,1-90 129,-8 91-129,8-91 129,-4 83-258,4-83 258,-4 75-516,4-75 516,-7 52-1677,7-52 1677,0 49-5289,0-49 5289,0 27-5160,0-27 5160,11 11-5676,-11-11 5676,7-9-5805,-7 9 5805</inkml:trace>
  <inkml:trace contextRef="#ctx0" brushRef="#br0" timeOffset="159745.1369">14179 15411 8514,'0'0'0,"-7"-70"5676,7 70-5676,-13-17 5418,13 17-5418,-25-11 5160,25 11-5160,-17 0 1161,17 0-1161,-33 0 387,33 0-387,-37-1-645,37 1 645,-29 3-4773,29-3 4773,-35 3-5160,35-3 5160,-28 9-5418,28-9 5418,-21 3-5934,21-3 5934</inkml:trace>
  <inkml:trace contextRef="#ctx0" brushRef="#br0" timeOffset="160203.1631">14299 15449 7740,'0'0'0,"12"64"5289,-12-64-5289,-4 39 5031,4-39-5031,-7 46 4773,7-46-4773,-11 37 774,11-37-774,-9 38 258,9-38-258,-12 25 387,12-25-387,-8 22 387,8-22-387,0 0 129,0 0-129,0 0 129,0 0-129,0 0 129,0 0-129,17-26 0,-17 26 0,17-32 129,-17 32-129,26-29 0,-26 29 0,29-31 0,-29 31 0,32-32 0,-32 32 0,31-25 0,-31 25 0,31-22 129,-31 22-129,28-14 129,-28 14-129,23-8 129,-23 8-129,20-4 129,-20 4-129,12 0 0,-12 0 0,0 0 129,0 0-129,11 15 258,-11-15-258,0 16 129,0-16-129,0 20 0,0-20 0,-2 22 258,2-22-258,-2 27 129,2-27-129,0 23 129,0-23-129,0 25 129,0-25-129,7 21 129,-7-21-129,12 12 0,-12-12 0,16 7 129,-16-7-129,18 0 129,-18 0-129,19-2-129,-19 2 129,17-17 258,-17 17-258,16-24 0,-16 24 0,12-27 129,-12 27-129,5-33 0,-5 33 0,0-35 129,0 35-129,-3-30-258,3 30 258,-14-31-516,14 31 516,-12-13-2967,12 13 2967,-22-23-5160,22 23 5160,-18-11-5418,18 11 5418,-22-6-5805,22 6 5805,-8 1-6321,8-1 6321</inkml:trace>
  <inkml:trace contextRef="#ctx0" brushRef="#br0" timeOffset="160555.1832">14759 15437 7482,'0'0'0,"3"58"5289,-3-58-5289,0 35 4902,0-35-4902,7 41 4773,-7-41-4773,2 33 387,-2-33-387,6 37 387,-6-37-387,2 20 387,-2-20-387,7 17 258,-7-17-258,0 0 129,0 0-129,0 0 129,0 0-129,14-19 0,-14 19 0,6-25 0,-6 25 0,6-30 0,-6 30 0,8-31 258,-8 31-258,8-26 258,-8 26-258,10-25 258,-10 25-258,11-17 258,-11 17-258,12-4 387,-12 4-387,9-2 129,-9 2-129,12 8 258,-12-8-258,11 21 387,-11-21-387,13 22 0,-13-22 0,10 23 129,-10-23-129,10 25-258,-10-25 258,11 26-645,-11-26 645,0 0-2580,0 0 2580,14 20-5031,-14-20 5031,0 0-5160,0 0 5160,18-3-5805,-18 3 5805,8-18-5547,-8 18 5547</inkml:trace>
  <inkml:trace contextRef="#ctx0" brushRef="#br0" timeOffset="160855.2004">15098 15430 8643,'0'0'0,"12"-5"5676,-12 5-5676,15-6 5289,-15 6-5289,0 0 4773,0 0-4773,0 0 903,0 0-903,-8 0 645,8 0-645,-11 3 129,11-3-129,-17 7 258,17-7-258,-13 11 258,13-11-258,-16 14 129,16-14-129,-11 18 129,11-18-129,-7 14 387,7-14-387,-2 18 129,2-18-129,0 16 516,0-16-516,8 16 387,-8-16-387,9 14 516,-9-14-516,15 14 258,-15-14-258,9 11 258,-9-11-258,12 12 258,-12-12-258,9 12 129,-9-12-129,4 12 129,-4-12-129,0 12 129,0-12-129,-5 11 0,5-11 0,-13 9-129,13-9 129,-20 11-258,20-11 258,-20 6-516,20-6 516,-31 0-2064,31 0 2064,-24 0-5547,24 0 5547,-32-11-5289,32 11 5289,-21-6-5934,21 6 5934,-23-17-6192,23 17 6192</inkml:trace>
  <inkml:trace contextRef="#ctx0" brushRef="#br0" timeOffset="161451.2345">15665 14818 11481,'0'0'0,"8"31"5934,-8-31-5934,0 44 5418,0-44-5418,-1 52 5160,1-52-5160,-4 62 516,4-62-516,-3 69 129,3-69-129,-6 76 258,6-76-258,-7 77 0,7-77 0,-4 78 0,4-78 0,-1 70-129,1-70 129,-1 57-516,1-57 516,1 49-774,-1-49 774,0 28-4902,0-28 4902,7 23-5289,-7-23 5289,0 0-5805,0 0 5805,26 0-5934,-26 0 5934</inkml:trace>
  <inkml:trace contextRef="#ctx0" brushRef="#br0" timeOffset="161609.2435">15760 15139 9804,'0'0'0,"-26"-54"5805,26 54-5805,-16-6 5289,16 6-5289,-29 0 5289,29 0-5289,-24 15 1419,24-15-1419,-33 20 645,33-20-645,-33 18 258,33-18-258,-34 26-129,34-26 129,-31 19-774,31-19 774,-14 27-5031,14-27 5031,-20 18-5289,20-18 5289,-1 18-5805,1-18 5805,0 0-5934,0 0 5934</inkml:trace>
  <inkml:trace contextRef="#ctx0" brushRef="#br0" timeOffset="161890.2596">15913 15216 11481,'0'0'0,"0"42"5805,0-42-5805,-5 22 5289,5-22-5289,0 28 5031,0-28-5031,-3 30 387,3-30-387,-4 30 129,4-30-129,0 28 129,0-28-129,3 29 129,-3-29-129,12 25 129,-12-25-129,20 19 0,-20-19 0,24 15 129,-24-15-129,26 7 129,-26-7-129,27 0 258,-27 0-258,27-1 129,-27 1-129,22-10 129,-22 10-129,16-11 258,-16 11-258,4-20 0,-4 20 0,-3-26 0,3 26 0,-17-21-516,17 21 516,-34-35-2451,34 35 2451,-33-22-5289,33 22 5289,-47-22-5418,47 22 5418,-44-18-5934,44 18 5934,-50-18-6450,50 18 6450</inkml:trace>
  <inkml:trace contextRef="#ctx0" brushRef="#br0" timeOffset="162209.2778">16366 15324 10320</inkml:trace>
  <inkml:trace contextRef="#ctx0" brushRef="#br0" timeOffset="162990.3223">16366 15324 10320,'11'76'5289,"-11"-76"-5289,3 40 4902,-3-40-4902,5 46 4773,-5-46-4773,0 35 387,0-35-387,0 27-129,0-27 129,0 18 0,0-18 0,0 0-129,0 0 129,0 0-129,0 0 129,3-16 129,-3 16-129,8-32 129,-8 32-129,9-37 129,-9 37-129,8-43 258,-8 43-258,16-37 387,-16 37-387,13-38 387,-13 38-387,16-27 387,-16 27-387,16-19 258,-16 19-258,14-9 258,-14 9-258,15 1 129,-15-1-129,13 20 129,-13-20-129,9 26 0,-9-26 0,9 30 0,-9-30 0,8 34 0,-8-34 0,8 32-129,-8-32 129,8 26 0,-8-26 0,5 20-129,-5-20 129,0 0 0,0 0 0,20 5-129,-20-5 129,12-9 0,-12 9 0,16-20 0,-16 20 0,16-30 0,-16 30 0,18-36 0,-18 36 0,21-34-129,-21 34 129,20-33 129,-20 33-129,20-32 129,-20 32-129,20-21 0,-20 21 0,17-16 129,-17 16-129,14-7 129,-14 7-129,11 0 129,-11 0-129,0 0 129,0 0-129,14 20 0,-14-20 0,4 16 129,-4-16-129,2 17 0,-2-17 0,0 18 129,0-18-129,1 10 0,-1-10 0,0 0 0,0 0 0,0 13 0,0-13 0,0 0 0,0 0 0,9-9 0,-9 9 0,0 0 0,0 0 0,13-26 0,-13 26 0,11-17-129,-11 17 129,9-17 129,-9 17-129,12-17 0,-12 17 0,9-11 129,-9 11-129,13-7 0,-13 7 0,0 0 0,0 0 0,13 0 0,-13 0 0,3 16 0,-3-16 0,7 21 129,-7-21-129,4 32-129,-4-32 129,5 35-129,-5-35 129,9 35 0,-9-35 0,8 33-129,-8-33 129,15 30 0,-15-30 0,14 25 129,-14-25-129,19 13-129,-19-13 129,18 5 0,-18-5 0,20-6 0,-20 6 0,17-18 0,-17 18 0,17-24 0,-17 24 0,12-30 129,-12 30-129,9-31 0,-9 31 0,4-31-129,-4 31 129,0-29 0,0 29 0,-4-25 0,4 25 0,-10-15-129,10 15 129,-16-10 0,16 10 0,-15-7 0,15 7 0,-14 0 0,14 0 0,-14 0 0,14 0 0,-12 7 0,12-7 0,0 0 129,0 0-129,-15 19 0,15-19 0,0 0 129,0 0-129,0 23 0,0-23 0,0 0 0,0 0 0,3 19 0,-3-19 0,0 0 0,0 0 0,10 13 0,-10-13 0,0 0 0,0 0 0,12 6 0,-12-6 0,0 0 129,0 0-129,0 0 0,0 0 0,12-12 0,-12 12 0,1-11-129,-1 11 129,2-12 0,-2 12 0,1-14-129,-1 14 129,1-14-129,-1 14 129,0-17-774,0 17 774,0 0-5031,0 0 5031,4-23-5031,-4 23 5031,0 0-5418,0 0 5418,0 0-6063,0 0 6063</inkml:trace>
  <inkml:trace contextRef="#ctx0" brushRef="#br0" timeOffset="163634.359">17154 15137 12126,'0'0'0,"9"44"5418,-9-44-5418,3 24 5289,-3-24-5289,8 40 5031,-8-40-5031,9 35 387,-9-35-387,8 38 258,-8-38-258,8 39 129,-8-39-129,8 36 129,-8-36-129,10 28 0,-10-28 0,11 19 129,-11-19-129,13 12 0,-13-12 0,16 2 0,-16-2 0,16-5 129,-16 5-129,17-20-129,-17 20 129,14-27 129,-14 27-129,15-32 129,-15 32-129,13-32 0,-13 32 0,12-30 0,-12 30 0,12-29 0,-12 29 0,7-24 0,-7 24 0,6-14 129,-6 14-129,0 0 0,0 0 0,5-12 0,-5 12 0,0 0 129,0 0-129,0 0 0,0 0 0,0 0 0,0 0 0,14 14 129,-14-14-129,0 0 0,0 0 0,17 3 0,-17-3 0,12 0-129,-12 0 129,17 0 0,-17 0 0,15-6 0,-15 6 0,19-12 0,-19 12 0,21-19-129,-21 19 129,17-22-129,-17 22 129,15-22-129,-15 22 129,12-29 0,-12 29 0,8-29 0,-8 29 0,2-30 0,-2 30 0,0-23-129,0 23 129,-9-14 0,9 14 0,-12-6-129,12 6 129,-16 0 0,16 0 0,-16 10 0,16-10 0,-17 24 0,17-24 0,-12 37 129,12-37-129,-9 47-129,9-47 129,-1 51 129,1-51-129,1 50 0,-1-50 0,12 48 0,-12-48 0,22 47-387,-22-47 387,27 37-903,-27-37 903,41 35-4773,-41-35 4773,34 14-5289,-34-14 5289,42 9-5289,-42-9 5289,39-7-5934,-39 7 5934</inkml:trace>
  <inkml:trace contextRef="#ctx0" brushRef="#br0" timeOffset="163891.3739">18011 14618 10965,'0'0'0,"3"69"5547,-3-69-5547,0 43 5160,0-43-5160,0 64 5160,0-64-5160,-1 65 774,1-65-774,-2 76 645,2-76-645,-5 69 387,5-69-387,-4 73 258,4-73-258,0 66 129,0-66-129,0 52 0,0-52 0,4 50-645,-4-50 645,0 18-2064,0-18 2064,12 14-5031,-12-14 5031,0 0-5289,0 0 5289,26-18-5547,-26 18 5547,12-34-5805,-12 34 5805</inkml:trace>
  <inkml:trace contextRef="#ctx0" brushRef="#br0" timeOffset="164049.3829">18129 14982 10707,'0'0'0,"0"-27"5289,0 27-5289,-11-16 5160,11 16-5160,-13 2 5031,13-2-5031,-29 4 903,29-4-903,-30 5 516,30-5-516,-43 4 387,43-4-387,-43 8 258,43-8-258,-45 4-129,45-4 129,-50 2-258,50-2 258,-37 4-1161,37-4 1161,-41-6-5031,41 6 5031,-18-4-5031,18 4 5031,-16-11-5418,16 11 5418,0 0-5934,0 0 5934</inkml:trace>
  <inkml:trace contextRef="#ctx0" brushRef="#br0" timeOffset="164342.3995">18176 15052 9546,'0'0'0,"15"7"5676,-15-7-5676,1 11 5160,-1-11-5160,-7 3 5031,7-3-5031,-7 22 1161,7-22-1161,-14 12 774,14-12-774,-10 20 645,10-20-645,-12 21 645,12-21-645,-8 29 387,8-29-387,-3 26 129,3-26-129,0 24 129,0-24-129,4 20 129,-4-20-129,14 17 129,-14-17-129,18 5 129,-18-5-129,20 0 0,-20 0 0,23-10 0,-23 10 0,24-15 129,-24 15-129,21-23 0,-21 23 0,20-22 0,-20 22 0,16-30 129,-16 30-129,9-31-129,-9 31 129,0-24-258,0 24 258,-8-30-1161,8 30 1161,-13-16-5031,13 16 5031,-28-18-5289,28 18 5289,-30-5-5676,30 5 5676,-45-7-6063,45 7 6063</inkml:trace>
  <inkml:trace contextRef="#ctx0" brushRef="#br0" timeOffset="165131.445">13699 16293 9288,'0'0'0,"0"45"6063,0-45-6063,0 41 5418,0-41-5418,-5 45 5547,5-45-5547,0 59 2064,0-59-2064,-3 53 387,3-53-387,-5 60 258,5-60-258,-7 48 387,7-48-387,-5 47 129,5-47-129,-3 36 258,3-36-258,-1 29 129,1-29-129,0 12 129,0-12-129,0 0 0,0 0 0,16-9 258,-16 9-258,12-24 129,-12 24-129,14-30 0,-14 30 0,21-32 129,-21 32-129,15-36-129,-15 36 129,20-31 129,-20 31-129,17-33 0,-17 33 0,14-20 129,-14 20-129,13-10 0,-13 10 0,12 1 0,-12-1 0,11 25 0,-11-25 0,9 32 0,-9-32 0,10 44 0,-10-44 0,9 48 0,-9-48 0,10 55-129,-10-55 129,9 52 0,-9-52 0,12 43-129,-12-43 129,11 33-516,-11-33 516,16 27-1677,-16-27 1677,13 0-5289,-13 0 5289,16-1-5418,-16 1 5418,10-28-5805,-10 28 5805,16-32-6450,-16 32 6450</inkml:trace>
  <inkml:trace contextRef="#ctx0" brushRef="#br0" timeOffset="165311.4553">14034 16601 12513,'0'0'0,"9"64"5547,-9-64-5547,0 18 5418,0-18-5418,8 18 4773,-8-18-4773,7 19-1290,-7-19 1290,0 0-4773,0 0 4773,10 6-5418,-10-6 5418,0 0-5676,0 0 5676,24 0-6192,-24 0 6192</inkml:trace>
  <inkml:trace contextRef="#ctx0" brushRef="#br0" timeOffset="165866.487">14215 16645 11223,'0'0'0,"0"0"5676,0 0-5676,0 0 4773,0 0-4773,5-19 5031,-5 19-5031,3-13 387,-3 13-387,0-17 129,0 17-129,1-18 129,-1 18-129,1-15 0,-1 15 0,1-14 0,-1 14 0,0 0 129,0 0-129,2-11 129,-2 11-129,0 0 129,0 0-129,0 0 258,0 0-258,0 0 387,0 0-387,0 0 387,0 0-387,5 10 258,-5-10-258,0 0 258,0 0-258,0 17 129,0-17-129,0 0 0,0 0 0,0 23 129,0-23-129,-1 20 0,1-20 0,-4 15-129,4-15 129,-1 27 129,1-27-129,-1 18 0,1-18 0,0 17-129,0-17 129,0 12 0,0-12 0,1 22 129,-1-22-129,6 15 0,-6-15 0,0 0 129,0 0-129,19 20 0,-19-20 0,9 5-129,-9-5 129,10 6 0,-10-6 0,0 0 0,0 0 0,19 6 129,-19-6-129,0 0 129,0 0-129,10 1 0,-10-1 0,0 0 129,0 0-129,0 0 129,0 0-129,0 0 129,0 0-129,2 16 129,-2-16-129,0 19 258,0-19-258,-7 20 129,7-20-129,-4 28 258,4-28-258,-9 33 258,9-33-258,-8 37 129,8-37-129,-11 38 129,11-38-129,-9 34 387,9-34-387,-13 31 129,13-31-129,-12 25 258,12-25-258,-12 15 129,12-15-129,-13 9 0,13-9 0,-13 3 0,13-3 0,-13-4 129,13 4-129,-17-11-258,17 11 258,-15-18-516,15 18 516,-16-30-903,16 30 903,-21-40-5418,21 40 5418,-9-26-5676,9 26 5676,-15-42-5805,15 42 5805,-5-43-6321,5 43 6321</inkml:trace>
  <inkml:trace contextRef="#ctx0" brushRef="#br0" timeOffset="166715.5356">14440 16128 9288,'0'0'0,"6"56"5805,-6-56-5805,5 40 5418,-5-40-5418,0 45 5418,0-45-5418,1 56 1161,-1-56-1161,0 55 903,0-55-903,1 64 516,-1-64-516,2 64 645,-2-64-645,4 57 129,-4-57-129,5 50 387,-5-50-387,4 40 258,-4-40-258,8 35 0,-8-35 0,6 19 129,-6-19-129,0 0 129,0 0-129,20 0 0,-20 0 0,11-11-129,-11 11 129,12-15 0,-12 15 0,10-25-129,-10 25 129,13-18-129,-13 18 129,15-18 0,-15 18 0,12-8 0,-12 8 0,13-1-129,-13 1 129,15 2 0,-15-2 0,15 10 0,-15-10 0,17 11 129,-17-11-129,18 22 0,-18-22 0,19 21 0,-19-21 0,22 9 0,-22-9 0,22 4 0,-22-4 0,21 0 0,-21 0 0,18-19-129,-18 19 129,16-18 0,-16 18 0,11-28-129,-11 28 129,5-38-129,-5 38 129,0-34-258,0 34 258,0-29-129,0 29 129,-12-24-258,12 24 258,-12-14-258,12 14 258,-13-5-258,13 5 258,-13 3-129,13-3 129,-11 14-129,11-14 129,-5 27 0,5-27 0,-1 31 129,1-31-129,0 32-129,0-32 129,6 32 129,-6-32-129,12 32-129,-12-32 129,16 27 0,-16-27 0,19 14-129,-19-14 129,17 13-129,-17-13 129,18 0-129,-18 0 129,18-14-516,-18 14 516,18-27-258,-18 27 258,12-30-258,-12 30 258,12-36-258,-12 36 258,11-35-129,-11 35 129,7-26 129,-7 26-129,8-23 0,-8 23 0,8-16 129,-8 16-129,0 0 387,0 0-387,12 15 258,-12-15-258,6 27 387,-6-27-387,3 30 258,-3-30-258,9 34 387,-9-34-387,3 26 258,-3-26-258,5 30 387,-5-30-387,5 25 387,-5-25-387,8 15 258,-8-15-258,0 0 129,0 0-129,19 1 258,-19-1-258,13-3 258,-13 3-258,15-15 129,-15 15-129,18-24 0,-18 24 0,19-23-258,-19 23 258,26-24-645,-26 24 645,18-36-1677,-18 36 1677,25-28-5160,-25 28 5160,19-34-5289,-19 34 5289,22-35-6063,-22 35 6063,16-41-6192,-16 41 6192</inkml:trace>
  <inkml:trace contextRef="#ctx0" brushRef="#br0" timeOffset="167299.569">15553 16499 9933</inkml:trace>
  <inkml:trace contextRef="#ctx0" brushRef="#br0" timeOffset="167510.5809">15553 16499 9933,'37'21'5934,"-37"-21"-5934,30 9 5418,-30-9-5418,28-4 5418,-28 4-5418,38-8 2322,-38 8-2322,35-20 258,-35 20-258,34-27 387,-34 27-387,28-37 129,-28 37-129,22-32 0,-22 32 0,16-42-258,-16 42 258,5-29-129,-5 29 129,0-23-387,0 23 387,-12-16 129,12 16-129,-19-3 0,19 3 0,-27 0-258,27 0 258,-26 23 0,26-23 0,-29 29 129,29-29-129,-27 45 129,27-45-129,-22 49 0,22-49 0,-18 55 258,18-55-258,-10 58-129,10-58 129,-4 52 129,4-52-129,0 52-129,0-52 129,14 42-387,-14-42 387,17 18-1161,-17-18 1161,31 25-5160,-31-25 5160,27 0-5160,-27 0 5160,35-5-5547,-35 5 5547,31-27-5934,-31 27 5934</inkml:trace>
  <inkml:trace contextRef="#ctx0" brushRef="#br0" timeOffset="167962.6069">15954 16368 11481,'0'0'0,"7"79"5547,-7-79-5547,0 46 5418,0-46-5418,1 55 4902,-1-55-4902,0 49 774,0-49-774,1 46 387,-1-46-387,0 30 258,0-30-258,0 28 0,0-28 0,0 23 0,0-23 0,0 0 129,0 0-129,8-2 0,-8 2 0,11-23-129,-11 23 129,13-27-129,-13 27 129,18-35 0,-18 35 0,22-30 0,-22 30 0,22-37 0,-22 37 0,23-36 129,-23 36-129,24-25 129,-24 25-129,22-11 129,-22 11-129,21-3 129,-21 3-129,21 2 129,-21-2-129,18 14 129,-18-14-129,16 14 129,-16-14-129,15 19 129,-15-19-129,13 15 129,-13-15-129,12 7 129,-12-7-129,12 0-129,-12 0 129,10-13 0,-10 13 0,8-23 0,-8 23 0,5-31-129,-5 31 129,2-36-129,-2 36 129,0-37 0,0 37 0,0-35-258,0 35 258,-7-26-129,7 26 129,-9-17-129,9 17 129,-11-7-129,11 7 129,-10 0 0,10 0 0,-11 14 129,11-14-129,-5 25 129,5-25-129,-3 35-129,3-35 129,0 42 129,0-42-129,6 43-129,-6-43 129,13 49-129,-13-49 129,14 36-774,-14-36 774,30 48-4257,-30-48 4257,23 25-4773,-23-25 4773,30 28-5676,-30-28 5676,24 7-5676,-24-7 5676</inkml:trace>
  <inkml:trace contextRef="#ctx0" brushRef="#br0" timeOffset="168570.6417">16533 16447 11094,'0'0'0,"13"44"5418,-13-44-5418,0 27 4902,0-27-4902,9 41 4902,-9-41-4902,3 29 774,-3-29-774,4 27 516,-4-27-516,0 19 129,0-19-129,0 11 258,0-11-258,0 0 0,0 0 0,8-14 0,-8 14 0,7-25 0,-7 25 0,9-33 0,-9 33 0,13-37-129,-13 37 129,15-38-129,-15 38 129,21-36-129,-21 36 129,21-32-387,-21 32 387,24-20-387,-24 20 387,26-12-387,-26 12 387,28-5-516,-28 5 516,26-3-516,-26 3 516,32 0-387,-32 0 387,31 4-387,-31-4 387,29 7 0,-29-7 0,29 0 0,-29 0 0,28-2 0,-28 2 0,25-7 387,-25 7-387,18-12 258,-18 12-258,17-11 516,-17 11-516,7-17 387,-7 17-387,5-12 387,-5 12-387,0-14 258,0 14-258,0 0 129,0 0-129,-21-11 258,21 11-258,-14-1 129,14 1-129,-17 0 258,17 0-258,-19 8 0,19-8 0,-17 17 387,17-17-387,-13 23 0,13-23 0,-8 25 258,8-25-258,-1 22 129,1-22-129,0 24 129,0-24-129,2 25 129,-2-25-129,10 21 0,-10-21 0,10 16 0,-10-16 0,13 6 129,-13-6-129,12 0 0,-12 0 0,0 0 0,0 0 0,14 0 129,-14 0-129,0 0 258,0 0-258,0 0 129,0 0-129,11-4 258,-11 4-258,0 0 258,0 0-258,0 21 129,0-21-129,0 26 387,0-26-387,-6 34 258,6-34-258,-6 41 258,6-41-258,-11 46 129,11-46-129,-12 48 258,12-48-258,-15 45 258,15-45-258,-13 47 129,13-47-129,-16 33 0,16-33 0,-16 25-129,16-25 129,-16 16-258,16-16 258,-17 0-516,17 0 516,0 0-3354,0 0 3354,-17-28-5160,17 28 5160,0-32-5418,0 32 5418,-4-55-5805,4 55 5805,4-53-6321,-4 53 6321</inkml:trace>
  <inkml:trace contextRef="#ctx0" brushRef="#br0" timeOffset="169022.6675">17117 16281 9933,'0'0'0,"32"40"5289,-32-40-5289,11 17 4902,-11-17-4902,12 30 4902,-12-30-4902,7 22 903,-7-22-903,11 19 516,-11-19-516,4 17 387,-4-17-387,5 14 258,-5-14-258,12 6 129,-12-6-129,10-1 0,-10 1 0,14-11 0,-14 11 0,14-18 0,-14 18 0,17-24-258,-17 24 258,20-20 0,-20 20 0,18-21-129,-18 21 129,18-19 129,-18 19-129,16-13-129,-16 13 129,14-4 129,-14 4-129,11 5 129,-11-5-129,10 17 129,-10-17-129,8 22 516,-8-22-516,5 44 129,-5-44-129,6 48 387,-6-48-387,6 65 258,-6-65-258,1 67 258,-1-67-258,2 76 516,-2-76-516,0 75 258,0-75-258,0 79 387,0-79-387,-2 72 258,2-72-258,-6 60 129,6-60-129,-12 46 258,12-46-258,-13 33 129,13-33-129,-21 22 129,21-22-129,-20 11 129,20-11-129,-25 0 129,25 0-129,-28-12 129,28 12-129,-29-23 0,29 23 0,-26-28 0,26 28 0,-24-20 0,24 20 0,-20-22 0,20 22 0,-9-19-258,9 19 258,-6-19-645,6 19 645,6-2-1677,-6 2 1677,8-15-5031,-8 15 5031,25 0-5418,-25 0 5418,24-4-5418,-24 4 5418,35-8-6063,-35 8 6063</inkml:trace>
  <inkml:trace contextRef="#ctx0" brushRef="#br0" timeOffset="169462.6927">17891 16224 10320,'0'0'0,"12"0"5289,-12 0-5289,17 0 5160,-17 0-5160,0 0 5031,0 0-5031,0 0 516,0 0-516,-5 6 387,5-6-387,-14 13 129,14-13-129,-15 22 516,15-22-516,-13 30 258,13-30-258,-12 30 258,12-30-258,-8 29 129,8-29-129,0 25 258,0-25-258,8 24 258,-8-24-258,18 14 258,-18-14-258,24 10 258,-24-10-258,28 0 129,-28 0-129,28-6-129,-28 6 129,26-16 0,-26 16 0,22-25 0,-22 25 0,17-29-258,-17 29 258,3-31-258,-3 31 258,0-30-774,0 30 774,-18-42-3483,18 42 3483,-19-25-5160,19 25 5160,-30-30-5289,30 30 5289,-24-25-5805,24 25 5805,-27-24-6063,27 24 6063</inkml:trace>
  <inkml:trace contextRef="#ctx0" brushRef="#br0" timeOffset="169583.6996">18106 16205 10062</inkml:trace>
  <inkml:trace contextRef="#ctx0" brushRef="#br0" timeOffset="169743.7088">18106 16205 10062,'13'33'5418,"-13"-33"-5418,6 25 5031,-6-25-5031,0 21 5031,0-21-5031,10 24 774,-10-24-774,0 11 516,0-11-516,0 12 387,0-12-387,0 0 258,0 0-258,0 12 516,0-12-516,0 0 258,0 0-258,0 0 258,0 0-258,14-12 258,-14 12-258,0 0 129,0 0-129,19-20 129,-19 20-129,12-7 258,-12 7-258,15-6-129,-15 6 129,15-2-516,-15 2 516,20 0-1290,-20 0 1290,11-5-5160,-11 5 5160,22-1-5289,-22 1 5289,16-12-5676,-16 12 5676,24-9-6321,-24 9 6321</inkml:trace>
  <inkml:trace contextRef="#ctx0" brushRef="#br0" timeOffset="170134.7311">18452 15673 9933,'0'0'0,"5"-18"5418,-5 18-5418,9 3 4902,-9-3-4902,8 29 5031,-8-29-5031,1 35 387,-1-35-387,3 51 516,-3-51-516,0 63 387,0-63-387,0 75 129,0-75-129,-1 80 129,1-80-129,-4 82 129,4-82-129,-4 79 129,4-79-129,0 71 129,0-71-129,-4 60 129,4-60-129,0 49 0,0-49 0,0 34 129,0-34-129,0 20-129,0-20 129,0 0 0,0 0 0,0 0-258,0 0 258,13-17-129,-13 17 129,11-25-129,-11 25 129,14-28-129,-14 28 129,16-25 0,-16 25 0,24-20-129,-24 20 129,25-13 0,-25 13 0,24-5 0,-24 5 0,22 5 129,-22-5-129,21 14 129,-21-14-129,17 21 129,-17-21-129,8 25 129,-8-25-129,0 22 0,0-22 0,-2 18 129,2-18-129,-18 16 0,18-16 0,-22 11 129,22-11-129,-28 0-258,28 0 258,-27 2-774,27-2 774,-36-13-3870,36 13 3870,-25-8-5031,25 8 5031,-27-17-5547,27 17 5547,-14-12-5805,14 12 5805</inkml:trace>
  <inkml:trace contextRef="#ctx0" brushRef="#br0" timeOffset="170353.7437">18858 16151 10062,'0'0'0,"-8"37"5418,8-37-5418,-8 28 4902,8-28-4902,0 35 4773,0-35-4773,-4 34 258,4-34-258,-3 27-774,3-27 774,3 24-4644,-3-24 4644,0 11-4902,0-11 4902,0 0-5289,0 0 5289,12-2-5805,-12 2 5805</inkml:trace>
  <inkml:trace contextRef="#ctx0" brushRef="#br0" timeOffset="170623.7591">18994 15766 6837,'0'0'0,"18"-51"5547,-18 51-5547,13-10 5160,-13 10-5160,6-15 4902,-6 15-4902,12 0 1161,-12 0-1161,0 0 1161,0 0-1161,6 37 903,-6-37-903,0 38 774,0-38-774,0 51 516,0-51-516,-4 60 387,4-60-387,-2 66 387,2-66-387,-4 73 387,4-73-387,-1 73 129,1-73-129,0 66 258,0-66-258,0 65 0,0-65 0,2 53 129,-2-53-129,5 42-387,-5-42 387,8 35-645,-8-35 645,4 13-1806,-4-13 1806,8 11-5160,-8-11 5160,0 0-5289,0 0 5289,13-23-5934,-13 23 5934,0-37-6063,0 37 6063</inkml:trace>
  <inkml:trace contextRef="#ctx0" brushRef="#br0" timeOffset="170789.7686">19144 15857 9804</inkml:trace>
  <inkml:trace contextRef="#ctx0" brushRef="#br0" timeOffset="170889.7743">19144 15857 9804,'-10'42'5547,"10"-42"-5547,-14 21 5289,14-21-5289,-11 29 5031,11-29-5031,-23 19 903,23-19-903,-25 20 645,25-20-645,-33 9 387,33-9-387,-33 6 129,33-6-129,-35 1-258,35-1 258,-37-13-1548,37 13 1548,-28-5-5031,28 5 5031,-30-15-5160,30 15 5160,-16-12-5676,16 12 5676,-17-18-6192,17 18 6192</inkml:trace>
  <inkml:trace contextRef="#ctx0" brushRef="#br0" timeOffset="171019.7818">18879 15997 9030,'0'0'0,"20"39"5160,-20-39-5160,8 13 3999,-8-13-3999,0 0 258,0 0-258,12 8-4386,-12-8 4386,0 0-5031,0 0 5031,22-9-5805,-22 9 5805</inkml:trace>
  <inkml:trace contextRef="#ctx0" brushRef="#br0" timeOffset="171402.8037">19321 16099 8643,'0'0'0,"-26"6"5547,26-6-5547,-19 0 5160,19 0-5160,-13 1 4902,13-1-4902,-20 2 774,20-2-774,-11 8 516,11-8-516,-14 7 387,14-7-387,-11 18 258,11-18-258,-5 23 129,5-23-129,0 20 0,0-20 0,4 23 0,-4-23 0,12 19-129,-12-19 129,14 18 129,-14-18-129,19 14-129,-19-14 129,17 2 0,-17-2 0,20 0 0,-20 0 0,17-2-129,-17 2 129,12-14 0,-12 14 0,7-13 0,-7 13 0,5-15 0,-5 15 0,0-14 129,0 14-129,0 0 129,0 0-129,0 0 129,0 0-129,-7 6 0,7-6 0,-4 11 129,4-11-129,0 19 258,0-19-258,0 20 129,0-20-129,6 20 0,-6-20 0,10 16-258,-10-16 258,12 0-903,-12 0 903,25 1-4773,-25-1 4773,15-17-5031,-15 17 5031,23-26-5289,-23 26 5289,16-46-6063,-16 46 6063</inkml:trace>
  <inkml:trace contextRef="#ctx0" brushRef="#br0" timeOffset="171598.8149">19492 15604 8514,'0'0'0,"9"-13"5805,-9 13-5805,16 28 5418,-16-28-5418,2 41 5289,-2-41-5289,18 63 1419,-18-63-1419,4 67 774,-4-67-774,4 68 645,-4-68-645,0 71 387,0-71-387,0 73 387,0-73-387,0 65 0,0-65 0,-1 54-129,1-54 129,-3 44-258,3-44 258,-4 23-903,4-23 903,4 27-4902,-4-27 4902,0 0-5418,0 0 5418,0 0-5676,0 0 5676,9-13-6192,-9 13 6192</inkml:trace>
  <inkml:trace contextRef="#ctx0" brushRef="#br0" timeOffset="171890.8313">19769 15993 8514,'0'0'0,"12"9"5547,-12-9-5547,0 0 5160,0 0-5160,4 12 4773,-4-12-4773,-9 1 903,9-1-903,0 0 387,0 0-387,-16 7 387,16-7-387,-9 4 258,9-4-258,-12 12 258,12-12-258,-8 12 129,8-12-129,0 0 258,0 0-258,-13 25 129,13-25-129,0 16 258,0-16-258,0 21 129,0-21-129,12 19 258,-12-19-258,13 27 258,-13-27-258,14 23 129,-14-23-129,15 24 129,-15-24-129,13 22 129,-13-22-129,9 25 0,-9-25 0,2 19 129,-2-19-129,-2 14-258,2-14 258,-16 19-1032,16-19 1032,-31 3-5160,31-3 5160,-31 8-5031,31-8 5031,-42 0-5934,42 0 5934,-45 0-6321,45 0 6321</inkml:trace>
  <inkml:trace contextRef="#ctx0" brushRef="#br0" timeOffset="183880.5174">15518 13326 7998</inkml:trace>
  <inkml:trace contextRef="#ctx0" brushRef="#br0" timeOffset="184151.5329">15518 13326 7998,'0'30'5418,"0"-30"-5418,5 12 5289,-5-12-5289,0 0 5031,0 0-5031,24 6 1290,-24-6-1290,10-7 903,-10 7-903,20-12 774,-20 12-774,14-25 516,-14 25-516,20-27 516,-20 27-516,16-35 258,-16 35-258,17-36 258,-17 36-258,12-39 258,-12 39-258,9-38 129,-9 38-129,3-38 0,-3 38 0,0-27 129,0 27-129,-8-23 0,8 23 0,-14-11 258,14 11-258,-19 0 129,19 0-129,-18 8 0,18-8 0,-20 26 0,20-26 0,-17 39 129,17-39-129,-16 48 129,16-48-129,-11 58 129,11-58-129,-6 60 129,6-60-129,0 64 0,0-64 0,7 59 0,-7-59 0,14 57 129,-14-57-129,17 47 129,-17-47-129,24 38 0,-24-38 0,27 24-258,-27-24 258,29 6-516,-29-6 516,37 4-1935,-37-4 1935,29-22-5160,-29 22 5160,32-36-5418,-32 36 5418,25-52-5805,-25 52 5805,25-59-6579,-25 59 6579</inkml:trace>
  <inkml:trace contextRef="#ctx0" brushRef="#br0" timeOffset="184546.5553">15952 12497 8901,'0'0'0,"15"92"5547,-15-92-5547,0 69 5289,0-69-5289,0 83 5031,0-83-5031,-15 85 903,15-85-903,-6 93 774,6-93-774,-13 88 516,13-88-516,-7 87 516,7-87-516,-6 75 387,6-75-387,0 62 258,0-62-258,9 53 258,-9-53-258,17 38 258,-17-38-258,28 26 258,-28-26-258,32 8 129,-32-8-129,34 0 129,-34 0-129,39-15 0,-39 15 0,37-23 0,-37 23 0,32-31-129,-32 31 129,28-34-129,-28 34 129,18-36-129,-18 36 129,8-35-129,-8 35 129,0-28 0,0 28 0,-7-18-129,7 18 129,-18-8-129,18 8 129,-24 0 0,24 0 0,-25 12 0,25-12 0,-25 25 129,25-25-129,-21 39 0,21-39 0,-16 54 129,16-54-129,-6 56 0,6-56 0,0 58 258,0-58-258,6 57 129,-6-57-129,16 53-129,-16-53 129,25 43-129,-25-43 129,33 41-645,-33-41 645,29 7-2193,-29-7 2193,40 5-5160,-40-5 5160,33-9-5289,-33 9 5289,36-16-5934,-36 16 5934,31-37-6063,-31 37 6063</inkml:trace>
  <inkml:trace contextRef="#ctx0" brushRef="#br0" timeOffset="184789.5693">16479 13116 6966,'0'0'0,"14"12"5805,-14-12-5805,3 20 5160,-3-20-5160,-4 22 5031,4-22-5031,-10 30 2193,10-30-2193,-19 22 645,19-22-645,-17 25 516,17-25-516,-20 25 387,20-25-387,-14 26 258,14-26-258,-12 27 258,12-27-258,-1 30 129,1-30-129,6 21 129,-6-21-129,21 17 129,-21-17-129,28 14 0,-28-14 0,34 5-129,-34-5 129,42 0-516,-42 0 516,40-12-1161,-40 12 1161,46-15-4128,-46 15 4128,36-38-4773,-36 38 4773,33-42-5547,-33 42 5547,21-55-5676,-21 55 5676</inkml:trace>
  <inkml:trace contextRef="#ctx0" brushRef="#br0" timeOffset="184967.5795">16724 12640 4773,'0'0'0,"8"-68"5418,-8 68-5418,0 0 5289,0 0-5289,20 16 4902,-20-16-4902,8 36 2064,-8-36-2064,13 65 1161,-13-65-1161,3 67 1032,-3-67-1032,4 85 516,-4-85-516,0 88 516,0-88-516,-3 90 0,3-90 0,-4 89-258,4-89 258,-8 76-1290,8-76 1290,0 74-4644,0-74 4644,0 54-4902,0-54 4902,4 40-5289,-4-40 5289,9 12-5418,-9-12 5418</inkml:trace>
  <inkml:trace contextRef="#ctx0" brushRef="#br0" timeOffset="185119.5882">16909 12976 9030,'0'0'0,"-3"-72"5547,3 72-5547,-17-18 5160,17 18-5160,-18-2 5160,18 2-5160,-32 0 1032,32 0-1032,-32 10 645,32-10-645,-41 14-129,41-14 129,-48 6-3096,48-6 3096,-43 21-4773,43-21 4773,-38 12-5418,38-12 5418,-25 11-5676,25-11 5676,-18 1-6063,18-1 6063</inkml:trace>
  <inkml:trace contextRef="#ctx0" brushRef="#br0" timeOffset="185250.5957">16975 13022 8514</inkml:trace>
  <inkml:trace contextRef="#ctx0" brushRef="#br0" timeOffset="185630.6175">16975 13022 8514,'-16'92'5547,"16"-92"-5547,-4 52 5031,4-52-5031,-6 51 4902,6-51-4902,0 49 1032,0-49-1032,-5 38 903,5-38-903,0 36 645,0-36-645,0 21 516,0-21-516,0 0 258,0 0-258,18 0 129,-18 0-129,13-21 258,-13 21-258,16-31 0,-16 31 0,18-34 129,-18 34-129,20-46-129,-20 46 129,23-47 129,-23 47-129,26-41 0,-26 41 0,26-37 0,-26 37 0,28-26-129,-28 26 129,26-20 129,-26 20-129,28-12 129,-28 12-129,25-1 0,-25 1 0,21 0 0,-21 0 0,20 1 0,-20-1 0,14 8 0,-14-8 0,0 0 129,0 0-129,13 15 0,-13-15 0,1 11 129,-1-11-129,0 13 0,0-13 0,0 12 0,0-12 0,-5 20 129,5-20-129,-2 20 0,2-20 0,-4 23 0,4-23 0,0 23 0,0-23 0,1 21 129,-1-21-129,9 20-129,-9-20 129,12 15 129,-12-15-129,15 12 0,-15-12 0,18 2 0,-18-2 0,16 0 129,-16 0-129,17-3 0,-17 3 0,12-15 0,-12 15 0,8-15 129,-8 15-129,3-19-129,-3 19 129,0-22-129,0 22 129,-12-26-258,12 26 258,-16-22-774,16 22 774,-25-35-2064,25 35 2064,-21-19-5160,21 19 5160,-24-22-5160,24 22 5160,-16-15-5805,16 15 5805,-14-22-6063,14 22 6063</inkml:trace>
  <inkml:trace contextRef="#ctx0" brushRef="#br0" timeOffset="185946.6355">17430 12939 4902,'0'0'0,"21"43"5289,-21-43-5289,4 32 5160,-4-32-5160,5 37 4644,-5-37-4644,0 35 2064,0-35-2064,5 43 774,-5-43-774,0 33 774,0-33-774,0 33 516,0-33-516,0 21 645,0-21-645,2 13 258,-2-13-258,0 0 258,0 0-258,11 0 129,-11 0-129,7-16 0,-7 16 0,9-19 258,-9 19-258,11-25 0,-11 25 0,14-22 258,-14 22-258,15-21 129,-15 21-129,17-14 258,-17 14-258,17-7 258,-17 7-258,18 3 258,-18-3-258,14 14 387,-14-14-387,17 25 129,-17-25-129,16 30 258,-16-30-258,12 30 129,-12-30-129,9 33-258,-9-33 258,5 13-1161,-5-13 1161,12 12-5031,-12-12 5031,0 0-5031,0 0 5031,8-25-5418,-8 25 5418,0-39-6063,0 39 6063</inkml:trace>
  <inkml:trace contextRef="#ctx0" brushRef="#br0" timeOffset="186156.6476">17765 13083 10191,'0'0'0,"0"57"5418,0-57-5418,0 22 4902,0-22-4902,1 21 4773,-1-21-4773,4 17 129,-4-17-129,0 0-1548,0 0 1548,0 0-4515,0 0 4515,0 0-4902,0 0 4902,11-19-5289,-11 19 5289,4-34-5805,-4 34 5805</inkml:trace>
  <inkml:trace contextRef="#ctx0" brushRef="#br0" timeOffset="186282.6548">17799 12845 9804,'0'0'0,"0"39"5031,0-39-5031,9 28 4644,-9-28-4644,16 34 1935,-16-34-1935,14 21-4257,-14-21 4257,17 19-4773,-17-19 4773,17 7-5160,-17-7 5160,21 0-5676,-21 0 5676</inkml:trace>
  <inkml:trace contextRef="#ctx0" brushRef="#br0" timeOffset="186555.6704">18171 12961 9159,'0'0'0,"7"30"5418,-7-30-5418,-2 13 5031,2-13-5031,-4 16 5031,4-16-5031,-13 12 774,13-12-774,-15 18 516,15-18-516,-18 17 516,18-17-516,-14 20 258,14-20-258,-15 21 258,15-21-258,-9 22 129,9-22-129,-5 20 129,5-20-129,0 21 0,0-21 0,6 16 129,-6-16-129,16 13 0,-16-13 0,18 7 0,-18-7 0,21 5 0,-21-5 0,24 0-129,-24 0 129,21-3-258,-21 3 258,21-3-774,-21 3 774,10-13-4902,-10 13 4902,14-7-4773,-14 7 4773,7-15-5418,-7 15 5418,0 0-5934,0 0 5934</inkml:trace>
  <inkml:trace contextRef="#ctx0" brushRef="#br0" timeOffset="187230.709">18541 13083 11223,'0'0'0,"16"16"5289,-16-16-5289,0 0 4644,0 0-4644,0 22 3612,0-22-3612,-8 4 387,8-4-387,-11 1 258,11-1-258,-18 0 129,18 0-129,-17 0 0,17 0 0,-17 0 129,17 0-129,-16 2-129,16-2 129,-9 2 0,9-2 0,0 0-258,0 0 258,0 0 0,0 0 0,4 16-129,-4-16 129,17 4-129,-17-4 129,20 5-129,-20-5 129,21 6-129,-21-6 129,23 2-129,-23-2 129,23 2 0,-23-2 0,19 4 0,-19-4 0,14 0 0,-14 0 0,11 2 0,-11-2 0,0 0 0,0 0 0,0 0 0,0 0 0,0 0 0,0 0 0,0 0-516,0 0 516,0 0-903,0 0 903,-7 0-4257,7 0 4257,0 0-4902,0 0 4902,0 0-5031,0 0 5031,0 0-5547,0 0 5547</inkml:trace>
  <inkml:trace contextRef="#ctx0" brushRef="#br0" timeOffset="188184.7636">18812 12545 6708,'0'0'0,"4"-13"5289,-4 13-5289,1 9 5160,-1-9-5160,3 27 3870,-3-27-3870,-3 21 1935,3-21-1935,3 43 1419,-3-43-1419,0 39 1161,0-39-1161,0 52 774,0-52-774,0 55 516,0-55-516,0 59 387,0-59-387,0 62 516,0-62-516,1 62 258,-1-62-258,4 57 258,-4-57-258,4 51 129,-4-51-129,5 46 0,-5-46 0,3 38-258,-3-38 258,4 29-516,-4-29 516,0 0-1290,0 0 1290,1 12-5289,-1-12 5289,0-10-5160,0 10 5160,0-20-5676,0 20 5676,0-35-6063,0 35 6063</inkml:trace>
  <inkml:trace contextRef="#ctx0" brushRef="#br0" timeOffset="188498.7813">19052 12439 9288,'0'0'0,"13"73"5418,-13-73-5418,4 52 5160,-4-52-5160,9 64 4902,-9-64-4902,2 63 645,-2-63-645,5 72 774,-5-72-774,0 67 129,0-67-129,0 63 129,0-63-129,0 61-645,0-61 645,-1 39-1806,1-39 1806,0 40-4773,0-40 4773,0 24-5031,0-24 5031,2 21-5547,-2-21 5547,0 0-5934,0 0 5934</inkml:trace>
  <inkml:trace contextRef="#ctx0" brushRef="#br0" timeOffset="188898.8043">19190 12984 8514,'0'0'0,"16"2"5418,-16-2-5418,0 0 5031,0 0-5031,12 8 4773,-12-8-4773,0 0 1032,0 0-1032,13 1 774,-13-1-774,0 0 516,0 0-516,13 3 516,-13-3-516,0 0 516,0 0-516,14 4 387,-14-4-387,0 0 387,0 0-387,14 14 387,-14-14-387,6 16 387,-6-16-387,9 22 258,-9-22-258,6 25 258,-6-25-258,12 30 258,-12-30-258,9 37 129,-9-37-129,12 43 258,-12-43-258,9 42 129,-9-42-129,11 44 258,-11-44-258,6 34 258,-6-34-258,6 31 258,-6-31-258,0 28 0,0-28 0,0 21 129,0-21-129,-13 7 129,13-7-129,-18 0 0,18 0 0,-21-11-129,21 11 129,-23-18 0,23 18 0,-23-22 0,23 22 0,-25-25 0,25 25 0,-21-27 129,21 27-129,-16-25-129,16 25 129,-12-18 0,12 18 0,-5-15-258,5 15 258,0 0-258,0 0 258,4-17-774,-4 17 774,15 4-2580,-15-4 2580,0 0-5289,0 0 5289,25 0-5547,-25 0 5547,13-3-5805,-13 3 5805,16-1-6321,-16 1 6321</inkml:trace>
  <inkml:trace contextRef="#ctx0" brushRef="#br0" timeOffset="189430.8345">17622 13959 8643,'0'0'0,"11"45"5676,-11-45-5676,18 24 5418,-18-24-5418,16 9 5289,-16-9-5289,29 15 2580,-29-15-2580,27 0 645,-27 0-645,31-9 387,-31 9-387,28-22 258,-28 22-258,26-29 129,-26 29-129,21-33 129,-21 33-129,16-34 0,-16 34 0,7-31-129,-7 31 129,0-30 0,0 30 0,-3-21 0,3 21 0,-16-11 129,16 11-129,-17-1-129,17 1 129,-21 6-258,21-6 258,-20 21 0,20-21 0,-18 27 0,18-27 0,-16 31 0,16-31 0,-8 39 0,8-39 0,-4 36-129,4-36 129,0 35-129,0-35 129,9 36-387,-9-36 387,12 22-903,-12-22 903,33 20-5031,-33-20 5031,23 7-5031,-23-7 5031,32 5-5676,-32-5 5676,31-9-5805,-31 9 5805</inkml:trace>
  <inkml:trace contextRef="#ctx0" brushRef="#br0" timeOffset="189619.8456">18225 13726 11997,'0'0'0,"9"44"5418,-9-44-5418,-1 37 5031,1-37-5031,-16 33 5031,16-33-5031,-16 36 258,16-36-258,-21 32 129,21-32-129,-25 31-516,25-31 516,-21 42-1677,21-42 1677,-22 27-5160,22-27 5160,-12 27-5160,12-27 5160,-11 16-5289,11-16 5289,0 14-6063,0-14 6063</inkml:trace>
  <inkml:trace contextRef="#ctx0" brushRef="#br0" timeOffset="189775.8543">18269 13955 10965,'0'0'0,"0"-19"5547,0 19-5547,-11-28 5031,11 28-5031,-13-13 5160,13 13-5160,-23-20 645,23 20-645,-22-24 645,22 24-645,-28-21 129,28 21-129,-30-28-645,30 28 645,-17-18-4644,17 18 4644,-24-29-5160,24 29 5160,-8-15-5418,8 15 5418,-7-15-5934,7 15 5934</inkml:trace>
  <inkml:trace contextRef="#ctx0" brushRef="#br0" timeOffset="190070.8713">18569 13784 7482,'0'0'0,"3"16"5805,-3-16-5805,-12 7 5418,12-7-5418,-12 14 5031,12-14-5031,-22 9 3096,22-9-3096,-20 18 258,20-18-258,-24 18 387,24-18-387,-18 25 258,18-25-258,-18 24 129,18-24-129,-10 24 129,10-24-129,-4 22 129,4-22-129,1 16-129,-1-16 129,13 15 129,-13-15-129,19 11 0,-19-11 0,25 8-129,-25-8 129,25 0-516,-25 0 516,33 3-1548,-33-3 1548,22-6-5031,-22 6 5031,28-9-5160,-28 9 5160,17-17-5418,-17 17 5418,20-15-6063,-20 15 6063</inkml:trace>
  <inkml:trace contextRef="#ctx0" brushRef="#br0" timeOffset="190227.8803">18726 13891 11739,'0'0'0,"25"58"5418,-25-58-5418,12 28 5031,-12-28-5031,7 22 4644,-7-22-4644,0 0-1032,0 0 1032,4 13-4902,-4-13 4902,0 0-4773,0 0 4773,2-21-5418,-2 21 5418,4-29-5934,-4 29 5934</inkml:trace>
  <inkml:trace contextRef="#ctx0" brushRef="#br0" timeOffset="190443.8928">18946 13339 12771,'0'0'0,"12"0"5676,-12 0-5676,9 28 5160,-9-28-5160,0 14 4644,0-14-4644,0 34 387,0-34-387,-3 43 129,3-43-129,-6 48 129,6-48-129,-6 56 0,6-56 0,-7 63 0,7-63 0,0 64-516,0-64 516,-4 59-774,4-59 774,4 63-1290,-4-63 1290,0 47-4644,0-47 4644,13 42-5160,-13-42 5160,11 27-5418,-11-27 5418,15 16-5934,-15-16 5934</inkml:trace>
  <inkml:trace contextRef="#ctx0" brushRef="#br0" timeOffset="190586.9009">19039 13697 8643,'0'0'0,"-14"-45"5676,14 45-5676,-11-7 5289,11 7-5289,-19-2 5031,19 2-5031,-12 7 1290,12-7-1290,-26 0 903,26 0-903,-29 2-129,29-2 129,-27 6-4128,27-6 4128,-35 0-4902,35 0 4902,-25 0-5289,25 0 5289,-25-3-5676,25 3 5676</inkml:trace>
  <inkml:trace contextRef="#ctx0" brushRef="#br0" timeOffset="191254.9392">18977 13801 8385,'0'0'0,"43"42"5418,-43-42-5418,25 14 5031,-25-14-5031,24 0 4515,-24 0-4515,33 0 1032,-33 0-1032,21-14 645,-21 14-645,25-21 387,-25 21-387,21-25 258,-21 25-258,16-28 0,-16 28 0,9-22 0,-9 22 0,4-20 0,-4 20 0,0-13 0,0 13 0,-10-7 0,10 7 0,-16 0 0,16 0 0,-14 15 0,14-15 0,-15 21 0,15-21 0,-13 27 129,13-27-129,-11 32 129,11-32-129,-4 34-129,4-34 129,0 36 0,0-36 0,3 32-129,-3-32 129,13 26-129,-13-26 129,17 18 129,-17-18-129,24 14-129,-24-14 129,29 3-387,-29-3 387,30 0-258,-30 0 258,33-6 0,-33 6 0,34-15-129,-34 15 129,32-23-129,-32 23 129,31-21 0,-31 21 0,27-23-387,-27 23 387,24-27 0,-24 27 0,20-20 387,-20 20-387,14-19 129,-14 19-129,12-14 129,-12 14-129,0 0 258,0 0-258,0 0 258,0 0-258,0 0 129,0 0-129,-8 5 258,8-5-258,-16 21 129,16-21-129,-18 24 0,18-24 0,-19 26 129,19-26-129,-18 30-129,18-30 129,-15 29 129,15-29-129,-9 26-258,9-26 258,-3 27 0,3-27 0,0 16-129,0-16 129,12 9 129,-12-9-129,20 1 0,-20-1 0,25-2 129,-25 2-129,29-23 258,-29 23-258,28-32 129,-28 32-129,29-45 387,-29 45-387,29-58 258,-29 58-258,22-65 129,-22 65-129,15-75 258,-15 75-258,12-75 258,-12 75-258,4-76 129,-4 76-129,0-67-129,0 67 129,-4-54 258,4 54-258,-11-34 129,11 34-129,-13-16 129,13 16-129,-12 7 129,12-7-129,-8 33 0,8-33 0,-10 48 129,10-48-129,-6 65 0,6-65 0,-4 76-258,4-76 258,2 85-516,-2-85 516,6 80-1032,-6-80 1032,16 89-1161,-16-89 1161,11 68-5031,-11-68 5031,27 68-5031,-27-68 5031,25 51-5547,-25-51 5547,36 45-5934,-36-45 5934</inkml:trace>
  <inkml:trace contextRef="#ctx0" brushRef="#br0" timeOffset="191669.9629">20082 13696 11094,'0'0'0,"17"5"5418,-17-5-5418,17 2 5031,-17-2-5031,0 0 5031,0 0-5031,-8 0 387,8 0-387,-17 0 516,17 0-516,-17 0 258,17 0-258,-22 0 258,22 0-258,-22 5 258,22-5-258,-19 8 129,19-8-129,-14 14 129,14-14-129,-9 18 129,9-18-129,-1 20 258,1-20-258,1 22 0,-1-22 0,15 27 0,-15-27 0,18 27 0,-18-27 0,17 32-129,-17-32 129,20 27 0,-20-27 0,15 26-129,-15-26 129,10 26 0,-10-26 0,0 20 0,0-20 0,-1 19-129,1-19 129,-17 14 0,17-14 0,-24 3-129,24-3 129,-29 0-258,29 0 258,-28-7-645,28 7 645,-35-27-3225,35 27 3225,-24-22-4902,24 22 4902,-24-32-5418,24 32 5418,-9-32-5676,9 32 5676,-3-43-6063,3 43 6063</inkml:trace>
  <inkml:trace contextRef="#ctx0" brushRef="#br0" timeOffset="191878.9748">20389 13239 9288,'0'0'0,"17"10"5418,-17-10-5418,4 36 5031,-4-36-5031,0 49 5031,0-49-5031,-3 66 645,3-66-645,-5 75 258,5-75-258,-2 82 129,2-82-129,-3 86-129,3-86 129,-4 76-774,4-76 774,3 76-4773,-3-76 4773,0 53-4902,0-53 4902,5 42-5676,-5-42 5676,5 12-5547,-5-12 5547</inkml:trace>
  <inkml:trace contextRef="#ctx0" brushRef="#br0" timeOffset="192029.9833">20451 13623 9804,'0'0'0,"0"-47"5418,0 47-5418,-1-15 5160,1 15-5160,0 0 5031,0 0-5031,-20 0 1032,20 0-1032,-16 0 387,16 0-387,-18 10-258,18-10 258,-27 0-1677,27 0 1677,-25 7-4902,25-7 4902,-25 2-5160,25-2 5160,-16 11-5547,16-11 5547,-17 3-5934,17-3 5934</inkml:trace>
  <inkml:trace contextRef="#ctx0" brushRef="#br0" timeOffset="192178.992">20502 13773 8643</inkml:trace>
  <inkml:trace contextRef="#ctx0" brushRef="#br0" timeOffset="192418.0057">20502 13773 8643,'24'3'5547,"-24"-3"-5547,0 0 5160,0 0-5160,16 0 4773,-16 0-4773,0 0 1032,0 0-1032,0 0 645,0 0-645,0 0 516,0 0-516,-8 18 129,8-18-129,-10 13 258,10-13-258,-10 20 0,10-20 0,-10 24 129,10-24-129,-7 29 0,7-29 0,-6 27 0,6-27 0,-2 25-129,2-25 129,0 22 0,0-22 0,3 11 0,-3-11 0,12 8 0,-12-8 0,13 0 129,-13 0-129,15-15 0,-15 15 0,14-20 129,-14 20-129,15-25 0,-15 25 0,14-28 129,-14 28-129,13-25 0,-13 25 0,8-25 387,-8 25-387,5-19 0,-5 19 0,7-12 129,-7 12-129,0 0 0,0 0 0,3 7 0,-3-7 0,1 18 0,-1-18 0,3 22 0,-3-22 0,3 28 0,-3-28 0,6 29-516,-6-29 516,6 31-387,-6-31 387,6 19-1935,-6-19 1935,10 24-5031,-10-24 5031,11 5-5160,-11-5 5160,18 0-5418,-18 0 5418,17-19-5805,-17 19 5805</inkml:trace>
  <inkml:trace contextRef="#ctx0" brushRef="#br0" timeOffset="192622.0173">20858 13261 7611,'0'0'0,"31"21"5289,-31-21-5289,9 38 5031,-9-38-5031,12 52 4902,-12-52-4902,1 58 903,-1-58-903,4 67 645,-4-67-645,0 65 516,0-65-516,-8 70 129,8-70-129,-6 71-129,6-71 129,-10 61-774,10-61 774,-7 53-774,7-53 774,-14 42-4515,14-42 4515,-1 32-4902,1-32 4902,-1 20-5418,1-20 5418,0 0-5418,0 0 5418</inkml:trace>
  <inkml:trace contextRef="#ctx0" brushRef="#br0" timeOffset="193006.0393">20952 13680 4902,'0'0'0,"17"-62"5289,-17 62-5289,1-22 5031,-1 22-5031,0-14 4773,0 14-4773,-11-16 1548,11 16-1548,0 0 1419,0 0-1419,-33-2 774,33 2-774,-23 4 516,23-4-516,-31 5 516,31-5-516,-32 13 0,32-13 0,-29 12 0,29-12 0,-28 16-129,28-16 129,-22 23-387,22-23 387,-12 24-129,12-24 129,-2 28-129,2-28 129,1 23-129,-1-23 129,17 27-129,-17-27 129,25 24 0,-25-24 0,34 23 0,-34-23 0,38 21 258,-38-21-258,41 15 129,-41-15-129,44 8 258,-44-8-258,40 0 387,-40 0-387,40 0 129,-40 0-129,33-12 129,-33 12-129,29-18 129,-29 18-129,20-20 129,-20 20-129,15-23 0,-15 23 0,6-21 0,-6 21 0,0-14 0,0 14 0,-10-10 0,10 10 0,-13-2 129,13 2-129,-17 2 129,17-2-129,-15 17 0,15-17 0,-15 26 129,15-26-129,-9 34 0,9-34 0,-4 37 129,4-37-129,0 36-129,0-36 129,13 36 0,-13-36 0,16 29-903,-16-29 903,28 27-4773,-28-27 4773,22 9-4902,-22-9 4902,28 0-5289,-28 0 5289,21-19-5676,-21 19 5676</inkml:trace>
  <inkml:trace contextRef="#ctx0" brushRef="#br0" timeOffset="198598.3589">8614 9079 8643,'0'0'0,"-10"11"5289,10-11-5289,-1 11 5160,1-11-5160,0 0 4773,0 0-4773,0 26 774,0-26-774,-1 15 645,1-15-645,0 29 516,0-29-516,0 27 387,0-27-387,1 37 387,-1-37-387,2 36 516,-2-36-516,6 44 258,-6-44-258,6 50 387,-6-50-387,10 52 258,-10-52-258,8 50 387,-8-50-387,12 48 387,-12-48-387,12 41 258,-12-41-258,12 37 129,-12-37-129,10 30 258,-10-30-258,12 24 258,-12-24-258,8 12 129,-8-12-129,9 7 0,-9-7 0,0 0 129,0 0-129,16 8 0,-16-8 0,11 4 129,-11-4-129,13 4 129,-13-4-129,17 0 129,-17 0-129,20 5 0,-20-5 0,22 9 129,-22-9-129,24 10 129,-24-10-129,30 7 129,-30-7-129,33 9 0,-33-9 0,32 7 0,-32-7 0,34 9 129,-34-9-129,34 9 0,-34-9 0,39 10 258,-39-10-258,38 3 129,-38-3-129,41 0 0,-41 0 0,41 0 0,-41 0 0,43 0 129,-43 0-129,48-6 129,-48 6-129,51-7 0,-51 7 0,58-9 0,-58 9 0,58-10-129,-58 10 129,58-8 0,-58 8 0,58-5 0,-58 5 0,60-4-129,-60 4 129,56 0 0,-56 0 0,54 2-129,-54-2 129,49 12 0,-49-12 0,44 15 0,-44-15 0,38 17-129,-38-17 129,35 17 0,-35-17 0,32 12 0,-32-12 0,29 18 129,-29-18-129,24 14 0,-24-14 0,22 13 0,-22-13 0,19 4 0,-19-4 0,17 4 0,-17-4 0,17 2 129,-17-2-129,17 1 0,-17-1 0,17 3-129,-17-3 129,21 0 0,-21 0 0,22-1 0,-22 1 0,22-3 129,-22 3-129,25-1 0,-25 1 0,28 0-129,-28 0 129,26-3 129,-26 3-129,25-1 0,-25 1 0,24-1-129,-24 1 129,22-7 0,-22 7 0,22-12 0,-22 12 0,23-24-129,-23 24 129,23-32 0,-23 32 0,21-45 129,-21 45-129,23-49-129,-23 49 129,25-58 129,-25 58-129,24-58 0,-24 58 0,24-61 0,-24 61 0,24-54 0,-24 54 0,23-45 0,-23 45 0,19-41 0,-19 41 0,18-27 0,-18 27 0,16-22 0,-16 22 0,12-15 0,-12 15 0,9-10-129,-9 10 129,0 0-129,0 0 129,12-15-387,-12 15 387,0 0-516,0 0 516,0-14-1161,0 14 1161,0 0-5289,0 0 5289,-16-13-5676,16 13 5676,-20-2-5805,20 2 5805,-34-7-6321,34 7 6321</inkml:trace>
  <inkml:trace contextRef="#ctx0" brushRef="#br0" timeOffset="198850.3736">9438 9678 8256</inkml:trace>
  <inkml:trace contextRef="#ctx0" brushRef="#br0" timeOffset="199162.3913">9438 9678 8256,'16'-30'5676,"-16"30"-5676,0 0 5160,0 0-5160,8 18 5160,-8-18-5160,12 40 1548,-12-40-1548,-4 34 1032,4-34-1032,-3 59 645,3-59-645,-13 66 516,13-66-516,-16 89 387,16-89-387,-17 100 516,17-100-516,-19 111 258,19-111-258,-19 119 258,19-119-258,-20 123 129,20-123-129,-16 123 258,16-123-258,-13 124 387,13-124-387,-13 124 129,13-124-129,-12 121 258,12-121-258,-13 112 0,13-112 0,-9 104 258,9-104-258,-11 98 129,11-98-129,-11 90 129,11-90-129,-10 83 129,10-83-129,-13 72 129,13-72-129,-12 61 129,12-61-129,-8 49 0,8-49 0,-9 39 129,9-39-129,-7 32 0,7-32 0,-5 24 129,5-24-129,-5 14 129,5-14-129,-3 11 129,3-11-129,0 0 129,0 0-129,0 0 129,0 0-129,0 0 0,0 0 0,0 0-129,0 0 129,0 0-129,0 0 129,0 0-258,0 0 258,0 0-645,0 0 645,0 0-1290,0 0 1290,0 0-5547,0 0 5547,-4-7-5676,4 7 5676,0 0-6063,0 0 6063,-10-5-6708,10 5 6708</inkml:trace>
  <inkml:trace contextRef="#ctx0" brushRef="#br0" timeOffset="201258.5113">8163 12476 11352,'0'0'0,"-3"92"5676,3-92-5676,0 58 5547,0-58-5547,3 68 5160,-3-68-5160,3 69 1032,-3-69-1032,13 71 516,-13-71-516,8 59 516,-8-59-516,10 50 387,-10-50-387,11 40 258,-11-40-258,17 21 258,-17-21-258,17 1 258,-17-1-258,20-10 129,-20 10-129,20-34 129,-20 34-129,21-48 0,-21 48 0,20-55 0,-20 55 0,21-58 0,-21 58 0,22-62 0,-22 62 0,21-63-129,-21 63 129,16-52 0,-16 52 0,16-48-129,-16 48 129,11-36 0,-11 36 0,9-27-258,-9 27 258,10-13-516,-10 13 516,0 0-1419,0 0 1419,8-5-5418,-8 5 5418,0 10-5418,0-10 5418,2 18-5805,-2-18 5805,0 17-6321,0-17 6321</inkml:trace>
  <inkml:trace contextRef="#ctx0" brushRef="#br0" timeOffset="201483.5239">8585 12696 11997,'0'0'0,"4"80"5547,-4-80-5547,1 45 5418,-1-45-5418,8 47 5289,-8-47-5289,3 38 387,-3-38-387,3 34 0,-3-34 0,3 21-258,-3-21 258,0 0-774,0 0 774,12 14-4902,-12-14 4902,2-10-5160,-2 10 5160,6-23-5676,-6 23 5676,0-42-6192,0 42 6192</inkml:trace>
  <inkml:trace contextRef="#ctx0" brushRef="#br0" timeOffset="201591.5304">8556 12397 6966</inkml:trace>
  <inkml:trace contextRef="#ctx0" brushRef="#br0" timeOffset="201661.5343">8556 12397 6966,'9'-15'4128,"-9"15"-4128,0 0 387,0 0-387,16 0 0,-16 0 0,21 3-4644,-21-3 4644,13-5-5160,-13 5 5160</inkml:trace>
  <inkml:trace contextRef="#ctx0" brushRef="#br0" timeOffset="201732.5384">8764 12130 8514</inkml:trace>
  <inkml:trace contextRef="#ctx0" brushRef="#br0" timeOffset="202018.5545">8764 12130 8514,'33'84'5547,"-33"-84"-5547,16 52 5160,-16-52-5160,11 56 4902,-11-56-4902,14 60 645,-14-60-645,4 57 516,-4-57-516,4 60 258,-4-60-258,0 60 258,0-60-258,0 56 129,0-56-129,0 49 129,0-49-129,0 39 258,0-39-258,0 31 129,0-31-129,3 22 129,-3-22-129,0 0 0,0 0 0,0 0 129,0 0-129,12-5 0,-12 5 0,7-22 0,-7 22 0,7-27 0,-7 27 0,9-25-129,-9 25 129,12-24-129,-12 24 129,16-17 0,-16 17 0,15-12 0,-15 12 0,17 0 129,-17 0-129,14 9 0,-14-9 0,17 27 129,-17-27-129,12 31 129,-12-31-129,8 42 0,-8-42 0,4 43 129,-4-43-129,0 41 0,0-41 0,-4 41 129,4-41-129,-13 32 0,13-32 0,-19 22 0,19-22 0,-23 13 0,23-13 0,-28 0-258,28 0 258,-30-12-516,30 12 516,-25-14-2064,25 14 2064,-29-29-4773,29 29 4773,-23-33-5160,23 33 5160,-16-38-5676,16 38 5676,-7-35-5934,7 35 5934</inkml:trace>
  <inkml:trace contextRef="#ctx0" brushRef="#br0" timeOffset="202601.5881">9128 12635 5934,'0'0'0,"19"109"4902,-19-109-4902,8 54 4644,-8-54-4644,8 49 4257,-8-49-4257,13 40 387,-13-40-387,4 26 129,-4-26-129,2 12 258,-2-12-258,0 0 258,0 0-258,8-8 129,-8 8-129,6-29 258,-6 29-258,9-35 129,-9 35-129,10-38 129,-10 38-129,15-39 129,-15 39-129,17-37 129,-17 37-129,21-32 258,-21 32-258,22-24 129,-22 24-129,23-15 0,-23 15 0,24-4 129,-24 4-129,21 0 258,-21 0-258,18 2 129,-18-2-129,14 7 129,-14-7-129,11 7 0,-11-7 0,0 0 129,0 0-129,6 14 129,-6-14-129,0 0 129,0 0-129,-11 17 0,11-17 0,-12 8 0,12-8 0,-16 13 0,16-13 0,-15 19 129,15-19-129,-16 17 129,16-17-129,-15 22 0,15-22 0,-9 22 129,9-22-129,-5 23 129,5-23-129,-3 16 129,3-16-129,0 13 129,0-13-129,0 0 0,0 0 0,17 4 0,-17-4 0,12-4 0,-12 4 0,13-11 0,-13 11 0,15-17 0,-15 17 0,10-22-129,-10 22 129,11-21 0,-11 21 0,6-20 0,-6 20 0,6-15-129,-6 15 129,0 0 0,0 0 0,0 0 0,0 0 0,0 0 0,0 0 0,0 0 129,0 0-129,6 23 129,-6-23-129,4 20 0,-4-20 0,8 22 0,-8-22 0,13 21-258,-13-21 258,16 14-516,-16-14 516,25 14-1419,-25-14 1419,16-1-2838,-16 1 2838,28-10-4773,-28 10 4773,26-24-5031,-26 24 5031,27-37-5418,-27 37 5418</inkml:trace>
  <inkml:trace contextRef="#ctx0" brushRef="#br0" timeOffset="202685.593">9656 12189 2451</inkml:trace>
  <inkml:trace contextRef="#ctx0" brushRef="#br0" timeOffset="202805.5998">9656 12189 2451,'5'-78'5289,"-5"78"-5289,5-13 5289,-5 13-5289,0 0 4902,0 0-4902,12 21 2838,-12-21-2838,16 49 2064,-16-49-2064,3 57 1032,-3-57-1032,9 78 774,-9-78-774,1 80 258,-1-80-258,4 90 258,-4-90-258,2 86 258,-2-86-258,2 85 0,-2-85 0,3 75-387,-3-75 387,0 56-1161,0-56 1161,9 52-3612,-9-52 3612,4 24-4773,-4-24 4773,0 0-5289,0 0 5289,17 0-5418,-17 0 5418</inkml:trace>
  <inkml:trace contextRef="#ctx0" brushRef="#br0" timeOffset="202978.6097">9794 12555 3612,'0'0'0,"7"-90"5031,-7 90-5031,0-28 4902,0 28-4902,-3-17 4515,3 17-4515,-13-13 2193,13 13-2193,0 0 1290,0 0-1290,-32 8 903,32-8-903,-19 17 516,19-17-516,-28 18 258,28-18-258,-29 23 129,29-23-129,-28 24-258,28-24 258,-29 21-645,29-21 645,-14 30-1419,14-30 1419,-23 14-2193,23-14 2193,-1 24-4644,1-24 4644,0 20-4902,0-20 4902,5 20-5289,-5-20 5289</inkml:trace>
  <inkml:trace contextRef="#ctx0" brushRef="#br0" timeOffset="203492.6391">9950 12676 5160,'0'0'0,"-16"55"5289,16-55-5289,-8 25 5160,8-25-5160,-4 25 4773,4-25-4773,-9 13 1290,9-13-1290,0 24 1419,0-24-1419,-3 14 774,3-14-774,0 18 774,0-18-774,0 11 0,0-11 0,0 0-645,0 0 645,12 9-2709,-12-9 2709,0 0-4644,0 0 4644,8-6-5289,-8 6 5289,4-12-5418,-4 12 5418,4-12-5418,-4 12 5418</inkml:trace>
  <inkml:trace contextRef="#ctx0" brushRef="#br0" timeOffset="203918.6635">9949 12757 3096,'0'0'0,"35"-19"4902,-35 19-4902,18-22 4773,-18 22-4773,14-30 4515,-14 30-4515,13-36 2451,-13 36-2451,13-29 645,-13 29-645,2-41 516,-2 41-516,0-30 516,0 30-516,-6-27 645,6 27-645,-12-12 387,12 12-387,-19-4 387,19 4-387,-18 5 258,18-5-258,-22 20 516,22-20-516,-16 33 516,16-33-516,-17 41 516,17-41-516,-8 48 516,8-48-516,-5 50 387,5-50-387,0 54 516,0-54-516,9 49 387,-9-49-387,17 45 258,-17-45-258,21 37-129,-21-37 129,27 20-516,-27-20 516,38 15-4902,-38-15 4902,29-2-5031,-29 2 5031,30-22-5289,-30 22 5289,23-39-5934,-23 39 5934</inkml:trace>
  <inkml:trace contextRef="#ctx0" brushRef="#br0" timeOffset="206534.8131">7641 13763 13287,'0'0'0,"1"53"5547,-1-53-5547,0 42 5160,0-42-5160,0 62 4773,0-62-4773,3 55 258,-3-55-258,1 61 258,-1-61-258,0 61 258,0-61-258,1 61 129,-1-61-129,3 42 258,-3-42-258,5 33 258,-5-33-258,7 15 129,-7-15-129,14 1 129,-14-1-129,19-11 129,-19 11-129,21-27 129,-21 27-129,28-43 0,-28 43 0,26-53 129,-26 53-129,30-53 129,-30 53-129,28-54-129,-28 54 129,26-53-129,-26 53 129,19-50-387,-19 50 387,18-32-1032,-18 32 1032,4-36-5289,-4 36 5289,12-16-5289,-12 16 5289,3-13-5805,-3 13 5805,0 0-6192,0 0 6192</inkml:trace>
  <inkml:trace contextRef="#ctx0" brushRef="#br0" timeOffset="206667.8204">8178 13877 7353</inkml:trace>
  <inkml:trace contextRef="#ctx0" brushRef="#br0" timeOffset="206942.8363">8178 13877 7353,'0'-15'5547,"0"15"-5547,0-13 5160,0 13-5160,0 0 5289,0 0-5289,-8-6 1806,8 6-1806,0 0 1290,0 0-1290,0 0 1161,0 0-1161,0 0 903,0 0-903,0 0 774,0 0-774,-10 14 387,10-14-387,0 0 387,0 0-387,-15 20 129,15-20-129,-12 14 129,12-14-129,-14 14 0,14-14 0,-15 18 129,15-18-129,-16 14 0,16-14 0,-16 18 0,16-18 0,-13 17 0,13-17 0,-12 15-129,12-15 129,-12 12 0,12-12 0,0 0 129,0 0-129,-16 17 0,16-17 0,0 0 0,0 0 0,0 0 129,0 0-129,-6 11 0,6-11 0,0 0 0,0 0 0,0 0 129,0 0-129,0 0 0,0 0 0,0 0 0,0 0 0,0 0 0,0 0 0,0 0-129,0 0 129,0 0-387,0 0 387,0 0-903,0 0 903,-12 2-3870,12-2 3870,0 0-5418,0 0 5418,-5 11-5547,5-11 5547,0 0-6063,0 0 6063</inkml:trace>
  <inkml:trace contextRef="#ctx0" brushRef="#br0" timeOffset="208237.9105">8188 13894 12771</inkml:trace>
  <inkml:trace contextRef="#ctx0" brushRef="#br0" timeOffset="208360.9176">8188 13894 12771,'-1'40'5418,"1"-40"-5418,-4 39 5418,4-39-5418,-11 38 5160,11-38-5160,-5 48 516,5-48-516,-11 48 387,11-48-387,-11 48 129,11-48-129,-12 47 129,12-47-129,-11 39-129,11-39 129,-9 31-387,9-31 387,0 0-645,0 0 645,-3 13-2064,3-13 2064,0-22-5289,0 22 5289,4-32-5418,-4 32 5418,8-48-5676,-8 48 5676,14-54-6063,-14 54 6063</inkml:trace>
  <inkml:trace contextRef="#ctx0" brushRef="#br0" timeOffset="208492.9251">8196 13733 9417,'0'0'0,"0"-43"5805,0 43-5805,0-11 5160,0 11-5160,0 0 5160,0 0-5160,0 0 1548,0 0-1548,0 0 645,0 0-645,4 7-774,-4-7 774,0 0-4773,0 0 4773,9 0-5160,-9 0 5160,0 0-5676,0 0 5676,21-12-6063,-21 12 6063</inkml:trace>
  <inkml:trace contextRef="#ctx0" brushRef="#br0" timeOffset="208637.9333">8399 13426 10320</inkml:trace>
  <inkml:trace contextRef="#ctx0" brushRef="#br0" timeOffset="208902.9486">8399 13426 10320,'8'114'5547,"-8"-114"-5547,6 62 5289,-6-62-5289,2 61 5031,-2-61-5031,4 66 516,-4-66-516,0 61 516,0-61-516,0 64 387,0-64-387,0 55 387,0-55-387,0 52 258,0-52-258,0 46 258,0-46-258,1 39 129,-1-39-129,3 27 258,-3-27-258,5 20 258,-5-20-258,0 0 129,0 0-129,16 5 129,-16-5-129,12-5 0,-12 5 0,9-13 0,-9 13 0,12-22 0,-12 22 0,10-19 0,-10 19 0,14-17 0,-14 17 0,13-12 129,-13 12-129,12-5 0,-12 5 0,12 2-129,-12-2 129,11 15 129,-11-15-129,11 23 129,-11-23-129,4 35 0,-4-35 0,4 36 0,-4-36 0,0 38 0,0-38 0,-4 39 0,4-39 0,-12 29 0,12-29 0,-20 23 129,20-23-129,-25 11-129,25-11 129,-25 0 0,25 0 0,-28-12-387,28 12 387,-32-30-1032,32 30 1032,-19-30-5160,19 30 5160,-26-40-5289,26 40 5289,-14-33-5676,14 33 5676,-10-42-6063,10 42 6063</inkml:trace>
  <inkml:trace contextRef="#ctx0" brushRef="#br0" timeOffset="209493.9823">8735 13898 9288,'0'0'0,"3"92"5160,-3-92-5160,0 49 4773,0-49-4773,0 52 4386,0-52-4386,0 48 129,0-48-129,0 39 129,0-39-129,-2 29 129,2-29-129,0 16 0,0-16 0,0 0 129,0 0-129,20-8 0,-20 8 0,20-24 0,-20 24 0,23-32 0,-23 32 0,27-40 129,-27 40-129,31-40 0,-31 40 0,33-38 0,-33 38 0,33-30 0,-33 30 0,30-21 129,-30 21-129,29-14 387,-29 14-387,24-7 258,-24 7-258,22 0 258,-22 0-258,16 0 258,-16 0-258,15 4 258,-15-4-258,0 0 258,0 0-258,14 11 129,-14-11-129,0 0 129,0 0-129,0 0 129,0 0-129,-1 17 0,1-17 0,-11 9 129,11-9-129,-12 12-129,12-12 129,-14 18 0,14-18 0,-17 24 0,17-24 0,-15 25 0,15-25 0,-15 28 0,15-28 0,-9 25 0,9-25 0,-3 23 0,3-23 0,0 19 129,0-19-129,6 13 0,-6-13 0,13 5 129,-13-5-129,17-4 0,-17 4 0,18-16 0,-18 16 0,18-23 129,-18 23-129,17-27 0,-17 27 0,13-28 0,-13 28 0,11-31-129,-11 31 129,6-22 129,-6 22-129,1-21-129,-1 21 129,0-11 129,0 11-129,0 0-129,0 0 129,0 0 0,0 0 0,-10 21 129,10-21-129,-4 26 0,4-26 0,0 32 0,0-32 0,0 31-129,0-31 129,0 32-129,0-32 129,13 28-645,-13-28 645,13 9-903,-13-9 903,27 13-3612,-27-13 3612,21-9-4773,-21 9 4773,25-23-5289,-25 23 5289,25-43-5547,-25 43 5547,28-54-5547,-28 54 5547</inkml:trace>
  <inkml:trace contextRef="#ctx0" brushRef="#br0" timeOffset="209682.9932">9309 13443 8901,'0'0'0,"8"-63"5547,-8 63-5547,0 0 5160,0 0-5160,14 20 5160,-14-20-5160,16 55 1419,-16-55-1419,3 58 903,-3-58-903,6 80 645,-6-80-645,3 84 258,-3-84-258,0 91 129,0-91-129,0 97-129,0-97 129,0 92-129,0-92 129,0 86-903,0-86 903,-5 54-2193,5-54 2193,0 54-5031,0-54 5031,0 31-5289,0-31 5289,8 13-5547,-8-13 5547,8-8-5676,-8 8 5676</inkml:trace>
  <inkml:trace contextRef="#ctx0" brushRef="#br0" timeOffset="209835.0019">9424 13916 8901,'0'0'0,"5"-66"5289,-5 66-5289,0-21 5289,0 21-5289,0 0 5160,0 0-5160,-17-6 1548,17 6-1548,-11 2 903,11-2-903,-22 9 387,22-9-387,-21 10 258,21-10-258,-24 13-387,24-13 387,-30 0-1935,30 0 1935,-22 9-5031,22-9 5031,-23 2-5160,23-2 5160,-9 5-5418,9-5 5418,0 0-6192,0 0 6192</inkml:trace>
  <inkml:trace contextRef="#ctx0" brushRef="#br0" timeOffset="209956.0088">9576 13927 6837</inkml:trace>
  <inkml:trace contextRef="#ctx0" brushRef="#br0" timeOffset="210034.0133">9576 13927 6837,'6'76'5160,"-6"-76"-5160,0 43 4773,0-43-4773,0 43 4257,0-43-4257,1 45 645,-1-45-645,0 35-4128,0-35 4128,0 29-4515,0-29 4515,0 17-4773,0-17 4773,0 0-5289,0 0 5289</inkml:trace>
  <inkml:trace contextRef="#ctx0" brushRef="#br0" timeOffset="210323.0298">9752 13912 9417,'0'0'0,"7"37"5160,-7-37-5160,1 27 5031,-1-27-5031,0 24 4644,0-24-4644,1 28 645,-1-28-645,-4 19 387,4-19-387,-6 19 258,6-19-258,-6 20 258,6-20-258,-2 18 0,2-18 0,0 13 0,0-13 0,4 10 0,-4-10 0,12 5 0,-12-5 0,14 2-129,-14-2 129,20 1 0,-20-1 0,21 0 0,-21 0 0,19-5-129,-19 5 129,17-12 0,-17 12 0,13-16-129,-13 16 129,5-19-129,-5 19 129,0-17-516,0 17 516,-17-25-645,17 25 645,-21-22-645,21 22 645,-33-29-774,33 29 774,-33-21-1419,33 21 1419,-49-37-2451,49 37 2451,-41-27-4773,41 27 4773,-38-25-4902,38 25 4902,-32-26-5031,32 26 5031</inkml:trace>
  <inkml:trace contextRef="#ctx0" brushRef="#br0" timeOffset="211463.095">10019 13955 10449,'0'0'0,"0"0"5547,0 0-5547,1 12 5160,-1-12-5160,5 18 5031,-5-18-5031,0 22 1032,0-22-1032,4 28 387,-4-28-387,0 26 258,0-26-258,1 27 258,-1-27-258,3 29 0,-3-29 0,3 23 0,-3-23 0,5 21-129,-5-21 129,9 11 0,-9-11 0,12 0-129,-12 0 129,16-5-129,-16 5 129,21-14-129,-21 14 129,24-24-258,-24 24 258,27-28 0,-27 28 0,29-31-129,-29 31 129,29-29 0,-29 29 0,28-22-129,-28 22 129,25-12 0,-25 12 0,23-7 0,-23 7 0,18 0 129,-18 0-129,16 5 0,-16-5 0,9 14 0,-9-14 0,9 17 129,-9-17-129,8 15 0,-8-15 0,6 15 0,-6-15 0,5 13-129,-5-13 129,0 0 0,0 0 0,12 4 0,-12-4 0,0 0 0,0 0 0,14-14 0,-14 14 0,8-14 0,-8 14 0,9-14 0,-9 14 0,6-15 0,-6 15 0,6-16 129,-6 16-129,0 0 129,0 0-129,6-14 0,-6 14 0,0 0 129,0 0-129,0 0 129,0 0-129,-6 11-129,6-11 129,-6 12 129,6-12-129,-6 20 0,6-20 0,-8 19 0,8-19 0,-4 19 0,4-19 0,-1 20 0,1-20 0,0 19-129,0-19 129,0 11 0,0-11 0,0 0 0,0 0 0,20 12 0,-20-12 0,13 0 0,-13 0 0,16-4-129,-16 4 129,14-15-129,-14 15 129,16-12 0,-16 12 0,12-15 0,-12 15 0,9-13 0,-9 13 0,0 0 129,0 0-129,17-16 0,-17 16 0,0 0 0,0 0 0,11-5 0,-11 5 0,0 0 0,0 0 0,9 9 0,-9-9 0,0 0 0,0 0 0,16 16 129,-16-16-129,13 2-129,-13-2 129,16 0 129,-16 0-129,21-5 0,-21 5 0,21-19 0,-21 19 0,25-27 258,-25 27-258,27-37 0,-27 37 0,27-50 0,-27 50 0,25-62 0,-25 62 0,26-67 0,-26 67 0,19-76 0,-19 76 0,15-80 0,-15 80 0,8-80 0,-8 80 0,2-74-129,-2 74 129,0-64 129,0 64-129,-9-52 0,9 52 0,-16-36 0,16 36 0,-18-18 129,18 18-129,-19 4 0,19-4 0,-19 30 258,19-30-258,-16 45 0,16-45 0,-10 63 129,10-63-129,-5 77 129,5-77-129,0 81 129,0-81-129,8 86 129,-8-86-129,15 81 0,-15-81 0,22 74 129,-22-74-129,25 60-129,-25-60 129,32 56-774,-32-56 774,21 26-3741,-21-26 3741,29 22-5160,-29-22 5160,17 4-5160,-17-4 5160,14-2-5805,-14 2 5805</inkml:trace>
  <inkml:trace contextRef="#ctx0" brushRef="#br0" timeOffset="212094.1311">8040 15082 11739,'0'0'0,"0"22"5547,0-22-5547,3 25 5289,-3-25-5289,0 0 5160,0 0-5160,18 5 774,-18-5-774,0 0 645,0 0-645,22-11 258,-22 11-258,10-16 258,-10 16-258,11-20 0,-11 20 0,6-17 0,-6 17 0,7-18 0,-7 18 0,0-25 0,0 25 0,-1-21-129,1 21 129,-8-18-129,8 18 129,-15-16-129,15 16 129,-17-8-129,17 8 129,-20-5 129,20 5-129,-17 0-129,17 0 129,-20 7 0,20-7 0,-13 21 0,13-21 0,-9 25 0,9-25 0,-4 33 129,4-33-129,-1 34 0,1-34 0,0 41 0,0-41 0,10 42 129,-10-42-129,12 40 0,-12-40 0,16 32 258,-16-32-258,14 31-129,-14-31 129,16 19-645,-16-19 645,21 23-3096,-21-23 3096,12 6-5160,-12-6 5160,17 2-5289,-17-2 5289,13-9-5934,-13 9 5934,16-17-6063,-16 17 6063</inkml:trace>
  <inkml:trace contextRef="#ctx0" brushRef="#br0" timeOffset="212538.1563">8536 14903 11739,'0'0'0,"7"26"5418,-7-26-5418,0 26 5031,0-26-5031,-7 20 4644,7-20-4644,-5 33 387,5-33-387,-16 36 129,16-36-129,-17 36 129,17-36-129,-19 39-129,19-39 129,-18 38-258,18-38 258,-14 35-774,14-35 774,-19 17-2838,19-17 2838,-6 24-4773,6-24 4773,-6 12-5289,6-12 5289,2 13-5289,-2-13 5289,0 0-5805,0 0 5805</inkml:trace>
  <inkml:trace contextRef="#ctx0" brushRef="#br0" timeOffset="212726.1672">8543 15230 11739,'0'0'0,"0"0"5547,0 0-5547,0-23 5289,0 23-5289,0-12 5289,0 12-5289,-8-26 774,8 26-774,-12-31 516,12 31-516,-16-37 387,16 37-387,-17-39 387,17 39-387,-20-39 0,20 39 0,-18-41-258,18 41 258,-19-32-645,19 32 645,-17-35-1032,17 35 1032,-8-11-2709,8 11 2709,-10-17-5160,10 17 5160,0 0-5547,0 0 5547,0 0-5547,0 0 5547,0 0-5934,0 0 5934</inkml:trace>
  <inkml:trace contextRef="#ctx0" brushRef="#br0" timeOffset="212879.176">8912 14935 11223</inkml:trace>
  <inkml:trace contextRef="#ctx0" brushRef="#br0" timeOffset="213050.1858">8912 14935 11223,'12'4'5547,"-12"-4"-5547,0 0 4773,0 0-4773,0 0 5031,0 0-5031,-9 15 387,9-15-387,-23 4 129,23-4-129,-24 10 258,24-10-258,-29 13 258,29-13-258,-23 24 258,23-24-258,-24 20 129,24-20-129,-13 28 258,13-28-258,-7 25 129,7-25-129,0 27 258,0-27-258,12 29 129,-12-29-129,20 25 129,-20-25-129,25 21 0,-25-21 0,28 17 0,-28-17 0,31 13-387,-31-13 387,25 2-903,-25-2 903,32 5-4644,-32-5 4644,18-5-5160,-18 5 5160,19-13-5289,-19 13 5289,9-24-5805,-9 24 5805</inkml:trace>
  <inkml:trace contextRef="#ctx0" brushRef="#br0" timeOffset="213252.1973">9134 15050 10320,'0'0'0,"9"51"5547,-9-51-5547,0 22 5031,0-22-5031,1 27 4902,-1-27-4902,0 19 1032,0-19-1032,4 14 0,-4-14 0,0 0-903,0 0 903,0 0-4773,0 0 4773,2-9-4902,-2 9 4902,2-36-5289,-2 36 5289,11-41-5805,-11 41 5805</inkml:trace>
  <inkml:trace contextRef="#ctx0" brushRef="#br0" timeOffset="213352.203">9281 14512 12255</inkml:trace>
  <inkml:trace contextRef="#ctx0" brushRef="#br0" timeOffset="213478.2103">9281 14512 12255,'9'-1'5547,"-9"1"-5547,19 5 5289,-19-5-5289,0 0 4902,0 0-4902,13 34 516,-13-34-516,4 26 516,-4-26-516,1 35 129,-1-35-129,2 44 129,-2-44-129,1 58 129,-1-58-129,0 66-129,0-66 129,1 70-129,-1-70 129,3 69-129,-3-69 129,1 63-645,-1-63 645,8 64-1548,-8-64 1548,0 46-4902,0-46 4902,7 36-5160,-7-36 5160,4 11-5547,-4-11 5547,9 0-5676,-9 0 5676</inkml:trace>
  <inkml:trace contextRef="#ctx0" brushRef="#br0" timeOffset="213651.2201">9404 14758 11094,'0'0'0,"-3"-14"5418,3 14-5418,-9 0 4644,9 0-4644,-21-1 5031,21 1-5031,-17 0 516,17 0-516,-29 0 129,29 0-129,-36-1 129,36 1-129,-38-1-258,38 1 258,-41-7-774,41 7 774,-29 0-3870,29 0 3870,-30-5-4773,30 5 4773,-19 0-5289,19 0 5289,-16-2-5547,16 2 5547</inkml:trace>
  <inkml:trace contextRef="#ctx0" brushRef="#br0" timeOffset="214294.2569">9426 15006 10191,'0'0'0,"66"23"5418,-66-23-5418,31 7 4773,-31-7-4773,25-7 4773,-25 7-4773,23-14 516,-23 14-516,12-26 258,-12 26-258,7-25 129,-7 25-129,0-27 0,0 27 0,0-21-129,0 21 129,-12-14 0,12 14 0,-16-11-129,16 11 129,-20 0 0,20 0 0,-18 11 0,18-11 0,-15 25-129,15-25 129,-13 32 0,13-32 0,-5 38 129,5-38-129,0 40 0,0-40 0,5 38 0,-5-38 0,17 36 0,-17-36 0,26 26 0,-26-26 0,27 20-129,-27-20 129,34 11 0,-34-11 0,33 0-129,-33 0 129,36-2-129,-36 2 129,30-18-129,-30 18 129,32-21 0,-32 21 0,28-27-129,-28 27 129,21-24 0,-21 24 0,21-23 0,-21 23 0,13-24 129,-13 24-129,13-17 129,-13 17-129,9-14 258,-9 14-258,0 0 129,0 0-129,0 0 129,0 0-129,0 0 129,0 0-129,3 6 129,-3-6-129,-3 18 129,3-18-129,-9 20 0,9-20 0,-9 26 0,9-26 0,-10 28 0,10-28 0,-10 26 0,10-26 0,-6 25 129,6-25-129,-3 19 0,3-19 0,0 14 0,0-14 0,0 0 0,0 0 0,21 7-129,-21-7 129,17-12 0,-17 12 0,24-30 0,-24 30 0,24-42 0,-24 42 0,25-53 0,-25 53 0,24-63 0,-24 63 0,23-72 0,-23 72 0,17-74 129,-17 74-129,11-73 0,-11 73 0,8-66 129,-8 66-129,1-55 129,-1 55-129,0-44 129,0 44-129,-8-34 258,8 34-258,-9-15 258,9 15-258,-12-3 258,12 3-258,-12 5 0,12-5 0,-10 24 258,10-24-258,-11 38 258,11-38-258,-5 48 129,5-48-129,-4 61 129,4-61-129,-1 66 129,1-66-129,0 66-129,0-66 129,5 67-258,-5-67 258,2 57-774,-2-57 774,15 55-4773,-15-55 4773,7 39-5031,-7-39 5031,10 30-5418,-10-30 5418,0 0-5805,0 0 5805</inkml:trace>
  <inkml:trace contextRef="#ctx0" brushRef="#br0" timeOffset="214799.2858">9468 15570 11868,'0'0'0,"37"-30"5289,-37 30-5289,18-12 5418,-18 12-5418,18-7 4902,-18 7-4902,0 0 645,0 0-645,12-11 387,-12 11-387,0 0 129,0 0-129,-17-3 258,17 3-258,-20 1 129,20-1-129,-20 7 129,20-7-129,-27 13 0,27-13 0,-20 16 129,20-16-129,-20 17 129,20-17-129,-12 22 129,12-22-129,-1 23 129,1-23-129,3 21 129,-3-21-129,18 27 0,-18-27 0,24 30 129,-24-30-129,31 28 258,-31-28-258,32 33 129,-32-33-129,34 31 129,-34-31-129,30 32 0,-30-32 0,27 32-129,-27-32 129,17 31 129,-17-31-129,7 29 0,-7-29 0,0 23 0,0-23 0,-12 14-258,12-14 258,-20 7 0,20-7 0,-26 3-258,26-3 258,-32-4-516,32 4 516,-28-7-1935,28 7 1935,-34-30-5031,34 30 5031,-18-27-5418,18 27 5418,-18-40-5676,18 40 5676,-1-34-6192,1 34 6192</inkml:trace>
  <inkml:trace contextRef="#ctx0" brushRef="#br0" timeOffset="215005.2976">9806 15360 10191,'0'0'0,"21"25"5289,-21-25-5289,7 26 4773,-7-26-4773,8 38 4773,-8-38-4773,0 42 258,0-42-258,4 45-129,-4-45 129,5 55-258,-5-55 258,0 49-1032,0-49 1032,12 49-4515,-12-49 4515,5 42-4902,-5-42 4902,8 39-5289,-8-39 5289,9 20-5289,-9-20 5289</inkml:trace>
  <inkml:trace contextRef="#ctx0" brushRef="#br0" timeOffset="215105.3033">9962 15532 10965</inkml:trace>
  <inkml:trace contextRef="#ctx0" brushRef="#br0" timeOffset="215190.3082">9962 15532 10965,'-8'0'5547,"8"0"-5547,-13 12 4773,13-12-4773,-23 14 5031,23-14-5031,-14 19 387,14-19-387,-32 11 129,32-11-129,-33 9-387,33-9 387,-31 16-2064,31-16 2064,-35 3-4644,35-3 4644,-25 7-5160,25-7 5160,-18 1-5289,18-1 5289,0 0-5934,0 0 5934</inkml:trace>
  <inkml:trace contextRef="#ctx0" brushRef="#br0" timeOffset="215566.3294">10150 15590 9417,'0'0'0,"0"0"5160,0 0-5160,-6 0 4773,6 0-4773,-15 0 4515,15 0-4515,-16 4 129,16-4-129,-18 7 129,18-7-129,-16 8 258,16-8-258,-20 11 258,20-11-258,-13 16 0,13-16 0,-12 18 129,12-18-129,-5 21 0,5-21 0,0 18 129,0-18-129,3 18 129,-3-18-129,10 16 0,-10-16 0,16 13 129,-16-13-129,17 5 0,-17-5 0,20 0 258,-20 0-258,17-9 129,-17 9-129,19-14 129,-19 14-129,13-19 129,-13 19-129,10-19 129,-10 19-129,8-24 258,-8 24-258,4-19 0,-4 19 0,0-17 258,0 17-258,0-11 129,0 11-129,0 0 258,0 0-258,0 0 129,0 0-129,0 21 129,0-21-129,0 22 129,0-22-129,4 30 0,-4-30 0,5 33-258,-5-33 258,13 44-1161,-13-44 1161,0 35-4902,0-35 4902,14 33-5031,-14-33 5031,10 15-5160,-10-15 5160,16 5-5805,-16-5 5805</inkml:trace>
  <inkml:trace contextRef="#ctx0" brushRef="#br0" timeOffset="215807.3435">10368 15244 9159,'0'0'0,"33"49"5418,-33-49-5418,10 34 5031,-10-34-5031,12 49 5031,-12-49-5031,4 43 1032,-4-43-1032,8 55 645,-8-55-645,0 54 516,0-54-516,0 60 387,0-60-387,0 55 258,0-55-258,-1 52 0,1-52 0,-4 49-129,4-49 129,-2 35-774,2-35 774,0 38-2709,0-38 2709,0 0-4773,0 0 4773,0 0-5160,0 0 5160,10-9-5547,-10 9 5547,9-32-5934,-9 32 5934</inkml:trace>
  <inkml:trace contextRef="#ctx0" brushRef="#br0" timeOffset="216003.3544">10516 15423 10707,'0'0'0,"0"0"5160,0 0-5160,13 2 5160,-13-2-5160,0 0 4902,0 0-4902,-7 23 903,7-23-903,-16 6 516,16-6-516,-22 11 258,22-11-258,-29 9 0,29-9 0,-32 7 0,32-7 0,-34 7-129,34-7 129,-33 4-258,33-4 258,-30 9-516,30-9 516,-30 7-1032,30-7 1032,-14 20-2580,14-20 2580,-18 11-4902,18-11 4902,0 24-5031,0-24 5031,1 18-5418,-1-18 5418,17 27-5418,-17-27 5418</inkml:trace>
  <inkml:trace contextRef="#ctx0" brushRef="#br0" timeOffset="216230.3677">10402 15719 4257,'0'0'0,"93"47"5289,-93-47-5289,48 14 4902,-48-14-4902,45 0 4773,-45 0-4773,45-1 2838,-45 1-2838,34-31 1548,-34 31-1548,41-27 1161,-41 27-1161,25-41 516,-25 41-516,20-39 258,-20 39-258,11-37 129,-11 37-129,5-34 129,-5 34-129,0-22 0,0 22 0,0 0 129,0 0-129,-21-9 0,21 9 0,-15 11 0,15-11 0,-12 30 129,12-30-129,-10 40 129,10-40-129,-3 52 0,3-52 0,0 57 129,0-57-129,5 58 129,-5-58-129,15 52 0,-15-52 0,28 56-903,-28-56 903,22 34-4773,-22-34 4773,34 20-4902,-34-20 4902,29 0-5418,-29 0 5418,29-19-5805,-29 19 5805</inkml:trace>
  <inkml:trace contextRef="#ctx0" brushRef="#br0" timeOffset="217910.4638">5810 8981 10062</inkml:trace>
  <inkml:trace contextRef="#ctx0" brushRef="#br0" timeOffset="218590.5027">5810 8981 10062,'-1'11'5805,"1"-11"-5805,0 0 5418,0 0-5418,0 0 5418,0 0-5418,-1 18 645,1-18-645,0 19 516,0-19-516,-1 24 387,1-24-387,0 31 258,0-31-258,0 38 387,0-38-387,2 50 129,-2-50-129,4 51 129,-4-51-129,8 59 0,-8-59 0,9 51 129,-9-51-129,11 51 129,-11-51-129,10 45 129,-10-45-129,12 44 258,-12-44-258,11 32 0,-11-32 0,9 23 129,-9-23-129,7 17 129,-7-17-129,6 11 129,-6-11-129,0 0 0,0 0 0,5 14 0,-5-14 0,0 0 129,0 0-129,0 0-129,0 0 129,0 0 129,0 0-129,12 15 0,-12-15 0,0 0 129,0 0-129,16 12 0,-16-12 0,12 7 129,-12-7-129,14 9 129,-14-9-129,20 4 0,-20-4 0,23 5 129,-23-5-129,27 0 129,-27 0-129,32 0 0,-32 0 0,37-4 0,-37 4 0,38-3 129,-38 3-129,45-1 0,-45 1 0,46-2 0,-46 2 0,53 0 129,-53 0-129,51 0 0,-51 0 0,56 0 0,-56 0 0,59 7 129,-59-7-129,65 6-129,-65-6 129,64 8 0,-64-8 0,68 4 129,-68-4-129,65 4 0,-65-4 0,68 8 0,-68-8 0,67 5 0,-67-5 0,63 8 0,-63-8 0,60 2 0,-60-2 0,54 3 129,-54-3-129,51 5-129,-51-5 129,44 6 0,-44-6 0,41 8 129,-41-8-129,36 5 0,-36-5 0,29 4 0,-29-4 0,26 2 0,-26-2 0,22 9 0,-22-9 0,16 1 129,-16-1-129,13 2 0,-13-2 0,0 0 0,0 0 0,14 0-129,-14 0 129,0 0-129,0 0 129,0 0 0,0 0 0,0 0 129,0 0-129,11 5 0,-11-5 0,0 0-258,0 0 258,0 0 129,0 0-129,12 7 0,-12-7 0,9 0 0,-9 0 0,11-19 129,-11 19-129,16-24-129,-16 24 129,19-32 129,-19 32-129,20-41 0,-20 41 0,24-52 0,-24 52 0,25-62 0,-25 62 0,26-63 0,-26 63 0,24-61 0,-24 61 0,19-56 0,-19 56 0,15-46 129,-15 46-129,16-38 0,-16 38 0,12-33 0,-12 33 0,8-19-129,-8 19 129,5-17-129,-5 17 129,4-12-258,-4 12 258,0-17-645,0 17 645,0 0-1161,0 0 1161,-16-29-5418,16 29 5418,-14-16-5418,14 16 5418,-29-24-6063,29 24 6063,-32-25-6450,32 25 6450</inkml:trace>
  <inkml:trace contextRef="#ctx0" brushRef="#br0" timeOffset="219438.5512">6335 9756 9417,'0'0'0,"12"-5"5676,-12 5-5676,4 27 5160,-4-27-5160,0 27 5160,0-27-5160,-1 48 774,1-48-774,-16 44 645,16-44-645,-19 62 516,19-62-516,-25 73 258,25-73-258,-27 80 387,27-80-387,-35 95 129,35-95-129,-35 104 387,35-104-387,-33 114 129,33-114-129,-36 117 258,36-117-258,-34 131 129,34-131-129,-30 138 387,30-138-387,-31 136 129,31-136-129,-25 135 129,25-135-129,-27 133 258,27-133-258,-24 133 129,24-133-129,-24 120 129,24-120-129,-24 117 258,24-117-258,-21 103 129,21-103-129,-21 91 129,21-91-129,-18 83 129,18-83-129,-18 78 258,18-78-258,-14 67 0,14-67 0,-15 57 258,15-57-258,-11 50 129,11-50-129,-10 42 129,10-42-129,-10 33 129,10-33-129,-7 26 0,7-26 0,-6 18 129,6-18-129,-4 12 0,4-12 0,0 0 129,0 0-129,-7 18 0,7-18 0,0 0 129,0 0-129,-2 14 0,2-14 0,0 0 0,0 0 0,0 18 0,0-18 0,0 12 129,0-12-129,0 16 0,0-16 0,0 14 0,0-14 0,-2 12 0,2-12 0,0 15 129,0-15-129,0 0 0,0 0 0,-2 18 0,2-18 0,0 0 0,0 0 0,0 0 0,0 0 0,0 0-129,0 0 129,0 0 0,0 0 0,0 0 0,0 0 0,0 0-387,0 0 387,1-7-516,-1 7 516,12-11-5160,-12 11 5160,1-20-5676,-1 20 5676,8-22-5934,-8 22 5934,5-34-6450,-5 34 6450</inkml:trace>
  <inkml:trace contextRef="#ctx0" brushRef="#br0" timeOffset="221530.6708">4852 12875 12126,'0'0'0,"-2"60"5676,2-60-5676,-2 36 5289,2-36-5289,0 48 5160,0-48-5160,0 35 1032,0-35-1032,0 45 258,0-45-258,0 45 387,0-45-387,0 37 129,0-37-129,0 28 258,0-28-258,0 23 129,0-23-129,0 11 129,0-11-129,0 0 258,0 0-258,0-17 129,0 17-129,2-25 129,-2 25-129,4-38 129,-4 38-129,6-46 0,-6 46 0,10-49 129,-10 49-129,14-50 258,-14 50-258,19-53 0,-19 53 0,21-43 0,-21 43 0,26-35 0,-26 35 0,28-26-129,-28 26 129,28-11-258,-28 11 258,30-5-387,-30 5 387,35 6-1161,-35-6 1161,18 6-5031,-18-6 5031,30 20-5289,-30-20 5289,22 13-5805,-22-13 5805,23 16-5934,-23-16 5934</inkml:trace>
  <inkml:trace contextRef="#ctx0" brushRef="#br0" timeOffset="221802.6864">5244 12789 12255,'0'0'0,"-10"72"5418,10-72-5418,-5 47 5160,5-47-5160,-11 47 4902,11-47-4902,-8 53 258,8-53-258,-10 51 258,10-51-258,-8 48 0,8-48 0,-3 40 258,3-40-258,0 33 0,0-33 0,8 21 129,-8-21-129,21 11 258,-21-11-258,23 0 129,-23 0-129,26-11 258,-26 11-258,25-21 129,-25 21-129,25-28 258,-25 28-258,21-36 0,-21 36 0,19-36 129,-19 36-129,8-39-129,-8 39 129,0-43-258,0 43 258,-2-33-903,2 33 903,-26-40-5160,26 40 5160,-16-34-5160,16 34 5160,-23-33-5418,23 33 5418,-18-24-6063,18 24 6063</inkml:trace>
  <inkml:trace contextRef="#ctx0" brushRef="#br0" timeOffset="221954.6951">5524 12440 10836</inkml:trace>
  <inkml:trace contextRef="#ctx0" brushRef="#br0" timeOffset="222118.7045">5524 12440 10836,'6'20'5676,"-6"-20"-5676,6 30 5031,-6-30-5031,0 35 5418,0-35-5418,12 47 1290,-12-47-1290,0 54 774,0-54-774,1 70 774,-1-70-774,0 71 387,0-71-387,3 77 387,-3-77-387,1 79 258,-1-79-258,5 75 258,-5-75-258,6 71 129,-6-71-129,5 65 0,-5-65 0,8 55-129,-8-55 129,7 37-516,-7-37 516,14 33-1290,-14-33 1290,0 0-5160,0 0 5160,20 6-5289,-20-6 5289,10-12-5805,-10 12 5805,16-28-6063,-16 28 6063</inkml:trace>
  <inkml:trace contextRef="#ctx0" brushRef="#br0" timeOffset="222666.7358">5741 12671 11868,'0'0'0,"10"5"5547,-10-5-5547,-4 24 5289,4-24-5289,-20 13 5160,20-13-5160,-20 18 774,20-18-774,-29 12 387,29-12-387,-34 13 258,34-13-258,-41 13 129,41-13-129,-42 7 0,42-7 0,-38 11-645,38-11 645,-44 0-2967,44 0 2967,-29 4-5160,29-4 5160,-26 0-5289,26 0 5289,-11 2-5934,11-2 5934,0 0-6063,0 0 6063</inkml:trace>
  <inkml:trace contextRef="#ctx0" brushRef="#br0" timeOffset="223049.7577">5974 12896 10707,'0'0'0,"0"11"5160,0-11-5160,-8 12 4902,8-12-4902,-19 6 4902,19-6-4902,-18 14 258,18-14-258,-28 10 129,28-10-129,-25 18 129,25-18-129,-25 17 258,25-17-258,-19 18 129,19-18-129,-15 17 129,15-17-129,-7 14 129,7-14-129,0 11 0,0-11 0,0 0 129,0 0-129,19 10 129,-19-10-129,17 0 258,-17 0-258,22-9 0,-22 9 0,22-12 0,-22 12 0,22-14 0,-22 14 0,20-16 0,-20 16 0,15-14 129,-15 14-129,12-12 0,-12 12 0,0 0-129,0 0 129,14-4 129,-14 4-129,1 6 129,-1-6-129,1 15 129,-1-15-129,0 18 129,0-18-129,2 25-129,-2-25 129,4 29-516,-4-29 516,0 17-4644,0-17 4644,6 20-4902,-6-20 4902,11 2-5418,-11-2 5418,18-1-5547,-18 1 5547</inkml:trace>
  <inkml:trace contextRef="#ctx0" brushRef="#br0" timeOffset="223266.7701">6210 12319 7998,'0'0'0,"25"0"5418,-25 0-5418,7 28 5418,-7-28-5418,5 49 5031,-5-49-5031,1 54 2838,-1-54-2838,4 71 258,-4-71-258,-4 80 387,4-80-387,-6 84 258,6-84-258,-11 83 129,11-83-129,-9 77-129,9-77 129,-7 72-774,7-72 774,-12 45-3096,12-45 3096,-5 42-4902,5-42 4902,-4 21-5289,4-21 5289,0 0-5418,0 0 5418,0 0-5934,0 0 5934</inkml:trace>
  <inkml:trace contextRef="#ctx0" brushRef="#br0" timeOffset="223686.7942">6293 12614 9288,'0'0'0,"4"-14"5289,-4 14-5289,0 0 5160,0 0-5160,-12 4 4644,12-4-4644,-15 13 1290,15-13-1290,-18 13 258,18-13-258,-25 13 129,25-13-129,-28 17 129,28-17-129,-27 17 0,27-17 0,-28 23 129,28-23-129,-20 19 0,20-19 0,-17 18 0,17-18 0,-6 21 0,6-21 0,0 23-129,0-23 129,9 27-129,-9-27 129,20 26-129,-20-26 129,30 28-129,-30-28 129,37 25 0,-37-25 0,43 26-129,-43-26 129,44 27 0,-44-27 0,49 17 0,-49-17 0,48 14 129,-48-14-129,48 6 258,-48-6-258,43 2 0,-43-2 0,37-3 129,-37 3-129,29-15 129,-29 15-129,21-20 0,-21 20 0,11-23 0,-11 23 0,0-25 0,0 25 0,-7-21 0,7 21 0,-17-19-129,17 19 129,-25-13 129,25 13-129,-25-6 0,25 6 0,-29 0 0,29 0 0,-24 11 129,24-11-129,-18 21 129,18-21-129,-12 29 129,12-29-129,-4 34 129,4-34-129,3 42 0,-3-42 0,14 44-258,-14-44 258,23 48-258,-23-48 258,26 41-774,-26-41 774,40 44-4128,-40-44 4128,30 32-4644,-30-32 4644,30 26-5418,-30-26 5418,19 13-5547,-19-13 5547</inkml:trace>
  <inkml:trace contextRef="#ctx0" brushRef="#br0" timeOffset="224445.8376">4697 13929 12126,'0'0'0,"-16"92"5547,16-92-5547,-11 52 5160,11-52-5160,-7 58 5031,7-58-5031,-12 48 516,12-48-516,-5 44 387,5-44-387,-8 34 258,8-34-258,-3 29 129,3-29-129,0 0 129,0 0-129,0 0 129,0 0-129,17-17 129,-17 17-129,19-32 0,-19 32 0,26-41 0,-26 41 0,27-43 0,-27 43 0,33-52 0,-33 52 0,34-48-129,-34 48 129,33-36-129,-33 36 129,34-31 0,-34 31 0,31-21 129,-31 21-129,26-10 0,-26 10 0,22-7-129,-22 7 129,19 0 0,-19 0 0,12 11 129,-12-11-129,9 16 129,-9-16-129,3 23 0,-3-23 0,0 24 0,0-24 0,-3 30 0,3-30 0,-4 32 0,4-32 0,-9 34 0,9-34 0,-3 33 129,3-33-129,-3 31 0,3-31 0,0 27 0,0-27 0,6 21 0,-6-21 0,14 17 129,-14-17-129,19 3 0,-19-3 0,19 0 0,-19 0 0,24-5 0,-24 5 0,21-14 0,-21 14 0,23-18 0,-23 18 0,14-23 0,-14 23 0,13-26 0,-13 26 0,4-28 0,-4 28 0,0-23 0,0 23 0,-4-22-129,4 22 129,-13-21 0,13 21 0,-14-18-387,14 18 387,-14-11-1290,14 11 1290,-22-14-4902,22 14 4902,-13-8-5289,13 8 5289,-11-11-5547,11 11 5547,0 0-6192,0 0 6192</inkml:trace>
  <inkml:trace contextRef="#ctx0" brushRef="#br0" timeOffset="224694.8515">5423 13490 11094,'0'0'0,"15"11"5676,-15-11-5676,3 29 5160,-3-29-5160,8 52 5031,-8-52-5031,-1 55 903,1-55-903,1 75 516,-1-75-516,0 82 258,0-82-258,1 86 258,-1-86-258,0 88 0,0-88 0,0 77-129,0-77 129,4 70-645,-4-70 645,0 42-2451,0-42 2451,0 38-5160,0-38 5160,2 10-5031,-2-10 5031,0 0-5547,0 0 5547,10-26-6063,-10 26 6063</inkml:trace>
  <inkml:trace contextRef="#ctx0" brushRef="#br0" timeOffset="224933.8655">5676 13740 10707,'0'0'0,"-45"15"5289,45-15-5289,-32 6 5160,32-6-5160,-46 0 5160,46 0-5160,-46 1 774,46-1-774,-62 0 774,62 0-774,-58 0 516,58 0-516,-62 0 129,62 0-129,-54 0-516,54 0 516,-39 7-3999,39-7 3999,-34 6-4902,34-6 4902,-17 13-5289,17-13 5289,0 0-5676,0 0 5676</inkml:trace>
  <inkml:trace contextRef="#ctx0" brushRef="#br0" timeOffset="225309.887">5741 14007 9933,'0'0'0,"0"0"5547,0 0-5547,0 0 4902,0 0-4902,-14-2 5031,14 2-5031,-10 6 903,10-6-903,-17 8 258,17-8-258,-16 14 258,16-14-258,-20 17 129,20-17-129,-14 20 129,14-20-129,-12 24 129,12-24-129,-7 21-129,7-21 129,-3 15 0,3-15 0,0 11-129,0-11 129,11 6 0,-11-6 0,13 1-129,-13-1 129,17 0-129,-17 0 129,15-11-129,-15 11 129,14-17 0,-14 17 0,15-16-129,-15 16 129,10-17-129,-10 17 129,7-15 0,-7 15 0,0 0-129,0 0 129,7-13 0,-7 13 0,0 0 0,0 0 0,0 9 0,0-9 0,0 18 0,0-18 0,1 19-129,-1-19 129,8 25-516,-8-25 516,0 0-1548,0 0 1548,18 25-4644,-18-25 4644,19 4-4902,-19-4 4902,24-1-5289,-24 1 5289,25-21-5547,-25 21 5547</inkml:trace>
  <inkml:trace contextRef="#ctx0" brushRef="#br0" timeOffset="225422.8935">5958 13436 10062</inkml:trace>
  <inkml:trace contextRef="#ctx0" brushRef="#br0" timeOffset="225519.8989">5958 13436 10062,'8'55'5418,"-8"-55"-5418,8 55 4902,-8-55-4902,1 62 4902,-1-62-4902,8 79 645,-8-79-645,0 79 516,0-79-516,0 84 258,0-84-258,0 79 258,0-79-258,-2 72 0,2-72 0,0 69-387,0-69 387,-6 46-1548,6-46 1548,0 42-4902,0-42 4902,0 21-4773,0-21 4773,0 0-5289,0 0 5289,0 0-5805,0 0 5805</inkml:trace>
  <inkml:trace contextRef="#ctx0" brushRef="#br0" timeOffset="225723.9107">6173 13722 10320,'0'0'0,"0"0"5418,0 0-5418,-18 5 4902,18-5-4902,-25 6 4902,25-6-4902,-37 4 645,37-4-645,-40 7 387,40-7-387,-49 4 258,49-4-258,-45 4-258,45-4 258,-41 12-903,41-12 903,-42 6-4902,42-6 4902,-26 10-4773,26-10 4773,-19 3-5289,19-3 5289,0 0-5805,0 0 5805</inkml:trace>
  <inkml:trace contextRef="#ctx0" brushRef="#br0" timeOffset="225903.9209">6197 13919 8385,'0'0'0,"-11"21"4902,11-21-4902,-10 15 4644,10-15-4644,-12 16 4386,12-16-4386,-8 21-387,8-21 387,-16 19-3999,16-19 3999,-8 21-4515,8-21 4515,-2 21-4515,2-21 4515,0 15-5289,0-15 5289</inkml:trace>
  <inkml:trace contextRef="#ctx0" brushRef="#br0" timeOffset="226209.9385">6281 13867 10191,'0'0'0,"20"-2"5289,-20 2-5289,11 25 5031,-11-25-5031,1 22 4902,-1-22-4902,11 28 516,-11-28-516,0 28 516,0-28-516,0 32 129,0-32-129,-3 23 258,3-23-258,-3 21 129,3-21-129,0 17 0,0-17 0,0 10-258,0-10 258,0 0-129,0 0 129,15 1-129,-15-1 129,14-6-129,-14 6 129,15-19-129,-15 19 129,15-17-129,-15 17 129,15-23-129,-15 23 129,13-26 0,-13 26 0,12-27-129,-12 27 129,5-24 0,-5 24 0,0-19 0,0 19 0,-1-15 0,1 15 0,-12-11-129,12 11 129,-14-3-516,14 3 516,-22-11-1935,22 11 1935,-21 0-4644,21 0 4644,-19 1-4773,19-1 4773,-15 5-5418,15-5 5418,-12 1-5418,12-1 5418</inkml:trace>
  <inkml:trace contextRef="#ctx0" brushRef="#br0" timeOffset="227038.9859">6513 13851 9933,'0'0'0,"12"40"5160,-12-40-5160,4 24 4773,-4-24-4773,4 25 4773,-4-25-4773,3 23 516,-3-23-516,4 26 387,-4-26-387,0 16 129,0-16-129,1 13 0,-1-13 0,0 0 0,0 0 0,0 0-129,0 0 129,17 0-129,-17 0 129,9-17 0,-9 17 0,15-15-258,-15 15 258,16-21 0,-16 21 0,19-16-129,-19 16 129,22-12 0,-22 12 0,22-10 0,-22 10 0,22-6 0,-22 6 0,21 0 129,-21 0-129,23 2 0,-23-2 0,18 6 129,-18-6-129,17 9 0,-17-9 0,14 3 0,-14-3 0,10 4 129,-10-4-129,0 0-129,0 0 129,16 0 0,-16 0 0,0 0 0,0 0 0,11-15 129,-11 15-129,2-14 0,-2 14 0,2-14 129,-2 14-129,1-11 0,-1 11 0,3-12 0,-3 12 0,0 0 129,0 0-129,1-13 129,-1 13-129,0 0 129,0 0-129,0 9 0,0-9 0,0 11 129,0-11-129,0 18 0,0-18 0,0 18 0,0-18 0,0 19 129,0-19-129,0 17 129,0-17-129,0 16 129,0-16-129,0 0 129,0 0-129,5 18 129,-5-18-129,0 0 129,0 0-129,16 0 129,-16 0-129,0 0 129,0 0-129,18-20 129,-18 20-129,12-15 0,-12 15 0,11-8-129,-11 8 129,13-16 0,-13 16 0,13-12-129,-13 12 129,8-10 129,-8 10-129,11-11 129,-11 11-129,0 0 0,0 0 0,14-5 0,-14 5 0,0 0 0,0 0 0,12-4 129,-12 4-129,0 0 0,0 0 0,12 3 129,-12-3-129,0 0 0,0 0 0,21 6-129,-21-6 129,12 0 0,-12 0 0,13-10 258,-13 10-258,16-12 0,-16 12 0,16-21 258,-16 21-258,17-33 0,-17 33 0,14-40 129,-14 40-129,16-45 0,-16 45 0,12-50 258,-12 50-258,7-53 0,-7 53 0,5-53-129,-5 53 129,0-54 0,0 54 0,0-48 0,0 48 0,-3-42-129,3 42 129,-5-30 0,5 30 0,-9-23 0,9 23 0,-8-12-129,8 12 129,-12 0 0,12 0 0,-9 13 129,9-13-129,-9 27 129,9-27-129,-6 39 0,6-39 0,-5 51 129,5-51-129,-1 56 129,1-56-129,0 60 0,0-60 0,1 64 0,-1-64 0,8 60 0,-8-60 0,12 57-129,-12-57 129,13 49-129,-13-49 129,9 36-774,-9-36 774,20 21-4902,-20-21 4902,0 0-5160,0 0 5160,18 0-5418,-18 0 5418,2-23-5805,-2 23 5805</inkml:trace>
  <inkml:trace contextRef="#ctx0" brushRef="#br0" timeOffset="227174.9937">6653 13222 9546,'0'0'0,"-89"-9"5289,89 9-5289,-31 10 4386,31-10-4386,-16 16 129,16-16-129,-14 15-3999,14-15 3999,-17 8-4902,17-8 4902,-15 9-5289,15-9 5289</inkml:trace>
  <inkml:trace contextRef="#ctx0" brushRef="#br0" timeOffset="227799.0293">4977 14925 12771</inkml:trace>
  <inkml:trace contextRef="#ctx0" brushRef="#br0" timeOffset="228014.0417">4977 14925 12771,'12'41'5418,"-12"-41"-5418,13 15 5160,-13-15-5160,11 0 5031,-11 0-5031,18-4 516,-18 4-516,13-15 258,-13 15-258,14-23 258,-14 23-258,11-27 129,-11 27-129,8-28 0,-8 28 0,4-33 0,-4 33 0,0-30 0,0 30 0,-1-21-129,1 21 129,-9-14 0,9 14 0,-13-4 0,13 4 0,-14 0 0,14 0 0,-13 15 0,13-15 0,-13 23 129,13-23-129,-8 34 129,8-34-129,-6 40 129,6-40-129,-2 45 0,2-45 0,0 45 129,0-45-129,8 47 129,-8-47-129,12 44 0,-12-44 0,18 39-129,-18-39 129,16 25-516,-16-25 516,26 30-4128,-26-30 4128,16 11-5289,-16-11 5289,25 14-5289,-25-14 5289,15 0-5805,-15 0 5805</inkml:trace>
  <inkml:trace contextRef="#ctx0" brushRef="#br0" timeOffset="228230.0539">5424 14818 11868,'0'0'0,"21"5"5289,-21-5-5289,0 0 5160,0 0-5160,0 0 4902,0 0-4902,-20 16 387,20-16-387,-18 13 129,18-13-129,-24 18-258,24-18 258,-29 15-645,29-15 645,-17 38-3612,17-38 3612,-26 28-4773,26-28 4773,-14 33-5289,14-33 5289,-11 28-5547,11-28 5547</inkml:trace>
  <inkml:trace contextRef="#ctx0" brushRef="#br0" timeOffset="228435.0657">5467 14993 11223,'0'0'0,"3"-18"5676,-3 18-5676,-13-16 5418,13 16-5418,-12-4 5289,12 4-5289,-22-14 1419,22 14-1419,-23-11 645,23 11-645,-31-18 516,31 18-516,-32-18 387,32 18-387,-36-22 258,36 22-258,-34-24 0,34 24 0,-29-21-516,29 21 516,-28-40-2322,28 40 2322,-13-22-5160,13 22 5160,-9-29-5418,9 29 5418,0-25-5676,0 25 5676,2-23-6450,-2 23 6450</inkml:trace>
  <inkml:trace contextRef="#ctx0" brushRef="#br0" timeOffset="229034.1">5724 14793 10320,'0'0'0,"0"0"5418,0 0-5418,0 0 4902,0 0-4902,-6-6 5160,6 6-5160,0 0 774,0 0-774,-14-1 516,14 1-516,-11 1 387,11-1-387,-15 7 516,15-7-516,-10 13 516,10-13-516,-12 13 387,12-13-387,-5 21 258,5-21-258,-4 25 258,4-25-258,0 26 387,0-26-387,8 24 258,-8-24-258,13 25 129,-13-25-129,16 21 0,-16-21 0,20 18 129,-20-18-129,21 15-387,-21-15 387,18 5-903,-18-5 903,30 0-5160,-30 0 5160,17-10-5160,-17 10 5160,19-8-5676,-19 8 5676,12-21-5805,-12 21 5805</inkml:trace>
  <inkml:trace contextRef="#ctx0" brushRef="#br0" timeOffset="229203.1097">5890 14826 12126,'0'0'0,"18"53"5289,-18-53-5289,4 23 5160,-4-23-5160,10 23 4773,-10-23-4773,3 14 129,-3-14-129,0 0-645,0 0 645,13 9-4902,-13-9 4902,0 0-4902,0 0 4902,13-14-5547,-13 14 5547,7-30-5676,-7 30 5676</inkml:trace>
  <inkml:trace contextRef="#ctx0" brushRef="#br0" timeOffset="229420.1221">6124 14412 13287,'0'0'0,"17"-12"5676,-17 12-5676,0 0 5289,0 0-5289,14 5 5289,-14-5-5289,5 12 516,-5-12-516,4 23 516,-4-23-516,0 27 129,0-27-129,0 41 0,0-41 0,0 46 129,0-46-129,1 53-129,-1-53 129,4 56-387,-4-56 387,3 53-645,-3-53 645,9 59-1419,-9-59 1419,0 39-5160,0-39 5160,14 34-5418,-14-34 5418,10 13-5547,-10-13 5547,18 6-6192,-18-6 6192</inkml:trace>
  <inkml:trace contextRef="#ctx0" brushRef="#br0" timeOffset="229590.1318">6272 14574 12771,'0'0'0,"-25"-16"5289,25 16-5289,-20-2 5289,20 2-5289,-17 14 3870,17-14-3870,-26 3 774,26-3-774,-24 6 516,24-6-516,-28 6 129,28-6-129,-29 2 0,29-2 0,-22 4-645,22-4 645,-29-7-1935,29 7 1935,-15-3-5289,15 3 5289,-12-6-5160,12 6 5160,0 0-5547,0 0 5547,0-12-5934,0 12 5934</inkml:trace>
  <inkml:trace contextRef="#ctx0" brushRef="#br0" timeOffset="230198.1666">6222 14688 8643,'0'0'0,"62"45"5547,-62-45-5547,26 7 5031,-26-7-5031,29 5 4902,-29-5-4902,24-6 2064,-24 6-2064,24-16 774,-24 16-774,14-22 387,-14 22-387,15-25 129,-15 25-129,8-23 0,-8 23 0,2-18 129,-2 18-129,0-13 0,0 13 0,0 0 129,0 0-129,-13-4 0,13 4 0,-12 9-258,12-9 258,-13 20 0,13-20 0,-12 28-129,12-28 129,-8 34-129,8-34 129,-4 36-387,4-36 387,0 40-258,0-40 258,8 36-387,-8-36 387,19 35-387,-19-35 387,22 23-387,-22-23 387,29 15-258,-29-15 258,28 4-387,-28-4 387,29 0-129,-29 0 129,29-12-258,-29 12 258,29-23-129,-29 23 129,26-26 0,-26 26 0,21-35 0,-21 35 0,19-36 0,-19 36 0,14-31 129,-14 31-129,11-27 0,-11 27 0,5-22 0,-5 22 0,4-18 387,-4 18-387,0-14 258,0 14-258,0 0 258,0 0-258,0 0 258,0 0-258,-13 9 129,13-9-129,-7 17 258,7-17-258,-7 20 258,7-20-258,-7 24 129,7-24-129,-4 30 0,4-30 0,-2 29 129,2-29-129,0 29 0,0-29 0,1 20 129,-1-20-129,9 19 129,-9-19-129,14 10 0,-14-10 0,16 2 129,-16-2-129,17-2 129,-17 2-129,21-17 129,-21 17-129,20-30 129,-20 30-129,21-39 129,-21 39-129,19-52 129,-19 52-129,18-60 129,-18 60-129,12-70 129,-12 70-129,8-67 129,-8 67-129,4-68 129,-4 68-129,0-63 0,0 63 0,0-54 129,0 54-129,-1-42 258,1 42-258,-6-26 129,6 26-129,0 0 129,0 0-129,-12 1 129,12-1-129,-1 31 129,1-31-129,-1 43 129,1-43-129,0 57 129,0-57-129,0 70-129,0-70 129,-2 75-387,2-75 387,0 86-903,0-86 903,-12 75-4128,12-75 4128,-3 83-5031,3-83 5031,-14 73-5418,14-73 5418,-13 73-5805,13-73 5805</inkml:trace>
  <inkml:trace contextRef="#ctx0" brushRef="#br0" timeOffset="230642.192">6017 15329 12900,'0'0'0,"15"-36"5676,-15 36-5676,12-10 5289,-12 10-5289,0-12 5160,0 12-5160,0 0 903,0 0-903,0 0 516,0 0-516,0 12 258,0-12-258,-12 16 129,12-16-129,-16 16 129,16-16-129,-17 22 0,17-22 0,-16 23 0,16-23 0,-14 26 0,14-26 0,-8 22-129,8-22 129,-2 26 0,2-26 0,2 21-129,-2-21 129,13 22-129,-13-22 129,18 24-129,-18-24 129,24 21-129,-24-21 129,25 22 0,-25-22 0,25 20-129,-25-20 129,23 17 0,-23-17 0,17 13-129,-17-13 129,9 13 0,-9-13 0,0 0-129,0 0 129,-5 16-129,5-16 129,-17 1 0,17-1 0,-23 0-258,23 0 258,-28-6-516,28 6 516,-32-14-1161,32 14 1161,-24-7-5160,24 7 5160,-29-20-5160,29 20 5160,-13-12-5676,13 12 5676,-12-19-6063,12 19 6063</inkml:trace>
  <inkml:trace contextRef="#ctx0" brushRef="#br0" timeOffset="230875.2053">6289 15116 12126,'0'0'0,"4"-14"5418,-4 14-5418,0 0 5160,0 0-5160,14 28 5031,-14-28-5031,2 37 516,-2-37-516,5 50 387,-5-50-387,5 56 258,-5-56-258,5 65-258,-5-65 258,6 67-258,-6-67 258,5 62-1032,-5-62 1032,15 67-3612,-15-67 3612,6 49-4902,-6-49 4902,14 39-5676,-14-39 5676,10 16-5676,-10-16 5676,17 5-6321,-17-5 6321</inkml:trace>
  <inkml:trace contextRef="#ctx0" brushRef="#br0" timeOffset="231036.2145">6467 15297 12255,'0'0'0,"-23"-2"5289,23 2-5289,-15 10 5160,15-10-5160,-25 8 4902,25-8-4902,-24 13 258,24-13-258,-29 11-129,29-11 129,-33 4-645,33-4 645,-25 12-4773,25-12 4773,-29 5-5031,29-5 5031,-17 12-5289,17-12 5289,-8 3-5934,8-3 5934</inkml:trace>
  <inkml:trace contextRef="#ctx0" brushRef="#br0" timeOffset="231430.2371">6631 15437 9288,'0'0'0,"13"-14"5418,-13 14-5418,-3-10 4773,3 10-4773,0 0 4515,0 0-4515,-25 1 645,25-1-645,-13 6 0,13-6 0,-20 10 0,20-10 0,-17 17 0,17-17 0,-16 18-258,16-18 258,-13 19-258,13-19 258,-4 21-129,4-21 129,-3 18-258,3-18 258,3 20-129,-3-20 129,11 10-387,-11-10 387,18 10-258,-18-10 258,19 0-258,-19 0 258,23-2-129,-23 2 129,20-15 0,-20 15 0,20-18-129,-20 18 129,16-23 129,-16 23-129,10-22-129,-10 22 129,8-22 258,-8 22-258,3-20 387,-3 20-387,0 0 516,0 0-516,0-15 387,0 15-387,0 0 387,0 0-387,-7 13 645,7-13-645,0 22 387,0-22-387,0 22 387,0-22-387,0 27 258,0-27-258,5 27 129,-5-27-129,7 25-258,-7-25 258,17 24-1548,-17-24 1548,8 9-4515,-8-9 4515,19 7-5031,-19-7 5031,14-3-5031,-14 3 5031,20-13-5676,-20 13 5676</inkml:trace>
  <inkml:trace contextRef="#ctx0" brushRef="#br0" timeOffset="231779.257">6950 14937 9804,'0'0'0,"21"33"5547,-21-33-5547,10 34 5031,-10-34-5031,7 32 5160,-7-32-5160,8 54 1161,-8-54-1161,5 49 645,-5-49-645,4 63 258,-4-63-258,4 68 129,-4-68-129,4 71 0,-4-71 0,3 71-129,-3-71 129,4 65-387,-4-65 387,7 58-1161,-7-58 1161,0 37-4902,0-37 4902,3 26-5160,-3-26 5160,0 0-5289,0 0 5289,15-1-5805,-15 1 5805</inkml:trace>
  <inkml:trace contextRef="#ctx0" brushRef="#br0" timeOffset="232258.2843">7109 15187 9546,'0'0'0,"7"8"5031,-7-8-5031,-3 13 4902,3-13-4902,-9 21 4515,9-21-4515,-20 17 387,20-17-387,-17 15 516,17-15-516,-24 11 129,24-11-129,-25 14 129,25-14-129,-25 9 129,25-9-129,-23 9 0,23-9 0,-23 4 129,23-4-129,-17 4 0,17-4 0,-12 6 0,12-6 0,-9 7-129,9-7 129,0 0 0,0 0 0,-9 18-129,9-18 129,0 0 0,0 0 0,0 23 129,0-23-129,6 14 0,-6-14 0,8 17-129,-8-17 129,12 15 129,-12-15-129,17 13 0,-17-13 0,20 12 129,-20-12-129,27 8 0,-27-8 0,28 5 129,-28-5-129,35 0 0,-35 0 0,35-7 0,-35 7 0,40-14 258,-40 14-258,37-18 0,-37 18 0,37-22 129,-37 22-129,29-29 129,-29 29-129,26-29 129,-26 29-129,16-31 0,-16 31 0,10-27 0,-10 27 0,3-20 0,-3 20 0,-2-16 0,2 16 0,-12-9 0,12 9 0,-15 0 0,15 0 0,-18 6 0,18-6 0,-18 24 129,18-24-129,-14 30 0,14-30 0,-11 35 0,11-35 0,-5 40 129,5-40-129,0 45 0,0-45 0,5 43 0,-5-43 0,19 41 0,-19-41 0,22 34-129,-22-34 129,29 25-387,-29-25 387,36 25-903,-36-25 903,21 7-4644,-21-7 4644,33 0-4902,-33 0 4902,25-17-5418,-25 17 5418,21-27-5676,-21 27 5676</inkml:trace>
  <inkml:trace contextRef="#ctx0" brushRef="#br0" timeOffset="233380.3486">5995 15313 12126,'0'0'0,"20"6"5418,-20-6-5418,9 0 5160,-9 0-5160,18 11 4128,-18-11-4128,15-1 774,-15 1-774,18-2 645,-18 2-645,15-4 387,-15 4-387,14-1 258,-14 1-258,12-7 129,-12 7-129,12-6 0,-12 6 0,0 0-129,0 0 129,13-12-258,-13 12 258,0 0-645,0 0 645,0 0-1419,0 0 1419,0 0-5031,0 0 5031,0 0-5031,0 0 5031,-11-6-5547,11 6 5547,-16-1-5805,16 1 5805</inkml:trace>
  <inkml:trace contextRef="#ctx0" brushRef="#br0" timeOffset="233803.3728">6030 15573 9546</inkml:trace>
  <inkml:trace contextRef="#ctx0" brushRef="#br0" timeOffset="234001.3839">6030 15573 9546,'15'16'5289,"-15"-16"-5289,0 0 5031,0 0-5031,7 13 4902,-7-13-4902,0 0 645,0 0-645,0 0 645,0 0-645,-11 13 387,11-13-387,-12 4 258,12-4-258,-17 1 258,17-1-258,-21 0 258,21 0-258,-21 0 129,21 0-129,-21-3 129,21 3-129,-24-6-387,24 6 387,-25-21-3612,25 21 3612,-14-11-4902,14 11 4902,-15-17-5160,15 17 5160,-7-14-5676,7 14 5676</inkml:trace>
  <inkml:trace contextRef="#ctx0" brushRef="#br0" timeOffset="239389.6923">17754 8676 4773</inkml:trace>
  <inkml:trace contextRef="#ctx0" brushRef="#br0" timeOffset="240197.7385">17754 8676 4773,'18'12'4773,"-18"-12"-4773,15 18 4773,-15-18-4773,0 0 4515,0 0-4515,12 7 516,-12-7-516,0 0 258,0 0-258,0 0 258,0 0-258,0 0 387,0 0-387,0 0 387,0 0-387,0 24 516,0-24-516,0 18 516,0-18-516,3 27 645,-3-27-645,5 28 516,-5-28-516,12 44 516,-12-44-516,12 42 516,-12-42-516,19 53 387,-19-53-387,19 50 516,-19-50-516,24 48 258,-24-48-258,23 43 258,-23-43-258,24 45 258,-24-45-258,25 38 129,-25-38-129,25 37 0,-25-37 0,24 32 129,-24-32-129,25 32 0,-25-32 0,25 30 0,-25-30 0,24 29 0,-24-29 0,26 31 0,-26-31 0,24 25 129,-24-25-129,24 25 129,-24-25-129,23 24 0,-23-24 0,24 18 129,-24-18-129,25 16 0,-25-16 0,23 14 129,-23-14-129,23 10 129,-23-10-129,24 4 129,-24-4-129,25 3 129,-25-3-129,24 0 129,-24 0-129,25 0 0,-25 0 0,30 0 129,-30 0-129,30 0 0,-30 0 0,36 1 0,-36-1 0,40 8 0,-40-8 0,46 11-129,-46-11 129,51 12 0,-51-12 0,56 17 0,-56-17 0,60 19 0,-60-19 0,66 23-129,-66-23 129,69 17 0,-69-17 0,70 19 129,-70-19-129,75 16 0,-75-16 0,77 13 0,-77-13 0,79 17 0,-79-17 0,81 19-129,-81-19 129,85 16 0,-85-16 0,83 13 129,-83-13-129,87 16-129,-87-16 129,85 17 0,-85-17 0,85 17 129,-85-17-129,88 17-129,-88-17 129,90 12 129,-90-12-129,87 6 0,-87-6 0,90 5-129,-90-5 129,89 5 0,-89-5 0,89 7 0,-89-7 0,90 2 0,-90-2 0,90 0 0,-90 0 0,90 3 0,-90-3 0,86 1 0,-86-1 0,88 4 0,-88-4 0,84 6 129,-84-6-129,80 7 0,-80-7 0,79 4 0,-79-4 0,74 7 129,-74-7-129,71 9 0,-71-9 0,64 5 0,-64-5 0,60 2 0,-60-2 0,57 5 0,-57-5 0,55 1 0,-55-1 0,51 3 0,-51-3 0,49 3 0,-49-3 0,48 4 0,-48-4 0,46 1 0,-46-1 0,40 2 0,-40-2 0,40 5 0,-40-5 0,33 1 0,-33-1 0,33 2 0,-33-2 0,25 0 0,-25 0 0,25-15-129,-25 15 129,23-23 0,-23 23 0,18-30 0,-18 30 0,17-42 129,-17 42-129,16-57-129,-16 57 129,13-70 129,-13 70-129,11-81 129,-11 81-129,9-89 0,-9 89 0,7-94 129,-7 94-129,1-95 129,-1 95-129,0-97 0,0 97 0,0-88 0,0 88 0,-8-81 129,8 81-129,-9-71-129,9 71 129,-12-57-387,12 57 387,-12-49-645,12 49 645,-17-46-1290,17 46 1290,-9-33-4773,9 33 4773,-24-29-5160,24 29 5160,-24-25-5934,24 25 5934,-36-25-6063,36 25 6063</inkml:trace>
  <inkml:trace contextRef="#ctx0" brushRef="#br0" timeOffset="244379.9777">19214 9811 6063,'0'0'0,"5"-11"5676,-5 11-5676,8-10 5547,-8 10-5547,0 0 5031,0 0-5031,16 1 1032,-16-1-1032,0 0 1032,0 0-1032,3 18 1032,-3-18-1032,0 13 645,0-13-645,0 20 387,0-20-387,0 19 387,0-19-387,0 31 129,0-31-129,-3 25 387,3-25-387,0 34 129,0-34-129,-1 33 258,1-33-258,0 38 129,0-38-129,0 36 258,0-36-258,2 39 258,-2-39-258,7 37 129,-7-37-129,9 36 129,-9-36-129,8 35 129,-8-35-129,15 31 0,-15-31 0,14 29 129,-14-29-129,17 22 129,-17-22-129,20 23 0,-20-23 0,24 21 129,-24-21-129,27 14 129,-27-14-129,31 11 0,-31-11 0,36 7 129,-36-7-129,38 5 129,-38-5-129,45 0 129,-45 0-129,48-4 0,-48 4 0,46-9 129,-46 9-129,49-12-129,-49 12 129,49-8 129,-49 8-129,45-9 0,-45 9 0,42-8 129,-42 8-129,38-5 0,-38 5 0,32 0 0,-32 0 0,30 0 129,-30 0-129,24 1 0,-24-1 0,20 6 0,-20-6 0,16 5 129,-16-5-129,10 3-129,-10-3 129,0 0 0,0 0 0,15 10 129,-15-10-129,0 0 0,0 0 0,0 0-129,0 0 129,0 0 0,0 0 0,0 0-129,0 0 129,0 11 129,0-11-129,0 0 0,0 0 0,-8 13 0,8-13 0,-11 11-129,11-11 129,-12 21 0,12-21 0,-13 20 0,13-20 0,-17 16 0,17-16 0,-17 20 129,17-20-129,-13 18-129,13-18 129,-13 19 0,13-19 0,-8 14 129,8-14-129,-8 12 129,8-12-129,0 0 129,0 0-129,0 0 0,0 0 0,0 0 0,0 0 0,0 0 129,0 0-129,11-7 129,-11 7-129,14-13 129,-14 13-129,14-11 0,-14 11 0,19-17 0,-19 17 0,19-15 129,-19 15-129,20-18 0,-20 18 0,19-21 0,-19 21 0,16-24 0,-16 24 0,13-23 0,-13 23 0,8-24 0,-8 24 0,4-26 0,-4 26 0,0-28 0,0 28 0,-2-21 0,2 21 0,-10-25 0,10 25 0,-13-18 129,13 18-129,-15-18 0,15 18 0,-16-14 0,16 14 0,-17-8 0,17 8 0,-16-8 0,16 8 0,-15-4 0,15 4 0,-14-7 0,14 7 0,-13-5 0,13 5 0,-13-11-129,13 11 129,-13-13-258,13 13 258,-11-16-258,11 16 258,-16-26-645,16 26 645,-9-17-1806,9 17 1806,-20-29-5418,20 29 5418,-17-19-5676,17 19 5676,-22-21-6321,22 21 6321,-21-14-6450,21 14 6450</inkml:trace>
  <inkml:trace contextRef="#ctx0" brushRef="#br0" timeOffset="247269.143">20338 10591 8901</inkml:trace>
  <inkml:trace contextRef="#ctx0" brushRef="#br0" timeOffset="247523.1575">20338 10591 8901,'0'35'5547,"0"-35"-5547,0 0 5289,0 0-5289,21 17 5160,-21-17-5160,0 0 645,0 0-645,31-17 516,-31 17-516,24-32 387,-24 32-387,27-35 129,-27 35-129,23-41 0,-23 41 0,23-47 0,-23 47 0,18-48 129,-18 48-129,13-45-129,-13 45 129,6-41 0,-6 41 0,0-28 0,0 28 0,-4-13-129,4 13 129,-12-2 0,12 2 0,-16 8 0,16-8 0,-16 23 0,16-23 0,-21 36 0,21-36 0,-17 48 129,17-48-129,-15 49 129,15-49-129,-11 55 129,11-55-129,-5 53 129,5-53-129,0 49 129,0-49-129,3 42 0,-3-42 0,14 32 129,-14-32-129,20 20-129,-20-20 129,28 7-258,-28-7 258,32 5-903,-32-5 903,20-16-3483,-20 16 3483,31-16-5160,-31 16 5160,25-24-5547,-25 24 5547,27-27-6063,-27 27 6063,14-36-5675,-14 36 5675</inkml:trace>
  <inkml:trace contextRef="#ctx0" brushRef="#br0" timeOffset="248139.1927">20803 10117 5031,'0'0'0,"8"-23"6192,-8 23-6192,0 0 5547,0 0-5547,0 0 5418,0 0-5418,3 10 3354,-3-10-3354,-3 15 774,3-15-774,-7 28 774,7-28-774,-9 36 387,9-36-387,-11 49 258,11-49-258,-12 53 258,12-53-258,-11 64 129,11-64-129,-9 66 129,9-66-129,-7 67 258,7-67-258,-4 66 129,4-66-129,0 55 129,0-55-129,0 46 258,0-46-258,6 33 129,-6-33-129,7 27 0,-7-27 0,11 12 0,-11-12 0,13 4 0,-13-4 0,13-4 0,-13 4 0,20-16-129,-20 16 129,17-15-129,-17 15 129,21-18-129,-21 18 129,18-19-129,-18 19 129,17-22-129,-17 22 129,11-21-129,-11 21 129,11-18-129,-11 18 129,4-13-129,-4 13 129,0-12 0,0 12 0,0 0 0,0 0 0,-16-13 0,16 13 0,-13 0-129,13 0 129,-14 5 0,14-5 0,-15 10 0,15-10 0,-12 15 0,12-15 0,-8 21 0,8-21 0,-5 24-129,5-24 129,0 25-129,0-25 129,1 25-129,-1-25 129,11 20-258,-11-20 258,18 17-516,-18-17 516,20 11-1032,-20-11 1032,29 6-5289,-29-6 5289,25 0-5289,-25 0 5289,29-5-5676,-29 5 5676,25-17-6192,-25 17 6192</inkml:trace>
  <inkml:trace contextRef="#ctx0" brushRef="#br0" timeOffset="248498.2133">21274 10452 5289,'0'0'0,"0"0"5805,0 0-5805,-9 6 5547,9-6-5547,-13 9 4902,13-9-4902,-12 23 3354,12-23-3354,-18 15 387,18-15-387,-17 18 516,17-18-516,-19 19 258,19-19-258,-18 18 129,18-18-129,-13 23 129,13-23-129,-10 22 0,10-22 0,-1 23 0,1-23 0,1 19-129,-1-19 129,13 21-129,-13-21 129,17 17-516,-17-17 516,26 16-516,-26-16 516,23 8-1161,-23-8 1161,37 13-2709,-37-13 2709,27-1-5031,-27 1 5031,32-11-5289,-32 11 5289,25-28-5805,-25 28 5805</inkml:trace>
  <inkml:trace contextRef="#ctx0" brushRef="#br0" timeOffset="248671.2232">21506 10072 4902,'0'0'0,"20"-19"5547,-20 19-5547,5 23 5547,-5-23-5547,4 46 4902,-4-46-4902,0 54 2451,0-54-2451,0 74 774,0-74-774,-4 75 774,4-75-774,-7 74 129,7-74-129,-6 82-903,6-82 903,-20 63-3870,20-63 3870,-4 58-4902,4-58 4902,-4 41-5418,4-41 5418,0 24-5676,0-24 5676</inkml:trace>
  <inkml:trace contextRef="#ctx0" brushRef="#br0" timeOffset="248830.2323">21623 10350 7482,'0'0'0,"0"-48"5676,0 48-5676,-13-13 5418,13 13-5418,-17 0 4902,17 0-4902,-30 0 903,30 0-903,-32 1 645,32-1-645,-37 6-258,37-6 258,-45-2-2709,45 2 2709,-38 0-4902,38 0 4902,-37 0-5289,37 0 5289,-25 0-5934,25 0 5934,-19-4-5676,19 4 5676</inkml:trace>
  <inkml:trace contextRef="#ctx0" brushRef="#br0" timeOffset="249301.2592">21692 10397 6966,'0'0'0,"9"74"5289,-9-74-5289,1 37 5160,-1-37-5160,2 38 4773,-2-38-4773,0 30 516,0-30-516,0 26 387,0-26-387,-2 18 129,2-18-129,0 13 129,0-13-129,0 0 129,0 0-129,7-5 129,-7 5-129,13-21 0,-13 21 0,19-24 129,-19 24-129,21-32 129,-21 32-129,25-33 258,-25 33-258,25-40 129,-25 40-129,29-34 387,-29 34-387,25-32 258,-25 32-258,24-25 258,-24 25-258,18-16 258,-18 16-258,16-10 129,-16 10-129,9-4 129,-9 4-129,0 0 258,0 0-258,8 19 129,-8-19-129,0 23 129,0-23-129,-2 29 0,2-29 0,-6 34 129,6-34-129,-4 32 129,4-32-129,-5 36 0,5-36 0,0 31 129,0-31-129,0 29 129,0-29-129,5 25 0,-5-25 0,12 14 129,-12-14-129,16 7 129,-16-7-129,21 0 0,-21 0 0,19-8 129,-19 8-129,21-20 0,-21 20 0,17-29 0,-17 29 0,12-33 129,-12 33-129,6-43 0,-6 43 0,0-45-129,0 45 129,-3-40-258,3 40 258,-17-42-774,17 42 774,-11-27-3999,11 27 3999,-25-28-5031,25 28 5031,-19-12-5547,19 12 5547,-22-9-5934,22 9 5934</inkml:trace>
  <inkml:trace contextRef="#ctx0" brushRef="#br0" timeOffset="249638.2785">22130 10315 7998,'0'0'0,"27"60"5418,-27-60-5418,12 40 5418,-12-40-5418,3 37 4902,-3-37-4902,10 54 1032,-10-54-1032,1 30 516,-1-30-516,2 30 258,-2-30-258,0 21 129,0-21-129,0 15 0,0-15 0,0 0 0,0 0 0,4-10-129,-4 10 129,3-16 0,-3 16 0,5-23 0,-5 23 0,8-23 0,-8 23 0,9-23 129,-9 23-129,12-25 129,-12 25-129,13-20 129,-13 20-129,16-11 129,-16 11-129,15 0 258,-15 0-258,14 1 129,-14-1-129,15 16 0,-15-16 0,10 21 129,-10-21-129,11 22 0,-11-22 0,10 26-387,-10-26 387,4 17-1032,-4-17 1032,12 18-5031,-12-18 5031,0 0-5289,0 0 5289,16 1-5547,-16-1 5547,9-15-5934,-9 15 5934</inkml:trace>
  <inkml:trace contextRef="#ctx0" brushRef="#br0" timeOffset="249798.2876">22459 10336 9804,'0'0'0,"8"76"5676,-8-76-5676,4 41 5160,-4-41-5160,0 34 4902,0-34-4902,7 23-258,-7-23 258,5 25-2838,-5-25 2838,0 0-5031,0 0 5031,0 0-5160,0 0 5160,0 0-5934,0 0 5934,16-10-5805,-16 10 5805</inkml:trace>
  <inkml:trace contextRef="#ctx0" brushRef="#br0" timeOffset="250910.3513">22746 10400 7353,'0'0'0,"4"14"5547,-4-14-5547,-7 0 5031,7 0-5031,-12 1 4902,12-1-4902,-16 0 645,16 0-645,-17 7 645,17-7-645,-25 7 645,25-7-645,-20 18 387,20-18-387,-20 20 129,20-20-129,-17 22 0,17-22 0,-9 21 129,9-21-129,-4 23 0,4-23 0,0 20-129,0-20 129,8 19 129,-8-19-129,19 13-129,-19-13 129,22 5 0,-22-5 0,26 4-129,-26-4 129,31 0 0,-31 0 0,31-7 0,-31 7 0,29-11-129,-29 11 129,28-14 129,-28 14-129,21-15-129,-21 15 129,17-11-129,-17 11 129,12-11 0,-12 11 0,0 0 129,0 0-129,3-14-129,-3 14 129,0 0 129,0 0-129,-11 2 0,11-2 0,-10 11-129,10-11 129,-12 16 129,12-16-129,-13 14 129,13-14-129,-11 14 0,11-14 0,-9 16 0,9-16 0,-4 17 129,4-17-129,0 0 129,0 0-129,-1 18 0,1-18 0,0 0 0,0 0 0,11 5 0,-11-5 0,15 0 0,-15 0 0,17 0 0,-17 0 0,16-3 0,-16 3 0,21-3 0,-21 3 0,19-4 129,-19 4-129,19-6 0,-19 6 0,20-8 129,-20 8-129,20-14 129,-20 14-129,18-19 129,-18 19-129,20-23 129,-20 23-129,21-31 0,-21 31 0,23-35 129,-23 35-129,22-45 129,-22 45-129,26-52 0,-26 52 0,26-46 0,-26 46 0,26-51 129,-26 51-129,22-53 0,-22 53 0,21-41 0,-21 41 0,19-37 0,-19 37 0,12-30-129,-12 30 129,8-18 0,-8 18 0,2-12 0,-2 12 0,0 0-129,0 0 129,-8-4-129,8 4 129,-11 7 0,11-7 0,-14 13 0,14-13 0,-16 20 0,16-20 0,-14 28 0,14-28 0,-15 30 0,15-30 0,-10 38 0,10-38 0,-8 40 0,8-40 0,-4 38 129,4-38-129,0 37 0,0-37 0,10 33 129,-10-33-129,16 30 0,-16-30 0,21 16 129,-21-16-129,26 8 0,-26-8 0,29-1 0,-29 1 0,31-17 0,-31 17 0,33-29 0,-33 29 0,35-37 0,-35 37 0,31-47-129,-31 47 129,33-56 0,-33 56 0,29-58 0,-29 58 0,28-64 0,-28 64 0,23-62-129,-23 62 129,18-56 129,-18 56-129,10-50 0,-10 50 0,8-42 0,-8 42 0,1-29 129,-1 29-129,-2-14 0,2 14 0,-12-4 0,12 4 0,-16 15 129,16-15-129,-20 32 0,20-32 0,-22 46 129,22-46-129,-21 55 129,21-55-129,-20 65 0,20-65 0,-16 71 0,16-71 0,-10 77 0,10-77 0,-7 68 0,7-68 0,-3 61 129,3-61-129,0 54 129,0-54-129,7 40-129,-7-40 129,12 32 129,-12-32-129,14 18 0,-14-18 0,15 2 0,-15-2 0,18-2 0,-18 2 0,20-6 0,-20 6 0,16-15 0,-16 15 0,17-11 0,-17 11 0,16-11 129,-16 11-129,12-11-129,-12 11 129,12 0 0,-12 0 0,10 3 129,-10-3-129,0 0 0,0 0 0,19 24 129,-19-24-129,6 21 0,-6-21 0,12 26 0,-12-26 0,8 34 0,-8-34 0,9 42 0,-9-42 0,8 44 129,-8-44-129,6 47 0,-6-47 0,6 55 258,-6-55-258,4 53 129,-4-53-129,0 53 129,0-53-129,1 51 129,-1-51-129,0 39 258,0-39-258,-1 28 129,1-28-129,-5 19 129,5-19-129,0 0 0,0 0 0,-23 0-258,23 0 258,-22-18-516,22 18 516,-20-25-2451,20 25 2451,-33-59-5160,33 59 5160,-30-65-5547,30 65 5547,-40-81-5676,40 81 5676,-35-96-6450,35 96 6450</inkml:trace>
  <inkml:trace contextRef="#ctx0" brushRef="#br0" timeOffset="251076.3607">23075 9966 10965,'0'0'0,"-8"23"5547,8-23-5547,0 20 4644,0-20-4644,0 13 1419,0-13-1419,8 11-4644,-8-11 4644,0 0-5160,0 0 5160,0-24-5547,0 24 5547</inkml:trace>
  <inkml:trace contextRef="#ctx0" brushRef="#br0" timeOffset="251607.3911">20578 11268 9933,'0'0'0,"35"10"5676,-35-10-5676,25 0 5160,-25 0-5160,25-15 5289,-25 15-5289,28-24 387,-28 24-387,26-37 387,-26 37-387,27-40 129,-27 40-129,22-44 129,-22 44-129,17-42 129,-17 42-129,12-41 0,-12 41 0,2-35 0,-2 35 0,-2-22 0,2 22 0,-13-13 0,13 13 0,-21 0 0,21 0 0,-24 13 0,24-13 0,-25 21 129,25-21-129,-25 34 129,25-34-129,-24 42 0,24-42 0,-22 48 258,22-48-258,-13 49 129,13-49-129,-7 48 129,7-48-129,0 44 129,0-44-129,3 44 129,-3-44-129,13 38 0,-13-38 0,17 32 0,-17-32 0,21 28-258,-21-28 258,21 15-903,-21-15 903,33 16-4902,-33-16 4902,19 6-5418,-19-6 5418,25 1-5805,-25-1 5805,20-8-6192,-20 8 6192</inkml:trace>
  <inkml:trace contextRef="#ctx0" brushRef="#br0" timeOffset="251777.4008">21124 11088 8514</inkml:trace>
  <inkml:trace contextRef="#ctx0" brushRef="#br0" timeOffset="251896.4076">21124 11088 8514,'-4'48'5676,"4"-48"-5676,-15 29 5160,15-29-5160,-21 31 4902,21-31-4902,-21 36 645,21-36-645,-29 37 0,29-37 0,-32 38-258,32-38 258,-22 44-3999,22-44 3999,-24 36-4902,24-36 4902,-12 35-5418,12-35 5418,-6 25-5676,6-25 5676</inkml:trace>
  <inkml:trace contextRef="#ctx0" brushRef="#br0" timeOffset="252007.414">21133 11377 9159,'0'0'0,"5"-43"5676,-5 43-5676,-8-22 5418,8 22-5418,-16-21 5289,16 21-5289,-24-30 774,24 30-774,-26-29 516,26 29-516,-31-32 0,31 32 0,-36-38-516,36 38 516,-25-31-5160,25 31 5160,-29-28-5160,29 28 5160,-20-26-5676,20 26 5676,-16-23-6192,16 23 6192</inkml:trace>
  <inkml:trace contextRef="#ctx0" brushRef="#br0" timeOffset="252338.4329">21464 11201 10191,'0'0'0,"0"41"5805,0-41-5805,-11 22 5547,11-22-5547,-20 17 5418,20-17-5418,-21 19 516,21-19-516,-25 15 516,25-15-516,-23 19 258,23-19-258,-24 23 258,24-23-258,-20 19 129,20-19-129,-13 16 0,13-16 0,-4 13 0,4-13 0,0 14 0,0-14 0,9 14 0,-9-14 0,18 16 0,-18-16 0,23 15 0,-23-15 0,28 9-129,-28-9 129,26 4-129,-26-4 129,29 2-387,-29-2 387,24-1-774,-24 1 774,26-3-1935,-26 3 1935,15-18-5418,-15 18 5418,9-21-5418,-9 21 5418,4-32-6063,-4 32 6063,1-31-6192,-1 31 6192</inkml:trace>
  <inkml:trace contextRef="#ctx0" brushRef="#br0" timeOffset="252570.4462">21638 11281 9804,'0'0'0,"4"53"5676,-4-53-5676,1 31 5418,-1-31-5418,0 27 5289,0-27-5289,7 30 645,-7-30-645,0 24 129,0-24-129,0 15-903,0-15 903,0 16-5160,0-16 5160,0 0-5418,0 0 5418,0 0-5676,0 0 5676,6-17-6450,-6 17 6450</inkml:trace>
  <inkml:trace contextRef="#ctx0" brushRef="#br0" timeOffset="252945.4677">21679 10901 6063,'0'0'0,"13"-14"5676,-13 14-5676,0 0 5418,0 0-5418,20-3 4902,-20 3-4902,0 0 2193,0 0-2193,18-5 387,-18 5-387,0 0 0,0 0 0,9-1-387,-9 1 387,0 0-129,0 0 129,0 0 0,0 0 0,0 0-129,0 0 129,11 2 0,-11-2 0,0 0 129,0 0-129,0 0 129,0 0-129,0 0 516,0 0-516,13 7 387,-13-7-387,0 0 516,0 0-516,0 0 387,0 0-387,11 4 387,-11-4-387,0 0 387,0 0-387,6 12 387,-6-12-387,0 0 129,0 0-129,4 26 258,-4-26-258,2 17 258,-2-17-258,0 29 0,0-29 0,0 40 129,0-40-129,-2 47 0,2-47 0,-2 51 0,2-51 0,-2 62 0,2-62 0,0 62 0,0-62 0,0 61-129,0-61 129,0 62-387,0-62 387,4 53-774,-4-53 774,0 31-2580,0-31 2580,8 32-5160,-8-32 5160,4 15-5547,-4-15 5547,12 4-5805,-12-4 5805,7-8-6192,-7 8 6192</inkml:trace>
  <inkml:trace contextRef="#ctx0" brushRef="#br0" timeOffset="253125.4779">21899 11169 8256,'0'0'0,"0"-15"5676,0 15-5676,-15 0 5289,15 0-5289,-18 0 4902,18 0-4902,-28-8 903,28 8-903,-27-6 387,27 6-387,-36-14 387,36 14-387,-37-9 129,37 9-129,-36-12-516,36 12 516,-38-17-1290,38 17 1290,-27-5-5031,27 5 5031,-25-4-5160,25 4 5160,-14 0-5676,14 0 5676,0 0-5934,0 0 5934</inkml:trace>
  <inkml:trace contextRef="#ctx0" brushRef="#br0" timeOffset="253402.4938">21811 11400 7740,'0'0'0,"80"32"5676,-80-32-5676,45 8 5289,-45-8-5289,42-8 4773,-42 8-4773,42-14 645,-42 14-645,31-28 645,-31 28-645,27-30 258,-27 30-258,16-30 129,-16 30-129,8-27-129,-8 27 129,0-23 0,0 23 0,-12-17 0,12 17 0,-21-6 0,21 6 0,-24 0 0,24 0 0,-25 14 0,25-14 0,-23 22 129,23-22-129,-20 29 129,20-29-129,-15 35 258,15-35-258,-9 38 258,9-38-258,0 38 0,0-38 0,1 40 129,-1-40-129,16 32-258,-16-32 258,21 32-516,-21-32 516,17 16-4902,-17-16 4902,31 11-5031,-31-11 5031,28 0-5676,-28 0 5676,31-7-5934,-31 7 5934</inkml:trace>
  <inkml:trace contextRef="#ctx0" brushRef="#br0" timeOffset="253729.5125">22686 11260 10965</inkml:trace>
  <inkml:trace contextRef="#ctx0" brushRef="#br0" timeOffset="254250.5423">22686 11260 10965,'28'-27'5676,"-28"27"-5676,5-13 5289,-5 13-5289,0 0 5160,0 0-5160,0-19 516,0 19-516,0 0 387,0 0-387,-22-11 258,22 11-258,-20 0 129,20 0-129,-25 6 129,25-6-129,-22 13 129,22-13-129,-20 19 129,20-19-129,-15 29 129,15-29-129,-10 33 0,10-33 0,0 32 129,0-32-129,2 31 129,-2-31-129,17 24 0,-17-24 0,23 20 0,-23-20 0,25 14 0,-25-14 0,29 2 0,-29-2 0,28-1 0,-28 1 0,25-19-129,-25 19 129,22-29-129,-22 29 129,16-35-129,-16 35 129,9-40-129,-9 40 129,0-47-258,0 47 258,0-48-258,0 48 258,-6-45-258,6 45 258,-11-41-387,11 41 387,-8-27-387,8 27 387,-12-21-387,12 21 387,-5-10-129,5 10 129,0 0-258,0 0 258,0 0-129,0 0 129,0 20 0,0-20 0,12 19 0,-12-19 0,16 23 258,-16-23-258,15 17 129,-15-17-129,23 15 258,-23-15-258,20 14 129,-20-14-129,22 10 258,-22-10-258,20 1 258,-20-1-258,20 6 129,-20-6-129,17 3 129,-17-3-129,17 7 129,-17-7-129,16 17 0,-16-17 0,12 23 129,-12-23-129,9 30 0,-9-30 0,8 37 129,-8-37-129,7 44 0,-7-44 0,2 42 129,-2-42-129,3 39 129,-3-39-129,1 33 129,-1-33-129,0 23 258,0-23-258,0 0 258,0 0-258,0 0 258,0 0-258,13-7 258,-13 7-258,9-33 258,-9 33-258,15-34 129,-15 34-129,20-40 258,-20 40-258,21-42 258,-21 42-258,30-45 258,-30 45-258,32-36 0,-32 36 0,34-35 0,-34 35 0,33-28-258,-33 28 258,36-11-516,-36 11 516,27-23-2709,-27 23 2709,31-3-5547,-31 3 5547,21-7-5547,-21 7 5547,18 0-6063,-18 0 6063,0 0-6579,0 0 6579</inkml:trace>
  <inkml:trace contextRef="#ctx0" brushRef="#br0" timeOffset="255004.5854">21923 12066 8256,'0'0'0,"4"18"5805,-4-18-5805,-3 24 5676,3-24-5676,-7 24 5418,7-24-5418,-5 43 1677,5-43-1677,-8 41 774,8-41-774,-5 45 516,5-45-516,-8 49 387,8-49-387,-5 43 129,5-43-129,-5 37-129,5-37 129,-3 24-774,3-24 774,5 16-3999,-5-16 3999,4-9-5547,-4 9 5547,12-26-5676,-12 26 5676,8-47-6192,-8 47 6192</inkml:trace>
  <inkml:trace contextRef="#ctx0" brushRef="#br0" timeOffset="255174.5952">21944 11760 10707,'0'0'0,"0"0"5805,0 0-5805,6 15 5160,-6-15-5160,4 26 5031,-4-26-5031,6 27-645,-6-27 645,10 37-5031,-10-37 5031,6 34-5160,-6-34 5160,11 33-5805,-11-33 5805,11 23-6192,-11-23 6192</inkml:trace>
  <inkml:trace contextRef="#ctx0" brushRef="#br0" timeOffset="255445.6107">22180 12116 9030,'0'0'0,"-33"74"5547,33-74-5547,-15 40 5289,15-40-5289,-17 34 5160,17-34-5160,-4 37 387,4-37-387,-9 31 516,9-31-516,-3 32 129,3-32-129,3 26 129,-3-26-129,15 24 258,-15-24-258,25 13 129,-25-13-129,29 10 258,-29-10-258,33 3 258,-33-3-258,34 0 129,-34 0-129,34-7 258,-34 7-258,29-14 258,-29 14-258,21-24 129,-21 24-129,14-33 258,-14 33-258,2-34 0,-2 34 0,-2-40 129,2 40-129,-18-37-129,18 37 129,-26-41-129,26 41 129,-29-32-1032,29 32 1032,-46-34-5031,46 34 5031,-35-19-5418,35 19 5418,-36-16-5805,36 16 5805,-25-4-6321,25 4 6321</inkml:trace>
  <inkml:trace contextRef="#ctx0" brushRef="#br0" timeOffset="255822.6322">22478 12048 8514,'0'0'0,"21"53"5805,-21-53-5805,5 37 5289,-5-37-5289,7 47 5031,-7-47-5031,0 44 387,0-44-387,0 48 258,0-48-258,-8 42 258,8-42-258,-8 38 129,8-38-129,-7 28 129,7-28-129,-4 23 0,4-23 0,0 0 129,0 0-129,0 0 129,0 0-129,7 0 129,-7 0-129,12-19 258,-12 19-258,16-24 129,-16 24-129,18-28 258,-18 28-258,20-26 129,-20 26-129,21-24 129,-21 24-129,24-21 129,-24 21-129,21-11 129,-21 11-129,24 0 129,-24 0-129,22 15 0,-22-15 0,18 23 0,-18-23 0,18 30-129,-18-30 129,14 32-129,-14-32 129,11 27-774,-11-27 774,13 33-2451,-13-33 2451,7 16-5031,-7-16 5031,0 0-5547,0 0 5547,10-1-5805,-10 1 5805,9-19-6063,-9 19 6063</inkml:trace>
  <inkml:trace contextRef="#ctx0" brushRef="#br0" timeOffset="256018.6434">22893 12175 9546,'0'0'0,"9"69"5805,-9-69-5805,5 36 5289,-5-36-5289,0 27 5160,0-27-5160,6 25 516,-6-25-516,0 21 258,0-21-258,0 12-645,0-12 645,5 17-3096,-5-17 3096,0 0-5160,0 0 5160,0 0-5676,0 0 5676,14-16-6063,-14 16 6063,14-20-5933,-14 20 5933</inkml:trace>
  <inkml:trace contextRef="#ctx0" brushRef="#br0" timeOffset="256710.683">23160 11970 7224,'0'0'0,"14"0"5547,-14 0-5547,0 0 5289,0 0-5289,13 1 5160,-13-1-5160,0 0 1032,0 0-1032,15 0 1161,-15 0-1161,0 0 645,0 0-645,21-13 516,-21 13-516,10-4 387,-10 4-387,0 0 258,0 0-258,16-8 258,-16 8-258,0 0 129,0 0-129,11-7 129,-11 7-129,0 0 129,0 0-129,0 0 129,0 0-129,0 8 129,0-8-129,0 0 0,0 0 0,-4 18 0,4-18 0,-4 13 129,4-13-129,-7 18 0,7-18 0,-7 15 129,7-15-129,-8 18 129,8-18-129,-11 17 0,11-17 0,-9 16 0,9-16 0,-11 14 0,11-14 0,-4 13 129,4-13-129,0 0 0,0 0 0,-13 12 0,13-12 0,0 0 0,0 0 0,-5 12 0,5-12 0,0 0 129,0 0-129,6 7 129,-6-7-129,0 0 129,0 0-129,15 7 0,-15-7 0,12 6 129,-12-6-129,13 11 129,-13-11-129,15 10 129,-15-10-129,12 7 129,-12-7-129,12 7 0,-12-7 0,11 7 129,-11-7-129,11 5-129,-11-5 129,0 0 129,0 0-129,13 12 0,-13-12 0,0 0 0,0 0 0,0 0 0,0 0 0,9 2 0,-9-2 0,0 0 0,0 0 0,0 0 0,0 0 0,-2 13 0,2-13 0,-6 11 0,6-11 0,-8 15 0,8-15 0,-9 17-129,9-17 129,-13 22 0,13-22 0,-13 29 0,13-29 0,-16 29 0,16-29 0,-13 32-129,13-32 129,-13 36 0,13-36 0,-10 32 0,10-32 0,-8 30 0,8-30 0,-5 34 0,5-34 0,-1 27 0,1-27 0,0 24 0,0-24 0,1 21-129,-1-21 129,5 15-258,-5-15 258,0 0-387,0 0 387,12 6-1032,-12-6 1032,15 2-2193,-15-2 2193,5-12-5289,-5 12 5289,12-14-5547,-12 14 5547,9-27-5676,-9 27 5676,13-26-6192,-13 26 6192</inkml:trace>
  <inkml:trace contextRef="#ctx0" brushRef="#br0" timeOffset="256856.6914">23315 12343 7224</inkml:trace>
  <inkml:trace contextRef="#ctx0" brushRef="#br0" timeOffset="256873.6923">23315 12343 7224,'-16'-25'5289,"16"25"-5289,-13-6 5160,13 6-5160,-25-9 4902,25 9-4902,-22-7 1032,22 7-1032,-33-16 774,33 16-774,-32-11 645,32 11-645,-34-16 129,34 16-129,-36-13-774,36 13 774,-20-7-4644,20 7 4644,-23-3-5160,23 3 5160,-12 0-5289,12 0 5289,0 0-5805,0 0 5805</inkml:trace>
  <inkml:trace contextRef="#ctx0" brushRef="#br0" timeOffset="257206.7114">23301 12402 7740,'0'0'0,"54"-1"5289,-54 1-5289,34-11 5160,-34 11-5160,38-8 4644,-38 8-4644,36-23 1032,-36 23-1032,38-15 1032,-38 15-1032,32-21 387,-32 21-387,25-18 387,-25 18-387,16-18 129,-16 18-129,6-17 129,-6 17-129,-1-11 0,1 11 0,-14-7 129,14 7-129,-23-1 129,23 1-129,-26 2 0,26-2 0,-29 13 129,29-13-129,-29 22 129,29-22-129,-27 26 129,27-26-129,-21 30 129,21-30-129,-13 32 129,13-32-129,-7 36 0,7-36 0,0 34-129,0-34 129,6 27-516,-6-27 516,23 30-1806,-23-30 1806,24 8-4902,-24-8 4902,32 3-5160,-32-3 5160,30-5-5676,-30 5 5676,37-22-5934,-37 22 5934</inkml:trace>
  <inkml:trace contextRef="#ctx0" brushRef="#br0" timeOffset="257347.7194">23839 11819 9159</inkml:trace>
  <inkml:trace contextRef="#ctx0" brushRef="#br0" timeOffset="257469.7264">23839 11819 9159,'1'57'5418,"-1"-57"-5418,-4 33 5160,4-33-5160,-4 37 4515,4-37-4515,-9 37-387,9-37 387,-13 24-3483,13-24 3483,-4 26-4644,4-26 4644,-4 15-5289,4-15 5289,0 0-5676,0 0 5676</inkml:trace>
  <inkml:trace contextRef="#ctx0" brushRef="#br0" timeOffset="257590.7333">23947 11796 9933,'0'0'0,"13"48"5547,-13-48-5547,2 38 5160,-2-38-5160,2 44 4902,-2-44-4902,-4 40 129,4-40-129,-7 29-2322,7-29 2322,-6 30-4644,6-30 4644,-12 14-5289,12-14 5289,-9 0-5805,9 0 5805,-13-14-6063,13 14 6063</inkml:trace>
  <inkml:trace contextRef="#ctx0" brushRef="#br0" timeOffset="257949.7539">21391 12007 9546</inkml:trace>
  <inkml:trace contextRef="#ctx0" brushRef="#br0" timeOffset="258101.7626">21391 12007 9546,'-6'75'5676,"6"-75"-5676,-4 37 5031,4-37-5031,-3 31 3999,3-31-3999,0 17-4515,0-17 4515,3 18-5160,-3-18 5160,10 2-5547,-10-2 5547,16-7-5934,-16 7 5934</inkml:trace>
  <inkml:trace contextRef="#ctx0" brushRef="#br0" timeOffset="258212.7689">21570 11994 11868,'0'0'0,"-2"119"5676,2-119-5676,-8 62 5289,8-62-5289,-8 53 258,8-53-258,0 36-5289,0-36 5289,0 14-5676,0-14 5676,8 0-6321,-8 0 6321</inkml:trace>
  <inkml:trace contextRef="#ctx0" brushRef="#br0" timeOffset="318967.2439">11030 16374 8643,'0'0'0,"49"3"5418,-49-3-5418,25 4 4902,-25-4-4902,22 0 4515,-22 0-4515,33 0 258,-33 0-258,17 5 0,-17-5 0,11 1-516,-11-1 516,10 5-516,-10-5 516,0 0-645,0 0 645,0 0-774,0 0 774,0 0-516,0 0 516,0 0-516,0 0 516,0 0-258,0 0 258,-13 13 129,13-13-129,-10 7 258,10-7-258,-19 5 645,19-5-645,-18 9 645,18-9-645,-32 0 903,32 0-903,-29 1 645,29-1-645,-48-1 516,48 1-516,-47-7 645,47 7-645,-63-15 387,63 15-387,-66-14 516,66 14-516,-77-22 0,77 22 0,-81-14 258,81 14-258,-87-13-258,87 13 258,-94-11 129,94 11-129,-95-10-129,95 10 129,-96-4 0,96 4 0,-98 0-129,98 0 129,-96 0 0,96 0 0,-95 6 0,95-6 0,-96 3 0,96-3 0,-95 0 258,95 0-258,-93 0 258,93 0-258,-93-7 258,93 7-258,-92-4 258,92 4-258,-90-12 387,90 12-387,-90-11 258,90 11-258,-88-13 258,88 13-258,-89-9 258,89 9-258,-85-2 0,85 2 0,-86 0 129,86 0-129,-83 8 0,83-8 0,-82 5-129,82-5 129,-79 15 0,79-15 0,-79 14-129,79-14 129,-78 16 0,78-16 0,-74 11 0,74-11 0,-72 4-129,72-4 129,-70 1-129,70-1 129,-70 0 0,70 0 0,-73-8 0,73 8 0,-72-14 0,72 14 0,-69-17 0,69 17 0,-67-21 0,67 21 0,-67-15 0,67 15 0,-65-13 129,65 13-129,-62-10 0,62 10 0,-55-8 0,55 8 0,-49 0 0,49 0 0,-45 2 0,45-2 0,-41 11-129,41-11 129,-37 10-129,37-10 129,-31 9-129,31-9 129,-29 10-129,29-10 129,-24 11-129,24-11 129,-21 8 0,21-8 0,-18 7-129,18-7 129,-14 4 0,14-4 0,0 0 0,0 0 0,-13 8 0,13-8 0,0 0 129,0 0-129,3 22 129,-3-22-129,12 14-129,-12-14 129,18 18 0,-18-18 0,21 23-258,-21-23 258,32 24 0,-32-24 0,38 23-129,-38-23 129,45 22-129,-45-22 129,50 15 0,-50-15 0,58 13-129,-58-13 129,66 10 0,-66-10 0,70 3 129,-70-3-129,80-1 0,-80 1 0,82-10 0,-82 10 0,87-8 129,-87 8-129,88-13 0,-88 13 0,93-13 0,-93 13 0,96-11 129,-96 11-129,99-13-129,-99 13 129,100-10 0,-100 10 0,100-3-129,-100 3 129,106-4 0,-106 4 0,104-4-129,-104 4 129,108 0 0,-108 0 0,111-3 0,-111 3 0,113-3-129,-113 3 129,113-3 129,-113 3-129,114-8 0,-114 8 0,115-9 258,-115 9-258,116-11-129,-116 11 129,116-8 258,-116 8-258,116-11-129,-116 11 129,113-8 258,-113 8-258,107-10 129,-107 10-129,104-9 0,-104 9 0,98-8-129,-98 8 129,93-1-129,-93 1 129,88-1-129,-88 1 129,76-5-258,-76 5 258,71-2-258,-71 2 258,64-1-387,-64 1 387,54 0-129,-54 0 129,43 0-129,-43 0 129,33 0-129,-33 0 129,24 0-129,-24 0 129,17 0 0,-17 0 0,0 0 129,0 0-129,0 0 0,0 0 0,-17 1 0,17-1 0,-30 0 0,30 0 0,-39 0 0,39 0 0,-50 2 129,50-2-129,-58 7 0,58-7 0,-70 10 129,70-10-129,-77 8 0,77-8 0,-86 11 129,86-11-129,-92 9 129,92-9-129,-98 10 0,98-10 0,-103 5 0,103-5 0,-108 0 0,108 0 0,-110-1 129,110 1-129,-117-14 129,117 14-129,-118-10 129,118 10-129,-118-13 0,118 13 0,-119-16 129,119 16-129,-120-16 129,120 16-129,-120-7 129,120 7-129,-122-3 129,122 3-129,-124 0 0,124 0 0,-120 0-129,120 0 129,-120 3 0,120-3 0,-119 7-129,119-7 129,-116 14 0,116-14 0,-116 13 0,116-13 0,-115 7-258,115-7 258,-107 5 0,107-5 0,-104 2 0,104-2 0,-97 4-129,97-4 129,-95 0 0,95 0 0,-90-6 129,90 6-129,-82-5 0,82 5 0,-79-6 129,79 6-129,-72-6 0,72 6 0,-69-3 0,69 3 0,-62-2 0,62 2 0,-58 0-129,58 0 129,-54 0 0,54 0 0,-44 9-129,44-9 129,-39 8 0,39-8 0,-31 5-129,31-5 129,-23 6 129,23-6-129,-13 5 0,13-5 0,0 0 0,0 0 0,0 0 0,0 0 0,0 0 258,0 0-258,21 1-129,-21-1 129,30 0 129,-30 0-129,37 0 129,-37 0-129,45-4 0,-45 4 0,54-3 0,-54 3 0,61-1 129,-61 1-129,68 0 0,-68 0 0,71 1-129,-71-1 129,82 2 129,-82-2-129,86 8-129,-86-8 129,92 7 0,-92-7 0,98 9-129,-98-9 129,100 7 0,-100-7 0,104 9-129,-104-9 129,108 2 0,-108-2 0,115 3 0,-115-3 0,120 6 129,-120-6-129,116 0 129,-116 0-129,119 0 129,-119 0-129,118 0 129,-118 0-129,119 0 129,-119 0-129,121 0 129,-121 0-129,122 8 129,-122-8-129,118 11 129,-118-11-129,114 14 129,-114-14-129,112 17 129,-112-17-129,109 17 129,-109-17-129,107 18 0,-107-18 0,103 16 0,-103-16 0,96 22 129,-96-22-129,89 7 0,-89-7 0,82 4 129,-82-4-129,72 2 129,-72-2-129,59 0 0,-59 0 0,49 0-129,-49 0 129,34-1-129,-34 1 129,19-5-129,-19 5 129,0-12-387,0 12 387,-16 0-516,16 0 516,-46-10-2064,46 10 2064,-57 0-5031,57 0 5031,-79 0-5160,79 0 5160,-84 6-5805,84-6 5805,-99 11-5676,99-11 5676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29:26.517"/>
    </inkml:context>
    <inkml:brush xml:id="br0">
      <inkml:brushProperty name="width" value="0.05292" units="cm"/>
      <inkml:brushProperty name="height" value="0.05292" units="cm"/>
      <inkml:brushProperty name="color" value="#1F497D"/>
    </inkml:brush>
  </inkml:definitions>
  <inkml:trace contextRef="#ctx0" brushRef="#br0">13057 16525 4773</inkml:trace>
  <inkml:trace contextRef="#ctx0" brushRef="#br0" timeOffset="566.0323">13057 16525 4773,'-24'-12'4386,"24"12"-4386,-13-1 4386,13 1-4386,-18-6 3870,18 6-3870,-15 0-129,15 0 129,-20 0-129,20 0 129,-20 0-129,20 0 129,-22 0-129,22 0 129,-24 0 129,24 0-129,-21-4-129,21 4 129,-21-2 129,21 2-129,-19-1 129,19 1-129,-22-4 516,22 4-516,-17 0 516,17 0-516,-25 0 645,25 0-645,-17 11 774,17-11-774,-29 13 774,29-13-774,-24 22 903,24-22-903,-34 17 774,34-17-774,-28 30 645,28-30-645,-36 26 387,36-26-387,-34 27 258,34-27-258,-38 18 258,38-18-258,-37 24 129,37-24-129,-36 18 129,36-18-129,-37 19 258,37-19-258,-38 14 0,38-14 0,-38 10 129,38-10-129,-39 7 129,39-7-129,-39 8 258,39-8-258,-39 12 129,39-12-129,-39 12 258,39-12-258,-40 4 129,40-4-129,-37 7 129,37-7-129,-43 7 258,43-7-258,-38 4 129,38-4-129,-41 1 258,41-1-258,-39 0 258,39 0-258,-41-2 0,41 2 0,-44-15 129,44 15-129,-43-13 129,43 13-129,-44-13 129,44 13-129,-46-18 0,46 18 0,-46-18 0,46 18 0,-50-17 0,50 17 0,-46-12 0,46 12 0,-48-8 0,48 8 0,-47 0 129,47 0-129,-45 0 0,45 0 0,-45 0 0,45 0 0,-41 0 0,41 0 0,-38 1 0,38-1 0,-38 3 0,38-3 0,-36 5 129,36-5-129,-33 5 129,33-5-129,-32 0 0,32 0 0,-31 0 0,31 0 0,-28 0 129,28 0-129,-29 5 0,29-5 0,-30 2 129,30-2-129,-32 9 129,32-9-129,-29 8 129,29-8-129,-33 13 0,33-13 0,-36 15 129,36-15-129,-36 15 129,36-15-129,-37 15 129,37-15-129,-37 9 0,37-9 0,-40 11 129,40-11-129,-38 9-129,38-9 129,-41 3-129,41-3 129,-38 5-645,38-5 645,-48-1-1935,48 1 1935,-39 11-5160,39-11 5160,-44 11-5160,44-11 5160,-38 17-5547,38-17 5547,-37 18-6063,37-18 6063</inkml:trace>
  <inkml:trace contextRef="#ctx0" brushRef="#br0" timeOffset="5214.2982">4071 16056 7740</inkml:trace>
  <inkml:trace contextRef="#ctx0" brushRef="#br0" timeOffset="5350.306">4071 16056 7740,'0'0'5160,"0"0"-5160,7 9 4773,-7-9-4773,0 0 4386,0 0-4386,13 34 903,-13-34-903,0 19 903,0-19-903,6 34 774,-6-34-774,0 30 387,0-30-387,3 35 516,-3-35-516,0 28 516,0-28-516,1 32 258,-1-32-258,0 20 129,0-20-129,0 18-258,0-18 258,0 22-774,0-22 774,0 0-3354,0 0 3354,0 0-4773,0 0 4773,-8 12-5289,8-12 5289,0 0-5934,0 0 5934,0 0-5418,0 0 5418</inkml:trace>
  <inkml:trace contextRef="#ctx0" brushRef="#br0" timeOffset="6300.3604">3645 16967 5031,'0'0'0,"-13"32"5160,13-32-5160,0 0 5031,0 0-5031,-11 0 4773,11 0-4773,0 0 1935,0 0-1935,0-31 1290,0 31-1290,3-23 1032,-3 23-1032,0-27 1161,0 27-1161,6-24 774,-6 24-774,7-35 774,-7 35-774,12-23 387,-12 23-387,13-16 387,-13 16-387,17-9 129,-17 9-129,19 0 387,-19 0-387,22 4 0,-22-4 0,20 11 0,-20-11 0,25 27 0,-25-27 0,19 38 0,-19-38 0,18 39 0,-18-39 0,13 42 0,-13-42 0,4 45 129,-4-45-129,0 47-129,0-47 129,0 43 0,0-43 0,-13 45 0,13-45 0,-14 27 0,14-27 0,-20 28 0,20-28 0,-20 18-129,20-18 129,-20 8-129,20-8 129,-17 0 0,17 0 0,-13-8 0,13 8 0,-11-11 0,11 11 0,-6-17 0,6 17 0,0-12 0,0 12 0,1-13 129,-1 13-129,12-6 0,-12 6 0,14-4 129,-14 4-129,20 0 0,-20 0 0,23 12 0,-23-12 0,25 11-129,-25-11 129,26 13 0,-26-13 0,29 13-129,-29-13 129,25 6 0,-25-6 0,25 0-258,-25 0 258,25-2-129,-25 2 129,21-13-258,-21 13 258,20-21-516,-20 21 516,15-26-387,-15 26 387,18-24-774,-18 24 774,12-31-774,-12 31 774,14-23-903,-14 23 903,8-26-645,-8 26 645,13-21-645,-13 21 645,7-17-387,-7 17 387,0 0-258,0 0 258,12-15 0,-12 15 0,0 0 258,0 0-258,0 0 387,0 0-387,0 0 516,0 0-516,5 6 516,-5-6-516,-1 13 516,1-13-516,-5 23 516,5-23-516,-11 25 387,11-25-387,-7 34 258,7-34-258,-10 35 387,10-35-387,-7 37 258,7-37-258,-4 40 129,4-40-129,0 30 129,0-30-129,2 22 0,-2-22 0,12 12 129,-12-12-129,15 1 0,-15-1 0,20-7 0,-20 7 0,22-24 0,-22 24 0,23-31 129,-23 31-129,21-47 0,-21 47 0,17-41 0,-17 41 0,15-40 129,-15 40-129,8-43 0,-8 43 0,1-42 129,-1 42-129,0-38-129,0 38 129,-8-30 0,8 30 0,-17-24-129,17 24 129,-17-16-258,17 16 258,-25-14-387,25 14 387,-20-6-774,20 6 774,-28-4-1935,28 4 1935,-16 5-4644,16-5 4644,-21 3-5031,21-3 5031,-9 13-5289,9-13 5289,0 0-5547,0 0 5547</inkml:trace>
  <inkml:trace contextRef="#ctx0" brushRef="#br0" timeOffset="6643.38">4245 16873 4257,'0'0'0,"4"46"4773,-4-46-4773,0 25 4515,0-25-4515,-1 30 4257,1-30-4257,-3 24 2451,3-24-2451,0 32 516,0-32-516,0 24 516,0-24-516,3 26 645,-3-26-645,5 13 516,-5-13-516,16 7 774,-16-7-774,12-1 645,-12 1-645,22-9 903,-22 9-903,15-18 645,-15 18-645,21-21 387,-21 21-387,13-27 258,-13 27-258,13-27 387,-13 27-387,3-29 258,-3 29-258,0-24 0,0 24 0,-3-24 0,3 24 0,-12-19-258,12 19 258,-14-15-645,14 15 645,-28-23-2580,28 23 2580,-24-1-4644,24 1 4644,-26-9-5160,26 9 5160,-23 0-5418,23 0 5418,-23 2-5676,23-2 5676</inkml:trace>
  <inkml:trace contextRef="#ctx0" brushRef="#br0" timeOffset="7266.4156">4551 16921 6966,'0'0'0,"8"44"5160,-8-44-5160,1 26 5160,-1-26-5160,7 31 4773,-7-31-4773,0 16 1419,0-16-1419,6 24 1161,-6-24-1161,0 14 774,0-14-774,7 17 645,-7-17-645,0 0 516,0 0-516,12 5 387,-12-5-387,0 0 258,0 0-258,16-18 258,-16 18-258,8-22 258,-8 22-258,8-24 129,-8 24-129,10-30 129,-10 30-129,12-27 0,-12 27 0,12-22 0,-12 22 0,13-15 0,-13 15 0,12-9 0,-12 9 0,12-1 0,-12 1 0,10 3-129,-10-3 129,12 22 129,-12-22-129,9 26 0,-9-26 0,12 34 0,-12-34 0,7 34 129,-7-34-129,8 27 0,-8-27 0,5 28-387,-5-28 387,4 21-516,-4-21 516,5 20-1032,-5-20 1032,0 0-5031,0 0 5031,0 0-5031,0 0 5031,0-22-5289,0 22 5289,7-28-5934,-7 28 5934</inkml:trace>
  <inkml:trace contextRef="#ctx0" brushRef="#br0" timeOffset="7848.4489">4823 16906 8643,'0'0'0,"12"50"5289,-12-50-5289,9 27 4773,-9-27-4773,4 11 4644,-4-11-4644,13 15 516,-13-15-516,0 0 387,0 0-387,10 0 387,-10 0-387,2-6 129,-2 6-129,4-18 129,-4 18-129,1-23 129,-1 23-129,4-28-129,-4 28 129,1-21 129,-1 21-129,1-23 0,-1 23 0,2-20 0,-2 20 0,5-14 0,-5 14 0,0 0 0,0 0 0,11 2 129,-11-2-129,9 16 129,-9-16-129,12 22 0,-12-22 0,9 24 129,-9-24-129,12 24 129,-12-24-129,12 24 0,-12-24 0,9 16 0,-9-16 0,0 0 129,0 0-129,16 8 0,-16-8 0,6-6 0,-6 6 0,5-17 0,-5 17 0,5-24 0,-5 24 0,1-29-129,-1 29 129,4-26-129,-4 26 129,4-23 129,-4 23-129,5-22 0,-5 22 0,7-14 129,-7 14-129,0 0 258,0 0-258,20-1 129,-20 1-129,11 7 129,-11-7-129,15 17 258,-15-17-258,13 15 258,-13-15-258,15 17 129,-15-17-129,13 15 258,-13-15-258,14 15 258,-14-15-258,12 5 0,-12-5 0,15 0 258,-15 0-258,10-1 129,-10 1-129,12-8 0,-12 8 0,10-8-516,-10 8 516,5-16-2838,-5 16 2838,9-3-4773,-9 3 4773,4-12-5289,-4 12 5289,0 0-5676,0 0 5676,5-13-6063,-5 13 6063</inkml:trace>
  <inkml:trace contextRef="#ctx0" brushRef="#br0" timeOffset="10097.5775">5818 16110 3354</inkml:trace>
  <inkml:trace contextRef="#ctx0" brushRef="#br0" timeOffset="11124.6363">5818 16110 3354,'3'-12'3870,"-3"12"-3870,0 0 3483,0 0-3483,0-11 3225,0 11-3225,0 0 2967,0 0-2967,0 0 2709,0 0-2709,0 0 2064,0 0-2064,0 0 1806,0 0-1806,0 0 1419,0 0-1419,0 0 903,0 0-903,12 15 774,-12-15-774,1 11 516,-1-11-516,5 18 258,-5-18-258,4 21 129,-4-21-129,7 31 129,-7-31-129,4 29 129,-4-29-129,4 30 129,-4-30-129,5 29 129,-5-29-129,5 31-129,-5-31 129,3 28 129,-3-28-129,4 28 0,-4-28 0,1 22 0,-1-22 0,2 13 0,-2-13 0,2 16 129,-2-16-129,0 14-129,0-14 129,1 11 258,-1-11-258,0 0 0,0 0 0,3 14 258,-3-14-258,0 0 0,0 0 0,0 0 0,0 0 0,8 16 258,-8-16-258,0 0 129,0 0-129,0 0 129,0 0-129,12 8 0,-12-8 0,0 0 258,0 0-258,0 0 0,0 0 0,13 0 129,-13 0-129,0 0 129,0 0-129,12 0 0,-12 0 0,0 0 0,0 0 0,20 0 129,-20 0-129,12 0 0,-12 0 0,13 1 0,-13-1 0,17 10 129,-17-10-129,16 3 0,-16-3 0,20 4 0,-20-4 0,20 11 0,-20-11 0,23 8 0,-23-8 0,20 8 129,-20-8-129,24 7-129,-24-7 129,25 12 129,-25-12-129,23 9 0,-23-9 0,24 14 129,-24-14-129,24 7 0,-24-7 0,21 4 0,-21-4 0,21 10 0,-21-10 0,19 13 0,-19-13 0,18 4 129,-18-4-129,17 2 0,-17-2 0,13 0-129,-13 0 129,16 0 0,-16 0 0,15 0-129,-15 0 129,14 0 0,-14 0 0,16 0 129,-16 0-129,19-3 0,-19 3 0,18-1 0,-18 1 0,18 0 0,-18 0 0,21-1-129,-21 1 129,23 0 0,-23 0 0,22 0 129,-22 0-129,26 2 0,-26-2 0,26 2-129,-26-2 129,29 3 0,-29-3 0,29 0 0,-29 0 0,30 1 129,-30-1-129,31 5 129,-31-5-129,31 0-129,-31 0 129,33 0 0,-33 0 0,31 0 129,-31 0-129,32 1 0,-32-1 0,32 4 0,-32-4 0,30 2 0,-30-2 0,31 0 129,-31 0-129,29 0 0,-29 0 0,27 0 0,-27 0 0,28-8 129,-28 8-129,25-10 0,-25 10 0,24-8-129,-24 8 129,20-15 0,-20 15 0,19-7 0,-19 7 0,19-5 0,-19 5 0,17-9-129,-17 9 129,12-7 129,-12 7-129,13-1 0,-13 1 0,12-2 0,-12 2 0,12-1 129,-12 1-129,9-3-129,-9 3 129,0 0 0,0 0 0,17-4 0,-17 4 0,0 0 0,0 0 0,13 3-129,-13-3 129,0 0 0,0 0 0,11 0 0,-11 0 0,0 0 0,0 0 0,0 0 0,0 0 0,12 11 0,-12-11 0,0 0-129,0 0 129,0 0 0,0 0 0,0 0 0,0 0 0,0 0 0,0 0 0,0 0 0,0 0 0,0 0-129,0 0 129,0 0 0,0 0 0,0 0 0,0 0 0,0 0 129,0 0-129,0-7 0,0 7 0,0 0 0,0 0 0,-4-19 0,4 19 0,-3-21 0,3 21 0,-1-28 0,1 28 0,0-30 129,0 30-129,0-34-129,0 34 129,0-41 0,0 41 0,0-46-129,0 46 129,4-43 258,-4 43-258,3-34-129,-3 34 129,1-29 129,-1 29-129,0-29 129,0 29-129,0-23 0,0 23 0,0-24 129,0 24-129,-3-13 129,3 13-129,0 0-258,0 0 258,-12-25-645,12 25 645,0 0-5031,0 0 5031,-9-25-5289,9 25 5289,0 0-5805,0 0 5805,-14-10-6192,14 10 6192</inkml:trace>
  <inkml:trace contextRef="#ctx0" brushRef="#br0" timeOffset="11722.6705">5884 16877 10707,'0'0'0,"12"-4"5289,-12 4-5289,14 13 5031,-14-13-5031,10 27 4902,-10-27-4902,2 20 645,-2-20-645,7 35 516,-7-35-516,4 34 258,-4-34-258,4 41 258,-4-41-258,4 43 258,-4-43-258,6 39 387,-6-39-387,6 42 258,-6-42-258,9 30 387,-9-30-387,8 22 516,-8-22-516,13 10 258,-13-10-258,12 0 258,-12 0-258,17-9 258,-17 9-258,17-17 129,-17 17-129,18-29 0,-18 29 0,18-40 129,-18 40-129,13-45 0,-13 45 0,12-48-129,-12 48 129,9-47 0,-9 47 0,7-44-129,-7 44 129,1-36 0,-1 36 0,0-41-129,0 41 129,0-28-387,0 28 387,-1-15-903,1 15 903,-11-24-2322,11 24 2322,0 0-5289,0 0 5289,0 0-5289,0 0 5289,0 0-5805,0 0 5805,0 0-6063,0 0 6063</inkml:trace>
  <inkml:trace contextRef="#ctx0" brushRef="#br0" timeOffset="11996.6862">6252 16970 6063,'0'0'0,"13"71"5676,-13-71-5676,5 27 5289,-5-27-5289,8 27 4902,-8-27-4902,4 22 2709,-4-22-2709,7 16 645,-7-16-645,0 0 387,0 0-387,3 14 129,-3-14-129,0 0-129,0 0 129,0-9-1806,0 9 1806,0 0-4644,0 0 4644,0-30-4902,0 30 4902,0-20-5289,0 20 5289,-2-22-5805,2 22 5805</inkml:trace>
  <inkml:trace contextRef="#ctx0" brushRef="#br0" timeOffset="12321.7048">6495 16829 7611,'0'0'0,"20"19"5289,-20-19-5289,0 0 4902,0 0-4902,0 32 4773,0-32-4773,0 0 1032,0 0-1032,-14 21 645,14-21-645,-15 13 516,15-13-516,-14 18 387,14-18-387,-14 16 387,14-16-387,-9 13 387,9-13-387,-10 9 387,10-9-387,0 0 387,0 0-387,-1 14 387,1-14-387,0 0 387,0 0-387,12 13 258,-12-13-258,16 6 129,-16-6-129,14 10 129,-14-10-129,12 16 0,-12-16 0,16 19-129,-16-19 129,7 18 0,-7-18 0,6 21-387,-6-21 387,0 15-903,0-15 903,0 17-4257,0-17 4257,-18 3-5031,18-3 5031,-16 0-5289,16 0 5289,-26-21-5934,26 21 5934</inkml:trace>
  <inkml:trace contextRef="#ctx0" brushRef="#br0" timeOffset="12417.7103">6186 16641 10707</inkml:trace>
  <inkml:trace contextRef="#ctx0" brushRef="#br0" timeOffset="12461.7128">6186 16641 10707,'-1'34'4644,"1"-34"-4644,0 16 903,0-16-903,0 0 0,0 0 0,0 0-5031,0 0 5031,-11-7-5289,11 7 5289</inkml:trace>
  <inkml:trace contextRef="#ctx0" brushRef="#br0" timeOffset="14774.8451">7604 16026 3354,'0'0'0,"3"-22"5031,-3 22-5031,0 0 4902,0 0-4902,0 0 4644,0 0-4644,2 10 2193,-2-10-2193,0 11 903,0-11-903,0 26 1032,0-26-1032,0 22 645,0-22-645,0 38 516,0-38-516,0 37 387,0-37-387,1 46 387,-1-46-387,3 41 387,-3-41-387,4 43 387,-4-43-387,7 36 387,-7-36-387,6 38 0,-6-38 0,6 29 129,-6-29-129,6 23 0,-6-23 0,4 17 129,-4-17-129,5 10-129,-5-10 129,0 0 0,0 0 0,0 0 0,0 0 0,10 13-129,-10-13 129,0 0 0,0 0 0,0 0 0,0 0 0,18-4 0,-18 4 0,12 0 0,-12 0 0,18 0 0,-18 0 0,20-2 129,-20 2-129,27-7 129,-27 7-129,31-7 0,-31 7 0,38-4 129,-38 4-129,45-5 0,-45 5 0,53-3 129,-53 3-129,54-4 129,-54 4-129,59-6 129,-59 6-129,61-4 129,-61 4-129,61 0 129,-61 0-129,59 0 129,-59 0-129,58 1 258,-58-1-258,57 0 258,-57 0-258,53 0 129,-53 0-129,48-1 258,-48 1-258,53-6 258,-53 6-258,50-7 129,-50 7-129,57-13 258,-57 13-258,59-14 0,-59 14 0,60-15 258,-60 15-258,60-11 0,-60 11 0,61-10 258,-61 10-258,57-9 0,-57 9 0,54-4 0,-54 4 0,49 0 129,-49 0-129,43 0 0,-43 0 0,37 7 258,-37-7-258,34 10 0,-34-10 0,29 8 129,-29-8-129,25 5-129,-25-5 129,25 5 129,-25-5-129,24 5 0,-24-5 0,24 0 129,-24 0-129,22 2 0,-22-2 0,25 1 0,-25-1 0,24 2 0,-24-2 0,22 0 0,-22 0 0,23 2 0,-23-2 0,22 5 0,-22-5 0,17 2 0,-17-2 0,15 6 0,-15-6 0,10 7 0,-10-7 0,0 0 129,0 0-129,12 7-129,-12-7 129,0 0 0,0 0 0,0 0 129,0 0-129,0 0 0,0 0 0,13-2-129,-13 2 129,0 0-129,0 0 129,11-20 129,-11 20-129,8-11-129,-8 11 129,10-17 129,-10 17-129,10-25 0,-10 25 0,9-25 129,-9 25-129,9-29 129,-9 29-129,9-30 129,-9 30-129,11-33 129,-11 33-129,8-33 129,-8 33-129,5-36 0,-5 36 0,5-35 0,-5 35 0,2-30 0,-2 30 0,0-34-129,0 34 129,0-29 0,0 29 0,-7-33-129,7 33 129,-8-28 0,8 28 0,-13-28-129,13 28 129,-10-21-516,10 21 516,-16-29-1548,16 29 1548,-7-11-4902,7 11 4902,-13-15-5160,13 15 5160,0 0-5676,0 0 5676,-16-6-5934,16 6 5934</inkml:trace>
  <inkml:trace contextRef="#ctx0" brushRef="#br0" timeOffset="29418.6827">8482 16542 5160,'0'0'0,"4"10"5160,-4-10-5160,3 15 4902,-3-15-4902,0 0 4773,0 0-4773,10 36 1548,-10-36-1548,0 0 1419,0 0-1419,4 34 1032,-4-34-1032,0 17 1032,0-17-1032,2 25 774,-2-25-774,0 19 774,0-19-774,0 30 645,0-30-645,0 28 516,0-28-516,2 28 516,-2-28-516,0 35 387,0-35-387,3 39 258,-3-39-258,5 36 129,-5-36-129,4 37 0,-4-37 0,4 34 129,-4-34-129,4 21-258,-4-21 258,6 24-387,-6-24 387,2 14-1161,-2-14 1161,7 15-3870,-7-15 3870,0 0-5031,0 0 5031,0-12-5418,0 12 5418,0-21-5805,0 21 5805,0-25-6192,0 25 6192</inkml:trace>
  <inkml:trace contextRef="#ctx0" brushRef="#br0" timeOffset="29692.6984">8639 16497 8256,'0'0'0,"8"21"4902,-8-21-4902,0 0 5031,0 0-5031,-16 19 4644,16-19-4644,-21 4 1032,21-4-1032,-21 13 903,21-13-903,-30 11 645,30-11-645,-32 13 516,32-13-516,-34 10 387,34-10-387,-36 10 0,36-10 0,-29 21-258,29-21 258,-33 11-903,33-11 903,-17 22-3612,17-22 3612,-22 14-4644,22-14 4644,-11 11-5418,11-11 5418,0 0-5676,0 0 5676,-9 21-5547,9-21 5547</inkml:trace>
  <inkml:trace contextRef="#ctx0" brushRef="#br0" timeOffset="29975.7145">8677 16966 9933,'0'0'0,"0"22"5418,0-22-5418,-6 7 5289,6-7-5289,-9 17 5160,9-17-5160,-23 1 1161,23-1-1161,-21 10 516,21-10-516,-28 7 387,28-7-387,-29 15 258,29-15-258,-33 11 129,33-11-129,-30 3 129,30-3-129,-25 5-387,25-5 387,-26 0-774,26 0 774,-11 4-2451,11-4 2451,-14-4-5031,14 4 5031,0 0-5289,0 0 5289,-6-20-5547,6 20 5547,7-17-5934,-7 17 5934</inkml:trace>
  <inkml:trace contextRef="#ctx0" brushRef="#br0" timeOffset="30160.7251">8854 16615 8643</inkml:trace>
  <inkml:trace contextRef="#ctx0" brushRef="#br0" timeOffset="30577.749">8854 16615 8643,'33'76'5289,"-33"-76"-5289,18 48 4773,-18-48-4773,12 50 4644,-12-50-4644,22 60 903,-22-60-903,9 47 645,-9-47-645,4 52 387,-4-52-387,0 42 129,0-42-129,0 39 258,0-39-258,-4 20 387,4-20-387,-11 14 258,11-14-258,-10 0 258,10 0-258,-10-16 258,10 16-258,-10-28 258,10 28-258,-8-34 129,8 34-129,-3-51 387,3 51-387,0-51 258,0 51-258,0-53 258,0 53-258,11-60 129,-11 60-129,14-58 129,-14 58-129,18-49 129,-18 49-129,22-43 129,-22 43-129,21-42 0,-21 42 0,22-30 0,-22 30 0,21-24 0,-21 24 0,19-11 129,-19 11-129,17-7-129,-17 7 129,12-5 129,-12 5-129,0 0 0,0 0 0,13 16-129,-13-16 129,0 17 0,0-17 0,-2 22 129,2-22-129,-11 20-129,11-20 129,-12 20-129,12-20 129,-12 19 129,12-19-129,-16 26-129,16-26 129,-14 21 129,14-21-129,-13 11 0,13-11 0,-10 13 0,10-13 0,0 0 0,0 0 0,-9 23 258,9-23-258,0 12 129,0-12-129,7 15 129,-7-15-129,14 21 129,-14-21-129,20 25 129,-20-25-129,24 34 129,-24-34-129,27 31 387,-27-31-387,30 33 0,-30-33 0,29 33 129,-29-33-129,26 28 129,-26-28-129,24 28-129,-24-28 129,18 18-516,-18-18 516,0 0-4773,0 0 4773,13 10-5160,-13-10 5160,0 0-5547,0 0 5547,-12-9-6063,12 9 6063</inkml:trace>
  <inkml:trace contextRef="#ctx0" brushRef="#br0" timeOffset="32242.8442">4485 17369 9804,'0'0'0,"16"46"5289,-16-46-5289,10 22 4644,-10-22-4644,15 33 4902,-15-33-4902,12 34 774,-12-34-774,14 39 387,-14-39-387,12 42 645,-12-42-645,11 30 387,-11-30-387,9 36 258,-9-36-258,8 37-516,-8-37 516,9 25 387,-9-25-387,8 20 129,-8-20-129,5 18 0,-5-18 0,0 0 0,0 0 0,0 0 0,0 0 0,13 21-129,-13-21 129,0 0 129,0 0-129,0 0 774,0 0-774,15 15-258,-15-15 258,10 0 129,-10 0-129,15-10 129,-15 10-129,17 0 129,-17 0-129,25 6 129,-25-6-129,29-6 0,-29 6 0,29 0 129,-29 0-129,37-11 129,-37 11-129,41-21 129,-41 21-129,41-4 0,-41 4 0,43-16-258,-43 16 258,44-18 129,-44 18-129,45-25-258,-45 25 258,46-19 0,-46 19 0,46-35-129,-46 35 129,48-16 0,-48 16 0,47-14 0,-47 14 0,49-11 129,-49 11-129,49-4 0,-49 4 0,48-3-129,-48 3 129,44-1 129,-44 1-129,43 0 0,-43 0 0,40 2 0,-40-2 0,33 6-129,-33-6 129,34 11 0,-34-11 0,28 5-129,-28-5 129,25 5 0,-25-5 0,21-3-129,-21 3 129,21-2-129,-21 2 129,17-1-129,-17 1 129,14-9 129,-14 9-129,14-16 0,-14 16 0,9-28-129,-9 28 129,7-36 0,-7 36 0,3-43 129,-3 43-129,1-43 0,-1 43 0,0-50 0,0 50 0,-4-56 0,4 56 0,-7-52-258,7 52 258,-6-49-387,6 49 387,-3-33-903,3 33 903,-15-35-5031,15 35 5031,-3-16-4902,3 16 4902,0 0-5418,0 0 5418,-11 0-5805,11 0 5805</inkml:trace>
  <inkml:trace contextRef="#ctx0" brushRef="#br0" timeOffset="32825.8776">4555 18440 9159,'0'0'0,"0"0"5160,0 0-5160,8 59 4902,-8-59-4902,0 0 4644,0 0-4644,0 0 1032,0 0-1032,15 60 258,-15-60-258,0 0 258,0 0-258,20 56 516,-20-56-516,0 0 774,0 0-774,0 0 516,0 0-516,49 51 387,-49-51-387,0 0 387,0 0-387,0 0 258,0 0-258,65 5 258,-65-5-258,0 0 129,0 0-129,0 0 129,0 0-129,63-53 0,-63 53 0,0 0 0,0 0 0,29-54 0,-29 54 0,0 0-129,0 0 129,16-54-129,-16 54 129,0 0 0,0 0 0,0 0 0,0 0 0,0 0 0,0 0 0,0 0 0,0 0 0,0 0 0,0 0 0,0 0-129,0 0 129,0 0 258,0 0-258,0 0 129,0 0-129,50 59-129,-50-59 129,0 0-129,0 0 129,28 71-645,-28-71 645,0 0-3999,0 0 3999,20 63-4902,-20-63 4902,0 0-5031,0 0 5031,0 0-5805,0 0 5805</inkml:trace>
  <inkml:trace contextRef="#ctx0" brushRef="#br0" timeOffset="32958.8852">4998 18206 3870</inkml:trace>
  <inkml:trace contextRef="#ctx0" brushRef="#br0" timeOffset="33182.898">4998 18206 3870,'13'112'5289,"-13"-112"-5289,7 49 4773,-7-49-4773,0 0 4902,0 0-4902,10 90 2193,-10-90-2193,0 0 1419,0 0-1419,15 71 1032,-15-71-1032,0 0 1290,0 0-1290,17 49 1032,-17-49-1032,0 0 903,0 0-903,0 0 774,0 0-774,45 52 516,-45-52-516,0 0 387,0 0-387,0 0 387,0 0-387,53 0 387,-53 0-387,0 0 258,0 0-258,0 0 387,0 0-387,56-58-129,-56 58 129,0 0 129,0 0-129,35-63 0,-35 63 0,0 0 129,0 0-129,26-58-387,-26 58 387,0 0-258,0 0 258,18-80-387,-18 80 387,0 0-1032,0 0 1032,12-75-2322,-12 75 2322,0 0-5289,0 0 5289,10-78-5418,-10 78 5418,0 0-5805,0 0 5805,7-104-6063,-7 104 6063</inkml:trace>
  <inkml:trace contextRef="#ctx0" brushRef="#br0" timeOffset="36476.0863">4835 3959 1161</inkml:trace>
  <inkml:trace contextRef="#ctx0" brushRef="#br0" timeOffset="37082.1207">4835 3959 1161,'-26'-127'4128,"26"127"-4128,-15-81 3999,15 81-3999,-3-69 3870,3 69-3870,-4-81 387,4 81-387,-12-78 387,12 78-387,-12-73 258,12 73-258,-14-71 129,14 71-129,-12-69 129,12 69-129,-12-63 258,12 63-258,-5-52 516,5 52-516,-5-53 387,5 53-387,2-41 516,-2 41-516,4-40 645,-4 40-645,17-29 516,-17 29-516,16-33 645,-16 33-645,24-19 645,-24 19-645,25-25 387,-25 25-387,27-20 387,-27 20-387,28-18 258,-28 18-258,32-14 258,-32 14-258,31-19 129,-31 19-129,36-20 0,-36 20 0,37-21 0,-37 21 0,46-27-129,-46 27 129,52-25-129,-52 25 129,59-26 0,-59 26 0,67-28-129,-67 28 129,74-32 0,-74 32 0,83-29 0,-83 29 0,92-25 0,-92 25 0,105-23 0,-105 23 0,113-13 129,-113 13-129,117-12 129,-117 12-129,125-7 0,-125 7 0,130-3 129,-130 3-129,133 0 129,-133 0-129,140 9 129,-140-9-129,141 10 129,-141-10-129,140 15 0,-140-15 0,134 11 258,-134-11-258,136 11 0,-136-11 0,135 11 0,-135-11 0,134 10 129,-134-10-129,131 6 0,-131-6 0,124 4 129,-124-4-129,121 1 129,-121-1-129,116 0 129,-116 0-129,116 0 0,-116 0 0,107 0 129,-107 0-129,98 0 129,-98 0-129,92 3 129,-92-3-129,81 9 129,-81-9-129,72 9-129,-72-9 129,62 14 0,-62-14 0,53 16-129,-53-16 129,43 20 0,-43-20 0,37 23-258,-37-23 258,29 27 0,-29-27 0,24 32-129,-24-32 129,21 34 0,-21-34 0,18 43 129,-18-43-129,16 58 0,-16-58 0,16 66 258,-16-66-258,17 80 258,-17-80-258,17 99 387,-17-99-387,16 111 516,-16-111-516,19 125 258,-19-125-258,19 137 387,-19-137-387,18 140 258,-18-140-258,19 149 258,-19-149-258,17 148 129,-17-148-129,16 143 129,-16-143-129,16 136-129,-16-136 129,12 126-258,-12-126 258,13 118-516,-13-118 516,3 98-1935,-3-98 1935,7 95-4515,-7-95 4515,6 81-5160,-6-81 5160,12 68-5418,-12-68 5418,14 56-5289,-14-56 5289</inkml:trace>
  <inkml:trace contextRef="#ctx0" brushRef="#br0" timeOffset="40530.3182">11295 5387 3096,'0'0'0,"-7"-13"4386,7 13-4386,0 0 3741,0 0-3741,0 0 2838,0 0-2838,-6 5 0,6-5 0,0 0 129,0 0-129,-14 5 258,14-5-258,0 0 387,0 0-387,-15 4 774,15-4-774,0 0 903,0 0-903,-13 3 774,13-3-774,0 0 1161,0 0-1161,0 0 903,0 0-903,0 0 903,0 0-903,0 0 645,0 0-645,-3-13 645,3 13-645,0-20 645,0 20-645,7-18 387,-7 18-387,7-26 258,-7 26-258,11-32 129,-11 32-129,13-39 129,-13 39-129,17-44 0,-17 44 0,18-50 129,-18 50-129,19-55 0,-19 55 0,20-58 0,-20 58 0,25-65 129,-25 65-129,28-70 0,-28 70 0,30-71 0,-30 71 0,33-75 129,-33 75-129,40-76 129,-40 76-129,39-77 129,-39 77-129,45-67 258,-45 67-258,48-66 129,-48 66-129,50-55 129,-50 55-129,50-44 129,-50 44-129,54-33 0,-54 33 0,55-27 258,-55 27-258,57-17 0,-57 17 0,58-3 0,-58 3 0,64 0 0,-64 0 0,70 0 0,-70 0 0,73 0 0,-73 0 0,79 3 0,-79-3 0,79 7 0,-79-7 0,87 6 0,-87-6 0,86 5 129,-86-5-129,92 5 0,-92-5 0,98 4 0,-98-4 0,97 8 0,-97-8 0,101 13 129,-101-13-129,103 11 0,-103-11 0,105 16 0,-105-16 0,108 18 0,-108-18 0,112 17-129,-112-17 129,116 19 129,-116-19-129,116 16 0,-116-16 0,119 13 0,-119-13 0,114 10 0,-114-10 0,117 8 0,-117-8 0,117 4 0,-117-4 0,118 0 0,-118 0 0,113-8 0,-113 8 0,109-10 0,-109 10 0,106-17-129,-106 17 129,103-18 0,-103 18 0,101-23-129,-101 23 129,101-23 0,-101 23 0,97-25-258,-97 25 258,95-19 0,-95 19 0,91-19 0,-91 19 0,85-13 0,-85 13 0,81-8 0,-81 8 0,79 0 258,-79 0-258,73 0 0,-73 0 0,66 8 0,-66-8 0,60 15 0,-60-15 0,54 18 0,-54-18 0,51 20 0,-51-20 0,45 22 0,-45-22 0,43 25-258,-43-25 258,40 23 258,-40-23-258,35 29 0,-35-29 0,29 32-258,-29-32 258,25 37 258,-25-37-258,20 49 0,-20-49 0,12 62-258,-12-62 258,8 72 0,-8-72 0,5 89 0,-5-89 0,4 99 0,-4-99 0,3 113 0,-3-113 0,0 124 258,0-124-258,4 130-258,-4-130 258,8 130 0,-8-130 0,13 128 258,-13-128-258,16 123 0,-16-123 0,19 112 129,-19-112-129,22 102 0,-22-102 0,21 89 258,-21-89-258,19 75 0,-19-75 0,21 56 0,-21-56 0,18 48-387,-18-48 387,4 27-4128,-4-27 4128,12 16-4902,-12-16 4902,11 3-5547,-11-3 5547,20-7-5805,-20 7 5805</inkml:trace>
  <inkml:trace contextRef="#ctx0" brushRef="#br0" timeOffset="41168.3547">13849 3390 9804,'0'0'0,"11"-27"4902,-11 27-4902,0 0 4902,0 0-4902,8-16 4644,-8 16-4644,0 0 645,0 0-645,0 0 516,0 0-516,13 19 645,-13-19-645,0 25 387,0-25-387,4 40 387,-4-40-387,3 48 258,-3-48-258,5 56 129,-5-56-129,1 65-129,-1-65 129,6 67 0,-6-67 0,3 63-258,-3-63 258,3 51-387,-3-51 387,4 48-903,-4-48 903,0 21-1677,0-21 1677,5 13-4644,-5-13 4644,0 0-4902,0 0 4902,8-21-5031,-8 21 5031,7-39-5418,-7 39 5418</inkml:trace>
  <inkml:trace contextRef="#ctx0" brushRef="#br0" timeOffset="41398.3679">14122 3238 7353,'0'0'0,"25"-15"4902,-25 15-4902,0 0 4644,0 0-4644,7 17 4386,-7-17-4386,0 22 1032,0-22-1032,-20 21 645,20-21-645,-21 31 774,21-31-774,-37 31 516,37-31-516,-43 34 645,43-34-645,-60 31 258,60-31-258,-64 31 258,64-31-258,-73 22 0,73-22 0,-74 18 129,74-18-129,-70 15-129,70-15 129,-68 9-258,68-9 258,-59 16-1032,59-16 1032,-60 1-3483,60-1 3483,-37 18-4515,37-18 4515,-27 15-4902,27-15 4902,-12 25-5160,12-25 5160</inkml:trace>
  <inkml:trace contextRef="#ctx0" brushRef="#br0" timeOffset="41577.3781">14021 3814 6708</inkml:trace>
  <inkml:trace contextRef="#ctx0" brushRef="#br0" timeOffset="41706.3855">14021 3814 6708,'-13'34'4644,"13"-34"-4644,-11 22 4644,11-22-4644,-13 29 4128,13-29-4128,-24 24 516,24-24-516,-25 30 645,25-30-645,-34 19 645,34-19-645,-38 19 516,38-19-516,-48 11 387,48-11-387,-45 5 258,45-5-258,-47 1-129,47-1 129,-44-1-129,44 1 129,-38-5-903,38 5 903,-38-18-3096,38 18 3096,-21-12-4515,21 12 4515,-15-11-4515,15 11 4515,0 0-5160,0 0 5160,0-16-4643,0 16 4643</inkml:trace>
  <inkml:trace contextRef="#ctx0" brushRef="#br0" timeOffset="42293.4191">14260 3353 8127,'0'0'0,"2"-14"4257,-2 14-4257,11 0 4386,-11 0-4386,9 31 2838,-9-31-2838,12 33 387,-12-33-387,12 49 516,-12-49-516,8 58 258,-8-58-258,6 61 258,-6-61-258,6 63 129,-6-63-129,3 59 129,-3-59-129,0 53 129,0-53-129,-1 42 258,1-42-258,-9 22 516,9-22-516,0 0 516,0 0-516,-22 0 387,22 0-387,-7-24 387,7 24-387,-11-51 516,11 51-516,-4-56 387,4 56-387,-5-74 516,5 74-516,0-75 258,0 75-258,9-74 129,-9 74-129,15-73-129,-15 73 129,20-65 129,-20 65-129,27-56-258,-27 56 258,33-45 0,-33 45 0,37-31-129,-37 31 129,37-18-129,-37 18 129,34-7 0,-34 7 0,33 1-129,-33-1 129,28 17 0,-28-17 0,20 27 0,-20-27 0,10 38 0,-10-38 0,0 44 0,0-44 0,-5 53 0,5-53 0,-18 54 0,18-54 0,-24 54 0,24-54 0,-30 53 129,30-53-129,-31 45 258,31-45-258,-31 37 387,31-37-387,-27 34 387,27-34-387,-24 27 387,24-27-387,-14 21 387,14-21-387,-8 18 387,8-18-387,1 19 258,-1-19-258,14 17 387,-14-17-387,24 26 129,-24-26-129,31 23 129,-31-23-129,34 27 0,-34-27 0,41 28-258,-41-28 258,37 24-903,-37-24 903,45 35-4257,-45-35 4257,30 22-4773,-30-22 4773,34 22-5160,-34-22 5160,19 9-5547,-19-9 5547</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34:17.462"/>
    </inkml:context>
    <inkml:brush xml:id="br0">
      <inkml:brushProperty name="width" value="0.05292" units="cm"/>
      <inkml:brushProperty name="height" value="0.05292" units="cm"/>
      <inkml:brushProperty name="color" value="#1F497D"/>
    </inkml:brush>
    <inkml:context xml:id="ctx1">
      <inkml:inkSource xml:id="inkSrc144">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4-09-22T13:47:28.026"/>
    </inkml:context>
  </inkml:definitions>
  <inkml:trace contextRef="#ctx0" brushRef="#br0">17328 1097 12255</inkml:trace>
  <inkml:trace contextRef="#ctx0" brushRef="#br0" timeOffset="305.0174">17328 1097 12255,'21'-58'5805,"-21"58"-5805,0 0 4644,0 0-4644,14-77 4386,-14 77-4386,0 0 1032,0 0-1032,5-75 774,-5 75-774,0 0 903,0 0-903,0 0 387,0 0-387,-54-20 645,54 20-645,0 0-129,0 0 129,-69 80 258,69-80-258,-33 72 0,33-72 0,-33 94-129,33-94 129,-27 93 0,27-93 0,-19 97 0,19-97 0,-9 86 0,9-86 0,0 82 129,0-82-129,10 67 258,-10-67-258,26 53 129,-26-53-129,34 33 129,-34-33-129,43 1 645,-43-1-645,45 1 129,-45-1-129,50-12 129,-50 12-129,45-27 388,-45 27-388,0 0-259,0 0 259,71-109 259,-71 109-259,18-85-388,-18 85 388,6-94 258,-6 94-258,-4-88-129,4 88 129,-20-88 129,20 88-129,-29-90-903,29 90 903,-38-71-258,38 71 258,-42-56-516,42 56 516,0 0-774,0 0 774,-86-44-1032,86 44 1032,0 0-1806,0 0 1806,-67 15-3999,67-15 3999,0 0-5418,0 0 5418,-26 70-5031,26-70 5031,0 0-6192,0 0 6192,10 78-4773,-10-78 4773</inkml:trace>
  <inkml:trace contextRef="#ctx0" brushRef="#br0" timeOffset="689.0394">17569 1048 12126,'0'0'0,"7"171"5418,-7-171-5418,7 102 5418,-7-102-5418,0 96 4902,0-96-4902,5 101 1677,-5-101-1677,0 80 645,0-80-645,0 68 1032,0-68-1032,-4 45 129,4-45-129,0 28 774,0-28-774,0 0 258,0 0-258,9-9 129,-9 9-129,12-51 129,-12 51-129,17-70-129,-17 70 129,20-81 259,-20 81-259,21-88-259,-21 88 259,23-88 0,-23 88 0,22-85-516,-22 85 516,21-72 129,-21 72-129,20-55 0,-20 55 0,0 0 387,0 0-387,0 0 259,0 0-259,53 62 0,-53-62 0,14 71 0,-14-71 0,13 73 0,-13-73 0,12 80 0,-12-80 0,11 81 0,-11-81 0,9 71 0,-9-71 0,8 49 0,-8-49 0,8 26-517,-8-26 517,17 0-3612,-17 0 3612,0 0-5031,0 0 5031,29-74-4644,-29 74 4644,13-70-6192,-13 70 6192,23-93-5934,-23 93 5934</inkml:trace>
  <inkml:trace contextRef="#ctx0" brushRef="#br0" timeOffset="1142.0653">18118 503 14190,'0'0'0,"1"-60"5547,-1 60-5547,0 0 5289,0 0-5289,0 0 5160,0 0-5160,-1 86 774,1-86-774,-1 71 387,1-71-387,-9 88 516,9-88-516,-8 102 258,8-102-258,-11 116 129,11-116-129,-9 125-258,9-125 258,-11 124 0,11-124 0,-5 111 258,5-111-258,-4 104-129,4-104 129,0 85 258,0-85-258,1 62-387,-1-62 387,8 55 0,-8-55 0,14 31-645,-14-31 645,14 22-387,-14-22 387,21 13-3354,-21-13 3354,0 0-5160,0 0 5160,24-4-5160,-24 4 5160,0 0-5418,0 0 5418,18-14-6192,-18 14 6192</inkml:trace>
  <inkml:trace contextRef="#ctx0" brushRef="#br0" timeOffset="1665.0952">18201 1386 10707,'0'0'0,"20"65"5547,-20-65-5547,17 36 5160,-17-36-5160,12 31 4773,-12-31-4773,17 26 774,-17-26-774,15 15 129,-15-15-129,17 26 903,-17-26-903,14 4 387,-14-4-387,19 5 387,-19-5-387,13-2-129,-13 2 129,16-13 258,-16 13-258,0 0 258,0 0-258,0 0 258,0 0-258,33-70 0,-33 70 0,0 0 129,0 0-129,14-71 516,-14 71-516,0 0 129,0 0-129,0 0 387,0 0-387,0 0 258,0 0-258,6-40 129,-6 40-129,1 28 258,-1-28-258,0 50 387,0-50-387,3 68 387,-3-68-387,2 79-258,-2-79 258,1 90-129,-1-90 129,3 96-258,-3-96 258,4 101-129,-4-101 129,1 95 0,-1-95 0,3 98-387,-3-98 387,0 85-129,0-85 129,0 68-516,0-68 516,-4 58 129,4-58-129,-8 37-258,8-37 258,-17 15 258,17-15-258,-18-3-129,18 3 129,-24-25 129,24 25-129,-26-41 516,26 41-516,-29-53 258,29 53-258,-28-53 516,28 53-516,-27-55 387,27 55-387,-25-52 516,25 52-516,-17-46 0,17 46 0,-12-29 259,12 29-259,-5-17-130,5 17 130,0 0-387,0 0 387,12-1-1290,-12 1 1290,0 0-4902,0 0 4902,31 12-5547,-31-12 5547,23 14-5418,-23-14 5418,34 30-6063,-34-30 6063</inkml:trace>
  <inkml:trace contextRef="#ctx0" brushRef="#br0" timeOffset="2177.1245">18970 1404 12255,'0'0'0,"9"5"5676,-9-5-5676,0 39 4902,0-39-4902,0 51 5676,0-51-5676,-2 50 2838,2-50-2838,-3 66 645,3-66-645,-5 68 129,5-68-129,-7 68 0,7-68 0,-4 55-258,4-55 258,-4 52-129,4-52 129,-2 34 0,2-34 0,0 21 258,0-21-258,0 0 258,0 0-258,22 0 258,-22 0-258,21-23 259,-21 23-259,23-48 0,-23 48 0,26-50 0,-26 50 0,28-62 0,-28 62 0,27-93 0,-27 93 0,27-93 0,-27 93 0,21-88 0,-21 88 0,17-90 0,-17 90 0,14-76 0,-14 76 0,11-65 0,-11 65 0,11-54 0,-11 54 0,6-48-1420,-6 48 1420,0 0-4128,0 0 4128,0 0-5289,0 0 5289,0 0-5805,0 0 5805,32 84-5676,-32-84 5676,17 56-6063,-17-56 6063</inkml:trace>
  <inkml:trace contextRef="#ctx0" brushRef="#br0" timeOffset="2350.1344">19405 1576 14190,'0'0'0,"-8"77"5418,8-77-5418,-9 57 4773,9-57-4773,0 60 4773,0-60-4773,3 63-258,-3-63 258,-2 34-2709,2-34 2709,2 25-4902,-2-25 4902,2 14-5031,-2-14 5031,16 2-5289,-16-2 5289,16-20-6192,-16 20 6192</inkml:trace>
  <inkml:trace contextRef="#ctx0" brushRef="#br0" timeOffset="2889.1652">19500 923 12900,'0'0'0,"-8"-68"5676,8 68-5676,0 0 5418,0 0-5418,0 0 4902,0 0-4902,0 0-258,0 0 258,0 0-387,0 0 387,0 0-2838,0 0 2838,0 0-4902,0 0 4902,0 0-5031,0 0 5031,44-11-5418,-44 11 5418,0 0-5934,0 0 5934,0 0-2580,0 0 2580,0 0-1290,0 0 1290,0 0 0,0 0 0,0 0 3096,0 0-3096,48 3 5289,-48-3-5289,0 0 5289,0 0-5289,14 53 5031,-14-53-5031,0 0 4902,0 0-4902,10 105 2193,-10-105-2193,15 74 1806,-15-74-1806,2 84 1032,-2-84-1032,7 89 774,-7-89-774,5 91 129,-5-91-129,3 97 516,-3-97-516,4 95 129,-4-95-129,3 95 129,-3-95-129,1 87 0,-1-87 0,2 79-258,-2-79 258,1 58-258,-1-58 258,1 51-258,-1-51 258,0 33 0,0-33 0,0 22-129,0-22 129,0 0 129,0 0-129,4-10 516,-4 10-516,1-27 258,-1 27-258,5-42 645,-5 42-645,6-38 258,-6 38-258,9-40 516,-9 40-516,12-38 258,-12 38-258,15-39 387,-15 39-387,20-16 130,-20 16-130,24-16 0,-24 16 0,28 0 0,-28 0 0,30 11 0,-30-11 0,29 19 0,-29-19 0,28 28 0,-28-28 0,21 36 0,-21-36 0,17 47-388,-17-47 388,8 36-258,-8-36 258,0 38-387,0-38 387,-9 30-129,9-30 129,-23 20-258,23-20 258,-33 4-258,33-4 258,-38 0-258,38 0 258,-39-12-387,39 12 387,-46-37-903,46 37 903,-32-40-4773,32 40 4773,-39-45-4902,39 45 4902,-22-41-5289,22 41 5289,-17-43-5418,17 43 5418</inkml:trace>
  <inkml:trace contextRef="#ctx0" brushRef="#br0" timeOffset="3481.1991">20052 1702 13545,'0'0'0,"31"73"5160,-31-73-5160,16 52 4386,-16-52-4386,7 54 4515,-7-54-4515,9 47-129,-9-47 129,4 41 129,-4-41-129,2 36-129,-2-36 129,7 18 0,-7-18 0,0 0-258,0 0 258,16-4 129,-16 4-129,13-26 387,-13 26-387,16-42 129,-16 42-129,21-45 516,-21 45-516,24-44 129,-24 44-129,26-52 516,-26 52-516,30-35 129,-30 35-129,30-33 516,-30 33-516,30-15 0,-30 15 0,27-8 129,-27 8-129,24 0 129,-24 0-129,21 9 0,-21-9 0,17 10 129,-17-10-129,12 19 129,-12-19-129,6 13 0,-6-13 0,0 17 0,0-17 0,0 14 129,0-14-129,-6 18-258,6-18 258,-12 14 0,12-14 0,-13 15-258,13-15 258,-12 15-129,12-15 129,-13 22-387,13-22 387,-8 20-129,8-20 129,-5 22-387,5-22 387,-1 19-129,1-19 129,0 15-129,0-15 129,10 6-129,-10-6 129,13 6-129,-13-6 129,15 5 0,-15-5 0,16 0 0,-16 0 0,17-12 129,-17 12-129,12-16 387,-12 16-387,10-20 129,-10 20-129,8-22 387,-8 22-387,5-20 129,-5 20-129,1-17 516,-1 17-516,0-24 0,0 24 0,0-18 387,0 18-387,0 0 0,0 0 0,-14-13 0,14 13 0,0 0 0,0 0 0,-16 18-258,16-18 258,-6 25 0,6-25 0,-4 28-387,4-28 387,0 39 0,0-39 0,0 40-258,0-40 258,5 32-258,-5-32 258,12 31-258,-12-31 258,17 22-129,-17-22 129,21 11-258,-21-11 258,29 1-645,-29-1 645,22-19-4257,-22 19 4257,37-29-4644,-37 29 4644,31-44-4902,-31 44 4902,40-56-5418,-40 56 5418</inkml:trace>
  <inkml:trace contextRef="#ctx0" brushRef="#br0" timeOffset="3568.2041">20815 751 11868</inkml:trace>
  <inkml:trace contextRef="#ctx0" brushRef="#br0" timeOffset="3829.219">20815 751 11868,'0'0'5418,"0"0"-5418,0 0 5160,0 0-5160,21 61 4902,-21-61-4902,4 117 1548,-4-117-1548,7 127 1032,-7-127-1032,2 146 0,-2-146 0,0 158 645,0-158-645,0 152-387,0-152 387,0 144 129,0-144-129,0 131-387,0-131 387,0 105-387,0-105 387,3 76-1161,-3-76 1161,0 54-2064,0-54 2064,17 26-4902,-17-26 4902,0 0-4773,0 0 4773,25-18-4902,-25 18 4902,7-53-3999,-7 53 3999,16-63-1419,-16 63 1419,2-71-645,-2 71 645,4-77 645,-4 77-645,8-63 1935,-8 63-1935,-7-65 5160,7 65-5160,-1-44 4773,1 44-4773,-18-34 4902,18 34-4902,-15-12 3741,15 12-3741,-30 0 1548,30 0-1548,-23 6 1161,23-6-1161,-34 22 645,34-22-645,-31 18 129,31-18-129,-31 31-903,31-31 903,-42 23-4257,42-23 4257,-24 18-5031,24-18 5031,-21 22-5289,21-22 5289,0 0-5418,0 0 5418</inkml:trace>
  <inkml:trace contextRef="#ctx0" brushRef="#br0" timeOffset="3951.226">21038 1706 14577</inkml:trace>
  <inkml:trace contextRef="#ctx0" brushRef="#br0" timeOffset="4017.2297">21038 1706 14577,'-11'89'5160,"11"-89"-5160,-2 58 4386,2-58-4386,-7 49 4128,7-49-4128,-8 32-1806,8-32 1806,0 40-4773,0-40 4773,-3 22-4644,3-22 4644,6 13-5289,-6-13 5289,10 0-5289,-10 0 5289</inkml:trace>
  <inkml:trace contextRef="#ctx0" brushRef="#br0" timeOffset="4293.2455">21221 1703 13803,'0'0'0,"0"9"5160,0-9-5160,-10 22 4773,10-22-4773,-7 32 4386,7-32-4386,-13 34 387,13-34-387,-11 31 129,11-31-129,-13 38 387,13-38-387,-10 30-129,10-30 129,-7 22-129,7-22 129,0 17-387,0-17 387,0 0-129,0 0 129,16 13 129,-16-13-129,18 0 0,-18 0 0,23-6 0,-23 6 0,26-13 0,-26 13 0,30-22 387,-30 22-387,25-21 258,-25 21-258,25-22 516,-25 22-516,18-25 129,-18 25-129,11-23 387,-11 23-387,0-19 129,0 19-129,-2-22 129,2 22-129,-12-15-645,12 15 645,-26-7-4257,26 7 4257,-19 0-5031,19 0 5031,-26-3-5031,26 3 5031,-16 5-5418,16-5 5418</inkml:trace>
  <inkml:trace contextRef="#ctx0" brushRef="#br0" timeOffset="4960.2836">21424 1760 11997,'0'0'0,"32"-15"5031,-32 15-5031,9 13 4386,-9-13-4386,16 22 4257,-16-22-4257,5 39 903,-5-39-903,9 35-129,-9-35 129,6 37 129,-6-37-129,5 34-129,-5-34 129,1 32 0,-1-32 0,3 20-387,-3-20 387,0 0 0,0 0 0,0 0 387,0 0-387,18-11 129,-18 11-129,11-25 387,-11 25-387,11-35 129,-11 35-129,14-34 387,-14 34-387,16-34 387,-16 34-387,17-28 645,-17 28-645,18-32 387,-18 32-387,18-16 387,-18 16-387,17-4 387,-17 4-387,17 0 387,-17 0-387,16 19 387,-16-19-387,14 23-129,-14-23 129,11 28 258,-11-28-258,9 35-129,-9-35 129,9 42 0,-9-42 0,8 30-387,-8-30 387,5 29 0,-5-29 0,7 14-645,-7-14 645,0 0 0,0 0 0,12 0-129,-12 0 129,9-18 0,-9 18 0,8-22 387,-8 22-387,8-25 0,-8 25 0,4-24 387,-4 24-387,8-28 0,-8 28 0,3-10 516,-3 10-516,5-13 129,-5 13-129,0 0 258,0 0-258,0 0 258,0 0-258,0 0-387,0 0 387,0 0 0,0 0 0,2 9-258,-2-9 258,2 16-129,-2-16 129,0 16-387,0-16 387,1 24-129,-1-24 129,1 21-258,-1-21 258,1 29-387,-1-29 387,0 31 129,0-31-129,0 33-258,0-33 258,0 31 129,0-31-129,-2 32-129,2-32 129,-8 27 129,8-27-129,-10 23 0,10-23 0,-15 18 129,15-18-129,-17 7 0,17-7 0,-19 0 0,19 0 0,-22-12 129,22 12-129,-20-18 129,20 18-129,-18-30 0,18 30 0,-16-26 0,16 26 0,-13-23 0,13 23 0,-8-22 0,8 22 0,-4-15 129,4 15-129,0 0 0,0 0 0,9 0-129,-9 0 129,9 2-258,-9-2 258,17 22-774,-17-22 774,11 9-3354,-11-9 3354,20 17-5031,-20-17 5031,10 10-4773,-10-10 4773,15 12-5418,-15-12 5418,0 0-5418,0 0 5418</inkml:trace>
  <inkml:trace contextRef="#ctx0" brushRef="#br0" timeOffset="5021.2872">21461 1652 8514</inkml:trace>
  <inkml:trace contextRef="#ctx0" brushRef="#br0" timeOffset="5076.2903">21461 1652 8514,'-86'-80'4386,"86"80"-4386,-26-28 3096,26 28-3096,-17-9 129,17 9-129,0 0-2193,0 0 2193,12 18-3999,-12-18 3999,30 30-4902,-30-30 4902</inkml:trace>
  <inkml:trace contextRef="#ctx0" brushRef="#br0" timeOffset="5377.3075">22322 1214 9933</inkml:trace>
  <inkml:trace contextRef="#ctx0" brushRef="#br0" timeOffset="5505.3149">22322 1214 9933,'0'39'5418,"0"-39"-5418,4 57 5676,-4-57-5676,0 79 5031,0-79-5031,10 94 3741,-10-94-3741,1 105-258,-1-105 258,0 110 129,0-110-129,-3 109 0,3-109 0,-5 101 258,5-101-258,-11 85-516,11-85 516,-8 67-516,8-67 516,-6 54-645,6-54 645,-8 17-2322,8-17 2322,0 0-4902,0 0 4902,3-18-4515,-3 18 4515,14-42-5418,-14 42 5418,16-52-5547,-16 52 5547</inkml:trace>
  <inkml:trace contextRef="#ctx0" brushRef="#br0" timeOffset="5566.3183">22453 1569 13932</inkml:trace>
  <inkml:trace contextRef="#ctx0" brushRef="#br0" timeOffset="5653.3233">22453 1569 13932,'-30'-2'5289,"30"2"-5289,-33 22 4644,33-22-4644,-34 19 5031,34-19-5031,-46 11 903,46-11-903,-46 16 516,46-16-516,-47 10 0,47-10 0,-48 3-1290,48-3 1290,-35 0-4902,35 0 4902,0 0-4773,0 0 4773,-48-45-4902,48 45 4902,-9-16-5547,9 16 5547</inkml:trace>
  <inkml:trace contextRef="#ctx0" brushRef="#br0" timeOffset="6457.3693">22560 1157 12900,'0'0'0,"6"123"5805,-6-123-5805,-2 62 5934,2-62-5934,-11 78 4644,11-78-4644,-9 90 774,9-90-774,-14 88 0,14-88 0,-15 90 0,15-90 0,-16 77-387,16-77 387,-15 70 0,15-70 0,-11 57-645,11-57 645,-8 56-516,8-56 516,-1 31-258,1-31 258,1 10-645,-1-10 645,12 0-129,-12 0 129,18-15 129,-18 15-129,22-25 0,-22 25 0,25-34 129,-25 34-129,28-41 129,-28 41-129,29-30 258,-29 30-258,29-23 129,-29 23-129,25-19 516,-25 19-516,24-9 129,-24 9-129,19-5 0,-19 5 0,17 8-129,-17-8 129,13 24-258,-13-24 258,8 26-129,-8-26 129,6 26-258,-6-26 258,6 19-129,-6-19 129,5 19-387,-5-19 387,5 16 0,-5-16 0,4 17-387,-4-17 387,0 0 129,0 0-129,12-11 387,-12 11-387,4-12 129,-4 12-129,5-23 516,-5 23-516,4-20 129,-4 20-129,5-17 516,-5 17-516,3-17 258,-3 17-258,0-16 387,0 16-387,0 0 258,0 0-258,0 0 129,0 0-129,-8 0 0,8 0 0,-6 8-387,6-8 387,-9 12 0,9-12 0,-7 14-258,7-14 258,-7 19-129,7-19 129,-5 18-258,5-18 258,-5 16-129,5-16 129,0 11-387,0-11 387,0 12 129,0-12-129,0 0 0,0 0 0,18 6 0,-18-6 0,12 0 0,-12 0 0,14-2 0,-14 2 0,16-6 0,-16 6 0,16-5 0,-16 5 0,16-9 0,-16 9 0,16-5 0,-16 5 0,13-6-129,-13 6 129,14-1 0,-14 1 0,14 0 0,-14 0 0,14 0 129,-14 0-129,16-2 258,-16 2-258,16-13 129,-16 13-129,14-17 258,-14 17-258,15-23 129,-15 23-129,17-38 258,-17 38-258,18-43 258,-18 43-258,15-57 129,-15 57-129,12-63 258,-12 63-258,9-73-387,-9 73 387,8-71 129,-8 71-129,3-76-258,-3 76 258,1-65 129,-1 65-129,0-55-129,0 55 129,0 0 258,0 0-258,0-77 0,0 77 0,0 0 0,0 0 0,0 0 258,0 0-258,-5 51 258,5-51-258,0 68 387,0-68-387,0 74 0,0-74 0,2 89 258,-2-89-258,7 92-387,-7-92 387,9 98 0,-9-98 0,12 90-645,-12-90 645,12 82-516,-12-82 516,22 65-1806,-22-65 1806,12 40-4902,-12-40 4902,26 30-5160,-26-30 5160,20 4-5031,-20-4 5031,26-4-5547,-26 4 5547</inkml:trace>
  <inkml:trace contextRef="#ctx0" brushRef="#br0" timeOffset="6577.3762">23261 1705 13029,'0'0'0,"-29"-66"5418,29 66-5418,-22-14 4644,22 14-4644,-34-2 4644,34 2-4644,-35-7 645,35 7-645,-46 0-774,46 0 774,-59 0-4386,59 0 4386,-62 0-4644,62 0 4644,-72 0-5418,72 0 5418,-72 11-5934,72-11 5934</inkml:trace>
  <inkml:trace contextRef="#ctx0" brushRef="#br0" timeOffset="7101.4061">17111 2291 13416</inkml:trace>
  <inkml:trace contextRef="#ctx0" brushRef="#br0" timeOffset="7217.4128">17111 2291 13416,'-4'25'5418,"4"-25"-5418,-7 43 5160,7-43-5160,0 76 4902,0-76-4902,0 86 516,0-86-516,0 101 258,0-101-258,0 103 258,0-103-258,-4 101 258,4-101-258,0 95 129,0-95-129,-1 75-129,1-75 129,0 66-645,0-66 645,-1 37-1290,1-37 1290,2 28-4902,-2-28 4902,0 0-5547,0 0 5547,12-7-5547,-12 7 5547,8-29-6579,-8 29 6579</inkml:trace>
  <inkml:trace contextRef="#ctx0" brushRef="#br0" timeOffset="7801.4462">17199 2871 11094,'37'51'5934,"-37"-51"-5934,21 24 5031,-21-24-5031,34 28 5289,-34-28-5289,29 8 903,-29-8-903,37 9 903,-37-9-903,29 0 387,-29 0-387,31-11-129,-31 11 129,23-22 0,-23 22 0,20-26-258,-20 26 258,12-33-129,-12 33 129,1-33-516,-1 33 516,-2-35-129,2 35 129,-16-24-516,16 24 516,-24-18-129,24 18 129,-26-8 0,26 8 0,-29 2 0,29-2 0,-28 14 258,28-14-258,-24 29 129,24-29-129,-17 36 516,17-36-516,-8 45 129,8-45-129,0 46 0,0-46 0,12 45 129,-12-45-129,23 44-129,-23-44 129,34 40-129,-34-40 129,39 31-774,-39-31 774,48 21-387,-48-21 387,49 11-903,-49-11 903,54 1-516,-54-1 516,47-3-516,-47 3 516,49-23-516,-49 23 516,38-33 129,-38 33-129,37-40-387,-37 40 387,25-46-129,-25 46 129,17-45-258,-17 45 258,10-44 387,-10 44-387,0-41 129,0 41-129,-6-26 387,6 26-387,-16-12 129,16 12-129,-21 0-129,21 0 129,-25 5 387,25-5-387,-24 22 645,24-22-645,-26 32 387,26-32-387,-21 37 129,21-37-129,-20 40 258,20-40-258,-12 36 0,12-36 0,-6 30 129,6-30-129,0 27 0,0-27 0,1 17-129,-1-17 129,12 6-387,-12-6 387,17-1-129,-17 1 129,19-14 387,-19 14-387,22-23-129,-22 23 129,21-29-129,-21 29 129,21-29-129,-21 29 129,19-30 129,-19 30-129,17-24-129,-17 24 129,13-15 516,-13 15-516,12-6 129,-12 6-129,9 5 0,-9-5 0,9 20 129,-9-20-129,8 27 0,-8-27 0,10 36-129,-10-36 129,7 32-1290,-7-32 1290,19 39-4515,-19-39 4515,15 25-5160,-15-25 5160,27 26-5160,-27-26 5160,24 6-6063,-24-6 6063</inkml:trace>
  <inkml:trace contextRef="#ctx0" brushRef="#br0" timeOffset="8192.4684">18163 2882 9546,'0'0'0,"-9"5"5031,9-5-5031,-13 19 5031,13-19-5031,-23 19 4386,23-19-4386,-23 28 387,23-28-387,-27 30 258,27-30-258,-29 31 129,29-31-129,-27 34 129,27-34-129,-22 32-258,22-32 258,-12 32 0,12-32 0,-2 27-516,2-27 516,5 17-129,-5-17 129,20 11 129,-20-11-129,26 0 129,-26 0-129,37-14 129,-37 14-129,37-33 258,-37 33-258,41-46 258,-41 46-258,36-67 258,-36 67-258,34-75 387,-34 75-387,23-94 516,-23 94-516,19-97 258,-19 97-258,8-97 258,-8 97-258,1-88 258,-1 88-258,-4-78 387,4 78-387,-12-58 258,12 58-258,-18-33 258,18 33-258,-20-6 129,20 6-129,-18 20 129,18-20-129,-17 58 387,17-58-387,-12 75 258,12-75-258,-7 95 516,7-95-516,0 105 129,0-105-129,0 108-129,0-108 129,17 109-387,-17-109 387,20 96-1032,-20-96 1032,42 94-4515,-42-94 4515,36 62-5031,-36-62 5031,55 53-5031,-55-53 5031,53 25-5934,-53-25 5934</inkml:trace>
  <inkml:trace contextRef="#ctx0" brushRef="#br0" timeOffset="8517.4868">18789 2581 11868,'0'0'0,"15"-4"5418,-15 4-5418,1 12 4902,-1-12-4902,7 44 4773,-7-44-4773,0 48 516,0-48-516,4 65 774,-4-65-774,1 78 258,-1-78-258,0 80 129,0-80-129,3 91 0,-3-91 0,1 87-129,-1-87 129,4 78 0,-4-78 0,3 60-774,-3-60 774,10 55-1935,-10-55 1935,3 20-5160,-3-20 5160,12 10-5031,-12-10 5031,8-13-5160,-8 13 5160,14-27-5676,-14 27 5676</inkml:trace>
  <inkml:trace contextRef="#ctx0" brushRef="#br0" timeOffset="8646.4945">18919 2967 8385,'0'0'0,"0"-104"5160,0 104-5160,-16-44 5031,16 44-5031,-16-21 4773,16 21-4773,-32-20 1806,32 20-1806,-26 0 1032,26 0-1032,-41 2 387,41-2-387,-43 7-516,43-7 516,-32 22-4515,32-22 4515,-42 14-4644,42-14 4644,-25 26-5160,25-26 5160,-23 15-5805,23-15 5805</inkml:trace>
  <inkml:trace contextRef="#ctx0" brushRef="#br0" timeOffset="8930.5108">19082 2925 10965,'0'0'0,"3"34"5805,-3-34-5805,-13 24 4644,13-24-4644,-15 41 4902,15-41-4902,-22 41 903,22-41-903,-19 42 129,19-42-129,-17 46 258,17-46-258,-13 45 0,13-45 0,-3 39 258,3-39-258,0 30 0,0-30 0,12 17 258,-12-17-258,21 9 258,-21-9-258,25 0 129,-25 0-129,31-13 258,-31 13-258,30-31 258,-30 31-258,25-34 387,-25 34-387,21-42 129,-21 42-129,15-47 129,-15 47-129,6-47-387,-6 47 387,-5-49-903,5 49 903,-7-36-4644,7 36 4644,-30-41-4902,30 41 4902,-28-24-5418,28 24 5418,-35-33-6063,35 33 6063</inkml:trace>
  <inkml:trace contextRef="#ctx0" brushRef="#br0" timeOffset="9424.539">19687 2962 13029,'0'0'0,"32"-14"5160,-32 14-5160,13 0 4386,-13 0-4386,0-13 4773,0 13-4773,0 0 258,0 0-258,-18-8 387,18 8-387,-21 0 387,21 0-387,-28 0 129,28 0-129,-30 5 0,30-5 0,-32 13 0,32-13 0,-31 21 387,31-21-387,-24 29-129,24-29 129,-18 25 0,18-25 0,-6 30-129,6-30 129,0 28-258,0-28 258,9 23-129,-9-23 129,20 16-258,-20-16 258,24 10 0,-24-10 0,27 0-387,-27 0 387,29-10 129,-29 10-129,28-10 258,-28 10-258,23-18 0,-23 18 0,19-20 258,-19 20-258,13-16 129,-13 16-129,0 0 387,0 0-387,8-12 0,-8 12 0,0 0 0,0 0 0,-8 24 0,8-24 0,-10 29-258,10-29 258,-7 36-129,7-36 129,-4 39-516,4-39 516,0 45-774,0-45 774,0 26-1935,0-26 1935,17 30-4773,-17-30 4773,18 8-4644,-18-8 4644,30 3-5031,-30-3 5031,30-17-5547,-30 17 5547</inkml:trace>
  <inkml:trace contextRef="#ctx0" brushRef="#br0" timeOffset="10332.591">20243 2862 12513,'0'0'0,"17"9"5289,-17-9-5289,22-4 5160,-22 4-5160,3-18 4773,-3 18-4773,0 0 516,0 0-516,-4-23 516,4 23-516,-12-13 387,12 13-387,-20-5 258,20 5-258,-23 0 129,23 0-129,-28 6 129,28-6-129,-27 27 387,27-27-387,-27 38 0,27-38 0,-23 43 0,23-43 0,-13 55 0,13-55 0,-5 60 0,5-60 0,1 58 129,-1-58-129,15 50-129,-15-50 129,25 40 0,-25-40 0,30 25-387,-30-25 387,37 5-129,-37-5 129,41-10-258,-41 10 258,42-36-387,-42 36 387,37-66-645,-37 66 645,38-79-774,-38 79 774,27-102-774,-27 102 774,22-110-774,-22 110 774,13-117-645,-13 117 645,11-117-516,-11 117 516,1-109 0,-1 109 0,0-92 129,0 92-129,-1-73 645,1 73-645,-4-45 516,4 45-516,-2-14 516,2 14-516,-1 8 645,1-8-645,0 46 645,0-46-645,0 71 516,0-71-516,3 95 516,-3-95-516,5 109 258,-5-109-258,1 124 258,-1-124-258,3 121 258,-3-121-258,1 116 258,-1-116-258,2 99 129,-2-99-129,0 83 258,0-83-258,1 60 0,-1-60 0,1 33-258,-1-33 258,8 12-129,-8-12 129,8-7-387,-8 7 387,12-31-129,-12 31 129,16-42 129,-16 42-129,17-48-129,-17 48 129,21-47 0,-21 47 0,24-44-129,-24 44 129,30-33 129,-30 33-129,28-21 129,-28 21-129,33-3 258,-33 3-258,29 6 0,-29-6 0,32 25-258,-32-25 258,27 35 0,-27-35 0,29 35-129,-29-35 129,25 40 129,-25-40-129,24 32-258,-24-32 258,24 26 0,-24-26 0,19 10-258,-19-10 258,20-2 0,-20 2 0,20-19 258,-20 19-258,18-25 0,-18 25 0,15-36 258,-15 36-258,13-41 0,-13 41 0,7-40-129,-7 40 129,1-36-129,-1 36 129,-2-27 387,2 27-387,-14-15-129,14 15 129,-19-7 0,19 7 0,-23 0-129,23 0 129,-24 15 0,24-15 0,-23 29 0,23-29 0,-20 33 129,20-33-129,-16 39 0,16-39 0,-8 39-387,8-39 387,0 39 0,0-39 0,1 32-387,-1-32 387,16 29-129,-16-29 129,17 15-387,-17-15 387,24 4-129,-24-4 129,23-3-129,-23 3 129,22-19 0,-22 19 0,25-26 129,-25 26-129,17-28 0,-17 28 0,17-30 129,-17 30-129,12-23 129,-12 23-129,8-13 258,-8 13-258,0 0 129,0 0-129,0 0 129,0 0-129,8 27 0,-8-27 0,3 30-129,-3-30 129,1 42 0,-1-42 0,0 41-387,0-41 387,8 48-1161,-8-48 1161,0 24-4773,0-24 4773,9 24-4773,-9-24 4773,0 0-5160,0 0 5160,21 0-5547,-21 0 5547</inkml:trace>
  <inkml:trace contextRef="#ctx0" brushRef="#br0" timeOffset="11160.6383">21133 2849 8256,'0'0'0,"11"73"5031,-11-73-5031,6 55 4902,-6-55-4902,1 54 4515,-1-54-4515,7 66 2322,-7-66-2322,0 59 645,0-59-645,1 55 129,-1-55-129,0 45 258,0-45-258,0 33-258,0-33 258,0 21 0,0-21 0,0 0-129,0 0 129,0 0 0,0 0 0,9-27-129,-9 27 129,10-34-129,-10 34 129,9-42 0,-9 42 0,16-44-129,-16 44 129,15-48 258,-15 48-258,20-43 129,-20 43-129,21-35 258,-21 35-258,23-24 129,-23 24-129,22-11 387,-22 11-387,21-1 0,-21 1 0,23 4 129,-23-4-129,21 22 0,-21-22 0,20 26-129,-20-26 129,18 31 0,-18-31 0,20 31-258,-20-31 258,18 28 129,-18-28-129,19 21-258,-19-21 258,20 14 0,-20-14 0,18 6 0,-18-6 0,19-2 0,-19 2 0,15-12 0,-15 12 0,14-20-129,-14 20 129,8-30 0,-8 30 0,6-30-129,-6 30 129,0-30 258,0 30-258,0-29 0,0 29 0,-4-25 258,4 25-258,-9-14 0,9 14 0,-12-4 387,12 4-387,-16 0 0,16 0 0,-16 18 129,16-18-129,-17 29 129,17-29-129,-13 37-258,13-37 258,-13 45 129,13-45-129,-7 56 0,7-56 0,-5 56 258,5-56-258,0 59 0,0-59 0,0 64 129,0-64-129,4 65 387,-4-65-387,8 63 258,-8-63-258,5 66 258,-5-66-258,1 61 129,-1-61-129,0 57 0,0-57 0,-6 50 0,6-50 0,-15 41 129,15-41-129,-19 32 0,19-32 0,-23 19 0,23-19 0,-23 8 129,23-8-129,-27-4 258,27 4-258,-20-23 258,20 23-258,-17-31 387,17 31-387,-8-43 258,8 43-258,0-45 258,0 45-258,6-55 258,-6 55-258,20-53 258,-20 53-258,32-51 0,-32 51 0,37-48 0,-37 48 0,46-45 0,-46 45 0,50-41 129,-50 41-129,53-39 0,-53 39 0,51-36-129,-51 36 129,52-34-258,-52 34 258,41-37-129,-41 37 129,38-37-258,-38 37 258,29-37-129,-29 37 129,20-39-258,-20 39 258,13-34 0,-13 34 0,1-32 0,-1 32 0,-2-26 129,2 26-129,-15-17 0,15 17 0,-21-7 387,21 7-387,-24 0 0,24 0 0,-27 10 0,27-10 0,-27 22 129,27-22-129,-23 32-258,23-32 258,-19 39 129,19-39-129,-12 47-258,12-47 258,-1 46-129,1-46 129,1 44-387,-1-44 387,17 43-129,-17-43 129,23 34-516,-23-34 516,31 36-903,-31-36 903,27 13-4644,-27-13 4644,42 16-4902,-42-16 4902,38-7-5031,-38 7 5031,46-6-5418,-46 6 5418</inkml:trace>
  <inkml:trace contextRef="#ctx0" brushRef="#br0" timeOffset="11531.6595">22382 3013 12513,'0'0'0,"8"76"5547,-8-76-5547,6 52 5160,-6-52-5160,0 41 4902,0-41-4902,0 43 258,0-43-258,0 35 0,0-35 0,-4 21-516,4-21 516,0 20-4644,0-20 4644,0 0-4773,0 0 4773,-1-18-5289,1 18 5289,-5-34-5547,5 34 5547</inkml:trace>
  <inkml:trace contextRef="#ctx0" brushRef="#br0" timeOffset="11664.667">22332 2797 8643,'0'0'0,"0"0"5160,0 0-5160,6 12 4128,-6-12-4128,11 6 2064,-11-6-2064,15 13-3354,-15-13 3354,16 6-4515,-16-6 4515,24 7-4773,-24-7 4773,21-4-5418,-21 4 5418</inkml:trace>
  <inkml:trace contextRef="#ctx0" brushRef="#br0" timeOffset="11942.683">22598 2991 7224,'0'0'0,"-3"123"4902,3-123-4902,-1 66 5031,1-66-5031,-4 45 4773,4-45-4773,0 48 1677,0-48-1677,0 23 516,0-23-516,0 15 774,0-15-774,0 0 387,0 0-387,13-26 258,-13 26-258,8-30 129,-8 30-129,16-35 258,-16 35-258,13-41 258,-13 41-258,21-37 258,-21 37-258,20-35 387,-20 35-387,25-23 387,-25 23-387,25-9 387,-25 9-387,29 7 258,-29-7-258,29 19 258,-29-19-258,29 32 258,-29-32-258,28 46 0,-28-46 0,25 46-258,-25-46 258,25 59-1677,-25-59 1677,11 37-4773,-11-37 4773,13 40-4902,-13-40 4902,0 13-5547,0-13 5547,0 0-6063,0 0 6063</inkml:trace>
  <inkml:trace contextRef="#ctx0" brushRef="#br0" timeOffset="13712.7843">17361 4453 29799,'0'0'0,"38"-145"129,-38 145-129,14-91 0,-14 91 0,14-102 0,-14 102 0,4-96 0,-4 96 0,0-84 0,0 84 0,-8-66 0,8 66 0,-16-48 0,16 48 0,-19-22 0,19 22 0,-19 0 129,19 0-129,-17 28 0,17-28 0,-13 62 129,13-62-129,-11 81 129,11-81-129,-4 94 258,4-94-258,0 110 129,0-110-129,3 114 129,-3-114-129,13 110 129,-13-110-129,17 103 129,-17-103-129,19 91 129,-19-91-129,22 72-129,-22-72 129,21 54-258,-21-54 258,20 25-516,-20-25 516,22 16-1419,-22-16 1419,11-14-5289,-11 14 5289,14-25-5160,-14 25 5160,6-47-5934,-6 47 5934,10-49-6063,-10 49 6063</inkml:trace>
  <inkml:trace contextRef="#ctx0" brushRef="#br0" timeOffset="14288.8172">17240 4297 10320,'0'0'0,"0"19"5160,0-19-5160,-16 7 4773,16-7-4773,-15 16 4644,15-16-4644,-23 5 516,23-5-516,-24 9 387,24-9-387,-29 9 516,29-9-516,-21 12 387,21-12-387,-21 13 387,21-13-387,-12 22 258,12-22-258,-4 19 258,4-19-258,0 24 258,0-24-258,9 25 258,-9-25-258,22 25 129,-22-25-129,26 25 129,-26-25-129,30 22 0,-30-22 0,37 18-258,-37-18 258,30 4-903,-30-4 903,41 4-4773,-41-4 4773,24-2-5160,-24 2 5160,25-7-5289,-25 7 5289,12-20-5934,-12 20 5934</inkml:trace>
  <inkml:trace contextRef="#ctx0" brushRef="#br0" timeOffset="14653.8381">17665 4364 12126,'0'0'0,"10"47"5676,-10-47-5676,0 23 5031,0-23-5031,5 32 4902,-5-32-4902,-1 28 0,1-28 0,0 19-516,0-19 516,0 22-4257,0-22 4257,0 0-5031,0 0 5031,0 0-5160,0 0 5160,-10-14-5805,10 14 5805</inkml:trace>
  <inkml:trace contextRef="#ctx0" brushRef="#br0" timeOffset="14771.8449">17610 4158 8901,'0'0'0,"0"0"2580,0 0-2580,11-3 258,-11 3-258,14 4-387,-14-4 387,16 0-4644,-16 0 4644,18-2-5031,-18 2 5031</inkml:trace>
  <inkml:trace contextRef="#ctx0" brushRef="#br0" timeOffset="15123.8649">17916 4339 9159,'0'0'0,"15"155"5160,-15-155-5160,0 76 5031,0-76-5031,3 80 4644,-3-80-4644,0 68 774,0-68-774,0 63 645,0-63-645,-7 46 645,7-46-645,-7 33 258,7-33-258,-5 18 129,5-18-129,0 0 129,0 0-129,-11-13 129,11 13-129,-1-35 129,1 35-129,0-53 129,0 53-129,2-57 258,-2 57-258,10-65 129,-10 65-129,13-65 129,-13 65-129,17-62 258,-17 62-258,20-58 129,-20 58-129,24-47 129,-24 47-129,25-34 0,-25 34 0,29-21 129,-29 21-129,25-5 0,-25 5 0,24 5-129,-24-5 129,20 17 0,-20-17 0,15 30 0,-15-30 0,7 37-129,-7-37 129,1 41 0,-1-41 0,-1 37-258,1-37 258,-16 38-129,16-38 129,-21 24-387,21-24 387,-24 19-774,24-19 774,-38 0-4773,38 0 4773,-29-3-4644,29 3 4644,-33-25-5418,33 25 5418,-21-24-5676,21 24 5676</inkml:trace>
  <inkml:trace contextRef="#ctx0" brushRef="#br0" timeOffset="15439.8831">18318 4410 8901,'0'0'0,"-5"33"4902,5-33-4902,-12 22 4644,12-22-4644,-15 27 4128,15-27-4128,-15 31 258,15-31-258,-14 32 258,14-32-258,-11 35 129,11-35-129,-8 33 129,8-33-129,0 27 0,0-27 0,7 19 0,-7-19 0,14 12 129,-14-12-129,20 0 0,-20 0 0,26-7 129,-26 7-129,24-19 129,-24 19-129,25-25 129,-25 25-129,19-33 129,-19 33-129,13-33 129,-13 33-129,5-39-129,-5 39 129,0-42-258,0 42 258,-6-30-1677,6 30 1677,-19-38-4515,19 38 4515,-22-34-4515,22 34 4515,-26-36-5031,26 36 5031,-23-30-5418,23 30 5418</inkml:trace>
  <inkml:trace contextRef="#ctx0" brushRef="#br0" timeOffset="15580.8911">18605 3892 9159</inkml:trace>
  <inkml:trace contextRef="#ctx0" brushRef="#br0" timeOffset="15844.9062">18605 3892 9159,'6'68'5289,"-6"-68"-5289,-2 59 4902,2-59-4902,-15 63 4773,15-63-4773,-4 82 1032,4-82-1032,-15 79 774,15-79-774,-6 87 516,6-87-516,-8 80 387,8-80-387,0 73 129,0-73-129,11 64 129,-11-64-129,18 49 0,-18-49 0,24 39 0,-24-39 0,32 29 0,-32-29 0,33 13 0,-33-13 0,36 1 0,-36-1 0,36-10 0,-36 10 0,32-24 0,-32 24 0,25-31 0,-25 31 0,17-31 0,-17 31 0,13-35 0,-13 35 0,4-34 0,-4 34 0,0-29 0,0 29 0,-10-21 0,10 21 0,-16-11 0,16 11 0,-19 0 0,19 0 0,-18 5 0,18-5 0,-19 18-129,19-18 129,-11 31 129,11-31-129,-6 39-129,6-39 129,0 44-129,0-44 129,8 46-516,-8-46 516,21 52-1032,-21-52 1032,14 40-4773,-14-40 4773,31 37-4773,-31-37 4773,30 19-5031,-30-19 5031,40 15-5805,-40-15 5805</inkml:trace>
  <inkml:trace contextRef="#ctx0" brushRef="#br0" timeOffset="16199.9265">19512 4345 10836</inkml:trace>
  <inkml:trace contextRef="#ctx0" brushRef="#br0" timeOffset="16844.9634">19512 4345 10836,'0'78'5160,"0"-78"-5160,0 47 5031,0-47-5031,0 62 5031,0-62-5031,-6 53 774,6-53-774,0 54 516,0-54-516,-6 41 516,6-41-516,-1 34 129,1-34-129,-1 15 258,1-15-258,0 0 0,0 0 0,2-14 129,-2 14-129,5-34 0,-5 34 0,8-42 0,-8 42 0,10-48 0,-10 48 0,12-50 0,-12 50 0,13-49-129,-13 49 129,12-44 0,-12 44 0,12-33 0,-12 33 0,11-18-129,-11 18 129,9-2-129,-9 2 129,9 14-129,-9-14 129,6 29-258,-6-29 258,5 39-129,-5-39 129,4 46-129,-4-46 129,8 44-129,-8-44 129,4 40-387,-4-40 387,8 35-129,-8-35 129,8 18-258,-8-18 258,14 4-258,-14-4 258,16-1-258,-16 1 258,16-15-129,-16 15 129,17-23-129,-17 23 129,23-28-129,-23 28 129,19-26 129,-19 26-129,23-26-129,-23 26 129,21-21 258,-21 21-258,17-19 129,-17 19-129,16-13 258,-16 13-258,12-11 129,-12 11-129,13-4 129,-13 4-129,0 0 258,0 0-258,17 0 129,-17 0-129,0 0 129,0 0-129,0 0 129,0 0-129,12 3 0,-12-3 0,0 0 129,0 0-129,0 0 0,0 0 0,15 11 0,-15-11 0,0 0 129,0 0-129,14 4-129,-14-4 129,0 0 0,0 0 0,18 0 0,-18 0 0,11 0 129,-11 0-129,11 0 0,-11 0 0,0 0 0,0 0 0,18-4 0,-18 4 0,0 0 129,0 0-129,9-8 129,-9 8-129,0 0 258,0 0-258,0 0 129,0 0-129,0 0 129,0 0-129,5 15 0,-5-15 0,0 16 0,0-16 0,0 20-129,0-20 129,-1 21-129,1-21 129,0 23-129,0-23 129,0 27 0,0-27 0,7 25-129,-7-25 129,12 18 0,-12-18 0,16 13-129,-16-13 129,19 3 0,-19-3 0,20 0 129,-20 0-129,24-8 0,-24 8 0,26-17 258,-26 17-258,21-23 0,-21 23 0,19-28 0,-19 28 0,14-28 129,-14 28-129,8-28 0,-8 28 0,1-25 0,-1 25 0,-3-23-129,3 23 129,-19-11-516,19 11 516,-29-14-903,29 14 903,-25 0-4773,25 0 4773,-42-1-4773,42 1 4773,-38 3-5160,38-3 5160,-41 4-5805,41-4 5805</inkml:trace>
  <inkml:trace contextRef="#ctx0" brushRef="#br0" timeOffset="17549.0037">20282 4391 7353,'0'0'0,"7"61"5031,-7-61-5031,0 39 4902,0-39-4902,2 45 4257,-2-45-4257,0 37 2322,0-37-2322,1 43 387,-1-43-387,0 30 645,0-30-645,0 24 0,0-24 0,0 11 129,0-11-129,0 0-129,0 0 129,2-13 0,-2 13 0,4-26 129,-4 26-129,5-34-129,-5 34 129,4-37 129,-4 37-129,8-41-129,-8 41 129,8-39 129,-8 39-129,12-35 0,-12 35 0,14-29 0,-14 29 0,15-14 0,-15 14 0,14-4-129,-14 4 129,16 0 0,-16 0 0,16 13 0,-16-13 0,14 20 0,-14-20 0,14 23 129,-14-23-129,12 28 0,-12-28 0,8 21-129,-8-21 129,9 16 0,-9-16 0,0 0 0,0 0 0,14 9 0,-14-9 0,0 0 0,0 0 0,16-9 0,-16 9 0,8-14-129,-8 14 129,12-16 0,-12 16 0,9-8 129,-9 8-129,12-10 0,-12 10 0,13-2 129,-13 2-129,12 0 0,-12 0 0,15 3 0,-15-3 0,13 13 0,-13-13 0,13 17 0,-13-17 0,13 14 0,-13-14 0,13 12 0,-13-12 0,16 13 0,-16-13 0,16 4-129,-16-4 129,17 3-129,-17-3 129,21 0 0,-21 0 0,18-12 0,-18 12 0,19-16 129,-19 16-129,20-17 0,-20 17 0,16-19-129,-16 19 129,13-20 0,-13 20 0,10-20 0,-10 20 0,5-15 0,-5 15 0,0-11-129,0 11 129,0 0 0,0 0 0,-11-6 0,11 6 0,-13 0 0,13 0 0,-16 8 0,16-8 0,-16 14 129,16-14-129,-15 20 0,15-20 0,-13 22 0,13-22 0,-7 26-129,7-26 129,-2 25 0,2-25 0,0 27-516,0-27 516,13 30-516,-13-30 516,12 20-1548,-12-20 1548,27 23-4515,-27-23 4515,24 17-4644,-24-17 4644,31 13-5160,-31-13 5160,25 0-5289,-25 0 5289</inkml:trace>
  <inkml:trace contextRef="#ctx0" brushRef="#br0" timeOffset="17687.0114">20980 4413 5547</inkml:trace>
  <inkml:trace contextRef="#ctx0" brushRef="#br0" timeOffset="18105.0354">20980 4413 5547,'-7'64'4515,"7"-64"-4515,-2 32 4386,2-32-4386,-2 26 4128,2-26-4128,-4 20 774,4-20-774,0 24 645,0-24-645,-1 11 645,1-11-645,0 0 258,0 0-258,0 0 258,0 0-258,13 6 129,-13-6-129,10-7 0,-10 7 0,10-14 129,-10 14-129,16-14-258,-16 14 258,12-16 129,-12 16-129,14-13-258,-14 13 258,12-12 0,-12 12 0,13-4-129,-13 4 129,12 0 129,-12 0-129,0 0-129,0 0 129,16 23-129,-16-23 129,9 17 129,-9-17-129,9 19 0,-9-19 0,7 18 258,-7-18-258,13 22 0,-13-22 0,8 15 387,-8-15-387,16 7 0,-16-7 0,14 0 387,-14 0-387,19-5 258,-19 5-258,23-19 129,-23 19-129,26-25 258,-26 25-258,27-41 129,-27 41-129,28-51 258,-28 51-258,30-61 0,-30 61 0,31-69 129,-31 69-129,30-75 0,-30 75 0,28-71 129,-28 71-129,26-69 129,-26 69-129,20-59 0,-20 59 0,16-51 0,-16 51 0,13-35 129,-13 35-129,7-18 129,-7 18-129,0 0 258,0 0-258,0 14 129,0-14-129,-2 33 258,2-33-258,-10 47 387,10-47-387,-11 57 258,11-57-258,-13 63 129,13-63-129,-11 70 129,11-70-129,-10 73 129,10-73-129,-11 69-387,11-69 387,0 69-645,0-69 645,-4 51-2064,4-51 2064,7 48-4644,-7-48 4644,10 29-4773,-10-29 4773,23 24-5160,-23-24 5160,20 0-5418,-20 0 5418</inkml:trace>
  <inkml:trace contextRef="#ctx0" brushRef="#br0" timeOffset="18259.0443">21643 4295 8256,'0'0'0,"-28"-28"5031,28 28-5031,-27 0 4644,27 0-4644,-44 4 4515,44-4-4515,-49 7 903,49-7-903,-64 0 645,64 0-645,-70-5-516,70 5 516,-71-3-4128,71 3 4128,-73-15-4515,73 15 4515,-58-14-5031,58 14 5031,-50-23-5676,50 23 5676</inkml:trace>
  <inkml:trace contextRef="#ctx0" brushRef="#br0" timeOffset="23954.3701">22086 4400 8514,'0'0'0,"12"-27"5289,-12 27-5289,0 0 5031,0 0-5031,8-16 4644,-8 16-4644,7 6 1677,-7-6-1677,0 0 903,0 0-903,0 14 774,0-14-774,-3 15 258,3-15-258,-4 21 258,4-21-258,-5 22 258,5-22-258,-7 28 129,7-28-129,-4 30 0,4-30 0,-4 26-129,4-26 129,-5 23 129,5-23-129,-3 18 0,3-18 0,-1 13 129,1-13-129,0 0 0,0 0 0,0 16 129,0-16-129,0 0-129,0 0 129,0 0 0,0 0 0,0 0 0,0 0 0,0 0-129,0 0 129,0 0 0,0 0 0,0 12 0,0-12 0,0 0-129,0 0 129,0 0 129,0 0-129,0 9 0,0-9 0,0 0 0,0 0 0,0 0 0,0 0 0,0 0 129,0 0-129,0 13-129,0-13 129,0 0 129,0 0-129,0 0 0,0 0 0,10 1-129,-10-1 129,0 0 129,0 0-129,11 2-129,-11-2 129,0 0 129,0 0-129,13 5 0,-13-5 0,0 0 0,0 0 0,11 0 0,-11 0 0,0 0 129,0 0-129,9 0 0,-9 0 0,0 0 0,0 0 0,16-8 0,-16 8 0,10-14 129,-10 14-129,11-13-129,-11 13 129,12-15 258,-12 15-258,14-16 0,-14 16 0,12-17 129,-12 17-129,13-19 0,-13 19 0,10-16 129,-10 16-129,9-18 0,-9 18 0,0 0 129,0 0-129,12-20 129,-12 20-129,0 0 0,0 0 0,5-12 0,-5 12 0,0 0 0,0 0 0,0 0 129,0 0-129,0 0 0,0 0 0,0 0 0,0 0 0,0 0 0,0 0 0,0 0 0,0 0 0,4 12 0,-4-12 0,0 0 129,0 0-129,0 19 0,0-19 0,0 12 0,0-12 0,0 0 0,0 0 0,0 21 0,0-21 0,0 12 0,0-12 0,0 11 0,0-11 0,0 0-129,0 0 129,8 18-129,-8-18 129,0 0-258,0 0 258,22 9 0,-22-9 0,15 0 0,-15 0 0,22-4 0,-22 4 0,21-14 0,-21 14 0,24-20 0,-24 20 0,21-21 129,-21 21-129,19-27-129,-19 27 129,16-32 129,-16 32-129,10-27-258,-10 27 258,7-30-516,-7 30 516,2-18-1419,-2 18 1419,-5-24-5031,5 24 5031,0 0-4902,0 0 4902,-17-18-5418,17 18 5418,0 0-5934,0 0 5934</inkml:trace>
  <inkml:trace contextRef="#ctx0" brushRef="#br0" timeOffset="24210.3847">22594 4484 10965,'0'0'0,"-9"59"5031,9-59-5031,0 31 4644,0-31-4644,-4 21 4515,4-21-4515,-2 20-258,2-20 258,0 12-774,0-12 774,0 0-3483,0 0 3483,0-16-4644,0 16 4644,5-27-4902,-5 27 4902,12-34-5289,-12 34 5289</inkml:trace>
  <inkml:trace contextRef="#ctx0" brushRef="#br0" timeOffset="24477.4">22738 4034 3612,'0'0'0,"26"-8"4902,-26 8-4902,11-9 4902,-11 9-4902,15 0 4644,-15 0-4644,0 0 2064,0 0-2064,20 0 1935,-20 0-1935,0 0 1548,0 0-1548,8 24 1419,-8-24-1419,0 22 903,0-22-903,0 37 774,0-37-774,-6 43 516,6-43-516,-2 52 258,2-52-258,-6 55 387,6-55-387,-6 64 258,6-64-258,-1 59 0,1-59 0,-3 55 258,3-55-258,0 47 0,0-47 0,0 38-516,0-38 516,11 32-903,-11-32 903,0 10-4902,0-10 4902,17 4-4902,-17-4 4902,15-12-5418,-15 12 5418,23-20-5934,-23 20 5934</inkml:trace>
  <inkml:trace contextRef="#ctx0" brushRef="#br0" timeOffset="24704.413">23057 3923 10449,'0'0'0,"16"48"5418,-16-48-5418,1 39 5031,-1-39-5031,7 56 5031,-7-56-5031,0 58 774,0-58-774,2 67 774,-2-67-774,0 62 516,0-62-516,0 63 387,0-63-387,0 59 129,0-59-129,1 56 129,-1-56-129,6 44 0,-6-44 0,3 35-516,-3-35 516,10 32-1935,-10-32 1935,0 0-5031,0 0 5031,20 17-5160,-20-17 5160,0 0-5547,0 0 5547,9-14-5805,-9 14 5805</inkml:trace>
  <inkml:trace contextRef="#ctx0" brushRef="#br0" timeOffset="26119.4939">17395 5881 9546</inkml:trace>
  <inkml:trace contextRef="#ctx0" brushRef="#br0" timeOffset="26400.5098">17395 5881 9546,'23'-30'5547,"-23"30"-5547,0 0 5031,0 0-5031,5-29 4902,-5 29-4902,8-13 516,-8 13-516,-7-12 258,7 12-258,-14-4 258,14 4-258,-24 0-129,24 0 129,-25 16-129,25-16 129,-27 24-129,27-24 129,-28 29-258,28-29 258,-24 38-129,24-38 129,-21 41-129,21-41 129,-13 46 0,13-46 0,-7 42-129,7-42 129,0 30 129,0-30-129,11 23 0,-11-23 0,17 6 129,-17-6-129,22 0 0,-22 0 0,28-15 0,-28 15 0,26-26 0,-26 26 0,28-37 0,-28 37 0,25-40 0,-25 40 0,21-37 129,-21 37-129,16-30 0,-16 30 0,8-22 129,-8 22-129,0 0 129,0 0-129,0 0 129,0 0-129,5 24 129,-5-24-129,0 40 258,0-40-258,-1 49 129,1-49-129,0 51 129,0-51-129,0 48-258,0-48 258,7 43-516,-7-43 516,6 16-4257,-6-16 4257,24 7-4773,-24-7 4773,22-14-5418,-22 14 5418,28-37-5934,-28 37 5934</inkml:trace>
  <inkml:trace contextRef="#ctx0" brushRef="#br0" timeOffset="26761.5304">17689 5306 9804,'0'0'0,"-6"73"5418,6-73-5418,0 71 5031,0-71-5031,-5 79 4902,5-79-4902,0 93 645,0-93-645,-3 94 516,3-94-516,-3 93 258,3-93-258,-5 89 258,5-89-258,-1 77 129,1-77-129,-1 67 129,1-67-129,0 50 0,0-50 0,0 32 129,0-32-129,1 13 0,-1-13 0,0 0 0,0 0 0,21-6 0,-21 6 0,14-22-129,-14 22 129,16-24 129,-16 24-129,18-30 0,-18 30 0,22-27 129,-22 27-129,20-22 0,-20 22 0,22-13 0,-22 13 0,19-4 129,-19 4-129,15 0 0,-15 0 0,11 16 129,-11-16-129,5 26 0,-5-26 0,0 30 129,0-30-129,-10 35-129,10-35 129,-15 29 0,15-29 0,-25 25-129,25-25 129,-27 17-129,27-17 129,-27 4-387,27-4 387,-25 0-1161,25 0 1161,-28-16-5031,28 16 5031,-14-26-5160,14 26 5160,-12-39-5547,12 39 5547,0-36-6063,0 36 6063</inkml:trace>
  <inkml:trace contextRef="#ctx0" brushRef="#br0" timeOffset="27084.5491">18180 5749 10707,'0'0'0,"17"7"5418,-17-7-5418,2 16 5031,-2-16-5031,-7 0 4128,7 0-4128,-13 5 258,13-5-258,-20 12 258,20-12-258,-17 15 258,17-15-258,-20 16 129,20-16-129,-17 21 129,17-21-129,-13 22 0,13-22 0,-7 29 129,7-29-129,0 28 0,0-28 0,7 25 129,-7-25-129,13 26 0,-13-26 0,14 28 129,-14-28-129,15 26-129,-15-26 129,10 28 0,-10-28 0,6 21 129,-6-21-129,0 19-129,0-19 129,-11 14 0,11-14 0,-20 10-129,20-10 129,-26 3-258,26-3 258,-35-1-1032,35 1 1032,-27-5-4773,27 5 4773,-34-17-5031,34 17 5031,-27-11-5418,27 11 5418,-22-19-5805,22 19 5805</inkml:trace>
  <inkml:trace contextRef="#ctx0" brushRef="#br0" timeOffset="27410.5678">18306 5871 7482,'0'0'0,"0"0"5031,0 0-5031,2 9 5031,-2-9-5031,-4 15 4515,4-15-4515,-6 23 516,6-23-516,-11 25 387,11-25-387,-8 32 258,8-32-258,-4 35 258,4-35-258,0 35 129,0-35-129,4 30 129,-4-30-129,15 31 129,-15-31-129,21 20 129,-21-20-129,26 15 258,-26-15-258,28 1 129,-28-1-129,29 0 258,-29 0-258,22-17 258,-22 17-258,20-24 129,-20 24-129,12-33 0,-12 33 0,3-38 258,-3 38-258,-3-42 0,3 42 0,-13-43-258,13 43 258,-19-32-1032,19 32 1032,-36-40-4386,36 40 4386,-30-28-4902,30 28 4902,-31-24-5160,31 24 5160,-25-14-5547,25 14 5547</inkml:trace>
  <inkml:trace contextRef="#ctx0" brushRef="#br0" timeOffset="27716.5853">18528 5920 3870,'0'0'0,"3"89"5418,-3-89-5418,1 54 5031,-1-54-5031,0 54 4902,0-54-4902,7 57 2193,-7-57-2193,0 46 1161,0-46-1161,6 43 903,-6-43-903,3 21 774,-3-21-774,12 10 645,-12-10-645,9-3 387,-9 3-387,16-23 387,-16 23-387,15-35 129,-15 35-129,18-40 129,-18 40-129,21-44-129,-21 44 129,21-43 0,-21 43 0,24-36-387,-24 36 387,20-32-516,-20 32 516,23-18-1032,-23 18 1032,16-20-1806,-16 20 1806,27-1-4902,-27 1 4902,18-3-5160,-18 3 5160,24 3-5289,-24-3 5289,20 2-5676,-20-2 5676</inkml:trace>
  <inkml:trace contextRef="#ctx0" brushRef="#br0" timeOffset="28129.6089">18945 5566 4386,'0'0'0,"-7"-25"5418,7 25-5418,-13-5 5031,13 5-5031,-4 20 4773,4-20-4773,-10 30 1548,10-30-1548,0 54 1677,0-54-1677,-10 56 903,10-56-903,-5 68 645,5-68-645,-5 67 387,5-67-387,-4 68 258,4-68-258,-4 60 129,4-60-129,0 58 129,0-58-129,0 46 129,0-46-129,0 39-129,0-39 129,7 25 129,-7-25-129,8 16-129,-8-16 129,10 8 0,-10-8 0,12 0 0,-12 0 0,12-7 0,-12 7 0,17-18 129,-17 18-129,17-18 0,-17 18 0,18-20 129,-18 20-129,19-17 0,-19 17 0,21-11 387,-21 11-387,19-6 129,-19 6-129,17 6 0,-17-6 0,14 21 129,-14-21-129,12 29 129,-12-29-129,7 35 129,-7-35-129,1 41 129,-1-41-129,0 42 129,0-42-129,-10 37 0,10-37 0,-19 30 129,19-30-129,-22 21 0,22-21 0,-28 4 0,28-4 0,-29-2 0,29 2 0,-28-17-258,28 17 258,-30-37-645,30 37 645,-21-35-3612,21 35 3612,-27-49-4773,27 49 4773,-13-47-5289,13 47 5289,-12-50-5418,12 50 5418,-1-44-5805,1 44 5805</inkml:trace>
  <inkml:trace contextRef="#ctx0" brushRef="#br0" timeOffset="28462.6279">19939 5642 9933,'0'0'0,"4"45"5418,-4-45-5418,-5 37 5031,5-37-5031,-6 55 5031,6-55-5031,-14 59 387,14-59-387,-13 68 387,13-68-387,-16 69 0,16-69 0,-14 61-387,14-61 387,-9 57-1677,9-57 1677,-12 36-4644,12-36 4644,0 25-5160,0-25 5160,0 0-5418,0 0 5418,23-9-5805,-23 9 5805</inkml:trace>
  <inkml:trace contextRef="#ctx0" brushRef="#br0" timeOffset="28626.6373">20131 5658 9417,'0'0'0,"6"-43"5418,-6 43-5418,-16-9 5289,16 9-5289,-25 5 5031,25-5-5031,-42 11 774,42-11-774,-49 20 645,49-20-645,-60 21 387,60-21-387,-64 24-129,64-24 129,-59 26-774,59-26 774,-67 21-4902,67-21 4902,-44 27-5031,44-27 5031,-37 18-5676,37-18 5676,-17 20-5805,17-20 5805</inkml:trace>
  <inkml:trace contextRef="#ctx0" brushRef="#br0" timeOffset="28840.6494">20181 6066 9417,'0'0'0,"-54"45"5805,54-45-5805,-44 25 5160,44-25-5160,-55 15 5031,55-15-5031,-58 15 387,58-15-387,-62 7 516,62-7-516,-61 5 129,61-5-129,-53 3-645,53-3 645,-51 0-3741,51 0 3741,-29 0-5031,29 0 5031,-20 0-5289,20 0 5289,0 0-6063,0 0 6063</inkml:trace>
  <inkml:trace contextRef="#ctx0" brushRef="#br0" timeOffset="29019.6598">20419 5827 8643</inkml:trace>
  <inkml:trace contextRef="#ctx0" brushRef="#br0" timeOffset="29360.6791">20419 5827 8643,'17'122'5547,"-17"-122"-5547,7 78 5031,-7-78-5031,0 74 4773,0-74-4773,0 79 774,0-79-774,-10 65 516,10-65-516,-12 52 258,12-52-258,-16 38 387,16-38-387,-16 12 129,16-12-129,-16-6 0,16 6 0,-10-32 129,10 32-129,-10-53 0,10 53 0,-1-61 129,1 61-129,4-74 129,-4 74-129,12-75 0,-12 75 0,18-71 0,-18 71 0,26-62 258,-26 62-258,31-51 0,-31 51 0,36-38 129,-36 38-129,39-25 129,-39 25-129,37-15 129,-37 15-129,33-6 0,-33 6 0,30 0 129,-30 0-129,24 7 0,-24-7 0,15 15 0,-15-15 0,5 19 0,-5-19 0,-4 19 0,4-19 0,-14 22 0,14-22 0,-23 26 0,23-26 0,-25 30 0,25-30 0,-29 31 0,29-31 0,-26 36 0,26-36 0,-23 35 0,23-35 0,-16 36 129,16-36-129,-9 39 0,9-39 0,0 39 129,0-39-129,9 32 129,-9-32-129,19 33 0,-19-33 0,25 26 0,-25-26 0,33 20-129,-33-20 129,33 15-387,-33-15 387,42 11-1290,-42-11 1290,24-2-5031,-24 2 5031,34-9-5160,-34 9 5160,21-25-5547,-21 25 5547,24-28-5934,-24 28 5934</inkml:trace>
  <inkml:trace contextRef="#ctx0" brushRef="#br0" timeOffset="30224.7287">21187 5802 5676,'0'0'0,"4"58"5418,-4-58-5418,0 44 5031,0-44-5031,-7 45 4773,7-45-4773,-4 60 2967,4-60-2967,-9 47 129,9-47-129,-8 46 258,8-46-258,-7 35 387,7-35-387,-6 29 129,6-29-129,-1 14 129,1-14-129,0 0 258,0 0-258,9-10 129,-9 10-129,17-24 387,-17 24-387,21-33 129,-21 33-129,26-36 258,-26 36-258,32-39 0,-32 39 0,36-36 129,-36 36-129,38-33 129,-38 33-129,37-29 0,-37 29 0,38-17 129,-38 17-129,37-10 0,-37 10 0,37-7 0,-37 7 0,33-2 129,-33 2-129,34-1 0,-34 1 0,33-1 129,-33 1-129,33-4-129,-33 4 129,28-9 0,-28 9 0,28-12 0,-28 12 0,24-16 0,-24 16 0,18-20 0,-18 20 0,13-20 0,-13 20 0,5-19 0,-5 19 0,0-18-129,0 18 129,-16-6 129,16 6-129,-22-3 0,22 3 0,-28 7 0,28-7 0,-34 21 0,34-21 0,-33 28 0,33-28 0,-32 33 0,32-33 0,-25 43 0,25-43 0,-20 45 0,20-45 0,-10 39-129,10-39 129,0 37-129,0-37 129,8 26-129,-8-26 129,17 14-129,-17-14 129,25 7-258,-25-7 258,25 0-129,-25 0 129,29-12-258,-29 12 258,28-22-129,-28 22 129,28-22-129,-28 22 129,22-23 0,-22 23 0,16-20 0,-16 20 0,13-9 0,-13 9 0,0 0 129,0 0-129,0 0 0,0 0 0,7 19 129,-7-19-129,0 28 0,0-28 0,0 34 0,0-34 0,-3 33-1032,3-33 1032,8 37-4515,-8-37 4515,5 24-4773,-5-24 4773,19 21-5289,-19-21 5289,18 11-5805,-18-11 5805</inkml:trace>
  <inkml:trace contextRef="#ctx0" brushRef="#br0" timeOffset="30636.7523">22106 5842 9288,'0'0'0,"0"0"5418,0 0-5418,-13 7 5160,13-7-5160,-24 7 5031,24-7-5031,-19 18 516,19-18-516,-28 19 387,28-19-387,-27 29 387,27-29-387,-29 34 258,29-34-258,-25 33 129,25-33-129,-18 34 0,18-34 0,-11 30-129,11-30 129,0 29-258,0-29 258,8 18 0,-8-18 0,20 7-129,-20-7 129,26-1 0,-26 1 0,35-21-258,-35 21 258,40-37-129,-40 37 129,44-56 0,-44 56 0,45-72 129,-45 72-129,39-89 129,-39 89-129,36-100 129,-36 100-129,28-103 258,-28 103-258,20-103 258,-20 103-258,10-100 258,-10 100-258,4-86 387,-4 86-387,-3-62 258,3 62-258,-11-38 258,11 38-258,-19-8 258,19 8-258,-21 14 129,21-14-129,-23 48 129,23-48-129,-19 76 0,19-76 0,-18 97 0,18-97 0,-13 111 129,13-111-129,-9 117 0,9-117 0,-1 117-129,1-117 129,2 107-258,-2-107 258,11 95-516,-11-95 516,22 89-1806,-22-89 1806,18 52-5031,-18-52 5031,31 35-5289,-31-35 5289,24 10-5934,-24-10 5934,33-2-6063,-33 2 6063</inkml:trace>
  <inkml:trace contextRef="#ctx0" brushRef="#br0" timeOffset="30782.7606">22393 5866 8643,'0'0'0,"-7"87"5676,7-87-5676,-2 58 5160,2-58-5160,-4 52 4644,4-52-4644,0 54-258,0-54 258,0 42-4386,0-42 4386,2 32-4773,-2-32 4773,9 23-5289,-9-23 5289,10 6-5418,-10-6 5418</inkml:trace>
  <inkml:trace contextRef="#ctx0" brushRef="#br0" timeOffset="31164.7825">22649 6038 9804,'0'0'0,"12"0"5418,-12 0-5418,16 9 5031,-16-9-5031,0 0 4902,0 0-4902,0 13 645,0-13-645,-8 8 387,8-8-387,-14 11 129,14-11-129,-16 11 129,16-11-129,-16 18-129,16-18 129,-16 18 0,16-18 0,-13 17 0,13-17 0,-7 23 0,7-23 0,0 16-258,0-16 258,6 15 0,-6-15 0,15 9 0,-15-9 0,20 3 0,-20-3 0,24-3 129,-24 3-129,25-13-129,-25 13 129,25-25 258,-25 25-258,17-31 0,-17 31 0,15-35 129,-15 35-129,6-36 0,-6 36 0,0-36 0,0 36 0,-1-30 0,1 30 0,-9-21 0,9 21 0,-15-10 0,15 10 0,-14 0-129,14 0 129,-14 17-129,14-17 129,-10 28 0,10-28 0,-5 39 0,5-39 0,-2 47 129,2-47-129,0 44 129,0-44-129,7 42 0,-7-42 0,13 37 0,-13-37 0,12 22-516,-12-22 516,20 14-1548,-20-14 1548,0 0-4644,0 0 4644,21-23-5031,-21 23 5031,0-41-5547,0 41 5547,0-46-5805,0 46 5805</inkml:trace>
  <inkml:trace contextRef="#ctx0" brushRef="#br0" timeOffset="31285.7894">22596 5819 11868,'0'0'0,"-47"-33"5676,47 33-5676,-9 0 5547,9 0-5547,-9 11 5160,9-11-5160,4 21 774,-4-21-774,7 18-129,-7-18 129,0 0-4773,0 0 4773,20 17-5031,-20-17 5031,16-7-5676,-16 7 5676,20-22-6063,-20 22 6063</inkml:trace>
  <inkml:trace contextRef="#ctx0" brushRef="#br0" timeOffset="31608.8079">23042 5248 10191,'0'0'0,"-1"-11"5418,1 11-5418,0 24 5031,0-24-5031,0 49 4902,0-49-4902,8 81 903,-8-81-903,1 94 645,-1-94-645,7 114 258,-7-114-258,6 122 129,-6-122-129,8 122-129,-8-122 129,8 114-645,-8-114 645,4 85-2322,-4-85 2322,12 72-4902,-12-72 4902,7 32-5160,-7-32 5160,11 9-5418,-11-9 5418,7-21-5934,-7 21 5934</inkml:trace>
  <inkml:trace contextRef="#ctx0" brushRef="#br0" timeOffset="31740.8154">23145 5709 10062,'0'0'0,"-1"-102"5676,1 102-5676,-11-28 5160,11 28-5160,0 0 5031,0 0-5031,-21 0 903,21 0-903,-13 14 645,13-14-645,-20 17-129,20-17 129,-22 7-1290,22-7 1290,-21 16-5031,21-16 5031,-23 6-5160,23-6 5160,0 0-5547,0 0 5547,-13 0-6192,13 0 6192</inkml:trace>
  <inkml:trace contextRef="#ctx0" brushRef="#br0" timeOffset="31916.8255">23327 5884 10191,'0'0'0,"-4"45"5418,4-45-5418,-6 24 4902,6-24-4902,-8 23 4128,8-23-4128,-13 18-3999,13-18 3999,-6 25-4515,6-25 4515,-4 18-5031,4-18 5031,0 19-5418,0-19 5418</inkml:trace>
  <inkml:trace contextRef="#ctx0" brushRef="#br0" timeOffset="32320.8486">23451 5836 9804,'0'0'0,"0"-11"5418,0 11-5418,-6 0 4902,6 0-4902,-7 14 5031,7-14-5031,-12 10 645,12-10-645,-10 17 516,10-17-516,-15 16 258,15-16-258,-13 23 0,13-23 0,-12 19-258,12-19 258,-12 16-516,12-16 516,-4 18-1032,4-18 1032,0 0-1677,0 0 1677,0 20-1548,0-20 1548,0 0-1419,0 0 1419,24 15-1419,-24-15 1419,13 0-1161,-13 0 1161,25 6-645,-25-6 645,20 2-258,-20-2 258,20 0 516,-20 0-516,22 8 1032,-22-8-1032,12 0 1290,-12 0-1290,20 9 1161,-20-9-1161,0 0 1419,0 0-1419,14 13 1161,-14-13-1161,0 0 903,0 0-903,7 11 903,-7-11-903,0 0 516,0 0-516,0 0 516,0 0-516,0 0 258,0 0-258,-7-11 387,7 11-387,-9-14 258,9 14-258,-8-17 129,8 17-129,-12-21 258,12 21-258,-14-15 129,14 15-129,-16-12 0,16 12 0,-17-11 129,17 11-129,-19-5-129,19 5 129,-21-4-387,21 4 387,-13 1-1677,13-1 1677,-18 0-4902,18 0 4902,-11 0-5031,11 0 5031,-12-8-5418,12 8 5418,-1-18-5934,1 18 5934</inkml:trace>
  <inkml:trace contextRef="#ctx0" brushRef="#br0" timeOffset="32474.8574">23313 5641 10965,'0'0'0,"-6"61"5289,6-61-5289,0 28 5031,0-28-5031,3 29 4644,-3-29-4644,8 23-645,-8-23 645,0 0-4515,0 0 4515,9 14-4773,-9-14 4773,0 0-5547,0 0 5547,20-17-5805,-20 17 5805</inkml:trace>
  <inkml:trace contextRef="#ctx0" brushRef="#br0" timeOffset="32666.8684">23659 5906 8256</inkml:trace>
  <inkml:trace contextRef="#ctx0" brushRef="#br0" timeOffset="32900.8818">23659 5906 8256,'5'76'5160,"-5"-76"-5160,6 41 5031,-6-41-5031,1 33 4515,-1-33-4515,7 34 516,-7-34-516,0 24 645,0-24-645,3 14 516,-3-14-516,0 0 258,0 0-258,7-7 0,-7 7 0,5-25 0,-5 25 0,6-29 129,-6 29-129,8-36 129,-8 36-129,12-35 258,-12 35-258,12-35 387,-12 35-387,16-20 129,-16 20-129,14-13 387,-14 13-387,17 0 258,-17 0-258,16 7 258,-16-7-258,16 23 258,-16-23-258,13 31 258,-13-31-258,19 35 129,-19-35-129,14 33 129,-14-33-129,14 31 129,-14-31-129,14 26 0,-14-26 0,13 15-129,-13-15 129,14 10-645,-14-10 645,8-10-1935,-8 10 1935,14-8-4902,-14 8 4902,6-20-5289,-6 20 5289,12-20-5418,-12 20 5418,2-29-5805,-2 29 5805</inkml:trace>
  <inkml:trace contextRef="#ctx0" brushRef="#br0" timeOffset="33382.9093">23207 5935 6321,'0'0'0,"0"30"5031,0-30-5031,1 24 4773,-1-24-4773,0 22 4644,0-22-4644,7 27 903,-7-27-903,0 22 774,0-22-774,5 28 516,-5-28-516,3 19 129,-3-19-129,1 13-516,-1-13 516,0 0-4386,0 0 4386,12 7-4644,-12-7 4644,0 0-5031,0 0 5031,5-21-5418,-5 21 5418</inkml:trace>
  <inkml:trace contextRef="#ctx0" brushRef="#br0" timeOffset="33461.9139">23233 5737 8901</inkml:trace>
  <inkml:trace contextRef="#ctx0" brushRef="#br0" timeOffset="33520.9173">23233 5737 8901,'8'0'5031,"-8"0"-5031,20 27 4902,-20-27-4902,8 14 3870,-8-14-3870,3 11-3870,-3-11 3870,0 0-4515,0 0 4515,9 14-4902,-9-14 4902,0 0-5547,0 0 5547</inkml:trace>
  <inkml:trace contextRef="#ctx0" brushRef="#br0" timeOffset="33868.9372">23402 5972 5547,'0'0'0,"-10"40"4902,10-40-4902,-3 20 4386,3-20-4386,0 23 4386,0-23-4386,0 22 516,0-22-516,5 27 516,-5-27-516,7 21 387,-7-21-387,17 24 387,-17-24-387,15 14 516,-15-14-516,21 16 387,-21-16-387,18 2 645,-18-2-645,23 1 387,-23-1-387,15-4 516,-15 4-516,15-15 516,-15 15-516,5-22 258,-5 22-258,0-27 129,0 27-129,-9-26-387,9 26 387,-29-38-3870,29 38 3870,-29-30-4644,29 30 4644,-37-32-5160,37 32 5160,-37-29-5547,37 29 5547</inkml:trace>
  <inkml:trace contextRef="#ctx0" brushRef="#br0" timeOffset="98935.6588">6806 1697 9546,'0'0'0,"5"18"5031,-5-18-5031,4 18 4773,-4-18-4773,3 15 4644,-3-15-4644,-3 14 1419,3-14-1419,0 18 1290,0-18-1290,-12 11 1032,12-11-1032,-9 10 774,9-10-774,-18 2 516,18-2-516,-21 10 387,21-10-387,-27 0 387,27 0-387,-26 1 258,26-1-258,-32 3 258,32-3-258,-33 3 129,33-3-129,-35 3 258,35-3-258,-37 6 129,37-6-129,-38 4 129,38-4-129,-43 1 0,43-1 0,-42 3 0,42-3 0,-45 0 0,45 0 0,-46 0 129,46 0-129,-45 0 0,45 0 0,-46 0 0,46 0 0,-42 0 0,42 0 0,-40 2 0,40-2 0,-34 9-258,34-9 258,-32 11-258,32-11 258,-26 14-645,26-14 645,-20 15-387,20-15 387,-19 3-903,19-3 903,-10 12-903,10-12 903,-16 0-1161,16 0 1161,0 0-2193,0 0 2193,-14-5-2709,14 5 2709,0 0-3870,0 0 3870,0 0-4515,0 0 4515,3-19-4773,-3 19 4773,0-19-4644,0 19 4644</inkml:trace>
  <inkml:trace contextRef="#ctx0" brushRef="#br0" timeOffset="99244.6764">6015 1721 8385,'0'0'0,"0"0"4644,0 0-4644,6 9 4386,-6-9-4386,0 0 3483,0 0-3483,8 17 2451,-8-17-2451,-6 1 1677,6-1-1677,0 16 1032,0-16-1032,-12 9 774,12-9-774,-8 10 645,8-10-645,-20 12 387,20-12-387,-16 15-129,16-15 129,-20 21 129,20-21-129,-18 23-129,18-23 129,-17 23 0,17-23 0,-13 29-129,13-29 129,-11 26 0,11-26 0,-4 25-129,4-25 129,0 22 129,0-22-129,4 22 387,-4-22-387,12 21 258,-12-21-258,18 19 129,-18-19-129,20 18 258,-20-18-258,27 11 258,-27-11-258,26 14 258,-26-14-258,26 12 129,-26-12-129,28 7-129,-28-7 129,25 3-645,-25-3 645,27 1-3225,-27-1 3225,15-9-4773,-15 9 4773,20-4-5031,-20 4 5031,9-17-5289,-9 17 5289,14-14-6063,-14 14 6063</inkml:trace>
  <inkml:trace contextRef="#ctx0" brushRef="#br0" timeOffset="99657.7001">8399 1646 10449</inkml:trace>
  <inkml:trace contextRef="#ctx0" brushRef="#br0" timeOffset="100190.7304">8399 1646 10449,'-9'-15'4902,"9"15"-4902,0 0 4773,0 0-4773,0 6 4902,0-6-4902,0 13 1290,0-13-1290,16 9 1161,-16-9-1161,0 0 1032,0 0-1032,29 14 774,-29-14-774,19 10 645,-19-10-645,28 0 516,-28 0-516,28 0 387,-28 0-387,38 0 258,-38 0-258,41 0 258,-41 0-258,50 0 258,-50 0-258,50-2 129,-50 2-129,57 0 129,-57 0-129,58-7 258,-58 7-258,59 0 0,-59 0 0,60 0 129,-60 0-129,58 5 0,-58-5 0,55 0 129,-55 0-129,50 6 0,-50-6 0,46 6 129,-46-6-129,42 11 0,-42-11 0,36 4 129,-36-4-129,32 0 0,-32 0 0,25 4 0,-25-4 0,17 1 130,-17-1-130,13 8 0,-13-8 0,12 2 0,-12-2 0,0 0 0,0 0 0,0 0 0,0 0 0,9 0 0,-9 0 0,0 0 0,0 0 0,0 12 0,0-12 0,0 0 0,0 0 0,0 0 0,0 0 0,0 0 0,0 0 0,-10-4 0,10 4 0,0 0 0,0 0 0,-4 15 0,4-15 0,0 0 0,0 0 0,0 0 0,0 0 0,0 0 0,0 0 0,0 0 0,0 0 0,9-6 0,-9 6 0,0 0 0,0 0 0,16-23 0,-16 23 0,9-29 0,-9 29 0,9-19 0,-9 19 0,8-21 0,-8 21 0,0 0 0,0 0 0,12-50 0,-12 50 0,4-18 0,-4 18 0,0 0 0,0 0 0,-4-34 0,4 34 0,-12 0 0,12 0 0,-16 0 0,16 0 0,-17 0 0,17 0 0,-23 10 0,23-10 0,-24 0 0,24 0 0,-27 1 0,27-1 0,0 0 0,0 0 0,-49-9-130,49 9 130,0 0-258,0 0 258,0 0-1032,0 0 1032,-51-71-1419,51 71 1419,0 0-5031,0 0 5031,-34-77-4773,34 77 4773,0 0-5418,0 0 5418,-23-77-5805,23 77 5805</inkml:trace>
  <inkml:trace contextRef="#ctx0" brushRef="#br0" timeOffset="101383.7987">6256 1668 9546,'0'0'0,"-5"-9"5031,5 9-5031,0 0 4644,0 0-4644,0 0 4515,0 0-4515,0 0 1677,0 0-1677,6-11 1032,-6 11-1032,0 0 903,0 0-903,21-9 774,-21 9-774,15 0 516,-15 0-516,21 0 387,-21 0-387,22 0 387,-22 0-387,28-4 387,-28 4-387,27-10 387,-27 10-387,31 0 387,-31 0-387,32-8 387,-32 8-387,30-4 129,-30 4-129,31-14 258,-31 14-258,30-11 258,-30 11-258,26-10 258,-26 10-258,28 0 129,-28 0-129,21 0 0,-21 0 0,21-6 0,-21 6 0,16 0 129,-16 0-129,15 0 0,-15 0 0,10 0 0,-10 0 0,8 8-129,-8-8 129,0 0 0,0 0 0,0 0 0,0 0 0,0 0-129,0 0 129,-3 12 129,3-12-129,0 0-129,0 0 129,-14 15 0,14-15 0,-7 17-129,7-17 129,0 0 129,0 0-129,-13 13-129,13-13 129,0 0 0,0 0 0,0 0 129,0 0-129,0 0 0,0 0 0,8-6-129,-8 6 129,16-6 129,-16 6-129,16-12 129,-16 12-129,0 0-129,0 0 129,31-35 0,-31 35 0,16-15 0,-16 15 0,0 0-129,0 0 129,0 0 0,0 0 0,17-40 387,-17 40-387,-5-14-129,5 14 129,0 0-129,0 0 129,0 0-516,0 0 516,-46-13-903,46 13 903,0 0-2709,0 0 2709,-49-26-4773,49 26 4773,0 0-4902,0 0 4902,0 0-5160,0 0 5160,-55-72-5547,55 72 5547</inkml:trace>
  <inkml:trace contextRef="#ctx0" brushRef="#br0" timeOffset="102015.8349">8474 1385 2193,'0'0'0,"58"-17"3741,-58 17-3741,0 0 2580,0 0-2580,0 0 2451,0 0-2451,45 1 2451,-45-1-2451,0 0 2322,0 0-2322,0 0 2322,0 0-2322,0 0 2451,0 0-2451,46 48 1935,-46-48-1935,0 0 1419,0 0-1419,15 38 1290,-15-38-1290,0 0 1161,0 0-1161,0 0 1032,0 0-1032,-8 38 1032,8-38-1032,-8 13 774,8-13-774,-20 6 258,20-6-258,-23 5 645,23-5-645,-31 7 0,31-7 0,-34 2 645,34-2-645,0 0 129,0 0-129,-72 0 129,72 0-129,-39 7-129,39-7 129,-33 3 0,33-3 0,-30 6 129,30-6-129,-24 1 0,24-1 0,-17 0-129,17 0 129,-15 3-387,15-3 387,-1 10-774,1-10 774,0 0-1806,0 0 1806,0 0-4386,0 0 4386,3-53-4515,-3 53 4515,0 0-5031,0 0 5031,0 0-5418,0 0 5418</inkml:trace>
  <inkml:trace contextRef="#ctx0" brushRef="#br0" timeOffset="102323.8526">8370 1406 7482,'0'0'0,"0"0"4902,0 0-4902,-41-1 4257,41 1-4257,0 15 3999,0-15-3999,-13 22 2064,13-22-2064,-1 27 1677,1-27-1677,-19 16 1290,19-16-1290,-13 27 903,13-27-903,-25 14 645,25-14-645,-19 22 516,19-22-516,-22 14 387,22-14-387,-21 16 516,21-16-516,-17 11 258,17-11-258,-13 18 258,13-18-258,-7 20 129,7-20-129,0 0 258,0 0-258,7 26 129,-7-26-129,17 14 258,-17-14-258,18 19 258,-18-19-258,24 8 129,-24-8-129,24 8 129,-24-8-129,26 6 258,-26-6-258,24 5 0,-24-5 0,18 3-129,-18-3 129,17 0-903,-17 0 903,0-15-4386,0 15 4386,0-12-5031,0 12 5031,-7-3-5031,7 3 5031,-15-2-5418,15 2 5418</inkml:trace>
  <inkml:trace contextRef="#ctx0" brushRef="#br0" timeOffset="131001.4925">11312 2995 8901,'0'0'0,"0"0"4515,0 0-4515,12 0 4773,-12 0-4773,13 6 4902,-13-6-4902,0 0 903,0 0-903,25 11 1032,-25-11-1032,11 0 774,-11 0-774,16 1 645,-16-1-645,13-1 645,-13 1-645,20-6 516,-20 6-516,18-6 387,-18 6-387,22-7 129,-22 7-129,26-4 387,-26 4-387,32-1 387,-32 1-387,36 0 258,-36 0-258,41 0 129,-41 0-129,43 5 129,-43-5-129,44 6 129,-44-6-129,46 2 0,-46-2 0,45 4 387,-45-4-387,46-2 0,-46 2 0,46-8 129,-46 8-129,43-8 129,-43 8-129,47-14 129,-47 14-129,48-11 0,-48 11 0,51-10 0,-51 10 0,54-6 129,-54 6-129,61-2 258,-61 2-258,59 0 0,-59 0 0,61 0 0,-61 0 0,57 3 0,-57-3 0,57 5 0,-57-5 0,53 5 129,-53-5-129,50 3 0,-50-3 0,46 0 129,-46 0-129,44-1 0,-44 1 0,41-6 129,-41 6-129,41-8-258,-41 8 258,39-10 0,-39 10 0,43-8-258,-43 8 258,43-5 0,-43 5 0,49-2 0,-49 2 0,47-1 0,-47 1 0,48 0 0,-48 0 0,47 4 0,-47-4 0,46 10 258,-46-10-258,46 8 129,-46-8-129,44 4 387,-44-4-387,42 3 0,-42-3 0,38 3 0,-38-3 0,41 0 129,-41 0-129,38-3-387,-38 3 387,43-7 0,-43 7 0,42-6-129,-42 6 129,49-5 0,-49 5 0,54 0 0,-54 0 0,59-3 0,-59 3 0,63 0 0,-63 0 0,65 10 129,-65-10-129,65 12 516,-65-12-516,66 16 129,-66-16-129,64 18 516,-64-18-516,62 13 258,-62-13-258,57 17 129,-57-17-129,50 14 130,-50-14-130,50 9 0,-50-9 0,44 5 0,-44-5 0,45 4 0,-45-4 0,45 1 0,-45-1 0,43 0-130,-43 0 130,43 3-774,-43-3 774,33-10-2838,-33 10 2838,36-2-5031,-36 2 5031,19-10-5031,-19 10 5031,14-3-5805,-14 3 5805,0-10-6837,0 10 6837</inkml:trace>
  <inkml:trace contextRef="#ctx0" brushRef="#br0" timeOffset="131647.5298">11192 3582 10836,'0'0'0,"0"0"5031,0 0-5031,0 0 4773,0 0-4773,-4 16 4773,4-16-4773,-14 7 516,14-7-516,-25 11 516,25-11-516,-36 5 516,36-5-516,-43 10 387,43-10-387,-55 5 516,55-5-516,-56 6 387,56-6-387,-63 1 258,63-1-258,-61 2 258,61-2-258,-60 1 258,60-1-258,-53 0 0,53 0 0,-49 0 0,49 0 0,-41 0 0,41 0 0,-32 0-258,32 0 258,-29-3-774,29 3 774,-15 0-4773,15 0 4773,-19-9-5031,19 9 5031,0 0-5160,0 0 5160,-19-25-5676,19 25 5676</inkml:trace>
  <inkml:trace contextRef="#ctx0" brushRef="#br0" timeOffset="132159.5589">11263 2974 6708,'0'0'0,"-42"15"5289,42-15-5289,-29 0 5031,29 0-5031,-32 2 4515,32-2-4515,-50-3 1161,50 3-1161,-46 1 1290,46-1-1290,-62-1 1032,62 1-1032,-58 0 774,58 0-774,-62 3 258,62-3-258,-58 3 129,58-3-129,-54 7-129,54-7 129,-49 4-516,49-4 516,-38 12-4644,38-12 4644,-35 2-4644,35-2 4644,-23 13-5160,23-13 5160,-21 0-5418,21 0 5418</inkml:trace>
  <inkml:trace contextRef="#ctx0" brushRef="#br0" timeOffset="163231.3363">9416 6152 4644,'0'0'0,"0"0"4773,0 0-4773,1 12 4644,-1-12-4644,0 0 4515,0 0-4515,8 15 387,-8-15-387,5 14 387,-5-14-387,0 0 645,0 0-645,8 25 645,-8-25-645,0 13 516,0-13-516,4 20 516,-4-20-516,0 21 516,0-21-516,2 30 387,-2-30-387,0 33 258,0-33-258,2 39 387,-2-39-387,3 45 129,-3-45-129,5 44 258,-5-44-258,2 44 0,-2-44 0,7 42 387,-7-42-387,6 32 258,-6-32-258,10 26 516,-10-26-516,13 6 258,-13-6-258,18-1 516,-18 1-516,21-35 516,-21 35-516,27-50 516,-27 50-516,30-76 387,-30 76-387,39-94 258,-39 94-258,42-119 387,-42 119-387,47-136 129,-47 136-129,49-152 258,-49 152-258,54-154 0,-54 154 0,56-153 0,-56 153 0,56-148-129,-56 148 129,61-137-387,-61 137 387,58-127-645,-58 127 645,62-90-2064,-62 90 2064,50-89-4902,-50 89 4902,50-66-5289,-50 66 5289,41-53-5547,-41 53 5547,38-38-5934,-38 38 5934</inkml:trace>
  <inkml:trace contextRef="#ctx0" brushRef="#br0" timeOffset="181128.3596">9625 9957 1677,'0'0'0,"0"67"5160,0-67-5160,4 38 5031,-4-38-5031,3 39 5160,-3-39-5160,5 26 2709,-5-26-2709,15 42 1032,-15-42-1032,0 17 1161,0-17-1161,9 22 1161,-9-22-1161,0 0 903,0 0-903,20 11 1032,-20-11-1032,13-13 903,-13 13-903,28-32 774,-28 32-774,30-51 387,-30 51-387,41-67 387,-41 67-387,51-84 0,-51 84 0,66-102-129,-66 102 129,77-115-129,-77 115 129,79-132-387,-79 132 387,87-126-1161,-87 126 1161,79-136-3354,-79 136 3354,86-122-5418,-86 122 5418,76-117-5805,-76 117 5805,73-96-6192,-73 96 6192</inkml:trace>
  <inkml:trace contextRef="#ctx0" brushRef="#br0" timeOffset="183781.5117">1626 4164 5934</inkml:trace>
  <inkml:trace contextRef="#ctx0" brushRef="#br0" timeOffset="186050.6415">1626 4164 5934,'-13'1'4902,"13"-1"-4902,-30 0 4515,30 0-4515,-37-8 4128,37 8-4128,-54-22 129,54 22-129,-64-12-387,64 12 387,-83-19-258,83 19 258,-91-22-129,91 22 129,-101-18-258,101 18 258,-101-18 0,101 18 0,-97-11 0,97 11 0,-91-9 129,91 9-129,-84 0 258,84 0-258,-72-1 387,72 1-387,-56 7 387,56-7-387,-47 18 516,47-18-516,-37 32 645,37-32-645,-26 40 387,26-40-387,-13 55 645,13-55-645,-15 65 258,15-65-258,-2 81 387,2-81-387,-4 92 258,4-92-258,0 105 258,0-105-258,0 118 0,0-118 0,2 123-129,-2-123 129,3 132-129,-3-132 129,7 138-129,-7-138 129,6 142-129,-6-142 129,11 144-129,-11-144 129,10 151-129,-10-151 129,11 152 0,-11-152 0,13 155 0,-13-155 0,15 158 0,-15-158 0,17 166 0,-17-166 0,17 168 129,-17-168-129,17 174 0,-17-174 0,17 179 129,-17-179-129,21 185-129,-21-185 129,20 191 0,-20-191 0,20 198-129,-20-198 129,21 202 0,-21-202 0,17 207-129,-17-207 129,15 212-258,-15-212 258,13 217-258,-13-217 258,11 215-129,-11-215 129,7 220 0,-7-220 0,4 223 0,-4-223 0,3 221-129,-3-221 129,0 218 129,0-218-129,0 218 0,0-218 0,0 213 129,0-213-129,0 208 0,0-208 0,0 201 0,0-201 0,1 189 0,-1-189 0,4 174 258,-4-174-258,4 154 129,-4-154-129,5 135 129,-5-135-129,3 114 258,-3-114-258,6 98 129,-6-98-129,4 79 258,-4-79-258,3 69 129,-3-69-129,1 55 387,-1-55-387,3 51 129,-3-51-129,1 49 129,-1-49-129,3 50 129,-3-50-129,1 49 0,-1-49 0,4 45 129,-4-45-129,8 41 129,-8-41-129,8 37 0,-8-37 0,17 30 0,-17-30 0,19 27 129,-19-27-129,26 15 129,-26-15-129,38 10 129,-38-10-129,45 2 258,-45-2-258,56 0 0,-56 0 0,62-1 0,-62 1 0,73-8 0,-73 8 0,83-5 0,-83 5 0,91-3 0,-91 3 0,103 0-258,-103 0 258,110 1-129,-110-1 129,113 10-129,-113-10 129,120 10-258,-120-10 258,129 12-129,-129-12 129,134 8-258,-134-8 258,139 7-258,-139-7 258,140 0-258,-140 0 258,143 0-387,-143 0 387,142-6-516,-142 6 516,149-6-516,-149 6 516,150-14-387,-150 14 387,156-10-258,-156 10 258,154-14-387,-154 14 387,164-6-387,-164 6 387,165-7-258,-165 7 258,174-2-258,-174 2 258,178 0-258,-178 0 258,183 0-129,-183 0 129,190 4-129,-190-4 129,196 5 0,-196-5 0,205 5 0,-205-5 0,207 4 129,-207-4-129,212 6 129,-212-6-129,220 5 258,-220-5-258,222 7 129,-222-7-129,224 6 258,-224-6-258,235 14 129,-235-14-129,233 16 258,-233-16-258,239 21 129,-239-21-129,243 20 258,-243-20-258,246 25 0,-246-25 0,250 27 129,-250-27-129,254 28 0,-254-28 0,253 27 0,-253-27 0,256 27 0,-256-27 0,252 26 129,-252-26-129,252 26 0,-252-26 0,250 24 129,-250-24-129,250 23 258,-250-23-258,246 23 129,-246-23-129,249 24 387,-249-24-387,247 22 129,-247-22-129,244 27 129,-244-27-129,244 28 129,-244-28-129,244 33 129,-244-33-129,239 35 129,-239-35-129,240 41 0,-240-41 0,232 42 0,-232-42 0,221 46 129,-221-46-129,219 40 0,-219-40 0,214 39 129,-214-39-129,202 35 0,-202-35 0,194 28 129,-194-28-129,188 24 0,-188-24 0,181 14 0,-181-14 0,172 11 129,-172-11-129,168 6 0,-168-6 0,161 5 0,-161-5 0,157 6 0,-157-6 0,153 3 0,-153-3 0,147 1 0,-147-1 0,139 0 0,-139 0 0,134 0 0,-134 0 0,129 0-129,-129 0 129,123-2 0,-123 2 0,116-10-129,-116 10 129,107-11-129,-107 11 129,94-12-129,-94 12 129,89-17-129,-89 17 129,83-16-129,-83 16 129,76-16-129,-76 16 129,67-21 0,-67 21 0,59-18 0,-59 18 0,56-14-129,-56 14 129,49-15 0,-49 15 0,47-14 0,-47 14 0,43-13 0,-43 13 0,40-12 0,-40 12 0,37-14 0,-37 14 0,32-14 0,-32 14 0,29-14 0,-29 14 0,26-22 0,-26 22 0,26-31-129,-26 31 129,24-36 0,-24 36 0,25-43 0,-25 43 0,21-49 0,-21 49 0,24-53 0,-24 53 0,22-58 0,-22 58 0,24-65 0,-24 65 0,23-64 0,-23 64 0,23-68 0,-23 68 0,21-72 129,-21 72-129,24-83 0,-24 83 0,24-94 0,-24 94 0,25-106 0,-25 106 0,25-121 129,-25 121-129,22-134-129,-22 134 129,23-149 129,-23 149-129,23-161 0,-23 161 0,19-173 0,-19 173 0,21-177 0,-21 177 0,16-191 0,-16 191 0,15-196 129,-15 196-129,15-201 129,-15 201-129,14-208 0,-14 208 0,13-214 0,-13 214 0,10-222 129,-10 222-129,9-231 129,-9 231-129,8-239 129,-8 239-129,3-243 0,-3 243 0,4-250-129,-4 250 129,0-255 129,0 255-129,0-253 129,0 253-129,0-250 129,0 250-129,-4-243 129,4 243-129,-3-231 0,3 231 0,-3-215 129,3 215-129,-5-203 129,5 203-129,-5-181 0,5 181 0,-7-166 129,7 166-129,-9-147 0,9 147 0,-13-131 0,13 131 0,-16-113 0,16 113 0,-18-97 0,18 97 0,-24-82 0,24 82 0,-26-68-129,26 68 129,-29-63 0,29 63 0,-36-50 0,36 50 0,-38-47 129,38 47-129,-44-41-129,44 41 129,-53-38 129,53 38-129,-60-37 0,60 37 0,-70-39 0,70 39 0,-75-36 0,75 36 0,-87-32 0,87 32 0,-96-25 0,96 25 0,-110-26-129,110 26 129,-124-24 0,124 24 0,-133-16-129,133 16 129,-140-7-129,140 7 129,-154-5-129,154 5 129,-163-1-129,163 1 129,-172-4-129,172 4 129,-176-5-129,176 5 129,-185-8-258,185 8 258,-186-12-129,186 12 129,-189-17 0,189 17 0,-195-24 0,195 24 0,-194-29-129,194 29 129,-198-27 129,198 27-129,-196-25 0,196 25 0,-202-28 129,202 28-129,-201-21 129,201 21-129,-200-19 129,200 19-129,-206-17 0,206 17 0,-206-11 129,206 11-129,-205-11 129,205 11-129,-207-14 129,207 14-129,-214-13 129,214 13-129,-208-13 0,208 13 0,-211-13 258,211 13-258,-219-16 0,219 16 0,-216-18 258,216 18-258,-215-22 129,215 22-129,-220-21 129,220 21-129,-219-20 0,219 20 0,-218-17 258,218 17-258,-220-16 0,220 16 0,-218-16 0,218 16 0,-211-9 0,211 9 0,-211-6 129,211 6-129,-211-5 0,211 5 0,-206-1 0,206 1 0,-204 0 0,204 0 0,-205 0-129,205 0 129,-208-1-129,208 1 129,-205-4 0,205 4 0,-209-7-129,209 7 129,-212-10 0,212 10 0,-211-13 0,211 13 0,-214-14-129,214 14 129,-216-16 0,216 16 0,-211-12-129,211 12 129,-207-12 0,207 12 0,-208-9 0,208 9 0,-205-7 0,205 7 0,-197-3 0,197 3 0,-192 0-129,192 0 129,-188 3 0,188-3 0,-181 5 0,181-5 0,-175 5 0,175-5 0,-172 8 0,172-8 0,-165 4 0,165-4 0,-162 4 0,162-4 0,-158 0 0,158 0 0,-157 0 129,157 0-129,-153-6 0,153 6 0,-149-10 0,149 10 0,-150-9 0,150 9 0,-147-8 129,147 8-129,-141-6 0,141 6 0,-133-1 129,133 1-129,-128 0 0,128 0 0,-124 6 0,124-6 0,-120 13 129,120-13-129,-115 17 0,115-17 0,-105 22 0,105-22 0,-95 24 0,95-24 0,-92 25 129,92-25-129,-84 25 129,84-25-129,-76 25 258,76-25-258,-71 23 129,71-23-129,-66 24 129,66-24-129,-63 22 129,63-22-129,-65 21 129,65-21-129,-66 16 258,66-16-258,-65 15-129,65-15 129,-64 14-258,64-14 258,-73 1-2967,73-1 2967,-59 12-4773,59-12 4773,-53 6-5160,53-6 5160,-39 4-5676,39-4 5676,-22 4-5676,22-4 5676</inkml:trace>
  <inkml:trace contextRef="#ctx0" brushRef="#br0" timeOffset="187755.739">1339 1974 10707,'0'0'0,"26"-82"4902,-26 82-4902,12-32 4515,-12 32-4515,8-23 4257,-8 23-4257,0 0-387,0 0 387,0 0-387,0 0 387,0 0-258,0 0 258,-4 9-387,4-9 387,-12 31 0,12-31 0,-16 44-387,16-44 387,-22 56 129,22-56-129,-22 63 0,22-63 0,-26 70 258,26-70-258,-26 71 258,26-71-258,-32 78 387,32-78-387,-30 72-258,30-72 258,-36 64 258,36-64-258,-36 57 0,36-57 0,-39 53 129,39-53-129,-41 46-129,41-46 129,-41 47-129,41-47 129,-39 40-387,39-40 387,-40 39-129,40-39 129,-37 35-258,37-35 258,-29 37-516,29-37 516,-26 31-516,26-31 516,-15 36-903,15-36 903,-16 21-1806,16-21 1806,0 25-3741,0-25 3741,6 17-4902,-6-17 4902,12 6-4773,-12-6 4773,16 0-5031,-16 0 5031</inkml:trace>
  <inkml:trace contextRef="#ctx0" brushRef="#br0" timeOffset="188058.7563">977 2041 1</inkml:trace>
  <inkml:trace contextRef="#ctx0" brushRef="#br0" timeOffset="188191.7639">977 2041 1,'21'102'1805,"-21"-102"-1805,12 55 2322,-12-55-2322,16 55 2322,-16-55-2322,13 54 2838,-13-54-2838,24 59 2580,-24-59-2580,17 55 2709,-17-55-2709,34 68 2064,-34-68-2064,24 60 1806,-24-60-1806,37 72 903,-37-72-903,24 62 903,-24-62-903,31 70 645,-31-70-645,22 66 129,-22-66-129,18 52-1161,-18-52 1161,13 59-4257,-13-59 4257,8 48-4386,-8-48 4386,3 40-5289,-3-40 5289,0 28-5031,0-28 5031</inkml:trace>
  <inkml:trace contextRef="#ctx0" brushRef="#br0" timeOffset="189160.8193">855 1885 4902,'0'0'0,"6"30"4386,-6-30-4386,0 19 3999,0-19-3999,3 33 3870,-3-33-3870,0 34 258,0-34-258,-4 43 129,4-43-129,-1 45-258,1-45 258,-2 57-516,2-57 516,-4 49-1548,4-49 1548,2 65-2451,-2-65 2451,6 59-4386,-6-59 4386,11 58-4257,-11-58 4257,20 57-4127,-20-57 4127</inkml:trace>
  <inkml:trace contextRef="#ctx0" brushRef="#br0" timeOffset="190040.8694">811 1992 1548,'0'0'0,"11"32"2838,-11-32-2838,6 14 1677,-6-14-1677,3 19 1548,-3-19-1548,0 14 1419,0-14-1419,0 20 903,0-20-903,0 16 1032,0-16-1032,0 20 774,0-20-774,0 21 516,0-21-516,2 23 258,-2-23-258,3 28 516,-3-28-516,11 31 129,-11-31-129,13 37 387,-13-37-387,22 42 387,-22-42-387,24 48 516,-24-48-516,33 54 258,-33-54-258,33 61 774,-33-61-774,41 66 258,-41-66-258,37 74 258,-37-74-258,39 75 258,-39-75-258,37 84-516,-37-84 516,28 77-2838,-28-77 2838,25 72-4257,-25-72 4257,26 69-4257,-26-69 4257,12 50-4257,-12-50 4257</inkml:trace>
  <inkml:trace contextRef="#ctx0" brushRef="#br0" timeOffset="202559.5857">17613 7372 2967,'0'0'0,"0"0"4644,0 0-4644,-1 11 4644,1-11-4644,-6 15 4386,6-15-4386,-2 19 1032,2-19-1032,-4 35 774,4-35-774,-8 40 387,8-40-387,-4 54 387,4-54-387,-12 50 387,12-50-387,-4 61 516,4-61-516,-13 49 774,13-49-774,-1 52 516,1-52-516,-9 39 903,9-39-903,-3 34 516,3-34-516,-4 17 645,4-17-645,0 11 516,0-11-516,0 0 387,0 0-387,0-14 387,0 14-387,1-31 129,-1 31-129,3-38 129,-3 38-129,5-45 0,-5 45 0,8-50 258,-8 50-258,4-56 0,-4 56 0,6-57 129,-6 57-129,7-54 129,-7 54-129,7-49 0,-7 49 0,4-37 0,-4 37 0,5-29 129,-5 29-129,5-18 129,-5 18-129,2-11 0,-2 11 0,0 0 129,0 0-129,13 10 0,-13-10 0,5 26 0,-5-26 0,7 35 0,-7-35 0,8 44 0,-8-44 0,10 50-258,-10-50 258,12 60 129,-12-60-129,17 60-129,-17-60 129,16 60 0,-16-60 0,21 55 0,-21-55 0,22 41 258,-22-41-258,28 31 0,-28-31 0,31 14 258,-31-14-258,32 0 258,-32 0-258,35-18 129,-35 18-129,30-34 258,-30 34-258,26-51 129,-26 51-129,23-60 129,-23 60-129,17-62 129,-17 62-129,8-65 0,-8 65 0,0-63-129,0 63 129,0-63-258,0 63 258,-8-40-516,8 40 516,-17-42-1677,17 42 1677,-11-15-5031,11 15 5031,-15-4-5418,15 4 5418,0 0-5676,0 0 5676,-20 24-5934,20-24 5934</inkml:trace>
  <inkml:trace contextRef="#ctx0" brushRef="#br0" timeOffset="203043.6134">18056 7866 5160,'0'0'0,"0"0"5289,0 0-5289,12 6 5031,-12-6-5031,9 0 4515,-9 0-4515,12-5 903,-12 5-903,17-10 387,-17 10-387,13-15 645,-13 15-645,16-12 516,-16 12-516,12-15 387,-12 15-387,17-7 645,-17 7-645,12-5 387,-12 5-387,12 0 387,-12 0-387,9 10 516,-9-10-516,6 19 129,-6-19-129,0 31 129,0-31-129,0 38 129,0-38-129,-5 39 0,5-39 0,-10 42-129,10-42 129,-13 46-258,13-46 258,-16 37 0,16-37 0,-15 35 0,15-35 0,-14 28 0,14-28 0,-15 14 258,15-14-258,-10 9 129,10-9-129,0 0 258,0 0-258,0 0 258,0 0-258,0 0 387,0 0-387,4-6 387,-4 6-387,14-8 258,-14 8-258,23-2 387,-23 2-387,25 0 129,-25 0-129,30 0 258,-30 0-258,33 0 0,-33 0 0,31 3-129,-31-3 129,34 9-645,-34-9 645,21-1-1548,-21 1 1548,25 0-5289,-25 0 5289,13-3-5418,-13 3 5418,0 0-5805,0 0 5805,3-19-6063,-3 19 6063</inkml:trace>
  <inkml:trace contextRef="#ctx0" brushRef="#br0" timeOffset="203560.643">17629 8766 8901,'0'0'0,"26"-53"5547,-26 53-5547,6-27 5289,-6 27-5289,2-22 4902,-2 22-4902,-1-21 645,1 21-645,-9-10 387,9 10-387,-19-2 516,19 2-516,-22 9 258,22-9-258,-26 30 0,26-30 0,-27 42 129,27-42-129,-26 57 129,26-57-129,-23 64 129,23-64-129,-17 71 0,17-71 0,-8 72 0,8-72 0,0 66 0,0-66 0,9 53 129,-9-53-129,23 41 129,-23-41-129,29 27 258,-29-27-258,37 10 129,-37-10-129,41 0 129,-41 0-129,42-20 258,-42 20-258,42-36 129,-42 36-129,34-48 129,-34 48-129,28-56 129,-28 56-129,14-60 0,-14 60 0,6-66 0,-6 66 0,-1-63 129,1 63-129,-17-57-129,17 57 129,-24-45-258,24 45 258,-36-43-645,36 43 645,-32-10-2967,32 10 2967,-38-8-5160,38 8 5160,-33 9-5418,33-9 5418,-33 22-6063,33-22 6063,-22 39-6192,22-39 6192</inkml:trace>
  <inkml:trace contextRef="#ctx0" brushRef="#br0" timeOffset="203979.6669">17879 9209 5934,'0'0'0,"40"10"5547,-40-10-5547,25 10 5289,-25-10-5289,26 11 4644,-26-11-4644,24 10 903,-24-10-903,25 17 516,-25-17-516,15 11 774,-15-11-774,12 22 387,-12-22-387,0 23 645,0-23-645,-2 27 258,2-27-258,-17 29 129,17-29-129,-20 28 129,20-28-129,-25 30 0,25-30 0,-25 26 129,25-26-129,-25 22 129,25-22-129,-21 16 129,21-16-129,-13 9 129,13-9-129,0 0 0,0 0 0,0 0 258,0 0-258,8-1 258,-8 1-258,21-5 258,-21 5-258,26-5 258,-26 5-258,29-6 387,-29 6-387,36 0 129,-36 0-129,34 0 129,-34 0-129,34 3 129,-34-3-129,32 4 0,-32-4 0,25 3-258,-25-3 258,24 7-774,-24-7 774,0 0-4128,0 0 4128,16 1-5160,-16-1 5160,0 0-5418,0 0 5418,-20 0-6063,20 0 6063</inkml:trace>
  <inkml:trace contextRef="#ctx0" brushRef="#br0" timeOffset="204655.7056">17419 10100 8901,'0'0'0,"8"-18"5289,-8 18-5289,12 0 5160,-12 0-5160,0 17 4644,0-17-4644,0 33 387,0-33-387,-8 43 258,8-43-258,-13 56 0,13-56 0,-19 63 0,19-63 0,-21 66 0,21-66 0,-21 63 0,21-63 0,-18 56 0,18-56 0,-16 47 258,16-47-258,-9 29 258,9-29-258,-2 11 258,2-11-258,0-12 387,0 12-387,15-33 258,-15 33-258,18-59 387,-18 59-387,25-68 258,-25 68-258,28-85 258,-28 85-258,29-86 129,-29 86-129,31-90 129,-31 90-129,27-89 258,-27 89-258,24-75 129,-24 75-129,22-56 258,-22 56-258,15-42 129,-15 42-129,17-26 258,-17 26-258,12-5 129,-12 5-129,11 7 129,-11-7-129,7 34 129,-7-34-129,8 48 0,-8-48 0,9 61 0,-9-61 0,7 68 0,-7-68 0,8 75 0,-8-75 0,7 75-129,-7-75 129,9 71 0,-9-71 0,10 61 129,-10-61-129,10 54 0,-10-54 0,10 40 0,-10-40 0,8 28 0,-8-28 0,9 16 0,-9-16 0,0 0 0,0 0 0,0 0 0,0 0 0,4-8 0,-4 8 0,-5-21 0,5 21 0,-21-28 0,21 28 0,-24-29 0,24 29 0,-30-34 0,30 34 0,-34-29 0,34 29 0,-36-22-129,36 22 129,-38-22-516,38 22 516,-32 0-1161,32 0 1161,-43 0-5160,43 0 5160,-22 17-5418,22-17 5418,-18 22-5805,18-22 5805,-7 31-6321,7-31 6321</inkml:trace>
  <inkml:trace contextRef="#ctx0" brushRef="#br0" timeOffset="205062.7289">17806 10244 6837,'0'0'0,"26"38"5418,-26-38-5418,9 20 5289,-9-20-5289,11 27 4902,-11-27-4902,4 27 645,-4-27-645,9 34 516,-9-34-516,0 32 516,0-32-516,1 37 645,-1-37-645,0 33 516,0-33-516,-1 36 387,1-36-387,-4 22 516,4-22-516,-4 21 387,4-21-387,0 0 516,0 0-516,0 12 516,0-12-516,0-11 645,0 11-645,8-23 516,-8 23-516,9-32 387,-9 32-387,18-35 387,-18 35-387,18-38 387,-18 38-387,22-39 387,-22 39-387,24-34 258,-24 34-258,26-28 129,-26 28-129,25-16 129,-25 16-129,25-1 258,-25 1-258,26 0 129,-26 0-129,21 12 0,-21-12 0,21 16 0,-21-16 0,18 18-129,-18-18 129,14 21-258,-14-21 258,11 12-645,-11-12 645,12 14-2064,-12-14 2064,4-10-5547,-4 10 5547,0-22-5805,0 22 5805,0-41-6063,0 41 6063,0-44-6837,0 44 6837</inkml:trace>
  <inkml:trace contextRef="#ctx0" brushRef="#br0" timeOffset="205501.7539">18544 7508 6966</inkml:trace>
  <inkml:trace contextRef="#ctx0" brushRef="#br0" timeOffset="206114.7891">18544 7508 6966,'24'-33'5547,"-24"33"-5547,24-10 5289,-24 10-5289,26-12 5160,-26 12-5160,37-6 1032,-37 6-1032,37-12 1032,-37 12-1032,46 0 774,-46 0-774,42 0 516,-42 0-516,49 5 387,-49-5-387,45 14 129,-45-14-129,43 17 258,-43-17-258,41 22 129,-41-22-129,37 30 129,-37-30-129,30 36 0,-30-36 0,25 34 0,-25-34 0,18 39 129,-18-39-129,10 41-129,-10-41 129,3 41 0,-3-41 0,-1 44-258,1-44 258,-14 48 0,14-48 0,-19 47-129,19-47 129,-28 47 0,28-47 0,-33 47 0,33-47 0,-34 49 0,34-49 0,-35 50 0,35-50 0,-38 47 129,38-47-129,-32 45 0,32-45 0,-27 45 129,27-45-129,-24 45 0,24-45 0,-20 44 0,20-44 0,-13 44 0,13-44 0,-12 45 0,12-45 0,-7 43 0,7-43 0,-6 43 0,6-43 0,-1 42 0,1-42 0,-3 38 0,3-38 0,0 33 129,0-33-129,0 23 0,0-23 0,0 22 0,0-22 0,4 17 129,-4-17-129,3 11 129,-3-11-129,0 0 0,0 0 0,0 0 129,0 0-129,11 8 129,-11-8-129,0 0 129,0 0-129,0 0 0,0 0 0,0 0 129,0 0-129,11 16 0,-11-16 0,0 11 0,0-11 0,0 14 0,0-14 0,0 15 0,0-15 0,-1 17 0,1-17 0,-4 26-129,4-26 129,0 24 0,0-24 0,0 21 0,0-21 0,0 24 0,0-24 0,5 24 129,-5-24-129,9 24 0,-9-24 0,15 26 129,-15-26-129,18 33 0,-18-33 0,20 37 129,-20-37-129,24 36 129,-24-36-129,23 42 129,-23-42-129,23 52 129,-23-52-129,25 59 0,-25-59 0,21 64 129,-21-64-129,19 72 129,-19-72-129,12 75 129,-12-75-129,7 72 129,-7-72-129,0 73 129,0-73-129,-1 76 129,1-76-129,-13 65 0,13-65 0,-20 56 129,20-56-129,-28 45 0,28-45 0,-34 29 0,34-29 0,-37 12 0,37-12 0,-38-2-258,38 2 258,-36-18-645,36 18 645,-41-52-4128,41 52 4128,-25-54-5418,25 54 5418,-18-68-5805,18 68 5805,-7-75-6063,7 75 6063</inkml:trace>
  <inkml:trace contextRef="#ctx0" brushRef="#br0" timeOffset="206562.8147">19453 8616 9288,'0'0'0,"2"-38"5934,-2 38-5934,-2-27 5160,2 27-5160,-7-23 5289,7 23-5289,-14-28 645,14 28-645,-17-21 774,17 21-774,-30-20 387,30 20-387,-31-9 387,31 9-387,-36-5 0,36 5 0,-38 1 0,38-1 0,-36 15 129,36-15-129,-30 24-129,30-24 129,-25 29 0,25-29 0,-18 31 0,18-31 0,-7 35 0,7-35 0,0 36-129,0-36 129,13 30 129,-13-30-129,21 22-129,-21-22 129,28 14 0,-28-14 0,30 6 0,-30-6 0,35 6 0,-35-6 0,33 0 129,-33 0-129,30 0 129,-30 0-129,27-7 0,-27 7 0,19 0 0,-19 0 0,15 3 129,-15-3-129,6 20 129,-6-20-129,1 30 0,-1-30 0,0 35 129,0-35-129,-2 44 0,2-44 0,-8 46 129,8-46-129,-7 51 0,7-51 0,-5 48 0,5-48 0,-4 41-129,4-41 129,0 32-774,0-32 774,0 12-4257,0-12 4257,13 11-5289,-13-11 5289,16 0-5676,-16 0 5676,27-10-6321,-27 10 6321</inkml:trace>
  <inkml:trace contextRef="#ctx0" brushRef="#br0" timeOffset="206939.8362">19703 8724 8385,'0'0'0,"13"-42"5805,-13 42-5805,5-14 5289,-5 14-5289,0-16 5289,0 16-5289,0 0 774,0 0-774,-7-27 645,7 27-645,-11-9 387,11 9-387,-18-6 258,18 6-258,-20-2 129,20 2-129,-24 0 0,24 0 0,-21 3 129,21-3-129,-25 7 0,25-7 0,-22 13-129,22-13 129,-15 16 0,15-16 0,-12 20 0,12-20 0,-4 18-129,4-18 129,0 21 0,0-21 0,7 18 0,-7-18 0,12 18-129,-12-18 129,17 23 0,-17-23 0,18 17 0,-18-17 0,18 13 129,-18-13-129,18 13 0,-18-13 0,12 14 0,-12-14 0,13 15 0,-13-15 0,7 16 0,-7-16 0,1 16-129,-1-16 129,0 16 0,0-16 0,0 20 0,0-20 0,0 28-129,0-28 129,-4 27 129,4-27-129,-3 28 0,3-28 0,-2 26 0,2-26 0,0 30-129,0-30 129,0 22-129,0-22 129,2 23-774,-2-23 774,0 0-3483,0 0 3483,11 14-5160,-11-14 5160,0 0-5805,0 0 5805,23 0-5676,-23 0 5676</inkml:trace>
  <inkml:trace contextRef="#ctx0" brushRef="#br0" timeOffset="207100.8455">19747 9047 9030,'0'0'0,"8"46"5547,-8-46-5547,5 26 5289,-5-26-5289,8 17 4515,-8-17-4515,13 6-516,-13-6 516,11 1-4644,-11-1 4644,4-5-5160,-4 5 5160,5-18-5418,-5 18 5418,9-34-5934,-9 34 5934</inkml:trace>
  <inkml:trace contextRef="#ctx0" brushRef="#br0" timeOffset="207209.8514">19998 8642 9804</inkml:trace>
  <inkml:trace contextRef="#ctx0" brushRef="#br0" timeOffset="207467.8663">19998 8642 9804,'31'-21'5547,"-31"21"-5547,12-8 5289,-12 8-5289,5-18 5160,-5 18-5160,5-15 516,-5 15-516,-5-17 516,5 17-516,-16-9 129,16 9-129,-19-7 129,19 7-129,-24-1 0,24 1 0,-25 1 129,25-1-129,-25 15 0,25-15 0,-23 17 0,23-17 0,-17 20-129,17-20 129,-9 29-129,9-29 129,-1 22-129,1-22 129,2 22-129,-2-22 129,16 20 129,-16-20-129,21 13-129,-21-13 129,29 5 0,-29-5 0,29 0 0,-29 0 0,26 0 0,-26 0 0,26-3 0,-26 3 0,18-6 0,-18 6 0,19-7 129,-19 7-129,10-2-129,-10 2 129,0 0 0,0 0 0,0 18 0,0-18 0,-5 22 0,5-22 0,-12 33 0,12-33 0,-12 39-129,12-39 129,-14 47 129,14-47-129,-14 50-258,14-50 258,-11 46-258,11-46 258,-3 46-1161,3-46 1161,-9 30-4902,9-30 4902,6 23-5289,-6-23 5289,9 7-5676,-9-7 5676,22 0-5934,-22 0 5934</inkml:trace>
  <inkml:trace contextRef="#ctx0" brushRef="#br0" timeOffset="207776.8838">20334 8455 7998,'0'0'0,"18"4"5547,-18-4-5547,1 16 5289,-1-16-5289,3 27 4773,-3-27-4773,0 25 645,0-25-645,-5 34 516,5-34-516,-11 32 387,11-32-387,-8 34 258,8-34-258,-5 30 258,5-30-258,-5 28 0,5-28 0,0 25 129,0-25-129,1 15 129,-1-15-129,15 6 0,-15-6 0,18 0 0,-18 0 0,19-10 129,-19 10-129,23-20 0,-23 20 0,20-24-129,-20 24 129,20-27 0,-20 27 0,17-34 0,-17 34 0,9-36 0,-9 36 0,3-29-129,-3 29 129,-3-25-129,3 25 129,-10-15-774,10 15 774,-23-21-1548,23 21 1548,-19-5-4902,19 5 4902,-27-6-5289,27 6 5289,-21 2-5676,21-2 5676,-23 8-5805,23-8 5805</inkml:trace>
  <inkml:trace contextRef="#ctx0" brushRef="#br0" timeOffset="208024.8983">20675 8298 8385,'0'0'0,"19"7"5676,-19-7-5676,0 18 5160,0-18-5160,-2 36 4902,2-36-4902,-11 36 645,11-36-645,-17 47 387,17-47-387,-27 50 258,27-50-258,-26 59 258,26-59-258,-30 58 0,30-58 0,-30 52-387,30-52 387,-25 57-903,25-57 903,-33 38-4386,33-38 4386,-14 41-4902,14-41 4902,-12 27-5676,12-27 5676,-1 22-5934,1-22 5934</inkml:trace>
  <inkml:trace contextRef="#ctx0" brushRef="#br0" timeOffset="208298.914">20645 8657 5934,'0'0'0,"0"0"5547,0 0-5547,0 14 5418,0-14-5418,-8 25 4773,8-25-4773,-13 32 1419,13-32-1419,-9 35 516,9-35-516,-15 32 387,15-32-387,-9 38 387,9-38-387,-10 34 387,10-34-387,-1 29 129,1-29-129,0 21 129,0-21-129,13 18 258,-13-18-258,19 10 0,-19-10 0,25 2 129,-25-2-129,27 0 258,-27 0-258,28-11 129,-28 11-129,26-17 258,-26 17-258,23-18 129,-23 18-129,13-21 129,-13 21-129,2-25-129,-2 25 129,-7-22-258,7 22 258,-29-36-2322,29 36 2322,-33-16-5031,33 16 5031,-45-22-5289,45 22 5289,-50-11-6063,50 11 6063,-58-8-6063,58 8 6063</inkml:trace>
  <inkml:trace contextRef="#ctx0" brushRef="#br0" timeOffset="283383.2086">21655 8478 8256,'0'0'0,"-5"12"5547,5-12-5547,-6 30 5289,6-30-5289,-2 45 4773,2-45-4773,-12 56 1161,12-56-1161,-4 66 258,4-66-258,-9 66 258,9-66-258,-10 67 258,10-67-258,-7 61 0,7-61 0,-7 51 129,7-51-129,-5 33 0,5-33 0,-1 11 129,1-11-129,0-8 258,0 8-258,7-33 129,-7 33-129,12-52 258,-12 52-258,15-61 0,-15 61 0,15-68 129,-15 68-129,18-77 387,-18 77-387,18-73-129,-18 73 129,16-58 258,-16 58-258,11-45 129,-11 45-129,10-33 387,-10 33-387,11-12 129,-11 12-129,7 7 129,-7-7-129,6 25 258,-6-25-258,6 47 129,-6-47-129,6 55 258,-6-55-258,6 55 0,-6-55 0,7 60 0,-7-60 0,13 55 0,-13-55 0,13 47 0,-13-47 0,16 33 129,-16-33-129,21 15 0,-21-15 0,24-2 0,-24 2 0,28-22 0,-28 22 0,30-34-129,-30 34 129,30-46 129,-30 46-129,32-50-129,-32 50 129,29-56 0,-29 56 0,26-57 0,-26 57 0,24-44 0,-24 44 0,18-36 129,-18 36-129,12-27 0,-12 27 0,11-14 129,-11 14-129,0 0 0,0 0 0,1 17 129,-1-17-129,0 31 129,0-31-129,-8 43 0,8-43 0,-5 52 0,5-52 0,-3 58-129,3-58 129,0 63 0,0-63 0,8 60 0,-8-60 0,19 53 0,-19-53 0,24 39-129,-24-39 129,31 32 0,-31-32 0,37 17-129,-37-17 129,40 0 129,-40 0-129,38-6 0,-38 6 0,37-27 0,-37 27 0,30-28-129,-30 28 129,24-35 0,-24 35 0,15-40 0,-15 40 0,6-41 0,-6 41 0,0-43-129,0 43 129,-12-35 0,12 35 0,-23-28 0,23 28 0,-30-22 0,30 22 0,-31-19 0,31 19 0,-36-10 0,36 10 0,-31-7-129,31 7 129,-31 0 0,31 0 0,-21 5 129,21-5-129,-12 5 0,12-5 0,0 0 0,0 0 0,0 0 0,0 0 0,20 9 129,-20-9-129,28 0 0,-28 0 0,34-9 129,-34 9-129,41-11 0,-41 11 0,43-18 0,-43 18 0,48-19-129,-48 19 129,42-21 0,-42 21 0,42-18-903,-42 18 903,26-31-4515,-26 31 4515,30-23-5289,-30 23 5289,18-25-5676,-18 25 5676,15-18-6063,-15 18 6063</inkml:trace>
  <inkml:trace contextRef="#ctx0" brushRef="#br0" timeOffset="283725.2281">22976 8218 6063,'0'0'0,"48"9"5676,-48-9-5676,18 26 5160,-18-26-5160,20 42 4644,-20-42-4644,11 41 1548,-11-41-1548,14 60 903,-14-60-903,4 63 645,-4-63-645,7 69 387,-7-69-387,0 69 129,0-69-129,0 60-129,0-60 129,0 54-645,0-54 645,-8 33-1032,8-33 1032,0 24-4128,0-24 4128,0 0-5031,0 0 5031,9-9-5547,-9 9 5547,9-36-5418,-9 36 5418</inkml:trace>
  <inkml:trace contextRef="#ctx0" brushRef="#br0" timeOffset="283890.2376">23249 8262 5805,'0'0'0,"24"-81"5676,-24 81-5676,5-26 5547,-5 26-5547,-4-19 5160,4 19-5160,-11 1 2064,11-1-2064,-39 0 1419,39 0-1419,-38 16 1032,38-16-1032,-59 14 645,59-14-645,-65 19 129,65-19-129,-70 24-258,70-24 258,-75 21-1032,75-21 1032,-57 29-4902,57-29 4902,-58 20-5289,58-20 5289,-41 26-5547,41-26 5547,-30 18-6321,30-18 6321</inkml:trace>
  <inkml:trace contextRef="#ctx0" brushRef="#br0" timeOffset="284137.2516">23369 8556 9933,'0'0'0,"-30"59"5934,30-59-5934,-33 37 5289,33-37-5289,-45 38 5418,45-38-5418,-47 50 1032,47-50-1032,-64 41 387,64-41-387,-67 43 387,67-43-387,-75 43 258,75-43-258,-70 39 258,70-39-258,-66 35-258,66-35 258,-54 20-516,54-20 516,-37 16-1419,37-16 1419,-33 0-5160,33 0 5160,0 0-5418,0 0 5418,0-31-5805,0 31 5805,25-29-6321,-25 29 6321</inkml:trace>
  <inkml:trace contextRef="#ctx0" brushRef="#br0" timeOffset="284731.2857">23516 8181 7482,'0'0'0,"25"52"5547,-25-52-5547,10 46 5160,-10-46-5160,16 60 4902,-16-60-4902,7 66 1161,-7-66-1161,16 83 1161,-16-83-1161,2 73 774,-2-73-774,4 74 387,-4-74-387,0 58 516,0-58-516,0 49 0,0-49 0,0 26 258,0-26-258,0 0 258,0 0-258,-8-10 258,8 10-258,0-52 258,0 52-258,2-67 129,-2 67-129,6-83 129,-6 83-129,12-97 129,-12 97-129,15-102 258,-15 102-258,22-104 129,-22 104-129,26-99 0,-26 99 0,32-82 129,-32 82-129,33-67-129,-33 67 129,33-51 129,-33 51-129,36-32 129,-36 32-129,31-9 129,-31 9-129,28 6 129,-28-6-129,17 28 0,-17-28 0,12 48 0,-12-48 0,0 55 0,0-55 0,-5 64-129,5-64 129,-18 68 0,18-68 0,-25 68-129,25-68 129,-30 64-129,30-64 129,-32 53-129,32-53 129,-30 44 0,30-44 0,-28 35 0,28-35 0,-21 25 129,21-25-129,-13 14 258,13-14-258,0 0 129,0 0-129,0 19 258,0-19-258,12 10 258,-12-10-258,25 14 129,-25-14-129,33 18 387,-33-18-387,41 26 129,-41-26-129,46 31 129,-46-31-129,45 43 129,-45-43-129,45 42 129,-45-42-129,38 41 0,-38-41 0,33 40-645,-33-40 645,15 21-2322,-15-21 2322,6 34-5418,-6-34 5418,-8 22-5676,8-22 5676,-28 22-6192,28-22 6192,-42 6-6837,42-6 6837</inkml:trace>
  <inkml:trace contextRef="#ctx0" brushRef="#br0" timeOffset="285458.3272">19768 10132 9288,'0'0'0,"29"-15"6063,-29 15-6063,10-8 5160,-10 8-5160,3-15 5289,-3 15-5289,0-12 774,0 12-774,-3-13 387,3 13-387,-17-8 129,17 8-129,-25 0 258,25 0-258,-30 4 129,30-4-129,-30 15 0,30-15 0,-31 27 0,31-27 0,-29 28-129,29-28 129,-24 32 0,24-32 0,-18 32 0,18-32 0,-8 27 129,8-27-129,0 16 0,0-16 0,12 8-129,-12-8 129,20 0 0,-20 0 0,25-15 129,-25 15-129,29-22 0,-29 22 0,30-26 0,-30 26 0,30-36 129,-30 36-129,28-26 0,-28 26 0,23-21 0,-23 21 0,17-15 129,-17 15-129,12-4 129,-12 4-129,6 7 129,-6-7-129,3 26 129,-3-26-129,0 41 129,0-41-129,0 54 129,0-54-129,0 55 258,0-55-258,0 58 0,0-58 0,0 56-129,0-56 129,5 50-387,-5-50 387,6 31-645,-6-31 645,22 25-2451,-22-25 2451,17-2-5289,-17 2 5289,29-21-5547,-29 21 5547,29-37-6063,-29 37 6063,37-46-6321,-37 46 6321</inkml:trace>
  <inkml:trace contextRef="#ctx0" brushRef="#br0" timeOffset="285718.3418">20344 9962 8901,'0'0'0,"17"19"5676,-17-19-5676,0 11 5289,0-11-5289,-2 16 5160,2-16-5160,-15 14 1032,15-14-1032,-21 22 387,21-22-387,-28 21 387,28-21-387,-30 24 0,30-24 0,-29 23 258,29-23-258,-26 25 0,26-25 0,-24 23 129,24-23-129,-13 26 0,13-26 0,-3 20 129,3-20-129,4 19 0,-4-19 0,21 12-129,-21-12 129,29 14 0,-29-14 0,37 7-129,-37-7 129,41 1-258,-41-1 258,44 2-645,-44-2 645,39-8-1161,-39 8 1161,50-7-3870,-50 7 3870,33-27-5031,-33 27 5031,36-29-5289,-36 29 5289,22-49-6063,-22 49 6063</inkml:trace>
  <inkml:trace contextRef="#ctx0" brushRef="#br0" timeOffset="285895.3519">20587 9665 5547,'0'0'0,"8"-84"5805,-8 84-5805,8-17 5676,-8 17-5676,0 0 5160,0 0-5160,12 41 2451,-12-41-2451,0 43 1290,0-43-1290,1 62 903,-1-62-903,0 73 387,0-73-387,-5 78 0,5-78 0,-7 88-387,7-88 387,-11 80-645,11-80 645,-3 79-1935,3-79 1935,-10 51-5031,10-51 5031,0 41-5289,0-41 5289,7 18-5805,-7-18 5805,17 3-6192,-17-3 6192</inkml:trace>
  <inkml:trace contextRef="#ctx0" brushRef="#br0" timeOffset="286027.3598">20740 9982 6450,'0'0'0,"12"-68"5805,-12 68-5805,-4-15 5547,4 15-5547,-20-10 5031,20 10-5031,-24 5 1548,24-5-1548,-37 3 1032,37-3-1032,-35 14 387,35-14-387,-40 19-516,40-19 516,-48 14-4515,48-14 4515,-35 23-5160,35-23 5160,-29 17-5547,29-17 5547,-13 18-5934,13-18 5934</inkml:trace>
  <inkml:trace contextRef="#ctx0" brushRef="#br0" timeOffset="286212.3704">20905 9941 7224,'0'0'0,"-10"42"5031,10-42-5031,-8 31 4644,8-31-4644,-6 40 2709,6-40-2709,0 37-4386,0-37 4386,0 34-4902,0-34 4902,-3 32-5289,3-32 5289,0 21-5030,0-21 5030</inkml:trace>
  <inkml:trace contextRef="#ctx0" brushRef="#br0" timeOffset="286772.4024">21025 9921 6450,'0'0'0,"-2"71"5934,2-71-5934,0 47 5418,0-47-5418,0 43 5160,0-43-5160,2 50 2322,-2-50-2322,2 39 387,-2-39-387,2 32 129,-2-32-129,1 27 258,-1-27-258,4 18 0,-4-18 0,4 11 0,-4-11 0,12 1-129,-12-1 129,10-3 0,-10 3 0,16-17-129,-16 17 129,16-26-129,-16 26 129,16-29-129,-16 29 129,18-35-129,-18 35 129,17-36 129,-17 36-129,13-38 0,-13 38 0,11-33 0,-11 33 0,8-28 0,-8 28 0,6-20 129,-6 20-129,3-13 0,-3 13 0,0 0 129,0 0-129,6-16 0,-6 16 0,0 0 129,0 0-129,0 0 0,0 0 0,6 12 129,-6-12-129,0 0 0,0 0 0,9 17 0,-9-17 0,11 6 129,-11-6-129,13 5 0,-13-5 0,20 0 0,-20 0 0,21 0 0,-21 0 0,26-6 0,-26 6 0,28-11-129,-28 11 129,28-17 0,-28 17 0,27-18-129,-27 18 129,25-22 0,-25 22 0,20-25-129,-20 25 129,13-25 0,-13 25 0,8-25-129,-8 25 129,3-23 0,-3 23 0,0-19-129,0 19 129,-8-17 0,8 17 0,-12-9 0,12 9 0,-12 0-129,12 0 129,-13 4 258,13-4-258,-8 19 0,8-19 0,-6 25 129,6-25-129,0 35 129,0-35-129,1 41 0,-1-41 0,13 45 129,-13-45-129,16 45 129,-16-45-129,21 40 129,-21-40-129,24 35-129,-24-35 129,22 31-387,-22-31 387,18 12-1419,-18-12 1419,20 5-4902,-20-5 4902,0 0-5289,0 0 5289,11-26-5547,-11 26 5547,-5-36-6063,5 36 6063</inkml:trace>
  <inkml:trace contextRef="#ctx0" brushRef="#br0" timeOffset="286899.4097">21044 9534 8901,'0'0'0,"-69"-15"5547,69 15-5547,-7 18 4902,7-18-4902,0 34 3741,0-34-3741,21 34-4128,-21-34 4128,21 30-4773,-21-30 4773,29 30-5289,-29-30 5289,37 26-5934,-37-26 5934</inkml:trace>
  <inkml:trace contextRef="#ctx0" brushRef="#br0" timeOffset="287350.4355">22033 9782 10707,'0'0'0,"2"-17"5547,-2 17-5547,0 0 5289,0 0-5289,9 17 5289,-9-17-5289,-1 32 516,1-32-516,0 40 387,0-40-387,0 50 387,0-50-387,1 55 129,-1-55-129,5 60 0,-5-60 0,8 57 129,-8-57-129,12 49 258,-12-49-258,17 39 258,-17-39-258,20 26 258,-20-26-258,26 10 258,-26-10-258,28-1 129,-28 1-129,30-14 387,-30 14-387,29-31 129,-29 31-129,28-36 129,-28 36-129,25-40 129,-25 40-129,21-43-129,-21 43 129,20-45-129,-20 45 129,12-41-387,-12 41 387,12-25-1290,-12 25 1290,0-30-5418,0 30 5418,9-12-5547,-9 12 5547,1-11-6063,-1 11 6063,11-2-6321,-11 2 6321</inkml:trace>
  <inkml:trace contextRef="#ctx0" brushRef="#br0" timeOffset="287447.441">22598 9872 9804</inkml:trace>
  <inkml:trace contextRef="#ctx0" brushRef="#br0" timeOffset="287562.4476">22598 9872 9804,'0'27'5547,"0"-27"-5547,-8 22 5160,8-22-5160,-6 30 5031,6-30-5031,-10 33 387,10-33-387,-7 35 258,7-35-258,-9 35 129,9-35-129,-5 33 129,5-33-129,-4 29-129,4-29 129,0 17-645,0-17 645,7 14-1935,-7-14 1935,10 0-4773,-10 0 4773,15-8-5418,-15 8 5418,15-20-5547,-15 20 5547,15-27-6063,-15 27 6063</inkml:trace>
  <inkml:trace contextRef="#ctx0" brushRef="#br0" timeOffset="287655.4526">22573 9713 7740</inkml:trace>
  <inkml:trace contextRef="#ctx0" brushRef="#br0" timeOffset="287729.4572">22573 9713 7740,'0'-11'5160,"0"11"-5160,13-17 4128,-13 17-4128,20-18 129,-20 18-129,17-20-4386,-17 20 4386,17-29-5031,-17 29 5031,21-35-5160,-21 35 5160</inkml:trace>
  <inkml:trace contextRef="#ctx0" brushRef="#br0" timeOffset="288062.4762">22838 9319 9546,'0'0'0,"32"135"5805,-32-135-5805,9 79 5160,-9-79-5160,14 86 5160,-14-86-5160,12 87 774,-12-87-774,8 88 258,-8-88-258,0 78 387,0-78-387,0 69 258,0-69-258,-4 51 129,4-51-129,-2 39-129,2-39 129,-3 24 0,3-24 0,0 0 0,0 0 0,0 0 0,0 0 0,0-16 258,0 16-258,5-31 0,-5 31 0,12-34 129,-12 34-129,12-34 0,-12 34 0,17-34 129,-17 34-129,17-30 129,-17 30-129,20-18 129,-20 18-129,20-5 129,-20 5-129,17 5 0,-17-5 0,17 23 0,-17-23 0,12 32 0,-12-32 0,6 34 0,-6-34 0,0 38-129,0-38 129,-2 41 0,2-41 0,-15 35 0,15-35 0,-20 29-129,20-29 129,-26 15-129,26-15 129,-33 6-387,33-6 387,-37-12-774,37 12 774,-29-20-5160,29 20 5160,-34-36-4902,34 36 4902,-27-43-5676,27 43 5676,-23-57-6063,23 57 6063</inkml:trace>
  <inkml:trace contextRef="#ctx0" brushRef="#br0" timeOffset="288763.5163">23280 9803 6063,'0'0'0,"16"71"5289,-16-71-5289,5 40 4773,-5-40-4773,3 36 4773,-3-36-4773,9 40 774,-9-40-774,0 24 1161,0-24-1161,4 28 774,-4-28-774,0 0 1032,0 0-1032,10 14 645,-10-14-645,3-7 516,-3 7-516,16-14 516,-16 14-516,14-24 387,-14 24-387,20-22 387,-20 22-387,22-27 129,-22 27-129,29-26 258,-29 26-258,28-24 0,-28 24 0,29-18 129,-29 18-129,29-11 0,-29 11 0,26-9-129,-26 9 129,24-4 0,-24 4 0,17-2 0,-17 2 0,14-4 0,-14 4 0,0 0-129,0 0 129,11 1-129,-11-1 129,0 0 0,0 0 0,-6 4 0,6-4 0,-13 7 0,13-7 0,-15 11-129,15-11 129,-16 17 129,16-17-129,-16 24 0,16-24 0,-13 23 0,13-23 0,-12 26 129,12-26-129,-2 27 0,2-27 0,0 23 0,0-23 0,5 19-129,-5-19 129,12 14 0,-12-14 0,16 3-129,-16-3 129,19-1 0,-19 1 0,20-15 129,-20 15-129,20-16-129,-20 16 129,13-24 0,-13 24 0,12-25 0,-12 25 0,5-28 0,-5 28 0,2-22-258,-2 22 258,0-18 0,0 18 0,0 0-258,0 0 258,0 0-258,0 0 258,-8 5-129,8-5 129,-7 16-387,7-16 387,0 27-387,0-27 387,0 23-645,0-23 645,11 30-903,-11-30 903,9 20-1161,-9-20 1161,21 20-1935,-21-20 1935,13-4-3096,-13 4 3096,28-13-4902,-28 13 4902,25-28-5289,-25 28 5289,27-45-5289,-27 45 5289</inkml:trace>
  <inkml:trace contextRef="#ctx0" brushRef="#br0" timeOffset="289094.5352">23833 9439 3612,'0'0'0,"0"-167"5676,0 167-5676,-1-55 5289,1 55-5289,-5-39 3999,5 39-3999,0 0 2580,0 0-2580,0 12 2064,0-12-2064,8 56 1419,-8-56-1419,0 67 903,0-67-903,5 88 516,-5-88-516,4 96 129,-4-96-129,4 106 258,-4-106-258,4 105 0,-4-105 0,4 95-129,-4-95 129,5 86-387,-5-86 387,2 60-1032,-2-60 1032,11 52-1677,-11-52 1677,0 17-4257,0-17 4257,8 1-5031,-8-1 5031,7-20-5418,-7 20 5418,14-35-3483,-14 35 3483,0-65-1677,0 65 1677,10-68-387,-10 68 387,6-71 516,-6 71-516,0-81 1806,0 81-1806,11-60 5031,-11 60-5031,0-55 5418,0 55-5418,0-37 5031,0 37-5031,-7-31 3225,7 31-3225,0 0 1935,0 0-1935,-17 4 903,17-4-903,-13 23 645,13-23-645,-20 30 0,20-30 0,-21 29-258,21-29 258,-20 40-1032,20-40 1032,-37 31-5160,37-31 5160,-18 31-5160,18-31 5160,-18 18-5676,18-18 5676,-6 17-6063,6-17 6063</inkml:trace>
  <inkml:trace contextRef="#ctx0" brushRef="#br0" timeOffset="289327.5486">24076 9662 10449,'0'0'0,"-13"95"5418,13-95-5418,-3 52 5031,3-52-5031,-4 45 4902,4-45-4902,0 45 129,0-45-129,0 34-129,0-34 129,0 26-516,0-26 516,6 25-1290,-6-25 1290,0 0-3354,0 0 3354,17 0-4902,-17 0 4902,14-15-5418,-14 15 5418,21-22-5418,-21 22 5418,16-41-3870,-16 41 3870</inkml:trace>
  <inkml:trace contextRef="#ctx0" brushRef="#br0" timeOffset="289574.5626">24192 9803 2451,'0'0'0,"30"-45"5676,-30 45-5676,8-15 5289,-8 15-5289,3-11 5289,-3 11-5289,0 0 3354,0 0-3354,0 0 1935,0 0-1935,0 25 1548,0-25-1548,-11 14 774,11-14-774,-6 20 516,6-20-516,-11 19 129,11-19-129,-6 25 0,6-25 0,-6 26 0,6-26 0,-1 28 129,1-28-129,0 21 129,0-21-129,7 19 0,-7-19 0,13 15 0,-13-15 0,17 15 129,-17-15-129,20 6 129,-20-6-129,21 0 129,-21 0-129,20-6 129,-20 6-129,17-13 0,-17 13 0,13-18 0,-13 18 0,7-22 0,-7 22 0,0-25-129,0 25 129,-12-39-774,12 39 774,-13-20-3354,13 20 3354,-31-35-5031,31 35 5031,-27-24-5418,27 24 5418,-34-32-5805,34 32 5805,-30-28-6063,30 28 6063</inkml:trace>
  <inkml:trace contextRef="#ctx0" brushRef="#br0" timeOffset="290346.6066">24473 9800 8514,'0'0'0,"0"76"5418,0-76-5418,0 37 4902,0-37-4902,0 19 4257,0-19-4257,3 27 258,-3-27-258,0 18 516,0-18-516,0 9 258,0-9-258,0 0 258,0 0-258,3-12 0,-3 12 0,3-25 258,-3 25-258,6-25 129,-6 25-129,5-32 129,-5 32-129,9-28 258,-9 28-258,8-32 258,-8 32-258,9-18 129,-9 18-129,11-13 129,-11 13-129,12 0 258,-12 0-258,10 3 129,-10-3-129,12 15 129,-12-15-129,8 22 129,-8-22-129,12 24 258,-12-24-258,12 25 129,-12-25-129,9 21 129,-9-21-129,7 19 258,-7-19-258,6 13 0,-6-13 0,0 0 0,0 0 0,12 14 0,-12-14 0,0 0-258,0 0 258,1-11-1290,-1 11 1290,7-13-5031,-7 13 5031,0-16-5031,0 16 5031,4-16-5418,-4 16 5418,1-20-5934,-1 20 5934</inkml:trace>
  <inkml:trace contextRef="#ctx0" brushRef="#br0" timeOffset="290643.6238">24790 9721 9933,'0'0'0,"0"0"0,13 11 5418,-13-11-5418,5 13 5031,-5-13-5031,0 0 5031,0 0-5031,0 16 645,0-16-645,-10 10 387,10-10-387,-8 11 387,8-11-387,-14 15 387,14-15-387,-9 20 258,9-20-258,-10 19 387,10-19-387,-6 28 387,6-28-387,-4 23 258,4-23-258,0 23 516,0-23-516,3 25 387,-3-25-387,8 29 258,-8-29-258,9 21 129,-9-21-129,12 21 129,-12-21-129,7 18 129,-7-18-129,6 15-129,-6-15 129,0 15-129,0-15 129,0 0-387,0 0 387,-10 19-1419,10-19 1419,-24-6-5289,24 6 5289,-21-13-5547,21 13 5547,-32-25-5934,32 25 5934,-30-37-6450,30 37 6450</inkml:trace>
  <inkml:trace contextRef="#ctx0" brushRef="#br0" timeOffset="290763.6307">24278 9427 11352,'0'0'0,"-55"-17"5547,55 17-5547,-14 18 2709,14-18-2709,-11 16 0,11-16 0,0 0-5031,0 0 5031,-15-4-5547,15 4 5547,-4-36-6321,4 36 6321</inkml:trace>
  <inkml:trace contextRef="#ctx0" brushRef="#br0" timeOffset="788807.1172">4721 8305 2709,'0'0'0,"16"24"4902,-16-24-4902,24 3 4515,-24-3-4515,10-5 4515,-10 5-4515,16-10 258,-16 10-258,17-12 129,-17 12-129,16-10 129,-16 10-129,21-14 0,-21 14 0,25-9 0,-25 9 0,35-9 0,-35 9 0,37-5 129,-37 5-129,47 0 258,-47 0-258,53 0 129,-53 0-129,63 9 387,-63-9-387,69 9 387,-69-9-387,77 14 387,-77-14-387,77 6 387,-77-6-387,84 8 387,-84-8-387,88 0 258,-88 0-258,94 0 258,-94 0-258,95-5 0,-95 5 0,102-7 0,-102 7 0,105-13-129,-105 13 129,108-15-129,-108 15 129,115-10-387,-115 10 387,117-14-387,-117 14 387,131-1-516,-131 1 516,129-4-645,-129 4 645,138 0-387,-138 0 387,137 0-516,-137 0 516,151 0-258,-151 0 258,150-4-258,-150 4 258,159-5 0,-159 5 0,159-6 0,-159 6 0,162-17 129,-162 17-129,167-19 129,-167 19-129,170-21 129,-170 21-129,175-18 258,-175 18-258,177-21 129,-177 21-129,181-10 129,-181 10-129,184-9 0,-184 9 0,186-1 0,-186 1 0,188 2 129,-188-2-129,191 16 0,-191-16 0,189 15 0,-189-15 0,193 21 129,-193-21-129,190 23-129,-190-23 129,190 21 129,-190-21-129,187 16 0,-187-16 0,187 11 129,-187-11-129,186 4 129,-186-4-129,186 0 129,-186 0-129,181 0 387,-181 0-387,186 0 258,-186 0-258,179 0 258,-179 0-258,181 5 129,-181-5-129,177 12 129,-177-12-129,176 21 129,-176-21-129,176 27 0,-176-27 0,170 40 0,-170-40 0,169 47-258,-169-47 258,163 48-387,-163-48 387,168 55-258,-168-55 258,161 52-387,-161-52 387,163 55-258,-163-55 258,154 46-387,-154-46 387,157 51 0,-157-51 0,153 41-129,-153-41 129,148 40 0,-148-40 0,144 44 258,-144-44-258,133 43 129,-133-43-129,129 51 129,-129-51-129,124 54 0,-124-54 0,117 64 129,-117-64-129,108 70 0,-108-70 0,99 79-129,-99-79 129,97 82 0,-97-82 0,86 83-129,-86-83 129,80 88-258,-80-88 258,74 86-258,-74-86 258,67 89-129,-67-89 129,59 84-129,-59-84 129,57 81-129,-57-81 129,54 75 129,-54-75-129,49 75 129,-49-75-129,46 73 258,-46-73-258,41 69 258,-41-69-258,38 73 387,-38-73-387,28 75 516,-28-75-516,22 83 129,-22-83-129,14 85 258,-14-85-258,9 91 129,-9-91-129,0 96 0,0-96 0,-15 96-129,15-96 129,-21 101-129,21-101 129,-29 96-129,29-96 129,-37 98-387,37-98 387,-42 90-129,42-90 129,-44 88 0,44-88 0,-52 80-129,52-80 129,-55 77-258,55-77 258,-56 70 0,56-70 0,-62 66 129,62-66-129,-66 66 0,66-66 0,-74 56 258,74-56-258,-79 57 0,79-57 0,-84 54 129,84-54-129,-90 53 258,90-53-258,-99 54 129,99-54-129,-103 54 0,103-54 0,-111 56-129,111-56 129,-117 50 0,117-50 0,-120 54-258,120-54 258,-123 50-129,123-50 129,-126 50-258,126-50 258,-133 45-129,133-45 129,-135 42-258,135-42 258,-136 40-129,136-40 129,-134 35-129,134-35 129,-135 29 0,135-29 0,-141 27 258,141-27-258,-140 21 129,140-21-129,-145 14 129,145-14-129,-143 11 258,143-11-258,-148 7 129,148-7-129,-152 5 387,152-5-387,-157 2 387,157-2-387,-161 5 0,161-5 0,-162 6 129,162-6-129,-170 11 129,170-11-129,-170 8 129,170-8-129,-173 13-129,173-13 129,-176 16 258,176-16-258,-180 16-129,180-16 129,-181 14 129,181-14-129,-182 14 0,182-14 0,-185 10 258,185-10-258,-184 12 258,184-12-258,-187 6 258,187-6-258,-182 6 516,182-6-516,-190 0 387,190 0-387,-185 0 516,185 0-516,-191-3 516,191 3-516,-190-1 387,190 1-387,-195-10 387,195 10-387,-195-2 387,195 2-387,-196-6 258,196 6-258,-202-4 258,202 4-258,-202-4 129,202 4-129,-202 0 129,202 0-129,-203-3 129,203 3-129,-206-2 129,206 2-129,-200-4 0,200 4 0,-197-7 0,197 7 0,-199-10-129,199 10 129,-196-15 129,196 15-129,-194-19-129,194 19 129,-194-25 0,194 25 0,-191-28-129,191 28 129,-191-30 0,191 30 0,-189-34-129,189 34 129,-190-35 0,190 35 0,-186-29 0,186 29 0,-186-26 0,186 26 0,-182-24 129,182 24-129,-179-20 0,179 20 0,-174-16 0,174 16 0,-170-12 0,170 12 0,-165-10 0,165 10 0,-158-9 0,158 9 0,-149-13 129,149 13-129,-145-18 0,145 18 0,-140-23 129,140 23-129,-132-23 0,132 23 0,-125-26 129,125 26-129,-118-33 0,118 33 0,-113-32 387,113 32-387,-111-33 129,111 33-129,-108-32 129,108 32-129,-104-27 0,104 27 0,-103-27 129,103 27-129,-98-24 129,98 24-129,-96-27 129,96 27-129,-92-31 0,92 31 0,-90-32 0,90 32 0,-84-33 129,84 33-129,-81-42 0,81 42 0,-74-47 0,74 47 0,-68-49 0,68 49 0,-65-59 129,65 59-129,-57-63 0,57 63 0,-54-60 258,54 60-258,-50-66 129,50 66-129,-43-69 129,43 69-129,-40-70 129,40 70-129,-37-73 129,37 73-129,-30-78 258,30 78-258,-28-77 129,28 77-129,-24-81 129,24 81-129,-17-89 258,17 89-258,-14-97 129,14 97-129,-8-101 258,8 101-258,0-112 0,0 112 0,3-117 129,-3 117-129,11-126 129,-11 126-129,16-131 0,-16 131 0,20-136 129,-20 136-129,25-134 0,-25 134 0,25-136 0,-25 136 0,33-136 0,-33 136 0,37-138 387,-37 138-387,42-129 129,-42 129-129,50-124 129,-50 124-129,59-120 129,-59 120-129,67-107 0,-67 107 0,79-102 129,-79 102-129,92-92 0,-92 92 0,106-79 0,-106 79 0,118-62-129,-118 62 129,128-51-129,-128 51 129,141-41-387,-141 41 387,148-35-645,-148 35 645,169-17-1161,-169 17 1161,159-26-3999,-159 26 3999,181-10-5418,-181 10 5418,182-15-5934,-182 15 5934,195-17-6321,-195 17 6321</inkml:trace>
  <inkml:trace contextRef="#ctx0" brushRef="#br0" timeOffset="790175.1954">11879 11861 2451,'0'0'0,"13"60"3999,-13-60-3999,0 19 2580,0-19-2580,-7 21 1935,7-21-1935,-27 5 1806,27-5-1806,-30 10 1806,30-10-1806,-61-3 1548,61 3-1548,-62-3 1290,62 3-1290,-83-22 1032,83 22-1032,-87-19 774,87 19-774,-99-30 645,99 30-645,-101-25 387,101 25-387,-107-30 387,107 30-387,-103-24 129,103 24-129,-98-19 129,98 19-129,-92-10 129,92 10-129,-86-4 258,86 4-258,-79 2 129,79-2-129,-72 9 129,72-9-129,-64 17 129,64-17-129,-55 22 258,55-22-258,-44 21 129,44-21-129,-34 18 129,34-18-129,-28 17 129,28-17-129,-18 14 0,18-14 0,-8 10 129,8-10-129,0 0 129,0 0-129,7 5 129,-7-5-129,16-4 0,-16 4 0,24-9 129,-24 9-129,30-10 0,-30 10 0,35-7 0,-35 7 0,41-6 0,-41 6 0,46-5-129,-46 5 129,53 0 0,-53 0 0,58 6-129,-58-6 129,62 11-129,-62-11 129,66 12-129,-66-12 129,76 11-129,-76-11 129,81 6-129,-81-6 129,92 1 0,-92-1 0,96 0-129,-96 0 129,105-10 0,-105 10 0,105-11 0,-105 11 0,102-11 0,-102 11 0,97-14 129,-97 14-129,82-9 0,-82 9 0,74-4 0,-74 4 0,59-5 0,-59 5 0,41-3 0,-41 3 0,24-4 0,-24 4 0,9-2 0,-9 2 0,0 0 0,0 0 0,-8-11-129,8 11 129,-29-1 0,29 1 0,-47 0 129,47 0-129,-68 3 0,68-3 0,-82 14 129,82-14-129,-102 19 0,102-19 0,-118 19 129,118-19-129,-132 19 0,132-19 0,-138 17 129,138-17-129,-136 9 0,136-9 0,-126 3 0,126-3 0,-115 0 0,115 0 0,-104-9 0,104 9 0,-87-14-129,87 14 129,-74-19-645,74 19 645,-53-12-2967,53 12 2967,-44-17-4773,44 17 4773,-35-15-5289,35 15 5289,-28-5-5418,28 5 5418</inkml:trace>
  <inkml:trace contextRef="#ctx1" brushRef="#br0">3148 8135 0,'0'0'0,"0"0"0,0 0 0,0 0 0,0 0 0,0 0 0,0 0 0,0 0 0,0 0 0,0 0 0,0 0 0,0 0 0,0 0 0,0 0 0,0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44:04.247"/>
    </inkml:context>
    <inkml:brush xml:id="br0">
      <inkml:brushProperty name="width" value="0.05292" units="cm"/>
      <inkml:brushProperty name="height" value="0.05292" units="cm"/>
      <inkml:brushProperty name="color" value="#1F497D"/>
    </inkml:brush>
  </inkml:definitions>
  <inkml:trace contextRef="#ctx0" brushRef="#br0">21651 6446 516</inkml:trace>
  <inkml:trace contextRef="#ctx0" brushRef="#br0" timeOffset="1829.1046">21651 6446 516,'-1'16'3870,"1"-16"-3870,0 0 4515,0 0-4515,-3 12 2322,3-12-2322,0 0 1677,0 0-1677,0 0 1419,0 0-1419,-4-6 1032,4 6-1032,0 0 774,0 0-774,0 0 903,0 0-903,0 0 516,0 0-516,0 0 387,0 0-387,7-9 516,-7 9-516,0 0 387,0 0-387,12-5 387,-12 5-387,0 0 258,0 0-258,18-3 258,-18 3-258,0 0 258,0 0-258,22-8 387,-22 8-387,10-6 258,-10 6-258,10-1 258,-10 1-258,0 0 258,0 0-258,16-7 258,-16 7-258,0 0 516,0 0-516,9-5 129,-9 5-129,0 0 129,0 0-129,0 0 129,0 0-129,0 0 0,0 0 0,0 0 0,0 0 0,0 0 0,0 0 0,0 0 0,0 0 0,0 0 0,0 0 0,0 0 0,0 0 0,-6 0 0,6 0 0,0 0 0,0 0 0,-15 0 0,15 0 0,-10 3 0,10-3 0,-12 4 0,12-4 0,-8 5 0,8-5 0,-11 6 0,11-6 0,-10 5 129,10-5-129,-11 8 0,11-8 0,-9 2 0,9-2 0,-11 2 0,11-2 0,-9 1-129,9-1 129,-12 1 0,12-1 0,-11 1 129,11-1-129,-12 1 0,12-1 0,-13 0 0,13 0 0,-16 1 129,16-1-129,-15 1 129,15-1-129,-18 0 129,18 0-129,-20 0 129,20 0-129,-21 0 129,21 0-129,-23 0 0,23 0 0,-22 0 129,22 0-129,-21 0 129,21 0-129,-21 0 0,21 0 0,-23 0 129,23 0-129,-21 0 0,21 0 0,-21 3-129,21-3 129,-17 5 129,17-5-129,-21 9 0,21-9 0,-17 9 0,17-9 0,-20 13 129,20-13-129,-18 12 0,18-12 0,-19 15 0,19-15 0,-21 10 0,21-10 0,-20 12 0,20-12 0,-25 6 0,25-6 0,-24 8 0,24-8 0,-26 3 0,26-3 0,-28 1 0,28-1 0,-29 3-129,29-3 129,-30 0 0,30 0 0,-33 0 0,33 0 0,-36-4 0,36 4 0,-33-9 0,33 9 0,-37-9 0,37 9 0,-39-14 129,39 14-129,-40-16-129,40 16 129,-40-19 129,40 19-129,-39-19 0,39 19 0,-37-15 0,37 15 0,-34-13 0,34 13 0,-36-9 129,36 9-129,-30-8 0,30 8 0,-29-2 0,29 2 0,-29-4 0,29 4 0,-29-5 0,29 5 0,-30-3 0,30 3 0,-32-8 0,32 8 0,-34-11 0,34 11 0,-36-11 0,36 11 0,-36-11 0,36 11 0,-38-14 0,38 14 0,-38-7 0,38 7 0,-39-6 0,39 6 0,-35 0 129,35 0-129,-33 7 0,33-7 0,-33 14 129,33-14-129,-34 19 129,34-19-129,-29 21 0,29-21 0,-32 26 0,32-26 0,-30 25 129,30-25-129,-29 28 0,29-28 0,-28 21 0,28-21 0,-30 20 0,30-20 0,-30 16 0,30-16 0,-29 11 0,29-11 0,-27 11 0,27-11 0,-25 3 0,25-3 0,-24 4-129,24-4 129,-22 3 129,22-3-129,-21 4 0,21-4 0,-19 4 0,19-4 0,-17 5 129,17-5-129,-14 11 0,14-11 0,-11 12 258,11-12-258,-9 21 0,9-21 0,-7 25 129,7-25-129,-2 28 0,2-28 0,-3 30 0,3-30 0,0 34 0,0-34 0,0 39 129,0-39-129,4 36 0,-4-36 0,5 37 0,-5-37 0,3 33 129,-3-33-129,9 31 0,-9-31 0,6 27 0,-6-27 0,5 23 0,-5-23 0,4 20 0,-4-20 0,1 15 0,-1-15 0,2 12-129,-2-12 129,0 14 0,0-14 0,0 12 0,0-12 0,0 14 0,0-14 0,-5 14 0,5-14 0,-5 20 129,5-20-129,-1 25 0,1-25 0,-3 26 0,3-26 0,-1 32 0,1-32 0,0 33 0,0-33 0,0 34 129,0-34-129,4 40 0,-4-40 0,9 41-129,-9-41 129,9 40 129,-9-40-129,10 40 0,-10-40 0,10 40 0,-10-40 0,12 36 0,-12-36 0,13 36 129,-13-36-129,12 37 0,-12-37 0,9 32-129,-9-32 129,11 27 129,-11-27-129,9 23 0,-9-23 0,12 21 129,-12-21-129,8 15-129,-8-15 129,9 14 0,-9-14 0,0 0 129,0 0-129,17 18 0,-17-18 0,0 0 0,0 0 0,16 12 129,-16-12-129,11 9-129,-11-9 129,10 9 0,-10-9 0,12 18 129,-12-18-129,15 17 0,-15-17 0,17 19 0,-17-19 0,15 22-129,-15-22 129,20 23 129,-20-23-129,17 21 0,-17-21 0,17 19 129,-17-19-129,14 22 0,-14-22 0,14 19 0,-14-19 0,9 15 129,-9-15-129,11 9 0,-11-9 0,0 0 129,0 0-129,12 12 0,-12-12 0,0 0 0,0 0 0,10 16 129,-10-16-129,0 0 0,0 0 0,0 0 0,0 0 0,13 17 0,-13-17 0,0 0 0,0 0 0,10 19 0,-10-19 0,4 16 0,-4-16 0,0 0 0,0 0 0,6 19 0,-6-19 0,0 0 0,0 0 0,7 20 0,-7-20 0,0 0 0,0 0 0,5 9 0,-5-9 0,0 0 0,0 0 0,5 13 129,-5-13-129,0 0 0,0 0 0,0 0 0,0 0 0,0 0 0,0 0 0,0 0 0,0 0 0,0 0 0,0 0 0,3 12 0,-3-12 0,0 0 0,0 0 0,0 0-129,0 0 129,0 0 0,0 0 0,0 0 0,0 0 0,0 0 0,0 0 0,11 7 0,-11-7 0,0 0 0,0 0 0,0 0-129,0 0 129,0 0 0,0 0 0,0 0-129,0 0 129,9 4 0,-9-4 0,0 0-129,0 0 129,0 0 0,0 0 0,0 0-129,0 0 129,0 0 0,0 0 0,0 0-129,0 0 129,0 0 0,0 0 0,0 0 0,0 0 0,0 0 0,0 0 0,9 0 0,-9 0 0,0 0 129,0 0-129,0 0 0,0 0 0,0 0 129,0 0-129,0 0 0,0 0 0,11 3 0,-11-3 0,0 0 0,0 0 0,0 0-129,0 0 129,0 0 0,0 0 0,0 0-129,0 0 129,0 0 0,0 0 0,0 0-129,0 0 129,0 0 0,0 0 0,0 0 0,0 0 0,0 0-129,0 0 129,0 0 129,0 0-129,0 0-129,0 0 129,0 0 0,0 0 0,0 0-129,0 0 129,0 0 0,0 0 0,0 0-129,0 0 129,0 0-516,0 0 516,0 0-1548,0 0 1548,0 0-5031,0 0 5031,0-11-5289,0 11 5289,0 0-5676,0 0 5676,12-22-5934,-12 22 5934</inkml:trace>
  <inkml:trace contextRef="#ctx0" brushRef="#br0" timeOffset="2838.1623">20012 8067 1,'0'0'0,"0"7"4256,0-7-4256,3 19 4386,-3-19-4386,2 24 3096,-2-24-3096,5 19 774,-5-19-774,12 27 1032,-12-27-1032,7 22 774,-7-22-774,17 26 903,-17-26-903,12 20 516,-12-20-516,16 23 258,-16-23-258,13 15 258,-13-15-258,19 13 387,-19-13-387,15 13 129,-15-13-129,20 11 129,-20-11-129,17 10 0,-17-10 0,17 9 129,-17-9-129,19 8 0,-19-8 0,18 8 0,-18-8 0,17 8 129,-17-8-129,20 8 129,-20-8-129,16 7 258,-16-7-258,16 10 258,-16-10-258,14 4 258,-14-4-258,20 10 516,-20-10-516,14 1 387,-14-1-387,20 3 516,-20-3-516,16 0 258,-16 0-258,21 1 516,-21-1-516,20 0 387,-20 0-387,20 1 258,-20-1-258,22 2 258,-22-2-258,20 5 258,-20-5-258,18 6 129,-18-6-129,20 11 129,-20-11-129,15 14 387,-15-14-387,16 18 0,-16-18 0,14 17 129,-14-17-129,12 18 0,-12-18 0,9 17 258,-9-17-258,8 17 129,-8-17-129,7 13 258,-7-13-258,5 13 0,-5-13 0,0 0 258,0 0-258,0 0 129,0 0-129,12 15 258,-12-15-258,0 0 129,0 0-129,12 8 129,-12-8-129,0 0 258,0 0-258,14 13 129,-14-13-129,0 0 0,0 0 0,16 20 129,-16-20-129,0 0-129,0 0 129,17 22-387,-17-22 387,0 0-2064,0 0 2064,0 0-4902,0 0 4902,17-20-5418,-17 20 5418,15-30-5805,-15 30 5805,17-44-5546,-17 44 5546</inkml:trace>
  <inkml:trace contextRef="#ctx0" brushRef="#br0" timeOffset="7929.4536">21708 6464 2193,'0'0'0,"0"0"3483,0 0-3483,0 0 3612,0 0-3612,5-3 2709,-5 3-2709,0 0 2064,0 0-2064,13 0 1419,-13 0-1419,0 0 1161,0 0-1161,12-1 645,-12 1-645,0 0 516,0 0-516,9-3 387,-9 3-387,0 0 258,0 0-258,0 0 129,0 0-129,11-11 129,-11 11-129,0 0 0,0 0 0,0 0 129,0 0-129,13-11 0,-13 11 0,0 0 129,0 0-129,21-3 129,-21 3-129,12 0 129,-12 0-129,15 1 258,-15-1-258,14 5 129,-14-5-129,17 7 258,-17-7-258,12 4 129,-12-4-129,15 7 258,-15-7-258,10 5 129,-10-5-129,0 0 129,0 0-129,12 7 129,-12-7-129,0 0 129,0 0-129,0 0 0,0 0 0,0 0 0,0 0 0,0 0 0,0 0 0,0 0 129,0 0-129,0 0 0,0 0 0,9 5 0,-9-5 0,0 0 129,0 0-129,0 0 0,0 0 0,0 0 129,0 0-129,12 0 258,-12 0-258,0 0 258,0 0-258,19-10 258,-19 10-258,14-7 129,-14 7-129,17-5 129,-17 5-129,17-2 129,-17 2-129,20 0 129,-20 0-129,20 0 129,-20 0-129,18 1 0,-18-1 0,17 10 0,-17-10 0,15 8 0,-15-8 0,9 13 0,-9-13 0,0 0-129,0 0 129,11 21 0,-11-21 0,1 14-129,-1-14 129,0 11 0,0-11 0,0 13-129,0-13 129,0 0 0,0 0 0,-11 20-129,11-20 129,-7 16 0,7-16 0,-10 17 0,10-17 0,-11 17 129,11-17-129,-15 14 0,15-14 0,-17 17 0,17-17 0,-20 16 0,20-16 0,-22 21 0,22-21 0,-25 18 0,25-18 0,-24 14 0,24-14 0,-24 18 0,24-18 0,-21 15 0,21-15 0,-16 14 129,16-14-129,-14 17 0,14-17 0,-11 15 129,11-15-129,-3 16 0,3-16 0,-1 17 0,1-17 0,0 18 129,0-18-129,4 17 129,-4-17-129,4 14 129,-4-14-129,8 17 0,-8-17 0,7 16 129,-7-16-129,8 15-129,-8-15 129,5 17 129,-5-17-129,4 14 0,-4-14 0,2 15 0,-2-15 0,0 13-129,0-13 129,2 17 0,-2-17 0,0 11-129,0-11 129,0 0-129,0 0 129,0 16-129,0-16 129,0 0 0,0 0 0,0 0 0,0 0 0,0 0 0,0 0 0,13 13 129,-13-13-129,0 0 0,0 0 0,18 11 0,-18-11 0,12 13 0,-12-13 0,14 14 0,-14-14 0,14 18 0,-14-18 0,13 22 0,-13-22 0,11 23 0,-11-23 0,10 22-129,-10-22 129,8 20 0,-8-20 0,8 16 0,-8-16 0,4 15 0,-4-15 0,0 0 0,0 0 0,7 18 129,-7-18-129,0 0 0,0 0 0,0 0 0,0 0 0,2 12 0,-2-12 0,0 0 129,0 0-129,0 0-129,0 0 129,0 10 0,0-10 0,0 0 0,0 0 0,0 23 0,0-23 0,0 12-129,0-12 129,-2 12 0,2-12 0,-3 12 0,3-12 0,-4 16-129,4-16 129,-1 18 0,1-18 0,-2 19 0,2-19 0,0 20-129,0-20 129,0 18 0,0-18 0,0 23 0,0-23 0,3 27 0,-3-27 0,4 25 0,-4-25 0,4 22 129,-4-22-129,4 21 0,-4-21 0,4 19-129,-4-19 129,2 18 129,-2-18-129,4 14-129,-4-14 129,0 0 0,0 0 0,3 18 0,-3-18 0,0 0 0,0 0 0,0 0 0,0 0 0,4 15 0,-4-15 0,0 0 0,0 0 0,0 0 0,0 0 0,0 0 0,0 0 0,0 0 129,0 0-129,0 0-129,0 0 129,6 13 0,-6-13 0,0 0 129,0 0-129,2 19 0,-2-19 0,3 13-129,-3-13 129,1 16 0,-1-16 0,1 17 0,-1-17 0,2 17 129,-2-17-129,2 13 0,-2-13 0,0 12-129,0-12 129,0 0 0,0 0 0,0 15-129,0-15 129,0 0-129,0 0 129,0 0-258,0 0 258,0 0-129,0 0 129,0 0-129,0 0 129,0 0 0,0 0 0,0 0-129,0 0 129,0 0 129,0 0-129,0 15 0,0-15 0,0 0 129,0 0-129,0 10 0,0-10 0,0 0 129,0 0-129,8 14 258,-8-14-258,0 0 0,0 0 0,17 19 129,-17-19-129,11 10 0,-11-10 0,14 11 129,-14-11-129,16 5 0,-16-5 0,17 5 0,-17-5 0,20 3 129,-20-3-129,20 0 0,-20 0 0,21 0 0,-21 0 0,21-4 0,-21 4 0,18-5 0,-18 5 0,19-9 0,-19 9 0,17-6 129,-17 6-129,17-7 0,-17 7 0,16-3 129,-16 3-129,17 0 0,-17 0 0,16 0 129,-16 0-129,15 2 0,-15-2 0,17 4 129,-17-4-129,14 5 0,-14-5 0,16 5 0,-16-5 0,13 3 0,-13-3 0,12 2 0,-12-2 0,13 0 0,-13 0 0,13 0 129,-13 0-129,14 0 0,-14 0 0,14-1 129,-14 1-129,12-3 0,-12 3 0,13-4 0,-13 4 0,11-2 0,-11 2 0,9-5 129,-9 5-129,0 0 0,0 0 0,15-12 0,-15 12 0,3-13 129,-3 13-129,4-11-129,-4 11 129,3-17 0,-3 17 0,1-16 0,-1 16 0,3-20 129,-3 20-129,0-19-129,0 19 129,1-19 129,-1 19-129,2-17 0,-2 17 0,3-14 0,-3 14 0,5-15 129,-5 15-129,0 0 0,0 0 0,10-18 0,-10 18 0,0 0 129,0 0-129,15-10 0,-15 10 0,0 0 0,0 0 0,14-6 0,-14 6 0,0 0 0,0 0 0,12-4 129,-12 4-129,0 0 129,0 0-129,10-5 0,-10 5 0,0 0 0,0 0 0,11-1-129,-11 1 129,0 0 0,0 0 0,9 0 0,-9 0 0,0 0 0,0 0 0,10 8-129,-10-8 129,0 0 0,0 0 0,4 23-129,-4-23 129,2 13 0,-2-13 0,0 16 0,0-16 0,0 14-129,0-14 129,-2 16 0,2-16 0,-3 14 0,3-14 0,-5 13-129,5-13 129,0 0-129,0 0 129,-12 21-129,12-21 129,0 0-129,0 0 129,-17 19 0,17-19 0,0 0-129,0 0 129,-19 16-129,19-16 129,0 0-129,0 0 129,-16 18 0,16-18 0,0 0 0,0 0 0,-17 15 0,17-15 0,0 0 0,0 0 0,-17 11 0,17-11 0,0 0-129,0 0 129,-17 10 129,17-10-129,0 0 0,0 0 0,-13 5 0,13-5 0,0 0-129,0 0 129,-16 7-129,16-7 129,0 0 0,0 0 0,-16 6-129,16-6 129,0 0 0,0 0 0,-17 13-129,17-13 129,0 0-258,0 0 258,-18 15 0,18-15 0,0 0 0,0 0 0,-11 16 0,11-16 0,0 0 0,0 0 0,-7 18 0,7-18 0,0 0 258,0 0-258,0 14 0,0-14 0,0 0 0,0 0 0,4 15 0,-4-15 0,0 0 0,0 0 0,13 7 129,-13-7-129,0 0 0,0 0 0,19 0 0,-19 0 0,11 0 0,-11 0 0,10-5 129,-10 5-129,10-8 0,-10 8 0,11-5 0,-11 5 0,12-5 129,-12 5-129,0 0 0,0 0 0,14-10 0,-14 10 0,0 0 129,0 0-129,16-7 0,-16 7 0,0 0-129,0 0 129,12 0 129,-12 0-129,0 0 0,0 0 0,12 0-129,-12 0 129,0 0 0,0 0 0,12 15 0,-12-15 0,5 12-129,-5-12 129,4 13-129,-4-13 129,4 13 0,-4-13 0,4 11-129,-4-11 129,4 13-258,-4-13 258,0 14-129,0-14 129,0 0-129,0 0 129,0 11 0,0-11 0,0 0-129,0 0 129,-13 3-129,13-3 129,0 0-129,0 0 129,-20 0 0,20 0 0,-12-4 0,12 4 0,-17-6-129,17 6 129,-17-1 0,17 1 0,-17-2 0,17 2 0,-20-4 0,20 4 0,-17-2 0,17 2 0,-20-3 0,20 3 0,-21 0-129,21 0 129,-20 0 0,20 0 0,-18 0 0,18 0 0,-18 0 129,18 0-129,-14 0 0,14 0 0,-13 3 0,13-3 0,-12 0 0,12 0 0,-12 0 0,12 0 0,0 0 0,0 0 0,-17 0 0,17 0 0,0 0 0,0 0 0,-18-4 0,18 4 0,-10-1 0,10 1 0,-10-3 0,10 3 0,-11-1 0,11 1 0,-12-1 0,12 1 0,-9 0 0,9 0 0,0 0 129,0 0-129,-14 0 129,14 0-129,0 0 0,0 0 0,0 0 0,0 0 0,0 0 129,0 0-129,-10 0 0,10 0 0,0 0 0,0 0 0,0 0 129,0 0-129,0 0 0,0 0 0,-9-15-129,9 15 129,0 0 0,0 0 0,-8-10 0,8 10 0,0 0 0,0 0 0,-12-10 0,12 10 0,0 0 129,0 0-129,-9-2 0,9 2 0,0 0 0,0 0 0,-12 2 0,12-2 0,0 0 129,0 0-129,-13 17 0,13-17 0,-9 11 0,9-11 0,0 0 0,0 0 0,-15 18 0,15-18 0,0 0 0,0 0 0,-16 10 0,16-10 0,0 0-129,0 0 129,-12 3-129,12-3 129,0 0 0,0 0 0,0 0-129,0 0 129,-11-3-129,11 3 129,0 0 0,0 0 0,0 0-129,0 0 129,0 0-129,0 0 129,0 0 0,0 0 0,0 0 129,0 0-129,0 0 0,0 0 0,0 0 0,0 0 0,0 0 0,0 0 0,0 0 129,0 0-129,0 8-129,0-8 129,0 0 0,0 0 0,1 10-129,-1-10 129,4 15-129,-4-15 129,4 17 0,-4-17 0,3 16-129,-3-16 129,4 14-129,-4-14 129,2 16-129,-2-16 129,0 18 0,0-18 0,1 14 0,-1-14 0,0 17 0,0-17 0,0 0 0,0 0 0,-1 17-129,1-17 129,-2 11-129,2-11 129,0 0-129,0 0 129,-11 18-129,11-18 129,0 0-129,0 0 129,-11 21-129,11-21 129,-7 12-129,7-12 129,-6 12-129,6-12 129,-9 12 0,9-12 0,-9 9 0,9-9 0,-11 7 0,11-7 0,-10 8 0,10-8 0,-12 8 0,12-8 0,-12 5 0,12-5 0,-12 0 0,12 0 0,-13 1 0,13-1 0,-9 0 0,9 0 0,0 0 0,0 0 0,-17 3 0,17-3 0,0 0 0,0 0 0,-10 14 129,10-14-129,0 0 129,0 0-129,0 27 0,0-27 0,0 18 129,0-18-129,3 21 129,-3-21-129,5 26 258,-5-26-258,6 30 0,-6-30 0,3 27 387,-3-27-387,5 30 0,-5-30 0,1 28 258,-1-28-258,0 29 0,0-29 0,-1 23 129,1-23-129,-6 20 0,6-20 0,-8 14-129,8-14 129,-13 8 0,13-8 0,-13 6 0,13-6 0,-12 2 0,12-2 0,-14 0-129,14 0 129,-11 0 129,11 0-129,-9-4 0,9 4 0,0 0 0,0 0 0,-16-3 129,16 3-129,0 0 129,0 0-129,0 0 129,0 0-129,-12 15 129,12-15-129,-4 13 129,4-13-129,-1 13 0,1-13 0,-3 17 129,3-17-129,-3 17 0,3-17 0,-4 18 0,4-18 0,-1 19 129,1-19-129,-4 15 0,4-15 0,0 17 0,0-17 0,-1 17 0,1-17 0,-2 18 0,2-18 0,0 17 0,0-17 0,0 18 0,0-18 0,0 17 129,0-17-129,0 18 258,0-18-258,2 19 0,-2-19 0,1 17 0,-1-17 0,4 16 129,-4-16-129,1 16 129,-1-16-129,4 19 0,-4-19 0,2 21 0,-2-21 0,1 19 0,-1-19 0,0 18 0,0-18 0,0 22 0,0-22 0,0 20 0,0-20 0,0 22 0,0-22 0,0 21 0,0-21 0,-1 18 129,1-18-129,-3 18 0,3-18 0,-3 21-129,3-21 129,-1 20 129,1-20-129,-4 20 0,4-20 0,0 19 129,0-19-129,-3 17 129,3-17-129,-3 17-129,3-17 129,-3 21 0,3-21 0,-4 19 0,4-19 0,-4 18 0,4-18 0,-8 20-129,8-20 129,-4 18 0,4-18 0,-4 19-258,4-19 258,-6 21 0,6-21 0,-6 18 129,6-18-129,-4 15 0,4-15 0,-3 15 0,3-15 0,-6 12 0,6-12 0,0 0 0,0 0 0,-9 16 0,9-16 0,0 0 129,0 0-129,-13 13-129,13-13 129,0 0 0,0 0 0,-19 11 0,19-11 0,-9 1-129,9-1 129,0 0 0,0 0 0,-20 0 0,20 0 0,0 0 0,0 0 0,-14-4 0,14 4 0,0 0 0,0 0 0,-8-24 129,8 24-129,-1-18 129,1 18-129,0-19 0,0 19 0,0-24 129,0 24-129,3-24 258,-3 24-258,2-28 0,-2 28 0,3-27 258,-3 27-258,0-27 0,0 27 0,0-25 129,0 25-129,-3-23-129,3 23 129,-7-24 129,7 24-129,-7-19 0,7 19 0,-10-19-129,10 19 129,-8-21 129,8 21-129,-8-14-129,8 14 129,-9-11 0,9 11 0,-5-11 129,5 11-129,0 0 0,0 0 0,-7-13 0,7 13 0,0 0 0,0 0 0,0 0 129,0 0-129,0-11-129,0 11 129,0 0 129,0 0-129,5-12 0,-5 12 0,0 0 0,0 0 0,3-19 0,-3 19 0,0-12 0,0 12 0,0-14 0,0 14 0,0-14-129,0 14 129,0 0 0,0 0 0,-4-15-129,4 15 129,0 0 0,0 0 0,0 0 0,0 0 0,-12-5 0,12 5 0,0 0 129,0 0-129,-9 11-129,9-11 129,0 0 129,0 0-129,-7 18 0,7-18 0,0 0 0,0 0 0,-6 16 0,6-16 0,0 0 0,0 0 0,0 0-129,0 0 129,-12 6 129,12-6-129,0 0 0,0 0 0,-9-9-129,9 9 129,0 0 0,0 0 0,-12-13 0,12 13 0,0 0 0,0 0 0,-12-12 0,12 12 0,0 0 0,0 0 0,-15-6-129,15 6 129,0 0 0,0 0 0,-11 5 0,11-5 0,0 0-258,0 0 258,-11 18-387,11-18 387,-4 14-774,4-14 774,-12 4-1161,12-4 1161,0 0-3999,0 0 3999,-12 12-5031,12-12 5031,-11-4-5418,11 4 5418,-14-15-5160,14 15 5160</inkml:trace>
  <inkml:trace contextRef="#ctx0" brushRef="#br0" timeOffset="9152.5235">21428 9106 2322,'0'0'0,"11"0"4128,-11 0-4128,0 0 4257,0 0-4257,0 0 1290,0 0-1290,1 9 774,-1-9-774,-1 12 645,1-12-645,-3 19 645,3-19-645,-12 18 387,12-18-387,-9 23 387,9-23-387,-16 22 516,16-22-516,-13 23 0,13-23 0,-20 21 258,20-21-258,-17 25 0,17-25 0,-21 19 129,21-19-129,-20 22 0,20-22 0,-18 21 129,18-21-129,-17 19 0,17-19 0,-16 19 129,16-19-129,-11 18 129,11-18-129,-12 18 129,12-18-129,-5 17 387,5-17-387,-5 20 129,5-20-129,0 20 387,0-20-387,0 15 129,0-15-129,0 15 258,0-15-258,3 17 129,-3-17-129,2 16 129,-2-16-129,4 17 0,-4-17 0,4 17 129,-4-17-129,3 17 0,-3-17 0,1 20-129,-1-20 129,4 23 0,-4-23 0,1 25 0,-1-25 0,4 28 0,-4-28 0,3 30 129,-3-30-129,5 29 0,-5-29 0,5 34 258,-5-34-258,2 26 258,-2-26-258,5 26 258,-5-26-258,3 20 129,-3-20-129,3 18 258,-3-18-258,0 14 258,0-14-258,0 14 129,0-14-129,0 12 258,0-12-258,-1 10 129,1-10-129,-5 11 0,5-11 0,-5 15 0,5-15 0,-6 14-129,6-14 129,0 0-1161,0 0 1161,-9 17-4386,9-17 4386,0 0-4773,0 0 4773,0 0-5031,0 0 5031</inkml:trace>
  <inkml:trace contextRef="#ctx0" brushRef="#br0" timeOffset="9500.5434">20684 8651 516</inkml:trace>
  <inkml:trace contextRef="#ctx0" brushRef="#br0" timeOffset="10273.5875">20684 8651 516,'19'3'3870,"-19"-3"-3870,0 0 3999,0 0-3999,9 15 1032,-9-15-1032,12 18 1032,-12-18-1032,6 17 903,-6-17-903,11 21 1032,-11-21-1032,4 19 903,-4-19-903,11 24 774,-11-24-774,2 22 645,-2-22-645,12 27 903,-12-27-903,2 18 516,-2-18-516,11 23 645,-11-23-645,4 21 387,-4-21-387,8 24 387,-8-24-387,6 26 129,-6-26-129,6 28 0,-6-28 0,8 29-129,-8-29 129,6 28 0,-6-28 0,7 33-258,-7-33 258,7 26 0,-7-26 0,8 29-129,-8-29 129,4 23-129,-4-23 129,3 22-129,-3-22 129,1 16 0,-1-16 0,0 16 0,0-16 0,-2 12 0,2-12 0,-9 13 0,9-13 0,-9 12-129,9-12 129,-15 10 0,15-10 0,-13 12-129,13-12 129,-12 12 0,12-12 0,-12 13-387,12-13 387,-8 14-129,8-14 129,-5 18 0,5-18 0,0 18 0,0-18 0,4 19 0,-4-19 0,8 23 129,-8-23-129,17 24 0,-17-24 0,13 25 258,-13-25-258,20 28 258,-20-28-258,19 26 129,-19-26-129,20 24 258,-20-24-258,15 26 0,-15-26 0,16 25 129,-16-25-129,12 19 129,-12-19-129,9 17 0,-9-17 0,9 12-129,-9-12 129,0 0-258,0 0 258,8 15-129,-8-15 129,0 0-129,0 0 129,0 0-129,0 0 129,0 0 0,0 0 0,0 0-129,0 0 129,4 11 0,-4-11 0,0 0 129,0 0-129,7 19 129,-7-19-129,5 11 129,-5-11-129,8 14 0,-8-14 0,8 17 0,-8-17 0,7 23 0,-7-23 0,9 18 129,-9-18-129,6 16 0,-6-16 0,7 13 258,-7-13-258,0 0 129,0 0-129,8 16 258,-8-16-258,0 0 258,0 0-258,0 0 258,0 0-258,10 7 516,-10-7-516,0 0 258,0 0-258,0 0 129,0 0-129,11 13 258,-11-13-258,0 0 129,0 0-129,12 18 258,-12-18-258,8 17 258,-8-17-258,5 15 129,-5-15-129,8 20 387,-8-20-387,5 14 258,-5-14-258,8 17 387,-8-17-387,8 13 387,-8-13-387,9 17 516,-9-17-516,0 0 258,0 0-258,15 17 387,-15-17-387,0 0 387,0 0-387,14 14 258,-14-14-258,0 0 258,0 0-258,19 15 258,-19-15-258,7 13 258,-7-13-258,11 14 129,-11-14-129,12 16 387,-12-16-387,13 19 129,-13-19-129,12 20 129,-12-20-129,11 23 0,-11-23 0,9 24 0,-9-24 0,9 25 0,-9-25 0,6 22-129,-6-22 129,2 18-387,-2-18 387,4 20-516,-4-20 516,0 0-903,0 0 903,0 24-3096,0-24 3096,0 0-5031,0 0 5031,0 0-5418,0 0 5418,-12-24-5805,12 24 5805</inkml:trace>
  <inkml:trace contextRef="#ctx0" brushRef="#br0" timeOffset="14801.8466">21158 10165 2193,'0'0'0,"0"0"3354,0 0-3354,4 14 2709,-4-14-2709,0 0 2451,0 0-2451,0 0 2064,0 0-2064,0 0 1677,0 0-1677,0 0 1290,0 0-1290,0 0 1290,0 0-1290,0 0 903,0 0-903,0 0 1032,0 0-1032,9 17 645,-9-17-645,0 0 516,0 0-516,8 15 258,-8-15-258,0 0 258,0 0-258,8 19 258,-8-19-258,5 11 258,-5-11-258,4 12 258,-4-12-258,0 0 258,0 0-258,4 18 387,-4-18-387,0 0 258,0 0-258,0 0 258,0 0-258,1 12 258,-1-12-258,0 0 129,0 0-129,0 0 258,0 0-258,0 0 129,0 0-129,0 0 129,0 0-129,0 0 0,0 0 0,0 0 129,0 0-129,0 0 129,0 0-129,0 0 0,0 0 0,0 0 0,0 0 0,0 0 0,0 0 0,0 0 0,0 0 0,0 0 0,0 0 0,-9 9 129,9-9-129,0 0-129,0 0 129,-14 3 0,14-3 0,-11 5 0,11-5 0,-12 3 0,12-3 0,-12 1 0,12-1 0,-17 5-129,17-5 129,-16 5-129,16-5 129,-18 3 0,18-3 0,-16 7 0,16-7 0,-21 4 0,21-4 0,-20 1 0,20-1 0,-20 6 0,20-6 0,-18 8 0,18-8 0,-15 7 0,15-7 0,-15 7 129,15-7-129,-14 6-129,14-6 129,-12 6 0,12-6 0,-10 11 0,10-11 0,-13 13-129,13-13 129,-12 14 129,12-14-129,-12 10 0,12-10 0,-14 8 0,14-8 0,-15 10 0,15-10 0,-15 11 0,15-11 0,-17 7 0,17-7 0,-18 10 0,18-10 0,-18 11 0,18-11 0,-18 9-129,18-9 129,-14 13 0,14-13 0,-13 17 0,13-17 0,-15 15 0,15-15 0,-9 20 129,9-20-129,-9 27 0,9-27 0,-3 27 0,3-27 0,0 31 129,0-31-129,1 35 0,-1-35 0,8 37 129,-8-37-129,12 45 0,-12-45 0,16 45 129,-16-45-129,17 47 0,-17-47 0,15 43 0,-15-43 0,16 40 0,-16-40 0,11 39 129,-11-39-129,12 32 0,-12-32 0,8 23 0,-8-23 0,1 21 0,-1-21 0,0 17 0,0-17 0,-1 11 0,1-11 0,-9 11-129,9-11 129,-13 11 0,13-11 0,-14 13-129,14-13 129,-14 11 129,14-11-129,-16 17 0,16-17 0,-13 18 0,13-18 0,-11 17 0,11-17 0,-5 21 129,5-21-129,-2 20 0,2-20 0,0 23 258,0-23-258,6 24 0,-6-24 0,11 26 129,-11-26-129,14 28 0,-14-28 0,17 29 258,-17-29-258,18 33 129,-18-33-129,19 34 129,-19-34-129,17 37 0,-17-37 0,19 36-129,-19-36 129,16 38 129,-16-38-129,17 39 0,-17-39 0,15 33 129,-15-33-129,15 35 0,-15-35 0,16 33 0,-16-33 0,16 39 129,-16-39-129,18 32 129,-18-32-129,16 36 0,-16-36 0,16 34 129,-16-34-129,18 40 129,-18-40-129,19 40 0,-19-40 0,17 43 129,-17-43-129,16 45 0,-16-45 0,16 41 129,-16-41-129,11 45 0,-11-45 0,11 43 0,-11-43 0,8 39 129,-8-39-129,7 35 129,-7-35-129,2 30 0,-2-30 0,0 30-129,0-30 129,0 26 129,0-26-129,0 25-129,0-25 129,-4 25 129,4-25-129,-8 22-258,8-22 258,-9 23 0,9-23 0,-10 24-129,10-24 129,-11 28 0,11-28 0,-12 25 129,12-25-129,-12 26 0,12-26 0,-10 24 0,10-24 0,-11 28 0,11-28 0,-4 26 129,4-26-129,-5 24 0,5-24 0,-1 27 0,1-27 0,0 28 0,0-28 0,1 29 0,-1-29 0,5 30 129,-5-30-129,8 29 129,-8-29-129,9 25 0,-9-25 0,12 29 129,-12-29-129,12 32 0,-12-32 0,12 30 129,-12-30-129,10 29 129,-10-29-129,10 27 0,-10-27 0,9 26 0,-9-26 0,5 29 0,-5-29 0,7 28 0,-7-28 0,1 27 0,-1-27 0,0 24 0,0-24 0,0 19 0,0-19 0,0 18 0,0-18 0,0 19 129,0-19-129,-4 15 129,4-15-129,-6 14-129,6-14 129,-7 12 0,7-12 0,0 0-129,0 0 129,-17 23 0,17-23 0,-9 12-129,9-12 129,-11 13 0,11-13 0,-12 12-129,12-12 129,-13 12 0,13-12 0,-10 13 0,10-13 0,-8 15 0,8-15 0,-8 13 129,8-13-129,-7 12 0,7-12 0,-5 15 0,5-15 0,-3 11 0,3-11 0,-1 11 129,1-11-129,0 12 0,0-12 0,0 0 0,0 0 0,1 20 129,-1-20-129,0 0 0,0 0 0,13 19 0,-13-19 0,12 10 129,-12-10-129,12 11-129,-12-11 129,16 10 129,-16-10-129,15 8 0,-15-8 0,18 8 0,-18-8 0,18 8-129,-18-8 129,19 5 0,-19-5 0,21 3 0,-21-3 0,17 0 0,-17 0 0,20 0 0,-20 0 0,19 0 0,-19 0 0,19-3 0,-19 3 0,22-4 0,-22 4 0,19-6 0,-19 6 0,21-6 0,-21 6 0,21-6 0,-21 6 0,20-5 0,-20 5 0,22-9 0,-22 9 0,20-11 0,-20 11 0,22-11 0,-22 11 0,22-13 0,-22 13 0,21-12 0,-21 12 0,21-14-129,-21 14 129,18-15 0,-18 15 0,20-17 0,-20 17 0,18-13 0,-18 13 0,16-16 0,-16 16 0,15-15 0,-15 15 0,12-19 0,-12 19 0,10-22 0,-10 22 0,8-25 129,-8 25-129,7-22-129,-7 22 129,5-22 129,-5 22-129,4-22 0,-4 22 0,4-21 0,-4 21 0,1-17 129,-1 17-129,3-15-129,-3 15 129,5-13 129,-5 13-129,0 0 0,0 0 0,12-14 129,-12 14-129,11-4 0,-11 4 0,12-5 0,-12 5 0,14-2 0,-14 2 0,17-4 0,-17 4 0,18-6 0,-18 6 0,19-5 0,-19 5 0,21-6 129,-21 6-129,23-6 0,-23 6 0,21-8 0,-21 8 0,18-10 0,-18 10 0,19-13 0,-19 13 0,16-14 0,-16 14 0,15-15-129,-15 15 129,15-18 0,-15 18 0,12-19-129,-12 19 129,9-24 0,-9 24 0,12-29 0,-12 29 0,9-30 0,-9 30 0,11-29-129,-11 29 129,10-29 0,-10 29 0,9-33 0,-9 33 0,12-27 129,-12 27-129,9-26 0,-9 26 0,11-19 0,-11 19 0,12-16 0,-12 16 0,11-11 129,-11 11-129,11-9 129,-11 9-129,12-7 0,-12 7 0,12-4 0,-12 4 0,13-6 0,-13 6 0,12-6 0,-12 6 0,13-10 0,-13 10 0,13-12-129,-13 12 129,15-14 0,-15 14 0,13-17-129,-13 17 129,12-18 0,-12 18 0,11-22 0,-11 22 0,9-23 0,-9 23 0,10-24-129,-10 24 129,7-25-129,-7 25 129,5-27 129,-5 27-129,3-26 0,-3 26 0,3-26 129,-3 26-129,2-32-129,-2 32 129,1-30 129,-1 30-129,3-31 0,-3 31 0,5-38 129,-5 38-129,3-36 0,-3 36 0,8-36 0,-8 36 0,5-42-129,-5 42 129,12-43 129,-12 43-129,9-45 0,-9 45 0,11-47-129,-11 47 129,10-47 0,-10 47 0,10-40-129,-10 40 129,10-43 129,-10 43-129,8-42-129,-8 42 129,8-34 0,-8 34 0,5-31-129,-5 31 129,5-24 0,-5 24 0,6-26 129,-6 26-129,2-19 0,-2 19 0,4-18 0,-4 18 0,4-18 0,-4 18 0,4-16 129,-4 16-129,7-18 0,-7 18 0,4-20 129,-4 20-129,6-20 0,-6 20 0,7-20-129,-7 20 129,5-20 129,-5 20-129,4-23 0,-4 23 0,6-22 0,-6 22 0,5-30-129,-5 30 129,1-30 0,-1 30 0,4-36 0,-4 36 0,1-43 0,-1 43 0,0-44 0,0 44 0,0-46 0,0 46 0,-1-47 0,1 47 0,-6-41 0,6 41 0,-6-37-129,6 37 129,-8-35 0,8 35 0,-8-26 0,8 26 0,-7-17-129,7 17 129,0 0 0,0 0 0,-15-17 0,15 17 0,0 0 0,0 0 0,0 0 0,0 0 0,-11-10 0,11 10 0,0 0 129,0 0-129,0 0 0,0 0 0,0 0 0,0 0 0,0 0 129,0 0-129,0 0 0,0 0 0,0 0 129,0 0-129,2-16-129,-2 16 129,0 0 0,0 0 0,8-16 0,-8 16 0,4-11 0,-4 11 0,5-15 0,-5 15 0,2-18 0,-2 18 0,2-19 0,-2 19 0,0-22 0,0 22 0,0-22 129,0 22-129,0-19 0,0 19 0,-3-22 0,3 22 0,-2-11 129,2 11-129,-4-15-129,4 15 129,-3-11 129,3 11-129,0 0-129,0 0 129,-4-12 0,4 12 0,0 0 0,0 0 0,0 0 129,0 0-129,0 0 0,0 0 0,-8-11 0,8 11 0,0 0 0,0 0 0,0 0-129,0 0 129,0 0 0,0 0 0,0 0 0,0 0 0,0 0 129,0 0-129,0 0 0,0 0 0,0 0 0,0 0 0,0-12 0,0 12 0,0 0 0,0 0 0,-3-25 0,3 25 0,-5-17 0,5 17 0,-8-22-129,8 22 129,-6-20 0,6 20 0,-11-22 0,11 22 0,-14-22 0,14 22 0,-16-24 0,16 24 0,-16-20 0,16 20 0,-13-15 0,13 15 0,-15-16 129,15 16-129,-12-5 0,12 5 0,-11-9 0,11 9 0,-12-5-129,12 5 129,-10 0 0,10 0 0,-11 3 0,11-3 0,-11 2 0,11-2 0,-16 1 0,16-1 0,-16 2 0,16-2 0,-18 0 0,18 0 0,-19 0 0,19 0 0,-22-3 0,22 3 0,-20-7 0,20 7 0,-22-10 0,22 10 0,-20-5 0,20 5 0,-21-5 0,21 5 0,-20-4 0,20 4 0,-17-6 0,17 6 0,-17 0 0,17 0 0,-17-2 0,17 2 0,-20-2 129,20 2-129,-17 0 0,17 0 0,-20-2 0,20 2 0,-18-2-129,18 2 129,-20-7 0,20 7 0,-20-5 0,20 5 0,-20-5-129,20 5 129,-19-7 0,19 7 0,-22-7-129,22 7 129,-21-3 0,21 3 0,-21-5 0,21 5 0,-24-1 0,24 1 0,-22-2 0,22 2 0,-22 0 0,22 0 0,-24-2 0,24 2 0,-24 0 0,24 0 0,-24 0 0,24 0 0,-22-1 0,22 1 0,-20-1 129,20 1-129,-21-5 0,21 5 0,-18 0 0,18 0 0,-21-4 0,21 4 0,-18-1 0,18 1 0,-21-8 129,21 8-129,-18-12 0,18 12 0,-20-13 0,20 13 0,-21-14-129,21 14 129,-25-15 0,25 15 0,-21-18 129,21 18-129,-24-18-129,24 18 129,-23-18 129,23 18-129,-23-9-129,23 9 129,-24-3 0,24 3 0,-24 0 0,24 0 0,-22 0 0,22 0 0,-24 2-129,24-2 129,-21 9 0,21-9 0,-21 11 0,21-11 0,-18 7 0,18-7 0,-19 6 0,19-6 0,-16 2 0,16-2 0,-13 0 0,13 0 0,-13 0-129,13 0 129,-12-3-387,12 3 387,0 0-2064,0 0 2064,-17-22-4902,17 22 4902,-7-12-5676,7 12 5676,-5-26-5547,5 26 5547,0-21-6450,0 21 6450</inkml:trace>
  <inkml:trace contextRef="#ctx0" brushRef="#br0" timeOffset="23005.3158">20438 9943 1935,'0'0'0,"-15"1"4515,15-1-4515,0 0 3999,0 0-3999,0 0 1806,0 0-1806,-14-1 1548,14 1-1548,0 0 1548,0 0-1548,0 0 903,0 0-903,-11 0 903,11 0-903,-12-1 516,12 1-516,0 0 774,0 0-774,-14 0 774,14 0-774,0 0 645,0 0-645,-12 7 774,12-7-774,0 0 645,0 0-645,0 0 774,0 0-774,-7 17 645,7-17-645,0 0 645,0 0-645,0 0 516,0 0-516,0 0 516,0 0-516,11 6 516,-11-6-516,0 0 387,0 0-387,18 6 387,-18-6-387,11 0 258,-11 0-258,13 5 258,-13-5-258,13 2 258,-13-2-258,16 7 258,-16-7-258,13 4 129,-13-4-129,13 4 129,-13-4-129,14 3 129,-14-3-129,14 4 129,-14-4-129,15 3 0,-15-3 0,16 3 0,-16-3 0,14 1 129,-14-1-129,17 1 129,-17-1-129,19 4 0,-19-4 0,14 5-129,-14-5 129,19 1 129,-19-1-129,17 4 0,-17-4 0,13 4-129,-13-4 129,17 3 0,-17-3 0,14 3 0,-14-3 0,14 1-129,-14-1 129,13 2 258,-13-2-258,16 0 0,-16 0 0,13 0 0,-13 0 0,15 0 129,-15 0-129,13 0 129,-13 0-129,13 0 129,-13 0-129,12 0 0,-12 0 0,10 0 129,-10 0-129,10 0-129,-10 0 129,0 0 0,0 0 0,18 3 129,-18-3-129,0 0 0,0 0 0,15 11 0,-15-11 0,0 0 0,0 0 0,14 5 0,-14-5 0,0 0 129,0 0-129,21 4 0,-21-4 0,9 2 129,-9-2-129,11 0 0,-11 0 0,11 0 0,-11 0 0,10 0 0,-10 0 0,0 0 129,0 0-129,16-2 129,-16 2-129,0 0 0,0 0 0,13 0 0,-13 0 0,0 0 0,0 0 0,0 0 129,0 0-129,13 8 0,-13-8 0,0 0 129,0 0-129,0 0 0,0 0 0,0 0 0,0 0 0,12 5 0,-12-5 0,0 0 0,0 0 0,0 0 0,0 0 0,11 0 0,-11 0 0,0 0-129,0 0 129,0 0 129,0 0-129,0 0 0,0 0 0,0 0-129,0 0 129,10 1-129,-10-1 129,0 0 0,0 0 0,0 0-129,0 0 129,0 0 129,0 0-129,0 0-258,0 0 258,0 0 0,0 0 0,0 0 0,0 0 0,0 13 129,0-13-129,0 0 0,0 0 0,0 0 0,0 0 0,0 0 0,0 0 0,0 0-129,0 0 129,-10 8 129,10-8-129,0 0 0,0 0 0,-17 7-129,17-7 129,-15 5 0,15-5 0,-13 4 0,13-4 0,-17 7 0,17-7 0,-16 5 0,16-5 0,-19 5 129,19-5-129,-14 4 0,14-4 0,-12 7 0,12-7 0,-12 5 0,12-5 0,0 0 0,0 0 0,-12 8 129,12-8-129,0 0 0,0 0 0,0 0 0,0 0 0,0 0 0,0 0 0,0 0 129,0 0-129,0 0 0,0 0 0,0 0 0,0 0 0,6 3 129,-6-3-129,0 0 0,0 0 0,18-4 0,-18 4 0,13-3 0,-13 3 0,15-7 0,-15 7 0,15-9 0,-15 9 0,18-9 0,-18 9 0,17-11 0,-17 11 0,16-9 0,-16 9 0,15-11 0,-15 11 0,15-7 129,-15 7-129,13-8 0,-13 8 0,12-4 0,-12 4 0,9-4 0,-9 4 0,0 0 129,0 0-129,13-2 0,-13 2 0,0 0 0,0 0 0,0 0-129,0 0 129,0 0 0,0 0 0,0 0-129,0 0 129,2-12-129,-2 12 129,0 0 129,0 0-129,-8-13-129,8 13 129,-12-9 129,12 9-129,-8-11-129,8 11 129,-14-8 129,14 8-129,-15-9 0,15 9 0,-13-8 0,13 8 0,-16-7 0,16 7 0,-13-9-258,13 9 258,-11-2-774,11 2 774,-20-16-5289,20 16 5289,0 0-5289,0 0 5289,-19-11-6063,19 11 6063,0 0-6321,0 0 6321</inkml:trace>
  <inkml:trace contextRef="#ctx0" brushRef="#br0" timeOffset="23514.345">19881 9778 7482,'0'0'0,"3"9"5676,-3-9-5676,0 0 5418,0 0-5418,0 31 5031,0-31-5031,-6 18 1032,6-18-1032,-2 28 516,2-28-516,-10 28 258,10-28-258,-8 30 129,8-30-129,-10 29 0,10-29 0,-10 30-258,10-30 258,-6 27-1032,6-27 1032,-15 12-4128,15-12 4128,-3 16-5289,3-16 5289,0 0-5676,0 0 5676,-2 11-5934,2-11 5934</inkml:trace>
  <inkml:trace contextRef="#ctx0" brushRef="#br0" timeOffset="23861.3648">19851 9805 3354,'0'0'0,"0"0"5547,0 0-5547,13-6 5031,-13 6-5031,13-9 4902,-13 9-4902,10-18 1290,-10 18-1290,22-7 1419,-22 7-1419,18-19 1161,-18 19-1161,31-8 645,-31 8-645,22-13 516,-22 13-516,29-8 516,-29 8-516,21-4 645,-21 4-645,24 0 387,-24 0-387,17 6 258,-17-6-258,15 8 258,-15-8-258,9 16 129,-9-16-129,3 17 129,-3-17-129,0 18 0,0-18 0,-7 22 0,7-22 0,-13 18-129,13-18 129,-17 15-129,17-15 129,-20 14-258,20-14 258,-25 10-516,25-10 516,-21 11-1032,21-11 1032,-33 0-3612,33 0 3612,-20 0-4902,20 0 4902,-22 0-5547,22 0 5547,-15 0-5805,15 0 5805</inkml:trace>
  <inkml:trace contextRef="#ctx0" brushRef="#br0" timeOffset="30036.718">19309 11033 1935,'0'0'0,"-14"2"4515,14-2-4515,-14 13 4386,14-13-4386,0 0 3870,0 0-3870,0 0 645,0 0-645,11 7 516,-11-7-516,14 4 645,-14-4-645,12 0 387,-12 0-387,24 0 516,-24 0-516,20 0 774,-20 0-774,34 4 903,-34-4-903,26 0 903,-26 0-903,41 6 774,-41-6-774,31 1 774,-31-1-774,41 9 903,-41-9-903,37 7 387,-37-7-387,43 9 387,-43-9-387,41 6 258,-41-6-258,39 9 129,-39-9-129,41 9 0,-41-9 0,42 10 129,-42-10-129,45 6 0,-45-6 0,46 2 0,-46-2 0,49 0 0,-49 0 0,45 0 129,-45 0-129,49-1 0,-49 1 0,50 0 129,-50 0-129,46 0 129,-46 0-129,45 0 0,-45 0 0,40 5 129,-40-5-129,35 6 129,-35-6-129,36 10 258,-36-10-258,34 14 129,-34-14-129,32 12 0,-32-12 0,30 7 0,-30-7 0,33 10 0,-33-10 0,31 4 0,-31-4 0,32 0 0,-32 0 0,35 0 0,-35 0 0,34 0 0,-34 0 0,33-4 0,-33 4 0,33-7 0,-33 7 0,34-3 0,-34 3 0,33-8 0,-33 8 0,33-5 0,-33 5 0,33-4 0,-33 4 0,33-2 0,-33 2 0,33-4 0,-33 4 0,34-2 0,-34 2 0,33-5 0,-33 5 0,32-9 0,-32 9 0,29-5 0,-29 5 0,29-7 0,-29 7 0,28-10 0,-28 10 0,23-6 0,-23 6 0,24-9 129,-24 9-129,20-4 0,-20 4 0,22-2 129,-22 2-129,23 0 129,-23 0-129,22-2 129,-22 2-129,24-1 0,-24 1 0,26-1 258,-26 1-258,31 0 0,-31 0 0,31 0 129,-31 0-129,33 0 0,-33 0 0,33 0 0,-33 0 0,33-3 0,-33 3 0,36 0 0,-36 0 0,31 0 129,-31 0-129,33 2 0,-33-2 0,32 5 129,-32-5-129,30 6 0,-30-6 0,31 9 0,-31-9 0,31 9 0,-31-9 0,32 11 0,-32-11 0,34 8 0,-34-8 0,34 9 0,-34-9 0,40 7-129,-40-7 129,38 9 129,-38-9-129,41 6 0,-41-6 0,38 3 0,-38-3 0,40 4 129,-40-4-129,40 4 0,-40-4 0,39 4 0,-39-4 0,37 5 0,-37-5 0,38 7 0,-38-7 0,37 4 0,-37-4 0,37 8 0,-37-8 0,41 5 0,-41-5 0,43 4 129,-43-4-129,44 6 0,-44-6 0,47 1 0,-47-1 0,48 2 0,-48-2 0,50 0 129,-50 0-129,49 4 0,-49-4 0,50 0 129,-50 0-129,49 4 0,-49-4 0,47 7 0,-47-7 0,48 7 129,-48-7-129,47 10 0,-47-10 0,49 12 129,-49-12-129,46 13 0,-46-13 0,45 9 0,-45-9 0,46 10 0,-46-10 0,45 10 0,-45-10 0,46 7-129,-46-7 129,47 4 0,-47-4 0,44 7 0,-44-7 0,44 0 129,-44 0-129,43 0 0,-43 0 0,41 1 129,-41-1-129,41 1 129,-41-1-129,38 1 0,-38-1 0,37 2 129,-37-2-129,37 3 129,-37-3-129,38 2 0,-38-2 0,37 5 0,-37-5 0,34 4 0,-34-4 0,37 2 0,-37-2 0,39 1-129,-39-1 129,35 0 0,-35 0 0,37 0 0,-37 0 0,35 0 0,-35 0 0,34-3 0,-34 3 0,30-3 0,-30 3 0,29-2 0,-29 2 0,29-5 0,-29 5 0,25-2 129,-25 2-129,27-2 129,-27 2-129,25-3 0,-25 3 0,25-1 0,-25 1 0,26 0 129,-26 0-129,28-1 258,-28 1-258,26-3 129,-26 3-129,29 0 129,-29 0-129,27-1 0,-27 1 0,27-2 129,-27 2-129,29-1 129,-29 1-129,29 0 0,-29 0 0,28-2 0,-28 2 0,27-2 0,-27 2 0,27-2 0,-27 2 0,21-3 129,-21 3-129,24-1 0,-24 1 0,22 0 0,-22 0 0,17 0 0,-17 0 0,20 1 0,-20-1 0,18 6-129,-18-6 129,15 6-258,-15-6 258,28 12-1032,-28-12 1032,17 0-5031,-17 0 5031,33 0-5289,-33 0 5289,29-7-5805,-29 7 5805,33-15-6192,-33 15 6192</inkml:trace>
  <inkml:trace contextRef="#ctx0" brushRef="#br0" timeOffset="62079.5508">2924 14047 32508,'0'0'0,"0"0"0,0 0 0,-16 10-516,16-10 516,0 0 0,-16 7-1161,32-14 2322,-32 14-2322,-1 8-4128,17-15 5289,-43 18-5805,43-18 5805,-53 18-5934,53-18 5934,-55 8-6579,55-8 6579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22T13:45:18.407"/>
    </inkml:context>
    <inkml:brush xml:id="br0">
      <inkml:brushProperty name="width" value="0.05292" units="cm"/>
      <inkml:brushProperty name="height" value="0.05292" units="cm"/>
      <inkml:brushProperty name="color" value="#1F497D"/>
    </inkml:brush>
  </inkml:definitions>
  <inkml:trace contextRef="#ctx0" brushRef="#br0">16126 3397 3483</inkml:trace>
  <inkml:trace contextRef="#ctx0" brushRef="#br0" timeOffset="689.0395">16126 3397 3483,'0'0'4257,"0"0"-4257,0 0 4386,0 0-4386,-3-13 2709,3 13-2709,0 0 1806,0 0-1806,0 0 1935,0 0-1935,0 0 1806,0 0-1806,0-18 1290,0 18-1290,0 0 1419,0 0-1419,0 0 1161,0 0-1161,0 0 1032,0 0-1032,0 0 774,0 0-774,0 0 645,0 0-645,0 0 516,0 0-516,0 0 258,0 0-258,9-6 387,-9 6-387,0 0 129,0 0-129,15-12 129,-15 12-129,12-3 129,-12 3-129,14-9 0,-14 9 0,15-5 0,-15 5 0,18-8 0,-18 8 0,18-4 0,-18 4 0,19-5 0,-19 5 0,20-3 129,-20 3-129,21-2 129,-21 2-129,22-7 0,-22 7 0,24-7 129,-24 7-129,29-7 129,-29 7-129,30-8 129,-30 8-129,37-10 0,-37 10 0,37-12 129,-37 12-129,43-10 129,-43 10-129,46-9 0,-46 9 0,47-9 129,-47 9-129,50-5 0,-50 5 0,51-2 0,-51 2 0,55-1 0,-55 1 0,54 0 0,-54 0 0,56 0 0,-56 0 0,58 0 0,-58 0 0,63 0 0,-63 0 0,67-2 0,-67 2 0,71-4 0,-71 4 0,72-6 0,-72 6 0,73-4 129,-73 4-129,77-1 0,-77 1 0,77 0 0,-77 0 0,78 0 0,-78 0 0,77 2 0,-77-2 0,76 8 0,-76-8 0,76 8 0,-76-8 0,78 12 0,-78-12 0,78 10-129,-78-10 129,77 13 129,-77-13-129,76 12 0,-76-12 0,79 11 0,-79-11 0,77 10 0,-77-10 0,75 10 0,-75-10 0,75 11 129,-75-11-129,79 13 0,-79-13 0,77 10 129,-77-10-129,79 11-129,-79-11 129,75 9 0,-75-9 0,77 10 129,-77-10-129,76 7 129,-76-7-129,75 5 129,-75-5-129,71 0 129,-71 0-129,71-3 0,-71 3 0,72-5 129,-72 5-129,72-12 129,-72 12-129,74-15 129,-74 15-129,71-15 0,-71 15 0,71-20 0,-71 20 0,73-19 129,-73 19-129,70-15 129,-70 15-129,64-16 129,-64 16-129,61-19 129,-61 19-129,59-21 129,-59 21-129,53-18 129,-53 18-129,50-19 129,-50 19-129,45-18 129,-45 18-129,42-17 0,-42 17 0,37-17-129,-37 17 129,36-18 0,-36 18 0,32-11 0,-32 11 0,27-8-129,-27 8 129,27-3-387,-27 3 387,18-5-903,-18 5 903,28 4-5031,-28-4 5031,0 0-5289,0 0 5289,13 12-5547,-13-12 5547,0 0-5934,0 0 5934</inkml:trace>
  <inkml:trace contextRef="#ctx0" brushRef="#br0" timeOffset="1059.0606">20674 2799 11739</inkml:trace>
  <inkml:trace contextRef="#ctx0" brushRef="#br0" timeOffset="1178.0674">20674 2799 11739,'17'10'5418,"-17"-10"-5418,7 37 5547,-7-37-5547,0 38 5031,0-38-5031,-4 54 516,4-54-516,-6 62 516,6-62-516,-5 67 387,5-67-387,-8 66 387,8-66-387,-9 60 258,9-60-258,-5 52-129,5-52 129,-9 39-645,9-39 645,0 30-903,0-30 903,0 0-4515,0 0 4515,10-1-4902,-10 1 4902,12-31-5289,-12 31 5289,26-34-5676,-26 34 5676</inkml:trace>
  <inkml:trace contextRef="#ctx0" brushRef="#br0" timeOffset="1381.079">20985 2645 11223,'0'0'0,"12"-11"5418,-12 11-5418,-10 6 4902,10-6-4902,-27 13 5031,27-13-5031,-29 31 903,29-31-903,-45 22 516,45-22-516,-53 25 516,53-25-516,-62 19 258,62-19-258,-67 17 129,67-17-129,-68 12-129,68-12 129,-72 9 0,72-9 0,-60 8-645,60-8 645,-62 0-1806,62 0 1806,-42 5-5031,42-5 5031,-40 0-5031,40 0 5031,-21 9-5289,21-9 5289,-21 2-5934,21-2 5934</inkml:trace>
  <inkml:trace contextRef="#ctx0" brushRef="#br0" timeOffset="1550.0887">20906 3473 13416</inkml:trace>
  <inkml:trace contextRef="#ctx0" brushRef="#br0" timeOffset="1658.0946">20906 3473 13416,'-32'23'5547,"32"-23"-5547,-43 1 5160,43-1-5160,-46 14 5031,46-14-5031,-49 5 516,49-5-516,-62 6 387,62-6-387,-70 1 258,70-1-258,-67 2 129,67-2-129,-60 0-258,60 0 258,-53-1-645,53 1 645,-31 1-2967,31-1 2967,-28-9-5160,28 9 5160,0 0-5160,0 0 5160,0-27-5547,0 27 5547,20-11-6321,-20 11 6321</inkml:trace>
  <inkml:trace contextRef="#ctx0" brushRef="#br0" timeOffset="2237.1279">21144 2846 10191,'0'0'0,"31"-43"5160,-31 43-5160,23-11 5031,-23 11-5031,15-14 4773,-15 14-4773,25 0 903,-25 0-903,20 7 774,-20-7-774,25 24 903,-25-24-903,19 37 387,-19-37-387,15 49 258,-15-49-258,10 56 258,-10-56-258,3 66 0,-3-66 0,0 74 129,0-74-129,-6 72 129,6-72-129,-14 64 0,14-64 0,-15 55-129,15-55 129,-18 43 0,18-43 0,-18 28 0,18-28 0,-17 4 129,17-4-129,-12-10 258,12 10-258,-8-40 0,8 40 0,-1-54 129,1 54-129,0-62 258,0 62-258,7-74 129,-7 74-129,14-75 129,-14 75-129,27-78 0,-27 78 0,29-72 0,-29 72 0,38-58 0,-38 58 0,38-50 129,-38 50-129,42-31 0,-42 31 0,41-22 0,-41 22 0,38-7 0,-38 7 0,36 0 0,-36 0 0,27 23 129,-27-23-129,22 30-129,-22-30 129,12 44 387,-12-44-387,0 56 0,0-56 0,-5 53 129,5-53-129,-17 57 0,17-57 0,-23 55 0,23-55 0,-29 50 0,29-50 0,-28 45 0,28-45 0,-30 38 129,30-38-129,-28 27-258,28-27 258,-21 18 0,21-18 0,-13 15 0,13-15 0,-3 12 129,3-12-129,2 11 129,-2-11-129,18 16 129,-18-16-129,26 22 129,-26-22-129,36 27 129,-36-27-129,38 31 0,-38-31 0,45 40 0,-45-40 0,46 37-129,-46-37 129,49 38-516,-49-38 516,37 29-1419,-37-29 1419,41 30-4902,-41-30 4902,20 4-5160,-20-4 5160,22 6-5547,-22-6 5547,9-18-5934,-9 18 5934</inkml:trace>
  <inkml:trace contextRef="#ctx0" brushRef="#br0" timeOffset="3105.1777">22302 3341 9159,'0'0'0,"-26"157"5160,26-157-5160,-9 87 4773,9-87-4773,-16 72 4515,16-72-4515,-5 71 645,5-71-645,-11 50 774,11-50-774,-2 32 516,2-32-516,0 0 645,0 0-645,0 0 387,0 0-387,13-46 258,-13 46-258,17-56 258,-17 56-258,18-69 258,-18 69-258,24-76 258,-24 76-258,25-81 258,-25 81-258,29-75 129,-29 75-129,25-65 129,-25 65-129,28-51 129,-28 51-129,25-36 129,-25 36-129,25-20 129,-25 20-129,22-7 258,-22 7-258,23 2 129,-23-2-129,21 19 0,-21-19 0,20 28 0,-20-28 0,18 33 0,-18-33 0,15 35-129,-15-35 129,14 37-129,-14-37 129,15 28 0,-15-28 0,13 27-129,-13-27 129,13 18-129,-13-18 129,15 8 0,-15-8 0,13 0-129,-13 0 129,13-6 0,-13 6 0,13-12-129,-13 12 129,11-22 0,-11 22 0,5-24 0,-5 24 0,3-20-129,-3 20 129,0-14 0,0 14 0,0 0 0,0 0 0,-19-2 0,19 2 0,-18 9 0,18-9 0,-19 22 0,19-22 0,-17 34 0,17-34 0,-16 43 129,16-43-129,-12 47 0,12-47 0,-9 47 0,9-47 0,-1 44 129,1-44-129,1 34 0,-1-34 0,12 27 129,-12-27-129,19 14 0,-19-14 0,19 4 0,-19-4 0,21-4 0,-21 4 0,20-19 129,-20 19-129,17-26 0,-17 26 0,14-28-129,-14 28 129,9-30 129,-9 30-129,6-25 0,-6 25 0,2-27 0,-2 27 0,0-15 0,0 15 0,0 0 0,0 0 0,-11 2 0,11-2 0,-5 17 0,5-17 0,-4 26 129,4-26-129,0 32 0,0-32 0,0 34-129,0-34 129,8 40-129,-8-40 129,14 32-387,-14-32 387,18 20-774,-18-20 774,32 26-4128,-32-26 4128,23 2-5031,-23-2 5031,34 1-5031,-34-1 5031,24-11-5676,-24 11 5676</inkml:trace>
  <inkml:trace contextRef="#ctx0" brushRef="#br0" timeOffset="3601.206">23165 3456 8127,'0'0'0,"-7"-1"5031,7 1-5031,-14 0 4773,14 0-4773,-25 2 4515,25-2-4515,-23 24 903,23-24-903,-30 16 774,30-16-774,-29 26 645,29-26-645,-26 32 258,26-32-258,-21 38 387,21-38-387,-15 37 0,15-37 0,-2 34 129,2-34-129,1 24 258,-1-24-258,16 17 129,-16-17-129,26 7 258,-26-7-258,34 0 129,-34 0-129,40-20 387,-40 20-387,45-36 129,-45 36-129,46-56 387,-46 56-387,42-65 258,-42 65-258,39-78 258,-39 78-258,35-83 129,-35 83-129,26-93 258,-26 93-258,19-89 258,-19 89-258,9-83 129,-9 83-129,1-67 258,-1 67-258,-1-54 129,1 54-129,-9-35 258,9 35-258,-15-9 129,15 9-129,-17 5 129,17-5-129,-17 38 129,17-38-129,-17 60 0,17-60 0,-19 80 129,19-80-129,-13 93 129,13-93-129,-11 101 129,11-101-129,-9 110-129,9-110 129,-4 107 0,4-107 0,0 99 129,0-99-129,0 90 0,0-90 0,3 75 0,-3-75 0,9 58-387,-9-58 387,7 38-774,-7-38 774,16 32-3741,-16-32 3741,0 0-4902,0 0 4902,25-5-5418,-25 5 5418,12-31-5676,-12 31 5676</inkml:trace>
  <inkml:trace contextRef="#ctx0" brushRef="#br0" timeOffset="3757.2149">23437 3573 10320,'0'0'0,"13"76"4902,-13-76-4902,5 42 4515,-5-42-4515,7 44 3870,-7-44-3870,8 49-3483,-8-49 3483,3 37-4128,-3-37 4128,10 32-4773,-10-32 4773,9 21-5289,-9-21 5289</inkml:trace>
  <inkml:trace contextRef="#ctx0" brushRef="#br0" timeOffset="4353.249">23810 3693 10320,'0'0'0,"6"37"5160,-6-37-5160,-6 21 4773,6-21-4773,-14 15 4644,14-15-4644,-13 26 387,13-26-387,-22 18 129,22-18-129,-20 19 258,20-19-258,-23 23 129,23-23-129,-19 23 0,19-23 0,-13 20-129,13-20 129,-8 17-129,8-17 129,0 13-129,0-13 129,12 9-129,-12-9 129,22 2-129,-22-2 129,27 0-129,-27 0 129,30-11 0,-30 11 0,28-16 0,-28 16 0,26-22 129,-26 22-129,25-30 129,-25 30-129,16-29 129,-16 29-129,10-26 129,-10 26-129,3-25 129,-3 25-129,0-25 0,0 25 0,-3-18 0,3 18 0,-10-10 129,10 10-129,-8-7 0,8 7 0,-16 4-129,16-4 129,-10 12 0,10-12 0,-8 16 0,8-16 0,-7 24 0,7-24 0,-4 26 129,4-26-129,0 29 129,0-29-129,3 31-129,-3-31 129,9 28 129,-9-28-129,13 20 129,-13-20-129,16 12 0,-16-12 0,18 5 129,-18-5-129,23-1 0,-23 1 0,22-21 0,-22 21 0,27-32 0,-27 32 0,26-45 129,-26 45-129,29-59 0,-29 59 0,29-74 0,-29 74 0,32-87 0,-32 87 0,30-95 0,-30 95 0,29-101 129,-29 101-129,27-97 258,-27 97-258,23-97 129,-23 97-129,20-89 258,-20 89-258,17-74 129,-17 74-129,12-57 258,-12 57-258,6-33 129,-6 33-129,1-11 387,-1 11-387,-1 9 0,1-9 0,-6 36 0,6-36 0,-12 64 0,12-64 0,-16 85 0,16-85 0,-15 97 0,15-97 0,-18 107-387,18-107 387,-18 115-129,18-115 129,-16 112-387,16-112 387,-8 111-645,8-111 645,-12 91-1161,12-91 1161,2 82-4644,-2-82 4644,1 51-4644,-1-51 4644,16 41-5160,-16-41 5160,13 15-5160,-13-15 5160</inkml:trace>
  <inkml:trace contextRef="#ctx0" brushRef="#br0" timeOffset="4497.2572">24275 3645 9546,'0'0'0,"-5"-102"5289,5 102-5289,-14-20 5031,14 20-5031,-32-16 4773,32 16-4773,-28 6 1032,28-6-1032,-41 4 774,41-4-774,-41 15 387,41-15-387,-42 25-387,42-25 387,-51 18-4128,51-18 4128,-39 27-4644,39-27 4644,-35 14-5160,35-14 5160,-20 18-5289,20-18 5289</inkml:trace>
  <inkml:trace contextRef="#ctx0" brushRef="#br0" timeOffset="4693.2685">24370 3745 10836,'0'0'0,"-11"77"4902,11-77-4902,-3 38 4386,3-38-4386,-7 36 3096,7-36-3096,-9 25-4128,9-25 4128,0 25-4644,0-25 4644,0 10-4644,0-10 4644,7 8-5547,-7-8 5547</inkml:trace>
  <inkml:trace contextRef="#ctx0" brushRef="#br0" timeOffset="4789.2737">24633 3753 10836</inkml:trace>
  <inkml:trace contextRef="#ctx0" brushRef="#br0" timeOffset="4976.2846">24633 3753 10836,'-9'25'4902,"9"-25"-4902,-14 11 4644,14-11-4644,-9 20 4386,9-20-4386,-13 15 0,13-15 0,-12 16 258,12-16-258,-13 18 0,13-18 0,-9 15 129,9-15-129,-4 16-129,4-16 129,0 12 258,0-12-258,0 0 129,0 0-129,21 13 258,-21-13-258,18 0 129,-18 0-129,20-1 258,-20 1-258,22-10 258,-22 10-258,23-11 129,-23 11-129,20-16 258,-20 16-258,13-18 0,-13 18 0,6-23 129,-6 23-129,0-22-129,0 22 129,0-14-903,0 14 903,-21-19-4644,21 19 4644,-16-11-4644,16 11 4644,-22-17-5160,22 17 5160,-20-9-5547,20 9 5547</inkml:trace>
  <inkml:trace contextRef="#ctx0" brushRef="#br0" timeOffset="5286.3024">24850 3735 11094,'0'0'0,"-14"87"5160,14-87-5160,-12 43 4515,12-43-4515,-3 54 4515,3-54-4515,-8 44 129,8-44-129,-5 37 258,5-37-258,-6 27 129,6-27-129,0 16 129,0-16-129,0 0-129,0 0 129,6 0-258,-6 0 258,11-15-387,-11 15 387,12-25-387,-12 25 387,18-20-645,-18 20 645,13-23-516,-13 23 516,23-18-516,-23 18 516,14-15-645,-14 15 645,17-4-774,-17 4 774,7-11-2064,-7 11 2064,13 0-4128,-13 0 4128,0 0-4128,0 0 4128,11 6-4386,-11-6 4386,0 0-4386,0 0 4386</inkml:trace>
  <inkml:trace contextRef="#ctx0" brushRef="#br0" timeOffset="5397.3088">24981 3837 9804,'0'0'0,"13"-8"4773,-13 8-4773,20-2 4386,-20 2-4386,9 2 1935,-9-2-1935,11 4-3225,-11-4 3225,0 0-4257,0 0 4257,10-9-5031,-10 9 5031,6-19-5418,-6 19 5418</inkml:trace>
  <inkml:trace contextRef="#ctx0" brushRef="#br0" timeOffset="5594.32">23984 2983 9804,'0'0'0,"-9"74"3354,9-74-3354,0 20 645,0-20-645,0 0 0,0 0 0,10-10-4902,-10 10 4902,7-22-5289,-7 22 5289</inkml:trace>
  <inkml:trace contextRef="#ctx0" brushRef="#br0" timeOffset="6337.3625">25039 3878 9159,'0'0'0,"14"42"5289,-14-42-5289,12 23 4773,-12-23-4773,4 16 4644,-4-16-4644,20 24 1161,-20-24-1161,0 13 1032,0-13-1032,7 16 645,-7-16-645,3 11 129,-3-11-129,0 0-1161,0 0 1161,0 0-4644,0 0 4644,14 1-4773,-14-1 4773,12 0-5289,-12 0 5289,5-8-5805,-5 8 5805</inkml:trace>
  <inkml:trace contextRef="#ctx0" brushRef="#br0" timeOffset="7465.427">21162 4140 9030,'0'0'0,"-5"19"5547,5-19-5547,-2 43 5160,2-43-5160,-10 45 5031,10-45-5031,-7 61 2838,7-61-2838,-13 62 387,13-62-387,-17 66 258,17-66-258,-19 71 129,19-71-129,-18 66 258,18-66-258,-19 61 129,19-61-129,-14 53 0,14-53 0,-12 49 129,12-49-129,-9 42 0,9-42 0,-3 33 0,3-33 0,0 27 0,0-27 0,12 15 0,-12-15 0,17 10 0,-17-10 0,24 1-129,-24-1 129,30 0-129,-30 0 129,35-8-129,-35 8 129,38-13-129,-38 13 129,39-18-129,-39 18 129,37-24-129,-37 24 129,32-24-129,-32 24 129,29-27 0,-29 27 0,21-29-129,-21 29 129,14-33 0,-14 33 0,3-31 0,-3 31 0,0-25 129,0 25-129,-8-22 0,8 22 0,-17-12 0,17 12 0,-20-3 0,20 3 0,-23 0 0,23 0 0,-23 14-129,23-14 129,-20 28 0,20-28 0,-13 36 0,13-36 0,-11 41 0,11-41 0,-1 44 0,1-44 0,4 51 129,-4-51-129,17 48 0,-17-48 0,28 45 0,-28-45 0,37 39 0,-37-39 0,42 27-129,-42-27 129,50 20-258,-50-20 258,53 7-387,-53-7 387,57 0-516,-57 0 516,51-13-516,-51 13 516,49-23-387,-49 23 387,41-34-387,-41 34 387,35-34-387,-35 34 387,26-35-258,-26 35 258,18-32-129,-18 32 129,9-29 0,-9 29 0,1-26 258,-1 26-258,0-17 129,0 17-129,-13-4 129,13 4-129,-19 0 258,19 0-258,-28 12 258,28-12-258,-28 22 129,28-22-129,-32 27 129,32-27-129,-31 36 129,31-36-129,-30 37 129,30-37-129,-25 38 0,25-38 0,-18 31 0,18-31 0,-9 29 0,9-29 0,0 22-129,0-22 129,4 14 0,-4-14 0,17 1 0,-17-1 0,20-7-129,-20 7 129,25-15 0,-25 15 0,25-20-129,-25 20 129,25-20 129,-25 20-129,23-20 0,-23 20 0,17-12 129,-17 12-129,14-7 0,-14 7 0,8 10-129,-8-10 129,5 25 129,-5-25-129,0 38 0,0-38 0,0 47-129,0-47 129,0 56-387,0-56 387,0 54-774,0-54 774,11 58-4128,-11-58 4128,8 40-4902,-8-40 4902,20 30-4902,-20-30 4902,22 8-5676,-22-8 5676</inkml:trace>
  <inkml:trace contextRef="#ctx0" brushRef="#br0" timeOffset="7756.4436">21930 4775 10062,'0'0'0,"-14"111"5418,14-111-5418,-12 65 5031,12-65-5031,-1 73 4773,1-73-4773,-12 67 387,12-67-387,-3 59 387,3-59-387,-2 46 387,2-46-387,0 32 258,0-32-258,5 16 0,-5-16 0,15 1 0,-15-1 0,18-13 0,-18 13 0,25-29 129,-25 29-129,29-38 0,-29 38 0,30-48 0,-30 48 0,32-54 0,-32 54 0,33-56 129,-33 56-129,29-52 0,-29 52 0,26-48 0,-26 48 0,20-41 0,-20 41 0,17-29-258,-17 29 258,14-16-903,-14 16 903,0 0-4773,0 0 4773,0 0-4773,0 0 4773,-3 7-5289,3-7 5289,0 25-5805,0-25 5805</inkml:trace>
  <inkml:trace contextRef="#ctx0" brushRef="#br0" timeOffset="7970.4559">22247 4978 9933,'0'0'0,"-16"92"5289,16-92-5289,-9 46 4773,9-46-4773,-4 49 4644,4-49-4644,-6 43 0,6-43 0,-6 26-516,6-26 516,-1 26-1032,1-26 1032,0 0-4386,0 0 4386,0 0-4773,0 0 4773,0-23-5031,0 23 5031,9-33-5547,-9 33 5547</inkml:trace>
  <inkml:trace contextRef="#ctx0" brushRef="#br0" timeOffset="8605.4923">22422 4996 6063,'0'0'0,"-10"87"5160,10-87-5160,-7 41 4773,7-41-4773,-1 42 4386,1-42-4386,-4 33 1161,4-33-1161,-1 28 516,1-28-516,-2 18 387,2-18-387,0 12 258,0-12-258,0 0 258,0 0-258,12 0 0,-12 0 0,14-1 0,-14 1 0,18-8 129,-18 8-129,20-5 129,-20 5-129,22-2 129,-22 2-129,25-3 129,-25 3-129,28 0 258,-28 0-258,28 3 129,-28-3-129,27 7 129,-27-7-129,25 11 258,-25-11-258,24 10 129,-24-10-129,21 9 0,-21-9 0,20 6 258,-20-6-258,16 2 0,-16-2 0,12 1 0,-12-1 0,0 0 0,0 0 0,10-5 0,-10 5 0,0 0-258,0 0 258,0-16 0,0 16 0,0 0 387,0 0-387,-13-14 129,13 14-129,-12-1 129,12 1-129,-12 1 258,12-1-258,-13 15 258,13-15-258,-14 21 258,14-21-258,-15 34 258,15-34-258,-14 44 258,14-44-258,-16 54 387,16-54-387,-16 68 387,16-68-387,-16 63 387,16-63-387,-17 69 258,17-69-258,-17 58 387,17-58-387,-16 57 387,16-57-387,-20 37 258,20-37-258,-18 32 387,18-32-387,-20 9 129,20-9-129,-20 0 0,20 0 0,-18-18 0,18 18 0,-17-29 0,17 29 0,-14-37 0,14 37 0,-10-41-129,10 41 129,-8-39-387,8 39 387,-4-42-774,4 42 774,4-27-4644,-4 27 4644,0-35-5160,0 35 5160,13-17-5289,-13 17 5289,3-17-5934,-3 17 5934</inkml:trace>
  <inkml:trace contextRef="#ctx0" brushRef="#br0" timeOffset="9169.5245">20950 5730 10965,'0'0'0,"14"37"5676,-14-37-5676,0 32 5031,0-32-5031,0 45 5031,0-45-5031,-6 47 387,6-47-387,-11 51 258,11-51-258,-17 55 258,17-55-258,-19 55 129,19-55-129,-20 50 129,20-50-129,-19 47 129,19-47-129,-16 40 258,16-40-258,-16 38 129,16-38-129,-8 30 258,8-30-258,-4 21 129,4-21-129,0 16 129,0-16-129,12 12 258,-12-12-258,22 6 0,-22-6 0,24 6 0,-24-6 0,28 2 129,-28-2-129,30 3-129,-30-3 129,33 2 0,-33-2 0,33 0-129,-33 0 129,32 3-387,-32-3 387,25 0-516,-25 0 516,25 1-1548,-25-1 1548,13-5-5160,-13 5 5160,15-3-5418,-15 3 5418,5-11-5676,-5 11 5676,0 0-6321,0 0 6321</inkml:trace>
  <inkml:trace contextRef="#ctx0" brushRef="#br0" timeOffset="9365.5357">20838 6147 9804,'0'0'0,"12"31"5418,-12-31-5418,14 2 5160,-14-2-5160,25 1 4773,-25-1-4773,25-1 258,-25 1-258,26-16 129,-26 16-129,29-19-774,-29 19 774,16-32-4257,-16 32 4257,26-27-4902,-26 27 4902,15-34-5160,-15 34 5160,13-27-5676,-13 27 5676</inkml:trace>
  <inkml:trace contextRef="#ctx0" brushRef="#br0" timeOffset="9520.5446">21007 5867 7611,'0'0'0,"-2"-12"5547,2 12-5547,0 0 5289,0 0-5289,9-9 4902,-9 9-4902,20 0 2064,-20 0-2064,17-10 903,-17 10-903,26-10 387,-26 10-387,30-13 0,-30 13 0,31-23-774,-31 23 774,42-12-4902,-42 12 4902,32-13-4902,-32 13 4902,39-2-5418,-39 2 5418,30 0-6063,-30 0 6063</inkml:trace>
  <inkml:trace contextRef="#ctx0" brushRef="#br0" timeOffset="9929.568">21650 6129 8901,'0'0'0,"-20"25"5289,20-25-5289,-20 13 4773,20-13-4773,-29 11 4644,29-11-4644,-34 15 129,34-15-129,-37 18 129,37-18-129,-38 20 129,38-20-129,-36 20 0,36-20 0,-29 24 0,29-24 0,-20 19 0,20-19 0,-6 18 0,6-18 0,3 11 0,-3-11 0,15 5 0,-15-5 0,28 0 0,-28 0 0,31-1-129,-31 1 129,34-13 129,-34 13-129,34-19 0,-34 19 0,30-17 0,-30 17 0,24-17 0,-24 17 0,16-12 0,-16 12 0,10-9 0,-10 9 0,0 0 129,0 0-129,0 0 0,0 0 0,-5 19 129,5-19-129,-7 25 129,7-25-129,-7 32 0,7-32 0,-6 31 258,6-31-258,-4 36 0,4-36 0,0 23-903,0-23 903,12 23-4515,-12-23 4515,16 10-4773,-16-10 4773,24 3-5289,-24-3 5289,23-10-5547,-23 10 5547</inkml:trace>
  <inkml:trace contextRef="#ctx0" brushRef="#br0" timeOffset="10189.5829">21803 6142 8901,'0'0'0,"-5"92"5160,5-92-5160,-2 55 4902,2-55-4902,-8 50 4515,8-50-4515,-2 53 258,2-53-258,-7 41 387,7-41-387,-4 32 129,4-32-129,-4 20 0,4-20 0,0 0 0,0 0 0,9 0 0,-9 0 0,13-20 0,-13 20 0,18-28 129,-18 28-129,21-34 0,-21 34 0,23-35 0,-23 35 0,28-33-129,-28 33 129,32-26-258,-32 26 258,26-28-645,-26 28 645,33-7-1935,-33 7 1935,24-15-4386,-24 15 4386,34-1-5160,-34 1 5160,29-5-5160,-29 5 5160,33 0-5676,-33 0 5676</inkml:trace>
  <inkml:trace contextRef="#ctx0" brushRef="#br0" timeOffset="10401.595">22386 5907 8514,'0'0'0,"4"75"5289,-4-75-5289,0 47 4773,0-47-4773,-3 63 4515,3-63-4515,-9 65 258,9-65-258,-15 74 0,15-74 0,-17 76-129,17-76 129,-20 72-516,20-72 516,-9 80-1806,9-80 1806,-16 59-4644,16-59 4644,-4 57-4902,4-57 4902,-1 37-5418,1-37 5418,6 24-5160,-6-24 5160</inkml:trace>
  <inkml:trace contextRef="#ctx0" brushRef="#br0" timeOffset="10554.6037">22487 6274 6450,'0'0'0,"-12"-65"5547,12 65-5547,-28-18 5031,28 18-5031,-30-9 4386,30 9-4386,-43-9 1032,43 9-1032,-42-6 645,42 6-645,-47-1-774,47 1 774,-50-10-4257,50 10 4257,-39-5-4644,39 5 4644,-36-12-5160,36 12 5160,-16-13-5547,16 13 5547</inkml:trace>
  <inkml:trace contextRef="#ctx0" brushRef="#br0" timeOffset="10896.6233">22655 6028 6063,'0'0'0,"1"73"5289,-1-73-5289,-13 46 4902,13-46-4902,-15 59 4644,15-59-4644,-20 61 1806,20-61-1806,-21 65 258,21-65-258,-21 60 258,21-60-258,-22 60 387,22-60-387,-16 51 258,16-51-258,-11 43 129,11-43-129,-6 30 129,6-30-129,0 18 129,0-18-129,0 0 129,0 0-129,16 6 0,-16-6 0,16-6 258,-16 6-258,23-17 129,-23 17-129,21-14 0,-21 14 0,24-12 129,-24 12-129,22-8 129,-22 8-129,19 2 258,-19-2-258,13 9 129,-13-9-129,12 22 129,-12-22-129,8 30 129,-8-30-129,5 35 258,-5-35-258,3 33 0,-3-33 0,0 33-258,0-33 258,5 32-1290,-5-32 1290,0 12-4644,0-12 4644,0 0-5031,0 0 5031,7-11-5289,-7 11 5289,10-33-5547,-10 33 5547</inkml:trace>
  <inkml:trace contextRef="#ctx0" brushRef="#br0" timeOffset="11163.6386">23116 6383 10062</inkml:trace>
  <inkml:trace contextRef="#ctx0" brushRef="#br0" timeOffset="11368.6503">23116 6383 10062,'41'-20'5418,"-41"20"-5418,13-3 5160,-13 3-5160,12 11 5031,-12-11-5031,0 15 516,0-15-516,0 20 516,0-20-516,-9 18 258,9-18-258,-15 21 129,15-21-129,-16 22 0,16-22 0,-17 22 0,17-22 0,-17 24 129,17-24-129,-9 23 0,9-23 0,-6 27 129,6-27-129,0 31 129,0-31-129,2 34 129,-2-34-129,8 32 129,-8-32-129,9 33 129,-9-33-129,9 33 129,-9-33-129,8 31-129,-8-31 129,6 23 0,-6-23 0,0 15 0,0-15 0,0 0-129,0 0 129,-8 0-645,8 0 645,-20-33-2967,20 33 2967,-11-31-5031,11 31 5031,-17-50-5289,17 50 5289,-8-54-5676,8 54 5676,-9-70-6192,9 70 6192</inkml:trace>
  <inkml:trace contextRef="#ctx0" brushRef="#br0" timeOffset="11538.66">23160 5921 9933,'0'0'0,"6"-7"5547,-6 7-5547,-5 20 5031,5-20-5031,-7 36 4902,7-36-4902,-10 39 258,10-39-258,-14 40-387,14-40 387,-10 47-4644,10-47 4644,-21 43-4902,21-43 4902,-16 48-5289,16-48 5289,-21 47-5676,21-47 5676</inkml:trace>
  <inkml:trace contextRef="#ctx0" brushRef="#br0" timeOffset="12024.6878">22347 7351 9159,'0'0'0,"23"-27"5547,-23 27-5547,0 0 5289,0 0-5289,-6 0 5031,6 0-5031,-15 0 774,15 0-774,-25 7 258,25-7-258,-29 9 258,29-9-258,-36 6 258,36-6-258,-33 11 258,33-11-258,-34 8 0,34-8 0,-28 8 129,28-8-129,-18 9 129,18-9-129,0 0 0,0 0 0,-4 23 129,4-23-129,8 19 129,-8-19-129,20 23 0,-20-23 0,24 24 258,-24-24-258,23 28 129,-23-28-129,22 32 129,-22-32-129,19 33 129,-19-33-129,9 31 129,-9-31-129,0 26 129,0-26-129,-12 21 129,12-21-129,-25 15 0,25-15 0,-33 6 0,33-6 0,-37 1-129,37-1 129,-43-2-387,43 2 387,-39-6-1548,39 6 1548,-42-21-5160,42 21 5160,-28-20-5289,28 20 5289,-21-24-5676,21 24 5676,-2-20-6192,2 20 6192</inkml:trace>
  <inkml:trace contextRef="#ctx0" brushRef="#br0" timeOffset="12139.6944">22494 7425 7740</inkml:trace>
  <inkml:trace contextRef="#ctx0" brushRef="#br0" timeOffset="12361.7071">22494 7425 7740,'-4'52'5418,"4"-52"-5418,-14 31 5031,14-31-5031,-10 37 4773,10-37-4773,-13 29 387,13-29-387,-8 35 258,8-35-258,-9 27 0,9-27 0,-4 25 0,4-25 0,0 16-129,0-16 129,9 8 0,-9-8 0,18 0-129,-18 0 129,24-6 0,-24 6 0,28-17-129,-28 17 129,29-20 0,-29 20 0,30-24 0,-30 24 0,28-22 258,-28 22-258,21-21 129,-21 21-129,19-12 258,-19 12-258,11-6 129,-11 6-129,0 0 258,0 0-258,12 11 387,-12-11-387,0 24 0,0-24 0,0 28 129,0-28-129,-4 30 0,4-30 0,-2 33-387,2-33 387,-4 23-1161,4-23 1161,2 23-4644,-2-23 4644,6 13-5031,-6-13 5031,11 4-5289,-11-4 5289,15-5-5676,-15 5 5676</inkml:trace>
  <inkml:trace contextRef="#ctx0" brushRef="#br0" timeOffset="12609.7213">22824 7577 7611,'0'0'0,"0"88"5547,0-88-5547,-2 45 5418,2-45-5418,0 46 4902,0-46-4902,-4 38 1161,4-38-1161,0 30 387,0-30-387,-5 16 258,5-16-258,0 0 258,0 0-258,0 0 129,0 0-129,1-21 0,-1 21 0,11-32-129,-11 32 129,16-40 0,-16 40 0,21-44-258,-21 44 258,25-47-258,-25 47 258,33-39-774,-33 39 774,30-42-774,-30 42 774,38-23-1161,-38 23 1161,29-30-2709,-29 30 2709,40-8-4773,-40 8 4773,33-4-5289,-33 4 5289,38 1-5289,-38-1 5289</inkml:trace>
  <inkml:trace contextRef="#ctx0" brushRef="#br0" timeOffset="12888.7372">23619 7072 7224,'0'0'0,"34"-61"5547,-34 61-5547,12-12 4902,-12 12-4902,0 0 5031,0 0-5031,0 0 1161,0 0-1161,-20 11 1032,20-11-1032,-24 27 516,24-27-516,-38 31 258,38-31-258,-41 45 258,41-45-258,-46 51 129,46-51-129,-48 59 129,48-59-129,-46 66 0,46-66 0,-38 71 129,38-71-129,-34 74 129,34-74-129,-25 76 0,25-76 0,-17 75 0,17-75 0,-12 70-129,12-70 129,-7 68-129,7-68 129,-5 58-387,5-58 387,0 52-1161,0-52 1161,-3 28-3483,3-28 3483,2 22-4902,-2-22 4902,0 0-5160,0 0 5160,21-1-5805,-21 1 5805,12-28-5288,-12 28 5288</inkml:trace>
  <inkml:trace contextRef="#ctx0" brushRef="#br0" timeOffset="13029.7453">23384 7619 6063,'0'0'0,"16"-69"5676,-16 69-5676,0-19 5289,0 19-5289,-16-13 4902,16 13-4902,-20 9 1806,20-9-1806,-36 3 1032,36-3-1032,-35 10 645,35-10-645,-45 9 258,45-9-258,-45 8-258,45-8 258,-39 15-3225,39-15 3225,-40 2-5031,40-2 5031,-26 8-5289,26-8 5289,-20 0-6063,20 0 6063,0 0-5676,0 0 5676</inkml:trace>
  <inkml:trace contextRef="#ctx0" brushRef="#br0" timeOffset="13388.7657">23611 7620 7353,'0'0'0,"0"0"5031,0 0-5031,-15 8 5160,15-8-5160,-22 9 4515,22-9-4515,-13 14 129,13-14-129,-28 17 258,28-17-258,-29 22 258,29-22-258,-28 23 129,28-23-129,-26 23-129,26-23 129,-16 24 0,16-24 0,-8 25-129,8-25 129,0 19-129,0-19 129,7 13 0,-7-13 0,17 11-129,-17-11 129,22 2-129,-22-2 129,27 0 0,-27 0 0,26-7-129,-26 7 129,24-16 0,-24 16 0,21-15-129,-21 15 129,17-18 0,-17 18 0,15-13 129,-15 13-129,6-10 129,-6 10-129,0 0 258,0 0-258,0 0 258,0 0-258,0 0 129,0 0-129,-4 19 129,4-19-129,-4 17 0,4-17 0,0 25-1677,0-25 1677,0 17-4257,0-17 4257,8 19-5031,-8-19 5031,14 8-5160,-14-8 5160,22 8-5418,-22-8 5418</inkml:trace>
  <inkml:trace contextRef="#ctx0" brushRef="#br0" timeOffset="13821.7906">23935 7678 6837,'0'0'0,"0"0"5031,0 0-5031,7 9 4644,-7-9-4644,0 0 4257,0 0-4257,-15 9 387,15-9-387,-17 4 516,17-4-516,-17 13 258,17-13-258,-20 8 516,20-8-516,-17 14 0,17-14 0,-18 18 129,18-18-129,-15 21 129,15-21-129,-4 19 258,4-19-258,0 19 129,0-19-129,9 17 129,-9-17-129,20 16 129,-20-16-129,28 14 0,-28-14 0,31 12 129,-31-12-129,40 6 129,-40-6-129,43 0 0,-43 0 0,47-6 0,-47 6 0,47-14 0,-47 14 0,45-19-129,-45 19 129,39-24 129,-39 24-129,35-27 0,-35 27 0,25-34 0,-25 34 0,17-35-129,-17 35 129,7-31 0,-7 31 0,0-24 0,0 24 0,-15-17 129,15 17-129,-21-6 0,21 6 0,-24 0-129,24 0 129,-29 10 129,29-10-129,-25 29-129,25-29 129,-24 38 129,24-38-129,-17 47 129,17-47-129,-8 54 129,8-54-129,0 60 0,0-60 0,7 57 0,-7-57 0,20 53-258,-20-53 258,35 48-4386,-35-48 4386,33 36-4773,-33-36 4773,40 25-5160,-40-25 5160,46 10-5418,-46-10 5418</inkml:trace>
  <inkml:trace contextRef="#ctx0" brushRef="#br0" timeOffset="16887.966">16004 5956 3354</inkml:trace>
  <inkml:trace contextRef="#ctx0" brushRef="#br0" timeOffset="17981.0285">16004 5956 3354,'21'-18'3612,"-21"18"-3612,12-3 3354,-12 3-3354,3-12 2838,-3 12-2838,13 0 2322,-13 0-2322,0 0 1677,0 0-1677,0 0 1032,0 0-1032,0 0 903,0 0-903,0 0 516,0 0-516,4 11 387,-4-11-387,0 12 258,0-12-258,-1 15 129,1-15-129,-6 22 129,6-22-129,-7 22 258,7-22-258,-7 26 258,7-26-258,-13 28 129,13-28-129,-12 31 129,12-31-129,-16 38 258,16-38-258,-15 43 129,15-43-129,-18 47 258,18-47-258,-14 51 0,14-51 0,-18 59 129,18-59-129,-14 65 129,14-65-129,-15 74 129,15-74-129,-13 82 0,13-82 0,-13 83-129,13-83 129,-11 92 129,11-92-129,-11 98 0,11-98 0,-11 109 0,11-109 0,-8 116 0,8-116 0,-11 121 0,11-121 0,-9 131 0,9-131 0,-10 136 0,10-136 0,-11 148 0,11-148 0,-8 155 129,8-155-129,-12 159-129,12-159 129,-11 160 0,11-160 0,-12 164 129,12-164-129,-15 167-129,15-167 129,-15 162-129,15-162 129,-17 160 129,17-160-129,-18 155 0,18-155 0,-20 149-129,20-149 129,-25 148 129,25-148-129,-22 146 0,22-146 0,-25 147 0,25-147 0,-25 144-129,25-144 129,-25 147 129,25-147-129,-24 153 129,24-153-129,-24 161 0,24-161 0,-18 166 129,18-166-129,-20 173 129,20-173-129,-14 178 0,14-178 0,-15 177 129,15-177-129,-12 175 258,12-175-258,-9 172 129,9-172-129,-11 163 0,11-163 0,-10 153 0,10-153 0,-9 146 129,9-146-129,-11 133 0,11-133 0,-9 127 0,9-127 0,-11 128 129,11-128-129,-6 125 0,6-125 0,-7 121 0,7-121 0,-4 129 129,4-129-129,0 131 0,0-131 0,0 133 129,0-133-129,4 140 0,-4-140 0,10 140 129,-10-140-129,16 141 0,-16-141 0,20 143 129,-20-143-129,24 144 0,-24-144 0,29 142 0,-29-142 0,30 144 129,-30-144-129,36 146 0,-36-146 0,37 148 0,-37-148 0,42 151 0,-42-151 0,43 156 129,-43-156-129,48 160-129,-48-160 129,50 166 129,-50-166-129,53 170 0,-53-170 0,54 166 0,-54-166 0,55 159 0,-55-159 0,52 152 129,-52-152-129,51 143 0,-51-143 0,46 129 258,-46-129-258,48 118 0,-48-118 0,41 103 129,-41-103-129,39 90 129,-39-90-129,36 81 129,-36-81-129,34 76 129,-34-76-129,33 68 0,-33-68 0,32 64 0,-32-64 0,29 62-129,-29-62 129,30 60 129,-30-60-129,28 55 129,-28-55-129,30 55 129,-30-55-129,30 57 129,-30-57-129,31 53 129,-31-53-129,30 50 129,-30-50-129,30 48 129,-30-48-129,31 42 258,-31-42-258,30 39-129,-30-39 129,32 35 129,-32-35-129,31 34 129,-31-34-129,32 25 0,-32-25 0,33 23 0,-33-23 0,37 18 0,-37-18 0,38 23 0,-38-23 0,38 19 129,-38-19-129,43 16 129,-43-16-129,43 10 0,-43-10 0,46 12 0,-46-12 0,49 10 0,-49-10 0,56 8 0,-56-8 0,56 7 129,-56-7-129,61 2 129,-61-2-129,62 0 0,-62 0 0,64-4 129,-64 4-129,69-1 129,-69 1-129,71-5 129,-71 5-129,73-13 129,-73 13-129,73-8 129,-73 8-129,74-15 129,-74 15-129,77-7 258,-77 7-258,75-9 129,-75 9-129,75-9 129,-75 9-129,70-10 258,-70 10-258,66-9 258,-66 9-258,60-10 129,-60 10-129,55-8 129,-55 8-129,48-6 0,-48 6 0,42-9 0,-42 9 0,35-13-129,-35 13 129,32-6 0,-32 6 0,28-15 0,-28 15 0,25-9-129,-25 9 129,22-8-129,-22 8 129,16-11-129,-16 11 129,14-12-129,-14 12 129,11-15-387,-11 15 387,12-1-1290,-12 1 1290,0-17-5031,0 17 5031,0 0-5289,0 0 5289,0 0-5418,0 0 5418,14-2-6450,-14 2 6450</inkml:trace>
  <inkml:trace contextRef="#ctx0" brushRef="#br0" timeOffset="19561.1188">18225 16650 5289,'0'0'0,"0"19"5160,0-19-5160,17 15 4773,-17-15-4773,12-7 4644,-12 7-4644,28-9 1419,-28 9-1419,18-30 1161,-18 30-1161,29-29 903,-29 29-903,25-47 645,-25 47-645,37-45 774,-37 45-774,33-56 516,-33 56-516,41-58 258,-41 58-258,44-63 258,-44 63-258,51-56 258,-51 56-258,54-58 129,-54 58-129,58-61 258,-58 61-258,59-64 258,-59 64-258,64-67 129,-64 67-129,63-69 129,-63 69-129,62-68 258,-62 68-258,66-74 0,-66 74 0,66-78 129,-66 78-129,67-85 258,-67 85-258,70-88 0,-70 88 0,69-91 129,-69 91-129,67-95 129,-67 95-129,67-99 129,-67 99-129,62-102 129,-62 102-129,58-103 129,-58 103-129,54-106 0,-54 106 0,46-106 0,-46 106 0,39-108 0,-39 108 0,31-111 0,-31 111 0,27-114-258,-27 114 258,22-111 0,-22 111 0,14-115 129,-14 115-129,12-117 0,-12 117 0,8-115 0,-8 115 0,6-117 0,-6 117 0,4-113 0,-4 113 0,3-110 0,-3 110 0,6-102 0,-6 102 0,1-97 0,-1 97 0,4-90-129,-4 90 129,3-82 0,-3 82 0,4-78 0,-4 78 0,2-72-129,-2 72 129,2-66 0,-2 66 0,2-66 0,-2 66 0,4-67 0,-4 67 0,4-70 0,-4 70 0,2-77 0,-2 77 0,3-78 0,-3 78 0,7-79 0,-7 79 0,4-82 129,-4 82-129,8-83 0,-8 83 0,7-79 129,-7 79-129,11-74 129,-11 74-129,12-66 0,-12 66 0,19-56 258,-19 56-258,19-50 129,-19 50-129,24-39 258,-24 39-258,25-35 129,-25 35-129,29-21 129,-29 21-129,29-17 387,-29 17-387,32-11 129,-32 11-129,32-7 129,-32 7-129,31-5 0,-31 5 0,31 0 129,-31 0-129,26-6 0,-26 6 0,25-1 0,-25 1 0,21-3-258,-21 3 258,19 0-387,-19 0 387,10-2-903,-10 2 903,17 0-5289,-17 0 5289,0 0-5676,0 0 5676,4-14-6063,-4 14 6063,0-15-6450,0 15 6450</inkml:trace>
  <inkml:trace contextRef="#ctx0" brushRef="#br0" timeOffset="19761.13">20533 11501 9030</inkml:trace>
  <inkml:trace contextRef="#ctx0" brushRef="#br0" timeOffset="19853.1354">20533 11501 9030,'4'56'5547,"-4"-56"-5547,0 41 5289,0-41-5289,5 53 5289,-5-53-5289,-1 61 516,1-61-516,0 66 387,0-66-387,0 61 129,0-61-129,0 59 0,0-59 0,0 59-774,0-59 774,-3 38-4386,3-38 4386,0 31-5160,0-31 5160,3 15-5547,-3-15 5547,0 0-6063,0 0 6063</inkml:trace>
  <inkml:trace contextRef="#ctx0" brushRef="#br0" timeOffset="20069.1479">20775 11493 8385,'0'0'0,"-11"-24"5676,11 24-5676,-24-5 5418,24 5-5418,-30 3 4902,30-3-4902,-41 12 903,41-12-903,-41 19 387,41-19-387,-50 15 258,50-15-258,-51 23 0,51-23 0,-48 22 129,48-22-129,-44 23-387,44-23 387,-35 33-1419,35-33 1419,-36 20-5031,36-20 5031,-17 18-5289,17-18 5289,-12 16-5676,12-16 5676,0 19-6063,0-19 6063</inkml:trace>
  <inkml:trace contextRef="#ctx0" brushRef="#br0" timeOffset="20334.1631">20858 12097 9030,'0'0'0,"-22"54"5805,22-54-5805,-35 21 5547,35-21-5547,-37 22 5418,37-22-5418,-48 11 903,48-11-903,-52 11 645,52-11-645,-60 3 645,60-3-645,-55 3 516,55-3-516,-52-5 258,52 5-258,-46-7 129,46 7-129,-38-11-129,38 11 129,-31-14-516,31 14 516,-18-4-1161,18 4 1161,-18-8-5547,18 8 5547,0 0-5418,0 0 5418,0 0-5934,0 0 5934,0 0-6579,0 0 6579</inkml:trace>
  <inkml:trace contextRef="#ctx0" brushRef="#br0" timeOffset="20993.2008">21007 11565 3096,'0'0'0,"12"124"5418,-12-124-5418,3 75 5547,-3-75-5547,0 71 5031,0-71-5031,1 75 1548,-1-75-1548,-4 49 1419,4-49-1419,-4 49 1419,4-49-1419,-11 21 903,11-21-903,0 0 903,0 0-903,-19-6 774,19 6-774,-5-37 387,5 37-387,-8-58 516,8 58-516,0-66 387,0 66-387,1-78 387,-1 78-387,11-79 387,-11 79-387,13-79 258,-13 79-258,24-71 129,-24 71-129,26-66 0,-26 66 0,30-49 129,-30 49-129,33-39 0,-33 39 0,34-26 0,-34 26 0,31-8-129,-31 8 129,30 0 0,-30 0 0,24 6-129,-24-6 129,17 20 0,-17-20 0,8 29-129,-8-29 129,0 37-129,0-37 129,-3 39-129,3-39 129,-15 42 0,15-42 0,-21 43 0,21-43 0,-24 40-129,24-40 129,-28 34 129,28-34-129,-24 31 129,24-31-129,-21 24 129,21-24-129,-13 19 129,13-19-129,-7 17 129,7-17-129,0 20 258,0-20-258,4 22 129,-4-22-129,16 30 129,-16-30-129,25 34 0,-25-34 0,31 37 129,-31-37-129,35 42-129,-35-42 129,37 40-387,-37-40 387,45 49-1161,-45-49 1161,28 31-5160,-28-31 5160,41 30-5547,-41-30 5547,31 6-5805,-31-6 5805,32 0-6321,-32 0 6321</inkml:trace>
  <inkml:trace contextRef="#ctx0" brushRef="#br0" timeOffset="21677.2398">21768 11544 4773,'0'0'0,"-33"92"6063,33-92-6063,-14 56 5805,14-56-5805,-11 65 5418,11-65-5418,-11 40 3483,11-40-3483,-4 54 774,4-54-774,-10 38 774,10-38-774,-1 21 645,1-21-645,0 0 387,0 0-387,0 0 258,0 0-258,15-32 258,-15 32-258,15-40 0,-15 40 0,20-42 129,-20 42-129,24-49 129,-24 49-129,28-50 0,-28 50 0,31-45 0,-31 45 0,32-31 129,-32 31-129,32-18 0,-32 18 0,34-9 0,-34 9 0,29 0 0,-29 0 0,30 7-129,-30-7 129,25 16 0,-25-16 0,23 22-129,-23-22 129,17 23-129,-17-23 129,12 21 0,-12-21 0,8 12-129,-8-12 129,2 12-129,-2-12 129,0 0-129,0 0 129,-5 1-129,5-1 129,-12 0 0,12 0 0,-12-5-129,12 5 129,-17-4 0,17 4 0,-14-2 129,14 2-129,-16 0 129,16 0-129,-13 9 0,13-9 0,-11 19 0,11-19 0,-5 24 129,5-24-129,-3 26 129,3-26-129,0 27 0,0-27 0,7 24-129,-7-24 129,12 18-129,-12-18 129,17 10 0,-17-10 0,18 0-129,-18 0 129,20-18-129,-20 18 129,22-24-129,-22 24 129,18-28-129,-18 28 129,14-33 129,-14 33-129,13-28-129,-13 28 129,10-24 0,-10 24 0,6-13 0,-6 13 0,0 0 0,0 0 0,1 13 0,-1-13 0,0 24 0,0-24 0,2 37 129,-2-37-129,3 38-129,-3-38 129,7 37-258,-7-37 258,13 40-645,-13-40 645,11 17-1290,-11-17 1290,30 11-5289,-30-11 5289,24 0-5418,-24 0 5418,30-11-5805,-30 11 5805,31-35-6321,-31 35 6321</inkml:trace>
  <inkml:trace contextRef="#ctx0" brushRef="#br0" timeOffset="22093.2637">22500 11558 7224,'0'0'0,"-29"41"5676,29-41-5676,-25 26 5160,25-26-5160,-25 33 4902,25-33-4902,-31 30 645,31-30-645,-26 36 645,26-36-645,-30 33 645,30-33-645,-17 36 387,17-36-387,-15 26 258,15-26-258,-1 22 0,1-22 0,1 13 129,-1-13-129,18 0 258,-18 0-258,24-15 129,-24 15-129,34-30 258,-34 30-258,35-47 129,-35 47-129,40-62 258,-40 62-258,40-75 258,-40 75-258,38-85 387,-38 85-387,31-96 387,-31 96-387,28-99 258,-28 99-258,20-99 387,-20 99-387,12-92 258,-12 92-258,4-79 129,-4 79-129,1-63 258,-1 63-258,-1-47 129,1 47-129,-11-28 129,11 28-129,-12 0 129,12 0-129,-12 25 129,12-25-129,-12 47 129,12-47-129,-9 72 0,9-72 0,-9 86 129,9-86-129,-4 98 129,4-98-129,-1 110 0,1-110 0,0 111 129,0-111-129,1 106-258,-1-106 258,4 95 0,-4-95 0,11 85-387,-11-85 387,9 64-645,-9-64 645,16 58-1935,-16-58 1935,13 23-5289,-13-23 5289,17 8-5676,-17-8 5676,13-11-5934,-13 11 5934,21-27-6450,-21 27 6450</inkml:trace>
  <inkml:trace contextRef="#ctx0" brushRef="#br0" timeOffset="22242.2722">22793 11651 7740,'0'0'0,"0"113"5418,0-113-5418,0 58 4902,0-58-4902,5 64 2451,-5-64-2451,8 47-3612,-8-47 3612,12 37-5160,-12-37 5160,12 24-5418,-12-24 5418,20 4-5676,-20-4 5676</inkml:trace>
  <inkml:trace contextRef="#ctx0" brushRef="#br0" timeOffset="22796.3039">23107 11678 7740,'0'0'0,"-5"16"5805,5-16-5805,-12 17 5160,12-17-5160,-15 19 5031,15-19-5031,-16 29 645,16-29-645,-19 25 516,19-25-516,-19 30 516,19-30-516,-17 27 258,17-27-258,-16 30 258,16-30-258,-8 25 0,8-25 0,-2 22 129,2-22-129,0 0 0,0 0 0,10 9 0,-10-9 0,16-2 0,-16 2 0,20-20-129,-20 20 129,21-27 0,-21 27 0,21-33-129,-21 33 129,18-38-129,-18 38 129,18-39 0,-18 39 0,11-31 0,-11 31 0,7-27 0,-7 27 0,1-18 0,-1 18 0,0 0 0,0 0 0,0 0 0,0 0 0,-5 11 0,5-11 0,-4 27 129,4-27-129,-4 36 129,4-36-129,-4 37 0,4-37 0,0 37 129,0-37-129,3 34 0,-3-34 0,9 26 129,-9-26-129,14 10 129,-14-10-129,19 0 129,-19 0-129,23-14 0,-23 14 0,25-36 129,-25 36-129,27-47-129,-27 47 129,28-64 129,-28 64-129,29-78 0,-29 78 0,26-86 129,-26 86-129,23-92 0,-23 92 0,18-98 0,-18 98 0,16-99 129,-16 99-129,12-93 129,-12 93-129,8-84 129,-8 84-129,6-67 129,-6 67-129,3-51 258,-3 51-258,3-25 129,-3 25-129,0 0 129,0 0-129,-3 21 129,3-21-129,-5 51 0,5-51 0,-7 70 129,7-70-129,-6 90 0,6-90 0,-6 101 0,6-101 0,-5 109 0,5-109 0,-4 112-129,4-112 129,0 109-129,0-109 129,3 94-387,-3-94 387,12 87-774,-12-87 774,7 55-4128,-7-55 4128,22 41-5160,-22-41 5160,21 13-5547,-21-13 5547,26-1-6063,-26 1 6063</inkml:trace>
  <inkml:trace contextRef="#ctx0" brushRef="#br0" timeOffset="22957.3131">23509 11454 7224,'0'0'0,"-59"-35"5289,59 35-5289,-36 9 5418,36-9-5418,-43 18 5031,43-18-5031,-35 34 1290,35-34-1290,-48 27 1032,48-27-1032,-43 33 387,43-33-387,-40 31 0,40-31 0,-39 18-1032,39-18 1032,-27 16-5031,27-16 5031,-24 4-5289,24-4 5289,-12 0-5676,12 0 5676,0-15-6063,0 15 6063</inkml:trace>
  <inkml:trace contextRef="#ctx0" brushRef="#br0" timeOffset="23166.3251">23613 11619 9030,'0'0'0,"-10"85"5289,10-85-5289,-11 43 5031,11-43-5031,-8 46 4773,8-46-4773,-5 46 0,5-46 0,-8 30-1032,8-30 1032,2 39-4644,-2-39 4644,5 28-5031,-5-28 5031,14 23-5289,-14-23 5289,17 11-5547,-17-11 5547</inkml:trace>
  <inkml:trace contextRef="#ctx0" brushRef="#br0" timeOffset="23466.3422">23794 11717 8514,'0'0'0,"-4"-11"5547,4 11-5547,-16 1 5289,16-1-5289,-6 19 4644,6-19-4644,-11 11 645,11-11-645,-4 20 645,4-20-645,-11 16 516,11-16-516,-5 21 387,5-21-387,-1 19 0,1-19 0,0 19 0,0-19 0,0 19 0,0-19 0,8 13 0,-8-13 0,13 10 0,-13-10 0,16 2-129,-16-2 129,17 0 0,-17 0 0,17-1-129,-17 1 129,16-10 0,-16 10 0,13-14 0,-13 14 0,9-16-129,-9 16 129,5-21 0,-5 21 0,0-21-129,0 21 129,-8-27-129,8 27 129,-15-26-258,15 26 258,-22-29-903,22 29 903,-19-22-3096,19 22 3096,-29-32-5031,29 32 5031,-27-24-5160,27 24 5160,-27-30-5805,27 30 5805</inkml:trace>
  <inkml:trace contextRef="#ctx0" brushRef="#br0" timeOffset="23620.3511">23989 11604 8901</inkml:trace>
  <inkml:trace contextRef="#ctx0" brushRef="#br0" timeOffset="23826.3628">23989 11604 8901,'0'72'5676,"0"-72"-5676,-2 36 5289,2-36-5289,0 42 5160,0-42-5160,-3 28 774,3-28-774,0 32 645,0-32-645,0 13 516,0-13-516,0 0 387,0 0-387,9 4 258,-9-4-258,8-12 0,-8 12 0,9-24-129,-9 24 129,13-31-258,-13 31 258,13-32-387,-13 32 387,12-35-258,-12 35 258,15-26-258,-15 26 258,10-21-258,-10 21 258,11-10-258,-11 10 258,0 0-129,0 0 129,18 3 0,-18-3 0,6 12 0,-6-12 0,5 20 0,-5-20 0,3 18-258,-3-18 258,5 18-387,-5-18 387,0 0-1161,0 0 1161,8 12-3483,-8-12 3483,0 0-4902,0 0 4902,7-20-5418,-7 20 5418,2-33-5805,-2 33 5805</inkml:trace>
  <inkml:trace contextRef="#ctx0" brushRef="#br0" timeOffset="23911.3677">24063 11340 9546</inkml:trace>
  <inkml:trace contextRef="#ctx0" brushRef="#br0" timeOffset="23983.3718">24063 11340 9546,'-21'57'5676,"21"-57"-5676,-7 31 5031,7-31-5031,-5 33 4644,5-33-4644,-1 32-1935,1-32 1935,-6 14-4386,6-14 4386,0 0-5031,0 0 5031,-18-14-5547,18 14 5547,-12-33-6321,12 33 6321</inkml:trace>
  <inkml:trace contextRef="#ctx0" brushRef="#br0" timeOffset="24806.4189">20814 12928 8643</inkml:trace>
  <inkml:trace contextRef="#ctx0" brushRef="#br0" timeOffset="31440.7984">20120 13130 7353</inkml:trace>
  <inkml:trace contextRef="#ctx0" brushRef="#br0" timeOffset="31696.813">20120 13130 7353,'11'31'5676,"-11"-31"-5676,13 11 5547,-13-11-5547,13 1 5031,-13-1-5031,22 10 1806,-22-10-1806,22-7 1290,-22 7-1290,37-8 1032,-37 8-1032,34-20 516,-34 20-516,38-20 645,-38 20-645,37-32 387,-37 32-387,35-29 258,-35 29-258,31-36 258,-31 36-258,25-37 129,-25 37-129,17-34-129,-17 34 129,8-35 0,-8 35 0,0-29 0,0 29 0,-9-15 0,9 15 0,-19-6-129,19 6 129,-26 0 129,26 0-129,-31 16-129,31-16 129,-31 28 0,31-28 0,-32 39 129,32-39-129,-29 47 0,29-47 0,-24 52 129,24-52-129,-13 50 129,13-50-129,-8 47 0,8-47 0,0 43 0,0-43 0,8 39-129,-8-39 129,15 29-387,-15-29 387,26 21-516,-26-21 516,21 3-1548,-21-3 1548,35 4-5547,-35-4 5547,27-7-5289,-27 7 5289,33-11-5934,-33 11 5934,25-29-6450,-25 29 6450</inkml:trace>
  <inkml:trace contextRef="#ctx0" brushRef="#br0" timeOffset="32036.8324">20745 12906 9546,'0'0'0,"38"-7"5676,-38 7-5676,0 0 5160,0 0-5160,0 0 5160,0 0-5160,-13 7 774,13-7-774,-21 11 516,21-11-516,-29 8 258,29-8-258,-29 16 129,29-16-129,-33 10 0,33-10 0,-33 13 129,33-13-129,-25 13 129,25-13-129,-16 16 0,16-16 0,-6 12 129,6-12-129,2 18 129,-2-18-129,16 22 129,-16-22-129,25 19 0,-25-19 0,30 25 129,-30-25-129,32 27 129,-32-27-129,33 27 129,-33-27-129,28 26 0,-28-26 0,21 26 129,-21-26-129,10 23 0,-10-23 0,0 19 129,0-19-129,-17 10-129,17-10 129,-27 10 0,27-10 0,-35 3-129,35-3 129,-42 1-258,42-1 258,-45-1-387,45 1 387,-42-5-1032,42 5 1032,-49-19-3741,49 19 3741,-29-11-5418,29 11 5418,-25-12-5289,25 12 5289,0 0-6192,0 0 6192</inkml:trace>
  <inkml:trace contextRef="#ctx0" brushRef="#br0" timeOffset="32337.8497">21051 13016 9288,'0'0'0,"12"-12"5547,-12 12-5547,5-10 5289,-5 10-5289,0 0 5160,0 0-5160,-12 0 645,12 0-645,-15 9 645,15-9-645,-22 13 516,22-13-516,-21 20 258,21-20-258,-21 21 258,21-21-258,-17 28 258,17-28-258,-13 27 258,13-27-258,-4 28 0,4-28 0,0 29 129,0-29-129,10 25 129,-10-25-129,19 23 0,-19-23 0,26 20-129,-26-20 129,33 13-387,-33-13 387,32 5-774,-32-5 774,38 11-3225,-38-11 3225,30-1-5031,-30 1 5031,32-7-5547,-32 7 5547,24-15-6063,-24 15 6063,28-17-6192,-28 17 6192</inkml:trace>
  <inkml:trace contextRef="#ctx0" brushRef="#br0" timeOffset="33020.8887">21337 13049 8385,'0'0'0,"15"-1"5418,-15 1-5418,2 7 5160,-2-7-5160,0 0 4644,0 0-4644,-10 19 645,10-19-645,-14 11 645,14-11-645,-15 15 129,15-15-129,-19 18 0,19-18 0,-14 21 0,14-21 0,-13 20 0,13-20 0,-10 18 0,10-18 0,-2 21-129,2-21 129,0 15 0,0-15 0,0 0 0,0 0 0,21 16 0,-21-16 0,17 0 0,-17 0 0,18-1 0,-18 1 0,18-12 0,-18 12 0,18-15-129,-18 15 129,15-17 0,-15 17 0,11-15 0,-11 15 0,10-14-129,-10 14 129,6-11 0,-6 11 0,0 0 0,0 0 0,0 0-258,0 0 258,0 0 258,0 0-258,5 9 0,-5-9 0,0 13 129,0-13-129,2 16 129,-2-16-129,1 13 129,-1-13-129,4 17 0,-4-17 0,0 0 0,0 0 0,12 14-129,-12-14 129,0 0-258,0 0 258,17 0-516,-17 0 516,12-3-258,-12 3 258,8-15-387,-8 15 387,12-8-387,-12 8 387,10-12-258,-10 12 258,12-8-129,-12 8 129,12-7-129,-12 7 129,12-1 129,-12 1-129,12 0 129,-12 0-129,9 12 258,-9-12-258,13 23 258,-13-23-258,7 29 258,-7-29-258,7 41 387,-7-41-387,2 48 129,-2-48-129,3 55 516,-3-55-516,0 56 0,0-56 0,-4 57 258,4-57-258,-8 48 0,8-48 0,-7 42 129,7-42-129,-12 28 0,12-28 0,-8 10 129,8-10-129,-6-8 129,6 8-129,-4-34 0,4 34 0,-1-53 129,1 53-129,1-63 129,-1 63-129,9-76 129,-9 76-129,16-83 129,-16 83-129,20-80 129,-20 80-129,25-79 0,-25 79 0,28-65 129,-28 65-129,31-49 129,-31 49-129,30-37 0,-30 37 0,31-19 129,-31 19-129,23-3 129,-23 3-129,19 5 0,-19-5 0,12 21-129,-12-21 129,5 31 0,-5-31 0,0 33-129,0-33 129,-13 31-129,13-31 129,-18 34-129,18-34 129,-25 23-387,25-23 387,-24 21-645,24-21 645,-36 0-2838,36 0 2838,-23 0-5031,23 0 5031,-26-6-5289,26 6 5289,-14-15-5805,14 15 5805,-12-21-5676,12 21 5676</inkml:trace>
  <inkml:trace contextRef="#ctx0" brushRef="#br0" timeOffset="33200.899">21808 13034 8385,'0'0'0,"3"69"5418,-3-69-5418,0 38 4902,0-38-4902,0 34 4386,0-34-4386,0 25-903,0-25 903,0 24-4386,0-24 4386,0 13-4773,0-13 4773,0 0-5289,0 0 5289,0 0-5289,0 0 5289</inkml:trace>
  <inkml:trace contextRef="#ctx0" brushRef="#br0" timeOffset="33293.9043">21850 12870 1677</inkml:trace>
  <inkml:trace contextRef="#ctx0" brushRef="#br0" timeOffset="33853.9364">21850 12870 1677,'3'9'4257,"-3"-9"-4257,8 15 4128,-8-15-4128,0 0 3741,0 0-3741,9 20-516,-9-20 516,0 0-1032,0 0 1032,7 12-1161,-7-12 1161,0 0-1290,0 0 1290,0 0-1419,0 0 1419,5-9-903,-5 9 903,0 0-258,0 0 258,0 0 387,0 0-387,9-16 1290,-9 16-1290,0 0 1806,0 0-1806,12 10 1806,-12-10-1806,9 25 2193,-9-25-2193,0 17 2064,0-17-2064,12 31 1677,-12-31-1677,0 24 1290,0-24-1290,8 33 774,-8-33-774,1 28 645,-1-28-645,7 30 516,-7-30-516,1 26 516,-1-26-516,6 21 258,-6-21-258,5 18 258,-5-18-258,8 17 129,-8-17-129,0 0 258,0 0-258,22 18 129,-22-18-129,16 5 129,-16-5-129,20 2 129,-20-2-129,20 0 0,-20 0 0,24 1 129,-24-1-129,27 0 129,-27 0-129,27 0 0,-27 0 0,26 0 0,-26 0 0,25 2 129,-25-2-129,23 0 0,-23 0 0,23 2 0,-23-2 0,20 0 0,-20 0 0,18-7 0,-18 7 0,13-13 0,-13 13 0,13-11 129,-13 11-129,11-19-129,-11 19 129,5-18 129,-5 18-129,3-17-129,-3 17 129,1-15 129,-1 15-129,0 0 129,0 0-129,0 0 129,0 0-129,-9 1 387,9-1-387,-8 21 258,8-21-258,-8 37 258,8-37-258,-5 47 258,5-47-258,-8 59 516,8-59-516,-4 71 258,4-71-258,-5 72 258,5-72-258,-3 80 516,3-80-516,-4 78 387,4-78-387,0 73 645,0-73-645,-4 59 258,4-59-258,-1 52 387,1-52-387,-4 33 258,4-33-258,-5 22 258,5-22-258,-10 2 258,10-2-258,-12-5 0,12 5 0,-17-20 129,17 20-129,-18-29-258,18 29 258,-15-34 0,15 34 0,-18-32-258,18 32 258,-16-34-258,16 34 258,-13-34-516,13 34 516,0-18-1419,0 18 1419,-9-26-5289,9 26 5289,9-11-5289,-9 11 5289,13-11-5547,-13 11 5547,25-4-6321,-25 4 6321</inkml:trace>
  <inkml:trace contextRef="#ctx0" brushRef="#br0" timeOffset="34127.9521">22889 12458 9804</inkml:trace>
  <inkml:trace contextRef="#ctx0" brushRef="#br0" timeOffset="34227.9578">22889 12458 9804,'4'49'5547,"-4"-49"-5547,9 52 5160,-9-52-5160,5 64 5160,-5-64-5160,6 77 516,-6-77-516,0 79 258,0-79-258,0 84 129,0-84-129,0 80 0,0-80 0,-9 76-129,9-76 129,-5 68-645,5-68 645,-16 45-3741,16-45 3741,-5 38-5160,5-38 5160,-6 17-5418,6-17 5418,0 0-5805,0 0 5805</inkml:trace>
  <inkml:trace contextRef="#ctx0" brushRef="#br0" timeOffset="34388.9669">22998 12825 9417,'0'0'0,"-12"-4"5676,12 4-5676,-18 6 5031,18-6-5031,-27 10 5160,27-10-5160,-28 13 387,28-13-387,-34 12 0,34-12 0,-38 4-903,38-4 903,-31 7-4773,31-7 4773,-34 0-5160,34 0 5160,-21-3-5547,21 3 5547,-16-11-5934,16 11 5934</inkml:trace>
  <inkml:trace contextRef="#ctx0" brushRef="#br0" timeOffset="34989.0012">23158 12467 4257,'0'0'0,"6"42"5676,-6-42-5676,2 32 5289,-2-32-5289,0 36 5031,0-36-5031,0 51 1806,0-51-1806,-9 40 1290,9-40-1290,0 52 1290,0-52-1290,-5 47 774,5-47-774,-2 54 774,2-54-774,-6 42 516,6-42-516,-3 44 516,3-44-516,-4 37 258,4-37-258,-2 34 258,2-34-258,-5 27 258,5-27-258,-2 24 0,2-24 0,-3 14 129,3-14-129,0 0-129,0 0 129,-5 15 0,5-15 0,0 0 0,0 0 0,0 0-129,0 0 129,0 0 129,0 0-129,0 0 0,0 0 0,0 14 129,0-14-129,0 0 0,0 0 0,0 0 129,0 0-129,8 8 258,-8-8-258,0 0 0,0 0 0,14 13 129,-14-13-129,11 8-129,-11-8 129,12 13 129,-12-13-129,12 8 129,-12-8-129,17 11 129,-17-11-129,16 12 0,-16-12 0,18 8 0,-18-8 0,20 5 129,-20-5-129,21 4 0,-21-4 0,24 0 129,-24 0-129,22 0 129,-22 0-129,24-8-129,-24 8 129,21-10 0,-21 10 0,21-14 0,-21 14 0,17-13 0,-17 13 0,15-9 0,-15 9 0,12-14-129,-12 14 129,6-11 258,-6 11-258,0 0-129,0 0 129,0-14 0,0 14 0,0 0-129,0 0 129,-15 0 0,15 0 0,-12 3 0,12-3 0,-12 7 0,12-7 0,-11 12 0,11-12 0,-9 17-129,9-17 129,-4 20 129,4-20-129,0 22 0,0-22 0,8 21 0,-8-21 0,17 20-129,-17-20 129,25 18-258,-25-18 258,25 10-903,-25-10 903,37 16-4515,-37-16 4515,29 0-5289,-29 0 5289,32-3-5676,-32 3 5676,17-18-6192,-17 18 6192</inkml:trace>
  <inkml:trace contextRef="#ctx0" brushRef="#br0" timeOffset="36245.0729">23129 12577 4773,'0'0'0,"1"26"5289,-1-26-5289,0 16 5160,0-16-5160,0 30 4128,0-30-4128,-7 23 1806,7-23-1806,0 42 1419,0-42-1419,-7 39 903,7-39-903,-1 56 774,1-56-774,-8 53 516,8-53-516,-3 60 516,3-60-516,-5 54 387,5-54-387,0 55 258,0-55-258,-4 49 387,4-49-387,0 48 258,0-48-258,0 36 258,0-36-258,1 27 129,-1-27-129,3 23 129,-3-23-129,4 14 0,-4-14 0,0 0 0,0 0 0,13 1 129,-13-1-129,7-5 129,-7 5-129,9-16 129,-9 16-129,10-13 129,-10 13-129,14-13 258,-14 13-258,14-12 258,-14 12-258,14-5 387,-14 5-387,14 0 258,-14 0-258,15 4 258,-15-4-258,13 14 258,-13-14-258,13 24 129,-13-24-129,11 23 129,-11-23-129,7 27-129,-7-27 129,8 28-645,-8-28 645,0 15-4644,0-15 4644,4 16-5289,-4-16 5289,0 0-5676,0 0 5676,0 0-6192,0 0 6192</inkml:trace>
  <inkml:trace contextRef="#ctx0" brushRef="#br0" timeOffset="36881.1095">20761 14333 9159,'0'0'0,"-12"-1"5289,12 1-5289,-16 4 5031,16-4-5031,-26 10 4773,26-10-4773,-16 22 387,16-22-387,-29 23 129,29-23-129,-32 31 258,32-31-258,-29 28 258,29-28-258,-22 28 129,22-28-129,-18 22 0,18-22 0,-7 23 129,7-23-129,0 15 0,0-15 0,7 7 0,-7-7 0,18 0 129,-18 0-129,24-11 0,-24 11 0,26-13 0,-26 13 0,28-18 0,-28 18 0,26-21 0,-26 21 0,24-18 129,-24 18-129,21-17 0,-21 17 0,13-5 0,-13 5 0,0 0 0,0 0 0,12 19 129,-12-19-129,0 22 0,0-22 0,0 29 129,0-29-129,-1 35-387,1-35 387,-7 20-1419,7-20 1419,3 27-4773,-3-27 4773,0 0-5031,0 0 5031,18 5-5418,-18-5 5418,17-20-5805,-17 20 5805</inkml:trace>
  <inkml:trace contextRef="#ctx0" brushRef="#br0" timeOffset="37077.1205">21046 13840 9546,'0'0'0,"17"58"5547,-17-58-5547,1 52 5160,-1-52-5160,0 65 4902,0-65-4902,0 76 387,0-76-387,-4 86 129,4-86-129,-8 88 0,8-88 0,-8 87-258,8-87 258,-9 78-774,9-78 774,0 75-4773,0-75 4773,-5 52-5289,5-52 5289,0 37-5289,0-37 5289,3 14-5805,-3-14 5805</inkml:trace>
  <inkml:trace contextRef="#ctx0" brushRef="#br0" timeOffset="37146.1245">21126 14236 9159</inkml:trace>
  <inkml:trace contextRef="#ctx0" brushRef="#br0" timeOffset="37232.1293">21126 14236 9159,'3'-71'5547,"-3"71"-5547,-16-17 5547,16 17-5547,-17 0 5289,17 0-5289,-28 0 1161,28 0-1161,-25 13 645,25-13-645,-33 6 258,33-6-258,-37 10-129,37-10 129,-30 13-1161,30-13 1161,-36 4-5160,36-4 5160,-21 3-5160,21-3 5160,-18-1-5676,18 1 5676,0 0-6192,0 0 6192</inkml:trace>
  <inkml:trace contextRef="#ctx0" brushRef="#br0" timeOffset="38069.1775">21171 14291 8385,'0'0'0,"7"98"5547,-7-98-5547,0 52 5031,0-52-5031,1 57 4773,-1-57-4773,0 51 387,0-51-387,0 42 258,0-42-258,-1 25 258,1-25-258,0 16 129,0-16-129,0 0-129,0 0 129,1-6-258,-1 6 258,7-23-129,-7 23 129,10-36-129,-10 36 129,13-38-129,-13 38 129,18-44-129,-18 44 129,22-36-129,-22 36 129,22-30 0,-22 30 0,24-20 0,-24 20 0,24-13-129,-24 13 129,23 0 0,-23 0 0,20 14 0,-20-14 0,19 23 0,-19-23 0,14 27 129,-14-27-129,11 29 129,-11-29-129,6 29 0,-6-29 0,8 25 0,-8-25 0,4 17 0,-4-17 0,0 0 129,0 0-129,13 8-129,-13-8 129,0 0 0,0 0 0,18-19 0,-18 19 0,12-21-129,-12 21 129,14-22-129,-14 22 129,17-29 129,-17 29-129,20-26 0,-20 26 0,20-24 0,-20 24 0,19-19 129,-19 19-129,18-22 129,-18 22-129,18-13 0,-18 13 0,13-10 0,-13 10 0,12-6 129,-12 6-129,0 0 0,0 0 0,17 0 129,-17 0-129,0 0 0,0 0 0,0 0 0,0 0 0,1 18 0,-1-18 0,0 14 0,0-14 0,-3 11 129,3-11-129,-4 15 258,4-15-258,-5 12 0,5-12 0,-3 15 129,3-15-129,-3 17 0,3-17 0,0 16 129,0-16-129,0 14 0,0-14 0,0 0 0,0 0 0,5 19 0,-5-19 0,0 0 0,0 0 0,13 18 0,-13-18 0,0 0-129,0 0 129,19 9 0,-19-9 0,9 0-129,-9 0 129,14 0 0,-14 0 0,13-7 0,-13 7 0,16-7-258,-16 7 258,14-13 0,-14 13 0,17-13 258,-17 13-258,15-6 0,-15 6 0,15-11 129,-15 11-129,14-7 0,-14 7 0,11-2 129,-11 2-129,0 0 0,0 0 0,17 1 129,-17-1-129,3 12 0,-3-12 0,4 14 0,-4-14 0,2 14 0,-2-14 0,1 16 0,-1-16 0,1 21 0,-1-21 0,3 21 0,-3-21 0,3 19 129,-3-19-129,5 18 0,-5-18 0,6 14 129,-6-14-129,0 0 129,0 0-129,19 10 129,-19-10-129,9 0 129,-9 0-129,0 0 0,0 0 0,17-15 258,-17 15-258,5-20 0,-5 20 0,2-23 0,-2 23 0,0-22-129,0 22 129,-6-23-258,6 23 258,-11-32-774,11 32 774,-7-23-4773,7 23 4773,-16-27-4902,16 27 4902,-13-21-5547,13 21 5547,-13-20-5676,13 20 5676</inkml:trace>
  <inkml:trace contextRef="#ctx0" brushRef="#br0" timeOffset="38384.1952">22074 14329 8514,'0'0'0,"12"3"5418,-12-3-5418,7-6 5031,-7 6-5031,0 0 4644,0 0-4644,-11-1 387,11 1-387,-13-2 387,13 2-387,-12 0 516,12 0-516,-14 2 258,14-2-258,-11 8 129,11-8-129,-9 17 129,9-17-129,-3 21 129,3-21-129,0 20 258,0-20-258,7 26 129,-7-26-129,11 25 129,-11-25-129,14 26 258,-14-26-258,15 28 129,-15-28-129,14 24 129,-14-24-129,9 19 129,-9-19-129,4 20 0,-4-20 0,0 18 0,0-18 0,-13 16 0,13-16 0,-19 14-258,19-14 258,-29 0-1419,29 0 1419,-26 3-4773,26-3 4773,-37 0-5031,37 0 5031,-31-6-5418,31 6 5418,-35-17-5805,35 17 5805</inkml:trace>
  <inkml:trace contextRef="#ctx0" brushRef="#br0" timeOffset="39181.2409">22318 14308 9159,'0'0'0,"4"82"5547,-4-82-5547,0 59 5160,0-59-5160,0 73 5031,0-73-5031,-5 71 774,5-71-774,-4 80 387,4-80-387,-11 72 516,11-72-516,-9 66 258,9-66-258,-8 51 258,8-51-258,-6 45 258,6-45-258,-7 20 129,7-20-129,0 0 258,0 0-258,-5-14 129,5 14-129,0-33 258,0 33-258,4-54 129,-4 54-129,9-69 129,-9 69-129,13-80 129,-13 80-129,16-85 129,-16 85-129,21-87 129,-21 87-129,25-80 129,-25 80-129,27-70 0,-27 70 0,30-56 129,-30 56-129,33-33 129,-33 33-129,30-11 129,-30 11-129,27 1 129,-27-1-129,22 26 0,-22-26 0,17 43 0,-17-43 0,8 47 0,-8-47 0,0 52-129,0-52 129,-6 48-129,6-48 129,-18 40-258,18-40 258,-25 21-387,25-21 387,-27 14-774,27-14 774,-36-10-1419,36 10 1419,-25-22-5160,25 22 5160,-33-42-5418,33 42 5418,-23-48-5676,23 48 5676,-20-61-6063,20 61 6063</inkml:trace>
  <inkml:trace contextRef="#ctx0" brushRef="#br0" timeOffset="39676.2691">22743 13784 9159,'0'0'0,"14"0"5547,-14 0-5547,19 17 5547,-19-17-5547,5 18 5289,-5-18-5289,4 41 1032,-4-41-1032,0 41 903,0-41-903,0 57 387,0-57-387,-6 70 387,6-70-387,-10 83 129,10-83-129,-12 91 129,12-91-129,-14 91 0,14-91 0,-13 91 129,13-91-129,-12 82 129,12-82-129,-11 70 0,11-70 0,-8 54 129,8-54-129,-9 36 0,9-36 0,-4 14 129,4-14-129,0 0 0,0 0 0,-4-19 0,4 19 0,0-35-129,0 35 129,2-41 0,-2 41 0,6-45 0,-6 45 0,12-41 129,-12 41-129,13-39 0,-13 39 0,18-31 0,-18 31 0,23-19 0,-23 19 0,25-5 129,-25 5-129,27 0 129,-27 0-129,27 19 0,-27-19 0,28 23 0,-28-23 0,27 28 0,-27-28 0,27 31-129,-27-31 129,26 31 0,-26-31 0,23 26-129,-23-26 129,21 21 0,-21-21 0,20 18-258,-20-18 258,17 11 0,-17-11 0,21 1-258,-21-1 258,16-5-129,-16 5 129,14-13-258,-14 13 258,11-19-387,-11 19 387,9-23-258,-9 23 258,4-28-516,-4 28 516,4-25-774,-4 25 774,-4-43-2322,4 43 2322,-6-23-5031,6 23 5031,-12-23-5289,12 23 5289,-8-15-5547,8 15 5547,-15-17-5805,15 17 5805</inkml:trace>
  <inkml:trace contextRef="#ctx0" brushRef="#br0" timeOffset="40132.2952">23022 14494 5160,'0'0'0,"28"22"5289,-28-22-5289,16 0 5031,-16 0-5031,15-2 4644,-15 2-4644,6-24 1032,-6 24-1032,12-21 903,-12 21-903,3-29 645,-3 29-645,1-31 387,-1 31-387,-5-30 387,5 30-387,-11-21 258,11 21-258,-16-11 258,16 11-258,-18 0 129,18 0-129,-17 15 0,17-15 0,-16 29 129,16-29-129,-12 39 129,12-39-129,-8 53 258,8-53-258,-2 55 129,2-55-129,0 57 0,0-57 0,10 52 129,-10-52-129,14 46 0,-14-46 0,19 40 0,-19-40 0,18 25-516,-18-25 516,24 21-1032,-24-21 1032,16 0-4644,-16 0 4644,21-7-4902,-21 7 4902,16-24-5418,-16 24 5418,20-31-5676,-20 31 5676</inkml:trace>
  <inkml:trace contextRef="#ctx0" brushRef="#br0" timeOffset="40601.3223">23261 14425 9804,'0'0'0,"4"91"5289,-4-91-5289,4 42 4902,-4-42-4902,0 32 4773,0-32-4773,3 29 387,-3-29-387,0 24 258,0-24-258,0 16 258,0-16-258,0 0 258,0 0-258,1 11 258,-1-11-258,0 0 129,0 0-129,13-13 129,-13 13-129,12-11 258,-12 11-258,17-13 258,-17 13-258,15-16 129,-15 16-129,26-17 129,-26 17-129,28-10 0,-28 10 0,34-13 0,-34 13 0,32-5 0,-32 5 0,37-3 129,-37 3-129,31 0 0,-31 0 0,33-1-129,-33 1 129,29-3 129,-29 3-129,28-4 0,-28 4 0,20-6-129,-20 6 129,16-11 0,-16 11 0,9-14 0,-9 14 0,5-18 0,-5 18 0,0-18-129,0 18 129,0-18 0,0 18 0,-8-16-129,8 16 129,-13-13 0,13 13 0,-16-10 0,16 10 0,-14-2 0,14 2 0,-17 1 0,17-1 0,-15 13 129,15-13-129,-8 20 0,8-20 0,-1 29 258,1-29-258,1 35 258,-1-35-258,16 40 0,-16-40 0,24 38 129,-24-38-129,29 40 129,-29-40-129,34 35 0,-34-35 0,33 29-387,-33-29 387,40 28-3354,-40-28 3354,26 5-5031,-26-5 5031,26 0-5547,-26 0 5547,14-15-5805,-14 15 5805,9-29-6192,-9 29 6192</inkml:trace>
  <inkml:trace contextRef="#ctx0" brushRef="#br0" timeOffset="46280.647">14556 3415 1677</inkml:trace>
  <inkml:trace contextRef="#ctx0" brushRef="#br0" timeOffset="46413.6548">14556 3415 1677,'17'-54'4386,"-17"54"-4386,7-12 4386,-7 12-4386,0 0 4128,0 0-4128,-11 40 1677,11-40-1677,-30 43 1290,30-43-1290,-36 77 1161,36-77-1161,-55 92 774,55-92-774,-58 120 387,58-120-387,-73 138-258,73-138 258,-77 143-129,77-143 129,-75 140-387,75-140 387,-69 129-645,69-129 645,-54 118-1032,54-118 1032,-48 92-1806,48-92 1806,-26 74-3483,26-74 3483,-16 50-4128,16-50 4128,0 18-4644,0-18 4644</inkml:trace>
  <inkml:trace contextRef="#ctx0" brushRef="#br0" timeOffset="46689.6705">15175 3042 6321,'0'0'0,"58"25"4515,-58-25-4515,1 49 4644,-1-49-4644,-8 76 3870,8-76-3870,-33 93 1548,33-93-1548,-42 120 387,42-120-387,-70 130 774,70-130-774,-75 157 774,75-157-774,-96 168 258,96-168-258,-103 177 387,103-177-387,-108 172-129,108-172 129,-106 158-387,106-158 387,-96 156-774,96-156 774,-94 129-1419,94-129 1419,-68 123-2709,68-123 2709,-64 88-4515,64-88 4515,-39 63-4902,39-63 4902,-24 34-4773,24-34 4773</inkml:trace>
  <inkml:trace contextRef="#ctx0" brushRef="#br0" timeOffset="46839.6789">15383 3396 5547</inkml:trace>
  <inkml:trace contextRef="#ctx0" brushRef="#br0" timeOffset="46953.6856">15383 3396 5547,'8'84'4644,"-8"-84"-4644,-14 80 4515,14-80-4515,-31 110 4257,31-110-4257,-51 123 1032,51-123-1032,-58 152 774,58-152-774,-81 158 516,81-158-516,-89 174 387,89-174-387,-98 175 0,98-175 0,-101 171-387,101-171 387,-94 161-1032,94-161 1032,-95 135-2451,95-135 2451,-74 116-4515,74-116 4515,-59 95-4902,59-95 4902,-40 65-4902,40-65 4902</inkml:trace>
  <inkml:trace contextRef="#ctx0" brushRef="#br0" timeOffset="47229.7011">15318 4441 7482,'0'0'0,"-63"245"4515,63-245-4515,-52 148 3999,52-148-3999,-64 168 3483,64-168-3483,-79 172 0,79-172 0,-94 175-129,94-175 129,-98 171-129,98-171 129,-102 167-387,102-167 387,-95 149-645,95-149 645,-92 127-1032,92-127 1032,-69 107-3741,69-107 3741,-57 81-4386,57-81 4386,-34 49-4773,34-49 4773,-12 29-4256,12-29 4256</inkml:trace>
  <inkml:trace contextRef="#ctx0" brushRef="#br0" timeOffset="47460.7146">15313 5412 1935,'0'0'0,"-17"83"4128,17-83-4128,-29 68 4386,29-68-4386,-36 93 4128,36-93-4128,-48 108 516,48-108-516,-60 114 258,60-114-258,-67 122 258,67-122-258,-78 128 129,78-128-129,-75 129 0,75-129 0,-72 117-258,72-117 258,-69 107-1419,69-107 1419,-56 104-2709,56-104 2709,-47 93-4128,47-93 4128,-39 76-4515,39-76 4515</inkml:trace>
  <inkml:trace contextRef="#ctx0" brushRef="#br0" timeOffset="47696.7278">15296 6417 1161,'0'0'0,"-127"212"3870,127-212-3870,-81 122 3612,81-122-3612,-86 141 774,86-141-774,-87 144 645,87-144-645,-92 136 645,92-136-645,-90 130 516,90-130-516,-79 116-129,79-116 129,-69 104-1290,69-104 1290,-54 78-3096,54-78 3096,-35 62-3612,35-62 3612</inkml:trace>
  <inkml:trace contextRef="#ctx0" brushRef="#br0" timeOffset="47920.7409">14957 7241 3870,'0'0'0,"-40"127"4257,40-127-4257,-31 89 4257,31-89-4257,-33 107 1032,33-107-1032,-42 109 774,42-109-774,-46 121 903,46-121-903,-49 113 516,49-113-516,-46 111 387,46-111-387,-43 104-129,43-104 129,-39 88-258,39-88 258,-25 83-1290,25-83 1290,-28 65-3225,28-65 3225,-16 45-4386,16-45 4386,-1 32-4515,1-32 4515</inkml:trace>
  <inkml:trace contextRef="#ctx0" brushRef="#br0" timeOffset="47998.7452">14800 8224 2967</inkml:trace>
  <inkml:trace contextRef="#ctx0" brushRef="#br0" timeOffset="48071.7495">14800 8224 2967,'60'-7'1935,"-60"7"-1935,11 8 903,-11-8-903,2 26 516,-2-26-516,-8 34-1935,8-34 1935,-19 55-2709,19-55 2709</inkml:trace>
  <inkml:trace contextRef="#ctx0" brushRef="#br0" timeOffset="48494.7735">15613 3645 9030,'0'0'0,"-40"115"4902,40-115-4902,-25 75 4515,25-75-4515,-25 81 3999,25-81-3999,-24 81-258,24-81 258,-17 80-1032,17-80 1032,-25 57-2064,25-57 2064,-5 53-3870,5-53 3870,0 27-4386,0-27 4386,10 6-4773,-10-6 4773,24-15-4644,-24 15 4644</inkml:trace>
  <inkml:trace contextRef="#ctx0" brushRef="#br0" timeOffset="48672.784">16037 3707 1032,'0'0'0,"41"77"4128,-41-77-4128,0 87 4386,0-87-4386,-21 113 3870,21-113-3870,-29 136 2580,29-136-2580,-42 140 1677,42-140-1677,-40 158 1032,40-158-1032,-45 147 516,45-147-516,-35 140 258,35-140-258,-28 124-645,28-124 645,-22 95-1677,22-95 1677,0 78-2967,0-78 2967,13 50-4257,-13-50 4257,30 21-4644,-30-21 4644,41-5-4386,-41 5 4386</inkml:trace>
  <inkml:trace contextRef="#ctx0" brushRef="#br0" timeOffset="48754.7887">16252 4692 2709</inkml:trace>
  <inkml:trace contextRef="#ctx0" brushRef="#br0" timeOffset="48819.7921">16252 4692 2709,'66'-64'3999,"-66"64"-3999,11 11 3741,-11-11-3741,-3 49 2709,3-49-2709,-23 71 2064,23-71-2064,-26 98 1290,26-98-1290,-38 109 258,38-109-258,-40 115 0,40-115 0,-38 119-258,38-119 258,-33 106-645,33-106 645,-18 94-2709,18-94 2709,-7 73-3999,7-73 3999,0 45-4386,0-45 4386,17 28-4515,-17-28 4515</inkml:trace>
  <inkml:trace contextRef="#ctx0" brushRef="#br0" timeOffset="48980.8016">16638 5365 1161,'0'0'0,"-109"220"3483,109-220-3483,-47 111 3483,47-111-3483,-44 94 3096,44-94-3096,-25 83-1935,25-83 1935,-13 60-2838,13-60 2838,0 37-3354,0-37 3354</inkml:trace>
  <inkml:trace contextRef="#ctx0" brushRef="#br0" timeOffset="49300.8199">16908 5642 1806,'0'0'0,"-15"110"4515,15-110-4515,-22 69 4515,22-69-4515,-20 74 4257,20-74-4257,-12 69 903,12-69-903,-16 50 774,16-50-774,-9 42 516,9-42-516,-5 27 387,5-27-387,1 12 0,-1-12 0,16 4-516,-16-4 516,17-4-1032,-17 4 1032,26-10-1032,-26 10 1032,20-17-1161,-20 17 1161,25-4-1032,-25 4 1032,17-5-774,-17 5 774,12 2-645,-12-2 645,7 22-258,-7-22 258,0 28 774,0-28-774,-1 44 903,1-44-903,-11 45 1290,11-45-1290,-3 58 1161,3-58-1161,-6 54 1290,6-54-1290,0 65 903,0-65-903,0 55 1032,0-55-1032,11 57 645,-11-57-645,14 53 129,-14-53-129,18 48 0,-18-48 0,20 49-1419,-20-49 1419,20 42-4386,-20-42 4386,16 30-4515,-16-30 4515,15 27-5031,-15-27 5031</inkml:trace>
  <inkml:trace contextRef="#ctx0" brushRef="#br0" timeOffset="50280.8759">14759 4281 7353,'0'0'0,"-38"-28"4515,38 28-4515,-25-26 4257,25 26-4257,-29-36 4128,29 36-4128,-37-43 129,37 43-129,-45-48 387,45 48-387,-59-63 516,59 63-516,-65-62 645,65 62-645,-75-66 387,75 66-387,-86-67 516,86 67-516,-98-73 516,98 73-516,-106-67 258,106 67-258,-120-70 258,120 70-258,-120-59 258,120 59-258,-123-56 129,123 56-129,-126-48-129,126 48 129,-128-36 0,128 36 0,-132-21-129,132 21 129,-125-2-129,125 2 129,-120 10-129,120-10 129,-112 35-129,112-35 129,-109 44-258,109-44 258,-105 64 0,105-64 0,-102 76-129,102-76 129,-101 85 0,101-85 0,-98 86 129,98-86-129,-99 77 129,99-77-129,-100 70 258,100-70-258,-108 58 387,108-58-387,-119 44 516,119-44-516,-129 15 387,129-15-387,-140 0 258,140 0-258,-147-29 387,147 29-387,-159-50 258,159 50-258,-170-64 258,170 64-258,-174-74 387,174 74-387,-179-84 129,179 84-129,-175-86 129,175 86-129,-169-80 258,169 80-258,-160-68 387,160 68-387,-149-61 129,149 61-129,-132-41 387,132 41-387,-120-29 258,120 29-258,-101-17 0,101 17 0,-89-2 129,89 2-129,-74 0 0,74 0 0,-59 12-645,59-12 645,-50 0-1935,50 0 1935,-30 12-4773,30-12 4773,-28-5-5031,28 5 5031,-13-14-5289,13 14 5289,-9-29-6063,9 29 6063</inkml:trace>
  <inkml:trace contextRef="#ctx0" brushRef="#br0" timeOffset="51144.9252">7021 3115 12771,'0'0'0,"-3"-19"5289,3 19-5289,-5-31 5031,5 31-5031,-4-20 4644,4 20-4644,-13-25 258,13 25-258,-19-18 129,19 18-129,-34-18 387,34 18-387,-41-9 387,41 9-387,-54 0 129,54 0-129,-58 17 129,58-17-129,-63 28 0,63-28 0,-65 44 0,65-44 0,-58 57-129,58-57 129,-54 75 129,54-75-129,-41 85-129,41-85 129,-29 91-258,29-91 258,-13 99-129,13-99 129,0 100-387,0-100 387,9 97 0,-9-97 0,25 93 0,-25-93 0,35 79 0,-35-79 0,42 63 0,-42-63 0,47 49 0,-47-49 0,49 32 0,-49-32 0,48 16 0,-48-16 0,42 2 0,-42-2 0,37-7 129,-37 7-129,26-22-129,-26 22 129,17-27 0,-17 27 0,7-33-129,-7 33 129,0-36-129,0 36 129,-15-35-129,15 35 129,-22-31-129,22 31 129,-29-30-258,29 30 258,-32-22-258,32 22 258,-29-18 0,29 18 0,-27-15-129,27 15 129,-23-10 129,23 10-129,-13-4 0,13 4 0,0 0 129,0 0-129,8-5 129,-8 5-129,22-2 129,-22 2-129,33-7 258,-33 7-258,40-8 129,-40 8-129,43-8 0,-43 8 0,49-11 0,-49 11 0,49-10 0,-49 10 0,43-12-258,-43 12 258,43-6-1032,-43 6 1032,29-14-4386,-29 14 4386,30-6-4773,-30 6 4773,20-10-5031,-20 10 5031,16-3-5160,-16 3 5160</inkml:trace>
  <inkml:trace contextRef="#ctx0" brushRef="#br0" timeOffset="52071.9784">7123 3641 10191,'0'0'0,"5"89"4644,-5-89-4644,1 43 4386,-1-43-4386,7 44 3999,-7-44-3999,1 36 258,-1-36-258,9 31 0,-9-31 0,7 21 129,-7-21-129,13 13 129,-13-13-129,15 0 258,-15 0-258,22-13 0,-22 13 0,21-27 129,-21 27-129,25-31 258,-25 31-258,28-38 258,-28 38-258,30-41 129,-30 41-129,30-41 0,-30 41 0,31-36 258,-31 36-258,28-34 0,-28 34 0,23-20 258,-23 20-258,23-18 129,-23 18-129,18-7 0,-18 7 0,12-6 0,-12 6 0,11-5 0,-11 5 0,0 0-129,0 0 129,0 0 0,0 0 0,0 0-129,0 0 129,-2-10-129,2 10 129,0 0 0,0 0 0,-22-15-129,22 15 129,-16-7 0,16 7 0,-15-4-129,15 4 129,-17 0-129,17 0 129,-14 0 0,14 0 0,-13 11 0,13-11 0,-11 17 0,11-17 0,-9 20 0,9-20 0,-2 26 129,2-26-129,0 32 0,0-32 0,5 30 0,-5-30 0,11 30 129,-11-30-129,18 29-129,-18-29 129,20 24 0,-20-24 0,27 20-129,-27-20 129,29 16 0,-29-16 0,34 10-258,-34-10 258,33 2 0,-33-2 0,37 0 0,-37 0 0,38-14 0,-38 14 0,36-15 258,-36 15-258,33-22 129,-33 22-129,33-25 129,-33 25-129,28-26 0,-28 26 0,22-27 0,-22 27 0,20-24 0,-20 24 0,13-24 258,-13 24-258,7-17 0,-7 17 0,4-13 0,-4 13 0,0 0 0,0 0 0,-8-11 0,8 11 0,-14 0-129,14 0 129,-15 4 0,15-4 0,-19 11 0,19-11 0,-17 19 0,17-19 0,-16 20 0,16-20 0,-14 25-258,14-25 258,-11 28-129,11-28 129,-1 30 0,1-30 0,0 31 0,0-31 0,12 29 0,-12-29 0,17 23 129,-17-23-129,22 22-129,-22-22 129,28 15 0,-28-15 0,28 6 129,-28-6-129,29 0 129,-29 0-129,27-7-129,-27 7 129,27-19 129,-27 19-129,22-18 0,-22 18 0,19-24-129,-19 24 129,13-27 258,-13 27-258,10-30-129,-10 30 129,3-31 129,-3 31-129,4-28-129,-4 28 129,0-22 129,0 22-129,0-22 0,0 22 0,-4-21 0,4 21 0,-7-11 0,7 11 0,0 0-129,0 0 129,-13 0 129,13 0-129,-9 10 129,9-10-129,-8 19 0,8-19 0,-5 32 0,5-32 0,-5 35 129,5-35-129,-2 39 0,2-39 0,0 40 129,0-40-129,0 38 0,0-38 0,5 30 0,-5-30 0,11 24-129,-11-24 129,17 16 0,-17-16 0,20 0-645,-20 0 645,32 0-3225,-32 0 3225,23-16-4386,-23 16 4386,32-21-4644,-32 21 4644,25-26-4902,-25 26 4902,28-24-5160,-28 24 5160</inkml:trace>
  <inkml:trace contextRef="#ctx0" brushRef="#br0" timeOffset="52617.0096">8142 3778 7482,'0'0'0,"-4"72"4515,4-72-4515,0 39 4257,0-39-4257,0 35 4128,0-35-4128,0 36 1290,0-36-1290,1 27 645,-1-27-645,4 20 516,-4-20-516,0 13 258,0-13-258,3 12 387,-3-12-387,0 0 0,0 0 0,0 0 0,0 0 0,0 0 0,0 0 0,0 0 0,0 0 0,0-13 0,0 13 0,-4-17 0,4 17 0,0-20 129,0 20-129,0-23 129,0 23-129,0-24 258,0 24-258,5-19 129,-5 19-129,11-17 516,-11 17-516,17-7 258,-17 7-258,17-1 258,-17 1-258,25 7 258,-25-7-258,25 19 258,-25-19-258,25 30 258,-25-30-258,28 37 258,-28-37-258,28 39 129,-28-39-129,26 40 129,-26-40-129,21 35-129,-21-35 129,25 36-1290,-25-36 1290,15 13-4386,-15-13 4386,18 1-4644,-18-1 4644,8-13-4902,-8 13 4902,8-30-5289,-8 30 5289</inkml:trace>
  <inkml:trace contextRef="#ctx0" brushRef="#br0" timeOffset="52999.0312">8400 3151 11868</inkml:trace>
  <inkml:trace contextRef="#ctx0" brushRef="#br0" timeOffset="53533.062">8400 3151 11868,'8'77'5160,"-8"-77"-5160,3 55 5031,-3-55-5031,11 72 4773,-11-72-4773,2 78 1032,-2-78-1032,11 89 516,-11-89-516,1 87 645,-1-87-645,8 87 387,-8-87-387,3 75 387,-3-75-387,7 61 0,-7-61 0,2 48 129,-2-48-129,5 32-129,-5-32 129,8 15 129,-8-15-129,0 0 0,0 0 0,24-15-129,-24 15 129,14-19-258,-14 19 258,20-27-129,-20 27 129,22-26-129,-22 26 129,27-24-129,-27 24 129,26-19-129,-26 19 129,26-9-129,-26 9 129,25-1 0,-25 1 0,23 9 0,-23-9 0,18 17 129,-18-17-129,15 26 0,-15-26 0,13 31 0,-13-31 0,8 30 0,-8-30 0,5 30 0,-5-30 0,2 25 0,-2-25 0,1 28 129,-1-28-129,3 18 0,-3-18 0,1 15-129,-1-15 129,6 12 0,-6-12 0,0 0 129,0 0-129,18 17-129,-18-17 129,13 5 0,-13-5 0,17 0 0,-17 0 0,14-4 0,-14 4 0,19-14 0,-19 14 0,21-19-129,-21 19 129,20-25 0,-20 25 0,20-29 0,-20 29 0,17-27 0,-17 27 0,14-23 0,-14 23 0,11-22 0,-11 22 0,9-16 0,-9 16 0,0 0 0,0 0 0,0 0 0,0 0 0,0 0-129,0 0 129,4 17 0,-4-17 0,0 21 0,0-21 0,0 23 0,0-23 0,0 28 129,0-28-129,4 29 0,-4-29 0,5 24 0,-5-24 0,9 19 0,-9-19 0,12 13 129,-12-13-129,11 3-129,-11-3 129,12 0 0,-12 0 0,9-5 0,-9 5 0,8-18-129,-8 18 129,1-20-129,-1 20 129,0-26 0,0 26 0,-4-27-129,4 27 129,-13-29-258,13 29 258,-21-30-516,21 30 516,-17-27-1161,17 27 1161,-33-34-4386,33 34 4386,-20-22-4773,20 22 4773,-21-28-5031,21 28 5031,-12-16-5160,12 16 5160</inkml:trace>
  <inkml:trace contextRef="#ctx0" brushRef="#br0" timeOffset="53876.0816">9105 3869 9804,'0'0'0,"2"31"4773,-2-31-4773,0 27 4386,0-27-4386,0 26 4257,0-26-4257,1 31 258,-1-31-258,1 26 387,-1-26-387,2 28 258,-2-28-258,8 19 129,-8-19-129,8 12 129,-8-12-129,12 4 0,-12-4 0,12-3 0,-12 3 0,13-15 258,-13 15-258,16-22-258,-16 22 258,13-25 0,-13 25 0,13-26-129,-13 26 129,10-26 0,-10 26 0,7-20-129,-7 20 129,6-15 0,-6 15 0,0 0 0,0 0 0,0 0 0,0 0 0,10 4 0,-10-4 0,3 21 0,-3-21 0,4 26 0,-4-26 0,8 35-129,-8-35 129,6 32-387,-6-32 387,15 41-903,-15-41 903,9 26-3999,-9-26 3999,21 25-4386,-21-25 4386,21 10-4773,-21-10 4773,29 4-4902,-29-4 4902</inkml:trace>
  <inkml:trace contextRef="#ctx0" brushRef="#br0" timeOffset="54424.1129">9513 3825 7740,'0'0'0,"-1"-12"5031,1 12-5031,0 0 4386,0 0-4386,-20 8 4257,20-8-4257,0 26 1290,0-26-1290,-13 19 774,13-19-774,-10 29 516,10-29-516,-14 25 129,14-25-129,-10 26 258,10-26-258,-11 25 258,11-25-258,-8 22 0,8-22 0,-4 20 129,4-20-129,-1 19 129,1-19-129,0 18 129,0-18-129,5 19 129,-5-19-129,10 23 129,-10-23-129,10 24 129,-10-24-129,10 24 129,-10-24-129,10 27 129,-10-27-129,4 29 0,-4-29 0,4 31 129,-4-31-129,0 30-129,0-30 129,-4 27 0,4-27 0,-8 21 0,8-21 0,-12 14 0,12-14 0,-13 8-129,13-8 129,-13 1 129,13-1-129,-11-1 0,11 1 0,-9-12 129,9 12-129,-8-17 129,8 17-129,0-16 129,0 16-129,3-12 0,-3 12 0,12-15 129,-12 15-129,18-10 129,-18 10-129,25-9-129,-25 9 129,30-6 0,-30 6 0,37-6 0,-37 6 0,37-7 129,-37 7-129,37-8 0,-37 8 0,36-17 0,-36 17 0,33-18-129,-33 18 129,25-24 0,-25 24 0,20-27-129,-20 27 129,13-30 0,-13 30 0,5-30-258,-5 30 258,0-28-129,0 28 129,-8-22-129,8 22 129,-17-18-129,17 18 129,-20-13-129,20 13 129,-21-8 0,21 8 0,-22 0-129,22 0 129,-19 8 0,19-8 0,-13 20 0,13-20 0,-5 29-129,5-29 129,0 36 0,0-36 0,14 49-258,-14-49 258,21 49-129,-21-49 129,31 59-903,-31-59 903,26 46-2709,-26-46 2709,36 50-4257,-36-50 4257,31 42-4773,-31-42 4773,33 38-4773,-33-38 4773,24 24-5418,-24-24 5418</inkml:trace>
  <inkml:trace contextRef="#ctx0" brushRef="#br0" timeOffset="54972.1443">6884 5058 10449,'0'0'0,"22"40"5160,-22-40-5160,19 15 4773,-19-15-4773,21 5 4644,-21-5-4644,26 0 774,-26 0-774,24-16 516,-24 16-516,22-23 258,-22 23-258,20-28 0,-20 28 0,15-33 129,-15 33-129,10-32 0,-10 32 0,1-29-129,-1 29 129,-1-27 0,1 27 0,-12-17-129,12 17 129,-17-2-129,17 2 129,-20 2-129,20-2 129,-21 17 0,21-17 0,-20 22 0,20-22 0,-15 34 0,15-34 0,-11 37 0,11-37 0,-5 46 0,5-46 0,0 45 0,0-45 0,6 43 129,-6-43-129,18 36 0,-18-36 0,26 33-258,-26-33 258,29 24-387,-29-24 387,42 19-2580,-42-19 2580,38 2-4515,-38-2 4515,45-1-4773,-45 1 4773,38-19-5418,-38 19 5418,44-26-5289,-44 26 5289</inkml:trace>
  <inkml:trace contextRef="#ctx0" brushRef="#br0" timeOffset="55281.1618">7641 4453 10320,'0'0'0,"32"-17"4902,-32 17-4902,0 0 4773,0 0-4773,0 6 4386,0-6-4386,-9 17 1032,9-17-1032,-31 11 774,31-11-774,-37 23 516,37-23-516,-46 23 387,46-23-387,-49 32 129,49-32-129,-49 33 258,49-33-258,-48 38 129,48-38-129,-42 44 129,42-44-129,-31 55 0,31-55 0,-20 58 0,20-58 0,-8 61 0,8-61 0,0 69 129,0-69-129,16 72 129,-16-72-129,22 79 0,-22-79 0,28 77-258,-28-77 258,29 74 0,-29-74 0,29 65-387,-29-65 387,29 61-645,-29-61 645,19 41-1161,-19-41 1161,25 36-4515,-25-36 4515,10 8-4902,-10-8 4902,9-1-5160,-9 1 5160,5-25-5418,-5 25 5418</inkml:trace>
  <inkml:trace contextRef="#ctx0" brushRef="#br0" timeOffset="55443.1712">7509 5011 10191,'0'0'0,"-25"-19"5289,25 19-5289,-20 0 4773,20 0-4773,-20 11 4773,20-11-4773,-34 7 903,34-7-903,-29 10 516,29-10-516,-38 0 258,38 0-258,-39-7-387,39 7 387,-34-7-2451,34 7 2451,-33-26-4515,33 26 4515,-22-27-4902,22 27 4902,-20-33-5160,20 33 5160,-5-29-5676,5 29 5676</inkml:trace>
  <inkml:trace contextRef="#ctx0" brushRef="#br0" timeOffset="55784.1906">7984 4644 7740,'0'0'0,"31"-51"4773,-31 51-4773,0-12 4773,0 12-4773,-9-6 4257,9 6-4257,-16 3 645,16-3-645,-30 5 516,30-5-516,-32 22 645,32-22-645,-39 23 516,39-23-516,-36 39 387,36-39-387,-41 47 516,41-47-516,-35 56 0,35-56 0,-31 60 258,31-60-258,-22 66 258,22-66-258,-15 72 258,15-72-258,-8 72 258,8-72-258,0 76 0,0-76 0,7 75 129,-7-75-129,12 75 0,-12-75 0,14 70 0,-14-70 0,16 64 0,-16-64 0,13 54-387,-13-54 387,12 48-258,-12-48 258,7 31-903,-7-31 903,9 27-1935,-9-27 1935,0 0-4515,0 0 4515,0-14-4902,0 14 4902,-3-37-5031,3 37 5031,-1-44-5418,1 44 5418</inkml:trace>
  <inkml:trace contextRef="#ctx0" brushRef="#br0" timeOffset="55886.1966">7821 5040 10191</inkml:trace>
  <inkml:trace contextRef="#ctx0" brushRef="#br0" timeOffset="56245.2171">7821 5040 10191,'0'10'5160,"0"-10"-5160,-5 20 4902,5-20-4902,-21 9 4644,21-9-4644,-17 13 774,17-13-774,-28 4 516,28-4-516,-30 7 387,30-7-387,-37 3 258,37-3-258,-33 3 129,33-3-129,-33 0 0,33 0 0,-27 0-258,27 0 258,-23 4-387,23-4 387,-17 6-516,17-6 516,-7 13-774,7-13 774,0 0-1161,0 0 1161,7 28-1290,-7-28 1290,16 13-1290,-16-13 1290,31 28-1161,-31-28 1161,33 19-903,-33-19 903,45 28-516,-45-28 516,49 25-129,-49-25 129,51 20 258,-51-20-258,57 17 645,-57-17-645,53 10 903,-53-10-903,56 5 1032,-56-5-1032,48-2 1032,-48 2-1032,46-7 774,-46 7-774,34-23 645,-34 23-645,29-23 387,-29 23-387,19-29 129,-19 29-129,7-23 0,-7 23 0,0-23 0,0 23 0,-14-17-129,14 17 129,-23-7 0,23 7 0,-27 0 0,27 0 0,-30 3 0,30-3 0,-32 18 0,32-18 0,-29 32 0,29-32 0,-20 36-258,20-36 258,-13 40 129,13-40-129,-4 45-129,4-45 129,1 43 0,-1-43 0,17 43-258,-17-43 258,30 39-129,-30-39 129,36 29-516,-36-29 516,47 22-516,-47-22 516,47 4-2193,-47-4 2193,57 3-4515,-57-3 4515,57-4-4644,-57 4 4644,58-16-5160,-58 16 5160,55-25-5031,-55 25 5031</inkml:trace>
  <inkml:trace contextRef="#ctx0" brushRef="#br0" timeOffset="56343.2225">8544 5172 3870</inkml:trace>
  <inkml:trace contextRef="#ctx0" brushRef="#br0" timeOffset="56649.2402">8544 5172 3870,'-20'-24'4515,"20"24"-4515,-17 0 4515,17 0-4515,-21 1 4386,21-1-4386,-20 24 1806,20-24-1806,-27 18 1032,27-18-1032,-23 33 903,23-33-903,-26 32 645,26-32-645,-16 40 387,16-40-387,-16 39 129,16-39-129,-5 40 0,5-40 0,0 37 129,0-37-129,9 35-129,-9-35 129,21 28 0,-21-28 0,29 22-129,-29-22 129,35 11 129,-35-11-129,40 0 129,-40 0-129,46-9 129,-46 9-129,46-32 258,-46 32-258,47-48 0,-47 48 0,43-62 258,-43 62-258,40-86 129,-40 86-129,32-100 129,-32 100-129,25-117 129,-25 117-129,16-127 258,-16 127-258,7-128 129,-7 128-129,0-122 129,0 122-129,-7-116 258,7 116-258,-14-96 258,14 96-258,-18-70 516,18 70-516,-17-42 387,17 42-387,-20-5 258,20 5-258,-14 23 258,14-23-258,-12 60 129,12-60-129,-6 89 129,6-89-129,0 115 129,0-115-129,1 131 0,-1-131 0,14 144-129,-14-144 129,18 148-387,-18-148 387,28 145-516,-28-145 516,30 128-1290,-30-128 1290,41 123-3354,-41-123 3354,34 88-4773,-34-88 4773,40 62-5031,-40-62 5031,37 29-5547,-37-29 5547</inkml:trace>
  <inkml:trace contextRef="#ctx0" brushRef="#br0" timeOffset="56735.245">9018 4937 10449</inkml:trace>
  <inkml:trace contextRef="#ctx0" brushRef="#br0" timeOffset="56808.2493">9018 4937 10449,'-52'-99'5547,"52"99"-5547,-36-8 5031,36 8-5031,-47 4 4902,47-4-4902,-46 26 903,46-26-903,-58 29 774,58-29-774,-61 32 129,61-32-129,-67 38-774,67-38 774,-75 23-4515,75-23 4515,-65 16-4902,65-16 4902,-62-1-5289,62 1 5289,-46-22-5934,46 22 5934</inkml:trace>
  <inkml:trace contextRef="#ctx0" brushRef="#br0" timeOffset="83118.7542">9539 11599 2967,'0'0'0,"23"0"1806,-23 0-1806,23 5-387,-23-5 387,17 4-258,-17-4 258,18 1-129,-18-1 129,21 0 258,-21 0-258,19 0 516,-19 0-516,19-5 516,-19 5-516,18-11 645,-18 11-645,22-14 1032,-22 14-1032,16-22 774,-16 22-774,17-21 1161,-17 21-1161,17-31 903,-17 31-903,16-26 645,-16 26-645,16-33 774,-16 33-774,13-34 645,-13 34-645,13-34 387,-13 34-387,13-35 258,-13 35-258,16-36 387,-16 36-387,15-38 129,-15 38-129,17-41 129,-17 41-129,21-42 129,-21 42-129,21-44 129,-21 44-129,29-45 129,-29 45-129,28-49 387,-28 49-387,33-45 129,-33 45-129,34-49 129,-34 49-129,34-47 129,-34 47-129,36-48 0,-36 48 0,38-45 129,-38 45-129,34-44 0,-34 44 0,34-45 129,-34 45-129,34-46 0,-34 46 0,32-50-129,-32 50 129,29-54 0,-29 54 0,31-54 0,-31 54 0,29-57 0,-29 57 0,28-59 0,-28 59 0,27-61 0,-27 61 0,28-59 0,-28 59 0,27-60 129,-27 60-129,29-55 0,-29 55 0,26-55 0,-26 55 0,29-53 0,-29 53 0,28-53 0,-28 53 0,30-54 0,-30 54 0,30-50-129,-30 50 129,32-54 129,-32 54-129,35-57-129,-35 57 129,36-62-129,-36 62 129,41-64 129,-41 64-129,40-65-129,-40 65 129,42-68 0,-42 68 0,42-66 129,-42 66-129,40-72 0,-40 72 0,43-71 0,-43 71 0,37-73 0,-37 73 0,39-71 0,-39 71 0,36-74 0,-36 74 0,36-78 0,-36 78 0,34-80 129,-34 80-129,37-82-258,-37 82 258,36-82 0,-36 82 0,35-82 0,-35 82 0,38-86 0,-38 86 0,39-81 0,-39 81 0,42-79 0,-42 79 0,41-77 0,-41 77 0,43-76 0,-43 76 0,44-79 0,-44 79 0,45-81 129,-45 81-129,42-80-129,-42 80 129,45-82 129,-45 82-129,43-83 0,-43 83 0,40-87 129,-40 87-129,39-86 0,-39 86 0,40-87 0,-40 87 0,41-90 0,-41 90 0,38-87 0,-38 87 0,40-90 0,-40 90 0,39-89 0,-39 89 0,40-87 0,-40 87 0,43-86-129,-43 86 129,45-83 0,-45 83 0,46-81 0,-46 81 0,46-80 0,-46 80 0,49-78 0,-49 78 0,49-76 129,-49 76-129,49-78 0,-49 78 0,47-76 0,-47 76 0,47-75 0,-47 75 0,47-74 129,-47 74-129,42-72 0,-42 72 0,43-69 0,-43 69 0,41-69 129,-41 69-129,41-66 0,-41 66 0,41-62 0,-41 62 0,42-61 0,-42 61 0,45-64 258,-45 64-258,42-66-258,-42 66 258,44-66 258,-44 66-258,42-65-258,-42 65 258,45-67 258,-45 67-258,44-67 129,-44 67-129,43-67 129,-43 67-129,44-65 129,-44 65-129,40-65 0,-40 65 0,40-61 129,-40 61-129,42-58 129,-42 58-129,40-57 258,-40 57-258,37-57 0,-37 57 0,35-58 0,-35 58 0,36-58 129,-36 58-129,33-59 129,-33 59-129,33-56 0,-33 56 0,31-56 0,-31 56 0,30-58 258,-30 58-258,29-58 0,-29 58 0,28-52 0,-28 52 0,27-53 129,-27 53-129,29-51 0,-29 51 0,26-45 258,-26 45-258,25-47 129,-25 47-129,28-43 258,-28 43-258,25-42 0,-25 42 0,26-40 129,-26 40-129,28-41 129,-28 41-129,25-38 129,-25 38-129,24-40 0,-24 40 0,26-39 0,-26 39 0,25-38 0,-25 38 0,24-38 0,-24 38 0,22-42 0,-22 42 0,22-39-129,-22 39 129,21-45 129,-21 45-129,17-42-129,-17 42 129,21-44 129,-21 44-129,18-44-129,-18 44 129,18-43 129,-18 43-129,19-45 129,-19 45-129,19-41 129,-19 41-129,18-42 129,-18 42-129,19-39 129,-19 39-129,18-39 258,-18 39-258,17-36 0,-17 36 0,19-36 129,-19 36-129,17-32 0,-17 32 0,14-33 0,-14 33 0,18-30 0,-18 30 0,15-31 0,-15 31 0,16-29 0,-16 29 0,16-29 0,-16 29 0,17-31 0,-17 31 0,19-31 0,-19 31 0,18-34 129,-18 34-129,19-32 0,-19 32 0,21-36 0,-21 36 0,23-34 129,-23 34-129,24-33 0,-24 33 0,28-36 0,-28 36 0,26-31 129,-26 31-129,29-29 0,-29 29 0,26-27 129,-26 27-129,28-25 0,-28 25 0,28-22 0,-28 22 0,28-21 129,-28 21-129,26-22 0,-26 22 0,29-19 0,-29 19 0,30-22-129,-30 22 129,32-23 129,-32 23-129,32-25-129,-32 25 129,34-27 0,-34 27 0,36-28-129,-36 28 129,35-31 0,-35 31 0,40-30 129,-40 30-129,41-29 0,-41 29 0,43-24 129,-43 24-129,44-24 0,-44 24 0,43-16 129,-43 16-129,48-14 129,-48 14-129,46-10 0,-46 10 0,46-5 129,-46 5-129,43-3 129,-43 3-129,43-3 0,-43 3 0,42-4 0,-42 4 0,42-1 0,-42 1 0,41-2 0,-41 2 0,43-1-129,-43 1 129,43 0 0,-43 0 0,42 3 129,-42-3-129,45 9 129,-45-9-129,43 18 0,-43-18 0,42 23 129,-42-23-129,42 29 258,-42-29-258,40 29 129,-40-29-129,38 36 258,-38-36-258,36 37 258,-36-37-258,37 43 516,-37-43-516,33 45 129,-33-45-129,33 51 129,-33-51-129,33 53 387,-33-53-387,33 64 129,-33-64-129,34 76 129,-34-76-129,37 89 0,-37-89 0,37 96 0,-37-96 0,41 107-258,-41-107 258,41 115 129,-41-115-129,43 118 129,-43-118-129,43 126 0,-43-126 0,43 126 258,-43-126-258,42 121 0,-42-121 0,37 109-1032,-37-109 1032,41 108-4128,-41-108 4128,28 92-4386,-28-92 4386,26 79-5031,-26-79 5031,16 55-5418,-16-55 5418</inkml:trace>
  <inkml:trace contextRef="#ctx0" brushRef="#br0" timeOffset="85109.8681">15175 3109 516,'0'0'0,"25"-37"2709,-25 37-2709,0-31 1935,0 31-1935,6-17 2064,-6 17-2064,0-17-1548,0 17 1548,-9-8-1290,9 8 1290,-16 0-1032,16 0 1032,-18 8-1032,18-8 1032,-24 25-903,24-25 903,-30 43-387,30-43 387,-33 57 129,33-57-129,-40 73 774,40-73-774,-43 84 774,43-84-774,-48 96 774,48-96-774,-50 107 645,50-107-645,-55 115 645,55-115-645,-57 126 516,57-126-516,-57 136 387,57-136-387,-60 141 258,60-141-258,-60 148 129,60-148-129,-59 156 0,59-156 0,-57 163 258,57-163-258,-51 167 387,51-167-387,-49 168 516,49-168-516,-42 170 258,42-170-258,-40 170 774,40-170-774,-26 179 903,26-179-903,-26 161 1161,26-161-1161,-16 166 1161,16-166-1161,-17 149 1032,17-149-1032,-9 150 774,9-150-774,-12 144 903,12-144-903,-6 140 516,6-140-516,-8 127 516,8-127-516,-4 128 258,4-128-258,-5 124 0,5-124 0,-5 125 129,5-125-129,0 125 0,0-125 0,-2 122 0,2-122 0,0 122 0,0-122 0,0 121 0,0-121 0,0 122 0,0-122 0,2 120-129,-2-120 129,6 119 0,-6-119 0,7 118 0,-7-118 0,4 115 129,-4-115-129,6 115 0,-6-115 0,5 112 0,-5-112 0,2 115-129,-2-115 129,4 114 0,-4-114 0,0 119-129,0-119 129,0 123 0,0-123 0,0 125 0,0-125 0,0 123-129,0-123 129,0 126-129,0-126 129,6 124 0,-6-124 0,6 118 129,-6-118-129,13 116 0,-13-116 0,15 110 129,-15-110-129,21 100 129,-21-100-129,25 92 129,-25-92-129,30 86 129,-30-86-129,36 81 258,-36-81-258,37 80 129,-37-80-129,38 74 129,-38-74-129,41 65 0,-41-65 0,42 64 258,-42-64-258,38 58 0,-38-58 0,41 52-258,-41-52 258,42 48 0,-42-48 0,41 38 0,-41-38 0,41 30 0,-41-30 0,45 18 0,-45-18 0,45 12-129,-45-12 129,42 0 0,-42 0 0,50-5-129,-50 5 129,44-15-129,-44 15 129,47-24 0,-47 24 0,45-33-129,-45 33 129,46-39-129,-46 39 129,45-46 0,-45 46 0,45-55-129,-45 55 129,43-65 0,-43 65 0,44-73 0,-44 73 0,42-89-129,-42 89 129,39-98-129,-39 98 129,41-112 0,-41 112 0,36-122-129,-36 122 129,38-136-258,-38 136 258,36-144 0,-36 144 0,33-148 0,-33 148 0,33-157-129,-33 157 129,30-157-129,-30 157 129,27-161-129,-27 161 129,23-167-129,-23 167 129,25-168-129,-25 168 129,20-165 0,-20 165 0,21-169 0,-21 169 0,20-178-129,-20 178 129,22-177 129,-22 177-129,21-183 0,-21 183 0,22-184 129,-22 184-129,22-182 0,-22 182 0,20-182 0,-20 182 0,20-185 129,-20 185-129,18-183 0,-18 183 0,18-176 0,-18 176 0,16-179 0,-16 179 0,15-172 0,-15 172 0,13-168-129,-13 168 129,9-164 0,-9 164 0,8-163-129,-8 163 129,5-166-129,-5 166 129,3-167 0,-3 167 0,0-165 129,0 165-129,0-165 129,0 165-129,-6-170 129,6 170-129,-14-168 258,14 168-258,-14-168 129,14 168-129,-21-159 387,21 159-387,-25-154 129,25 154-129,-32-145 258,32 145-258,-33-139-129,33 139 129,-41-126 129,41 126-129,-41-119 0,41 119 0,-46-109 129,46 109-129,-45-102 129,45 102-129,-51-96 0,51 96 0,-53-90 0,53 90 0,-54-84 0,54 84 0,-57-80 0,57 80 0,-62-73 0,62 73 0,-69-67 0,69 67 0,-72-62 0,72 62 0,-75-49 0,75 49 0,-78-42 0,78 42 0,-79-26-258,79 26 258,-76-8-903,76 8 903,-82 2-2838,82-2 2838,-75 25-3612,75-25 3612,-68 51-3999,68-51 3999,-66 67-3741,66-67 3741</inkml:trace>
  <inkml:trace contextRef="#ctx0" brushRef="#br0" timeOffset="93650.3565">14920 3247 3612,'0'0'0,"-55"91"4644,55-91-4644,-40 69 4515,40-69-4515,-47 79 3870,47-79-3870,-53 87 2322,53-87-2322,-62 98-129,62-98 129,-70 103-258,70-103 258,-73 103 129,73-103-129,-67 94-258,67-94 258,-63 79-774,63-79 774,-46 74-2838,46-74 2838,-42 53-3741,42-53 3741,-32 33-3870,32-33 3870,-13 19-4257,13-19 4257</inkml:trace>
  <inkml:trace contextRef="#ctx0" brushRef="#br0" timeOffset="93870.3691">14858 3377 3870,'0'0'0,"96"-58"4644,-96 58-4644,32 12 4644,-32-12-4644,19 44 4386,-19-44-4386,1 68 2064,-1-68-2064,-1 98 1419,1-98-1419,-33 108 903,33-108-903,-44 135 645,44-135-645,-61 140 258,61-140-258,-71 153 0,71-153 0,-83 148-258,83-148 258,-88 142-1032,88-142 1032,-82 145-2451,82-145 2451,-83 123-4515,83-123 4515,-73 110-4773,73-110 4773,-60 78-5160,60-78 5160,-45 52-4643,45-52 4643</inkml:trace>
  <inkml:trace contextRef="#ctx0" brushRef="#br0" timeOffset="94118.3833">15074 4010 3225,'0'0'0,"4"125"4515,-4-125-4515,-34 104 4257,34-104-4257,-54 138 4128,54-138-4128,-70 162 2709,70-162-2709,-95 168 129,95-168-129,-105 177 129,105-177-129,-119 168 129,119-168-129,-112 162 0,112-162 0,-108 142 0,108-142 0,-101 118-387,101-118 387,-83 92-1032,83-92 1032,-72 51-1548,72-51 1548,-37 24-3354,37-24 3354,-13-1-4257,13 1 4257,5-36-4515,-5 36 4515,32-59-4127,-32 59 4127</inkml:trace>
  <inkml:trace contextRef="#ctx0" brushRef="#br0" timeOffset="94317.3947">15027 4578 7353,'0'0'0,"25"74"4773,-25-74-4773,-18 87 4773,18-87-4773,-46 107 3999,46-107-3999,-60 125 129,60-125-129,-82 136 258,82-136-258,-96 150 129,96-150-129,-107 149 0,107-149 0,-104 143-129,104-143 129,-99 127-129,99-127 129,-91 105-774,91-105 774,-70 87-1419,70-87 1419,-65 55-2967,65-55 2967,-36 28-4515,36-28 4515,-11-2-4773,11 2 4773,10-40-5031,-10 40 5031</inkml:trace>
  <inkml:trace contextRef="#ctx0" brushRef="#br0" timeOffset="94537.4071">15063 4795 3483,'0'0'0,"113"-45"4773,-113 45-4773,21 34 4644,-21-34-4644,-4 70 2838,4-70-2838,-30 110 2193,30-110-2193,-67 128 1677,67-128-1677,-78 158 903,78-158-903,-104 166 387,104-166-387,-118 177 258,118-177-258,-126 166 0,126-166 0,-123 154-258,123-154 258,-108 130-387,108-130 387,-95 103-903,95-103 903,-69 77-903,69-77 903,-50 34-1290,50-34 1290,0 0-1677,0 0 1677,2-24-2967,-2 24 2967,55-70-4644,-55 70 4644,78-102-4644,-78 102 4644</inkml:trace>
  <inkml:trace contextRef="#ctx0" brushRef="#br0" timeOffset="94725.4177">15254 5083 2967,'0'0'0,"53"22"4515,-53-22-4515,-20 81 4257,20-81-4257,-56 120 2967,56-120-2967,-80 140 2064,80-140-2064,-91 168 903,91-168-903,-113 168 516,113-168-516,-119 171 0,119-171 0,-121 167 0,121-167 0,-113 150-258,113-150 258,-88 123-903,88-123 903,-82 88-1419,82-88 1419,-46 62-1548,46-62 1548,-27 16-1935,27-16 1935,10-9-2838,-10 9 2838,39-52-4386,-39 52 4386,67-91-4257,-67 91 4257</inkml:trace>
  <inkml:trace contextRef="#ctx0" brushRef="#br0" timeOffset="96350.511">15268 5419 1935,'0'0'0,"140"-122"4773,-140 122-4773,20 5 4386,-20-5-4386,-2 56 3225,2-56-3225,-46 88 2451,46-88-2451,-60 129 1677,60-129-1677,-92 143 774,92-143-774,-106 166 129,106-166-129,-117 173 129,117-173-129,-125 171-129,125-171 129,-118 157-129,118-157 129,-109 131-258,109-131 258,-85 109-903,85-109 903,-74 74-1032,74-74 1032,-34 51-1161,34-51 1161,-16 5-1161,16-5 1161,21-22-1161,-21 22 1161,45-68-1290,-45 68 1290,83-88-1161,-83 88 1161,98-115-1161,-98 115 1161,121-127-387,-121 127 387,129-139-129,-129 139 129,126-129 387,-126 129-387,116-108 387,-116 108-387,93-71 645,-93 71-645,70-28 903,-70 28-903,25 7 645,-25-7-645,-9 66 774,9-66-774,-58 113 774,58-113-774,-91 157 387,91-157-387,-120 186 387,120-186-387,-144 210 129,144-210-129,-158 216 0,158-216 0,-154 205 0,154-205 0,-141 187 0,141-187 0,-115 160-129,115-160 129,-89 122 0,89-122 0,-60 86 129,60-86-129,-23 43 0,23-43 0,17 0 258,-17 0-258,56-50 0,-56 50 0,87-85-258,-87 85 258,113-118-129,-113 118 129,135-142 0,-135 142 0,152-163 0,-152 163 0,154-166-258,-154 166 258,144-152-129,-144 152 129,120-129 0,-120 129 0,87-79 129,-87 79-129,49-34 258,-49 34-258,0 14 387,0-14-387,-36 65 258,36-65-258,-84 124 129,84-124-129,-113 157 387,113-157-387,-137 183 129,137-183-129,-146 193 129,146-193-129,-143 193 0,143-193 0,-131 180 0,131-180 0,-106 163-129,106-163 129,-87 139 0,87-139 0,-58 104-129,58-104 129,-32 74 0,32-74 0,0 37 0,0-37 0,32 0 0,-32 0 0,58-32 129,-58 32-129,80-66 129,-80 66-129,101-92-129,-101 92 129,118-114 0,-118 114 0,131-126 0,-131 126 0,127-124-129,-127 124 129,109-104-258,-109 104 258,84-72 0,-84 72 0,52-31-129,-52 31 129,15 5-258,-15-5 258,-18 51 0,18-51 0,-58 92-129,58-92 129,-91 133 0,91-133 0,-115 157 129,115-157-129,-125 162 0,125-162 0,-121 161 129,121-161-129,-109 145 129,109-145-129,-88 126 129,88-126-129,-63 100 129,63-100-129,-36 70 0,36-70 0,-5 33 258,5-33-258,20 8 129,-20-8-129,51-20 0,-51 20 0,70-44 0,-70 44 0,90-70 0,-90 70 0,103-92-129,-103 92 129,115-102-129,-115 102 129,117-106 0,-117 106 0,106-91-258,-106 91 258,88-72-258,-88 72 258,63-34-129,-63 34 129,26-2 0,-26 2 0,-4 38 0,4-38 0,-40 79-129,40-79 129,-73 118-258,73-118 258,-100 143 0,100-143 0,-111 165-258,111-165 258,-117 164 0,117-164 0,-109 151 0,109-151 0,-89 132-129,89-132 129,-61 104 0,61-104 0,-39 81 0,39-81 0,-12 49 0,12-49 0,8 20 129,-8-20-129,37-6 129,-37 6-129,59-39-129,-59 39 129,77-60-129,-77 60 129,88-82-129,-88 82 129,97-85-258,-97 85 258,98-89-258,-98 89 258,86-75-258,-86 75 258,64-54-129,-64 54 129,37-19-129,-37 19 129,8 12 129,-8-12-129,-15 46 129,15-46-129,-44 78 0,44-78 0,-70 100 258,70-100-258,-84 118 0,84-118 0,-90 129 129,90-129-129,-86 129 129,86-129-129,-69 110 129,69-110-129,-50 95 0,50-95 0,-30 76 0,30-76 0,-8 52 129,8-52-129,8 30 0,-8-30 0,30 5 0,-30-5 0,47-17 129,-47 17-129,60-41-129,-60 41 129,74-53-129,-74 53 129,77-61-258,-77 61 258,76-57-129,-76 57 129,62-44-387,-62 44 387,38-21-129,-38 21 129,19 0-129,-19 0 129,0 35-258,0-35 258,-26 59 0,26-59 0,-43 81 0,43-81 0,-58 97 0,58-97 0,-68 108-129,68-108 129,-62 109 129,62-109-129,-53 99 129,53-99-129,-39 89 0,39-89 0,-26 69 129,26-69-129,-13 57-129,13-57 129,-3 41-258,3-41 258,4 20-258,-4-20 258,15 8-258,-15-8 258,18 0-516,-18 0 516,23-9-1290,-23 9 1290,16-20-1290,-16 20 1290,18-22-1161,-18 22 1161,9-27-1290,-9 27 1290,8-23-1032,-8 23 1032,3-23-645,-3 23 645,1-19-387,-1 19 387,3-18 0,-3 18 0,6-20 516,-6 20-516,15-18 903,-15 18-903,21-15 903,-21 15-903,25-14 1161,-25 14-1161,29-5 903,-29 5-903,30 0 516,-30 0-516,20 5 645,-20-5-645,17 18 258,-17-18-258,4 28 387,-4-28-387,-3 31 0,3-31 0,-18 33 129,18-33-129,-25 27 0,25-27 0,-33 19 0,33-19 0,-33 3 0,33-3 0,-29-10 0,29 10 0,-20-37 258,20 37-258,-9-61 129,9 61-129,0-87 387,0 87-387,13-110 258,-13 110-258,28-123 258,-28 123-258,38-136 129,-38 136-129,45-139 129,-45 139-129,49-138 0,-49 138 0,42-132-387,-42 132 387,34-105-258,-34 105 258,15-79-129,-15 79 129,0-46-387,0 46 387,-12-19-258,12 19 258,-32 2 0,32-2 0,-47 31-129,47-31 129,-58 48 129,58-48-129,-59 59 129,59-59-129,-56 52 258,56-52-258,-43 49 0,43-49 0,-31 29 387,31-29-387,-12 10 387,12-10-387,3-12 129,-3 12-129,29-48 387,-29 48-387,50-80 258,-50 80-258,68-107 516,-68 107-516,84-134 258,-84 134-258,96-161 387,-96 161-387,99-177 129,-99 177-129,90-179-129,-90 179 129,72-163-129,-72 163 129,49-139-1290,-49 139 1290,9-94-3354,-9 94 3354,-24-42-4128,24 42 4128,-72 0-4128,72 0 4128</inkml:trace>
  <inkml:trace contextRef="#ctx0" brushRef="#br0" timeOffset="96506.5199">14227 8474 516,'0'0'0,"141"-301"3870,-141 301-3870,108-193 4128,-108 193-4128,110-221 3741,-110 221-3741,130-229 516,-130 229-516,132-244-387,-132 244 387,122-231-1290,-122 231 1290,98-205-1935,-98 205 1935,71-173-3354,-71 173 3354,41-121-3225,-41 121 3225</inkml:trace>
  <inkml:trace contextRef="#ctx0" brushRef="#br0" timeOffset="96663.5289">14455 6789 1161,'0'0'0,"126"-296"3612,-126 296-3612,82-196 3612,-82 196-3612,99-205 903,-99 205-903,96-214-129,-96 214 129,83-200-1806,-83 200 1806,64-163-2967,-64 163 2967,26-129-2967,-26 129 2967</inkml:trace>
  <inkml:trace contextRef="#ctx0" brushRef="#br0" timeOffset="96798.5364">14339 5843 3612,'0'0'0,"-25"-154"4773,25 154-4773,25-164 4515,-25 164-4515,48-205 3870,-48 205-3870,57-247-1548,-57 247 1548,62-271-3483,-62 271 3483,61-261-4257,-61 261 4257,43-233-4386,-43 233 4386</inkml:trace>
  <inkml:trace contextRef="#ctx0" brushRef="#br0" timeOffset="99005.6627">13491 12278 4902,'0'0'0,"-24"55"5418,24-55-5418,-5 20 5289,5-20-5289,0 0 4386,0 0-4386,1 20 1548,-1-20-1548,0 0 1548,0 0-1548,14-8 1032,-14 8-1032,14-21 774,-14 21-774,26-26 516,-26 26-516,33-48 387,-33 48-387,45-59 258,-45 59-258,54-78 0,-54 78 0,61-89 258,-61 89-258,67-105 129,-67 105-129,75-118 0,-75 118 0,75-129 258,-75 129-258,77-135 129,-77 135-129,72-131 258,-72 131-258,70-119 129,-70 119-129,62-110 258,-62 110-258,58-96 258,-58 96-258,49-79 258,-49 79-258,42-58 258,-42 58-258,33-45 258,-33 45-258,27-25 258,-27 25-258,19-14 129,-19 14-129,17-4 129,-17 4-129,12 0-129,-12 0 129,8 6 129,-8-6-129,7 15 0,-7-15 0,1 23 0,-1-23 0,0 38 0,0-38 0,0 43 0,0-43 0,-8 50 0,8-50 0,-9 50 0,9-50 0,-16 58 129,16-58-129,-17 53 0,17-53 0,-17 51-129,17-51 129,-14 41 0,14-41 0,-14 30 0,14-30 0,-10 14 0,10-14 0,0 0-129,0 0 129,-2-16 0,2 16 0,8-46 0,-8 46 0,15-56 0,-15 56 0,15-66 0,-15 66 0,19-75 0,-19 75 0,22-78-129,-22 78 129,20-78 0,-20 78 0,19-69 0,-19 69 0,14-56 129,-14 56-129,8-40-129,-8 40 129,5-27 129,-5 27-129,0-18-129,0 18 129,0 0 129,0 0-129,-13-7 129,13 7-129,-21 2-129,21-2 129,-24 14 129,24-14-129,-29 14-129,29-14 129,-33 11 0,33-11 0,-38 6-129,38-6 129,-38 6-129,38-6 129,-41 1-258,41-1 258,-32 0-516,32 0 516,-38-10-2322,38 10 2322,-26-3-5289,26 3 5289,-26-12-5547,26 12 5547,-17 0-6063,17 0 6063,-13-1-6192,13 1 6192</inkml:trace>
  <inkml:trace contextRef="#ctx0" brushRef="#br0" timeOffset="99374.684">12366 12912 8127</inkml:trace>
  <inkml:trace contextRef="#ctx0" brushRef="#br0" timeOffset="99849.7111">12366 12912 8127,'47'-64'5289,"-47"64"-5289,12-36 5031,-12 36-5031,4-36 4773,-4 36-4773,-8-33 516,8 33-516,-16-25 387,16 25-387,-34-18 645,34 18-645,-41 0 258,41 0-258,-51 4 387,51-4-387,-56 32 387,56-32-387,-59 39 258,59-39-258,-55 53 258,55-53-258,-54 63 387,54-63-387,-41 70 129,41-70-129,-33 65 258,33-65-258,-20 64 258,20-64-258,-9 58 129,9-58-129,0 50 129,0-50-129,10 45 129,-10-45-129,25 40 0,-25-40 0,32 25-129,-32-25 129,41 14 129,-41-14-129,50 1-129,-50-1 129,58-4 0,-58 4 0,59-24-258,-59 24 258,64-36 0,-64 36 0,59-48-129,-59 48 129,57-54 0,-57 54 0,49-56 0,-49 56 0,40-51 0,-40 51 0,31-47 0,-31 47 0,19-34 0,-19 34 0,10-22 129,-10 22-129,0 0-129,0 0 129,-7 1 0,7-1 0,-13 28 0,13-28 0,-19 40 0,19-40 0,-21 52 0,21-52 0,-22 61 258,22-61-258,-20 68 0,20-68 0,-13 68 129,13-68-129,-8 65 0,8-65 0,0 59 0,0-59 0,11 41 129,-11-41-129,22 21 0,-22-21 0,32 2 0,-32-2 0,38-14 0,-38 14 0,42-39-129,-42 39 129,45-57 129,-45 57-129,41-74 0,-41 74 0,34-83 0,-34 83 0,27-85 129,-27 85-129,18-82 0,-18 82 0,5-72 0,-5 72 0,0-66 0,0 66 0,-17-52 0,17 52 0,-25-32-129,25 32 129,-34-17-516,34 17 516,-32 1-903,32-1 903,-45 5-3225,45-5 3225,-31 31-5160,31-31 5160,-33 36-5160,33-36 5160,-23 51-5805,23-51 5805,-14 47-5805,14-47 5805</inkml:trace>
  <inkml:trace contextRef="#ctx0" brushRef="#br0" timeOffset="100008.7202">12742 13616 7482</inkml:trace>
  <inkml:trace contextRef="#ctx0" brushRef="#br0" timeOffset="100314.7377">12742 13616 7482,'-14'0'4902,"14"0"-4902,0 0 5031,0 0-5031,0-12 4644,0 12-4644,8-6 645,-8 6-645,12-22 516,-12 22-516,17-21 516,-17 21-516,18-24 516,-18 24-516,22-12 645,-22 12-645,23-13 387,-23 13-387,24-4 258,-24 4-258,20 4 258,-20-4-258,19 21 129,-19-21-129,9 34 129,-9-34-129,1 46 129,-1-46-129,-5 51 0,5-51 0,-16 54 258,16-54-258,-26 53 0,26-53 0,-31 46 0,31-46 0,-34 36 129,34-36-129,-35 26 258,35-26-258,-34 7 258,34-7-258,-26 0 258,26 0-258,-21-19 258,21 19-258,-9-25 258,9 25-258,-3-31 258,3 31-258,0-30 129,0 30-129,11-29 258,-11 29-258,22-25-129,-22 25 129,26-13 0,-26 13 0,35-7 129,-35 7-129,38 0 0,-38 0 0,40 3-129,-40-3 129,42 11-387,-42-11 387,38 10-516,-38-10 516,42 15-1290,-42-15 1290,29 0-3354,-29 0 3354,33 0-5031,-33 0 5031,24-4-5418,-24 4 5418,20-8-5676,-20 8 5676,10-20-5934,-10 20 5934</inkml:trace>
  <inkml:trace contextRef="#ctx0" brushRef="#br0" timeOffset="100733.7617">13505 13286 8127,'0'0'0,"12"-2"4902,-12 2-4902,-9-1 4773,9 1-4773,-19 6 4515,19-6-4515,-26 15 387,26-15-387,-29 23 129,29-23-129,-34 29 258,34-29-258,-36 34 129,36-34-129,-33 40 129,33-40-129,-29 41 258,29-41-258,-20 36 129,20-36-129,-5 35 258,5-35-258,0 22 129,0-22-129,17 18 129,-17-18-129,25 2 129,-25-2-129,33-4 258,-33 4-258,37-19 129,-37 19-129,41-26 0,-41 26 0,38-29 0,-38 29 0,37-30 0,-37 30 0,29-26 0,-29 26 0,23-20-129,-23 20 129,13-8 0,-13 8 0,0 0 129,0 0-129,1 25 0,-1-25 0,-3 32 129,3-32-129,-10 39-129,10-39 129,-12 42-387,12-42 387,-8 45-903,8-45 903,-12 25-2322,12-25 2322,0 20-4515,0-20 4515,0 0-4902,0 0 4902,21-19-5418,-21 19 5418,20-44-5289,-20 44 5289</inkml:trace>
  <inkml:trace contextRef="#ctx0" brushRef="#br0" timeOffset="101081.7816">13835 12957 4902,'0'0'0,"12"-17"5031,-12 17-5031,8 33 4902,-8-33-4902,-3 47 4644,3-47-4644,-4 74 1806,4-74-1806,-22 75 1161,22-75-1161,-20 90 774,20-90-774,-29 84 516,29-84-516,-24 83 258,24-83-258,-25 68 258,25-68-258,-21 59 387,21-59-387,-16 42 129,16-42-129,-12 26 0,12-26 0,0 0 129,0 0-129,0 0 0,0 0 0,18-24 0,-18 24 0,20-29 0,-20 29 0,29-33 129,-29 33-129,31-31 0,-31 31 0,37-31 129,-37 31-129,37-20 129,-37 20-129,31-5 129,-31 5-129,29 2 129,-29-2-129,23 22 0,-23-22 0,16 33 129,-16-33-129,7 38 129,-7-38-129,0 42 129,0-42-129,-7 41 0,7-41 0,-16 30 0,16-30 0,-27 24 0,27-24 0,-29 10-129,29-10 129,-31 0-129,31 0 129,-35-19-903,35 19 903,-22-30-4773,22 30 4773,-28-40-4773,28 40 4773,-15-43-5289,15 43 5289,-8-46-5805,8 46 5805</inkml:trace>
  <inkml:trace contextRef="#ctx0" brushRef="#br0" timeOffset="101397.7997">14228 13327 7482,'0'0'0,"0"0"4902,0 0-4902,5 12 4644,-5-12-4644,-6 2 4128,6-2-4128,-12 7 0,12-7 0,-19 3 0,19-3 0,-19 8 0,19-8 0,-18 12 129,18-12-129,-21 10 129,21-10-129,-13 16 129,13-16-129,-12 18 387,12-18-387,-5 22 258,5-22-258,-2 24 258,2-24-258,0 27 387,0-27-387,2 26 387,-2-26-387,5 32 258,-5-32-258,1 31 387,-1-31-387,0 32 258,0-32-258,-2 27 129,2-27-129,-11 21 129,11-21-129,-13 20-258,13-20 258,-21 9-774,21-9 774,-13 6-4257,13-6 4257,-20 0-4773,20 0 4773,-14-6-5031,14 6 5031,-11-17-5418,11 17 5418</inkml:trace>
  <inkml:trace contextRef="#ctx0" brushRef="#br0" timeOffset="101503.8057">14232 13558 4128</inkml:trace>
  <inkml:trace contextRef="#ctx0" brushRef="#br0" timeOffset="101689.8164">14232 13558 4128,'13'-4'4773,"-13"4"-4773,9-5 4515,-9 5-4515,0 0 4386,0 0-4386,0 10 1032,0-10-1032,-4 18 387,4-18-387,-10 16 387,10-16-387,-7 26 387,7-26-387,-8 24 387,8-24-387,-1 26 387,1-26-387,0 16 516,0-16-516,4 16 645,-4-16-645,13 3 516,-13-3-516,20 3 516,-20-3-516,18-4 387,-18 4-387,20-14 387,-20 14-387,15-20 387,-15 20-387,12-22 0,-12 22 0,3-22-129,-3 22 129,-1-29-645,1 29 645,-8-16-2838,8 16 2838,-18-23-4515,18 23 4515,-20-16-4902,20 16 4902,-22-17-5418,22 17 5418,-19-15-5160,19 15 5160</inkml:trace>
  <inkml:trace contextRef="#ctx0" brushRef="#br0" timeOffset="101929.8301">14412 13504 5289,'0'0'0,"15"65"4902,-15-65-4902,0 40 4644,0-40-4644,0 38 4386,0-38-4386,3 35 516,-3-35-516,0 26 387,0-26-387,0 21 516,0-21-516,0 0 516,0 0-516,0 0 258,0 0-258,2-8 129,-2 8-129,10-27-129,-10 27 129,15-35-258,-15 35 258,16-45-645,-16 45 645,24-41-1548,-24 41 1548,18-54-3354,-18 54 3354,28-43-4515,-28 43 4515,26-41-5031,-26 41 5031,25-35-4902,-25 35 4902</inkml:trace>
  <inkml:trace contextRef="#ctx0" brushRef="#br0" timeOffset="102297.8511">14791 13155 3999,'0'0'0,"1"-5"4644,-1 5-4644,-5 26 4515,5-26-4515,-12 37 2838,12-37-2838,-5 63 2451,5-63-2451,-20 63 1290,20-63-1290,-13 84 774,13-84-774,-24 79 645,24-79-645,-17 81 903,17-81-903,-20 69 387,20-69-387,-14 60 387,14-60-387,-13 46 258,13-46-258,-9 32 258,9-32-258,0 0 258,0 0-258,0 0 129,0 0-129,1-11 258,-1 11-258,12-26 0,-12 26 0,14-30 129,-14 30-129,21-27 129,-21 27-129,20-30 0,-20 30 0,25-19 0,-25 19 0,21-8 129,-21 8-129,19 4 0,-19-4 0,14 16 0,-14-16 0,13 27 0,-13-27 0,3 31 258,-3-31-258,0 37 0,0-37 0,-4 37 0,4-37 0,-13 32 129,13-32-129,-20 21 0,20-21 0,-21 7-129,21-7 129,-25 0-516,25 0 516,-31-17-1290,31 17 1290,-26-25-4644,26 25 4644,-28-40-4773,28 40 4773,-22-46-5160,22 46 5160,-22-55-5547,22 55 5547</inkml:trace>
  <inkml:trace contextRef="#ctx0" brushRef="#br0" timeOffset="104162.9577">15072 13765 8256,'0'0'0,"30"0"5289,-30 0-5289,12 0 5289,-12 0-5289,0 0 4773,0 0-4773,0 0 645,0 0-645,-1-14 516,1 14-516,-16-7 387,16 7-387,-24-11 258,24 11-258,-25-7 129,25 7-129,-29-10 129,29 10-129,-24-5 129,24 5-129,-21-2 129,21 2-129,-11 0 129,11 0-129,0 0 129,0 0-129,0 16 129,0-16-129,9 16 258,-9-16-258,18 27 129,-18-27-129,19 26 129,-19-26-129,18 30 129,-18-30-129,15 29 129,-15-29-129,9 31 0,-9-31 0,1 24 0,-1-24 0,-4 19 0,4-19 0,-18 13-129,18-13 129,-30 0-516,30 0 516,-27-1-4257,27 1 4257,-40-13-5031,40 13 5031,-38-13-5418,38 13 5418,-39-19-5805,39 19 5805</inkml:trace>
  <inkml:trace contextRef="#ctx0" brushRef="#br0" timeOffset="105380.0274">13410 14245 7740</inkml:trace>
  <inkml:trace contextRef="#ctx0" brushRef="#br0" timeOffset="105490.0337">13410 14245 7740,'23'10'5289,"-23"-10"-5289,4 26 5031,-4-26-5031,0 40 4902,0-40-4902,-6 42 1161,6-42-1161,-8 55 774,8-55-774,-17 53 387,17-53-387,-17 58 0,17-58 0,-15 52-387,15-52 387,-22 41-1419,22-41 1419,-6 33-4386,6-33 4386,-11 16-5031,11-16 5031,0 0-5418,0 0 5418,5 0-5547,-5 0 5547</inkml:trace>
  <inkml:trace contextRef="#ctx0" brushRef="#br0" timeOffset="105656.0431">13555 14225 7998,'0'0'0,"20"-59"5418,-20 59-5418,0-13 5418,0 13-5418,-7-11 5031,7 11-5031,-18 5 1419,18-5-1419,-29 0 516,29 0-516,-32 2 516,32-2-516,-39 0 258,39 0-258,-40-2-129,40 2 129,-38 0-774,38 0 774,-45-6-4386,45 6 4386,-29 0-5031,29 0 5031,-22-1-5289,22 1 5289,-11 0-5805,11 0 5805</inkml:trace>
  <inkml:trace contextRef="#ctx0" brushRef="#br0" timeOffset="105883.0561">13570 14529 9933,'0'0'0,"0"0"5547,0 0-5547,-22 3 5160,22-3-5160,-31 5 5418,31-5-5418,-46 2 516,46-2-516,-43 2 387,43-2-387,-52 0 387,52 0-387,-49 3 258,49-3-258,-49 1-129,49-1 129,-44 0-516,44 0 516,-31 9-2709,31-9 2709,-23 0-5160,23 0 5160,0 0-5031,0 0 5031,0 0-5805,0 0 5805,6-9-5934,-6 9 5934</inkml:trace>
  <inkml:trace contextRef="#ctx0" brushRef="#br0" timeOffset="106370.0841">13721 14448 7224,'0'0'0,"3"70"5031,-3-70-5031,0 50 5031,0-50-5031,-9 57 4773,9-57-4773,-11 65 645,11-65-645,-18 60 387,18-60-387,-18 61 387,18-61-387,-26 43 387,26-43-387,-17 31 387,17-31-387,-20 6 516,20-6-516,-9-7 387,9 7-387,0-39 258,0 39-258,4-54 387,-4 54-387,17-72 387,-17 72-387,27-79 258,-27 79-258,35-84 258,-35 84-258,41-77 129,-41 77-129,45-68 129,-45 68-129,49-56 129,-49 56-129,45-38 129,-45 38-129,46-18 0,-46 18 0,38-5 0,-38 5 0,33 6 129,-33-6-129,24 27 129,-24-27-129,14 32 0,-14-32 0,0 41 129,0-41-129,-8 44 0,8-44 0,-23 50 0,23-50 0,-33 43-129,33-43 129,-40 39 0,40-39 0,-41 35-129,41-35 129,-38 24 0,38-24 0,-36 22 129,36-22-129,-29 14 129,29-14-129,-15 12 129,15-12-129,0 0 129,0 0-129,0 14 129,0-14-129,19 10 129,-19-10-129,29 16 129,-29-16-129,33 22-129,-33-22 129,37 23-129,-37-23 129,41 28-516,-41-28 516,33 22-1032,-33-22 1032,34 37-4128,-34-37 4128,15 28-5031,-15-28 5031,9 27-5547,-9-27 5547,-4 18-5934,4-18 5934</inkml:trace>
  <inkml:trace contextRef="#ctx0" brushRef="#br0" timeOffset="106978.1188">13066 15247 5805,'0'0'0,"16"-60"5934,-16 60-5934,15-15 5547,-15 15-5547,0 0 5289,0 0-5289,22 8 2580,-22-8-2580,0 15 1935,0-15-1935,0 45 1290,0-45-1290,-8 49 645,8-49-645,-9 63 258,9-63-258,-17 64 129,17-64-129,-18 74 0,18-74 0,-19 71-129,19-71 129,-20 66-258,20-66 258,-16 57-516,16-57 516,-16 41-903,16-41 903,-5 43-3612,5-43 3612,-7 11-5160,7-11 5160,0 0-5676,0 0 5676,12 0-5676,-12 0 5676,20-18-6450,-20 18 6450</inkml:trace>
  <inkml:trace contextRef="#ctx0" brushRef="#br0" timeOffset="107211.1321">13245 15602 9546,'0'0'0,"-3"76"5547,3-76-5547,-5 45 4902,5-45-4902,-7 42 5031,7-42-5031,-6 33 129,6-33-129,-5 29-387,5-29 387,0 0-1161,0 0 1161,-7 12-4773,7-12 4773,-1-8-4902,1 8 4902,6-18-5547,-6 18 5547,11-30-5805,-11 30 5805</inkml:trace>
  <inkml:trace contextRef="#ctx0" brushRef="#br0" timeOffset="107638.1566">13633 15608 8514,'0'0'0,"4"19"5289,-4-19-5289,-6 7 4902,6-7-4902,-12 7 4386,12-7-4386,-18 6-129,18-6 129,-26 0-387,26 0 387,-24 9-258,24-9 258,-26 6-258,26-6 258,-20 16-387,20-16 387,-17 13-258,17-13 258,-7 14-129,7-14 129,0 16 0,0-16 0,7 13 129,-7-13-129,19 14 258,-19-14-258,19 7 516,-19-7-516,25 11 516,-25-11-516,23 0 387,-23 0-387,25 0 387,-25 0-387,16-7 258,-16 7-258,16-5 387,-16 5-387,0 0 258,0 0-258,6-13 258,-6 13-258,0 0 258,0 0-258,-12 3 387,12-3-387,-18 17 258,18-17-258,-19 32 387,19-32-387,-22 37 516,22-37-516,-20 46 387,20-46-387,-24 47 387,24-47-387,-17 50 387,17-50-387,-16 47 258,16-47-258,-13 42 258,13-42-258,-9 30 129,9-30-129,-12 20 0,12-20 0,-7 15-258,7-15 258,-9 1-516,9-1 516,0 0-2322,0 0 2322,-21-19-5289,21 19 5289,-4-28-5418,4 28 5418,-13-45-5805,13 45 5805,0-48-6192,0 48 6192</inkml:trace>
  <inkml:trace contextRef="#ctx0" brushRef="#br0" timeOffset="108210.1893">13931 15350 6450,'0'0'0,"-4"29"5289,4-29-5289,-8 36 5031,8-36-5031,-13 44 4644,13-44-4644,-9 62 1032,9-62-1032,-17 60 645,17-60-645,-14 75 516,14-75-516,-19 66 516,19-66-516,-11 63 516,11-63-516,-10 49 258,10-49-258,-7 39 258,7-39-258,0 20 129,0-20-129,0 0 0,0 0 0,8-5 0,-8 5 0,12-31-129,-12 31 129,14-35-129,-14 35 129,14-37-258,-14 37 258,15-37-129,-15 37 129,15-34-387,-15 34 387,14-19-129,-14 19 129,11-11-129,-11 11 129,12 1 0,-12-1 0,6 16 0,-6-16 0,7 25 0,-7-25 0,7 30 0,-7-30 0,6 37 0,-6-37 0,12 34 129,-12-34-129,11 30 0,-11-30 0,14 24 0,-14-24 0,17 14 0,-17-14 0,24 2-129,-24-2 129,25-8-129,-25 8 129,30-26-258,-30 26 258,36-41-129,-36 41 129,36-49-129,-36 49 129,37-52-129,-37 52 129,36-59 129,-36 59-129,32-61-129,-32 61 129,30-56 129,-30 56-129,24-51 129,-24 51-129,20-40 129,-20 40-129,12-31 0,-12 31 0,5-18 258,-5 18-258,0 0 0,0 0 0,0 0-129,0 0 129,-7 21 0,7-21 0,-10 35-129,10-35 129,-12 47 0,12-47 0,-12 56-258,12-56 258,-13 66-129,13-66 129,-12 68-516,12-68 516,-1 76-774,1-76 774,-9 54-2322,9-54 2322,0 60-4773,0-60 4773,4 43-4902,-4-43 4902,13 31-5289,-13-31 5289</inkml:trace>
  <inkml:trace contextRef="#ctx0" brushRef="#br0" timeOffset="108374.1987">14436 15672 5676,'0'0'0,"-24"-55"4773,24 55-4773,-26-15 4773,26 15-4773,-33-7 4257,33 7-4257,-42-8 516,42 8-516,-48-11-2580,48 11 2580,-54-8-4515,54 8 4515,-54-6-4773,54 6 4773,-55-10-5418,55 10 5418</inkml:trace>
  <inkml:trace contextRef="#ctx0" brushRef="#br0" timeOffset="108495.2056">13545 15295 8385,'0'0'0,"-28"5"4128,28-5-4128,-9 0 258,9 0-258,0 0 0,0 0 0,0 0-5289,0 0 5289,0-7-5676,0 7 5676</inkml:trace>
  <inkml:trace contextRef="#ctx0" brushRef="#br0" timeOffset="113241.4771">11940 15793 2967,'0'0'0,"-21"-9"3741,21 9-3741,-16-12 3741,16 12-3741,-32-20 1032,32 20-1032,-34-32 516,34 32-516,-40-25 774,40 25-774,-50-33 516,50 33-516,-54-15 645,54 15-645,-60-13 387,60 13-387,-65-5 387,65 5-387,-66-2 387,66 2-387,-68 2 258,68-2-258,-73 6 387,73-6-387,-74 10 387,74-10-387,-79 8 645,79-8-645,-78 6 645,78-6-645,-88 0 774,88 0-774,-79 0 903,79 0-903,-94-5 903,94 5-903,-86 0 1032,86 0-1032,-96-3 903,96 3-903,-88 4 774,88-4-774,-102 1 645,102-1-645,-93 17 516,93-17-516,-98 18 516,98-18-516,-99 23 387,99-23-387,-99 24 258,99-24-258,-100 23 129,100-23-129,-100 19 0,100-19 0,-102 14 129,102-14-129,-101 5 0,101-5 0,-101 0 0,101 0 0,-96-15 0,96 15 0,-96-21 129,96 21-129,-94-26 0,94 26 0,-92-26 0,92 26 0,-88-25 0,88 25 0,-82-20 0,82 20 0,-80-8 0,80 8 0,-73 0 0,73 0 0,-71 3 0,71-3 0,-65 19 0,65-19 0,-62 25-129,62-25 129,-62 22-387,62-22 387,-54 32-2838,54-32 2838,-62 11-4773,62-11 4773,-59-1-5289,59 1 5289,-61-26-5547,61 26 5547,-58-45-5805,58 45 5805</inkml:trace>
  <inkml:trace contextRef="#ctx0" brushRef="#br0" timeOffset="116489.6629">15840 13880 2709,'0'0'0,"24"-54"4773,-24 54-4773,11-12 4644,-11 12-4644,14-3 4128,-14 3-4128,23 6 1032,-23-6-1032,5 18 903,-5-18-903,12 42 774,-12-42-774,1 49 645,-1-49-645,6 75 516,-6-75-516,0 86 387,0-86-387,0 98 387,0-98-387,-3 101 516,3-101-516,-1 102 645,1-102-645,-6 88 258,6-88-258,0 79 258,0-79-258,-1 59 387,1-59-387,0 41 387,0-41-387,0 13 258,0-13-258,0 0 258,0 0-258,0-35 258,0 35-258,0-56-129,0 56 129,0-75 129,0 75-129,1-85 129,-1 85-129,2-96 129,-2 96-129,2-98 0,-2 98 0,3-92-129,-3 92 129,4-84 129,-4 84-129,5-71 0,-5 71 0,7-50 258,-7 50-258,6-26 0,-6 26 0,0 0 129,0 0-129,16 5 0,-16-5 0,6 34 0,-6-34 0,2 55 129,-2-55-129,4 72 129,-4-72-129,0 84 0,0-84 0,0 93 0,0-93 0,0 93 129,0-93-129,-1 88 129,1-88-129,-3 77 0,3-77 0,-4 64 129,4-64-129,-1 43 0,1-43 0,-1 22 0,1-22 0,0 0-387,0 0 387,-6-26-1935,6 26 1935,0-46-4644,0 46 4644,-2-60-5160,2 60 5160,0-64-5547,0 64 5547,-2-65-5805,2 65 5805</inkml:trace>
  <inkml:trace contextRef="#ctx0" brushRef="#br0" timeOffset="117397.7147">12350 14111 2193,'0'0'0,"18"0"4257,-18 0-4257,20-5 4644,-20 5-4644,0 0 4257,0 0-4257,2 9 1677,-2-9-1677,1 26 1032,-1-26-1032,-5 25 1032,5-25-1032,-7 41 516,7-41-516,-9 43 258,9-43-258,-10 49 516,10-49-516,-10 44 258,10-44-258,-3 41 516,3-41-516,-6 28 387,6-28-387,0 20 774,0-20-774,0 0 387,0 0-387,5-8 516,-5 8-516,1-34 387,-1 34-387,7-38 258,-7 38-258,5-45 258,-5 45-258,4-49 0,-4 49 0,5-46 0,-5 46 0,3-36 0,-3 36 0,0-18 0,0 18 0,0 0 0,0 0 0,0 20 0,0-20 0,0 42 0,0-42 0,-1 56 129,1-56-129,0 65 129,0-65-129,0 75 0,0-75 0,2 69 258,-2-69-258,8 59-387,-8-59 387,4 37-516,-4-37 516,16 26-3225,-16-26 3225,9 0-4644,-9 0 4644,12-28-4902,-12 28 4902,12-49-5289,-12 49 5289,12-77-5547,-12 77 5547</inkml:trace>
  <inkml:trace contextRef="#ctx0" brushRef="#br0" timeOffset="118225.7621">14841 10093 516,'0'0'0,"-63"-37"3870,63 37-3870,-44-6 3999,44 6-3999,-35 8 2064,35-8-2064,-40 31 774,40-31-774,-47 39 1032,47-39-1032,-44 57 903,44-57-903,-49 57 1032,49-57-1032,-39 69 903,39-69-903,-40 71 516,40-71-516,-28 80 645,28-80-645,-24 78 645,24-78-645,-12 80 387,12-80-387,-3 74 387,3-74-387,1 74 129,-1-74-129,16 69 258,-16-69-258,24 66 0,-24-66 0,34 59 387,-34-59-387,41 52 0,-41-52 0,45 36 129,-45-36-129,52 26 129,-52-26-129,54 13 0,-54-13 0,57 1 129,-57-1-129,60-9 129,-60 9-129,60-27 0,-60 27 0,63-40 129,-63 40-129,61-54 129,-61 54-129,58-67 129,-58 67-129,55-78 258,-55 78-258,43-86 129,-43 86-129,37-91 258,-37 91-258,25-95 258,-25 95-258,12-91 258,-12 91-258,0-92 129,0 92-129,-19-88 129,19 88-129,-30-77-129,30 77 129,-41-67-258,41 67 258,-47-48-774,47 48 774,-58-40-1548,58 40 1548,-56-19-4515,56 19 4515,-55-3-4515,55 3 4515,-58 4-5031,58-4 5031</inkml:trace>
  <inkml:trace contextRef="#ctx0" brushRef="#br0" timeOffset="119245.8205">14770 10805 1677,'0'0'0,"0"0"1935,0 0-1935,-13 7 1935,13-7-1935,-4 23 1806,4-23-1806,-3 25 1677,3-25-1677,0 34 1290,0-34-1290,0 38 903,0-38-903,0 46 516,0-46-516,0 48 258,0-48-258,4 51 129,-4-51-129,5 55 129,-5-55-129,4 58 129,-4-58-129,8 59 129,-8-59-129,6 63 258,-6-63-258,5 65 129,-5-65-129,5 67 0,-5-67 0,3 71 0,-3-71 0,4 70 129,-4-70-129,1 70 0,-1-70 0,1 71 129,-1-71-129,0 71 0,0-71 0,0 67 129,0-67-129,0 66 129,0-66-129,-2 64 129,2-64-129,-4 55 258,4-55-258,-3 58 129,3-58-129,-4 49 258,4-49-258,-4 49 258,4-49-258,-5 43 129,5-43-129,-4 43 129,4-43-129,-5 41 129,5-41-129,-4 39 0,4-39 0,-4 42 258,4-42-258,-3 38 0,3-38 0,-3 43 0,3-43 0,-1 47 0,1-47 0,-1 49 0,1-49 0,-2 54 129,2-54-129,-1 56 0,1-56 0,-1 55 129,1-55-129,-4 57 0,4-57 0,-1 59 129,1-59-129,-3 58 0,3-58 0,0 55 129,0-55-129,-3 53 129,3-53-129,0 53 0,0-53 0,0 50 0,0-50 0,0 50 0,0-50 0,3 49 129,-3-49-129,1 46 0,-1-46 0,3 48-129,-3-48 129,1 49 0,-1-49 0,1 48 0,-1-48 0,0 49 129,0-49-129,0 45 0,0-45 0,0 45 129,0-45-129,-5 45 0,5-45 0,-4 44 129,4-44-129,-2 38 129,2-38-129,-4 34 258,4-34-258,-5 33 0,5-33 0,-2 30 129,2-30-129,-1 26 129,1-26-129,0 27 129,0-27-129,-2 26 129,2-26-129,0 26 0,0-26 0,0 29 129,0-29-129,0 32-129,0-32 129,0 33 129,0-33-129,2 35-129,-2-35 129,1 39-129,-1-39 129,0 36-258,0-36 258,8 38-387,-8-38 387,0 28-516,0-28 516,8 32-1161,-8-32 1161,1 16-2064,-1-16 2064,8 16-3225,-8-16 3225,0 0-4257,0 0 4257,11 4-4257,-11-4 4257</inkml:trace>
  <inkml:trace contextRef="#ctx0" brushRef="#br0" timeOffset="119621.842">14873 14037 2193,'0'0'0,"14"-2"3741,-14 2-3741,17-10 2709,-17 10-2709,0 0 2193,0 0-2193,0 0 1548,0 0-1548,12 5 1419,-12-5-1419,0 0 903,0 0-903,-2 28 774,2-28-774,-11 15 516,11-15-516,-8 25 516,8-25-516,-13 25 516,13-25-516,-9 28 516,9-28-516,-16 29 387,16-29-387,-13 36 774,13-36-774,-15 29 387,15-29-387,-10 31 516,10-31-516,-12 28 516,12-28-516,-8 25 387,8-25-387,-12 17 387,12-17-387,-8 17 258,8-17-258,0 0 258,0 0-258,-14 16 258,14-16-258,0 0 258,0 0-258,-18-9 258,18 9-258,-13-17 129,13 17-129,-13-23 129,13 23-129,-15-27 129,15 27-129,-20-30 0,20 30 0,-23-35 129,23 35-129,-26-38-129,26 38 129,-25-28-516,25 28 516,-36-36-2451,36 36 2451,-26-24-4773,26 24 4773,-27-21-4644,27 21 4644,-21-12-5547,21 12 5547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D414361-71AE-48D7-AC11-7CF66238C07C}" type="datetimeFigureOut">
              <a:rPr lang="en-US"/>
              <a:pPr>
                <a:defRPr/>
              </a:pPr>
              <a:t>10/5/2017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pPr>
              <a:defRPr/>
            </a:pPr>
            <a:fld id="{7BEDF756-0E5D-4A55-8E2E-E32A631928F3}" type="slidenum">
              <a:rPr lang="en-US" altLang="en-US"/>
              <a:pPr>
                <a:defRPr/>
              </a:pPr>
              <a:t>‹#›</a:t>
            </a:fld>
            <a:endParaRPr lang="en-US" altLang="en-US"/>
          </a:p>
        </p:txBody>
      </p:sp>
    </p:spTree>
    <p:extLst>
      <p:ext uri="{BB962C8B-B14F-4D97-AF65-F5344CB8AC3E}">
        <p14:creationId xmlns:p14="http://schemas.microsoft.com/office/powerpoint/2010/main" val="1823611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D0AC47A5-0A3B-4525-AFC9-696BD42DA7A3}"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F6B042D-23CB-482C-94F1-B706DCA06EAF}"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CB470FE-E138-4733-9582-2458F61F4D23}"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A47F2CB9-C360-4FEB-AE49-5B28D708F297}"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03E256E-F48C-43C7-9990-BCC8C1A00829}"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F9F3AA-3905-43CB-9D3F-93396A814108}"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EA2759D-7AD2-4A3E-B210-6252872332F7}"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DF756-0E5D-4A55-8E2E-E32A631928F3}" type="slidenum">
              <a:rPr lang="en-US" altLang="en-US" smtClean="0"/>
              <a:pPr>
                <a:defRPr/>
              </a:pPr>
              <a:t>16</a:t>
            </a:fld>
            <a:endParaRPr lang="en-US" altLang="en-US"/>
          </a:p>
        </p:txBody>
      </p:sp>
    </p:spTree>
    <p:extLst>
      <p:ext uri="{BB962C8B-B14F-4D97-AF65-F5344CB8AC3E}">
        <p14:creationId xmlns:p14="http://schemas.microsoft.com/office/powerpoint/2010/main" val="198778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DF756-0E5D-4A55-8E2E-E32A631928F3}" type="slidenum">
              <a:rPr lang="en-US" altLang="en-US" smtClean="0"/>
              <a:pPr>
                <a:defRPr/>
              </a:pPr>
              <a:t>17</a:t>
            </a:fld>
            <a:endParaRPr lang="en-US" altLang="en-US"/>
          </a:p>
        </p:txBody>
      </p:sp>
    </p:spTree>
    <p:extLst>
      <p:ext uri="{BB962C8B-B14F-4D97-AF65-F5344CB8AC3E}">
        <p14:creationId xmlns:p14="http://schemas.microsoft.com/office/powerpoint/2010/main" val="34077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202B6C0-82A5-4F8E-94CD-81E7E6D8035A}"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B701FFA-3A85-45E6-B254-B75D01A6DFE2}" type="slidenum">
              <a:rPr lang="en-US" altLang="en-US" smtClean="0"/>
              <a:pPr>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DF756-0E5D-4A55-8E2E-E32A631928F3}" type="slidenum">
              <a:rPr lang="en-US" altLang="en-US" smtClean="0"/>
              <a:pPr>
                <a:defRPr/>
              </a:pPr>
              <a:t>2</a:t>
            </a:fld>
            <a:endParaRPr lang="en-US" altLang="en-US"/>
          </a:p>
        </p:txBody>
      </p:sp>
    </p:spTree>
    <p:extLst>
      <p:ext uri="{BB962C8B-B14F-4D97-AF65-F5344CB8AC3E}">
        <p14:creationId xmlns:p14="http://schemas.microsoft.com/office/powerpoint/2010/main" val="52869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EDF756-0E5D-4A55-8E2E-E32A631928F3}" type="slidenum">
              <a:rPr lang="en-US" altLang="en-US" smtClean="0"/>
              <a:pPr>
                <a:defRPr/>
              </a:pPr>
              <a:t>20</a:t>
            </a:fld>
            <a:endParaRPr lang="en-US" altLang="en-US"/>
          </a:p>
        </p:txBody>
      </p:sp>
    </p:spTree>
    <p:extLst>
      <p:ext uri="{BB962C8B-B14F-4D97-AF65-F5344CB8AC3E}">
        <p14:creationId xmlns:p14="http://schemas.microsoft.com/office/powerpoint/2010/main" val="112125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9846C2F-0D5D-49C8-8F72-71B5D19BD0E7}" type="slidenum">
              <a:rPr lang="en-US" altLang="en-US" smtClean="0"/>
              <a:pPr>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D7B29B22-914D-4E7C-9482-798BE11C9748}" type="slidenum">
              <a:rPr lang="en-US" altLang="en-US" smtClean="0"/>
              <a:pPr>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D48D6B9-1B0C-432D-AF7F-3E16A05E05C9}" type="slidenum">
              <a:rPr lang="en-US" altLang="en-US" smtClean="0"/>
              <a:pPr>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3D6FE83-7E6E-4E72-8188-BE50EE85C805}" type="slidenum">
              <a:rPr lang="en-US" altLang="en-US" smtClean="0"/>
              <a:pPr>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FBB08CC-7344-4016-ADFA-7B6194CA7BA9}" type="slidenum">
              <a:rPr lang="en-US" altLang="en-US" smtClean="0"/>
              <a:pPr>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49EEF52-DF84-4192-A74E-FF32128FDF16}" type="slidenum">
              <a:rPr lang="en-US" altLang="en-US" smtClean="0"/>
              <a:pPr>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6A1D027-2896-4D5B-BEF5-9445B3C6843B}" type="slidenum">
              <a:rPr lang="en-US" altLang="en-US" smtClean="0">
                <a:latin typeface="Calibri" pitchFamily="34" charset="0"/>
              </a:rPr>
              <a:pPr/>
              <a:t>27</a:t>
            </a:fld>
            <a:endParaRPr lang="en-US"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0CA76BF-9D65-43BE-8144-0C245C60551D}" type="slidenum">
              <a:rPr lang="en-US" altLang="en-US" smtClean="0">
                <a:latin typeface="Calibri" pitchFamily="34" charset="0"/>
              </a:rPr>
              <a:pPr/>
              <a:t>28</a:t>
            </a:fld>
            <a:endParaRPr lang="en-US" alt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1F5EBD9-20B9-46FC-85CE-97803010CAD3}" type="slidenum">
              <a:rPr lang="en-US" altLang="en-US" smtClean="0"/>
              <a:pPr>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6FDE1D1-DE64-4167-8312-DE5F0A788029}" type="slidenum">
              <a:rPr lang="en-US" altLang="en-US" smtClean="0"/>
              <a:pPr>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D783E1-6EBD-4E3F-A04B-9B8EC8634C5C}" type="slidenum">
              <a:rPr lang="en-US" altLang="en-US" smtClean="0">
                <a:latin typeface="Calibri" pitchFamily="34" charset="0"/>
              </a:rPr>
              <a:pPr/>
              <a:t>30</a:t>
            </a:fld>
            <a:endParaRPr lang="en-US" alt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9FA0748-1916-4E93-9841-F7FDF69DB7FF}" type="slidenum">
              <a:rPr lang="en-US" altLang="en-US" smtClean="0"/>
              <a:pPr>
                <a:spcBef>
                  <a:spcPct val="0"/>
                </a:spcBef>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56CC9099-A6DE-4182-AA43-2385F523CF4A}" type="slidenum">
              <a:rPr lang="en-US" altLang="en-US" smtClean="0"/>
              <a:pPr>
                <a:spcBef>
                  <a:spcPct val="0"/>
                </a:spcBef>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77C1545-B991-4B56-9E7C-ECC6522F436E}" type="slidenum">
              <a:rPr lang="en-US" altLang="en-US" smtClean="0"/>
              <a:pPr>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5A5B236C-C905-4463-B29F-EA8471F93D2F}" type="slidenum">
              <a:rPr lang="en-US" altLang="en-US" smtClean="0"/>
              <a:pPr>
                <a:spcBef>
                  <a:spcPct val="0"/>
                </a:spcBef>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C5BD307-4E05-466F-8D0E-9509293DBA48}" type="slidenum">
              <a:rPr lang="en-US" altLang="en-US" smtClean="0"/>
              <a:pPr>
                <a:spcBef>
                  <a:spcPct val="0"/>
                </a:spcBef>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50F4649-3D21-4FA9-A931-CDCD1AEF19A8}" type="slidenum">
              <a:rPr lang="en-US" altLang="en-US" smtClean="0"/>
              <a:pPr>
                <a:spcBef>
                  <a:spcPct val="0"/>
                </a:spcBef>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0C4838C-9F70-4DF4-9F77-10B3B19E8F18}" type="slidenum">
              <a:rPr lang="en-US" altLang="en-US" smtClean="0"/>
              <a:pPr>
                <a:spcBef>
                  <a:spcPct val="0"/>
                </a:spcBef>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47BA321-770D-404A-9B96-CAB85C07A505}" type="slidenum">
              <a:rPr lang="en-US" altLang="en-US" smtClean="0"/>
              <a:pPr>
                <a:spcBef>
                  <a:spcPct val="0"/>
                </a:spcBef>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D682E5C-AF14-4339-808E-EC0AB24C72FE}" type="slidenum">
              <a:rPr lang="en-US" altLang="en-US" smtClean="0"/>
              <a:pPr>
                <a:spcBef>
                  <a:spcPct val="0"/>
                </a:spcBef>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2D29D12-22F0-40AD-A1A1-92BCAFC161C3}"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9423A8A-33CF-4BA4-9D4D-C4D5C396B7FE}"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008E0F0-5443-41C5-B1AD-2C19677A8A73}"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C5CE9EA-07E6-44C9-A0A6-468A7C613165}"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B67632E-5F4F-42D3-8E5A-49E67CA4BB2D}"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ABADD7F-FF07-4106-8BDE-CE411B745E95}"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8FF6B7-D751-4010-8378-2BC0B8B0295D}" type="datetimeFigureOut">
              <a:rPr lang="en-US"/>
              <a:pPr>
                <a:defRPr/>
              </a:pPr>
              <a:t>10/5/2017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AD49AE-905A-4141-A95D-2C7A724D3D03}" type="slidenum">
              <a:rPr lang="en-US" altLang="en-US"/>
              <a:pPr>
                <a:defRPr/>
              </a:pPr>
              <a:t>‹#›</a:t>
            </a:fld>
            <a:endParaRPr lang="en-US" altLang="en-US"/>
          </a:p>
        </p:txBody>
      </p:sp>
    </p:spTree>
    <p:extLst>
      <p:ext uri="{BB962C8B-B14F-4D97-AF65-F5344CB8AC3E}">
        <p14:creationId xmlns:p14="http://schemas.microsoft.com/office/powerpoint/2010/main" val="43774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3A5B5B-5A00-480C-BD5B-99766F3B4CA7}" type="datetimeFigureOut">
              <a:rPr lang="en-US"/>
              <a:pPr>
                <a:defRPr/>
              </a:pPr>
              <a:t>10/5/2017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E9837-5AF0-4B3A-BEDB-F2A3EB03FCE1}" type="slidenum">
              <a:rPr lang="en-US" altLang="en-US"/>
              <a:pPr>
                <a:defRPr/>
              </a:pPr>
              <a:t>‹#›</a:t>
            </a:fld>
            <a:endParaRPr lang="en-US" altLang="en-US"/>
          </a:p>
        </p:txBody>
      </p:sp>
    </p:spTree>
    <p:extLst>
      <p:ext uri="{BB962C8B-B14F-4D97-AF65-F5344CB8AC3E}">
        <p14:creationId xmlns:p14="http://schemas.microsoft.com/office/powerpoint/2010/main" val="136605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0AF73A-028B-4467-9A87-8EF15DDFD8B6}" type="datetimeFigureOut">
              <a:rPr lang="en-US"/>
              <a:pPr>
                <a:defRPr/>
              </a:pPr>
              <a:t>10/5/2017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4D7C7A-EBA8-496C-9185-03AEB8BEBDEE}" type="slidenum">
              <a:rPr lang="en-US" altLang="en-US"/>
              <a:pPr>
                <a:defRPr/>
              </a:pPr>
              <a:t>‹#›</a:t>
            </a:fld>
            <a:endParaRPr lang="en-US" altLang="en-US"/>
          </a:p>
        </p:txBody>
      </p:sp>
    </p:spTree>
    <p:extLst>
      <p:ext uri="{BB962C8B-B14F-4D97-AF65-F5344CB8AC3E}">
        <p14:creationId xmlns:p14="http://schemas.microsoft.com/office/powerpoint/2010/main" val="158282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FEBFB6-4471-4AAF-A58A-54D50B9A6627}" type="datetimeFigureOut">
              <a:rPr lang="en-US"/>
              <a:pPr>
                <a:defRPr/>
              </a:pPr>
              <a:t>10/5/2017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8B6D17-C684-4AA0-876E-FC398CC7C25A}" type="slidenum">
              <a:rPr lang="en-US" altLang="en-US"/>
              <a:pPr>
                <a:defRPr/>
              </a:pPr>
              <a:t>‹#›</a:t>
            </a:fld>
            <a:endParaRPr lang="en-US" altLang="en-US"/>
          </a:p>
        </p:txBody>
      </p:sp>
    </p:spTree>
    <p:extLst>
      <p:ext uri="{BB962C8B-B14F-4D97-AF65-F5344CB8AC3E}">
        <p14:creationId xmlns:p14="http://schemas.microsoft.com/office/powerpoint/2010/main" val="380233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FE9038-426B-4B69-AD49-1D83F84166BF}" type="datetimeFigureOut">
              <a:rPr lang="en-US"/>
              <a:pPr>
                <a:defRPr/>
              </a:pPr>
              <a:t>10/5/2017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8D335-E38C-432F-BDD8-E96117D1F707}" type="slidenum">
              <a:rPr lang="en-US" altLang="en-US"/>
              <a:pPr>
                <a:defRPr/>
              </a:pPr>
              <a:t>‹#›</a:t>
            </a:fld>
            <a:endParaRPr lang="en-US" altLang="en-US"/>
          </a:p>
        </p:txBody>
      </p:sp>
    </p:spTree>
    <p:extLst>
      <p:ext uri="{BB962C8B-B14F-4D97-AF65-F5344CB8AC3E}">
        <p14:creationId xmlns:p14="http://schemas.microsoft.com/office/powerpoint/2010/main" val="365869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AB2D96-B1B1-4080-9167-A2B104EFC4EF}" type="datetimeFigureOut">
              <a:rPr lang="en-US"/>
              <a:pPr>
                <a:defRPr/>
              </a:pPr>
              <a:t>10/5/2017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D7D3B7-4704-4EF0-8D8A-8FBD51376E5F}" type="slidenum">
              <a:rPr lang="en-US" altLang="en-US"/>
              <a:pPr>
                <a:defRPr/>
              </a:pPr>
              <a:t>‹#›</a:t>
            </a:fld>
            <a:endParaRPr lang="en-US" altLang="en-US"/>
          </a:p>
        </p:txBody>
      </p:sp>
    </p:spTree>
    <p:extLst>
      <p:ext uri="{BB962C8B-B14F-4D97-AF65-F5344CB8AC3E}">
        <p14:creationId xmlns:p14="http://schemas.microsoft.com/office/powerpoint/2010/main" val="244092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CAB49D-6FD7-44E1-AD77-3EA61DE767B3}" type="datetimeFigureOut">
              <a:rPr lang="en-US"/>
              <a:pPr>
                <a:defRPr/>
              </a:pPr>
              <a:t>10/5/2017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35F031-2B7E-4C61-B70E-568E7E6FDABC}" type="slidenum">
              <a:rPr lang="en-US" altLang="en-US"/>
              <a:pPr>
                <a:defRPr/>
              </a:pPr>
              <a:t>‹#›</a:t>
            </a:fld>
            <a:endParaRPr lang="en-US" altLang="en-US"/>
          </a:p>
        </p:txBody>
      </p:sp>
    </p:spTree>
    <p:extLst>
      <p:ext uri="{BB962C8B-B14F-4D97-AF65-F5344CB8AC3E}">
        <p14:creationId xmlns:p14="http://schemas.microsoft.com/office/powerpoint/2010/main" val="61059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AF4B43-6A56-4778-9300-6AEAAC382AAD}" type="datetimeFigureOut">
              <a:rPr lang="en-US"/>
              <a:pPr>
                <a:defRPr/>
              </a:pPr>
              <a:t>10/5/2017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3BC5A8-5276-44FA-9B13-9C29765455AA}" type="slidenum">
              <a:rPr lang="en-US" altLang="en-US"/>
              <a:pPr>
                <a:defRPr/>
              </a:pPr>
              <a:t>‹#›</a:t>
            </a:fld>
            <a:endParaRPr lang="en-US" altLang="en-US"/>
          </a:p>
        </p:txBody>
      </p:sp>
    </p:spTree>
    <p:extLst>
      <p:ext uri="{BB962C8B-B14F-4D97-AF65-F5344CB8AC3E}">
        <p14:creationId xmlns:p14="http://schemas.microsoft.com/office/powerpoint/2010/main" val="41251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50259B-175D-470F-BF9E-FDD1BA2D57E4}" type="datetimeFigureOut">
              <a:rPr lang="en-US"/>
              <a:pPr>
                <a:defRPr/>
              </a:pPr>
              <a:t>10/5/2017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2C1617-DA1F-4B60-91E9-99766831297F}" type="slidenum">
              <a:rPr lang="en-US" altLang="en-US"/>
              <a:pPr>
                <a:defRPr/>
              </a:pPr>
              <a:t>‹#›</a:t>
            </a:fld>
            <a:endParaRPr lang="en-US" altLang="en-US"/>
          </a:p>
        </p:txBody>
      </p:sp>
    </p:spTree>
    <p:extLst>
      <p:ext uri="{BB962C8B-B14F-4D97-AF65-F5344CB8AC3E}">
        <p14:creationId xmlns:p14="http://schemas.microsoft.com/office/powerpoint/2010/main" val="21118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C7DF75-C7A9-49F8-93D4-4E6CA99C9097}" type="datetimeFigureOut">
              <a:rPr lang="en-US"/>
              <a:pPr>
                <a:defRPr/>
              </a:pPr>
              <a:t>10/5/2017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7F0EF0-37A6-4BA7-A456-B9E793218626}" type="slidenum">
              <a:rPr lang="en-US" altLang="en-US"/>
              <a:pPr>
                <a:defRPr/>
              </a:pPr>
              <a:t>‹#›</a:t>
            </a:fld>
            <a:endParaRPr lang="en-US" altLang="en-US"/>
          </a:p>
        </p:txBody>
      </p:sp>
    </p:spTree>
    <p:extLst>
      <p:ext uri="{BB962C8B-B14F-4D97-AF65-F5344CB8AC3E}">
        <p14:creationId xmlns:p14="http://schemas.microsoft.com/office/powerpoint/2010/main" val="301629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A2042A-BAF2-4156-A962-4D196163269C}" type="datetimeFigureOut">
              <a:rPr lang="en-US"/>
              <a:pPr>
                <a:defRPr/>
              </a:pPr>
              <a:t>10/5/2017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EA5E81-4C37-408F-8EE3-40CCF233BBE3}" type="slidenum">
              <a:rPr lang="en-US" altLang="en-US"/>
              <a:pPr>
                <a:defRPr/>
              </a:pPr>
              <a:t>‹#›</a:t>
            </a:fld>
            <a:endParaRPr lang="en-US" altLang="en-US"/>
          </a:p>
        </p:txBody>
      </p:sp>
    </p:spTree>
    <p:extLst>
      <p:ext uri="{BB962C8B-B14F-4D97-AF65-F5344CB8AC3E}">
        <p14:creationId xmlns:p14="http://schemas.microsoft.com/office/powerpoint/2010/main" val="16141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83A490-CF97-4DC8-BB7E-C8AFF3A40F28}" type="datetimeFigureOut">
              <a:rPr lang="en-US"/>
              <a:pPr>
                <a:defRPr/>
              </a:pPr>
              <a:t>10/5/2017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1393616-2EB2-4DBC-9B7C-2688E695E2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emf"/><Relationship Id="rId5" Type="http://schemas.openxmlformats.org/officeDocument/2006/relationships/image" Target="../media/image12.wmf"/><Relationship Id="rId10" Type="http://schemas.openxmlformats.org/officeDocument/2006/relationships/customXml" Target="../ink/ink11.xml"/><Relationship Id="rId4" Type="http://schemas.openxmlformats.org/officeDocument/2006/relationships/oleObject" Target="../embeddings/oleObject1.bin"/><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ustomXml" Target="../ink/ink13.x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customXml" Target="../ink/ink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30.emf"/><Relationship Id="rId18" Type="http://schemas.openxmlformats.org/officeDocument/2006/relationships/customXml" Target="../ink/ink22.xml"/><Relationship Id="rId3" Type="http://schemas.openxmlformats.org/officeDocument/2006/relationships/notesSlide" Target="../notesSlides/notesSlide22.xml"/><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customXml" Target="../ink/ink19.xml"/><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slideLayout" Target="../slideLayouts/slideLayout7.xml"/><Relationship Id="rId16" Type="http://schemas.openxmlformats.org/officeDocument/2006/relationships/customXml" Target="../ink/ink21.xml"/><Relationship Id="rId20" Type="http://schemas.openxmlformats.org/officeDocument/2006/relationships/customXml" Target="../ink/ink23.xml"/><Relationship Id="rId1" Type="http://schemas.openxmlformats.org/officeDocument/2006/relationships/vmlDrawing" Target="../drawings/vmlDrawing4.vml"/><Relationship Id="rId6" Type="http://schemas.openxmlformats.org/officeDocument/2006/relationships/customXml" Target="../ink/ink16.xml"/><Relationship Id="rId11" Type="http://schemas.openxmlformats.org/officeDocument/2006/relationships/image" Target="../media/image29.emf"/><Relationship Id="rId24" Type="http://schemas.openxmlformats.org/officeDocument/2006/relationships/customXml" Target="../ink/ink25.xml"/><Relationship Id="rId5" Type="http://schemas.openxmlformats.org/officeDocument/2006/relationships/image" Target="../media/image15.wmf"/><Relationship Id="rId15" Type="http://schemas.openxmlformats.org/officeDocument/2006/relationships/image" Target="../media/image31.emf"/><Relationship Id="rId23" Type="http://schemas.openxmlformats.org/officeDocument/2006/relationships/image" Target="../media/image35.emf"/><Relationship Id="rId10" Type="http://schemas.openxmlformats.org/officeDocument/2006/relationships/customXml" Target="../ink/ink18.xml"/><Relationship Id="rId19" Type="http://schemas.openxmlformats.org/officeDocument/2006/relationships/image" Target="../media/image33.emf"/><Relationship Id="rId4" Type="http://schemas.openxmlformats.org/officeDocument/2006/relationships/oleObject" Target="../embeddings/oleObject5.bin"/><Relationship Id="rId9" Type="http://schemas.openxmlformats.org/officeDocument/2006/relationships/image" Target="../media/image28.emf"/><Relationship Id="rId14" Type="http://schemas.openxmlformats.org/officeDocument/2006/relationships/customXml" Target="../ink/ink20.xml"/><Relationship Id="rId22" Type="http://schemas.openxmlformats.org/officeDocument/2006/relationships/customXml" Target="../ink/ink24.xml"/></Relationships>
</file>

<file path=ppt/slides/_rels/slide23.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customXml" Target="../ink/ink27.xml"/><Relationship Id="rId5" Type="http://schemas.openxmlformats.org/officeDocument/2006/relationships/image" Target="../media/image17.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customXml" Target="../ink/ink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customXml" Target="../ink/ink3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customXml" Target="../ink/ink31.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10.emf"/></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customXml" Target="../ink/ink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customXml" Target="../ink/ink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customXml" Target="../ink/ink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8600"/>
            <a:ext cx="7772400" cy="688975"/>
          </a:xfrm>
        </p:spPr>
        <p:txBody>
          <a:bodyPr/>
          <a:lstStyle/>
          <a:p>
            <a:pPr eaLnBrk="1" hangingPunct="1"/>
            <a:r>
              <a:rPr lang="en-US" altLang="en-US" smtClean="0"/>
              <a:t>Global Warming</a:t>
            </a:r>
          </a:p>
        </p:txBody>
      </p:sp>
      <p:pic>
        <p:nvPicPr>
          <p:cNvPr id="205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828800"/>
            <a:ext cx="5648325"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833200" y="2123280"/>
              <a:ext cx="4131720" cy="1728360"/>
            </p14:xfrm>
          </p:contentPart>
        </mc:Choice>
        <mc:Fallback xmlns="">
          <p:pic>
            <p:nvPicPr>
              <p:cNvPr id="2" name="Ink 1"/>
              <p:cNvPicPr/>
              <p:nvPr/>
            </p:nvPicPr>
            <p:blipFill>
              <a:blip r:embed="rId5"/>
              <a:stretch>
                <a:fillRect/>
              </a:stretch>
            </p:blipFill>
            <p:spPr>
              <a:xfrm>
                <a:off x="2830320" y="2120040"/>
                <a:ext cx="4141800" cy="173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437760" y="4491720"/>
              <a:ext cx="6135120" cy="1250280"/>
            </p14:xfrm>
          </p:contentPart>
        </mc:Choice>
        <mc:Fallback>
          <p:pic>
            <p:nvPicPr>
              <p:cNvPr id="3" name="Ink 2"/>
              <p:cNvPicPr/>
              <p:nvPr/>
            </p:nvPicPr>
            <p:blipFill>
              <a:blip r:embed="rId7"/>
              <a:stretch>
                <a:fillRect/>
              </a:stretch>
            </p:blipFill>
            <p:spPr>
              <a:xfrm>
                <a:off x="428400" y="4482360"/>
                <a:ext cx="6153840" cy="126900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752600" y="1981200"/>
            <a:ext cx="2028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t>E</a:t>
            </a:r>
            <a:r>
              <a:rPr lang="en-US" altLang="en-US" sz="3600" baseline="-25000"/>
              <a:t>out</a:t>
            </a:r>
            <a:r>
              <a:rPr lang="en-US" altLang="en-US" sz="3600"/>
              <a:t> = </a:t>
            </a:r>
            <a:r>
              <a:rPr lang="en-US" altLang="en-US" sz="3600">
                <a:sym typeface="Symbol" pitchFamily="18" charset="2"/>
              </a:rPr>
              <a:t></a:t>
            </a:r>
            <a:r>
              <a:rPr lang="en-US" altLang="en-US" sz="3600"/>
              <a:t>T</a:t>
            </a:r>
            <a:r>
              <a:rPr lang="en-US" altLang="en-US" sz="3600" baseline="30000"/>
              <a:t>4</a:t>
            </a:r>
            <a:r>
              <a:rPr lang="en-US" altLang="en-US" sz="3600"/>
              <a:t> </a:t>
            </a:r>
          </a:p>
        </p:txBody>
      </p:sp>
      <p:sp>
        <p:nvSpPr>
          <p:cNvPr id="10243" name="Rectangle 3"/>
          <p:cNvSpPr>
            <a:spLocks noChangeArrowheads="1"/>
          </p:cNvSpPr>
          <p:nvPr/>
        </p:nvSpPr>
        <p:spPr bwMode="auto">
          <a:xfrm>
            <a:off x="5999163" y="762000"/>
            <a:ext cx="2482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s"/>
            </a:pPr>
            <a:r>
              <a:rPr lang="en-US" altLang="en-US" sz="1800"/>
              <a:t>= 5.67 x 10</a:t>
            </a:r>
            <a:r>
              <a:rPr lang="en-US" altLang="en-US" sz="1800" baseline="30000"/>
              <a:t>-8</a:t>
            </a:r>
            <a:r>
              <a:rPr lang="en-US" altLang="en-US" sz="1800"/>
              <a:t> W/m</a:t>
            </a:r>
            <a:r>
              <a:rPr lang="en-US" altLang="en-US" sz="1800" baseline="30000"/>
              <a:t>2</a:t>
            </a:r>
            <a:r>
              <a:rPr lang="en-US" altLang="en-US" sz="1800"/>
              <a:t>K</a:t>
            </a:r>
            <a:r>
              <a:rPr lang="en-US" altLang="en-US" sz="1800" baseline="30000"/>
              <a:t>4</a:t>
            </a:r>
          </a:p>
          <a:p>
            <a:pPr eaLnBrk="1" hangingPunct="1">
              <a:spcBef>
                <a:spcPct val="0"/>
              </a:spcBef>
              <a:buFont typeface="Symbol" pitchFamily="18" charset="2"/>
              <a:buChar char="a"/>
            </a:pPr>
            <a:r>
              <a:rPr lang="en-US" altLang="en-US" sz="1800">
                <a:sym typeface="Symbol" pitchFamily="18" charset="2"/>
              </a:rPr>
              <a:t>= Albedo (shinyness)</a:t>
            </a:r>
          </a:p>
          <a:p>
            <a:pPr lvl="1" eaLnBrk="1" hangingPunct="1">
              <a:spcBef>
                <a:spcPct val="0"/>
              </a:spcBef>
              <a:buFontTx/>
              <a:buNone/>
            </a:pPr>
            <a:r>
              <a:rPr lang="en-US" altLang="en-US" sz="1800">
                <a:sym typeface="Symbol" pitchFamily="18" charset="2"/>
              </a:rPr>
              <a:t>Earth = 0.28</a:t>
            </a:r>
          </a:p>
          <a:p>
            <a:pPr lvl="1" eaLnBrk="1" hangingPunct="1">
              <a:spcBef>
                <a:spcPct val="0"/>
              </a:spcBef>
              <a:buFontTx/>
              <a:buNone/>
            </a:pPr>
            <a:r>
              <a:rPr lang="en-US" altLang="en-US" sz="1800">
                <a:sym typeface="Symbol" pitchFamily="18" charset="2"/>
              </a:rPr>
              <a:t>Mars = 0.17</a:t>
            </a:r>
          </a:p>
          <a:p>
            <a:pPr lvl="1" eaLnBrk="1" hangingPunct="1">
              <a:spcBef>
                <a:spcPct val="0"/>
              </a:spcBef>
              <a:buFontTx/>
              <a:buNone/>
            </a:pPr>
            <a:r>
              <a:rPr lang="en-US" altLang="en-US" sz="1800">
                <a:sym typeface="Symbol" pitchFamily="18" charset="2"/>
              </a:rPr>
              <a:t>Jupiter = 0.73</a:t>
            </a:r>
          </a:p>
          <a:p>
            <a:pPr lvl="1" eaLnBrk="1" hangingPunct="1">
              <a:spcBef>
                <a:spcPct val="0"/>
              </a:spcBef>
              <a:buFontTx/>
              <a:buNone/>
            </a:pPr>
            <a:r>
              <a:rPr lang="en-US" altLang="en-US" sz="1800">
                <a:sym typeface="Symbol" pitchFamily="18" charset="2"/>
              </a:rPr>
              <a:t>Venus = 0.71</a:t>
            </a:r>
          </a:p>
          <a:p>
            <a:pPr eaLnBrk="1" hangingPunct="1">
              <a:spcBef>
                <a:spcPct val="0"/>
              </a:spcBef>
              <a:buFontTx/>
              <a:buNone/>
            </a:pPr>
            <a:r>
              <a:rPr lang="en-US" altLang="en-US" sz="1800">
                <a:sym typeface="Symbol" pitchFamily="18" charset="2"/>
              </a:rPr>
              <a:t>Es = solar energy input</a:t>
            </a:r>
          </a:p>
          <a:p>
            <a:pPr lvl="1" eaLnBrk="1" hangingPunct="1">
              <a:spcBef>
                <a:spcPct val="0"/>
              </a:spcBef>
              <a:buFontTx/>
              <a:buNone/>
            </a:pPr>
            <a:r>
              <a:rPr lang="en-US" altLang="en-US" sz="1800">
                <a:sym typeface="Symbol" pitchFamily="18" charset="2"/>
              </a:rPr>
              <a:t>Earth = 1380 W/m</a:t>
            </a:r>
            <a:r>
              <a:rPr lang="en-US" altLang="en-US" sz="1800" baseline="30000">
                <a:sym typeface="Symbol" pitchFamily="18" charset="2"/>
              </a:rPr>
              <a:t>2</a:t>
            </a:r>
          </a:p>
          <a:p>
            <a:pPr lvl="1" eaLnBrk="1" hangingPunct="1">
              <a:spcBef>
                <a:spcPct val="0"/>
              </a:spcBef>
              <a:buFontTx/>
              <a:buNone/>
            </a:pPr>
            <a:r>
              <a:rPr lang="en-US" altLang="en-US" sz="1800">
                <a:sym typeface="Symbol" pitchFamily="18" charset="2"/>
              </a:rPr>
              <a:t>Mars = 600</a:t>
            </a:r>
          </a:p>
          <a:p>
            <a:pPr lvl="1" eaLnBrk="1" hangingPunct="1">
              <a:spcBef>
                <a:spcPct val="0"/>
              </a:spcBef>
              <a:buFontTx/>
              <a:buNone/>
            </a:pPr>
            <a:r>
              <a:rPr lang="en-US" altLang="en-US" sz="1800">
                <a:sym typeface="Symbol" pitchFamily="18" charset="2"/>
              </a:rPr>
              <a:t>Venus = 2600</a:t>
            </a:r>
          </a:p>
        </p:txBody>
      </p:sp>
      <p:sp>
        <p:nvSpPr>
          <p:cNvPr id="10244" name="Rectangle 4"/>
          <p:cNvSpPr>
            <a:spLocks noChangeArrowheads="1"/>
          </p:cNvSpPr>
          <p:nvPr/>
        </p:nvSpPr>
        <p:spPr bwMode="auto">
          <a:xfrm>
            <a:off x="1752600" y="2971800"/>
            <a:ext cx="3173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a:t>If E</a:t>
            </a:r>
            <a:r>
              <a:rPr lang="en-US" altLang="en-US" sz="3600" baseline="-25000"/>
              <a:t>in</a:t>
            </a:r>
            <a:r>
              <a:rPr lang="en-US" altLang="en-US" sz="3600"/>
              <a:t> = E</a:t>
            </a:r>
            <a:r>
              <a:rPr lang="en-US" altLang="en-US" sz="3600" baseline="-25000"/>
              <a:t>out</a:t>
            </a:r>
            <a:r>
              <a:rPr lang="en-US" altLang="en-US" sz="3600"/>
              <a:t>, then</a:t>
            </a:r>
          </a:p>
          <a:p>
            <a:pPr eaLnBrk="1" hangingPunct="1">
              <a:spcBef>
                <a:spcPct val="0"/>
              </a:spcBef>
              <a:buFontTx/>
              <a:buNone/>
            </a:pPr>
            <a:endParaRPr lang="en-US" altLang="en-US" sz="3600"/>
          </a:p>
          <a:p>
            <a:pPr eaLnBrk="1" hangingPunct="1">
              <a:spcBef>
                <a:spcPct val="0"/>
              </a:spcBef>
              <a:buFontTx/>
              <a:buNone/>
            </a:pPr>
            <a:endParaRPr lang="en-US" altLang="en-US" sz="3600"/>
          </a:p>
          <a:p>
            <a:pPr eaLnBrk="1" hangingPunct="1">
              <a:spcBef>
                <a:spcPct val="0"/>
              </a:spcBef>
              <a:buFontTx/>
              <a:buNone/>
            </a:pPr>
            <a:endParaRPr lang="en-US" altLang="en-US" sz="3600"/>
          </a:p>
        </p:txBody>
      </p:sp>
      <p:sp>
        <p:nvSpPr>
          <p:cNvPr id="10245" name="TextBox 5"/>
          <p:cNvSpPr txBox="1">
            <a:spLocks noChangeArrowheads="1"/>
          </p:cNvSpPr>
          <p:nvPr/>
        </p:nvSpPr>
        <p:spPr bwMode="auto">
          <a:xfrm>
            <a:off x="304800" y="304800"/>
            <a:ext cx="3481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a:t>Global Energy Balance</a:t>
            </a:r>
            <a:r>
              <a:rPr lang="en-US" altLang="en-US" sz="1800"/>
              <a:t>:</a:t>
            </a:r>
          </a:p>
        </p:txBody>
      </p:sp>
      <p:graphicFrame>
        <p:nvGraphicFramePr>
          <p:cNvPr id="10246" name="Object 3"/>
          <p:cNvGraphicFramePr>
            <a:graphicFrameLocks noChangeAspect="1"/>
          </p:cNvGraphicFramePr>
          <p:nvPr/>
        </p:nvGraphicFramePr>
        <p:xfrm>
          <a:off x="1676400" y="914400"/>
          <a:ext cx="3954463" cy="1066800"/>
        </p:xfrm>
        <a:graphic>
          <a:graphicData uri="http://schemas.openxmlformats.org/presentationml/2006/ole">
            <mc:AlternateContent xmlns:mc="http://schemas.openxmlformats.org/markup-compatibility/2006">
              <mc:Choice xmlns:v="urn:schemas-microsoft-com:vml" Requires="v">
                <p:oleObj spid="_x0000_s10257" name="Equation" r:id="rId4" imgW="965200" imgH="393700" progId="">
                  <p:embed/>
                </p:oleObj>
              </mc:Choice>
              <mc:Fallback>
                <p:oleObj name="Equation" r:id="rId4" imgW="965200" imgH="3937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4400"/>
                        <a:ext cx="3954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4"/>
          <p:cNvGraphicFramePr>
            <a:graphicFrameLocks noChangeAspect="1"/>
          </p:cNvGraphicFramePr>
          <p:nvPr/>
        </p:nvGraphicFramePr>
        <p:xfrm>
          <a:off x="1828800" y="3810000"/>
          <a:ext cx="2986088" cy="1143000"/>
        </p:xfrm>
        <a:graphic>
          <a:graphicData uri="http://schemas.openxmlformats.org/presentationml/2006/ole">
            <mc:AlternateContent xmlns:mc="http://schemas.openxmlformats.org/markup-compatibility/2006">
              <mc:Choice xmlns:v="urn:schemas-microsoft-com:vml" Requires="v">
                <p:oleObj spid="_x0000_s10258" name="Equation" r:id="rId6" imgW="1028254" imgH="393529" progId="">
                  <p:embed/>
                </p:oleObj>
              </mc:Choice>
              <mc:Fallback>
                <p:oleObj name="Equation" r:id="rId6" imgW="1028254" imgH="393529"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810000"/>
                        <a:ext cx="29860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28320" y="176400"/>
              <a:ext cx="8050320" cy="3354840"/>
            </p14:xfrm>
          </p:contentPart>
        </mc:Choice>
        <mc:Fallback xmlns="">
          <p:pic>
            <p:nvPicPr>
              <p:cNvPr id="3" name="Ink 2"/>
              <p:cNvPicPr/>
              <p:nvPr/>
            </p:nvPicPr>
            <p:blipFill>
              <a:blip r:embed="rId9"/>
              <a:stretch>
                <a:fillRect/>
              </a:stretch>
            </p:blipFill>
            <p:spPr>
              <a:xfrm>
                <a:off x="318240" y="168480"/>
                <a:ext cx="8070120" cy="337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 name="Ink 1"/>
              <p14:cNvContentPartPr/>
              <p14:nvPr/>
            </p14:nvContentPartPr>
            <p14:xfrm>
              <a:off x="1339560" y="741240"/>
              <a:ext cx="7697880" cy="5947560"/>
            </p14:xfrm>
          </p:contentPart>
        </mc:Choice>
        <mc:Fallback>
          <p:pic>
            <p:nvPicPr>
              <p:cNvPr id="2" name="Ink 1"/>
              <p:cNvPicPr/>
              <p:nvPr/>
            </p:nvPicPr>
            <p:blipFill>
              <a:blip r:embed="rId11"/>
              <a:stretch>
                <a:fillRect/>
              </a:stretch>
            </p:blipFill>
            <p:spPr>
              <a:xfrm>
                <a:off x="1330200" y="731880"/>
                <a:ext cx="7716600" cy="596628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457200" y="533400"/>
          <a:ext cx="4406900" cy="1752600"/>
        </p:xfrm>
        <a:graphic>
          <a:graphicData uri="http://schemas.openxmlformats.org/presentationml/2006/ole">
            <mc:AlternateContent xmlns:mc="http://schemas.openxmlformats.org/markup-compatibility/2006">
              <mc:Choice xmlns:v="urn:schemas-microsoft-com:vml" Requires="v">
                <p:oleObj spid="_x0000_s70660" name="Equation" r:id="rId4" imgW="1117115" imgH="444307" progId="">
                  <p:embed/>
                </p:oleObj>
              </mc:Choice>
              <mc:Fallback>
                <p:oleObj name="Equation" r:id="rId4" imgW="1117115" imgH="44430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
                        <a:ext cx="4406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ChangeArrowheads="1"/>
          </p:cNvSpPr>
          <p:nvPr/>
        </p:nvSpPr>
        <p:spPr bwMode="auto">
          <a:xfrm>
            <a:off x="5999163" y="762000"/>
            <a:ext cx="2482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s"/>
            </a:pPr>
            <a:r>
              <a:rPr lang="en-US" altLang="en-US" sz="1800"/>
              <a:t>= 5.67 x 10</a:t>
            </a:r>
            <a:r>
              <a:rPr lang="en-US" altLang="en-US" sz="1800" baseline="30000"/>
              <a:t>-8</a:t>
            </a:r>
            <a:r>
              <a:rPr lang="en-US" altLang="en-US" sz="1800"/>
              <a:t> W/m</a:t>
            </a:r>
            <a:r>
              <a:rPr lang="en-US" altLang="en-US" sz="1800" baseline="30000"/>
              <a:t>2</a:t>
            </a:r>
            <a:r>
              <a:rPr lang="en-US" altLang="en-US" sz="1800"/>
              <a:t>K</a:t>
            </a:r>
            <a:r>
              <a:rPr lang="en-US" altLang="en-US" sz="1800" baseline="30000"/>
              <a:t>4</a:t>
            </a:r>
          </a:p>
          <a:p>
            <a:pPr eaLnBrk="1" hangingPunct="1">
              <a:spcBef>
                <a:spcPct val="0"/>
              </a:spcBef>
              <a:buFont typeface="Symbol" pitchFamily="18" charset="2"/>
              <a:buChar char="a"/>
            </a:pPr>
            <a:r>
              <a:rPr lang="en-US" altLang="en-US" sz="1800">
                <a:sym typeface="Symbol" pitchFamily="18" charset="2"/>
              </a:rPr>
              <a:t>= Albedo</a:t>
            </a:r>
          </a:p>
          <a:p>
            <a:pPr lvl="1" eaLnBrk="1" hangingPunct="1">
              <a:spcBef>
                <a:spcPct val="0"/>
              </a:spcBef>
              <a:buFontTx/>
              <a:buNone/>
            </a:pPr>
            <a:r>
              <a:rPr lang="en-US" altLang="en-US" sz="1800">
                <a:sym typeface="Symbol" pitchFamily="18" charset="2"/>
              </a:rPr>
              <a:t>Earth = 0.28</a:t>
            </a:r>
          </a:p>
          <a:p>
            <a:pPr lvl="1" eaLnBrk="1" hangingPunct="1">
              <a:spcBef>
                <a:spcPct val="0"/>
              </a:spcBef>
              <a:buFontTx/>
              <a:buNone/>
            </a:pPr>
            <a:r>
              <a:rPr lang="en-US" altLang="en-US" sz="1800">
                <a:sym typeface="Symbol" pitchFamily="18" charset="2"/>
              </a:rPr>
              <a:t>Mars = 0.17</a:t>
            </a:r>
          </a:p>
          <a:p>
            <a:pPr lvl="1" eaLnBrk="1" hangingPunct="1">
              <a:spcBef>
                <a:spcPct val="0"/>
              </a:spcBef>
              <a:buFontTx/>
              <a:buNone/>
            </a:pPr>
            <a:r>
              <a:rPr lang="en-US" altLang="en-US" sz="1800">
                <a:sym typeface="Symbol" pitchFamily="18" charset="2"/>
              </a:rPr>
              <a:t>Jupiter = 0.73</a:t>
            </a:r>
          </a:p>
          <a:p>
            <a:pPr lvl="1" eaLnBrk="1" hangingPunct="1">
              <a:spcBef>
                <a:spcPct val="0"/>
              </a:spcBef>
              <a:buFontTx/>
              <a:buNone/>
            </a:pPr>
            <a:r>
              <a:rPr lang="en-US" altLang="en-US" sz="1800">
                <a:sym typeface="Symbol" pitchFamily="18" charset="2"/>
              </a:rPr>
              <a:t>Venus = 0.71</a:t>
            </a:r>
          </a:p>
          <a:p>
            <a:pPr eaLnBrk="1" hangingPunct="1">
              <a:spcBef>
                <a:spcPct val="0"/>
              </a:spcBef>
              <a:buFontTx/>
              <a:buNone/>
            </a:pPr>
            <a:r>
              <a:rPr lang="en-US" altLang="en-US" sz="1800">
                <a:sym typeface="Symbol" pitchFamily="18" charset="2"/>
              </a:rPr>
              <a:t>E</a:t>
            </a:r>
            <a:r>
              <a:rPr lang="en-US" altLang="en-US" sz="1800" baseline="-25000">
                <a:sym typeface="Symbol" pitchFamily="18" charset="2"/>
              </a:rPr>
              <a:t>s</a:t>
            </a:r>
            <a:r>
              <a:rPr lang="en-US" altLang="en-US" sz="1800">
                <a:sym typeface="Symbol" pitchFamily="18" charset="2"/>
              </a:rPr>
              <a:t> = solar energy input</a:t>
            </a:r>
          </a:p>
          <a:p>
            <a:pPr lvl="1" eaLnBrk="1" hangingPunct="1">
              <a:spcBef>
                <a:spcPct val="0"/>
              </a:spcBef>
              <a:buFontTx/>
              <a:buNone/>
            </a:pPr>
            <a:r>
              <a:rPr lang="en-US" altLang="en-US" sz="1800">
                <a:sym typeface="Symbol" pitchFamily="18" charset="2"/>
              </a:rPr>
              <a:t>Earth = 1380 W/m</a:t>
            </a:r>
            <a:r>
              <a:rPr lang="en-US" altLang="en-US" sz="1800" baseline="30000">
                <a:sym typeface="Symbol" pitchFamily="18" charset="2"/>
              </a:rPr>
              <a:t>2</a:t>
            </a:r>
          </a:p>
          <a:p>
            <a:pPr lvl="1" eaLnBrk="1" hangingPunct="1">
              <a:spcBef>
                <a:spcPct val="0"/>
              </a:spcBef>
              <a:buFontTx/>
              <a:buNone/>
            </a:pPr>
            <a:r>
              <a:rPr lang="en-US" altLang="en-US" sz="1800">
                <a:sym typeface="Symbol" pitchFamily="18" charset="2"/>
              </a:rPr>
              <a:t>Mars = 600</a:t>
            </a:r>
          </a:p>
          <a:p>
            <a:pPr lvl="1" eaLnBrk="1" hangingPunct="1">
              <a:spcBef>
                <a:spcPct val="0"/>
              </a:spcBef>
              <a:buFontTx/>
              <a:buNone/>
            </a:pPr>
            <a:r>
              <a:rPr lang="en-US" altLang="en-US" sz="1800">
                <a:sym typeface="Symbol" pitchFamily="18" charset="2"/>
              </a:rPr>
              <a:t>Venus = 2600</a:t>
            </a:r>
          </a:p>
        </p:txBody>
      </p:sp>
      <p:sp>
        <p:nvSpPr>
          <p:cNvPr id="11268" name="TextBox 3"/>
          <p:cNvSpPr txBox="1">
            <a:spLocks noChangeArrowheads="1"/>
          </p:cNvSpPr>
          <p:nvPr/>
        </p:nvSpPr>
        <p:spPr bwMode="auto">
          <a:xfrm>
            <a:off x="304800" y="2743200"/>
            <a:ext cx="5133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Try for Earth: Calculate average temperature of Earth</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5" name="TextBox 4"/>
          <p:cNvSpPr txBox="1">
            <a:spLocks noChangeArrowheads="1"/>
          </p:cNvSpPr>
          <p:nvPr/>
        </p:nvSpPr>
        <p:spPr bwMode="auto">
          <a:xfrm>
            <a:off x="381000" y="5562600"/>
            <a:ext cx="113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Of Venus?</a:t>
            </a:r>
          </a:p>
          <a:p>
            <a:pPr eaLnBrk="1" hangingPunct="1">
              <a:spcBef>
                <a:spcPct val="0"/>
              </a:spcBef>
              <a:buFontTx/>
              <a:buNone/>
            </a:pPr>
            <a:endParaRPr lang="en-US" altLang="en-US" sz="1800"/>
          </a:p>
        </p:txBody>
      </p:sp>
    </p:spTree>
    <p:extLst>
      <p:ext uri="{BB962C8B-B14F-4D97-AF65-F5344CB8AC3E}">
        <p14:creationId xmlns:p14="http://schemas.microsoft.com/office/powerpoint/2010/main" val="163739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28600" y="304800"/>
            <a:ext cx="76930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a:t>Greenhouse Effect</a:t>
            </a:r>
            <a:r>
              <a:rPr lang="en-US" altLang="en-US" sz="2800"/>
              <a:t>: </a:t>
            </a:r>
          </a:p>
          <a:p>
            <a:pPr eaLnBrk="1" hangingPunct="1">
              <a:spcBef>
                <a:spcPct val="0"/>
              </a:spcBef>
              <a:buFontTx/>
              <a:buNone/>
            </a:pPr>
            <a:endParaRPr lang="en-US" altLang="en-US" sz="2800"/>
          </a:p>
          <a:p>
            <a:pPr eaLnBrk="1" hangingPunct="1">
              <a:spcBef>
                <a:spcPct val="0"/>
              </a:spcBef>
              <a:buFontTx/>
              <a:buNone/>
            </a:pPr>
            <a:r>
              <a:rPr lang="en-US" altLang="en-US" sz="2800"/>
              <a:t>Some energy radiated back to space is </a:t>
            </a:r>
          </a:p>
          <a:p>
            <a:pPr eaLnBrk="1" hangingPunct="1">
              <a:spcBef>
                <a:spcPct val="0"/>
              </a:spcBef>
              <a:buFontTx/>
              <a:buNone/>
            </a:pPr>
            <a:r>
              <a:rPr lang="en-US" altLang="en-US" sz="2800"/>
              <a:t>captured and re-radiated back to Earth.</a:t>
            </a:r>
          </a:p>
          <a:p>
            <a:pPr eaLnBrk="1" hangingPunct="1">
              <a:spcBef>
                <a:spcPct val="0"/>
              </a:spcBef>
              <a:buFontTx/>
              <a:buNone/>
            </a:pPr>
            <a:endParaRPr lang="en-US" altLang="en-US" sz="2800"/>
          </a:p>
          <a:p>
            <a:pPr eaLnBrk="1" hangingPunct="1">
              <a:spcBef>
                <a:spcPct val="0"/>
              </a:spcBef>
              <a:buFontTx/>
              <a:buNone/>
            </a:pPr>
            <a:r>
              <a:rPr lang="en-US" altLang="en-US" sz="2800" i="1"/>
              <a:t>f</a:t>
            </a:r>
            <a:r>
              <a:rPr lang="en-US" altLang="en-US" sz="2800"/>
              <a:t> = IR transmission factor = fraction energy escaping</a:t>
            </a:r>
          </a:p>
          <a:p>
            <a:pPr eaLnBrk="1" hangingPunct="1">
              <a:spcBef>
                <a:spcPct val="0"/>
              </a:spcBef>
              <a:buFontTx/>
              <a:buNone/>
            </a:pPr>
            <a:endParaRPr lang="en-US" altLang="en-US" sz="2800"/>
          </a:p>
          <a:p>
            <a:pPr eaLnBrk="1" hangingPunct="1">
              <a:spcBef>
                <a:spcPct val="0"/>
              </a:spcBef>
              <a:buFontTx/>
              <a:buNone/>
            </a:pPr>
            <a:r>
              <a:rPr lang="en-US" altLang="en-US" sz="2800"/>
              <a:t>So:  E</a:t>
            </a:r>
            <a:r>
              <a:rPr lang="en-US" altLang="en-US" sz="2800" baseline="-25000"/>
              <a:t>out</a:t>
            </a:r>
            <a:r>
              <a:rPr lang="en-US" altLang="en-US" sz="2800"/>
              <a:t> = f</a:t>
            </a:r>
            <a:r>
              <a:rPr lang="en-US" altLang="en-US" sz="2800">
                <a:sym typeface="Symbol" pitchFamily="18" charset="2"/>
              </a:rPr>
              <a:t>T</a:t>
            </a:r>
            <a:r>
              <a:rPr lang="en-US" altLang="en-US" sz="2800" baseline="30000">
                <a:sym typeface="Symbol" pitchFamily="18" charset="2"/>
              </a:rPr>
              <a:t>4</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63520" y="2849760"/>
              <a:ext cx="7331760" cy="1792080"/>
            </p14:xfrm>
          </p:contentPart>
        </mc:Choice>
        <mc:Fallback>
          <p:pic>
            <p:nvPicPr>
              <p:cNvPr id="2" name="Ink 1"/>
              <p:cNvPicPr/>
              <p:nvPr/>
            </p:nvPicPr>
            <p:blipFill>
              <a:blip r:embed="rId4"/>
              <a:stretch>
                <a:fillRect/>
              </a:stretch>
            </p:blipFill>
            <p:spPr>
              <a:xfrm>
                <a:off x="254520" y="2834280"/>
                <a:ext cx="7355520" cy="1823400"/>
              </a:xfrm>
              <a:prstGeom prst="rect">
                <a:avLst/>
              </a:prstGeom>
            </p:spPr>
          </p:pic>
        </mc:Fallback>
      </mc:AlternateContent>
    </p:spTree>
    <p:extLst>
      <p:ext uri="{BB962C8B-B14F-4D97-AF65-F5344CB8AC3E}">
        <p14:creationId xmlns:p14="http://schemas.microsoft.com/office/powerpoint/2010/main" val="1953190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04800" y="533400"/>
          <a:ext cx="4203700" cy="1447800"/>
        </p:xfrm>
        <a:graphic>
          <a:graphicData uri="http://schemas.openxmlformats.org/presentationml/2006/ole">
            <mc:AlternateContent xmlns:mc="http://schemas.openxmlformats.org/markup-compatibility/2006">
              <mc:Choice xmlns:v="urn:schemas-microsoft-com:vml" Requires="v">
                <p:oleObj spid="_x0000_s71685" name="Equation" r:id="rId4" imgW="1143000" imgH="393700" progId="">
                  <p:embed/>
                </p:oleObj>
              </mc:Choice>
              <mc:Fallback>
                <p:oleObj name="Equation" r:id="rId4" imgW="1143000" imgH="3937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42037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2"/>
          <p:cNvSpPr>
            <a:spLocks noChangeArrowheads="1"/>
          </p:cNvSpPr>
          <p:nvPr/>
        </p:nvSpPr>
        <p:spPr bwMode="auto">
          <a:xfrm>
            <a:off x="5999163" y="762000"/>
            <a:ext cx="2482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s"/>
            </a:pPr>
            <a:r>
              <a:rPr lang="en-US" altLang="en-US" sz="1800"/>
              <a:t>= 5.67 x 10</a:t>
            </a:r>
            <a:r>
              <a:rPr lang="en-US" altLang="en-US" sz="1800" baseline="30000"/>
              <a:t>-8</a:t>
            </a:r>
            <a:r>
              <a:rPr lang="en-US" altLang="en-US" sz="1800"/>
              <a:t> W/m</a:t>
            </a:r>
            <a:r>
              <a:rPr lang="en-US" altLang="en-US" sz="1800" baseline="30000"/>
              <a:t>2</a:t>
            </a:r>
            <a:r>
              <a:rPr lang="en-US" altLang="en-US" sz="1800"/>
              <a:t>K</a:t>
            </a:r>
            <a:r>
              <a:rPr lang="en-US" altLang="en-US" sz="1800" baseline="30000"/>
              <a:t>4</a:t>
            </a:r>
          </a:p>
          <a:p>
            <a:pPr eaLnBrk="1" hangingPunct="1">
              <a:spcBef>
                <a:spcPct val="0"/>
              </a:spcBef>
              <a:buFont typeface="Symbol" pitchFamily="18" charset="2"/>
              <a:buChar char="a"/>
            </a:pPr>
            <a:r>
              <a:rPr lang="en-US" altLang="en-US" sz="1800">
                <a:sym typeface="Symbol" pitchFamily="18" charset="2"/>
              </a:rPr>
              <a:t>= Albedo</a:t>
            </a:r>
          </a:p>
          <a:p>
            <a:pPr lvl="1" eaLnBrk="1" hangingPunct="1">
              <a:spcBef>
                <a:spcPct val="0"/>
              </a:spcBef>
              <a:buFontTx/>
              <a:buNone/>
            </a:pPr>
            <a:r>
              <a:rPr lang="en-US" altLang="en-US" sz="1800">
                <a:sym typeface="Symbol" pitchFamily="18" charset="2"/>
              </a:rPr>
              <a:t>Earth = 0.28</a:t>
            </a:r>
          </a:p>
          <a:p>
            <a:pPr lvl="1" eaLnBrk="1" hangingPunct="1">
              <a:spcBef>
                <a:spcPct val="0"/>
              </a:spcBef>
              <a:buFontTx/>
              <a:buNone/>
            </a:pPr>
            <a:r>
              <a:rPr lang="en-US" altLang="en-US" sz="1800">
                <a:sym typeface="Symbol" pitchFamily="18" charset="2"/>
              </a:rPr>
              <a:t>Mars = 0.17</a:t>
            </a:r>
          </a:p>
          <a:p>
            <a:pPr lvl="1" eaLnBrk="1" hangingPunct="1">
              <a:spcBef>
                <a:spcPct val="0"/>
              </a:spcBef>
              <a:buFontTx/>
              <a:buNone/>
            </a:pPr>
            <a:r>
              <a:rPr lang="en-US" altLang="en-US" sz="1800">
                <a:sym typeface="Symbol" pitchFamily="18" charset="2"/>
              </a:rPr>
              <a:t>Jupiter = 0.73</a:t>
            </a:r>
          </a:p>
          <a:p>
            <a:pPr lvl="1" eaLnBrk="1" hangingPunct="1">
              <a:spcBef>
                <a:spcPct val="0"/>
              </a:spcBef>
              <a:buFontTx/>
              <a:buNone/>
            </a:pPr>
            <a:r>
              <a:rPr lang="en-US" altLang="en-US" sz="1800">
                <a:sym typeface="Symbol" pitchFamily="18" charset="2"/>
              </a:rPr>
              <a:t>Venus = 0.71</a:t>
            </a:r>
          </a:p>
          <a:p>
            <a:pPr eaLnBrk="1" hangingPunct="1">
              <a:spcBef>
                <a:spcPct val="0"/>
              </a:spcBef>
              <a:buFontTx/>
              <a:buNone/>
            </a:pPr>
            <a:r>
              <a:rPr lang="en-US" altLang="en-US" sz="1800">
                <a:sym typeface="Symbol" pitchFamily="18" charset="2"/>
              </a:rPr>
              <a:t>E</a:t>
            </a:r>
            <a:r>
              <a:rPr lang="en-US" altLang="en-US" sz="1800" baseline="-25000">
                <a:sym typeface="Symbol" pitchFamily="18" charset="2"/>
              </a:rPr>
              <a:t>s</a:t>
            </a:r>
            <a:r>
              <a:rPr lang="en-US" altLang="en-US" sz="1800">
                <a:sym typeface="Symbol" pitchFamily="18" charset="2"/>
              </a:rPr>
              <a:t> = solar energy input</a:t>
            </a:r>
          </a:p>
          <a:p>
            <a:pPr lvl="1" eaLnBrk="1" hangingPunct="1">
              <a:spcBef>
                <a:spcPct val="0"/>
              </a:spcBef>
              <a:buFontTx/>
              <a:buNone/>
            </a:pPr>
            <a:r>
              <a:rPr lang="en-US" altLang="en-US" sz="1800">
                <a:sym typeface="Symbol" pitchFamily="18" charset="2"/>
              </a:rPr>
              <a:t>Earth = 1380 W/m</a:t>
            </a:r>
            <a:r>
              <a:rPr lang="en-US" altLang="en-US" sz="1800" baseline="30000">
                <a:sym typeface="Symbol" pitchFamily="18" charset="2"/>
              </a:rPr>
              <a:t>2</a:t>
            </a:r>
          </a:p>
          <a:p>
            <a:pPr lvl="1" eaLnBrk="1" hangingPunct="1">
              <a:spcBef>
                <a:spcPct val="0"/>
              </a:spcBef>
              <a:buFontTx/>
              <a:buNone/>
            </a:pPr>
            <a:r>
              <a:rPr lang="en-US" altLang="en-US" sz="1800">
                <a:sym typeface="Symbol" pitchFamily="18" charset="2"/>
              </a:rPr>
              <a:t>Mars = 600</a:t>
            </a:r>
          </a:p>
          <a:p>
            <a:pPr lvl="1" eaLnBrk="1" hangingPunct="1">
              <a:spcBef>
                <a:spcPct val="0"/>
              </a:spcBef>
              <a:buFontTx/>
              <a:buNone/>
            </a:pPr>
            <a:r>
              <a:rPr lang="en-US" altLang="en-US" sz="1800">
                <a:sym typeface="Symbol" pitchFamily="18" charset="2"/>
              </a:rPr>
              <a:t>Venus = 2600</a:t>
            </a:r>
          </a:p>
        </p:txBody>
      </p:sp>
      <p:sp>
        <p:nvSpPr>
          <p:cNvPr id="13316" name="TextBox 3"/>
          <p:cNvSpPr txBox="1">
            <a:spLocks noChangeArrowheads="1"/>
          </p:cNvSpPr>
          <p:nvPr/>
        </p:nvSpPr>
        <p:spPr bwMode="auto">
          <a:xfrm>
            <a:off x="381000" y="2743200"/>
            <a:ext cx="551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Calculate IR transmission factor for Earth: T</a:t>
            </a:r>
            <a:r>
              <a:rPr lang="en-US" altLang="en-US" sz="1800" baseline="-25000"/>
              <a:t>actual</a:t>
            </a:r>
            <a:r>
              <a:rPr lang="en-US" altLang="en-US" sz="1800"/>
              <a:t> = 291 K</a:t>
            </a:r>
          </a:p>
        </p:txBody>
      </p:sp>
      <p:sp>
        <p:nvSpPr>
          <p:cNvPr id="13317" name="TextBox 4"/>
          <p:cNvSpPr txBox="1">
            <a:spLocks noChangeArrowheads="1"/>
          </p:cNvSpPr>
          <p:nvPr/>
        </p:nvSpPr>
        <p:spPr bwMode="auto">
          <a:xfrm>
            <a:off x="381000" y="504031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Calculate IR transmission factor for Venus: T</a:t>
            </a:r>
            <a:r>
              <a:rPr lang="en-US" altLang="en-US" sz="1800" baseline="-25000"/>
              <a:t>actual</a:t>
            </a:r>
            <a:r>
              <a:rPr lang="en-US" altLang="en-US" sz="1800"/>
              <a:t> = 750 K</a:t>
            </a:r>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93760" y="300240"/>
              <a:ext cx="8519400" cy="5950440"/>
            </p14:xfrm>
          </p:contentPart>
        </mc:Choice>
        <mc:Fallback>
          <p:pic>
            <p:nvPicPr>
              <p:cNvPr id="2" name="Ink 1"/>
              <p:cNvPicPr/>
              <p:nvPr/>
            </p:nvPicPr>
            <p:blipFill>
              <a:blip r:embed="rId7"/>
              <a:stretch>
                <a:fillRect/>
              </a:stretch>
            </p:blipFill>
            <p:spPr>
              <a:xfrm>
                <a:off x="279360" y="285480"/>
                <a:ext cx="8548920" cy="5968800"/>
              </a:xfrm>
              <a:prstGeom prst="rect">
                <a:avLst/>
              </a:prstGeom>
            </p:spPr>
          </p:pic>
        </mc:Fallback>
      </mc:AlternateContent>
    </p:spTree>
    <p:extLst>
      <p:ext uri="{BB962C8B-B14F-4D97-AF65-F5344CB8AC3E}">
        <p14:creationId xmlns:p14="http://schemas.microsoft.com/office/powerpoint/2010/main" val="2832547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50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8600" y="304800"/>
            <a:ext cx="7646988"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u="sng"/>
              <a:t>Climate Modeling</a:t>
            </a:r>
            <a:endParaRPr lang="en-US" altLang="en-US"/>
          </a:p>
          <a:p>
            <a:pPr eaLnBrk="1" hangingPunct="1">
              <a:spcBef>
                <a:spcPct val="0"/>
              </a:spcBef>
              <a:buFontTx/>
              <a:buNone/>
            </a:pPr>
            <a:endParaRPr lang="en-US" altLang="en-US" sz="2800"/>
          </a:p>
          <a:p>
            <a:pPr eaLnBrk="1" hangingPunct="1">
              <a:spcBef>
                <a:spcPct val="0"/>
              </a:spcBef>
              <a:buFontTx/>
              <a:buNone/>
            </a:pPr>
            <a:r>
              <a:rPr lang="en-US" altLang="en-US"/>
              <a:t>Determine all the relationships.</a:t>
            </a:r>
          </a:p>
          <a:p>
            <a:pPr eaLnBrk="1" hangingPunct="1">
              <a:spcBef>
                <a:spcPct val="0"/>
              </a:spcBef>
              <a:buFontTx/>
              <a:buNone/>
            </a:pPr>
            <a:r>
              <a:rPr lang="en-US" altLang="en-US">
                <a:sym typeface="Symbol" pitchFamily="18" charset="2"/>
              </a:rPr>
              <a:t>Predict amounts and rates.</a:t>
            </a:r>
          </a:p>
          <a:p>
            <a:pPr eaLnBrk="1" hangingPunct="1">
              <a:spcBef>
                <a:spcPct val="0"/>
              </a:spcBef>
              <a:buFontTx/>
              <a:buNone/>
            </a:pPr>
            <a:r>
              <a:rPr lang="en-US" altLang="en-US">
                <a:sym typeface="Symbol" pitchFamily="18" charset="2"/>
              </a:rPr>
              <a:t>Feedback loops: positive and negative.</a:t>
            </a:r>
          </a:p>
          <a:p>
            <a:pPr eaLnBrk="1" hangingPunct="1">
              <a:spcBef>
                <a:spcPct val="0"/>
              </a:spcBef>
              <a:buFontTx/>
              <a:buNone/>
            </a:pPr>
            <a:endParaRPr lang="en-US" altLang="en-US">
              <a:sym typeface="Symbol" pitchFamily="18" charset="2"/>
            </a:endParaRPr>
          </a:p>
          <a:p>
            <a:pPr eaLnBrk="1" hangingPunct="1">
              <a:spcBef>
                <a:spcPct val="0"/>
              </a:spcBef>
              <a:buFontTx/>
              <a:buNone/>
            </a:pPr>
            <a:r>
              <a:rPr lang="en-US" altLang="en-US">
                <a:sym typeface="Symbol" pitchFamily="18" charset="2"/>
              </a:rPr>
              <a:t>Simulate into the future by iterative method.</a:t>
            </a:r>
          </a:p>
          <a:p>
            <a:pPr eaLnBrk="1" hangingPunct="1">
              <a:spcBef>
                <a:spcPct val="0"/>
              </a:spcBef>
              <a:buFontTx/>
              <a:buNone/>
            </a:pPr>
            <a:endParaRPr lang="en-US" altLang="en-US">
              <a:sym typeface="Symbol" pitchFamily="18" charset="2"/>
            </a:endParaRPr>
          </a:p>
          <a:p>
            <a:pPr eaLnBrk="1" hangingPunct="1">
              <a:spcBef>
                <a:spcPct val="0"/>
              </a:spcBef>
              <a:buFontTx/>
              <a:buNone/>
            </a:pPr>
            <a:endParaRPr lang="en-US" altLang="en-US">
              <a:sym typeface="Symbol" pitchFamily="18" charset="2"/>
            </a:endParaRPr>
          </a:p>
          <a:p>
            <a:pPr eaLnBrk="1" hangingPunct="1">
              <a:spcBef>
                <a:spcPct val="0"/>
              </a:spcBef>
              <a:buFontTx/>
              <a:buNone/>
            </a:pPr>
            <a:r>
              <a:rPr lang="en-US" altLang="en-US">
                <a:sym typeface="Symbol" pitchFamily="18" charset="2"/>
              </a:rPr>
              <a:t>How do you test your model?</a:t>
            </a:r>
          </a:p>
        </p:txBody>
      </p:sp>
    </p:spTree>
    <p:extLst>
      <p:ext uri="{BB962C8B-B14F-4D97-AF65-F5344CB8AC3E}">
        <p14:creationId xmlns:p14="http://schemas.microsoft.com/office/powerpoint/2010/main" val="2959754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17588"/>
            <a:ext cx="80010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381000" y="609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Element Cycles</a:t>
            </a: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949680" y="870840"/>
              <a:ext cx="7628040" cy="3889440"/>
            </p14:xfrm>
          </p:contentPart>
        </mc:Choice>
        <mc:Fallback>
          <p:pic>
            <p:nvPicPr>
              <p:cNvPr id="2" name="Ink 1"/>
              <p:cNvPicPr/>
              <p:nvPr/>
            </p:nvPicPr>
            <p:blipFill>
              <a:blip r:embed="rId5"/>
              <a:stretch>
                <a:fillRect/>
              </a:stretch>
            </p:blipFill>
            <p:spPr>
              <a:xfrm>
                <a:off x="934200" y="855000"/>
                <a:ext cx="7659000" cy="3920400"/>
              </a:xfrm>
              <a:prstGeom prst="rect">
                <a:avLst/>
              </a:prstGeom>
            </p:spPr>
          </p:pic>
        </mc:Fallback>
      </mc:AlternateContent>
    </p:spTree>
    <p:extLst>
      <p:ext uri="{BB962C8B-B14F-4D97-AF65-F5344CB8AC3E}">
        <p14:creationId xmlns:p14="http://schemas.microsoft.com/office/powerpoint/2010/main" val="338841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890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381000" y="609600"/>
            <a:ext cx="404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Element Cycles: reservoirs and fluxes</a:t>
            </a:r>
          </a:p>
        </p:txBody>
      </p:sp>
    </p:spTree>
    <p:extLst>
      <p:ext uri="{BB962C8B-B14F-4D97-AF65-F5344CB8AC3E}">
        <p14:creationId xmlns:p14="http://schemas.microsoft.com/office/powerpoint/2010/main" val="3310212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762000" y="381000"/>
            <a:ext cx="780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a:latin typeface="Arial" charset="0"/>
              </a:rPr>
              <a:t>Come Up with Relationships to include in model</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792800" y="1403640"/>
              <a:ext cx="4268520" cy="3026520"/>
            </p14:xfrm>
          </p:contentPart>
        </mc:Choice>
        <mc:Fallback>
          <p:pic>
            <p:nvPicPr>
              <p:cNvPr id="2" name="Ink 1"/>
              <p:cNvPicPr/>
              <p:nvPr/>
            </p:nvPicPr>
            <p:blipFill>
              <a:blip r:embed="rId4"/>
              <a:stretch>
                <a:fillRect/>
              </a:stretch>
            </p:blipFill>
            <p:spPr>
              <a:xfrm>
                <a:off x="1784880" y="1396800"/>
                <a:ext cx="4291920" cy="3036960"/>
              </a:xfrm>
              <a:prstGeom prst="rect">
                <a:avLst/>
              </a:prstGeom>
            </p:spPr>
          </p:pic>
        </mc:Fallback>
      </mc:AlternateContent>
    </p:spTree>
    <p:extLst>
      <p:ext uri="{BB962C8B-B14F-4D97-AF65-F5344CB8AC3E}">
        <p14:creationId xmlns:p14="http://schemas.microsoft.com/office/powerpoint/2010/main" val="1210437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globalwarmingart.com/images/thumb/a/aa/Global_Warming_Predictions.png/350px-Global_Warming_Predic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635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926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www.nature.com/ngeo/journal/v5/n4/images/ngeo143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296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894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762000" y="381000"/>
            <a:ext cx="3005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a:latin typeface="Arial" charset="0"/>
              </a:rPr>
              <a:t>Modeling in Excel</a:t>
            </a:r>
          </a:p>
        </p:txBody>
      </p:sp>
    </p:spTree>
    <p:extLst>
      <p:ext uri="{BB962C8B-B14F-4D97-AF65-F5344CB8AC3E}">
        <p14:creationId xmlns:p14="http://schemas.microsoft.com/office/powerpoint/2010/main" val="172270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457200" y="533400"/>
          <a:ext cx="4406900" cy="1752600"/>
        </p:xfrm>
        <a:graphic>
          <a:graphicData uri="http://schemas.openxmlformats.org/presentationml/2006/ole">
            <mc:AlternateContent xmlns:mc="http://schemas.openxmlformats.org/markup-compatibility/2006">
              <mc:Choice xmlns:v="urn:schemas-microsoft-com:vml" Requires="v">
                <p:oleObj spid="_x0000_s11274" name="Equation" r:id="rId4" imgW="1117115" imgH="444307" progId="">
                  <p:embed/>
                </p:oleObj>
              </mc:Choice>
              <mc:Fallback>
                <p:oleObj name="Equation" r:id="rId4" imgW="1117115" imgH="44430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3400"/>
                        <a:ext cx="4406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ChangeArrowheads="1"/>
          </p:cNvSpPr>
          <p:nvPr/>
        </p:nvSpPr>
        <p:spPr bwMode="auto">
          <a:xfrm>
            <a:off x="5999163" y="762000"/>
            <a:ext cx="2482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s"/>
            </a:pPr>
            <a:r>
              <a:rPr lang="en-US" altLang="en-US" sz="1800"/>
              <a:t>= 5.67 x 10</a:t>
            </a:r>
            <a:r>
              <a:rPr lang="en-US" altLang="en-US" sz="1800" baseline="30000"/>
              <a:t>-8</a:t>
            </a:r>
            <a:r>
              <a:rPr lang="en-US" altLang="en-US" sz="1800"/>
              <a:t> W/m</a:t>
            </a:r>
            <a:r>
              <a:rPr lang="en-US" altLang="en-US" sz="1800" baseline="30000"/>
              <a:t>2</a:t>
            </a:r>
            <a:r>
              <a:rPr lang="en-US" altLang="en-US" sz="1800"/>
              <a:t>K</a:t>
            </a:r>
            <a:r>
              <a:rPr lang="en-US" altLang="en-US" sz="1800" baseline="30000"/>
              <a:t>4</a:t>
            </a:r>
          </a:p>
          <a:p>
            <a:pPr eaLnBrk="1" hangingPunct="1">
              <a:spcBef>
                <a:spcPct val="0"/>
              </a:spcBef>
              <a:buFont typeface="Symbol" pitchFamily="18" charset="2"/>
              <a:buChar char="a"/>
            </a:pPr>
            <a:r>
              <a:rPr lang="en-US" altLang="en-US" sz="1800">
                <a:sym typeface="Symbol" pitchFamily="18" charset="2"/>
              </a:rPr>
              <a:t>= Albedo</a:t>
            </a:r>
          </a:p>
          <a:p>
            <a:pPr lvl="1" eaLnBrk="1" hangingPunct="1">
              <a:spcBef>
                <a:spcPct val="0"/>
              </a:spcBef>
              <a:buFontTx/>
              <a:buNone/>
            </a:pPr>
            <a:r>
              <a:rPr lang="en-US" altLang="en-US" sz="1800">
                <a:sym typeface="Symbol" pitchFamily="18" charset="2"/>
              </a:rPr>
              <a:t>Earth = 0.28</a:t>
            </a:r>
          </a:p>
          <a:p>
            <a:pPr lvl="1" eaLnBrk="1" hangingPunct="1">
              <a:spcBef>
                <a:spcPct val="0"/>
              </a:spcBef>
              <a:buFontTx/>
              <a:buNone/>
            </a:pPr>
            <a:r>
              <a:rPr lang="en-US" altLang="en-US" sz="1800">
                <a:sym typeface="Symbol" pitchFamily="18" charset="2"/>
              </a:rPr>
              <a:t>Mars = 0.17</a:t>
            </a:r>
          </a:p>
          <a:p>
            <a:pPr lvl="1" eaLnBrk="1" hangingPunct="1">
              <a:spcBef>
                <a:spcPct val="0"/>
              </a:spcBef>
              <a:buFontTx/>
              <a:buNone/>
            </a:pPr>
            <a:r>
              <a:rPr lang="en-US" altLang="en-US" sz="1800">
                <a:sym typeface="Symbol" pitchFamily="18" charset="2"/>
              </a:rPr>
              <a:t>Jupiter = 0.73</a:t>
            </a:r>
          </a:p>
          <a:p>
            <a:pPr lvl="1" eaLnBrk="1" hangingPunct="1">
              <a:spcBef>
                <a:spcPct val="0"/>
              </a:spcBef>
              <a:buFontTx/>
              <a:buNone/>
            </a:pPr>
            <a:r>
              <a:rPr lang="en-US" altLang="en-US" sz="1800">
                <a:sym typeface="Symbol" pitchFamily="18" charset="2"/>
              </a:rPr>
              <a:t>Venus = 0.71</a:t>
            </a:r>
          </a:p>
          <a:p>
            <a:pPr eaLnBrk="1" hangingPunct="1">
              <a:spcBef>
                <a:spcPct val="0"/>
              </a:spcBef>
              <a:buFontTx/>
              <a:buNone/>
            </a:pPr>
            <a:r>
              <a:rPr lang="en-US" altLang="en-US" sz="1800">
                <a:sym typeface="Symbol" pitchFamily="18" charset="2"/>
              </a:rPr>
              <a:t>E</a:t>
            </a:r>
            <a:r>
              <a:rPr lang="en-US" altLang="en-US" sz="1800" baseline="-25000">
                <a:sym typeface="Symbol" pitchFamily="18" charset="2"/>
              </a:rPr>
              <a:t>s</a:t>
            </a:r>
            <a:r>
              <a:rPr lang="en-US" altLang="en-US" sz="1800">
                <a:sym typeface="Symbol" pitchFamily="18" charset="2"/>
              </a:rPr>
              <a:t> = solar energy input</a:t>
            </a:r>
          </a:p>
          <a:p>
            <a:pPr lvl="1" eaLnBrk="1" hangingPunct="1">
              <a:spcBef>
                <a:spcPct val="0"/>
              </a:spcBef>
              <a:buFontTx/>
              <a:buNone/>
            </a:pPr>
            <a:r>
              <a:rPr lang="en-US" altLang="en-US" sz="1800">
                <a:sym typeface="Symbol" pitchFamily="18" charset="2"/>
              </a:rPr>
              <a:t>Earth = 1380 W/m</a:t>
            </a:r>
            <a:r>
              <a:rPr lang="en-US" altLang="en-US" sz="1800" baseline="30000">
                <a:sym typeface="Symbol" pitchFamily="18" charset="2"/>
              </a:rPr>
              <a:t>2</a:t>
            </a:r>
          </a:p>
          <a:p>
            <a:pPr lvl="1" eaLnBrk="1" hangingPunct="1">
              <a:spcBef>
                <a:spcPct val="0"/>
              </a:spcBef>
              <a:buFontTx/>
              <a:buNone/>
            </a:pPr>
            <a:r>
              <a:rPr lang="en-US" altLang="en-US" sz="1800">
                <a:sym typeface="Symbol" pitchFamily="18" charset="2"/>
              </a:rPr>
              <a:t>Mars = 600</a:t>
            </a:r>
          </a:p>
          <a:p>
            <a:pPr lvl="1" eaLnBrk="1" hangingPunct="1">
              <a:spcBef>
                <a:spcPct val="0"/>
              </a:spcBef>
              <a:buFontTx/>
              <a:buNone/>
            </a:pPr>
            <a:r>
              <a:rPr lang="en-US" altLang="en-US" sz="1800">
                <a:sym typeface="Symbol" pitchFamily="18" charset="2"/>
              </a:rPr>
              <a:t>Venus = 2600</a:t>
            </a:r>
          </a:p>
        </p:txBody>
      </p:sp>
      <p:sp>
        <p:nvSpPr>
          <p:cNvPr id="11268" name="TextBox 3"/>
          <p:cNvSpPr txBox="1">
            <a:spLocks noChangeArrowheads="1"/>
          </p:cNvSpPr>
          <p:nvPr/>
        </p:nvSpPr>
        <p:spPr bwMode="auto">
          <a:xfrm>
            <a:off x="304800" y="2743200"/>
            <a:ext cx="5133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Try for Earth: Calculate average temperature of Earth</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5" name="TextBox 4"/>
          <p:cNvSpPr txBox="1">
            <a:spLocks noChangeArrowheads="1"/>
          </p:cNvSpPr>
          <p:nvPr/>
        </p:nvSpPr>
        <p:spPr bwMode="auto">
          <a:xfrm>
            <a:off x="381000" y="5562600"/>
            <a:ext cx="113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Of Venus?</a:t>
            </a:r>
          </a:p>
          <a:p>
            <a:pPr eaLnBrk="1" hangingPunct="1">
              <a:spcBef>
                <a:spcPct val="0"/>
              </a:spcBef>
              <a:buFontTx/>
              <a:buNone/>
            </a:pPr>
            <a:endParaRPr lang="en-US" altLang="en-US" sz="1800"/>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7751160" y="1495080"/>
              <a:ext cx="378720" cy="2030760"/>
            </p14:xfrm>
          </p:contentPart>
        </mc:Choice>
        <mc:Fallback xmlns="">
          <p:pic>
            <p:nvPicPr>
              <p:cNvPr id="4" name="Ink 3"/>
              <p:cNvPicPr/>
              <p:nvPr/>
            </p:nvPicPr>
            <p:blipFill>
              <a:blip r:embed="rId7"/>
              <a:stretch>
                <a:fillRect/>
              </a:stretch>
            </p:blipFill>
            <p:spPr>
              <a:xfrm>
                <a:off x="7738200" y="1490400"/>
                <a:ext cx="402840" cy="204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61960" y="3805560"/>
              <a:ext cx="400320" cy="32400"/>
            </p14:xfrm>
          </p:contentPart>
        </mc:Choice>
        <mc:Fallback xmlns="">
          <p:pic>
            <p:nvPicPr>
              <p:cNvPr id="7" name="Ink 6"/>
              <p:cNvPicPr/>
              <p:nvPr/>
            </p:nvPicPr>
            <p:blipFill>
              <a:blip r:embed="rId9"/>
              <a:stretch>
                <a:fillRect/>
              </a:stretch>
            </p:blipFill>
            <p:spPr>
              <a:xfrm>
                <a:off x="546480" y="3789720"/>
                <a:ext cx="425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709920" y="3847320"/>
              <a:ext cx="17280" cy="335520"/>
            </p14:xfrm>
          </p:contentPart>
        </mc:Choice>
        <mc:Fallback xmlns="">
          <p:pic>
            <p:nvPicPr>
              <p:cNvPr id="8" name="Ink 7"/>
              <p:cNvPicPr/>
              <p:nvPr/>
            </p:nvPicPr>
            <p:blipFill>
              <a:blip r:embed="rId11"/>
              <a:stretch>
                <a:fillRect/>
              </a:stretch>
            </p:blipFill>
            <p:spPr>
              <a:xfrm>
                <a:off x="701280" y="3840840"/>
                <a:ext cx="396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709920" y="3847320"/>
              <a:ext cx="360" cy="360"/>
            </p14:xfrm>
          </p:contentPart>
        </mc:Choice>
        <mc:Fallback xmlns="">
          <p:pic>
            <p:nvPicPr>
              <p:cNvPr id="9" name="Ink 8"/>
              <p:cNvPicPr/>
              <p:nvPr/>
            </p:nvPicPr>
            <p:blipFill>
              <a:blip r:embed="rId13"/>
              <a:stretch>
                <a:fillRect/>
              </a:stretch>
            </p:blipFill>
            <p:spPr>
              <a:xfrm>
                <a:off x="703440" y="3840840"/>
                <a:ext cx="13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5866560" y="4896720"/>
              <a:ext cx="3154320" cy="1780200"/>
            </p14:xfrm>
          </p:contentPart>
        </mc:Choice>
        <mc:Fallback xmlns="">
          <p:pic>
            <p:nvPicPr>
              <p:cNvPr id="11" name="Ink 10"/>
              <p:cNvPicPr/>
              <p:nvPr/>
            </p:nvPicPr>
            <p:blipFill>
              <a:blip r:embed="rId15"/>
              <a:stretch>
                <a:fillRect/>
              </a:stretch>
            </p:blipFill>
            <p:spPr>
              <a:xfrm>
                <a:off x="5856120" y="4892040"/>
                <a:ext cx="3175560" cy="180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1720080" y="5329440"/>
              <a:ext cx="662400" cy="543960"/>
            </p14:xfrm>
          </p:contentPart>
        </mc:Choice>
        <mc:Fallback xmlns="">
          <p:pic>
            <p:nvPicPr>
              <p:cNvPr id="12" name="Ink 11"/>
              <p:cNvPicPr/>
              <p:nvPr/>
            </p:nvPicPr>
            <p:blipFill>
              <a:blip r:embed="rId17"/>
              <a:stretch>
                <a:fillRect/>
              </a:stretch>
            </p:blipFill>
            <p:spPr>
              <a:xfrm>
                <a:off x="1708560" y="5314680"/>
                <a:ext cx="6818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1686240" y="5410440"/>
              <a:ext cx="1994400" cy="390240"/>
            </p14:xfrm>
          </p:contentPart>
        </mc:Choice>
        <mc:Fallback xmlns="">
          <p:pic>
            <p:nvPicPr>
              <p:cNvPr id="13" name="Ink 12"/>
              <p:cNvPicPr/>
              <p:nvPr/>
            </p:nvPicPr>
            <p:blipFill>
              <a:blip r:embed="rId19"/>
              <a:stretch>
                <a:fillRect/>
              </a:stretch>
            </p:blipFill>
            <p:spPr>
              <a:xfrm>
                <a:off x="1671120" y="5397120"/>
                <a:ext cx="20228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3008880" y="5877720"/>
              <a:ext cx="616320" cy="96840"/>
            </p14:xfrm>
          </p:contentPart>
        </mc:Choice>
        <mc:Fallback xmlns="">
          <p:pic>
            <p:nvPicPr>
              <p:cNvPr id="14" name="Ink 13"/>
              <p:cNvPicPr/>
              <p:nvPr/>
            </p:nvPicPr>
            <p:blipFill>
              <a:blip r:embed="rId21"/>
              <a:stretch>
                <a:fillRect/>
              </a:stretch>
            </p:blipFill>
            <p:spPr>
              <a:xfrm>
                <a:off x="3003480" y="5863320"/>
                <a:ext cx="62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8309880" y="5939280"/>
              <a:ext cx="434520" cy="91800"/>
            </p14:xfrm>
          </p:contentPart>
        </mc:Choice>
        <mc:Fallback xmlns="">
          <p:pic>
            <p:nvPicPr>
              <p:cNvPr id="15" name="Ink 14"/>
              <p:cNvPicPr/>
              <p:nvPr/>
            </p:nvPicPr>
            <p:blipFill>
              <a:blip r:embed="rId23"/>
              <a:stretch>
                <a:fillRect/>
              </a:stretch>
            </p:blipFill>
            <p:spPr>
              <a:xfrm>
                <a:off x="8294760" y="5923800"/>
                <a:ext cx="45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3055364" y="4571921"/>
              <a:ext cx="360" cy="360"/>
            </p14:xfrm>
          </p:contentPart>
        </mc:Choice>
        <mc:Fallback xmlns="">
          <p:pic>
            <p:nvPicPr>
              <p:cNvPr id="17" name="Ink 16"/>
              <p:cNvPicPr/>
              <p:nvPr/>
            </p:nvPicPr>
            <p:blipFill>
              <a:blip r:embed="rId25"/>
              <a:stretch>
                <a:fillRect/>
              </a:stretch>
            </p:blipFill>
            <p:spPr>
              <a:xfrm>
                <a:off x="-3067244" y="4560041"/>
                <a:ext cx="24120" cy="24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28600" y="304800"/>
            <a:ext cx="76930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u="sng"/>
              <a:t>Greenhouse Effect</a:t>
            </a:r>
            <a:r>
              <a:rPr lang="en-US" altLang="en-US" sz="2800"/>
              <a:t>: </a:t>
            </a:r>
          </a:p>
          <a:p>
            <a:pPr eaLnBrk="1" hangingPunct="1">
              <a:spcBef>
                <a:spcPct val="0"/>
              </a:spcBef>
              <a:buFontTx/>
              <a:buNone/>
            </a:pPr>
            <a:endParaRPr lang="en-US" altLang="en-US" sz="2800"/>
          </a:p>
          <a:p>
            <a:pPr eaLnBrk="1" hangingPunct="1">
              <a:spcBef>
                <a:spcPct val="0"/>
              </a:spcBef>
              <a:buFontTx/>
              <a:buNone/>
            </a:pPr>
            <a:r>
              <a:rPr lang="en-US" altLang="en-US" sz="2800"/>
              <a:t>Some energy radiated back to space is </a:t>
            </a:r>
          </a:p>
          <a:p>
            <a:pPr eaLnBrk="1" hangingPunct="1">
              <a:spcBef>
                <a:spcPct val="0"/>
              </a:spcBef>
              <a:buFontTx/>
              <a:buNone/>
            </a:pPr>
            <a:r>
              <a:rPr lang="en-US" altLang="en-US" sz="2800"/>
              <a:t>captured and re-radiated back to Earth.</a:t>
            </a:r>
          </a:p>
          <a:p>
            <a:pPr eaLnBrk="1" hangingPunct="1">
              <a:spcBef>
                <a:spcPct val="0"/>
              </a:spcBef>
              <a:buFontTx/>
              <a:buNone/>
            </a:pPr>
            <a:endParaRPr lang="en-US" altLang="en-US" sz="2800"/>
          </a:p>
          <a:p>
            <a:pPr eaLnBrk="1" hangingPunct="1">
              <a:spcBef>
                <a:spcPct val="0"/>
              </a:spcBef>
              <a:buFontTx/>
              <a:buNone/>
            </a:pPr>
            <a:r>
              <a:rPr lang="en-US" altLang="en-US" sz="2800" i="1"/>
              <a:t>f</a:t>
            </a:r>
            <a:r>
              <a:rPr lang="en-US" altLang="en-US" sz="2800"/>
              <a:t> = IR transmission factor = fraction energy escaping</a:t>
            </a:r>
          </a:p>
          <a:p>
            <a:pPr eaLnBrk="1" hangingPunct="1">
              <a:spcBef>
                <a:spcPct val="0"/>
              </a:spcBef>
              <a:buFontTx/>
              <a:buNone/>
            </a:pPr>
            <a:endParaRPr lang="en-US" altLang="en-US" sz="2800"/>
          </a:p>
          <a:p>
            <a:pPr eaLnBrk="1" hangingPunct="1">
              <a:spcBef>
                <a:spcPct val="0"/>
              </a:spcBef>
              <a:buFontTx/>
              <a:buNone/>
            </a:pPr>
            <a:r>
              <a:rPr lang="en-US" altLang="en-US" sz="2800"/>
              <a:t>So:  E</a:t>
            </a:r>
            <a:r>
              <a:rPr lang="en-US" altLang="en-US" sz="2800" baseline="-25000"/>
              <a:t>out</a:t>
            </a:r>
            <a:r>
              <a:rPr lang="en-US" altLang="en-US" sz="2800"/>
              <a:t> = f</a:t>
            </a:r>
            <a:r>
              <a:rPr lang="en-US" altLang="en-US" sz="2800">
                <a:sym typeface="Symbol" pitchFamily="18" charset="2"/>
              </a:rPr>
              <a:t>T</a:t>
            </a:r>
            <a:r>
              <a:rPr lang="en-US" altLang="en-US" sz="2800" baseline="30000">
                <a:sym typeface="Symbol" pitchFamily="18" charset="2"/>
              </a:rPr>
              <a:t>4</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70000" y="220320"/>
              <a:ext cx="8541720" cy="4514760"/>
            </p14:xfrm>
          </p:contentPart>
        </mc:Choice>
        <mc:Fallback xmlns="">
          <p:pic>
            <p:nvPicPr>
              <p:cNvPr id="2" name="Ink 1"/>
              <p:cNvPicPr/>
              <p:nvPr/>
            </p:nvPicPr>
            <p:blipFill>
              <a:blip r:embed="rId4"/>
              <a:stretch>
                <a:fillRect/>
              </a:stretch>
            </p:blipFill>
            <p:spPr>
              <a:xfrm>
                <a:off x="254520" y="203760"/>
                <a:ext cx="8571240" cy="453852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304800" y="533400"/>
          <a:ext cx="4203700" cy="1447800"/>
        </p:xfrm>
        <a:graphic>
          <a:graphicData uri="http://schemas.openxmlformats.org/presentationml/2006/ole">
            <mc:AlternateContent xmlns:mc="http://schemas.openxmlformats.org/markup-compatibility/2006">
              <mc:Choice xmlns:v="urn:schemas-microsoft-com:vml" Requires="v">
                <p:oleObj spid="_x0000_s13322" name="Equation" r:id="rId4" imgW="1143000" imgH="393700" progId="">
                  <p:embed/>
                </p:oleObj>
              </mc:Choice>
              <mc:Fallback>
                <p:oleObj name="Equation" r:id="rId4" imgW="1143000" imgH="3937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42037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2"/>
          <p:cNvSpPr>
            <a:spLocks noChangeArrowheads="1"/>
          </p:cNvSpPr>
          <p:nvPr/>
        </p:nvSpPr>
        <p:spPr bwMode="auto">
          <a:xfrm>
            <a:off x="5999163" y="762000"/>
            <a:ext cx="24828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s"/>
            </a:pPr>
            <a:r>
              <a:rPr lang="en-US" altLang="en-US" sz="1800"/>
              <a:t>= 5.67 x 10</a:t>
            </a:r>
            <a:r>
              <a:rPr lang="en-US" altLang="en-US" sz="1800" baseline="30000"/>
              <a:t>-8</a:t>
            </a:r>
            <a:r>
              <a:rPr lang="en-US" altLang="en-US" sz="1800"/>
              <a:t> W/m</a:t>
            </a:r>
            <a:r>
              <a:rPr lang="en-US" altLang="en-US" sz="1800" baseline="30000"/>
              <a:t>2</a:t>
            </a:r>
            <a:r>
              <a:rPr lang="en-US" altLang="en-US" sz="1800"/>
              <a:t>K</a:t>
            </a:r>
            <a:r>
              <a:rPr lang="en-US" altLang="en-US" sz="1800" baseline="30000"/>
              <a:t>4</a:t>
            </a:r>
          </a:p>
          <a:p>
            <a:pPr eaLnBrk="1" hangingPunct="1">
              <a:spcBef>
                <a:spcPct val="0"/>
              </a:spcBef>
              <a:buFont typeface="Symbol" pitchFamily="18" charset="2"/>
              <a:buChar char="a"/>
            </a:pPr>
            <a:r>
              <a:rPr lang="en-US" altLang="en-US" sz="1800">
                <a:sym typeface="Symbol" pitchFamily="18" charset="2"/>
              </a:rPr>
              <a:t>= Albedo</a:t>
            </a:r>
          </a:p>
          <a:p>
            <a:pPr lvl="1" eaLnBrk="1" hangingPunct="1">
              <a:spcBef>
                <a:spcPct val="0"/>
              </a:spcBef>
              <a:buFontTx/>
              <a:buNone/>
            </a:pPr>
            <a:r>
              <a:rPr lang="en-US" altLang="en-US" sz="1800">
                <a:sym typeface="Symbol" pitchFamily="18" charset="2"/>
              </a:rPr>
              <a:t>Earth = 0.28</a:t>
            </a:r>
          </a:p>
          <a:p>
            <a:pPr lvl="1" eaLnBrk="1" hangingPunct="1">
              <a:spcBef>
                <a:spcPct val="0"/>
              </a:spcBef>
              <a:buFontTx/>
              <a:buNone/>
            </a:pPr>
            <a:r>
              <a:rPr lang="en-US" altLang="en-US" sz="1800">
                <a:sym typeface="Symbol" pitchFamily="18" charset="2"/>
              </a:rPr>
              <a:t>Mars = 0.17</a:t>
            </a:r>
          </a:p>
          <a:p>
            <a:pPr lvl="1" eaLnBrk="1" hangingPunct="1">
              <a:spcBef>
                <a:spcPct val="0"/>
              </a:spcBef>
              <a:buFontTx/>
              <a:buNone/>
            </a:pPr>
            <a:r>
              <a:rPr lang="en-US" altLang="en-US" sz="1800">
                <a:sym typeface="Symbol" pitchFamily="18" charset="2"/>
              </a:rPr>
              <a:t>Jupiter = 0.73</a:t>
            </a:r>
          </a:p>
          <a:p>
            <a:pPr lvl="1" eaLnBrk="1" hangingPunct="1">
              <a:spcBef>
                <a:spcPct val="0"/>
              </a:spcBef>
              <a:buFontTx/>
              <a:buNone/>
            </a:pPr>
            <a:r>
              <a:rPr lang="en-US" altLang="en-US" sz="1800">
                <a:sym typeface="Symbol" pitchFamily="18" charset="2"/>
              </a:rPr>
              <a:t>Venus = 0.71</a:t>
            </a:r>
          </a:p>
          <a:p>
            <a:pPr eaLnBrk="1" hangingPunct="1">
              <a:spcBef>
                <a:spcPct val="0"/>
              </a:spcBef>
              <a:buFontTx/>
              <a:buNone/>
            </a:pPr>
            <a:r>
              <a:rPr lang="en-US" altLang="en-US" sz="1800">
                <a:sym typeface="Symbol" pitchFamily="18" charset="2"/>
              </a:rPr>
              <a:t>E</a:t>
            </a:r>
            <a:r>
              <a:rPr lang="en-US" altLang="en-US" sz="1800" baseline="-25000">
                <a:sym typeface="Symbol" pitchFamily="18" charset="2"/>
              </a:rPr>
              <a:t>s</a:t>
            </a:r>
            <a:r>
              <a:rPr lang="en-US" altLang="en-US" sz="1800">
                <a:sym typeface="Symbol" pitchFamily="18" charset="2"/>
              </a:rPr>
              <a:t> = solar energy input</a:t>
            </a:r>
          </a:p>
          <a:p>
            <a:pPr lvl="1" eaLnBrk="1" hangingPunct="1">
              <a:spcBef>
                <a:spcPct val="0"/>
              </a:spcBef>
              <a:buFontTx/>
              <a:buNone/>
            </a:pPr>
            <a:r>
              <a:rPr lang="en-US" altLang="en-US" sz="1800">
                <a:sym typeface="Symbol" pitchFamily="18" charset="2"/>
              </a:rPr>
              <a:t>Earth = 1380 W/m</a:t>
            </a:r>
            <a:r>
              <a:rPr lang="en-US" altLang="en-US" sz="1800" baseline="30000">
                <a:sym typeface="Symbol" pitchFamily="18" charset="2"/>
              </a:rPr>
              <a:t>2</a:t>
            </a:r>
          </a:p>
          <a:p>
            <a:pPr lvl="1" eaLnBrk="1" hangingPunct="1">
              <a:spcBef>
                <a:spcPct val="0"/>
              </a:spcBef>
              <a:buFontTx/>
              <a:buNone/>
            </a:pPr>
            <a:r>
              <a:rPr lang="en-US" altLang="en-US" sz="1800">
                <a:sym typeface="Symbol" pitchFamily="18" charset="2"/>
              </a:rPr>
              <a:t>Mars = 600</a:t>
            </a:r>
          </a:p>
          <a:p>
            <a:pPr lvl="1" eaLnBrk="1" hangingPunct="1">
              <a:spcBef>
                <a:spcPct val="0"/>
              </a:spcBef>
              <a:buFontTx/>
              <a:buNone/>
            </a:pPr>
            <a:r>
              <a:rPr lang="en-US" altLang="en-US" sz="1800">
                <a:sym typeface="Symbol" pitchFamily="18" charset="2"/>
              </a:rPr>
              <a:t>Venus = 2600</a:t>
            </a:r>
          </a:p>
        </p:txBody>
      </p:sp>
      <p:sp>
        <p:nvSpPr>
          <p:cNvPr id="13316" name="TextBox 3"/>
          <p:cNvSpPr txBox="1">
            <a:spLocks noChangeArrowheads="1"/>
          </p:cNvSpPr>
          <p:nvPr/>
        </p:nvSpPr>
        <p:spPr bwMode="auto">
          <a:xfrm>
            <a:off x="381000" y="2743200"/>
            <a:ext cx="551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Calculate IR transmission factor for Earth: T</a:t>
            </a:r>
            <a:r>
              <a:rPr lang="en-US" altLang="en-US" sz="1800" baseline="-25000"/>
              <a:t>actual</a:t>
            </a:r>
            <a:r>
              <a:rPr lang="en-US" altLang="en-US" sz="1800"/>
              <a:t> = 291 K</a:t>
            </a:r>
          </a:p>
        </p:txBody>
      </p:sp>
      <p:sp>
        <p:nvSpPr>
          <p:cNvPr id="13317" name="TextBox 4"/>
          <p:cNvSpPr txBox="1">
            <a:spLocks noChangeArrowheads="1"/>
          </p:cNvSpPr>
          <p:nvPr/>
        </p:nvSpPr>
        <p:spPr bwMode="auto">
          <a:xfrm>
            <a:off x="381000" y="5040313"/>
            <a:ext cx="540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Calculate IR transmission factor for Venus: T</a:t>
            </a:r>
            <a:r>
              <a:rPr lang="en-US" altLang="en-US" sz="1800" baseline="-25000"/>
              <a:t>actual</a:t>
            </a:r>
            <a:r>
              <a:rPr lang="en-US" altLang="en-US" sz="1800"/>
              <a:t> = 750 K</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88280" y="720"/>
              <a:ext cx="8471520" cy="6179400"/>
            </p14:xfrm>
          </p:contentPart>
        </mc:Choice>
        <mc:Fallback xmlns="">
          <p:pic>
            <p:nvPicPr>
              <p:cNvPr id="2" name="Ink 1"/>
              <p:cNvPicPr/>
              <p:nvPr/>
            </p:nvPicPr>
            <p:blipFill>
              <a:blip r:embed="rId7"/>
              <a:stretch>
                <a:fillRect/>
              </a:stretch>
            </p:blipFill>
            <p:spPr>
              <a:xfrm>
                <a:off x="176760" y="-11880"/>
                <a:ext cx="8494560" cy="620676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8600" y="304800"/>
            <a:ext cx="7646988"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u="sng"/>
              <a:t>Climate Modeling</a:t>
            </a:r>
            <a:endParaRPr lang="en-US" altLang="en-US"/>
          </a:p>
          <a:p>
            <a:pPr eaLnBrk="1" hangingPunct="1">
              <a:spcBef>
                <a:spcPct val="0"/>
              </a:spcBef>
              <a:buFontTx/>
              <a:buNone/>
            </a:pPr>
            <a:endParaRPr lang="en-US" altLang="en-US" sz="2800"/>
          </a:p>
          <a:p>
            <a:pPr eaLnBrk="1" hangingPunct="1">
              <a:spcBef>
                <a:spcPct val="0"/>
              </a:spcBef>
              <a:buFontTx/>
              <a:buNone/>
            </a:pPr>
            <a:r>
              <a:rPr lang="en-US" altLang="en-US"/>
              <a:t>Determine all the relationships.</a:t>
            </a:r>
          </a:p>
          <a:p>
            <a:pPr eaLnBrk="1" hangingPunct="1">
              <a:spcBef>
                <a:spcPct val="0"/>
              </a:spcBef>
              <a:buFontTx/>
              <a:buNone/>
            </a:pPr>
            <a:r>
              <a:rPr lang="en-US" altLang="en-US">
                <a:sym typeface="Symbol" pitchFamily="18" charset="2"/>
              </a:rPr>
              <a:t>Predict amounts and rates.</a:t>
            </a:r>
          </a:p>
          <a:p>
            <a:pPr eaLnBrk="1" hangingPunct="1">
              <a:spcBef>
                <a:spcPct val="0"/>
              </a:spcBef>
              <a:buFontTx/>
              <a:buNone/>
            </a:pPr>
            <a:r>
              <a:rPr lang="en-US" altLang="en-US">
                <a:sym typeface="Symbol" pitchFamily="18" charset="2"/>
              </a:rPr>
              <a:t>Feedback loops: positive and negative.</a:t>
            </a:r>
          </a:p>
          <a:p>
            <a:pPr eaLnBrk="1" hangingPunct="1">
              <a:spcBef>
                <a:spcPct val="0"/>
              </a:spcBef>
              <a:buFontTx/>
              <a:buNone/>
            </a:pPr>
            <a:endParaRPr lang="en-US" altLang="en-US">
              <a:sym typeface="Symbol" pitchFamily="18" charset="2"/>
            </a:endParaRPr>
          </a:p>
          <a:p>
            <a:pPr eaLnBrk="1" hangingPunct="1">
              <a:spcBef>
                <a:spcPct val="0"/>
              </a:spcBef>
              <a:buFontTx/>
              <a:buNone/>
            </a:pPr>
            <a:r>
              <a:rPr lang="en-US" altLang="en-US">
                <a:sym typeface="Symbol" pitchFamily="18" charset="2"/>
              </a:rPr>
              <a:t>Simulate into the future by iterative method.</a:t>
            </a:r>
          </a:p>
          <a:p>
            <a:pPr eaLnBrk="1" hangingPunct="1">
              <a:spcBef>
                <a:spcPct val="0"/>
              </a:spcBef>
              <a:buFontTx/>
              <a:buNone/>
            </a:pPr>
            <a:endParaRPr lang="en-US" altLang="en-US">
              <a:sym typeface="Symbol" pitchFamily="18" charset="2"/>
            </a:endParaRPr>
          </a:p>
          <a:p>
            <a:pPr eaLnBrk="1" hangingPunct="1">
              <a:spcBef>
                <a:spcPct val="0"/>
              </a:spcBef>
              <a:buFontTx/>
              <a:buNone/>
            </a:pPr>
            <a:endParaRPr lang="en-US" altLang="en-US">
              <a:sym typeface="Symbol" pitchFamily="18" charset="2"/>
            </a:endParaRPr>
          </a:p>
          <a:p>
            <a:pPr eaLnBrk="1" hangingPunct="1">
              <a:spcBef>
                <a:spcPct val="0"/>
              </a:spcBef>
              <a:buFontTx/>
              <a:buNone/>
            </a:pPr>
            <a:r>
              <a:rPr lang="en-US" altLang="en-US">
                <a:sym typeface="Symbol" pitchFamily="18" charset="2"/>
              </a:rPr>
              <a:t>How do you test your model?</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653080" y="1430280"/>
              <a:ext cx="278640" cy="170280"/>
            </p14:xfrm>
          </p:contentPart>
        </mc:Choice>
        <mc:Fallback xmlns="">
          <p:pic>
            <p:nvPicPr>
              <p:cNvPr id="2" name="Ink 1"/>
              <p:cNvPicPr/>
              <p:nvPr/>
            </p:nvPicPr>
            <p:blipFill>
              <a:blip r:embed="rId4"/>
              <a:stretch>
                <a:fillRect/>
              </a:stretch>
            </p:blipFill>
            <p:spPr>
              <a:xfrm>
                <a:off x="5637600" y="1415520"/>
                <a:ext cx="302760" cy="201600"/>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17588"/>
            <a:ext cx="80010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381000" y="6096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Element Cycles</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69360" y="898920"/>
              <a:ext cx="3749760" cy="4046400"/>
            </p14:xfrm>
          </p:contentPart>
        </mc:Choice>
        <mc:Fallback xmlns="">
          <p:pic>
            <p:nvPicPr>
              <p:cNvPr id="2" name="Ink 1"/>
              <p:cNvPicPr/>
              <p:nvPr/>
            </p:nvPicPr>
            <p:blipFill>
              <a:blip r:embed="rId5"/>
              <a:stretch>
                <a:fillRect/>
              </a:stretch>
            </p:blipFill>
            <p:spPr>
              <a:xfrm>
                <a:off x="366480" y="886320"/>
                <a:ext cx="3756240" cy="407052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8900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381000" y="609600"/>
            <a:ext cx="404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Element Cycles: reservoirs and fluxes</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129280" y="1886760"/>
              <a:ext cx="1074960" cy="3697920"/>
            </p14:xfrm>
          </p:contentPart>
        </mc:Choice>
        <mc:Fallback xmlns="">
          <p:pic>
            <p:nvPicPr>
              <p:cNvPr id="2" name="Ink 1"/>
              <p:cNvPicPr/>
              <p:nvPr/>
            </p:nvPicPr>
            <p:blipFill>
              <a:blip r:embed="rId5"/>
              <a:stretch>
                <a:fillRect/>
              </a:stretch>
            </p:blipFill>
            <p:spPr>
              <a:xfrm>
                <a:off x="5125320" y="1879560"/>
                <a:ext cx="1086120" cy="3717000"/>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globalwarmingart.com/images/thumb/a/aa/Global_Warming_Predictions.png/350px-Global_Warming_Predic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15160" y="689040"/>
              <a:ext cx="210600" cy="1827360"/>
            </p14:xfrm>
          </p:contentPart>
        </mc:Choice>
        <mc:Fallback xmlns="">
          <p:pic>
            <p:nvPicPr>
              <p:cNvPr id="2" name="Ink 1"/>
              <p:cNvPicPr/>
              <p:nvPr/>
            </p:nvPicPr>
            <p:blipFill>
              <a:blip r:embed="rId5"/>
              <a:stretch>
                <a:fillRect/>
              </a:stretch>
            </p:blipFill>
            <p:spPr>
              <a:xfrm>
                <a:off x="501120" y="683280"/>
                <a:ext cx="232920" cy="1847880"/>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447800"/>
          <a:ext cx="5622926" cy="1646238"/>
        </p:xfrm>
        <a:graphic>
          <a:graphicData uri="http://schemas.openxmlformats.org/drawingml/2006/table">
            <a:tbl>
              <a:tblPr/>
              <a:tblGrid>
                <a:gridCol w="2811463"/>
                <a:gridCol w="2811463"/>
              </a:tblGrid>
              <a:tr h="274373">
                <a:tc>
                  <a:txBody>
                    <a:bodyPr/>
                    <a:lstStyle/>
                    <a:p>
                      <a:pPr marL="0" marR="0">
                        <a:spcBef>
                          <a:spcPts val="0"/>
                        </a:spcBef>
                        <a:spcAft>
                          <a:spcPts val="0"/>
                        </a:spcAft>
                      </a:pPr>
                      <a:r>
                        <a:rPr lang="en-US" sz="1800" dirty="0">
                          <a:latin typeface="Times New Roman"/>
                          <a:ea typeface="Times New Roman"/>
                          <a:cs typeface="Times New Roman"/>
                        </a:rPr>
                        <a:t>Gas</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Mole Percent</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73">
                <a:tc>
                  <a:txBody>
                    <a:bodyPr/>
                    <a:lstStyle/>
                    <a:p>
                      <a:pPr marL="0" marR="0">
                        <a:spcBef>
                          <a:spcPts val="0"/>
                        </a:spcBef>
                        <a:spcAft>
                          <a:spcPts val="0"/>
                        </a:spcAft>
                      </a:pPr>
                      <a:r>
                        <a:rPr lang="en-US" sz="1800" dirty="0">
                          <a:latin typeface="Times New Roman"/>
                          <a:ea typeface="Times New Roman"/>
                          <a:cs typeface="Times New Roman"/>
                        </a:rPr>
                        <a:t>N</a:t>
                      </a:r>
                      <a:r>
                        <a:rPr lang="en-US" sz="1800" baseline="-25000" dirty="0">
                          <a:latin typeface="Times New Roman"/>
                          <a:ea typeface="Times New Roman"/>
                          <a:cs typeface="Times New Roman"/>
                        </a:rPr>
                        <a:t>2</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78.08</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73">
                <a:tc>
                  <a:txBody>
                    <a:bodyPr/>
                    <a:lstStyle/>
                    <a:p>
                      <a:pPr marL="0" marR="0">
                        <a:spcBef>
                          <a:spcPts val="0"/>
                        </a:spcBef>
                        <a:spcAft>
                          <a:spcPts val="0"/>
                        </a:spcAft>
                      </a:pPr>
                      <a:r>
                        <a:rPr lang="en-US" sz="1800" dirty="0">
                          <a:latin typeface="Times New Roman"/>
                          <a:ea typeface="Times New Roman"/>
                          <a:cs typeface="Times New Roman"/>
                        </a:rPr>
                        <a:t>O</a:t>
                      </a:r>
                      <a:r>
                        <a:rPr lang="en-US" sz="1800" baseline="-25000" dirty="0">
                          <a:latin typeface="Times New Roman"/>
                          <a:ea typeface="Times New Roman"/>
                          <a:cs typeface="Times New Roman"/>
                        </a:rPr>
                        <a:t>2</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20.95</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73">
                <a:tc>
                  <a:txBody>
                    <a:bodyPr/>
                    <a:lstStyle/>
                    <a:p>
                      <a:pPr marL="0" marR="0">
                        <a:spcBef>
                          <a:spcPts val="0"/>
                        </a:spcBef>
                        <a:spcAft>
                          <a:spcPts val="0"/>
                        </a:spcAft>
                      </a:pPr>
                      <a:r>
                        <a:rPr lang="en-US" sz="1800" dirty="0" err="1">
                          <a:latin typeface="Times New Roman"/>
                          <a:ea typeface="Times New Roman"/>
                          <a:cs typeface="Times New Roman"/>
                        </a:rPr>
                        <a:t>Ar</a:t>
                      </a:r>
                      <a:endParaRPr lang="en-US" sz="18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0.934</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73">
                <a:tc>
                  <a:txBody>
                    <a:bodyPr/>
                    <a:lstStyle/>
                    <a:p>
                      <a:pPr marL="0" marR="0">
                        <a:spcBef>
                          <a:spcPts val="0"/>
                        </a:spcBef>
                        <a:spcAft>
                          <a:spcPts val="0"/>
                        </a:spcAft>
                      </a:pPr>
                      <a:r>
                        <a:rPr lang="en-US" sz="1800" dirty="0">
                          <a:latin typeface="Times New Roman"/>
                          <a:ea typeface="Times New Roman"/>
                          <a:cs typeface="Times New Roman"/>
                        </a:rPr>
                        <a:t>CO</a:t>
                      </a:r>
                      <a:r>
                        <a:rPr lang="en-US" sz="1800" baseline="-25000" dirty="0">
                          <a:latin typeface="Times New Roman"/>
                          <a:ea typeface="Times New Roman"/>
                          <a:cs typeface="Times New Roman"/>
                        </a:rPr>
                        <a:t>2</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0.03</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73">
                <a:tc>
                  <a:txBody>
                    <a:bodyPr/>
                    <a:lstStyle/>
                    <a:p>
                      <a:pPr marL="0" marR="0">
                        <a:spcBef>
                          <a:spcPts val="0"/>
                        </a:spcBef>
                        <a:spcAft>
                          <a:spcPts val="0"/>
                        </a:spcAft>
                      </a:pPr>
                      <a:r>
                        <a:rPr lang="en-US" sz="1800" dirty="0">
                          <a:latin typeface="Times New Roman"/>
                          <a:ea typeface="Times New Roman"/>
                          <a:cs typeface="Times New Roman"/>
                        </a:rPr>
                        <a:t>O</a:t>
                      </a:r>
                      <a:r>
                        <a:rPr lang="en-US" sz="1800" baseline="-25000" dirty="0">
                          <a:latin typeface="Times New Roman"/>
                          <a:ea typeface="Times New Roman"/>
                          <a:cs typeface="Times New Roman"/>
                        </a:rPr>
                        <a:t>3</a:t>
                      </a: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latin typeface="Times New Roman"/>
                          <a:ea typeface="Times New Roman"/>
                          <a:cs typeface="Times New Roman"/>
                        </a:rPr>
                        <a:t>1.0 x 10</a:t>
                      </a:r>
                      <a:r>
                        <a:rPr lang="en-US" sz="1800" baseline="30000" dirty="0" smtClean="0">
                          <a:latin typeface="Times New Roman"/>
                          <a:ea typeface="Times New Roman"/>
                          <a:cs typeface="Times New Roman"/>
                        </a:rPr>
                        <a:t>-7</a:t>
                      </a:r>
                      <a:endParaRPr lang="en-US" sz="1800" baseline="30000" dirty="0">
                        <a:latin typeface="Times New Roman"/>
                        <a:ea typeface="Times New Roman"/>
                        <a:cs typeface="Times New Roman"/>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97" name="Rectangle 1"/>
          <p:cNvSpPr>
            <a:spLocks noChangeArrowheads="1"/>
          </p:cNvSpPr>
          <p:nvPr/>
        </p:nvSpPr>
        <p:spPr bwMode="auto">
          <a:xfrm>
            <a:off x="0" y="481013"/>
            <a:ext cx="40528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cs typeface="Times New Roman" pitchFamily="18" charset="0"/>
              </a:rPr>
              <a:t>Composition of Atmosphere:</a:t>
            </a:r>
            <a:endParaRPr lang="en-US" altLang="en-US" sz="1100">
              <a:latin typeface="Arial" charset="0"/>
              <a:cs typeface="Times New Roman" pitchFamily="18" charset="0"/>
            </a:endParaRPr>
          </a:p>
          <a:p>
            <a:pPr>
              <a:spcBef>
                <a:spcPct val="0"/>
              </a:spcBef>
              <a:buFontTx/>
              <a:buNone/>
            </a:pPr>
            <a:endParaRPr lang="en-US" altLang="en-US" sz="1800">
              <a:latin typeface="Arial"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932760" y="1477800"/>
              <a:ext cx="6291000" cy="2335320"/>
            </p14:xfrm>
          </p:contentPart>
        </mc:Choice>
        <mc:Fallback xmlns="">
          <p:pic>
            <p:nvPicPr>
              <p:cNvPr id="3" name="Ink 2"/>
              <p:cNvPicPr/>
              <p:nvPr/>
            </p:nvPicPr>
            <p:blipFill>
              <a:blip r:embed="rId4"/>
              <a:stretch>
                <a:fillRect/>
              </a:stretch>
            </p:blipFill>
            <p:spPr>
              <a:xfrm>
                <a:off x="916920" y="1467000"/>
                <a:ext cx="6315840" cy="236196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ttp://www.nature.com/ngeo/journal/v5/n4/images/ngeo143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296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476120" y="1915560"/>
              <a:ext cx="1339920" cy="2292840"/>
            </p14:xfrm>
          </p:contentPart>
        </mc:Choice>
        <mc:Fallback xmlns="">
          <p:pic>
            <p:nvPicPr>
              <p:cNvPr id="2" name="Ink 1"/>
              <p:cNvPicPr/>
              <p:nvPr/>
            </p:nvPicPr>
            <p:blipFill>
              <a:blip r:embed="rId5"/>
              <a:stretch>
                <a:fillRect/>
              </a:stretch>
            </p:blipFill>
            <p:spPr>
              <a:xfrm>
                <a:off x="7466400" y="1911960"/>
                <a:ext cx="1360080" cy="2305800"/>
              </a:xfrm>
              <a:prstGeom prst="rect">
                <a:avLst/>
              </a:prstGeom>
            </p:spPr>
          </p:pic>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962400"/>
            <a:ext cx="7034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381000" y="304800"/>
            <a:ext cx="46466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a:latin typeface="Arial" charset="0"/>
              </a:rPr>
              <a:t>Ozone in upper atmosphere</a:t>
            </a:r>
          </a:p>
          <a:p>
            <a:pPr>
              <a:spcBef>
                <a:spcPct val="0"/>
              </a:spcBef>
              <a:buFontTx/>
              <a:buNone/>
            </a:pPr>
            <a:endParaRPr lang="en-US" altLang="en-US" sz="2800">
              <a:latin typeface="Arial" charset="0"/>
            </a:endParaRPr>
          </a:p>
          <a:p>
            <a:pPr>
              <a:spcBef>
                <a:spcPct val="0"/>
              </a:spcBef>
              <a:buFontTx/>
              <a:buNone/>
            </a:pPr>
            <a:r>
              <a:rPr lang="en-US" altLang="en-US" sz="2800">
                <a:latin typeface="Arial" charset="0"/>
              </a:rPr>
              <a:t>Who cares?</a:t>
            </a:r>
          </a:p>
          <a:p>
            <a:pPr>
              <a:spcBef>
                <a:spcPct val="0"/>
              </a:spcBef>
              <a:buFontTx/>
              <a:buNone/>
            </a:pPr>
            <a:endParaRPr lang="en-US" altLang="en-US" sz="2800">
              <a:latin typeface="Arial" charset="0"/>
            </a:endParaRPr>
          </a:p>
          <a:p>
            <a:pPr>
              <a:spcBef>
                <a:spcPct val="0"/>
              </a:spcBef>
              <a:buFontTx/>
              <a:buNone/>
            </a:pPr>
            <a:endParaRPr lang="en-US" altLang="en-US" sz="2800">
              <a:latin typeface="Arial" charset="0"/>
            </a:endParaRPr>
          </a:p>
          <a:p>
            <a:pPr>
              <a:spcBef>
                <a:spcPct val="0"/>
              </a:spcBef>
              <a:buFontTx/>
              <a:buNone/>
            </a:pPr>
            <a:endParaRPr lang="en-US" altLang="en-US" sz="2800">
              <a:latin typeface="Arial" charset="0"/>
            </a:endParaRPr>
          </a:p>
          <a:p>
            <a:pPr>
              <a:spcBef>
                <a:spcPct val="0"/>
              </a:spcBef>
              <a:buFontTx/>
              <a:buNone/>
            </a:pPr>
            <a:endParaRPr lang="en-US" altLang="en-US" sz="2800">
              <a:latin typeface="Arial" charset="0"/>
            </a:endParaRPr>
          </a:p>
          <a:p>
            <a:pPr>
              <a:spcBef>
                <a:spcPct val="0"/>
              </a:spcBef>
              <a:buFontTx/>
              <a:buNone/>
            </a:pPr>
            <a:r>
              <a:rPr lang="en-US" altLang="en-US" sz="2800">
                <a:latin typeface="Arial" charset="0"/>
              </a:rPr>
              <a:t>Formation: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7200" y="381000"/>
            <a:ext cx="4830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CFCs: chlorofluorcarbons</a:t>
            </a:r>
          </a:p>
          <a:p>
            <a:pPr>
              <a:spcBef>
                <a:spcPct val="0"/>
              </a:spcBef>
              <a:buFontTx/>
              <a:buNone/>
            </a:pPr>
            <a:endParaRPr lang="en-US" altLang="en-US">
              <a:latin typeface="Arial" charset="0"/>
            </a:endParaRPr>
          </a:p>
          <a:p>
            <a:pPr>
              <a:spcBef>
                <a:spcPct val="0"/>
              </a:spcBef>
              <a:buFontTx/>
              <a:buNone/>
            </a:pPr>
            <a:r>
              <a:rPr lang="en-US" altLang="en-US">
                <a:latin typeface="Arial" charset="0"/>
              </a:rPr>
              <a:t>What are they?</a:t>
            </a:r>
          </a:p>
        </p:txBody>
      </p:sp>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58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52400" y="152400"/>
            <a:ext cx="275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Naming CFCs</a:t>
            </a:r>
          </a:p>
        </p:txBody>
      </p:sp>
      <p:sp>
        <p:nvSpPr>
          <p:cNvPr id="21507" name="TextBox 3"/>
          <p:cNvSpPr txBox="1">
            <a:spLocks noChangeArrowheads="1"/>
          </p:cNvSpPr>
          <p:nvPr/>
        </p:nvSpPr>
        <p:spPr bwMode="auto">
          <a:xfrm>
            <a:off x="228600" y="881063"/>
            <a:ext cx="8585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Arial" charset="0"/>
              </a:rPr>
              <a:t>A numbering system is used for fluorinated alkanes, prefixed with Freon-, R-, CFC-, and HCFC-. The rightmost value indicates the number of fluorine atoms, the next value to the left is the number of hydrogen atoms </a:t>
            </a:r>
            <a:r>
              <a:rPr lang="en-US" altLang="en-US" sz="1800" i="1">
                <a:latin typeface="Arial" charset="0"/>
              </a:rPr>
              <a:t>plus</a:t>
            </a:r>
            <a:r>
              <a:rPr lang="en-US" altLang="en-US" sz="1800">
                <a:latin typeface="Arial" charset="0"/>
              </a:rPr>
              <a:t> 1, and the next value to the left is the number of carbon atoms </a:t>
            </a:r>
            <a:r>
              <a:rPr lang="en-US" altLang="en-US" sz="1800" i="1">
                <a:latin typeface="Arial" charset="0"/>
              </a:rPr>
              <a:t>less</a:t>
            </a:r>
            <a:r>
              <a:rPr lang="en-US" altLang="en-US" sz="1800">
                <a:latin typeface="Arial" charset="0"/>
              </a:rPr>
              <a:t> one (zeroes are not stated). Remaining atoms are chlorine. Thus, Freon-12 indicates a methane derivative (only two numbers) containing two fluorine atoms (the second 2) and no hydrogen (1-1=0). It is therefore CCl</a:t>
            </a:r>
            <a:r>
              <a:rPr lang="en-US" altLang="en-US" sz="1800" baseline="-25000">
                <a:latin typeface="Arial" charset="0"/>
              </a:rPr>
              <a:t>2</a:t>
            </a:r>
            <a:r>
              <a:rPr lang="en-US" altLang="en-US" sz="1800">
                <a:latin typeface="Arial" charset="0"/>
              </a:rPr>
              <a:t>F</a:t>
            </a:r>
            <a:r>
              <a:rPr lang="en-US" altLang="en-US" sz="1800" baseline="-25000">
                <a:latin typeface="Arial" charset="0"/>
              </a:rPr>
              <a:t>2</a:t>
            </a:r>
            <a:r>
              <a:rPr lang="en-US" altLang="en-US" sz="1800">
                <a:latin typeface="Arial" charset="0"/>
              </a:rPr>
              <a:t>.</a:t>
            </a:r>
          </a:p>
          <a:p>
            <a:pPr>
              <a:spcBef>
                <a:spcPct val="0"/>
              </a:spcBef>
              <a:buFontTx/>
              <a:buNone/>
            </a:pPr>
            <a:endParaRPr lang="en-US" altLang="en-US" sz="1800">
              <a:latin typeface="Arial" charset="0"/>
            </a:endParaRPr>
          </a:p>
          <a:p>
            <a:pPr>
              <a:spcBef>
                <a:spcPct val="0"/>
              </a:spcBef>
              <a:buFontTx/>
              <a:buNone/>
            </a:pPr>
            <a:r>
              <a:rPr lang="en-US" altLang="en-US" sz="1800">
                <a:latin typeface="Arial" charset="0"/>
              </a:rPr>
              <a:t>Another, easier equation that can be applied to get the correct molecular formula of the CFC/R/Freon class compounds is this to take the numbering and add 90 to it. The resulting value will give the number of carbons as the first numeral, the second numeral gives the number of hydrogen atoms, and the third numeral gives the number of fluorine atoms. The rest of the unaccounted carbon bonds are occupied by chlorine atoms. The value of this equation is always a three figure number. An easy example is that of CFC-12, which gives: 90+12=102 -&gt; 1 carbon, 0 hydrogens, 2 fluorine atoms, and hence 2 chlorine atoms resulting in CCl</a:t>
            </a:r>
            <a:r>
              <a:rPr lang="en-US" altLang="en-US" sz="1800" baseline="-25000">
                <a:latin typeface="Arial" charset="0"/>
              </a:rPr>
              <a:t>2</a:t>
            </a:r>
            <a:r>
              <a:rPr lang="en-US" altLang="en-US" sz="1800">
                <a:latin typeface="Arial" charset="0"/>
              </a:rPr>
              <a:t>F</a:t>
            </a:r>
            <a:r>
              <a:rPr lang="en-US" altLang="en-US" sz="1800" baseline="-25000">
                <a:latin typeface="Arial" charset="0"/>
              </a:rPr>
              <a:t>2</a:t>
            </a:r>
            <a:r>
              <a:rPr lang="en-US" altLang="en-US" sz="1800">
                <a:latin typeface="Arial" charset="0"/>
              </a:rPr>
              <a:t>. The main advantage of this method of deducing the molecular composition in comparison with the method described in the paragraph above, is that it gives the number of carbon atoms of the molecule.</a:t>
            </a:r>
          </a:p>
          <a:p>
            <a:pPr>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381000"/>
            <a:ext cx="27590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Naming CFCs</a:t>
            </a:r>
          </a:p>
          <a:p>
            <a:pPr>
              <a:spcBef>
                <a:spcPct val="0"/>
              </a:spcBef>
              <a:buFontTx/>
              <a:buNone/>
            </a:pPr>
            <a:endParaRPr lang="en-US" altLang="en-US">
              <a:latin typeface="Arial" charset="0"/>
            </a:endParaRP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58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457200" y="381000"/>
            <a:ext cx="48307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CFCs: chlorofluorcarbons</a:t>
            </a:r>
          </a:p>
          <a:p>
            <a:pPr>
              <a:spcBef>
                <a:spcPct val="0"/>
              </a:spcBef>
              <a:buFontTx/>
              <a:buNone/>
            </a:pPr>
            <a:endParaRPr lang="en-US" altLang="en-US">
              <a:latin typeface="Arial" charset="0"/>
            </a:endParaRPr>
          </a:p>
          <a:p>
            <a:pPr>
              <a:spcBef>
                <a:spcPct val="0"/>
              </a:spcBef>
              <a:buFontTx/>
              <a:buNone/>
            </a:pPr>
            <a:r>
              <a:rPr lang="en-US" altLang="en-US">
                <a:latin typeface="Arial" charset="0"/>
              </a:rPr>
              <a:t>Are CFCs very reactive?</a:t>
            </a:r>
          </a:p>
          <a:p>
            <a:pPr>
              <a:spcBef>
                <a:spcPct val="0"/>
              </a:spcBef>
              <a:buFontTx/>
              <a:buNone/>
            </a:pPr>
            <a:endParaRPr lang="en-US" altLang="en-US">
              <a:latin typeface="Arial" charset="0"/>
            </a:endParaRPr>
          </a:p>
          <a:p>
            <a:pPr>
              <a:spcBef>
                <a:spcPct val="0"/>
              </a:spcBef>
              <a:buFontTx/>
              <a:buNone/>
            </a:pPr>
            <a:r>
              <a:rPr lang="en-US" altLang="en-US">
                <a:latin typeface="Arial" charset="0"/>
              </a:rPr>
              <a:t>Why were they used?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57200" y="381000"/>
            <a:ext cx="6719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CFCs: Why are they bad for ozone?</a:t>
            </a:r>
          </a:p>
        </p:txBody>
      </p:sp>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393113"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38375"/>
            <a:ext cx="31003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457200" y="381000"/>
            <a:ext cx="8156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a:latin typeface="Arial" charset="0"/>
              </a:rPr>
              <a:t>Why is the ozone hole over the South Pole?</a:t>
            </a:r>
          </a:p>
          <a:p>
            <a:pPr>
              <a:spcBef>
                <a:spcPct val="0"/>
              </a:spcBef>
              <a:buFontTx/>
              <a:buNone/>
            </a:pPr>
            <a:r>
              <a:rPr lang="en-US" altLang="en-US">
                <a:latin typeface="Arial" charset="0"/>
              </a:rPr>
              <a:t>Why in October?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0772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879120" y="80280"/>
              <a:ext cx="7973280" cy="6611760"/>
            </p14:xfrm>
          </p:contentPart>
        </mc:Choice>
        <mc:Fallback xmlns="">
          <p:pic>
            <p:nvPicPr>
              <p:cNvPr id="2" name="Ink 1"/>
              <p:cNvPicPr/>
              <p:nvPr/>
            </p:nvPicPr>
            <p:blipFill>
              <a:blip r:embed="rId5"/>
              <a:stretch>
                <a:fillRect/>
              </a:stretch>
            </p:blipFill>
            <p:spPr>
              <a:xfrm>
                <a:off x="869760" y="68040"/>
                <a:ext cx="7988760" cy="663336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762000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3520" y="60480"/>
              <a:ext cx="8363880" cy="6426000"/>
            </p14:xfrm>
          </p:contentPart>
        </mc:Choice>
        <mc:Fallback xmlns="">
          <p:pic>
            <p:nvPicPr>
              <p:cNvPr id="2" name="Ink 1"/>
              <p:cNvPicPr/>
              <p:nvPr/>
            </p:nvPicPr>
            <p:blipFill>
              <a:blip r:embed="rId5"/>
              <a:stretch>
                <a:fillRect/>
              </a:stretch>
            </p:blipFill>
            <p:spPr>
              <a:xfrm>
                <a:off x="252360" y="52560"/>
                <a:ext cx="8388720" cy="64497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6902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303560" y="933480"/>
              <a:ext cx="4483440" cy="5799960"/>
            </p14:xfrm>
          </p:contentPart>
        </mc:Choice>
        <mc:Fallback xmlns="">
          <p:pic>
            <p:nvPicPr>
              <p:cNvPr id="2" name="Ink 1"/>
              <p:cNvPicPr/>
              <p:nvPr/>
            </p:nvPicPr>
            <p:blipFill>
              <a:blip r:embed="rId5"/>
              <a:stretch>
                <a:fillRect/>
              </a:stretch>
            </p:blipFill>
            <p:spPr>
              <a:xfrm>
                <a:off x="1290960" y="922320"/>
                <a:ext cx="4500360" cy="582192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00600"/>
            <a:ext cx="74517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04800"/>
            <a:ext cx="486727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82880" y="159480"/>
              <a:ext cx="8748360" cy="4339800"/>
            </p14:xfrm>
          </p:contentPart>
        </mc:Choice>
        <mc:Fallback xmlns="">
          <p:pic>
            <p:nvPicPr>
              <p:cNvPr id="2" name="Ink 1"/>
              <p:cNvPicPr/>
              <p:nvPr/>
            </p:nvPicPr>
            <p:blipFill>
              <a:blip r:embed="rId6"/>
              <a:stretch>
                <a:fillRect/>
              </a:stretch>
            </p:blipFill>
            <p:spPr>
              <a:xfrm>
                <a:off x="170280" y="144000"/>
                <a:ext cx="8774640" cy="436716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28225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6248400" y="609600"/>
            <a:ext cx="2106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t>Why CO</a:t>
            </a:r>
            <a:r>
              <a:rPr lang="en-US" altLang="en-US" baseline="-25000"/>
              <a:t>2</a:t>
            </a:r>
            <a:r>
              <a:rPr lang="en-US" altLang="en-US"/>
              <a:t> is </a:t>
            </a:r>
          </a:p>
          <a:p>
            <a:pPr eaLnBrk="1" hangingPunct="1">
              <a:spcBef>
                <a:spcPct val="0"/>
              </a:spcBef>
              <a:buFontTx/>
              <a:buNone/>
            </a:pPr>
            <a:r>
              <a:rPr lang="en-US" altLang="en-US"/>
              <a:t>important:</a:t>
            </a:r>
          </a:p>
          <a:p>
            <a:pPr eaLnBrk="1" hangingPunct="1">
              <a:spcBef>
                <a:spcPct val="0"/>
              </a:spcBef>
              <a:buFontTx/>
              <a:buNone/>
            </a:pPr>
            <a:r>
              <a:rPr lang="en-US" altLang="en-US"/>
              <a:t>CO</a:t>
            </a:r>
            <a:r>
              <a:rPr lang="en-US" altLang="en-US" baseline="-25000"/>
              <a:t>2</a:t>
            </a:r>
            <a:r>
              <a:rPr lang="en-US" altLang="en-US"/>
              <a:t> Levels</a:t>
            </a:r>
          </a:p>
        </p:txBody>
      </p:sp>
      <p:pic>
        <p:nvPicPr>
          <p:cNvPr id="819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25" y="769938"/>
            <a:ext cx="5819775"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980640" y="2288520"/>
              <a:ext cx="7795440" cy="2796120"/>
            </p14:xfrm>
          </p:contentPart>
        </mc:Choice>
        <mc:Fallback xmlns="">
          <p:pic>
            <p:nvPicPr>
              <p:cNvPr id="2" name="Ink 1"/>
              <p:cNvPicPr/>
              <p:nvPr/>
            </p:nvPicPr>
            <p:blipFill>
              <a:blip r:embed="rId6"/>
              <a:stretch>
                <a:fillRect/>
              </a:stretch>
            </p:blipFill>
            <p:spPr>
              <a:xfrm>
                <a:off x="975240" y="2275560"/>
                <a:ext cx="7805160" cy="281448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328120" y="915840"/>
              <a:ext cx="6719040" cy="5130000"/>
            </p14:xfrm>
          </p:contentPart>
        </mc:Choice>
        <mc:Fallback xmlns="">
          <p:pic>
            <p:nvPicPr>
              <p:cNvPr id="2" name="Ink 1"/>
              <p:cNvPicPr/>
              <p:nvPr/>
            </p:nvPicPr>
            <p:blipFill>
              <a:blip r:embed="rId5"/>
              <a:stretch>
                <a:fillRect/>
              </a:stretch>
            </p:blipFill>
            <p:spPr>
              <a:xfrm>
                <a:off x="2313360" y="907200"/>
                <a:ext cx="6739200" cy="515268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581</Words>
  <Application>Microsoft Office PowerPoint</Application>
  <PresentationFormat>On-screen Show (4:3)</PresentationFormat>
  <Paragraphs>194</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Global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Chemistry</dc:title>
  <dc:creator>BV Tablet</dc:creator>
  <cp:lastModifiedBy>Bill</cp:lastModifiedBy>
  <cp:revision>22</cp:revision>
  <cp:lastPrinted>2013-10-21T11:47:44Z</cp:lastPrinted>
  <dcterms:created xsi:type="dcterms:W3CDTF">2008-11-19T16:17:18Z</dcterms:created>
  <dcterms:modified xsi:type="dcterms:W3CDTF">2017-10-05T16:48:35Z</dcterms:modified>
</cp:coreProperties>
</file>