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5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7.xml" ContentType="application/inkml+xml"/>
  <Override PartName="/ppt/notesSlides/notesSlide14.xml" ContentType="application/vnd.openxmlformats-officedocument.presentationml.notesSlide+xml"/>
  <Override PartName="/ppt/ink/ink8.xml" ContentType="application/inkml+xml"/>
  <Override PartName="/ppt/notesSlides/notesSlide15.xml" ContentType="application/vnd.openxmlformats-officedocument.presentationml.notesSlide+xml"/>
  <Override PartName="/ppt/ink/ink9.xml" ContentType="application/inkml+xml"/>
  <Override PartName="/ppt/notesSlides/notesSlide16.xml" ContentType="application/vnd.openxmlformats-officedocument.presentationml.notesSlide+xml"/>
  <Override PartName="/ppt/ink/ink10.xml" ContentType="application/inkml+xml"/>
  <Override PartName="/ppt/notesSlides/notesSlide17.xml" ContentType="application/vnd.openxmlformats-officedocument.presentationml.notesSlide+xml"/>
  <Override PartName="/ppt/ink/ink11.xml" ContentType="application/inkml+xml"/>
  <Override PartName="/ppt/notesSlides/notesSlide18.xml" ContentType="application/vnd.openxmlformats-officedocument.presentationml.notesSlide+xml"/>
  <Override PartName="/ppt/ink/ink12.xml" ContentType="application/inkml+xml"/>
  <Override PartName="/ppt/notesSlides/notesSlide19.xml" ContentType="application/vnd.openxmlformats-officedocument.presentationml.notesSlide+xml"/>
  <Override PartName="/ppt/ink/ink13.xml" ContentType="application/inkml+xml"/>
  <Override PartName="/ppt/notesSlides/notesSlide20.xml" ContentType="application/vnd.openxmlformats-officedocument.presentationml.notesSlide+xml"/>
  <Override PartName="/ppt/ink/ink14.xml" ContentType="application/inkml+xml"/>
  <Override PartName="/ppt/notesSlides/notesSlide21.xml" ContentType="application/vnd.openxmlformats-officedocument.presentationml.notesSlide+xml"/>
  <Override PartName="/ppt/ink/ink15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6.xml" ContentType="application/inkml+xml"/>
  <Override PartName="/ppt/notesSlides/notesSlide24.xml" ContentType="application/vnd.openxmlformats-officedocument.presentationml.notesSlide+xml"/>
  <Override PartName="/ppt/ink/ink17.xml" ContentType="application/inkml+xml"/>
  <Override PartName="/ppt/notesSlides/notesSlide25.xml" ContentType="application/vnd.openxmlformats-officedocument.presentationml.notesSlide+xml"/>
  <Override PartName="/ppt/ink/ink18.xml" ContentType="application/inkml+xml"/>
  <Override PartName="/ppt/notesSlides/notesSlide26.xml" ContentType="application/vnd.openxmlformats-officedocument.presentationml.notesSlide+xml"/>
  <Override PartName="/ppt/ink/ink19.xml" ContentType="application/inkml+xml"/>
  <Override PartName="/ppt/notesSlides/notesSlide27.xml" ContentType="application/vnd.openxmlformats-officedocument.presentationml.notesSlide+xml"/>
  <Override PartName="/ppt/ink/ink20.xml" ContentType="application/inkml+xml"/>
  <Override PartName="/ppt/notesSlides/notesSlide28.xml" ContentType="application/vnd.openxmlformats-officedocument.presentationml.notesSlide+xml"/>
  <Override PartName="/ppt/ink/ink21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22.xml" ContentType="application/inkml+xml"/>
  <Override PartName="/ppt/notesSlides/notesSlide32.xml" ContentType="application/vnd.openxmlformats-officedocument.presentationml.notesSlide+xml"/>
  <Override PartName="/ppt/ink/ink23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24.xml" ContentType="application/inkml+xml"/>
  <Override PartName="/ppt/notesSlides/notesSlide35.xml" ContentType="application/vnd.openxmlformats-officedocument.presentationml.notesSlide+xml"/>
  <Override PartName="/ppt/ink/ink25.xml" ContentType="application/inkml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26.xml" ContentType="application/inkml+xml"/>
  <Override PartName="/ppt/notesSlides/notesSlide38.xml" ContentType="application/vnd.openxmlformats-officedocument.presentationml.notesSlide+xml"/>
  <Override PartName="/ppt/ink/ink27.xml" ContentType="application/inkml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69" r:id="rId4"/>
    <p:sldId id="257" r:id="rId5"/>
    <p:sldId id="261" r:id="rId6"/>
    <p:sldId id="268" r:id="rId7"/>
    <p:sldId id="270" r:id="rId8"/>
    <p:sldId id="260" r:id="rId9"/>
    <p:sldId id="271" r:id="rId10"/>
    <p:sldId id="288" r:id="rId11"/>
    <p:sldId id="273" r:id="rId12"/>
    <p:sldId id="289" r:id="rId13"/>
    <p:sldId id="274" r:id="rId14"/>
    <p:sldId id="290" r:id="rId15"/>
    <p:sldId id="275" r:id="rId16"/>
    <p:sldId id="276" r:id="rId17"/>
    <p:sldId id="291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59" r:id="rId30"/>
    <p:sldId id="272" r:id="rId31"/>
    <p:sldId id="264" r:id="rId32"/>
    <p:sldId id="293" r:id="rId33"/>
    <p:sldId id="262" r:id="rId34"/>
    <p:sldId id="265" r:id="rId35"/>
    <p:sldId id="263" r:id="rId36"/>
    <p:sldId id="292" r:id="rId37"/>
    <p:sldId id="266" r:id="rId38"/>
    <p:sldId id="267" r:id="rId39"/>
    <p:sldId id="294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230F34-E471-43E9-AEE5-83B2F6028456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5D2111-82A3-4534-BB03-D7813B516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8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6:34:00.22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863 13755 3225,'-94'72'4515,"46"-25"-258,15 23-387,0 9-3483,0 12 0,6 14-258,12 9-129,14 10-129,10 9 0,24 6-129,19 2 129,23 1 0,20 1 129,24-3 0,17-6 129,16-4 387,18-19-129,22-8 0,8-23 129,16-10 0,10-30-129,7-12 129,5-29-258,14-26 0,-4-23-129,-2-23 0,0-21 0,-1-19-129,-13-23-258,-12-28-129,-6-14-129,-20-29 0,-12-15-129,-19-25 0,-19-17 129,-15-20 387,-20-12 258,-14-11 129,-24-10 258,-18 3 129,-28-15 0,-13 2-129,-28-2 0,-27 4-258,-33-1-387,-30 6 0,-27 6-129,-27 5-258,-23 19-129,-27 12-129,-9 20 129,-24 17-129,0 23 258,-10 21 258,-3 29 258,-4 28 129,4 30 129,3 34 129,-4 34 258,11 37-258,-3 34 0,11 47 129,10 42 0,17 39 0,10 34 0,29 34 129,17 24 129,29 25 129,27 11 0,41 15-129,25 3 129,34 12-129,32-8-258,36 8 129,33-11-258,30 2 0,20-18-129,17-13-258,19-19-129,7-28-1032,19-19-3870,0-27-387,9-30-258,2-33-516</inkml:trace>
  <inkml:trace contextRef="#ctx0" brushRef="#br0" timeOffset="1066.061">8601 9308 6450,'-78'14'4773,"31"29"-387,-21 18-903,2 36-5031,-27 14 129,0 45 0,-13 16 258,6 39 129,-5 19 645,10 27 516,5 21 516,7 5 516,16 14 129,5-7 129,24 16-129,8-18 387,30 10-387,3-29 0,36 3-387,12-15-129,23 0 0,14-21-129,20-6-258,17-19-258,14-10 0,13-13-129,11-18 258,14-16-387,15-12 129,14-20-258,10-13 129,11-15 0,10-18 129,13-15 0,13-19-258,5-21 258,6-21 0,7-21 0,-2-21 0,2-21-129,-2-20 129,-12-18-129,-3-18 0,-10-9 0,-12-16 0,-10-13 0,-6-11-258,-17-11 387,-8-11-129,-15-13 0,-16-7 129,-12-13-129,-18-12 129,-15-13-258,-22-14 258,-21-12-129,-22-16 0,-21-7 0,-26-10-129,-21 2 129,-31 2-129,-23 10 0,-25 7-129,-24 12 0,-27 11 129,-19 16-258,-27 11 129,-21 13 258,-21 14-129,-16 16 129,-19 17 0,-14 26 0,-14 26 0,-10 28 387,-2 32 0,-7 28 0,0 34 129,-9 20 129,5 32-258,0 25 258,6 23-258,8 20-129,4 9-1161,15 23-3483,8 20-903,16 11-129,26 12-129</inkml:trace>
  <inkml:trace contextRef="#ctx0" brushRef="#br0" timeOffset="6215.3555">2962 5155 8514,'0'-11'5547,"5"35"-516,0 10-129,-8 11-3870,5 21-258,-2 6-129,0 21-258,0 5 0,0 8 0,0-4 0,3 5-129,0-10 129,2-3-258,4-11 129,1-9 0,0-12-129,1-6 0,2-8 0,-2-7 0,1-6 0,-1-13 0,-2-5 0,0-3 0,2-3 0,2 0 129,3-6 0,5 2-129,4 5 129,8 3-129,4-6 0,7 6 129,2-10-129,9 4-129,5-6 0,5-3 129,7-12-129,1-5 129,3-3-129,4-6 0,1 2 129,-4-5-129,-1 5 0,-3 2 0,-1 6 0,-4 7 0,-5 1 0,-5 4-129,-8 4 129,-2 0 0,-8 3 0,-7-1 0,-8-2 0,-7 0 0,-6 0 0,1-1-129,-13 1 129,15-11 0,-15 11 0,12-10 0,-12 10 0,12-15 0,-12 15 0,13-17-129,-13 17 129,15-26 0,-7 7 0,0-6 0,0-6-129,2-3 129,-1-8 0,2-5 129,-4-16-129,3 0 129,0-2-258,-2-5 258,-1 2-129,-2-6 0,-2 5 0,0 3 0,0 8 0,-3-3 0,0 4 129,1 7-129,0 3 0,-1 8 129,3-3-129,-1 7 0,1 4 129,0 7-129,-1 0 0,2 7 0,-3-5 129,2 10-129,-3 12 0,2-16 0,-2 16 0,0 0 0,0-13-129,0 13 258,-8-3-258,-5-5 129,-8-6 0,-9-1-129,-10-4 129,-9-2 0,-11 2 0,-7-5 0,-6 11 0,-4-3-129,-5 11 129,1-1 129,-4 3-129,0 3 129,-2 0-129,-3 0 0,0 0 129,-2 0 1,0 0-130,2 0 0,2 0 0,4 3 0,8 0 0,8 1 0,8 2 0,7 0 0,10-1 0,6 1 0,7 0 0,7 0 0,2 5 0,2-3 0,2 1 0,1-2 0,1 4 0,-1-6 0,3 3 0,0-8-517,13 0-644,-23 0-4257,23 0-516,1-16 0,10-5-645</inkml:trace>
  <inkml:trace contextRef="#ctx0" brushRef="#br0" timeOffset="7027.402">2791 3864 8901,'-5'-11'5547,"4"1"-129,1 10-258,15 20-3999,-12 2-258,12 17-129,-4 4-258,9 18-129,2 7 0,5 11 129,2-6-258,3 7 129,3-8 0,-3 1-129,-1-8 0,-3-10-129,-5-15 0,-4-6-129,-3-8 0,-7-6 0,-1-9-129,-8-11 0,0 0-258,10-12 258,-8-2-258,-1-6 258,4-4-258,-2-5 258,5 2-129,1-4 129,-1 2 129,3 2 0,0-2 129,0 5-129,-2 5 0,3 0 129,-6 2 0,0 5-129,-6 12 0,0 0 129,0 0 0,0 0 0,9 5 0,-7 15 0,-1 1 0,3 10 0,-2-1 0,1 6-129,-3 1 129,2 0-258,-2-3 258,0-1-129,-6-3 129,-3-5-129,-3-2 258,-3-7-258,-5-7 129,-4-7 0,-6-2 129,-3-12-129,-6-7 0,-2-2 129,-3-7-129,4 2 129,-1-2-258,8 4 130,5 3-130,5 5-130,7 7-128,1 0-258,15 9-774,-27 1-4128,23 15-258,4-16-258,-10 29-387</inkml:trace>
  <inkml:trace contextRef="#ctx0" brushRef="#br0" timeOffset="8235.4711">1845 3491 9417,'-38'-49'5289,"18"29"-387,4 20-903,-8-10-2709,11 18-645,-4 7-258,9 14 129,1 1-258,7 10 0,2-3 129,10 4-129,5-4 0,3-5 0,4-6 129,4-8-258,0-4 0,0-6 129,-1-8-129,2-5 0,-3-12 0,-2-5 0,-3-4-129,-6-9 0,-3 0 129,-7-4-387,-5 2 258,-3-1 0,-5 9-129,-4 3 129,2 7-129,-1 7 129,11 12-129,-16 0 258,12 7-129,4 15 0,0 5-129,4-1 258,4 7-258,8-1 258,3-4-129,6-3 129,4-3-129,2-8 0,2-9 129,1-5-129,-3-13 0,-1-8 0,-7-10 0,-3-10 129,-8-10-129,-6-8 0,-6-6 0,-8 0-129,-7-7 129,-6 2-258,-5 8 129,-1 4-129,-1 10 129,3 6 0,2 9-129,4 12 129,3 13 0,5 8 129,5 8-129,6 16 516,3 6-387,8 12 516,7 5-516,6 7 129,5-5 0,3-3 0,5-3 0,1-8-387,2-10 387,-4-14-516,-1-11 387,-3-8 129,-5-13-129,-6-15-129,-6-13 129,-6-7-129,-6-7-129,-3 3 258,-12-3-129,-1 5-129,-5 4 258,-1 16-258,-1 14 258,-1 13 0,4 11 0,4 18 0,8 13 0,3 8 129,6 10-129,10 3 258,9 1 0,10-1-129,6-6 0,3-5 0,4-7 0,-1-8-387,3-2-516,-16-21-2838,6 5-1419,-14-11-129,-3-2-645,-12-11-129</inkml:trace>
  <inkml:trace contextRef="#ctx0" brushRef="#br0" timeOffset="8714.4985">2889 3134 9159,'100'80'5547,"-40"-26"-129,-6-2-387,3 12-3999,-15-14-258,-2 1-387,-15-12-129,-10-12 0,-14-12-129,-8-15-129,-14-15 129,-9-19 0,-9-12 0,-1-9-129,1-11 129,4 1-129,5-3-129,10 5 129,10 7 0,10 13-129,9 8 129,13 17-129,4 12 129,1 6 0,-1 22 258,-4 5-258,-7 9 129,-12 3-129,-3 0 0,-17-10-129,-9 0-258,-13-16-645,9-5-3741,-19-12-258,9-16-258,-1-14-774</inkml:trace>
  <inkml:trace contextRef="#ctx0" brushRef="#br0" timeOffset="9142.523">3119 2621 9030,'53'92'5547,"-25"-41"-258,8 10-258,-5-10-3870,8 15 0,-8-14-645,1 2-129,-5-9-258,-5-11 0,-6-11 0,-6-6 129,-10-17-258,6-8-516,-6-12 387,-6-9 129,-1-7-129,-1 0 129,1 1-129,3-1 0,4 13 0,0 6 258,0 17 0,24 0 0,-7 17-129,6 6 516,-1 9-387,1 0 0,-1 6-129,0-5 129,-2-1-258,-5-7 0,4-6-387,-10-16-903,16 7-903,-25-10-2451,26-18-516,-15-8-387,8 4 129</inkml:trace>
  <inkml:trace contextRef="#ctx0" brushRef="#br0" timeOffset="9378.5365">3761 2998 3096,'1'-12'5289,"-1"12"-387,13 3 645,-13-3-2322,15 41-645,-7-21-1290,9 14-387,0-8-387,4 2-129,0-6 0,1-4-645,-3-11 387,1-7-516,-5-9 387,-6-8 258,-5-3-516,-4-5 0,-9 0 0,-10 0-129,-6 6-258,-10-2-387,5 20-2967,-12-8-1290,6 4 258,-1 0-774</inkml:trace>
  <inkml:trace contextRef="#ctx0" brushRef="#br0" timeOffset="10526.6021">3959 2946 2451,'21'17'4773,"-21"-17"129,16 19-387,-8-3-2322,-8-16-774,10 16-387,-10-16 0,9 23 0,-7-10-387,5 6 129,-3-3-129,6 1-129,-4-2 0,3 0-129,-2-3-258,2 0-258,-9-12 258,9 4 258,-9-4-387,0 0 129,0 0-129,0 0 387,8-8-258,-8 8 258,0 0-387,4-13 129,-4 13 0,3-12 258,-3 12-258,0 0-129,0 0 129,0 0 0,0 0-129,11-13 129,-11 13-129,0 0 0,0 0 0,0 0 129,0 0-258,10-7 129,-10 7 0,0 0 0,0 0 0,0 0-387,0 0 258,3 7 129,-3-7 0,0 0 0,0 16-129,0-16-129,0 0 258,-6 16 387,6-16-387,0 0-387,-1 18 387,1-18-387,0 14 387,0-14 0,2 19-129,-2-19 0,5 20 129,-5-20-129,3 17 129,-3-17 0,0 0 0,4 12 0,-4-12 0,0 0-129,0 0 129,1-9 129,-1 9-129,6-18 129,-3 4 0,1 0 129,3-4-129,-1 1 129,0 0-258,-2 1 258,0 0-387,-2 5 129,-2 11-258,2-19 387,-2 19-258,0 0 129,0 0 129,0 0-258,12 8 258,-2 5 258,-2 3-258,4 1-516,3 2 516,1-3-387,4-4 258,2-6-258,2-1 258,-3-5-258,4-6 258,-4-11-129,-7-5 0,-1-3 0,-9-1-129,-4-5 129,-2 1-129,-9 2 0,0 9 0,-3 6 0,1 6 129,13 7 0,-14 3 129,14 12 258,2 6-129,12 2 258,6 5-258,6-2 0,6 0 0,1-3-258,5 1-1677,-7-14-3225,-2-1 129,-9-14-774,-7-9-129</inkml:trace>
  <inkml:trace contextRef="#ctx0" brushRef="#br0" timeOffset="13693.7833">1614 7686 1161,'-8'4'4515,"8"-4"129,0 0 129,-10-18-2967,10 18-645,-15-29 387,9 14-258,-9-14-129,9 8-129,-12-14-129,10 3-129,-10-5-129,7 1-129,-6-3 0,7 3-129,-7-5 0,7 4-129,-2-2 0,0 4-129,3-2 129,1-1-129,-4 0-129,4 4 258,-1 1-258,2-1 0,-1 2 0,1-1 0,0 1 0,2 5 0,2-4 0,-2 2-129,2 2 258,-2 0-129,3 0 129,-2 3-129,1-5 258,0 3-258,1 7 129,1-4 0,-4 0 0,5-1 0,0 2 0,-1 2-129,0-3 0,1 0 129,-1-6-129,1 2 0,-2-2 129,2 2-129,-1-2 0,1 0 0,-1 1 0,1 4 129,1 2-129,5 2 129,3 1-129,1 2 0,1 0 129,4 3-129,-1-6 129,0-2-129,-1 1 0,1-1 0,-3 0 0,2 1 129,-2-3 0,2 3-129,0 1 129,0 7 0,2-4 0,0 2-129,2 1 129,-2-2-258,1 3 258,-2-3-129,2-2 0,-2-1 129,1 3-129,-1-2 0,1-1 129,3 2-129,1 0-129,2 2 129,-1 5 0,2 3 0,0-2 0,0 1 0,0 1 0,-2 0 0,-4-1 0,4 1 0,0 0 129,-2-3-129,2 1 0,-2-1 0,3 0 129,3 1-129,2 3 129,1 0-129,1 1 129,2 2-129,0-4 0,3 2-129,1 2 129,-2-1 0,2-1 0,-1 0 0,0 0 0,5-1 0,0 3 0,0 2 129,0-2-129,0 2-129,2 1 129,-1 0 0,0 0 0,0 0 0,-1 0 0,0 0 129,2 0-129,1 0 0,0 0 0,-3-3 0,0 3 0,-5-1 0,-3 0 0,-4-1-129,-7 2 129,-3-3 0,-3 3 0,-13 0 0,15-4 0,-15 4 129,0 0-129,0 0 0,0 0-129,0 0 129,0 0 0,0 0 0,0 0 0,-9-3 0,9 3-129,-19-3 129,5 2 0,0 1 0,-1 0 0,-3 1 0,1 3 0,-1 0-129,-3 3 129,-1-1 0,-2 0 0,-2 1 0,-1 1 0,0-3 129,-1-1-129,0-1-129,1-1 129,-1-1 0,3 3 0,1 0 129,5-3-129,1 1 0,4 0 0,1-1 0,13-1 129,-16 0-129,16 0 0,0 0-129,-14 0 129,14 0 0,0 0 0,0 0 0,0 0 0,0 0 0,0 0-129,0 0 258,0 0-129,0 0 0,0 0 0,0 0 0,0 0 0,0 0 0,0 0 0,0 0-129,0 0 129,0 0 0,-6 14 129,6-14-258,0 0 258,0 0-129,0 0 0,0 0 0,0 0 0,0 12-129,0-12 129,0 0 0,0 0-129,0 0 0,0 0 129,0 0 0,0 0 0,0 0 0,0 0 129,0 0-129,-5 10 0,5-10 129,0 0-129,0 0 0,0 0 129,0 0-129,0 0-129,0 0 258,0 0-258,-10 3 258,10-3-258,0 0 129,-15-1 0,15 1 0,-11-12 0,11 12-129,-12-9 0,12 9-129,-15-12 0,7 1-258,8 11-258,-20-26-258,20 26-3354,-19-31-774,11 10-387,-3-3-387</inkml:trace>
  <inkml:trace contextRef="#ctx0" brushRef="#br0" timeOffset="14641.8375">2758 5718 516,'-14'13'4644,"14"-13"387,-12 7-1161,14 8-645,-2-15-774,6 13-516,-6-13-387,11 11-129,-11-11-516,20 7-129,-20-7-258,26 5-129,-12-5 0,7 0 0,0-2-129,3-3-129,2-5 129,1-3-129,1-1 129,2-2 0,-1-1-129,-1 0 0,-2-1 129,-5 1 0,1 0-129,-3 3 0,-5 0 0,-1 2 0,-5 0 0,-8 12 0,12-14-129,-12 14 129,0 0-129,6-11 129,-6 11-129,0 0 0,0 0 0,0 0-129,0 0 129,0 0 0,0 0 0,0 0-129,-5-12 258,5 12-129,0 0 0,-6-11 0,6 11 0,0 0 129,0 0-129,-10-11 0,10 11 0,-13-12 0,13 12-129,-20-17 258,5 6-129,-1-2 258,-5-1-258,-3-3 0,-6-2 0,0 2 129,-5 0 0,-2-5-129,2 5 129,1-1-387,0 4 387,9 2-129,2 2 129,5 1-129,4 2 0,14 7 0,-14-6-129,14 6 129,0 0-129,0 0-258,0 0-387,-9-18-1290,9 18-3225,0 0-258,16-1-387,-16 1-516</inkml:trace>
  <inkml:trace contextRef="#ctx0" brushRef="#br0" timeOffset="16378.9369">4980 4563 1935,'-14'-4'5289,"14"4"0,1 9-258,10 7-1806,-11-16-645,16 12-903,-16-12-516,20 13-258,-20-13-129,24 7-258,-9-7 129,6 0-258,4-3 0,10-4-129,6-3 0,9 1-129,6-3 0,8 2 0,6-2-129,6-2 129,2 2 0,3 3 0,1 1 129,5 3-129,-1-2 0,-1 4 0,-6-3-129,-2 5 258,-3 0-129,-6 0 0,-9-3 0,-11 2 0,-3-1 0,-9-4 1,-4 5-130,-6-2 0,-10 3 0,-3 1 0,-13 0 0,13-4 0,-13 4 0,0 0 0,0 0-130,0 0 1,0 0 129,0 0 0,0 0-129,-7 5 129,7-5 0,-8 11 0,8-11-129,-12 12 258,12-12-258,-17 18 258,17-18-129,-21 16 0,11-8 0,-2 2 0,1 1 0,11-11 0,-17 17 0,17-17-129,-15 15 129,15-15 0,-13 14 0,13-14 129,0 0-129,-11 10 0,11-10 0,0 0 0,0 0 129,0 0 0,0 0 1,11-10-130,-11 10 0,19-22 0,-8 7 0,0-2 0,-2 0 0,-2-5 0,-2-1 0,1-4 0,-5 3 0,-1 0 0,-4-2 0,-5 2 0,-4-1 0,-1 8 0,-5 3 0,-2 2 0,-3 0 0,-3 7 0,-3-1 0,0 6-130,-1-1 1,-3-7-387,2 12-645,-11-4-4128,9 0-258,-6 0-387,7-1-516</inkml:trace>
  <inkml:trace contextRef="#ctx0" brushRef="#br0" timeOffset="19646.1237">2090 5618 129,'-5'8'4644,"5"-8"0,-13-1-1290,13 1-645,0 0-387,0 0-387,0 0-516,0 0 0,0-11-258,0 11-129,0 0-387,16 0 0,-16 0-129,21 0-129,-9 0 0,5 0-129,3 0-129,1 0 0,1 0 129,3 0-129,0 0-129,-1 0 258,3-1-129,3-2 0,-1-2 0,2 0 0,0 1-129,1-1 129,1 0-129,0-5 129,-4 2-129,6-1 129,-2-1-258,0 1 387,1-1-129,2 0 0,4 3 0,5-3-129,0 6 129,5 0-129,0 3 258,0 1-258,-1 0 0,-4 0 0,-1 0 0,-4 0 0,-1-2 0,-4 0 258,0-3-258,-1-1 129,0 1-129,1 3 129,3-3-129,-1 5 258,1-1-258,2 1 0,1 0 0,1-1 129,-3-1-129,2-1 0,-4-2 0,1 0 129,0-2 0,-3-4-129,3 3 129,0-4-129,2 3 0,1-2 129,1 2 0,2-1-258,3 4 0,1 0 129,2-1 0,3 2 129,0-5-129,2 5 0,-3-2 0,0 0 0,-1-1 258,-4 0-387,-2 2 129,-3 4 129,-4 1-129,0-1 129,-1 2-129,-4-1 129,-1 1-129,-3 0 129,-3 0-129,-2 0 0,-2 0 0,-4 0 0,-1 0 0,1 0 0,-4-1 0,1 1 0,-3 0 0,1-3 129,-3 3-129,1 0 0,-11 0 0,19-3 0,-19 3 0,15 0 0,-15 0 0,10 0 0,-10 0-129,0 0 129,0 0 129,0 0-258,0 0 0,0 0 0,0 0 0,-7 13 129,-4-7 0,-2 7-129,-1-3 0,-2 4 258,2 1-129,0-4-129,4 1 258,0 5-129,5-2 0,3-1 129,2-1-129,0 2 0,4-2 129,2-1-129,-6-12-129,12 11 129,-12-11 0,10-3 129,-10 3-129,11-29 0,-7 3 0,-2-6 129,-2-6 0,0-3-258,0 0 258,-4-1-129,-4 3 0,-2 3 0,0 6 0,-6 5 0,2 4 0,-3 3 0,-4 8-129,-1 1 129,-3 1 0,-4 1 0,-3-3 129,1 3-258,-3 7-129,-2-4-258,2 3-258,-11-11-1935,11 12-2838,-7 0-129,5 5-645,-4 4-258</inkml:trace>
  <inkml:trace contextRef="#ctx0" brushRef="#br0" timeOffset="29449.6845">1827 12487 2322,'47'49'-129,"-3"-35"258,10-14 129,7-9 387,5-14 387,1-6-129,-1-9 0,-3 1 516,-9-6 0,-3 7-129,-23-1-129,-6 5-387,-18 1-387,-8 7 258,-18 2-258,-8 5 129,-14 7-387,-5 2 0,3 4-258,-2 3-129,13 1-1290,7 9-1677,9-9-1032,25 20 129</inkml:trace>
  <inkml:trace contextRef="#ctx0" brushRef="#br0" timeOffset="29810.7051">3157 11821 8127,'-30'172'5418,"15"-82"-516,-11-13-645,4 6-5289,-24-16-387,12-1-1032,-15-25-1032,10-12-1677,13-13-129</inkml:trace>
  <inkml:trace contextRef="#ctx0" brushRef="#br0" timeOffset="29992.7155">3242 12291 2709,'38'-11'4773,"-38"11"-387,1-16-2064,-26-8-516,-4 10-387,-21-11-387,-3 0-774,-7 4-1161,-6 2-2838,-2-13-1032,13 13-258</inkml:trace>
  <inkml:trace contextRef="#ctx0" brushRef="#br0" timeOffset="31469.8">10506 11725 4902,'96'79'6063,"-38"-33"-774,5 5-129,0-1-2709,-7-4-1935,-7 4 0,-14-12-387,-11-3 0,-8-17-129,-16-18-129,0 0 0,3-18 129,-3-19-129,-7-12 129,-2-9-129,2-11 129,0-1-258,-1 1 258,3 9 0,1 6 0,3 15-258,1 10 258,2 12-258,-2 17 129,24 0 0,-7 4 129,10 9-129,4-1 0,5 0 129,4-4 129,2-8-129,2-7 0,-4-12 129,-5-8-258,-7-5 0,-8-4 129,-11-4-129,-9 1-258,-3 8 258,-16 1-129,-8 13 0,-10 7 129,-3 10-258,-6 0 258,4 17 0,-1 3 0,8 6 129,5 8 0,9-4 0,15-1 129,6 0-129,13 0 129,12-4 0,12 0 129,5-6 0,7-6-258,4-4 129,2-4-129,2-2 129,-3-3-258,-1-1-129,-7-11-258,-2 5 0,-8-5 0,-2 2 129,-10-5-129,-2 6 129,-10 1 129,-1-1 129,-11 9 129,11 0 129,-11 0 0,7 15 129,0 4 0,-3 2 0,3 3-129,-2 1 129,5-1-129,-2-4 129,0-3-387,2-5 258,-10-12-129,17 2-129,-17-2 258,18-21-258,-6-4 258,-4-9-258,-2-4 258,-3-11-129,-2-1 129,-1-3-129,-3-1 0,-7 3 129,-1 5-129,-5 3 0,0 7 0,-3 6 0,1 6 0,0 3 0,2 3 0,1 8 0,3 2 129,12 8 0,-16 11 129,11 3 0,5 15 0,5 4 0,12 16 0,5 5 0,13 9 0,10 4 129,11 4-258,9-1 258,9 1-129,3-5-129,0-7-387,4 0-1032,-13-13-3741,-5-13-258,-5-8-387,-7-18-258</inkml:trace>
  <inkml:trace contextRef="#ctx0" brushRef="#br0" timeOffset="35346.0217">9944 11040 774,'8'-71'3612,"-8"37"-2193,8-4-258,1 2 129,-4-3-258,8 5 129,-7-7 129,8 1-258,-9-7 0,6 4-258,-10-9 0,5 5-129,-6-10 0,-1 2-387,-8-3 0,-3 0 129,-3-3-258,-5 3 0,-4-3 0,1 1-129,-5 4 0,-4-5 129,-2 0-129,-1 3-129,-6 1 258,-1 1-129,-7 0 129,-1 1-129,-6-3 258,-6 5-129,-3 0-129,-4 2 258,-5 2-387,-1 1 258,-4 2-129,-1 0 129,-2 0-129,1 5 0,-1-2 129,-2 1-129,-6 1 258,-2 0-129,-1 1 129,1 5-129,-4 1 129,2 10 0,-2 0 129,6 9-258,2 2 129,2 6 0,0 6 0,3 1 0,2 0-129,2 4 0,0 1-129,4 0 129,-3 1 0,7-1 0,-3-1 0,1-2 0,-2 4-129,1-1 258,-1-4-129,0 4 129,-3-3 0,1 3 0,1-2 0,-1 6-129,1-5 129,0 2-258,0 1 129,4 1-129,5-3 129,5 3-258,7 3 129,7-6 0,8 3 0,7-2-129,8 0-258,4-3-258,12 14-774,-11-16-1806,20-1-2193,-3 14-129,3-14-516</inkml:trace>
  <inkml:trace contextRef="#ctx0" brushRef="#br0" timeOffset="35871.0517">6188 8356 7224,'-29'4'5676,"8"8"-774,-13 1 0,-10 17-5031,-20 13-129,-10 10 129,-11 5 129,-5 3-129,0-1 0,4-4 258,14-5 0,7-9 258,16-2 129,9-16-129,14-3 258,5-10 0,14 4 0,7-15-129,0 23-129,4-8-129,10 4-129,7 9-129,7 2 0,10 4-129,8 1 129,9 0-258,6-1 258,8-7-129,2-7 129,4-6 0,-3-7-129,-4-4 129,-6-2 0,-7 0-258,-14-2-258,-2 2-516,-25-2-1161,-6 9-3096,-5 9-258,-3 0-645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7:41:59.996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8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11-14T17:44:48.813"/>
    </inkml:context>
  </inkml:definitions>
  <inkml:trace contextRef="#ctx0" brushRef="#br0">12724 1710 14190,'31'101'5676,"-9"-23"-129,-5-3-258,11 5-4773,-13-5 258,3 0-903,-6-13 387,-3-16-516,-4-16 129,-5-14-645,0-16-129,-23-10-3999,11-11-645,-9-13 258,5 1-1032</inkml:trace>
  <inkml:trace contextRef="#ctx0" brushRef="#br0" timeOffset="384.022">12626 1811 10836,'23'27'4902,"-15"-8"-516,-3 5-387,-1-9-3999,-3-3-129,-1-12 258,0 0 387,0 0 0,0 0 129,0-32 387,6 4 387,-1-11-258,9-18 258,-3 5-129,9-21-644,3 10-646,5 1 0,-28 62 0,72-88 0,-72 88 0,88-31 0,-46 33 0,-5 43 0,-9 9 0,-10 14 0,-16 4 0,-12 13 0,-15-14 0,-16-6 0,-6-24 0,-7-23-646,10-19-4385,-8-18-516,17-22-129,1-13-258</inkml:trace>
  <inkml:trace contextRef="#ctx0" brushRef="#br0" timeOffset="656.0375">13226 974 13803,'0'0'5805,"0"0"0,53 70-258,-50 6-5031,5 13-129,1 19-258,1 4 387,0-4-516,3-1 129,1-17-774,-1-23 129,10-21-4515,-23-46-129,25-1-387,-17-39-645</inkml:trace>
  <inkml:trace contextRef="#ctx0" brushRef="#br0" timeOffset="956.0547">13444 950 14190,'0'0'6063,"51"65"-258,-33-1-387,6 8-4386,-6 21-773,3-1-259,-1 7 0,3 1 0,0-15 0,3-5 0,0-22 0,-3-17 0,1-34-388,-7-2 130,-9-22 258,-8-21 129,-8-13 0,-18-3-516,26 54 516,-83-87-645,27 62 516,-2 7-129,3 18-516,-5 2-2451,16 32-2193,3-5 129,16 10-645,5-8 0</inkml:trace>
  <inkml:trace contextRef="#ctx0" brushRef="#br0" timeOffset="2068.1183">14040 1956 11481,'59'1'5676,"-33"-19"-387,7-6-129,-8-5-3870,1-19-129,-12 2-774,-3-29 129,-8 21 0,-3 8-516,0 46 129,-18-72-258,1 64 129,-2 8 0,-3 13 0,1 32 0,2-3-387,2 2 516,4 14-129,4-3-129,7-11 129,2 2 0,8-10 0,7-3-258,10-16 258,7-6 129,4-11 0,8-4-129,7-17 129,4-13 129,5-12 0,1-11 0,-6-16-129,-1-14-129,-10-3 646,-9-19-646,-12 8 0,-6 6-259,-14 6 388,-3 4-774,-12 25 645,12 60-516,-44-49 129,44 49 258,-60 29 0,60-29-129,-61 111 387,35-33 129,6 13-516,12-3 645,8 2-516,13-3 387,16-14-258,12-6 516,6-14-774,11-18 645,3-21-387,1-11 0,-2-19 0,-7-22-129,-53 38 258,72-102-129,-56 37-129,-14 9-258,-8 6 387,6 50 0,-57-46-129,18 53-258,-2 17 258,8 23 129,6 8 0,12 7 516,9 1-387,7 0-387,17-10 387,7-12-129,15-12-645,-2-29-1419,9 0-3096,-6-12-258,1-12-258,-6-17-258</inkml:trace>
  <inkml:trace contextRef="#ctx0" brushRef="#br0" timeOffset="2320.1327">15210 1499 14577,'-3'65'5418,"-14"-34"-645,-1-2 645,-11-1-5160,6 13 0,-1-5-129,5-1-129,11-3 0,8-7-129,14 1-129,14-3-129,16-17-129,3-10-129,11-5-387,-11-28-2580,5-6-1290,-11-10-129,-6-21 258,-15-11-774</inkml:trace>
  <inkml:trace contextRef="#ctx0" brushRef="#br0" timeOffset="2516.1439">15290 756 10965,'50'28'5289,"22"80"516,-38-39-1161,9 26-3354,-22 15-129,4 7-516,-11-4-645,-5-1 258,0-13-903,-9-24-1161,4-6-3225,1-28 258,5-28-903,-10-13 0</inkml:trace>
  <inkml:trace contextRef="#ctx0" brushRef="#br0" timeOffset="2669.1527">15718 1385 14835,'-20'-61'5547,"20"61"-387,-80-17-129,10 17-4128,5 5-387,-9 3-903,-2 2-774,12 2-3741,5-1-129,59-11-129,-67 28-258</inkml:trace>
  <inkml:trace contextRef="#ctx0" brushRef="#br0" timeOffset="3120.1785">15653 1419 12513,'34'116'5418,"-19"-50"-129,-6-11-387,11-5-4128,-17-14 0,2-11-258,-5-25-258,6 27 0,-6-27 0,16-14-258,-16 14 387,28-61-129,-9 31-129,5 4 0,0 2 0,1-5 0,-4 9-129,1 1 0,-4 22-129,-7-8 129,-11 5-129,14 20 129,-12-6-129,-2 14 129,0 0 0,0 1 129,2 5-129,4 4 129,2-9 0,6-16-129,3-9 129,4-4 0,-2-6-129,0-17 129,-5-1-129,-4-10 0,-9-3-129,-3 8 0,2 29-387,-40-57-1290,40 57-2580,-55-32-1290,30 25 0,-4 7-258</inkml:trace>
  <inkml:trace contextRef="#ctx0" brushRef="#br0" timeOffset="4148.2372">16198 1553 10062,'15'88'5805,"-12"-56"-774,7 1 0,-5-12-3096,11-2-774,-16-19-645,19 6-258,-6-24 129,1 1-387,1-6 129,-3-1-129,1 0 0,-6-3 0,-4 3 0,-3 24 129,0-35-129,-9 21 129,-6 14-129,-1 4 129,-1 12 0,2 7 0,0 0 0,2 7 129,5-6-129,7 8 0,1-13 0,13-17 129,2-2 0,6-5 0,3-15-129,-24 20 1,54-81-130,-27 16 0,-3-3 0,-4-3 0,-5-6 0,-7-14-517,-8 9 775,0 15-645,-11 2 774,-2 14-645,13 51 129,-42-63 0,42 63 129,0 0 0,-68 14-129,68-14 387,-32 83-258,25-20 129,7 3-129,2 5-129,13 3 387,6-6 130,6-18-388,4 11 0,3-20 0,3-15 0,-37-26 0,70 3 0,-70-3 0,60-36-517,-60 36 904,39-59-516,-39 59 129,14-77-129,-14 77 517,0 0-388,0 0 0,0 0 0,-55-25-259,55 25-128,-30 60 774,21-18-387,8-2-387,2 5 516,12-4-387,5-12 645,5-14-516,3 1 646,2-16-905,-28 0 388,55-21 388,-55 21-388,42-58 0,-42 58 0,0 0 0,40-72 0,-40 72 0,15-10 0,-15 10 0,8 37 0,-8-20 0,0 18 0,0-3-259,-4 15 388,-4-8-258,-3-19 0,1-4 387,10-16-128,-19 20-130,19-20 0,0 0 0,0-12 0,8-7 0,10 12 0,5 1 0,7-10 0,3 14-259,-13-15-4901,10 4-129,-15 6-516,-3 2-387</inkml:trace>
  <inkml:trace contextRef="#ctx0" brushRef="#br0" timeOffset="5308.3036">19973 4785 5547,'10'-27'5418,"-9"10"-387,3 4-258,-5-7-3225,1 20-258,0-13-258,0 13-516,-3 17 0,3 17 0,-2 12-129,2 26 129,0 14-258,2 17 129,4 21 0,7 11-129,2 6 129,5 9 0,0 0 0,5-9-258,-4-9 129,-1-9-129,-5-18 0,-2-17-129,-2-21 0,-7-22-258,-2-11-129,-2-22-774,0-12-4257,0 0-129,12-24-645,-3-11-258</inkml:trace>
  <inkml:trace contextRef="#ctx0" brushRef="#br0" timeOffset="5667.3242">20478 4930 9288,'17'0'5547,"-17"17"-258,2 19-129,-9 13-4386,7 23 258,-6 18-516,6 16 0,0 18 0,4 13-129,6 11 129,4 0-258,5-5 129,-1-8-387,3-16 258,-1-11-129,-4-20-129,-1-21 0,-2-19-387,-7-20-387,5-9-3612,-11-19-1290,0-6-387,-10-17-387</inkml:trace>
  <inkml:trace contextRef="#ctx0" brushRef="#br0" timeOffset="7536.4311">19940 6275 9804,'27'25'5805,"-27"-25"-258,21 17-129,-21-17-4644,13 4 0,-13-4-258,0 0 0,-6 1-129,6-1-129,-24 6 0,9 0 129,-6 1-129,-4-1 0,-4 5-129,-1 8 129,-4-4-129,-2 2 0,-1-1-129,-1 4 129,-1-4 0,3 7-129,0-4 129,2-7-129,2 9 129,4-4-129,0-1 129,3 2-129,3 1 0,1-4 129,1 4-258,2 0 129,2 1 0,-1 5 0,3 3-129,2 1 258,0 1-129,2 3 0,4 2 0,-2 3 129,6-6-258,-1 4 258,3-5-129,0 0 0,0 3 0,3-4 129,1-4-129,5 6 0,-2-6 129,2-1-129,3 4 130,-3-1-130,3-3 0,0 3 0,-1 0 0,3-3 0,-1 3 0,0 3 0,4-3 0,-1 4 0,2-1 0,0 1 0,0-3 0,1 1 0,1 1 0,-3-5 0,2-1 0,-2-1 0,0-3 0,2 1 0,0-3 0,2-2 0,2 1 0,1 3 0,3-1 0,2 2 0,3-1 0,2 2 0,4 0 0,1 4 0,1-2 0,1-1 0,0-2 0,-1-2 0,0 0 0,-5-5 0,-2-1 0,-2 1 0,-3-6 0,-1-4 0,-4 0 0,3-3 0,2-2 0,2 4 0,1-4 0,2 0 0,1 0 0,-1 0 0,6 0 0,-4 0 0,0-3 0,-1 1 0,-2 2 0,2-7 0,-2-1 0,2-3 0,-5-1 0,0-1 0,2-2 0,-1-4 0,1-4 0,-2 2 0,1 0 0,-4-1 0,1 2 0,-1-3-130,-1 2 1,-2 0 129,-1 2 0,-2-1 0,-1 1-129,0-2 129,0 0 0,-3 0 0,4-2 0,-3 3 0,-2-4 0,0 1-129,1-1 258,-3-5-129,-1 3 0,1 1 0,-2-1 0,1-4 0,-4 3 0,2-5 0,-2 0 129,0 7-129,-3-10 0,4 6 0,-5 0 129,1-3-129,-1 2 130,-1-1-130,-3 0-130,0-5 130,0 1 0,0-4 0,-5-2-129,0-2 129,0 7-129,-3 3 129,1 0 0,1 3 0,-1 5-129,-2-2 129,-1 2 129,-1 4-258,-2-8 129,-1 3 0,-3 6-129,1-4 129,-5 0 0,-1 0 0,0 4 0,-2 3 0,-3 3 0,2-5 0,-2-1 0,-4 3 0,1 5 0,0 7 0,-3-7 0,3 3-129,-4 6 129,3 1 0,-1-1 129,2 3-129,0-4 0,-1 0-129,1 4 129,-2 0 0,3 0 129,0 0-129,4 0-129,-1 0 129,9 0 0,1 0-129,16 0-129,-18 1-258,18-1-903,-16 3-4128,16-3-129,-3-5-645,3 5-645</inkml:trace>
  <inkml:trace contextRef="#ctx0" brushRef="#br0" timeOffset="8305.475">19949 6348 5547,'9'0'5547,"3"17"-387,-6 0-258,-6-17-3354,2 29-774,-2-11-516,0-1-258,0 6-645,-11-16-3870,11-7-645,0 0-129,1-6-645</inkml:trace>
  <inkml:trace contextRef="#ctx0" brushRef="#br0" timeOffset="9433.5396">21462 6665 8127,'0'0'5676,"12"5"-387,-9 9-258,6 13-3999,-8 7-258,7 11-645,-3 4 258,2 5-129,-2 1 0,2 0 0,-1-8-129,-1-9 0,-1-11 0,-1-13 129,-3-14-387,0-12 258,-2-19-258,-2-13 129,-2-5 0,3-5 0,0 2 0,3 1 129,6 6-129,9 13 129,7 10 0,5 12-129,2 10 0,1 11 129,-2 8-129,-4 8 129,-9 4-129,-8 0-129,-8-2-129,-19-7-129,-1 1-1290,-17-23-3612,4 0-129,-4-21-645,7-9-387</inkml:trace>
  <inkml:trace contextRef="#ctx0" brushRef="#br0" timeOffset="9732.5566">21911 6655 8514,'9'47'5676,"-12"-21"-258,-9-5-387,3 0-4644,-5-5 0,5 1-129,7 0-258,2-17 258,18 16-129,5-16 0,7-2 129,2-4-258,0-5 129,-3-3 0,-6-5-129,-9 1-129,-12 1-129,-11-5-387,-7 15-1806,-15-10-2709,-1 5-129,-8 0-645,7 9 0</inkml:trace>
  <inkml:trace contextRef="#ctx0" brushRef="#br0" timeOffset="10016.573">22109 6635 5289,'27'83'6063,"-13"-33"-387,-2-11-387,2 10-1935,-7-23-2838,3-6-129,-10-20-129,0 0-258,11-19 129,-6-10-129,2-4 0,4-4 0,2 0-258,2 1 0,6 10-387,-7-3-2967,11 20-1548,-3 1-516,6 8-387</inkml:trace>
  <inkml:trace contextRef="#ctx0" brushRef="#br0" timeOffset="10511.6013">22641 6684 4257,'-2'27'5805,"-8"-14"-258,3 9-516,-5-11-2064,8 12-2193,-7-5-129,5 4-258,5-5-129,1 2 0,9-7-129,8-9 0,3 0-129,3-3 129,2-13-129,-4-2 0,-3-9 0,-7-3 0,-8-2-129,-4-2 0,-15 2-129,-13-2-387,1 18-1677,-15-9-2580,3 13-258,0 2-645,8 4-129</inkml:trace>
  <inkml:trace contextRef="#ctx0" brushRef="#br0" timeOffset="10872.6219">22807 6595 7740,'9'33'5418,"-8"-12"-387,1 2-129,-2-10-4515,4 12-129,1 0-258,3-1 129,2-5 0,7-5 0,0-6 0,6-5-129,-2-3 129,-3-15 129,-1-10-129,-6-1-129,-4-1 0,-3-1 0,-4 5 0,0 8 0,0 15 129,0 0-129,0 0 0,0 24 129,7 1-129,3 3-258,7 3-645,-7-12-2967,13 1-1032,2-8-645,2-10-387</inkml:trace>
  <inkml:trace contextRef="#ctx0" brushRef="#br0" timeOffset="11152.6379">23350 6573 8385,'24'-28'5805,"-24"28"-645,8-22-129,-8 22-4128,-11-13-516,-2 10-258,-5 3 0,2 5-129,1 7 129,5 5 0,7 3-129,3 2 0,5 1 258,7 0 0,2-2-129,2 1 129,-2-3-258,-4-5 129,-6-2-129,-4 0 129,-8-1-387,-17-9-645,-2 10-3999,-18-7-387,-3 10-387,-6-3-516</inkml:trace>
  <inkml:trace contextRef="#ctx0" brushRef="#br0" timeOffset="11767.6731">22309 7514 6708,'-5'-12'5547,"5"12"-387,-24-7-258,24 7-4128,-31 0-129,16 0-387,-3 7 0,5-2-129,6 8-129,7-13 258,4 13-258,10-6-258,6-1 258,3-2 0,1-4 0,-1 3-129,-2-3 129,-4 0 129,-4-3-129,-13 3 258,10-4-129,-10 4 0,0 8 129,0 10 0,-5 5 129,3 13-129,0-1 258,2 9-258,-1-1 258,1 3-129,0-5 129,0-3-258,-8-12 0,-3-10 0,-5-5-129,-5-11 0,-3-11-129,-4-10 0,1-6 0,0-5-258,5 2-258,3-13-645,14 8-4128,4-1-129,8 6-516,13-5-516</inkml:trace>
  <inkml:trace contextRef="#ctx0" brushRef="#br0" timeOffset="11991.6858">22559 7047 9159,'13'77'5676,"-13"-26"-258,3 15-129,0 4-4773,-1 8 129,-2 3-387,-4-5-129,0-8 0,-1-12-258,3-4-258,-6-20-774,8-7-3999,0-25-516,0 0-129,0-7-516</inkml:trace>
  <inkml:trace contextRef="#ctx0" brushRef="#br0" timeOffset="12391.7088">22852 7461 7740,'0'0'5418,"0"0"-516,-9 5-129,9-5-4644,-28-1 0,6 1-129,5 7-129,2 5 258,8 4-129,7 5 129,7-3 0,10 5 129,2-8 0,3-3 0,-1-7 258,-1-3-387,-3-2 129,-4-10-129,-9-3 0,-1-2-129,-3 5 129,0 10 0,-4-12 0,4 12 129,0 0 0,-8 20 129,8 2-129,0 6 129,7-3-129,0 4 0,0-7-258,-1-1-258,1-6-516,-7-15-4386,0 0 129,0-24-774,0-2-645</inkml:trace>
  <inkml:trace contextRef="#ctx0" brushRef="#br0" timeOffset="12779.731">23171 7308 8514,'53'3'5547,"-53"-3"-258,0 0-387,0 17-4128,-16-6-387,-13 10-258,1 2 0,-2 5 0,3 7-129,7-3 129,6-2 0,7 1-129,7-5 129,3-9-129,7 3 129,5-11 0,0 0 0,3-5-129,-3-4 0,0 0 129,-3 4-258,-12-4 0,19 12 129,-16 4 0,0-3-129,-3 7 0,0 0 0,0 3 129,-6-2-129,-1-2-129,-5-5-258,6 4-645,-16-8-3612,22-10-516,-21 10-387,21-10-387</inkml:trace>
  <inkml:trace contextRef="#ctx0" brushRef="#br0" timeOffset="13171.7534">23485 7366 8127,'30'-13'5805,"-30"13"-258,2 10-129,-7 7-4257,-8 1-645,-10 4-258,-1 2-129,-6 0 0,3 0 0,2 0-129,7-7 129,5 0 0,10 0 0,3-2 0,11 5 129,6-2-129,5 2 0,-1 1 0,0-1 0,-2-2-129,-5-2 0,-8 1 0,-6-5-516,-17 1-129,-21-10-3354,-4 4-1548,-17-5-129,-3-2-645</inkml:trace>
  <inkml:trace contextRef="#ctx0" brushRef="#br0" timeOffset="14124.8078">19875 6987 8127,'-7'-15'5934,"1"-4"-258,6 19-258,0 0-3870,0 0-516,0 0-258,0 17-258,0 4 0,0 2-129,1 8-129,1 3 0,-2 2 0,0 8 0,2 1-129,-2 1 129,0-2-129,1 0 0,-1-2-129,0-1 258,0-5-258,0-1 0,-2-6 0,1-2-129,-2-5 129,2-3 0,0-6 0,1-13 129,-2 14-129,2-14 0,0 0-129,0 0-129,0 0-516,-1-12-2322,1 12-2580,-1-10-387,1 10-387,-8-24-387</inkml:trace>
  <inkml:trace contextRef="#ctx0" brushRef="#br0" timeOffset="14533.8313">19770 7035 5934,'0'0'5934,"9"-10"-387,-9 10-258,0 0-3096,0 0-1032,0 0-387,0 20-129,-4-9-129,-1 7-129,-5-2 0,3 0-129,-3-1-129,2 3 0,-3-3-129,4-2-129,-2 3-387,-4-12-1161,4 11-3741,-3-5-258,8 5-258,4-15-774</inkml:trace>
  <inkml:trace contextRef="#ctx0" brushRef="#br0" timeOffset="14961.8557">19948 7602 9546,'12'6'5934,"-6"10"-258,-6-16 0,-12 16-4644,-12-11-258,-3 2-387,-6-2 129,-2 7-129,-5-9-258,2 7 129,4-3-129,3-5-129,5 5 0,7-2-129,4-1-129,4-4-258,7 11-516,4-11-4515,0 0-129,0 0-516,15 0-258</inkml:trace>
  <inkml:trace contextRef="#ctx0" brushRef="#br0" timeOffset="15611.893">20119 7556 11352,'10'11'6192,"0"11"-387,-10-22-387,0 0-5160,0 0-387,0 0-774,0 0-4515,3-12-258,-1 0-387,0-8-645</inkml:trace>
  <inkml:trace contextRef="#ctx0" brushRef="#br0" timeOffset="15951.9124">20299 7240 9804,'0'17'5805,"0"-17"-258,-10 18-129,-2-11-4773,-3 7-258,-2 6-129,4 4-129,5 3 0,4 2-129,4 0 0,12-1 129,9-3-258,1-11 129,7-10 0,-3-4-129,0-10 129,-3-10 0,-7-9-129,-4-9 0,-9-1 129,-3-3-129,-9-1 129,-8 6 0,-4 3-129,-2 8-387,3 15-1161,-8-1-3483,10 12-387,4 4-387,10 11-258</inkml:trace>
  <inkml:trace contextRef="#ctx0" brushRef="#br0" timeOffset="16295.9321">20528 7214 6966,'-3'51'5418,"-2"-25"-258,2-2-258,9 6-4386,-6-7-129,5-2-129,3-1 129,6-3 0,6-7 258,4-1-258,-1-9 258,1 0-258,-4-13-129,-3-4 0,-9-9 0,-8 0-129,-5-6-129,-11-2-129,-8 2-258,-5-2-129,2 15-1935,-9-6-2580,7 12-645,4 0-129,8 9-645</inkml:trace>
  <inkml:trace contextRef="#ctx0" brushRef="#br0" timeOffset="16935.9687">20865 7045 8385,'19'26'5676,"-12"-6"-129,4 13-387,-4-3-4515,-1 8-129,-2 4-258,-1 5-129,-1-5 0,2-4 0,-1-1-129,1-11 0,0-6 0,1-7 0,-5-13 129,8-5-129,-5-15 0,-1-10 0,-1-9 0,2-4 0,-2-2 0,1 1 0,0 5 0,1 10 129,2 10 0,1 7-129,-6 12 129,18 6 0,-7 9-129,-2 3 129,-1 1-129,-2-5-129,2 1 129,-8-15-129,0 0 129,11-10 0,-9-12-129,1-4 129,0-3 0,2 0-129,3 1 129,0 10 129,-8 18 0,22-7-129,-7 14 129,1 18 0,1 2 129,2 10-129,-3 0 0,1-4-129,-1-1-516,-10-22-645,-1 2-4128,-5-12 0,3-14-774,-3-15-258</inkml:trace>
  <inkml:trace contextRef="#ctx0" brushRef="#br0" timeOffset="19244.1007">20793 6667 6063,'-7'21'5934,"7"-21"-516,0 0-129,0 17-3999,0-25 129,10-7-645,0-18-129,10-12-129,2-20-258,11-10 129,3-13-258,5-7 129,0 2-258,-1 5 129,-2 12-258,-4 11 0,-2 13-258,-9 5-1161,7 18-3741,-11-3-129,3 7-387,-3-8-645</inkml:trace>
  <inkml:trace contextRef="#ctx0" brushRef="#br0" timeOffset="19756.1299">21555 4708 10449,'16'-53'5676,"-9"36"-516,-7-5 129,0 22-4386,-10-16-258,-6 14-258,-4 2-129,-6 8 0,-3 3-258,-4 6 129,3 6-258,2 1 0,5 2 129,4 4 0,8 2 0,2 6 0,7-2 0,2 6 129,0 1-129,2 2 0,3 2 0,-1-6 129,1-4 0,4-4-129,-4-4 129,5-10 0,2-2 129,0-7-129,6-3 129,2-1-258,2-2 129,3 0 0,-1-3-129,-1 2-258,0 1-387,-11-9-1419,7 5-3096,-11-11-387,4-1-516,-11-11-516</inkml:trace>
  <inkml:trace contextRef="#ctx0" brushRef="#br0" timeOffset="19982.143">21639 4670 10191,'34'-13'5934,"-17"13"-645,-17 0-129,23 17-4515,-19 4-129,0 11-258,-3 7-129,2 7-129,2 9-258,0 3 0,5-2-258,-4-15-774,14 0-3741,-9-16-129,9-11-516,-7-16-387</inkml:trace>
  <inkml:trace contextRef="#ctx0" brushRef="#br0" timeOffset="20252.1584">21881 4605 10707,'18'-20'5547,"-18"20"-258,26 31-129,-17 0-4386,8 13-516,-4 2 0,4 7-387,-3 0 129,2-5-129,-3-7 129,-2-9 0,1-5-129,-4-13 129,-8-14-129,0 0 129,-9-17 0,-9-4-129,-6-1 129,-6-2-129,-2 2-129,-8-6-774,9 12-3999,-4-1 129,9 10-645,4 0-258</inkml:trace>
  <inkml:trace contextRef="#ctx0" brushRef="#br0" timeOffset="20477.1712">22095 4392 10191,'28'21'5418,"-16"7"-645,2 11-129,-4-1-4386,-2 0-1161,5 5-3741,-10-3-387,7-5-258,-6-16-645</inkml:trace>
  <inkml:trace contextRef="#ctx0" brushRef="#br0" timeOffset="20621.1794">22263 4601 8256,'-16'-14'5547,"3"14"-387,-10-3-516,2 3-3999,-2 0-2064,-2-8-2967,2 3-516,3-9-387,20 14-387</inkml:trace>
  <inkml:trace contextRef="#ctx0" brushRef="#br0" timeOffset="20980.2">22222 4352 6708,'32'-24'5547,"-14"7"-258,11 9-387,-1-11-2064,8 11-2193,-3-4-129,4 11-387,0 1 0,-4 4 0,-3 17 0,-2 9 0,-4 5-129,-4 4 0,-4 11 129,-3 4-387,0 0 387,-1 4-129,-4-7 129,5-2 0,-4 0 0,-1-6 0,-2-9 129,-2-3 129,-4-12-129,-5 2-129,-10-3 0,-5-3-129,-5-8-129,-6-3-129,-2 2-645,-14-10-3225,13 4-1032,-7-12-258,16-2-387</inkml:trace>
  <inkml:trace contextRef="#ctx0" brushRef="#br0" timeOffset="21309.2189">22974 4407 10836,'8'22'5418,"-12"-11"-387,-6 6 0,-13-1-4902,-4-6-387,4 13-1290,-9-14-3483,7 2 129,3-9-645,22-2-129</inkml:trace>
  <inkml:trace contextRef="#ctx0" brushRef="#br0" timeOffset="21437.2262">22925 4598 10191,'63'35'5547,"-38"-18"-645,-25-17 258,14 21-4386,-21-18-645,-15-9-1419,-4 1-3870,-9-7 0,4 1-516,-2-4-258</inkml:trace>
  <inkml:trace contextRef="#ctx0" brushRef="#br0" timeOffset="21948.2554">23331 4071 12513,'23'28'5676,"-18"-3"-258,7 17-258,-5 1-4644,-1 11 0,-2 3-387,0 7 0,1 1 0,2-7-258,1-3 129,1-9-387,2-8-129,-5-17-1032,4 0-3741,-10-21-129,19 3-516,-11-13-645</inkml:trace>
  <inkml:trace contextRef="#ctx0" brushRef="#br0" timeOffset="22301.2756">23590 4555 9030,'11'46'5805,"-4"-27"-258,-7-19-516,11 10-3225,-11-10-2064,0-10-3483,0-2-1419,0-11-129,6 5-645</inkml:trace>
  <inkml:trace contextRef="#ctx0" brushRef="#br0" timeOffset="22596.2925">23773 4217 11868,'8'38'5676,"-8"-17"-516,0 7-129,0-2-4644,-4 5-129,0-1-258,2-4 129,2 0-129,7-3 0,7-12 0,6-6 0,2-5 0,2-4-129,-3-13 129,-6-10-129,-6-4 0,-9-1 0,-4 3-387,-19-4-258,4 5-3999,-15 0-258,4 13-516,0 2-258</inkml:trace>
  <inkml:trace contextRef="#ctx0" brushRef="#br0" timeOffset="22896.3095">23970 4287 10191,'19'9'5418,"-4"8"-387,-15-7-258,0 13-4128,-3-3-258,-1 0-258,3 4 0,1 0 129,6-2 0,7-5 0,3-10 0,4-1 0,-1-7 0,1-13 0,-5-3-129,-5-5-129,-7-5 0,-3 4-129,-7 0-258,-16-6-516,5 8-3870,-15 1-387,6 10-258,-2-6-774</inkml:trace>
  <inkml:trace contextRef="#ctx0" brushRef="#br0" timeOffset="23512.3449">24252 3995 9159,'22'37'5547,"-12"-10"-258,10 14-129,-6-1-3999,6 12-129,-5-2-516,0-6-129,-1-5 0,-3-7-258,-2-8-129,-6-9 0,-3-15 0,0 0 0,0-17 0,-4-5-129,-4-10 258,-1-7-129,-1-2 0,5-2 0,-1 4 0,5 0 0,1 9 129,0 6-129,6 8 129,-6 16 0,20-9-129,-20 9 0,22 18 129,-12 3 0,0 1-129,0 0 0,-4-1 0,1-1 0,-4-8 0,-3-12 0,13 1 0,-7-8-129,2-9 129,0-5 0,3-3 129,-2 2-258,1 1 258,0 5-129,-2 6 0,-8 10 129,19 0-129,-7 10 0,0 14 0,3 8 129,1-1-129,4 2 0,-1 1 0,0-2 0,3-11-129,-2-8-516,7 0-4257,-10-14-129,6-5-516,-10-11-516</inkml:trace>
  <inkml:trace contextRef="#ctx0" brushRef="#br0" timeOffset="27987.6008">16587 5894 6321,'17'-41'5547,"-13"25"-258,-4 4-387,0 12-4386,0 0 0,-14 24 0,-2 8 0,1 18 0,-4 12-129,5 22-258,-3 10 0,4 20 0,5 12 0,1 12-129,5 2 129,0 10-129,-2 2-129,-1-4 258,-2 2-129,-1-6 0,-6-10 129,-4-4-258,0-3 129,-5-6-129,0-12 129,0-10-387,-1-7 258,3-10 129,2-6-129,1-9 0,4-15 129,3-8-129,4-6 129,7-6 129,0-7 0,4 0-129,11-1 0,8 2 0,9 6 0,6 2 0,12 7 0,8 5 129,17 7-258,14 3 129,15 4 0,13 4 0,16 0 258,18 2-258,17 1 129,12 1 0,13-2 0,12 3 129,6-1-129,9 2 0,6-2-129,4 2 129,-1-4-129,5-5 0,3-1 129,0-8-129,0-7 0,6-9 129,-3-7 0,-3 0-129,3-8 129,-3-4-129,-7-2 0,-9 0 129,-4 1-129,-12 5-129,-15 0 129,-10 0 0,-14 4 0,-17-1 0,-8 0 0,-12 0 0,-18 3 0,-13-5 0,-13-5 0,-13-5-129,-12 0 129,-10 0 129,-15 0-258,-9-7 258,-7-2 0,-5-3-129,-3 0 0,-11 0 0,18-3 129,-6-10-129,2-3 0,0-5 0,4-7 0,1-10 0,-1-8 258,4-13-258,0-5 0,1-12 0,2-11 129,1-7-129,2-10 0,0-10 0,0-11-129,3-11 0,-3-10 258,0-8-258,-2-11 129,-3-7 0,0-10 0,0-3 129,1-2-129,-2 3 129,3 2 0,0 2 0,1 7 0,4 7 0,0 9-258,0 4 258,0 12 0,0 7 0,-2 10 0,1 10-129,-6 7 258,1 8-129,-4 14 258,-4 8-258,2 9 129,-6 9-129,1 7 129,-1 10 129,-1 4-129,-1 10 0,1 3-129,0 4 0,0 3 129,0 2-129,-3-1 129,0 4-129,-1 0-129,0 0 0,0-2 0,-4 1 0,-1 1 0,-2-1 0,2 3-129,-1-1 129,1-3 0,-2 1-129,0 3 129,0 11 0,1-19 0,-1 19-129,3-15 129,-3 15 0,0 0 0,3-12-258,-3 12-258,1-10-1290,-1 10-3741,0-14-258,-4 1-645,-3-11-516</inkml:trace>
  <inkml:trace contextRef="#ctx0" brushRef="#br0" timeOffset="29203.6704">16540 6034 5805,'25'43'5547,"-10"-29"-387,2-14-516,9-4-3870,-8-19-129,13-5-129,-2-11-129,9 1-258,6-7 129,9 1-129,6 9 0,5 8 129,3 9 129,7 17-258,-1 3 0,2 18 0,-6 2 0,-2 4 0,-6-1 0,-2-2-129,-4-13-129,-4-13 0,0-18 129,-2-18-129,5-9 0,-3-8 0,4-6-129,5-6 0,-2 13 129,0 10 129,0 12 0,1 19 0,-1 14 129,1 19-129,-1 14 387,-4 8-387,1 6 129,-2-2 0,-4-4-129,-3-9 129,-4-14 0,0-17-129,-2-5 0,3-13 0,-1-8 129,1-2-129,4 1 0,4 7 0,-2 9-129,6 10 258,-3 10 0,-1 11 129,0 3 0,-1 3 0,-4-2 0,1-6 0,-1-5 0,-2-11-258,1-3-258,-4-7-516,11-5-4386,-10-8-258,2 5-516,-4-1-258</inkml:trace>
  <inkml:trace contextRef="#ctx0" brushRef="#br0" timeOffset="30039.7182">20624 5559 6321,'31'10'5676,"-15"-6"-387,8-1-387,2-3-4128,8 0-387,-1-8 0,8-3-258,4-4 0,6-4 0,3-5-129,7 0 129,2-1-129,6 3 0,5 8 0,4 9-129,7 5 129,1 12-129,2 13 129,-2 8-129,0 2 129,0-2 0,-8-3 0,-6-7-129,-5-6 129,-4-10 129,-2-7-129,2-17-129,1-4 129,-2 0 0,4-4 0,-2 6 0,2 6 0,1 8 0,-3 9 0,-1 13 0,-5 12 129,3 9-129,-2 2 129,1 0-129,1-4 129,-4-10-129,1-9 129,0-4 0,0-13-129,2-6 258,1-5-129,1-4 0,-1 1 0,5 10 129,-2 0 0,6 6 0,-1 13 0,5 12 129,-5-2-129,1 10 0,-5 0-258,-7-2-129,-1 1-1161,-23-15-3870,-4-12-129,-19-16-645,-11-20-516</inkml:trace>
  <inkml:trace contextRef="#ctx0" brushRef="#br0" timeOffset="31335.7923">17431 7596 9933,'13'12'6192,"-9"8"-258,6 12-516,-5 7-4644,-1 12-258,-2 6-258,0 10-129,0 2-258,1 1-129,4-5-645,-6-21-1290,9 2-3354,2-17-129,7-13-516,-3-18-387</inkml:trace>
  <inkml:trace contextRef="#ctx0" brushRef="#br0" timeOffset="31631.8093">17669 7590 10836,'31'50'6063,"-14"0"-387,11 20-258,-3 1-4902,4 6-129,-4-2-129,-5-7-258,0-12 129,-6-9-258,-2-19 0,-12-28 129,0 0-129,-3-12 0,-17-23 129,-11-5-129,-9-1 129,-8-3 0,-5 6-129,0 6-129,3 7-129,1 4-516,18 21-2064,3 0-2322,17 2-516,11-2-387,0 0 0</inkml:trace>
  <inkml:trace contextRef="#ctx0" brushRef="#br0" timeOffset="31841.8213">17894 7380 9288,'19'-17'6063,"-19"17"-516,23 36 0,-20-2-4644,13 11-387,-1 8-387,-1 1-516,1 8-645,-9-12-4386,10-4 0,-1-15-387,4-10-645</inkml:trace>
  <inkml:trace contextRef="#ctx0" brushRef="#br0" timeOffset="31976.829">18079 7602 9417,'-52'-23'6063,"20"17"-645,2 3-258,-5 0-4902,-6-11-3483,9 10-1935,4-6-516,9 4-516</inkml:trace>
  <inkml:trace contextRef="#ctx0" brushRef="#br0" timeOffset="32396.853">18389 7900 9546,'-4'40'5934,"-17"-26"-516,-3-2-516,-1 5-7611,-12-17-1935,0 0-903,4-6-387,12-11-258</inkml:trace>
  <inkml:trace contextRef="#ctx0" brushRef="#br0" timeOffset="32531.8608">18387 8068 9933,'28'85'5676,"-31"-55"-516,-15-13-774,-9-17-9288,-10-11-129,-3-10-774,6-5-387</inkml:trace>
  <inkml:trace contextRef="#ctx0" brushRef="#br0" timeOffset="32990.887">18553 7604 6063,'74'-8'6192,"-34"2"-645,4-1-129,-4-14-3612,8 15-516,-14-7-516,0 3-387,-8-2 0,-5 8-258,-8 4 129,-13 0-258,5 19 129,-11 5-129,-10 5 0,-5 5 0,-7 5 0,-2-1 0,-3 2 129,-1-3-129,4-3 129,5-3-129,3-2 129,7 0-129,6-4 0,9 4 129,2-1-129,7 0 0,6 5-387,-6-15-1161,6 9-3870,-5-9 0,4 0-645,-14-18-516</inkml:trace>
  <inkml:trace contextRef="#ctx0" brushRef="#br0" timeOffset="33131.895">18746 8339 11481,'13'87'6063,"-8"-62"-774,-3-12-3096,-2-13-7353,0-28-258,-10-7-903,0-2-387</inkml:trace>
  <inkml:trace contextRef="#ctx0" brushRef="#br0" timeOffset="40051.2907">6403 6117 9417,'-28'11'5805,"-22"26"-516,-23 26-258,-25 35-5031,-33 30 0,-35 42 258,-21 35 0,-22 29 0,-17 26 0,-14 16 129,-6 4-129,-11-5 129,-1-5 0,3-19 129,-1-11-129,4-19-129,12-18 129,6-19 0,16-15-129,16-19 0,19-14-129,21-13-129,25-18-129,25-6 0,22-15 0,25-8-258,22-11-129,24-1-387,6-20-516,26 4-3096,4-10-1032,13-6-258,8-7-516</inkml:trace>
  <inkml:trace contextRef="#ctx0" brushRef="#br0" timeOffset="40472.3149">6349 9029 9804,'-103'-240'5934,"-8"79"-258,-49-34-258,-35-21-5160,-49-18 258,-40-5-129,-34-10-129,-21 4 129,-8 5-258,-2 14 129,14 20-129,18 22-129,26 21-129,26 16-258,42 34-258,34 8-1032,48 34-3612,33 14 0,40 18-645,33 15-387</inkml:trace>
  <inkml:trace contextRef="#ctx0" brushRef="#br0" timeOffset="42048.405">4920 11304 10965,'-6'17'6063,"5"-3"-258,1 12-129,0-11-4773,0 31-258,-4 3-129,0 3-258,-5 7 129,3 10-129,-5-4-129,6-1 0,-4-4 129,4-2 0,1-12-129,1-5 0,3-8 0,0-4 1,4-8-130,3-6 0,7-11 0,2-4 0,8 0 0,8-2 0,7-8 0,7-1 0,6 3 0,2-1 0,0 6 0,-3 1 0,-6-3 0,-6 3 0,-9 2 0,-12 0 0,-18 0-130,0-13-3095,-11 9-2580,-15-4-258,1 1-516,-13-7-387</inkml:trace>
  <inkml:trace contextRef="#ctx0" brushRef="#br0" timeOffset="42220.4149">5039 11834 12126,'27'-2'5934,"-13"-4"-387,-1-8-129,1 2-5418,-4-2-645,-10-9-3354,5 10-1419,-1 0-258,-4 13-387</inkml:trace>
  <inkml:trace contextRef="#ctx0" brushRef="#br0" timeOffset="42388.4245">4944 11359 11739,'22'-90'6192,"6"49"-258,13 7-258,3 5-4386,1-7-1419,2 7-516,-14-6-4644,6 13-387,-11 3-516,-4 8-258</inkml:trace>
  <inkml:trace contextRef="#ctx0" brushRef="#br0" timeOffset="43939.5132">5839 12371 2451,'14'-39'5676,"-14"14"-387,0 2-258,-13 7-2064,-10-10-1548,4 14-645,-9-2-258,0 13 0,-4 1-387,4 12 129,2 11-129,6 11-129,5 4 258,3 3-129,5 5 0,7 3 0,4-3 0,5 0 0,6-3 0,5-10-129,1-1 0,6-6 0,5-10 0,3-9-129,6-5 0,0-6 129,5-17-129,-1-4 0,1-5 0,-3-3 0,-3 1 0,-6 0 129,-7 0 0,-7 4 0,-10 10 0,-4 5 0,-6 13 0,-8-8 0,-6 9 0,-7 11-129,-2 7 129,-1 3 0,0 4 0,2 3 0,3 1 0,6-6 129,6 3 0,7 1-129,4-8 129,10 1-129,8-8 0,6-4 0,5-6 129,1-3-129,9-3 0,-3-11 129,0-6-129,1-7 129,-2-4 0,-2-1-258,-6-6 0,-3-2 258,-5-6-258,-4 4 0,-3 3 0,-4 1 129,-4 5-258,-5 8 258,-1 2 0,-2 7-129,0 16 129,0 0-129,-6-2 129,-6 14 129,-1 8-129,-2 5 0,1 7 129,0 10 0,2 1 129,4 7-129,4-4 0,6 0 0,10-5 129,7-3-129,9-10-129,7-10 129,7-11-129,7-7 129,0-18-129,1-13 0,0-14 0,-7-10 0,-6-8-258,-9-1 258,-11-1-258,-9 6 129,-8 7 0,-3 13 0,-11 16 129,-1 18-129,-3 10 258,3 20 0,3 15 129,9 10-129,3 7 258,10 3-129,10 1 0,9-3-258,5-8 0,2-20-1032,3-2-4128,-2-16 0,-2-12-516,-2-14-258</inkml:trace>
  <inkml:trace contextRef="#ctx0" brushRef="#br0" timeOffset="44376.5382">7921 11601 10836,'12'0'6063,"-12"0"-387,-4 14-129,-26-6-4644,-7 2-516,-15-5-129,-11 3-387,0 2-516,-11-10-2451,14 8-2580,7 1 0,19 1-645,14-5-258</inkml:trace>
  <inkml:trace contextRef="#ctx0" brushRef="#br0" timeOffset="44536.5473">7856 11808 10707,'81'65'5934,"-67"-40"-258,-7 0-258,-32-15-4902,-5-8-645,-15 5-1161,-17-9-3999,0-3-258,0-5-387,8 4-516</inkml:trace>
  <inkml:trace contextRef="#ctx0" brushRef="#br0" timeOffset="45092.5792">8944 11659 9804,'10'29'6192,"-11"-12"-129,-17-6-258,-2-1-3483,-15-1-1806,-5-1-129,-6-3 0,2-2-387,3-3-129,6 0-387,12 11-1032,-1-11-3999,24 0-387,0 0-129,0 0-903</inkml:trace>
  <inkml:trace contextRef="#ctx0" brushRef="#br0" timeOffset="45827.6211">9722 11086 7353,'0'-14'6063,"0"14"-258,-17 4-258,3 16-3483,-1 9-1548,-5 6 0,0 14-129,3 6-258,5 11-129,8 3 129,4 0-258,13-7 258,9-3-129,10-15 129,9-13-129,7-15 0,2-20 129,1-22-129,-3-18 129,-8-16 0,-9-10 0,-11-3 0,-18-5 0,-11-1 0,-20 10-129,-10 14 129,-6 18-129,-1 19-258,0 12-387,12 27-1935,2 4-3096,14 15-129,10 6-258,10-3-387</inkml:trace>
  <inkml:trace contextRef="#ctx0" brushRef="#br0" timeOffset="45991.6305">10238 11408 10320,'28'37'6192,"-28"-26"-1161,0-11 0,0 15-7869,-16-15-2193,4-3-516,2-10-387,7-2-516</inkml:trace>
  <inkml:trace contextRef="#ctx0" brushRef="#br0" timeOffset="46291.6478">10450 11144 8385,'-15'7'5934,"0"7"-387,-1 14-129,3 2-4644,4 7-129,2 1-258,7 3-129,12-4 0,10-3-258,15-4 0,5-16 0,8-11 0,1-3 0,-2-12-129,-7-8 129,-10-9 0,-12-5 0,-20-5 0,-11 0-129,-19 1-129,-17-4-258,2 20-1677,-9-5-2967,3 8-516,5 5-258,12 4-258</inkml:trace>
  <inkml:trace contextRef="#ctx0" brushRef="#br0" timeOffset="47079.6928">11010 11054 6708,'0'0'5805,"14"0"-387,2-12-129,7 2-4257,-8-10-129,10 7-516,-4 0 0,4 8-258,-1 8 129,1 21-129,-4 15 0,0 15 129,-7 9-129,-1 6 0,-9 4 0,-4 0 0,-7-6 0,-10-16 0,-3-13-129,-3-16 0,-3-15 0,1-7 129,7-16-129,7-6 129,11-7-129,4 1 129,14 3 0,10 3-129,12 7 0,11 4-258,5 8-258,-4-3-903,4 6-3999,-6 0 0,-4 0-645,-6-15-387</inkml:trace>
  <inkml:trace contextRef="#ctx0" brushRef="#br0" timeOffset="47503.717">11711 10751 8514,'47'-33'6063,"-39"18"-516,-8 4-129,-8 2-4773,-15 9-129,-14-2-258,-7 2 0,-4 3-129,-3 9-129,1 6 0,8 9 0,8 1 129,8-1-129,11 3 129,6-3-129,9 0 0,0-5-129,10-6 258,2-8-258,4-4 0,6-3 129,3-1-129,5-1 0,7 1 129,5 1 0,5 11 0,3 13 129,1 8 0,-4 7 0,-2 5 129,-9 12 0,-11-2-129,-15 2 0,-10-4-129,-9-11 0,-17-12-387,-15-21-774,1 3-4386,-6-14 0,4-12-516,7-12-387</inkml:trace>
  <inkml:trace contextRef="#ctx0" brushRef="#br0" timeOffset="47815.7348">11999 10773 7224,'51'-41'5805,"-21"23"-387,5 5-387,1 1-4386,4 12 129,-5 0-129,2 12-258,-4 12 0,-1 15-129,-10-3 129,-1 15 0,-8 8-129,0 3 0,-7-1-129,-2 4 0,-4-6 0,0 1-258,0-2-387,-8-18-516,10-1-4257,-2-12-129,4-4-516,-4-23-516</inkml:trace>
  <inkml:trace contextRef="#ctx0" brushRef="#br0" timeOffset="47968.7436">12529 11092 7224,'-38'-19'5676,"6"19"-129,-9 5-387,-6-5-4515,-3 3-774,3 8-3870,-4-3-903,12-3-774,10-3-258</inkml:trace>
  <inkml:trace contextRef="#ctx0" brushRef="#br0" timeOffset="48275.7612">12589 10764 7224,'24'58'5805,"-18"-15"-258,-1 10-516,1 6-4515,-2-1 258,4 6-387,-1-10 0,6-3 0,1-19-129,7-5 0,1-22 258,5-9-129,-3-24 0,3-14-129,-5-20 0,-3-8 0,-3-6-129,-8-6-129,-6 5-516,-2 1-258,0 26-2451,-13-1-2064,6 23-516,-3 13-516,10 15 0</inkml:trace>
  <inkml:trace contextRef="#ctx0" brushRef="#br0" timeOffset="48923.7982">12436 11826 10836,'47'25'6192,"-62"6"-387,-32 9-129,-39-1-4644,-35 5-258,-49-7-129,-27-8 0,-36-15-129,-12-8 0,-4-6-386,9-11-130,12-1 0,25 0 0,27 3 0,30 5 0,33 9 0,25 9 0,23 7 0,18 3 0,16 1 0,14-2 0,16 2 0,1-7 0,14 0-1033,-14-18-4772,25 0-387,-4-11-387,3-14-258</inkml:trace>
  <inkml:trace contextRef="#ctx0" brushRef="#br0" timeOffset="49971.8583">10765 12401 10707,'0'-13'6063,"2"-4"-387,-2 17-129,12 0-4257,-12 0-516,9 22-129,-6-3-129,-3 8-129,0 13 0,0 5 0,0 10-129,1 8-128,5 7-130,-2 1 0,6-1 0,-1-3 0,2-5 0,3-9 0,-1-9 0,0-11 0,-3-10 0,0-3 0,-6-3 0,-4-17 0,0 0 0,16 3 0,-16-3 0,0 0-1420,0 0-4385,0 0-258,0 0-258,-12 0-1032</inkml:trace>
  <inkml:trace contextRef="#ctx0" brushRef="#br0" timeOffset="51206.9289">3393 15686 11352,'-2'16'6063,"2"18"-645,-3 3 0,5 16-4773,-2 9-258,5 16 129,2 7-258,3 9-258,3 1-129,6-13 0,1 8-129,0-18-387,8-8-1290,-8-33-3612,7-20-129,-8-22-258,3-28-387</inkml:trace>
  <inkml:trace contextRef="#ctx0" brushRef="#br0" timeOffset="51523.947">3651 15792 11868,'29'-102'5934,"-8"90"-258,-1 13-129,8 35-4773,-7 13-129,-1 16-258,-1 9-258,-4 11 129,-1 4-258,1-5-129,-1-7 0,-4-20-129,4-8-129,-2-15 0,0-14-129,1-20 0,-4-20 129,-5-12 129,-4-5-129,-3-2 258,-13-5 129,-10 2 129,-9 3 129,-11 9 0,-2 10 0,-2 6-129,1 3-129,3 3-129,11 8-1032,-2-4-3999,20 4-129,8-12-645,9-1-387</inkml:trace>
  <inkml:trace contextRef="#ctx0" brushRef="#br0" timeOffset="51788.9622">4260 15305 10449,'0'0'5676,"4"28"-258,-4 0-129,7 16-4257,-5-1-516,2 11-387,6 2-516,-5-13-1290,8 5-3612,4-19-129,7-9-387,-1-16-516</inkml:trace>
  <inkml:trace contextRef="#ctx0" brushRef="#br0" timeOffset="51920.9696">4472 15528 10836,'-59'-15'5676,"17"14"-258,1 7-258,-6-1-5031,-5-5-645,4 1-4257,1 4-516,12-1-516,7-3-129</inkml:trace>
  <inkml:trace contextRef="#ctx0" brushRef="#br0" timeOffset="52269.9897">4973 15746 11481,'26'19'6063,"-16"14"-258,4 16-258,-4 1-4386,2 10-774,-3 5-387,-1-1-258,5-2-516,-6-29-1548,8 4-3225,3-20-258,7-3-129,-6-14-645</inkml:trace>
  <inkml:trace contextRef="#ctx0" brushRef="#br0" timeOffset="52395.9969">5244 16122 8643,'-26'-35'6063,"-4"23"-516,-2 10 0,-9-6-3225,1 8-1935,-3-2-645,-9-7-4128,17 9-774,3-5-516,15 2-645</inkml:trace>
  <inkml:trace contextRef="#ctx0" brushRef="#br0" timeOffset="53763.0751">2618 16086 9417,'0'-11'5934,"0"11"-387,-15-17 0,15 17-4257,-3-24-387,3 9-129,0-6-258,6-2-129,5-1-129,1 3-129,4 6 0,2 8-129,2 7 0,2 17 0,-2 19 0,-1 19 0,-5 16-129,-5 19 129,-7 12 0,-2 5-129,-9-3 129,-6-5 0,-6-20 258,-5-21-387,1-19 258,0-25-129,3-14 0,6-18 129,5-22-129,8-4 129,4-2-129,16 10 129,12 5 0,13 0-129,9 4 0,9 11-129,6 16-129,1 6-387,5 25-2064,-13-21-2709,2 12-516,-9-8-129,1 5-774</inkml:trace>
  <inkml:trace contextRef="#ctx0" brushRef="#br0" timeOffset="55423.1701">10426 12593 8256,'-8'16'5934,"8"-16"-258,-12 2-258,0-11-3999,12 9-258,-6-28-258,5 4-387,-4-3-129,5 1 129,0-8-258,7 0 0,3 1-129,6 3 0,0 3 0,7 8 0,2 2 0,4 3-129,1 5 129,3 7 0,-2 2 0,3 0-129,-4 7 0,-2 4 129,-1-2-129,-4 4 129,-5 4-129,-1-1 0,-4 6 129,0 2-129,-3 1 129,1 2-129,-2 1 129,1 2-129,0-2 129,0 1 0,1 0-129,0-3 0,-2 3 130,2-2-130,-2 0 0,-2 1 0,1 1 0,-3 1 0,-1 2 0,-3 1 0,1-1 0,-2 2 0,0 0 0,3 0 0,-2-4 0,0 4 0,0-6 0,0 4 0,-1-4 0,-1-1 0,-6 2 0,-4-3 0,-7-2 0,-2-7 0,-3 0 0,-4-9 0,-1 2 0,0-8 0,1-2 0,3-5 0,0-4 0,9-1 0,-2-5 0,7 1 0,2-4 0,4 4 0,4-3 0,0 0 0,8-2 0,5 4 0,7 1 0,5-3 0,8 2 0,4 3 0,10 2 0,4 7 0,6 3 0,2 0 0,-1 4 0,-2 10 0,-7-3 0,-7 2 0,-9-1 0,-33-12-5032,14 3-773,-14-3-516,-10-12-258</inkml:trace>
  <inkml:trace contextRef="#ctx0" brushRef="#br0" timeOffset="56680.242">5841 15488 12384,'2'-11'6321,"8"11"-645,2 21 0,-8 3-4773,5 13-645,-6 7 129,2 10-387,0 11 0,-2 4 129,2 5-129,-1-5 129,2-5-258,0-11 0,2-5-387,-2-21-129,11-8-1419,-4-21-3354,4-14-387,-1-28-516,2-10-387</inkml:trace>
  <inkml:trace contextRef="#ctx0" brushRef="#br0" timeOffset="56995.26">6132 15420 11739,'33'-18'6063,"-20"28"-516,6 19-129,-7-5-4644,2 22-387,-3 8-129,1 10-129,1 1-129,1 2 0,4-2-129,-1-7 258,0-9 0,2-8 0,-4-13-129,-5-15 0,-10-13 129,0 0-129,-8-23 129,-15-3-129,-11-2 0,-6-2-129,-6 6 129,0 7 0,2 6-258,4 7-129,12 8-129,7 7-387,21 16-1290,0-12-3225,17 6-258,7-10-258,10 6-258</inkml:trace>
  <inkml:trace contextRef="#ctx0" brushRef="#br0" timeOffset="57312.2781">6388 15917 6837,'29'-26'6192,"-7"22"-645,-2-9-258,9 15-2064,-1-2-2451,7 1-129,-5 7-258,0 12 0,-5 12-258,-5 7 258,-12 2-258,-8 5 0,-10 2 0,-12-6 0,-6-8-129,-5-8 129,-2-13 0,5-11-129,5-2 129,9-8 0,12-9 0,6-1 0,17-2-129,10 6-129,15 2-129,5 0-129,13 5-774,-7-9-4386,10 6 0,-6-9-387,3 12-516</inkml:trace>
  <inkml:trace contextRef="#ctx0" brushRef="#br0" timeOffset="57816.3069">7215 15658 12384,'21'21'6063,"-21"-21"-387,26 8-129,-7-8-4644,3-1-258,3-7-129,9-4-129,7 2-129,12-2 0,6-4-128,6-1-130,5 0 0,1 3 0,-1 2 0,-5 3 0,-7-5 0,-10 2 0,-10 1 0,-8 1 0,-10 0 0,-13-5 0,-6 1 0,-3-5 0,-16 6 0,-4-2 0,-10-2 0,-3 3 0,-6 5 0,-2 0 0,-6 3 0,-1 6 0,3-1 0,-2 0 0,6 1 0,0 0 0,8 0 0,2 0 0,8-3 0,4-17-1420,21 20-4256,-14-21-387,14 21-387,17-24-645</inkml:trace>
  <inkml:trace contextRef="#ctx0" brushRef="#br0" timeOffset="58220.3301">8052 15675 12513,'8'30'6063,"-14"-18"-387,-8 7-129,-20-4-4902,-7 9 0,-23-12-387,-10 5 129,-10-1 0,-1 2-129,3-3-129,9 8 0,9-6 1,14-2-130,22 11 0,16-1 0,12-1 0,17-3 0,11 2 0,11-5 0,7 2 0,5-10 0,1-3 0,-4-2 0,-5-5 0,-6 0 0,-8 0 0,-17-17-388,3 3-5288,-21-2-387,-4-2-258,-7-6-516</inkml:trace>
  <inkml:trace contextRef="#ctx0" brushRef="#br0" timeOffset="60227.4449">8844 15129 12255,'11'-3'5805,"-3"14"-129,-4 13-258,2 16-4773,-2 6-129,1 10-387,1 10-129,-1 2 0,5 3-258,-2-4-129,4-8-387,-4-27-1677,6 0-3096,2-22 129,3-10-774,-1-25-258</inkml:trace>
  <inkml:trace contextRef="#ctx0" brushRef="#br0" timeOffset="60479.4593">9072 15106 12384,'33'-13'6063,"-8"42"-516,-1 12-129,6 16-4644,-4 5-387,-1 0-258,-4 9-129,-2-4 0,-5-11 0,0-11-129,-4-8-129,0-11 129,-8-14 129,-2-12 0,-13-12 0,-7-11 0,-11-2 0,-9-5 0,-5-1-258,-5-5-516,12 11-4515,-9 6-129,13 9-258,7 4-774</inkml:trace>
  <inkml:trace contextRef="#ctx0" brushRef="#br0" timeOffset="60787.4769">9326 15487 10836,'58'-6'5805,"-29"6"-258,-5-6-258,1 10-4386,-2 0-516,-3 12 0,-10 13-258,-3 5 0,-5 5-129,-2 10 0,-8 5 129,-2-2 129,-3-6-129,0-4 129,3-19 0,6-8-258,4-15 258,8 0-129,10-10 0,6-10-387,7 5 0,2-14-516,15 14-2709,-9-12-2064,2 6-258,-6-7-516,-1 3-516</inkml:trace>
  <inkml:trace contextRef="#ctx0" brushRef="#br0" timeOffset="61009.4896">9960 15201 8901,'47'46'5676,"-28"-11"-387,-9 6-129,2 2-3999,0 11-1935,-12-13-1419,9 5-2967,4-8 0,2-9-774,4-15 0</inkml:trace>
  <inkml:trace contextRef="#ctx0" brushRef="#br0" timeOffset="61129.4964">10195 15475 10320,'-30'-38'5934,"2"27"-258,-11 0-516,5 7-4773,-11 2-4902,-12-3-645,3-1-258,3 1-903</inkml:trace>
  <inkml:trace contextRef="#ctx0" brushRef="#br0" timeOffset="62327.565">10682 15033 11868,'54'-2'5934,"-18"2"-258,3-13-129,3 13-5031,-7-5-258,-8 3 0,-5 2-129,-9 18 0,-8 14-129,-5 13 129,-8 12-129,-9 9 129,-6-1 0,-5-5-129,-2-2 129,3-17 0,-1-10 0,6-14 129,7-17-129,6-9 0,9-8 0,5-1 0,12-5 0,7 4-129,9 2 0,5 6-129,5 7 0,-1 4-516,8 11-1032,-10-11-3999,-2 0 0,-6-11-516,-3-6-516</inkml:trace>
  <inkml:trace contextRef="#ctx0" brushRef="#br0" timeOffset="62515.5756">11242 14870 12513,'39'59'6063,"-21"-14"-387,2 15-387,-4 0-4902,-7 1 0,-4 0-387,-2-2-387,0-14-258,-3-15-1806,0-1-3096,6-18 0,7-11-387,0-13-645</inkml:trace>
  <inkml:trace contextRef="#ctx0" brushRef="#br0" timeOffset="62795.5916">11525 14841 10836,'25'0'5805,"-16"21"-258,5 21-387,-5 8-4386,0 11-129,-2 1-387,0 1 0,-1-2-387,1-4 129,3-11-129,0-13-129,1-11 129,-11-22-258,17 4 258,-17-15 0,0-18 0,-13-3 0,-8-2 129,-8-2 0,-10 7 0,-3 0-387,3 18-903,-9-4-3870,16 15-129,5-1-387,14 1-645</inkml:trace>
  <inkml:trace contextRef="#ctx0" brushRef="#br0" timeOffset="63020.6046">11812 14520 9804,'20'-16'5805,"-13"26"-516,4 24-258,-4 9-4257,4 18-387,-2 4-258,1-2-645,6 16-1419,-5-10-3225,5-13-387,1-17-129,3-13-516</inkml:trace>
  <inkml:trace contextRef="#ctx0" brushRef="#br0" timeOffset="63147.6119">12011 14821 9417,'-34'-49'5805,"12"38"-645,-8 5-129,7 6-5031,-6 0-4644,-11 4-258,3 8-645,4 1-387</inkml:trace>
  <inkml:trace contextRef="#ctx0" brushRef="#br0" timeOffset="63576.6364">12398 14748 11094,'20'20'6063,"-20"5"-387,0 14-258,-10 8-4773,-1 7-129,-5 7-129,3 3 0,2-6-258,5-6-129,6-2-258,11-9 0,10-6-774,-1-21-3354,15 1-1032,0-15-516,11-6-387</inkml:trace>
  <inkml:trace contextRef="#ctx0" brushRef="#br0" timeOffset="64287.677">12809 14921 9804,'6'-26'5805,"-6"26"-387,-25 2-129,9 17-4515,-14-5-129,2 11-258,0 4-387,3 2-129,7 5-129,6-4 0,12 0-129,2-6 0,15-3-129,3-15 129,4-8 129,1-7 0,-3-11 129,-1-10 0,-5-2 129,-3-2 0,-6 0 129,-1 10-129,-4 1 258,-2 21-129,2-12 0,-2 12 0,6 13 0,-3 5 129,2 4-258,1-1 129,4 1-129,1-1 0,2-8 0,2-6 0,2-2 0,3-8-129,1-8 129,0 1 129,2-3-129,2-4 0,-3 3 0,0 2 129,-3-2-129,-2 9 129,-7-1-129,-10 6 0,0 0 129,0 0-129,0 0 258,-16 0-129,-2 6 0,0 10 129,-5-1-129,3 3 129,0 2 0,5 7 0,2 2-129,6 3 129,4 2-129,3-1 0,0 12-129,8 1 0,6 3 0,1-2 0,3-5 0,0 2-129,1-7 129,-1-7 0,0-13 0,-1-8 0,0-9 129,-1-10-129,1-8 0,-3-12 129,0 1-129,-3-6 129,-4 0-387,-7 0 0,0 6-387,-18-9-645,-2 14-4128,-12-2-129,-1-2-387,-3-5-516</inkml:trace>
  <inkml:trace contextRef="#ctx0" brushRef="#br0" timeOffset="64475.6878">12939 14814 7611,'101'-12'5934,"-43"26"-129,3 18-516,-5 7-3096,-1 15-1290,-17 5-387,-9 10-129,-16-1-387,-13-1-258,-6 11-1032,-26-14-4128,-6-3 0,-14-10-516,-3-7-774</inkml:trace>
  <inkml:trace contextRef="#ctx0" brushRef="#br0" timeOffset="64990.7173">13034 15100 6321,'17'-43'5676,"-15"18"-645,-2 0-387,-5 12-3612,-10-10-645,-1 11 0,-6 11-258,4 8 0,0 16-129,8 5 129,2 6-129,7-2-387,6 7-1032,1-9-3354,9-13-258,2-10-387,-3-10-387</inkml:trace>
  <inkml:trace contextRef="#ctx0" brushRef="#br0" timeOffset="68035.8915">13330 11419 9933,'11'107'6192,"-8"-25"-258,4 15-387,-6 2-4644,4 25-258,-5-9-129,0-3-129,0-10-258,0-13-258,0-18-387,-1-26-1677,4-6-3225,3-24-258,7-13-516,2-12-387</inkml:trace>
  <inkml:trace contextRef="#ctx0" brushRef="#br0" timeOffset="68615.9246">13724 11910 7998,'29'17'6063,"-20"-5"-387,-9-12-129,2 11-3870,-2-11-1161,-8 9 0,-5-4-129,2 7 129,0-2-129,3 1 0,-1 2 0,8-1-129,-1 1 129,2 0-129,0-13 129,0 16-258,0-16 0,0 0 0,0 11 0,0-11 0,0 0 0,-7 17-129,5-4 0,-1 5 0,1 8 0,2 7-129,0 0 258,0 4-258,0 2 129,0-3 0,0-4 0,1-4 0,-1-10 129,0-7-129,0-11 0,0 0 0,-1-28 0,1-6-129,3-8 129,8-1 0,1-5-129,6 0 258,4 5-258,1 4 129,5 14 0,-1 13 0,2 12 0,-1 2 0,1 27-129,-1 5 0,1 13 258,-1 8-129,-1-3 129,-1 2-129,1-2 0,-2-13-387,2-8-387,-18-19-4515,11-15-645,-8-18-258,2-15-774</inkml:trace>
  <inkml:trace contextRef="#ctx0" brushRef="#br0" timeOffset="69626.9824">14952 10428 7740,'-38'73'6063,"11"-9"-645,-8 13-387,-4 34-4128,-13 14-129,3 25-258,-6 7 0,8 20-129,3 7 0,10 7 129,5-6-129,15-2 129,8-12 0,6-9-129,12-15 0,10-16-129,4-19 129,4-15-258,2-16-129,4-17 0,0-13 0,-2-13-258,-1-9-129,-10-14-1161,6-1-4128,-13-14 129,5-4-516,-5-18-774</inkml:trace>
  <inkml:trace contextRef="#ctx0" brushRef="#br0" timeOffset="70176.0138">16615 10472 8127,'74'6'6063,"-27"23"-387,2 17-129,6 34-4515,-5 16 0,5 36-129,-11 28-258,-1 25 0,-11 17-258,-9 16-129,-9 0 129,-8-8 0,-6-10-129,0-18 0,-10-25 0,-4-24-129,-2-25 0,2-20 0,2-17-129,0-18 0,2-18 0,2-11-129,6-5-129,2-19-258,-2 18-645,-18-22-4386,20 4-258,-21-22-645,11 7-645</inkml:trace>
  <inkml:trace contextRef="#ctx0" brushRef="#br0" timeOffset="70756.0471">16585 11747 9288,'72'49'6063,"-49"-22"-258,-8 1-258,-17-6-4515,-18 3-129,-32-16-129,-18-5-129,-29-4-258,-13-2 129,-15-9 0,-8 2-129,0 7-129,3 2 129,6 6-128,16 8-259,12 6 0,16 7 0,11 0 0,11 2 0,13-6 0,7-6 0,13-3 0,7-3 0,6-8 0,14-3 0,-11-7 0,11-3 0,0 10 0,9-24-1291,7 16-4514,-5-2-387,6 8-258,-2-5-774</inkml:trace>
  <inkml:trace contextRef="#ctx0" brushRef="#br0" timeOffset="74607.2672">15327 10863 7224,'8'-14'6063,"-3"4"0,-5 10-516,-14 0-2193,-4 18-2967,-13 5 0,-8 8-387,-1 9 129,-1 12-129,-2 1 129,5-2 0,9 7-129,8-1 129,8-3-129,8-1 129,5-7 0,3-6 0,12-2-129,3-6 129,5-6 0,4-7 0,1-3 0,2-4 0,1-1 0,0-5-129,-2 0 129,-5-1-258,-1 1-387,-6-6-516,10 0-4644,-27 0-129,15-3-129,-15 3-903</inkml:trace>
  <inkml:trace contextRef="#ctx0" brushRef="#br0" timeOffset="74985.289">15564 10865 6837,'11'20'6063,"-6"9"-516,-1 4-129,2 19-3483,-1 3-1290,3 8-129,-2-3-387,1 1 0,1-5-516,-2-12-516,14-7-4257,-9-16-129,6-12-645,-4-9-258</inkml:trace>
  <inkml:trace contextRef="#ctx0" brushRef="#br0" timeOffset="75239.3035">15750 10911 7353,'8'-29'5805,"9"22"-129,-5 19-645,-4 18-2967,4 17-1677,-4 6-129,-1 5 0,1 6-258,0-6 129,0-4-129,1-7 0,-2-12-129,-1-11 129,-6-24 129,0 0-258,-7-17 129,-12-13 0,-2-5-387,-11-12-774,8 8-3870,-9 1-387,2 10-258,4 9-387</inkml:trace>
  <inkml:trace contextRef="#ctx0" brushRef="#br0" timeOffset="75496.3182">15953 10694 4773,'28'9'5934,"-15"20"-645,-1 12-258,0 4-2838,5 14-1806,-10-6-129,-3-4-1032,12 4-1419,-11-17-2838,1-19-387,-6-17-258</inkml:trace>
  <inkml:trace contextRef="#ctx0" brushRef="#br0" timeOffset="75623.3254">16098 10876 5289,'-23'-23'5676,"4"23"-516,-4 0-516,-5 8-4257,1-4-2838,-1 4-2193,7 6-516,3-12-516</inkml:trace>
  <inkml:trace contextRef="#ctx0" brushRef="#br0" timeOffset="76016.3478">16131 10630 9546,'37'-26'5676,"-11"19"-387,0-13-1806,8 18-2709,-12-5-129,5 7-387,-8 4-129,1 13 0,-8 6-129,-4 10 129,-3 11-129,-3 6 0,-2 7 0,0 7 0,0 2 129,0 2 0,0-4 0,5-4 0,3-7 0,1-6 258,2-8-129,-3-7 0,-4-7-129,-2-9 0,-2-2 0,-11-6 0,-6-5-387,-7-3 0,2 6-1032,-8-7-4128,5-7 129,3-4-774,8-5-129</inkml:trace>
  <inkml:trace contextRef="#ctx0" brushRef="#br0" timeOffset="76497.3754">16320 10189 4128,'3'-13'5289,"-3"13"0,19-17-516,-10 1-3483,13 9-387,-11-4 129,10 11-516,-5 3 0,1 12-129,-6 6 129,-1 11-129,-7-1-129,-2 10-129,-2-1-129,-6-6 129,-6-4-129,0-8 0,-2-10 0,5-8 0,10-4 0,0 0 0,-7-17 0,11 5 0,9 2-129,8 3-387,7 10-1032,-10 1-3225,6 9-645,-5-1-258,-5 2-387</inkml:trace>
  <inkml:trace contextRef="#ctx0" brushRef="#br0" timeOffset="77405.4274">15407 12348 9288,'0'0'6063,"12"7"-516,-12 15 0,4 15-4257,-4 3-774,0 10 0,-3 3-129,3 3-129,-1-5 0,1-3 0,1-7-129,7-2 0,0-8 0,2-13-258,2-4-387,-12-14-645,26 3-4257,-26-3-258,19-15-387,-12 0-516</inkml:trace>
  <inkml:trace contextRef="#ctx0" brushRef="#br0" timeOffset="77559.4361">15624 12712 11223,'27'56'5934,"-18"-37"-903,-3-5-1032,-6-14-9030,0 0-258,-2-18-645,-2-3-516</inkml:trace>
  <inkml:trace contextRef="#ctx0" brushRef="#br0" timeOffset="77847.4527">15815 12482 9288,'5'29'6063,"-10"-8"-774,-4-3 0,4 8-4902,-4-1 0,5 0-258,4 4-129,1-4 0,12-8-129,10-2 129,2-10 0,1-5 0,0-11-129,-5-6 129,-4-9 0,-12-5-129,-5 1-129,-10-8-516,-3 18-2322,-12-8-1935,0 11-387,-2 5-516,8 7 1</inkml:trace>
  <inkml:trace contextRef="#ctx0" brushRef="#br0" timeOffset="78147.4697">16027 12436 7353,'6'26'5547,"-6"-6"-516,0 9 0,0 7-4386,0-1-387,3 5 129,0-7 129,9-1-258,3-12 129,8-2 0,0-18-129,3-6 0,-6-17 0,-6-9-258,-8-5-129,-6-7-387,-7 11-2322,-17-6-2322,-6 7-516,-8 6-258,1 7-258</inkml:trace>
  <inkml:trace contextRef="#ctx0" brushRef="#br0" timeOffset="78559.4933">15109 12337 7998,'-19'109'6063,"12"-41"-516,3-4 0,8 6-4644,0-14-129,11 2-129,6-11-516,8 1-129,11-9-387,1-15-903,16 2-4128,-2-9 0,7-7-516,-1-10-516</inkml:trace>
  <inkml:trace contextRef="#ctx0" brushRef="#br0" timeOffset="78944.5154">16184 12226 6966,'58'75'6063,"-31"-22"-516,-3 2-387,2 18-4128,-19-7-258,1 6-387,-8-5-129,-11-3-129,-2-7-258,-7-11-258,6-2-1161,-6-20-3483,6-7-258,14-17-516,-11 3-387</inkml:trace>
  <inkml:trace contextRef="#ctx0" brushRef="#br0" timeOffset="79371.5398">16450 12191 4773,'15'-24'5547,"-1"17"-258,6 7-387,6 0-3741,-7 3-129,8 16-258,-8-3-258,1 13-129,-9 3 129,-2 5-258,-9-3 129,-2 2-387,-11-12 258,-3-4-387,-3-6 258,1-9-129,-1-5 0,5-4 129,5-7-129,9 11 129,7-14 0,13 10 0,6 3-129,9 1 0,6 2-387,-3-2-903,7 10-3999,-11-8 0,-4-2-645,-9-5-516</inkml:trace>
  <inkml:trace contextRef="#ctx0" brushRef="#br0" timeOffset="86478.9463">3584 13268 31992,'10'12'258,"-10"-12"259,23 0-517,-7-9 0,6 1 0,10-18 0,4-4 0,9-10 0,7-5 0,9-5 0,3 2 0,7-4 0,1-7 0,3 10 0,2 1 0,-2 2 0,-5 5 0,-8 5 0,-5 3 0,-9 10 0,-7 4 0,-11 2 0,-10 6 0,-4 4 0,-16 7 0,13 0 0,-10 11 0,-3 4 0,0 3 0,0 8 0,0 4 0,0-4 0,0-1 0,0 1 0,4-4 0,3-9 0,-7-13 0,21 2 0,-9-8 0,2-9 0,0-8 0,-4-6 0,-3-6 0,-2 2 0,-5 3 0,-7 4 0,-4 0 0,-5 7 0,-1 14 0,-3 2 0,1 3 0,-1 0 0,-3 3 0,4 1 0,-5-3-130,9 1-5546,-17-7-387,3-5-258,-10-4-258</inkml:trace>
  <inkml:trace contextRef="#ctx0" brushRef="#br0" timeOffset="87847.0246">1090 13521 10062,'2'11'5934,"1"6"-516,3 2 129,11 22-3999,-3-6-516,13 15-387,2 7-258,5 5-129,-1-7-129,-1-4 0,-3-13-129,-7-24 0,-22-14 0,8-18-129,-11-27 0,-19-16-129,-4-7 129,-5-12-129,-2 0 129,1 5 0,7 12 129,4 17-129,10 15 129,9 19 129,2 12 0,15 12 0,5 14 0,3 3 0,-1-1-129,0-4 0,-2-3 129,-7-12-258,-1-8 129,-6-9-129,-5-14 129,-1-7-129,0-3 0,-2-6-129,0 0 129,1-1 129,1 10-129,3 12 0,10 10 129,6 7 129,5 10-129,3 12 0,6 6 129,2 8-129,2-5 129,-1-6 0,1-1-129,-6-15 129,-3-9-129,-4-9 0,-3-12 0,-3-13-129,-8-7 0,-4-4 0,-5-4 0,-1 2 0,-7 4 129,-5 4-129,-4 7 0,2 7 129,-1 14 0,1 10 0,1 6 0,4 19-129,6 6 129,3 10 0,5 5 0,7 3 0,11-7 0,3-2 0,5-10 0,5-12 0,2-9 129,4-9-258,1-15 129,-1-13-129,-7-6 0,-4-7 129,-8-3-129,-8-3 129,-8 0 0,-7 4 0,-10 7-129,-6 9 258,-2 10-258,-4 10 129,1 8 0,3 16 0,2 5 0,7 9 0,6 5 0,3-1 0,4-4 129,9-5-129,6-7 129,3-8-129,1-10 0,-2-5 0,-2-13 0,-7-6 0,-2-4 0,-7-5-129,-3 3 129,-1 2 0,-6 10 0,7 18 0,0 0 129,0 0-129,0 19 0,11 6 129,9 7-129,6-3 0,2-2-258,-4-17-774,12-6-3999,-11-7-258,-2-14-129,-12-12-774</inkml:trace>
  <inkml:trace contextRef="#ctx0" brushRef="#br0" timeOffset="88139.0413">2171 12735 11739,'-9'-17'5676,"-11"1"-258,7 16-258,-3-2-4257,6 8-258,-5 6-387,6 6 0,8 0-258,1 0-129,13 4 129,9 0 0,7-2 0,4-1 0,1 4 129,1-1-258,-6 6 129,-8 0 129,-11-1-129,-10-1 0,-15-2 0,-12-6-258,-6 2-129,-7-12-387,10 4-1935,-6-12-2709,14 0 129,5-10-645,17 10-258</inkml:trace>
  <inkml:trace contextRef="#ctx0" brushRef="#br0" timeOffset="88524.0633">2321 12659 8514,'0'-16'5418,"0"16"-129,-1 12-387,1 10-3612,13 15-645,2 4-258,7 4-129,0-7-129,1-2-129,4-14 0,-2-9-129,-3-13 129,-2-9-129,-5-15-129,-7-12 0,-2-3-129,-6-3 129,-2 4 0,-6-3-129,1 10 258,-2 5-129,6 12 258,3 14 258,0 0 0,12 1 0,1 15 0,3 6 129,4 1-129,5 6 0,-2-4-129,-1 0 0,2 1-516,-7-10-387,10-4-4128,-14-4 0,0-6-645,-13-2-258</inkml:trace>
  <inkml:trace contextRef="#ctx0" brushRef="#br0" timeOffset="89051.0934">2691 12503 2451,'20'23'5031,"-20"-23"-387,13 18 258,-11 0-2838,-2-18-774,6 14-129,-6-14-129,9 15-129,-9-15-129,13 17 0,-13-17-258,21 14-129,-21-14-129,21 7 0,-21-7-129,18 0 129,-11-11-129,-7 11 0,14-22-129,-6 7 0,0-1 129,5-1 0,-1 1 0,4 2 0,1 1-129,2 2 258,1 1-129,-3 2 0,0-5-129,-4 3 0,-6-5 0,-7 1 0,0-2 0,-3 0-129,-10 7 0,-3-1 0,-4 10 129,0 6-129,4 11 258,4 4-258,8 8 129,4 2 129,18 1 0,7 4 0,12-3 129,7-8-258,3-2 0,0-10-516,7-3-4386,-17-10-258,-8-2-387,-12-15-645</inkml:trace>
  <inkml:trace contextRef="#ctx0" brushRef="#br0" timeOffset="91523.2349">15839 15176 9159,'7'-11'6192,"6"1"-516,-13 10-129,0 0-4515,0 0-387,0 0-258,-6 17-129,-5 7-129,-1 5 0,3 8-129,-3 8 129,5-2-129,6 5 0,2-8 129,12-2 0,7-10-129,7-10 129,6-16 0,4-5 0,6-13 0,-2-13 0,0-7 0,-1-6-129,-4 1 0,-6 1 0,-7 9 0,-6 3 129,-4 7 0,-13 21-129,13 0 0,-9 10 129,0 15-129,3 10 0,3-1 129,5 3-129,5-3 0,5-10 0,3-6 0,3-11 0,1-7 0,1-20 129,-1-9-129,-5-13 0,0-3-129,-7-1 258,0 0-129,-7 4 129,-2 6-258,-2 18 258,-9 18-129,18 0 0,-12 25 129,0 12 0,-1 9-258,1 16 129,-5 0-129,-1-5 129,-6-4-129,-7-10 129,-4-11-129,-3-11 0,-5-17 129,-1-12 0,2-13 0,1-6 0,7-2 129,5-2-129,8 4 129,3 8-129,10 2 258,14 12-258,5 3 129,5 2-129,6 0 0,7 0 0,2 0 0,5-11 129,0-5 0,-1-10-129,-7-6-129,-5-4 129,-9-7 0,-9 1 0,-11 5-129,-12 5 129,-14 14-258,-10 11 258,-3 7-129,-1 18 129,2 14-129,6 5 129,10 4 0,10 4 0,14-4 0,16-3 0,10-7 0,12-5-516,-2-19-903,7 3-3999,-10-10-258,-1-10-387,-13-11-645</inkml:trace>
  <inkml:trace contextRef="#ctx0" brushRef="#br0" timeOffset="93787.3644">17297 14948 11223,'58'-11'6063,"-25"10"-645,-8-7 0,5 5-4515,-14-4-258,-3 5-129,-13 2-129,0 0-129,-19 12-129,-2 5 0,-5 3 0,1 5-129,-2 1 129,4 7 0,7-4-129,8 0 0,8 0 129,3 3 0,10 1-129,1 3 0,-3-2 0,-3-1 0,-6 4-129,-4-4-258,-9-3-387,-19-16-4644,5-3-258,-5-11-387,6-4-387</inkml:trace>
  <inkml:trace contextRef="#ctx0" brushRef="#br0" timeOffset="94243.3905">18238 14843 12384,'19'27'6063,"-18"-1"-387,3 15-129,-4 1-5031,-5 4-129,-8 5-129,-1-1-129,0 4 0,-1-1 0,5-14 0,6-4 0,0-6 0,4-6 129,11-4-129,5-4 0,6-8-129,8-2 129,0 1-129,3-2 0,-1-4-129,-4 0-129,-2 0-258,-11-3-258,3 3-4128,-18-14-903,0 14-129,-22-25-516</inkml:trace>
  <inkml:trace contextRef="#ctx0" brushRef="#br0" timeOffset="94411.4001">18201 15258 12126,'39'-6'5805,"-16"-8"-516,-4-11-387,-4-11-6192,3 3-3870,-7-5 129,2 9-774,-7-4-387</inkml:trace>
  <inkml:trace contextRef="#ctx0" brushRef="#br0" timeOffset="94551.4081">18286 14925 11739,'31'-21'5676,"-10"12"-516,-1-6-645,-8-4-9288,8 1-387,-3-1-516,0 4-645</inkml:trace>
  <inkml:trace contextRef="#ctx0" brushRef="#br0" timeOffset="97347.568">18711 15408 10191,'23'-15'5934,"-23"15"-516,16-7 0,-15-9-4257,-1 16-516,0 0-258,-13-13-258,-3 8-129,-4 5 129,-4 0 0,-1 2 0,-1 10-129,0 5-258,0 7 387,6 7-129,3 7 0,7 2 0,4 2 0,6-2-129,6-1 129,7-5 0,9-3-129,6 0 129,4-12 0,6-6 0,4-8 0,-1-5 0,1-5-129,2-7 129,-7-4-129,-4-9 129,-5 1 0,-6-1-129,-6 2 129,-7 1 0,-5 8-129,-4 1 129,0 1 0,0 12-129,-19-9 129,6 9 0,-2 4-129,-2 2 129,0 2 0,-1 4 0,2 1 0,3 2 129,3 1-129,5 3 0,1-2-129,4 5 129,1-1 0,10 0 0,5-7 0,4 1 0,4-5 0,6-9-129,3-1 129,2-14-129,3-5 258,-3-7-129,0-4 0,0-4 0,-3-7 129,-4 0 129,-2 0-129,-5 7 129,-6 0-258,-2 9 129,-7 4-129,-4 5 129,-2 16-258,-14 4 0,-1 11 0,-5 7-129,1 6 129,-2 7-129,4 5 129,4 8 129,8-8-129,5-1 258,11-3-129,13-11 0,7-9 0,6-11 0,6-12 0,1-18-129,2-10 0,-5-14-129,-2-8 387,-10-5-129,-5-1 129,-11 0-129,-4 11 0,-7 4 0,-2 17 258,-6 12-258,-5 19 0,1 19 0,-1 13 0,3 15 0,5 7 0,3 9-129,2 2 129,10-4-258,7-1-645,-3-21-4386,17-4-258,-4-20-258,7-11-516</inkml:trace>
  <inkml:trace contextRef="#ctx0" brushRef="#br0" timeOffset="98218.6177">20091 14570 8256,'28'-27'6450,"-28"27"-645,24 15-258,-18 6-2064,3 16-3225,-7 11-129,3 18-129,1 5-129,1 11 0,5 1-258,-1-8-129,10 3-1290,-4-18-3741,8-13 0,-4-28-387,1-14-516</inkml:trace>
  <inkml:trace contextRef="#ctx0" brushRef="#br0" timeOffset="98364.6262">20312 14867 10449,'-70'-38'6063,"29"38"-516,-8 0-258,12 16-4515,-14 0-645,3 0-774,16 16-3870,1-12-903,18 1-387,10-9-387</inkml:trace>
  <inkml:trace contextRef="#ctx0" brushRef="#br0" timeOffset="98616.6406">20450 14955 10449,'13'0'5676,"-13"10"-129,-5 7-129,-6-8-4902,-1 5 0,0 1-129,9 5-129,3-10 0,11 2-258,8-4 129,9-5-129,2-3-129,-2-7 0,-3-7 129,-6-1-258,-8-2-258,-11-9-258,-13 11-4128,-19-10-387,-4 11-645,-8-6-129</inkml:trace>
  <inkml:trace contextRef="#ctx0" brushRef="#br0" timeOffset="99347.6824">21449 14708 9933,'35'-33'5934,"-29"19"-387,-12-3-129,-6 9-4644,-16 5-258,-2 3-258,-7 14 0,2 13-129,0 7 0,11 9 129,4 6-129,11-2-129,9 0 129,7-3-129,14-6 0,7-9 0,11-11 0,1-12-129,9-7 0,0-14 129,3-8 0,-3-13-129,-5-2 129,-5-3 0,-9-4 0,-6 9 0,-8 3 0,-10 8 0,-6 9 0,0 16-129,-20-1 129,1 8 0,-2 16 0,-1 4 0,4 3 0,2 5 0,6-4 0,7-3 258,3-7-258,7-4 0,8-8 0,3-9 0,1 0 0,-1-11-129,1-7 129,-5 1 0,-1 3 0,-4 3 0,-9 11 129,12-10-129,-12 10 0,8 16-258,-3 6 0,1 4-258,7 10-774,-6-12-4128,13 4-129,-2-18-258,8-9-645</inkml:trace>
  <inkml:trace contextRef="#ctx0" brushRef="#br0" timeOffset="99847.711">22026 14225 11352,'-2'33'6063,"3"17"-387,-1 13-258,6 14-4644,-5 8-258,1 6-258,2-8-258,-4-4-129,6-7-516,-6-26-1161,5-5-3741,0-24-129,7-12-516,-2-14-258</inkml:trace>
  <inkml:trace contextRef="#ctx0" brushRef="#br0" timeOffset="100111.7261">22312 14597 10062,'21'19'5934,"-21"-19"-387,0 28-258,-13-8-4644,-1 5-387,-4 6 0,2 6-129,5 3 0,6 6 129,5-2-129,14-2 0,11-6 0,6-7 0,7-12-258,0-17-258,5 2-2193,-13-20-2838,0-5-258,-14-13-258,-5-5-645</inkml:trace>
  <inkml:trace contextRef="#ctx0" brushRef="#br0" timeOffset="100931.773">22649 14645 9804,'10'-9'5934,"-10"9"-516,0 0 258,5 14-4644,-5 3-774,0 6-258,-1 2-129,1 2 129,3 4 0,6-3 0,5-10-129,9-4 258,1-13-129,2-6 129,-3-12 129,-1-9-258,-4-3 129,-4 1-129,-2 2 129,-7 8-129,-5 18 0,0 0 0,9 13 129,-4 18 0,2 8 0,2-2-129,5 1 0,1-9-258,3-14-516,8-12-4386,-10-17-387,4-17-387,-6-21-387</inkml:trace>
  <inkml:trace contextRef="#ctx0" brushRef="#br0" timeOffset="101307.7944">23096 14083 8514,'17'7'5676,"-17"-7"-129,11 18-258,-11-1-4128,5 16-258,-5 4-387,0 13 0,0 12 0,0 5-258,1 7 0,7 4 0,1-5-258,-2-13-129,4-5-516,-7-30-1806,8 0-3096,-12-25 0,24 6-516,-14-21-516</inkml:trace>
  <inkml:trace contextRef="#ctx0" brushRef="#br0" timeOffset="101883.8275">23371 14522 10320,'0'0'5805,"0"0"-387,-16 0-129,-8 0-4644,2 7-387,-7 3 129,5 10-258,1 8-258,9 6 129,12-1-129,2 4 0,14-3-129,6-5 129,8-7 0,0-12-258,1-10 387,-4-8-129,-5-11 0,-6-8 129,-8-4 0,-1-1 0,-5 1 0,-5 5 129,-2 6-129,-1 8 129,8 12 0,0 0 0,-12 9-129,12 9 0,6 3 129,3 1-129,3-5 129,3 2-258,1-5 129,-1-6 0,1-1 0,1-8 0,-2-12 129,2-6-129,-3-4 0,1-8 0,-1-10 0,0-12 0,-2-5 129,-1-1-129,-1-4 129,-1 0-129,1 1 129,-5 4-129,0 12 129,0 11 0,-2 11 129,-3 24-258,0 0 129,8 23 0,-8 22 0,2 12 129,0 7-258,0 8 0,3 9-258,0-5-129,3-1-516,-5-18-3483,9-11-903,-2-19-387,6-9-516</inkml:trace>
  <inkml:trace contextRef="#ctx0" brushRef="#br0" timeOffset="102053.8372">23798 14365 8514,'-18'-63'5805,"-6"44"-516,-6 18-258,-9-1-4128,2 6-258,-8 12-645,1 7-516,5 13-1032,-2-11-3354,18 9-387,7-8-387,14 3-129</inkml:trace>
  <inkml:trace contextRef="#ctx0" brushRef="#br0" timeOffset="102546.8654">23632 14563 9159,'93'-8'5418,"-47"-10"-258,0 5-1677,-12-18-1935,1 2-903,-13-2-258,-4 6-129,-14 2-129,-4 10 129,-12 5-129,-6 8-129,-4 12 0,-1 14 0,4 2 0,3 8-129,9 3 0,7-1-129,5-1 129,11-5 0,8-12-129,4-12 129,4-8 0,-1-10 0,-3-13 0,-4-14 0,-3 0 0,-5 1 0,-3 3 258,-3 8 0,-2 6 0,-8 19 0,15-1 129,-3 19 0,-3 9 0,4 14 129,-2 8-129,0 4 129,-4-3-129,2 0-129,-6-9 129,0-6-129,-3-14 129,0-21-258,0 0 129,-5-18 129,5-9 0,3-3 0,8-8 129,7 1-129,4 2-129,8 6 258,4 2-258,0 13-516,2 10-1032,-12-11-3870,0 11 0,-24 4-774,10-10-645</inkml:trace>
  <inkml:trace contextRef="#ctx0" brushRef="#br0" timeOffset="103302.9086">21012 15448 9933,'18'-14'6063,"-7"5"-387,-9-1-258,-2 10-4128,0 0-387,-24 0-387,-10 7 0,-10 5-258,-7 1-129,-7 5-258,-2 1 129,3 1-129,5 9 0,8 5 129,11 7 0,11 10-129,8 2 258,12 8-129,2 9 129,8-1 0,3-3 0,6 1 0,0-6-129,2-15 258,-2-3-387,-1-13 258,-2-17 0,0-1 129,2-12-258,0-4 0,0-11 129,6-2-258,2-2 387,3 1-387,2 6 129,2-2-129,1 7-129,-4-1-129,2 8-258,-11-5-903,7 5-3999,-26 0-258,16-11-258,-16-3-516</inkml:trace>
  <inkml:trace contextRef="#ctx0" brushRef="#br0" timeOffset="103603.9258">21196 15523 8256,'26'48'5805,"-15"-4"-129,-4 4-129,4 16-3483,-5-1-1548,-3 3-129,-1-2-258,-1-9-129,3-5-387,-3-17-516,13-5-4257,-14-28-129,21-1-645,-7-26-516</inkml:trace>
  <inkml:trace contextRef="#ctx0" brushRef="#br0" timeOffset="103866.9408">21412 15598 8901,'16'10'5805,"-7"19"-516,-4 4 129,2 12-4644,-4 1-387,2 6 0,-2-6-258,4-1 0,0-12-129,1-8 0,2-7-129,-10-18 129,17 1-129,-14-13-129,-3-6 129,-12-10 0,-10 1 0,-7 0 0,-6-1-258,-7 2-258,3 22-1032,-6-7-3354,11 11-258,6 0-516,11 5-387</inkml:trace>
  <inkml:trace contextRef="#ctx0" brushRef="#br0" timeOffset="104124.9556">21668 15409 8127,'52'-14'5934,"-32"12"-387,0 9-129,-9 13-4128,1 13-1032,-6 5-129,0 4-258,0 5-258,-4 0-258,7 9-1161,-7-16-3225,8-5-387,-2-20-258,5-10-258</inkml:trace>
  <inkml:trace contextRef="#ctx0" brushRef="#br0" timeOffset="104259.9633">21899 15584 8514,'-24'-10'5676,"4"12"-516,-6 1-258,-5 5-4902,-5 6-1419,-7-12-3225,3 6-645,-1-1-258,8 0-774</inkml:trace>
  <inkml:trace contextRef="#ctx0" brushRef="#br0" timeOffset="104851.9971">21882 15329 11094,'54'-21'5934,"-25"21"-387,-9-12-258,3 7-4644,-7 1-387,-5 4 0,1 0-129,-12 0-129,19 18 129,-10 2 0,1 12-129,3 6 0,1 7 129,2 10 0,2 9 0,-1 14 0,-3-3 0,-1-3-258,-3-6 387,-8-8-129,-2-8-129,-9-10 0,-8-16 0,-6-14-258,2-1-387,-9-13-1161,9 4-3741,-1-5-258,22 5-387,-14 0-516</inkml:trace>
  <inkml:trace contextRef="#ctx0" brushRef="#br0" timeOffset="105271.0212">22213 16358 10320,'57'3'5676,"-20"-13"-258,-5-10-387,3-8-4515,-9-5-387,-5 0-129,-9-5 0,-8 4-129,-6 7 0,-13 4 0,-6 8 129,-1 13-129,-3 2 258,2 14-129,5 10 0,4 3 129,11 3-129,3 4 0,7 1-129,10-4-129,7 1-387,-4-21-1677,9 8-2580,-3-16-645,4 0-129,-5-9-516</inkml:trace>
  <inkml:trace contextRef="#ctx0" brushRef="#br0" timeOffset="105452.0315">22711 16032 9030,'25'33'5676,"-23"-12"-516,-2 9-129,-9 4-4902,-6-5-1032,3 6-3870,-7-2-387,5 4-387,3-2-129</inkml:trace>
  <inkml:trace contextRef="#ctx0" brushRef="#br0" timeOffset="105597.0398">22705 16300 9288,'0'-54'5418,"-8"34"129,-10 2-645,3 1-4644,-10 5-1290,-11-9-3741,9 8-387,-1 6-387,14 0-645</inkml:trace>
  <inkml:trace contextRef="#ctx0" brushRef="#br0" timeOffset="105836.0535">22840 15808 8385,'13'-2'5805,"-3"16"-516,-6 10-129,9 23-4128,-7 0-387,6 15-258,-3 1-387,2 1-258,4-5-1032,-9-17-3612,9-8-258,-4-22-645,3-12-129</inkml:trace>
  <inkml:trace contextRef="#ctx0" brushRef="#br0" timeOffset="105996.0627">23023 16031 9288,'-3'-11'5547,"-22"11"-258,7 0-258,-7-3-4515,-3 2-387,-6 0-387,-2-5-1161,10 6-3483,0 0-258,10 0-516,16 0-387</inkml:trace>
  <inkml:trace contextRef="#ctx0" brushRef="#br0" timeOffset="106543.094">23075 16115 2709,'20'-6'3741,"-20"6"258,5-18-2322,-5 18-387,0 0 387,0 0-129,-5-1 258,5 1-129,-12 0-129,12 0-258,0 0-387,0 0 0,-16 0-258,16 0-258,0 0 0,0 0-258,0 0 0,0 0 0,0 0 0,0 0 0,0 0-258,0 0 258,0 0 0,0 0-129,-5-9 129,5 9-258,0-11 0,0 11 258,-2-16-129,2 16-129,-4-14 129,4 14 0,-4-13 0,4 13 129,-8-11 0,8 11 0,0 0-129,-15 6 129,15-6 0,-6 23 0,3-7-129,3 10 129,2 6-129,5-3 129,4-2 0,4-1-129,3-1-258,-2-9-129,5-1-774,-21-15-3870,25-7-258,-19-13-387,2 1-516</inkml:trace>
  <inkml:trace contextRef="#ctx0" brushRef="#br0" timeOffset="106805.1089">23141 16015 8385,'36'51'5547,"-21"-22"-387,3 2-387,-9-12-3999,3 13-258,-7-18-129,-1 3-129,-1-5 0,-3-12-129,0 0 0,16-14 0,-6-1 0,2-7 0,5 4-258,0-9-258,5 5-258,-7-7-1290,6 19-2838,-6 0-516,1 7-258,-5-3-516</inkml:trace>
  <inkml:trace contextRef="#ctx0" brushRef="#br0" timeOffset="107631.1562">23480 16004 9933,'17'52'5676,"-6"-26"-516,-5-9 0,4-1-4773,-5-3-258,-5-13-129,4 13-129,-4-13-258,0 0 129,4-14-129,1 2 129,-1-5 0,1 1-129,2-3 258,2 5 129,-9 14 0,17-12 387,-17 12-258,20 3 0,-9 7 0,0 5 129,1 1-129,0-2 129,-1-5-129,-1-2 0,4-2 0,-3-5 0,1 0 0,-3-12-129,-1-2 0,-3-1 0,-5 15 0,3-19-129,-3 19 129,0 0-129,-7-8 0,7 8 0,-14 15 129,7-3 129,2 3-129,2 1 0,2 0 0,1-2 129,0 1 0,0-15 0,15 21-129,-15-21 0,19 5 0,-8-5 0,-11 0 0,19-10 129,-8-2-258,-11 12 129,15-17 0,-15 17 0,15-11 129,-15 11-129,12-8 0,-12 8 0,12 0 129,-12 0-129,0 0 129,15-7-129,-15 7 0,0 0 0,11-6 129,-11 6-129,7-20-129,-2 2 129,1 0 0,1-8-129,0-3 129,-1 4-129,3 0-129,-4 8 129,-1 4 129,-4 13-129,0 0 0,5 7-129,-5 12-129,0 13-129,-11-7-1161,9 10-2709,-12 2-645,1 5-129,-7-16-258</inkml:trace>
  <inkml:trace contextRef="#ctx0" brushRef="#br0" timeOffset="108033.1792">22264 16578 10449,'13'73'5547,"-7"-37"-258,2 8-258,2-10-5031,-7-4 0,2-5-1032,-5-13-3741,6 1-258,-6-13-516,27-1-387</inkml:trace>
  <inkml:trace contextRef="#ctx0" brushRef="#br0" timeOffset="108204.189">22511 16513 10449,'16'27'5805,"-8"-1"-645,-5-3 0,2 15-4515,-2 2-258,-1 2-387,2 2-258,-4-14-516,9-2-4257,-8-11 0,10 3-516,-11-20-645</inkml:trace>
  <inkml:trace contextRef="#ctx0" brushRef="#br0" timeOffset="108464.2038">22723 16656 10965,'6'58'5805,"-6"-22"-645,-7-7 0,-6 5-4773,-11-7-129,-3 4 129,-3-4-129,-3-6 0,0-1-129,0-10 129,-3-4 0,3-6 0,-1-8 0,1-12-387,-2-4 0,0-10-129,2 2-516,-10-6-4386,16 9-387,-3-10-129,13 15-903</inkml:trace>
  <inkml:trace contextRef="#ctx0" brushRef="#br0" timeOffset="109410.2579">22003 17299 8385,'22'-57'6321,"-14"37"-645,6 13 129,-14 7-3096,14-2-1032,-9 25-645,2 11-645,-5 22 0,-2 16-387,-2-8 129,-5 13-774,-3 10 645,1-14-129,-2-11 0,1-8 0,10-54 0,-12 58-129,12-58 387,0 0 258,0 0-516,0 0 129,-10-41 129,10-10-129,0-18 129,4 14 0,5-19-258,0 3 387,5-1-387,1-11 258,5 28-258,1 14 129,5 4 0,-1 19-129,2 10 129,-1 8 0,-6 17 0,-3 5 129,-5 9-129,-10 3 0,-3 6-129,-12-11 0,-8-1-258,-8-10-258,5-2-1419,-13-17-3483,10-18 0,-1-10-774,9-2-387</inkml:trace>
  <inkml:trace contextRef="#ctx0" brushRef="#br0" timeOffset="109743.277">22513 17137 10191,'35'24'5934,"-24"-7"-516,4 10 129,-11 5-3354,0 12-1677,-4 8-258,-4-3-129,-6 18 0,-1 1 0,-1-3 258,2 4-1290,4-14 516,-1-12 258,7-14-1419,0-8-3870,13-32 258,-2-21-903,10-11-516</inkml:trace>
  <inkml:trace contextRef="#ctx0" brushRef="#br0" timeOffset="110060.2951">22692 17099 11223,'24'0'5676,"-6"25"-516,-14-4 0,10 8-4515,-14 9-387,0 5 129,0 18-258,-1-8 0,-1 15-129,2-14 387,0 13-516,2-9 258,3-17 0,0-21-387,-5-20 129,9-7 0,-6-16 0,-3-1 0,-1-17 0,-9-7-258,-4 7 258,-7 13 129,-7 0-129,-2 11-258,3 12-774,-12-4-3999,12 8 129,2 1-645,9 0 0</inkml:trace>
  <inkml:trace contextRef="#ctx0" brushRef="#br0" timeOffset="129134.3861">8080 16828 12255,'32'-54'5805,"-27"20"-129,-1 10-258,-4 2-5031,-14 8-129,-12 7-129,-5 11-129,-6 10 129,0 8-258,0 15 0,6 12 0,1 4 258,9 7-129,8 12 129,7 9 0,4 8 0,2 4 129,0 1-129,1 5 129,-1-5-258,-1-19-129,-6-4-1677,-12-22-3612,6-29-129,-3-20-645,10-17-258</inkml:trace>
  <inkml:trace contextRef="#ctx0" brushRef="#br0" timeOffset="129315.3964">8006 17087 12255,'12'0'5934,"-31"4"-258,-14-4-387,-8 0-5160,-6 5-387,-5-2-645,9 13-2451,-2-7-2322,14 15 0,8-11-387,14 9-258</inkml:trace>
  <inkml:trace contextRef="#ctx0" brushRef="#br0" timeOffset="129870.4282">8181 17258 11868,'22'14'5805,"-13"-1"-258,-14-10-387,-15 10-4773,-3 5-258,-6 10-129,3 1 0,3 15-129,8 12 0,9-5 0,8-17 387,16 0 0,9 10-129,5-16-129,0-18 129,1-22-129,-6-23 129,-8 0-258,-11-1-129,-8-13 0,-8-24 258,-11 5-258,-5 13 129,1 9-258,2 12 258,4 7-129,8 10 129,9 17-129,0 0 129,13 11 0,8 6 129,4 6 129,3 0-129,0 10 129,-1 4 0,-1 10 129,-6-3 0,-5 25 0,-4-22 387,-5-13-258,-6 14-258,0-26 129,0-10 0,0-24 0,1-22 0,13-26 0,6 7-129,6 4 0,6-23 129,4 19-258,6-1 129,-1 19-258,1 13-129,-3 4-387,5 18-2967,-17-2-2064,1 2 0,-11 2-645,-1 4-387</inkml:trace>
  <inkml:trace contextRef="#ctx0" brushRef="#br0" timeOffset="130926.4886">9045 17527 9288,'83'20'5934,"-31"-23"-129,-4-34-516,5 16-2709,-8-23-2322,-8-10 0,-15-3-129,-10-10-258,-12 20 129,-11 2-129,-11 25 129,-6 20 0,-5 2-129,0 32 258,0 10-129,10 16 129,9 19-129,5-13 387,9-5-387,17 5 258,10-8-258,8-38 129,8-10 0,3-7-129,2-27 0,2 2-258,-2-9 387,-8-23-258,-7 7 129,-5 10-129,-12-4 0,-7 4 258,-9 11-258,-9 6 129,-7 8-129,-3 15 129,-1 11 0,-1 22 0,1-7 0,7 10-129,7 6 129,5-12 129,2-7-129,11-8 129,5-11-129,2-8 0,2-11 129,0-17 0,-2-5 0,0 5-129,-6 5 0,-1-6-129,-5 12 129,-7 18 129,0 0-129,8 6 0,-7 31 0,0 16 0,2-7 258,0 15-129,6-8-129,-3-9-1290,15-25-3612,-9-7-387,9-31-516,-5-36-516</inkml:trace>
  <inkml:trace contextRef="#ctx0" brushRef="#br0" timeOffset="131161.502">9987 17119 9288,'27'-7'5547,"-26"22"-258,-1 10 0,-10-7-4257,-5 15-774,-7 6 0,2 7 0,3-3-258,5 8 387,11-9-387,4-10 0,17 3 0,10-2 0,6-5-258,2-16-387,7 5-1032,-10-17-3741,2-8 258,-10-9-645,-6-8-129</inkml:trace>
  <inkml:trace contextRef="#ctx0" brushRef="#br0" timeOffset="131574.5257">10266 16674 7998,'19'-33'6063,"-7"48"-516,-8 9 0,5 38-2580,-7 4-2064,3 20-387,-5 17-258,0-4 129,0-4-258,0-8 0,0-17-129,0-18-129,0-20 129,3-15-129,8-26 0,-1-14 0,6-3 129,1-8-129,7 8 258,1 11-129,6 1 0,-2 14 0,3 39 0,0-6-129,-1 8-258,-10-4-3225,5 2-1548,-6-19-387,0-7-387,-6-13-516</inkml:trace>
  <inkml:trace contextRef="#ctx0" brushRef="#br0" timeOffset="132626.5858">11311 16820 12255,'11'-1'5934,"6"1"-258,-17 0-129,16 0-4773,-16 0-129,0 0-129,0 16-129,0-4-129,0-12 0,-8 30 129,2-6-257,3 4-130,-3 4 0,1-3 0,-1 9 0,-1-4 0,4-2 0,-2-6 0,0-1 0,2-14 0,-1-1 0,4-10 0,-2-5 0,2-15 0,9-13 0,4-6 0,6-5 0,1-2 0,4-2 0,4 7 0,1 3 0,-3 0 0,1 14 0,-4 8 0,-2 7 0,-2 9 0,-4-7 0,2 6 0,-1 5 0,0 16 0,2-7 0,1 11 0,2 5 0,1 7 0,-1 10 0,2-5 0,-2 2 0,-5 3 0,-2 1 0,-4-18 0,-6-10 0,-4 0 0,0-19 0,-21 3 0,-3-10 0,-8-6 0,-3 2 0,-5 6 0,-2-2 0,-2 2 0,8 8 0,2 7 0,7 9 0,6 2 0,7 3-388,1-10-2063,18 9-2580,-5-23-903,18 4-258,-6-10-774</inkml:trace>
  <inkml:trace contextRef="#ctx0" brushRef="#br0" timeOffset="133362.6279">12176 16995 12384,'17'74'5805,"-4"-28"-129,-9 0-258,0 5-4773,-4 1-387,0-4-129,0-17 0,-6-3 0,6-28 129,-16 0-129,10-24-129,0-18 0,4-15 129,2-12 0,0-4 0,10-12-129,7 15 0,0 3-129,6 13 258,1 15 0,1 22-129,-1 17-129,-1 15 129,-6 19 0,-7 3 0,-6 20 0,-4-7-129,-7-5 0,-10-9-387,-10-17-1032,10 3-3612,-11-22-516,10-12-258,1-25-645</inkml:trace>
  <inkml:trace contextRef="#ctx0" brushRef="#br0" timeOffset="133587.6408">12558 16527 11868,'12'53'5676,"-12"-18"0,5 12-387,-1 2-4902,-2 12-129,-2-5-258,3 4 0,2-2-516,-2-14-1419,13-5-3354,-3-20-258,6-18-387,-4-25-516</inkml:trace>
  <inkml:trace contextRef="#ctx0" brushRef="#br0" timeOffset="133866.6568">12740 16523 11223,'7'-12'5805,"9"36"-129,-4 12-516,-3 6-4902,1 12 0,-4 0 0,3 4-258,0 3 0,1-3 0,-1-15-258,2-11 0,-4-9 129,-7-23 0,0 0-129,2-14 129,-8-19 0,-13-3 0,-5-3 0,-8-2 258,-2 10-258,-2 2-129,5 23-774,-9-6-3225,19 12-774,4 6-516,13 6-387</inkml:trace>
  <inkml:trace contextRef="#ctx0" brushRef="#br0" timeOffset="134090.6696">13335 16622 9804,'0'0'5805,"-18"5"-516,-12-6 129,-3 2-4902,-6 1-516,-6-2-387,14 15-3096,-3-1-1548,15-7-645,7 0-258,15 4-129</inkml:trace>
  <inkml:trace contextRef="#ctx0" brushRef="#br0" timeOffset="134241.6782">13319 16762 9546,'3'24'5805,"-13"-16"-387,-10 4-258,-8-12-4257,-2 7-774,0 6-1161,-12-7-3870,21 5-258,9-6-645,12-5-387</inkml:trace>
  <inkml:trace contextRef="#ctx0" brushRef="#br0" timeOffset="134450.6902">13581 16367 9288,'1'6'5805,"2"30"-387,-3 7-129,3 11-5160,2 1 258,4 11-645,1 13-645,-8-16-4128,7-2-258,-2-22-258,0-17-645</inkml:trace>
  <inkml:trace contextRef="#ctx0" brushRef="#br0" timeOffset="135578.7547">13248 17498 11094,'10'68'6192,"-10"-40"-645,3 14 0,-4 13-3999,-4 3-774,-3 9-129,-2-13-516,0 7 258,10-61-387,-15 94 645,15-94-645,-3 69 259,3-69-518,0 0 388,0 0 1,0 0-130,48 35 0,-48-35 0,0 0 0,74-9 0,-74 9 0,51-11 0,-51 11 0,0 0 0,50-15 0,-50 15-1807,0 0-3998,0 0-258,0 0 0,0 0-1032</inkml:trace>
  <inkml:trace contextRef="#ctx0" brushRef="#br0" timeOffset="135774.7659">13264 17931 12513,'0'0'5934,"0"0"-129,0 0-387,0 0-3612,0 0-1677,0 0-129,0 0 0,48 0-516,-41-5 129,5-24-1548,-12 29-3612,0 0-129,0 0 0,-16-3-645</inkml:trace>
  <inkml:trace contextRef="#ctx0" brushRef="#br0" timeOffset="135929.7748">13251 17786 7740,'0'-49'5805,"10"10"129,1 4-258,12 2-3096,-4 8-1677,9-5-387,2-21-129,0 25-387,-4-2-258,-7 3-1677,6 15-3354,-12-5-129,-3 3-516,-10 12-774</inkml:trace>
  <inkml:trace contextRef="#ctx0" brushRef="#br0" timeOffset="137929.8891">15125 17866 10836,'0'65'5934,"0"-65"-258,-2 53-129,2-77-3096,0 24-2322,5-63 258,-4 2-129,2-17-516,-2-9 387,2 6 0,-3-4-129,1 10 0,-1-2 258,0 30-645,-1 9 387,-4 18 129,5 20-129,-14-7 0,6 13-129,-3 8 129,-2 2-129,2 8 258,-2-1-129,1 5 0,2-13 0,4-1 129,-1-1-129,7-13 0,0-7 0,7-6 0,3-11 129,1-5-129,4 2 129,-2-3-129,2 0 129,-3 13 0,1 2 0,-3 4 0,-10 11 0,18 20-258,-9-1 129,0 12 129,0-4-258,0 7-129,3 3-387,-4-14-1548,16 0-2967,-9-23-516,8 0-387,-1-22-1032</inkml:trace>
  <inkml:trace contextRef="#ctx0" brushRef="#br0" timeOffset="138401.9162">15551 17278 10449,'0'67'6063,"0"-24"-645,0 25 0,-7-7-4128,7 12-387,0 2 0,0 6-516,2-3 129,6-10-387,-3-3 129,-5-65 0,16 87-387,-16-87-387,8 50 387,-8-50 0,0 0 0,0 0 387,0 0-258,0 0 0,0 0 0,0 0 387,28-52-129,-28 52 129,0 0-129,0 0 1,0 0-259,45-48 0,-45 48-130,0 0 130,0 0-258,0 0 258,0 0-129,0 0 0,0 0 645,0 0-386,-41 48-130,41-48 0,0 0 0,-50 3-130,50-3-128,0 0-387,0 0-2322,-68 38-2967,68-38 0,0 0-129,0 0-516</inkml:trace>
  <inkml:trace contextRef="#ctx0" brushRef="#br0" timeOffset="139633.9865">16428 17106 12513,'31'12'6192,"-20"-12"-516,1 5-129,-12-5-5031,0 0-129,-4-7-129,-11-5-129,-7-9 0,-2 8-129,-3 3 129,4-8-129,-2 6 129,3 1-129,2 11 0,2 9 0,2 8 129,4 7 129,2 3-387,0 14 258,3 3-129,0-3 258,1-7-387,4 0 129,-3-3 0,3-7 0,2-9 0,-2-4 0,2-11 0,0 0 0,10 0 0,-10 0 129,26-13-129,-6 5-129,3 6 129,3 2 0,1 15 0,-2 11 129,-5 2-129,-5-1-129,-8 63 0,-7-47 774,-5 6-645,-14-15 0,-5-6-387,-7-11-129,6 3-1032,-19-15-3483,23-58-645,-2 23-1032,15-6 0</inkml:trace>
  <inkml:trace contextRef="#ctx0" brushRef="#br0" timeOffset="140018.0086">16699 17205 9030,'40'-36'5805,"-30"4"-387,0 3-129,-10 0-3612,-6 5-1548,-12 5 258,-3 9-129,-6 13-258,4 9 129,0 9-129,5 13 129,5 3-129,4-1 129,9-10-129,4 2 0,12-11 0,3-6 0,2-7 0,3-4 129,-3-8 0,1 3 0,-7 0 129,1 3 0,-16 2-129,15 12-129,-15 17 129,0 8 0,0 12 0,-2 1-258,-4 12 129,0-7-387,6 6-3483,-1-12-1290,1-19-387,0-30-516</inkml:trace>
  <inkml:trace contextRef="#ctx0" brushRef="#br0" timeOffset="140490.0356">16962 17217 9417,'9'85'5805,"-4"-39"-387,-4 0-387,5 2-3483,-2-13-1548,-1-5-129,0-10-387,-3-20 0,13 0 0,-13 0 258,20-20 0,-6-11-129,0-3 387,2-5 129,-2-4 258,2 16 0,-5 10 129,3-3-129,-14 20-129,20 20 258,-11 2-387,-1 6 129,-1 5 0,-1-5-129,-1-11-129,-5-17 129,0 0-129,12-16 258,-9-7-258,1-8 0,0-3 0,3-1 0,1 14 0,2 2 129,1 18-129,0 3 0,0 15 129,2 2 0,-2 17 0,0-2 0,1 5-258,-3-15-258,5-1-1161,-9-10-3741,7-13 258,-3-10-903,4-23-516</inkml:trace>
  <inkml:trace contextRef="#ctx0" brushRef="#br0" timeOffset="140791.0528">17451 16922 11094,'4'16'5805,"-2"7"-516,-2 6-258,0 5-4515,0 13-258,0 6-129,1 6 129,5-10 129,2-1-129,5-3 258,1-17-129,8-15 0,-3-13-129,5-24 0,-2-14 129,0-5-258,-3-18 0,1-2-129,-4 3-258,-3 4-129,0 18-903,-13-7-3225,6 17-1161,1-3-387,4 12-516</inkml:trace>
  <inkml:trace contextRef="#ctx0" brushRef="#br0" timeOffset="151941.6906">11670 17013 10449,'11'10'5805,"-11"-10"-387,12 7 258,-12-7-4644,-7-6-387,-6 1-258,-3 5 0,-7-1 0,-5 3-129,-3 2 0,-4 1-129,-3 6 0,1-3 129,2 1 129,2-4-129,1-2-129,6-3 129,1 0-129,6-6 129,2 0-128,3 5-130,1-9 0,13 10 0,-19-5 0,19 5 0,-12 3 0,12-3 0,-6 14 0,6-14 0,0 0 0,0 0 0,4 12 0,-4-12 0,0 0 0,13 8 0,-13-8 0,0 0 0,0 0 0,13 13 0,-13-13 0,0 0 0,4-10 0,0-2 0,1-3 0,3-7 0,2-5 0,2-4 0,2-2 0,3 3 0,0-5 0,1 0 0,1-4 0,-1 8 0,-1-5 0,-2 7 0,-2 2 0,2-4 0,-5 8 0,-1 4 0,-2 9 0,1-4 0,-8 14 0,0 0 0,11-10 0,-11 10 0,0 0 0,0 0 0,13 0 0,-13 0 0,0 0 0,0 0 0,13 2 0,-13-2 0,0 0 0,0 0 0,0 0 0,3-9 0,-3 9 0,0 0 0,0 0 0,0 0 0,0 0 0,16 0 0,-16 0 0,17 18 0,-5-2 0,1 9 0,0-4 0,4 10 0,-4-2 0,6-1 0,-2 4 0,-2 1 0,1 0 0,-3 0 0,-2 0 0,-1-13 0,-2-2 0,-2 5 0,-2-9 0,-4-14 0,4 14 0,-4-14 0,0 0 0,0 0 0,0 0 0,0 0 0,-7 5 0,7-5 0,-10 0 0,10 0 0,-15 0 0,15 0 0,-12 0 0,12 0 0,-15 1 0,15-1 0,-18 4 0,0-8-1936,14 11-2837,-15-5-1161,5 5-258,-4-7-774</inkml:trace>
  <inkml:trace contextRef="#ctx1" brushRef="#br0">4865 14607 0,'0'0'0,"0"0"0,0 0 0,0 0 0,0 0 0,0 0 0,0 0 0,0 0 0,0 0 0,0 0 0</inkml:trace>
  <inkml:trace contextRef="#ctx0" brushRef="#br0" timeOffset="174251.9667">13589 18151 5289,'24'56'5805,"-24"-56"-129,0 0-258,0 0-3612,17-58-516,-17 58-645,0 0 645,-3-61-516,3 61 0,0 0-129,0 0 0,0 0-516,0 0-258,-49 0 129,49 0 0,-20 49-129,20-49-387,-10 53 258,10-53-258,1 65 645,-1-65 387,0 0-387,37 65 0,-37-65 0,0 0-387,62 37-3612,-62-37-1677,0 0-258,49-8-387</inkml:trace>
  <inkml:trace contextRef="#ctx0" brushRef="#br0" timeOffset="174775.9967">13792 18274 10320,'70'23'5805,"-70"-23"-387,0 0-129,63-52-5160,-63 52-129,0 0 0,0-67-129,0 67 129,0 0-129,-56-9 129,56 9 0,0 0 0,-66 53 258,66-53-387,-17 57 387,17-57-258,8 67 258,-8-67-387,0 0-129,59 58-1935,-59-58-3225,58-2 0,-58 2-516,53-35-516</inkml:trace>
  <inkml:trace contextRef="#ctx0" brushRef="#br0" timeOffset="175067.0133">14045 17799 11481,'29'55'5805,"-18"43"-129,-2-32-258,-9 10-4644,3 0-387,0-15-129,0-2-387,1-9-387,-4-50-129,16 54-1548,-16-54-3483,0 0 258,0 0-645,37-54-129</inkml:trace>
  <inkml:trace contextRef="#ctx0" brushRef="#br0" timeOffset="175235.0229">14229 17906 9546,'0'0'5805,"0"0"-774,0 0 129,5 99-3483,6-31-774,-8 9-129,4-11-387,-1 0-129,-1-8-516,8-8-1548,-13-50-3225,0 0-258,0 0-1032,0 0-387</inkml:trace>
  <inkml:trace contextRef="#ctx0" brushRef="#br0" timeOffset="177115.1304">13619 18245 8901,'0'0'5805,"0"0"-129,0 0-1161,0 0-3354,0 0-516,0 0-258,0 0-129,-47 15-129,47-15 129,0 0-258,-47 48 387,47-48-129,-18 49 0,18-49 129,0 53 0,0-53-129,0 0-258,31 56 129,-31-56-258,0 0 0,60 3 258,-60-3-903,0 0-4773,0 0 0,55 4-516,-55-4-387</inkml:trace>
  <inkml:trace contextRef="#ctx0" brushRef="#br0" timeOffset="178463.2075">13310 17959 10449,'52'-28'5289,"-41"9"-387,0-3-1290,8-14-2193,-15 2-516,6-10-387,-10 44-387,8-22 387,-8 9 0,0 13 0,0 0 0,0 0-258,0 0 129,0 57-129,0-57 258,-9 31 0,9-31-129,0 0 129,-34 54-129,34-54-128,0 0-259,-60 12 0,60-12 0,0 0 0,-67 14 0,67-14 0,0 0 0,0 0 0,-52 0 0,52 0 0,0 0-2710,0 0-2708,0 0-516,0 0-774,52 10-516</inkml:trace>
  <inkml:trace contextRef="#ctx0" brushRef="#br0" timeOffset="178855.23">13529 17381 9030,'4'30'5547,"-4"-18"-129,-14-12-258,-4 0-4386,-10 2-129,-1 1-258,-6 5 0,3-2-129,-1-2-258,3 12 0,10 3-774,-5 11-4386,17-14 129,1-2-645,7 1-387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7:06:18.08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3499 1630 12384,'5'-29'5676,"0"-29"-645,-5 58 129,0 0-3225,-12-34-387,-1 34-1032,-7 21-129,0 4-257,-1 15-130,1 17 0,1 2 0,7 11 0,6-10 0,6-10-130,8-14 130,11-18 0,10-7-129,7-13 388,4-22-259,2-19 0,-4-3 0,-5-18 0,-10-1 0,-12 2 0,-11 3 0,-20-1 0,20 61 0,-78-80-259,78 80-2321,-91-19-2451,53 29-516,1 23 129,17 3-1161</inkml:trace>
  <inkml:trace contextRef="#ctx0" brushRef="#br0" timeOffset="224.0128">3975 1535 16125,'-9'70'5289,"-25"-21"258,-6 43-645,-28 2-4773,12 14 129,-7 0-516,0-6-258,9-6 258,8-15-387,15-10-774,4-31-4128,27-12 129,0-28-645,29 11-129</inkml:trace>
  <inkml:trace contextRef="#ctx0" brushRef="#br0" timeOffset="489.028">3875 2288 13029,'3'44'5676,"-9"-1"-1032,-5-2 387,5 15-4644,-1-10 258,7 3-645,3-13 258,14-7-129,6-16 0,5-13 0,3-11-129,-1-16 0,-5-1 0,-5-12-129,-13-3 129,-7 2 387,-14 2-516,-15 3 129,-10 7-645,-16-12-903,7 21-3483,-6 3 258,13 15-645,-2-7-516</inkml:trace>
  <inkml:trace contextRef="#ctx0" brushRef="#br0" timeOffset="1361.0779">4405 2110 13932,'35'-21'5547,"-11"29"-258,-10 9-258,12 21-3870,-9 3-774,0 8-516,0 8 129,-4-5-387,-3-2 516,1-8-516,-2-13 516,-2-14-516,4-14 387,1-5 0,2-17 129,4-8 0,4-3-129,5 0 387,1 5-516,3 1 516,0 12-387,0 10 387,-1 0-387,0 4 258,-2 3-258,-3-3 0,0 0 0,-3-10 0,-5-14-129,-4-7 0,-5-8 129,-6-3-129,-2-1 0,-4 2-129,-7 14 129,-6 10 0,-1 17 0,-2 15 129,4 21-129,2 10 129,8 10 0,2 6-387,7-3 516,12-6-645,7-6 387,12-12-516,7-13 387,6-13-387,4-9 387,-2-18-258,0-12 129,-4-6 387,-4-9-387,-11 2 387,-7 4-129,-10 3 387,-9 7-258,-4 16 516,0 13-387,-21 6 129,2 18-129,-1 13-387,-1 2 387,6 3-387,1 0 387,6-5-516,7-8 258,1-8-258,9-11 258,5-13-129,4-9 0,-2-12 0,2-7 0,-3-1 387,-2 3-129,0 1 516,-6 8-387,-7 20 516,15-9-387,-9 20 129,0 16-129,2 12-387,-1-6 129,2-1-774,8 7-3870,-5-15-516,5-7 0,1-12-645</inkml:trace>
  <inkml:trace contextRef="#ctx0" brushRef="#br0" timeOffset="1756.1005">5725 2201 12255,'-3'22'4644,"-10"0"0,-1 7-516,0 2-4128,-3 3-387,5 1 258,2-4-645,10-9 387,3-10 0,16-8 0,6-8 0,8-12 0,1-15-129,3-10-129,-5-18 129,5-6-258,-14-15 774,-1-10-645,-14-15 774,-4-6-258,-4 13 516,-10 4 645,6 23 645,-14 19 129,14 40-258,-7 15-129,11 57-387,0 24 129,9 23-258,-2 14-774,7 13-387,1-5-258,1-11-258,3-7 0,-14-35-4257,11-12 129,-5-35-774,5-18 129</inkml:trace>
  <inkml:trace contextRef="#ctx0" brushRef="#br0" timeOffset="2568.1468">6051 2017 12513,'-33'-23'5289,"9"38"-516,-13 14 0,2 5-4386,-8 5 0,1 2-258,1 0-387,5-2-516,13-2 0,6-15-645,17 4 0,9-11-129,21 4 516,3-15-258,18 3 903,7-7 258,7-2 387,5-5 258,-6-11 258,3 4 645,-15-10-774,-1 3 387,-18-8-645,-11 2 387,-10 3-645,-12 5 387,-4 4-387,-11 5-129,-5 10 0,-1 3 129,1 14 0,2 12 0,4 0 0,7 5-387,7 1 387,2-3-387,13-5 258,7-5-258,0-8 258,4-10-387,3-4 258,-3-6 129,-3-6 0,-4-4 387,-2-3-387,-9 0 258,-1-2-387,-6 4 387,3 5-129,-4 12 129,0-14-258,0 14 0,-7 8 129,7 5-387,0 2 387,0 8-258,0-4 258,0 4-258,2-5 258,4-3-258,-6-15 129,9 10 129,-9-10 0,16-3 0,-5-13-129,0-6 516,2-7-516,-2-6 516,1-9-516,0-7 387,-4-7-387,0-2 645,-3-7-645,0-12 129,-5 4 0,0-9 129,-6 2-258,-5 1 258,1 13 129,-4 4-516,14 64 258,-27-71 129,14 64-387,3 31 258,3 19 0,7 25-258,0 12-129,11 19 258,4 7 0,7 3-258,7-7 258,1-15-774,5 1-129,-10-19-3999,11-8 129,-4-21-645,2-13-387</inkml:trace>
  <inkml:trace contextRef="#ctx0" brushRef="#br0" timeOffset="3424.1959">11470 1303 14706,'0'0'6063,"0"0"-645,-9 57-129,9 18-4773,0 16-129,2 11-258,0 0-387,3 8 516,-1-11-516,5-7 645,-2-6-257,3-26-518,0-16 646,2-8-128,1-10-130,3-7 0,6-12 0,0-7-259,11-2 259,2 0 259,3-1-259,3-1 0,2-2 0,-5 2 0,-4 4-130,-7 0 1,-4 0-903,-23 0-4128,0 0-387,-11-12-645,-4 6 0</inkml:trace>
  <inkml:trace contextRef="#ctx0" brushRef="#br0" timeOffset="3665.2097">11429 2022 13158,'38'-17'5418,"-16"0"-258,13 7-258,2-9-4257,3 2-129,2 5-258,-4-8-129,0 9-258,-11-7-258,3 3-3096,-20-11-1548,-7 10-129,-12-11-387,-16 2-516</inkml:trace>
  <inkml:trace contextRef="#ctx0" brushRef="#br0" timeOffset="3818.2184">11449 1337 18834,'135'-20'5418,"-41"20"129,0 10-2579,5-10-2968,-5-10 0,-24-11-4516,-4-6-773,-66 27-516,72-49-387</inkml:trace>
  <inkml:trace contextRef="#ctx0" brushRef="#br0" timeOffset="4534.2594">20460 1904 32767,'25'-1'0,"-8"-7"0,12 5 0,6 3 0,9-8 0,11 5 0,4 3 0,3 0 0,0 5 0,-6 5 0,-7 2 0,-10-3 0,-15 2 0,-13-2-1291,-20-9-3869,-9-7-387,-20-3-129,-2 0-903</inkml:trace>
  <inkml:trace contextRef="#ctx0" brushRef="#br0" timeOffset="4705.2692">20524 1501 16641,'42'22'5031,"-42"-22"516,55 16-516,-30-5-4773,4-3-774,-29-8-645,56-25-3612,-56 25-387,0 0 129,34-62-645</inkml:trace>
  <inkml:trace contextRef="#ctx0" brushRef="#br0" timeOffset="4857.2778">20356 1204 12513,'0'0'5547,"75"19"-645,-26-12-1677,1-11-7482,5-3-387,-3-9-774,-52 16-774</inkml:trace>
  <inkml:trace contextRef="#ctx0" brushRef="#br0" timeOffset="5313.3039">20241 1344 14190,'21'109'5418,"-12"-45"-129,8 5 129,-4-11-5031,3 5-129,-1-11-516,-1 0 387,-1-6-258,-4-17-645,6-10-1161,-15-19-3225,11-4-129,-11-13 0,0-1-903</inkml:trace>
  <inkml:trace contextRef="#ctx0" brushRef="#br0" timeOffset="5741.3284">20246 1509 13932,'0'0'5289,"0"0"129,0 0-645,0 0-3354,67-39-645,-67 39-258,64-68-129,-64 68-128,87-55-259,-87 55 0,94-41 0,-94 41-259,81-32-773,-81 32-1290,0 0-2838,0 0 0,0 0-387,0 0 0</inkml:trace>
  <inkml:trace contextRef="#ctx0" brushRef="#br0" timeOffset="6244.3572">20935 1189 11094,'0'0'5805,"0"0"-387,0 0 129,0 0-4515,0 0-258,0 0-129,0 44-516,0-44 129,0 0-258,0 0 129,13 50-129,-13-50 387,0 0-516,63-28 0,-63 28 387,0 0-645,62-56-258,-62 56 129,0 0 0,-2-51-645,2 51-3999,-66-10-258,66 10 258,-81 1-258</inkml:trace>
  <inkml:trace contextRef="#ctx0" brushRef="#br0" timeOffset="7403.4235">21181 1731 14061,'20'5'5418,"-20"-5"-258,-16 15-387,-2-7-4515,-8 1 0,-2 4 0,0 2-258,0-2-129,2 11 0,8 7-129,9-3 258,7 0-258,6 0 258,12-3-387,8-5 258,6-8 129,6-6 0,3-6-129,2-13 0,-1-5 129,-3-6 0,-4-2 258,-4-1-258,-6-2 258,-5-3-258,-8 4 258,-6 10-258,-4 3 258,0 15-258,-16-5 0,2 5-129,-5 5 258,-1 11-129,0 4 0,0 1 0,6-2-129,7-1-129,4 1 0,3 0 258,3-2-387,8-1 258,3 2-129,0-2 258,-1 3 0,1-4 0,-1-2 0,0-2 129,0-1 0,2-5 0,3-5-129,4-2 0,5-14 129,2-5 0,6-8 387,2-10-387,-3-18 258,1 15-258,-7-4 129,-4 4-129,-6-3 129,-4 13-387,-9-1 0,-4 6 0,-1 27 0,-9 5 129,-5-5-129,-6 9 129,-5 20 0,-2 4 0,2 4-258,-1 17 258,4-3-258,9-7 129,9 14 0,5-6 0,17-10-129,9-8 258,9-4 129,8-20-258,2-11 129,4-20 0,-3-19 516,-2-14-387,-7-4 129,-5-16-258,-11-3 258,-9 6-129,-6 11-129,-7 12 0,-5 18-258,-9 18 258,-4 12 0,-1 34 0,0 12-129,4 15 129,8 9 0,3 2 129,4 1-387,11-6 129,5-16-387,9-13-774,-6-20-3354,9-16-516,-7-18 129,6-13-903</inkml:trace>
  <inkml:trace contextRef="#ctx0" brushRef="#br0" timeOffset="7776.4448">22628 1441 12255,'6'24'5676,"-21"-5"-903,-11 3 129,-16 20-2838,-10-41-3483,3 0-3096,-4-1-516,14-7-516,5 6-258</inkml:trace>
  <inkml:trace contextRef="#ctx0" brushRef="#br0" timeOffset="7920.4531">22572 1714 15093,'-2'45'5418,"-17"-24"-258,-18-14-1419,-9-6-4773,3 0-3612,-5-5-387,12-1-387,4-2-387</inkml:trace>
  <inkml:trace contextRef="#ctx0" brushRef="#br0" timeOffset="8340.477">22833 1421 14061,'20'-60'5676,"-20"60"-774,50-31-516,-50 31-3999,66 2-516,-66-2 258,86 53 0,-42-14 129,-6 10-387,-7 20 387,-16 1-258,-14 0 258,-14-6-129,-17-4-258,-14-14-129,-7-9 129,-2-16-129,-1-19 258,7-4 129,9-13 129,12-9 129,14 3 0,11 5-258,9 10 0,16 6 129,12 12-516,9 14 258,4 9-129,2 3 0,-3-4-129,-6-2-129,-9-10-129,1-3-4644,-22-14 258,1-5-645,-12-17-258</inkml:trace>
  <inkml:trace contextRef="#ctx0" brushRef="#br0" timeOffset="8502.4864">23357 1845 12900,'19'39'5547,"-15"-10"-903,-4-12-1419,0-17-7611,0 0-645,-10 0-387,10 0-774</inkml:trace>
  <inkml:trace contextRef="#ctx0" brushRef="#br0" timeOffset="8792.5029">23723 1701 13545,'0'13'5676,"-12"7"-645,-1 5-387,0-3-4386,-3 6-129,3 5 0,6 11-387,7-12 258,7-5-258,13-8 258,7-3 129,6-16 258,2-21 0,-2-15-258,-4-6 258,-9-9-258,-9-6 258,-11-9-258,-11 11-129,-10 10-258,21 45-2193,-73-68-2451,32 53-258,10 12-258,1 12-645</inkml:trace>
  <inkml:trace contextRef="#ctx0" brushRef="#br0" timeOffset="9124.5219">23988 1656 13416,'-27'20'5418,"13"4"-645,-6 12-129,12 16-4773,-5-5 387,8 9-387,5-6 0,12-2-129,9-11 129,9-11 258,6-11 0,0-15 0,-2-21 0,-6-20 258,-9-10-129,-12-2 129,-7-13-129,-16 7 0,-14 10-258,-10-8 0,-1 26-645,-10 2-1548,12 25-2709,-2-1-258,16 28-258,4 1-516</inkml:trace>
  <inkml:trace contextRef="#ctx0" brushRef="#br0" timeOffset="9468.5416">24273 1748 12255,'20'22'5289,"-20"7"-516,-13 1-258,11 1-4515,-11 21 258,5-8-258,-4-7 129,8-2 129,4-8-129,2-9 129,9-14 0,6-4 0,-3-14-129,6-21 0,-7-4 129,-4-11 0,-4-8-129,-5 0 0,-5 10-774,-17-6-2838,9 21-1419,-9 9 129,10 13-903,-2 6-387</inkml:trace>
  <inkml:trace contextRef="#ctx0" brushRef="#br0" timeOffset="9844.5631">24542 1606 11352,'8'74'5418,"-3"-32"-516,-4 7 0,11-3-4128,-9 1 129,7-7-516,-3-2-129,4-7 0,-4-6 0,5-13 129,0-12-129,1-5 0,0-12 0,2-15-129,1-4 129,9 3 129,0-7-129,2-8 129,1 17-258,0 7 387,1-3-386,1 10-130,-5 5 0,-4-11-259,-1 12-386,-20 11-1677,0 0-2193,29-71-1161,-22 57-129,-7 14-516</inkml:trace>
  <inkml:trace contextRef="#ctx0" brushRef="#br0" timeOffset="11287.6457">6543 2626 9933,'18'11'5160,"-28"5"-258,-23-18-129,-10 11-3999,-27 0 0,-13 8 0,-23-1-129,-6 9-129,-14-2-129,-5 11-129,-11 7 0,-3-4-129,0-2 129,6-1 258,3-2-387,1-7 516,3-6-387,6-5 258,6-8-516,8-5 129,5-3-129,6-6-387,9-8 516,10-4-774,8 1 516,11-3-516,19 6-258,2-11-4128,30 17-129,7-11-516,17 13-258</inkml:trace>
  <inkml:trace contextRef="#ctx0" brushRef="#br0" timeOffset="11852.678">12707 3113 11868,'0'0'5805,"-7"-4"-516,-18 2 0,-20-7-4902,-15 7 129,-23-10 129,-5 4 258,-12-1-387,-1 1-387,-5 4 129,3-1-129,3 5 129,9-3-258,6 0 0,6 3 129,4 1-258,8 2-258,5-1 0,0-2-387,13 6-4257,-9-7-387,14 1-258,-2-3-516</inkml:trace>
  <inkml:trace contextRef="#ctx0" brushRef="#br0" timeOffset="14924.8537">8455 1857 10191,'10'-106'5418,"-10"47"-387,0 59 0,-3-89-3354,3 56-258,-13 21-516,0 18-258,-8 17-387,1 41-258,-2 11 129,5 20-129,1 11-258,8 13-258,9-3 516,18-7-387,15-6 387,12-25-129,14-20 129,10-16-258,7-28 258,5-14 0,-3-21 0,-4-23-129,-9-18 129,-8-8 258,-19-11-387,-18-9 774,-20 1-516,-13-26 387,-22 31-387,-15 8 387,-9 17-645,-7 10 258,-2 21-258,0 20-258,8 20-387,-2 32-1548,15-1-2709,8 8 0,13 12-387,4 0-516</inkml:trace>
  <inkml:trace contextRef="#ctx0" brushRef="#br0" timeOffset="15208.8698">8544 2204 11223,'9'0'5418,"19"26"-516,-11 10 258,11 17-4386,-6 5 129,10 13-516,-2-1 0,7 4-258,-3-8 129,0-6 0,-1-11-387,-9-18-387,2 1-3999,-26-32-645,12 7-258,-13-14-645</inkml:trace>
  <inkml:trace contextRef="#ctx0" brushRef="#br0" timeOffset="17051.9754">12172 2411 6708,'8'-34'5289,"-8"34"-258,-4-20-387,4 20-3225,-25 0-129,7 7-258,-10 6-387,2 7-129,-2 4-129,3 10 0,2 0-129,7 0-129,6 0 0,10 4 0,4-5 0,15-4 0,9-6-129,11-11 0,11-2 0,5-7 0,4-5 0,0-12 0,-1-2-129,-5-11 0,-10 0 129,-8-5 0,-12-1 0,-9 2 0,-11 6-129,-3-1 129,-13 11 0,-4 8 0,-6 7 0,-1 13 0,1 9-129,0 6 129,4 4 0,9 3 129,7-1-129,3 0 0,16-7 0,5-4-129,7-8 129,6-5 0,2-10-129,2-3 0,4-15 129,-3-10 0,1-9 0,-2-8 0,-2-2 0,-4-10 0,-2 2 129,-6 2 258,-7 5-387,-4 7 129,-7 7-129,-6 11 258,-3 12-387,-11 11 387,-2 18-258,-5 10-516,-2 12 516,2 8-258,1 8 387,7 6-387,5 0 258,8-4-258,7-7 258,11-13 0,10-12 129,8-16-129,9-10-129,2-22 129,2-16 0,-3-13-258,0-6 258,-10-2-129,-8 1 0,-8 3 258,-9 10-129,-11 10 129,-4 18-258,-10 16 0,-4 9 129,2 19 0,1 16 129,9 12-258,3 11 258,6 9-258,12-2 258,9-3 129,6-2-516,-3-15-3225,8-6-1290,-7-18-516,-2-9-129</inkml:trace>
  <inkml:trace contextRef="#ctx0" brushRef="#br0" timeOffset="19593.1207">20605 3076 32767,'41'66'0,"-19"-24"0,8 16 0,-2 5 0,-3 3-388,-4-2 388,-5-11-516,-3-7 129,-6-20-387,5 9-4257,-12-35-516,0 0-129,7-7-516</inkml:trace>
  <inkml:trace contextRef="#ctx0" brushRef="#br0" timeOffset="20462.1704">20255 2986 7482,'1'33'5676,"4"-13"258,-5-4-774,4 18-2064,-4-7-2193,0 8-516,0 7 129,-1 11-258,-2-3 129,3 4-387,-1-1 129,0-5 0,1-5 0,0-3-129,0-11-258,-3-17-516,7 9-4386,-4-21 0,0 0-516,0 0-516</inkml:trace>
  <inkml:trace contextRef="#ctx0" brushRef="#br0" timeOffset="20964.199">20239 3331 4128,'-11'2'5160,"11"-2"-129,0 0-258,0 0-1677,0 0-1935,0 0-258,11-2 129,-6-13-387,6-1-129,0-7 129,5 2-129,1-6-129,3-2 0,1-2-129,-1 8 129,3 2-258,1 3 387,-3 7-516,0 11 387,-1 2-516,-6 14-129,1 14-387,-15-10-4257,8 14-129,-8-8-774,0 6-129</inkml:trace>
  <inkml:trace contextRef="#ctx0" brushRef="#br0" timeOffset="21305.2186">21299 3061 12771,'4'48'5031,"-16"-27"258,-6 5-516,-14-4-4644,-7-12-774,2 4-3225,-15-14-903,11 0-516,1 0-387</inkml:trace>
  <inkml:trace contextRef="#ctx0" brushRef="#br0" timeOffset="21468.2279">21259 3352 11997,'31'79'5547,"-31"-42"-258,-17-20-258,-5-14-4773,-16 7-258,-8-10-387,5 0-4257,-8-10-258,11 2-258,9-10-645</inkml:trace>
  <inkml:trace contextRef="#ctx0" brushRef="#br0" timeOffset="21868.2508">21595 3103 7611,'39'-48'5934,"-25"25"-387,3 18-387,-3-13-1806,7 22-2322,-2 9-516,3 11-387,0 13 129,2 10-516,-2 10 387,1 8-258,-5 7 258,-5 7-129,-8-9 0,-5-5 129,-8-10-129,-10-11 129,-7-15 0,-4-15 0,-5-14-129,2-8 129,4-9-129,10-4 0,7 0 129,11 4 0,16 6-129,13 11 0,11 3 129,8 7-129,3 6-129,-4-4-516,-4 10-1032,-16-21-3354,-8-2-258,-19-23-387,-14-8-645</inkml:trace>
  <inkml:trace contextRef="#ctx0" brushRef="#br0" timeOffset="24365.3937">4457 3970 11352,'0'0'5676,"10"26"-387,-5 2 0,7 14-4257,-5 4-387,3 11-129,-1 3-129,-1-1-129,2-2-258,0-10 0,-1-9-387,-3-16-516,13-4-4257,-19-18 0,22-11-516,-13-18-516</inkml:trace>
  <inkml:trace contextRef="#ctx0" brushRef="#br0" timeOffset="24644.4096">4682 3966 12384,'6'29'5547,"-6"-4"-129,1 12-387,7-3-4644,-5-1-129,0-3-129,3-4 0,4-9-129,5-12-129,5-7 129,2-18-258,1-7 258,-1-4-258,-4-7 258,-4-4-258,-10 3 129,-5-4-129,-12 12 0,-14-1-516,2 23-1935,-10-6-2193,1 14-387,-1 1-258,9 12-387</inkml:trace>
  <inkml:trace contextRef="#ctx0" brushRef="#br0" timeOffset="24892.4238">5052 3882 11868,'-14'56'5805,"-9"-10"-387,-4 20 0,-20 7-4902,7 10 0,-6-2-387,2-2-129,5 0-516,0-17-903,18-10-3870,4-22-258,16-13-129,1-17-387</inkml:trace>
  <inkml:trace contextRef="#ctx0" brushRef="#br0" timeOffset="25148.4384">4965 4301 11481,'2'44'5547,"-1"-6"-258,1-4-387,14 3-4386,-8 1-129,5-6-129,7-10-129,7-9-129,4-9 129,1-7 0,0-14-129,-4-8 0,-10-1 0,-15-5 0,-11 9-387,-23-7-1161,-13 19-3354,-16 1-258,-2 9-516,-6 9-516</inkml:trace>
  <inkml:trace contextRef="#ctx0" brushRef="#br0" timeOffset="27033.5463">9156 2925 9288,'89'57'5289,"-46"-23"387,-15-11-774,0 1-3870,-28-24 129,10 11 258,-27-16-774,-18-8-258,-23-6 129,-13-3-387,-19-4 387,-10 4-129,-12 1 0,-8 9 0,-3 3 0,5 3-128,5 6-259,6 1 0,9 4 0,10 4 0,9-1 0,14-4 0,13 1 0,12 2 0,8-5 0,11-2 0,6-3 0,15 3 0,0 0 0,-12-20-646,12 20-4643,0 0-516,12-5-129,-12 5-258</inkml:trace>
  <inkml:trace contextRef="#ctx0" brushRef="#br0" timeOffset="47230.7014">7597 3993 9417,'12'3'5676,"6"-11"-774,-15-9 129,13 1-3999,-16-10-129,-6 3-129,-4-8-387,-4 2 0,-6 4-129,-6 4 0,-2-2-129,-4 11 129,1 6-129,0 1-129,2 10 129,4 7 0,3 6 0,4 7 0,3 4 0,5 5 0,7 2 129,3 4-129,0-2 0,9 7 0,5-5-129,6-2 0,5-4 129,6-7-129,6-10 0,5-9 0,3-12 0,2-19 129,-3-9-129,-4-10 0,-1-8 0,-12-3 129,-13-5-129,-9 4 129,-9 4-129,-12 4 0,-13 7 0,-7 11 129,-4 15-258,0 6-129,-1 12-129,4 7-387,12 22-2838,-2-5-1548,15 7-387,3-10-258,9 1-516</inkml:trace>
  <inkml:trace contextRef="#ctx0" brushRef="#br0" timeOffset="47479.7156">8038 4066 13287,'9'16'5676,"0"2"-516,-9-18 0,0 0-4773,0 0-516,-10 0-774,10 0-3999,0-13-258,0 13-516,13-24-258</inkml:trace>
  <inkml:trace contextRef="#ctx0" brushRef="#br0" timeOffset="47838.7362">8280 3725 12771,'2'21'5676,"-4"-4"-516,-5 8-129,-3-1-4644,-6 6-129,-2-1 0,5 6 0,5 2-258,8-3 0,8-6 0,17-5 129,7-9-129,9-7 129,3-3 0,1-4-129,-4-11 129,-5-6-129,-12-9 129,-11-3-129,-13-3 129,-9 3-258,-18 0 258,-7 1-129,-10 7 0,-1 4-258,1 14-258,1-1-774,16 11-3870,1 2 0,20 11-516,6-8-129</inkml:trace>
  <inkml:trace contextRef="#ctx0" brushRef="#br0" timeOffset="48074.7498">8682 3597 11739,'26'10'5547,"-16"20"-258,8 17-129,-15 6-4128,16 10-387,-6 7-258,7 1-258,-3-7 0,-4-6-387,5 0-1677,-7-29-3096,0-4-387,-1-11-258,-10-14-903</inkml:trace>
  <inkml:trace contextRef="#ctx0" brushRef="#br0" timeOffset="51897.9684">4531 5407 9288,'36'2'6192,"-25"-2"-774,5 0 258,-16-6-4386,0 6-387,0 0-129,-5-18-516,-17 13 0,-7 5 0,-8-1-258,-4 0 129,-1 1-129,-1 7 0,2 3 0,7 4 0,7 1 0,8-3-129,6 2 129,5 3 0,2 2 0,3-6 0,2 4-129,0 5 129,1-4 0,0-3 0,0 0 0,0-4 0,0-11-129,0 20 129,0-20 0,18 9 0,-2-4 0,5 1 0,9 3 0,4 4 129,2 1 0,-1 5 0,-1 9 0,-6 2 0,-11 4 0,-10 0 0,-12 0-129,-16 0 0,-10-6 0,-8-10-129,-4-3-258,-1-15-387,9 9-1161,5-16-3483,14-6-129,6-8-516,12 4-516</inkml:trace>
  <inkml:trace contextRef="#ctx0" brushRef="#br0" timeOffset="52199.9857">4712 5412 10965,'11'-17'5676,"-11"17"-258,0 0-516,0 12-4386,-5 5-129,1 0-258,2 2-129,2-2 0,3-3 0,7-4-129,9-10 129,5-6 0,-3-15 0,1-3 129,-3-1-129,-1-1 129,-13-1-258,-5 1 129,-5 11-258,-14 1-258,1 14-1032,-11-3-3612,4 3 0,1 3-645,8 6-129</inkml:trace>
  <inkml:trace contextRef="#ctx0" brushRef="#br0" timeOffset="52437.9992">5103 5225 10320,'1'14'5805,"-8"6"-387,-5 16 0,-13-5-4386,6 15-387,-18 3-258,1 2-258,1-2-129,-1-2-387,8 2-516,-5-18-4386,18 0-129,3-6-387,12-5-516</inkml:trace>
  <inkml:trace contextRef="#ctx0" brushRef="#br0" timeOffset="52714.015">5015 5659 9030,'0'0'5676,"0"0"-129,11 25-258,-11-25-4386,7 34-387,-5-10-258,9 4-129,3-6 0,6-3-129,6-12-129,4-7 129,1-5 0,-2-12 0,-5-7 129,-6-2 0,-13 1 0,-9 3-129,-19 3-129,-15 6-516,2 5-4386,-20 8-129,-1 7-516,0 16-387</inkml:trace>
  <inkml:trace contextRef="#ctx0" brushRef="#br0" timeOffset="63030.6052">7227 5460 8643,'0'0'5547,"0"0"-387,0 0-645,0 0-3612,0 0-258,-12 0 0,1 17-258,-7 1 0,4 6-129,-2 10 0,4 4-129,4 2 129,5 6 0,3-5-258,15-2 129,8-4-129,5-11 129,8-10 0,4-11-129,4-5 0,0-16 129,-3-11 0,-6-13-129,-10-5 129,-9-11-129,-16 0 129,-12 0 129,-16 4-258,-13 8 129,-4 13 0,-7 8-129,1 11-129,-1 8-387,13 17-1419,4 2-3483,13 7 0,6-5-387,14-3-387</inkml:trace>
  <inkml:trace contextRef="#ctx0" brushRef="#br0" timeOffset="63585.6369">7806 5771 8385,'20'13'5676,"-3"-6"-516,-17-7-258,0 0-3999,15 1-387,-15-1-258,0 0 0,0 0-129,0 0 0,0 0 129,0 0-129,0 0 129,0 0 0,0 0 0,0 0 0,0 0-129,0 0 0,13 4 0,-13-4 0,6 12 0,-6-12-129,3 24 0,-3-9 129,0-1-129,0-1 0,0 4 0,0-5 129,0-12-258,0 0 258,0 0-129,0 0-129,0 0 0,0 0-129,5-3-258,-5 3-645,12 15-2064,-12 1-2193,0 4-129,0 0-387,-7-4-129</inkml:trace>
  <inkml:trace contextRef="#ctx0" brushRef="#br0" timeOffset="64381.6825">8368 5490 9546,'20'-40'5805,"-13"31"-516,-7 9 129,0 0-4515,-22 14-258,8 20-258,-4 8 0,5 11-129,2 4-258,9 9 258,3-10-258,14-6 129,10-9-129,9-14 129,7-22-129,2-5 0,-1-17 0,-5-20-129,-4-6 129,-8-10 0,-12-8 0,-13-1 0,-13 6 0,-14 1 0,-13 11-129,-6 7-129,1 25-1161,-13 3-3612,18 11-387,4 5-387,18 10-387</inkml:trace>
  <inkml:trace contextRef="#ctx0" brushRef="#br0" timeOffset="64849.7092">9178 5191 10320,'17'-5'5676,"-17"5"-516,1 13 0,-15-3-4773,-13 0 0,-9 1-129,-2 2-129,-5 3-129,3-2 0,2-4 129,8-2-129,7-1 0,8 2 0,15-9 129,-12 18-129,12-18 129,0 21-129,3-9 129,-3-12-129,9 17 0,-9-17 0,15 17 0,-4-7 0,4-1 0,4-1-129,6 7 129,5 4-129,2 3 129,1 2-129,-3 7 129,-4 1 0,-11 0 0,-10 1 0,-10-4 0,-16-5 0,-11 0-129,-9-7-129,0 3-1032,-7-19-3870,10 3 0,4-4-387,10 0-645</inkml:trace>
  <inkml:trace contextRef="#ctx0" brushRef="#br0" timeOffset="67581.8655">9497 5240 5547,'-10'14'5418,"10"-14"-387,0 0-129,-20-9-3354,20 9-516,0-29-258,6 16-258,-3-4-129,8 1-387,2 8 129,5 7-129,0 7 0,1 13 0,3 18 0,-2 8 0,-3 8 129,-6 16 0,-8 2 129,-3 1-258,-5-3 258,-11-8-129,-6-15 129,-4-9-258,-2-16 129,3-21 0,0-9-129,8-15 129,5-9 129,10-1-258,3 2 0,13 3-129,10 9 129,7 5-129,5 12 0,5 3 0,0 9-129,1 3 258,0-1-387,-8-11-387,3 0-774,-17-6-3096,5-20-387,-6-12-387,-1-7-387</inkml:trace>
  <inkml:trace contextRef="#ctx0" brushRef="#br0" timeOffset="67889.8831">10050 5061 8256,'16'-10'5547,"-16"10"-258,0 0-258,0 10-3612,-16 7-645,-1 14-258,-10 9-258,2 14 129,1 9-258,6 8-129,10 1 129,8 1-129,13-12 0,14-10 0,10-13 0,5-14 0,3-9 0,-5-11 0,-7-7-129,-7-15 129,-16-4 0,-14 3-129,-18 0-387,-26-1-1032,-9 17-3612,-11 3 0,-4 10-774,-1 16-129</inkml:trace>
  <inkml:trace contextRef="#ctx0" brushRef="#br0" timeOffset="68698.9294">4202 6636 10062,'13'52'5805,"-9"-18"-387,3 8-129,-6-3-4644,1 11-387,-2-3-258,-2-4-387,2 7-1806,-1-19-2967,1-5-129,0-8-516,0-18-387</inkml:trace>
  <inkml:trace contextRef="#ctx0" brushRef="#br0" timeOffset="68965.9446">4401 6821 9804,'31'-21'5676,"-17"21"-387,-7 12-129,8 10-4644,-15 7-258,0 5-258,0 0 129,0 0-258,2 0 129,6-9 0,7-9 0,7-13 0,7-3-129,0-11 129,0-10-129,-3-5 258,-5-6-258,-7 1 129,-14 1-129,-8-1-129,-12 12-516,-21-2-3741,6 11-516,-4 4-645,5 5-129</inkml:trace>
  <inkml:trace contextRef="#ctx0" brushRef="#br0" timeOffset="69314.9645">4822 6564 7224,'3'-12'5547,"-3"12"-387,-6 6-258,-1 13-4257,7-19-258,-17 20-129,10-8-129,2-1-129,5-11 0,0 0-129,9 11 0,7-11 129,0-3-129,-1-4 0,2-2 0,-4 4 0,-13 5 0,2-15 0,-2 15-129,-22-19-387,9 19-1290,-12 0-2709,3 0-387,5 0-516,3 0 388</inkml:trace>
  <inkml:trace contextRef="#ctx0" brushRef="#br0" timeOffset="69577.9797">5080 6466 8256,'-14'87'5934,"4"-26"-645,-4 4-129,0 10-4515,-7-12 0,1-5-387,-2-6-516,-5-26-1419,9 3-3354,2-18-258,16-11-387,-10-7-387</inkml:trace>
  <inkml:trace contextRef="#ctx0" brushRef="#br0" timeOffset="69827.9939">5103 6812 6837,'7'75'5289,"-1"-34"-129,0-4-387,2-5-4386,5-4-129,-1-15 0,4-12-258,0-7 0,-2-13 0,-3-3-129,-5-5 129,-6 2-258,-6 0 0,-10 14-1290,-12 4-3354,-10 3 0,3 4-516,-6 2 0</inkml:trace>
  <inkml:trace contextRef="#ctx0" brushRef="#br0" timeOffset="73102.1812">3874 3466 5289,'-7'-42'5160,"-1"28"-258,-1-5-387,9 19-3354,-19-20 0,8 16-516,-7 3 0,4 11-258,-3 9-129,5 6 258,-2 11-258,10 8 0,-3 2-129,7 8 0,8-4 0,5-4 0,5-5-129,5-4 129,3-16-129,2-10-129,3-11 258,-2-17-129,-2-9 0,-2-12 0,-7-8 0,-5-8 0,-8-3 129,-5 3 0,-8 3-129,-9 8 0,-4 10 0,-2 9 0,-4 16 0,0 8-258,6 22-645,-8-8-2709,17 20-1161,1-3-387,9 5-387</inkml:trace>
  <inkml:trace contextRef="#ctx0" brushRef="#br0" timeOffset="73343.195">4128 3600 10707,'37'58'5547,"-25"-24"-387,5-1 0,-9-11-4644,-3 2-516,-3-6-645,-2-18-3354,-8-4-903,0-15-516,4-6-387</inkml:trace>
  <inkml:trace contextRef="#ctx0" brushRef="#br0" timeOffset="73942.2293">4498 3392 8901,'0'0'5418,"-8"-10"-387,-8 16-129,-10 2-3999,7 15 0,-9 0-387,7 6-258,5 2-129,8 5-258,8-2 0,11-5 129,15-5-129,6-8 0,7-8 129,1-7 0,-2-6-129,-2-12 129,-6-9 129,-8-1-129,-14-5 0,-8-4 0,-15 2 0,-13 0-258,-5 15 0,-9-1-516,7 20-903,-7 0-2967,11 5-387,6 4-258,18 11-258</inkml:trace>
  <inkml:trace contextRef="#ctx0" brushRef="#br0" timeOffset="74236.246">4769 3272 7353,'9'44'5547,"-4"-10"-258,-5 4-258,3 9-2451,-3-6-1806,3 5-129,-3-9-258,0-4-129,0-7-645,0-26-774,10 10-3741,-10-10-258,10-16-129,-6-4-645</inkml:trace>
  <inkml:trace contextRef="#ctx0" brushRef="#br0" timeOffset="74786.2776">5009 3150 6321,'9'-15'5160,"-9"15"-129,-9-4-387,5 15-3225,-8-9-645,7 18 0,-8-9 0,12 9-387,0-6-129,1 1 0,0-15-129,25 14 0,-8-14-129,3-4-129,0-5 129,-1-4-258,-5-2 129,-6-1-258,-8 16 0,0-25-387,0 25-1677,-17 0-2064,-2 3-387,2-2-258,1 10-258</inkml:trace>
  <inkml:trace contextRef="#ctx0" brushRef="#br0" timeOffset="75026.2913">5298 3142 12384,'-34'75'4902,"8"-33"129,5 15-1032,-7-12-3483,-1-3-387,4 1-1032,-4-14-3870,13-4-258,6-11-258,10-14-516</inkml:trace>
  <inkml:trace contextRef="#ctx0" brushRef="#br0" timeOffset="75286.3061">5300 3395 7224,'-9'60'4902,"7"-27"-258,0-3-387,-1-6-3741,6 1 129,5-14-516,5-6-129,0-8 0,2-11 0,-3-4 0,-1 0 0,-6-5 0,-5 4 0,-7 4-129,-14 2-387,2 12-3612,-12 1-258,-3 4-387,5 6-516</inkml:trace>
  <inkml:trace contextRef="#ctx0" brushRef="#br0" timeOffset="93818.3661">7387 3246 12771,'0'0'5418,"0"0"-129,-18-4-129,18 4-4644,-20 9-129,5 3 0,0-4 0,1 3-258,4 1 129,7 1 0,3-1-129,7 1 0,10 0-129,6-1 0,6-2 129,4 0-129,-1-6 0,-2 3 0,-4-7 0,-5-7-129,-7-7 258,-8-4-258,-6-6 129,-12 2 129,-4-3-129,-6-3-129,0 9 0,-2 8-129,6 8-645,-10-2-3999,28 5-516,-19 5-129,19-5-258</inkml:trace>
  <inkml:trace contextRef="#ctx0" brushRef="#br0" timeOffset="94007.377">7654 3213 14319,'34'33'5676,"-24"-23"-129,6 7-516,-5-2-5160,-11-15-903,8 12-3999,-8-12-258,0 0-387,7-9-258</inkml:trace>
  <inkml:trace contextRef="#ctx0" brushRef="#br0" timeOffset="94366.3974">8032 3144 12126,'25'8'5418,"-25"-8"-129,3 14-258,-9-7-4386,-7 9 0,-6 0-258,2 4-129,-2 3-129,4-4 129,6 3-129,7-4 0,7-4-129,11-4 0,8-6-129,3-2 129,3-5-129,-1-8 0,-3-3 0,-8-3 129,-5 0-129,-9-4 0,-4 4 0,-12-3-387,-3 8-129,-15-2-903,8 14-3612,-5-2 129,7 8-387,0 1-516</inkml:trace>
  <inkml:trace contextRef="#ctx0" brushRef="#br0" timeOffset="94794.4219">8403 3192 10707,'9'8'5289,"-20"13"-387,-2-11 129,3 10-4257,-5-5-129,3 1-258,-2 2-129,8-1 0,4-2-129,4 0 0,12-7 0,6 1 0,4-6-258,3 1 258,1-4-129,-1 0 129,-5-8-129,-1 0 0,-9-3 0,-5-2 129,-7 1 0,-10-1-258,-7 2-129,-10-4-387,4 15-1548,-10-10-2709,6 10-258,0-4-387,11 4-129</inkml:trace>
  <inkml:trace contextRef="#ctx0" brushRef="#br0" timeOffset="95213.4458">8734 3185 7224,'0'0'4773,"-8"3"129,0 9-387,-6-10-3225,11 15-258,-10-9-129,13 11-258,-1-5-129,2 6-129,11-4 0,8-3-129,1-5 129,7-2 0,-1-6-129,1 0 0,-3-9-129,-2-6 129,-10-6-129,-6-2 0,-7 2-129,-7 1-258,-5 6-387,-17-5-3225,6 16-1032,-8 0-258,8 6-645</inkml:trace>
  <inkml:trace contextRef="#ctx0" brushRef="#br0" timeOffset="97184.5587">9116 3231 9804,'7'-10'5547,"-7"10"-516,0 0 129,19 0-3870,-19 0-258,4 17-258,-4-1-129,8 5 0,-3 4-129,2 7 0,3-3 0,0-1-129,-1-4 0,0-1-129,0-4-258,-4-8 0,-5-11-129,8 14-387,-4-1-903,-11-10-3741,7 7-387,0-10-387,-7 11-387</inkml:trace>
  <inkml:trace contextRef="#ctx0" brushRef="#br0" timeOffset="109898.2859">7190 6702 25155,'0'52'516,"-3"-18"-129,1 10 387,-8-1-129,8 6 0,28 73 903,2-94-1161,6-17 0,8-11-258,4-19 0,1-14-129,-7-11 0,-6-9 129,-15-9-129,-12-5 0,-15 0-129,-21 6 129,-14 15 0,-9 13-258,-3 15 129,4 13-129,4 15-258,7 12-129,19 22-1032,7-4-3999,15-3 0,13-8-258,15-8-516</inkml:trace>
  <inkml:trace contextRef="#ctx0" brushRef="#br0" timeOffset="110055.2948">7748 6813 13158,'12'82'6063,"-11"-41"-516,-3-5-258,-6-6-5676,8-5-3870,-11-20-1419,11-5-129,-4-16-516</inkml:trace>
  <inkml:trace contextRef="#ctx0" brushRef="#br0" timeOffset="110498.3202">8333 6421 11094,'-4'57'6192,"-2"-15"-516,6 19-129,-4 2-4644,4 14-129,-4-6-258,4 2-129,-1-11-129,1-10-258,0-13-129,0-17-258,3-6-645,-3-23-4644,10-9 0,0-12-645,8-2-258</inkml:trace>
  <inkml:trace contextRef="#ctx0" brushRef="#br0" timeOffset="110765.3355">8693 6434 11094,'11'83'6063,"-7"-25"-516,3 15 0,-4-1-4902,3 6-129,-6-11-387,0-8-258,0-9-516,-7-25-4644,7-13-129,0-12-645,7-12-258</inkml:trace>
  <inkml:trace contextRef="#ctx0" brushRef="#br0" timeOffset="111134.3566">9031 6388 7611,'24'18'6192,"-18"6"-387,4 17-258,-7-7-2322,9 22-2838,-6 7-129,1 4-258,7-1-129,-1-8-645,15-2-4515,-16-12-387,8-14-129,-3-12-645</inkml:trace>
  <inkml:trace contextRef="#ctx0" brushRef="#br0" timeOffset="114381.5422">4140 7931 7998,'0'0'5547,"0"0"0,0 0-645,-4-23-3741,7 4-387,1-11-516,6 4 0,2 1-258,3 5 258,1 4-129,4 16 0,4 1-129,0 22 0,-1 11 258,0 11-129,-7 12 129,-5 14-129,-11 4 0,-1 0 129,-14-5-258,-9-10 0,-4-6 0,-1-15 258,-1-18-258,5-17 129,6-12-129,6-11 129,8-8 129,5-2 0,10-1-129,8 8 129,6 4-129,5 7 0,3 6 0,2 5-129,-2 5-129,-2 10 0,0-1-516,-12-14-2838,2 6-2064,-4-6-258,0-3-387,-1-14-258</inkml:trace>
  <inkml:trace contextRef="#ctx0" brushRef="#br0" timeOffset="114773.5647">4768 7824 10707,'15'-11'5934,"-7"0"-516,-8 11-129,-13 1-4773,-8 8-258,-9 0 129,-2 6-387,-2-2 129,1 1-129,5 2 0,4-1 0,7-2 0,6 4 129,11-17-258,-1 21 129,1-21 0,13 15 0,-2-9 0,0-2 0,5-2-129,-1 0 129,2 2 0,0 4 0,0 1 0,1 4 0,0 4 129,-1 7-129,-3 3 0,-1 4 129,-6-2-129,-4 3 0,-3-5 0,-10-5-129,-4 1-387,-8-23-2193,3 0-2580,2 0-258,4-9-516,3-14-258</inkml:trace>
  <inkml:trace contextRef="#ctx0" brushRef="#br0" timeOffset="115057.581">4938 7810 7611,'14'-32'5676,"-14"32"-258,-5-12-387,5 12-3999,-17 13-387,7 9-387,3 1 129,7 3-258,0-1 0,11-1 0,4-15 0,10-4-129,-1-7 0,2-10 129,-6-10-129,-5-5 129,-9-2-258,-6 3 0,-10 4-516,-19-7-903,2 14-3354,-7 4-516,4 11-129,2 0-516</inkml:trace>
  <inkml:trace contextRef="#ctx0" brushRef="#br0" timeOffset="115321.5961">5350 7574 8901,'-12'58'5805,"-9"-11"-258,-14 5-129,2 9-4515,-15-3-129,2 3-258,0-6-129,4-3-387,10-6-129,9-17-645,17 4-2838,2-18-1677,4-15-387,20 3-387,6-4-516</inkml:trace>
  <inkml:trace contextRef="#ctx0" brushRef="#br0" timeOffset="115585.6112">5331 7998 8514,'6'13'5805,"-10"3"-387,-4 6-129,-9-2-4386,10 7-387,-5-4 0,9 2-258,3-6-258,5 1 129,14-4-129,4-7 0,5-6 0,1-3 0,0 0 129,-4-8-129,-8-5 129,-6-6-129,-11 4 129,-11-1-129,-12 2-258,-16-1-387,3 7-4515,-13 2 0,5 6-645,5 5-516</inkml:trace>
  <inkml:trace contextRef="#ctx0" brushRef="#br0" timeOffset="121737.963">7333 7986 10191,'0'-61'5547,"-4"38"-387,-4-14-1161,8 37-3225,-19-12-129,10 20 0,-3 13-129,10 18-129,2 6 0,3 7 0,13-1-129,8-5 0,8-8 0,7-8 0,4-17-129,4-14 0,-4-24-129,-3-13 0,-8-12 129,-12-5-129,-16-5-129,-12-4 129,-21 3 0,-11 15 0,-8 16-129,-4 19-129,3 20-774,-6 4-2580,23 25-1935,12 14-258,18 6-387,7-9-387</inkml:trace>
  <inkml:trace contextRef="#ctx0" brushRef="#br0" timeOffset="121906.9727">7817 7936 11739,'6'53'5934,"-6"-17"-258,-6-3-645,0-1-5934,2 2-4257,-8-16-258,6-6-645,6-12-387</inkml:trace>
  <inkml:trace contextRef="#ctx0" brushRef="#br0" timeOffset="122394.0006">8307 7520 10191,'14'0'5805,"6"-13"-258,-9 1-129,6 0-4773,-1-3-129,5 2-129,2 7-129,1 0-129,0 6 0,-1 7-129,0 10 0,-5 6 0,-4 11-129,-3 7 258,-6-2-129,-2 2 0,-3-5 0,0-6 129,-5-4-129,-2-7 0,7-19 129,-12 15-129,12-15 129,0 0-129,-4 11 129,4-11-258,11 21 129,1 3 0,0 5 0,1 12 129,-7 5-129,-4 2 0,-4 1 0,-13-3 129,-6-3-129,-9-7 129,-5-11-129,-4-15-387,5-3-387,-10-15-4515,19-8-258,8-7-258,12-6-903</inkml:trace>
  <inkml:trace contextRef="#ctx0" brushRef="#br0" timeOffset="122822.0251">8717 7579 8514,'27'-17'5676,"-7"13"-387,8 2-129,4-4-4773,3 6 0,-5 3-129,-1 5-129,-6 6-129,-5 5 129,-11 10 0,-7 4-129,-2 0 129,-12 0-129,-2-3 129,-1-3-129,0-9 0,5-2 0,12-16 0,0 0 0,0 0 129,19 11-129,6-4 129,4 6 0,3 10 129,0 9-129,-6 4 129,-9 3-129,-11 1-129,-6 0 129,-16-4-129,-10-4 0,-7-10-258,-6-17-516,10 4-4386,-4-9-129,10-11-645,10-7-129</inkml:trace>
  <inkml:trace contextRef="#ctx0" brushRef="#br0" timeOffset="123258.05">9223 7536 7224,'21'-11'5676,"-7"7"-387,3 2-129,0-6-4257,7 5 0,-3-6-516,4 5 0,-3-1-258,-2 5 129,-1 0-129,-5 13-129,-6 5 129,-5 14-129,-3 0 129,-4 2-129,-6 4-129,1-5 258,-1-8-129,2-2 129,6-9-129,2-14 0,0 0 129,16 12-129,0-10 0,6 4 0,1 11 129,1 1 0,-5 8-129,-4 11 129,-10-8 0,-5 3-129,-10-3 129,-11-3 0,-8-6-129,-10-11-645,5-1-4386,-12-9-258,4-6-645,-1-2-129</inkml:trace>
  <inkml:trace contextRef="#ctx0" brushRef="#br0" timeOffset="124190.1033">4210 8921 11352,'24'-35'6063,"-19"16"-516,-1 7-129,-4 0-4773,0 12-258,-28 0-129,4 0-129,-5 8 0,-1 6-129,-1 7 129,4-1-129,4 1 129,5-2-129,6 5 129,5-4-129,5 0 0,2-2 0,0-1 0,1 1 129,2-6-129,-3-12 0,9 12 0,-9-12 0,14 15 0,-3-7 0,2-2 0,3 4 0,1 3 0,5 8 0,-1 1 0,-5 2 0,1 5 129,-9 3-129,-7 1 0,-1 0 129,-11-4 0,-5-6-258,-4-4 0,-6-8-645,13 0-4773,-5-11 129,18 0-516,-14-27-645</inkml:trace>
  <inkml:trace contextRef="#ctx0" brushRef="#br0" timeOffset="124466.1191">4498 9024 9933,'20'-8'5805,"-15"25"-387,-10 8 0,-9 11-4773,2-2-516,3 5 258,6 4-387,7-7 129,14-8-258,13-12 258,7-4-129,3-12 129,1-9 0,-7-14-129,-5-10 129,-14 0-129,-12-3 0,-8-1 0,-17-2-645,-4 19-2193,-11-6-2580,-1 9-129,3 7-516,12 1-129</inkml:trace>
  <inkml:trace contextRef="#ctx0" brushRef="#br0" timeOffset="124757.1357">4912 8757 7224,'-6'0'5289,"-7"13"0,-1 11-387,8 5-4257,0 0-129,6 9 0,4-10 0,11-7-258,8-11 129,7-6-129,1-7 129,-1-8 0,-5-15 0,-7 1-258,-9-1-129,-9 3 129,-9 5-387,-15-3-774,3 15-4257,-13 4 258,2 2-774,1 5-387</inkml:trace>
  <inkml:trace contextRef="#ctx0" brushRef="#br0" timeOffset="124994.1493">5279 8683 10449,'-59'99'6063,"21"-24"-516,-8 5-387,3 11-4773,-3-3-129,5-7-645,15 0-1806,6-23-3225,17-16-129,5-21-516,19-13-258</inkml:trace>
  <inkml:trace contextRef="#ctx0" brushRef="#br0" timeOffset="125246.1637">5353 9082 8385,'-12'41'5676,"-8"-1"-129,0 6-387,1-9-4386,8 16-258,4-12-129,7-8-129,7-12 0,17-14-129,5-7 129,5-12-129,-1-12-129,-3-2 129,-7-6-129,-13 0 129,-10 4-129,-16 3-258,-14 18-1290,-19-4-3741,-2 11 129,-1 2-774,1 13 0</inkml:trace>
  <inkml:trace contextRef="#ctx0" brushRef="#br0" timeOffset="125842.1978">7638 8687 10836,'0'0'6063,"0"0"-387,7 19 0,-2 16-4644,-5 2-129,5 13-258,-3 8 0,3 5-258,0 4 129,5-1-128,-1-4-388,1-2 0,-1-9 0,2-10 0,-1-6 0,-3-8 0,-1-11 0,-2-1 0,-4-15 0,0 0 0,0 0 0,0 0 0,0 0 0,0 0-775,15 2-4643,-15-2-774,0 0-129,0-9-516</inkml:trace>
  <inkml:trace contextRef="#ctx0" brushRef="#br0" timeOffset="128105.3272">3979 10130 12384,'0'0'6063,"0"0"-516,1-29-645,12 26-4386,-1-6 0,8 1-129,1-7-129,5 3-129,2 0 0,2 2 0,1 6-129,-1 4 0,0 14 129,-2 6-258,-2 17 258,1 8-129,-6 12 0,-3 5 129,-2 8-129,-4 2 258,-3-4-258,0-5 0,-5-5 129,1-5-129,0-7 0,0-4 0,0-13-129,0-15 0,-5-14-516,0 0-387,24 0-4515,-16-22-129,9-9-516,-6-18-387</inkml:trace>
  <inkml:trace contextRef="#ctx0" brushRef="#br0" timeOffset="128266.3365">4507 10294 12255,'-55'10'6321,"21"19"-774,-8-7 0,0-1-5031,-7 4-387,1-6-129,11-2-903,-5-7-4515,25-10-129,9-15-516,11 2-387</inkml:trace>
  <inkml:trace contextRef="#ctx0" brushRef="#br0" timeOffset="128642.358">4958 9981 10449,'22'0'5805,"-13"13"-387,-18-3-129,-12 9-4902,-14 0-129,-6 8 0,-3 3-129,4 3 0,3-1 0,12 0 0,9-6-129,12 0 129,6-4-129,13-4 129,9-2-129,3 0 0,1-3 129,-2 2-129,-2 3 0,-8 3 129,-3 10-129,-11 2 129,-6 5-129,-14-1 129,-5 2 0,-4-3 0,-4-6-129,1-9-129,4-6-1161,0-15-3870,15-5-258,9-14-645,7-7-258</inkml:trace>
  <inkml:trace contextRef="#ctx0" brushRef="#br0" timeOffset="128918.3737">5261 10042 9804,'9'-33'5676,"-9"33"-387,-14-3-258,2 3-4515,-6 13-258,6 5-258,5 2 0,7 1-129,9-6 129,11-9 0,5-4-129,4-2 129,-1-12-129,-6-5 129,-6-3-129,-13-1 129,-4 4-258,-21-1-645,4 9-3612,-13 5-645,1 4-516,4 0-258</inkml:trace>
  <inkml:trace contextRef="#ctx0" brushRef="#br0" timeOffset="129138.3863">5522 9872 9546,'-4'24'5934,"-14"10"-387,-13 13 0,8 16-4773,-23 0-129,4 10-129,-2 4-387,7-7-129,10-4-645,1-19-3483,22-7-1161,8-15-516,17-9-516</inkml:trace>
  <inkml:trace contextRef="#ctx0" brushRef="#br0" timeOffset="129386.4005">5510 10270 9417,'-23'46'5805,"12"-13"-516,3 4 0,9 6-4515,1-8-258,7-1-258,5-13-129,8-10 0,4-11 0,2-6-258,-3-13 129,-4-5 0,-8-5 0,-10-3 0,-6 8-258,-19 0-516,-5 18-4515,-19 1 129,-8 5-516,-6 6-516</inkml:trace>
  <inkml:trace contextRef="#ctx0" brushRef="#br0" timeOffset="134450.6902">7489 9786 9030,'0'0'5805,"0"0"-387,0 0 0,0-17-4515,14 8-129,1-13-129,9 8-258,0-6 0,6 2-129,0 7 0,1 4-129,-3 7 0,-5 17 0,-5 14-129,-6 5 0,-10 10 0,-2 5-129,-10-2 129,-4-1 0,-3-5 0,-2-12 0,3-13 129,5-7 0,11-11 0,0 0 129,9-7 0,15 5-129,6 2 0,5 3 0,3 9 0,0 7 0,-4 2-129,-7 9 129,-10 0-129,-11-4 129,-6-6-129,-16-6 129,-12-2-258,-11-7-258,1 0-4644,-17-8-774,0-6-129,2-2-516</inkml:trace>
  <inkml:trace contextRef="#ctx0" brushRef="#br0" timeOffset="135485.7494">4528 11455 9546,'22'-8'6063,"-13"-4"-645,-9 12 0,1-25-4515,0 11-258,-3-7-387,-10 4-129,-8 2 0,-6 7 0,-4 5-258,-3 3 129,1 11 0,2 13 129,4 8 0,3 5-129,13 3 129,8-1-258,2-2 258,7-7-129,8-14 0,4-13 0,0-3-129,3-17 129,-2-7-129,0-7 258,-5-1-129,0 3 0,-6 14 0,-9 15 129,11 4 0,-7 26-129,-2 15 129,0 21-129,-2 11 129,3 6 0,-3-1 0,3 0-129,1-11 129,-2-13 0,3-12-387,-4-27-903,11-5-4257,-12-14-129,20-14-387,-6-12-516</inkml:trace>
  <inkml:trace contextRef="#ctx0" brushRef="#br0" timeOffset="135781.7663">4771 11507 9030,'12'44'5547,"-11"-11"-387,-1 6-129,1 6-4773,-1-3 0,1 2-129,5-7 129,10-8 0,0-13 0,8-12 129,-1-4 0,3-14 0,-5-10-129,-2-3 0,-12-5-129,-7-3 0,-7 0-258,-16 8-129,-1 16-1806,-7-1-3354,1 7-129,0 5-129,8 0-645</inkml:trace>
  <inkml:trace contextRef="#ctx0" brushRef="#br0" timeOffset="137357.8564">5230 11264 7998,'14'-4'5289,"1"-6"-129,-15 10-387,0 0-4257,0 0-129,-18 7-387,6 11 129,-3 3 0,6 4 258,2 0-258,7-1 129,3-2 0,12-6-129,6-9 129,6-7 0,0-3-129,1-8 0,-7-9 0,-1-6 0,-9 1 0,-9-1-129,-4 3 0,-11 7-129,-7 4-129,-7-1-387,7 16-1290,-8 5-3096,8 4-387,7 6-387,8-2 0</inkml:trace>
  <inkml:trace contextRef="#ctx0" brushRef="#br0" timeOffset="137621.8715">5618 11128 9933,'12'73'5805,"-20"-21"-258,-7 20 0,-23 6-4644,9 17-387,-14 4-129,0 2 0,-3-6-129,4-9-258,6-11 0,5-21-129,14-8-516,3-29-1161,14 0-3612,0-17-129,27 0-387,-3-9-645</inkml:trace>
  <inkml:trace contextRef="#ctx0" brushRef="#br0" timeOffset="137937.8895">5634 11705 6708,'-12'49'5805,"8"-13"-387,1 2 0,3 6-3741,3-9-774,13 0-129,1-11-387,7-4 129,0-17-258,2-4-129,-4-19 0,-6-5 0,-7-12-129,-9 0 0,-8-2-129,-14-4-516,-3 14-4515,-15 6-129,3 14-645,-2 9-258</inkml:trace>
  <inkml:trace contextRef="#ctx0" brushRef="#br0" timeOffset="140934.0609">7644 11223 8127,'34'-4'5934,"-18"-11"-387,0 0-129,-3-21-4257,-1 1-516,-12-5 0,0 4-387,-10-6-129,-11-3 129,-8 14-258,-1 6 0,-5 16 0,-1 9 0,4 11 0,2 14 0,7 11 129,11 7-258,8 5 129,6 0 129,12-6-129,12 0 129,3-16-129,6-7 0,2-13 0,0-8 129,-3-13-258,-2-10 129,-5 2 0,-8-8-129,-3 13 129,-6 1 129,-10 17 0,13 12 0,-9 17 0,-1 19 0,2 11 129,0 10-129,4 2 0,2 1 129,3-4-258,0-12 0,0-5-645,-12-20-4773,11-9-129,-13-22-387,12 0-516</inkml:trace>
  <inkml:trace contextRef="#ctx0" brushRef="#br0" timeOffset="142602.1563">4635 12922 7611,'13'0'5676,"-13"0"-129,9-17-516,2 8-3354,-11-9-774,0 2-258,-5-4-129,-2 1-258,-8 4-129,-3 3-129,-4 7 0,-1 5 0,-5 6 0,1 9 0,1 3-129,1 11 129,6 3 129,6 0 0,4 2-258,7-3 258,2-2-258,9-5 129,5-7 0,2-7 0,2-7-129,2-4 0,0-14 129,-1-4-129,-2-1 258,-1 2-129,-5 2 0,1 6 129,-12 10 0,16 5 0,-11 20 0,1 14 129,0 7 0,1 8-129,1 5 129,0 2 0,-2-4-129,1-7 0,0-10-129,-2-10-129,1-4-1161,-6-26-3870,0 0-258,0 0-258,8-10-774</inkml:trace>
  <inkml:trace contextRef="#ctx0" brushRef="#br0" timeOffset="143081.1838">5006 13021 8256,'17'-38'5547,"-15"14"-387,-2-1-387,-5 8-3741,-13-7-387,1 10-258,-6 9-258,0 5 0,4 5 0,2 12 0,4 5 0,7 2 129,5 2-129,1-5 0,9-4 0,5-5 0,4-6-129,-1-4 129,2-5-129,-2-8-129,-2-1 129,-2 2 0,-13 10 0,15-10 0,-15 10 129,5 13 0,-5 17 129,0 10-129,-3 10 258,1 11-258,2 2 129,0 9-129,0-6 0,0-11-129,3-9-129,0-13-258,7-2-2451,-10-31-2451,16 0-129,-8-22-387,5-9-774</inkml:trace>
  <inkml:trace contextRef="#ctx0" brushRef="#br0" timeOffset="143390.2015">5317 12874 7998,'0'0'5289,"0"0"-129,0 16-258,3 2-4386,-6-4 0,0 5 129,0-3-387,9-2 129,6-8-129,9-3 0,0-3 0,4-11 0,-4-4-129,0-2 0,-12-7-129,-7 5 0,-7-1 0,-15 0-258,-7 11-258,-13-8-1419,4 17-3096,0 0-129,8 7-516,5 5-258</inkml:trace>
  <inkml:trace contextRef="#ctx0" brushRef="#br0" timeOffset="143661.217">5702 12712 9288,'-10'79'5805,"-5"-30"-387,-9 4-129,-4 8-4386,-9-4-258,-3 3-129,-1-9-258,2-2-387,7-2-258,-4-14-1290,19 1-3483,4-13-129,13-3-645,0-18-129</inkml:trace>
  <inkml:trace contextRef="#ctx0" brushRef="#br0" timeOffset="143933.2325">5602 13126 7224,'0'0'5547,"2"28"-387,-2 2 0,-2 8-3483,-2-6-1161,4 7-129,0-9-129,4-3 129,8-13-258,6-8 129,3-9-129,2-11 129,-3-8-129,-3-4 0,-7-2-129,-10 4 129,-4 4-516,-23-3-1032,-8 17-3741,-6 2 0,-4 4-645,-3 12-258</inkml:trace>
  <inkml:trace contextRef="#ctx0" brushRef="#br0" timeOffset="147501.4365">7797 12471 8901,'18'0'5418,"-6"-22"-258,-9-1-258,-3-6-4386,-7 0-129,-10-2-387,-6-3 129,-6 11-129,-2 7 129,-4 11 129,2 10-129,2 12 129,5 14 0,5 4 129,11 6-129,6 2 129,4 8-258,6-8 129,7-7-129,3-8-129,2-10 129,1-12-129,0-6 0,-1-8-129,-2-12 129,-4-1 0,2 1 0,-5 1 0,0 8 129,-9 11 0,8 19 0,-2 9 0,-3 13 129,-1 8-129,3 9 0,1 5 0,-1 0 258,1-5-258,-2-12 0,0-5-258,1-10 0,0-9-258,-5-22-1032,4 15-3870,-4-15-387,0 0-258,5-14-774</inkml:trace>
  <inkml:trace contextRef="#ctx0" brushRef="#br0" timeOffset="147973.4636">8166 12525 7611,'37'-41'5676,"-24"15"-387,-3-2-258,-10-2-3999,2 1-129,-10 1-387,-4 11-129,-7 4-258,0 10 0,-3 3 129,2 15-129,3 3 0,1 11-129,8 0 258,6-1-129,2 1 0,7-9 0,8-6-129,2-2 0,4-8 0,-1-3 0,0-2 0,-2-4-129,-3-3 129,-3 4 0,-12 4 0,14 14 258,-11 6-129,-2 10 0,-1 11 0,2 4 129,0 1 0,3 6 0,4-7-129,0-6-129,2-3-129,0-12-387,7 2-2193,-18-26-2838,16 18-129,-16-18-387,0 0-387</inkml:trace>
  <inkml:trace contextRef="#ctx0" brushRef="#br0" timeOffset="149825.5695">4373 14156 10062,'28'28'5547,"-28"-28"-258,15 16-129,-15-16-4257,0 0-387,-6-10-129,6 10-258,-26-19 0,5 10 0,-5 1-129,-1 1 0,-3 7 129,0 7-258,4 7 129,4 8 129,5 4-129,7 4 129,8 2-129,2-1 0,4-2 129,10 0-129,2-10 0,4-10-129,0-9 129,2-7 0,-2-14 0,-2-6 0,-2-6 0,-4-1 0,-3 5 129,-2 7 0,-2 8-129,-5 14 258,5 18-258,-1 14 129,1 14 0,3 9 0,-1 5-129,3 5 129,0 0 0,1-7-129,0-15 0,0-6-645,8-6-3096,-6-20-1677,0-9-129,-3-8-516</inkml:trace>
  <inkml:trace contextRef="#ctx0" brushRef="#br0" timeOffset="150217.592">4747 14333 8256,'5'-36'5160,"-13"11"0,-11-3-516,-5 4-4257,-2 9 0,-3 5-129,2 10 258,2 0-258,9 19 129,6 1-129,10 7 129,5-5 0,11 2-129,3-11 0,5 0-129,0-4 0,-1-9-129,-4 0 129,-1-4-129,-6 2 129,-12 2-129,11 9 129,-9 8 129,-2 11-129,0 7 0,0 6 0,1 5-129,2 3 0,1-6-516,12-6-3741,-4-9-1032,3-12-129,4-11-645</inkml:trace>
  <inkml:trace contextRef="#ctx0" brushRef="#br0" timeOffset="150375.601">4904 14575 11997,'24'66'5676,"-11"-34"-387,4-7-387,-1 7-7224,-16-32-2967,20 0 129,-14-19-774,3-10-516</inkml:trace>
  <inkml:trace contextRef="#ctx0" brushRef="#br0" timeOffset="150825.6268">5237 14297 8514,'13'-32'5676,"-13"4"-516,-7-7-387,-7 13-3741,-11-14-387,1 14-258,-7 5-258,2 12 0,3 13 0,3 13 0,5 9 129,8 8 0,6 4-129,4-2 129,11-4-129,6-8 0,5-12 0,3-10 0,1-6-258,-2-3 258,-4-15-129,-3-2-129,-3-3 129,-5 1-129,-3 4 129,-5 5 0,-1 13 129,0 0-129,0 0 129,0 17 0,0 14 0,0 6 258,0 6-258,6 7 0,3 4 0,1-2-258,-1-4 258,-1-5-258,3-4-774,-11-15-3999,6-2-516,-6-22-258,0 0-516</inkml:trace>
  <inkml:trace contextRef="#ctx0" brushRef="#br0" timeOffset="151275.6525">5552 14319 7224,'6'-58'5547,"-6"18"-387,-9-1-258,-8-2-3612,4 16-258,-12 0-258,5 13-258,-3 14-258,2 10 0,3 8-129,5 15 129,5 5-129,8-1 0,0-1 0,12-7-129,5-4-129,3-7 129,1-11 0,0-8-129,2-17 0,-7-5 0,0-2 0,-5-2 0,-4 1 129,-1 4 0,-6 22-129,0 0 258,0 7 0,0 27 0,0 7 129,0 13 0,3 8-258,4 3 129,3 1 0,5-6-129,1-8-129,2-9-387,4 0-1548,-6-23-3096,-1-13-129,-2-8-387,0-17-516</inkml:trace>
  <inkml:trace contextRef="#ctx0" brushRef="#br0" timeOffset="151701.6769">5891 14224 6321,'3'-41'5676,"-11"17"-387,-6 7-387,-7-11-3354,2 22-258,-12-4-516,7 10-258,-2 10-129,6 7-129,5 2 0,8 5 0,7-2-129,1 2 0,9-6 0,6-9-129,1-2 0,3-7-129,-2-5 129,-1-6-129,-2-6 129,-3 2-129,-1 6 129,-11 9 0,12 0 0,-8 9 0,-2 12 129,-1 9-129,-1 10 0,1-1 129,0 4-129,1-2 0,2 0-387,-2-13-516,17 1-4257,-6-8 129,6-1-387,1-5-774</inkml:trace>
  <inkml:trace contextRef="#ctx0" brushRef="#br0" timeOffset="152145.7023">6217 14275 3483,'27'-61'5547,"-21"26"-516,-6 3-129,-5 18-3096,-18-14-387,3 19-516,-15 1-258,5 9 0,-3 10-129,6 14-258,4 4 0,13 7-129,9-4 0,5-1-129,13-7 0,9-7-129,6-7 0,0-10 0,0-4 0,-5-18 0,-1-1 0,-6 1 129,-8 1 129,-6 6 0,-6 15 0,0 0 0,-9 12 129,4 20 129,-6 7 0,8 14 129,-2 3-129,5 6 0,1 1-129,11-2 0,2-8 0,5-4-387,2-3-258,-11-17-4515,8-6-516,-4-15-129,-14-8-774</inkml:trace>
  <inkml:trace contextRef="#ctx0" brushRef="#br0" timeOffset="164912.4325">7770 14043 11223,'34'-52'5934,"-19"22"-516,-11-11-129,-1 1-4773,-12-3 0,-11 6-258,-11 11 0,-8 16-129,-10 12-129,-2 25-129,0 19 0,1 12 129,7 15 0,5 7-129,11-3 129,8-4 0,13-15 129,6-20 0,6-15 0,11-16 0,4-17 0,5-19-129,5-9 129,0-7-129,2-4 258,-2 16-258,-6 4 129,0 22 0,-5 17 0,-5 27 129,-4 17-129,-5 16 129,-5 11-258,-1 6 129,0-5-258,0-14-129,0-10-387,-4-29-4773,5-9-129,-1-20-516,16-6-387</inkml:trace>
  <inkml:trace contextRef="#ctx0" brushRef="#br0" timeOffset="165457.4637">8254 13932 10707,'22'-34'6063,"-19"22"-516,-9-6-258,-6 14-4257,-10-4-516,-8 3-129,-6 11-258,-5 12-258,1 5 0,2 8-129,6 9 129,9 1 0,11-3 0,8-3 0,5-9 129,13-8 129,8-4 0,6-5 0,3-9 0,1-1-129,-4-4 258,-5 5-129,-3 5 0,-7 17-129,-5 12 0,-6 5 129,-2 14-129,-9 6 129,0 0 0,1-1-129,2-5-258,-1-16-258,11-5-2451,-4-32-2580,22 7 0,-4-18-516,9-14-645</inkml:trace>
  <inkml:trace contextRef="#ctx0" brushRef="#br0" timeOffset="165829.4848">8562 14069 11352,'40'-46'6063,"-23"15"-645,-8-6 0,-3 8-4902,-6-6 0,-7 8-258,-12 10-258,-3 9 0,-5 16-129,2 18 0,2 10 129,3 4-129,9 7 129,9-4-129,5-6 129,13-5 0,6-14 0,3-13 0,2-5 0,0-11 0,-6-7 0,-2-3-129,-6 7 129,-13 14 129,0 0-258,8 26 258,-8 15-129,-6 9 129,0 11-129,2 9 129,4 0-258,0-11-258,12 1-1161,-1-26-3741,12-10 0,2-18-645,3-9-387</inkml:trace>
  <inkml:trace contextRef="#ctx0" brushRef="#br0" timeOffset="166229.5078">9059 14100 9288,'60'-32'5805,"-37"11"-387,-11-12-129,-7-6-4257,-10-7-516,-13 7 0,-11 0-129,-5 13-129,-1 10-129,1 16-258,5 16 258,9 15-258,10 11 258,10 6-129,5 2 0,11-8-129,6-8 129,3-10 0,2-19 0,-1-5 0,-4-15 0,-5-9 129,-6-3-258,-2 6 129,-8 3 0,-1 18 0,-7 4 0,-3 24 258,1 12-258,4 7 0,2 16 258,3 0 0,1 4-258,8-7 129,8-9-387,-3-21-774,16-7-4257,-11-12-129,6-11-516,-4-19-387</inkml:trace>
  <inkml:trace contextRef="#ctx0" brushRef="#br0" timeOffset="166626.5305">9538 14016 11481,'37'-45'5805,"-29"11"-645,-8-17-1419,-1 15-2967,-19-2-258,-2 10 0,-10 6-387,0 12 0,1 20-129,3 15 129,7 10 0,8 9-129,7 2 0,6 0 0,13-3 129,4-11-258,7-11 258,2-11-129,2-10 0,-5-9 129,-4-13-129,-3-1 0,-4-3-129,-3 12 258,-9 14-258,0 0 0,0 0 258,-8 17-387,2 17 387,4 11-129,2 11 0,0 2 129,7 1-258,5-3 0,3 1-774,-7-16-4128,15-2-387,-3-17-258,3-10-516</inkml:trace>
  <inkml:trace contextRef="#ctx0" brushRef="#br0" timeOffset="167032.5538">9973 14001 7998,'47'-64'5160,"-34"34"129,-7 3-387,-6-2-3870,-2 7-129,-20-2-258,2 15-387,-8 2 129,-1 7 0,-2 7-129,3 13 0,5 5-129,6 8 0,9 0 0,8-2-129,3-6 0,15-6 0,4-10-129,2-9 258,0-13-129,0-10 0,-2-6-129,-5 5 129,-1-2 0,-8 12 0,-8 14 0,3 9 0,-3 24 129,-3 20 129,-4 15 0,4 9 0,-1 13 0,4 2 0,4-5 0,6-7-129,7-1-1419,-4-29-3870,5-17-387,-2-17-516,-4-21-387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7:19:06.80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19099 2517 11094,'6'-14'5805,"-6"14"-387,6 10-258,-12 15-4257,-10 17-129,-10 4-258,-2 9-129,-7 2-258,-3 3 258,0 1-129,1-6 129,0-9-258,4-5 258,2-9-387,7-6 129,4-4-387,-3-9-774,13 6-645,-11-19-3999,21 0 129,-21-3-645,21 3-129</inkml:trace>
  <inkml:trace contextRef="#ctx0" brushRef="#br0" timeOffset="347.0199">18620 2576 10965,'56'38'5676,"-17"1"-129,-6-1-258,16 13-3999,-12 5-516,3 8 129,-2 1-516,-5 0-129,-6-7-129,-5-6-129,-5-4-129,-8-18-903,0-1-516,-9-29-3999,1 11 129,-1-11-129,10-11-774</inkml:trace>
  <inkml:trace contextRef="#ctx0" brushRef="#br0" timeOffset="547.0313">19142 3069 9417,'33'-39'5805,"-25"25"-129,-16-13-129,-12 13-3225,-24-15-1161,-10 7-645,-18 0-129,-7 0-387,-8-2 129,1 12-387,4-1 129,11 7 0,13 4-129,12 1-129,18 0-258,8-11-516,20 12-3870,5-25-387,16 5-129,0-18-645</inkml:trace>
  <inkml:trace contextRef="#ctx0" brushRef="#br0" timeOffset="726.0415">18750 2423 11094,'36'32'5934,"-28"5"-387,5 23-129,-11 9-3999,2 16 0,-4 5-774,0-1-258,0-2-258,-1-15-387,1-7-258,-2-28-1548,6-10-3354,-4-27-645,22 0-129,-12-22 387</inkml:trace>
  <inkml:trace contextRef="#ctx0" brushRef="#br0" timeOffset="1650.0943">19484 2789 11868,'22'82'5676,"-7"-28"-129,-9-7-516,9 5-4515,-11-7-129,-1-4-258,2-13-258,-5-28-258,0 0 258,10-19-387,-4-21 258,0-8 129,7-8 0,-1-5 0,2 3 129,-3 7 0,0 15 129,2 10 0,-4 15 129,-9 11-129,15 28 0,-6 10 387,-3 3-258,2 5 258,2-1-258,-1-1 129,1-9-387,2-12 387,3-10-258,2-11-258,0-4 129,4-11-258,4-3 0,0-4-258,0-1 387,2 4-387,-2 3 387,0 7 129,-2 4 0,0 3 129,-1 4 129,1 8 258,-1 3-258,-2-5 258,-1 1-387,0-5 129,-5-6-258,-1-3-258,-6-11 129,-5-8-129,-2-2 129,-2 2-258,-8 0 258,-6 6-387,-4 9 516,0 4 0,-1 15 129,4 5 129,2 12 0,6 0 129,4-2-258,5 4 387,11-7-387,3-10 258,6-9-387,1-4 129,-2-4-258,0-8 129,-4-3-129,-3-4-258,-6 3 258,-6 15 129,4-14-129,-4 14 129,0 7 129,-4 16-258,3 5 258,1 4 0,4 3-129,3 1-387,7-6 258,2-11-774,8-4-516,-8-24-3741,9-9-129,-7-28-516,5 0 0</inkml:trace>
  <inkml:trace contextRef="#ctx0" brushRef="#br0" timeOffset="2230.1275">20359 2460 10707,'0'-30'5547,"10"19"-258,5 30 0,-15 12-4257,10 20-258,-3 3-258,0 9-258,-2 9-129,-1 3 387,1-7-387,0-1 387,-1-14-387,2-9 258,-1-15-387,1-5 387,-6-24-387,15 0-129,-8-14 0,1-13-387,1 3 387,1-5-387,-1 4 516,-3 1-387,1 5 258,-1 4-129,-6 15 387,0 0 258,12 10-258,-10 9 387,2 4-387,1 6 258,1 2-258,3 2-129,3-6 129,4-4-387,5-4 258,8-8-387,5-8 387,5-3 0,2-13-129,0-7 387,-3-6-387,-7-2 0,-4-6 0,-10-2 129,-11 4-258,-6-1-129,-17 11 258,-6 8-258,-5 6 258,-4 6 129,-2 6 0,6 13 387,4 8-129,11 2 0,12-1 0,10 5 258,16-4-258,12 1 258,7-13-387,6-1-258,5-9-516,-7-10-2193,4 2-2322,-14-13-516,0 1-258,-16-18-774</inkml:trace>
  <inkml:trace contextRef="#ctx0" brushRef="#br0" timeOffset="3522.2015">21709 2999 13803,'6'-26'5031,"-11"-1"0,5 27-516,-20-19-3999,7 9-387,-4 1 129,-1 3-387,4 4 387,1 2 0,13 0 0,-14 0 0,14 0 129,-1 16 387,1-16-387,2 14 258,-2-14-387,9 15-128,-5 2-130,-1-4 0,-2 8 0,-1 4 0,0 3 0,-4 0 0,-1 5 0,-1-4 0,1-1 0,1-4 0,1-8 0,2-4 0,1-12 0,0 0 0,6 0 0,5-14 0,6-10 0,-1-3 0,6-9 0,3 5 0,2-6 0,-1 5 0,-2 5 0,1 8 0,0 6 0,-2 7 0,1 6 0,-4 4 0,2 7 0,3 9 0,-2-3 0,1 2 0,3-1 0,0-5 0,1-8 0,1-8 0,-1-9 0,-4-12-130,-6-5 1,-4-4-258,-5-1 258,-7-3-129,-2 11 129,-12 18-258,-5 5 258,-2 6 387,-2 16-258,1 8 387,1 12-258,4 9-129,7-2 129,4-2 0,4 1 0,9-3-258,7-1 0,4-9-129,4-7 129,1-7 0,1-6-387,-4-12-774,8 5-3741,-13-10-387,5-2-387,-10-15-258</inkml:trace>
  <inkml:trace contextRef="#ctx0" brushRef="#br0" timeOffset="4034.2308">22667 3009 13287,'18'-3'5547,"-18"3"-645,-24 3 129,-1 11-4644,-6 0-129,-4 6-387,-1 4 129,4 1-258,8 4 258,11 2-258,11-2 258,5-5-258,16-6 258,8-6 0,6-5-129,0-7 129,-1-10 0,-3-9-129,-7-3 129,-7 1 0,-3 1-129,-6 7 129,-6 1 0,0 12-129,0 0 129,-7 21 129,5 7-258,2-2-258,2 11-258,0-18-1935,18 13-2193,-2-15-387,9-6-258,-4-11-387</inkml:trace>
  <inkml:trace contextRef="#ctx0" brushRef="#br0" timeOffset="4546.2601">22922 3090 10320,'2'-26'5676,"-2"9"-645,0 17 0,-14 8-3870,8 16-387,-6 0-387,3 5-387,2 3 129,4 2-258,3-3 129,13-4 0,9-5 0,7-11-129,4-8 129,6-10-129,4-18 0,0-16-129,0-19-129,-7-18 129,-6-11 129,-9-7-129,-9-4 0,-6 9 129,-6 12 0,-3 12 258,-7 24 129,-2 25-129,0 23 129,3 26 0,3 20 0,6 19 258,0 10-258,10 10 0,6 5-129,5 0 0,5-10-258,0-12 0,4-9-645,-12-39-2322,7-9-1935,-14-26 0,4-17-387,-13-31-516,5 0 3741,-16-23 1162,-2 0 1288,0 26 2710,-10-9 2451,0 26-129,-12 12-258,5 22-129,-15 4-2967,17 20-903,-9 7-645,3 2-387,12 15-4515,-5-19-258,19 8-645,5-13-129</inkml:trace>
  <inkml:trace contextRef="#ctx0" brushRef="#br0" timeOffset="4729.2705">23499 3004 12255,'7'81'5547,"-5"-34"-387,-2-11-645,0-2-5160,2 1-3870,-2-21-258,5 1-516,-5-15-258</inkml:trace>
  <inkml:trace contextRef="#ctx0" brushRef="#br0" timeOffset="5166.2955">23671 3094 10320,'0'0'5160,"12"2"-387,-12-2 0,0 22-3741,0-22-516,-13 21-258,8-8-129,5-13-258,-2 16 258,2-16-129,13 10 129,2-10-129,2 0 129,1-3 0,-1-1-129,0-1 0,-3-5 0,-14 10 129,14-17-129,-14 17 0,0-14 0,0 14 129,0 0-129,-7-11 0,7 11 129,0 0-129,0 0 258,0 0 129,0 0-129,0 0-258,15 8 258,-1-7 0,-3-1 0,6 2 129,-4 3-258,2-1-258,-3-3 129,2 1-129,-4 0 129,2 5-129,3 3 0,2 0-258,5-3 129,-3-7-387,8 11-1806,-14-19-2322,2-4-387,-13-21-516,-2-2-258</inkml:trace>
  <inkml:trace contextRef="#ctx0" brushRef="#br0" timeOffset="5296.303">23683 2603 10836,'-60'-40'5676,"48"41"-516,12-1 0,-4 28-3870,4 4-5289,-7-16-903,2 18-516,-14-2-774</inkml:trace>
  <inkml:trace contextRef="#ctx0" brushRef="#br0" timeOffset="5858.3351">20826 3909 12513,'-5'38'6063,"5"2"-774,0-7 0,14 6-4515,-7 2-387,2-1-129,2-13-129,1-7-129,5-15 0,1-5 0,3-4 0,-1-4 0,-1-5 0,0-2-129,-5 5 129,0 3 129,-14 7 0,15 4 0,-15-4 258,10 24-258,-4-7 0,3 1 0,0 1 129,4 2-258,1-12 0,5-1 0,3-8-258,3-10-258,5-9-774,-10-18-3741,12 0-516,-10-20 0,5 7-645</inkml:trace>
  <inkml:trace contextRef="#ctx0" brushRef="#br0" timeOffset="6011.3439">21357 3768 12900,'12'-4'5805,"3"23"-387,-11 9-258,12 16-3999,-16 7-516,2 9-387,-2 2-387,0-3 129,-2 3-903,-11-16-3999,13 4-516,-2-16-387,2-8-258</inkml:trace>
  <inkml:trace contextRef="#ctx0" brushRef="#br0" timeOffset="6602.3776">21108 4788 13803,'20'79'6063,"-10"-32"-129,4 18-387,-8 1-5031,3 1 0,-4-1-258,-4-7-128,2-5-130,0-8-130,-1-5 1,-1-12-258,3-5-258,-4-24-1290,0 0-3741,0 0-258,22-11-258,-17-17-516</inkml:trace>
  <inkml:trace contextRef="#ctx0" brushRef="#br0" timeOffset="6859.3924">21401 5053 13029,'3'29'6321,"-17"-13"-387,-24-16-258,-4 1-4773,-19-1-258,-5-4-386,-9-11-259,-1 2 0,6 4 0,10 2 0,12 5 0,11-1 0,17 3 0,2-5-1291,18 10-4256,0-5-387,9 17-258,-9-17-774</inkml:trace>
  <inkml:trace contextRef="#ctx0" brushRef="#br0" timeOffset="7362.4212">21006 4587 12513,'-36'43'5934,"-8"-12"-645,-2 11-129,-20 7-4773,3 18 0,-3 7-129,4 9-129,8 11 0,11 3-258,15 4 129,17 3 129,11-6-129,17-7-129,22-8 129,19-11-129,19-21 129,14-16 0,18-18-129,13-20 129,16-29 0,3-23 0,-8-21 0,-17-18 0,-19-12 0,-27-4 129,-32-14 0,-37 3 0,-36 4 129,-33 10 0,-23 18-129,-13 16-129,-8 29-774,-12 15-4257,24 29-516,11 16-129,23 22-774</inkml:trace>
  <inkml:trace contextRef="#ctx0" brushRef="#br0" timeOffset="8056.4608">22072 4867 12384,'15'42'6063,"-17"8"-645,-12 1-129,3 13-4773,-7 3-129,1 1-129,-2-10-129,4-5 0,5-19 0,9-17-129,1-17 129,20-10-129,5-24 129,5-19-129,4-5 0,3-13 0,4-6 0,-6 0 0,-5 8 0,-4 9 0,-7 15 0,-1 20 0,-18 25 0,17 0 129,-9 35-129,1 22 129,4 16-129,8 12 129,2 7 0,3 3-129,2-4 0,0-8 0,-2-16 129,-2-16-129,-9-15 0,-13-14 0,-8-15 0,-19-10-129,-18-15 258,-10-11 0,-10 2-129,-8 4 129,0-1-129,2 5-129,8 12-129,8 4-258,19 11-774,0 5-4128,24 6-258,10-19-645,4 19-258</inkml:trace>
  <inkml:trace contextRef="#ctx0" brushRef="#br0" timeOffset="8602.4921">23000 4938 11868,'28'-25'5676,"-28"25"-258,0 0-258,-14 17-4515,-12 3-258,-6 5-129,-9 12-129,-1 6 129,-1 6-258,2 9 258,7-1-258,8 5 129,14 3-129,10 0 0,10-4 0,14-8-129,11-5 129,7-9 0,8-14 0,4-16-129,0-11 129,-2-16 0,-8-5 0,-8-6-129,-10-5 129,-14 0-129,-10 6 129,-9 3 0,-13 6 0,-7 6 129,-1 1-129,4 7 129,2 5-129,6-1 0,18 1 0,0 0 0,0 0 129,23 8-129,7-8 0,5 0 129,5-2-258,1-3 129,-1 1-387,-10-14-645,4 11-4128,-19-12-258,-2 9-258,-13-7-774</inkml:trace>
  <inkml:trace contextRef="#ctx0" brushRef="#br0" timeOffset="8909.5096">23454 4928 9546,'22'-49'5805,"-16"37"-774,-6 12 258,0 0-4128,-8 20-387,6 13-387,-1 4 0,3 6 0,6-1 0,9-5 0,7-7-129,2-10 129,3-13-129,-2-7 0,-5-21-129,-5-11 0,-6-5-129,-9-4 0,-9 0-258,-12 0-258,-9 17-387,-22-4-4257,6 24-258,-12 4-387,1 18-774</inkml:trace>
  <inkml:trace contextRef="#ctx0" brushRef="#br0" timeOffset="9990.5715">20774 6379 11739,'27'78'5934,"-19"-27"-258,6 9-258,-6-2-4773,-2 1-258,-4-6-129,-1-11 0,-1-7-258,0-22 129,0-13-129,16-15 129,-1-17-129,6-10 129,6-5 0,4-6-129,4 1 129,2 6 0,-1 8-129,-2 6 129,-2 11-129,-3 8 0,-3 6 0,-3 7-129,-4 2-129,-7 4 0,1 2-645,-13-8-4128,0 0-774,0 0-129,0 0-903</inkml:trace>
  <inkml:trace contextRef="#ctx0" brushRef="#br0" timeOffset="10418.596">21314 6343 9417,'8'66'5934,"-7"-26"-387,7 7 0,-3-6-4386,7 8-129,-3-7-645,4-7 0,3-11-129,6-8-258,1-15 0,3-2-129,0-17 0,-3-7 0,-1-4-129,-6-3 129,0 3 0,-6 1 0,-6 3 258,-1 8-129,-3 17 0,0 0 129,3 7 0,4 15 0,1 7 0,7 3-129,3 6 0,3-6-129,4 0-387,-4-24-903,11 3-4128,-8-19 0,3-10-516,-10-15-387</inkml:trace>
  <inkml:trace contextRef="#ctx0" brushRef="#br0" timeOffset="10734.614">21832 6372 10449,'37'104'5805,"-23"-52"-129,5 2-258,-16-9-5031,7-7-129,-5-10-258,-1-10 0,-4-18-129,6-6 129,0-17 0,0-6-258,4-4 258,3 0 129,3-1 258,1 9-129,2 8 0,-1 10 129,2 11-129,0 16 0,-2 8 0,-2-1-258,-2 6-129,-2-5-258,7-4-4902,-19-24-129,22 0-774,-14-27-258</inkml:trace>
  <inkml:trace contextRef="#ctx0" brushRef="#br0" timeOffset="11878.6795">22987 6639 9546,'28'-46'5934,"-28"18"-516,-2 9 0,-16 2-4773,-8 5-129,-13 6-129,1 6-129,-3 16-129,6 8 0,4 7-129,11 6 0,11-1 0,9-3 0,9-3-129,11-6 129,8-12 0,3-9-129,-1-3 129,0-12 0,-5-10 0,-6 2 0,-5-4 0,-7 5 0,-6 8 129,-1 11-129,0 0 129,-11 13-129,7 12-129,2 8 0,2 4-258,2-13-774,20 3-4128,-4-10-258,9-8-258,-1-11-645</inkml:trace>
  <inkml:trace contextRef="#ctx0" brushRef="#br0" timeOffset="12202.698">23111 6513 10191,'7'77'5934,"9"-23"-516,-6-2 0,20-1-4773,-17-7-129,1-6-258,-1-13-387,0-16 0,1-9 0,-2-17 129,5-9 0,-4-4-129,3-1 0,-2-1 0,1 7 129,0 7 129,-1 13 0,-3 5 0,0 17-129,-1 10 258,-1 1-129,0 2 0,-2-2 0,-1-8-129,0-4-129,-6-16-129,13 0-516,-13-23-4386,7-3-258,-4-13-516,8 2-387</inkml:trace>
  <inkml:trace contextRef="#ctx0" brushRef="#br0" timeOffset="12761.73">23535 6541 11352,'26'42'5805,"-19"-27"-387,6 15-774,-6-15-4644,-2-1 0,2-3-129,-7-11-129,15 17 129,-2-9-129,6-1 129,2-4 0,3-3 129,2 0 0,-3-6 129,-1 0 0,-6-3 0,-2-1 0,-14 10 0,15-10 129,-15 10 0,2 5 0,-2 15-129,0 8 258,0 7-129,1 15-129,0 8 129,2 8 0,0 1 0,-2-4 0,-1-5 0,-4-13-129,-9-10 0,-6-23 0,-6-12-258,-3-12 0,0-17-387,-6-22-1419,8 5-3354,6-5-387,13 6-516,6-3-258</inkml:trace>
  <inkml:trace contextRef="#ctx0" brushRef="#br0" timeOffset="13185.7542">23964 6593 10320,'15'60'5676,"-4"-22"-258,-4-6-258,2 4-4644,-1-5-387,-1-10-129,1-8-129,-8-13 0,21 0 0,-10-7 0,3-5-129,-4-3 129,1 0 129,1 3-129,-12 12 129,16-2 0,-16 2 129,13 10 0,-8 5 129,0 2-129,3 0 129,-1-1 0,-7-16-129,21 10 129,-7-11-129,1-15 0,0-5-129,-2-8-129,0-1-258,-5-10-903,3 10-3870,-10-2-258,1 9-387,-2 3-516</inkml:trace>
  <inkml:trace contextRef="#ctx0" brushRef="#br0" timeOffset="13563.7758">24529 6628 8256,'-13'-19'5805,"0"19"-516,-6-2-387,4 2-3870,-8 9-645,3 6 0,4-2-258,3 7 0,9 3-129,4 0 0,4-5 0,10-6 0,5-5 0,4-4 129,-5-3-129,0-1 0,-3-9 0,-4-4-129,-11 14 129,9-15 129,-9 15-129,0 0 0,-5 6 0,5-6-387,-5 33-387,-4-19-645,9 9-3354,0-5-516,10-1-516,-10-17-258</inkml:trace>
  <inkml:trace contextRef="#ctx0" brushRef="#br0" timeOffset="14265.816">24624 6649 5160,'12'15'5676,"-12"-15"-258,10 1-387,7 4-2838,-17-5-645,0 0-516,6-8-258,-6 8-258,0 0-129,0 0 0,0 0-129,10-7-129,-10 7 0,0 0-129,0 0-129,0 9 129,0-9 0,0 0 129,0 0-129,-1 13 129,1-13 0,0 0 0,0 0 129,0 0-258,0 0 129,0 11-129,0-11 129,3 16-258,3-4 129,-1 2 0,0 1 0,4 1 129,-9-16-129,21 18 129,-4-13-258,-1-5 258,3-4-129,-2-5 0,2 0 0,0 1 129,-3 0-129,0 1 0,-3 3 129,-3 4-258,2 10 129,-2 8 0,1 7 0,-1 9-129,0 14 258,-5 10-129,-3 9 0,-2 2 129,-7-1 0,-10-5-129,-7-5 129,-6-15 0,-4-12-129,-2-18 0,1-13 129,6-9 0,7-14 0,10-6 0,10-4 0,7 2 0,16-1 0,11 7 0,6 6 0,6 4 0,1 11-258,-3-3 0,-3 7-387,-11-3-516,2 5-4515,-30-2 0,0 0-774,0 0-387</inkml:trace>
  <inkml:trace contextRef="#ctx0" brushRef="#br0" timeOffset="38362.1942">2470 9890 12771,'58'176'5805,"-28"-86"-516,-5-15-129,-2 3-4773,-9-18-387,-9-21-774,3-7-4386,-11-19-258,3-13-387,-25-14-387</inkml:trace>
  <inkml:trace contextRef="#ctx0" brushRef="#br0" timeOffset="38650.2106">2434 10081 12255,'0'-37'5676,"4"16"0,0-11-387,10-3-4773,-8-15 0,1-5-387,0-7 129,4 1-387,4 8 258,4 12-258,4 12 129,3 17 0,4 12 0,0 19 0,-1 22 129,-7 14 129,-9 5-129,-9-1 0,-6-5-129,-20-9-129,-7-9-387,-16-24-645,8-12-4128,-10-13-387,9-15-129,4-12-516</inkml:trace>
  <inkml:trace contextRef="#ctx0" brushRef="#br0" timeOffset="39294.2475">2717 9247 8643,'27'12'6063,"-13"22"-258,-1 17-387,7 20-3096,-3 6-1290,7 17-387,-1-3-258,-1-6 129,2-10-516,-3-14 129,-3-15-258,-2-20-258,0-18 0,-4-21-129,0-15-129,-6-16-258,7 3 129,-7-10 0,4 3 387,-2 3 258,0 9 258,2 13 129,-10 23 129,15-5 258,-14 12 0,6 28 129,-5 5-258,6 8 0,-2-2-387,4 1 258,2-7-258,3-5 0,6-14 0,2-19-129,1-8 0,2-16-129,-1-9 0,-5-8-129,-2-2 129,-6-3-129,-6 5 258,-6 5-258,0 12 129,-12 5 0,-3 17 129,-1 8 0,-1 13 0,5 8 0,4 4-129,5 3 0,3-1-129,7-3 129,13-7-258,1-12 0,8-5 0,0-8-129,6-4 0,-8-9 0,3 1 129,-12-3 0,-7 1 129,-11 2 0,0 12 0,-29-22 0,2 22-645,-16-15-1548,1 13-2322,3-1-387,2-1-387,9 3 259</inkml:trace>
  <inkml:trace contextRef="#ctx0" brushRef="#br0" timeOffset="39550.2622">3419 9122 8127,'35'33'5934,"-20"9"-258,5 24-258,2 4-3096,6 19-1677,-3-1-387,4-1-387,3-4-516,-12-23-2580,10-3-2064,-4-22-387,0-23-258,-8-13-516</inkml:trace>
  <inkml:trace contextRef="#ctx0" brushRef="#br0" timeOffset="39700.2708">3715 9373 10320,'-64'1'5805,"20"16"-258,-2 10-258,-3 0-4902,-6 0-903,2 5-4257,2-9-258,12-6-645,5-7-387</inkml:trace>
  <inkml:trace contextRef="#ctx0" brushRef="#br0" timeOffset="40286.3043">3970 9574 8256,'-7'26'5805,"-4"-9"-258,2 3-258,-9 0-4128,17 15-129,-1-9-387,5 4-258,9-9-129,10-6 0,5-10-258,3-5 129,2-5-129,0-14 0,-6-3 129,-6-5-129,-7 0 0,-13-2-258,-3 8-258,-21-8-1935,-2 21-2967,-4-2 0,0 6-516,-3 4-387</inkml:trace>
  <inkml:trace contextRef="#ctx0" brushRef="#br0" timeOffset="40610.3228">4490 9472 9159,'-39'-3'5676,"13"18"-258,-2 7 0,9 11-4257,-7-4-516,11 13-258,7 5-387,8-3 129,16-2-129,14-8 0,9-5-129,11-4 0,4-7-387,-1-18-258,4 0-1032,-13-21-3483,-4-6-129,-13-13-387,-11-12-516</inkml:trace>
  <inkml:trace contextRef="#ctx0" brushRef="#br0" timeOffset="41097.3507">4513 9010 10836,'50'77'6063,"-17"-8"-516,-1 7 0,6 18-4644,-9-5-387,-1 2-129,-4-7-129,-3-11-129,-7-16-129,-1-15 0,0-19 0,-3-18-129,2-9 0,-4-14 0,2-14-129,-1-3-129,6 1 258,-1-2-258,4 12 129,1 9 0,2 9 129,6 6-129,4 11 258,6 11 0,3-2 129,1 4 0,-1-7-129,-3-10 129,-5-7-129,-11-12 258,-12-12-129,-9-5 0,-18-1-129,-11-1-129,-5 3 129,-6 6-129,-1 15 129,6 7 0,9 21-258,12 11 258,14 4-129,10 4 258,18 4-129,12-1 0,10-7 0,5-6-129,4-6-258,-7-21-774,1 2-3999,-14-8-129,-7-15-516,-14-10-387</inkml:trace>
  <inkml:trace contextRef="#ctx0" brushRef="#br0" timeOffset="41533.3756">5343 9440 10320,'58'75'6192,"-19"-19"-774,-3-6 0,4 9-4644,-9-16-516,-7-9-258,-6-12-129,-18-22-129,11 2-258,-13-22 0,-5-8-129,-5-13-129,3 6 258,-1-1 129,5 7 0,5 9 258,2 7 129,11 13 258,5 2 258,2 18-129,1-1-129,2 3 0,-4 1 0,1-6 0,-6-6-129,-2-10-129,-12-1 0,12-13 0,-11-12 129,0-3-258,-1-2 0,1-1 129,-1 9 0,8 7 258,-8 15-129,24-1 0,-5 14 0,5 12 129,2 4-129,2 7 0,-2 0-258,-4-12-774,3 0-4257,-12-12 0,0-12-645,-7-6-387</inkml:trace>
  <inkml:trace contextRef="#ctx0" brushRef="#br0" timeOffset="41698.3851">6087 9469 9804,'41'46'5547,"-28"-22"-645,-11-12-774,6 3-7740,-8-15-1290,-10 6-645,10-6-129</inkml:trace>
  <inkml:trace contextRef="#ctx0" brushRef="#br0" timeOffset="41998.4022">6292 9424 7224,'13'-13'5547,"-5"-4"-387,-8 17-387,0-12-3999,0 12 0,0 0-258,0 12-129,0 1-129,5 6 0,-2-2 129,5 4 0,1-5 0,7 5 0,-3-9-129,5 6 0,-5 0 0,-1-1-129,-5 0-258,-7-7-516,0-10-4515,-14 19-129,-6-15-516,-10-10-387</inkml:trace>
  <inkml:trace contextRef="#ctx0" brushRef="#br0" timeOffset="42342.4218">6582 8961 9417,'34'121'5418,"-14"-56"-129,6 11-516,-4-14-4386,0-3-129,3-9-387,-6-13-903,8-3-2709,-11-20-1290,-3-11-387,-6-9-387</inkml:trace>
  <inkml:trace contextRef="#ctx0" brushRef="#br0" timeOffset="42487.4302">6765 9252 11997,'-8'-35'5805,"8"35"-258,0 0-1677,-11 0-3096,-8 4-516,-7-2-774,1 12-1935,-12-13-2967,4-1 0,-2-3-645,8-9-387</inkml:trace>
  <inkml:trace contextRef="#ctx0" brushRef="#br0" timeOffset="42973.458">6863 9314 3483,'12'12'5031,"-12"-12"-129,12 12-387,3 0-3225,-15-12-387,24 8-516,-13-6 0,9 0-258,-4-2 0,3-2 258,-2-5 129,2 4 0,-6-8-129,1 6 129,-14 5 0,15-10 129,-15 10-129,0 0 0,6 10 0,-4 9-129,-2 0 129,6 8-129,-2 0 129,5 7-129,2-2 129,6 1-258,1-7 129,0-3-258,-1-4 129,-1-2 129,-4-11-258,-12-6 0,0 0-129,2-16 0,-8 1 0,-6 2 0,0-4 0,1 1-258,11 16 129,0 0-258,0 0-387,8 13-516,16 11-4128,-6-3-129,4 6-387,-6-7-516</inkml:trace>
  <inkml:trace contextRef="#ctx0" brushRef="#br0" timeOffset="46277.647">4851 10698 10320,'26'38'5805,"-11"4"-387,-1 12 0,4 18-5031,-9 11 129,3 20 0,-5 12-129,-1 10-129,-4 14 0,2 7-129,-3 14 129,1 2 0,3-2 0,1 5-129,4-7 129,2-2-129,2-14 0,1-7 0,1-16 129,-1-8-129,0-15 0,-1-11 0,-3-14 0,2-9 0,-6-16 129,0-8-258,-1-7 129,-3-10-129,-1-8 129,-2-13-258,2 15 129,-2-15 0,0 0 0,0 0 0,0 0 0,0 0 0,0 0 0,0 0 129,4-7-129,-4 7 0,16-12 0,-2 4 0,0-6 129,8 2-129,3-3-129,6 5 129,6-1 129,6 1-129,5 5 0,7-2 0,6 2 129,8 0-129,7 0 0,8-4 0,8 4 0,6-7 0,7 0 0,5 2 130,6 3-130,7 4 0,3 2 0,0 1 0,-2 0 0,2 0 0,-2 0 0,4-1 0,-2-10 0,-2-6 0,-2-4 0,-1-1 0,-1-2 0,4 2 0,2 3 0,0 2 0,-3 8 0,1 4 0,0-2 0,2 7 0,0-3 0,2-6 0,-4 2 0,1-4 0,4-2 0,3 5 0,5-1 0,2 1 0,0 5 0,1 6 0,1 4 0,1 6 0,1 0 0,-3 2 0,-7-2 0,-3-3 0,-6 1 0,-3-8 0,-5 1 0,-8-1 0,-8-1 0,-7-1 0,-9-1 0,-11 0 0,-11 0 0,-10 1 0,-15 0 0,-12-1 0,-11-1 0,-14 1 0,-17 0-904,-35-1-4901,-10 1-516,-22-3-129,-14-2-903</inkml:trace>
  <inkml:trace contextRef="#ctx0" brushRef="#br0" timeOffset="47689.7276">6585 12230 2967,'10'-26'3354,"3"26"387,-12-15 0,20 15-129,-16-13-387,24 15 0,-18-12-645,20 14-774,-11-4-645,6 0-258,-10 0-129,2 1-387,-18-1 129,0 0-258,-21 13 0,-13-10 1,-16-3-259,-11 0 0,-13 0 0,-9 0 0,-6-6 0,2 2 0,2 4 0,7 0 0,10 1 0,11 8 0,11-4 0,6 4 0,15 2 0,6-4 0,7-5 0,12-2 0,-14 3 0,14-3 0,0 0 0,0 0 0,0 0-2968,0 0-3095,10-4-129,-10 4-258,26 0-645</inkml:trace>
  <inkml:trace contextRef="#ctx0" brushRef="#br0" timeOffset="48262.7604">6135 12593 7998,'44'66'6192,"-21"-29"-258,2 10-129,-7-18-1935,7 17-2967,-12-2-258,1-1-129,-8-9-129,-4-4 0,-2-14-257,0-16-130,-21 0 0,7-16 0,-4-14 0,4-4 0,1-13 0,7-4 0,6-1 0,4 3 0,12 2 0,8 10 0,5 3 0,4 5 0,6 8 0,-3 8 0,-1 7 0,0 5 0,-5 4 0,-9 11 0,-7 5 0,-13 0 0,-3 1 0,-16-3 0,-9 2 0,-2-2 0,-4-7 0,4-6 0,0 4 0,9-3 0,6 5 0,10 4 0,5 3 0,14 0 0,7 10 0,8-1 0,5 2 0,6 3 0,0-3 0,5 0 0,-6-8 0,-6 0 0,-5-10 0,-9-5 0,-9 0-130,-20-13-4901,-2-4-1032,-11-9-258,-6-1-516</inkml:trace>
  <inkml:trace contextRef="#ctx0" brushRef="#br0" timeOffset="49101.8085">4443 12976 13416,'49'30'6063,"-31"-32"-129,-2-13-387,-16-37-4773,-8-15-387,-18-26 0,-9-18-128,-5-23-259,-1-13 0,-5-1 0,5 8 0,9 14 0,8 20 0,10 15 0,7 21 0,5 22 0,2 15 0,6 11 0,-6 22 0,14-16 0,-14 16 0,0 0 0,0 0 0,5 8 0,-5 12 0,-6 6 0,-1 2 0,-5 8 0,1 3 0,-2 2 0,1-4 0,3-9 0,-2-4 0,3-11 0,8-13 0,-14 0 0,8-13 0,6-16 0,0-5 0,2-10 0,5-4 0,3-5 0,3-1 0,2 7 0,1 10 0,2 5 0,4 10 0,-1 15 0,6 10 0,0 20 0,6 9 0,6 9 0,-3 0 0,0 5 0,-3-1 0,-2-7 0,-6-11 0,-4-10 0,-21-17 0,10 9-1162,-25-18-4643,0-18-258,-17-11-387,-6 0-516</inkml:trace>
  <inkml:trace contextRef="#ctx0" brushRef="#br0" timeOffset="49528.8329">3132 12002 13158,'-1'37'6063,"1"-4"-258,7 17-258,-6 8-4773,6 7-387,-5-5 129,2 1-387,3-9 0,-1-7 130,0-12-259,3-6 0,3-13 0,2-6 0,3-3 0,6-5 0,1 0 0,5-8 0,1-1 0,2 1 0,-2 1 0,0 0 0,-5 1 0,-7-2 0,-4 5-904,-14-14-3224,0 17-1548,-15-12-387,-4 5-387,-8-5-387</inkml:trace>
  <inkml:trace contextRef="#ctx0" brushRef="#br0" timeOffset="49694.8424">3222 12429 9030,'14'0'5547,"-14"0"-516,10-17-258,-4-5-3999,-3 3-1161,7 2-3096,-9-3-1161,-1-4-645,0 5-387</inkml:trace>
  <inkml:trace contextRef="#ctx0" brushRef="#br0" timeOffset="49861.852">3144 12103 11352,'12'-49'6192,"0"17"-387,6-1-258,-3-9-3225,4-4-1935,-6-2-387,2-5-516,6 18-3483,-7-1-1677,3 7 0,-4 9-645</inkml:trace>
  <inkml:trace contextRef="#ctx0" brushRef="#br0" timeOffset="50581.8932">10150 10911 12126,'48'-4'6450,"-29"4"-645,-19 0 0,0 0-4902,-28 0-258,-25 0 0,-17-1-257,-14-4-388,-13 1 0,-6-3 0,-5-1 0,2 4 0,13-9 0,11-1 0,12 3 0,16 7 0,11-4 0,13 7 0,17 1 0,13 0-904,3 9-4256,2 8-903,15 7-387,-3-7-258</inkml:trace>
  <inkml:trace contextRef="#ctx0" brushRef="#br0" timeOffset="50934.9134">9495 11301 10062,'29'31'6192,"-16"-9"-258,-2 0-258,14 17-4515,-15-4-258,9 13-258,-5 4-129,0 2-387,-2 3 0,-3-3 0,0-10 0,-6-7-258,-1-7 129,-2-18-645,-3 3-2064,-8-22-2967,2-13-129,-6-14-645,-1-4-516</inkml:trace>
  <inkml:trace contextRef="#ctx0" brushRef="#br0" timeOffset="51285.9333">9473 11426 3225,'-8'-33'6063,"7"19"-258,1-1-387,0-16-2451,14 20-645,-7-18-774,15 11-387,-3-5-258,9 1-258,1 1-129,8 5 0,0 5-258,4 11 0,-2 3-129,1 14 129,-8 4-129,-9 11-129,-10 5 0,-13 1 0,-12-4 0,-14-5-129,-10-4-258,-16-17-1032,6 2-4128,-7-7-387,11-2-387,5-5-774</inkml:trace>
  <inkml:trace contextRef="#ctx0" brushRef="#br0" timeOffset="54313.1066">12860 12183 9933,'-9'12'6063,"9"-12"-129,0 0-387,0 0-4644,0 0-129,0 0 0,0 0-129,12-13-129,4 1-258,9 2 0,8-7 0,10 0 0,10 5-258,9 2 129,8 3 129,9 4-129,8 3 1,8 0-130,5 0 0,8 0 0,2-2 0,8-10 0,1-2 0,3 2 0,4-3 0,-3-3 0,-2 9 0,-7-3 0,-3 5 0,-3 5 0,-6-3 0,-6 0 0,-5 0 0,-4-3 0,-9-6 0,0 0 0,-11 1 0,-9 4 0,-7-3 0,-11 3 0,-11-1 0,-11 1 0,-3 8 0,-15 1 0,0 0 0,0 0 0,-5 14 0,-7-1 0,1 6 0,-1 5 0,-3-7 0,4 2 0,1-1 0,4-5 0,6-13 0,0 0 0,0 0 0,11-1 0,3-12 0,3-11 0,-2 2 0,4-5 0,-3-2 0,-3 7 0,-5-3 0,-8 2 0,-1 3 0,-14 4 0,-4 3 0,-7 1 0,-6 1 0,-5 1 0,-1 6 0,-7-11-1291,17 13-4127,-12-11-645,12 4-516,-2-9-129</inkml:trace>
  <inkml:trace contextRef="#ctx0" brushRef="#br0" timeOffset="54938.1423">13406 11171 14190,'20'91'5934,"-3"-23"0,-3-13-1935,2 21-3483,-3-6 0,-4-5-258,-1-7 0,-5-8-129,-2-15 0,-1-6 0,0-11-129,0-4 0,0-14 0,0 0 0,0 0 129,-9-15-129,9-3 0,2-1 129,6-4 0,6-5-129,3 0 129,4 9-129,4 2 129,3 6-129,0 7 130,2 1-130,-1 6 0,-1 14 0,-5 10 0,0 1 0,-6 1 0,-4 0 0,-5 2 0,-2-3 0,-5-3-388,-1-8 1,0-1-1032,-16-16-4128,16 0-387,0-15-258,0-1-774</inkml:trace>
  <inkml:trace contextRef="#ctx0" brushRef="#br0" timeOffset="55281.1618">13935 11531 11481,'36'0'6063,"-15"9"-129,-6-1-387,-1 13-4773,-2-1-129,-2 6-129,-1-1-129,0 4 0,-2-1-129,0-3 0,1 7-129,4-10 129,-2-7-128,3-3-130,0-3 0,4-6 0,-4-1 0,1-7 0,-3-10 0,1-4 0,-5-5 0,3-1 0,-9-6 0,2-3 0,-3 3 0,0 2 0,-3 1 0,-8 7 0,11 21-1807,-35-9-3998,21 9-258,-7 9-516,6 5-258</inkml:trace>
  <inkml:trace contextRef="#ctx0" brushRef="#br0" timeOffset="57293.277">16755 10519 9288,'19'28'5934,"-3"17"-516,-3 8 129,5 17-5031,-10 15 129,1 19-129,-6 10-129,-1 16 0,-2 9 0,0 14-129,-1 8-129,-1 12 129,-2 4-129,4 6 0,0 8 0,0-2 129,5-6-129,3-4 129,-1-9 0,5-8 0,1-12-258,-2-10 258,2-21-129,-1-10-129,-1-15 129,-3-14-258,0-12 129,-2-20 0,-1-10 129,-2-9-129,-1-11 129,1-7 0,-3-11-129,0 0 129,0 0 0,0 0-129,13 2 0,-13-2 0,0 0 129,13-1-129,-13 1 0,14-3 0,-14 3 0,20-1 0,-4 1 0,3 0 129,8 1-129,3-1 0,9 5 0,6-3 129,7 3-129,7-1 130,8-1-130,11 2 0,8 2 0,7 3 0,8 0 0,3 0 0,7 2 0,6-4 0,5-2 0,-1-3 0,1-3 0,2-5 0,2-3 0,4-4 0,3-4 0,0 1 0,-2 2 0,1 4 0,0 5 0,3 3 0,1-4 0,-4 1 0,-4-1 0,1 0 0,-2-4 0,2 0 0,0 1 0,-1-3 0,-4 6 0,0 5 0,-2 0 0,-1 3 0,-1 9 0,-1-3 0,-5 2 0,-5-2 0,-2-1 0,-4-1 0,-4-2 0,-6-3 0,-6 1 0,-4-3 0,-5 4 0,-5 0 0,-10-3 0,-4 2 0,-10-1 0,-4 1 0,-10-1 0,-7 0 0,-7-2 0,-6 0 0,1 0 0,-16 0 0,11 5-1936,-28-5-3740,-1-1-516,-15-8-516,-11-1-645</inkml:trace>
  <inkml:trace contextRef="#ctx0" brushRef="#br0" timeOffset="57947.3144">18419 13198 12900,'61'22'6063,"-48"-19"-258,-7 8-129,-19-11-4902,-18 3-129,-19-3-258,-13-1 130,-10-7-517,-8 2 0,-4-4 0,6 6 0,6-4 0,14 4 0,9-3 0,13 2 0,9 4 0,11 1 0,17 0-130,-15-1-2063,17 12-3483,-2-11-258,16 19-645,-16-19-387</inkml:trace>
  <inkml:trace contextRef="#ctx0" brushRef="#br0" timeOffset="58441.3427">18005 13676 12900,'31'78'5934,"-14"-24"-387,-10-8 0,6 5-5031,-12-7-129,-1-6-129,-4-10 0,-6-10-387,1-11 258,-2-10 129,-2-19-258,4-7 129,0-13-129,5-2 258,3-5-258,1-4 129,7 5 0,11 8-129,4 6 0,5 8 129,2 8-129,1 12 0,1 6 0,-3 12 0,-3 8 0,-10 4 129,-8 4-258,-7 2 129,-11-1 0,-12-5-129,-9-8-129,-10-13-516,6-3-3870,-16-11-1161,10-10-129,0-9-516</inkml:trace>
  <inkml:trace contextRef="#ctx0" brushRef="#br0" timeOffset="59026.3762">18484 10585 11481,'22'9'6192,"-16"16"-387,-22-20 0,-14 6-4902,-18-8-129,-10 4-129,-10-6-258,-3-1 129,-3-3-257,8-2-259,11-4 0,10 2 0,12 4 0,11-2 0,9 1 0,13 4 0,0 0 0,0 0 0,11-1-517,-11 1-1547,20 0-3741,-13 10-129,2 14-645,-5 0-516</inkml:trace>
  <inkml:trace contextRef="#ctx0" brushRef="#br0" timeOffset="60666.47">18087 13147 4773,'0'18'5676,"0"-18"-387,-17-3-129,6-18-2580,1 1-2064,-9-12 258,6 2-129,-10-11-258,8-1 129,-6-7 0,3 1 0,3-7 0,0 1-129,2-9 129,1 2-258,-3-7 0,4 4 0,0-4-258,0 1 129,0-2-129,1-1 129,-1 2-258,3-1 129,1 5 129,2 4-129,2 2 129,2 9-129,1-1 129,1 7 0,5 3 0,2 5 0,0-2 0,2 0-129,-2-4 129,0-1-129,0-1 0,-1 3 0,1-6 0,-2 7 0,1 4 129,-1 1-129,2 4 129,1 0-129,0 3 129,2 4 0,3 0-129,-1-3 0,2-7 129,-2 0-258,1-2 0,-2 7 129,2-5 0,-4-1-129,0 5 129,-1 4 129,-1 2 129,-1 10-129,-2-1 0,2 2 0,-7 12 129,11-8-258,-11 8 0,0 0 0,0 0-129,12-9 258,-12 9-258,0 0 129,0 0 0,0 0 0,12-10 0,-12 10 129,0 0-129,0 0 0,0 0 0,0 0 0,0 0 129,0 0-129,0 0 129,0 0-129,0 0 0,0 0 0,6 10 0,-1 4 129,-2-2-129,2 8 0,-3 2 0,2-1-129,2 4 258,-4-1-129,-1 0 0,1-7-129,-2 3 129,0-20 0,0 16 0,0-16 0,0 10 0,0-10 129,0 0-129,0 0 0,6-12 0,-2-5 129,2-4-129,-3 1 0,7-9-129,-7-2 258,1-6-258,-2-1 129,-1 7-129,-1 7 129,0 4 0,-1-5 0,1 25 0,-13-15 0,1 12 129,-2 4-129,-2 4 0,-3 2 0,-3 3-129,0 0 129,1-3 0,0 2 0,4-2-129,3-1 258,14-6-258,-19 4-129,19-4-258,-11 0-903,11 0-3870,0 0-645,0 0-387,-1 9-516</inkml:trace>
  <inkml:trace contextRef="#ctx0" brushRef="#br0" timeOffset="63261.6184">17123 10630 7353,'17'5'6063,"-10"15"-387,9 14-387,-4-1-3483,8 23-774,-8 0 0,7 7-516,-6-5-129,2-2-129,-5-13 0,0-10-129,-6-15 0,-4-18 0,0 0-258,-9-17 129,-3-17 0,-3-11 129,1-4-129,0-2 258,1-3-258,6 6 129,7 5-129,2 3 0,12 12 0,9 16 0,4 5 0,1 7-129,0 8 129,-2 6 0,-6 4-129,-5 2 129,-14 3 0,-3-5-129,-16-6-129,-10-9-129,-2 4-903,-15-13-4257,6-3 129,-2-12-774,10-1-387</inkml:trace>
  <inkml:trace contextRef="#ctx0" brushRef="#br0" timeOffset="63546.6347">17457 10198 10062,'21'-5'5934,"-6"26"-516,-15 1 129,1 10-4902,-3 1-129,-6 6-258,-4-7-129,-1 2-129,0 0-387,-2-13-129,8 11-1806,7-32-3096,-14 17-129,14-17-516,0 0-387</inkml:trace>
  <inkml:trace contextRef="#ctx0" brushRef="#br0" timeOffset="63794.6489">17514 10432 6837,'35'8'6063,"-19"-1"-516,-16-7-387,14 10-2709,-14-10-1806,-14-3-129,-7-9-387,-6 0 0,-10-10 0,-1-3-129,-1 4-516,-6-12-774,17 9-3999,-2 2 0,12 9-645,3-3-258</inkml:trace>
  <inkml:trace contextRef="#ctx0" brushRef="#br0" timeOffset="64070.6646">17312 10131 9417,'38'59'5934,"-19"-30"-516,3 17 0,-2-6-4902,2 0-129,-7-1-258,0-8-516,0 5-1290,-8-19-3612,2-4-258,-9-13-387,10-7-258</inkml:trace>
  <inkml:trace contextRef="#ctx0" brushRef="#br0" timeOffset="64238.6743">17531 10210 9933,'-4'34'5805,"-16"-18"-387,-2-4-516,-2 3-6063,-13-8-3870,1-4-258,0-3-645,8 0-258</inkml:trace>
  <inkml:trace contextRef="#ctx0" brushRef="#br0" timeOffset="65093.7231">20779 11351 9417,'47'0'6192,"-27"0"-516,2 7-129,-3-7-4644,-19 0-129,0 0 0,-18 4-258,-19-2 0,-9-2-129,-13-6 129,-5 3-129,-8-2 129,4 2-129,3-4-128,12 2-259,8 0 0,12 4 0,10-2 0,7 0 0,16 3 0,-14-1 0,14 1 0,0 0-130,8 7-1031,-8-7-3612,7 10-1419,-2 2 0,6-1-645</inkml:trace>
  <inkml:trace contextRef="#ctx0" brushRef="#br0" timeOffset="66993.8319">18005 14067 6321,'0'24'5676,"0"-24"-516,0 0-129,2 11-3612,-2-11-129,1-9-387,-1-5-129,1-1 0,-1-14-258,2 1 129,-2-14-258,3-6 0,-3-7-258,3-4 258,0 0-129,3 6-129,2 1 0,5 5 0,0 11 0,6 9-129,3 6 0,3 14 0,-1 2 0,2 5 0,-1 15-129,-4 6 129,0 4-129,-6 4 129,-4 5-129,-9 1 258,-2-3-258,-1-3 129,-12-8 0,-6-4 0,-4-4 0,-3-1 0,-2-10 129,1-2-258,2 3 129,5-2 0,4-1 258,3 0-258,13 0 129,0 0-129,0 0 0,6 16 129,8-5 0,3 4-129,5 5 0,2 1 258,4 4-129,2-3 0,0 4 258,0 0-258,-2-4 129,-1-1 0,-4-3-129,-3-4-129,-3-4 0,-6 0-258,-11-10-516,0 0-3999,0 0-903,-17-3-258,1-8-903</inkml:trace>
  <inkml:trace contextRef="#ctx0" brushRef="#br0" timeOffset="70663.0417">17156 10752 4773,'11'-10'6063,"-11"10"-645,13 0-129,-13 0-3612,14 10-129,-14-10-516,22 19-258,-5-3-258,10 11 0,1 1 0,9 5-129,1 2 0,4 2-129,-2 0 0,-1-3-129,-4-6 129,-9-9-387,-5-2-258,-21-17-1032,0 0-4128,0 0-129,-17-14-645,-5-4-516</inkml:trace>
  <inkml:trace contextRef="#ctx0" brushRef="#br0" timeOffset="71544.0921">20508 11817 8385,'0'-20'6321,"0"20"-645,11 0 0,5 17-4386,-11 6-387,8 21-258,-5 3-387,2 14-129,-2 5-129,2 5 129,-3 1-129,0-6 0,-4-11-129,-2-13-129,1-6-129,-2-19-645,0-2-2967,0-15-1548,-11-19-258,2-8-645</inkml:trace>
  <inkml:trace contextRef="#ctx0" brushRef="#br0" timeOffset="71838.109">20533 11962 6837,'4'-52'6063,"-1"24"-387,6 4-258,-2-4-3870,9 12-516,-3 0-129,8 16-387,3 5-129,6 14 0,0 9-258,1 8 129,-3 5-129,-3 5 0,-11-5 0,-6-4 0,-8-5-129,-16-10 129,-10-6-129,-7-7 0,-1-9-129,-3 0-258,5 0-1161,-3-5-3741,12 3-387,6-1-387,17 3-645</inkml:trace>
  <inkml:trace contextRef="#ctx0" brushRef="#br0" timeOffset="73190.1863">18685 10536 2322,'-4'-12'5418,"4"12"0,0 0-387,8 0-2967,-8 0-903,15 2 0,-15-2-516,15 4-258,-15-4 0,21 4 0,-21-4 129,24 2-387,-9 1 129,5 4 0,1 0-129,8 5 129,-1-1-129,6 6 0,2-1 0,2 3 129,1-4-129,5 4 0,-2-5 0,3 5 129,5-4-129,1-1 0,4 1 0,0 0 129,2 2-129,2 5 258,0-4-258,-3 5 129,2-6-129,-5 8 129,-1-7-129,-1 5 0,-5-5 0,2-2-129,-9 0 129,4-6 0,-9 5 0,-1-6-129,-5 5 0,-1-1 129,-2 0-258,-4-7 129,-3 7-258,-6-3-258,1 6-645,-13-16-3999,0 0-516,-8-5-387,-3-8-645</inkml:trace>
  <inkml:trace contextRef="#ctx0" brushRef="#br0" timeOffset="73586.2089">20081 10774 6063,'10'-3'5934,"12"3"-387,-10 7-387,14 12-3612,-13-9-516,9 19-258,-2-1-129,5 5-258,-1-1 0,3 6 0,-3-5-129,-1 2 0,-4-2 0,-2-9-129,-6-2-129,-7-1 129,-4-9-129,0-12 0,-20 21 0,-2-21 129,-9 0 0,-8 1 0,-9-2 0,-3-6 0,-3 2-129,0-3 0,4 4 0,2 0-258,8 4-258,0-1-774,18 7-4128,-1 2-387,7-1-258,2-2-645</inkml:trace>
  <inkml:trace contextRef="#ctx0" brushRef="#br0" timeOffset="82673.7287">7131 12097 2322,'0'0'5160,"-13"8"129,13-8-387,-1 15-3225,1-15-645,0 0 129,0-23 0,10 14-387,2-15-129,9 1 0,2-13-129,9 0-129,1-7 129,13 3-129,-3-3 0,9-6 0,2 5 0,3 2 0,-2-2 0,2 5-129,-3 0 0,-1 5 0,-4-4-129,0-4 0,-4 4 0,-2 5-129,-2-4 0,0 3 129,-2-2-129,-3-1-129,-1 8 129,-5 7 129,-1-4-129,1 3 0,-4 5 0,1 1 0,-3 5 129,6 0 0,-4-4 0,2 1-129,-2-2 0,3-1 0,-2 0 129,0-4-258,-2 2 129,-2 3 0,-2 2-129,-2 1 258,-1 5-129,-3-2 0,-4 4 129,-11 7-129,19-9 0,-19 9 0,14-13 0,-14 13-129,13-14 129,-13 14-129,12-10 129,-12 10 129,10-13 0,-10 13 0,0 0-129,0 0 129,7 8-129,-7 3 129,0 2-129,-3 8 0,-2 3 0,-2 5-129,2-7 129,1 3 0,-1-6 129,4-2-129,1-17 0,-1 12 0,1-12 258,2-13-258,5-3 0,3-7 129,0 1-129,1-7 129,1 2-129,-2 1 0,-1 4-129,-3 8 129,0-4 0,-6 1 0,0 3 0,0 14-129,-15-20 129,2 10 129,-4 4-258,0-9 258,-6 8-129,2 5 0,-1-2 0,3 3 0,-1 1-258,2 0 0,5 7-516,-11-7-3354,12 14-1548,-3 6-258,7 6-645</inkml:trace>
  <inkml:trace contextRef="#ctx0" brushRef="#br0" timeOffset="83116.7541">7941 10875 9417,'10'-10'6321,"4"10"-903,-14 13 129,0 26-4257,-5-6-774,-5 9 129,-7 9-387,-1 7 258,1 6-258,-1 9 0,3 2 0,4 2-129,4-3 0,3-2 0,4-7 0,0-6-258,0-4 258,5-13-129,0-9-129,-2-6 129,-1-6-387,0-6 0,0 1-516,-2-16-2064,0 0-2709,0 0-258,0 0-387,3-18-387</inkml:trace>
  <inkml:trace contextRef="#ctx0" brushRef="#br0" timeOffset="83537.7781">8312 11552 9546,'7'27'6450,"-21"-14"-387,-16-12-258,-6-1-4128,-23-8-1032,-13-16 0,-17-11-129,-5 3 0,-3-12-129,7 1-258,9 3 129,11 5-128,18 4-130,11 7 0,15 4 0,12 3 0,8 6 0,6 11 0,0 0 0,0-11 0,0 11-646,0 0-515,14 17-4386,-14-5-516,1 9-258,-1-8-387</inkml:trace>
  <inkml:trace contextRef="#ctx0" brushRef="#br0" timeOffset="85069.8658">19305 10235 9159,'10'11'6063,"-3"8"-645,-3 1 129,10 7-4644,-8-1-129,6 5-129,-6-4-258,3-3 0,-2-3-129,2-1 0,-9-20 0,23 17-129,-10-17 129,3 0-129,4-13-129,1-3 129,3-13 0,1-4 129,5-9-129,1-6 0,2-10 0,1-7-129,3-2 0,2 2 129,3 3-129,-2 4-258,4 15 0,-4 2-516,13 26-4128,-16 7-903,2 13-387,-8 10-516</inkml:trace>
  <inkml:trace contextRef="#ctx0" brushRef="#br0" timeOffset="88697.0732">3374 11696 9933,'30'-17'5676,"-15"10"-258,-2-4 0,4 6-4128,-12-9-387,-5 14-258,12-17-258,-12 17 129,0 0-258,0 0 0,-2-12 0,2 12-258,-18 0 129,8 2 0,-4 4 0,-1 3-129,-3 4 258,3-2-129,-9 3 129,2 2-129,-3-2-129,0 1 129,-1-2 0,-1-2 0,-2-2-129,3-4 0,1 1 0,4 2 0,2 0 259,4-2-259,2 0 0,13-6 0,-18 16 0,14-3 0,1-1 0,3-2 0,0 5 0,3 2 0,4 2 0,3 1 0,0 3 0,3 3 0,2 4 0,-1 5 0,1 0 0,-2 6 0,2 0 0,-4 6 0,0-5 0,-4 3 0,0-7 0,-2-2 0,0-9 0,-3 2 0,3-5 0,-3-7 0,1 0 0,-1-6 0,0 1 0,-2-12 0,6 20 0,-6-20 0,6 15 0,-6-15 0,5 12 0,-5-12 0,0 0 0,7 12 0,-7-12 0,0 0 0,0 0 0,0 0 0,0 0 0,6 11 0,-6-11 0,0 0 0,0 0 0,7 12 0,-7-12 0,0 0 0,0 0 0,0 0 0,0 0 0,14 7 0,-14-7 0,13-6 0,-3 1 0,3 1 0,2-6 0,4 0 0,5 1 0,-2-1 0,5-3 0,0 2 0,0-3 0,0-4 0,-2 2 0,0-1 0,-3 0 0,-1 2 0,-3 3 0,1 0 0,-2 5 0,-4-3 0,1 10 0,-14 0 0,11 0 0,-11 0 0,0 0-517,-20 3-1289,5-3-3612,-13-3-516,2-9-129,-10-7-645</inkml:trace>
  <inkml:trace contextRef="#ctx0" brushRef="#br0" timeOffset="89103.0964">3267 12278 11481,'0'0'5934,"0"0"-516,17 10-903,-17-22-3225,0 12-387,15-26-258,-5 11-129,2-9 0,3 5-129,4-1-129,0-3 0,5 8-129,0-3 0,-2 2 0,2 7 0,-6 1-129,0 3 0,-5 2 130,-13 3-260,15-3-128,-15 3-645,2 15-4386,-7-9-516,-4 10-129,-2-4-516</inkml:trace>
  <inkml:trace contextRef="#ctx0" brushRef="#br0" timeOffset="99337.6818">19760 14708 22446,'-1707'51'645,"1496"-69"-258,-9 2-129,-11 4-129,-13 7 129,-13 2-258,-10 3 0,-12 9 0,-9 2 0,-9-4 129,-9-5-129,-11-3 387,-11-13-258,-2-7 129,-11-7 129,-4-5-129,-9-3 129,-6 0-129,-8 3 129,-7 3 0,-8 12 0,-6 4-129,-5 8 0,-7 0 0,1 3 129,-2-3-129,-3 1 0,-1-10-129,0-12 0,-6-3 0,3-7 0,-9 2 129,6 5-258,1 1 129,11 0-129,9 14 129,11 10 0,13 4 0,13 5 129,10 5-129,15-1 129,5 0 0,10-2 129,8-3-258,11-3 129,10-3 0,19-7-129,11-9 0,12 1-129,18-5 0,15-2-129,13 4-516,9-17-1677,26 14-3096,12-1-258,31 4-516,27-3-516</inkml:trace>
  <inkml:trace contextRef="#ctx0" brushRef="#br0" timeOffset="100141.7277">2293 14512 9546,'0'0'5805,"-11"17"-387,6 4-129,3 16-3354,-1 8-1290,2 8-258,-5 6 0,5 12 0,-2 1-258,3 6 258,0-6-258,1-1 0,5-9 0,3-8 0,2-12-129,3-10 129,5-18-129,2-9 0,5-5-129,9-13 129,2-7 0,3-2 129,1-10 0,-3 2-129,-1-2 0,-7-6 0,-5-1 129,-13 2-258,-10-2 129,-3 6-129,-12 6 0,-6 9 129,-7 7-129,4 10 129,-1 6-129,5 18 258,9 10-129,9 3 0,4 8 129,17-1-129,11 6 129,9-2 0,11-5-258,4-7 0,7-2-645,-13-14-4386,11-1-387,-10-16-258,-1-2-387</inkml:trace>
  <inkml:trace contextRef="#ctx0" brushRef="#br0" timeOffset="100608.7545">3510 14618 12900,'-39'-14'5805,"14"14"-387,-10 0-129,0 8-5031,-4 13-129,4 7 0,3 13 0,14 6 0,6 10 129,12 9 0,8 2-129,14-1 129,8-8 0,9-2-129,7-10 0,7-10 0,6-11-258,-5-14-258,5-5-387,-16-16-4515,4 0-387,-13-12-258,-5-9-258</inkml:trace>
  <inkml:trace contextRef="#ctx0" brushRef="#br0" timeOffset="101289.7934">3744 14572 11868,'36'24'5805,"-28"-2"-387,5 10 0,-16 8-4644,9 18-387,0 2-129,-1 9-129,5 8 129,3-6-129,0-7 0,3-12 129,-4-17-129,4-20 0,-3-15-129,1-21-129,-1-15 129,-4-8-258,3 0 129,-2-3-129,5 15 129,-3 15 0,5 12 129,-1 13-129,4 21 258,5 12-129,0 1 129,4 6 0,0-6-129,0-6 0,0-11 129,-2-13-129,-3-12 0,-3-15-129,-4-4 0,-3-11 0,-6-2 129,-4-7-129,-4 5 0,0 7 129,-6 7-129,-6 8 129,-1 12 0,0 7 0,-1 9 0,2 13 129,2 2-258,4-2 129,5 0-129,1-5 258,7-5-129,6-9 0,1-3 0,4-7 0,-1-4 129,0-9-129,-2 1 0,-3 1 0,-3 0 0,-9 11 129,0 0-129,0 0 0,0 0 0,8 22 129,-7-4-129,6 5 129,2 1-258,5-2 129,7 1-129,1-10 0,8-5-387,-4-15-645,12-1-4128,-14-18 0,3-6-516,-10-11-387</inkml:trace>
  <inkml:trace contextRef="#ctx0" brushRef="#br0" timeOffset="101501.8056">4562 14489 10965,'5'-10'5805,"23"45"-258,-12 16-129,8 21-4257,-2 18-645,0 8-129,-3 2-129,1 2-258,1-6 0,-3-14 129,3-13-774,-5-28-645,11-19-3870,-15-22-258,3-17-387,-8-24-387</inkml:trace>
  <inkml:trace contextRef="#ctx0" brushRef="#br0" timeOffset="101658.8146">4856 14839 9804,'-11'-44'5676,"11"44"-645,-24 7 258,8 21-3612,-7-3-1032,-2 4-387,-4 0-258,-3-1-387,6 8-1290,2-15-3354,6 1-258,3-6-387,10-2-516</inkml:trace>
  <inkml:trace contextRef="#ctx0" brushRef="#br0" timeOffset="102517.8637">4937 15123 10320,'20'29'5805,"-6"-26"-387,8-3 0,-2-8-3999,3 1-774,-4-16-129,-5 0-516,-3-2 0,-9-2-129,-4 7 129,-11 6-129,-5 4 0,-4 7 0,0 11 0,2 8 0,2 7 129,6 12 0,7-3-129,5 5 258,9-3-258,7-7 129,8-4 0,3-8-387,6-1-645,-10-14-4128,9-1 0,-6-14-645,-1 0-258</inkml:trace>
  <inkml:trace contextRef="#ctx0" brushRef="#br0" timeOffset="102777.8786">5208 14630 10965,'23'-28'5676,"-23"28"-387,13 9 0,-11 17-4644,9 19-129,-5 10-258,1 13 0,1 10-258,3 5-129,4 2-258,-2-15-258,11-1-3225,-8-23-1290,4-10-387,-3-17-258</inkml:trace>
  <inkml:trace contextRef="#ctx0" brushRef="#br0" timeOffset="102921.8867">5446 15083 10191,'0'0'5805,"2"8"-516,2 10 0,5 10-3354,4 7-2580,-12-15-4257,10 1-387,-1-5-258,6-4-645</inkml:trace>
  <inkml:trace contextRef="#ctx0" brushRef="#br0" timeOffset="103176.9014">5683 15141 11094,'26'-28'5805,"-23"16"-516,4-2-129,-7-1-4386,0 3-258,-7-6-258,-1 7-258,-2 2 129,10 9-129,-17 3 0,14 12 0,3 7 0,0 5 0,9 5 0,3-1 258,2-2-258,-3-5 129,1 0-258,-1-10-258,1-3-387,-12-11-4257,7-11-387,-6-7-258,4 5-516</inkml:trace>
  <inkml:trace contextRef="#ctx0" brushRef="#br0" timeOffset="103564.9236">5841 15122 8643,'27'33'5676,"-14"-13"-258,-1-8-258,0 10-3741,-12-22-774,16 4-387,-16-4 129,18-14-258,-8-8 0,7 0 0,1-7 0,5 1-129,3-1 129,1 4 0,0 1 129,0 5 0,-6 6 0,-2 2-129,-4 6 0,-15 5 129,11 0-129,-11 0 0,-2 11-129,-4 2 129,-1-1 0,4 5 0,3 4 129,0 8 0,10 0 0,4 1 0,3 4-129,0-3 129,0-1 0,-7-1-129,-6-8-258,-4-21 0,-20 9-645,-27-23-4386,5-13-516,-17-20-258,-1-7-387</inkml:trace>
  <inkml:trace contextRef="#ctx0" brushRef="#br0" timeOffset="103694.9311">5681 14691 13416,'41'31'5934,"-18"-16"-516,2 3-1032,8-5-9417,-19-8-258,1-3-516,-1-5-516</inkml:trace>
  <inkml:trace contextRef="#ctx0" brushRef="#br0" timeOffset="103861.9405">6202 14691 11997,'5'13'5676,"-5"3"-258,-9-6-516,9-10-5676,-14 28-4128,1-15-258,13 10-516,0-8-516</inkml:trace>
  <inkml:trace contextRef="#ctx0" brushRef="#br0" timeOffset="104429.9731">6964 14768 9159,'6'54'6321,"1"-6"-516,10 23-129,-6-9-2580,7 22-2709,-10-6-129,-4-6-129,-2-14 0,-1-12 0,-1-26-129,0-20 0,-12-33 0,7-16 0,0-18 0,5-19 0,0-4 0,8-5 0,9-3 0,6 9-129,6 24 129,2 9 0,2 27 0,0 22 0,-5 17 129,-7 23-129,-9 18 0,-12 12 258,-10 1-387,-13 1 0,-10-8-258,-12-20-645,8-3-4386,-10-20 0,12-2-645,4-15-387</inkml:trace>
  <inkml:trace contextRef="#ctx0" brushRef="#br0" timeOffset="104709.9891">7263 14916 8514,'42'92'6192,"-28"-34"-516,-5-1-129,2 10-2193,-1-19-3096,-8-10-129,0-10-129,2-9 129,-4-19-129,17-5 0,-2-18 0,6-7 0,4-2 0,7 0 129,4-5-129,1 8 0,-1 9-129,-2 2 0,-4 14-516,-10-6-3612,0 10-1161,-20 0-387,20 6-258</inkml:trace>
  <inkml:trace contextRef="#ctx0" brushRef="#br0" timeOffset="104889.9994">7809 15126 11481,'18'73'5805,"-9"-35"-387,-8-9-645,11-1-5160,-4 1-2838,-8-16-1806,0-13-387,7 0-516,0-11-129</inkml:trace>
  <inkml:trace contextRef="#ctx0" brushRef="#br0" timeOffset="105001.0058">7874 14948 9030,'-6'-32'4902,"6"32"-3612,6 2-1290,-6-2-4773,17 23-516</inkml:trace>
  <inkml:trace contextRef="#ctx0" brushRef="#br0" timeOffset="105290.0223">8060 15049 9546,'7'86'5676,"-4"-42"-387,-3-7-129,0 0-3999,0-8-774,-5-12-129,5-17-129,0 0-129,0 0 0,9-23 0,7 2 0,3 6 0,4-7 0,4 8 0,2 6 0,3 8 129,-2 8-129,0 14 129,-7 4-129,-3-3-258,-3 10-387,-15-16-1290,0 8-3096,-4-10-387,2-15-129,-15 1-774</inkml:trace>
  <inkml:trace contextRef="#ctx0" brushRef="#br0" timeOffset="105538.0364">8491 15140 10062,'16'0'5676,"-5"18"-516,-11-18 129,-10 29-4257,-2-5-516,-1 1 0,1 5-258,6 2 0,6-2-129,7 4 0,11-5-129,6-5 129,3-7-258,1-8-258,7 3-1290,-15-12-3612,-1-4 129,-8-13-516,-6-3-387</inkml:trace>
  <inkml:trace contextRef="#ctx0" brushRef="#br0" timeOffset="105850.0543">8728 15224 12126,'29'64'5934,"-15"-29"-387,-1-7-387,-1 4-5160,1 2-1548,-13-34-3612,5 10-129,-5-15-516,0-13-516</inkml:trace>
  <inkml:trace contextRef="#ctx0" brushRef="#br0" timeOffset="105969.0611">8704 15079 9417,'-11'-10'5031,"11"10"-2838,0 0-2193,11 9-4515,6-1-774,1-7-516</inkml:trace>
  <inkml:trace contextRef="#ctx0" brushRef="#br0" timeOffset="106310.0806">9031 15204 10191,'24'119'5676,"-13"-56"-516,-6-5 0,-1-3-4644,-4-11 0,-2-15-258,-6-18 0,8-11-258,-20-24 129,13-14 0,-2-13 0,6-2 0,3-10 0,0 0 0,8 5-129,9 4 129,1 15-129,7 15 129,0 10-129,-1 13 0,-6 8 129,-5 17 0,-11 7-129,-4 5 0,-16-5 0,-8-6 0,-4-1-516,-9-21-1032,4-1-3741,2-10 129,11-11-645,3-12-516</inkml:trace>
  <inkml:trace contextRef="#ctx0" brushRef="#br0" timeOffset="106721.1041">9350 14752 10062,'4'45'5547,"-4"-21"-516,2 17 0,-2-7-4386,3 11-258,-3-4 0,6 5-129,2-5-129,6-2 129,5-1-258,6-9 258,3-5 0,2-12-129,1-12 0,-3-4 0,-6-16 0,-6-12-129,-6-2 129,-10-1-258,-9 3 0,-6 10 0,-5 12 129,-1 8-129,4 16 129,4 18 129,7 13-129,8 3 129,12 1-129,7-2 129,6-4 0,3-5-387,9-4-2322,-11-25-2709,-2-5 129,-6-4-645,-8-9-645</inkml:trace>
  <inkml:trace contextRef="#ctx0" brushRef="#br0" timeOffset="107938.1738">2739 15563 12513,'-28'7'5676,"28"-7"-258,0 0-1419,0 0-3354,-4 14-129,4-14 0,12 11-129,5-7 129,4-4-129,11-1-129,8-9-129,10 1 0,7 2-129,9-2 129,10 3 0,5 1 0,6 5-129,8 7 258,5 0-129,2-1 0,3-2 0,4-3 0,1-1-129,3 0 0,3-9 129,3-5-129,0-1 0,1 6 0,2 5 0,4 2 0,5 2-129,1 0 129,-3 4 0,2-2-129,0 4 0,0-6 129,6-7 129,3-1-129,1-5 0,1-1 129,3 2-129,5 7 0,6-2 0,-4 7 129,-3 6-258,-4 1 129,-1 3 0,-3 5 0,-3-3-129,-11-3 129,-7 4 0,-1-5-129,-7 1 129,-1-1 0,-5 5-129,-2 2 258,-7 2 0,3 4-129,-8-2 129,-3-1 0,-7-2 0,-7 0 0,-9-6 1,-5-10-130,-10 3 0,-5-7 0,-3-5 0,-9-2-130,-4 6-257,-7-7-1032,4 12-4128,-27 0-258,17 18-645,-17-1-258</inkml:trace>
  <inkml:trace contextRef="#ctx0" brushRef="#br0" timeOffset="151541.6677">10811 14977 17028,'35'153'5676,"-30"-84"-129,-5 2-4515,0 9-129,-2-4-387,-2 7-129,-6-10-129,1-11-258,-4-16 129,1-24-129,12-22 129,-18-29 0,16-29-129,2-25 129,2-21-129,10-9 129,10-4 0,3 4-129,8 13 0,2 17 0,3 17 0,1 24-129,2 25 129,-7 16 0,-4 15 0,-5 27 0,-10 12 0,-10 11 0,-7 9 0,-15-4 0,-10 1 129,-7-7-129,-7-10 0,-2-16-129,1-8 129,6-11 0,7-8 0,10-2 0,12 4 0,7 5 0,13 1 0,13 0-129,11 8 258,10 0-258,8 3 129,5 0-129,1-9 129,0-12 0,-7-4 0,-1-4 0,-16-16 0,-12-11 129,-15-5 0,-10-8 0,-16 6-129,-9 3 0,-7 7 129,-3 16-129,-1 11 129,9 13-258,9 15 0,8 11 0,10 1 129,7 4-258,18-3 129,7-11-258,12-1-258,-2-23-903,11-5-4128,-9-12 129,0-9-774,-11-13-258</inkml:trace>
  <inkml:trace contextRef="#ctx0" brushRef="#br0" timeOffset="152149.7025">11544 15402 10965,'5'42'5934,"3"-6"-387,8 14-129,-4-10-4386,9 18-516,-9-13-258,1-6-258,-3-13-129,1-20 129,1-9-129,-1-21 0,1-10 0,1-5 0,3-6 129,1 3 0,-2 3 0,2 18 0,-2 11-129,-3 10 258,-3 10 0,0 12-258,-4 9 129,-1-2 0,-1 3 0,1-9 0,0-5 0,-4-18-129,23 0 129,-8-15 0,4-14 0,5-5 0,2-3 0,0-1 129,-2 7-129,-1 4 129,-3 12 0,-5 13 0,-15 2-129,16 14 0,-14 5 0,-2 8-129,-2 2 129,-1 6-129,-1-3 129,4-4-129,0-4 129,10-9 0,10-1-129,6-6 129,5-8 0,6-3 0,-2-9 0,0-2 0,-6-1 0,-4-5 0,-9 6 129,-11-1 0,-7-2-129,-15 8-129,-7-3 258,-6 4-129,-2 4 0,1 4-129,2 2 258,4 3-387,13 9-129,12-14-258,3 28-903,10-21-3741,15 2-258,0-7-129,7-2-903</inkml:trace>
  <inkml:trace contextRef="#ctx0" brushRef="#br0" timeOffset="152701.7341">12369 15359 8127,'35'41'5934,"-13"-16"-387,-5 1-129,5 10-3612,-5-7-903,-2 5-516,-2-4 0,0 8-129,-3-11-129,2-1 0,-1-11-129,0-11 0,3-4 0,0-16 0,-1-7 129,-2-11-129,-2 3 129,1-5-129,-6-1 129,0 16 0,-4 4-129,0 17 387,0-11-387,0 11 0,0 15 0,0-2 0,5 11 0,2-7 0,4 1 0,5-6-129,1-5 129,3-7 0,2-7 0,0-4 258,0-8-387,-4-9 129,-2 0 0,-4-1 129,-8 1 0,-4 3-129,-1 12 0,-11 0 0,-3 10 0,0 3 0,0 17 0,3 4-129,4 10 0,8 7 129,2 2 0,12 5 0,8-8-129,7 5 0,4-13-258,0-8-645,14-6-4386,-11-15-129,1 0-387,-5-19-516</inkml:trace>
  <inkml:trace contextRef="#ctx0" brushRef="#br0" timeOffset="153249.7654">13296 15337 12513,'12'-8'6192,"2"8"-516,-8 21-258,-2 12-5160,0 18 0,-3 8-129,-1 3-129,0 8-129,0-7 129,-2-10-129,-2-14 258,-2-20 0,6-19-129,-14-35 258,8-18-129,-3-24 129,4-14 0,3-7-129,2-10 0,3 9 0,11 14 0,4 15-129,4 23 0,7 27 0,1 20-258,-3 26 258,-4 21 0,-10 8 0,-11 6 0,-6 5-129,-12-7-258,-17-12-387,-2-9-645,-8-24-4257,6-6-129,-3-8-387,20-14-258</inkml:trace>
  <inkml:trace contextRef="#ctx0" brushRef="#br0" timeOffset="153689.7906">13528 15383 10836,'46'108'5934,"-34"-54"-387,-10-12-129,2 4-4773,-4-20-387,0-26-129,-9 4 0,6-15 0,3-13-129,3-6 0,13-3 129,5 4 0,7 3-129,4 11 129,1 7-129,2 4 129,-6 4-129,-4 0 0,-8 8 0,-4 2-129,-11 0 129,-2-10 0,0 23 0,-5-7 0,-1 0 0,3 5 0,2-3 0,1 2 129,11-1-129,4-6 0,4-8 0,4-5 0,1-4 0,-4-5 129,0-7-129,-7-6 0,-4-5 0,-8 0 0,-4 8 0,-14 3-258,-5 10-387,-9-11-903,9 17-4128,-6 0 129,10 9-645,3-1-387</inkml:trace>
  <inkml:trace contextRef="#ctx0" brushRef="#br0" timeOffset="154141.8164">14301 15512 10191,'0'0'5934,"0"0"-387,-6 0 0,-11 1-5031,-3 5-129,-3 4-258,3 3 0,1 7 0,7-2-129,10 3-129,5-2 0,14-2 0,5-8 0,5-9 129,1-9-258,2-12 258,-5-16 129,-6-12 0,-6-6 258,-8-12-258,-5-1 129,-7 4-129,-7 7 129,-3 4 0,0 20-129,-3 17-129,6 16 0,5 21 129,6 13-129,3 16 0,6 11 129,7 8-258,8-1 0,5-4-129,2-14-258,3-2-258,-10-25-2451,9-3-2322,-9-18-387,1-4-129,-9-20-516</inkml:trace>
  <inkml:trace contextRef="#ctx0" brushRef="#br0" timeOffset="154433.8332">14503 15415 9417,'0'30'5934,"7"-2"-516,9 7-129,-3-7-4386,9 3-645,-5-5 129,2-8-516,5-11 129,0-7-129,-1-5 0,-4-15 129,0-10 0,-6-3 0,-2 4-129,-4 1 387,-6 7-129,1 10 0,-2 11 129,0 0-129,0 25 0,4 4-129,0 2 129,5 0-387,0 0 129,-1-11-387,11 0-1419,-6-20-3483,5-6 0,-5-13-645,5-7-258</inkml:trace>
  <inkml:trace contextRef="#ctx0" brushRef="#br0" timeOffset="154857.8573">14953 15369 9288,'10'17'5805,"-10"-17"-258,0 0-258,-2 19-4386,2-19-258,-19 6-387,8 7-129,5 4-258,3 3 258,3-1-129,5 0-129,11-2-129,6-3 0,2-8 0,6-9 129,-1-17 0,-1-9-129,-5-9-129,-3-10 129,-9-13 0,-6-7 0,-5-9 129,-3 7 0,-5 7 0,-1 8 387,3 13 129,0 16 0,6 26 0,0 14 129,2 30 0,4 14-129,5 19-129,-2 3-129,3 5-129,0-8 129,-3-7-258,0-13-258,0-17-387,2-10-903,-11-30-3741,0 0-129,12-34-258,-5 1-387</inkml:trace>
  <inkml:trace contextRef="#ctx0" brushRef="#br0" timeOffset="155000.8656">15257 15132 8514,'0'-32'5805,"-19"19"-258,0 13-387,-10 7-4128,1 11-645,-11-7-387,-2 1-516,12 15-3096,-2-14-1677,13 3-387,7-2-387</inkml:trace>
  <inkml:trace contextRef="#ctx0" brushRef="#br0" timeOffset="155277.8813">15419 15288 10965,'23'13'5934,"-9"9"-387,-21-20-387,-7 6-4773,-8-1-129,-4-3-129,5 2 0,3 2-129,9 4 258,9-12-129,3 28 129,14-8-129,2-1 129,2 6-129,-6-3 0,-2 2-129,-12-3 0,-9-2-516,-11 3-1290,-15-15-3612,-6 4-387,-7-5-387,3 0-774</inkml:trace>
  <inkml:trace contextRef="#ctx0" brushRef="#br0" timeOffset="160306.169">16205 15951 10449,'0'0'5805,"0"0"-516,0 0-1161,3 12-3354,-3 4-129,0 7-129,-1-3-129,0 11-129,-3-1-129,1 3 129,-2 3-129,3 3 129,-2-4-129,2-6 129,-2-1 0,1-7-129,2 0-129,0-5 258,1-16-258,-4 10 0,4-10 0,0 0 0,0 0-129,0 0 129,0 0 129,0 0-129,0 0 129,0 0-129,3-10 129,-3 10-129,4-20 0,0 7-129,-4-3 129,3-2-129,-1-2 258,1 1-258,-1 2 129,3 0-129,-2 4 258,1 2-129,0 0 0,0 0 0,-4 11 129,7-19-129,-4 7 129,-3 12-129,0 0 0,3-13 129,-3 13 0,0 0-129,0 0 0,0 0 0,0-14 129,0 14-129,0 0 129,1-14-129,-1 14-129,0 0 258,7-14-129,-7 14 129,0 0-129,9-13 0,-9 13 0,0 0 0,0 0 129,0 0 0,0 0-129,8-11 0,-8 11 0,0 0 129,0 0-129,0 0 0,0 0 0,11 5 0,-11-5 0,11 13 129,-11-13 0,16 20-129,-6-5 0,3 0 0,0 0 258,1-2-387,0 4 258,1-5-129,-2 3-129,0 1 258,1-6-129,-2 4 129,2-6-258,-5 3 258,4-4-129,-13-7 0,18 19 0,-18-19 129,15 8-129,-15-8 0,0 0 0,13 12 129,-13-12 0,0 0 0,0 0-129,0 0 0,10 10 0,-10-10 0,9-10 0,-9 10-129,8-24 129,-1 8 0,-1-6 0,3 2 0,-2-8 0,-1 0 0,1-2 129,1-2-129,-4 0 0,-1-2 0,-2 0 0,1 6-129,-1 6 0,-1 2-129,0 20-258,0-26-645,13 26-4257,-13 0-516,8 18-129,-8-18-774</inkml:trace>
  <inkml:trace contextRef="#ctx0" brushRef="#br0" timeOffset="160962.2066">16749 16237 6450,'0'0'5805,"0"0"-516,13 4-129,-13-12-3741,11 3-387,-11 5-387,20-17-129,-9 4 0,5 13-129,-1 0 0,4 0-129,-5 3 0,1 11 0,-3 6-129,-5 4-129,-7 1 0,0 3 0,-12 5 129,-4-3-129,-2-3 129,-4-8-129,-2-4 129,3-7-129,2-7 129,4-1 0,15 0-129,-10-14 129,10 2-129,0 12 258,18-17-258,1 14 258,5 0-129,3 2 0,1 4-129,1 3 0,-2 2-387,-15-5-4386,8 8-645,-20-11-258,20 5-645</inkml:trace>
  <inkml:trace contextRef="#ctx0" brushRef="#br0" timeOffset="161443.2341">17300 15823 11352,'12'51'5676,"-9"-22"-258,4 14-387,-5 2-4644,-1 0-258,-1-2-129,0-2-387,3 4-1806,0-26-3096,4 2-129,-7-21-387,18 0-387</inkml:trace>
  <inkml:trace contextRef="#ctx0" brushRef="#br0" timeOffset="161586.2423">17418 16058 10320,'0'-10'5934,"-7"3"-516,-6 7 0,-9 3-3870,-3-1-1290,-3 0-258,-5-2-645,9 0-4515,-8 0-387,13 2-129,1-2-903</inkml:trace>
  <inkml:trace contextRef="#ctx0" brushRef="#br0" timeOffset="163178.3333">17796 15843 11997,'16'-14'5805,"-2"4"-387,-4-11-129,5 3-5160,-3-4 129,3 0-129,1 6-129,-1 4 0,1 8 0,-4 9 0,-2 13 0,-6 11 0,-4 5 0,0 2 0,-6 1-129,-6 4 258,-1-8-129,0-11 0,2-1 0,1-10 0,10-11 129,-7 14-129,7-14 129,11 10-129,3-3 129,2 8-129,0 2 129,-1 4-129,-6 3 129,-5 3-129,-4-3 0,-6-1-129,-7-2-258,-11-14-774,8 0-3870,-9-9-516,10-5-387,-1-13-258</inkml:trace>
  <inkml:trace contextRef="#ctx0" brushRef="#br0" timeOffset="163411.3466">18249 15687 10191,'29'-1'5805,"-25"13"-258,3 17-129,-7 8-4128,-1 5-1032,-5 9-258,0 3 0,-1 5-258,0-4-387,7 7-2709,0-25-1935,9-5-387,4-19-258,6-12-387</inkml:trace>
  <inkml:trace contextRef="#ctx0" brushRef="#br0" timeOffset="163709.3636">18509 15675 11352,'17'-9'5934,"6"13"-645,-19 12-129,0 13-4773,-4 4-258,0 10 0,-2 7-129,-3 5 0,0-2 129,1-9-129,2-4 258,-1-8-258,2-12 129,-2-10 0,3-10 0,-23-13-129,7-3 0,-9-4 0,-2-2 129,-3-2-258,-1 2-258,0 1-387,9 21-1548,0-6-2967,22 6-258,-16 5-258,16 9-645</inkml:trace>
  <inkml:trace contextRef="#ctx0" brushRef="#br0" timeOffset="164018.3813">18573 15995 9030,'50'-12'5676,"-25"12"-258,5 8 0,-6 6-3999,0 12-903,-8-1-129,-7 10-129,-8 5-129,-2-3-129,-11-4 129,-4-7-129,1-7 0,-2-4 129,3-8 0,14-7 0,0 0 0,0-7 129,10-3 0,9 6 0,7 4-129,5 0-387,3-1-129,-11-4-645,7 8-4128,-16-3-387,-4 2-516,-10-2-516</inkml:trace>
  <inkml:trace contextRef="#ctx0" brushRef="#br0" timeOffset="164583.4137">16036 16524 11094,'17'30'6063,"-13"-3"-774,-5 1 0,-3 7-4644,-5 3-516,-3-1 0,-2 6-129,5 3 129,4-2-129,5-10-258,10 4-1032,1-15-3870,18-9-129,1-9-516,10-5-516</inkml:trace>
  <inkml:trace contextRef="#ctx0" brushRef="#br0" timeOffset="164913.4326">16350 16702 10707,'-17'14'5547,"-2"3"-516,-3-2-129,1-5-5031,1 11-258,-4-5-129,11 3 0,4-3 0,9-1 0,0-15 129,22 10 258,-2-10 258,0-3 0,2-5 258,-5-9 0,0 4 258,-10-2-129,-7 15 129,0 0 129,10 7-129,-13 17-129,-1 11 0,-7 2 0,3 4-258,-2 1 0,0-8-258,3-4-516,-9-20-4128,16-10-516,-9-7-645,9-14-516</inkml:trace>
  <inkml:trace contextRef="#ctx0" brushRef="#br0" timeOffset="165106.4436">16462 16545 12126,'63'67'5934,"-38"-25"-258,-1 12-258,-6-1-5031,-10 1 0,-8 8-387,-12-4-258,-2 8-2838,-16-25-2322,6-4 0,-4-16-774,5-5-387</inkml:trace>
  <inkml:trace contextRef="#ctx0" brushRef="#br0" timeOffset="165556.4693">18134 16415 10965,'7'33'5934,"-7"-9"-258,2 15-129,-4 4-3999,2 2-1419,-6 6 0,4 3-129,2-4-258,0-9-645,15 6-4515,-3-18 129,11-3-645,-1-17-387</inkml:trace>
  <inkml:trace contextRef="#ctx0" brushRef="#br0" timeOffset="165891.4884">18415 16638 10965,'0'-17'5805,"0"17"-645,-26-1 0,13 1-4773,-7 7-387,1 3 129,1 1-258,6 2 129,8-2-129,4 1 129,9-9 0,9 0 0,4-1 129,2 0-129,-2-5 129,-2-1-129,-5-5 129,0-3 0,-15 12 0,14-1 129,-14 1 0,0 10 0,-2 12 129,-3 6-129,1 5-258,0 4 258,3-4-258,-1 0-387,2 4-1032,0-23-3741,3 0-258,-3-14-516,8-11-258</inkml:trace>
  <inkml:trace contextRef="#ctx0" brushRef="#br0" timeOffset="166087.4996">18512 16511 11997,'60'-7'5676,"-33"14"0,4 22-516,-5 3-4644,-10 16 129,-11 6-387,-5 1-129,-6 1-258,-12-4 0,-2 9-1419,-11-24-3612,5-6-387,-3-24-258,12-7-903</inkml:trace>
  <inkml:trace contextRef="#ctx0" brushRef="#br0" timeOffset="166865.5442">19109 15859 8643,'0'0'5934,"-7"10"-516,7-10 129,0 0-4257,0 0-258,0 0-129,0 0-258,7 8-129,-7-8 0,22 2 0,-3 0-129,10 1 0,7-2-129,10-1-129,7-4 129,4-1-129,4-4 0,1 9-129,-1-9 130,-7 1-130,-6 1 0,-5-2 0,-8 3 0,-6 0 0,-9-3 0,-6 0 0,-14 9 0,13-9 0,-13 9 0,0-14 0,0 14-130,-13-8 130,0 4 130,-4-2-130,-6-6 0,-5-3 0,-3 4 0,-3-2 0,-3-1 0,-2-5 0,0 6 0,4-7-130,4 8-128,0-2-516,12 12-2322,-1-11-2709,20 13-258,-16-9-516,16 9-387</inkml:trace>
  <inkml:trace contextRef="#ctx0" brushRef="#br0" timeOffset="167241.5657">19795 15975 8901,'11'8'6192,"-17"7"-387,-22-13 0,-6 8-3483,-19-8-1677,-7 7 0,-16-3-129,0 3-129,-3-1-129,10-3 129,8 4-258,12 1 129,12-1-129,11 0 0,17 3 0,9-12 1,8 18-130,14-7 0,8 1 0,2 5 0,5-3 0,2 0 0,-2-5-388,-4-8-386,5 7-1677,-17-15-3225,6-6-258,-10-21-516,8 2-258</inkml:trace>
  <inkml:trace contextRef="#ctx0" brushRef="#br0" timeOffset="167909.6039">20466 15390 11997,'21'39'5805,"-21"-3"-387,1 17-129,-10 5-5031,0 7-129,-4 3 0,0-7-129,0-4 0,-1-9 129,5-15-129,2-16 0,7-17 0,-5-26 0,5-18 0,8-11 0,2-9 258,4-9-129,3 3 129,1 6 0,-2 10 0,1 11 0,-3 19-129,0 14 129,-3 16-387,-2 17 0,-3 14 0,5 8 129,-1 8-129,4 3 0,-1-5 258,5-5-258,-1-17 258,5-10 129,2-19 0,2-7-129,-5-20-129,1-10 0,-3-10 129,-5-3 0,-5 0-258,-6 3 0,-2 12-645,-7-8-2064,1 28-2580,-6-2-516,11 17-387,0 0-516</inkml:trace>
  <inkml:trace contextRef="#ctx0" brushRef="#br0" timeOffset="168167.6187">21029 15276 10965,'20'-13'6063,"-20"13"-516,10 9 0,-11 10-4902,1 15-387,-1 11 0,-2 14-129,3 2-129,0 1-129,0 1 0,0-8-258,2-9-129,1-21-516,11-10-3870,-14-15-516,15-20-645,-7-16-387</inkml:trace>
  <inkml:trace contextRef="#ctx0" brushRef="#br0" timeOffset="168441.6343">21213 15242 10320,'32'-31'5805,"-16"31"-387,-16 0 0,20 34-4644,-18 0-387,-1 10-258,-1 6-129,0 3 0,0 0-129,0-8 129,-1-4 0,1-12 0,0-14 129,0-15 0,0 0-129,0 0 0,-17-18 129,0-1 0,-3-1-129,-7 5 258,-3 2-387,-3 7-387,-1 6-516,-12 0-4128,16 11-387,-2-1-516,9 8-516</inkml:trace>
  <inkml:trace contextRef="#ctx0" brushRef="#br0" timeOffset="169177.6765">20034 15492 10320,'0'0'5805,"0"-12"-387,0 12-1548,15-11-3225,-2 4 0,0-3-258,1 4 0,1 6-258,0 1-129,-1 15 129,-2 8-129,-5 12-129,-4 4 0,-3 5 129,-6 3-129,-9-4 258,-3-3-129,0-7 0,-3-12 0,2-14 129,5-3-129,14-5-129,-10-15 129,11 0 129,13-4-258,9 7 129,4 4 129,10 8-129,-2 8 0,1 4 0,-4 8-129,3 9-774,-17-8-4386,6 4 0,-10-14-516,-1-3-516</inkml:trace>
  <inkml:trace contextRef="#ctx0" brushRef="#br0" timeOffset="169905.7181">21276 15594 8127,'42'2'5805,"-18"0"-516,-8-2-258,3 10-3999,-8-7-774,-3 11 129,-6 5-258,-2 3 129,-8 4-258,-3 4 129,-1-1 0,1-3 129,-1-4-129,4-2 129,8-20-129,-3 17 0,3-17 129,11 14 0,1-11-129,2 7 0,0 4 0,-2 0 0,-5 3-129,-6 5 129,-4-5 129,-12-2-516,-4 4-258,-15-19-2064,8 7-2838,-6-8-258,8-3-387,2-20-516</inkml:trace>
  <inkml:trace contextRef="#ctx0" brushRef="#br0" timeOffset="170239.7372">21872 15196 10836,'0'20'5934,"-8"9"-645,-10 2-129,4 13-4902,-3 2-129,1 8-129,1-4 0,6 2-129,5-4 0,4-7-129,11-2-129,2-16-774,13-1-4128,-5-15 129,8-5-774,-4-8-129</inkml:trace>
  <inkml:trace contextRef="#ctx0" brushRef="#br0" timeOffset="170581.7568">22142 15420 9030,'5'-14'5805,"-5"14"-387,-18-8-129,-5 8-3999,-2 2-1032,-3 4-129,1 5-258,6 4 129,6 2-129,6 0 0,9 0-129,5-2 258,8-4-258,5-1 387,-2-10 0,2-1-129,-4-6 258,-2 0-129,-12 7 129,16-9 0,-16 9-129,9 9 0,-6 8 0,-3 14 129,2 12-129,-2-1-129,0 7 129,0-6-129,0 4 129,-1-11-387,-10-11-903,7-10-3999,-10-16-516,14 1-258,-13-28-516</inkml:trace>
  <inkml:trace contextRef="#ctx0" brushRef="#br0" timeOffset="170793.7689">22237 15237 10449,'68'45'5676,"-31"7"-387,-10 7 129,1 18-4644,-14 3-387,-9 7-516,-5 5-4128,-20-19-903,-5-7-387,-10-16-903</inkml:trace>
  <inkml:trace contextRef="#ctx0" brushRef="#br0" timeOffset="173305.9126">19341 17387 9159,'34'-54'5676,"-16"23"-129,-10-12-258,7 4-4128,-15-2-258,0 10-258,-13 6-258,-9 13 0,-11 12-129,-3 8-129,-6 15-129,-2 18 129,3 15-129,5 9 129,9 5-258,9-2 129,13-5 129,7-16-129,12-22 129,15-17 0,5-20 0,7-24 0,0-20 129,2-17-258,-4-9 129,-3-2-129,-8 4 129,-8 7-258,-5 7 129,-6 13 0,-3 14 0,-2 23 129,-4 16-129,0 0 129,-2 26-129,-2 13 129,0 17 129,2 9-129,0 13 0,2 7-129,0 8 0,6-22 0,3 16 0,0 8-129,5-31-258,-7-25-3483,8-5-1677,-5-34-387,10-7-258,-7-8-645</inkml:trace>
  <inkml:trace contextRef="#ctx0" brushRef="#br0" timeOffset="173468.9218">19632 17301 12255,'20'61'6321,"-13"-19"-774,8 6 0,-6-10-4902,-1-9-903,1 11-2838,-9-40-2580,12 14 0,-5-19-645,9-17-387</inkml:trace>
  <inkml:trace contextRef="#ctx0" brushRef="#br0" timeOffset="173733.9371">19978 17149 11481,'31'0'5805,"-31"0"-258,0 13-258,0-13-5031,-25 14-129,1-9 129,-2 3-387,0 1 258,6-1-129,6 10 258,8-1-258,6 7 129,10 3 0,6 0-129,0 2 0,1-1 129,-3 4-129,-6-11-258,-8-8 0,-11-6-774,-21-10-4257,4-20 0,-8-12-645,1-5-258</inkml:trace>
  <inkml:trace contextRef="#ctx0" brushRef="#br0" timeOffset="173847.9436">19627 16996 8385,'46'47'1032,"-16"-24"-903,5-7-258,7-8-5289</inkml:trace>
  <inkml:trace contextRef="#ctx0" brushRef="#br0" timeOffset="174133.9598">20453 16779 8901,'31'-39'5547,"-31"7"-129,0 16-129,-15-6-4386,-4 7-387,-5 3 0,1 12-258,-3 3-129,5 21 0,5 17 129,8 13 129,4 8-129,4 8 129,2-2 0,6 9 0,-2-1-258,2-8 258,-5-10-516,-3-12-129,0 0-516,-15-27-1935,7 0-2838,-5-26-129,6-7-387,-3-15-516</inkml:trace>
  <inkml:trace contextRef="#ctx0" brushRef="#br0" timeOffset="174269.9677">20353 17096 10191,'7'-22'5418,"-7"22"-129,-25-4-129,3 4-4773,-14 0-258,-7-3-903,12 8-3870,-13 0-516,14 9-387,6-4-516</inkml:trace>
  <inkml:trace contextRef="#ctx0" brushRef="#br0" timeOffset="174657.9898">20654 17113 10320,'6'-2'5676,"-20"-1"-258,-15-5-258,1 8-4902,-8 1 129,2 10-129,3 9-258,7 10 0,8 9 0,11-10 0,6-1-129,12-9 129,7-6 0,4-10 0,-1-6 129,-1-15-129,-1-15 0,-5 7 0,-6 2 129,-3 7 0,-3 5 129,-4 12 0,2 6-129,-1 19 0,1 16 0,-1 7 129,6-2-387,-1-2 0,2 9-516,0-22-1290,7-11-3225,-3-20-258,7-16-516,-5-22-387</inkml:trace>
  <inkml:trace contextRef="#ctx0" brushRef="#br0" timeOffset="174938.0059">20802 17045 10836,'18'14'5805,"-15"-3"-516,9 9 0,-7 1-4515,1 1-387,-2 9-129,6-7-129,0 0 0,4-5 0,4-4 0,4-15-129,2-12-129,-2-7 258,-1-19-129,-6-4 0,-2-10 0,-5 0-129,-5 3 129,-3 8-258,-4 12 129,-6 0-645,10 29-1419,-17-5-2967,15 20-516,-3-2-129,8 11-645</inkml:trace>
  <inkml:trace contextRef="#ctx0" brushRef="#br0" timeOffset="175214.0216">21112 16963 7482,'12'3'5547,"-12"11"-129,-1 1-645,1 3-3225,-3 5-1290,3 6 129,-1-7-129,1 4 258,6-6-258,7-4 129,-1-11 0,6-5-129,-3-6 0,2-14 0,-6 0-258,-4-7-129,-4 3-129,-3-3-258,-8 1-129,-12 2-1548,0 14-2838,-2-5-387,8 8-645,-4-2 129</inkml:trace>
  <inkml:trace contextRef="#ctx0" brushRef="#br0" timeOffset="175455.0355">21266 16949 9159,'15'55'5547,"-7"-23"-129,-4-3-129,6-3-4386,-5-5-258,1-4-129,-6-17-129,13 0-129,-7-13 0,3-13-387,0-2-258,-3-6-774,11 5-3999,-10-2-129,4 11-516,1-4-516</inkml:trace>
  <inkml:trace contextRef="#ctx0" brushRef="#br0" timeOffset="176738.1089">21465 16990 11352,'33'21'5934,"-9"-21"-516,-3-5-129,3-11-4773,-3-4-258,-3-6-129,-5-5-129,-7 6-129,-6 2 129,-4 3-129,-10 10 129,-2 6-129,-3 8 0,-1 4 0,5 10 258,3 4 0,4-3-129,8 6 0,2-3 0,13-1 0,9-4 0,1 0-129,7-10 0,0-4-258,2 1-129,-6-8-129,4-4-387,-13-10 0,2 3 0,-11-4 387,2 9 129,-6-7 258,-4 2 258,-2 15 129,0 0 516,0 0 0,0 0-129,-6 6 129,-6 5-258,3 4 0,-3 2-129,3 5 0,1-8-129,7 3 258,1-17 0,3 16-129,10-16 0,4 0-258,2-14 129,4-3 0,-1-16 0,-1 1-129,-2-8-129,-6-6 0,-4-4 0,-3 1 0,-6 2 0,-2 8 0,-5 13 129,-4 2-129,11 24 129,-18 0 258,10 24-129,5 6 129,3 14-129,1 3 129,10 8 0,3 0-258,9-5-129,2 2 0,9-4-903,-8-7-3870,14-10-258,-5-20-516,6-6-516</inkml:trace>
  <inkml:trace contextRef="#ctx0" brushRef="#br0" timeOffset="177047.1266">22612 16415 10836,'12'0'6063,"-12"0"-516,4 16-129,-4 15-4515,0 9-516,0-2 258,0 12-258,0 14 0,5 8 0,2-4-129,2-1-129,1-13-129,-1 4 129,1-3-387,-4-16 129,-2-12-516,-4-27-516,1 12-4257,-6-22 0,5-7-645,-6-26-516</inkml:trace>
  <inkml:trace contextRef="#ctx0" brushRef="#br0" timeOffset="177326.1425">22817 16549 12255,'8'-12'5547,"-8"26"-129,-6 9-1161,-9-2-3741,-5 8-258,-2 0 129,2 3 0,-1 7 0,4-3-129,9 2 129,8 1 0,3-2-129,16 1 129,6-2-129,4-6-129,3-2 0,2 2-258,-2-17 0,-4 0-387,-2 2-1032,-26-15-3741,21 0-129,-21 0-645,0-17-387</inkml:trace>
  <inkml:trace contextRef="#ctx0" brushRef="#br0" timeOffset="177740.1662">23347 16601 12126,'0'0'5547,"-3"11"-129,-14 6-387,-20-17-5031,0 0-774,10 9-3999,-11-9-387,13 6-516,3 1-258</inkml:trace>
  <inkml:trace contextRef="#ctx0" brushRef="#br0" timeOffset="177873.1738">23285 16762 11223,'30'29'5547,"-30"-29"-387,-6 20-258,-14-18-4644,-10-4-645,2 5-4644,-11-3 258,4 5-903,4-4-387</inkml:trace>
  <inkml:trace contextRef="#ctx0" brushRef="#br0" timeOffset="178249.1953">23674 16542 11352,'8'-22'5547,"-21"13"-387,1 7-387,-4-1-4386,0 3 0,-2 5-129,4 7-129,3 5-258,11 9 258,0-3 0,11 3 258,3 7-129,1 2 0,-5 3 0,-3 1-129,-7-8 0,-13 1 0,-9-10-129,-10 2-258,-3-9-387,-13-15-2838,9 9-1806,1-9-258,13 0-387,5-9-387</inkml:trace>
  <inkml:trace contextRef="#ctx0" brushRef="#br0" timeOffset="179449.264">23810 16643 10836,'0'61'5418,"-6"-28"-129,1 13-129,-11-9-4515,8-5-258,-1-3-129,3-5-129,6-24-129,-3 10 0,3-10 0,8-14-129,5-4 0,2-5-129,5 0 129,1 1-129,3 8 0,-1-5 0,2 14 0,-3 2 0,-2 8 0,0 10 258,-4 6-129,-2 0 129,-3-1-129,1 5 258,-4-8-129,3-10-129,3-3 129,1-4 0,2-8 0,5 1-129,-2-6 129,2 1 0,0-2 0,-3 6 0,-3 1 0,-4 0-129,-12 7 129,13-13 0,-13 13 0,0 0 0,-13-9 129,-1 4-129,-1 0 0,-2 3 129,-1 1 0,2 1 129,1 10-129,6 2 0,5 1 0,4 6 0,2-2 0,7-3-129,4 0 129,2-8-129,0-6 0,2-5-129,-2-4 129,-3-7-129,-2 3 129,-2 1 0,-8 12 258,8-17-258,-8 17 129,0 0-129,0 6 0,0 6 129,0 7-129,0 3 129,0-5-258,5 5 129,5-5 129,4-5-129,6-7 129,3-3 0,3-8 0,1-12 0,1-5-129,0-7 129,-1-9-129,-5-2 0,-2 0 129,-3-5-258,-5-2 129,-4 1-129,-4 5 258,-4 3-258,0 9 258,-2 5-129,-6 8-129,-5 9 129,-1 8 0,0 14 129,-1 15-258,4 3 129,3 11 0,5 5 0,3 1 0,7 4 0,9 1 129,7-17-129,7-5 0,2-5 0,4-21 0,0-6 0,2-17-129,-7-13 129,-1-11-258,-7-7 129,-6-9 129,-5 0-258,-5 4 129,-6 4 129,-1 8 0,-2 12-129,-6 14 129,8 15 0,-12 13 129,9 19 0,3 8 129,0 7-258,8 10 129,6-2-129,4-1-258,-5-14-3225,9-2-1290,-3-19-387,-1-5-645,-6-14-387</inkml:trace>
  <inkml:trace contextRef="#ctx0" brushRef="#br0" timeOffset="225345.889">7022 9828 6321,'334'137'5418,"-331"-122"-258,2 7-516,-8-5-4902,-13-1 0,-20-8 129,-6-8 129,-14 0 0,-12-7 0,-17-3 129,-6 2-129,-9-1 0,-7 9 0,-2 3 0,-6 13 129,-4 9-129,-5 7 129,1 1-258,-7 4 258,-7-2 0,-9-3-129,-11-3 0,-7 0 0,-6-7 0,-7 2-129,-8-2 258,-4 2-129,-3 5 129,0 5-129,1 4 387,1-1-258,1 9 258,4-5 0,2 5 129,-3-12 0,5-1 0,-6-14 129,1-4-129,-4-10-258,-2-5 0,-1-5-387,-8-7-774,13 2-4128,-6 5-258,9 1-258,10 4-516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7:23:28.42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3009 2415 6966,'13'-6'5547,"-3"-11"-129,-10 17 0,-13-24-3096,-11 13-1290,-20 0-516,-6 4 516,-11-1-516,-8 6 258,-9 1-516,3 2 0,-6 8 0,3 4-387,5 0 387,3 4-129,5 0 0,6 4-516,6-1 516,8 0-387,7-4 258,6 0 129,9-1-258,3 1-129,6-1 258,3-3 129,3-2 0,2 2-129,3 2 129,0 0 0,1 1 0,1-2 0,0 5-129,-1 4 0,0-3 0,-1-2-129,1 0-258,-4-4-645,7 4-4257,-1-17-129,-1 14-516,1-14-516</inkml:trace>
  <inkml:trace contextRef="#ctx0" brushRef="#br0" timeOffset="272.0156">1781 2533 8256,'12'5'5934,"-7"12"-387,9 16 0,-9-4-2838,6 16-2193,-2-1-129,-1 9 0,-2-9-129,1-1-129,-1-10 129,2-7-129,1-11-129,8-4 129,1-8 0,7-6-129,6-2-129,6-4-129,6 1-129,2-8-645,8 14-4128,-11-9-387,2 10-258,-12-5-516</inkml:trace>
  <inkml:trace contextRef="#ctx0" brushRef="#br0" timeOffset="855.0489">3835 2496 10449,'30'-57'6192,"-24"17"-903,1 5 129,-11-5-4515,-8 4 258,-15 2-645,-5 8 258,-5 13-516,-4 11-258,1 6 129,3 20-129,7 6 129,10 9 0,10 8-129,10 1-387,6-9 516,14-3-516,5-11 645,4-10-645,5-7 387,-2-8-516,1-15 516,-9-10-258,-1-3 129,-7-2 516,-3 6-645,-3 2 645,-2 10-258,-8 12-129,11 8 129,-2 21 0,3 10 0,0 14-387,6 5 0,-2 0-129,4-1 0,-7-17-903,7-4-3741,-20-36-387,24 7-258,-17-26-516</inkml:trace>
  <inkml:trace contextRef="#ctx0" brushRef="#br0" timeOffset="1608.0919">4081 2384 13932,'55'107'5160,"-24"-46"0,6 15-516,-5-17-4515,-3-3 129,-5-14-258,-6-19 0,-3-14-129,-7-17-129,-2-20 0,-1-8-129,2-4 129,0-3 0,3-2 129,3 15 0,1 2 129,5 15 129,0 12 0,2 7 0,0 14 0,-1 10 0,-1 3-129,-2-4 129,-1 2 0,-4-2-129,0-17-129,-2-12 0,1-8 0,0-18 129,1-5-129,-1-3 0,2-4 129,2-4-129,0 9 129,0 4 0,-2 7 129,0 12 0,-2 4-129,-11 6 129,16 13-129,-12 10 129,-1 1-129,-1 2 129,0 6-129,1-1 0,0-5 129,3-1-129,6-12 0,7-7 0,4-3 0,4-3 0,2-9 0,3-5-258,-1-4 258,-2-2-258,-3 3 129,-9-3 0,-3 4 0,-5 3 0,-9 13-129,0 0 258,0 0 0,0 0 0,-11 3 0,11-3 129,-9 25 0,9-4 0,0-2 0,13-2 129,3-4-258,6-2 0,2-4 0,2-1 0,-3-6 0,-3-10 0,-9-4 0,-7-4-129,-8-1 129,-10-3 0,-10 3-129,-5 4 0,-4 6-129,-4 1-645,14 8-3999,-4 3 129,13 16-645,14-19-258</inkml:trace>
  <inkml:trace contextRef="#ctx0" brushRef="#br0" timeOffset="1968.1126">5230 2433 10449,'15'47'5289,"0"-17"-387,-2-1 0,7 6-4515,1-6-129,2-5-129,-1-7-258,-1-12 129,-2-5-129,-3-13 0,-1-6-129,-5-7-129,-1 3 0,-6-3 129,-2 2 0,-1 4 129,0 20 129,0 0 129,0 0 129,0 0 0,8 23 129,5 1-129,-1 1 0,3 1-129,-2-6-258,0-14-516,7 8-3741,-20-14-387,21-15-258,-17-4-645</inkml:trace>
  <inkml:trace contextRef="#ctx0" brushRef="#br0" timeOffset="2471.1413">5602 2455 9804,'43'66'5418,"-21"-35"-387,2 2-129,-6-10-4257,-1 6-258,-7-15-258,-10-14-129,11 7-258,-9-16 0,-1-6-129,-1-10 129,3 4 0,0-4 129,4 4 0,3 9 129,4 4 0,2 8 0,2 8 129,4 9 129,-3 0-129,1 6 0,-2-3 0,-3-5 0,-1-6 129,-14-9-129,17-14 0,-11-11-258,-4-8 129,0-9-129,-1-11 129,-1-2 258,0-6-387,0 8 387,0-1-258,0 2 387,2 9-387,0 6 516,-1 15-387,5 11 0,-6 11 0,14 13 129,-4 21-129,5 13-387,4 10 387,4 7-516,5 2 516,4 4-516,2-3 129,0-10-387,2-1-387,-15-27-3354,6-9-387,-10-20-258,-3-10-645</inkml:trace>
  <inkml:trace contextRef="#ctx0" brushRef="#br0" timeOffset="2599.1486">6235 2338 11094,'-45'-62'5160,"22"52"129,-9 10-387,2 15-3870,-8 5-774,-7-5-2967,6 10-1935,-4-6-516,8-2 0,2-8-1032</inkml:trace>
  <inkml:trace contextRef="#ctx0" brushRef="#br0" timeOffset="3035.1736">6685 2410 11739,'0'0'5160,"0"0"-129,-14 0-387,3 6-3999,2 12-258,-3-1-129,3 4-258,3 3 129,6 8-129,2-1 0,14-5 0,7-6 0,8-8 0,1-2-129,3-5 258,-3-5-129,-3-13 0,-6-5 0,-11-4 0,-12 0 0,-10-1-258,-11 7-129,-14-9-903,5 12-3612,-12 0 0,6 10-258,1-2-645</inkml:trace>
  <inkml:trace contextRef="#ctx0" brushRef="#br0" timeOffset="3344.1913">7107 2081 11481,'-9'-86'5547,"-7"47"-645,-3 11 0,-5 15-4128,7 13 129,-4 12-258,8 26-516,5 3 258,8 12-258,5 11 129,13 7-516,4-3 387,4 6-129,3-7 0,-2-3-258,-3-4 129,-5-9-387,-5-3-258,-14-25-3096,4 9-1032,-4-32-516,-2 18-258</inkml:trace>
  <inkml:trace contextRef="#ctx0" brushRef="#br0" timeOffset="3488.1995">7146 2433 11739,'-2'-34'5418,"-15"24"-129,2 10-387,-15 3-4128,-4 2-903,-2 7-3741,-14-8-903,5 6-387,1-2-516</inkml:trace>
  <inkml:trace contextRef="#ctx0" brushRef="#br0" timeOffset="3959.2265">7936 2484 11997,'15'-54'5547,"-10"34"129,-11 4-516,-5 11-4515,-12 5-129,-3 12-129,-3 10-258,3 11 129,4 12-129,5 9-387,12 2 258,7 6 129,15-9-129,10-5 129,11-5-387,3-14 0,9-7-1161,-7-24-3612,5-14-258,-11-24-387,0-6-387</inkml:trace>
  <inkml:trace contextRef="#ctx0" brushRef="#br0" timeOffset="4567.2612">8071 2026 13158,'16'26'5805,"0"23"-387,11 22-645,-8 16-3354,4 5-1161,-6-3 0,-1 1-387,-2-15 129,-3-3-258,-2-18 258,0-12-129,3-14 0,1-21 0,5-15 0,2-12 0,2-3 0,4-9 129,5 1-129,2 0 129,1 9 0,0 10 0,0 12 0,-2 8 0,2 12 0,1 7-129,-1 3 129,-4-1 0,-3-5 0,-3-10 0,-2-14 0,-6-4 0,-5-18-129,-9-12 129,-2-6 0,-9 2 0,-6 0 0,-4 7 0,-3 11 0,-2 5 0,2 15 129,4 10-129,4 11 0,7 7 129,7 1 0,1-1-129,12 4 129,5-4-129,4-12 0,2-9 0,0-7 129,-4-10-129,3-2-129,-7-10 129,-2 1 0,-4 1 129,-3 6-129,-7 14 0,11-8-129,-11 8 129,10 24 0,-1 1 129,2 4-129,-1 0-129,5 0-129,-5-11-645,11 3-4128,-21-21-129,22 0-516,-12-21-387</inkml:trace>
  <inkml:trace contextRef="#ctx0" brushRef="#br0" timeOffset="5335.3052">9011 2544 12255,'43'88'5547,"-17"-43"-387,-10-12-129,11-1-4515,-16-15-129,1-7-258,-12-10-129,14-9 0,-5-16 0,0-7-129,6-4 129,2 0 0,5 1-129,2 1 129,4 7 0,1 5 0,1 7 129,-2 8-129,-2 1 129,-4 2-258,-5 4 0,-5-1 129,-12 1 0,0 0-129,0 0 129,-7-8 0,-9 7-129,-3-1 129,-1 2 129,0 0-129,2 2 129,5 8-129,5 3 0,8 3 0,2 1 129,11 1 0,4 1 0,7 9-129,-1 1 258,4-1-129,1 7 0,-3 4 0,-3 0-129,-4 0 0,-4 2-129,-8-5 129,-5-7 0,-2-6 0,-11-7 0,-4-11 129,-2-5-129,2 0 129,-1-12 129,7-5-129,6-5-129,4 2 129,13-6-129,10 2-129,8-4 129,8-1-129,4 3 129,3-2 0,2-2 0,-6-2 0,-3 4 0,-7-3 0,-13 0 0,-8-1-258,-11 7 258,-7 3-129,-12 10-129,-9 7 258,-2 5-129,-3 8 0,5 11 129,2 15 0,13-4 0,6 13 129,9 3-258,19-1 258,10-3 0,11-6-129,7-4 0,2-11-258,4 6-3483,-15-27-1419,-3-5-129,-14-19-903</inkml:trace>
  <inkml:trace contextRef="#ctx0" brushRef="#br0" timeOffset="11287.6456">959 5003 1419,'0'0'4515,"0"0"258,0 0-129,0 0-2709,-6-15 0,6 15-516,-9-19 0,9 19-387,-7-15 129,7 15-129,0 0-129,12-4-129,-12 4-258,26 2-129,-12 3-129,5-3 0,-1 5 0,-1 0-129,-1-4 0,0 1 0,-3-4 0,3 0 0,-2-1-129,3 1 129,3 0 0,2 0-129,3 5 129,2-3 0,2 5-129,2-2 129,-1 2-129,2-2 129,-1-5 0,1 0-129,2 0 129,0 0 0,4-2 0,-1 2 0,7 1-129,-1 3 0,-2 3 0,-1-2 129,-1 2-129,-6-2 0,-3-1 0,-5-4 0,-2 0 0,-2 0 129,1-7 0,1 0 0,4 4-129,6 1 129,3 1-129,3 0 0,0 1 0,1 0 0,2 2 0,-3 5 0,-3-4 0,-4-3 0,-4 0 129,-2 0 0,-2 0 0,-3-6-129,-1 0 0,3 0-129,-1 2 129,-2 2 0,2-2 0,-2 4 0,0 0-129,0 3 129,1 0 0,-3-3 0,0 2 0,3-2 0,1 0 0,4-2 0,2-1 0,1 0 0,3-1 0,-1 2 0,1 0 0,-4 2 129,-1-4-129,-5 3 0,-4 1 0,-3-3 0,-4 1 129,-11 2-129,15-3 0,-15 3 0,18-8 129,-5 7-129,2-2 129,2 0 0,6-2-129,-1-1 0,4 1 129,0 3-129,-2-6 0,3 3 0,-4 1 0,0-2 0,-1 2 0,-1 1 0,0-4 0,0 0 129,0 3-129,-5 0 0,6-1 129,0-1-129,-1 3 0,2-4 0,-1 7 0,2 0 0,-4 0 0,-1 0 0,-4 0-129,-3 0-129,-1 3-516,-11-3-4386,-6 1-645,6-1-387,-14-1-387</inkml:trace>
  <inkml:trace contextRef="#ctx0" brushRef="#br0" timeOffset="14127.808">4526 5012 7353,'-3'-7'5547,"3"7"-258,0 0-129,0-14-3870,9 15-129,-9-1-387,0 0-129,14-8-258,-1 5-129,0-3 129,4 2-129,2-3 0,5 0 0,3 1 0,2-5 0,2 3 0,5 4-129,0-3 129,3 0-129,-2 3 0,3 3 129,0-2-258,5 3 129,-3 0-129,1-1 0,0 1 129,0 0-129,-3 0 0,0 0 129,-5 0-129,-2 0 0,-1 0 129,-4-5-129,-2-1 0,-2-2-129,3 4 129,-3 1 129,4-3-129,1 0 0,0 3 0,1 1 129,0 0-129,0 0 129,-2-1 0,0 1-129,0-1 0,-1 3 0,-1-5 0,2 1 0,-1 4 0,2 0 0,1 0 0,0 0 0,2 2 0,-1-2 0,-1 3 0,-1 3 0,1-3 0,-3-3 0,-3 6 0,0-3 0,-1 0 0,0 0 0,-2-2 0,1 0 129,1 2-258,3-1 258,2 1-129,1 2 129,-1 2-129,1 0 0,-2-4 129,6 0 0,-1-2 0,-3 2-129,3-3 129,2-1-129,4-4 129,5-2-129,5 2 129,3-1-129,1 2 0,3 0 130,-2 2-130,-6-1 0,-6 1-130,-9-1-257,-12 1-645,-27-13-4257,-15 3-516,-22-15-129,-17-6-645</inkml:trace>
  <inkml:trace contextRef="#ctx0" brushRef="#br0" timeOffset="28751.6445">2042 3817 3483,'0'0'5031,"-11"-8"0,-7-5-516,-8 5-2709,-13-12-774,6 12 129,-16-6-387,9 10-129,-9-1-129,9 5 129,-6 2-129,6 11 0,-7-6-129,4 8 129,-8-5-258,-3 0-129,-4-2 129,-8 1-129,-2-6-129,-5-3 0,-1 3-645,-9-10-4386,15 4 129,6-2-774,15 3-387</inkml:trace>
  <inkml:trace contextRef="#ctx0" brushRef="#br0" timeOffset="30171.7257">2795 3895 2967,'0'0'5160,"8"0"-129,-8 0-129,0 0-2967,11-6-387,-11 6-516,0 0-129,12-11-258,-1 11 129,-11 0-387,20-1-129,-8-1 0,3 2 0,2 0 0,2 0-129,-1 0 129,6 0-129,2 0 0,5 0 0,2 0 129,5 5-129,2 0 0,3 5 0,-1-3 0,0-3 0,-4 2 129,-4-6-387,-5 0 258,-3-3 0,-3-5 0,-7-4 0,4 7-129,1-2 0,1 1 0,8 6 258,3 2-387,6 5 129,3 2 0,0 2 0,1-2 129,1-1 0,-5-1-129,-3-6 0,-6-1 129,-4-7 0,-4-2-129,-1 1 0,-2-1 0,0 2 129,1 2-129,3 5 129,-1 0-129,3 5 0,0-2 129,1 4-129,-1 0 129,3-3-129,-2-1 129,-1-3 0,1-3 129,2-4 0,-1 1-129,2 1 129,0-3-258,-1 0 129,-3 6-129,-1-2-129,-3 4-387,-21 0-1290,19-8-3354,-19 8-387,-15-12-387,-11 1-516</inkml:trace>
  <inkml:trace contextRef="#ctx0" brushRef="#br0" timeOffset="31574.806">5682 3901 4644,'-5'16'5547,"4"-4"-387,1-12-387,0 0-2709,7 0-387,-7 0-258,12-4-516,-12 4-258,21-2-129,-9 0-258,3 2 129,0 0-258,3 2 129,-3 0 0,4 2-129,-3-2 0,3 0 0,1 0 0,1 1 129,1-3-129,6 3-129,2-2 129,3 0 129,1 1-129,1 0 0,2-1-129,0-1 129,1 2-129,-1-2 0,3 0 129,0-4-129,2 0 0,1 3 129,0-7-129,3 1 0,-1-1 129,2 7 0,-2-4-129,-1-2 129,-2-2 0,2 1 129,-3 4-129,2-2-129,-2 0 0,-1-2 129,-1 7 0,-5 1-129,0 0 129,-6 5-129,0-2 0,-7 6 129,-2-2-129,-7-5-258,-12-2 0,13-9-258,-13 9-1161,-4-37-3612,-11 14 0,-7-9-645,-4 3-516</inkml:trace>
  <inkml:trace contextRef="#ctx0" brushRef="#br0" timeOffset="51331.936">19416 3081 29541,'55'300'258,"-47"-229"258,1-14-645,0-11 516,2-6-129,2-22-129,0-14 129,2-12-129,1-12-129,1-6 0,-2-3 0,1 1 0,-3 5 0,-2 13-129,1 10 0,-4 27 0,4 10 129,1 6 129,0 7-129,3-2 129,2-9 0,3-15 129,2-20 0,2-18 0,2-21-129,-5-18 0,1-12 0,-3-6 0,-4-2-258,-7-2 129,-9 8 129,0 6-258,-14 6-258,1 30-1677,-10-3-3225,5 23-387,-4 4-258,5 11-516</inkml:trace>
  <inkml:trace contextRef="#ctx0" brushRef="#br0" timeOffset="51665.9551">20485 3226 11481,'17'11'5805,"-17"8"-516,-20-15-258,-4-1-4902,-6 14-2451,-16-14-2580,2 6-387,-1-6-516,13 1-258</inkml:trace>
  <inkml:trace contextRef="#ctx0" brushRef="#br0" timeOffset="51803.9629">20399 3409 10707,'67'66'5934,"-51"-39"-387,-5 1-258,-16-17-2967,-13-4-2709,-5 0-4386,-25-7-645,4 3-387,-4-3-387</inkml:trace>
  <inkml:trace contextRef="#ctx0" brushRef="#br0" timeOffset="53496.0598">21142 3096 11223,'1'-15'5676,"1"32"-645,-2 22-258,-3 4-4257,-4 15-387,-3 3 0,-2 3-258,0 0 258,-1-8-387,4-12 516,2-8 0,1-17 0,6-19-129,0-7 129,10-25 0,1-11 0,5-15-129,2-7 0,6-3 258,0-10-387,0 9 258,-4 5-129,2 13-129,-3 8 0,-3 16 129,0 13 0,-5 13 0,0 14 0,1 25 129,-2 12-258,2 12 129,0 9 0,3 5 0,0-3-129,0-9-258,2-8 258,-4-15-129,0-13 258,-4-14 0,-9-14-129,2-19 0,-7-10 129,-17-3-129,-3-6 0,-11-2-129,-2 5 0,-7 1-516,4 22-645,-6-5-3870,16 17-129,1 4-387,12 13-645</inkml:trace>
  <inkml:trace contextRef="#ctx0" brushRef="#br0" timeOffset="54022.0899">21862 3256 12255,'4'-12'5547,"-4"12"-258,0 0-129,0 0-4257,0 15-387,-4 6-129,-10 2-516,-3 2 129,1 2-258,-5-1-387,10 15-1548,-3-20-2967,8 4 0,6-25-516,0 25-516</inkml:trace>
  <inkml:trace contextRef="#ctx0" brushRef="#br0" timeOffset="54202.1002">21858 3462 13158,'0'-20'5805,"0"20"-516,-22-32 129,7 4-4773,-8 1-258,0-3-387,-3 2-129,-2-6-516,13 17-1161,-8-5-3225,23 22-387,-9-22-258,9 22-645</inkml:trace>
  <inkml:trace contextRef="#ctx0" brushRef="#br0" timeOffset="54712.1293">22035 3090 13029,'19'0'5676,"-19"0"-387,20 13-258,-13 6-4257,3 6-387,-2 3 0,0 6-387,2 10 129,-1 2-129,2 0 129,-1-1 129,0-11-129,0 1 0,-3-10 0,-1-9-129,-6-16 129,6 13 0,-6-13-129,1-8 129,-1-3-129,2-2 129,2-4 0,0 0 0,3-6 0,4-3-129,4 0 129,2-4 0,6 0 1,2-5-130,-2-1 0,6 3 0,-6-2 0,0 6 0,-4 3 0,-5 4 0,-2 4 0,-3 6 0,-9 12 0,1-11-4387,3 20-1160,-8 3-516,1 10-387</inkml:trace>
  <inkml:trace contextRef="#ctx0" brushRef="#br0" timeOffset="58772.3616">19567 4732 10836,'16'38'5934,"-13"-3"-258,6 16-258,-7 9-4257,2 4-774,-4 2-258,0-1-129,-4-1-258,-4-14-387,6-1-1806,-9-26-2967,11-23-129,0 0-645,-6-11-258</inkml:trace>
  <inkml:trace contextRef="#ctx0" brushRef="#br0" timeOffset="59065.3784">19796 4803 11094,'15'79'5934,"-15"-29"-516,1 9-129,0 3-5031,-1-6 129,0-3-129,0-6-258,1-16 0,12-14 0,5-13 0,5-9 0,3-22 129,1-10 0,-4-5-129,-4 1 129,-9-7 0,-10-1-129,-9 5 0,-15 3-774,-1 19-3612,-18 1-774,5 11-645,-1 1-387</inkml:trace>
  <inkml:trace contextRef="#ctx0" brushRef="#br0" timeOffset="59839.4226">20231 4809 11094,'4'70'5805,"-4"-26"-516,0 14-129,-3-5-4644,-2 1 0,-5-4-387,1-7 0,0-11 0,3-7 0,6-25 0,0 0 0,-8-15 0,8-18 0,5-14 129,4-6-258,-1-11 258,4-3-129,1 2-129,0 4 129,0 9 0,-2 10-129,2 11 129,0 11 0,0 12 0,1 9-129,0 18 0,3 11 129,-1 10-129,5 2 129,-2 6 0,1 3 0,1 0-129,-1-8 0,-3-7 129,-2-7-129,-5-13 0,-5-6 0,-5-10-129,0 0 0,-18-16 129,-4-1-129,-5 0 129,-6-3-129,-2 7-258,-7-2-258,10 17-2838,-8 1-2064,11 14 0,1-1-774,11 7-258</inkml:trace>
  <inkml:trace contextRef="#ctx0" brushRef="#br0" timeOffset="62855.595">20489 4980 10836,'27'-5'5805,"-20"28"-516,5 13-129,-2 3-4644,-1 2 0,-2-5-516,-3-2-129,1-11 0,-5-23 0,0 0 0,14-18-129,-9-11 258,-1-10-258,3-3 258,-1 4 0,2 4 129,-1 8-129,0 12 129,-7 14 0,18 1-129,-9 15 0,1 7 0,0-1 129,1 0-129,1 0 0,1-9 0,-3-8-129,7-5 129,-4-8 0,4-12 0,-4 2 0,3-7 0,-1 5 0,-4 3 0,3 5 0,-2 3 129,1 9-129,2 2 129,-1 13 0,-1 6 0,5 1 0,-2 5 0,2-3 0,-2 2 0,0-1 0,-6-1 0,3-7 0,-5-1-129,-3-3 0,-3-1 129,-2 1-129,0-13-129,-13 13 0,2-7 0,0-6 129,-1-7 0,1-10 0,4-11-129,4-2 258,3-10-129,6-2 0,9-6 129,2 5-129,4 5 0,1 7 129,-2 11-129,-1 3 0,-5 14 0,-3 3 0,-4 12 0,-7 5 0,-4-2 0,-10 1-129,-5 0-129,-8-10-516,3 5-2064,-12-16-2322,7-6-387,-4-8-258,10 5-645</inkml:trace>
  <inkml:trace contextRef="#ctx0" brushRef="#br0" timeOffset="70259.0186">19537 4925 3483,'-13'-53'5676,"5"26"-387,2 14-129,6 13-2580,-9 20-1548,-1 13-258,7 20 0,1 9-387,2 5-129,0-1-129,5-5 129,1-22-129,7-18 129,2-21 0,3-26-129,2-21 129,1-13-129,5-10 129,3-2-258,1 2 129,0 5 0,0 21 0,-2 19 129,2 25-129,0 24 0,-5 29 0,0 20 0,0 19-129,-4 5 0,0-8-129,-1-7 0,-6-23 258,6-21-129,1-28 0,2-20 0,2-30 129,4-11 0,4-9 0,6-8 0,2 7-258,1 0 258,2 18-129,0 20 0,2 14 129,-1 14-129,-2 27 0,-2 14 0,-1 9 129,-4 4-129,0-6 0,-6-12 0,-2-10 0,-1-28 129,3-23-129,-1-21 0,-2-21 0,0-4 129,0-4-129,2-1 129,-1 11 0,0 20 0,1 29 0,-2 17 0,-3 30 0,0 14-129,-5 15 129,-6 3 0,-4-2-258,-8-11 258,-3-23 0,-14-25-129,-2-17 0,-2-34 0,-8-17 129,-3-13-129,-4-1 0,2 5-129,-5 10 0,1 17 129,-7 20 129,-5 18-129,-1 15 0,-5 20 0,-8 10 0,-7-1 129,-6-3 0,-6-9-129,-1-11 0,5-10-129,5-6 129,9-10-129,11-9 129,12 1-129,11 7 0,10 11 0,10 12 129,3 10 0,-1 7 0,-1 2 0,-2 3-258,-8-8-129,-5 3-1419,-7-29-3483,-2-17-258,-5-19-516,2-17-645</inkml:trace>
  <inkml:trace contextRef="#ctx0" brushRef="#br0" timeOffset="79807.5647">3660 6715 2451,'25'12'5031,"3"-10"-129,-18-2-129,-10 0-3354,26-1-516,-15-5-129,10 6-129,-6 0-258,6 2 0,-1 1 129,6 7-258,-1-5 0,2 5 0,3 0-129,8-1 129,-5-3-129,3-2 0,0-1-129,2-3 129,2 0 0,1 0-129,1-1 129,5 1-129,2 0 0,3 1 0,3 3 0,1 3 0,-2-2 0,-2-5 0,-2 0 0,-2-1 0,-2-12 0,0-2 0,-2 1 0,1-1 0,1 0 0,8 8 0,3-2 0,3 8 0,4 1-129,-1 0 258,3 5-129,-3-2 0,2-3 0,-5-2 0,-5-8 0,-3-7 0,-5-4-129,2 0 129,-3-5 0,1 4 0,3 6 0,1 4 0,4 4 0,2 6 0,1 2 0,1 12 0,-1 0 0,-3 0 0,-2-5 0,-3-2 0,-3 0 0,-4-1 0,-1-4 0,-1-4 0,-2-1 0,1 0 0,1 3 0,2 2 129,2 0-129,1 5 0,1 4 0,0 1 0,-1-1 0,-2 2 0,0-7 0,-4-1 129,-2-3-129,2 0 0,-1 0 129,1-10-129,2 5-129,3 0 258,5 1-129,2 4-129,7 6 129,0-3 0,5 9 0,-1 0 0,3-7 0,-4 0 129,0 2-129,-1-7 0,-3-2 0,-3-5 0,1-1 0,2 2 0,4 3-129,1-1 129,4 2 0,2 2 0,2 0 0,3 6 0,1 1 0,1-2 0,-1 0 0,5 4-129,2-3 129,2 0 0,3-4 0,2 2 0,2 2 0,2-3 129,-1 4-129,5 4 129,-1-1-129,2 5 129,0-2-129,-1 0 0,-2 0 258,-1 2-258,-1-3 0,-5-6 0,-5-2 0,0-4-258,-3 0 516,0-1-258,-4-8 0,-1-1 0,-1 3 0,1 0-258,-2 2 258,-1-1-129,-2 6 129,5 0 0,1 6 0,4 3 0,0 0 0,2 0 0,-1-1 0,-1 3 0,1-6 0,-4 0-129,1-2 129,-1-3 0,2 0-129,2 1 258,0 2-258,1 1 258,1 4-258,2 1 129,-3 1 129,0 2-129,0 0 0,0-1 0,0-2 0,0-2 129,-3-5 0,0-2-129,-1-1 258,-1-7-258,-5-4 129,-1 2 0,-3-2-129,2 0 0,1 3 0,1 1 129,-2 1-129,1 2 129,-2 2-129,-1 1 129,2 0 0,-6-3 0,-2 2 0,-2 3 0,-1-6-129,1 2 129,-1-5 0,3 1-129,-4-1 0,3-1 129,-1 1-129,-2-2 0,-2 5 0,3-5 0,-4 2 129,-2 2-129,-3-1 129,0-1-129,2 1 129,-1-3-129,3 0 0,-2 0 0,2 4 0,3 4 129,-2 1 0,4 2-129,-2 0 0,-2 0 0,3 3 129,-2 5-129,-1-5 0,-1 2-129,1-2 129,4 1 0,3 0 129,1 1-129,2 3 0,1 0 0,3 1 0,0 0 0,3 2 0,-2-2 0,1 3 0,-1-1 0,5-5 0,0-3 0,3 2 0,2-3 0,-1-2 129,4 3-129,0-3 0,0 2-129,3 3 129,0 1-129,4 2 129,-1 4 0,2 0 0,-2-3 0,3 4 0,-2-6 0,-3-2 129,0 0-129,-4-3 0,2-1 0,-2-1 0,0 3-129,-3-2 129,0 2 0,0-3 0,-4 2 0,-3-2 0,0 0 129,-4-2-258,3-1 129,-2-2 0,3 3 0,-2-3 0,-1 5 0,2 0 0,2 0 0,-4 7 0,0 1 0,0-1 0,-2-2 0,0-3 0,1 1 0,0-3 0,-2 0 0,-1 0 0,-2-5 0,-3-2 129,-3 2-258,-3 5-258,-9-12-774,1 12-4128,-16-3-258,-8-1-387,-23 4-387</inkml:trace>
  <inkml:trace contextRef="#ctx0" brushRef="#br0" timeOffset="81527.6631">3928 7554 5031,'21'8'5289,"-21"-8"0,20 13-516,3-6-3870,-23-7-129,19 9 0,-19-9 0,23 5-258,-11-5 129,6 6-129,-2-6-129,6 4 0,1-2-129,5 5 129,-2-4-129,4 0 0,0-1 0,1 0 0,1 0-129,1-2 129,-2 0-129,4 0 0,0-3 0,0-6 0,1 2 0,3-2-129,-1 2 0,3 0 129,-2 0 0,5-1-129,-1 3 0,1 3 129,3-3-129,-3 3 0,3-4 129,2-1-258,1 4 129,3-4 129,0 1-129,4 3 0,-2 0 0,6 3 129,5 6-129,1 0 0,-1 2 129,4 4-129,0 0 0,3 1 0,0-4 0,2-2 0,-1-2 0,-2-2 0,-2-3 129,-1 0-129,2 0 0,-3 0 0,-1 0 0,1 0 0,4 4 129,2 8-258,1-2 129,2 2 0,0 4 0,-3-6 129,1 1-129,-3-2-129,-2-1 129,-3-5 129,1 0-129,0 0 0,2 3-129,5 3 129,2-3 129,0 2-129,0 5 0,4 2-129,-1 0 129,-1 2 0,-3-6 129,-2-2-129,0 3 129,-1 0-129,-1-7 258,-1 2-258,-3-2 258,0-2-129,1 0 0,-1 8 0,-3-3 0,-1 0 0,0 2 0,-3-3 0,-3 1 0,2 0 0,-8-2 0,-4 0-129,-4-6 0,-4 0 129,-4-3-129,-7-2 129,-6 3-258,-6-1 258,-3-1 0,-14 4-129,13-8-129,-13 8 0,0 0-258,0 0-1032,0 0-3999,0 0-645,0-12-258,0 12-645</inkml:trace>
  <inkml:trace contextRef="#ctx0" brushRef="#br0" timeOffset="86467.9457">11052 8015 6063,'74'96'6708,"-38"-56"-903,-8-12-258,-4-4-2064,-24-24-2838,0-17-258,-33-22 0,-9-8-129,-14-14-129,-10-4 0,-9-6 129,-2 7-258,3 7 0,9 10 129,10 10-129,8 11 0,13 18 0,11 8 0,9 10 0,8 9 0,4 8 0,2 2 0,0 3 0,4-6 0,0-4 0,-1-2 129,-3-20-258,0 0 129,0 0-129,0-25 129,-1-6-129,-1-2 258,2-7-129,0-3 0,7 4 0,7 4 129,5 9 0,9 14 0,2 7 0,8 5 0,2 10-129,-1 10 0,5 1-258,-8 1-258,8 2-4386,-20-13-774,3-5-258,-10-8-774</inkml:trace>
  <inkml:trace contextRef="#ctx0" brushRef="#br0" timeOffset="86935.9724">11813 7818 8901,'-3'-33'5934,"-11"20"-258,0 12-129,-8 1-4644,1 11-258,-12 8-129,8 5-387,-1 10 0,5 2-129,5 0 129,7-6-129,6-9-129,3-5 129,13-15 0,4-2 0,4-18 0,2-3 0,1-7 0,-2-2 0,0 5 129,-4 4 0,-2 9-258,-3 13 129,-2 14 129,0 14-129,-2 8 129,0 4-258,-1 1 129,-2-1-258,1-3-258,-7-37-3096,13 9-1806,-5-21-387,5-17-516,-1-9-129</inkml:trace>
  <inkml:trace contextRef="#ctx0" brushRef="#br0" timeOffset="87227.9892">12170 7492 11739,'22'10'5805,"-22"2"-258,0 24-1548,-4-16-3612,-6 1 0,-6-1-258,7 4 0,1-3 0,4-3-129,4-3 129,7-2 0,6 0 0,2 7 0,-3 2 0,-2 6 0,-7 2-129,-4 4 129,-13-1 0,-10-4-258,-3 0-129,-7-12-258,9 5-2064,-5-20-2967,12-2-258,6-15-387,12-3-387</inkml:trace>
  <inkml:trace contextRef="#ctx0" brushRef="#br0" timeOffset="87536.0067">12486 7439 7740,'5'-19'6063,"-11"9"-645,6 10 0,-26 4-4515,16 18-258,-10 0-258,5 6-129,3-1-129,7-2 0,5 0-129,6-1 129,9-4 0,4-2 0,3-5 0,1 6 0,-6-2-129,-3 2 0,-9 3 0,-5 1 0,-19-1 0,-4-3-129,-8 2-129,-9-17-774,13 6-4257,-7-9 0,13-1-516,9-12-516</inkml:trace>
  <inkml:trace contextRef="#ctx0" brushRef="#br0" timeOffset="87879.0264">12676 7452 7998,'-11'34'5805,"6"0"-387,0 4-258,16 8-4386,-9-5-129,5-1-258,6-10-387,5-10 129,2-15-258,-3-5 0,3-18-129,-3-11 129,-1-8 0,-5-11-129,-2 5 0,-4 5 129,-1 7 129,0 10 0,-4 21 129,11-4 0,0 18 129,3 17 0,2 3 0,6 3-129,-1-1-258,-2-11-645,11-2-4257,-12-15-387,-1-8-129,-2-15-645</inkml:trace>
  <inkml:trace contextRef="#ctx0" brushRef="#br0" timeOffset="88731.0751">13064 7378 7740,'34'93'5676,"-21"-48"-258,-2-7-516,0-9-4515,-8-5-258,-3-13-516,0-11-129,0-14 0,-4-13-129,4-1 0,0-5 258,4 1 129,6 0 0,3 7 387,2 4 0,3 6 129,1 9 129,-3 0 0,2 6-129,-6 0-129,1 0 0,-13 0 129,17 0-258,-17 0 0,16 0 258,-16 0-258,19-5 0,-4 1 258,-1-2-258,2 2 0,3 4 0,1-6 129,0 0-258,-1 0 129,-1-4 0,-1-3 0,-2-2 0,-2-4 0,-5-4 0,-2 1 0,-3 1 0,-3 1 0,0 4-129,0 16 129,-13-13 0,-2 14 0,0 9 0,0 4 129,1 8-129,5 5 0,4 2 129,5-3-129,4 6 129,10-6-129,5-3 0,4-7 129,3-9-129,0-7 0,-3 0 0,-2-8 0,-2-13 0,-5-2 129,-1-4-258,-5 2 129,-1 3 129,-1 1-129,1 4 0,1 5 129,5 5 0,8 4 0,4 7 0,1 11 0,2 5 129,-1 9-258,-2 2 129,-7 5-129,-6 1 0,-12-1 129,-5-7-129,-9-12 0,-7-6 0,-7-11 129,3-3 129,1-12 0,5 0 0,4-7 129,12 1-129,3 4 0,16 8 129,6 1-258,4 8 0,6 5-258,-1-3-387,9 17-1419,-6-10-3225,-1-1-258,-7-8-516,-1 2-129</inkml:trace>
  <inkml:trace contextRef="#ctx0" brushRef="#br0" timeOffset="90435.1726">13329 8322 3096,'0'-23'5418,"0"10"-129,-5 1-129,-4-8-3612,9 20-129,-4-12-516,4 12 0,0 16-258,0 12 129,3 9-258,8 16 0,2 3-129,5 7 0,3-1 0,2-6-129,2-15 258,2-12-387,-2-19 258,1-15-129,-2-24-258,-4-13 258,-6-13-258,-2-8 0,-4-1-129,-4 1-129,-3 6-258,-4 3-645,3 22-4257,-2 6-258,2 26-387,0 0-387</inkml:trace>
  <inkml:trace contextRef="#ctx0" brushRef="#br0" timeOffset="90712.1884">13724 8223 6837,'10'-18'6063,"-10"18"-387,-11 9-387,4 17-3741,0 1-774,7 9-129,2-4-258,11 6-129,6-8-129,8-11 129,4-10 0,1-9-129,-1-12 0,-7-6-129,-7-9 129,-9-8-258,-9 2 0,-21-1-387,-4 15-1032,-14-8-3870,1 4-129,-5 2-387,7 4-645</inkml:trace>
  <inkml:trace contextRef="#ctx0" brushRef="#br0" timeOffset="90975.2034">13959 7718 9546,'15'84'6192,"-1"-14"-516,-1 15-129,7 15-4773,-1 1-129,3-5 0,-3-8-645,0-13 0,1-14-645,-7-34-1032,3-13-3870,-7-22 0,2-17-645,-5-17-645</inkml:trace>
  <inkml:trace contextRef="#ctx0" brushRef="#br0" timeOffset="91259.2197">14205 7510 9288,'13'17'6063,"-3"17"-387,-2 12-129,12 24-4644,-7 8-258,1 20-258,-1-1-129,3 0-258,-2-4 0,1-13-129,0-9-387,-4-27-1290,5-11-3741,-5-25 0,2-11-645,-2-19-387</inkml:trace>
  <inkml:trace contextRef="#ctx0" brushRef="#br0" timeOffset="91420.2289">14419 7815 11739,'-53'24'5934,"20"2"-516,-7-12-1548,3 18-3870,-1 5-645,-6-8-4644,18 4-258,4-11-387,19-2-516</inkml:trace>
  <inkml:trace contextRef="#ctx0" brushRef="#br0" timeOffset="91796.2505">14649 7953 9417,'0'38'5934,"-14"-21"-516,-13-12-387,6 14-4644,-10-8-129,4 10-129,4 3-258,7-5 129,13 2-129,3-2 0,15-6 0,7-5 129,5-1-129,0-7 0,0-7 129,-5-4 0,-5-3 129,-6-4-129,-11 18 129,2-18 0,-2 18 0,0 0 129,-8 10-129,4 8 0,4 4 0,0 3-129,7 0 0,7-9-516,10 6-645,-10-15-4257,14-7 0,-2-9-516,3-10-387</inkml:trace>
  <inkml:trace contextRef="#ctx0" brushRef="#br0" timeOffset="92379.2837">15002 7914 8385,'11'-18'5934,"-11"18"-516,-10-1-129,10 1-4644,-30 2-516,5 4 0,4 6-387,1 4 129,7 1-129,6-1-129,7 2 129,4-5-129,9-6 258,2-3 0,3-4 0,1-7 0,-1-3 258,-3-2 0,-2-3 129,-13 15 129,15-9-129,-15 9 0,12 11 258,-7 14-258,-3 8 0,3 17 129,-2 4-129,1 7 129,-3 0-129,-1 2-129,0-10 0,0-7 0,-4-12-129,1-13 0,3-21-129,-13 7-129,12-14 129,1-19 129,1-7-129,11-9 0,6-2 258,4-4-258,8-3 129,2-7-129,1 2 129,-4 7 0,-4 1 0,-5 2-258,-11 3 258,-5 4 0,-4 11-129,-13 15 129,-4 8-129,0 5 129,-1 14 129,5 13 0,4 2 0,8 7 0,1 1 0,14-3 0,9-11 0,8-8-258,6-6-645,-7-15-4128,8-9-387,-6-18-516,2-6-258</inkml:trace>
  <inkml:trace contextRef="#ctx0" brushRef="#br0" timeOffset="92697.302">15805 7710 10449,'17'76'6063,"-12"-38"-516,4 0-258,-5-9-5160,-2-2 0,6-5-774,-8-22-4386,0 0-645,15 0-129,1-17-645</inkml:trace>
  <inkml:trace contextRef="#ctx0" brushRef="#br0" timeOffset="92967.3174">16083 7532 11094,'15'12'6063,"-15"-12"-645,-9 23 0,-5-17-5160,-8 3-129,2-2-129,2 3 0,4 5-129,3 2 129,11 0 129,5 9-129,8 6 129,1 1 0,0 3 0,-5 1-129,-6-6 129,-8-6-774,-7 2-2451,-16-27-2322,-3-5-258,-10-23-387,4-9-516</inkml:trace>
  <inkml:trace contextRef="#ctx0" brushRef="#br0" timeOffset="93080.3239">15698 7370 9417,'22'7'5418,"-1"7"-3483,-2-6-1806,0 1-4902,1-8-1032</inkml:trace>
  <inkml:trace contextRef="#ctx0" brushRef="#br0" timeOffset="93475.3464">16597 7767 9546,'16'0'6192,"4"-12"-516,1-12-129,14-4-4515,-13-15-387,-4-9-258,-4 1-258,-7-2 0,-5 6-129,-6 11 0,-10 11 0,-8 15 0,-5 13 0,2 21 129,3 15-129,3 13-129,8 9 129,7 2 0,4 2 0,14-3 0,12-10-129,2-13-387,15 0-903,-5-25-3870,10-6-516,-3-11-129,1-12-774</inkml:trace>
  <inkml:trace contextRef="#ctx0" brushRef="#br0" timeOffset="93791.3646">16919 7450 10320,'31'71'6192,"-16"-27"-774,4 11-129,1-6-4902,-10-7-129,-2-6-129,-5-8-387,1-7 129,-4-21-129,12 0 0,-3-14 258,1-13-258,4-8 129,4-2-129,-1-1 387,3 1-129,0 8 129,0 13-129,1 11 129,-1 9-129,2 16 129,-1 6-129,1 13-258,3 3-258,-8-13-2967,7 3-1806,-4-11-258,4-9-645</inkml:trace>
  <inkml:trace contextRef="#ctx0" brushRef="#br0" timeOffset="94087.3815">17613 7549 8256,'-31'1'5676,"8"9"-387,3 5-258,0 1-4386,2 9 129,4 2-516,8 4-258,6-5 129,17-2-129,7-6 0,8-10-129,3-8 129,1-5-129,-5-14-129,-5-11 258,-12-5-129,-10-5 258,-10 1-258,-18 0-129,-7 9-516,-16-5-1677,3 15-2451,0 8-645,7 12-129,9 6-128</inkml:trace>
  <inkml:trace contextRef="#ctx0" brushRef="#br0" timeOffset="94448.402">17810 7452 8643,'2'51'5676,"2"-18"-387,-1 4-258,6 5-4902,-2-5 258,3-7-258,5-12 0,2-9-129,3-9 0,1-2-129,-1-14 129,-3-10 0,-2-4 0,0 1-129,-6 2 129,-3 1 0,2 6 0,-5 8 0,-3 12 0,0 0-129,11 15 129,-5 7-258,6 6-258,-3-3-258,13 13-1677,-1-16-2580,2-4-129,2-10-645</inkml:trace>
  <inkml:trace contextRef="#ctx0" brushRef="#br0" timeOffset="94919.4291">18282 7533 5289,'-5'-12'5805,"-15"-1"-774,7 9-129,-1 0-3483,2 7-903,-5 1-258,6 8-258,2 2-129,3 1-258,6 7 258,2-2-129,11-2 129,1 1 129,4-6 129,1-3 0,-2-7 0,1-2 129,-6-1-129,-1-6 129,-11 6 0,12-17-129,-12 17 129,4-15-129,-4 15 129,0 0 258,0 0-129,0 0 0,-11 9-129,8 11 129,-3 1 0,1 7-129,-3 0 129,4 6-129,-4 2-129,1 0 129,0-2 0,1-7-129,-3-2 0,3-1 129,0-2-258,-1-3 0,1-3 0,0-5-129,6-11-129,-9 17 0,9-17 0,0 0-387,-7-12-387,-7-10-4257,14-5-129,0-7-387,0-7-258</inkml:trace>
  <inkml:trace contextRef="#ctx0" brushRef="#br0" timeOffset="95279.4497">18398 7070 8643,'23'12'5805,"-12"23"-258,4 18-258,-2 16-4644,2 15 0,-4 0-258,2 1-258,-5-5 129,1-9-387,0-15 258,-1-13-129,-1-20 0,-7-23 0,17 0 0,-11-19 129,5-9-258,-2-1 387,4 0-258,1 2 129,2 10 0,1 9 0,-2 8 0,5 12 0,-2 8 0,1 9-258,-1 0 129,-5-2-387,4 2-645,-13-15-4257,-4-14 0,0 0-516,6-25-387</inkml:trace>
  <inkml:trace contextRef="#ctx0" brushRef="#br0" timeOffset="95687.473">19386 7088 9933,'33'41'6063,"-16"8"-645,-3 19 129,7 22-4902,-6 2-258,2 5-258,-5-4-258,-2-14-516,7-2-2709,-11-26-1935,7-18-516,-4-20-258,5-19-258</inkml:trace>
  <inkml:trace contextRef="#ctx0" brushRef="#br0" timeOffset="95846.482">19615 7413 10707,'-39'-33'6063,"7"27"-516,-4 12-258,-14-1-4773,-2 3-387,-1 2-387,-4-6-1032,15 9-4128,6-8 0,18 2-516,18-7-516</inkml:trace>
  <inkml:trace contextRef="#ctx0" brushRef="#br0" timeOffset="96107.4969">19632 7414 9933,'5'68'5805,"-5"-22"-516,-5-7 0,5 8-4773,-1-4 0,5-1-387,10-9 129,6-4-129,6-11 258,3-9-258,3-8 0,-3-4-129,-3-16 129,-11-5-129,-9-4-129,-10-6-387,-13 6-1032,-20-9-3741,-4 4-129,-10-1-516,-4 10-516</inkml:trace>
  <inkml:trace contextRef="#ctx0" brushRef="#br0" timeOffset="97785.5929">20222 7408 8127,'11'-5'6063,"-2"16"-387,-4 10-129,8 10-3999,-7 10-903,3 5-387,-1 3 0,-2-2-129,-1-5-129,-1-8-129,-1-13 0,-3-21 0,0 0-129,6-9 258,-3-21-258,0-3 129,0-5-129,1 1 258,3 8 0,-1 7 0,3 10 0,-9 12 0,18 7 0,-9 15 0,5 7 0,-2 4 0,2-3 129,0-4-258,1-3 129,-3-11-129,4-8 129,-2-6-129,3-9 0,-4-5 129,3-3-129,-3-2 0,2 3 129,-2 2 0,0 8 0,1 4 129,-2 4-129,3 1 129,-3 7-129,1 4 258,-2-4-129,-1 1 0,-10-9 0,14 2-129,-14-2 0,10-10 129,-10-4-129,0-1 0,0 1-129,0 14 258,-7-21-129,7 21 0,-17-3 129,17 3-258,-17 21 258,8-1-129,2 5 129,4-1-129,0 1 0,3-4 129,0-2 0,5-9 129,-5-10-258,18 0 129,-6-4-129,0-3 129,-1-7-129,0 6 0,-1-5 0,-10 13 129,13-4 0,-13 4-129,11 9 0,-4 3 0,-3 7 0,3-4-129,2 6 129,0-8-516,4-3-129,-13-10-903,29-10-3870,-17-14 129,4-11-774,-4-12-258</inkml:trace>
  <inkml:trace contextRef="#ctx0" brushRef="#br0" timeOffset="98331.6243">20831 7027 10707,'17'15'5934,"-4"20"-516,-9 5-129,5 11-4902,-8 10 0,0 5-258,-1 5 0,0-1-129,0-2 0,2-7 0,3-12 0,1-11-129,2-13 0,3-11 129,3-14-258,-2-6 258,3-11-129,-3-6 129,1 1 0,2 1 129,-2 4-129,-2 2 0,-11 15 0,19-10 129,-19 10-129,15 3 0,-9 8 0,0 1 0,0 1 129,0 4-258,0-2 129,0-1 129,-1-2-129,-5-12 0,22 14 0,-11-14-129,5-2 129,-2-10 129,1-2-258,0-4 0,-2-3 129,-4-1-129,-3 3 129,-4 4-129,-2 0 258,0 15-258,-12-8 129,-4 8-129,5 6 258,-1 7-258,2 3 129,2 6 0,8 3-258,1 1 0,17 1-129,3-10-516,16 9-1161,0-11-3096,8-7-387,4-9-645,5-10 0</inkml:trace>
  <inkml:trace contextRef="#ctx0" brushRef="#br0" timeOffset="98555.6371">21841 6803 9288,'0'0'6063,"0"33"-516,0 17-258,-12 9-4902,8 17-129,0 11-129,1 4-129,3 2-129,0-3-258,17-2-774,-14-15-3999,18-13-258,-1-20-645,6-21 0</inkml:trace>
  <inkml:trace contextRef="#ctx0" brushRef="#br0" timeOffset="98712.6459">21974 7308 9288,'-48'-38'6063,"13"33"-516,-4 8-129,-19 6-4773,12 3-387,-5-2-645,-2-7-1290,11 6-3612,8-5-129,18 0-645,16-4-387</inkml:trace>
  <inkml:trace contextRef="#ctx0" brushRef="#br0" timeOffset="99455.6885">21946 6979 6063,'7'12'5934,"-7"-12"-387,0 0-387,13 12-3612,-13-12-258,0 0-645,4 19 0,-2-6-387,-1 4 0,0 5-129,1-3 129,-2 8-258,0-5 129,0 1-129,0-1 258,0 2-129,0-2-129,0 1 129,0-2-129,0-1 129,0 2 0,4 6 0,0 4-129,0-1 0,-1 4 0,2 2 0,-1 1 129,0 2-129,-4-1-129,2-6 129,-2-8-129,0-3 129,0-7 0,0-15 0,0 12 0,0-12 0,5-8 0,-2-4 0,3 0 0,0-2 129,2-3 0,2 2-129,1 1 0,0 3 0,3 4 0,-2 5 0,2 2 0,0 2 0,3 9-129,2-2 129,2 6 0,3-6 0,-1-1 0,0-2-129,1-6 129,-1-6 0,-8-10-129,-4-1 129,-7-3-129,-4 0 0,-6 2 129,-7 1-129,-2 9 129,-4 8 0,5 7-129,4 10 0,4 6 258,6 9-129,9 2-129,11 3 129,7-4 0,4-2-129,4-4-516,-8-15-3354,6 2-1290,-12-13-516,-2-1-258</inkml:trace>
  <inkml:trace contextRef="#ctx0" brushRef="#br0" timeOffset="100507.7487">18180 8432 9159,'12'58'5934,"-8"-23"-516,1 3-129,-5 2-4515,6 9-387,-6-6 0,2 15-258,0-6 0,2-9 0,-2-5-129,2-15 129,-4-23 0,0 0-129,16-21 0,-7-20 0,1-7 0,3-2 0,3 1 129,2 7-129,5 11 0,3 11 0,3 13 0,5 8 129,2 13-129,0 6 129,-2 2-129,-2-3 0,-5-5 129,-7-11-129,-9-6 0,-9-13 0,-2-7-129,-13-8 129,-5-1-258,-7 1 258,-2 12-258,-2 7 129,4 12 0,4 17 0,7 10 129,10 11-129,6 8 129,14 7 0,14-7 0,8-2 129,7-10-258,5-8-129,6-9 0,-7-14 0,6-6-129,-7-16 0,-6-5 0,-9-8 129,-7-2 0,-8 0 129,-7 1 129,-6 4 0,-5 9 0,-8 10 258,-9 8-129,2 4 0,-4 12-129,2 9 258,-2 1-129,4 8 0,2-4-129,7-3 0,6 1-129,0-13 129,0-13 0,19 5-129,-3-8 0,2-12 0,-1-2 0,1-9 129,-2 2 0,0 6 0,-5 7 129,-11 11 0,19 0-129,-11 14 258,0 14-258,-1 3-387,8 12-2064,-5-14-2580,5-5-387,2-7-516,5-9 0</inkml:trace>
  <inkml:trace contextRef="#ctx0" brushRef="#br0" timeOffset="100744.7622">19361 8586 7998,'-20'12'5805,"-1"10"-387,-3 7-387,-1 5-4644,4 5-129,0 4 0,11 3-258,10 0 129,11-12-258,15-10-129,12-11-387,2-13-129,14-6-1677,-5-22-2580,-2-15-258,-2-20-645</inkml:trace>
  <inkml:trace contextRef="#ctx0" brushRef="#br0" timeOffset="100935.7732">19592 7998 10191,'-2'27'5547,"2"23"-516,1 8-1677,5 30-2580,-2 9-387,2 11-258,0-3-129,0-4-129,8-6-516,-5-23-1419,6-8-2838,5-23-516,0-21-387,0-20 129</inkml:trace>
  <inkml:trace contextRef="#ctx0" brushRef="#br0" timeOffset="101063.7804">19772 8625 7611,'-39'-104'5934,"6"68"-387,-1 14-387,-15 5-3999,8 17-645,0 5-1161,-8 14-4386,16 3-129,6 2-774,17 3-258</inkml:trace>
  <inkml:trace contextRef="#ctx0" brushRef="#br0" timeOffset="101236.7904">19883 8632 7482,'0'92'5289,"5"-46"-4644,-3 3-645,2-8-5160,4-2-516</inkml:trace>
  <inkml:trace contextRef="#ctx0" brushRef="#br0" timeOffset="101515.8064">20138 8659 8385,'-20'-6'5676,"0"17"-258,0 6-516,0 5-4902,5 3 0,3 6-129,4 0-129,8-3-129,12-3 0,11-5 129,4-8 0,5-11 129,-2-5 129,-4-17 0,-5-9 129,-12-6-129,-9-5-258,-6 7-1419,-19-7-2967,-8 7-645,-1 3-258,-3 6 259</inkml:trace>
  <inkml:trace contextRef="#ctx0" brushRef="#br0" timeOffset="101869.8266">20241 8629 6708,'18'40'5547,"-13"-7"-516,-2 1-129,3 0-4644,-5-3 129,-1-6-387,0-6-129,0-19 129,0 0-129,0 0 129,15-21-129,-8 1 129,1-6 129,3 9 0,-1 2 258,3 8-129,1 7 258,1 5-129,-2 7 258,1 12-258,-3-4 0,-1 2-387,-2-9-387,-8-13-1032,1-14-3612,-2-15-387,-8-15-387,-8-14-258</inkml:trace>
  <inkml:trace contextRef="#ctx0" brushRef="#br0" timeOffset="101979.8328">20028 8112 6966,'10'29'387,"15"-5"-258,11 5-258,8-9-5031</inkml:trace>
  <inkml:trace contextRef="#ctx0" brushRef="#br0" timeOffset="103047.894">20968 8499 9288,'11'-9'5934,"0"-4"-645,-11 13 0,-10-7-4902,-11 7-129,-10 0-129,-1 7-387,-2 6 258,2 4-129,6 4 0,9 4 129,11-3-129,11-7 129,11 1 0,11-7 0,4-7-129,0-2 129,-1-7 0,-2-7 0,-7 1 129,-5-1 0,-6-1 0,-10 15 0,3-11 258,-3 11 0,-3 5 0,-2 11-129,-1 9 0,4 10 0,-1 11 258,3 6-258,0 3 129,0 2-129,0-2-129,0 0 0,0-11 0,-10-6-129,-7-18 129,-5-2-129,-7-9-129,-1-9 129,0 0 0,1-8 0,3-6 129,8-8-258,14 3 129,7-15 0,16 0 0,13-5 0,9-4 0,7-3-129,6 0 129,-3 0 0,1-1-129,-7 11 129,-7-2 0,-8 11-129,-8 6 0,-7 8 129,-15 13 0,0 0-129,0 8 129,-10 16 0,-2 7 0,-1 5 0,4 3 129,0-3-129,8 1 0,2 0 0,10-14 0,9-10 0,0-8 0,3-12 0,1-14 0,-5-8 0,-3-14-129,-8-8 129,-8 1-129,-4-2 258,-14 4-129,-6 7 0,-5 8-129,0 9 258,1 8-129,2 8 0,4 8 129,9 0-129,13 0 0,-10 18 0,10-6 0,8 3 0,5-1 0,7-2 129,2-4-129,5-3 129,4-5 0,2-2-129,2-5 0,0-4 129,1-2-129,-5 0 129,-3 1-258,-3 2 129,-5 6-258,-8-4-258,-1 8-1032,-11 0-3999,0 0-129,0 0-645,0 0-387</inkml:trace>
  <inkml:trace contextRef="#ctx0" brushRef="#br0" timeOffset="103271.9067">21692 8782 12126,'33'64'6321,"-25"-50"-516,-8-14-258,11 2-5934,-28-22-4902,-1-11-258,-3-3-645,1-4-645</inkml:trace>
  <inkml:trace contextRef="#ctx0" brushRef="#br0" timeOffset="106956.1174">1866 9319 9804,'0'0'5805,"-8"15"-258,8 13-129,0 4-3870,8 19-516,-3 5-516,5 11 0,1 2-258,-2-2 0,1-6-516,-1-11-258,4-4-774,-13-21-3612,8-14-645,-8-11-258,16-29-516</inkml:trace>
  <inkml:trace contextRef="#ctx0" brushRef="#br0" timeOffset="107153.1288">2005 9264 10320,'0'-15'5934,"0"25"-258,0 21-516,11 19-3999,-7 4-387,4 5-387,2 6-129,0-4-258,2 1-387,-3-18-387,10 2-1290,-6-28-3225,3-12-258,0-11-516,3-12-129</inkml:trace>
  <inkml:trace contextRef="#ctx0" brushRef="#br0" timeOffset="107311.1379">2218 9431 7998,'-51'-9'6192,"13"15"-516,-10 6 0,-5 20-2193,-5-15-2580,2 0-516,-2 3-645,4-15-1032,18 2-3999,4-6-258,17-1-387,15 0-516</inkml:trace>
  <inkml:trace contextRef="#ctx0" brushRef="#br0" timeOffset="107500.1487">2241 9567 12771,'-37'62'5934,"-8"-34"-387,-9 0 0,-7-11-5160,0 0-258,-1-3-1161,6-14-4257,18 2-129,11-5-774,27 3-129</inkml:trace>
  <inkml:trace contextRef="#ctx0" brushRef="#br0" timeOffset="108375.1987">2530 9387 10449,'5'58'6063,"-5"-17"-387,0 11-387,-6 2-4257,5 14-387,-10-7-258,3-8 0,-1-12-258,4-16-129,5-25 0,0 0 0,-6-37 0,6-11 0,2-15-129,5-8 0,3-8 0,-2-2 0,4 5 0,-3 13 0,2 15-129,0 6 258,0 20-129,-1 20 129,3 12 129,2 24 129,1 12-129,4 9 0,1 8 129,5 7-129,-2 0 0,1-7 0,-4-10 0,-1-11-129,-5-8-129,-6-14 129,-9-20 0,-9 0 0,-12-15 0,-8-3 0,-6-3-258,-10-2 0,3 9-516,-6-13-1419,10 23-3225,9 4-258,12 0-387,17 0-129</inkml:trace>
  <inkml:trace contextRef="#ctx0" brushRef="#br0" timeOffset="108871.2271">2896 9593 11223,'41'80'5934,"-22"-39"-516,0 5-258,-3-12-4773,-5-1-258,-4-16 0,-7-17-258,0 0-129,6-26 0,-2-1-129,1-4 129,3-1 129,3 0 0,1 6 0,3 9 129,-3 8 0,2 4 129,-2 5-129,-1 12 0,0 4 129,-3 3-129,-1-1 129,0-3-129,-7-15 0,13 14 0,-13-14 0,13-8 0,-7-14 0,1-3 0,-2-2 0,1-2 0,1 4 0,1 6 129,0 2-129,-8 17 129,15 0 0,-15 0 0,19 24 129,-9-1 0,-3 3-129,3 1 0,-3-3-129,-1-8 0,0-1-387,-6-15-387,17 3-4257,-17-3-387,11-18-387,-2-1-387</inkml:trace>
  <inkml:trace contextRef="#ctx0" brushRef="#br0" timeOffset="109331.2534">3484 9448 2967,'18'5'4386,"-18"-5"-258,0 0 0,0 15-3741,0-15 516,-8 23 129,0-10 387,10 20 0,-2-9 258,12 18 0,-8-1 0,15 18-258,-12-9-516,6 6-387,-7-9-258,-3-7 0,-3-11-129,-6-8 0,-6-21-129,-4-15 0,0-18-129,-3-8 129,6-10 0,0-10-129,10 3 129,3 7 0,5 5 0,12 6 0,5 13 129,4 8-129,0 13 129,2 9 0,-6 11 0,-4 6 0,-12 7 0,-6 6 0,-13 4-258,-11-4 0,-8-2-645,-19-13-4386,5-11-129,-2-7-387,5-6-516</inkml:trace>
  <inkml:trace contextRef="#ctx0" brushRef="#br0" timeOffset="109760.2779">4581 9198 11223,'-6'76'6192,"-3"-26"-516,-12 3-129,-6 1-5031,-4 1-258,-8-6-129,4-6-645,-1-23-3096,14 3-1935,6-12-258,16-11-645,18 7-129</inkml:trace>
  <inkml:trace contextRef="#ctx0" brushRef="#br0" timeOffset="109904.2861">4687 9605 11868,'22'-20'6063,"-33"-1"-387,-19-1-129,-19-7-5160,-11-7-387,-12-1-645,-11-9-4515,9 8-387,5-2-387,15 10-645</inkml:trace>
  <inkml:trace contextRef="#ctx0" brushRef="#br0" timeOffset="110813.3382">5331 9143 10191,'-1'-10'6063,"1"16"-258,0 12-387,7 11-4386,-3 7-516,5 6-258,-2 9-258,1 2-387,5 3-258,-7-23-2193,10 6-2580,-1-14-258,3-11-387,0-14-516</inkml:trace>
  <inkml:trace contextRef="#ctx0" brushRef="#br0" timeOffset="110991.3484">5482 9135 10836,'15'0'6063,"-6"17"-387,5 23-129,-2 0-4644,4 15-516,-3-1-258,-3 2-516,7-1-258,-10-22-1290,5 0-3483,-1-18-258,2-8-516,-13-7-387</inkml:trace>
  <inkml:trace contextRef="#ctx0" brushRef="#br0" timeOffset="111144.3571">5635 9270 9417,'-51'-3'6192,"17"4"-645,-8 9 0,1 5-4773,-5-5-516,-5-10-903,20 2-4515,-5-2-129,15-5-516,9-2-645</inkml:trace>
  <inkml:trace contextRef="#ctx0" brushRef="#br0" timeOffset="111317.367">5664 9317 10320,'4'46'5934,"-34"-27"-129,-7-2-258,-15-17-4902,-4 10-516,-9-5-645,-7-9-3870,17 0-1161,14-5-258,20 2-516</inkml:trace>
  <inkml:trace contextRef="#ctx0" brushRef="#br0" timeOffset="111931.4021">6118 9147 9288,'4'-21'5934,"-4"21"-516,-24-10-129,14 12-4773,-21 4-258,-4 9-129,3 3-129,5 7-129,7 4 258,13 4-258,9 1 129,14-1 0,8 4 258,5 0-258,-2 0 387,-1 1-258,-8-2 129,-8-5-129,-11-4 0,-15-3 0,-7-12 0,-7-4-129,-1-8 0,-2 0 0,6-10 0,6-2 129,13-3-129,8-3 0,9 5 0,17 1 0,7 0 129,8 0-129,8 3 0,3-2-129,-1 1 129,1-3 0,-6-7-129,-9 0 129,-6-4 0,-9-3 0,-11 0 0,-8 1 0,-4 6-129,-12 8 258,-7 7-258,-2 5 129,0 11 0,2 11-129,3 9 129,9 3 129,8 1-129,5 2-129,15 0 129,9-3-258,10-6-258,1-12-387,12 7-1677,-7-20-2580,0-3-516,-4-7-387,-4-13 0</inkml:trace>
  <inkml:trace contextRef="#ctx0" brushRef="#br0" timeOffset="112140.4141">6669 9268 7998,'0'0'5805,"-11"8"-258,1 12-129,-5 1-4128,7 11-645,-11-6 129,9 9-387,1-5 129,9-3-387,4-8 0,14-4 0,8-1-258,5-7 0,9 2-903,-10-9-4128,10-3-387,-5-7-258,-5-2-774</inkml:trace>
  <inkml:trace contextRef="#ctx0" brushRef="#br0" timeOffset="113057.4664">7380 9144 10062,'0'0'6063,"-8"11"-258,-13-2-258,-4-1-3999,-6-1-1419,-5-2-258,4 5-2967,-3-7-2451,10-3-129,8 0-516,17 0-516</inkml:trace>
  <inkml:trace contextRef="#ctx0" brushRef="#br0" timeOffset="113195.4744">7394 9324 11094,'39'70'6192,"-39"-38"-645,-4-2-129,-23-10-5031,-2-7-645,-5-1-3225,-7-10-1806,2-2-387,5-4-645</inkml:trace>
  <inkml:trace contextRef="#ctx0" brushRef="#br0" timeOffset="113559.4952">8401 8879 11739,'2'46'5934,"14"3"-129,-3 8-258,13 13-5031,-10 3-129,-3-3-516,0-4-129,-5-16-1032,5-4-4128,-8-20-258,6-13-516,-11-13-516</inkml:trace>
  <inkml:trace contextRef="#ctx0" brushRef="#br0" timeOffset="113723.5046">8571 9064 10062,'9'-19'5934,"10"22"-387,-14 22-129,5 16-4644,-1 7-387,1 3-258,0 6-516,0-16-2064,5 4-2838,-1-16-387,10-10-387,-2-17-129</inkml:trace>
  <inkml:trace contextRef="#ctx0" brushRef="#br0" timeOffset="113881.5137">8823 9068 8385,'-65'-20'6063,"14"18"-387,-5 7-129,-9 0-3999,0 7-1419,3 2-1161,-2-10-4257,20 4-129,14-3-387,18 2-645</inkml:trace>
  <inkml:trace contextRef="#ctx0" brushRef="#br0" timeOffset="114056.5237">8771 9162 10449,'-17'53'6192,"-25"-33"-516,-7-1-387,-12-2-5160,-7-10-1032,3 0-4257,2-5-387,19-1-387,11-1-387</inkml:trace>
  <inkml:trace contextRef="#ctx0" brushRef="#br0" timeOffset="114383.5424">9196 9051 9030,'-15'0'5805,"-10"6"-129,-6 5-387,-2 15-4644,-7-4-129,2 12-258,7 4 0,11-3-258,12 6 129,14 0-129,18-6 129,17-6-129,8-4 0,6-8 0,6-6-516,-7-15-774,1-5-4128,-16-9 129,-8-4-774,-14 1-129</inkml:trace>
  <inkml:trace contextRef="#ctx0" brushRef="#br0" timeOffset="115976.6335">9038 9822 8643,'0'0'6063,"0"34"-258,3 3-258,10 18-3741,-5-3-1032,5 12-258,-2-6-129,-1-2-387,1-9-129,-3-9-645,16-5-4386,-14-22-387,7-6-516,0-10-516</inkml:trace>
  <inkml:trace contextRef="#ctx0" brushRef="#br0" timeOffset="116172.6447">9270 9879 11094,'18'-1'6063,"-6"9"-258,-6 12-387,7 13-4902,-8 3-129,-4 1-129,-1 4-258,0 0-258,0 4-387,-3-11-1161,3 6-3612,1-14-258,8-2-516,-1-10-258</inkml:trace>
  <inkml:trace contextRef="#ctx0" brushRef="#br0" timeOffset="116487.6627">9506 10074 8901,'34'54'6321,"-26"-23"-774,-2 6 129,-6 6-3870,-6 0-1419,-20 1 0,-9-1 0,-12 6-129,-1-3 0,-9 0 0,-2-5 0,-4-10-129,3-4 0,0-11 0,5-7 129,7-9-129,1-16-129,8-1 129,6-12-129,5-4 0,4-1-258,7 5-387,2-12-1419,11 25-3612,3 2-129,7 9-645,4 5-387</inkml:trace>
  <inkml:trace contextRef="#ctx0" brushRef="#br0" timeOffset="117000.6921">8919 10989 11223,'19'93'5934,"-12"-32"-129,3 10-387,-10-1-4902,10 1-387,-5-1-645,-5-31-1806,7 1-3096,-1-15-258,5-16-516,-1-17-516</inkml:trace>
  <inkml:trace contextRef="#ctx0" brushRef="#br0" timeOffset="117188.7027">9072 10935 10062,'13'23'6063,"-5"20"-516,-2 6 0,14 11-4902,-11 3-516,2 2-258,-1 1-387,1-15-387,12 6-1935,-6-25-2709,1-11-387,-1-15-387,0-13 517</inkml:trace>
  <inkml:trace contextRef="#ctx0" brushRef="#br0" timeOffset="117315.7101">9258 11265 4257,'-53'-85'6192,"10"56"-387,-5 17-387,-6-4-1935,5 16-2709,-4 8-645,-2-4-2322,16 16-2838,9 2-645,15-6-258,8-4-387</inkml:trace>
  <inkml:trace contextRef="#ctx0" brushRef="#br0" timeOffset="117504.7209">9256 11236 11352,'-76'70'6192,"22"-41"-645,-3-6-516,6-2-6063,-8-14-4128,12-3-516,17-4-387,17 0-516</inkml:trace>
  <inkml:trace contextRef="#ctx0" brushRef="#br0" timeOffset="118327.768">9387 11172 9159,'0'78'6063,"0"-27"-645,5-1 0,9-1-4644,-8-9-516,-1-12-129,1-16-258,-6-12-129,17-18 0,-6-17 0,2-2 0,-1-6 129,5 0 0,-2 4 129,1 7 129,0 6 0,-4 13 0,0 13 129,-12 0-129,17 25 129,-12 2-129,1-1 0,-1 3 129,0 0-129,1-9-129,1-6 0,5-10-129,-1-5 129,4-16 0,0-6 0,2-6-129,-1 3 258,-1-6-129,-1 9 0,-3 0 129,-3 7-129,-8 16 0,0 0 0,7 7 0,-7 10-129,0 10 129,0-1 0,0 1 0,6 4 0,4-12 129,4-4-129,5-4-129,3-11 129,2-7 0,-1-5-129,-1-5 0,-3-1 129,-1 3-129,-7-5 0,-6 8 129,-5 1-129,0 11 0,-5-3 129,-6 3 0,-3 3-129,4 6 258,0 5-129,0 1 0,7-1 0,2-3 129,1 1-129,4 0 129,-4-12-129,19 10 0,-8-6 0,4-4 0,-4-3 0,-1-3-129,0-6 129,-2 0 0,-3 2 0,-4-7 0,-1 2-129,-5-2 129,-6-3-387,2 8-387,-13-10-3483,7 6-1032,0-5-387,5-1-516</inkml:trace>
  <inkml:trace contextRef="#ctx0" brushRef="#br0" timeOffset="118523.7792">9989 10753 9804,'31'3'5805,"-16"17"-129,-4 11-129,5 18-4773,-2 6-258,3 11-258,-2 9-258,2-1-258,6 0-516,-13-17-4386,10-3-258,-3-15-516,0-13-645</inkml:trace>
  <inkml:trace contextRef="#ctx0" brushRef="#br0" timeOffset="119670.8448">10456 11207 9804,'50'19'5934,"-25"-19"-516,4-19 0,-5-14-4773,-4-5-387,-10-8 0,-7 3-129,-3 1 0,-8 8-129,-10 13 0,-1 13 0,-2 9 129,1 23 129,4 9-129,4 7 0,9 7 129,3 2-129,12 0 0,12-8 0,9-5-129,6-9-129,5-11-516,0-20-1548,4-5-3483,-6-14 129,-3-7-903,-9-12-258</inkml:trace>
  <inkml:trace contextRef="#ctx0" brushRef="#br0" timeOffset="119836.8543">10894 10587 11094,'13'23'6063,"-14"-4"-387,-20-5-387,-9 14-5289,-3-13-5031,-19-12-516,-3 1-258,4-4-903</inkml:trace>
  <inkml:trace contextRef="#ctx0" brushRef="#br0" timeOffset="120512.893">9277 11928 10836,'6'19'6063,"3"13"-258,-5 7-258,3 14-4644,-4-5-516,0 6-258,-3 3-387,0-11-516,13-10-4128,-12-14-645,7-10-387,-8-12-645</inkml:trace>
  <inkml:trace contextRef="#ctx0" brushRef="#br0" timeOffset="120676.9022">9419 11930 7998,'28'8'6192,"-18"25"-516,-6 4-258,2 9-2967,2 3-2580,-7-11-903,4 6-4386,-4-2-129,6-5-516,-1-10-258</inkml:trace>
  <inkml:trace contextRef="#ctx0" brushRef="#br0" timeOffset="120990.9203">9668 12146 10191,'0'15'6063,"-6"7"-387,-5-1-258,2 7-4902,-5 4-129,1 1-129,-2 5-129,5 0 0,3-3 129,2 0-258,0-2 129,2-2-258,-5-1 129,0-3 0,-5-10 129,-8-2-129,-8-10 0,-7-5 0,-5-11 0,-6-14 0,5-3-129,-4-6-258,11 3-516,-4-11-1032,17 19-3612,5-1-258,12 12-258,5 12-129</inkml:trace>
  <inkml:trace contextRef="#ctx0" brushRef="#br0" timeOffset="121750.9637">8955 13009 10062,'13'5'5805,"-11"22"-645,-2 4 129,0 15-4773,0-6-387,-2-2-129,-2-1 0,3-5-129,1-7 0,0-13 258,0-12-258,14 0 129,-6-17-129,3-10 0,3-2 0,0 0 129,0-1-129,2 7 129,-1 6-129,2 11 129,-1 7 129,1 14 0,-2 4 129,1 6-258,-2 1 258,0-4-258,1-3 258,-1-9-258,1-7 129,2-4-129,0-17-129,1-5 129,-1-3-129,1-1 129,-1-1 0,-3 5 0,-4-1 0,-3 11 0,-7 13 0,0 0 0,6 13 129,-6 9-129,0 4 258,0 3-129,2 1 0,6-3 129,3-8 0,4-5 0,1-11-129,5-3 0,-3-10-129,-1-11 129,-2-4-258,-6 3 258,-4-5-387,-5 6 129,-3 4-258,-13-3-258,2 20-1290,-7 0-3483,-1 0 0,-3 0-645,5 3-129</inkml:trace>
  <inkml:trace contextRef="#ctx0" brushRef="#br0" timeOffset="121975.9766">9602 12787 10965,'21'51'5805,"-17"-11"-387,-3 5-129,1 7-5031,-1 2 0,-1 6-516,0-12-516,10 11-1161,-3-18-3225,9-7-258,0-8-129,2-14-774</inkml:trace>
  <inkml:trace contextRef="#ctx0" brushRef="#br0" timeOffset="123087.0402">10226 12758 8127,'19'-58'5934,"-14"31"-387,-5 2-129,0 25-3999,-27-23-645,3 23-258,-7 2-258,0 17-129,1 11-129,3 10 129,7 9-129,7 4 129,11 5-129,4-5 129,17-5-129,8-6 0,4-9 0,5-8 0,3-11-129,-1-9 129,-4-5-129,-2-12 0,-7 3 0,-6-7 129,-5 0-129,-4 2 0,-10 14 129,7-15-129,-7 15 129,0 5 0,0 7 129,-1 12-129,1-3 0,0 4-129,3 0 258,8-4-129,3-9 129,2-1-258,2-11 129,2-5 0,0-7 0,-3-7 129,1 3-258,-3-2 129,-2 2 129,-1 4-129,-12 12 0,17 0-129,-8 15 129,-2 2-774,12 17-1548,-8-7-2838,3 6-258,-3-8-387,-1 1-258</inkml:trace>
  <inkml:trace contextRef="#ctx0" brushRef="#br0" timeOffset="123532.0656">9252 13520 10707,'-4'-12'5547,"-3"31"-258,7 8 129,-4 5-4515,6 14-387,2 1-258,3 9 0,5 7-258,1-7 0,3-6-258,-3-17-774,14-2-4128,-14-17-258,3-9-387,-4-14-516</inkml:trace>
  <inkml:trace contextRef="#ctx0" brushRef="#br0" timeOffset="123704.0755">9400 13591 14190,'30'44'5934,"-12"-4"-258,-7-17-903,1 22-4773,-5-1 0,-7-6-645,6 3-645,-10-12-4128,4-7-129,0-6-387,0-16-645</inkml:trace>
  <inkml:trace contextRef="#ctx0" brushRef="#br0" timeOffset="123999.0924">9642 13660 11094,'18'67'6063,"-15"-30"-387,1 11-387,-4-4-4386,-2 7-387,-12-3-129,-2 1-129,-4 1-129,2-4 0,-1-9-129,1-8 129,-2-12-129,-1-9 0,-4-8 129,-2-15-258,-4-7 129,-8-7-258,-1 2-258,-10-7-645,12 10-4128,-9 3-387,11 8-258,1 1-645</inkml:trace>
  <inkml:trace contextRef="#ctx0" brushRef="#br0" timeOffset="124883.1429">9319 14505 12900,'33'-44'5934,"-28"20"-387,-3 6 0,-7 2-5289,-13 9 0,-11 7-258,-1 6 0,-2 14-129,1 12 129,6 9-129,10 5 129,7-8-129,8 1 129,8-13 0,6-9 0,7-11 0,2-7 0,0-18 129,-3-3-129,-3-4 0,-2-6-129,-6 2 387,-1 1-258,-5 8 129,-3 21 0,0-12 0,0 12 129,0 22 129,0 13-129,-1 10 129,1 14 0,0-1 1,-1 8-388,-1 3 0,-3-4 0,-3-6 0,-2-13 0,-6-11 0,-1-7 0,-5-14 0,0-13 0,2-12 0,0-13 0,8-3 0,4-2 0,8-2-517,3-11-1289,20 13-3870,-2-4-387,14 8-258,1-4-387</inkml:trace>
  <inkml:trace contextRef="#ctx0" brushRef="#br0" timeOffset="125524.1796">9760 14389 11739,'13'-30'5805,"-13"16"-258,-10 9-129,-11 0-4902,-3 5-258,-12 15 0,9 9 0,-3 6 0,6 14 0,5-3-129,12 9 129,6-5-258,4-1 129,16-10 0,4-5-129,8-7-129,5-10 129,6-5-129,0-7 0,5-12 0,-3-7 129,-1-6 0,-6-3 0,-5-2 0,-5-1 0,-8 2 0,-6 3 0,-9 11 0,-4 15 0,0 0 129,-3 12-129,-7 13 0,1 8-129,2 5 258,1 7-129,4-4 129,2-2-129,4-5 0,12-9 0,2-9 0,5-12 129,4-7-258,0-8 129,-2-12 0,0-8 0,-1-1 0,-4-6 0,-6 9 0,-3 3 129,-4 8 0,-2 0-129,-5 18 129,0 0-129,11 4 0,-7 18 129,3 2 0,4 8-129,4-3 129,0 7-129,5-3 129,0-4-129,3-9 0,-1-11-258,5-1-1419,-8-15-3870,2-10-129,-2-13-645,-3-10-516</inkml:trace>
  <inkml:trace contextRef="#ctx0" brushRef="#br0" timeOffset="180074.2997">8862 10144 8256,'0'-12'5805,"-5"-7"-258,5 19-1161,-6-14-2580,6 14-516,0 0-387,6-8-258,-6 8 129,18 17-258,-4 2-129,6 13 0,4 2-129,6 9-129,0 1 129,3 5 0,0-6-129,1-4 129,-7-3-129,-4-7 0,-4-5 0,-6-10-129,-2 1 129,-11-15-129,9 14 129,-9-14-129,0 0 0,15 12 0,-15-12 0,25 8 0,-12-6 130,5 6-130,0-3 0,0-1 0,-2-1 0,-2-3 0,-2-2 0,-12 2 0,20-15 0,-12-4 0,0 0 0,3-8 0,2-3 0,2-7 0,2 4 0,4-6 0,4 0 0,0-1 0,0 1 0,0 8 0,-1-1 0,-2 5 0,-4-2 0,-5 1 0,-4 1 0,-1 5 0,-1 3 0,-2-3 0,-3 9 0,1 0 0,-3 13 0,0 0 0,0 0 0,0 0 0,0 0 0,0 0 0,0 0 0,0 0 0,0 0 0,0 0 0,0 0 0,0 0 0,0 0 0,-8 11-388,4 6-515,-15-12-2580,10 21-2451,-9-1-129,2 6-516,-10-1-258</inkml:trace>
  <inkml:trace contextRef="#ctx0" brushRef="#br0" timeOffset="180669.3337">9121 10403 4386,'9'16'6063,"7"0"-387,-16-16-258,10-8-2322,5 6-1419,-16-23-516,1-1-258,-7-18-258,-1-4-129,-5-16 0,-3-5-129,-5-6 0,2-2-258,-2 5 129,1 4-129,3 8 0,3 10-129,4 7 0,2 7 0,6 11 0,2 3 0,0 6 0,0 3 0,0 13 0,8-18 0,-8 18-129,0 0-129,13 0-129,-13 0-387,9 18-516,-13-6-4257,4 6-129,0 4-387,4 4-387</inkml:trace>
  <inkml:trace contextRef="#ctx0" brushRef="#br0" timeOffset="181073.3567">9263 10444 8901,'16'8'5676,"-4"-8"-129,-12 0-1032,0-24-3096,2 2-387,-4-18-129,-4-5-129,-4-13 0,0-4-258,-4-4 0,4-5-129,-5-2 0,5 7-258,-1 5 0,2 8 0,6 11-129,-1 1 0,1 12 129,1 10-129,2 7-129,0 1-258,0 11-516,-11-1-4128,11 1-903,-9 18-258,7 5-387</inkml:trace>
  <inkml:trace contextRef="#ctx0" brushRef="#br0" timeOffset="182718.4509">9005 12256 4257,'14'0'5547,"-7"-9"-129,-7 9-387,0-12-2838,-7-7-774,7 19-129,-9-24-258,9 24-129,-6-15 0,6 15 0,0 0-258,9 12-129,2 3-129,6 3 0,3 7-129,5 8 0,2-3-129,1-1 129,-5 3 0,3-6 0,-3-1-129,-4-1 0,-5-4 130,2-8-259,-8 4 0,-8-16 0,15 15 0,-15-15 0,12 12 0,-12-12 0,7 12 0,-7-12 0,0 0 0,0 0 0,12 7 0,-12-7 0,0 0 0,11 2 0,-11-2 0,0 0 0,13 8 0,-13-8 0,12 12 0,-12-12 0,11 11 0,-11-11 0,0 0 0,15 16 0,-15-16 0,9 11 0,-9-11 0,0 0 0,13 5 0,-13-5 0,0 0 0,0 0 0,0 0 0,0 0 0,0 0 0,0 0 0,0 0 0,0 0 0,0 0 0,0 0 0,0 0 0,12 3 0,-12-3 0,0 0 0,0 0 0,0 0 0,0 0 0,0 0 0,0 0 0,0 0 0,0 0 0,0 0 0,0 0 0,0 0 0,0 0 0,11 0 0,-11 0 0,0 0 0,8-10 0,-8 10 0,10-22 0,-1 3 0,-2-5 0,2 2 0,3-10 0,2-6 0,2-3 0,0-3 0,1 1 0,-2 6 0,2-3 0,-3 2 0,0 12 0,-5 7 0,0 4 0,-9 15 0,15-18 0,-15 18 0,10 0 0,-10 0-130,9 21-515,-9-9-1548,0 14-3483,-5-4-387,0 7-258,-11-11-645</inkml:trace>
  <inkml:trace contextRef="#ctx0" brushRef="#br0" timeOffset="183177.4772">9285 12477 9159,'12'-1'6063,"-10"-21"-645,-2-15 258,5-7-4257,-12-16-387,2-1-258,-8-14-258,5 2-129,-2 4 0,1 3-258,3 8 129,4 10-129,1 11 0,1 5-129,0 16 0,1 1-129,-1 15 129,5-12-387,-5 12-258,0 0-258,9 25-1419,-9-25-3354,0 25-129,0-12-387,0 2-516</inkml:trace>
  <inkml:trace contextRef="#ctx0" brushRef="#br0" timeOffset="183545.4982">9357 12472 5934,'20'34'6321,"-20"-34"-645,15 5 0,-15-5-2451,8-29-2064,-1-4-129,-7-20-258,0-6-129,0-12-258,-1-1 0,-4-6-129,1 4 0,-1 5-129,0 9 0,2 9 0,-2 12-129,5 9 0,0 10-129,0 20-258,0-11 0,6 21-516,-6-10-1935,2 32-2967,-2-7-129,9 6-516,-8-1-258</inkml:trace>
  <inkml:trace contextRef="#ctx0" brushRef="#br0" timeOffset="184604.5588">9140 13784 11352,'14'0'5934,"-14"0"-258,22 21-258,-22-8-4257,19 15-387,-3 0-129,3 6-258,0 1-129,1 0 0,-3 5-129,3 3 258,-3-7-258,-3 0 0,-5-14 1,1-3-130,-6-5 0,0 1 0,-4-15 0,0 0 0,0 0 0,0 0 0,0 0 0,7-8 0,-7 8 0,6-15 0,-6 15 0,10-25 0,0 12 0,-1-4 0,4 0 0,0-1 0,2-6 0,0-2 0,1-3 0,3 2 0,2-6 0,-1-1 0,-1-3 0,0 3 0,0 4 0,-1 3 0,-3 6 0,-3 3 0,-2 5 0,-10 13 0,14-12 0,-14 12 0,0 0 0,0 0 0,1 10 0,-5 2 0,-6 20-2194,-10-11-3353,3 9-387,-10-2-387,6-1-516</inkml:trace>
  <inkml:trace contextRef="#ctx0" brushRef="#br0" timeOffset="185041.5838">9387 14112 10449,'0'0'6063,"6"-14"-516,-5-13 0,-2-22-4128,-2-2-387,-11-20-516,4-4 0,-6-12 0,3 0-258,1 4 0,0 14-129,4 5 129,3 11-258,2 14 0,3 12 0,0 11 0,0 16-129,0-14 129,0 14-129,0 0 0,0 0 129,0 7-129,0-7-129,0 0-129,-4 14-387,4 2-1677,0-16-2967,-4 17-258,4-17-387,-3 24-645</inkml:trace>
  <inkml:trace contextRef="#ctx0" brushRef="#br0" timeOffset="185409.6048">9424 14022 11094,'13'-7'6063,"-4"-21"-516,-9-18 129,4-4-4644,-6-20-258,-1-4-258,-5-6 0,3 1-258,-2 13 0,3 8-129,0 12 129,1 9-387,3 15 129,0 9-387,0 13-387,0 0-1935,0 0-2967,1 19 0,4 7-774,-5 1 0</inkml:trace>
  <inkml:trace contextRef="#ctx0" brushRef="#br0" timeOffset="186377.6602">9329 14154 10449,'-29'-46'6063,"8"18"-516,-9-14-129,4 4-4128,-13-12-516,4 5-258,-1 4-258,4 6-129,4 3 129,7 6 0,8 5-129,5 6 129,8 15 129,0-14-129,0 14 0,13-8-129,-13 8 0,21 0-129,-7 2 129,0 8-129,-1 0 0,2 6 130,-2 2-130,-1-2 0,1 4 0,-1 7 0,0 0 0,0 2 0,1 0 0,0 2 0,0 2 0,-1-1 0,4-1 0,-3-4 0,1-2 0,-1-1 0,-2-7 0,0-7 0,-11-10 0,18 14 0,-18-14 0,0 0 0,11 2 0,-11-2 0,0 0 0,4-8 0,-4 8 0,0 0 0,0 0 0,5-12 0,-5 12 0,0 0 0,0 0 0,0 0 0,8 7 0,-8-7 0,9 12 0,-9-12 0,12 8 0,-12-8 0,15 9 0,-15-9 0,13 4 0,-13-4 0,11 1 0,-11-1 0,0 0 0,14 0 0,-14 0 0,12-21 0,-3 2 0,1-5 0,6-10 0,0-2 0,5-10 0,-2-1 0,4-3 0,-1-1 0,-7 4 0,2 9 0,-5 5 0,-3 5-259,-3 12-257,-6 6-258,4 20-2322,-5 1-2580,-2 12-129,-5 0-645,1 11-258</inkml:trace>
  <inkml:trace contextRef="#ctx0" brushRef="#br0" timeOffset="188116.7597">8815 9968 8385,'-15'-6'6063,"0"6"-387,15 8-129,-7 3-4257,11 14-516,-1-3 0,6 10-258,2 3 0,5 6-129,3-3 0,2 7-129,2 1 129,6-3 0,1 1-258,5 2 129,-1-2-129,3-4 0,-3 0-129,-3-8 129,-4-4-129,-6-1 129,-1-10-129,-8 0 0,-1-8 0,-11-9 0,0 0 0,9 14 129,-9-14-129,0 0-129,0 0 258,17 11-129,-17-11 0,13 12 0,-13-12 0,18 16 0,-18-16 0,14 10 0,-14-10 0,0 0 0,0 0 0,10 5 129,-10-5-129,0 0 0,6-10 0,-2-1 0,2-3 0,3 0 0,5-14 129,3-3-258,5-6 129,4-11 0,4-3 0,5-7 0,2-5 0,-2 2-129,2 8 0,-4 2 129,-3 10-129,-6 10 0,0 14-516,-17 2-1548,-7 15-3483,12 15-129,-12-3-516,-3-1-645</inkml:trace>
  <inkml:trace contextRef="#ctx0" brushRef="#br0" timeOffset="230818.2021">13271 9743 6321,'1'-41'6450,"-1"41"-387,4-11-258,1 24-2580,-5 11-2322,0 20-129,0 11-387,-4 20 0,-3 13-129,-1 8 0,0 13 0,-1-4-129,4-6 0,-1-5 0,1-16 0,4-13-129,1-17-258,0-15-129,6-9-903,-6-24-4515,0 0 0,16-9-387,-4-12-645</inkml:trace>
  <inkml:trace contextRef="#ctx0" brushRef="#br0" timeOffset="231247.2266">13596 10478 11481,'11'54'6192,"-6"-32"-387,-5-11-258,1 2-5160,-1-13-129,0 0 0,-7 0-774,-4-23-2709,11 4-2322,1-7-258,12-3-516,1-3-387</inkml:trace>
  <inkml:trace contextRef="#ctx0" brushRef="#br0" timeOffset="231570.2451">14068 9893 9933,'0'7'6063,"-8"19"-645,-14 11 129,-1 11-5160,-5 15-129,1 7 129,5 8-258,5 7 0,11-10 0,9-8 0,17-11-129,9-14 129,9-19 0,2-13 0,0-10-129,-2-17 258,-9-10-129,-10-4-129,-11-6 0,-9-2-129,-19 6-129,-13 2-258,-4 20-1419,-16-6-3612,0 6 0,1 5-516,9 6-516</inkml:trace>
  <inkml:trace contextRef="#ctx0" brushRef="#br0" timeOffset="232066.2734">14474 9963 8256,'5'-39'5676,"-9"18"-129,-8 3-387,-3 6-4257,-8 0-387,-1 12 0,-3 0-387,4 7 0,3 11-129,5 11 0,12 5 129,3 6 0,17 3 0,7 4 0,8 6 129,7 8-129,-2-1 0,-3 1 129,-8 1-258,-9-6 258,-13-10-129,-10-7 0,-14-17 129,-11-14 0,-7-16 129,1-17 0,0-13 0,8-6 0,8-2 0,11 0-129,10 0 0,9 5-129,13 7 0,12 5-129,6 7-129,7-2-129,-3 5-129,-4 0-258,0 7-645,-23-6-4386,3 3-129,-18-1-387,-2 6-258</inkml:trace>
  <inkml:trace contextRef="#ctx0" brushRef="#br0" timeOffset="232655.3071">14874 10076 9159,'4'27'6063,"-4"5"-645,1 11 258,-2-2-4515,-3 15-774,-6-2 129,-1-6-129,-2-7-258,0-10 0,0-12 0,13-19 129,-13-4-129,13-25 0,0-13 0,10-9 0,3-11 0,4-3 0,4 1-129,2-1 0,-3 15 0,3 8 129,-4 13-129,1 10 129,-4 17-129,-1 9-129,-4 20 387,1 6-258,0 11 129,-3 9-129,3 3-129,-1 9 258,1-9 0,3-1-129,0-6 0,0-6 0,-1-19 0,-2-4 0,-12-20 0,0 0-129,0 0 0,-4-15 129,-15-4-129,-8-8-387,-2 15-516,-17-19-3612,11 14-903,-4 2-387,9 4-516</inkml:trace>
  <inkml:trace contextRef="#ctx0" brushRef="#br0" timeOffset="233283.3431">15806 9903 9546,'22'41'5934,"-22"-4"-387,-11 0 0,-6 7-4773,-8 4-387,-4-1-129,-1-1-129,0-3-645,11 8-1290,2-20-3483,12-4-387,5-10-129,8-4-645</inkml:trace>
  <inkml:trace contextRef="#ctx0" brushRef="#br0" timeOffset="233443.3522">15849 10325 9159,'26'-40'6063,"-29"11"-258,-9 5 0,-20-13-4515,0 6-258,-14-5-516,-2 4-258,-3 3-516,-4-10-1419,13 19-3741,3-1-516,14 9-387,4-1-387</inkml:trace>
  <inkml:trace contextRef="#ctx0" brushRef="#br0" timeOffset="234086.3889">16292 10011 8514,'2'-26'5805,"11"13"-129,-1-3-129,7 16-4386,-3-14-258,10 5-258,-5 1-258,2 5 0,-3 6-129,4 20-129,-7 7 129,-4 12-258,-7 10 129,-6 13-129,-5 4 0,-11-2 0,-8 0 0,-5-16 129,-4-5-129,0-11 0,3-17 129,3-18 0,7-1 0,10-10 129,10-15-129,5 10 0,13-2 129,9 1-129,7 6 0,9 6-129,0 3 0,0 2-129,-3 13-129,-7-9-516,2 6-4128,-16-10-774,-5-3-516,-14-15-387</inkml:trace>
  <inkml:trace contextRef="#ctx0" brushRef="#br0" timeOffset="234454.41">16508 9959 10836,'54'3'5934,"-21"2"-258,-1-4-258,6 1-5031,0 3 0,-2 9-129,-5 6-129,-1 9 0,-7 7 0,-6 14-129,-11 4 129,-6 7-129,-12-6 129,-12-4-129,-5-10 0,-6-12 129,0-12-129,2-13 0,1-8 129,11-10 0,8-8 0,6-3 0,7 4 0,18 6 0,8 6 0,9 8 129,9 1-129,3 4-129,2 12-129,-5 1-258,0 3-645,-24-6-4515,5-3-129,-25-11-387,0 0-516</inkml:trace>
  <inkml:trace contextRef="#ctx0" brushRef="#br0" timeOffset="235178.4513">17083 10136 9804,'10'37'5934,"-3"-13"-387,-2 1 0,5 6-4644,0-7-516,-2-1 0,-2-7-258,0-4 0,-6-12 0,10-8-129,-7-12 0,2-5 0,-1-4-129,2 0 129,0 5 0,2 4 0,0 8 0,-8 12-129,20 5 129,-11 12 129,1 7-129,0 5 129,-1-2-129,-2-5 0,-1-3-129,-1-9 258,-5-10-129,14 0-129,-6-6 129,1-14-129,4 3 129,-1-3 0,2 1 0,-3 2 0,1 5 129,0 6-129,-2 5 129,-10 1-129,16 9 0,-10 4 0,2 4 0,0 4 129,1-4-129,0-1 0,-1 2 0,1-8 0,4-6 129,-1-2 0,2-2-129,-1-9 0,2 2-129,-2-3 129,0 0 129,-3 2-129,-10 8 0,16 0 0,-16 0 0,9 18 0,-5-5 129,-1 2-258,1 2 129,-1 2 0,2-3-129,-5-16-387,12 10-2709,-12-20-2322,0-12-129,-3-8-387,-6-12-516</inkml:trace>
  <inkml:trace contextRef="#ctx0" brushRef="#br0" timeOffset="235310.4589">17424 9930 11481,'21'38'5934,"-1"-17"-516,-2-1-1161,-7-3-9288,5-3-258,-4-9-774,1-1-258</inkml:trace>
  <inkml:trace contextRef="#ctx0" brushRef="#br0" timeOffset="235610.4762">17717 10161 9933,'23'51'6063,"-12"-26"-645,-5-6 129,7-2-4902,-8-2-387,0-3-129,-5-12-129,10 16-129,-10-16 129,13-2-129,-13 2 129,19-6 129,-9 3-129,2 3 129,-12 0 129,22 6-129,-11 9 129,1 7-129,-2 1-129,-2 0-258,5 7-903,-13-18-3999,4 1-387,-4-13-387,3-14-516</inkml:trace>
  <inkml:trace contextRef="#ctx0" brushRef="#br0" timeOffset="235915.4936">18445 9999 9804,'-12'84'5805,"-2"-42"-387,3 5 0,1-4-5160,-6-2-516,6 2-1806,0-18-2838,8-6-645,2-19-258,11 14-516</inkml:trace>
  <inkml:trace contextRef="#ctx0" brushRef="#br0" timeOffset="236055.5016">18528 10290 10449,'41'-22'6063,"-30"7"-387,-16-7-129,-7 5-4515,-15-9-645,-8-1-258,-5-2-387,-11-12-2580,5 15-2709,1 1-258,14 6-129,6-3-774</inkml:trace>
  <inkml:trace contextRef="#ctx0" brushRef="#br0" timeOffset="236471.5254">19115 9714 11481,'-3'-13'6063,"-15"26"-516,6 13 0,-11 6-5031,6 5-129,-3 6-129,0 5-129,6 3-129,7 1 129,7-10 0,6-2-129,14-10 0,8-5 0,5-9 129,4-11-258,-3-5 129,-2-5 0,-7-7-258,-11-1 258,-14-5-129,-7-1 0,-17 3-129,-10 2-129,0 4-903,-16-4-3999,11 6-258,2-4-516,16 8-516</inkml:trace>
  <inkml:trace contextRef="#ctx0" brushRef="#br0" timeOffset="236764.5422">19455 9874 9546,'0'0'6063,"-18"14"-774,0 6 0,-2 3-4773,1 8 0,-1-3-258,9 3 0,10-5-129,5-4-129,13-8 258,6-8-258,4-6 0,2-6 129,-2-10-258,-5-6 129,-6-2-258,-13-1 129,-3 1-516,-16-5-645,-4 11-3999,-10 0-129,0 6-516,-2 2-516</inkml:trace>
  <inkml:trace contextRef="#ctx0" brushRef="#br0" timeOffset="237362.5764">19836 9776 8643,'19'-7'5934,"-19"7"-516,0 0-129,0 0-3999,-17 10-903,1 2-129,1 0-129,0 5 0,4 6-129,9-5 129,2 4-129,8-2 0,10 3 0,-1 1 129,1-3-129,-1 4 0,-6-1 129,-7-1-258,-4-4 129,-12-4 0,-8-3 129,-6-8-129,-3-3 0,0-5 129,3-5-129,6 0 129,5-3 0,15 12 0,-2-16-129,13 10 0,11 4 129,9 2-129,10 0 0,2-5 0,4-1 0,0-8 0,-3 0 0,-4-4-129,-7-5 129,-10-7-129,-10 5 129,-12 5-129,-6 3-129,-15 3 129,-5 11 0,-5 3 0,-1 14 129,2 6 129,6 6-258,5 3 129,12 5 0,6 0 0,10-7-129,13-2-129,9-2-387,-3-17-1419,14-2-2967,-5-7-516,4-9-258,-5-8-387</inkml:trace>
  <inkml:trace contextRef="#ctx0" brushRef="#br0" timeOffset="237587.5892">20294 9867 9030,'12'0'5805,"-12"0"-387,0 7-129,0-7-4515,-12 10-129,12-10-387,-14 22-129,11-11 129,3 8-129,8-5 129,8-2-129,5-2 0,5-2-129,2-3-258,-9-5-387,2-3-4515,-17-11-258,-4 14-387,-11-24-774</inkml:trace>
  <inkml:trace contextRef="#ctx0" brushRef="#br0" timeOffset="238011.6135">20413 10292 9288,'14'8'6192,"-48"10"-516,-27-18 0,-26 6-4902,-29-4-129,-26 3 129,-30 2-258,-7 8 0,-4-3-129,9 9-258,15 11 0,20-3-129,22 2 0,26 1 0,29-7-129,18-4-129,18-2-387,2-24-1548,24 5-3354,-11-24-387,11 7-258,4-11-516</inkml:trace>
  <inkml:trace contextRef="#ctx0" brushRef="#br0" timeOffset="238439.638">18886 10645 11868,'26'41'6063,"-16"-4"-258,4 14-258,-3-1-5031,-2 3-258,-5 0-258,-3-2-387,2 3-645,-3-20-4515,0-5-129,5-16-516,-5-13-645</inkml:trace>
  <inkml:trace contextRef="#ctx0" brushRef="#br0" timeOffset="238895.6641">19115 10892 11094,'15'102'5934,"-11"-59"-258,3-9-516,-3-9-5031,-1-11-129,-3-14-129,7-7-129,6-9 0,0-13 0,6 1 0,5 1 0,2 1 258,-3 4 0,2 1 129,-3 9 0,-5 7 0,-2 5 0,-6 7 129,-1 11 0,-4 0-258,2-1 129,-4 3 0,3-3 0,-5-17-129,17 14 0,-6-15-129,3-14 129,1-4 0,3-2-129,-3 1 129,3 1 0,-4 4 129,1 11 0,-3 4 0,-1 9 0,-2 11 0,-2 6-129,-2 1 129,2 4-129,0-5-516,-7-26-903,6 16-3999,-6-16 0,12-10-774,-4-16-129</inkml:trace>
  <inkml:trace contextRef="#ctx0" brushRef="#br0" timeOffset="239427.6945">19703 10960 10191,'13'62'5805,"-9"-37"-258,1-3-516,3-5-6063,-8-17-4128,-2-11-129,-3-14-774,4-7-258</inkml:trace>
  <inkml:trace contextRef="#ctx0" brushRef="#br0" timeOffset="239550.7015">19666 10660 8127,'10'0'5676,"1"16"-1677,-3 1-3999,4 3-4515,4-1-1032,-1-2-387</inkml:trace>
  <inkml:trace contextRef="#ctx0" brushRef="#br0" timeOffset="239842.7182">19868 10882 9030,'7'68'5805,"-4"-33"-258,-3-8-258,10 3-4644,-10-10-387,0-2 0,0-18-129,5 14 0,-5-14 0,15 0 129,-1-4-129,0-6 0,-1 0 0,2 1 0,-1 1 129,1 5 0,-5 3-129,3 0-129,-4 10 0,0 3-129,2 8-645,-11-21-2580,6 28-2064,-3-17-258,-3-11-387,10 2-258</inkml:trace>
  <inkml:trace contextRef="#ctx0" brushRef="#br0" timeOffset="240171.737">21171 10325 10320,'2'40'5934,"-22"-21"-645,-6 4 0,-10-3-5547,-18-18-1677,2 9-3354,-2-4-129,12-5-516,9-2-516</inkml:trace>
  <inkml:trace contextRef="#ctx0" brushRef="#br0" timeOffset="240315.7453">21138 10668 10062,'-10'55'5805,"-17"-36"-1677,-12-17-3999,-10-2-5547,-3-4-258,-7-6-645</inkml:trace>
  <inkml:trace contextRef="#ctx0" brushRef="#br0" timeOffset="253350.4908">21717 10136 7998,'0'0'5805,"0"0"-387,0 0-516,13-6-3741,-5-11-387,7 2-129,1-1-258,5 0 0,0 7-129,4 9-129,1 8 129,-5 20-129,-1 16 0,-6 20-129,-5 12 0,-9 18 129,-6 3-129,-12 3 129,-9-8-129,-6-11 0,-4-17 0,1-23 0,1-23 129,4-18-129,10-13 129,10-11 0,11-5 0,3 0 129,16 3-129,8 11 129,8 10-258,8 7 129,3 16-129,-1 6-129,-3 7-129,-3-3-387,2 17-1548,-12-22-3483,-8 0 0,-9-18-516,-12-5-387</inkml:trace>
  <inkml:trace contextRef="#ctx0" brushRef="#br0" timeOffset="254194.5391">22193 10260 4257,'-6'23'5547,"6"-23"-258,0 0-258,9 2-3999,-9-14 129,10 0-387,-6-8-129,8 1-258,-4-7 129,6 6-129,-1 0-129,5 7 0,-1 2 0,6 9-129,-2 2 0,1 10 129,3 11-129,-3 11 0,-2 11-129,-2 10 0,-7 16 0,-5 8 129,-6 1-129,-2 2 0,-10-5-129,-4-4 129,-4-13 129,-4-11 0,0-22 0,-1-12 0,4-13 0,2-13 0,6-8 0,4-5 129,5 0-129,4 0 0,10 5 0,8 8 0,6 6 0,5 7 0,4 8-258,2 7 129,2 6-258,-2 0-129,2 7-645,-18-3-4515,11-4 0,-9-13-645,-2-8-129</inkml:trace>
  <inkml:trace contextRef="#ctx0" brushRef="#br0" timeOffset="254810.5743">22793 10044 9159,'0'84'6063,"6"-17"-387,0 6-129,8 17-4644,-1 4-258,1 9-258,0-6-129,4-6-129,-1-12-129,-2-19-387,3-7-387,-11-28-4515,10-14-258,-4-22-387,3-18-645</inkml:trace>
  <inkml:trace contextRef="#ctx0" brushRef="#br0" timeOffset="255290.6018">23231 10229 8385,'36'-15'5805,"-36"15"-387,14-19-129,-14 19-4902,0-23-129,-10 12 0,-1 5-129,-3 0-129,1 6 129,1 5-129,6 10 258,2 6-129,4 11 0,7 6 0,11 16 129,4 4 0,3 10-129,2 7-129,-1 9 0,-4 1 129,-6-4-129,-4-6 0,-9-14-129,-3-14 129,-10-11 0,-5-24 129,-5-12 0,0-21 0,2-12 129,5-15-129,5-3 258,3-2-258,6-2 258,11-4-258,6 4-129,5-2 129,3 0-129,-1 6 0,-3 1 0,-3 2-129,-5 1-129,-6 8 0,-8-1-387,0 18-645,-21 2-4128,6 11-258,-5 4-387,1 5-387</inkml:trace>
  <inkml:trace contextRef="#ctx0" brushRef="#br0" timeOffset="255738.6274">24024 10190 6708,'0'0'5676,"0"-9"-129,-23 6-387,-12-3-4257,-2 10 129,-13 10-129,3 15-258,-7 10 0,8 23-129,9 5-129,14 14 0,12 4 0,11 5-129,15-5 0,15-3 0,15-12 0,8-20-258,7-8 0,0-20-387,-3-10-258,-15-19-3354,-6-8-1677,-18-17-258,-18-3-645</inkml:trace>
  <inkml:trace contextRef="#ctx0" brushRef="#br0" timeOffset="257066.7034">12830 12487 10965,'-1'42'5676,"1"-29"-129,0-13-387,0 0-4902,14-13 0,-9-8 0,5-5-129,2-2-129,8 4 0,1 3 0,6 12-129,0 9 129,-1 18 129,3 17-129,-5 17 0,-7 8 258,-7 12 0,-10 5 0,-10 1 0,-12-4-129,-7-11-129,-5-14 129,-2-13-129,1-16 0,3-15 129,9-11 0,8-13-129,10-6 0,5-1 0,13-1 0,11 4 0,8 6-129,10 4-129,8 13-129,0 0-258,8 13-774,-17-4-3999,11 6 0,-12-1-387,-2-2-387</inkml:trace>
  <inkml:trace contextRef="#ctx0" brushRef="#br0" timeOffset="257463.7261">13222 12351 9417,'40'-21'5805,"-14"11"-516,8 9 0,3 0-4902,1 1 0,-7 9 0,2 15-129,-4 5 129,-6 9-129,-10 11 0,-10 8 0,-5 8 0,-10 2 0,-10-6-129,1-7 0,-5-12 0,3-7 0,0-14 0,5-14 0,18-7 0,-11-7-129,11-7 129,14 6 0,7-2-129,9 1 0,4 9-129,1 2 0,3 10-258,-2-4-387,7 12-3870,-16-11-774,-3 2-387,-13-8-645</inkml:trace>
  <inkml:trace contextRef="#ctx0" brushRef="#br0" timeOffset="257787.7446">13716 12371 8901,'32'-12'5547,"-16"28"0,1 17-258,-2 12-3999,3 11-1032,-6 13 0,-1 1-645,6 11-774,-13-16-3999,9-9-129,1-13-516,4-17-258</inkml:trace>
  <inkml:trace contextRef="#ctx0" brushRef="#br0" timeOffset="258194.7679">14094 12296 9546,'0'-13'5934,"-13"14"-645,1 16 0,-12 1-5031,7 4 0,-2 3 0,8 2-258,2 5 258,9 3-387,5 4 258,12 0 0,6 8 0,4 2 129,0 2-129,-1 2 129,-6-7-129,-6-4 129,-11-18 0,-3-7 0,-11-17-129,-5-8 129,-5-18 0,3-11-129,0-8 129,6-1-129,5 2 0,7 1 129,4 1 0,8 7-258,5 5 129,2 6 0,-1 3-129,-1 1-129,-2 3-129,-5 0-258,0 9-645,-10-6-4128,0 14-387,0 0-258,1-10-774</inkml:trace>
  <inkml:trace contextRef="#ctx0" brushRef="#br0" timeOffset="258502.7855">14624 12264 6837,'-21'20'5934,"-16"-1"-258,-9 3-258,0 13-3741,-3-2-516,4 13-258,2-2-129,17 6-258,11-3 0,15-1-129,10-6-129,21-2-129,10-6-129,12-8 0,5 3-129,2-10-258,2 2-516,-19-19-2451,0 5-2193,-19-5-258,-13 0-258,-11 0-516</inkml:trace>
  <inkml:trace contextRef="#ctx0" brushRef="#br0" timeOffset="260038.8734">15456 12363 11868,'-8'51'5934,"-11"-17"-129,-4 13-258,-17 5-5160,4-5-258,-6 5-129,-1-9-645,15 2-4773,-4-14-129,13-9-387,11-9-516</inkml:trace>
  <inkml:trace contextRef="#ctx0" brushRef="#br0" timeOffset="260211.8833">15517 12845 12771,'-19'-45'6063,"-21"0"-258,-5-3-258,-9-8-5418,-6-9-258,0 7-645,-4-9-4644,14 16-129,7 9-645,17 11-387</inkml:trace>
  <inkml:trace contextRef="#ctx0" brushRef="#br0" timeOffset="261638.9649">16200 11751 10707,'26'47'6321,"-10"-2"-645,-9 6-129,3 17-4902,-7-1-516,-3 4 0,0 4-258,-4-5-516,4 7-1806,-5-23-3096,5-10-129,0-15-516,10-13-387</inkml:trace>
  <inkml:trace contextRef="#ctx0" brushRef="#br0" timeOffset="262322.004">16465 12050 10191,'5'104'5934,"-5"-39"-387,4 7-129,-1-9-5031,-3-8-387,0-11 0,-1-15-258,1-19 129,0-10-258,16-20 0,0-11 258,6-5-258,1-3 258,3-1 129,-1 10 129,-1 3-129,0 10 258,-5 12-129,-6 6 0,-5 19 258,-1 5-387,-5 7 258,-1 1-258,0-1 129,-1-2-258,3-13 129,3-6 0,5-11-129,2-14 129,6-8-129,2-7 129,1-3 0,2-1 0,-3 5 0,-2 4 258,-6 6-258,-2 8 0,-11 10 0,4 9 0,-4 8 129,-2 7-129,-3 1 129,3-1-258,-3 3 129,5-4 0,9-9 129,8-7-129,3-7-129,4-8 129,2-4-258,-2-5 258,4-6-258,-6 4 258,-3 0-387,-9 5 387,-10 14-129,12-15 0,-12 15 129,0 0-129,0 15 129,-1 1 0,1-1 129,1 2-129,7-2 129,4-2-129,6-6 258,-1-3-258,1-4 258,-1-6-258,-2-5-129,-8-9 258,-5 0-387,-7-8-516,-1 3-4515,-17-6 129,3-4-774,-4 3-258</inkml:trace>
  <inkml:trace contextRef="#ctx0" brushRef="#br0" timeOffset="262511.0148">17240 11733 9933,'41'79'5934,"-26"-19"-516,-4 3 0,-3 3-5289,-8 7-258,0-10-387,0 11-1677,-4-21-2838,3-12-516,-1-20-387,2-21-129</inkml:trace>
  <inkml:trace contextRef="#ctx0" brushRef="#br0" timeOffset="262862.0349">17458 12205 8901,'30'18'5676,"-10"-18"-258,10 0-1032,-2-12-3483,5-8-387,-4-3-129,-1-1-387,-8-4 0,-9 3 0,-11 2-129,-6 5 129,-14 5 0,-8 13-129,-3 0 129,-2 14 129,4 11-129,6 6 129,5 3-129,14 5-129,8 3-258,14-17-2451,18 1-2322,6-8-387,12-11-516,5-7 129</inkml:trace>
  <inkml:trace contextRef="#ctx0" brushRef="#br0" timeOffset="263016.0437">18038 11688 8901,'-44'-2'5418,"16"20"-258,-5-3-1161,-1 8-8901,-6-4-258,-3-6-516,4 0-258</inkml:trace>
  <inkml:trace contextRef="#ctx0" brushRef="#br0" timeOffset="263374.0641">17728 12607 10191,'-92'36'5934,"11"-24"-387,-23 6 0,-26-11-4773,-22-4 0,-19-11-258,2-7 0,-7-4-258,6 0 0,13 5-129,23 2-258,25 10-258,25 1-516,35 10-4515,8 3-258,27 8-387,13-5-645</inkml:trace>
  <inkml:trace contextRef="#ctx0" brushRef="#br0" timeOffset="263826.09">16168 12957 10320,'30'-3'5934,"-22"-12"-258,-4-6-258,-12-4-4902,-6 2-129,-16-4 0,-4 5-258,-5 1 0,0 5-129,2 16-129,3 3 129,10 11 0,9 3-129,11 8 129,6 1 0,12 1-129,8-1 258,3-9-129,2-2 0,-1-1 0,-2-4 0,-5-3 0,-7 9 0,-8-3 0,-4 4 0,-4 10 129,-5-1-258,-3 6 387,1 5-258,2-1 129,2-3-129,4 1-258,3-13-1032,13 2-4257,-1-11 258,10 2-1032,2-11 0</inkml:trace>
  <inkml:trace contextRef="#ctx0" brushRef="#br0" timeOffset="264135.1076">16420 12980 4644,'39'-38'6063,"-28"27"-516,-11 11-258,0 0-2967,0 25-645,-20 4-516,4 17-645,-7 6-129,2 8-129,1 5 0,4 0 0,6-12 0,10-9-129,3-13-129,9-16 129,5-9-258,1-7 129,-2-15-129,-4-8-129,-5 1-258,-7-6 0,-5 11-774,-25-10-3999,6 10-258,-5 2-258,4 7-516</inkml:trace>
  <inkml:trace contextRef="#ctx0" brushRef="#br0" timeOffset="264403.123">16725 12907 9159,'0'64'6063,"-9"-21"-774,-5 1 129,11 2-4902,-11-4-129,2-2-258,3-13 129,9-4-258,10-10 129,8-5-258,10-7 0,5-1-387,10-4-516,-11-22-2580,5 10-1677,-6-8-387,-5 0-387</inkml:trace>
  <inkml:trace contextRef="#ctx0" brushRef="#br0" timeOffset="264563.1322">16862 12963 9546,'-20'25'5934,"16"10"-516,0 4 0,6 11-4515,-2-4-387,-5 4-387,0 0-387,0-14-1161,5-1-3870,1-11 0,11-5-774,8-14-129</inkml:trace>
  <inkml:trace contextRef="#ctx0" brushRef="#br0" timeOffset="264930.1531">17188 13047 7611,'6'-36'5676,"-6"36"-258,-22-10-645,4 16-3999,-3 4-387,-1 6-129,-2 4 0,10 8-258,5 3 129,5 4-129,4 1 258,12 3-129,3 3 129,3 1-129,-3-4 0,-3-6 0,-8-8 0,-4-11 0,0-14 0,-21 0 129,5-17-129,-2-9 0,2-6 0,5-2 0,4-4 0,7 7 0,7 6-129,10 1 129,-1 2-258,6 6 129,1 1-258,-6 3-129,7 11-774,-24 1-4128,21-17 0,-21 17-774,22-17 0</inkml:trace>
  <inkml:trace contextRef="#ctx0" brushRef="#br0" timeOffset="265307.1746">17521 12954 7740,'11'0'5676,"-11"0"-387,-13 5-258,-7-3-4386,-1 3-258,-10-3-129,4 6 129,-1-4-129,5 4-129,2-4 129,9 2 0,12-6-258,-5 16 129,5-16 129,17 17-129,-1-5-129,3 0 0,0 5 0,-3 3 0,2 2 258,-7 4-387,-1 1 387,-6 4-129,-4 0 0,-2 6 0,-9-10 129,-1 1-129,-9-8 0,-2-3 0,0-7-387,-3-10-387,8 2-1548,1-10-3096,2-7-129,0-6-387,12 4-516</inkml:trace>
  <inkml:trace contextRef="#ctx0" brushRef="#br0" timeOffset="265694.1967">18060 13053 9030,'-51'-5'5547,"20"17"0,-11 8-258,6 9-4386,-7 3-258,5 9 0,7 0 0,13 4-258,12-4 129,10 2-258,18-6-129,13 0 0,10-9-258,3-8-387,14 2-1290,-13-22-3483,3 0-387,-12-21-258,-3-4-387</inkml:trace>
  <inkml:trace contextRef="#ctx0" brushRef="#br0" timeOffset="265996.2141">18803 12437 9546,'-81'70'5805,"26"-33"-387,-4 2-387,-3-3-4773,-4-11-129,7-3-645,6-17-3096,17-1-1548,14-4-516,22 0-387</inkml:trace>
  <inkml:trace contextRef="#ctx0" brushRef="#br0" timeOffset="266147.2228">18729 12697 8127,'-25'44'5676,"-17"-27"-387,-7-3-387,-7 3-4902,-6-9-4386,-1-4-516,8 2-387,10 0-774</inkml:trace>
  <inkml:trace contextRef="#ctx0" brushRef="#br0" timeOffset="271706.5406">19552 12477 5676,'-27'30'6063,"11"-8"-645,-3 10-129,2 12-2838,-2 0-1806,10 14 129,-1-2-258,10-1 129,5-6-258,13-4 129,8-17-129,9-12 0,2-16-129,4-14 0,-2-18-129,-6-11-129,-11-11 0,-10-9 0,-12-4 0,-14-1 0,-16 10 0,-10 12 0,-9 15-129,-2 9-258,8 26-1032,-8 9-3999,22 15-258,9 6-258,19-4-645</inkml:trace>
  <inkml:trace contextRef="#ctx0" brushRef="#br0" timeOffset="271880.5506">19966 12689 12126,'16'112'6063,"-13"-56"-387,-3-17-387,0-24-6321,0-1-4257,0-14-129,-6-12-774,6-25-258</inkml:trace>
  <inkml:trace contextRef="#ctx0" brushRef="#br0" timeOffset="272398.5803">20449 12380 9417,'11'0'6063,"-11"0"-645,0 0 129,3 10-4515,-17 8-258,-4 10-258,0 8-258,-2 8 0,1 7-129,5 8 0,9-1 0,6-1 129,17-11-129,9-12 0,7-12-129,5-12 129,3-13 0,-1-13-129,-7-18 0,-4-8-258,-14-7 129,-12-5 0,-4 0-129,-16 0-129,-11 14-387,-15 0-4515,10 19-387,1 6-387,10 13-387</inkml:trace>
  <inkml:trace contextRef="#ctx0" brushRef="#br0" timeOffset="272818.6043">20779 12330 7353,'14'9'5676,"8"-9"0,5 0-645,13 0-4128,-4 0-387,7 2-258,-6 3 258,-3 7-387,-6 9 129,-8 10-129,-12 13 0,-8 6 129,-7 3 0,-10 1-129,-7-1-129,-3-10 258,-2-7-129,6-7 258,3-14-129,9-11 0,11-4-129,0 0 129,20-16 129,5 12-258,10-5-129,1 5-129,4 4 0,1 0-387,1 2-1290,-13-2-3612,-4 5-258,-13-5-258,-12 0-516</inkml:trace>
  <inkml:trace contextRef="#ctx0" brushRef="#br0" timeOffset="275993.786">21384 12414 9417,'0'-13'5934,"0"13"-258,14-12-258,-2-4-4386,9 9-387,0-5-387,6 5 0,-2-1-258,3 8 0,-5 8-129,-4 11 129,-5 8 129,-8 4-258,-6 6 258,-3 5-129,-8-1 0,-1-5 0,1-9 129,-2-5-129,7-7 0,3-1 0,3-14 129,12 17 0,6-2-129,2 4 258,2 7-129,-1 5 129,-7-1-129,-6 4 129,-8 2-258,-12-8 0,-11-10-129,-9-7-129,0-7-516,-8-16-1290,11 0-3612,4-12 129,17 2-516,3-5-516</inkml:trace>
  <inkml:trace contextRef="#ctx0" brushRef="#br0" timeOffset="276266.8016">21872 12644 8643,'34'-15'5805,"-34"15"-387,-3 7 0,-2 16-4515,-15-2-258,6 6 0,-1 1-129,7 4-129,8-10-129,4 0-129,14-15 0,4-7 0,8-2 0,1-8-129,-1-7 0,-6-5-129,-9-2 0,-9-2-129,-6 3-387,-9-11-903,-2 10-3870,-9-5-129,2 5-387,-1 0-258</inkml:trace>
  <inkml:trace contextRef="#ctx0" brushRef="#br0" timeOffset="276970.8417">22277 12588 10449,'0'76'5805,"3"-40"-387,3-20-129,5 2-4902,-11-18-129,21-3-258,-8-19 0,1-7-129,-1-5 0,3-2-129,0 5 258,0 2 0,-1 14 0,-1 13 129,-1 11 0,-3 21 0,0 6-129,-4 3 129,0-2 0,-4 0-129,1-8 0,2-14 129,-5-15-129,16-11-129,-4-14 129,5-4-129,4-5 0,1 0 129,1 3-129,-1 4 129,-3 8-129,-4 4 129,-4 11 0,-11 4 0,7 8 0,-7 10 129,-1 0-129,-4 4 0,2 1 0,1 3 129,2-9-129,4 3 0,9-4-129,2-8 129,8-3 0,2-3 0,0-2 129,-3 0-129,-1-3 0,-5-6 0,-4-4 129,-6-1-129,-6 0 0,0-1 0,-7 5-129,-2-1 258,9 11-129,-19-11 0,19 11 0,-16 3 0,16-3 0,-6 26 0,6-8 0,0-1-258,6 0 129,-4-5-387,-2-12-129,0 0-645,19 7-1806,-19-19-2064,3-12-516,-3-8-258</inkml:trace>
  <inkml:trace contextRef="#ctx0" brushRef="#br0" timeOffset="277183.854">22942 12191 6837,'12'-2'6192,"2"18"-387,-10 9-387,1 17-2322,-4-1-2451,0 7-387,1 9-129,-1 3-258,0-2-258,-1-14-903,17-2-3741,-8-11-258,11-8-516,0-15-387</inkml:trace>
  <inkml:trace contextRef="#ctx0" brushRef="#br0" timeOffset="277602.8779">23379 12548 9288,'40'9'6063,"-12"-9"-774,-3-7 0,10-6-4515,-8-10-129,-1-1-258,-6-8-258,-7 0 0,-8 6-129,-5 3 0,-12 9 0,-11 7 129,-3 7-129,-3 15 0,-2 11 129,3 8-129,7 5 129,7 7 0,9-1 129,5 2-129,12-6-129,9-7-129,11-11-258,0-20-1290,6 0-3741,0-10-129,5-15-645,-5-17-129</inkml:trace>
  <inkml:trace contextRef="#ctx0" brushRef="#br0" timeOffset="277747.8863">23894 12206 10449,'-7'5'5805,"-11"8"-516,-9-1-1032,-19-6-9417,3-4-129,-2-2-774,-1 0-258</inkml:trace>
  <inkml:trace contextRef="#ctx0" brushRef="#br0" timeOffset="284140.2518">18964 14348 11481,'16'14'5934,"-16"-14"-258,-13 26-387,-7-17-4644,-5-1-258,-8 5-258,-3-5-129,-4 0-129,-2-3-645,15 4-3225,-5-9-1548,12 3-258,5-3-258</inkml:trace>
  <inkml:trace contextRef="#ctx0" brushRef="#br0" timeOffset="284328.2626">18998 14546 10965,'-26'31'5676,"-1"-17"-258,-14-5-387,-1-1-4902,-7 0-387,-12-6-4257,11 4-516,3-4-516,10-2-516</inkml:trace>
  <inkml:trace contextRef="#ctx0" brushRef="#br0" timeOffset="287727.4571">19631 14076 8385,'-2'12'5547,"-6"14"-387,-6 11-387,-1 0-4386,-1 12 129,-3 1-258,8 0 129,2-4-129,9 1 129,7-13 0,18-1 129,8-16-129,11-10 0,1-11 0,4-11-129,-4-9 0,-5-13-129,-16-8 129,-12-8-129,-12-4 0,-21 0-129,-14 2 0,-10 6 0,-3 9-129,-5 9-258,9 15-258,-1 1-774,21 18-3999,13 4 0,13 16-387,18-4-387</inkml:trace>
  <inkml:trace contextRef="#ctx0" brushRef="#br0" timeOffset="287874.4655">20131 14395 11739,'0'49'5676,"-12"-22"-129,-8-5-516,5 6-5547,7-8-4386,-11-10-387,11 1-516,8-11-516</inkml:trace>
  <inkml:trace contextRef="#ctx0" brushRef="#br0" timeOffset="288283.4889">20639 13750 8643,'-41'54'5676,"16"-16"-387,-4 6-129,8 10-4515,-4-2 0,12 10-258,7-14-258,7-3 0,18-13 0,10-7 0,4-17-129,7-8 129,0-3-129,-1-22 0,-8-1 0,-11-10 0,-10 0-387,-16-10-903,-8 10-3741,-17-5-129,-5 5-516,-4 0-258</inkml:trace>
  <inkml:trace contextRef="#ctx0" brushRef="#br0" timeOffset="288506.5016">20902 13626 9804,'-11'90'5676,"3"-25"-516,2 8 0,12 10-4644,-2-4-258,0-9-1032,17-5-4128,-2-21-258,7-14-516,0-22-387</inkml:trace>
  <inkml:trace contextRef="#ctx0" brushRef="#br0" timeOffset="288688.512">21120 13670 10320,'20'46'5805,"-14"2"-645,5 14 0,-3 3-4773,2 6-258,0 0-387,-5-20-1161,5-1-3741,2-16-258,5-14-258,-3-20-387</inkml:trace>
  <inkml:trace contextRef="#ctx0" brushRef="#br0" timeOffset="289602.5643">21600 13450 10707,'68'38'5805,"-46"-18"-387,-17-6-258,0 1-4644,-22-11-129,-12-4-129,-7 0-129,-8 0-129,2-2 129,1 2 0,4-5-129,9 5 258,10 0-258,6 5 129,8 8-129,4-1 129,9 0 0,4 2-129,6 1 129,2-1-129,5-2 0,3-3 0,1-3 129,3 6-258,-3 2 129,-1 1 129,-5 7-129,-5 3 0,-10 8 0,-9 1 129,-11 2-129,-12 2-129,-7-4 129,-8-2-129,-3-8 129,-2-10-387,5-3-258,-3-17-3096,14 0-1548,4-12-258,12-1-516,5-5-258</inkml:trace>
  <inkml:trace contextRef="#ctx0" brushRef="#br0" timeOffset="290346.6068">22101 13687 11739,'13'59'5676,"-4"-26"-258,-6-3-258,7 5-4902,-6-11 0,-2 4-258,1-10-129,-3-18 258,4 12-258,-4-12 129,8-19-129,-1-2 0,2-2 129,1-7 0,3 5 0,0 4-129,1 6 129,0 9 0,-1 6 0,0 10 0,-1 5 0,-1 7 0,-1 2-129,-1-2 129,1-6 129,0-3-129,2-9 0,4-4 0,1-12 0,3-5 0,2-2 0,-1-3 0,0 3 129,-2 0-258,-4 3 258,-1 7-129,-14 9 0,15 0 0,-15 0 0,3 17 0,-1 3 0,3 1 0,0 1 0,3 0 0,4-4 0,3-1-129,5-9 129,1-5 129,0-3-129,3-9-129,-8-3 129,0-3 0,-7-2 129,-7-4-129,-2 6 0,-12 2 0,-5 4 0,-2 4 129,-3 3-129,2 2 0,3 7-129,17-7 129,-14 20 0,14-9-258,12 1-258,0-10-516,17 8-2322,-8-14-2064,8-9 0,-6-13-903,0-7 517</inkml:trace>
  <inkml:trace contextRef="#ctx0" brushRef="#br0" timeOffset="290526.6172">22805 13256 10062,'14'0'5934,"-3"27"-387,-9 18 0,15 25-4515,-14 7-645,2 7 0,2 12-258,-1 0-387,3-2-387,-4-22-3096,10-2-1548,-4-22-387,8-14-387</inkml:trace>
  <inkml:trace contextRef="#ctx0" brushRef="#br0" timeOffset="291254.6587">23712 13406 9546,'25'-38'5805,"-24"11"-645,-1 7 129,-15-4-4515,-9 10-258,-10 4-129,-2 10-129,-3 10 0,-1 19 0,6 10-129,6 9 0,8 7-129,11 6 258,9-1-258,6-2 129,14-7 0,7-10-129,8-9 129,0-10-129,6-14 129,1-8-129,-1-13 0,-2-10 0,-6-2-129,-4-4 129,-8-3 0,-2 6-129,-8 7 129,-11 19 129,0 0-129,0 0 129,-1 19-129,-4 10 0,2 4 0,3 5 0,2-6 0,10-3-129,6-7 129,7-7 0,3-13-129,0-2 129,1-17 129,-2-9-129,0-1 0,-8-2-129,0 0 258,-8 2-258,-3 12 129,-8 15 129,11 0-258,-7 17 387,1 11-387,2 2 0,4 6-387,-4-8-774,11-4-3870,-5-19-387,3-5-258,-3-28-903</inkml:trace>
  <inkml:trace contextRef="#ctx0" brushRef="#br0" timeOffset="291654.6816">24147 13052 8514,'8'3'5805,"6"13"-258,-14-16-258,16 8-4257,-16-8-258,20-12-258,-10-4-129,8 3-129,-1 1-129,6 0 129,-2 9-129,0 3 0,-1 8 0,-2 13-129,-9 9 0,-6 5 0,-3 6 0,-6 1 0,-8-3 0,-2-2-258,-2-8 129,0-10 129,3-3 0,2-10 129,13-6-129,0 0 0,0 0 0,8-6 0,12 2 0,2 2-129,5 2 0,1 0-129,2 2-645,-11-2-3225,5 2-1161,-7-4-258,-2-4-774</inkml:trace>
  <inkml:trace contextRef="#ctx0" brushRef="#br0" timeOffset="291871.6941">24552 13022 8643,'8'24'5676,"-6"-2"-387,-1 4-258,-1 4-4386,5 8-258,-2 1-129,2 1-387,5 2-516,-3-16-1806,9 3-2580,0-15-129,1-9-516,-2-11 0</inkml:trace>
  <inkml:trace contextRef="#ctx0" brushRef="#br0" timeOffset="292017.7025">24691 13159 9159,'-15'-5'5676,"3"9"-387,-10 5-129,7 8-4128,-16-5-516,-7-12-1161,-2 0-4515,-4 0 129,-2-10-645,2-4-645</inkml:trace>
  <inkml:trace contextRef="#ctx0" brushRef="#br0" timeOffset="293482.7863">18738 15709 11997,'17'14'6063,"-15"9"-516,-8-13-258,-8 4-4773,-12-3-258,-6-1-129,-9 1 0,-4 2-129,-2-6-129,-3-7-387,9 0-645,-8-2-4128,21 1-258,2-7-258,15 7-645</inkml:trace>
  <inkml:trace contextRef="#ctx0" brushRef="#br0" timeOffset="293715.7996">18774 15971 11739,'-7'44'5934,"-10"-22"-516,-12-8-258,-5 5-4644,-10-6-258,-6-1-129,-3-5-258,-1-7-516,12 2-4515,-4-4-387,10-2-129,7-7-1032</inkml:trace>
  <inkml:trace contextRef="#ctx0" brushRef="#br0" timeOffset="301798.2619">19696 15627 6708,'8'7'5547,"-8"-7"0,0 0-645,0 0-3999,0 0 129,0 0-129,-8-1 0,-6 2-387,-1 19 0,1 9 0,0 12-129,6 11-258,3 5 129,6 1-258,16 1 0,10-5 0,12-7 0,8-13 0,11-12 129,5-14-258,1-8 129,-4-11 0,-4-8 129,-10-17 0,-12-9-129,-19-10 129,-15-9-258,-10 0 258,-20 1 0,-7 5 129,-7 4-258,0 16 0,-1 6-129,10 15 129,5 8-387,10 9-129,7 0-1935,13 12-3225,0-12 0,23 29-516,3-12-387</inkml:trace>
  <inkml:trace contextRef="#ctx0" brushRef="#br0" timeOffset="301953.2707">20376 16009 9933,'-16'57'5676,"6"-40"-903,10-17-3096,-23 0-6708,16-20-516,-3-11-387</inkml:trace>
  <inkml:trace contextRef="#ctx0" brushRef="#br0" timeOffset="302334.2925">20483 15116 9933,'0'0'5934,"6"7"-516,11 6 129,1-13-4644,11 4-258,-2-4-129,12 1-258,1-1 0,8 2-129,-1-2 0,0 4-129,-4 7 129,-4 6 0,-7 9-258,-9 10 258,-9 6-129,-11 7-258,-3 5 258,-13 4-129,-3 1 0,-5 1-129,-1-2-129,1-1 0,3 1-129,5-8-129,13 6-2580,1-24-1935,17-3-774,2-19-129,10-10-129</inkml:trace>
  <inkml:trace contextRef="#ctx0" brushRef="#br0" timeOffset="302490.3015">21066 15629 5676,'-9'-33'6321,"-9"33"-774,-12 0-258,-4 0-2709,-6 0-1935,-4 0-258,-1-1-516,-1-10-645,18 4-4644,-5-11 129,15 2-258,13-6-645</inkml:trace>
  <inkml:trace contextRef="#ctx0" brushRef="#br0" timeOffset="302874.3234">21085 15111 6837,'63'-32'5934,"-26"25"-645,-1 4-129,0 3-3612,-6 9-903,-7 13-129,-9 2-387,-11 5 129,-6 2-258,-12 3 129,-1-5-129,-2 0 0,0-4-129,3-8 258,6 1-129,9-2 129,3 1-129,14 1-129,3 7 129,4 4 0,2 5 129,0 4-129,-6 8 129,-6 3-258,-11-1 258,-3 3 0,-16-6-129,-7-5 0,-10-9 0,-6-7-387,1-5-645,-7-17-3999,5-2-258,0-9-516,8 3-516</inkml:trace>
  <inkml:trace contextRef="#ctx0" brushRef="#br0" timeOffset="303790.3758">21778 15630 6708,'43'-27'5805,"-23"1"-387,-11-14-129,-4 15-3870,-5-12-774,-6 8 129,-13 2-387,-2 14 0,-6 9-387,0 7 0,2 12 0,6 6 0,3 2 0,10 3-129,6-4 0,8-5 0,10-8 129,5-2 0,1-4 0,3-3-129,-1 0 258,-3-9-129,-2 4 258,-4 5-129,-3 0 0,-4 8 129,0 15-129,-4 11 129,-1 7 0,-1 14 129,-4 6-258,1 4 387,-1-6-258,0-5 258,-6-12-258,-1-8 129,-2-17-129,-2-15 0,-4-11 0,0-16-258,-4-7 129,3-1-129,-2-6 0,2 4 129,5 7-258,2 2 0,5 16-258,3-2-387,7 22-1548,-6-10-3225,20 3-387,-6-3-258,7-6-774</inkml:trace>
  <inkml:trace contextRef="#ctx0" brushRef="#br0" timeOffset="304442.4131">22619 14855 10320,'3'-14'5805,"-7"2"-258,-11 15-129,-14-1-4644,-2 15-516,-12 7 129,-2 8-258,-3 1 129,-1 6-129,6 7-129,5 7 258,16 2-258,9-4 129,13 2-129,15 1 0,16-3 0,11 0 0,11-11 0,5-14-258,7-9 258,3-10 0,-2-13 129,-8-13-129,-8-15 258,-13-7-129,-7-1-129,-9 1 129,-11 7 0,-10 13-129,0 21 0,-16-4-129,2 17 0,1 15 129,-1 8 0,10 11-129,2-3 129,2-2 0,12-3 0,6-13 0,5-8-129,1-9 0,6-14 129,-7-12 129,3-10 0,-5-5-129,1-1 0,-6 4 129,-5 5 0,0 7 129,-11 17-258,14 2-129,-8 20 129,3 10-129,2 5 129,5 8-129,3 3 0,3-5-645,15-3-4515,-14-16 0,8-6-645,0-13-516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7:29:38.109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brush xml:id="br1">
      <inkml:brushProperty name="width" value="0.05292" units="cm"/>
      <inkml:brushProperty name="height" value="0.05292" units="cm"/>
      <inkml:brushProperty name="color" value="#F59D56"/>
    </inkml:brush>
    <inkml:brush xml:id="br2">
      <inkml:brushProperty name="width" value="0.05292" units="cm"/>
      <inkml:brushProperty name="height" value="0.05292" units="cm"/>
      <inkml:brushProperty name="color" value="#B4CDE2"/>
    </inkml:brush>
  </inkml:definitions>
  <inkml:trace contextRef="#ctx0" brushRef="#br0">1077 4117 6966,'-23'-29'5418,"23"18"-129,-1-2-258,1 13-3741,1-23 129,-1 23-516,8-18-129,-8 18-129,13-18-129,-13 18-129,20-17-129,-6 13 129,-1-3-258,5 0 129,0 3-129,4 1 0,2 3 129,5 0-129,1 0 129,4 0-129,0 4-129,4-1 258,-1 1-129,3-2 0,-4 1-129,2 2 129,-4-2-129,-1-3 0,-3 1 129,0-1-129,-1 1 0,-2 2 129,-4 0-129,2-3 129,-3 1 0,0 3-129,0 0 129,-2 2 0,-1-3 129,2 4-258,0-2 129,-1 0-129,1 0 129,-2-2-129,0 0 0,-1-2 0,-3 2-129,1-3 129,-3 0 0,3 0 0,1 0 0,2 0 0,3 0 129,4 0-129,4 0 130,0 3-130,3-3 0,1 0 0,-1 0 0,3 0 0,2-3 0,1 0 0,-1 3-259,8 0 388,0 0-129,3 0 0,7 0 0,5 0 0,2 3 0,2 1 0,1-1 0,2-2 0,1 1 0,0 0 0,2 0 0,-2-2 0,4 3 130,3-1-130,4 2-130,2 2 130,4-2 0,-3 1 130,4 0-130,-1 0 0,-3-3 0,-2-2 0,-1 0 0,-2-6 0,-1 2 0,1 0 0,-4 0 0,2-3 0,-2 3-130,3 4 130,0-4 0,-1 1 130,1 1-260,6 0 130,1-1 0,3 0 0,-1 0 130,2 2-130,1 1 0,-3 0 0,2-3 0,-2-1 0,1 2 0,-1 1 0,2-4 0,-4 0 0,1 3 0,1-8 0,-4 5 0,-1 0 0,-2-2 0,-1 2 0,2 1 0,-1 1 0,0-4 0,-3 1 0,-3 2 0,-2-4 0,-3-3 0,-9-2 0,-8-1 0,-5 2 0,-11-5 0,-7 3 0,-3 6-1033,-21-9-4256,-4 17-387,0 0 0,-11 10-1032</inkml:trace>
  <inkml:trace contextRef="#ctx0" brushRef="#br0" timeOffset="3176.1816">1583 8776 11094,'11'103'5676,"-3"-32"-258,5 12-387,-7 7-4515,5 7 129,-5-6-258,2-3 0,-5-13-129,-1-12-129,-2-12 0,0-17 129,0-34-129,0 0-129,0-22 0,-1-19 0,-2-17 0,1-4 129,-2-19 0,-1-2-129,-1 0 129,0-2 0,-2 4 0,0 2 0,1 12 129,1 13-258,1 13 129,2 9-129,3 11 129,0 21 0,0 12-129,8 16 129,1 6-129,3 12 129,1 13-129,5 5 0,1 10-129,4-5 129,0 5 0,2 0-129,2-4 129,0-12 0,1-5-129,0-11 258,2-13-129,-2-9 0,-1-15 0,-1-11 0,-1-18 129,-3-13-129,-6-15 0,-3-10 129,-6-7 0,-4-9-129,-3-1 0,-3 1 0,-7 6-129,0 7-129,2 18-258,-9-3-1161,8 28-3999,9 22 0,0 0-387,-11 8-645</inkml:trace>
  <inkml:trace contextRef="#ctx0" brushRef="#br0" timeOffset="3663.2095">2302 9407 10062,'-4'-39'5676,"0"19"-387,-1 3 0,5 5-4644,-7 0 0,7 12-387,-16 1 0,8 13 0,-4 9-258,3 6 0,0 4 0,4 5 129,3 1-258,2-9 258,5-2-129,6-14 0,4-9 0,1-5-129,3-17 129,-1-6 0,-2-9 0,-2 0 129,-2-5-129,-3 9 129,-4 4 129,-1 9 0,-4 15-129,0 0 129,2 22 0,3 14 0,-2 8 0,4 4 0,3-1-258,1-4 129,2-2 0,1-7 0,0-10-258,-3-10-258,2-6-645,-13-8-4257,0-7-129,0-4-516,-6-7-516</inkml:trace>
  <inkml:trace contextRef="#ctx0" brushRef="#br0" timeOffset="4180.2391">2699 9011 11739,'28'-33'5805,"-21"5"0,-3-2-387,-4-7-4773,-13 4-129,-12 2-258,-5 9 0,-5 14 0,-3 12 0,2 21-258,4 19 258,6 12-129,10 11-129,9 11 129,10 3-129,16-2 129,9-3-258,12-10 129,7-8 0,6-7-129,7-14 129,-1-13-387,-3-16-258,5-7-4515,-16-18-387,-5-12-516,-13-17-129</inkml:trace>
  <inkml:trace contextRef="#ctx0" brushRef="#br0" timeOffset="4376.2503">2977 8753 11997,'45'61'5934,"-15"-1"-258,0 10 0,0 19-4902,-3 1-258,-3 5-129,-3 3-129,-4-15-129,-5-10-387,-4-13-516,3-7-4515,-11-17-258,-1-14-387,1-22-258</inkml:trace>
  <inkml:trace contextRef="#ctx0" brushRef="#br0" timeOffset="5196.2972">858 9194 8514,'-26'-17'5934,"12"2"-516,7 0 0,-8-11-3612,15 9-387,-4-12-516,4 10-258,0-10-129,5 6-129,3 6-129,6 8 0,4 9 0,5 12-129,1 13-129,5 8 129,-2 16-129,2 11 129,-4 12 0,-5 10-129,-6 4 0,-10-4 0,-4 0-129,-13-9 258,-8-13-129,-6-16 0,-5-16-258,-2-18 516,1-14-258,1-19 129,8-7 0,7-3 0,10 1 1,7 4-130,11 6 0,15 8 0,9 12 0,9 4 0,6 12 0,2 4 0,-1-1 0,-1 6 0,-4 0 0,-10-7 0,-4-1-130,-32-15-5288,17 10-516,-17-10-129,0 0-516</inkml:trace>
  <inkml:trace contextRef="#ctx0" brushRef="#br0" timeOffset="6076.3475">3581 8765 10191,'18'-2'5934,"-16"24"-516,-3 8 129,1 12-4644,-8 9-387,-7 12 0,-2 5-258,1 4-129,3 3 129,5 0-129,2-7 129,6-5 0,3-12 0,10-5-258,4-8-129,3-15 0,4-1-645,-14-22-2967,14 0-1935,-5-8-129,-2-2-516,-6-12-258</inkml:trace>
  <inkml:trace contextRef="#ctx0" brushRef="#br0" timeOffset="6495.3715">3732 9411 7998,'28'17'5547,"-9"-14"258,6-2-387,-7-9-3741,23-5-774,-11-16-387,5-3-129,-7-11-129,-5-7-129,-8-10-129,-6-3 0,-9-1 0,-4 4 129,-10 11-129,-5 7 0,-2 13 0,0 13 0,1 16-129,5 15 258,4 15-129,8 15 0,3 10-129,15 7 0,5 1 258,8 1 0,5-6-129,2-8-129,3-5-258,-9-19-903,1-4-3999,-8-17-129,-4-5-645,-9-17-258</inkml:trace>
  <inkml:trace contextRef="#ctx0" brushRef="#br0" timeOffset="6728.3848">4122 8657 10707,'77'96'5805,"-42"-26"-387,-9 0-258,1 15-4515,-17-5-129,0 5-258,-8-10-129,-2-5-387,-6-5-645,-14-19-4386,4-13-129,-1-13-387,3-12-516</inkml:trace>
  <inkml:trace contextRef="#ctx0" brushRef="#br0" timeOffset="7839.4484">4822 9011 6450,'-6'25'6321,"5"-13"-516,1-12-258,-6 16-2838,6-16-1419,0 0-129,0 0-387,-6 11-258,6-11 0,0 0 0,0 0-258,13 14 129,-13-14-129,23 3-129,-3-3 1,5 0-130,7-10 0,10 3 0,6 0 0,6 2 0,6 2 0,5 3 0,0 1 0,-1 3 0,-7 4 0,-3 1 0,-7-4 0,-7 2 0,-7-4 0,-4-3 0,-3 0 0,-4 0 0,-3 0 0,-3 0 0,-1 0 0,-4 0 0,1 0 0,-12 0 0,15 0 0,-15 0 0,0 0 0,0 0 0,0 0 0,7 8 0,-7-8 0,0 0 0,0 0 0,-6 13 0,6-13 0,0 0 0,-14 16 0,14-16 0,-8 14 0,8-14 0,-7 17 0,7-17 0,-7 15 0,7-15 0,-5 13 0,5-13 0,-8 13 0,8-13 0,0 0 0,0 0 0,0 0 0,0 0 0,0 0 0,0 0 0,0 0 0,0-12 0,8 2 0,-2-6 0,4-1 0,-1 0 0,-2-3 0,3-2 0,-3-5 0,-1-2 0,-2 4 0,-3 2 0,-1-2 0,0-3 0,-4 8 0,-2-2 0,-2 1 0,-3 11 0,-2-1 0,-1 4 0,-2 3 0,-1 4 0,-2 0 0,-1 0 0,0 6 0,6 0 0,0-3 0,0-3 0,14 0 0,-22-9 0,22 9-517,-36-3-4385,23 3-1290,-7 0-258,-2 3-258</inkml:trace>
  <inkml:trace contextRef="#ctx0" brushRef="#br0" timeOffset="9143.5229">6400 8739 8643,'-27'14'5934,"27"-14"-129,-9 11-258,6-24-3354,3 13-1161,4-17-387,5-2-258,-1-6 0,5-4-129,4-7-129,0 4 0,7 1-258,-1 5 129,3 15 0,1 11 0,1 15 0,-1 24-129,-3 18 258,-6 17-129,-9 13 0,-8 9 0,-4 1 129,-14-6-129,-4-12 0,-10-14 129,-4-16 0,-1-18-129,2-17 129,4-14 0,6-4 0,7-9 129,7-4-129,10-4 129,3 7-258,16-1 258,8 12-258,7 3 130,7 3-130,5 8-130,2 6-128,-4-2-387,9 9-1935,-14-19-3225,1-5-129,-9-14-516,-5-15-516</inkml:trace>
  <inkml:trace contextRef="#ctx0" brushRef="#br0" timeOffset="9623.5504">6960 8716 11997,'40'61'5934,"-30"-21"0,3 6-516,-8 6-5031,-5 3 0,-2 4-387,-6-3 258,-1-13-258,1-2-129,-1-16-129,9-25 258,0 0 0,-5-22 0,5-27 0,1-14 129,7-7-129,-2-12 129,1 2-129,1 5 129,-3 10 0,1 12-129,0 18 0,1 21 0,-7 14 129,17 17-129,-7 24 129,6 10-129,0 7 129,6 7-129,1-4 0,1-5 129,1-9-129,4-19 0,0-19 0,-1-9 0,0-24 0,-7-13 0,-1-10 0,-3-13-129,-7-3 129,-5-1 0,-5 1-258,-3 5 129,-6 9-258,-4 10 0,3 23-774,-12 9-4257,22 7-387,-15 19-258,15 13-387</inkml:trace>
  <inkml:trace contextRef="#ctx0" brushRef="#br0" timeOffset="10023.5733">7565 8929 8385,'21'-16'5934,"-21"16"-516,-4-23-129,-9 23-4257,-12-6-516,-2 6-129,-4 2-258,4 12 0,3 4 0,7-1-129,9 7 0,8-2 0,0-4 129,14-6-129,5-8 129,2-4-129,1-1 0,1-13 0,-4 0 0,-2 4 0,-3-2 129,0 12 0,-3 0 0,1 14 0,-3 6 129,2 11 0,0 4 0,2-2-129,4-2 0,-4-2 0,4-5-258,-17-24-774,27 16-4386,-27-16-387,7-21-258,-7-4-516</inkml:trace>
  <inkml:trace contextRef="#ctx0" brushRef="#br0" timeOffset="12155.6952">8215 8610 6966,'5'-14'5805,"-11"14"-387,-3 14-258,-16-4-3870,17 11-645,-9-5 0,8 5-258,-3-1 0,10 0-129,2-10 0,10-2 0,3-4-129,8 3 0,2-1-129,0 4 129,2-3 0,-4 1-258,-7 8 129,-5 7-258,-7 3-258,-13-11-903,-4 13-3999,-12-8-129,-3 6-258,-4-9-516</inkml:trace>
  <inkml:trace contextRef="#ctx0" brushRef="#br0" timeOffset="12533.7168">8071 8470 5934,'-4'10'6192,"-7"9"-645,-2 6-129,-1-4-3483,3 18-1161,-5 2 0,10 9-258,2-3-129,4 1-129,5-7-129,7-4-258,8-1-258,-2-19-903,13 7-3999,-11-12-129,4-3-645,-2-8-258</inkml:trace>
  <inkml:trace contextRef="#ctx0" brushRef="#br0" timeOffset="12799.7321">8222 8370 5676,'62'18'6192,"-25"18"-516,-5 11-258,3 24-2064,-8-1-2580,0 11-129,-12 1-387,-7 3-129,-6-5-516,-6-18-774,-4-4-4128,-9-14-129,1-17-387,-3-15-645</inkml:trace>
  <inkml:trace contextRef="#ctx0" brushRef="#br0" timeOffset="13276.7593">8900 8534 9159,'20'33'5676,"-12"1"-129,3 11-129,-3-1-4515,5 10-387,-6 1-387,0-4-387,3 3-774,-10-9-4257,8-20-129,0-11-516,4-12-258</inkml:trace>
  <inkml:trace contextRef="#ctx0" brushRef="#br0" timeOffset="13433.7683">9099 8764 9417,'-11'-20'6063,"-6"20"-516,-10 2 0,1 5-4773,-11-1-387,0 0 0,-4 1-645,-5-9-1161,12 2-3999,1 0 0,12 0-645,6 0-129</inkml:trace>
  <inkml:trace contextRef="#ctx0" brushRef="#br0" timeOffset="13895.7948">9608 8545 5934,'17'0'6192,"-9"-14"-645,-8 1 0,-11-15-2064,-3 18-2838,-13-2-129,-4 9-258,-3 3 129,2 12-258,-1 12 129,7 10 0,8 6 0,10 14 0,8-2 0,6-1-129,14-1 129,9-3-129,8-9 0,1-5-129,5-9-129,-4-16-129,0-1-129,-8-11-516,4-4-4644,-23-18-258,1-1-387,-11-11-258</inkml:trace>
  <inkml:trace contextRef="#ctx0" brushRef="#br0" timeOffset="14108.8068">9851 8473 10449,'34'45'6321,"-21"-9"-645,0 11 0,-12 4-4644,9 7-516,-4 2-129,1-4-129,0-1-129,-1-6-258,5-9-258,-8-22-645,14-9-4773,-17-9 129,21-26-516,-14-10-387</inkml:trace>
  <inkml:trace contextRef="#ctx0" brushRef="#br0" timeOffset="14507.8298">9987 8294 5934,'0'-22'6063,"7"8"-516,1-1-129,17 4-3741,-13-8-387,15 13-387,-5 3-258,4 7-129,-4 14-258,0 9-129,-4 8 129,-5 9-129,-7 2-129,-5 2-129,-1-4 129,-7-6 0,-6-12 0,-1-6-129,0-11 129,2-6 129,12-3 0,-9-6 0,9 6 0,9-17 0,10 12-129,4 3 129,8 2-258,-2 4-258,4 10-903,-10-8-3999,3 1-258,-8-7-387,-6 3-516</inkml:trace>
  <inkml:trace contextRef="#ctx0" brushRef="#br0" timeOffset="15056.8612">10752 8542 9159,'8'5'5934,"-10"8"-516,-6 10 129,-18 0-4644,12 11-387,-6 4 0,2 13-258,6 2 0,6 4 0,6-4 0,6-3-129,11-2-129,3-6 129,6-9 0,-1-13-258,3-4-387,-7-16-645,6 3-4257,-14-10-258,1-5-387,-6-12-516</inkml:trace>
  <inkml:trace contextRef="#ctx0" brushRef="#br0" timeOffset="15562.8901">11062 8799 4773,'1'-17'5934,"-1"0"-645,0 17-258,-27-9-3354,27 9-516,-23 12-645,13 9 0,-2-1-258,3-3-129,4 5-129,5-3 129,3-5-129,6-3-129,5-9 0,1-4 129,0-6-258,-1-7 129,-3-6 129,-3 1 0,-2 1 0,-2 0 129,-3 9 0,-1 10 0,0 0 129,0 0 0,16 17 0,-6 15 0,0-1 129,3 12-129,1 3 129,5 7 0,-7 1 129,1 4-258,-3-3 129,-5-4-258,-5-5 129,-2-5-258,-12-10 258,-7-9-258,-4-12-129,-2-6 129,0-5-129,-2-11 0,6-1-129,0-11-645,18 3-4515,-1-1-129,6 0-516,8-4-387</inkml:trace>
  <inkml:trace contextRef="#ctx0" brushRef="#br0" timeOffset="15819.9048">11278 8463 8514,'57'95'6192,"-24"-25"-516,-8 0-129,2 24-4515,-12-14 0,2 1-516,-11-2 0,-4-1-387,-2-6-387,-17-14-1161,-1 9-3870,-8-5-258,0 2-774,-6 6 0</inkml:trace>
  <inkml:trace contextRef="#ctx0" brushRef="#br0" timeOffset="47521.718">1998 11360 9933,'26'-20'5676,"-16"-2"-258,-1-2 0,-7-19-4515,0 11-258,-7-2-258,-9 5-129,-5 9-129,-6 17-129,1 3-258,-4 15 0,5 22-129,2 9 0,7 15 258,6 11-129,8 4 129,2 1 0,12 2 129,11-4 129,4-11 129,11-8 0,0-19 0,8-12 0,0-20 0,3-13-129,-8-20 129,-1-14-129,-10-9 0,-8-5 0,-9 1-129,-10-2 0,-5 14 0,-6 10 129,-8 5 0,-3 21-129,-3 8 0,1 19-129,3 10 129,3 9-129,3 7 258,2 3-258,6 1 129,2-6 0,7-11 129,6-8-129,2-16 129,3-9 0,-1-16-129,2-6 129,-3-10 0,-2 2 0,-3 1 0,-1 5 0,-10 24-129,11-6 129,-7 15-129,0 17 129,0 12-258,6-2 0,-2 10-258,4-12-258,8 1-1419,-6-24-3354,10-11-129,0-24-516,0-22-258</inkml:trace>
  <inkml:trace contextRef="#ctx0" brushRef="#br0" timeOffset="47704.7285">2583 10936 10191,'16'53'5805,"-5"15"-258,3 28-129,-2 6-4644,2 15-129,-5 0-645,-2-9-387,6-1-1032,-13-25-3870,11-25 0,-1-31-516,7-23-387</inkml:trace>
  <inkml:trace contextRef="#ctx0" brushRef="#br0" timeOffset="47855.7371">2757 11329 9030,'-49'-60'5676,"18"51"-387,-3 9 0,-7 4-4644,5 7-645,5 10-1290,0-8-3483,9-9-387,7-4-516,7-19-258</inkml:trace>
  <inkml:trace contextRef="#ctx0" brushRef="#br0" timeOffset="48492.7735">2846 10736 8256,'28'64'5676,"-21"-7"-387,-4 15-258,1 16-3999,-8 0-516,0 14 129,-7-5-258,4 0-258,2-8 0,3-10-129,2-18 129,5-16-258,6-16 129,7-18-129,0-11 0,2-14 258,-3-14-258,1-7 129,-3 0 0,-2 1 129,-5 5-129,-1 11 129,0 5-129,-7 13 129,7 8 0,-2 15 0,1 6-129,2 6 0,3 1 129,2 0 0,5-7 0,2-12-129,4-9 258,0-8-129,1-12 129,-2-8-258,-2-9 0,-5-7 129,-6 1-129,-3 6 0,-7-1 0,-2 10 0,-7 6-129,-3 6 129,-3 8 0,1 13 0,1 6 129,6 7-258,2 4 258,5 0-258,7-3 258,11-5-258,5-5 129,3-5 0,3-4-129,0-4 0,-4-4 129,-2-7-129,-7-2 0,-16 9 129,5-18-129,-13 6 129,-11 0-258,-8-2 0,-3 9-387,-7-10-1032,10 12-3612,-1-1 0,8 2-516,9 2-129</inkml:trace>
  <inkml:trace contextRef="#ctx0" brushRef="#br0" timeOffset="49176.8127">3536 11522 7482,'0'0'5676,"0"0"-258,0 0-258,0 0-3870,0 0-516,-17 14-129,9 3-387,-5 2 129,-1 5-387,3-2 258,1-1-258,3 4 0,7-5 129,0 0-129,7-6 0,7-3 129,7-6-129,4-5 0,4-12 129,4-14-129,2-14 258,-2-11 0,-1-10-129,-4-11 0,-4-4 0,-8-9-129,-6-3 0,-5 9 129,-5 6-129,-5 8-129,-5 12 129,-4 14-129,-5 10 129,-2 22 0,1 11-129,-5 19 129,2 15 129,3 8-129,3 9 0,3 15 0,8 1 129,6 1-258,7 6 129,16-8 0,7-7-129,8-12 129,5-9-258,9-17 129,-6-13 0,2-12 0,-8-17 0,-9-9 0,-7-9 0,-10-5 129,-12 3 0,-8 4 0,-8 9 0,-9 6 0,-3 11 0,0 7 129,4 15 0,8 14-129,5 11 0,9 0 129,11 1-258,15 2-129,3-8-387,18 4-2064,-1-15-2451,2-12-258,-1-10-387,1-4-387</inkml:trace>
  <inkml:trace contextRef="#ctx0" brushRef="#br0" timeOffset="49384.8246">4399 11474 9804,'0'12'5289,"-8"-1"-516,8-11-2580,0 0-7095,-22-21-258,12-2-516,2-14 0</inkml:trace>
  <inkml:trace contextRef="#ctx0" brushRef="#br0" timeOffset="49504.8315">4276 11214 10191,'-1'25'5547,"1"-11"-645,10 8-1806,-10-22-7740,0 0-387,0 0-645,0-29-387</inkml:trace>
  <inkml:trace contextRef="#ctx0" brushRef="#br0" timeOffset="50288.8763">5169 11028 10707,'0'0'5805,"0"22"-258,0 21-258,0 11-4773,0 17 0,0 9-129,0 8-129,-2-5 0,0-2-129,1-16-258,1-16 258,0-27 0,0-22 0,0-26-129,0-23 0,0-18 0,-4-17 0,1-9 129,-1-6-129,-2 7 129,0 14-129,2 15 129,3 12 0,1 18 0,0 33 0,6 0-129,5 32 129,5 15 0,3 16-129,4 5 0,4 7-129,3 0 129,3 1 0,5-15 0,2-8-129,1-18 258,0-20 0,-1-15-129,-1-19 129,-5-22 129,-4-16-129,-10-10 0,-6-16-129,-11-7 0,-3-1 129,-9 6-258,-5 20 0,-3 12-258,-3 10-258,9 39-2580,-7 4-2451,8 27-129,4 23-645,6 7-258</inkml:trace>
  <inkml:trace contextRef="#ctx0" brushRef="#br0" timeOffset="50667.898">5848 11392 9933,'5'-13'5547,"-13"13"-387,-4 9-258,-3 3-5031,-2 6 0,-1 3 0,7 2 129,3 2-129,8-1 0,2-6 129,13-9 0,7-7 0,1-2 258,2-10-129,-3-9 0,-2-5 0,-7 0 0,-2 4 0,-9 6 0,-2 14 0,0 0-129,-1 11 129,-4 13 129,5 9-258,0-2 0,8 1-129,6 1-387,-14-33-1935,33 17-2451,-8-17-516,-2-18-387,-2-22-387</inkml:trace>
  <inkml:trace contextRef="#ctx0" brushRef="#br0" timeOffset="50849.9084">6053 10660 8256,'41'16'5676,"-16"26"-387,-1 16-387,8 10-4257,-15 6-516,-5-8-2064,0 10-2967,1-8-387,-2-16-645,1-17 129</inkml:trace>
  <inkml:trace contextRef="#ctx0" brushRef="#br0" timeOffset="50993.9166">6325 10985 10320,'-31'-22'5676,"4"19"-258,-3 1-387,2 4-6321,-10-2-3612,-9 2-516,5 1-129,3-3-645</inkml:trace>
  <inkml:trace contextRef="#ctx0" brushRef="#br0" timeOffset="51437.942">6883 11185 7740,'-3'32'6063,"5"2"-645,3 13-516,1 15-3225,10-4-6966,-9-7 129,3-2-645,-2-12-258</inkml:trace>
  <inkml:trace contextRef="#ctx0" brushRef="#br0" timeOffset="51594.951">7022 11442 7482,'-31'-23'5934,"5"20"-387,-2 1-258,-5 0-3096,-1 2-2451,4 4-2451,-3-4-2580,7-1-129,10-6-645,16 7-129</inkml:trace>
  <inkml:trace contextRef="#ctx0" brushRef="#br0" timeOffset="51899.9685">7292 11344 6708,'49'-19'5676,"-21"-5"-258,2-5-258,0 3-4128,-10-15-129,-4 5-516,-11 6-129,-5 7-129,-18 8 0,-9 13 0,-4 10-129,-2 16 129,0 8-129,4 9 129,10 2-129,10 2 129,9 0-129,11-6-129,16-5-387,3-23-1548,13 2-2838,6-13-645,4-12-258,-1-14-387</inkml:trace>
  <inkml:trace contextRef="#ctx0" brushRef="#br0" timeOffset="52060.9776">7710 10647 10320,'-15'13'5676,"-6"9"-516,-7 8-516,-18-5-9675,3 2-129,-2 2-387,1-3-516</inkml:trace>
  <inkml:trace contextRef="#ctx0" brushRef="#br0" timeOffset="52616.0093">8048 11240 10449,'-1'28'6192,"12"-19"-387,12 12 0,5-14-4773,15 3-387,0-7-129,11 1-129,2-5 0,4-11-258,-2 4 0,-5-7 0,-8-3 258,-8 3-387,-9 2 129,-8 8-129,-20 5 0,10-1 0,-10 1 0,-10 16 0,-5 3 0,-2 4 0,1 2 0,0-5 0,3 4-129,4-2 129,8-7 0,1-15 0,15 2 0,4-6 0,2-16 129,3-9-258,-4-3 258,-5-1-129,-6-3 129,-8 1-258,-4 6 129,-14-2-258,-6 11-129,-6 3-258,2 13-1032,-7-8-3999,10 6-129,1-5-387,12 1-387</inkml:trace>
  <inkml:trace contextRef="#ctx0" brushRef="#br0" timeOffset="53224.0442">9316 10751 10965,'8'68'5805,"-7"-16"-258,-1 7-387,0 14-4644,-10-3-129,0 1-258,-2-4 0,1-3 0,1-10-129,3-12 0,0-23 129,7-19 0,0-5 0,5-33 0,4-11 0,4-19 0,2-14 129,1 1 0,3-5-129,-4 7 129,-1 11-129,-1 15-129,-3 15 129,0 25-129,-10 13 129,17 23-129,-10 22 0,3 13-129,3 12 129,0 4 0,8 2 0,0-4 0,4-9-129,3-21 129,2-16 0,2-16-129,0-19 129,-2-20 0,-4-20 0,-5-11-129,-6-9 0,-2 0 129,-8 3-258,-5 1-129,-7 23-516,-14-4-1677,9 34-2967,-6 12-258,9 15-387,0 15-387</inkml:trace>
  <inkml:trace contextRef="#ctx0" brushRef="#br0" timeOffset="53577.0643">9993 11219 8901,'33'-33'5805,"-26"15"-129,-7-4-387,-1 9-4644,-22-2 129,6 13-387,-10 3-258,1 13 0,2 8 0,5 2-129,6 1 258,7 3-258,6-6 0,6-5 0,10-7 129,2-9-129,1-1-129,2-5 258,-2-5-129,0 0 129,-5 3-129,1 5 129,-3 8-129,-1 10 129,1 8 0,-2 5 0,4 2-129,-3 3-129,2 1-645,-13-10-4515,10-8-258,-10-17-516,16 5-258</inkml:trace>
  <inkml:trace contextRef="#ctx0" brushRef="#br0" timeOffset="54836.1364">1798 13244 12126,'0'-14'5676,"0"14"-258,-14-12-129,1 12-4515,-9 0-516,-4 5 0,-4 8-129,2 5-129,-1 4 129,8 6-129,6 4-129,7 1 129,8-3-129,6-4 0,11-4 129,4-10-129,6-5 129,0-7-129,-1-8 129,-5-8 0,-4-3 129,-3 2-129,-5 0 129,-9 17 0,4-14-129,-4 14 129,2 26-129,0 2 129,4 5-258,3 9 129,3-1-258,2-10-258,6 5-1032,-8-22-3612,9-14-129,-5-17-516,-2-13-516</inkml:trace>
  <inkml:trace contextRef="#ctx0" brushRef="#br0" timeOffset="55133.1534">1877 13236 11352,'26'49'5934,"-1"-1"-387,1-2-129,3 4-4515,-4-8-387,-3-2-129,-4-7-129,-4-11-129,-14-22-129,16-2-129,-12-21 129,-2-9 0,1-5 0,1 0-129,4 3 129,2 0 0,2 14 0,4 16 0,0 7 0,6 23 129,0 11-258,-3 8 0,1 5-387,-11-13-1419,5 5-3354,-6-16-129,2-6-387,-10-20-516</inkml:trace>
  <inkml:trace contextRef="#ctx0" brushRef="#br0" timeOffset="55414.1695">2398 13321 9546,'22'29'5547,"-19"-4"-645,0 4 0,-9-3-4257,6 10-258,-4-4-258,4 3 129,0-10 0,6-7-129,7-8 0,7-8 129,2-7 0,3-10 0,-3-8 0,-2-2 0,-5-4-129,-6 2 0,-9 5-129,-9-2-387,-7 17-1032,-12-6-3612,0 11-258,-2 2-129,7 0-645</inkml:trace>
  <inkml:trace contextRef="#ctx0" brushRef="#br0" timeOffset="56069.2069">2775 13404 10191,'-4'-29'5547,"-7"17"-258,0 12-258,-7-3-4257,4 6-258,-7 6-129,3 8 129,0 2-387,6 3-129,3 3 0,8-5 0,2-4 129,13-6-258,6-6 129,4-4 0,5-12 0,3-10 0,-2-16 0,2-6 129,-5-7-129,-4-4 129,-6-8-129,-7 0 129,-6 0-258,-4 4 258,-4 9 0,-4 11-129,-5 10 129,1 13-129,-2 16 0,1 10 0,3 18 129,1 13-129,2 5 0,4 11 0,3 0 0,3-1 0,13-1 0,3-4 0,9-6 0,7-10 0,7-6-129,2-14 129,1-8-129,-1-7 0,-3-12 129,-5-11 0,-5-5 0,-11-4 0,-7-2-129,-10-1 129,-3 10 0,-7 4 129,-8 13-129,-2 8 0,0 3-129,1 16 258,6 8 0,5 9 0,5 3-129,5 6 0,12 1 0,6-10-129,9 3-645,-8-15-4128,14-1-258,-4-14-387,2-8-258</inkml:trace>
  <inkml:trace contextRef="#ctx0" brushRef="#br0" timeOffset="56740.2453">4952 12947 11481,'0'0'5805,"7"-8"-258,-7-8-258,0 2-4644,-5-11-129,-11 0-258,-6-1-129,-4 2 0,-4 6 0,0 11 0,0 6-129,6 10 0,4 20 129,13 8 0,7 12 0,7 8 0,13 1 129,8-1-129,7-1 0,5-8 0,7-9 0,-1-10-129,0-6 0,-6-12-258,-4-4-387,-11-16-1032,-2 2-3870,-11-11 0,-2-3-645,-9-8-387</inkml:trace>
  <inkml:trace contextRef="#ctx0" brushRef="#br0" timeOffset="56973.2586">5243 12845 9546,'25'21'6321,"-15"6"-645,-2 3 0,2 16-3225,-2 2-1806,2 10-129,-1 4-129,2 4-129,5-3 0,0 0-258,3-10 0,-1-12-387,0-2-903,-18-39-3999,17 8-516,-17-24 0,-7-15-645</inkml:trace>
  <inkml:trace contextRef="#ctx0" brushRef="#br0" timeOffset="57528.2903">4074 12931 8127,'0'-14'5676,"0"-4"-387,0-3-129,4 7-3096,-3-12-1290,12 12 0,1 2-258,6 8-129,0 8 0,6 14 0,-3 9-129,3 10 0,-4 10 0,-1 9-258,-8 5 129,-6-3 0,-7-3 0,-8-3-129,-6-11 0,-5-11 0,-1-15 258,-1-10-258,4-5 258,6-3-129,11 3 129,0-21-129,12 16 0,14 3 129,9 2-129,13 10-129,5 2 0,0-1-387,2 9-258,-16-13-4644,6 2-387,-11-9-258,-5-6-645</inkml:trace>
  <inkml:trace contextRef="#ctx0" brushRef="#br0" timeOffset="57914.3125">5735 12518 11868,'12'0'5805,"-12"0"-129,-16 12-387,-9-6-4644,-6 3-129,-9 1-516,-5 0-645,9 4-4644,-6 0 0,12 11-774,6-4-129</inkml:trace>
  <inkml:trace contextRef="#ctx0" brushRef="#br0" timeOffset="59172.3844">6131 13100 12513,'23'13'6192,"-6"-5"-516,-4-8-129,12 0-4773,-4-8-129,6 3-258,4-6 258,9 6-387,4-3-128,7 1-130,4 2 0,7 3 0,-1 0 0,0 2 0,-6 0 0,-6 2 0,-8-1 0,-8 3 0,-9 2 0,-12-3 0,-12-3 0,0 0 0,-1 17 0,-12-10 0,-2 9 0,1 0 0,-3 1 0,6 2 0,1-2 0,8 0 0,4-5 0,12-2 0,5-10 0,5-7 0,1-8 0,0-6 0,-3-2 0,-5-1 0,-9-4 0,-8 3 0,-7 6 0,-12 0 0,-9 9 0,-7 0 0,0 9 0,-11-10-2065,12 13-3611,-2-2-387,14 1-387,5-5-516</inkml:trace>
  <inkml:trace contextRef="#ctx0" brushRef="#br0" timeOffset="59840.4226">7929 12706 11739,'21'-4'5934,"-21"4"-258,8-22-129,-10 1-4902,-11 1-129,-9 1-258,-5 4 0,-6 6-129,-1 9 0,1 11 0,6 16-129,8 15-129,10 12 258,9 3-129,7 6 0,14 0 0,9-5 129,11-10-258,2-9 129,6-13-258,-6-16-387,4 0-1032,-10-18-3870,-2-17-129,-9-15-645,-5-4-258</inkml:trace>
  <inkml:trace contextRef="#ctx0" brushRef="#br0" timeOffset="60014.4326">8199 12569 11739,'34'61'5934,"-17"-11"-129,4 13-258,-8 1-4773,4-2-258,-13-4-516,0-8-129,-2-3-516,-4-21-3096,2 0-1806,1-9-387,11-6-258,1-11-516</inkml:trace>
  <inkml:trace contextRef="#ctx0" brushRef="#br0" timeOffset="60336.451">8497 12922 9417,'35'14'5934,"-16"-3"-516,4 10 129,-3-6-4773,0 11-516,-6 5 129,-3 8-258,-9 4 129,-2 9 0,-7-4 0,-9-2-129,-8-2 258,-1-4 0,-3-16-129,1-6 129,0-13-129,6-5 0,10-6 0,6-8-129,5-5 0,13 5 0,13 1-129,5-1-129,11 7-129,5 0-387,8 7-903,-4 0-3870,9 0-258,-3-5-129,3 0-774</inkml:trace>
  <inkml:trace contextRef="#ctx0" brushRef="#br0" timeOffset="60585.4653">9473 12806 11868,'13'30'5805,"-12"0"-387,-1 4 0,2 8-5031,-2 8-129,0-1-387,3 2-387,-3-17-1677,5 4-3225,4-15 0,6-7-645,0-16-129</inkml:trace>
  <inkml:trace contextRef="#ctx0" brushRef="#br0" timeOffset="60721.473">9616 13075 6450,'-13'-46'5934,"-9"33"-258,-3 6-129,-7-10-1806,1 17-3225,-7 0-258,0 0-774,15 5-4515,-2-4-387,13 1-258,12-2-645</inkml:trace>
  <inkml:trace contextRef="#ctx0" brushRef="#br0" timeOffset="61176.499">9848 12601 9804,'-7'-8'5676,"7"8"-258,0 0-129,0 0-4644,8-8-129,6 1 0,8 7 0,4 0-258,5 0 0,2 12-129,1 12 129,-2 10-129,-4 10 0,-3 7 0,-9 10 0,-8 0-129,-8-1 129,-6 0 0,-12-6-129,-8-10 129,-6-9 129,-3-8-129,0-13-129,1-8 129,3-5 0,9-5-258,8-8 387,12-4-387,7 6 129,15 0 0,11 8 0,10 2 0,4 6 0,4 9 0,-5-2-258,2 3 0,-14-8-258,1 9-1419,-16-17-3354,-4-4-387,-12-10-387,-1-3-516</inkml:trace>
  <inkml:trace contextRef="#ctx0" brushRef="#br0" timeOffset="61533.5195">10277 13035 8901,'60'16'5805,"-23"-16"-387,9 0-129,-5-5-4257,13 5-387,-12-15-129,0 2-258,-10-4-129,-8 0-129,-13 1 0,-11-1-129,-9 3 258,-16 4-258,-5 6 129,-3 4 129,-3 8-129,2 10 129,6 9 0,10 11-129,6 3 129,12 4-129,10 1 0,10-3-258,15-2-258,-5-17-1290,11-1-3354,0-18-129,5-7-645,-5-20-258</inkml:trace>
  <inkml:trace contextRef="#ctx0" brushRef="#br0" timeOffset="61713.5298">11120 12535 9288,'-19'37'5547,"-14"-20"-258,-11-1-516,-14-13-5676,-5 0-3870,-5-3-258,7 0-645,8 0-258</inkml:trace>
  <inkml:trace contextRef="#ctx0" brushRef="#br1" timeOffset="79916.5709">19712 8657 3354,'0'26'4257,"-7"-14"-1677,7-12-1032,-16-17-129,10-4-516,-6-14-258,7 3 258,-4-5-258,9 6 129,0 1-129,3 13 387,-3 17-387,25 0 0,-13 12 129,8 17-258,-4 1 129,-2 8-387,-2-5-129,-3 1-129,-7-9 0,-2-25-645,-4 11-903,-11-20-3096,-2-20-516,-1-7-258</inkml:trace>
  <inkml:trace contextRef="#ctx0" brushRef="#br1" timeOffset="80293.5924">19697 8156 3612,'27'45'5031,"-22"-18"-258,-5-3-258,-8-4-3999,1-1-129,-8-7-129,0-7-129,-3-5 0,3-15 0,-1-8 129,7-4-129,2-1 258,5 1-129,2 2 129,5 5-129,5 7 0,7 11 0,-3 2 0,3 11 0,-2 4-258,-2 7 0,-4-1-258,-6-4-516,1 5-1290,-4-22-2709,-10 1-387,-1-9-516</inkml:trace>
  <inkml:trace contextRef="#ctx0" brushRef="#br1" timeOffset="80637.6121">19685 7867 3999,'27'39'5418,"-19"-17"-387,1 3-387,-8-1-3999,-1-12-258,-3 1 0,-7-12-258,-1-2-129,-3-12 0,1-9 0,-1-5 129,5-2-258,-1 1 258,3 1-129,5 4 129,2 5-129,0 5 129,0 13 0,15-6-129,-4 10 129,2 9-258,-3 1-258,7 9-1677,-4-6-2580,-5-5-516,-8-12-258</inkml:trace>
  <inkml:trace contextRef="#ctx0" brushRef="#br1" timeOffset="81028.6345">19782 7514 5676,'13'58'5676,"-8"-24"-258,-1-3-258,3 4-4386,-7-10 0,0-4-129,0-21-387,-11 8 0,-2-20-129,-1-16-258,-5-9-258,0-10 258,1-5-258,-2 1 0,7 1 258,2 4-258,4 17 129,5 7 0,2 22 129,13-4-129,0 16 0,2 11 129,0 14-258,-2-4-387,4 9-774,-13-8-3225,-1-10-129,-1-5-387</inkml:trace>
  <inkml:trace contextRef="#ctx0" brushRef="#br1" timeOffset="81281.649">19713 6953 5289,'24'80'5547,"-17"-42"-516,-4-2-387,0-2-4257,-6-14-129,-6-10 0,-5-10-258,-2-14-258,1-11-258,-4-16-516,8 4-1032,-7-15-1548,9 6-1290,6 2-516</inkml:trace>
  <inkml:trace contextRef="#ctx0" brushRef="#br1" timeOffset="81589.6666">19653 6490 6450,'33'15'5547,"-22"14"-258,2 5-387,-4-2-4386,1 4-129,-6-8-516,-4-16-516,0 4-1161,-16-21-2580,5-19-774,-4-17-258,2-7-128</inkml:trace>
  <inkml:trace contextRef="#ctx0" brushRef="#br1" timeOffset="81724.6743">19643 6132 1806,'0'0'5031,"14"6"-129,-11 10-516,-3 4-3354,2 0-3096,-2-3-2064,0 0-387,0-17-258</inkml:trace>
  <inkml:trace contextRef="#ctx0" brushRef="#br1" timeOffset="81893.684">19630 5771 4257,'5'37'5031,"-5"-17"-387,4 6-1161,-4-26-6063,-6 7-1806,6-7-387,-12-24 0</inkml:trace>
  <inkml:trace contextRef="#ctx0" brushRef="#br1" timeOffset="82015.691">19590 5571 3096,'7'-17'5031,"17"12"-129,-13 10-387,-6 7-3354,10 7-774,-5 1-1419,-10-5-3096,0-15-645,-9 0-387</inkml:trace>
  <inkml:trace contextRef="#ctx0" brushRef="#br1" timeOffset="82141.6982">19549 5338 5031,'0'-18'5289,"18"7"-516,-3 11-774,0 13-5547,0-3-2709,-15-10-129,12-3-1032</inkml:trace>
  <inkml:trace contextRef="#ctx0" brushRef="#br1" timeOffset="82288.7065">19535 4933 6321,'19'-6'5418,"-4"12"-516,5 6-387,-2 2-3741,-6-14-2322,-12 0-2838,14-13-387,-14-13-645,0-13 129</inkml:trace>
  <inkml:trace contextRef="#ctx0" brushRef="#br1" timeOffset="82441.7154">19583 4550 6063,'25'26'5289,"-16"-9"-645,-9-17-258,14 11-3741,-14-26-2193,-7-9-2709,-2-14-645,-4-8-129,0-8 0</inkml:trace>
  <inkml:trace contextRef="#ctx0" brushRef="#br1" timeOffset="82597.7243">19583 4109 6837,'19'8'5031,"-19"-8"-387,14 7-258,-14-7-4257,0 0-258,0-12-387,-3-1-645,-11-16-1935,6 4-1290,2 1-387,2 4-387</inkml:trace>
  <inkml:trace contextRef="#ctx0" brushRef="#br1" timeOffset="82715.731">19613 3977 1677,'31'12'4128,"-18"-5"387,-13-7-387,16 0-2322,-16 0-645,0 0-1032,0 0-1677,-6-15-2451,6 15-258,-10-18-258</inkml:trace>
  <inkml:trace contextRef="#ctx0" brushRef="#br1" timeOffset="82897.7414">19726 3825 5160,'35'-3'5031,"-19"3"-516,-1 0-129,-3-8-3870,1 5 0,-2-6-387,-1-4-516,3 5-1032,-8-11-2838,2-5-129,-2 3-516,2-3 516</inkml:trace>
  <inkml:trace contextRef="#ctx0" brushRef="#br1" timeOffset="83137.7552">20256 3451 3870,'24'1'4515,"-14"0"-516,7 11-645,-17-12-4515,19 0-2580,-7-3-645,-12 3-129</inkml:trace>
  <inkml:trace contextRef="#ctx0" brushRef="#br1" timeOffset="83296.7643">20417 3350 6708,'23'16'4644,"-23"-16"-387,18 6-258,-2-6-3870,-16 0-258,11-17-903,1 14-1548,-5-8-1548,3-2-258,2 4 0</inkml:trace>
  <inkml:trace contextRef="#ctx0" brushRef="#br1" timeOffset="83433.7721">20614 3296 3999,'52'1'4386,"-27"2"-258,2-3-903,0 7-1419,-6-7-774,0 0-1032,1 0-774,-10-3-774,9 3-774,-7-7-903,0 2-1161,4 1 0</inkml:trace>
  <inkml:trace contextRef="#ctx0" brushRef="#br1" timeOffset="83563.7795">21013 3277 1419,'51'15'4257,"-28"-7"258,1 1-645,-8-6-1032,8 6-1161,-8-9-1161,-2 0-1548,4-5-2709,-1 1-387,0-2-516,4-1 129</inkml:trace>
  <inkml:trace contextRef="#ctx0" brushRef="#br1" timeOffset="83702.7874">21469 3294 6837,'38'15'4644,"-23"-10"-258,1 1-516,-16-6-4644,14 0-2967,-14 0-645,15-15-516,-9 1 387</inkml:trace>
  <inkml:trace contextRef="#ctx0" brushRef="#br1" timeOffset="83871.7971">21762 3220 9030,'47'26'5031,"-22"-13"-387,-7-6-516,5-3-4128,-2 1-258,-5-7-774,12 2-1032,-8-10-2193,6 1-516,1-11-129,6 3-129</inkml:trace>
  <inkml:trace contextRef="#ctx0" brushRef="#br1" timeOffset="84025.806">22457 3234 8514,'138'61'5031,"-67"-22"-387,-6-9-129,4 2-3999,-9-5-387,-1-11-516,9 5-2580,-15-19-1548,1-5-258,-12-14-645,-7-11 130</inkml:trace>
  <inkml:trace contextRef="#ctx0" brushRef="#br1" timeOffset="85173.8716">20194 8867 2193,'-15'2'1677,"15"-2"-1548,-8-17-129</inkml:trace>
  <inkml:trace contextRef="#ctx0" brushRef="#br1" timeOffset="85327.8804">20124 8448 4128,'7'-2'5418,"-7"2"-516,11 0-645,-1-5-6450,-10 5-2322,3-21-258,-3 4-516</inkml:trace>
  <inkml:trace contextRef="#ctx0" brushRef="#br1" timeOffset="85463.8882">20099 8204 903,'-1'-22'4257,"1"22"-387,-20-39-1935,-6 6-6063,18 6 0</inkml:trace>
  <inkml:trace contextRef="#ctx0" brushRef="#br1" timeOffset="85615.8968">19967 7812 4257,'18'-35'5289,"-16"15"-387,-1-2-258,-1-4-4257,-5-5-1161,-8-7-3612,-3-10-387,2-3-516</inkml:trace>
  <inkml:trace contextRef="#ctx0" brushRef="#br1" timeOffset="85765.9054">19881 6875 4902,'7'-101'5418,"-3"51"-387,-4-4-387,-9-7-4128,-1-4-516,-5-1-3096,-5-6-1806,-3-3-129,6 7-516</inkml:trace>
  <inkml:trace contextRef="#ctx0" brushRef="#br1" timeOffset="86097.9244">20041 8782 7482,'5'65'5805,"-5"-49"-516,0-16-516,-12-20-6063,0-21-3741,-8-8-258,-1-11-516,-2 2 129</inkml:trace>
  <inkml:trace contextRef="#ctx0" brushRef="#br1" timeOffset="86223.9317">19873 8444 6321,'1'38'5418,"1"-27"-129,-2-11-645,6-7-4257,-8-22-774,-12-23-2709,0-11-1935,0-12-129,-3-13-516</inkml:trace>
  <inkml:trace contextRef="#ctx0" brushRef="#br1" timeOffset="86357.9394">19836 7740 6837,'31'-12'5676,"-20"-10"-645,-2-14-258,-4-6-5160,-9-19-3870,-4-14-516,-2-6-516,-3-11-387</inkml:trace>
  <inkml:trace contextRef="#ctx0" brushRef="#br1" timeOffset="86523.9487">19835 6483 4902,'3'-102'5547,"-7"47"-387,-5-5-387,-9-10-4128,5-5-258,-4-3-774,-9-6-3870,12-1-645,3 7-258,8 12-516</inkml:trace>
  <inkml:trace contextRef="#ctx0" brushRef="#br1" timeOffset="86852.9676">19778 8881 4257,'-8'11'4128,"8"-28"-3612,-13-7-516,-6-10-5418</inkml:trace>
  <inkml:trace contextRef="#ctx0" brushRef="#br1" timeOffset="86980.975">19605 8499 4257,'-11'-19'5031,"-1"7"0,12 12-516,-13-7-4386,13-7-3999,-6-3-903,-5-13-258,2-6-129</inkml:trace>
  <inkml:trace contextRef="#ctx0" brushRef="#br1" timeOffset="87099.9818">19497 8129 5547,'19'-12'5934,"-2"15"-387,-2 10-387,0-5-3354,-4-6-2451,-11-2-3999,8-15-516,-8-13-645,-6-12-258</inkml:trace>
  <inkml:trace contextRef="#ctx0" brushRef="#br1" timeOffset="91388.2271">19674 8802 9804,'-3'29'5418,"3"-16"-645,0-13-1806,9-9-4902,-2-5-3096,-3-7-258,1-14-645</inkml:trace>
  <inkml:trace contextRef="#ctx0" brushRef="#br1" timeOffset="91541.2358">19705 8149 5289,'16'-75'5547,"-2"48"-516,-3 4-387,2-12-4128,-1 6-387,-10-6-645,-4-18-1419,-3 2-2709,-2-4-387,-1-8-516</inkml:trace>
  <inkml:trace contextRef="#ctx0" brushRef="#br1" timeOffset="91673.2433">19757 6786 2193,'38'-198'4515,"-21"108"-258,-12-7-645,3 9-6450,-7 14-1290,-7 1-258</inkml:trace>
  <inkml:trace contextRef="#ctx0" brushRef="#br2" timeOffset="100775.764">18230 9456 2580,'7'5'5160,"-1"10"129,-6-15-516,0 0-3225,9 22-387,-9-22-258,-8 11-258,-4-11-129,1 0-129,-9-3 0,2 3 0,-3-9 0,0 1-129,-1 1 258,2 2-387,-1 2 0,2 3 0,0 0 0,1-2 0,1 2-129,-2 0 129,-1-3 0,0 3 0,-2-5-129,0 1 0,-1 4 0,3 0 0,-1 0 129,2 0-258,2 0 129,0 4 0,2 1 0,1 0 0,1-2 129,0 0-129,0 3 129,3 2-129,-3-1 0,2-5 129,1 4-129,-2 0 0,12-6 0,-21 20 129,21-20-129,-18 19 129,11-6-129,1-1 0,-1 2 129,4 1-129,-1-1 0,1-2 129,0 2-129,3-14 0,-3 12 129,3-12-129,-5 14 0,5-14 129,-2 15-129,2-15 129,0 17-129,0-2 129,0-4-129,0 5 0,3 1 0,1-1 0,-2-4 0,1 2 0,-1 2 0,-1 0 129,1 1-129,0-2 0,-1-2 0,-1 0-129,0 0 0,2 2 258,-2-1-129,1-3-129,2 2 129,0-2 0,-3-11 0,8 22 129,-5-11 0,1 0-129,0-1-129,0 2 0,-2 1 129,0-2 0,-2 2-129,0-1 129,1 2 0,-1 1 129,0-3 0,0-12-129,0 19 129,0-4-129,0-5 0,-1 1 0,-2 0 0,-2 0-129,-1 0 0,-1 0 129,7-11 0,-19 15 0,9-8 0,-3-2 0,0-2 0,2-2 0,-2 0 0,0 6 0,-1-4 0,1-2-129,1 2 258,-2 2-129,2-2 0,-3 3 0,0-3 129,-2-3-129,-2 4 0,-1 1 129,-1-4-129,-1 4 0,2-2 0,0 1 0,-1 0 0,4-4 0,1 3 0,2 0 129,-1-1 0,3 1 0,-4-1 0,4-2-129,-4 5 129,3 1 0,-3-6-129,2 3 0,-2 1-129,-1-3 129,-2 4 0,2-2 0,-6-3 0,1 0 0,-2 3 0,0 2 0,-1-5 0,1 0 0,-1 0 0,-1 3 0,3 4 129,-3 1 0,1-2-129,-2-3 0,0 4 0,-1-1 129,-1-6-129,0 5 129,0-5-258,0 0 0,1 3 129,4-2 0,-1-1 129,0 3-129,3 4 0,-1-4 129,3 4-129,-1-7 129,-1 4 0,3 6-129,-3-3 0,2 1 0,1-6 0,2 4 0,0-2 0,1 2-129,0-6 258,1 0 0,2 0-129,1 0-129,0 6 129,-3-4 0,2-2 129,0 4-129,-1-1-129,1-3 129,-1 0 0,-2 0 0,2-3 129,1 3-129,-1 0 0,2-4 0,2 3 0,-3 1 129,13 0-129,-19 0 0,19 0 0,-18 0 0,18 0-129,-17 1 258,17-1-129,-18 5 0,18-5 0,-17 6 0,17-6 0,-18 0-129,18 0 129,-18 0 0,18 0 0,-17 6 129,17-6-129,-16 8-129,5 1 258,11-9 0,-19 15 0,19-15-129,-14 16 0,14-16 0,-16 15 0,16-15 129,-12 7-129,12-7 0,-9 11 0,9-11 129,0 0-129,0 0 0,0 0 129,-11 9-258,11-9 129,0 0 129,0 0 0,-6 14-258,6-14 129,0 0-258,0 0-387,0 0-4644,0 0-258,-5-18-516,5 3-645</inkml:trace>
  <inkml:trace contextRef="#ctx0" brushRef="#br2" timeOffset="101612.8119">15640 10301 7353,'7'19'5805,"-3"-3"-258,-4 2-387,0 17-3870,-1-9-645,-3 8-258,-3 0-129,1 5 129,2 0-129,3 7 129,-1 4-129,2 8-129,5 5 258,4 8-129,0 2 0,0 6-129,1 3 0,0 0 0,-3-4-129,-1-3 129,1 3-129,-4-10 0,1 1 0,-2-1 129,-1-5-129,1 2 129,-1 2 0,0-8 0,3-4 0,-3-8 129,1-3-258,0-3 129,1-8-129,1-8 0,-1-10 0,-2-1 0,-1-14 129,3 17-129,-3-17 0,0 0 0,0 0 0,16-20-129,-5-2 129,1-7-129,2-9 129,0-6-129,6-5 129,0-1-129,-1 4 129,-5 7 129,1 8 0,-3 10 0,-1 7-129,-11 14 0,10-1 0,-10 13 0,0 12 0,-2 12 0,-6 10-129,-4 3 0,-1 10 129,-5 0 129,0-3 0,-4-5 0,3-5-129,0-12 0,-2-15 129,1-12 0,1-11-129,-1-14 129,-1-15-258,4-6 129,-6-11 0,-2-4-258,2 1-129,-9-4-774,16 16-4386,-11 8-129,6 15-516,-1 4-516</inkml:trace>
  <inkml:trace contextRef="#ctx0" brushRef="#br2" timeOffset="102543.8651">15029 12552 8514,'0'0'5547,"-8"13"-258,0 10-387,-3 6-4386,1 5-129,-3 9-129,3 10 129,0-4-129,6-4 129,1-7-129,3 0 0,0-16 0,2-5 0,-2-17-129,11-22 0,-7-5-129,0-13 0,-1-9 129,-2-6-129,-1-3 0,0 4 0,0 8 0,0 8 129,-2 8 0,1 14-129,1 16 0,0 11 258,1 12-129,5 10 0,-3 2 0,5 8 0,1 3-129,-1-3 0,2-7 0,0-6 0,0-3 0,0-8 0,3-4 0,-13-15 0,16 1 0,-16-1 0,16-16 0,-9-8 0,-3-3 129,0-2-129,1-8 0,-2 4 0,0 3 129,-1 1-129,-1 7 129,0 8-129,0 2 0,-1 12 0,0 0 129,0 0-129,1-10 0,-1 10 0,0 0 0,0 0 0,0 0 129,0 0 0,0 0-129,7-14 0,-7 14 0,6-12 129,-6 12-129,6-14 0,-6 14 0,5-15-129,-5 15 129,0 0 0,0 0 0,0 0-129,0 0 129,0 0 0,0 0 0,0 0 129,0 0-129,0 0 0,0 0-129,0 0 0,0 0-258,0 0-774,0 0-4257,3-10-129,-3 10-516,0-16-516</inkml:trace>
  <inkml:trace contextRef="#ctx0" brushRef="#br2" timeOffset="103300.9084">15259 12846 11094,'14'-25'5805,"-10"13"-516,-4-10-1548,0 22-3225,-12-12-129,0 9-258,-4 3 0,2 11-129,1 7 129,1 5-129,6 3 0,6 0 0,0-3 0,7 0 0,7-8 0,2-5 0,1-10 129,1-1-129,-2-11-129,-3-4 129,-1-2-129,-5 2 129,-4 3 0,-3 13 0,0 0 0,0 0 0,0 11 129,-1 12-129,1 3 129,0 6-387,8 3-774,-4-12-4257,9-4 129,-2-11-645,6-8-516</inkml:trace>
  <inkml:trace contextRef="#ctx0" brushRef="#br2" timeOffset="104256.963">15729 12729 8514,'15'78'5934,"-6"-32"-516,-3-3-129,2 9-4515,-6-18-387,1-7-258,-3-10-129,0-17-129,0 0 0,0-10 129,0-16-129,3-8-129,2 0 258,-1-4-129,3 4 129,0 5 0,-3 4 129,2 6-129,-6 19 0,14-7 258,-14 7-258,14 12 129,-8 3-129,2 1 0,1 4 0,-1-3 0,-3-1 0,4-4 0,-9-12 0,14 9 129,-14-9-129,15-4 0,-15 4 0,16-14 0,-16 14 0,19-5 0,-8 5 0,2 3-129,0 9 129,0 0 0,1 0 129,-1 0-129,1-5 0,-2-7-129,-2 0 129,1-12-129,-4-8 129,-5-6-129,-2-1 129,0-2-129,-2 4 0,-8 0 129,0 8 0,-3 7 129,13 10-129,-18 5 0,14 12 0,2 7 129,2 7 0,11 4-129,2 0 0,9-4 0,4-6 0,1-5-258,7-5-258,-7-15-516,12 0-1290,-14-18-2838,1-10-387,-7-5-387</inkml:trace>
  <inkml:trace contextRef="#ctx0" brushRef="#br2" timeOffset="104428.973">16310 12431 4773,'-1'-58'5547,"1"58"-129,0 0-387,8 19-2709,4 30-1419,-8 5-129,3 13-516,-1 5-387,-3 1-129,7 4-1419,-9-14-3354,10-14-129,0-13-387,2-17-258</inkml:trace>
  <inkml:trace contextRef="#ctx0" brushRef="#br2" timeOffset="104585.9819">16432 12656 6708,'-31'-46'5676,"7"37"-258,-2 6-387,-2-7-3870,-1 15-903,1 15-1677,-6-2-3354,7 5-387,2-2-516,11 1-516</inkml:trace>
  <inkml:trace contextRef="#ctx0" brushRef="#br2" timeOffset="105684.0447">16487 12883 4644,'13'-1'5418,"-2"-10"-129,-8-1-387,1-4-3096,-2 6-1290,-2-5-129,-7 1-258,-1 2 0,-2 7-129,-3 5 129,0 8-129,2 6 129,1 3-129,3 5 129,3 2 0,4-3-129,0-3 129,7-4-129,4-5 0,3-7 129,0-2-129,1-11 0,-2-3 0,1-1 0,-4-2-129,-2 2 129,-1-3 0,-4 6 0,-3 12-129,0 0 258,0 0-129,0 6 0,0 4 0,4 5 0,-1 3 129,2-5 0,4 0 0,-9-13-129,24 6 129,-8-6 129,2-15-258,-1-14 129,2-7-129,0-12 0,-3-6 0,-3-6 0,-4-8 129,-4 3-258,-5 7 129,-5 6-387,-5 10 387,-3 17-129,-2 10 129,2 15-129,0 24 0,5 13 258,4 12-258,4 9 258,2 7 0,8 2-387,2-8-516,10-1-3870,-4-7-516,1-3-258,-3-7-387</inkml:trace>
  <inkml:trace contextRef="#ctx0" brushRef="#br2" timeOffset="114823.5675">18015 8486 1548,'26'-38'903,"-14"12"129,-5 2-129,0-4 0,-4 0-129,-3 1-129,0-2-387,0 0 129,-1 0-258,-3 1 0,-1 0 0,4-1 387,1 6 129,-3-8-129,3 2 258,-3-6 0,1 8 0,-8-10-258,2 1 129,-8 0-258,-3-3-129,-5 1-258,-4 1 258,-5-1-258,-5-2 0,0 3 0,-3 0 0,-4-3-258,3 1 516,-2-1-129,0 2 129,1-1 129,-2 1-129,0 0 258,1 1-129,-4 0 0,0 8 0,-5-4-129,2 4-258,-5 0 129,2 4 0,-5-4-129,1 0 0,1-3 0,2 1 0,1-1 0,3 2 129,0-2-129,5 3 0,0 2 0,3 2 0,-1 4 129,3 1-129,1 4 129,-5 0-129,5 2 0,-2-5 0,1 5 129,-3-5-129,2 1 0,0 2 0,0-6 0,1 5 0,2 0 0,3 5 0,0-2 0,4 6 0,0 1-129,-1 6 258,1 0-129,0-2-129,-4-2 129,2-2 0,-3 2 0,-4-4 0,0-4 0,-3-5 0,0 2 129,-1 2-129,-1-3 0,2 6 0,-2 2 129,6 4-129,4 5 0,0 0 0,4 9 0,6 3 129,2 4-129,6 3 129,0 4 0,4 0-129,1 4 129,1 4 129,3 3-258,1 2 129,-2 1-258,0 3 129,1 2 0,-2 2 0,1 1 0,0 0 0,-2 0 0,-1 3 0,3 1 129,0 1-129,0 6 0,0 5 0,0 2 0,3 6 0,-2 1 0,1-1 0,1 6 129,1 0-258,0 0 258,-1 0-129,5-2 0,-3 1 0,4 4 0,1-1 129,0 1-258,0-3 387,6 0-129,0 2-129,-1-6 129,-1-2-258,1-8 258,-1-7-129,-3-4 129,0-6-258,-1-10 129,0-8 0,0-4-129,-2-8 258,2-14-129,-6 18 0,6-18 0,0 0 0,0 0 0,-11 0 129,11 0 129,-1-18-129,1 4-129,0-4 258,0-7-129,3 0-129,2-1 129,1-2-129,0-1 0,2 3 129,0-2-129,0-1 0,3 4 0,0-2 129,-1 2-129,4 2 0,-2 1-129,1 2 0,-3 2 129,0 3 0,-3-2 0,1 5-129,-3 0 129,-2-1-129,-3 13 129,4-19 0,-4 19 0,2-11 0,-2 11 129,0 0-129,2-12 0,-2 12 0,0 0 129,0 0-129,0 0 129,6-10-129,-6 10 0,0 0 129,0 0-129,0 0 0,0 0 129,0 0-129,0 0 0,0 0-129,0 0 129,0 0 0,0 0 0,2 5 0,-2-5 0,0 18 0,-3-3 0,0 5 129,-2 2-129,1 2 0,-1 1 0,0 1 129,-1 1-129,-1-2-129,3-4 258,-3-1-129,4-7 0,-3 3-129,6-16 258,-8 13-258,8-13 129,0 0 129,-13 0-129,13 0 0,-15-9 0,15 9 129,-20-24-258,6 12 258,-2 2-258,1 0 129,1-7 0,-2 2 0,0-1-129,0 1 0,1 5 258,-1-4-129,2-3 0,0 5-129,4 4 258,-2-1-129,-1 0 0,1 3 129,0 1-129,1 0 0,-3 1 0,1 1 0,0-1 129,-2 2-129,-1-4-129,-1 1 129,2 0-129,-8-4-258,9 9-1161,-8 2-3354,-2-2-258,9 3-387</inkml:trace>
  <inkml:trace contextRef="#ctx0" brushRef="#br0" timeOffset="148396.4878">900 4815 3612,'-13'-15'4644,"13"15"-387,0 0 129,0 0-3999,-14 0 129,14 9 258,-4 2-129,4 14 129,-5 11-129,5 16 0,-3 11-258,3 14 129,0 8-129,0 16-258,0 6 129,2 5-258,-2 3 0,0-1 0,0 3 129,-6-2-129,-1-1 0,0-2 0,-2 1 0,2-3 129,3-4-129,-1-7 129,3-7 0,2-2 0,1-9 129,8-5 129,-1-14 129,7-5-258,0-9 0,7 2 129,-2-11-258,6-6 129,0-8-129,3-1 0,5-4-129,6-4 0,6-8 129,9 0 0,5-8-129,5 2 0,7-2 129,8-6-258,1-2 129,3-3 0,5-2 0,3 0 0,8 1 0,3-3-129,3 5 129,5 3 0,5-1 129,6 4-258,5 4 129,-1-1 0,-1 0 0,6 0-129,2-1 0,4 0 258,3-1-258,1 3 129,-3-4 0,3-3 0,6 6-129,4 1 258,2 0-129,-2 0-129,0 4 0,7 1 129,2 7 0,2 0 0,-1-1 129,-4 0-129,6 6 0,0-3 0,-1-3 129,-4 1-258,-2-1 129,3-1 0,0-2-129,-2 4 129,-4-6 0,-2 0 0,6 3 0,3-1 0,-2 1 0,-2 1 0,-1 4 0,6-4-129,0 1 129,-2-1 0,-5-5 0,-3-3 0,1-2 0,1-2 0,0-5 129,-5-1-129,-1 1 129,10 3-129,-1 0 0,2-1 0,0 3 0,-2 2 129,4-3-129,-3 0 0,-3-4 0,-7-6 0,-7 0 129,-5-4-129,-3-9 129,-3-1-129,-8 0 0,-8-2-129,-6 0 258,-4 0-258,-5 1 129,-10 2 0,-7 1-258,-13 5 129,-8-3 129,-7 2-129,-11 2 129,-6 0 129,-11-1-258,-5 3 258,-7 1-129,-5-2 129,-7 4 0,-1 1 0,0-1 129,-1-1-258,-3 5 129,2-5-129,2 2 129,0-4-129,4-7 0,2-1 0,1-7 0,1-7 0,1-12 129,-3-8-258,-1-7 258,-2-8-129,-1-10 129,-2-4-129,0-7 0,-2-4 0,-1 3 129,-3-1-129,0 1 258,2 1-258,-2 5 129,2 4 0,0 10-129,3 1 129,-1 9-129,0 4 129,0 3-129,0 9 0,-4 6 0,3 6 129,-7 1-129,0 6-129,-4 4 129,-4 5 0,-4 1 0,-6 5 0,-4 0 0,-4 2 0,-9 2 0,-4 2 129,-9 1-129,-6-1 0,-13 4 129,-4-1 0,-9 1-129,-5-2 129,-7 2 0,-4-4-129,-5 4 129,-6 1 0,-2 1-129,0-4 0,-3 8 129,0-4 0,-3-1-258,-5 5 258,-2 0-129,2-1 129,0 1-258,-2 0 258,-5 3-129,-4 2 0,2 8 129,-1-1 0,1-1-129,-1 1 0,-5-1 129,1 1 0,1-1-129,2-1 0,0-2 0,-2-4 0,-2 1 0,0-2 0,4-1 0,3 0-129,-4-2 129,0 0 0,0 0-129,2 0 129,6 0 0,3 0 0,-3 0 0,-2 0 0,1 2 0,5-2-129,1 0 129,0 0 0,-2 0 0,-3-4 0,-1 0 0,6-3-129,2-1 129,0 5 129,1-5-129,-3 1 0,2 3 0,5 1 0,6-1 0,-1 1 0,4 2 0,1 1 129,5 0-129,2 0 0,4 0-129,5-2 258,-1 2-258,7 0 258,2 0-129,5 0-129,1 2 129,5-2 0,2 2 0,1 4 0,0-4 129,3 3-129,2 1 0,-1 0 0,2-6 0,4 5 0,2-2 129,2 3-129,2-3 0,2 2 129,-2 0 0,4 0-129,-1 2 0,0 0 0,4-1 0,-2 2 0,3-2 0,0 3 0,3-1 0,1 1 0,2-4 0,-1 4 0,3-1 129,0-3 0,0 2-129,4 3 258,-5-3-258,6 0 129,1-2 0,-1-1-129,2 1 0,-1 2 0,1-3 0,0-2 0,3 5 0,-1-3 0,1-3 0,2 4 0,0-3 0,2-2 0,1 0 0,0 3 0,1-3 0,3-3 0,-2 3 129,3 0 0,0 0 0,3 0-129,1 0 129,3 0 0,1 0 0,3 0-129,11 0 129,-15 3-258,15-3 129,0 0 0,0 0-258,0 0-258,0 0-645,-15-5-4257,15 5 0,-1-15-516,1 3-774</inkml:trace>
  <inkml:trace contextRef="#ctx0" brushRef="#br0" timeOffset="150300.5967">8126 7187 2709,'63'11'4773,"-33"-5"-258,-16-7-387,2 0-3741,-16 1-129,0 0 129,-8-6 0,-19 0 129,-7 1 0,-19-10 258,-3 4-129,-19-10 0,-10 4 0,-13-5 129,-5 11-387,-8-9 258,1 11-129,-7 2 0,0 7 129,0 0-258,4 10 0,3-2 0,7 1-129,2-2 0,5 2-129,6-7 0,8 0-129,10-2 0,8 0 0,10 0 129,11 0-129,9-1 129,10 1 0,11 2-129,13-2 129,4 15 0,17-6-129,7 1 129,13 2-129,7-3 129,10-1-129,6 2 0,15-8 0,7 2 129,8 0-129,5-2 129,7-1-129,4 3-129,6-4 258,6 0-129,-2 2 0,-1-2 0,-4 3 0,-4-3 0,-1 0 129,-6-8-129,-8-1 0,-12-1 0,-6 0-129,-10-3 129,-9-3-129,-15 7 0,-8 1 129,-12 2 0,-12 3-129,-12 3 129,-18-5 0,-14 5-129,-11 5 129,-9 0 0,-13 1 0,-8 2 129,-8 4-129,-6-2 0,-6-1 0,-3-1 129,-2-1 0,-2-1-129,1 1 129,3-3 0,3-3 0,5-1-129,9 1 129,5-1 0,9 0-129,8 0 0,11 0 129,8 0-129,13 0 129,10 0 0,15 0 0,0 0 0,25-12 0,11 4 0,8-2-129,16 2 0,11 1 0,11-1 0,12 3-129,11 5 129,10-2 0,6 2 0,4 2 0,4 3 0,10 3-129,-3 3 129,-8-3 0,-8 1 0,-12-4 0,-16 1-129,-16-1 258,-20-1-258,-26-4 129,-30 0 0,-10-5 0,-36 2 129,-25 3 0,-19-3 0,-24 2-129,-19 1 129,-20 0 0,-13 3 0,-7 6 0,-7-1 0,-2 3-129,-3 4 0,2-3-129,8 8-129,7-6-516,17 12-3612,-2-8-1032,21 3-516,13 1-645</inkml:trace>
  <inkml:trace contextRef="#ctx0" brushRef="#br0" timeOffset="155545.8966">7881 3905 9804,'0'0'5031,"10"9"-258,-3-14-903,6 5-2967,-13 0 0,14 3-387,-14-3 0,16 1 0,-16-1 0,21 4-129,-10-4 0,5 1 0,-2-1 129,3 0-258,1 0 0,5 0 0,4 0 0,2 5-129,3 2 129,7 4-129,2 1-129,3 1 0,-1 1 129,3-2 129,-3-3-129,1-5-129,-3-2 129,-1-2 0,-1-2 0,3-3 129,0 0-129,1-1-129,2 4-129,4 2 129,3 0 129,-1 0-129,3 2 0,-1 4 0,-1-5 0,-5-1 0,-2 0 129,-3-8 0,-2 0-129,-3-2 0,-3-5 129,1 3-258,-2-1 258,2 4-258,2 0 129,-3 2 0,1-1-129,-3 4 0,-3 3 129,-4-3-129,-1 4 129,-5 0 0,-6 0-129,-1-1 129,-12 1 0,13-3 129,-13 3-129,0 0 0,0 0 0,0 0-129,0 0 129,0 0 0,-18-4 0,-1 2-129,-7 1 258,-4 1-129,-10 3 129,-5-3 0,-6 0-129,-2 0 129,-7 0-129,0 5 0,-4-1 0,0-4 0,2 0 129,1 4-129,0 3 0,0-1 129,3-3-129,2 0 258,3-1-258,1-2 0,1 2 129,2-2-129,3 0 0,0 0 0,5 0 0,3 0 0,3 0 130,6 1-130,7 3 0,1 3 0,2-4 0,7 0 0,-1 1 0,2-4 0,0 3 0,-3-1 0,1-2 0,-1 0 0,0-2 0,-1-1 0,1-2 0,1 0-646,13 5-2192,-21-4-2580,21 4-387,-13-6-129,13 6-1032</inkml:trace>
  <inkml:trace contextRef="#ctx0" brushRef="#br0" timeOffset="195053.1563">12618 3439 8514,'-33'10'5418,"14"26"-258,-8 5-258,-2 28-3870,-13-11-387,-7 10 129,-13-1-129,3-2-129,-4-9 0,0-5-258,3-4 0,6-5 0,2-7 0,8-1-258,3-3 129,7-5-387,4 8 0,2-12-387,12 9-1032,-5-21-3612,12 2 0,9-12-516,0 0-258</inkml:trace>
  <inkml:trace contextRef="#ctx0" brushRef="#br0" timeOffset="195485.181">11706 3970 8901,'0'0'5418,"0"14"-129,0 11-258,-10 1-3870,7 13-129,-12 1-516,3 10 0,-3-1-258,2 2 0,-2-4 0,4-4 0,0-9 0,3-5 0,3-9-129,2-5 129,3-15 0,0 12-129,0-12 129,21 0-129,-3 0 0,2 0 129,6 0-129,2 0 0,2 2-129,3 3 258,1-3-258,-3 6 129,-2-4-129,-4-2-129,-3 4-129,-7-6 0,3 3-516,-16-11-4386,-2 8-387,0 0-516,13-7-387</inkml:trace>
  <inkml:trace contextRef="#ctx0" brushRef="#br0" timeOffset="213754.226">12049 2343 8643,'4'19'5418,"-4"6"-258,1 18-258,-9 6-3870,8 9 0,-4-3-258,1 4-129,-1-5-129,2-3 0,0-9-258,2-10 0,0-18 0,0-14-258,-1-9 129,-1-13-129,1-19 129,0-6-129,0-6 0,0-2 0,1 5 0,0 4 129,0 9 0,1 1-129,2 15 129,2 4-129,-5 17 129,14-7-129,-14 7 0,18 18 129,-9 0-129,4 7 0,-1 9 0,1 1 0,3 3 0,3 5 0,0 0 129,6-8-129,-1 3 0,4-4 129,-2-7 0,4-8 0,-1-9 0,-2-10 0,-1-12 0,-3-19-129,-2-7 258,-7-9-258,-2-6 0,-4-5 0,-5 5 0,-3 0-129,0 11 0,-7 10-258,-2 11-129,-6-2-1419,15 23-3354,-22 12-129,17 13-516,-4-1-516</inkml:trace>
  <inkml:trace contextRef="#ctx0" brushRef="#br0" timeOffset="214161.2493">12635 2622 7998,'12'-3'5418,"-1"-8"-129,-11 11-387,0 0-2451,0 0-1935,-14 6-258,-2 8-129,1 9-129,0-1 129,0 6-129,4-1 0,3-5 0,7-5 129,1-3-129,0-14 129,22-1 0,-7-15-129,4-6 129,-2-4 129,-2 2-129,-1 0-129,-5 2 129,-3 10 0,-6 12 0,0 0-129,0 15 0,0 8 0,0 3 129,-1 2-129,1-4-129,1-3-387,-1-21-903,20 0-3354,-11-12-258,9-7-387,-6-20-774</inkml:trace>
  <inkml:trace contextRef="#ctx0" brushRef="#br0" timeOffset="214385.2621">12775 2194 10191,'23'2'5547,"-23"-2"-645,16 31-516,-14-8-3354,5 3-645,-6 7-129,4 2-387,0 1 258,1-5-645,3 2 129,-3-15-1290,8 4-2967,-2-12-258,5-3-387,-4-12-129</inkml:trace>
  <inkml:trace contextRef="#ctx0" brushRef="#br0" timeOffset="214529.2703">12943 2387 7353,'-7'-20'5547,"-18"8"-258,11 12-129,-8 0-1806,3 5-2322,-9 4-645,-3 2-387,3 3-1161,-8-9-3741,9 6-258,-3-5-387,8 5-645</inkml:trace>
  <inkml:trace contextRef="#ctx0" brushRef="#br0" timeOffset="215377.3188">12744 3747 11094,'5'-31'5676,"-7"16"-387,-11 1-516,13 14-3741,-32-13-516,10 13-129,-3 10-258,3 9 0,-2 10 0,7 3 0,4 6 0,6 1 0,2 0 129,5-1-258,7-1 129,6-4 0,6-8-129,1-2 0,5-6-129,-2-4-129,3-5-387,-8-12-2322,7 2-2451,-8-9 129,3 4-645,-7-11-258</inkml:trace>
  <inkml:trace contextRef="#ctx0" brushRef="#br0" timeOffset="215761.3408">12911 3935 10062,'0'-26'5547,"0"14"-645,-8-5 258,8 17-4257,-19-14-258,5 14-129,0 9-387,2 9 129,0 5-129,7 4-129,2 5 129,3 1 0,3-11-129,7-6 0,4-7 0,2-9 0,0-6 129,-2-13 0,0-8-129,-6 0 0,-1 1 0,-3 1 0,-2 5 129,-2 7-129,0 13 0,0 0 129,-2 22-129,2 2 129,6 5-129,2 3 129,-1-1-258,6-4 0,3-5-774,-16-22-3999,23 0-516,-15-13-129,6-11-645</inkml:trace>
  <inkml:trace contextRef="#ctx0" brushRef="#br0" timeOffset="216157.3635">12918 3539 9804,'21'15'5418,"5"-15"-387,-15-8-129,8-1-3483,-3-6-774,4 5-258,0-2-129,0 5 0,-2 7-129,-1 14 258,-5 6-258,-5 13 0,-6 2 0,-1 1-129,-8 3-129,-5-4 129,-1-8 0,-3-10-258,2-10 258,2-7 0,6-8 0,3-5 129,4-5 0,9 1 129,6 4-258,5 4 129,5 3 0,1 6-129,0 4 0,-1 4 0,-3 4-774,-22-12-2709,25 5-1677,-25-5-129,0 0-387,6-17-645</inkml:trace>
  <inkml:trace contextRef="#ctx0" brushRef="#br0" timeOffset="216333.3735">13250 3445 10836,'29'36'5160,"-18"-12"-387,3 2 0,-4 2-4644,-5-3-516,7 12-2193,-6-17-2322,3 5 129,1-9-645,5-2-258</inkml:trace>
  <inkml:trace contextRef="#ctx0" brushRef="#br0" timeOffset="216475.3815">13433 3518 11868,'-34'-1'5418,"12"2"-258,-9 5-387,2 5-4902,-1 0-4386,-8-11-645,6 0-258,2-9-645</inkml:trace>
  <inkml:trace contextRef="#ctx0" brushRef="#br0" timeOffset="217457.4378">13208 2631 11868,'0'18'5547,"3"-4"-129,-3-14-258,0 0-4257,0 0-129,0 0-129,13 0-129,-13 0 0,24-8 0,-4-1-129,3-5-129,14 3 1,2-1-259,6 1 0,4 1 0,2 5 0,-2 3 0,-2 2 0,-8 4 0,-6-1 0,-9-1 0,-5 4 0,-8 0 0,-11-6 0,13 1 0,-13-1 0,0 0 0,0 0 0,0 0 0,0 19 0,0-19 0,-6 14 0,2-2 0,-1 0 0,5-12 0,-8 14 0,8-14 0,0 0 0,0 0 0,17 0 0,-3-12 0,1-2 0,3 0 0,-2-3 0,-1 1 0,-3 0 0,-7-5 0,-5 7 0,0 14 0,-22-16 0,2 9 0,-4 3 0,-2 3 0,-2 1 0,10 6-2194,-7-8-3224,25 2-258,-14-17-516,19 6-258</inkml:trace>
  <inkml:trace contextRef="#ctx0" brushRef="#br0" timeOffset="218072.473">14480 2352 11739,'-8'-13'5547,"-4"13"-129,11 21-387,-9 3-4128,7 15-387,-1 2-387,-1 11 0,1 0-129,2-6 129,0-5 0,2-12 0,0-19 0,0-10 129,6-14-129,0-15 0,-1-14 129,4-10-258,-3-1 0,0-1 0,0 8 0,-1 11 129,-3 9 0,3 8-129,-5 19 0,9 21 129,-1 8 0,4 13 0,1-4-129,9 7 129,-1-4-129,4-6 129,1-18 0,3-12-129,-1-14 129,2-17-129,-4-13 129,-3-14-258,-6-4 258,-1-6 258,-8 8-387,-6 6 129,-2 6-516,-2 10 129,2 33-1935,-15-12-3096,10 23-129,-3 11-1032,8 15 258</inkml:trace>
  <inkml:trace contextRef="#ctx0" brushRef="#br0" timeOffset="218424.4931">15009 2480 12126,'0'-16'5547,"-3"2"-516,3 14 0,-27 0-4644,8 2-129,-2 6-129,0 3-129,4 6 0,7 3 0,5-3 0,5 0 0,8-4 0,10-9 0,3-4 0,2 0 129,2-5 0,-3-7 0,-4 0-129,-1-1 129,-6 4 129,-11 9-129,0 0-129,7 9 0,-7 16 0,0 1 0,0 6-129,0 0-387,8 8-3870,-7-20-645,8 4-387,-9-24-516</inkml:trace>
  <inkml:trace contextRef="#ctx0" brushRef="#br0" timeOffset="219440.5512">13518 3934 13029,'7'13'5676,"-7"-13"-387,14 0-258,-2-6-4386,4-9-129,3-2-258,7 0 0,4-4 0,9 1 0,3 0 0,3 3 0,-1 3 0,0 10 0,-4 1-129,-6 3 0,-6 5-129,-11 4 129,-5 7-258,-8 2 258,-4 1-258,-6-4 129,-5 2 0,-2-3 0,2-4 129,11-10-258,-17 9 258,17-9-129,5-8 0,9 0 130,7-5-130,-1-1 0,5-5 0,-2-1 0,-1-5 0,-8 7 0,-6-5 0,-5 0 0,-6 4 0,-8 0 0,-8 3 0,-1 3 0,0 7-259,-2-4-386,10 10-1161,-7-4-3612,19 4-129,-2-12-387,11 12-387</inkml:trace>
  <inkml:trace contextRef="#ctx0" brushRef="#br0" timeOffset="220056.5864">14570 3445 12384,'26'-11'5676,"-26"11"-387,0 0-129,-20 3-4386,-3 15-516,-10-2-129,-5 13 0,0 5 0,-1 4-129,6 11 0,7 9 0,12 0 0,8 0 0,10-2-129,12-3 129,11-14-129,10-10 258,6-9-258,4-16 129,2-5 0,-1-13 0,3-12 0,-7-8-129,-5 2 129,-7 3 0,-8 0 129,-6 7-258,-6 2 258,-11 9-258,-1 11 258,-14 4-129,-5 6 0,-3 7 0,-5 5 0,-1-1 129,4 2-129,6-5 0,4 1 0,9-7-129,5 2 129,9-10 0,10-3 0,3-1-129,2-10 129,-1 0-129,0-7 129,-3 3 0,-4-3 129,-6 2-258,-2 5 129,-8 10 0,0 0 129,0 0 0,11 16-129,-8 2 129,3 3-129,2-5 129,4 4 0,3-6 0,4-2-645,-6-12-3999,7 0-774,-3-8-258,-3-8-258</inkml:trace>
  <inkml:trace contextRef="#ctx0" brushRef="#br0" timeOffset="245647.0502">8439 5992 3999,'-11'24'5418,"11"-24"-129,-25 3-387,25-3-3225,-34-12-258,13 7-129,-15-10-258,4 6-387,-8 1-258,0 4 0,-8 4 0,1 0-129,-7 6 129,-5 6-129,-8-4-129,-8-3 129,-7-2-129,-6-2 0,-3-1 0,-3-5 0,-2-2-129,2-5 129,-1 5 0,3-2-129,2 6 129,6 0-129,4 3 0,7 3 0,7 0 0,7-1 0,9 3 0,12 0 0,9-1 0,9-1 129,4-3-129,16 0 0,-15 0 0,15 0 0,0 0 0,0 0 0,0 0 0,0 0 0,0 0-129,-14 0 129,14 0 0,-10 0 0,10 0 0,-14-7 0,14 7 0,-14-21-129,10 5 258,3-3-129,1-4 0,0-5 0,0-13 0,0-6 0,0-10 0,0-11 129,-8-9 0,0-3-129,-2-2 0,0-3 129,0 8-129,7 7 0,3 5 129,2 11 0,7 12-129,5 5 129,2 8 0,1 4-129,2 6 129,0 4-129,-3 4 0,1 1-129,0 0 129,-1 1 0,0-1 0,1 5 0,0-5 0,2-2 0,0 2-129,4-2 258,3 1-129,6-2 0,4-3 0,7 0 0,7-4 0,5 2 129,9-2-129,7 1 258,5 4-258,7 3 258,9 3-258,3 4 129,2 5 0,2 7 0,1 1 0,-3 8-129,0 1 0,-4 0-129,-4 3 258,-5-6-258,-9-4 129,-3 1 0,-8 0 129,-7-4-258,-10-7 129,-8 2-129,-10-2 129,-6 0 0,-7 5 0,-5 0-129,-11-5 129,9 15-129,-7 0 129,1 1 129,-1 3-129,-1 5 0,3 3 0,-1 2-129,2 10 129,1 4 0,2 6 0,1 5 0,2 9-129,-2 6 129,3 4 0,-3 1-129,0 1 258,-1-1-129,-4-2 0,-1 0-129,-3-11 258,2-5-258,-2-6 129,0-6 0,-3-10 129,-1-8-258,0-11 129,1-3 0,3-12-129,0 0 0,0 0-129,-12 0-258,12 0-1161,-11-14-3612,-6 1-129,-5 1-645,-4-2-387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6:59:44.72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1627 2221 5805,'-66'-323'5418,"49"181"-774,7 20 387,6 14-3999,9 33-129,-1 16 258,-4 59-129,36-2 0,-2 77-258,-1 65 0,10 64-774,4 63 129,7 56-516,6 54 258,8 36 129,0 3 0,2-16-129,-4-43 258,0-52 258,-11-69-129,-7-60 129,-8-70-129,-8-64-129,-9-60 129,-5-59-129,-6-47 0,-4-46-129,-5-41 0,-3-41 0,-1-34 0,-11-25-129,-9-7 0,-1 2 387,-2 22-129,2 36 258,2 48-258,10 53 258,10 55-258,14 71 258,23 65-258,10 75 0,23 58-129,16 39-258,16 20 258,10 9-258,2-9 129,-1-27-129,-8-43 387,-4-60-516,-13-74 645,-15-56-258,-12-63 0,-11-51 0,-4-42 129,-5-32-258,2-21 129,3-6 387,7 7-387,8 25 516,13 47-387,13 57 645,21 79-774,18 73 516,22 95-516,22 71 0,22 72-258,15 33-258,14 6 516,13-14-387,-3-49 387,-5-59 0,-12-80 129,-15-76-387,-17-84 387,-15-65 129,-17-61-129,-19-42-258,-10-27 129,-5-28 387,-2-2-258,1 0 387,-4 38-387,4 48-129,6 74 0,8 78 130,15 83-130,10 92-259,18 66 130,8 62-387,19 19 387,7-5-129,2-38 129,-3-55 0,-6-77 258,-10-78-387,-19-66 129,-14-70 129,-18-63-129,-11-42-129,1-40 129,-5-35 387,-3-29-258,3 28 387,4 29 0,6 40-129,9 73-129,9 79 129,4 91-258,11 102-129,14 107 0,4 44 0,13 27-258,12 11 258,1-29 0,-1-49 258,-7-73 0,-9-78-258,-9-83 387,-9-66-645,-15-74 516,-14-48-258,-6-48 258,-2-31 258,2-7-258,0-24 129,2 24 129,-1 29-258,5 59 0,9 66 1,5 96-130,-3 77 0,6 138-130,9 48 1,7 51-258,10 34 129,9-1 0,3-25-129,-1-61 387,3-61-387,-2-129 387,-1-22-258,-7-69 129,-4-69 0,-7-54 129,0-45-129,0-37 129,-1-17 258,-3-7-129,-5 15 0,-1 32 387,-7 47 0,-3 74-387,-8 81 129,-1 86-387,1 88-129,-2 95 129,-6 57-129,7 30-387,0 16 258,4-25 258,-6-39 0,-5-52 129,-7-66-129,-7-82 258,-6-70 0,-7-58 0,-4-61-129,-10-47 0,-5-32 0,-4-25 0,-3-2 0,-6 17-129,-11 42-129,-9 54 258,-14 67 258,-10 89-387,-9 89 129,-9 97-129,-14 68 129,-8 60-129,-1 10 129,0-2-258,-1-32-258,1-61 516,-2-64-258,0-82 258,4-77 0,-2-82 129,-2-66-129,-8-57 0,-10-46 258,-10-40-258,-10-30 258,-19-5-129,-22 16 0,-20 39-129,-21 53 258,-20 73-258,-18 71 129,-18 100-258,-12 138 129,-3 19-129,1 38 0,8 20 0,8-8 0,12-39 0,10-43 0,3-79 129,2-129-129,2-26 258,-1-74-258,-11-66 258,-13-56-129,-10-46 129,-13-33-129,-9-10 129,-15 19 0,-9 37 0,-9 54 0,-8 75 0,-4 88 0,-6 99-129,-2 104 0,8 80-129,8 43 0,9 26 129,9 2-258,12-30 129,7-54 0,4-74 0,5-80 129,2-79 0,-5-61 129,-6-73-129,-4-58 129,-7-44-129,-5-38 129,0-23-129,1 0 129,-3 27-129,-2 36 129,8 61-129,1 76 129,8 82-129,4 100-129,11 100 129,11 61-129,13 42 258,15 14-258,10-14 258,5-41-258,0-62 258,1-77 0,-6-97-129,-10-69 129,-18-81 0,-14-65 0,-13-52 0,-10-41 0,-5-21 129,-5 10 0,-4 37-129,4 45 0,12 64 0,11 79 0,14 86-129,13 97 129,18 97-387,13 113 129,16 6 129,12 17-258,10-1 258,5-24-258,2-45 258,-2-57-129,-4-79 258,-9-128-129,-10-27 0,-12-71 129,-18-65-129,-14-45 0,-16-46 129,-13-20 0,-10 3-258,-5 25 258,-3 40-129,2 55 0,9 81 0,11 74-129,11 99 129,20 75-129,15 53 258,24 26-129,13 0 0,8-23 0,5-46 0,-1-62 129,-8-83 0,-8-70-129,-12-88 129,-12-62 0,-22-55-129,-12-42 0,-12-27 129,-10-16-129,-5 13 0,0 31-129,8 45 129,6 49-129,20 69 129,21 62 0,25 71 0,27 73 0,31 52 0,25 35-129,25 15 129,9-3 0,10-23 0,1-30 0,-11-55 0,-7-61 258,-20-67-258,-20-69 0,-28-58 0,-19-44 0,-11-41-129,-12-35 129,-1-18-129,3 1-129,12 25 129,11 37 129,28 52-129,26 63 0,31 77 129,28 81-129,46 92 0,34 66 129,38 51 0,33 32 0,26 21 0,21-3 129,9-33 0,4-48-258,-8-71 258,-15-67 0,-20-80-129,-27-62 0,-26-75 0,-24-61 0,-25-43-129,-19-32 258,-17-22-129,-8 2-129,-6 20 0,0 39 258,8 49-129,15 66-129,24 80 0,30 84 129,36 99-258,39 80 258,40 62-129,33 31 0,33 20 129,13-9 0,7-43 129,-8-64-258,-19-85 387,-26-87-258,-37-86 129,-31-79 0,-37-80 0,-27-57-129,-26-41 0,-17-31 129,-10-11-129,-1 11 0,7 36 129,10 48-129,20 74 0,21 78-258,34 88 258,34 107-258,34 104 0,30 127 0,31 16 0,16 28 0,15 1 129,-1-20 129,-5-38-129,-16-58 129,-21-81 129,-21-117-258,-26-36 129,-24-64 0,-23-67-129,-19-49 129,-17-48 0,-11-33 0,-12-9-129,-9 12 129,-12 30 0,1 41 129,6 51-258,9 58 258,13 59-129,12 66-129,23 49 129,18 29-129,31 22 0,19-1 129,15-8 0,13-30-129,8-42 258,3-45-129,-5-55-129,-8-53 129,-14-69 0,-16-50 0,-14-54 129,-17-33-129,-17-25 0,-7-3 0,-5 9 129,-6 22-129,-6 43 0,1 51 0,3 60 0,8 69 0,4 60-129,8 62 129,10 48-258,4 31 258,8 9 0,-6-13 129,-18-29-258,-21-52 129,-27-73 129,-35-69-129,-50-76 129,-38-67-258,-35-55 129,-34-41-129,-24-25 129,-25-8-258,-21 14 129,-8 29 258,-4 41-129,-4 55 258,-5 68-516,-2 71 645,-4 84-516,3 79 645,10 65-516,8 41-258,4 15 258,1-6-258,-13-34 516,-16-48-516,-19-79 516,-36-69-516,-39-76 258,-42-61 129,-36-51-129,-36-37 129,-16-32-129,-21-16 774,-11 32-258,1 27 129,10 54 129,14 63-258,17 72-387,26 64 387,23 86-645,34 73-129,30 32-129,34 35-129,20-4 0,9-19 258,-3-33 258,-17-42-129,-25-63 387,-41-58-387,-44-54 258,-55-64 0,-57-54 0,-52-36-129,-48-29 258,-31-17 129,-16 8-258,-5 16 129,7 31 0,13 27 0,25 53-258,45 49 258,38 43-516,47 53-258,43 36 0,34 30-387,46 33-1032,35 12-3612,42 14-129,28-6-774,42 2-258</inkml:trace>
  <inkml:trace contextRef="#ctx0" brushRef="#br0" timeOffset="51778.9616">3951 7989 5031,'-12'26'5289,"11"4"-258,1 15-258,13 22-3870,-13 5 129,9 30 0,-9 9-129,5 29 129,-5 7-258,1 20 0,-1 7 0,0 14-129,-3-2-129,0 4 0,-3-4-129,3-3-129,-5-5 129,0-4-258,-4-10 0,-3-4 0,-1-7 0,-2-5 129,-6-11-258,2-4 258,2-16-129,0-10 0,1-9 129,2-11-258,-1-14 129,5-7-129,0-7 0,1-12 0,1-7 0,1-5 129,2-9-129,2-9 0,4-2 0,2-15 0,0 11 0,0-11 129,9 2-129,3-2 0,2-4 0,7 1 129,6-5-258,5 2 129,8 2 0,8-2 0,8 4 0,9-3 0,10 3 0,12 2 129,9 2-129,11 3 258,9 0-258,4 0 0,11 2 0,11 3 0,6-4 129,3-2-129,4 3-129,12-6 0,3 0 258,5-1-129,2-9 129,5-2-129,3 1 0,5-2 0,4-4 129,2 7-258,3 2 129,0 4 0,2 3 0,0 7 0,-4 0 129,-6-2-129,-3 5 130,-7 0-130,-11-10 0,-2 1 0,-12-1 0,-11-5 0,-12 2 0,-12-3 0,-10-4 0,-13-1 0,-19 6 0,-15 3 0,-16-2 0,-13 0 0,-15 0 0,-20 4 0,0 9-1291,-30 3-4514,-1 10-387,-14-4-258,-5 5-645</inkml:trace>
  <inkml:trace contextRef="#ctx0" brushRef="#br0" timeOffset="53183.0419">2315 9769 7998,'0'0'5547,"0"8"0,7 9-258,0 0-2838,10 19-1419,-8 0-258,10 11-129,-4 2-129,9 5 0,-3-1-129,2 3 0,0-8-129,1-3-129,-4-12 129,-4-4-129,-1-12-129,-15-17 129,15 0 0,-12-17-129,-1-12 129,-2-15 0,0-7-129,0-9 129,0-3 0,0-2 1,0 2-130,0 7 0,0 4 0,0 12 0,-2 9 0,1 7 0,1 8-388,-2 3-515,2 13-3483,0 0-1419,0 0 0,0 7-516</inkml:trace>
  <inkml:trace contextRef="#ctx0" brushRef="#br0" timeOffset="53611.0664">2691 9815 8385,'37'52'5805,"-14"-18"-387,4 9-129,1 0-3225,6 13-1161,-12-13-129,5 1-258,-9-10-129,-3-5-129,-7-10 129,-8-19-129,-2-9-129,-16-20 0,-2-15-129,-6-17 129,-2-8 0,-1-13 0,3-1-129,5-3 129,7 14 0,9 11 0,5 9 0,5 11-129,9 16 129,6 18 0,0 7 0,-2 18-129,-4 13 0,-6 5 129,-7 10-129,-2 6 0,-12 0-258,-9-6 0,-3 0-645,-14-17-4257,12-4-516,-3-11-129,6-4-516</inkml:trace>
  <inkml:trace contextRef="#ctx0" brushRef="#br0" timeOffset="54191.0996">6114 12653 11481,'-2'-16'6063,"13"34"-387,5 15 0,-1 10-4386,8 13-645,-3 4-129,1 11-258,1 4 0,-1-3-129,-2-7 0,-1-7-258,-4-9-387,-4-17-516,8-11-4257,-18-21-387,15-19-258,-10-19-387</inkml:trace>
  <inkml:trace contextRef="#ctx0" brushRef="#br0" timeOffset="54376.1102">6421 12532 11352,'-8'-43'6192,"-18"41"-387,-7 7-258,-18 12-3741,-7 9-1161,-12-4-258,-1 2 0,0 2-387,4-3-258,10 1-645,0-12-4386,22-1-516,7-11-129,12 0-645</inkml:trace>
  <inkml:trace contextRef="#ctx0" brushRef="#br0" timeOffset="55970.2014">3896 11047 6450,'0'12'5805,"0"-12"-258,6 11-387,-6-17-3483,9 6-258,-9 0-258,14-5-387,-14 5 0,19-7-387,-7 5 0,4 2 129,2-3-258,3 3-129,-1 0 0,3 0 129,1-1-129,3-1 0,1-2 129,1-1-129,3 2 0,1 1 0,5-3 0,7 1 0,2 0-129,7-1 0,0-1 0,2 4 129,1-3-129,2-5 0,0 1 129,-6-2-129,3-3 0,-4 2 129,0-8-258,1-1 129,3-1 129,-1 2-129,-1-4 0,3 2 129,0 1-258,1-3 258,1 2 0,-2-2-258,0 1 129,0-5-129,-2 4 129,2 2 0,-1-4 0,3 1 0,-2-1 0,3 1 0,0-2 0,0 0 129,0-3-129,-3-3 0,0 4 129,-1-1-129,-4-2 0,1-1 0,-2 4 0,-2 0 0,1 0-129,1-3 129,-1-1-129,3 0 0,0 0 129,0 0 0,-4-5 0,4 0 0,-6 1 129,0-1-129,-4-3 388,-2 0-388,-2-1 0,0 0 0,-2 5 0,-1-4 0,0 0 0,-2-1 0,-1 2 0,-2 0 0,1 1 0,-1-5 0,-2 2 0,1-4 0,1 6 0,1 3 0,-2-4 0,2-4 0,-2 4 0,0 0 0,0-5 0,0 8 0,-1-6 0,-3 0 0,0 5 0,0-1 0,-3-2 0,3 3 0,-3 0 0,-1 1 0,2-1 0,-2-4 0,0 1 0,1-3 0,-4 4 0,3 4 0,-3-1 0,0-2 0,0 7 0,-5 0 0,0 3 0,-2 5 0,-1-3 0,-3 6 0,-1 9 0,-1-1 0,0 2 0,-6 12 0,7-11 0,-7 11 0,0 0 0,0 0-388,0 0-1934,0 0-3612,0 0-129,0 0-258,-14-3-774</inkml:trace>
  <inkml:trace contextRef="#ctx0" brushRef="#br0" timeOffset="60110.4382">7917 11925 4257,'-7'-133'4902,"0"49"0,-2-9-3354,6 6-129,-8-19 129,8 10-645,-7-7-129,4 11-129,-4-4 0,8 13 0,-4-1-129,6 9 0,-2 4-258,2 2 129,0-2-258,0 3 0,0 1 0,0-1-129,0 3 387,0 2-387,0 5 0,0 1 129,-4 7-129,1 6 129,-2-1-258,3 4 129,1-5 0,-2 0-129,3-3 129,0-2 0,0-2 0,0-4 0,0 6 129,1-1-258,1 9 258,-1 4-129,0 5 129,-1 9-258,0 6 258,2 1-129,-2 3 0,2 2 0,0 1-129,-2 12 129,2-23 0,-1 9 0,0-1-129,-1 1 129,0 2-258,0 12 258,0-17-129,0 17 258,0 0-258,0 0 129,0 0 129,-10 11-129,9 4 258,0 4-516,1 3 516,-2 2-258,-1 0 129,-1 2-129,-2 2 0,-1-2 129,-2-2-129,1 3 129,0-8-129,-1-7 0,9-12 129,-9 12-129,9-12 129,0-16-129,0-3 129,4-9 0,4-1 0,0-2 129,0-1-129,3 0 129,2 6-258,-2 2 387,1 2-258,-1 6 129,-11 16-129,20-10 0,-20 10 0,16 12-258,-9 5 258,1 4-387,2 6-258,-8-8-3612,11 8-1161,0-11-516,0-6-129</inkml:trace>
  <inkml:trace contextRef="#ctx0" brushRef="#br0" timeOffset="61230.5022">5379 12059 4128,'5'16'5289,"-5"-16"-387,0 0 0,13 0-3741,-13-16-258,0-6 0,-1-17-129,1 2-258,-5-15 129,4 0-129,-6-16 0,3-3 0,-5-3-129,2-1 0,-3-4 0,3 4-129,-2 0 0,3 7 0,0 7-129,2 6-129,2 3 129,0 9-129,1 7 0,1 5 0,0 0-129,0-1 129,0 5 0,0 3-129,0 4 129,0 2 0,1 3 0,-1 3 0,0 12 0,0 7 0,0-7 0,0 25 0,0-3 129,0 3-129,-1 5 0,-5-3 0,0-2 129,-3 0-129,-1 2 0,0-8 0,-2-6 0,1-2 129,11-11-129,-17 11-129,17-11 129,-15-6 129,9-5-129,2-7 0,1 0 0,3-5 0,0-2 0,3 4 0,7-1 129,6 1 129,3 1-258,2 5 258,2 2-129,2 12 0,1-2 0,-5 3-129,2 3 0,-5 5-645,3 9-3096,-14-6-1677,-7-11-387,4 10-258</inkml:trace>
  <inkml:trace contextRef="#ctx0" brushRef="#br0" timeOffset="63898.6548">3428 8753 2193,'4'12'5160,"2"5"-129,-5-5-129,-1-12-2838,3 27-516,-3-13-387,0 11-387,-4 3-258,3 6-129,-4 5-129,1 7 0,-1 5-129,4 7-129,-2 3 258,3 8-129,0-3-129,3 7 129,2-5 0,1 1-129,0-1 129,1-5 129,-3-1-258,1-3 129,-4-5-129,-1-4 129,0-1-129,0-4 0,0-1 129,-1-3-129,0-2 0,-1 2 0,2 0 0,0-2-129,0 3 129,0 0 129,4 2-258,-1-4 258,2 0-258,2-4 258,-1-3-129,0-3 0,0-8 0,1-3 0,-3-2 0,2-6 0,-6-11 0,10 11 129,-10-11 0,11 3-129,-11-3 129,12-10 0,-7-7 129,3 2-129,0-6 0,-1 1 129,0-1 0,-1 3-129,-1 3 0,-5 15 129,9-18 0,-9 18 0,0 0-129,0 0 0,0 0 0,7 13 129,-7-13-129,-2 20 0,-5-4-129,-4 2 129,-2 2 0,-3-1 0,0-9 0,-4 0-129,0-3 129,-2 0 0,2-7-129,2-7 0,-1-3 0,2-7 0,4 5-129,-2-7-129,6 6-645,-11-8-4386,20 21-129,-14-24-516,14 24-258</inkml:trace>
  <inkml:trace contextRef="#ctx0" brushRef="#br0" timeOffset="64961.7156">2437 9390 5160,'-20'-94'5547,"3"66"-387,-6 9-258,-14 5-2838,12 23-1161,-18 6 129,4 19-645,-6 9-129,3 12-129,4 14-258,4 10 0,8 9-129,6 5 129,14 7-129,6 1 0,6 4 0,10 0 129,9-1 129,8-8 0,3 0 129,8-8 0,1-4-129,3-8 0,8-9 0,1-12-129,3-13-129,2-16 0,5-6 129,4-20-129,9-12-129,5-22 0,4-15 129,3-19-258,5-21 387,-1-14 0,-1-17 129,-11-2 129,-20-5 258,-15 3 0,-28-3 258,-18 13-129,-33 3 0,-26 18 258,-33 5-387,-17 12-516,-8 22-1290,-2 9-3354,3 19-516,10 19 129,15 14-774</inkml:trace>
  <inkml:trace contextRef="#ctx0" brushRef="#br0" timeOffset="67091.8375">6078 13737 10062,'6'51'5676,"1"-14"-258,7 9 0,-3-5-3999,5 12-774,-4-5-129,2 1-129,-2-6-258,-2-5 0,1-3-645,-10-20-903,7 0-3870,-8-15-129,0 0-516,-1-16-387</inkml:trace>
  <inkml:trace contextRef="#ctx0" brushRef="#br0" timeOffset="67494.8605">6056 13822 11352,'31'-26'5934,"-12"10"-516,4 4-258,0-6-4773,-2-2-129,-2 0-129,0 4 0,0 4-129,-3 9 0,-1 5 0,-1 11 0,-1 11 0,-4 10 129,-5 7-129,-4 0-129,0 5 129,-3-9 0,-4-8 129,-3-4-129,4-9 0,6-16 0,0 0 129,0 0 129,9 9-129,7-9 0,2 5 129,1 7-129,-2 1 0,-2 12 129,-5-3-258,-8 6 0,-3 5-129,-12-4 129,-7-2-129,-7-8-258,0 4-516,-15-23-2838,16 4-1677,-2-7-129,11-10-516,4-10-258</inkml:trace>
  <inkml:trace contextRef="#ctx0" brushRef="#br0" timeOffset="67869.882">6454 13762 9804,'24'2'5676,"-9"13"-387,-2 11-129,6 14-4257,-8-2-258,5 11-258,-4 0 0,0-2-258,-5-6 0,0-5-129,-7-14 129,0-22 0,-7 3 0,-5-21-129,-3-23 129,1-14-129,0-6 129,1-6 0,6-1-129,5 5 258,4 7-129,11 10 0,6 14 0,4 16 129,1 12-129,0 6 0,-4 19 0,-7 5-129,-7 6-258,-10-3-516,-7 1-4515,-16-9-129,-5-5-387,-6-16-516</inkml:trace>
  <inkml:trace contextRef="#ctx0" brushRef="#br0" timeOffset="82714.731">4103 10490 4644,'13'0'5547,"-3"-8"-258,-10 8-258,0-13-2838,0 13-516,0 0-258,0 0-387,-7-10-129,-4 8 0,-12 1-258,1 1 129,-10 0-258,-3 1-129,-5 2 0,-1 5 0,1-8-129,2 10-129,-1-6 0,4 0-129,5 4 129,5-5 0,4-3-129,3 0 129,7 0-129,11 0 130,-16-2-130,16 2 0,-1-17 0,1 17 0,4-12 0,-4 12 0,19-2 0,-3-6 0,-1 8 0,4 0 0,1 0 0,1 5 0,6-2 0,-1-3 0,4 2 0,3 4 0,1-5 0,6 2 0,1 3 0,-3 1 0,-2-1 0,-3 4 0,-6-5 0,-6-2 0,-6 2 0,-15-5 0,11 1 0,-11-1 0,-6 0 0,-9-1 0,-7 1 0,-7 0 0,-7-5 0,-4 2 0,-7 3 0,1 0 0,-1-3 0,3-3 0,9 2 0,1-5-259,15 14-1934,0-13-3483,19 8-258,-16-15-516,16 15-258</inkml:trace>
  <inkml:trace contextRef="#ctx0" brushRef="#br0" timeOffset="84564.8369">4370 10378 10707,'25'18'5805,"-14"-2"-387,-4 1-129,10 6-4386,-15-11-387,0 2-387,-2-2-258,0-12-516,0 0-645,-8-4-4128,8-10 0,1-6-387,10 5-387</inkml:trace>
  <inkml:trace contextRef="#ctx0" brushRef="#br0" timeOffset="84889.8555">4525 10214 2967,'13'8'5031,"-7"13"-129,-6-3-258,-3 1-2451,2 8-1677,-7-3-129,7 6 0,-2-8-129,3 1 129,0-23 0,25 9 0,-5-9 0,5-10 0,-4-12-129,2 0 0,-6-2-129,-2 1 0,-6 3 0,-8 1-258,-1 3 0,-14 1-516,3 15-903,-16 2-2967,3-1-645,5 1-129,-2 3-387</inkml:trace>
  <inkml:trace contextRef="#ctx0" brushRef="#br0" timeOffset="85549.8932">4775 10123 3870,'4'12'4773,"-4"-12"0,7-15-387,-2 1-3612,-5 14-258,17-20-129,-17 20 0,15-10-129,-2 12 0,-13-2 129,17 29 0,-13-5 0,2 2 129,-6 0-258,0-2 0,0-4-129,-7-6 0,7-14-129,-14 1 129,11-7-129,3-11-129,9-2 0,3-5 0,5 3-516,0-9-645,13 11-2838,-6 3-903,-5 4-387,1 10 387</inkml:trace>
  <inkml:trace contextRef="#ctx0" brushRef="#br0" timeOffset="86241.9328">5100 9898 2967,'22'36'5160,"-9"-5"-387,-7-5-258,-5 4-3483,6 5-516,-7-2-129,1-2-129,-1-7 0,0-3-258,0-8 129,0-13-129,10 0-129,1-12 258,6-7-129,0-5 0,2-1-258,-2-4 258,-1-2-129,-3 4 258,-6 3-129,-3 7 0,-4 1 0,-4 4 0,4 12 0,-21-5 0,6 5 0,3 13 129,-2 2 129,6 2-129,-2 3 258,9 3-129,1-6 129,3 2 0,7-6-129,5-1 0,-2-7-129,5 0 0,-4-3-129,1-2 0,-4-4 0,-11 4 0,13-11-129,-13 11 0,0 0 0,3-16-258,-3 16 129,0 0 0,0 0 129,0 0-129,0 0 129,0 0-258,0 0-387,0 0-1032,20-12-2451,-20 12-645,15-10-129</inkml:trace>
  <inkml:trace contextRef="#ctx0" brushRef="#br0" timeOffset="86480.9465">5287 9654 2967,'12'6'5547,"5"16"-129,0 7-516,6 3-2322,8 10-1419,-11-5-645,3 1-387,-1-5-258,-3-2-129,-2-6-516,-17-25-774,27 10-1806,-27-10-1806,13-23 0,-9-3-258</inkml:trace>
  <inkml:trace contextRef="#ctx0" brushRef="#br0" timeOffset="86778.9635">5502 9696 1548,'-3'-14'4902,"3"14"0,0 0-258,0 0-2709,0 0-645,6 9-645,-6-9-258,0 15-129,0-15 0,0 13-129,0-13-129,1 19 129,-1-19 0,6 12-129,-6-12 258,0 0-129,0 0 0,0 0 129,0 0-129,10 10 129,-10-10-129,0 0 0,0 0 0,0 0 0,0 0-129,3 12-129,-3-12-258,0 0-1032,0 0-3225,-7 0-387,-1-10-258,3-2-129</inkml:trace>
  <inkml:trace contextRef="#ctx0" brushRef="#br0" timeOffset="87061.9797">5461 9592 258,'0'0'4644,"11"15"-1161,-11-15-129,9 25-387,-9-12-258,13 20-645,-10-10-645,12 16-258,-7-7-387,6 6-258,-6-6-387,4-5-258,-2 0-516,-10-27-1032,12 11-2838,-12-11-774,6-6-129,0-10-129</inkml:trace>
  <inkml:trace contextRef="#ctx0" brushRef="#br0" timeOffset="87199.9876">5574 9709 4902,'-13'5'5418,"4"9"-258,-4 3-516,-10 0-3741,4 0-645,-4 5-2064,-2-4-2838,-4-10-129,6 0-645</inkml:trace>
  <inkml:trace contextRef="#ctx0" brushRef="#br0" timeOffset="87841.0243">5688 12107 1032,'0'0'2451,"-2"14"-3741,2-14-902</inkml:trace>
  <inkml:trace contextRef="#ctx0" brushRef="#br0" timeOffset="89750.1335">5785 12012 3870,'22'31'5289,"-16"-12"-258,0 6-258,-2 3-3483,-4-12-516,-4 3-258,4-19-129,-18 12 0,7-14-258,4-10 258,-3-13-129,8-1 0,-4-3 129,6 2-129,0 3 129,6 10 0,2 4 0,3 10-258,2 7 129,-3 12 0,0 6-129,0 2 0,-5-1 0,-3-2 0,-2-7-129,0-17 129,-9 1-129,-2-14 0,2-10 0,-1-5 0,2-6 129,4-2-129,1 7 0,3 4 0,0 9 129,0 16-129,15 0 0,-15 0 0,19 24 0,-12-4 0,1-1-129,-2-2 129,-2-1 0,-4-16 129,0 0-129,0 0 0,1-12 129,-1-16-129,0-3 129,0-3-129,-1-6 129,-1-2-258,0 1 129,1-1 129,0 3-258,1 5 258,-1-2-129,1 5 0,0-1-129,0-2 258,1 2-129,1-4 0,0 5 129,0 1-129,-1-3 129,0 1-129,0-3 129,1 1-258,-1-3 258,1 5-129,0-4 129,2 2-129,1 6 0,-2-7 129,-1 5-129,2 0 0,-4-4 0,0 0 0,0 5-129,0-4 129,0-2 0,0 5 0,0-5 0,0 5 258,0 3-258,0 2 0,0-6 129,4 2-129,0 1 0,1 3 0,0-2 129,-2 7-258,2 4 129,-2 0 0,-3 16 0,6-15 129,-6 15-129,0 0 0,0 0 0,3 8 0,-3-8 0,0 20 0,0-5-129,0 2 258,-4 4-258,0-6 258,1 0-129,-3-4 0,4 2 0,2-13 0,-10 14 0,10-14 0,0 0-129,-11 6 0,11-6 129,-12-6 0,5-9 0,-2 1 0,-1 0 0,2-3 0,1 0 0,1-1-129,1 4 129,5 14 129,0-15-258,0 15 258,10 0-129,-10 0 0,21 10 0,-9 0 258,0-1-258,-1 2 0,-1 1 0,3-6 0,-13-6 0,22 15 0,-11-15 0,1 0 0,0-7-129,-5-7-129,0 1-258,-8-16-1290,-2 7-3354,-11 3-387,1 2-258,-10 2-516</inkml:trace>
  <inkml:trace contextRef="#ctx0" brushRef="#br0" timeOffset="93118.3261">6495 9951 1806,'3'163'4644,"0"-77"-903,-3-3-903,5 8-774,-5-14-903,3-2-129,-2-7-1290,-1-7-3225,0-21-774,5 0-774</inkml:trace>
  <inkml:trace contextRef="#ctx0" brushRef="#br0" timeOffset="93418.3433">6690 10302 1806,'9'31'3483,"-8"13"387,-1-1-3225,-8 10-387,-3 5 0,-6 3 387,4 5 258,-8-12 258,7 1 129,-6-23 129,7 3 129,-11-33-129,9 1 0,-11-23-645,3-6-258,-3-8-516,-3-7-645,6 5-3612,0 6-774,0 4 0,7 12-387</inkml:trace>
  <inkml:trace contextRef="#ctx0" brushRef="#br0" timeOffset="102355.8545">9315 9188 6450,'-64'29'4386,"29"-13"-1935,-19-11-1935,-10-3-5934,6 5-516</inkml:trace>
  <inkml:trace contextRef="#ctx0" brushRef="#br0" timeOffset="103644.9282">19744 12547 7482,'15'13'5418,"-15"-13"-258,0 0-258,-9-13-4902,-7 1-129,-7-9 258,-5 1-129,-6-6 0,-7-4 129,-6-3-129,-4-4 129,-5 0-129,-6-3 258,-5-7-129,-4-2 129,-10-12 0,-2 1 0,-8-11 258,-6-4-258,-11-10 129,-7-2-129,-8-8 0,-4-1 129,-10-1-129,-6-3 0,-7 1 0,-3-2 0,1 2-129,-2 2 258,-8-4-129,4 0 0,-3 0 0,6 2 0,0-2-129,3 10 129,-1 1-129,9 0-258,7 10 258,4 4-129,3 2 129,2 8-129,9 6 0,7-3-129,6 0 258,1 4-258,8 0 129,6 4 0,5 3 0,7 1 0,6-3 0,4 4 0,6 6-129,6 3 258,6 5-258,4 2-129,13 9-387,2-5-258,17 22-1032,1-4-3741,14 12-258,7-4-387,18 11-258</inkml:trace>
  <inkml:trace contextRef="#ctx0" brushRef="#br0" timeOffset="107434.1449">19738 12714 2709,'-12'15'5547,"12"-15"-387,0 0 0,-1 12-3483,1-12-516,0 0 129,0 0-258,12-7-129,-12 7-387,0 0 0,14-16 0,-14 16-258,15-16 0,-15 16 0,19-18 0,-6 10 0,2-7 0,4 5-129,-2-4 0,6 0 129,0 1-129,2-4 0,2 4 0,0 0 0,1 1-129,2-1 129,1 0 0,1-2-129,2 2 129,-3 2-129,1-1 0,-2-3 129,0 3-129,-2-1 129,0 1-258,0 6 258,-2-2 0,2 0-129,2 1-129,-2-1 258,1 2-258,2-2 258,0 4-129,3-3 0,2 3-129,0 2 129,0 0 0,4 1 0,0-3 0,1 4 0,-1 0-129,1 3 129,0-1 0,-3 0 0,2-2 129,-3 3-129,0 4 129,0-3-129,2 1 258,-4 1-387,1-1 258,-3-3 0,-1 5-129,-2 0 129,1-2-129,-6 2 0,0 1 0,0-3 129,1 3-129,0 5 0,-3 0 0,2 3 0,-2 1 0,2 0 0,-3 3 0,-1 0 0,-3 1 0,-1 3 129,-2-7-129,-4 7 0,0-7 0,-4 3-129,1 1 129,-2 4 129,-1-1-258,-3-2 129,3 5 0,-2-1 129,-1 5-258,2 1 258,-4-1-129,1-2 0,-1 4 0,0-1 0,0 5 0,0-4 0,0 1 129,0 0 0,0-2-129,-2 4 0,-1-2 129,0 0-258,0-1 129,-1 6 129,-2-3-129,-1 3-129,-3 3 129,0 1 0,-3 1 0,2 4 129,-5-2-129,1-1 0,-1 1 0,0-3-129,-1-5 129,0 1 0,0 1 0,-2-3-129,-2 0 129,1 4 0,0-1 0,-2-1 0,-1 6 0,-2 0 0,1-1 129,-2 3-129,-1-2 0,-2-2 0,0 4 0,-1-4 129,-1-5-129,-1 5 129,-1-3-258,-1 1 258,-1-1-258,1 1 129,-5-7-129,-2 2 0,-2 1 129,-2-1 0,-2-4-129,0 0 129,-1 2 0,-1-9 0,4 4 0,-2-1 129,4-10-129,0 3 0,0 0 0,3-4 129,-1-6-129,0 4 129,2-4-129,2 4 0,-3 3 0,1-8 129,0 1-129,1-1-129,0 2 129,4-1 0,-2-5 0,1-3 0,2 1 0,-1-3-129,3-1 129,1-2 129,-1-9 0,2 2-129,1 2 0,2-2 129,1-3 0,1 1-129,-2 0 129,2 4-129,1 3 0,-1-6 129,0-1-129,-1-1 0,4 1 0,-1 1 0,1-1 129,3-1-258,0 3 129,4-2-129,1 1 129,2-1 0,0 1 0,11 10 0,-16-19 0,7 7 129,1 0-129,2-1 0,-1 0 0,1 0 0,1 1 0,-1-1 0,1 0 129,0-4-258,1 2 258,-1-1-129,0-2 0,-1-4 129,1 0 0,0-3-258,0-5 258,-1 2-129,3-1 129,-3-1 0,2 3-129,2 1 0,-1 2 0,0 0 0,1 4-129,-2 3 129,3-5 0,0 5 0,1-7 0,0 1 0,0 2 0,0 2 0,0-3 129,0 1-129,0 2 0,2-1 0,-2 5 0,0-1 0,0-4 0,0 3 0,0-2-129,0-1 129,0 1 0,-1-3 0,-1 2-129,-1-1 129,1 1 0,-1 0 0,1-1 0,0 1 0,1-3 129,0 6 0,-3-4-258,3 1 129,-1-5 0,-1 0 129,-1-3-129,-1 2-129,-2-1 129,-1-2-129,3-1 258,-2-3-129,-1 6 0,0-4 0,0 6 0,1 2 0,-1-2 0,1 4 0,0 0 0,-2 6 0,-2-7 0,-2 5 0,-2-3 0,0-4-129,-4 5 258,0-5-129,-5 0 0,0-1 0,-1 4 0,3-1 0,0 2 0,1 5-129,1 1 129,2 2-258,5 8-129,-1-3-1032,14 7-4128,-12 11 0,12 7-774,2 1-258</inkml:trace>
  <inkml:trace contextRef="#ctx0" brushRef="#br0" timeOffset="109179.2447">19293 14134 1161,'0'17'4773,"0"-17"0,0 0-129,7 15-3225,-7-15-129,0 0-129,0 0-516,4 17 129,-4-17 0,0 0 0,0 0-258,0 0-129,12-7 0,-2-3-129,-2-7 129,7 2-129,-2 3-258,4-1 258,-3 2-258,2 6 129,-4 5 0,0 3-129,-4 9 0,-4 5 0,-4 4 0,-2 3-129,-6 1 129,-4-4 0,1 0 0,-2-8 129,0-13-129,13 0 0,-7-19 129,7-3-129,12-4 258,5 1-129,5 0-129,6 7 129,4 11 0,2 4-129,-1 6 0,5 9 0,-6 10-129,-2 7 129,-7 4-129,-6 4 129,-6 5-258,-8-2 258,-3-2-129,-12-4 258,-3-15-129,-2-6 0,1-11 129,1-11 0,3-14 129,10-7-129,2-11 0,7-1 0,8 3 0,6 2 0,5 4-129,4 9 129,6 7-129,3 8 0,1 9 0,-2 14 0,0 9 0,-7 7-129,-4 11 0,-7 4 129,-10 1-129,-10-2 129,-5-4-129,-9-11 0,-7-6 129,-2-13 0,1-10 0,2-12 129,3-14 0,9-5 0,6-8 0,2 1 0,14-4 0,10 5 0,8 4 0,11 8-129,4 10 129,10 9-258,3 6 258,-1 6-129,-1 19-129,-5 4 129,-9 10-129,-9 0 0,-12 2 0,-11-1 129,-10-3-258,-2-8 258,-15-12 0,-5-13 0,0-8 0,-3-17 129,3-14-129,3-5 129,7-6-129,9-3 0,2 4 258,15 8-258,10 5 129,6 11-129,10 16 0,5 5 0,3 14 0,2 5 0,0 8-129,-7 8 0,-5 0 129,-7 0-129,-7-5 0,-12-12 129,-8-1-129,-6-17 129,0 0 0,-11-25 0,2-10 129,-2-2-129,2 0 129,7 4 0,2 1 129,3 8 0,14 17 0,5 12 0,6 14-129,-1 8 0,2 5 129,-3-1-387,-6 4 0,-7-3-129,-11-6-387,-13-23-903,-9 2-3612,-16-7-258,-1-4-387,-11-5-516</inkml:trace>
  <inkml:trace contextRef="#ctx0" brushRef="#br0" timeOffset="110102.2975">19805 14652 9804,'3'-16'5805,"-3"4"-645,0 12 0,-14 9-4644,-3 3-258,-6 1 0,0 3-129,2-3-129,0 4 0,5-4 129,6-3-129,10-10 0,2 14 0,12-7 0,2 0 0,1 3-129,1 0 129,-1 2-129,-4 6 0,-6 1 0,-7 0 0,-1 1-129,-14-3-258,1 4-387,-16-14-2838,10 9-1290,-3-11-258,8 2-645</inkml:trace>
  <inkml:trace contextRef="#ctx0" brushRef="#br0" timeOffset="110394.3142">19861 14768 7353,'32'-8'5418,"-32"8"-516,0 0 0,12 16-4386,-14-4-129,0 6 0,-3 1-129,5 2 258,0-2-258,4 0 258,4-8-258,11-2 129,-3-6-258,3-3 0,-2 0 0,-5-11-258,-3-1 129,-9-2-516,0 14-258,-13-38-1419,2 21-2838,-7-4-258,3-3-258,2-4-258</inkml:trace>
  <inkml:trace contextRef="#ctx0" brushRef="#br0" timeOffset="110584.3251">20099 14575 7998,'26'12'5547,"-19"3"-129,-1 9-516,-5-5-3483,5 18-903,-6-1-387,0 3-516,8 13-2967,-6-7-1806,4 0-387,0-8-258,1-8 130</inkml:trace>
  <inkml:trace contextRef="#ctx0" brushRef="#br0" timeOffset="112649.4432">14397 9174 6450,'9'-5'5805,"-9"5"-387,7-12-258,-7 12-4257,-7-26 129,-5 9-516,-10-3-129,-4 1 0,-9 0 0,-3 2-129,-9-3 129,2 13-258,-8 7 129,2 0-129,-6 7 129,1 7-129,3 4 0,1 4 129,3 4-258,5-1 129,7 3 0,2 5-129,8 2 129,3 0-129,6 3 129,1-4-129,1-1 0,0-6 0,-1-7 129,-3-11-129,-1-9 0,-4-2 0,2-15-129,0-6-258,7 7-129,-5-8-903,21 24-4128,-14-5 0,14 14-645,2 13-129</inkml:trace>
  <inkml:trace contextRef="#ctx0" brushRef="#br0" timeOffset="113110.4696">13744 10048 6450,'11'12'5805,"0"0"-258,-11-12-129,2-17-4386,-2 2 0,-19-16-258,-1-4-387,-9-12 0,-4-6-129,-5 2 0,2 4-129,-1 2 129,8 6-258,3 9 129,8 7 0,6 6 0,12 17 0,-14-9-129,14 9 129,0 0-129,0 0 129,0 0-129,0 0 0,0 0 0,0 0 0,-12-6 0,12 6-129,-12-22 0,5 3-387,4 8-387,-17-16-2838,14 14-1677,-6-4-387,12 17-516</inkml:trace>
  <inkml:trace contextRef="#ctx0" brushRef="#br0" timeOffset="113658.5009">13445 9469 8514,'18'3'5934,"-18"-3"-258,0 0-387,0 0-4257,-12-3-387,-16-9-258,-2-1-129,-13-9 0,-3-6 0,-11-4-129,-3-2 129,-5-4 0,2 3 0,-5-5 0,3 4 0,-1 0 0,3 7-129,3 0 0,3 1 0,5 7-129,5 9 129,6 4-129,11-3 0,6 9 129,7 1 0,17 1-129,-12 5 129,12-5 0,0 0-129,12 8-129,-12-8 129,15 9 0,-15-9 0,11 0 0,-11 0-129,0 0 129,0 0-129,0 0 0,0 0-645,15 11-4773,-15-11-129,8 13-516,-8-13-516</inkml:trace>
  <inkml:trace contextRef="#ctx0" brushRef="#br0" timeOffset="114297.5375">12009 8401 6966,'-5'-48'6192,"5"35"-387,0 13-516,3 17-2838,1 8-1935,2 12-129,3 9-258,2 6 0,3 3 0,6-3-129,2-6 129,5-9 0,1-15 0,8-15 0,-4-14 0,-2-15 0,-3-16-129,-7-9 0,-3-9-258,-6-6-129,-1 9-645,-14-9-2838,4 18-1548,-3 5-516,3 14-387</inkml:trace>
  <inkml:trace contextRef="#ctx0" brushRef="#br0" timeOffset="114674.559">12547 8349 5934,'-15'24'5934,"-1"-8"-645,-4 2-129,-8 7-4386,13 11 0,-3-7-258,11 3-258,5-1-129,4-9-129,11-9 0,5-5 129,5-12-129,-1-13 0,-1-7-129,-3-1 258,-5-3-258,-3 4 0,-3 2 129,-3 6 0,-4 16 129,1 6 129,-1 9 0,3 13-129,1 4 129,3 2 0,1 1-129,-2-8-516,7-1-1161,0-21-3741,-13-5 0,13-14-645,-7-13-258</inkml:trace>
  <inkml:trace contextRef="#ctx0" brushRef="#br0" timeOffset="114994.5774">12824 8271 5805,'24'-26'5934,"-21"13"-258,-4 1-387,-11 10-3612,-9 0-774,1 7-387,-7 14-129,6 7 0,2 4-129,8 9 0,6-2-129,7-3 129,12-4-129,9-6 0,3-9-129,3-7-258,3 1-387,-8-16-1935,3 0-2580,-8-1-645,-4-3-258,-8-4-387</inkml:trace>
  <inkml:trace contextRef="#ctx0" brushRef="#br0" timeOffset="115658.6153">13069 8125 4386,'9'-12'5934,"-9"12"-387,0 0-387,0 0-2580,-1 23-1806,-11-5-129,7 13-258,0-1-129,5 5 0,4-3 0,11-2 0,6-10-129,6-5 0,1-9-129,1-6 129,-5-6-258,-3-10 0,-3-7 0,-4-2-129,-3 3 129,-6 4 0,-1 3 129,-4 15-129,0 0 258,0 0-129,14 8 129,-5 16 0,2-1 0,1 6-129,3-4-129,-3-8-516,12-3-3741,-11-14-774,4-7-516,-5-19-387</inkml:trace>
  <inkml:trace contextRef="#ctx0" brushRef="#br0" timeOffset="116182.6453">13428 7990 903,'0'0'4902,"0"21"258,0-21-387,-5 17-3225,5 4-129,0-4-774,0 6 0,0-1-129,10 5 0,0-8 0,7 1 0,-4-8-258,9-4 129,-2-8-129,0-9-258,-3-14 0,-4-4 0,-2-4-129,-4-7 129,-1 0 0,-3 5 0,-3 4 129,1 7 0,-1 11 0,0 11 0,0 0 0,11 12 0,-3 10 0,3 7 129,3-1-129,2 3-129,1 1-258,-5-18-774,7 0-3870,-6-7-258,2-8-387,-3-16-516</inkml:trace>
  <inkml:trace contextRef="#ctx0" brushRef="#br0" timeOffset="116709.6754">13790 7899 4386,'34'66'5805,"-13"-31"-387,-2-7-387,2 1-3225,-9-15-1161,2-10-258,-14-4-258,7-17-129,-7-10-129,0-9 0,0 1 0,0-5 0,0 6 0,1 6 258,4 6-258,4 11 258,3 11-129,1 4 129,0 10-129,1 4 0,-1 3 129,-2 3-129,-1-6 129,-1-6 0,-9-12-129,13 0 0,-9-12 0,1-5 0,0-8 0,3-4 0,1 3 258,1 0-129,4 9 129,4 7 129,2 5-129,6 5-129,-1 8 387,5 5-387,-2-1 0,1 1 0,-1-3-258,-8-10-774,6 0-3999,-11-15-387,-4-9-258,-5-5-645</inkml:trace>
  <inkml:trace contextRef="#ctx0" brushRef="#br0" timeOffset="135108.7278">13467 9336 8514,'20'32'5934,"-20"-32"-129,-10 0-258,-22-24-4386,-10-1-129,-25-15-387,-14-1 0,-18-13-258,-11-2 0,-6-7-129,4-3 129,3 7-258,14 5 0,14 8 129,20 7-258,15 10 129,15 10 0,11 6-258,20 13 129,0 0 0,0 0-387,0 0-1032,0 0-4257,7-1-258,-7 1-258,14-3-645</inkml:trace>
  <inkml:trace contextRef="#ctx0" brushRef="#br0" timeOffset="150509.6087">14837 9053 3225,'9'-18'5676,"-4"-1"-258,-5 19-258,0 0-3096,-13 10-774,7 12-258,-14-5-129,4 12-258,-8 0-129,3 15 0,-4-7-129,4 8 0,-1-7-129,5-1-129,1-1 129,4-7-258,1-4 0,0-13-516,11 10-1419,0-22-3354,0 0-387,0 0-258,0 0-387</inkml:trace>
  <inkml:trace contextRef="#ctx0" brushRef="#br0" timeOffset="150781.6243">14874 9122 7224,'9'35'5805,"-9"0"-129,-4 5-387,-3 7-3999,-11-2-387,2 8-129,-4-10-258,-1-2-258,-2-9-129,5-10-387,4 2-516,-7-19-4386,21-5-258,-13 0-387,13 0-645</inkml:trace>
  <inkml:trace contextRef="#ctx0" brushRef="#br0" timeOffset="158685.0763">14665 9513 2709,'0'0'4773,"0"0"-129,0 0-2580,0 0-516,0 0-387,0 0-258,-14-3-129,14 3 0,-16 4-129,8 7 0,-8-3-258,2 6 0,-5 0-129,3 3 129,-3-2-258,0 4 0,1 2-129,1 0 129,1 3-258,3-3 258,-1 0-129,5 2 0,1-2 0,2 0 0,-1-3 0,4-1 0,-2 2 0,3-1 0,-2-1 0,1 1 0,1-2 0,-1 1 129,1 0-258,1-3 258,-4 0-129,4 1 0,1 2 0,0-5 129,-1 0 0,1 0 0,0-12 0,0 19 129,0-19-129,7 15 0,-7-15 129,8 14-129,-8-14 0,8 15-129,-3-3 258,-5-12-258,10 17 258,-10-17-258,10 13 129,-10-13 0,10 12 0,-10-12 129,18 6-129,-7-1 129,1 2-129,4-2 129,-1 3-258,3-1 258,0-2-258,-1 3 129,3-1 0,1-1 0,-5-6 0,4 0 0,0 0 0,-1-4-129,2 1 129,1 1 0,0-2 0,1 0-129,2 3 0,-2 1 129,-2-1-129,1 1 0,-1 0 129,0 0-129,-2-2 0,5-1 129,-2-3-258,-2 0 129,5 1 0,-2-1 129,-1-2-258,0 0 129,-4-1 0,-2-2 0,-2-1 0,-2 1 0,-3-8-129,-3-1 0,-2-2 0,0-2 258,-2 2-258,-2 1 129,0 6-129,0-4 258,0 9-129,0 10 0,-7-15 0,7 15 0,-16-5-129,16 5 129,-20-11 0,6 8 0,0-1-129,-3 1 129,0 3 0,-2 0 129,-1 0-129,2 3-129,0 4 129,0 5 0,2 2 129,-1 1-129,4 2-129,0 5 0,2 0 129,0 1 0,-2-2 129,1 0-258,1 0 258,-2 1-129,2 1 129,-2-2 0,4-4-129,0 4 0,1 2 0,2 3 129,1-2-129,2 0 0,1 3 0,2 0 0,0-3 129,0 2 0,2-7-129,4 3 0,2-1 0,2-1 129,0-5-129,3 3 129,0-1-129,4 1 0,-2-3 0,2 0 129,0-6-129,1-1 0,1-3 0,1-1 129,2-4 0,1 0-258,1 0 258,1-3-129,2 3 0,2 0 0,1-1 129,-1 1-129,3 5 0,2-1 0,0-1 0,4 1 0,-3-3-129,0 2 258,-1-3-258,-1-1 258,-1-12-129,-4-4 0,-1-1 0,-5-7 0,-1-4 0,-1 0 0,-2 5-129,-4-6 0,0 5 129,-4 1 0,-1 1 129,-1-1-129,-1 7-129,-2-8 129,-2 3 129,-2 1-258,0 0 129,-1 2 0,0 3-129,-1 3 0,-7 0 129,8 13-129,-16-17 129,4 10-129,-2 2 129,0 2 0,-3 3-129,1 0 129,-3 0-129,0 3 129,1 7 0,-1 2 0,-1 0 0,0 4 0,1 1 129,0 1 0,2 6-129,0-4 0,0 1 0,3 7 0,-1 0 0,5 1 0,0 1 0,5 5 0,0-4 0,3 4 0,2-4 129,0-2-129,2 3 0,8-6 0,0-2 129,4 2-129,2-6 0,1 1 0,3 0 0,1 0-129,1 2 129,3 0 0,1 3 0,1 2 0,0 1 0,1 0 0,1-4 0,-1 3 129,2-7-129,-1 1 129,1-7-129,1-2 0,0-7 0,0-4 0,2-2 129,2 0-258,1-7 129,-1-3 0,1-5 0,3-2-258,0-2 258,-3-4 0,0-4-129,-1 0 258,-4-5-258,-4-2 258,-2 3-258,-6 0 258,-4-1-129,-5 1 0,-5 6 129,0-1-129,-5 2 0,0-2-129,0 3 129,-5 5 0,1 1 0,-2 2-129,0 2 129,6 13-129,-17-17 129,4 14-129,-2 3 129,-5 0 129,-3 3-258,-3 5 129,-1 5 0,-3 0 0,1 7 129,1 0-129,1 2-129,5 2 129,2 2-129,1 0 129,1 5 129,5 1-258,2 4 129,0 3 129,4-2-129,1 3 0,3 1 129,3-2-129,0-2 0,0 2 0,2-3 0,6-4 0,1 1 0,4-2 0,3-2 0,4 0 129,1 3-129,2-5 0,4-1 129,3-1-258,0-1 129,1-2 129,-2-3-129,0 3 129,1-8-129,-2-3 0,-3-2 0,1-2 129,0-7 0,-1 0-129,2 0 0,1-9 0,0-2 0,3 0 0,-1-4 0,3-2 0,-2 0-129,-2 1 129,0-6-129,-1-6 0,-2 2 129,-4-3-129,-2-2 129,0 4 0,-2-7 0,-4-3-129,-2 7 129,-3 2 0,1-1 0,-3 4 0,0 0 0,-3 6-129,0 5 0,-2 1 129,1 1 0,-3 12 0,1-13-129,-1 13 129,0 0 0,-6-7-129,6 7 129,-20-9-258,8 4 258,-3 2 0,0-3 0,-3 0-129,2 5 0,-2 1 129,2 1 129,-2 9 0,0-1-129,2 8 0,-3 8 0,2-3 129,-2 5-129,1 5 129,3 1-258,-1 4 387,1 5-258,2-1 129,3-1 0,3-1-129,1-1 0,2-1 129,2-4-129,2 0 0,0-3 0,4-3 0,0-1 129,3-2-129,1-2 0,4-2 0,0 1 0,3-6 0,0 4 0,2-3-129,2 0 129,3 3 0,3 0 0,-1 3 0,5-2 129,2-4-129,2-1 0,5-2 0,0-7 129,2-1-129,1-5 0,-1-1-129,-3-6 0,0-6 129,-4-2 129,-5-7-258,-5 0 129,0-5 0,-3-4 0,-5-5-129,0-1 258,-3 1-129,1-4 0,-4 4 129,1-3-129,-2 0 0,1 10 0,0-3 0,-3-2 129,-1 9-258,1 6 129,-2 2-129,-2 7 0,-2 10 0,0-16 129,0 16-129,0 0 0,-6 0 129,6 0 0,-17 0-129,5 4 258,-3 4-258,-3 5 129,-2 1 0,-1 8 129,1 1-129,-1 5 0,2 6 0,4-1 129,2 7 0,4-1 0,4 0-129,0 2 0,5-1 0,0-2 0,0 1 0,3-4 0,2-2 129,3-8-258,-1-1 129,4-7 129,1-5 0,2-1-129,1-5 129,1-5-129,2 0 129,0 1-129,0-2 0,0 1 0,-1 2 129,-2-3-129,4 0 0,-3 3 0,2-3 0,-3 4 0,3-2 0,-4-1 0,2 6 0,-2-4-129,-2-3 129,0 0-129,-12 0 129,20-5 0,-20 5-129,16-21 0,-9 4 129,-1 0-129,-2-3 0,-1-1 0,-2-1 129,0-3 0,1-1 0,-1-3 0,0 2 129,1-2-129,2 8 129,0-4 0,1 3-129,0 3 0,0 2 0,0 5 0,-5 12 0,9-17 0,-7 6-258,-2 11 258,5-14 0,-5 14 0,2-11 0,-2 11 0,0 0 0,1-13 0,-1 13 0,0 0-129,0 0 129,0 0 0,0 0 0,0 0 0,-9 16 0,-1 0 0,0 4 0,-1 3 0,-3 6 0,2-1 0,1 2-129,1 4 258,2-2-258,2 1 258,-2 4-129,6-6 0,-1 4 0,2 0 0,0 2 129,1-7-129,0-5 0,0 0 0,0-4 0,2 2 129,1-5 0,-1-3-129,-2-15 0,11 18 129,-11-18-129,8 12 0,-8-12 0,13 2 0,-13-2 0,21-5 0,-7-1 0,4-1 0,0-1 0,2 0 0,3 3 129,-1 0-129,0-4 0,-2 3-129,0-6 129,-1 3 0,-2 2 0,1-3 0,-4-4-129,0 2 0,1-4 129,-2-3 129,-1-1-129,0-3 0,-1-5-129,1 4 129,-2-3 0,-1 2-129,-3 2 129,1 7-129,-2 1 129,-5 15 0,4-18-129,-4 18 129,0-17-129,0 17 129,0 0 0,0 0 0,-8-10-129,8 10 129,-12 6 0,2 4 0,-3 6 0,-6 0 0,0 6 129,-2 7-129,-1 3 0,0-1 0,-1 4 129,5 3-129,3 2 129,3 1-129,5-1 129,1-5-129,6-2 129,0-1-129,2-2 129,6-6-129,5-1 0,1-4 0,6-3 0,4 0 0,0-4 129,5-4 0,2-4-129,4-1 0,2-3 0,-1 0 129,1-7-129,-3-2-129,2 2 129,1-5 0,-4-1 0,-2-3 0,-2-3-129,-3 1 129,-3 0-129,0-2 129,-5-2-129,-3 3 129,-6 2-129,0 2 0,-5 2 0,-3-1 258,-1 3-258,-1 0 129,1 11 0,-15-17 0,6 6-129,-1 4 258,-2 6-258,2 1 129,-2 7 0,-2 5 129,0 6-129,-2 6 0,3 7 0,-2-3 129,0 5 0,2-1-129,1 7 0,2 1 0,2-4-129,1-1 258,3-2-129,2 4 129,2-1-258,0-5 258,2-3-129,4-5 129,1-1-129,7-3 0,0-2 0,2-5 129,1-9-129,6 0 0,1-3 0,3 0 0,2-6 0,-1-4 0,2-2 0,0 0 0,-1-4 0,1 2 0,-2-2-129,-3-3 0,-3 0 129,-3-1-258,-5-2 258,-3-2-129,-3 0 129,-4 3-129,-1-1 129,-3 2 0,0 6 0,0 14 0,0-18-129,0 18 258,0 0-129,-13 4 0,3 9 0,0 4 0,-4 1 0,-2 1 129,-1 3-129,2 4 0,-3 0 0,6 5 0,3 0 129,2-2-129,5 0 129,2-1-129,0 1 129,9-2-129,2-3 129,5-7-129,1-4 0,6-4 0,4 0 0,0-6 129,4 0-129,2-3 129,1-6-129,-1-3 129,0 1-129,-1-1 129,-5 0 0,0-3-129,-5-1 0,0 1 0,-2 0 0,-2-3 129,2 4-258,-3-2 258,0 1-258,-1-2 129,-2 2 0,2-3-129,-4 3 129,1 1 0,-4 0 0,-3-1-129,2 2 0,-8 10 129,8-19 0,-8 19 0,5-10 129,-5 10-129,2-12 0,-2 12 0,2-13 129,-1 0-129,-1 13 129,6-25-129,-2 6 0,1 2 0,0-4 0,0-1 0,1 5 0,-1 2 0,1 1 0,-6 14 0,9-20 0,-9 20 0,6-10 129,-6 10-258,0 0 258,0 0-129,0 0 129,0 0-129,0 0 258,0 0-258,0 0 129,12-10-129,-12 10 0,0 0 129,12-9 0,-12 9-129,0 0 0,0 0 0,12-6 0,-12 6 129,0 0-258,0 0 129,4-11 0,-4 11 0,0 0 0,0 0 0,0 0 0,0 0 0,0 0 0,0 0 0,0 0 0,0 0-129,0 0 0,0 0-129,0 0-129,0 0-645,-7-3-4257,7 3-387,-3-17-516,3 3-387</inkml:trace>
  <inkml:trace contextRef="#ctx0" brushRef="#br0" timeOffset="159421.1184">20181 11177 7482,'-8'20'5676,"-16"-10"-129,-8 4-387,-9 0-4644,-11 3 129,-14-4-129,-2 7 0,-10-1 0,3 7 0,-3 2-258,9 2 129,-2 0-258,5 9 129,6 1-129,6 3 129,3 3 0,7 1-129,5-4 0,7 0-129,7 1 0,6-11 129,4-6-129,4-7-129,9-8-645,2-12-3354,0-12-1419,7-8-258,8-5-903</inkml:trace>
  <inkml:trace contextRef="#ctx0" brushRef="#br0" timeOffset="159688.1337">19057 11474 7353,'-10'74'5934,"4"-33"-258,0 5-387,-3-13-4128,5 14-387,-3-11 0,6 4-129,1-11-258,1 0 129,10-6-258,7-4 129,3-7-129,7-4-258,2-6-129,2-2-387,8 0-774,-16-16-4128,11 0-387,-3-12-258,2 1-645</inkml:trace>
  <inkml:trace contextRef="#ctx0" brushRef="#br0" timeOffset="160300.1687">20346 10527 7740,'-3'-83'5805,"-10"58"-258,-1 18-258,-12 13-4515,0 18-258,-10 8-129,5 7 0,-1 9-129,6 10-129,12 2 0,12 3 0,8-12 0,16-4-129,12-12 129,9-8-258,9-15 129,1-12-129,1-12-258,-4-19 129,-2-5-129,-7-9 129,-7-5-129,-8 2 258,-9 1 0,-8 6 0,-5 7 258,-4 15 0,0 19 129,-18-4 0,4 17 0,0 21 129,3 0-258,2 9 129,5 0-129,4-4-129,13-10 129,6-4-387,7-10 258,8-15 0,-2-8-129,-2-13 0,-4-12 129,-9-5 0,-12-2 0,-5-9-129,-17 3-258,-16-7-774,-1 12-3870,-10-3-387,3 13-387,4-4-387</inkml:trace>
  <inkml:trace contextRef="#ctx0" brushRef="#br0" timeOffset="160492.1797">20793 9989 6321,'47'51'5676,"-34"5"-387,-4 14-258,-9 12-4386,6 13-129,-2 2-387,1-7-516,10-3-3999,1-10-645,5-20-645,9-18-258</inkml:trace>
  <inkml:trace contextRef="#ctx0" brushRef="#br0" timeOffset="160876.2016">21272 10432 7482,'0'0'5547,"-16"20"-387,-4 4-258,-1 0-4773,-2 7-129,-2 8 129,3 1-129,10-4 0,7-1-129,8-9 129,16-11 0,6-12 0,6-10 0,3-15 129,-2-19 0,-3-14-129,-6-13 258,-7-7-129,-8-4-129,-7 3 129,-1 8 0,-9 10-129,-2 14 258,-2 19 0,-1 19 0,5 20 0,-1 20 258,8 19-258,0 13 0,2 12 0,8 6-258,4 5-129,7-1-516,-6-13-4386,12-6-387,0-18-387,2-19-258</inkml:trace>
  <inkml:trace contextRef="#ctx0" brushRef="#br0" timeOffset="161185.2193">21855 9943 10191,'36'59'5676,"-23"-13"-387,2 24-1290,-4-4-3612,-2 6-387,-2 5-258,0-11-645,4 3-2322,-4-23-1935,7-18-387,0-23-258</inkml:trace>
  <inkml:trace contextRef="#ctx0" brushRef="#br0" timeOffset="161469.2355">22123 9956 6966,'3'-20'5934,"4"38"-774,-4 24 129,1 6-4257,3 31-387,-1 3-387,3 3 0,0-3-129,3-7-129,2-12 0,-1-18 0,1-20 0,-3-25 0,-5-8 0,-6-22 0,-11-9-129,-12-8 129,-8-6 129,-6 5-258,-7 10 0,-2 8-129,3 14-258,1 3-903,17 13-3612,3 17-258,15 9-645,7 3 0</inkml:trace>
  <inkml:trace contextRef="#ctx0" brushRef="#br0" timeOffset="161801.2545">22264 10289 5805,'46'1'5934,"-19"18"-774,0 7-387,-1 11-3870,-8-1-258,-2 9-129,-12 4-258,-4 0-129,-10-3 0,-5-9 0,-7-8 258,-1-7-258,1-11 0,4-9 0,3-11 129,9-3 0,6-7-129,8 4 129,12-3-129,8 2 0,7 1-129,4 6-129,6 9-387,-9-10-516,4 10-4128,-7-10-129,-2 3-645,-8-12 0</inkml:trace>
  <inkml:trace contextRef="#ctx0" brushRef="#br0" timeOffset="162041.2683">22729 10137 8385,'0'0'5676,"7"24"-258,-7 10-516,-5 5-4257,5 10-258,4 3-129,9 0 0,2-2-129,10-9 129,4-17-129,5-12 0,0-12 0,-1-12 0,-7-20-258,-12-15 0,-12-7-258,-17-16-903,-15 7-3870,-17 0-258,-15 3-516,-12 8-258</inkml:trace>
  <inkml:trace contextRef="#ctx0" brushRef="#br0" timeOffset="163212.3352">14949 9109 9159,'0'0'5934,"10"0"-516,2-17-129,-2-19-4515,5-6-129,0-15-258,5-8-129,0-8-129,5-3 129,2 4-129,2 5 258,2 6-258,3 7 129,-2 11-258,2 8 129,-5 10 129,-2 9-258,-6 6 258,-2 2-129,-6 8-258,-13 0 129,0 0 0,7 12 0,-7 2-129,-7 6 129,0 4-258,-2 1 258,3-2 0,4-1-129,2-3 129,4-9 129,10-9-129,2-8 0,5-13 0,0-10 0,-1-3 0,-1-6 0,-5-7 0,-4 2 0,-8 3 0,-2 4-129,-12 9 129,-4 1 0,-4 13-258,-7-2-516,9 16-4128,-10 0-516,7 0-387,1 2-645</inkml:trace>
  <inkml:trace contextRef="#ctx0" brushRef="#br0" timeOffset="163710.3637">15738 7414 8643,'1'35'5676,"-1"1"-258,3 28-258,-1 6-4515,2 17-258,-1 4-258,5 2-129,0-5-387,-1-17-516,14-3-4128,-9-27-258,7-22-516,0-14-129</inkml:trace>
  <inkml:trace contextRef="#ctx0" brushRef="#br0" timeOffset="164221.393">16043 7838 8127,'20'-2'5805,"-20"2"-645,8-23-129,-6 11-4257,-2-7-387,-3 2-129,-4-3-129,2 4 258,-1 5-258,6 11 387,0 0-258,0 0 129,0 0-129,0 0 0,0 0 0,0 0-129,-13 0 0,13 0-129,0 0 0,-14 0 129,14 0-258,-9 10 129,9-10 129,-10 11-258,10-11 258,-5 19-258,1-5 258,1-2-129,0 5 129,1 2-129,1 2 129,0 1-129,1-3 0,0-2 0,1 2 0,5-2 129,3-3-129,1-2 0,1 1 0,5-5 0,2 0 0,3-3 0,2-5 129,-1-1-129,1-3-129,0-7 129,-2-2-129,-5-1-258,-3 2-129,-13-10-1032,0 22-3999,-15-19 129,3 11-774,-5-1-258</inkml:trace>
  <inkml:trace contextRef="#ctx0" brushRef="#br0" timeOffset="164664.4183">16553 7649 7353,'0'-17'5418,"-9"12"-258,-10 5-258,19 0-4515,-34 5-129,12 6 129,-3-1 0,10 5 0,6 0 0,9 8-129,5-9 129,17 6 0,0-6 258,7 4-387,-2-2 129,-1 0-129,-6 1 0,-6-5-258,-11 5 129,-4-5-129,-13 3-258,-5-6-129,-2 5-774,-15-3-3999,13-6-258,0-5-387,10-1-645</inkml:trace>
  <inkml:trace contextRef="#ctx0" brushRef="#br0" timeOffset="164981.4364">16801 7488 8256,'16'-17'5805,"-4"14"-516,-12 3-258,-5 24-4386,-10 0-387,2 3 0,2 7-129,1-3 0,7-1 0,3 0 0,8-4 0,8-5-129,4-1 258,4-8 0,-4-2-129,-4 1-129,-6 3 0,-10-1 0,-5-1 0,-20-4-258,-3 6-387,-21-7-4257,3-2-387,-5-3-258,3-2-645</inkml:trace>
  <inkml:trace contextRef="#ctx0" brushRef="#br0" timeOffset="165781.4822">17332 7438 8385,'-9'4'5934,"-3"-3"-387,12-1-258,-23 14-4386,15 0-258,-10 3-258,4 9-258,2 1 0,4 6 0,8-1-129,2 0 0,16-1-129,9-3 0,6-11 129,5-11 129,4-4-129,2-6 0,-2-12 0,-2-12 0,-5-3 0,-9-8 129,-5 5 0,-8 0-129,-7 2 0,-6 6 0,-2 12 129,2 14 0,-24 4-129,14 14 129,-1 6-129,7 6 129,4 4 0,1 6-129,13-16 0,6-5 0,6-8 0,3-9 0,0-4 0,1-13-129,-8-10 129,-4-4 0,-13-3-129,-5-2 0,-11 4-258,-19-7-387,7 9-4515,-16 0 0,5 10-516,-1-3-387</inkml:trace>
  <inkml:trace contextRef="#ctx0" brushRef="#br0" timeOffset="165986.4939">17859 7064 9288,'35'70'5547,"-27"-19"-129,-4 8-387,-3 4-5031,-1-1-258,2 11-1806,-2-15-2967,5-4-129,8-14-774,8-14 129</inkml:trace>
  <inkml:trace contextRef="#ctx0" brushRef="#br0" timeOffset="166369.5158">18192 7435 6321,'0'0'5676,"-12"-6"-516,-2 14-258,-4 8-4386,3 6 129,-5-2-129,6 13-129,1-8-129,10 0 0,6-7-129,12-6 0,10-9 0,2-6 0,5-10 0,2-10 0,-1-13 0,-3-10-129,-3-8 129,-9-5-258,-3-3 258,-7 4-129,-6 4 0,-2 4 0,-1 14 129,-6 16 0,7 20 129,-15 6 0,8 23 0,5 18 0,1 15-129,1 8 129,1 5-129,3 7-129,1-4-129,-5-6-645,2 7-2838,-6-19-1806,-6-10-129,-9-7-774</inkml:trace>
  <inkml:trace contextRef="#ctx0" brushRef="#br0" timeOffset="166645.5316">17355 8060 8643,'18'-9'5934,"5"29"-387,-14 10-258,13 15-4257,-16-1-516,1 16-258,-2 5-258,-4-4-387,4 2-387,-6-21-2838,1-5-1677,5-15-516,-5-22-258</inkml:trace>
  <inkml:trace contextRef="#ctx0" brushRef="#br0" timeOffset="166924.5476">17601 8023 8385,'12'-20'5805,"6"32"-387,-10 22-258,2 24-4257,-3 2-387,6 2-387,-3 7 0,3-3 0,-1-6 0,2-8-129,2-14 0,-6-17 0,-10-21 0,0 0 129,3-16-129,-14-11-129,-15-6 0,-2-2 129,-6 6-129,-2 2 0,-1 11-129,1 8-516,15 16-2322,-2 4-2193,13 6-258,10 6-516</inkml:trace>
  <inkml:trace contextRef="#ctx0" brushRef="#br0" timeOffset="167268.5673">17783 8419 5934,'26'17'5547,"-11"-2"-387,0 4-387,3-12-3870,1 18-516,-6 4 129,1 4-258,-10 4 0,-1-3 129,-4-3-129,-9-2 258,-9-5-387,1-8 129,-6-12-129,3-4 129,3-13-129,9-6 129,6-5 0,6 2-129,15-2 129,7 11-129,8 1 0,4 3-258,6 7-387,-3-4-516,10 9-2838,-10-3-1290,0-10-387,-6-14-774</inkml:trace>
  <inkml:trace contextRef="#ctx0" brushRef="#br0" timeOffset="167524.5819">18268 8135 6063,'0'-16'5934,"-11"38"-516,2 14-258,-1 18-2838,0 4-1806,4 11 0,5-3-258,1 0-129,10-9 0,15-13 0,10-10 129,7-14-129,7-20 0,0-10 0,-6-22 0,-6-11-129,-15-12 0,-19-7-258,-13 1-258,-31-8-516,-11 17-4257,-19 5-258,-5 12-129,-10 10-645</inkml:trace>
  <inkml:trace contextRef="#ctx0" brushRef="#br0" timeOffset="173283.9113">19862 13975 1032,'-5'-43'1290,"1"19"-258,-1-4-129,1 2 0,-2 2-258,2-1-129,-2 3 0,3 1-129,-5-1 129,2 0 129,1 2 258,-3-2-129,1 1 129,-3-5-129,1 1-129,-3 0 0,-1 0-258,3-2-258,-6 3-129,0-3-129,-2 1 0,0-1 129,2 2-129,0-1 129,3 4 0,-2-2 129,3 2 0,1 0-129,1 1 129,-2-1 129,2 3-129,-4-2-129,-1 1 0,0 0-129,0-1 129,0 1-258,-1 3 258,1-1-129,1 2 129,-1 1 0,1 1 0,0 2 0,-2 0 0,0-1 0,-4 0 0,-1-2 129,-2-1 129,-4 0-129,1 0 0,-4-1 0,2 2 129,-2 0-129,4 2 0,-4 1 0,5-1-129,-2 2 0,0-2 0,3 1 258,2-1-516,1-1 516,2 0-258,6 2 129,-1 0 129,4-1 0,10 13-129,-16-17 129,16 17 129,0 0-387,-13-7 0,13 7-903,-17 0-1935,17 0-1548,-13-1-129</inkml:trace>
  <inkml:trace contextRef="#ctx0" brushRef="#br0" timeOffset="174029.954">19015 13014 1419,'7'16'4515,"-7"-16"387,0 0-258,-3 17-2967,-8-21-645,2-8-258,-8-10-129,1-5-258,-3-9 0,1-2-129,0-3-129,4 4 0,1-2 0,2 3 0,2 10 0,5 3-129,2 7 129,2 16 0,-4-18-129,4 18 129,0 0 129,0 0 0,0 0-129,14 0 129,-3-1 0,9 1 129,0-3 0,6-2-129,1-3 0,2 4-129,0 2-645,-12-8-3096,-1 5-1290,-4-2-516,-12 7-387</inkml:trace>
  <inkml:trace contextRef="#ctx0" brushRef="#br0" timeOffset="183876.5172">17030 11831 2580,'0'0'2967,"0"0"-1032,0 0-516,0 0-516,0 0-258,0 0 129,0 0 0,0 0 0,0 0 0,0 0 129,0 7-129,0-7 0,0 17 0,0-17-387,0 23 0,0-5-129,0 4 0,0-1-129,-1 6 129,-2-4-129,2 0 129,-1-2-129,1 0 0,-1-4 0,2-5 0,0-12-129,-1 14 258,1-14-129,0 0 129,0 0-129,0 0 129,0 0 0,0 0 0,0 0-129,0 0 129,6 5-258,-6-5 129,0 0 0,12 0 0,-12 0-129,10-9 0,-10 9 258,17-6-129,-17 6-129,15-11 0,-15 11 0,14-2 0,-14 2 0,0 0 0,11 0-129,-11 0 129,0 0 0,0 9 0,0-9 0,0 0 0,-14 2 0,14-2 129,-20 3 0,7-3 0,-3-3 129,0-6-258,-3-1 129,-1 3 0,-1-6 0,2 0-129,1 1-387,-6-4-774,12 8-3354,-5 7-645,3-2-516,14 3 258</inkml:trace>
  <inkml:trace contextRef="#ctx0" brushRef="#br0" timeOffset="185005.5818">17350 11905 3096,'0'0'4386,"1"8"-1677,2 14-645,-3-2-516,0 13-645,-3-6 0,3 8 0,-1-6-387,1 4-129,0-7 0,0-3-258,0-4-258,0-7-516,5 5-1419,-2-2-2580,-3-15-129,6 12-129</inkml:trace>
  <inkml:trace contextRef="#ctx0" brushRef="#br0" timeOffset="185266.5967">17445 12337 516,'-18'31'4257,"4"-24"-774,3-6-1290,-3-1-387,-5-12-774,0-5-903,0-5-2838,6 7-1290,-10-11-387</inkml:trace>
  <inkml:trace contextRef="#ctx0" brushRef="#br0" timeOffset="195196.1646">13975 9798 1032,'-14'-1'4644,"4"5"129,10-4 0,-11 14-3870,-5-14 129,5 5-129,-10-5-129,6 2-129,-9-2 0,5-3-258,-1 2-258,5 1 129,1 0 0,14 0-129,-11 7 258,11 6 129,8 1-258,12 10 258,0-3-129,10 7 0,-1-2-129,8 6 129,-2-3 0,5 7-258,0 1 129,6 1-129,0 4 129,4 6-129,4 4 129,3 7-129,2 2 0,4 5 129,0-4-258,-2 0 258,-3-3-129,1 0 0,-4-8-129,-3 2 0,-3-7 129,-1-4-129,-1 3 129,1 2-258,-1 4 258,3-4-129,4 3 129,4 1 0,3 3-129,1-2 0,-2-2 0,5-1 0,-4-3 0,-2 2 129,0-5-129,-3-1 0,-5-8 0,0 0 0,-1 0 129,0 0-129,4 2 129,2-3-129,2 4 0,-1-2 0,0 3 0,3-3 0,-4-1 129,-2 1-129,-1-6 129,-5-2-129,-4 0 0,0 1 129,-2-3-129,-2 6 129,0-2-129,0 0 0,0 0 0,-2 2 129,0-5-129,-3-1 129,2-1-129,-2-3 0,1 2 129,-1-5-129,0 2 258,0-3-258,-4-1 129,0 0-129,-2 1 258,-3 0-258,-5-3 129,3-2-258,-5 0 258,-2 0 0,0-2-129,-1 2 129,-2-2-129,-2-3 129,0 0-129,1 1 129,-1-1-129,1 3 0,-1-3 0,2 4 0,-1-1 129,2 3-129,-1 4 0,1 1 129,4 5 0,3 4-129,3-1 129,3 1 0,1-1-129,2 3 129,1-5 0,1-2-129,-3-2 129,1-6-129,-4 1 129,-5-3-129,-2 0 0,-3-3-129,-2-1 129,0 1 0,-2-1 0,1-1 0,0 3-129,2 2 129,-1-2 0,3 1 129,-3-2-129,1-3 0,-3 1 0,-13-7 0,19 15 0,-19-15 0,12 6 0,-12-6-129,14 9 129,-14-9 0,10 12 129,-10-12-129,9 11 0,-9-11 0,0 0 0,15 10 0,-15-10 0,0 0-129,12 6 129,-12-6 0,0 0 0,0 0 0,0 0 0,10 5 0,-10-5 0,0 0 0,0 0-129,0 0 0,15 8-129,-15-8 0,0 0-516,0 0-1032,13 5-3483,-13-5-516,2-7-258,-2-4-516</inkml:trace>
  <inkml:trace contextRef="#ctx0" brushRef="#br0" timeOffset="197924.3207">18748 13237 5289,'32'0'5805,"-32"0"-774,20 0 0,-20 0-3483,12 0-516,-12 0-387,0 0 0,0 0-258,-11 0-129,-5 0 129,1-1-129,-6-2 129,-2 3 0,0-5 0,2 0-129,-1 2 0,5-4-129,2 5 129,15 2-129,-17 0 0,17 0 129,0 0-258,-5 6 129,5-6 0,0 12 0,0-12-129,0 0 0,1 17 0,-1-17 0,0 11 0,0-11 0,0 0 129,0 0-129,-10 17 129,10-17 0,-7 11 129,7-11-258,-7 20 129,6-10-129,0 6 0,0-1 0,1-1 0,0 3 0,3 2 0,-3-1 0,5-3 0,-3 1 0,-1 1 0,-1-3 0,0-3 0,0 3 0,0 1-129,-1-3 129,0 2 129,0 2-129,0-5 0,1 6 0,0 2 0,0-2 0,1-1 129,0 1-129,1 0-129,0 2 129,-2 0-129,0-7 129,0 1 0,-2 2 0,-1-1 0,1-3 0,-1-1 0,3-10 129,-3 20-129,3-4 0,0-3 0,0-1 0,0 0 129,2 1-129,-1 4 0,4-2 129,-3 2-258,4 4 0,-2-4 129,-1 0 0,2 4-129,0-1 129,-1-3 0,0 1 0,-2-5 129,1-2 0,-1 2-129,-1 1 0,1-3 129,-2-11-129,5 24 0,-4-7 0,3-1 0,-2 2 129,2 1-129,0-5 0,1 4 0,0 0 0,2-3 0,2 0 129,-1 0-129,2-3 0,-1-2 0,2 3 0,-3 0 0,-8-13 0,19 18 0,-19-18 0,13 16 0,-13-16 0,15 20-129,-15-20 258,15 16-258,-7-3 129,0 0 0,2-2 0,-2 2 0,3 0 0,-3 1 0,0 3 0,0 1 0,0-2 0,-2 2-129,0 3 258,1 1-129,1 5-129,0-4 129,-1 4 0,-1 2-258,-1 0 387,1 2-258,-3-1 129,0 2 0,-3 3 0,-1 0 0,-5-1 129,-4 2 0,-2-2-129,0 6 0,-3 0 129,1 1-129,-3-5 0,3 4 0,-2-6 0,-1 0 0,0 1 0,-4-9 0,-2 0 0,-5-3-129,1-4 129,-6-2 0,-3-4 0,-2 1 129,1-2-258,-3-3 129,-1 2-129,3-2 258,0-2-129,2-2 0,-1-2-129,3-3 129,-1 0 129,-2 0-129,1-4 129,-4-3-129,0-4 0,-2 1 258,-5-2-129,-1 2-129,-4-3 0,-1 1 129,1-3-258,0-3 129,0 3 0,3-2-129,6 2 129,1-3 0,3-3 0,5 1 0,2 2 129,1-4-129,4 4-129,3 2 129,4-7 0,0 8 0,6-5 0,1-3 0,3-1 0,7 5 0,1-1 0,2-7 129,0 5-258,1-4 129,3 1 0,4 4 0,1 3 129,1-1-258,2-5 129,2 7 0,2-2 129,2-2-258,0 7 129,3-7 0,-1-1-129,1 0 129,0 3 129,-1-2-129,-1 1 0,0 3 0,1-3 0,-4 4 129,3-1-129,-3 3 129,1-3-258,4 2 258,-2 1-129,4-1 0,2 1 0,0-1 0,5-1 0,0-2 129,2 5 0,-1-6-129,-3 2-129,-2 5 0,-2 0 258,-2-7-129,-4 4 0,-3 1-129,-3-3 258,1 2-129,-4-11 0,3 1 129,-3-5-129,1 7 0,-1 1-129,0-2 129,1-1-129,-4 1 129,1 7 0,-4-4-129,-3 7 129,0-8-129,0 4 129,0 0 0,-6-3 0,2 5 0,-2-10 0,3 8 0,-1-3 129,1 2-129,2-5 0,0 2 0,0 2 0,1 1 0,0 1 0,0 0 0,0-4 0,0 7 0,0-1 0,0 1 0,0 2 0,0-1 129,0 0-129,0 14 0,0-22 0,0 7 0,0 2 0,-1 2 0,1-1 129,0 12-129,0-21 0,0 11 0,0 10 0,0-15 0,0 15 0,2-11 0,-2 11-129,0 0 0,2-13 129,-2 13 0,0-14 0,0-1 0,0-2 0,2 6 0,-2-9 0,2 0 129,-1 3-129,1-3 0,-1 4 0,0 2 0,0-3 0,-1-3-129,0 3 129,2-5 0,-2 6 0,0-4-129,2 1 129,-2 3-129,0 4 0,0 1 258,0 11-258,0-11 0,0 11-387,0 7-2064,-4 7-2709,3 10-387,-3 6-516,2 13-516</inkml:trace>
  <inkml:trace contextRef="#ctx0" brushRef="#br0" timeOffset="204949.7225">17343 12177 4257,'3'12'4773,"-3"0"0,0-2-3225,2 16-129,-6-6-129,4 16 129,-7-9-258,7 12-258,-9-9 129,8 7-516,-6-8 0,4 3-258,0-8 129,0-5-516,2-4-129,1-15-516,2 17-2322,-2-17-1677,16 0-645,-1-2-258</inkml:trace>
  <inkml:trace contextRef="#ctx0" brushRef="#br0" timeOffset="205206.7372">17487 12536 3999,'17'2'5289,"-17"-2"0,4 12-387,-11-12-3354,7 0-387,-27 7-516,10-5 0,-13-7 0,1-2 0,-5-12-258,5 2 129,-1-10-387,3 1 129,4-1 0,4 10-258,9 0-129,0 3-129,10 14-645,-13-23-1419,13 23-2709,0 0-516,-9 8-516,9-8 129</inkml:trace>
  <inkml:trace contextRef="#ctx0" brushRef="#br0" timeOffset="206644.8194">17555 12514 1935,'11'2'3870,"2"0"-1161,-13-2-1032,0 0-387,16 15-387,-16-15 0,0 0-129,0 0-129,0 0 0,11 7-129,-11-7-129,12 5 129,-12-5-258,16 14 0,-3-3 0,-1-2 129,3 3 129,-1-2-129,4 3 0,-5-4-129,5 4 129,-4-2-258,4 0 129,-4 2-258,1-1 0,-3-2 129,4 3-129,-3-3 0,3 3 0,-2-7 0,1 5 0,-1-4 0,2 0 129,-1 3-258,1-4 129,-2 2 0,2 0 0,-1 4 0,1-2 0,0 4 0,2-1 0,0 1 0,2 1 0,-2-1 0,1 0 0,-1-1 0,-2 3 0,-1-1-129,-1 4 129,-2 0-129,-1-2 258,-2 7-258,3 1 129,-3 1 0,1-1 129,1 2 0,0-1 0,-3 0 0,3 5-129,-4-6 258,-1 1-258,-2-1 129,0 1 0,-2 0-129,2-2 0,-3 6 0,0-1 129,0 8-129,2 4 129,-2 0-129,0 5 129,0 0 0,0 7 258,-1-5-387,0 1 129,-1-1 0,-2 1-129,-3 1 129,-2-1 0,-1 1-129,3 0 129,-2 4 0,0 4-129,2-4 129,1 1 0,1-1 0,1-1 0,1-2 0,1-1 129,-2-5-129,1-4 0,-1-2-129,3 1 129,-4-6 0,2-1-129,-1-7 129,1-2-129,0-4 258,2-4-258,0-16 258,0 13-258,0-13 0,9 0 129,-9 0-129,20-2 129,-7-5-129,-1 0 129,1 2-258,-1 0 129,-12 5 0,18-8 0,-18 8 0,14-8 0,-14 8 0,0 0-129,0 0 129,0 0 0,0 0 129,0 0-258,2 12 258,-3 1-258,-7 4 258,1 3-129,-3 0 129,-4-8 0,1-2 0,-4-6 0,-2-4 129,2-4-129,-1-10-129,-2-8-258,4 4-258,-5-10-1935,7 13-2451,2-1-129,12 16-387,-7-13-516</inkml:trace>
  <inkml:trace contextRef="#ctx0" brushRef="#br0" timeOffset="207367.8608">18904 14920 2322,'15'32'5031,"-15"-19"-258,0-2 0,-8 4-2193,-10-15-1806,-1 0-258,-11-7-258,0-6 0,-4-6 0,0-3-129,0-4 129,1 4-258,5-1 0,0 5 0,4 3 129,0 8-129,2 3 129,1 4 0,-3 2 0,0 6 0,-8 0 0,4 0-129,-5-3 129,0-4-129,-1-1 129,2-6-129,2-5 0,3-7 0,2 6-129,2-9 258,2 10-258,-1 3 129,5 5-129,-2 1 129,-1 2 129,0 10-129,-2-3 0,0 7 0,-3-8 0,-1-1 129,-2-5 0,0 0 0,-2 0 0,2-10 0,-1 1 0,-2 6 0,2-2 0,-1 3-258,0 2 129,2 3-129,-1 5 258,1 7-258,2-4 129,6-4-129,0 5-129,0-12-645,9 1-3870,-3-1-258,4-8 0,-1-2-645</inkml:trace>
  <inkml:trace contextRef="#ctx0" brushRef="#br0" timeOffset="210576.0443">16810 14714 7740,'6'-13'5805,"-6"13"-645,0 0-129,0-16-3870,0 16-258,-2 15-258,-3 10-258,-4 7 0,-1 11-258,0 15 129,0 13 0,2 5 0,1 10-129,5-1 0,2 1 0,1-4-129,8-3 258,1-12-129,2-5 0,1-6 0,2 2 0,0-20 129,-2-1-129,1-5 0,-1-7-129,1-2 129,0 1 0,1-11 0,3-3-129,0 4 0,1-3 129,5 0 0,3-3 0,3-7 0,2 2 0,4 6 129,5-5-129,5-4 0,7 3 0,2-2 0,6 3 0,4 8-129,5-7 0,5 3 0,3-2 129,3 1-129,1 1 0,0-5 0,1-2 0,0-1-129,0-1 258,1-7-258,1 3 129,-3-5 0,-4 8 0,-1-1 0,-7 1 0,-7 2 0,-6-5-129,-10 4 258,-9 1-258,-6-3 0,-5 0 129,-5-1 0,-5 1-129,-1 0 0,-16 3 129,20-8 0,-20 8 129,17-6-258,-17 6 129,14 0 0,-14 0-129,14 5 258,-14-5-129,10 9-129,-10-9 0,0 0 129,0 0 0,0 0 0,0 0 0,0 0-129,0 0 129,0 0 0,0 0 0,0 0 0,12-9 0,-12 9 129,7-24-129,-2 2 0,-1-7-129,2-8 129,0-6 0,2-7 0,-1-7 129,-1-5-129,0-1 0,-2 6 129,0-2 0,-1 6-129,-3 7 129,1 5 0,-1 4-129,0 10 0,1 2 129,0 7-129,3 4 0,-2-1 129,2 3-129,-1-1 0,1 1 0,-4 12-258,0 0-258,0 0-774,0 0-4128,-12 0-258,-6 0-516,1 8-645</inkml:trace>
  <inkml:trace contextRef="#ctx0" brushRef="#br0" timeOffset="211142.0767">17119 15490 9417,'27'38'5805,"-15"-12"-645,-8 0 0,15 10-4515,-19-8-258,0 2 0,-1-4-258,-3-2 0,1-3-258,-3-10-516,8 3-4386,-2-14 129,0 0-774,0 0-387</inkml:trace>
  <inkml:trace contextRef="#ctx0" brushRef="#br0" timeOffset="211321.0869">17123 15419 11739,'13'-2'5805,"0"2"-129,-13 0-258,17 0-4902,-17 0-645,0-19-1032,0 19-3999,-17-12-258,17 12-516,-14-7-516</inkml:trace>
  <inkml:trace contextRef="#ctx0" brushRef="#br0" timeOffset="211809.1148">17405 15530 8127,'15'21'5160,"-12"-10"129,-3 6-645,0-17-3999,-11 24-258,-3-10 0,0 3-258,1 0 129,5 1 0,6-4-129,2 3 129,12-6-129,9-2 0,5-2 129,9-2-129,1-5 0,-1 0-129,-2-3 0,-3-9-129,-7 0 129,-8-3-129,-10-4 129,-5 2-129,-9 3 0,-6 2 0,-5 4 129,-1 3-129,2 5 129,3 10 129,8 10-129,6 10 129,4 2 0,12 2-129,9 3 0,5-2 0,9 2-645,-14-8-4128,12 0-258,-6-12-516,-6-2-258</inkml:trace>
  <inkml:trace contextRef="#ctx0" brushRef="#br0" timeOffset="230408.1786">19831 13744 516,'-12'7'4773,"12"-7"387,-11 5 0,9 8-2709,2-13-516,0 0-258,-12 7-129,12-7-516,0 0 0,6 13-129,-6-13-387,11 7 0,-11-7 0,16 1-258,-16-1 129,19 0-129,-19 0-129,22 0 0,-9 0 0,3 1 0,2 2 0,2 1 0,2-1 129,4-1-129,2 3 0,3-4 129,-1-1 0,4 0-258,-1 0 258,1-1-129,0-5-129,-2 2 129,1-4 0,-1 0-129,0-2 0,0 0 129,1-5-129,-3-4 0,4-2-129,-2-2 0,0 0 0,-1-4 129,0-5 0,-2-3 0,-2 1-129,0-2 129,-6 0 0,0-2-129,-2 0 129,-5 1 0,-2 6 0,1 2-129,-6 2 258,3-4-129,0 2 0,-2 0 129,0-3-129,3 6 0,-3-6 0,2 1 0,-2 6-129,0-2 0,-3 6 258,-1 4-258,-1 0 129,-2 3 0,-1 2 0,0-1 0,0 0 0,0 13 0,-4-18 0,1 7 0,-1 0 0,0-1 0,0 1 0,4 11 0,-9-15 0,9 15 0,-6-10 0,6 10-129,0 0 129,0 0 0,0 0 0,0 0 0,0 0-129,0 0 258,0 0-129,0 0 0,-13 5 129,13-5-258,-14 18 129,2-7 129,-2 2-129,-2-1-129,-5 5 129,-1 1 0,0 0 0,-1-2 129,0 1-129,2 2 0,4-1 0,0-2 0,2 1 0,4 4 0,2-9 0,3 1 0,6-13 0,-9 15 129,9-15-258,0 0 129,0 0 0,0 0 129,-2-7-129,2-9 0,6-2-129,3-4 129,2-8 0,3-4 0,2 1 0,5 0 0,2 5 0,2-1 0,-3 8 129,4 5-258,-2 5 129,1 5 0,-4 2 0,-1 4-129,-2 0 129,-2 13 0,-2 3 0,-2 2 0,0 8 0,-1 0 129,0 1-258,0 2 387,2-2-258,-4-4 0,3-5 0,-3-2 0,-9-16 0,19 17 0,-19-17-129,13 3-129,-13-3-387,12-16-1032,-12 16-3612,3-25-258,-3 11-516,-10-1-645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7:34:23.261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11-14T17:34:23.429"/>
    </inkml:context>
  </inkml:definitions>
  <inkml:trace contextRef="#ctx0" brushRef="#br0">9914 2521 6321,'-75'111'4128,"34"-62"258,-2-7 0,-2-34-3483,25-8 0,-5-40 387,23-3-258,-5-22-129,11-1 129,4-3-387,14 6 129,9 10-258,13 12 258,4 26-387,7 15-129,-1 35 0,0 34-129,-3 26-129,-9 15 258,-10 1-258,-13 3-258,-15-17 387,-6-22 516,-20-31-516,-9-36 0,-6-38 129,-8-33-387,0-22 387,2-11-129,5-11 0,14-1-129,12 3 129,13 8 129,21 28-129,14 25 258,13 41-387,10 22 0,5 44 0,4 33-258,-4 29 387,-7 14-387,-7-7 258,-11-8-387,-15-28 516,-17-33 0,-11-45-129,-19-48 129,-15-48-129,-10-31 0,-8-32 129,-1-25 387,6-20-387,13 9 387,17 10-387,19 18 1,16 33-130,25 55 0,20 61 0,17 58 0,14 67 0,9 43 0,3 46 0,-6 25-517,-4 2 388,-14-28-387,-11-37 516,-20-44-258,-23-54 387,-21-55-387,-20-60 387,-21-49-129,-16-42 0,-6-33 0,-2-20 0,4-15 258,15 1-258,15 12 516,20 41-516,18 35 387,29 61-516,22 55 517,20 57-388,14 65-259,7 50 130,3 30-258,4 3 387,-3 0-516,-12-32 516,-14-32-258,-18-53 258,-19-56 129,-18-57-129,-17-53-129,-11-45 129,-17-36 0,-6-24 0,1-23 258,8 4-258,16 11 387,10 18-258,21 39 516,17 56-645,22 58 130,17 54-130,17 69 0,14 55-130,5 32-386,3 23 387,1-4-258,-4-28 516,-12-34-387,-11-58 258,-14-53 129,-19-58 0,-18-48-129,-15-54 129,-7-38-258,-9-24 129,-4-26 258,0 12-258,3 4 387,5 18-258,7 35 130,13 56-259,12 55 0,15 53 0,14 58 0,12 41 0,9 31 0,10 13 0,-1-5 0,-6-25 0,-10-34 0,-13-46 0,-12-36 0,-17-50 0,-19-44 0,-12-25 0,-9-27-517,-4-5 517,3 1 0,2 7 129,6 19 129,10 42-128,13 33-130,16 32 0,16 51 0,9 25 0,8 23 0,4 17 0,-2 0 0,-8-9 0,-13-14 0,-19-21 0,-34-33-130,-17-23-4901,-43-34-1161,-36-27 387,-39-28-1290</inkml:trace>
  <inkml:trace contextRef="#ctx1" brushRef="#br0">2949 5038 0,'0'0'0,"0"0"0,0 0 0,0 0 0,0 0 0,0 0 0</inkml:trace>
  <inkml:trace contextRef="#ctx0" brushRef="#br0" timeOffset="552.0315">5476 6053 9030,'39'39'6321,"-63"-23"-516,-28 8-129,-39-3-2451,-21 0-2838,-45 0 258,-24 2-258,-17-6 0,-2-1-258,4-3 129,16-7-258,18-1-129,23-2 0,39-1 0,30-1-387,34 8-129,23-2-258,34 16-903,16-5-3612,35 10-258,16 0-387,22 10-516</inkml:trace>
  <inkml:trace contextRef="#ctx0" brushRef="#br0" timeOffset="920.0525">5739 6363 9417,'13'13'6192,"-1"39"-516,1 20 129,6 40-3096,3 15-2064,6 29 0,4 23-387,5 14 0,5 7-129,6 1 0,3-4-129,4-1 0,3-8 0,2-13-129,1-11 0,-2-9 129,1-8 0,-4-6-129,0-8 258,-5-7-387,-7-10 129,-8-13-258,-7-4-258,-16-21-1290,-3-4-3612,-10-20-258,0-17-387,-11-16-516</inkml:trace>
  <inkml:trace contextRef="#ctx0" brushRef="#br0" timeOffset="3255.1861">6706 9721 8901,'49'7'5676,"-9"-7"-258,14-3 0,14-7-4773,13 3 0,11-11-129,22 2-129,11-1 0,19 6 129,13 1-258,21 3 129,11-6-129,16 10-129,15 3 0,7 6 129,14 0-129,13 8 0,9-4 0,6 1-129,6 3 0,0-1 258,-5-6-258,-2 5 129,-14-4 0,-14-4-129,-17 4 0,-17 1 129,-20-1-258,-22-1 129,-19 0 0,-24-4 0,-20-2 0,-14-1 0,-19-1 0,-19-6 0,-12-3 0,-12-2 0,-8-3 0,-5 1 0,-11-11 0,-1-13-129,-3-9 129,-6-17 0,-3-21 0,-2-24 0,-4-24 0,-1-29 0,1-25 0,-4-14 129,0-21-129,-2-12 0,-2-1 129,0-1 0,-2 11-129,5 15 0,-1 24-129,8 15 129,1 29 0,9 20-129,5 29 129,1 17 0,9 19 0,4 16 0,1 12 129,-1 12-258,0 5 258,-13 12-129,20-10 0,-20 10 0,13-9-129,-13 9 129,23-14-129,-6 5 258,5-3-258,11 1 129,11 2-129,15-1 258,16 0-129,18 5 0,17-2 0,18 5 129,20-5-129,16 2 258,16-2-258,12-2 0,12 0 0,6-1 129,10-4 0,5-1 0,0 4 0,1-2-129,-6 3 129,2-2 0,-10-2 0,-3-1-129,-9-2 0,-8-2 129,-9 4-129,-8-6 0,-9 1 129,-14 6-129,-13 4-129,-9 3 129,-11 4 0,-12 3 0,-15 0 0,-11 12-129,-12-2 129,-9 5-129,-12 4 0,-8 5 129,-13 12 0,-7 6-129,-5 13 129,-9 15 0,0 18 0,-4 16 0,-1 22 0,2 19 0,2 21 0,4 25 0,2 20 0,5 20 0,0 21 129,7 17 0,3 15-129,1 14 0,3 7 0,-1 4 129,1 10-258,1 3 129,2 10-129,-2-1 129,1 5 0,5-4 0,-2-6 0,1-7 129,-1-10 0,2-17 0,-6-21 0,-1-20-129,-3-23 129,-5-18-129,-3-25 0,-7-26 0,-2-23 129,-6-23-129,-4-21 0,-6-21 0,-12-17 0,-6-19 129,-8-8-258,-9-3 129,-10-16 0,-6-3-129,-10-5 129,-13-5 0,-8-7 0,-16 1 0,-15-7 129,-9-2-258,-16 8 129,-15-5 0,-15 2 0,-14 3 0,-14 2-129,-11 3 129,-12 2-129,-12-2 258,-13 7-129,-11 0 0,-15 7 0,-9 4 129,-12 2 0,-8 2 0,-8-2 1,-15 4-130,-3-4 0,-12 0 0,-7-3 0,-13 0 0,-5-1 0,-11-9 0,-8 4 0,-4-4 0,-1-4 0,0-5 0,6-6 0,6-7 0,7-5 0,8 4 0,3-4 0,14 2 0,3 6 0,14 0 0,7 11 0,19 1 0,15 7 0,20 0 0,16 10 0,19-3 0,21 2 0,20-1 0,17-1 0,16 3 0,9-4 0,14 0 0,18-4 0,12 1 0,11-1 0,10 5 0,10-7 0,12 1 0,10-1 0,5 0 0,5-5 0,3-3 0,3-6 0,2-6 0,-2-1 0,2-13 0,1-6 0,0-7 0,2-7 0,1-4 0,2-12 0,2-13 0,3-3 0,3-6 0,0-7 0,1-5 0,2-9 0,0-10 0,4-2 0,-1-5 0,2-8 0,3-5 0,0-9 0,3-8 0,4-6 0,2-6 0,1-5 0,2-1 0,0-7 0,2-2 0,3-1 0,2-2 0,0 5 0,0 3 0,1 0 0,1-2 0,1 3 0,-1 1 0,1-5 0,0 3 0,-1-3 0,3-3 0,0 2 0,-1-2 0,-3 1 0,0 1 0,-3 12 0,-3 5 0,-2 5 0,0 11 0,0 9 0,-4 18 0,2 13 0,1 9 0,1 17 0,0 19 0,0 12 0,3 18 0,4 13 0,-4 13-259,6 24-1676,-11 8-3741,2 14-387,-1 0-387,-5 14-387</inkml:trace>
  <inkml:trace contextRef="#ctx0" brushRef="#br0" timeOffset="28399.6243">4537 6157 6450,'11'56'5418,"-4"-20"-387,0 10-387,11 9-3612,-18 6-258,9 16-129,-9 6-258,9 11 258,-5 4-258,5 12-129,-3 4 0,3 16-129,-1 3 129,1 6-258,2 4 129,-1 10-129,3 1 0,1 1 0,2-3 129,-2-3-129,2-9 129,-1-9 0,1-7-129,-5-9 129,-1-12-129,1-4 0,-3-7 0,1-7 0,-4-3 129,3-2-129,0-6 129,-1-8-129,0-5 258,1-8 0,-1-5-129,-3-11 0,2-11 0,-4-6 129,1-8-258,-3-12 258,2 17-387,-2-17-129,0 0-387,0-11-1161,0 11-3612,0 0-129,12-17-258,-2 5-774</inkml:trace>
  <inkml:trace contextRef="#ctx0" brushRef="#br0" timeOffset="28879.6518">6400 9769 7353,'35'22'5547,"-35"-22"-387,0 0-129,-25 0-4386,-21-7 258,-13-1-258,-21-8 129,-10 6-129,-19-3-129,-9 4-129,-17 1 258,-8 8-129,-7 0 0,-1 1-129,-1 11 129,2 4-129,-8 1 0,5 3 0,4-3 0,9 0-258,0 3 129,6-4-129,-3-5 129,4-4-129,11 2 1,6 1-130,5-1 0,11-1 0,15-4 0,12 0 0,23 0 0,13 1 0,18-2 0,19-3-388,0 0-515,21-24-1161,16 7-3612,1-13-258,13-4-387,4-15-387</inkml:trace>
  <inkml:trace contextRef="#ctx0" brushRef="#br0" timeOffset="29427.6832">6295 7986 6966,'19'-3'5805,"-19"3"-516,0 0 0,-33 7-3999,-23-7-129,-8 1-258,-23 2 0,-14 3-129,-17 0-129,-9 6-129,-14-1 0,-6 7-258,-2 0 129,-5 1-129,-11-1 129,-2 4-129,-3-6 0,3-2 0,1 2-129,0-4 0,5-2 129,14 2-128,14-2-130,17 2 0,18 0 0,14-2 0,20-1 0,18 0 0,14-1 0,10 0 0,11 0 0,11-8 0,0 0 0,0 0-130,0 11-773,0-11-4386,0 0-645,9-6-258,-9 6-387</inkml:trace>
  <inkml:trace contextRef="#ctx0" brushRef="#br0" timeOffset="30592.7498">3851 7074 8514,'-3'-13'5676,"-1"19"-516,2 15-129,2 20-4128,-1-3-258,1 16-129,0 4-129,1 3 0,4-8-129,3-1 129,2-9-129,2-7 0,4-11 0,1-13-129,3-6 0,1-6 0,-2 0-129,3-4-129,-1-5-129,-6-5-516,7 12-3096,-12-9-1419,-10 11-387,17-24-516</inkml:trace>
  <inkml:trace contextRef="#ctx0" brushRef="#br0" timeOffset="30763.7596">4115 7315 9288,'18'76'5418,"-9"-38"-258,2 4-129,11-5-4773,-9-2-774,-8-21-2838,-5-14-1290,17-7-774,-12-23-258</inkml:trace>
  <inkml:trace contextRef="#ctx0" brushRef="#br0" timeOffset="30892.7669">4111 7068 8256,'-16'-16'5547,"6"25"-516,10 14-387,6-3-5160,-4 8-3870,7 1-387,-4-5-903,1-7-129</inkml:trace>
  <inkml:trace contextRef="#ctx0" brushRef="#br0" timeOffset="31876.8232">3951 8961 5934,'18'72'5289,"-6"-36"-516,-4-4-129,-4-12-3999,2 2 0,-6-9-516,0-1 129,0-1-258,0-1 0,-3 7 129,3 2 0,0 0 0,0 1-129,0-3 387,0-17-129,0 0 0,0 0 129,-10-34 0,4-5 258,-5-17-129,4 1 129,-4-7-387,3 1 129,-2 8 0,7 15-258,-1 7 129,4 21-129,0 10 0,17 13 0,-1 20 0,6 11-129,4 2 0,3 4 129,1 2-129,4-9 0,-2-6-129,-3-15 129,-4-18 0,-4-8 0,-4-22 0,-6-16-258,-6-8 258,-5-11 0,0-1-129,-6 1 0,-4 7-129,-5 0-387,9 25-774,-12 2-3612,12 16-516,6 11-129,-3 6-387</inkml:trace>
  <inkml:trace contextRef="#ctx0" brushRef="#br0" timeOffset="32318.8485">4490 9136 7224,'14'0'5547,"-14"-10"-516,0 10-387,-13-24-3612,7 12-387,-9-6 0,2 6-129,-4 0-258,4 5 0,2 5-129,11 2 129,-10 12-258,10 5 129,0 2 0,7 5-129,0 0 0,3-4 129,0-3-129,-2-7 0,-8-10 0,12 0 0,-12 0 0,2-25 0,-2 6 0,0 0 0,-3-1 0,0 3-129,3 17 129,0 0 129,0 0-129,4 17 0,7 12 129,1 5-387,3 10-387,-5-8-1290,5 12-2967,-1-2-516,0-3-129,-3-6-645</inkml:trace>
  <inkml:trace contextRef="#ctx0" brushRef="#br0" timeOffset="33167.897">4808 10050 7224,'25'69'5805,"-9"-10"-258,0 14-516,1 13-2838,-6 1-1677,1 11 0,-8-6-129,3 5 0,-3-5-129,0-2 0,-2-11-129,2-9 0,2-12 0,-3-5 258,4-13-387,1-7 129,0-9-129,2-10 0,3-1 0,2-3 0,7-4 129,6-5-129,8-1 129,8 0-129,10 0 129,8-2 0,10-8-129,4 5 129,9-3-129,4 3 129,7 1-129,4-5 129,4 4 0,0 5 0,4 0 0,-4 0 129,4 0-129,-2 7 0,-2 5-129,-4 5 0,-6 2 0,-4-2 0,-9 3 129,-6 0-129,-10-3 0,-8-4 0,-11-2 0,-12 0 0,-9-7 129,-7-4-129,-4-6 0,-7-10 0,-5-9 129,-2-10-129,-6-16 129,-7-15-129,-3-9 129,-2-11 0,-7-15-129,-1-1 129,-2-9-129,-5 0 0,0 6 129,2 0 0,-1 6-129,2 5 0,1 12 0,6 7 0,5 14 0,4 4 0,5 13 0,3 13 0,3 9 0,3 22-129,0-15-258,0 15-258,0 0-1419,-14 11-3612,0 0-129,-9-6-516,1 3-387</inkml:trace>
  <inkml:trace contextRef="#ctx0" brushRef="#br0" timeOffset="34331.9636">5555 10476 9546,'5'-58'5676,"-5"27"-516,0 18-774,-14-11-3483,3 16-258,-12 3-258,-2 5-129,-3 15-258,-1 11 0,2 10-129,3 11 129,6 2-129,8 5 0,10 1 0,2-2 129,12 2-129,7-6 129,5-7 0,4-5 0,1-10-129,0-8 0,3-9 129,-4-7-129,0-10 0,-5-7 129,0-6-129,-6-2 129,-3-1-129,-4 2 258,-7 1-129,2 6 0,-7 14-129,0 0 258,0 0-258,-8-3 129,8 3 0,-16 23 0,7-6 0,2-3 0,0 4 129,6 1-129,1-3 0,0 1 0,4-5 129,-4-12-129,21 5-129,-10-7 258,2-13-258,-3-4 258,0-5 0,-1 0 0,-3 2-129,0 0 129,-2 7 0,-4 15-129,11-4 258,0 9-129,1 13 0,5 9 129,0-2 0,8 4-129,0-3 129,2-3-129,-1-7-258,-9-16-1032,1-4-3999,-15-15-258,-3-6-258,-8-9-645</inkml:trace>
  <inkml:trace contextRef="#ctx0" brushRef="#br0" timeOffset="39121.2375">4904 10099 5289,'8'-75'5547,"-7"31"-774,4 10-129,0 2-4515,-5 6-774,-11-1-2451,0 9-1548,11 18-516,-17-21 0</inkml:trace>
  <inkml:trace contextRef="#ctx0" brushRef="#br0" timeOffset="49587.8362">5286 10265 4773,'-10'-22'5547,"-6"1"-129,-5-13-258,-6-12-3354,0 2-645,-18-22 129,4 6-516,-10-5-258,1 2 0,-1 0-258,4 3 0,3 7 0,4 9 0,2 6-129,4 8 0,-1-1-129,8 3 0,0 5 0,0 6 129,6-4-129,1 3-129,1 4 258,6 2-258,2 5 129,11 7 0,0 0-129,-11-3 129,11 3 0,1 15 0,3-2 0,4 0 129,-2 4-129,2 4 0,-2 0 129,0-2-129,0 1 0,-2-2 0,2-2 129,-2 0-129,-2-2 0,-2-14 0,4 17 0,-4-17 129,0 0-129,0 0 129,0-16 0,0 1 0,0-12 0,0 1 0,0-1 129,0 1-258,2-1 129,3 0-129,2 5 0,2 3 129,4 5-258,2 8 258,3 4-129,2 2 0,2 5 129,4 7-129,1 8 129,-1-2-258,-1 5 0,-3-5-645,3 10-516,-14-3-3999,8-7-387,-6-1-258,1-2-645</inkml:trace>
  <inkml:trace contextRef="#ctx0" brushRef="#br0" timeOffset="50086.8648">5366 10023 5547,'4'-12'5676,"-4"12"-645,13 9-258,-13-9-2967,17 40-774,-11-15-129,3 10-387,-4 1 0,0 3-129,-5-5 0,1 2 0,-1-14-129,-1 0-129,-4-6 129,-1-3-129,-5-8 0,-2-5-129,-7 0 129,-7-3-129,-8-4 0,-7 0-129,-4 2-387,-7-14-1032,2 14-3870,0 0 258,8 3-774,5 2-258</inkml:trace>
  <inkml:trace contextRef="#ctx0" brushRef="#br0" timeOffset="52848.0226">19651 4417 11868,'0'0'5676,"16"18"0,-12 14-387,5 17-4773,-7 11 129,-1 16-387,-2 13 0,-7 8-129,-4-1 0,-3-3 129,1-6-258,2-7 129,0-12-129,4-13 129,2-14 0,5-9-129,1-13 129,9-3 0,9-5-129,5-9 129,6-2 0,6 0 0,4-4 129,6 1-129,-1-2-129,1 0 0,-4 3 129,-2 0-129,-6 2-129,-4 0 129,-3 7-387,-11-2-258,0 20-1419,-15-13-3612,4 4-258,-4-16-387,0 0-645</inkml:trace>
  <inkml:trace contextRef="#ctx0" brushRef="#br0" timeOffset="53092.0366">20220 5009 11223,'32'37'5934,"-11"12"-387,-5 2-258,1 16-4644,4 1-258,0 2-258,-3-7 0,-4-16-516,0-16-516,-14-31-4386,7-22-129,-7-27-516,-6-18-387</inkml:trace>
  <inkml:trace contextRef="#ctx0" brushRef="#br0" timeOffset="53218.0438">20198 4761 11094,'-8'-15'5934,"8"15"-774,2 17-258,5-2-5418,2 9-4128,-5-5-645,4 4-645,-8 0-387</inkml:trace>
  <inkml:trace contextRef="#ctx0" brushRef="#br0" timeOffset="53963.0865">19708 6520 9546,'0'84'6063,"6"-24"-645,-1 13 0,11 18-4773,-16 1-129,0 6-258,-1-2 0,-2-7-129,-2-15 0,3-13 0,-3-16-258,3-22 258,2-23-129,0-8 0,0-30 0,0-23 129,0-17-129,2-6 0,0-15 129,1 1 0,-1 4-129,-1 10 129,3 21 0,-1 16-129,1 21 258,-4 26-129,16 15 0,-3 26 0,2 19 0,5 13 0,4 2 0,2 10 0,3-3-129,5-12 129,-2-15 0,4-17-129,0-30 129,0-16-129,-6-30 0,0-24-129,-6-25 129,-3-19 0,-9-10 0,-7-7 0,-5 3-129,-3 6 129,-6 13-129,-4 17-129,3 28-129,-7 24-387,17 32-3870,-10 26-903,10 33-387,0 14-774</inkml:trace>
  <inkml:trace contextRef="#ctx0" brushRef="#br0" timeOffset="54348.1085">20429 7091 9159,'6'-41'5934,"-10"14"-387,-4 6-129,-8 0-4773,-2 10-258,-9 5-129,1 6-258,3 13 0,2 9-129,9 12 129,5 2-129,7-2 258,7-5-129,9-7 0,7-5 129,1-13-129,0-4 129,-2-12 0,-2-6-129,-6-1 0,-2 3 129,-5 4-129,-7 12 129,0 0 0,0 27-129,0 9 129,-2 12-129,2 4-129,0 2-258,2 10-1032,-2-16-3999,3-1-129,0-18-387,-1-8-387</inkml:trace>
  <inkml:trace contextRef="#ctx0" brushRef="#br0" timeOffset="55075.1501">19785 8147 12384,'7'10'6063,"-1"23"-516,-4 1-1677,5 28-3354,-6 16-129,4 11-258,-3 10-258,2-2 258,2-7-258,-3-11-129,7-7-516,-6-30-1032,11-13-3741,-4-22-129,9-18-129,-3-29-645</inkml:trace>
  <inkml:trace contextRef="#ctx0" brushRef="#br0" timeOffset="55371.1669">20155 8214 10191,'31'-72'5934,"-19"58"-129,-12 14-258,-3 11-4644,-14 15-387,-6 9-129,-8 13-258,-3 5 0,-2 3 0,0 2 0,5-2 129,6-6-129,10-7 129,10-1-129,7-13 129,15-3 0,7-2 0,6-3-258,3-3 258,4-3-129,2-3-129,-2-4 0,-3 1-129,-5-1-258,-3 1-774,-26-9-3870,16 16-903,-16-16-387,-2 25-645</inkml:trace>
  <inkml:trace contextRef="#ctx0" brushRef="#br0" timeOffset="56743.2455">19651 8253 1548,'-1'-81'5805,"1"47"-258,0 2-258,-3-1-2838,3 33-387,0-26-774,0 26-387,0 0-258,0 28-129,0 10-129,3 17 129,-2 6-258,4 22 129,-2 7 0,7 3 0,0 2 129,2-4-258,0-8 0,-2-8 0,0-11-129,-3-17 0,0-11-258,-6-11-129,1-7-129,-2-18-129,0 0-387,0-12-1290,0-3-3483,1-9-129,5 7-516,1-15 0</inkml:trace>
  <inkml:trace contextRef="#ctx0" brushRef="#br0" timeOffset="57167.2698">20012 8243 8127,'37'2'5934,"-24"7"-387,-13-9-129,0 37-4386,-17-22-258,-6 11-129,-11-1-516,-5 3 129,-2 5-129,0 5 0,2-1 129,7 1-258,6-2 258,7-5-258,8-2 258,8 2-258,3-7 258,7-1-129,6-6 129,8 5 0,6-2-129,4 3 129,1-3 0,8-1-129,-1 0 129,-2-2-129,-4 1 0,-2-5 0,-8-3-258,-6-5-129,-6 5-258,-11-10-516,0 0-3999,-16 10-645,-4-8-516,-9-3-645</inkml:trace>
  <inkml:trace contextRef="#ctx0" brushRef="#br0" timeOffset="57535.2908">19625 8075 10965,'0'0'5934,"5"15"-516,-2 39-1161,-3-2-3612,0 23 0,0 12-129,0 15-258,0 9 129,3 3 0,0 0-129,5-10 129,-2-14-129,5-18 0,-4-15-258,4-22-258,0-11-516,-11-24-4644,6-6-258,0-14-645,-1-2-645</inkml:trace>
  <inkml:trace contextRef="#ctx0" brushRef="#br0" timeOffset="73856.2243">21548 4770 5547,'20'-28'5418,"-20"10"-387,-3 3-129,-16-11-3354,7 11-387,-15 1-516,2 5-129,-6 4-258,3 5 0,-1 7 129,4 10-516,5 10 258,4-1-258,7 6 258,6 2 0,3 4-129,6 1 0,7-1 0,5 2 129,6-4-129,3 4 129,-1-4 0,-2-1-129,-1-3-129,-7 0 258,-10-2-129,-6-5 0,-13-1 0,-9-10-258,-5-2-645,-18-9-4128,12-1 129,-3-5-774,8-5-258</inkml:trace>
  <inkml:trace contextRef="#ctx0" brushRef="#br0" timeOffset="74703.2727">20835 4711 8901,'-18'9'5547,"18"-9"-129,0 0-258,-5-20-4386,7 3 0,3-9-258,6 2-129,1-8-129,2 3 0,0 7-129,6 5 129,0 9-129,2 9-129,-1 20 0,-2 14-129,-3 13 129,-6 14-129,-8 12 129,-3 10-129,-14 5 0,-8-6 0,-6-6 129,-2-11 129,-1-13-129,3-12 0,5-21 129,7-14-129,17-6 258,-11-21-258,13-1 129,14-2 0,4-4 0,7 4-129,9 3 129,0 7-258,4 10-129,-7-2-774,9 11-3999,-17 5-516,2 11-387,-9-3-645</inkml:trace>
  <inkml:trace contextRef="#ctx0" brushRef="#br0" timeOffset="79627.5544">17397 4436 11997,'25'20'5805,"-20"21"-516,-5 10-129,-11 19-4902,-2 5-129,-2 10 129,-4 4 0,-2-1 0,3-9 0,5-4 0,4-17 0,2-12 129,7-14-129,2-9-129,12-11 0,5-4-129,3-7 129,6-1-129,3 0 0,2 0-129,1 2 258,-4 2-258,0 1 0,-5 3-387,1-1-516,-26-7-4386,31 0 0,-17-8-774,2-4-387</inkml:trace>
  <inkml:trace contextRef="#ctx0" brushRef="#br0" timeOffset="79877.5687">17744 4993 10965,'21'77'5805,"-9"-26"-516,-9-4-258,7 15-4644,-10-7-258,0-16-1032,7-4-4257,-5-23-258,-2-12-258,16-22-645</inkml:trace>
  <inkml:trace contextRef="#ctx0" brushRef="#br0" timeOffset="80008.5762">17710 4633 10965,'0'0'5805,"14"-3"-1290,4 13-4515,10 2-5031,0 3-387,-4-11-774</inkml:trace>
  <inkml:trace contextRef="#ctx0" brushRef="#br0" timeOffset="80194.5869">18088 4405 9030,'13'88'5547,"-10"-35"-258,1 6-258,-3 2-4515,3-3-774,-1 8-774,-4-17-3741,6-4-387,6-16-387,6-12-387</inkml:trace>
  <inkml:trace contextRef="#ctx0" brushRef="#br0" timeOffset="80341.5953">18231 4716 6063,'-46'-23'5805,"11"22"-387,1 2-645,-2 5-3225,-3-2-3999,3 10-1935,4-2-645,12 4-774,7-3 129</inkml:trace>
  <inkml:trace contextRef="#ctx0" brushRef="#br0" timeOffset="80811.6221">18322 5008 8514,'50'5'5676,"-11"-5"-258,13 1-258,7-1-4257,14-4-258,-3-3 0,8 0-129,-8-1-129,-3 8 0,-9-7 0,-9 5 0,-14 2 0,-8 0-129,-13-3-129,-14 3 0,14 0-129,-14 0 129,-4 8-129,-8 1 0,0 2 0,-2 2-129,1 2 258,0 2-129,3-5 129,10-12-129,-9 18 0,9-18 0,9-5 0,5-6 129,0-11 0,2-2-129,-3-2 0,0-4 0,-7-4 129,-6 1-129,-4 9 0,-11 2-129,-4 8-258,-5 1-129,-2 15-1419,-6-2-3354,9 5-258,-1 3-516,14-1-516</inkml:trace>
  <inkml:trace contextRef="#ctx0" brushRef="#br0" timeOffset="82339.7095">20862 6721 6837,'28'-26'5676,"-7"10"-258,2-7-129,11 10-4128,-10-12-129,10 9-516,-9 2-129,2 6 0,-8 6-258,-3 4 129,-6 15-129,-7 7-129,-3 8 0,-6 0 0,-6 3 0,-5 2 0,-1-3-129,3 2 129,-2-14 0,6 0 0,6-5 129,5 2-129,0-2 0,7-1 129,6 1 0,-1-2-129,1 4 0,-5 0-129,-5-1 129,-3-6-129,0-12 129,-22 14-258,2-12-258,-8-9-516,8-2-4257,-7-3-129,11 0-387,-1 1-387</inkml:trace>
  <inkml:trace contextRef="#ctx0" brushRef="#br0" timeOffset="82863.7395">21416 6695 7740,'60'0'5805,"-35"0"-258,-4-3-516,-6 3-4257,-15 0-258,0 0-258,-15-3-258,-9 6 0,-5 9-129,-2 2 258,-1 2 0,4 7 0,6-2 0,10 1 0,10 0 129,4 0 0,10-3 0,6 5-129,0-2 0,2-2 0,-4 1 0,-7 2 0,-9-2-129,-6-2-129,-12 1-129,-16-11-516,4 5-4644,-17-6 129,1 3-903,-3-4 0</inkml:trace>
  <inkml:trace contextRef="#ctx0" brushRef="#br0" timeOffset="83547.7786">20671 8258 9933,'28'-6'5805,"-28"6"-258,21 26 0,-20 2-5031,6 2-258,-7-2 0,0 5-129,0-1-129,0-2 0,1-2 129,11-9-129,5-6-129,6-4 0,8-6 0,-1-3-387,9-3-903,-16-11-3999,9-3-129,-10-8-387,-4 0-387</inkml:trace>
  <inkml:trace contextRef="#ctx0" brushRef="#br0" timeOffset="83704.7876">20902 8278 10062,'-4'98'5934,"4"-41"-387,12 17-387,0-7-4644,-3-4-387,2-5-387,-1-26-1161,13-3-3999,-6-15-129,9-8-645,-3-14 0</inkml:trace>
  <inkml:trace contextRef="#ctx0" brushRef="#br0" timeOffset="83967.8027">21247 8370 7998,'16'-6'5934,"-16"12"-516,-1 17-129,-14 1-4515,3-2-516,-10 0 0,5 2-258,-3-5 129,5-1-129,5-4 258,6 2 0,4-6 0,3 3-129,4 1 129,2 1-129,-2 1 129,-1 4-258,-6-4-129,0-16-387,-16 27-1806,-9-25-2967,-8-1-516,-7-1-258,-6 0-516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6:35:18.86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3372 4721 1677,'6'-18'4644,"3"3"129,-3-2-1548,-1-12-1032,14 9-258,-7-15-645,11 12-129,-1-10-516,10 12 258,2-1-516,7 9 129,2 5-129,2 8-129,1 7 0,1 12-129,-5 9-129,-4 8 0,-8 10 258,-7 3-516,-13 2 258,-10-1-129,-6 0 258,-18-3-258,-16-4 129,-8-11-129,-10-6 129,-5-6 0,-2-6 0,1-7 129,-1-7-129,5-4 129,5-15-129,7-3 0,7-9 258,6-5-129,3-6 129,10-4-129,6-5 0,9 2 129,5-1-129,5 1 129,11 0-129,8 4 0,6 3-129,7 2 0,8 9 129,7 9-129,5 8 0,7 14 258,3 7-387,-2 12 258,-2 15-258,-2 10 258,-10 9-258,-8 3 0,-10 1 129,-17-2-129,-14-1 0,-9-8 0,-23-5 129,-15-12-129,-12-10 129,-11-9-129,-7-10-129,-6-12-129,7 0-1290,-4-17-3096,16-5-258,5-3-258,14 2-387</inkml:trace>
  <inkml:trace contextRef="#ctx0" brushRef="#br0" timeOffset="641.0367">3558 3957 4773,'13'2'5160,"-7"11"-258,2 6-258,-8 0-2967,9 16-129,-9-3-774,5 8-258,-5-3-129,2 1 0,-2-2-387,2-6 129,-1-7-129,-1-5-516,8-4-258,-8-14-1161,0 0-2580,18-9-387,-9-6-387,3-3 0</inkml:trace>
  <inkml:trace contextRef="#ctx0" brushRef="#br0" timeOffset="837.0479">3766 4112 6063,'0'0'5418,"0"0"-387,-6 6-516,-5 1-3225,-17-7-387,5 6-258,-11-6-129,2 1-516,0 6-516,-4-8-2064,9 1-1806,6-1-645,9-1-387,12 2 0</inkml:trace>
  <inkml:trace contextRef="#ctx0" brushRef="#br0" timeOffset="1427.0816">3439 3878 3354,'-29'-8'5289,"10"8"-387,-4 3 0,-1-1-3096,3 22-387,-12-6-516,8 13-387,-4 3-258,7 7 0,7-1-129,9 4 0,6 0 0,6 2 0,12 3 0,8-2 0,6-5 129,9 1-129,1-5-129,8-4 129,6-7-129,3-7 129,2-14-129,3-6 0,0-11 0,-5-17 129,-6-16 0,-6-9-129,-15-8 258,-10-6-129,-18-2 258,-8 4-258,-19-2 0,-12 13 0,-12 12 0,-6 9-129,-6 16 0,-4 7-516,3 16-903,-7 5-3354,7 19-258,6 0-387,10 7-387</inkml:trace>
  <inkml:trace contextRef="#ctx0" brushRef="#br0" timeOffset="4337.2481">3649 12730 7611,'15'0'5934,"-15"0"-258,18 4-258,-12-9-2451,5 5-2064,-11 0-129,0-7-258,-10-1 0,0-2-258,-7 3 0,0 2 0,-4-3-129,-2 4 0,1 4 0,2 0-129,1 3-129,2-3-129,0 5-258,0-5-258,7 8-1290,-8-11-3225,7-5-387,-1-6-258,4-2-516</inkml:trace>
  <inkml:trace contextRef="#ctx0" brushRef="#br0" timeOffset="4771.2729">3443 12376 7998,'-6'-37'5418,"-4"17"0,-1 6-258,-17-6-3741,11 19-516,-13-2-258,3 15-129,-6 5 129,0 17-387,3 7 0,5 13 0,5 11 0,9 5 0,5 5 0,6 2 0,5-3-129,9-4 129,4-6-129,11-5 129,2-12-129,9-8-258,8-12 129,6-9 129,12-14-129,9-6 0,4-19 129,1-12-129,0-9 0,-7-8 129,-11-8 0,-13-5-129,-17-1 0,-19-2 0,-15 1 129,-25 4-129,-18 3-129,-17 12 129,-10 8-387,-11 6-129,4 23-3354,-9 3-1548,10 6-387,5 7-258,14 9-645</inkml:trace>
  <inkml:trace contextRef="#ctx0" brushRef="#br0" timeOffset="13694.7833">4892 4974 258,'0'-18'3225,"0"18"-1677,0 0 129,0 0-258,-7 22-516,-1 3 0,0 13-129,-5 3-129,2 15 0,-4 5-387,1 8 258,-2 1-258,1 9-129,1 5 129,0 1-258,4 6 129,-2-1-258,2 3 129,1-4 0,1 3 0,-2-4 0,3-1 0,2-2-129,-2-2 129,2 0 129,1-1-129,0-2 0,0 4 0,-1-4 0,2 1 129,-3-5-129,-1-4 0,-1-1 0,2 3-129,-2-1 0,3 0 0,2 0 0,3 9-129,0 3 0,0 5 129,2 4 0,6 2 0,-1 3 0,-2 1 129,0 0-129,0 1 258,0 1-129,-4-1-129,1 3 0,0 1-258,-2 1 129,0 3 0,0 4-129,1 3 129,0-1 129,1 5 0,2-1 129,-1-3 258,3-1 0,-2-3 129,3-2-129,-2-3 0,0 0 258,-1-5-258,-1 0 0,0-2 129,-1 4-258,-1-5 0,2-2 129,-3-4-258,0-3 129,1-3 0,0-3-129,5-10 258,1-5-258,1-8 0,5-4 129,1-13 0,4-3 0,-2-16 129,4-7 129,-1-11 0,4-6 0,0-8 0,2-17-129,-2-10 258,1-14-387,1-12 258,1-9-387,-2-15 387,0-8-258,-2-5 129,3-4 258,-3-13-129,3 0 0,-2-5 0,3-1 129,-1-4-129,1-2-258,-1-7 129,4-2-129,-5-1-129,2 1 129,-5-1-129,-1 1 0,-1 1 0,-3-1 129,-4 6-129,0 2 129,-5 0 0,-1 0 129,-4-6 0,-1 1 129,-1-5-258,-3-1 258,-7-8-129,2 2 0,-7-11 0,2 3 0,-5-5-129,1 1 0,-6-1 258,0 2-387,-3 0 0,-3 5 0,-3 5 0,-2 9 0,0 3 129,-2 12-129,-1 8 0,2 11 129,1 10-129,0 12 129,4 13-129,-2 12-129,3 18-258,-2 8-258,9 29-1677,-1 9-2322,3 23-516,7 16-645,7 24 258</inkml:trace>
  <inkml:trace contextRef="#ctx0" brushRef="#br0" timeOffset="14423.825">5020 6808 7224,'0'0'5547,"0"0"-645,14-9 0,1-2-4515,2-2 129,0-8-129,8 2 0,0-11 129,9 0-258,0-4 129,4-3-129,5 2 0,5 2 0,1-3-129,6 3 0,4 3 0,5-1 0,7-1 0,6 3-129,8-9 129,4 4-129,5-4 0,1 1 129,2-4 0,3 2 0,0 0-129,6 1 258,1 1-258,2 1-129,2 0 258,3 2 0,2 1-129,9 1 129,1 1 0,-1-1-129,1 3 129,2-1 129,1-1-129,5 2 0,3-2 0,-3 2-129,4 0 258,-2 4-129,6-4 0,4 5 0,0-3 0,-1 2 258,-4-3-129,2 2 129,-6-6-258,1-1 258,-7 0-129,-10 4 0,-10-2 0,-9 1-258,-7 2 129,-10 2-129,-14 1 0,-11 6 129,-11 0-129,-7 0-129,-6 10-129,-12-2 0,-1 4-258,-9-4-903,11 11-3354,-16-13-903,8 5-387,-4-9-516</inkml:trace>
  <inkml:trace contextRef="#ctx0" brushRef="#br0" timeOffset="14895.852">11374 4796 9546,'33'75'5676,"-10"-13"-387,-3 8-258,11 18-4386,-15 7-129,2 7 0,-11-12-258,-5-7-129,-2-16 0,-9-21 0,-8-24 0,0-29 0,-7-40 0,0-22 129,1-24-129,4-18 129,2-17-129,5-3 129,7 1-129,7 3 0,12 16-129,8 17 129,11 23-129,3 22 0,8 28 0,0 21 0,-4 25 0,-7 20-129,-9 16 129,-12 11-129,-12 2 0,-10-5 0,-17-12-129,-12-19-258,-6-12-516,-16-26-3354,11-7-903,0-27-258,11-4-645</inkml:trace>
  <inkml:trace contextRef="#ctx0" brushRef="#br0" timeOffset="15322.8764">11903 4600 8127,'14'4'5289,"4"-12"-129,-18-4-516,0 12-3870,-12-17-129,-1 13 0,-8 0-387,3 9 0,0 12-129,1 8-129,7 6 258,4 6-129,6 0 0,4 1-129,8-5 129,5-6 0,-2-16 0,3-10-129,-2-7 129,-3-13-258,-3-8 129,-3-6 0,-2 0 0,0 1 129,-2 8-129,-1 7 129,-2 17 0,0 0-129,17 9 129,-7 14-129,0 3 0,4-2-258,0 3-258,-3-12-1032,6-1-3612,-4-14 129,4-5-645,-1-19-258</inkml:trace>
  <inkml:trace contextRef="#ctx0" brushRef="#br0" timeOffset="15631.8941">12263 4304 9546,'14'0'5676,"-14"0"-774,-5 29 0,-12-9-4515,-1-6-129,-7-2 0,1 3-129,2-4 0,7 5 0,15-16-129,-11 11 129,11-11-129,25 9 129,2 2-129,3 3 0,2 0 129,0 11-129,-7-2 129,-7 4-129,-12 2 0,-7-4-129,-16-7 0,-8-10-516,-4 7-1032,-9-20-3225,6-6-129,0-12-774,11-8 0</inkml:trace>
  <inkml:trace contextRef="#ctx0" brushRef="#br0" timeOffset="15858.9071">12394 3856 9417,'57'39'5418,"-32"1"-258,3 24-258,-6 8-4644,4 11 258,-5 1-258,0-2 0,-2-6-387,-5-15-258,4 0-2064,-9-29-2580,3-18 129,-12-14-645,14-18 0</inkml:trace>
  <inkml:trace contextRef="#ctx0" brushRef="#br0" timeOffset="16076.9195">12658 4103 8256,'-20'-12'5160,"6"15"-129,-10 9-516,4 5-3870,-14-1-129,0 4 0,-5-4-258,2-2-387,2-3 0,-1-4-258,9 0 0,-1-3-387,15 4-129,-7-10-903,20 8-903,0-6-1161,0 0-1032,0 0-129</inkml:trace>
  <inkml:trace contextRef="#ctx0" brushRef="#br0" timeOffset="16359.9357">12521 4345 645,'92'31'4515,"-47"-23"516,-3-8-387,4-1-1548,-16-25-903,8 14-645,-22-24-387,0 4-516,-14-4-258,-4 4-258,-14 3 129,-6 12-258,-6 3 0,-1 11 0,0 10 0,3 17 0,9 6 387,10 11-258,7 3 129,8 6 0,17-4 0,12-2 129,9-5-129,9-3-129,0-5-387,-2-14-1161,7 5-3483,-11-12-516,-5-4 129,-12-6-645</inkml:trace>
  <inkml:trace contextRef="#ctx0" brushRef="#br0" timeOffset="18243.0434">12109 5438 9288,'-4'32'5805,"9"14"-516,5 12 0,14 14-4515,-10 3-129,9 12-129,-6-11-258,1-5 129,-3-13-258,0-21 0,-7-17-129,-8-20 0,7-17 0,-7-27-129,-3-13 129,-7-11-129,1-8 129,-4 1 0,2 2 0,2 10 0,3 16 129,4 16-129,2 31 0,12 0 129,5 26-129,4 12 129,7 5-129,-1-2 0,3-6 0,-1-12 0,-2-18 0,-2-11 0,-3-26 0,-5-16 0,-1-10 0,-3-8 0,-3 1 0,-3 9 129,-1 11-129,1 12 129,0 19-129,-7 14 0,21 27 129,-5 14-258,2 17 129,3 5-258,3 7-258,-3-10-774,8 4-3483,-11-24-645,4-7-516,-5-22-387</inkml:trace>
  <inkml:trace contextRef="#ctx0" brushRef="#br0" timeOffset="18568.062">12758 5486 9159,'42'123'5547,"-17"-60"-258,1 1-258,-8-16-4644,4-4 0,-6-13-129,1-18-129,-3-14 129,-2-21-258,-3-16 0,2-12 0,-3-4 0,1-5 0,2 0 0,-3 8 258,2 12-387,0 17 258,2 12-129,1 10 129,3 19 0,2 13-387,1 7 129,-1 1-387,9 9-2193,-10-20-2193,6-7-645,-3-17-129,1-10-645</inkml:trace>
  <inkml:trace contextRef="#ctx0" brushRef="#br0" timeOffset="18911.0816">13338 5078 9417,'4'-41'5805,"-4"41"-645,0 16 129,0 16-4515,-3 9-258,-4 12-129,5 13-129,2 9-129,1 0 0,10-3 0,10-6-258,7-10 258,6-14-129,4-19 129,2-17 129,3-15-129,-2-18 129,-6-21 0,-5-14 0,-11-11-129,-8-7 129,-11-5-129,-6 3 0,-15 5 0,-8 10-129,-8 17-129,-4 16-129,0 19-129,0 13-516,12 27-2709,-3 4-1806,17 17-129,3 3-645,12 7-258</inkml:trace>
  <inkml:trace contextRef="#ctx0" brushRef="#br0" timeOffset="19339.1061">13881 5560 8127,'0'0'5418,"0"0"0,17 0-516,-17 0-3999,12-4-258,-12 4 0,20-11-258,-5 6 0,1 1-129,1 4 0,1 4 0,-2 8-129,-2 10 129,-5 11-258,-2 6 0,-4 4 0,-3 9 0,-5-6-129,-5-2 0,-5-8 129,0-7 0,-3-14 129,5-12-129,13-3 258,-9-23-129,13 3 258,13-1-129,9 3-129,10-1 0,9 13 129,2 3-258,3 3-129,-7 0-774,2 17-3354,-18-13-1032,-5-1-387,-22-3-774</inkml:trace>
  <inkml:trace contextRef="#ctx0" brushRef="#br0" timeOffset="20091.1491">13393 3921 10320,'10'14'5676,"-1"4"-645,-2 8 129,6 8-4515,-5-2-387,3 4 258,-3-5-258,1-1 129,3-12-129,-1-5 0,1-14 129,4-17-129,-3-7-129,1-5 0,-2-3 0,-2 0-129,1 3 129,-5 7 0,-2 7-129,-4 16 0,0 0 129,13 8-129,-8 11 129,2 3 0,2 0-129,2 2 258,3-6-258,2-8 129,3-8-129,2-7-129,4-14-129,-3-16-516,8 4-1548,-15-26-2967,8 4 0,-11-11-516,4 4-129</inkml:trace>
  <inkml:trace contextRef="#ctx0" brushRef="#br0" timeOffset="20240.1577">13859 3514 11223,'0'-21'5676,"7"33"-387,5 31-129,-9-4-3612,13 29-774,-3 5-387,3 10-129,3 1-258,-2 0-387,9 11-2709,-9-26-2322,4-1 0,-4-15-516,0-13-645</inkml:trace>
  <inkml:trace contextRef="#ctx0" brushRef="#br0" timeOffset="29734.7007">3950 10019 2322,'0'-12'5289,"0"12"-129,0 0-1290,0 0-1290,0 0-774,0 0-258,0 0-645,0 0-258,0 0-129,0 0-258,0 0-129,0 0 0,0 0 129,0 0-129,10 7 0,-10-7-129,17 18 129,0-10-258,5 2 258,7-3-129,7-3 0,8-4 129,10 1-129,10-1 0,14-2 0,5-2 129,11 0-258,8-4 258,9 1-258,11 1 129,5-7-129,6 4 258,3-6-258,4-4 129,7-2 129,6 0-258,3-9 258,-1 0-258,3-3 129,7-1 0,3-8 0,1-4-129,-2 0 129,2-1 0,5 1-129,-2 2 129,0-2 129,-4 0-129,-1 4 0,4 6 258,-1 2-129,-3 1 129,-5 2-129,8 3 258,-5 2-258,0 2 258,-10-8 0,-3 9-129,-5-6 129,-4 2 0,-11-2-129,-13 2 0,-13-1 0,-9 4-129,-11 7-129,-12 1 129,-11 3 0,-12 2-258,-11 7 129,-8 1 129,-7 0 0,-6 3-258,-5 0 0,-14 0-258,14 0-258,-14 0-258,0 0-1161,0 0-3483,0 0-387,0-10-258,1-4-387</inkml:trace>
  <inkml:trace contextRef="#ctx0" brushRef="#br0" timeOffset="30374.7373">11001 8424 9288,'-13'12'6192,"13"-12"-516,19 10 129,1-23-4515,10 0-645,-1-10 0,8-4-258,4-4 0,7-2-258,1 4-129,4 4 0,0 8 0,-3 7 0,-6 3 129,-3 12-129,-9 18 0,-9 9 0,-15 17 0,-8 10-129,-12 9 129,-12 9 0,-8 10-129,-5 1 258,-5-6 0,0-3-129,5-11 0,4-9 258,7-13-129,7-5 0,8-13-129,8-11 0,6-5 129,15-7 0,9-5 0,13 0 0,6-4-258,7-7 129,4-2 0,1-5-129,-3 3 0,-7-9-387,-4 5-258,-14-16-645,0 12-2838,-20-18-1419,-5 2-516,-7-4-258</inkml:trace>
  <inkml:trace contextRef="#ctx0" brushRef="#br0" timeOffset="30533.7464">11636 8678 9030,'-58'3'5805,"22"13"0,3 13-258,-9-4-4515,5 6-129,-4-6-516,1 4-129,5-5-258,5-8-387,14 0-774,-6-16-3741,22 0-645,0-18-387,13-1-645</inkml:trace>
  <inkml:trace contextRef="#ctx0" brushRef="#br0" timeOffset="30878.7662">11859 8562 6837,'35'99'5934,"-20"-36"-516,0 0-129,0-2-3870,-2-3-903,-8-11-129,1-7 0,-3-22-258,-3-18 0,9-11 0,-2-14 0,0-13-129,4-6 129,1-2 0,4 1 0,0 8 0,3 15 129,0 11-129,4 11 0,-1 15 0,3 14 0,-1 10-258,-2-2-129,7 11-903,-19-16-3741,11-8-516,-3-19-387,4-10-516</inkml:trace>
  <inkml:trace contextRef="#ctx0" brushRef="#br0" timeOffset="31367.7941">12877 8065 8127,'34'70'5805,"-9"-22"-387,3 17-387,-1-2-4257,5 2-516,-7 0 0,0-13-645,2 0-516,-16-28-1806,10-7-2193,-10-17-774,0-11-129,-11-19 3741,5 3 1290,-4-4 903,-1-8 903,2 17 2322,-4-4 2580,-6 8-129,-12 6-516,9 14-2967,-22-2-1290,1 11-516,-7-1-387,-8-8-1677,2 5-3741,-2-2-129,6-5-774,7-6-387</inkml:trace>
  <inkml:trace contextRef="#ctx0" brushRef="#br0" timeOffset="32334.8494">13497 7677 10449,'14'84'6192,"1"-18"-516,0 6-258,12 10-4773,-8 5-258,1 2 129,-5-3-387,3-7 129,-3-8-387,-2-16 0,-1-11-258,-6-25-774,12-11-3354,-14-16-1161,2-22-258,-2-18-645</inkml:trace>
  <inkml:trace contextRef="#ctx0" brushRef="#br0" timeOffset="32790.8755">13887 7524 9546,'31'0'6192,"-28"22"-645,-3 14-129,-21 7-4773,-1 9 0,-16-1-258,-4 2-129,-6-1 0,0-6-258,1-2 0,6-13 129,10-8 0,9-1-129,9-10-129,6 1 258,7-13-258,0 0 129,8 11 129,-8-11-258,23 5 129,-10-5 0,0 0 0,1-8-129,-3 8 129,2-1 0,-2-2 0,2 3 0,1-4 129,4 4-129,4 11 129,5 3 0,3 8 0,5 7 0,3 4 0,-1 6 0,1 3 0,-3-3 0,-4-6-129,-5-1 129,-7-9-129,-4-6-129,-5-3-129,-10-14-258,13 10-1419,-13-10-3483,-5-18-387,3-4-387,2-9-387</inkml:trace>
  <inkml:trace contextRef="#ctx0" brushRef="#br0" timeOffset="33162.8968">14208 7596 9546,'20'11'6063,"-20"7"-774,0 14 129,-9 5-4773,0 11-258,-5 6 0,4 9-129,2-1 0,8-1-129,4-4 0,10-13 0,13-8 0,6-9 129,7-15-129,8-12-129,0-5 129,-4-17 0,-2-11 0,-6-5 0,-15-11 0,-10-9-129,-11 0-129,-19-1 258,-11-3-129,-10 14 0,-7 8-258,-7 10 0,4 12-258,-3 3-903,18 16-3483,0 8-645,13 14-387,6-9-645</inkml:trace>
  <inkml:trace contextRef="#ctx0" brushRef="#br0" timeOffset="33454.9135">14567 7185 10062,'28'35'5934,"-13"6"-387,9 21-258,-6 1-4644,8 18-129,-6 0-129,1 3-258,-2-2 129,1-6-258,-2-10 0,-2-11-129,-2-9-129,-3-17-129,3 0-903,-14-29-3483,12 0-645,-3-19-645,4-13-258</inkml:trace>
  <inkml:trace contextRef="#ctx0" brushRef="#br0" timeOffset="33791.9328">14876 7034 5160,'0'27'5676,"6"0"-387,4 9-258,-4 1-3870,10 17-129,-7-1-258,13 14 0,-5-2-387,7 6 0,-1-6-129,4 1 0,-2-11 0,-2-6-258,-2-13 129,-4-14 0,-17-22-129,13 0-129,-13-17 129,-15-17 129,-10-5-258,-8 1 258,-8-2-129,-4 11 0,-5 8 0,-3 8-387,11 20-3096,-2 10-1677,10 5-387,9 1-774</inkml:trace>
  <inkml:trace contextRef="#ctx0" brushRef="#br0" timeOffset="36887.1098">4399 2632 1,'-8'-76'4256,"8"48"130,1 8 0,11 10-2580,-12-8 129,0 18-645,9 0-387,-2 18-258,-4 5-387,0 12-129,1 9 0,2 13 0,-2 7 129,3 9 387,-2 8-258,2 6 258,-1-4-129,2 7 0,-5-4 0,1 5 0,-4-2 0,0 6-516,-2-2 129,0 5 0,-6-3-258,0 3 258,-1-8 0,2-1-129,0-5-129,1-6 129,4-8 0,2-7 0,0-5-129,7-3 129,2-1 0,3-1-129,1-5 129,-2 1-129,-1 0 258,1 2-258,-3-6 387,-3-1-387,-2-4 258,2-5 0,-2-1-129,-2-6 129,0-5-129,-1-5 129,0 1-129,0-8 0,3 3 129,-3-14-129,0 14 129,0-14-129,0 0 129,0 0 0,0 0 0,4-5-129,1-18 129,1 1 0,3-12 0,1-3 0,-1-8 0,3-1-129,-3-2 129,1-2 0,-2 3 0,4 7 0,-5 3 0,2 5 129,-2 10-258,0 5 258,-7 17-258,13-10 129,-13 10-129,9 15 0,-5 2 129,-2 4-387,-1 4 258,1 0-129,-2 2 258,0-1-258,-2-2 258,-3-3-129,-1 1 0,-1-1 0,-2-1 129,0 2-129,-3-4 0,2-1 0,-3 1 0,2-3 0,1-8 0,-2-4 129,0-3-129,12 0 129,-22-15 0,8 1 0,-5-6 0,-2-11-129,-1-1 258,-5-5-129,-4-9 0,-3 1 0,4-3 0,-1 0 0,3 3 0,3 4-129,4 5 0,5 13 0,4 5-258,3 2-129,9 16-903,-11-9-3483,11 9-387,0 0-258,7 0-516</inkml:trace>
  <inkml:trace contextRef="#ctx0" brushRef="#br0" timeOffset="38151.1821">3651 1721 12126,'-4'-12'5031,"12"22"-258,9 19-258,10 40-3999,-3-5-258,6 3-129,-3-4-129,-4-6-258,-5-11 387,-4-5 0,-5-20-129,-9-21 129,0-13 0,0-19-129,-9-10 0,-1-6 387,0-1-258,2-10 129,1 10-258,3 12 258,2 4-129,2 13 129,0 20-258,23 0-258,-5 15 387,1 10-258,2-1 129,-1-5-129,-1 3 129,-1-9 129,-5-12-129,2-6 387,-5-15-387,-1-15 258,-2 0-129,0 0 129,-1-5-258,-1 3 0,1-3 0,0 25 0,-1 3 129,6 15-258,3 11 0,0 1 129,4 8 0,-1 4-129,2 4 129,-1-16 0,-2-15-129,-5-9 0,-3-14 129,-5-7-129,-3 30 129,-3-87 0,3 87 0,-24-92-387,24 92 774,-34-50-774,18 41 387,3 12-129,7 21 129,5 11-129,2 8 0,13 9 387,11 0-1032,1-9 258,15-16-2709,-7-10-1548,7-9-129,-9-8-387,4-13-387</inkml:trace>
  <inkml:trace contextRef="#ctx0" brushRef="#br0" timeOffset="38603.208">4305 1356 12513,'59'104'5289,"-30"-48"-1161,0-2 129,-7-12-4386,-6-12 258,-16-30-645,12 2 516,-12-2-129,0-46-516,0 46 645,-10-92-516,10 92 258,-2-85 258,2 85 129,12-56-129,-12 56 387,0 0 387,0 0-645,68 16 645,-68-16-258,0 0 0,54 65-258,-54-65 258,0 0-258,0 0-258,0 0 516,0 0-516,0 0 0,29-61-129,-29 61 645,5-55-516,-5 55 0,0 0 0,0 0-387,55-41 258,-55 41 258,0 0 0,61 35-774,-61-35-258,0 0-1290,0 0-2451,54 23 129,-54-23-258,0 0-903</inkml:trace>
  <inkml:trace contextRef="#ctx0" brushRef="#br0" timeOffset="38999.2306">4661 803 11481,'40'67'5289,"-10"-17"0,-3 4-387,6 2-4257,-8-3 129,2-5-129,-27-48-516,41 78 645,-41-78-645,0 0-387,0 0 387,0 0-129,0 0 0,49 0-129,-49 0 0,5-55-516,-5 55 774,14-66-258,-14 66-258,0 0 645,0 0-645,70-41 516,-70 41 258,55 29 387,-55-29-645,47 62 258,-47-62 0,22 63-129,-22-63-258,-10 58 129,10-58-129,0 0-516,-77 22 0,77-22-1677,-65-26-2967,65 26 258,-47-56 258,47 56-1548</inkml:trace>
  <inkml:trace contextRef="#ctx0" brushRef="#br0" timeOffset="39571.2633">5108 921 10965,'46'52'4902,"16"26"-129,-62-78-129,63 73-3870,-63-73-387,42 58 387,-42-58-258,0 0-258,0 0 129,0 0-387,0 0 0,0 0 0,40-73 0,-40 73 0,14-67-258,-14 67 129,19-61 0,-19 61-129,0 0 258,34-57-387,-34 57 387,0 0 0,0 0 0,0 0-129,0 0 129,0 0 258,0 0-258,0 0 387,0 0-387,18 61 129,-18-61 0,0 0 0,9 63-258,-9-63 516,0 0-129,0 0-129,0 0-129,0 0 0,0 0-387,0 0-129,0 0 516,0 0-258,44-58-129,-44 58-129,0 0 516,0 0-387,0 0 258,0 0 645,0 0-516,0 0 0,0 0 258,0 0 258,61 47-774,-61-47-258,0 0-3999,0 0-645,54 26 0,-54-26-258</inkml:trace>
  <inkml:trace contextRef="#ctx0" brushRef="#br0" timeOffset="40083.2926">5641 841 9933,'36'68'4902,"-36"-68"-258,33 65-129,-33-65-4515,22 49 387,-22-49-129,0 0-129,0 0 387,0 0-645,0 0 129,17-52 0,-17 52-129,8-53 129,-8 53 0,0 0-129,30-65-387,-30 65 774,0 0-129,56-7-129,-56 7 129,53 17 0,-53-17 516,58 29-516,-58-29 645,60 19-645,-60-19-129,49 5 258,-49-5 129,0 0-258,0 0-258,43-62 0,-43 62 0,0 0-129,-16-61-129,16 61 258,0 0 129,0 0 0,0 0 129,0 0 0,0 0-258,-7 72 387,7-72 516,46 53-516,-46-53 129,69 38-258,-69-38-774,67 10-3999,-67-10 516,0 0-1161,0 0-258</inkml:trace>
  <inkml:trace contextRef="#ctx0" brushRef="#br0" timeOffset="52795.0197">18663 6413 6966,'15'0'5547,"-15"0"-258,0 0-258,0 0-4257,0 0 0,-18 0-258,2 0-129,-6 0 0,-3-2 0,-5-5 0,-1 2 0,-2-2 0,2 2 0,-4-3 0,-1 4 0,-3 1-129,1 2 0,-4 0-129,-5-2 0,-5 2 0,-3-1 0,-5 2-129,-3 0 129,-5 0-129,0 1 129,-1 4-129,3-1 129,1-1 0,2 4-129,6-4 129,2-2 0,4 0-129,4-1 129,2 0-129,4-3 129,-2-2-129,6 3 129,2-2-129,6 3 129,2-1-258,5 1 129,2 1 129,4 0-129,5 4 0,11-4 0,-17 6 0,17-6 0,0 0 0,-10 3 0,10-3 0,0 0 0,0 0 0,0 0 0,0 0 0,0 0 0,0 0 0,-14-2 129,14 2-129,0 0 0,-12 2 0,12-2-129,-7 12 129,4 1 0,-1 1 0,2 10-129,-1 3 129,3 11 0,-2 8 0,2 7 0,0 12 0,0 9 0,0 5 0,2 6 129,3 4-129,-3 5 0,2 1 0,-4 2 129,0-1-258,1 1 129,-1 0 0,0 1 0,-1 2 0,-1-6-129,0 0 129,1-5 0,-4-2 0,4-5 0,-2-2 0,0-7 0,2-10 0,0 2 0,1-3 0,0-3 0,0 1 0,1-2 0,1-4 0,1-3 0,-1-5 0,-2-3 0,1-5 0,-1-6 0,0-7 0,0-6 129,0-2-129,0 0 0,0 0 129,0-1-129,0-3 0,0 6 0,0-2 0,-1-7 0,1 6 0,-2-1 0,2-3-129,0-12 129,0 24 0,0-24 0,-1 19 0,-2-6-129,3-13 129,-1 17 0,1-17 0,-1 17-129,1-17 258,0 0 0,0 12-129,0-12 129,0 0-129,0 0 0,0 0 129,0 0-129,0 0 0,0 0 0,0 0 0,0 0 129,6 9-129,-6-9 0,15 8 0,-15-8 0,23 7 0,-7 0 0,4-3 0,3 4 0,4 0 0,4-2 129,6 0-129,3-2 0,3-2 0,4-2 0,5 1 129,2-1-129,6 0-129,4 2 258,6 3-129,-1 0 0,4 2 0,2 2 129,3-3-129,-3 0 0,-1-5 0,0-1 0,-3-5-129,1 0 129,-1-3 129,0 0-129,-2 3-129,1 2 258,-3 3-129,-1 0-129,-2 0 258,-4 3-129,-4 5-129,-3 1 258,-4-2-129,-4-2 0,-3-1 0,-5 1 0,-2-2 129,-6-1-129,-7 0 0,1-2 0,-7 4 0,-5-2-129,-11-2 129,10 2 0,-10-2-129,0 0 129,0 0 0,0 0 0,0 0 0,0 0-129,0 0 0,0 0 258,-1-12-129,-1-8-129,-1-6 129,-1-8 0,0-10 129,-2-8 0,0-14-129,-1-9 129,0-2-258,-1-11 258,1-5-129,-2-5 0,1-1-129,0-5 258,4 1-129,-2-1 0,1-3 129,2 2-258,0 4 129,0 3 129,-1 2-129,2 3 0,-1 7 129,1 1-129,1 3 129,0 6 0,1 2 0,0 7-258,0 8 129,3 3 0,0 2 0,1 7-129,1 6 0,0 3 129,1 3 0,-1 2-129,0-2 129,0 4-129,-2-1 129,0 7 0,-1-5 0,-1-2 0,-1 6 0,0 1 129,0-3 0,0 3-129,0 2 0,-1 1 0,-1 11 0,2-1 0,0 0 0,0 12 0,-2-12-129,2 12 129,0 0 0,0 0 0,-8-11 0,8 11 0,-11-13 0,11 13 0,-19-9-129,4 0 129,-3 5 0,-4 0 0,-5-2 0,-5 2 129,-6-1-129,-3-2 0,-1 4 0,-1 1 0,-3-3 0,4 4 0,-1 1 0,5 8 0,2 4-258,1-2-387,9 12-1677,-12-12-3096,15 1-387,0-7-516,6 0-645</inkml:trace>
  <inkml:trace contextRef="#ctx0" brushRef="#br0" timeOffset="55243.1597">17173 7803 7740,'0'0'5676,"0"10"-129,1 16-516,-1 5-4257,5 10-258,-3 0-258,1 5-258,0 0 0,-2-4 129,1-3-129,0-10 0,0-11-129,-2-18 129,0 0-129,2-14 129,-2-18 0,0-8-129,0-9 258,0-6-129,0-3 129,0 4 129,0 5-258,3 11 258,0 9-258,2 13 129,-5 16 0,19 5-129,-9 19 129,2 9-258,1 0 258,0 2-129,-2-4 129,-1-7-129,-10-24 0,20 8 129,-12-25-258,0-12 258,-1-10-129,1-3-129,1 2 129,-2 4 129,-1 7-129,-2 9 129,-4 20 0,0 0-258,14 19 258,-9 11-258,2 9 129,0 1-258,3 7 0,-7-2-645,13 10-1935,-8-23-2322,1-3-387,-1-13-387,5-8 1</inkml:trace>
  <inkml:trace contextRef="#ctx0" brushRef="#br0" timeOffset="55559.1778">17511 7882 8514,'8'25'5805,"1"-1"-516,-2-6 0,3 3-4773,-3-2-258,-1-8 0,-6-11-258,0 0-129,15 0 129,-7-11 0,0-8-129,2-6 129,3-5 0,-2 2 0,0 4 129,1 3 0,-3 10 0,2 11 0,-11 0 0,18 22 0,-8 3 0,-1 3 0,1 2-258,-2-2-258,5-6-516,-13-22-2838,0 0-1548,17-19-129,-5-8-774</inkml:trace>
  <inkml:trace contextRef="#ctx0" brushRef="#br0" timeOffset="55867.1954">17904 7525 7611,'6'60'5934,"-6"-21"-645,3 7-387,-10-1-4257,7 1-129,-1 0-258,1-7-129,4-7 0,8-7-129,4-13 258,5-12-129,2-11 0,3-8 0,-5-12 0,-1 4 0,-6-11 0,-3-2 0,-11 1-129,0 6 129,-14 5-258,-5 7 129,-4 11-516,-13-9-1161,6 22-3225,0 9-645,7 14-129,2 3-645</inkml:trace>
  <inkml:trace contextRef="#ctx0" brushRef="#br0" timeOffset="56243.2169">18045 7928 4257,'24'-24'5676,"-7"11"-258,4 1-516,1-4-3483,7 16-258,-10 0-387,8 5-129,-7 9 0,-3 10-387,-8 5 0,-4 8 0,-5-3-129,-5-4 0,-5-2-129,-5-3 0,-1-8 0,2-12 0,2-6 129,5-13-129,6-4 129,1-3 0,8 0 0,9 0-129,5 1 129,5 11-129,3 4-387,-2 3-258,9 9-3483,-13-2-774,-3 6-774,-10 0-387</inkml:trace>
  <inkml:trace contextRef="#ctx0" brushRef="#br0" timeOffset="60162.4411">19252 6208 516,'-7'-55'1677,"4"27"0,0-1-387,3 4 258,0-4 0,0 8 0,0-4 0,5 6-129,-5-5-129,7 8-516,-7-1 0,3 4-387,-1 1-258,-2 12 0,2-14-129,-2 14 258,0 0-129,0 0 0,5 10 0,-3 5 0,2 3 0,1 7 129,0-1 0,1 7-129,-1-1 129,-1 6 129,-1-2 0,0 4-129,-3-6 129,1 5-258,-1-2 129,0 2-258,-2 0 129,0 2-258,-1 1 129,0-2-129,2 7 129,-3-3 0,4-1-129,0 1 258,0 0-258,0 1 258,2-5-129,1-1 0,0-1 0,0 3 0,-2-1 0,0-2 0,-1 1 0,0-5 0,-1 3 0,-3-1-129,2-3 258,-2-2-129,2 2-129,2-1 129,0 5-129,0-1 129,0 3-129,0-3 0,2 5 129,0-1 0,-1-3-129,-1-1 129,1-5-129,-1-5 129,0 2-129,0-1 0,0 0 0,0-1-258,0 5 258,0 0-258,1 10 258,0-1-258,4 2 258,-1 0-129,1 3 129,1 1 0,-1 0-129,1-4 258,-3-1 0,2 0 0,-3 2-258,0-4-129,2 3-387,-4-8 129,1 6-258,-1-6 387,2 6-258,-2-4-129,1 6 129,-1-9-258,1 3-645,-1 4-387,2-4-258,1 5 129</inkml:trace>
  <inkml:trace contextRef="#ctx0" brushRef="#br0" timeOffset="60506.4608">19367 8802 645,'8'70'1677,"-4"-36"-129,-3-5-387,0 0-516,-1-1-516,1-1-129,-1 0 258,0-1 129,2-1 516,-2-3 0,2 6 258,-2-6-129,5 8 258,-5-8-129,4 8-129,-4-5-129,1 9-129,-1-8 129,0 6-258,-2-8 129,2 8 0,-5-11-129,5 11 129,-3-3-258,2 0 129,-2-3-258,3 3 258,0-3-258,0 4-129,0 1 129,0 0-129,2-7 0,-1 4-258,0 2-258,-1-5-774,3 7-3741,-3-3-516,0 0 0,0-7-774</inkml:trace>
  <inkml:trace contextRef="#ctx0" brushRef="#br0" timeOffset="61419.513">18561 5219 7740,'12'-6'5676,"4"16"-387,-6 9-387,-6-2-3483,8 19-774,-6-2-129,2 7-387,-2-4 0,1-3-258,-4-12 258,0-11-258,-1-18 258,-2-12-129,0-16 0,0-7 129,0-7-258,0-2 258,0 0 0,1 8-129,1 9 129,3 8-129,0 16 0,-5 10 129,16 2-129,-7 13 0,0 9-129,3 3 129,-2-1 0,0-4 0,0-7-129,-10-15 129,20 2-129,-9-9 129,-2-13 129,1-9-258,1 0 129,-1 1 0,-1 5 0,2 4 0,-11 19 0,16-10 0,-16 10-129,20 20 129,-8-1 0,1 0 0,0-2 0,3 1 0,-2-12-129,2-6 129,-2-11 0,-3-11 0,-1-4 0,-3-6-129,-5-1 129,0 3 0,-2 2 0,-2 9 0,2 19-129,-13-2 129,6 12 0,1 19 0,4 7 0,2 9 129,2 3-387,9-5 0,6 5-1290,-3-16-3354,11-8-129,-1-17-645,1-7-129</inkml:trace>
  <inkml:trace contextRef="#ctx0" brushRef="#br0" timeOffset="61851.5377">19149 5038 7740,'13'71'5418,"-4"-37"-516,2-5-258,-8-5-4515,7-7-129,-10-17-129,10 0-258,0-14 129,-5-11-258,6 1 258,-2 0 129,3-3 258,1 7 129,0 4 129,1 14 129,-14 2-129,24 2 0,-24-2 0,19 22-129,-13-11 129,1 2 129,-7-13-258,0 0-129,11-2 129,-8-10-129,2-8 129,2-2-129,-1-2 0,0 2-258,4 7 129,2 7 0,0 5 129,2 5-129,-2 8 0,2 6 129,-3 2 0,1-7-129,-1 0 129,-11-11-387,21 6-903,-21-16-3741,7-8-129,-5-11-516,4-1-516</inkml:trace>
  <inkml:trace contextRef="#ctx0" brushRef="#br0" timeOffset="62433.571">19610 4605 8256,'14'11'5289,"-6"6"-387,4 12-387,0 4-3999,1 9 0,-3 1-129,0 4-129,-2-4 129,1-4-129,-3-10 0,1-8 129,-7-21-129,6 10-129,-4-16 0,4-11 0,-1-2-258,3-2 129,2 6-129,2 3 0,1 5 0,2 7 129,-3 10 0,1 9 0,-3 5-129,-7 0 129,-3 0 0,-6-6-387,-5-1-258,-15-17-1290,3 0-2967,-4-16-258,5-5-387,0-11-129</inkml:trace>
  <inkml:trace contextRef="#ctx0" brushRef="#br0" timeOffset="62986.6026">19856 4728 5934,'26'47'5418,"-14"-22"-645,-4-1-129,-4-7-3999,2-1 129,-6-16-645,7 14 129,-7-14-258,12-4 0,-2-10 0,3-5 129,1-5 0,5-1-129,-2-1 0,2 1 129,-1 2 0,-2 8 0,-2-2 0,-3 5 129,-11 12-129,14-3-129,-14 3 129,3 11 0,-3 6 0,0-1-129,-3 8 0,2 1 0,1-2 0,0-1 0,0-1 0,9-6 129,-9-15-129,21 12 0,-7-12 129,0-9-129,-1-4 258,-1-3-258,-4-4 0,-1-1-258,-1 3 516,-2 5-258,-3 1 0,-1 12 0,0 0 0,0 0 129,5 6-129,-1 9 129,0 2 0,4 2 0,-1 3 0,2-2-129,2-3 129,-2-3-258,2-4-258,-11-10-903,16-3-3354,-15-12-387,0-6-387,-1-11-516</inkml:trace>
  <inkml:trace contextRef="#ctx0" brushRef="#br0" timeOffset="63438.6285">20288 4613 6966,'34'65'5289,"-22"-40"-387,1-7-387,-13-18-3612,18 3-516,-14-10 0,4-3-129,-2-6-129,4 0 0,1-2-129,5 3 258,2 3-129,1 3 258,1 5-387,2 4 258,-4 0-129,2 1 129,-4 2-129,-3-3 0,-2-3 0,-11 3 0,14-22 0,-11 2 0,-1-1-129,-2-6 0,0 6 0,-5 2 0,0 4 0,-1 5 0,6 10 129,0 0-129,-4 11 0,5 7 129,7 2 0,5 7 0,5-3 0,0 6 0,5-10-258,-5-13-903,8 3-3612,-12-10-258,-1 0-387,-8-13-774</inkml:trace>
  <inkml:trace contextRef="#ctx0" brushRef="#br0" timeOffset="65870.7676">19514 6437 5805,'0'20'5418,"5"-3"-387,-1 3-387,-4-7-3999,2 12 0,-2-1-387,0 2 0,0 6-129,0 7 129,-3-3-129,3 7 129,-1 6 0,1 4-129,0-4 129,2 4 0,2 2 0,2 3-129,-2 2 0,2 5 0,0-3-129,1 1 129,-1 5-258,-1 0 258,3 1-258,0-6 129,0 1 0,2-2-258,-1 2 258,3-3 0,-3 0 0,3-2 0,-3-1 0,-1 3 129,-1 0-129,0-4 0,-1-4 0,0-2 0,0 1-129,-1-2 129,2-7 0,-3-2-129,1 2 258,-1-1-258,2-2 129,-4 2 0,2-6 129,-2 3-129,0 2 0,2-2 0,-3-3 0,2-1 0,-1-3-129,0-1 258,-1 2-258,0-2 258,3-4-129,-4 2 0,1 2-129,-1-1 258,0 3-129,0-1 0,0-2 0,-2-4-129,-1 1 129,1-3-258,0-6 516,-1-5-516,3-13 258,-2 19 0,2-19 0,0 0 0,0 0 258,0 0-258,0 0-258,-1 12 516,1-12-258,0 0-258,-3 17 258,3-17 0,-3 12 0,3-12 258,0 0-258,0 0 129,0 0 0,0 0 0,9 0-129,-9 0 129,21-5 0,-5 1-129,2-2 0,2 2 129,3-3-129,5 2 0,3-2 0,5-1 129,4-3-129,5 2 258,5 0-258,1-3 129,8-2-129,2 4 258,2 0-258,1 3 129,1 3-129,1 3 129,1 1 0,3 0-129,2 0 129,-2 3-258,2 1 129,1 3 129,-3-7 0,1-4-258,0-3 129,-5 2 0,-2-5 0,3 0 129,-1 1-129,-2-1 0,3 4 0,-5 5 0,-2 1 0,-1-2 0,-6 2 0,-2 0 0,-4-2 0,-1-3 0,-7 4 129,-2-1-129,-4-3 129,-5 5-129,-5 0 0,-3-4 129,-4 4-129,-16 0 0,14 0 0,-14 0 0,0 0 0,4-15 129,-4 15-258,0-20 129,-3 6 0,0-13-129,-3-4 258,1-11-129,-2-9 0,1-9-129,2-9 129,0-12 129,2-3-129,2 1 129,0-13 0,3-1 0,3-3-129,5-5 258,0-2-129,1 0 0,1-2 129,-2-7-129,-1 2 0,1 3 0,-4-3 0,0 10-129,-2 7 0,-1 5 0,3 7 0,-2 5 0,0 10 0,-1 8 0,1 8 129,-1 5-129,-1 7 129,-2 3-258,0 7 129,-1 6 0,0 4 0,-3 5 0,-5 1 0,0 0-129,-2 4 129,-3-1 129,0 0-129,-3 1-129,-2 0 129,-3 0 0,-3 1 129,-3 2-258,-5 5 129,-5 0 0,-4 4 0,-7 6 0,-8-1-129,-6 7 129,-5-2 0,-5 1 0,-4-3 129,-5 2-129,-2-6 129,-2-1-129,-3-3 129,0 0 0,-3 0-129,-1 0 129,-1-3 0,2-2 0,-2 0-129,2-2 0,-1 0 0,2-2 129,0 0 0,2 3 0,2 5-129,6 1 129,5 0-129,7 7 129,7 9-129,7 1 0,11 2 129,4-1-129,5-2 129,6-2 0,2-1-129,0-4 0,3-8 129,0-1-258,1 0 129,0 0 0,1-6-129,-2 4 0,4 2-258,-4 0-1032,17 17-3999,-7 0-387,13 12-387,1-2-387</inkml:trace>
  <inkml:trace contextRef="#ctx0" brushRef="#br0" timeOffset="66443.8004">19993 7371 8643,'28'0'5805,"-7"0"-387,6-2-258,2-7-4515,6 3 0,1-8-258,3 9 0,-1-5-129,-1 5 0,-4 5 0,-3 0-129,-8 0 129,-4 12 0,-14 9-258,-4 4 258,-6 4-258,-12 0 0,-8 3 0,-4 7 0,-5 4 0,-1-2 0,2-4 0,1 0-129,3 1 0,5-1 129,6-2 0,4-3 0,4-8 258,7-1-258,4 2 129,3-9 0,11 0 0,7-6-129,5 0 129,3-3-129,5-2-129,-3-5-258,3 0-129,-9-15-1290,4 0-3741,-11-7 129,0-2-645,-8-7-258</inkml:trace>
  <inkml:trace contextRef="#ctx0" brushRef="#br0" timeOffset="66593.8089">20376 7670 8643,'-49'-10'5676,"17"11"-387,-4 6 0,-11-1-4644,2 5-258,-5-2-516,-3-7-1677,14 8-3225,10-1-387,16 1-516,13-10-129</inkml:trace>
  <inkml:trace contextRef="#ctx0" brushRef="#br0" timeOffset="66914.8273">20485 7720 7482,'4'37'5676,"-4"-11"-258,-5 1-516,5 3-4386,-5-5-129,1-1 258,-1-5-645,5-19 129,0 0-129,0 0 0,14-16 129,3-6-129,0-4 0,5 6 129,-1-8-129,3 11 129,-4 7 0,2 10 0,-2 3 0,-2 13 0,-3 7-129,-5-6-516,1 12-1806,-7-15-2709,-3-3-645,-1-11-129,0 0-387</inkml:trace>
  <inkml:trace contextRef="#ctx0" brushRef="#br0" timeOffset="67838.8802">20228 8264 9417,'21'97'6063,"-12"-34"-645,1 10-129,-5 5-4773,0-2-387,-5-7 0,0-7-387,0-6-258,-4-20-903,4-14-3870,0-22-129,0 0-516,16-16-387</inkml:trace>
  <inkml:trace contextRef="#ctx0" brushRef="#br0" timeOffset="68102.8953">20470 8318 9933,'0'9'5805,"-4"11"-387,-7 9 0,-17 8-4902,6 4-129,-3 0-129,0 6-258,4-3 258,6-2-129,6-6 0,7 2 129,2-9-129,12-4 0,6-5-129,4-2 0,5-7 0,-4-7-387,4 9-1032,-14-13-3870,11-6-258,-8-9-516,4-4-387</inkml:trace>
  <inkml:trace contextRef="#ctx0" brushRef="#br0" timeOffset="68403.9125">20679 8420 8643,'9'33'6063,"-9"-14"-516,-4 8-129,-6 2-4902,0-2-387,-1 1 258,3-1-387,2 2 258,6-4-258,11-8 129,10-5-129,5-8 0,4-4 129,-1-9 129,1-5-129,-8-11-129,-7-7 129,-9 1-129,-6-7 0,-16 4-129,-11-3-258,1 16-1806,-10-5-3096,3 6-129,2 8-645,9 4-387</inkml:trace>
  <inkml:trace contextRef="#ctx0" brushRef="#br0" timeOffset="68658.9271">20984 8246 9030,'16'55'5805,"-7"-11"-387,-5 1-129,2 9-5031,-1 1 129,0-7-387,-2 1 0,1-10-387,6-3-516,-10-24-3096,12-2-1419,1-10-129,1-15-774</inkml:trace>
  <inkml:trace contextRef="#ctx0" brushRef="#br0" timeOffset="68950.9438">21162 8143 7740,'3'-11'5547,"5"20"-129,-5 11-516,11 15-4257,-10 4-129,1 9-387,-1 4 129,4 3-258,-1-2 129,3-2 0,1-10 129,-2-6-129,-1-14 0,-8-21-129,0 0 0,0-7 129,-9-16-129,-9-5 0,-8 1 0,-4 1 0,-3 4-387,-6-3-903,5 16-3612,-2 5-516,7 4-516,5 0-387</inkml:trace>
  <inkml:trace contextRef="#ctx0" brushRef="#br0" timeOffset="71555.0927">17521 6392 3225,'0'0'5031,"-4"-17"-387,4-1-387,2-8-3612,-2-15-516,0-3 516,-1-11-258,0 0 129,-8-14 0,8 6 129,-5-9-129,6 2 0,-4-3 258,4 4-258,-3-10 0,2 2-129,-3-1-129,3-1 0,-3-3 129,0-1-258,0 1 0,-1 4 0,-1 3 0,0 0-129,4 1 129,-5 4-258,1 2 129,0 5 0,0-2 0,0 1 0,-2 3 0,2 4 0,-1 4 0,1 2 129,-1 7-129,1 3 0,3 9 0,-2 3 0,3 9 0,1 2 0,-1 6-129,2 12 129,-2-15-129,2 15 0,0 0 0,-8-14 0,8 14 0,0 0 129,0 0-258,-11-14 258,11 14-129,0 0 0,0 0 129,0 0 0,0 0 0,0 0-129,6 1 129,-6-1 0,14 6 0,-14-6 0,13 2 129,-13-2-129,18 0 129,-8 0-129,3-5 129,1 0-129,3-2 0,-1 1 258,4-2-258,1 5 0,4-3 129,1-2-258,2 5 129,2-2 129,4-2-129,2 3 129,1-1-258,1 0 258,0-2-129,1-1-129,1 0 258,-2-1-258,-3 2 129,4 0 0,-2 1-129,-1 0 129,1-1 0,-3 2-258,3-3 258,2 5 0,0-3-129,0-1 129,4 3 0,3 0-129,3 0 129,5 3 0,1 1 0,4 0 129,1 0-129,1 0 0,0-3 0,0-2 129,-1-1-129,4 3 0,3-4 0,3 2-129,3 1 129,1 1 0,0-1 0,2 4-129,-2 1 129,2-1 129,-4 0-129,-1 0 0,-1-2 0,0-6 129,2 3 129,2-2-516,-1-3 258,2 1 0,-3 4 0,4-2 258,-3 3-258,-3 2 0,-1 1 0,0-3 258,-2 4-258,-1 0 0,2 2 129,-6 1-129,0 1 0,-3 0-129,-4 5 129,-3 0 0,-5-5 0,-3 6 0,-8 2 0,-3 1 0,-5 0 0,-3-1 129,-5 0-258,-5-2 129,-5 2 0,-3 1 0,-7-13 129,7 22-258,-7-11 129,0 0 0,0 2 0,-3 0 0,1 2 0,-4 1 0,3 2 0,-1 3 0,0 1 129,0 5-258,0 4 258,1 3-129,-1 11-129,1 5 258,1 4-129,0 7-129,2 7 129,0 0-129,0 4 129,0 4-129,5 2-129,-1 3 129,0 3 0,2 2 129,0 6-129,1 2 0,1 5 129,2-1-258,-1 2 258,3 0-129,0-1 0,-3-2 0,4-2 129,-4-4 0,-1-7 0,1-4 0,-4-7 0,0-8-129,-1-4 129,-3-8 0,0-8 0,-1-5 0,0-10-129,0-5 258,0-5-129,0-8 0,0-12 0,0 13 129,0-13-129,0 0 129,0 0 0,0 0 0,0 0 0,0 0 0,0-13-258,-6-9-1677,4 7-2967,-1-6-516,2-3-645,1 2 1</inkml:trace>
  <inkml:trace contextRef="#ctx0" brushRef="#br0" timeOffset="79674.5571">19337 8274 3096,'-5'38'4386,"4"-6"-387,-11 2-1935,5 2-1290,3 10 0,-3-4 0,7 8 129,0-8-129,13 8 129,-8-8 0,10 8-258,-7-9-258,5 0-387,-2 6-1806,-2-1-2838,-9-8-258,0 5-645</inkml:trace>
  <inkml:trace contextRef="#ctx0" brushRef="#br0" timeOffset="81274.6486">19434 5231 5031,'37'-6'5418,"-17"6"-258,-5 4-387,10 18-2967,-16-11-645,8 15-516,-9 3 0,1 10-258,-7 0 0,-2 2-129,0 1 129,-1 0-129,-7-1 0,0 1 0,-5-4-129,3-4 129,-1-5-129,1 1 0,-1-7-129,4-2 129,-2-4 0,2-6 0,7-11 0,-11 19-129,11-19-129,0 0 0,-10 8-129,10-8-516,0 0-645,-23 0-3741,23 0-387,-12-8-129,12 8-645</inkml:trace>
  <inkml:trace contextRef="#ctx0" brushRef="#br0" timeOffset="81643.6697">19292 5646 5289,'11'-7'5805,"-11"7"-258,15 5-645,-15-5-3096,10 31-387,-10-11-645,6 15-258,-6-3-129,5 6 0,-5-2 0,3-3 0,-1-7-129,0-3 0,3-5 129,-5-18-258,11 16 0,-11-16 129,22 0-129,-10 0 0,4-5 0,2 1 0,0-2-258,1 4 0,0 2-258,-8-1-774,8 10-3612,-19-9-903,11 23-258,-11-11-645</inkml:trace>
  <inkml:trace contextRef="#ctx0" brushRef="#br0" timeOffset="82778.7347">19833 2798 9159,'12'46'6063,"-11"-6"-903,2 21 387,-3-1-4902,0 9 0,-9-4-129,-3 1-129,-1-8-129,0-9-387,-2-6 129,3-10-258,3-5-129,-1-14-258,10 7-2193,0-21-2064,0 0-387,9-6-387,6-4-258</inkml:trace>
  <inkml:trace contextRef="#ctx0" brushRef="#br0" timeOffset="83029.749">19905 3395 9933,'-4'27'5418,"-2"-7"-387,-9-15-129,3 19-3999,-9-12-258,2 1 0,-7-9-258,3 1 0,-2-12-129,5-7-129,-1-11 0,5-4-129,3-3 129,0 1-129,7 2-258,1 0-129,4 12-129,-3-5-903,4 22-3741,0-16 0,0 16-516,0 0-258</inkml:trace>
  <inkml:trace contextRef="#ctx0" brushRef="#br0" timeOffset="83530.7777">19794 2309 12513,'19'31'5031,"-12"-4"258,6 11-774,-8-4-4257,4 6-387,0-6 258,0-8-516,0-2 387,3-9 0,0-10 0,3-5 0,2-7 0,1-8 0,-2-1 0,2-1 0,-4-1 129,-1 2-258,-3 6 258,-10 10-129,18-10 0,-18 10 0,12 3 0,-12-3 0,13 12 129,-13-12 0,16 9 0,-16-9 0,20-7 0,-12-13-129,-1-4 0,-2-7 258,-4 0-387,-1-6 0,0 11-1548,-13-4-2967,6 14-387,-7-1 129,14 17-1161</inkml:trace>
  <inkml:trace contextRef="#ctx0" brushRef="#br0" timeOffset="83757.7907">20229 2263 10449,'36'42'5418,"-15"-13"-903,-9-8 387,6 1-4644,-8-2 129,-3-8-1290,4 5-1419,-11-17-2451,0 0-258,-1-20-387,-4 1-258</inkml:trace>
  <inkml:trace contextRef="#ctx0" brushRef="#br0" timeOffset="83882.7978">20159 2119 9288,'-28'-38'5289,"28"38"-387,-5-14-645,5 14-5805,0 0-2451,11 3-645,3 4-774,-1-4-258</inkml:trace>
  <inkml:trace contextRef="#ctx0" brushRef="#br0" timeOffset="84386.8266">20393 2196 9159,'24'45'5418,"-6"-22"-387,-6-5-387,13 5-3483,-17-6-258,5 0-645,-13-17 129,12 7-129,-12-7-129,0 0 0,0 0 0,9-8 0,-7-3 0,2-2 258,-4 13-258,15-15-129,-15 15 0,21-17 129,-10 11-129,6 3 129,-3 1-129,4-1 129,-1-3-129,1 1 0,-2-2 0,1-6 0,-3-3 0,-1-4-129,-4-6 129,-5 1-129,-3-4 0,-2 0 0,-8 4 0,-5 10 0,1 15 0,-1 3 0,1 15 129,5 7-129,6 12 0,2 9 129,12 1 0,4-4-129,11-2-903,-9-7-3999,13 0 387,-5-16-1032,5-2 0</inkml:trace>
  <inkml:trace contextRef="#ctx0" brushRef="#br0" timeOffset="85741.9041">20260 10297 10062,'0'0'5418,"-21"3"-129,-2-24-1419,-6 2-3225,-19-14-258,1 3 258,-13-15-129,1 0 0,-4-2-129,6 1 0,2 3-129,10 9 0,8 7-129,6 7 0,6 6 129,9 5-129,3 1 129,13 8-258,-14-5 129,14 5 0,0 0 0,0 0 0,0 0-129,0 0 129,0 0-258,0 0 258,0 0-129,0 0 0,0 0 0,0 0 0,0 0 0,0 0 0,0 0 0,0 0-129,0 0 129,0 0 0,0 0 0,0 0 0,0 0 0,0 0 0,0 0 0,0 0 0,0 0 0,0 0 0,0 0 0,0 0 0,0 0 0,0 0 0,0 0 0,0 0 0,0 0 0,0 0 0,0 0 0,0 0 0,0 0 0,-8 6 0,8-6 0,0 11 0,0-1 129,-1 7-258,1 4 129,0 8 0,0 4 0,1 0 129,0 0-129,1-3 0,-2-4 129,0-6-129,0-1 129,0-19-129,0 0 0,0 0 0,-9-7 0,5-13 0,0-6 0,0-3 129,-1-7-258,2-3 258,-4 0-258,5 5 129,-1 3 0,2 9 0,0 1 0,1 6 129,0 5-129,0 10 0,0 0 129,5-12-129,-5 12 129,16-2-129,-5 2 0,5 0 0,3 0 129,2 0-129,6 2 129,-1 0-129,1 2-129,-3-1 0,5 2-387,-12-14-1290,9 9-3741,-14-8-387,-1 1-387,-4-7-516</inkml:trace>
  <inkml:trace contextRef="#ctx0" brushRef="#br0" timeOffset="90707.1881">20934 10164 8643,'31'-29'5805,"-25"14"-516,-7-10-1032,-12 15-3612,-15-6-387,-5 9 0,-3 2-258,-4 5-129,5 3 129,4 9 0,6-1 129,12 7 0,8 3 129,5 1-129,9-2 129,11 5-129,1-7 0,6 1 0,0 3-129,-1 1 129,-6 2-129,-7 2-129,-10 3 129,-5-6 0,-15 2-258,-10-6-258,-2 6-1548,-7-14-3225,-1-4 0,3-8-645,7-4-129</inkml:trace>
  <inkml:trace contextRef="#ctx0" brushRef="#br0" timeOffset="91094.2103">21155 10265 5031,'11'-40'5289,"-19"21"-258,-10 6-516,-7 5-4128,-5 8 0,-1 8-129,4 13-129,5 8 129,7 5 0,10 3 258,5-3-129,6-1 0,7-13 129,8-7-258,-1-12 0,1-1-129,-1-14-129,-1-1 129,-4-2-129,-2 2 0,-4-1 0,-9 16 0,11-10 129,-11 10 0,2 17 129,0 4-129,-1 4-258,1-2-516,7 12-1419,-5-16-2838,11-4-387,3-10-645,3-12 130</inkml:trace>
  <inkml:trace contextRef="#ctx0" brushRef="#br0" timeOffset="91342.2245">21404 9831 7482,'10'6'5805,"-7"23"-387,-1 11-387,-2 4-3999,4 17-387,-3 5 0,3 6-387,1-3 129,2-2-258,1-9 0,-2-6-129,5-6-387,-7-22-1032,9-9-3741,-13-15-258,10 0-516,-5-14-258</inkml:trace>
  <inkml:trace contextRef="#ctx0" brushRef="#br0" timeOffset="91582.2382">21710 9837 6708,'20'53'5547,"-15"-13"-129,3 10-387,-4 2-4257,2 11-258,-4 1-129,2 1-387,0-2-129,1-19-645,8-3-3999,-4-8-516,5-15-516,0-14 0</inkml:trace>
  <inkml:trace contextRef="#ctx0" brushRef="#br0" timeOffset="91727.2465">21902 10161 7353,'-31'-24'5805,"5"22"-258,-8 2-387,-3 0-4386,-7 4-1161,-10-3-3741,7 3-903,7 1-516,10-5-645</inkml:trace>
  <inkml:trace contextRef="#ctx0" brushRef="#br0" timeOffset="92342.2817">22203 9876 9030,'11'-10'5676,"-5"30"-129,-6 11-387,4 11-4386,-4 7-387,0 12 0,0 12-129,0 3 0,0-7 0,0-1-129,3-5 129,1-12-129,0-10-129,-2-15 129,-2-26-129,0 0 0,10-12 0,-6-18 0,2-8 0,2-7 0,3-2 129,5 1-129,3 10 0,7 10 129,2 9-129,1 10 0,1 11 0,-1 14 0,-2 9 0,-5 9 0,-9 1 0,-8 2 0,-5 3 0,-12-9 0,-8-8-129,-10-13 129,-4-7-387,-6-8 129,3-4-903,-13-17-3612,17-5-903,4-5-129,10 5-516</inkml:trace>
  <inkml:trace contextRef="#ctx0" brushRef="#br0" timeOffset="92674.3007">22517 10213 5160,'30'66'5934,"-18"-29"-774,-3 2-129,-1 0-3354,-6-13-1032,5 3-129,-7-8 0,2-10-129,-2-11-129,0 0 129,8-21 0,2-3-129,-1 0 129,6-1-129,4-7 0,0 3-129,3 3 0,-2 6-129,0 8 129,2 0 0,-3 4-387,-4-6-387,5 14-2967,-20 0-1677,14-7-387,-14 7-516,13-17 130</inkml:trace>
  <inkml:trace contextRef="#ctx0" brushRef="#br0" timeOffset="92875.3122">22910 10277 5547,'9'69'5805,"-4"-38"-258,-1-3-774,1-8-2967,-3-8-2193,-2-12-1935,11 0-2451,-10-19-516,0-12-645</inkml:trace>
  <inkml:trace contextRef="#ctx0" brushRef="#br0" timeOffset="92982.3183">22908 10081 2451,'-5'-21'4386,"5"21"-3741,7 9-516,-7-9-3870,17 32-128</inkml:trace>
  <inkml:trace contextRef="#ctx0" brushRef="#br0" timeOffset="93515.3488">23311 10195 5160,'0'-11'5805,"-12"-7"-258,-1 17-645,-7-5-3612,5 12-387,-11 7-258,5 5-129,0 10-387,6 9 0,4 1-129,9 3 0,5-4-129,10-6 129,11-9-129,0-3 129,6-19 0,0-12 129,1-17-129,-3-13 0,-3-13 0,-6-9 129,-2-5-129,-4-3 0,-5-2 0,-3 5 129,-4 7-129,-1 5 0,0 16 0,-4 15 0,-4 11 129,-5 15-129,1 6 129,-3 16-129,1 10 129,1 14 0,-3 3-129,5 2 0,2 5 129,9 2-129,2 4 0,10-3 0,3-3 0,5-6 0,6-9-129,0-8-129,4-5-129,-3-24-645,6 6-1032,-4-17-2967,0-11-387,-7-6-387,4-3 130</inkml:trace>
  <inkml:trace contextRef="#ctx0" brushRef="#br0" timeOffset="94294.3933">23708 10169 5547,'0'0'5676,"12"-12"-645,-12 12 0,0 0-3612,0 0-516,-9 0-387,-7 4-258,-2 6 0,-3 4-129,0 6-129,2 5 0,5 5 129,8-3-129,3 0 0,3-4 0,7 0 129,4-14-129,6-1 129,-1-8-258,1-6 129,-4-5-129,-1-6 0,-1-3 129,-3-1 0,-1 7 0,-2-1 0,-5 15 129,6-15 0,-6 15 0,0 0 0,9 15 0,-4 9 0,-1 3 0,1 6 0,0 11 0,-3 4 0,2 1 0,-3 8 0,-1-2 0,0-3 0,-5-2-258,-1-6 129,-5-12 0,-2-5 0,1-7-129,-2-9 129,0-11-129,3-12 129,2-7 129,4-6-129,4-6 0,2-1 0,9-10 129,5 0-129,5 1 0,8 0-129,4 2 129,1-3 0,2-1 0,-4 1-129,-4 4 0,-3 4-129,-7 1 258,-7 4-258,-7 10 129,-3 7 129,0 12-258,-16 0 258,3 9-129,1 8 258,3 4-129,3 9 0,6-7 129,2 7-129,13-3 0,8-1-129,7 5-1032,-4-9-3612,12 0-516,0-9-387,0-4-387</inkml:trace>
  <inkml:trace contextRef="#ctx0" brushRef="#br0" timeOffset="111722.3901">14527 9818 1935,'0'0'5418,"-10"10"-516,10-10 0,-23-9-3483,23 9-516,-11-16-129,8 6-258,-3-6-129,6 4 0,-1-6 129,1 3-258,5-3 129,7 8 0,0-2-129,8 10 0,0 1 0,2 1-258,1 18 129,-2 7 0,-2 9 0,-2 6 0,-4 11 129,-5 2-258,-8 4 0,-4-1 129,-9-10-129,-4-2 0,-2-13 0,-2-6 0,-1-13 129,4-7-129,3-8 129,6-14 129,8 0-129,1-2 0,6-5 0,11 8 129,3 5-129,6 4 0,2 7-129,3 2 0,0 9-258,0 0-129,4 17-1806,-9-13-2709,-3-5-645,-3-3-129,-5-7-645</inkml:trace>
  <inkml:trace contextRef="#ctx0" brushRef="#br0" timeOffset="112198.4174">14873 9868 7611,'15'54'5805,"-9"-23"-387,-2 8-516,0-3-4257,1-4-387,-4-6-129,-1-5-516,1-9 258,-1-12-129,6-8-129,-2-18 0,3-6 0,-2-9 258,3-3-129,-1 0 258,-1 1-129,-2 9 258,0 5 129,1 10 0,-2 6 129,-3 13-129,11 0 0,-2 15 0,-1-2 0,4 1 0,-1-2-258,1-1 0,1-6 0,2-6 0,0-14-258,-2-10 258,1-1 0,-1 1-129,-1-1 129,-1 2 0,-2 4 129,-9 20-129,16 0 387,-9 17-258,-3 15 0,5 4 0,-5 5 0,3 6-129,0 1 0,-2-9-516,10 1-3096,-6-14-1290,0-14-516,3-9-645</inkml:trace>
  <inkml:trace contextRef="#ctx0" brushRef="#br0" timeOffset="112506.435">15313 9881 7611,'12'68'5547,"-7"-36"-258,3-2-387,6-1-4644,-13-9 0,1-6-258,-2-14 0,0 0 129,12-12-258,-4-10 129,3-6-129,2 1 129,-3-2 0,4 6 129,-4 0 0,-10 23-129,15-10 129,-15 10 0,13 24-129,-8 2-258,6 9-1290,-5-9-3354,5 0-387,0-8-258,3-12-258</inkml:trace>
  <inkml:trace contextRef="#ctx0" brushRef="#br0" timeOffset="112798.4517">15700 9682 6966,'1'32'5547,"-5"-2"-387,-4 8-258,3 2-4644,2 4 129,3-2-129,4-4 129,12-10-258,7-8 129,4-17 129,9-3-129,-3-16 0,0-11-129,-10-10 0,-2-4-129,-12-3 129,-9 5-129,-5 3-129,-16 2-129,-5 13-516,-14 1-903,7 18-3354,0 7-387,4 16-129,7 5-387</inkml:trace>
  <inkml:trace contextRef="#ctx0" brushRef="#br0" timeOffset="113176.4733">15967 9999 5160,'36'0'5805,"-16"4"-645,-3 7-258,-2-4-3612,-1 20-774,-14 2 0,0 7-258,-11-5 0,-2 3-129,-5-5-129,0-1 129,0-9 0,6-5 387,12-14-258,-10 0 0,10-9 0,8-1 0,6-5 129,7 0-129,5 3-129,5 0-129,2 10-129,-3-2-129,2 5-387,-16-5-1806,6 4-2709,-8-1-258,-3-3-387,-11 4 0</inkml:trace>
  <inkml:trace contextRef="#ctx0" brushRef="#br0" timeOffset="113929.5164">16346 9756 8385,'8'26'5676,"-2"-1"-387,-2 7-387,2 2-4257,-2 3-387,-1 2-258,3-1-516,-6-14-1161,14 0-3354,-4-7 0,0-15-516,3-2-387</inkml:trace>
  <inkml:trace contextRef="#ctx0" brushRef="#br0" timeOffset="114054.5235">16469 9962 6063,'1'-37'5934,"-7"26"-516,-9 0-387,15 11-3225,-35 0-774,15 0-645,-6 0-903,-7-6-2451,12 6-2193,3 0-387,18 0-387</inkml:trace>
  <inkml:trace contextRef="#ctx0" brushRef="#br0" timeOffset="114254.535">16633 9656 6450,'13'48'5934,"-8"-9"-516,-2 2-387,1-3-3612,-2 7-1419,-2-2-645,9-2-3741,-5-2-645,2-10-645,3-10-258</inkml:trace>
  <inkml:trace contextRef="#ctx0" brushRef="#br0" timeOffset="114554.5521">16836 9686 8514,'27'34'5547,"-15"-5"-387,1 6-258,0 1-4644,-2 5 258,-2-2-516,0 0-129,-1-1 129,3-6 0,-3-8 0,-1-5 129,-3-7-129,-4-12 0,-12 0 129,-8-8 0,-6-6-129,-8-2 129,1 2-129,-1 1-129,4 3-258,0 0-516,20 10-3483,10 0-903,-10 6 0,10-6-903</inkml:trace>
  <inkml:trace contextRef="#ctx0" brushRef="#br0" timeOffset="115099.5833">17017 9959 6063,'39'-3'6063,"-22"5"-774,2 8-129,-11 4-3999,7 12-258,-10-2-387,0 4-387,-5-2 129,-5 2-258,-3-3 0,-2-5 0,1-8-129,9-12 129,-16 7 0,16-7-129,0-6 129,0 6 0,10-15 129,7 7-129,0 3 0,4 4 0,4 0 0,1 1 129,-2 0-258,-1-2 0,4-2-129,-4-5 0,2-4-258,-3-8 387,-2 0-258,-1-7 258,-1 2-129,-2-1 258,-8 4 0,3 8 129,-7 3 129,-4 12 0,0 0 0,0 10-129,-1 11 258,-2 9-129,-3-1 0,6 0-129,0 0 129,6-3-258,7-6 129,6-8 0,4-12 0,4-12 0,-4-8-258,-2-6 258,-8-3-258,-8-8-129,-5 4-258,-20-9-1161,-8 15-3354,-14 7-387,-4 4-129,-5 5-645</inkml:trace>
  <inkml:trace contextRef="#ctx0" brushRef="#br0" timeOffset="115638.6141">17753 9793 6966,'23'6'5418,"-17"15"-129,2 11-387,1 13-4128,-3-1-258,4 5-516,0 5-516,-7-16-1161,6 2-2967,3-13-645,3-11-387,-1-9 387</inkml:trace>
  <inkml:trace contextRef="#ctx0" brushRef="#br0" timeOffset="115766.6215">17921 9997 6708,'-27'-25'5418,"11"23"-258,-4 2-387,-3 2-5160,-6 11-3741,8-4-645,6 0-516,15-9-387</inkml:trace>
  <inkml:trace contextRef="#ctx0" brushRef="#br0" timeOffset="116410.6583">18028 9860 5289,'28'0'5547,"-11"7"-516,1 9-258,2 11-4128,-7-4 129,0 12-387,-7 1-129,-3 8 0,-8-1 0,-5 2-129,-7-7 129,-2-6-129,-5-9 129,2-6 0,-1-12-129,8-5 129,3-2-129,12 2 129,-4-22 0,4 22-129,19-15 0,2 9 0,3 5-129,4 1 129,0 5-258,-2 2 0,-1 2-129,-8-6-258,4 9-645,-21-12-387,25 1-1161,-25-11-516,9 9 129,-9-17 258,0 18 1032,6-17 903,-6 17 903,14-11 1032,-14 11 1548,13-4 387,-13 4-258,20 0-387,-20 0-774,24 0-516,-13-3-258,8 1-387,-2-5-129,5-2-129,-2-4-129,-3 1 0,0-1 0,-5 2 0,-12 11-129,8-13 129,-8 13 129,-17 0-129,-2 5 129,1 7 0,-4 5-129,4 3 258,3 2-129,5 4-129,8-4-129,2-9-387,15 8-1806,5-10-2451,7-10-258,5-1-516,2-14 1</inkml:trace>
  <inkml:trace contextRef="#ctx0" brushRef="#br0" timeOffset="116599.6691">18780 9825 6837,'0'0'5547,"-17"7"-387,-6 1-258,-5 1-4773,-6-6-645,6 5-3483,-7 0-903,1-3-258,5 0-516</inkml:trace>
  <inkml:trace contextRef="#ctx0" brushRef="#br0" timeOffset="118573.782">15029 10522 6966,'0'0'5805,"0"0"-516,0 0-258,0 0-3870,0 0-645,-10 7-129,5 6-129,-3-1-129,1 12 129,-4-3 0,4 6 0,-1-1-129,2 6 0,-2-3 129,1 5-258,1-1 129,1-6 0,-1 1 0,3-4-129,-1-6 129,3-2 129,1-16-129,0 14 258,0-14-258,10 4 129,-10-4 0,25 0 0,-5-6 129,4 2-258,3-4 129,2 7-258,3-6 258,0 4-258,2-3 129,-1 1-129,-1 3 129,-1 1-129,-5 1 129,0 0 0,-7 0 0,-1 0-129,-7 0 0,-11 0 129,17 0-258,-17 0 129,0 0 129,10 5-129,-10-5 0,0 0 129,0 0-129,0 0 0,7 14 129,-7-14-129,0 0 0,0 0 0,0 0 0,0 0 0,0 0 0,0 0 0,0 0 0,-4 19 0,-3-8 0,-3 1 129,-1 2-258,-1 3 129,1-2-129,0-1 258,2-2-129,9-12 0,-14 13 0,14-13 0,0 0 0,0 0 0,-11 7 129,11-7-129,0 0 0,0 0 0,0 0 129,7-8-129,-7 8 129,21-19-129,-9 8 129,8-7-129,-1 1 0,-1-2 0,2-5 0,-4 1 0,-3-4 129,-5 1-129,-3 2-129,-5-3 129,-3 5 0,-8 7 129,-7 1-129,0 1 0,-5 6-129,0-1 129,3 3-129,-1 3 0,4 2-129,4-8-387,13 8-645,-22-3-3483,22 3-774,0 0-774,0 0-258</inkml:trace>
  <inkml:trace contextRef="#ctx0" brushRef="#br0" timeOffset="119259.8213">15856 10524 8514,'0'-14'5676,"3"35"-516,-1 9-129,-3 6-4257,1 17-516,0 4 0,0 4 0,0-5-129,1 0 129,0-18 0,4-8-258,-3-13 129,-2-17 0,11-14-129,-8-15 129,0-8-258,-1-9 129,0 1 0,2 3 129,-2 1-129,2 9 0,-2 11 129,4 9-129,-6 12 0,12 0 0,-5 12 0,1 7 0,0 4 0,1-5 0,1-1 0,-10-17 0,20 9-129,-10-9 258,1-17-129,2-9-129,-2 2 129,1-3 0,0 3 129,0 5 0,-2 2-129,0 12 129,3 8-129,-3 13 129,0 8-129,1 14 0,0 1 129,0 3-387,1 7 0,-6-14-774,11 2-3612,-9-11-774,2-10-258,-10-16-516</inkml:trace>
  <inkml:trace contextRef="#ctx0" brushRef="#br0" timeOffset="119574.8393">16288 10730 8643,'19'46'5676,"-13"-24"-516,1-4-258,-5-3-4515,2-2-129,-4-13-129,0 0 0,0 0-258,15-10 387,-8-2-387,4 1 516,-1-2-258,2 8 129,-2 5 0,3 4-129,-3 9 258,1 5-129,-4 1 129,0-1-387,-2 4 129,0-7-258,1 0-258,-6-15-903,4-6-3999,-4-8 0,4-5-774,-2-4-129</inkml:trace>
  <inkml:trace contextRef="#ctx0" brushRef="#br0" timeOffset="120429.8882">16632 10922 2967,'0'0'5934,"0"0"-516,0 0-129,0 0-2064,0-12-2193,13 7 0,-5-8-516,7 3-129,-3 0-129,6 10 0,-4 0 0,2 10-129,-3 7 0,-4 7 0,-4 6-129,-5 6 0,0-1 0,-6-1 129,-7-7-258,-1-7 129,-2-9 0,2-11 0,3-6 0,3-8-129,7-6 0,1-6-129,10 5-258,1-12-645,19 17-2967,-4-2-1032,8-1-516,4 2-258</inkml:trace>
  <inkml:trace contextRef="#ctx0" brushRef="#br0" timeOffset="120710.9043">17079 10711 2709,'20'-49'5805,"-20"33"-129,0 16-258,-18-7-2838,14 25-645,-21 0-645,10 14-645,-5 5-258,8 6-129,2 1 0,8-3-258,5-7 129,13-6-129,9-10-129,4-10 129,2-8 0,0-17 129,-3-9-387,-4-6 387,-7-4-387,-8-6 129,-8 3-129,-7-4-258,-5 17-1032,-23-1-2838,9 13-774,-4 10-645,4 4 0</inkml:trace>
  <inkml:trace contextRef="#ctx0" brushRef="#br0" timeOffset="121097.9264">17275 10865 9933,'47'-22'5547,"-26"11"-387,-2 11-1419,-4-8-3225,0 8-129,-15 0-129,13 4-129,-10 14-129,-1 4 0,-2 0 0,0-1 0,0 4 129,0-4 0,0-2 0,0-3 0,0-16 0,5 14-129,-5-14 129,12 15 0,-12-15 0,11 4-129,-11-4 129,7 10-129,-7-10 0,-3 22 0,-10-12 0,-4-4 0,-3 7-129,-3-6-387,0 5-1032,-7-7-3612,7-5-129,1-7-516,8-4-258</inkml:trace>
  <inkml:trace contextRef="#ctx0" brushRef="#br0" timeOffset="121678.9596">17589 10502 8127,'25'34'5676,"-17"-11"-387,2 7-129,-3-1-4644,2 8 0,-3-3-129,-1 7-387,5-3 129,-2-1-129,3-6-258,-5-14-1290,15 1-3225,-10-12-516,5-5-387,-4-8-258</inkml:trace>
  <inkml:trace contextRef="#ctx0" brushRef="#br0" timeOffset="121806.967">17796 10751 7740,'-14'-26'5547,"-4"15"-258,-4 11-1419,-10-3-2967,9 3-258,-8 0-1032,-4-6-2064,9 6-2451,9 5-387,5-1-645</inkml:trace>
  <inkml:trace contextRef="#ctx0" brushRef="#br0" timeOffset="122194.9891">17907 10483 3225,'14'-1'5418,"2"7"-129,-3-4-387,0 3-2838,-1-5-1032,8 12-258,-6-4-258,4 12-129,-5 3-129,0 11 258,-10 7-129,0 7-129,-4-5 0,-9 2-258,-4-4 129,-3-7-129,-1-9 129,0-7 0,4-12 0,14-6 129,-14 0-129,14 0 0,5-13 0,7 5-129,8-4 129,3 5-387,7-3 0,0-2-387,6 12-1677,-6-7-2709,0 1-516,-2-7-129,-3-2-258</inkml:trace>
  <inkml:trace contextRef="#ctx0" brushRef="#br0" timeOffset="122474.0051">18301 10580 6063,'0'-12'5805,"0"12"-387,0 12-387,-5 22-3354,-6-8-903,5 11-387,-2 3 0,7 1-387,1-2 129,1-5-129,13-6 129,5-12-258,6-9 129,3-12 0,-1-15-129,-4-9 258,-5-5-129,-5-7 0,-11 0-129,-3 0 258,-16 0-129,-6 10-258,-4 10-258,-7-4-1290,8 15-3225,2 6-129,6 4-516,18 0-516</inkml:trace>
  <inkml:trace contextRef="#ctx0" brushRef="#br0" timeOffset="122707.0184">18603 10482 5676,'0'42'5547,"-2"-11"-258,0 8-516,2 10-3870,0 0-258,1 5-387,5-7-258,1-13-516,9 4-1161,-10-15-3225,9-14-129,0-9-645,-2-17 388</inkml:trace>
  <inkml:trace contextRef="#ctx0" brushRef="#br0" timeOffset="122986.0344">18715 10539 3870,'6'-12'5547,"9"24"-258,-7 9-258,0 4-2580,6 15-1806,-8 1-258,2 1-258,-2-3-129,0-6-129,0-3 129,-3-8 0,-3-22 0,0 0-129,3-10 0,-3-14 129,-7-4-129,-5-3 129,-1-4-129,-4 6 0,-1 8 129,-3 7-129,3 8-258,-4-4-1032,9 10-3225,1 2-387,12-2-387,-10 14 0</inkml:trace>
  <inkml:trace contextRef="#ctx0" brushRef="#br0" timeOffset="123172.045">18982 10247 2322,'-7'21'5031,"-19"-1"-4902,1-11 0,-1 5-2580,-8-14-2580</inkml:trace>
  <inkml:trace contextRef="#ctx0" brushRef="#br0" timeOffset="130489.4636">19991 9474 774,'-10'0'4773,"10"0"0,0 0 0,1 12-3225,-1-12 0,0 0-258,0-10-258,0 10-129,6-12 0,6 5-129,-6-5-258,9 3 0,-1-5 0,6 3-387,0-1 129,3 5 0,-2-3-129,6 9 129,-1-3-129,-1 4 0,-3 0 0,-2 0 0,-3 5 0,-2 3-129,-15-8 0,16 20 0,-15-6-129,-1 5 258,-8-2-129,-3 4 0,-4 2-129,-2 4 129,-1-2 129,-2 0-129,0 1 0,5-7 0,-2 4 0,6 1 129,0-7-129,8-3 0,0 1 129,3-1 0,6-3 0,8 2 0,5-5 0,2-4 0,5 4-129,0-3 129,-1-3-129,1-2 0,-3 0 0,-3 0 0,-2-2-387,-18 2-387,23-6-1806,-23 6-2580,7-15-387,-7 15-645,0-18 129</inkml:trace>
  <inkml:trace contextRef="#ctx0" brushRef="#br0" timeOffset="130712.4763">20326 9575 6837,'-14'3'5676,"0"5"-387,-4-1-258,-4 2-4128,-2 1-516,-5-3-129,0 0 0,-1 3-129,3-7-516,7 4 129,2-7-516,18 0-1548,-12 8-2709,12-8-258,0 0-645</inkml:trace>
  <inkml:trace contextRef="#ctx0" brushRef="#br0" timeOffset="131198.5041">20420 9550 6708,'14'33'5547,"-10"-14"-258,0 1-258,-8 4-4386,4 2-129,0-4-387,-1 3 0,-1-6 0,-2-2 0,4-6-129,0-11 129,0 0-129,9-5 258,1-8-258,0-7 129,4-2-129,-1 1 0,2 1 0,0 6 258,-2 2-129,2 12 0,-1 0 0,2 17 129,-1 9-129,1 3 0,-1 3 0,0-1-258,0 4-903,-11-14-4128,6-8-258,-10-13-387,16-8-387</inkml:trace>
  <inkml:trace contextRef="#ctx0" brushRef="#br0" timeOffset="131822.5398">20821 9533 4902,'6'-12'6063,"3"-8"-516,-9 20-387,0 0-3096,20 0-903,-20 0-387,1 27-516,-1-1-129,1 4 0,1 8-129,-1 0 0,2-1 0,1-3-129,3-3-387,-7-14-903,17 1-2967,-17-18-1032,18 2-387,-9-10-258</inkml:trace>
  <inkml:trace contextRef="#ctx0" brushRef="#br0" timeOffset="131962.5478">20956 9689 7611,'0'-15'5676,"0"15"-129,-21-7-516,-3 5-3999,8 2-516,-10 0-258,-1-7-387,2 7-1032,-11-7-3741,15 2-516,4 0-387,17 5-258</inkml:trace>
  <inkml:trace contextRef="#ctx0" brushRef="#br0" timeOffset="135525.7516">21126 9535 3225,'2'-20'5418,"8"6"-129,-2-1-387,1-2-3741,12 11-258,-5-12 129,5 12-516,-2 3 0,0 10-129,-3 7 0,0 13 0,-6 4-129,-4 6 129,-6 1-129,-4 4-129,-8-6-258,-3-7 129,-2-3 0,-1-11 0,-2-10-129,5-5 258,0-3-258,15 3 258,-11-16 0,11 3 0,3 3 0,10 0 0,6 6 0,2 4 0,4 4-129,-1-4-129,2 8-387,-5-8-2064,3 2-2580,-5-1-258,-2-1-645,2-10 130</inkml:trace>
  <inkml:trace contextRef="#ctx0" brushRef="#br0" timeOffset="135826.7688">21555 9484 7482,'15'5'5676,"-12"16"-258,-3-6-516,-12-2-4515,3 4-129,-5-5 0,1 5 0,4 3-258,3-2 129,6-4 0,0-14 0,21 10 0,-1-10 129,1-1-129,2-3 0,-3-11 0,-1-1-129,-9-1 129,-4 0-129,-6 0-129,-9 5 0,-3 4-516,-13-16-1290,4 22-3225,0 0-258,3 4-387,7 5-129</inkml:trace>
  <inkml:trace contextRef="#ctx0" brushRef="#br0" timeOffset="136076.7831">21776 9365 6321,'19'0'5676,"-2"29"-387,-12 0-258,-5 3-4644,0 6 0,0 1-129,0-2-129,0 2-129,-2-3-129,2-5-645,0-31-1548,3 11-2580,-3-11-387,18-9-516</inkml:trace>
  <inkml:trace contextRef="#ctx0" brushRef="#br0" timeOffset="136322.7972">21942 9360 3096,'12'5'5547,"-8"15"-387,-1 9-129,0 9-3225,-3 1-1161,5 5 0,-5-1-516,0-4 0,1-5-129,0-7 129,1-8-129,-2-19 0,0 0 0,0 0 0,0-17 0,-7-6 0,-3 2-387,-10-13-1161,0 8-3096,0 6-645,0 3-129,3 9 388</inkml:trace>
  <inkml:trace contextRef="#ctx0" brushRef="#br0" timeOffset="136674.8173">22270 9351 7611,'0'0'5289,"0"14"-129,-11-10-387,-6-3-4644,-3-1-129,0 4-1419,-8-1-3096,6 2-774,5 7-129,3-3-258</inkml:trace>
  <inkml:trace contextRef="#ctx0" brushRef="#br0" timeOffset="137273.8516">22156 9651 6321,'3'14'5805,"11"-2"-387,-4-12-258,13 0-4128,-7-10-129,9-3-258,4-4-258,7 2-129,3-7 129,3 5-129,0 0 0,1 3 0,-6 4 0,-4 1-129,-6 2 129,-6 2-129,-7 4-129,-14 1 129,16 0-129,-16 0-129,0 0 129,-7 10 129,7-10-129,-14 13-129,14-13 258,-16 16-129,8-3 0,8-13 129,-5 13-129,5-13 0,0 0 0,11 10 129,-1-13-129,1-5 0,3-12 0,-2 0 0,-2-2 0,0 1 0,-6-3 0,-4-2 0,0 7 0,-9-2-129,-4 11 0,-5 0-258,1 8-645,-16-10-3225,13 12-1161,1 0-516,8 0-387</inkml:trace>
  <inkml:trace contextRef="#ctx0" brushRef="#br0" timeOffset="138230.9063">22749 9156 8127,'30'-25'5934,"-12"15"-516,2 4-129,-4-2-4386,3 7-258,-5-1-387,-1 0-129,-13 2-129,14 8 0,-12 4 129,-2 6-129,-1 6 0,-7 4 0,0 3 129,-2 3-129,-4-4 129,0 0-129,4 1 129,2-7-129,1-2 129,5-5-129,2 0 0,5-2 129,9-1 0,3-3 0,6-5 0,0 4-129,1-5 0,2-5 0,-4 2 0,-3-2-387,-3 0-387,-13-17-1161,-3 17-3483,5-26 0,-5 13-774,-4-4 129</inkml:trace>
  <inkml:trace contextRef="#ctx0" brushRef="#br0" timeOffset="138381.915">22960 9346 8256,'-14'-13'5805,"14"13"-387,-20-5-1161,13 13-2709,-14-8-774,2 10-387,-3-5-129,1-3-516,3 6-387,-4-8-2322,11 0-2451,11 0-129,0 0-645,4-22 517</inkml:trace>
  <inkml:trace contextRef="#ctx0" brushRef="#br0" timeOffset="138693.9328">23022 9249 8385,'18'63'5805,"-8"-26"-387,-4-7-387,4 1-4644,-9-6-129,2-5 0,0-10-258,-3-10 0,10 0 0,0-10-129,4-9 258,-1-3-129,4-1 0,0 1 0,0 9 0,0 6 129,-2 7 0,-1 2-129,-2 15 0,-3 4 0,1 4-258,-8-11-1806,8 2-2967,-10-16-516,23 9-387,-9-18 0</inkml:trace>
  <inkml:trace contextRef="#ctx0" brushRef="#br0" timeOffset="138965.9484">23446 9126 7482,'-8'59'5547,"-2"-22"-129,1-4-516,9 4-4644,-4-3 129,3-2-129,1-13 129,8-6-258,10-9 129,3-4-129,5-8 129,1-6-129,-3-13 0,-4-4 0,-8-2-129,-8 3 129,-4 1-387,-12-2-387,-2 15-2709,-10-6-1677,2 12-387,-1 6-645</inkml:trace>
  <inkml:trace contextRef="#ctx0" brushRef="#br0" timeOffset="139202.9619">23745 9078 5031,'15'53'5676,"-10"-17"-774,2 6-258,-4-2-3870,3 7-1161,-6-11-2322,2-3-2064,6-4-387,0-12-258</inkml:trace>
  <inkml:trace contextRef="#ctx0" brushRef="#br0" timeOffset="139350.9704">23868 9295 2967,'1'-51'5676,"-7"33"129,-8 10-645,-7-1-2322,5 15-1290,-18-1-516,2 4-1032,2 6-2451,-4-10-2580,3 1-387,8-6-645,11-4 129</inkml:trace>
  <inkml:trace contextRef="#ctx0" brushRef="#br0" timeOffset="141221.0774">24162 8917 6063,'9'42'5934,"-7"-11"-387,-1 3-258,2 20-3999,-3-14-258,0 6-516,-3-4-258,0-4-258,1-6-258,-7-16-1290,9 3-3483,0-19-258,0 0-516,0 0-258</inkml:trace>
  <inkml:trace contextRef="#ctx0" brushRef="#br0" timeOffset="141534.0953">24237 8935 4386,'8'-13'5934,"12"13"-516,-11 10-258,0 22-2193,-4-6-2451,2 8 0,-2 7-387,0 5-129,-2-4 129,1-4-129,-2-7 129,2-4-129,-2-8 129,-2-19-129,0 0 0,0 0 0,-12-11 0,2-7 129,-4-1-129,0-2 129,-3 1-129,2 3 0,1 6-258,0-2-516,14 13-2322,0 0-1935,0 0-387,-5 6-645</inkml:trace>
  <inkml:trace contextRef="#ctx0" brushRef="#br0" timeOffset="141922.1175">24326 9157 6450,'19'0'5676,"-6"0"0,-1 3-516,14 6-3999,-13-6-129,4 9-516,-5-2-258,1 5 0,-4 1 129,-2 6-258,-5 1 0,-2 0 129,-5 1-129,-3-5-129,-2-4 129,-1-5-129,0-3 129,11-7-129,-13 0 129,13 0-129,0-15 129,5 3 0,8 2 0,3 1 0,2 1-129,4 2-129,2 3 129,-1 3-129,0 0 0,-3 0-129,0 0 0,-9-5 0,4 0-258,-10-12-645,8 6-2709,-12-10-1419,2-2-129,-3 1-645</inkml:trace>
  <inkml:trace contextRef="#ctx0" brushRef="#br0" timeOffset="142231.1351">24671 9065 7353,'0'0'5547,"5"13"-258,-5-13-258,0 23-4257,0-23 0,-4 27-516,2-15 0,2 5-129,6 0-129,12-6 129,5-4 0,4-3 129,2-4-129,1-7 0,-3-7 0,-2-6-129,-6-2 129,-9-4-129,-8 4 0,-5-2 0,-13 7-258,-11 5-129,-3 11-1032,-15-1-3483,4 5-387,-2 10-387,0 10-258</inkml:trace>
  <inkml:trace contextRef="#ctx0" brushRef="#br0" timeOffset="142701.162">24172 9571 6063,'15'17'5805,"-10"3"-516,-3 5-387,-2 10-3870,0-6-645,0 5-129,-2-5-387,0-3-129,2 3-903,-3-12-3612,3-17-387,11 10-258,0-10-387</inkml:trace>
  <inkml:trace contextRef="#ctx0" brushRef="#br0" timeOffset="142850.1706">24260 9678 7998,'-30'-6'5547,"12"7"-258,-3 1-645,1 9-4902,-12-6-3225,8 1-1548,3-1-258,6-5-645</inkml:trace>
  <inkml:trace contextRef="#ctx0" brushRef="#br0" timeOffset="143442.2044">24270 10003 4128,'0'0'5418,"10"-13"-129,-10 13-387,28-5-3612,-17-6-129,8 11-387,-5-6-258,6 6 0,-4 9 129,1 8-387,-3 3 258,-4 6-258,-5 3 0,-5 3-129,-1-1-129,-11-2-129,-6-2 129,1-8-129,-2-4 0,0-6 129,2-8-129,1-1 129,6-1 0,10 1 0,-3-14 0,3 14 129,11-11 0,4 10 0,1 1 0,2 0 0,2 5-129,-1 3 0,0-1-258,-6-7-774,8 2-3870,-21-2-387,21-5-387,-13-10-258</inkml:trace>
  <inkml:trace contextRef="#ctx0" brushRef="#br0" timeOffset="143829.2266">24515 10135 1806,'43'17'5676,"-17"-13"-645,6-3 0,1 1-2322,-4-12-1677,5 0-258,-11-10-387,-3-3-258,-8 1-129,-6-2 129,-6 5-129,-12 4 129,-5 3-129,-8 11 0,-2 1 0,0 8 0,0 6 129,4 8-129,5 3 129,5 6-258,10 1 0,3-6-387,10 13-1419,5-10-2709,11-5-645,5-4-129</inkml:trace>
  <inkml:trace contextRef="#ctx0" brushRef="#br0" timeOffset="144020.2375">24942 9832 1677,'-53'10'2967,"20"-3"-2967,2 1-258,-7-8-3483</inkml:trace>
  <inkml:trace contextRef="#ctx0" brushRef="#br0" timeOffset="159530.1246">21571 6148 1161,'8'6'4773,"-8"-6"0,0 0-387,13 5-2967,-13-5-645,0 0-129,0 0 0,0 0-258,0 0 129,2-11 0,-1 0 258,-1-6-258,0 4 387,-2-8-387,2 5 0,0-7-129,0 4-129,0-5 0,4 5-129,-1-3 258,2 2-258,-2-3 0,1 1 0,-1-2 0,2-5 0,-3-3 129,1-2-129,-3-4 0,2-3 0,-2-1 0,2-3 0,0 1-129,0 2 0,0-1 129,2 2 129,1 0-129,1 0 129,2 2-258,-1 2 258,0-1-129,0 2 0,-1 0 0,-1 2-129,0 2 0,0 1 129,1-5-129,-6-1 0,3 0 0,-1-1 129,0 1-129,-1-1 0,-1-1 0,0 3-129,0 2 258,-3 4-129,1-6-129,-1 2 387,-2-1-258,3-2 129,-3-2 0,0 1 0,-1-3 0,3 6 0,-5-2 0,1 3 0,1 1-129,-1 0 0,-1 4 0,-1-5 0,2 2 0,0-5 0,-1 3 0,0-3-129,0-2 129,0 2 0,-1-4 129,1 3-258,1 4 258,-1 0-258,-1 0 258,1 3-129,0 2 129,0 6-129,-2 3 0,3 0 258,-2 0-258,0 1 129,0-1-129,0 3 0,0-4 0,-2-3 0,2 4 0,-4-6 0,2 5 0,-1-3 0,-2-1 0,0 3 0,-1-1 0,1 6 0,-2-4 129,3 4-258,-4 3 129,5 5 0,-2 2 129,0 4 0,2-2 0,0 0-129,-1 5 129,0 0 0,-1-1-129,0 0 0,0-1 129,-2 1-258,1-1 258,-1 2-129,-1 2 0,-2 2 0,3 0 129,-3 6-129,2-3 129,1-1-129,-2 0 129,5 0-129,-1-3 129,0 6 0,1-4 0,0-2 0,0 3-129,0 0 129,0-1-129,1 2 0,0-2 0,2-4 0,10-1-129,-18 10 0,18-10-258,-12 0-258,12 0-516,-16 0-3870,16 0-129,0 0-387,0 0-516</inkml:trace>
  <inkml:trace contextRef="#ctx0" brushRef="#br0" timeOffset="159958.1491">20832 3224 11094,'3'10'5547,"-9"11"-645,-10-10 258,2 8-4128,-15-1-387,1 2-129,-5-2-129,1 2-129,-4-1-258,5-3 258,7-2-258,2-1 129,6-5 0,4-1 0,12-7 129,-12 9-129,12-9 258,0 13-129,0-13 0,13 21 0,0-10 0,10 4 0,3 2-258,6 1 129,3-2 129,6-4-258,-2 0 0,-2-2 0,1 0-258,-9-5-129,-2 5-645,-27-10-3096,23 4-1419,-23-4-129,11 17-516,-11-17-516</inkml:trace>
  <inkml:trace contextRef="#ctx0" brushRef="#br0" timeOffset="160611.1864">22014 4399 8385,'28'12'5160,"-9"-7"0,0-5-387,7 0-3612,-10-8-129,8-2-387,-6-9-258,0-3-129,-4 0-129,-3 0 0,-9-3 0,-2 0-129,-9 7 129,-10 1-129,-9 6 0,-4 10 129,-4 1-129,-2 7 129,3 15-258,3 8 258,5 6 0,10 10 129,7 0 0,10 9-129,4-3 0,12-5-129,10-5 258,6-8-258,4-8 0,1-9-129,5-7-129,-5-10-516,8-3-1161,-15-19-3225,6 0 0,-11-11-387,5-1-516</inkml:trace>
  <inkml:trace contextRef="#ctx0" brushRef="#br0" timeOffset="160775.1958">22548 4207 9417,'27'-6'5289,"-27"6"-258,0 0-129,-14-6-4128,-6 3-387,-9 6-1032,-11-3-3870,0 1-387,-4 0-516,3 4-516</inkml:trace>
  <inkml:trace contextRef="#ctx0" brushRef="#br0" timeOffset="162715.3068">18626 3437 9933,'18'19'5547,"-18"-19"-516,0 0 0,0 0-4128,-1 10-258,-24-11 0,-2-4-258,-11-6 0,-4 7 0,-8-4 0,-4 1 0,-1-1 0,-2 3-129,0 0-129,0 5 0,2 0 0,-2 2-129,-1 1 129,2 2 0,0 3-129,1-1 0,3 2 129,0-3-129,5-2 129,2 6 0,3-3-129,2 4 0,5-1 129,3 1-129,2-2 0,3 4 0,-2 1 129,2-2 0,2 1-129,1-2 129,-2 1-129,2 3 0,-2 1 0,0 2 129,1 1-387,2 2 258,-2 0 0,2-3-129,-2 0 258,1 0-129,1 0 0,6-1 0,-4-3 0,5 4 129,-1-3-129,6 6 129,-1 0-258,3-1 129,2 4 129,0-4-129,3 6 0,0-1 0,1 3 0,0-6 0,3 7 0,-1 3 0,0-1-129,1 1 258,0-1-129,0 2 0,1 1-129,0 5 129,2-7 0,1 4 0,-2 3 0,-1 2-129,0 3 0,2-1 129,-2-2 0,0 5-129,2 0 129,-1 0 0,0 0 0,3 0 0,-4 0 0,2-3 0,-2 2 0,1 0 0,-2-1 0,0-3-129,0 1 129,0-3 0,0 1 0,0 1 0,1-2 0,1-1-129,1 0 129,2-1-129,-2-4 129,-1-4-129,2-1 0,-3-3 129,2-2-129,-2 4 129,1-5 0,-1-2 0,3 3 0,-3 6 0,1-3 0,1 1 0,-2 3-129,1-6 129,2 2 0,-1 2 129,0-4-129,1-2 0,3-1 0,-1-2 0,0-7 129,1 0-258,-7-12 258,10 15-129,-10-15 0,0 0 0,13 4 0,-13-4 0,10-7 0,-10 7 129,19-19-258,-8 9 129,5-4 0,-2 0 0,1 4 0,-2 2 129,0-1-129,-13 9-129,16-10 258,-16 10-129,0 0 0,12-3 0,-12 3-129,0 0 129,0 0 0,0 0 0,0 0-129,0 0 129,0 0 0,-5 8 0,5-8 0,-14 17 0,14-17 0,-21 17 0,9-2 0,-1-1 0,1-2 0,1 2 0,0-1 0,2-3 129,0 1-129,9-11-129,-17 15 258,17-15-129,-14 6 0,14-6 0,-19 0 0,19 0 0,-24-20 129,10 5 0,-4-3 0,0-5 0,0 4 0,-1-4-129,0 2 129,3 4-129,1-2 0,1 2-129,4 4 0,-1 4-129,11 9-258,-20-20-516,20 20-2580,-9-9-1935,9 9-387,-8-21-387,8 5-387</inkml:trace>
  <inkml:trace contextRef="#ctx0" brushRef="#br0" timeOffset="163442.3484">16177 5463 9288,'17'27'5805,"-6"-15"-774,-11-12 258,26 9-4386,-14-11-387,4-5-129,-2-9-258,-1-5 0,-1-3 0,0-5 0,-3 2 0,-5 1 129,-4 1-129,-1 3 0,-9 6 0,-8 11 0,-2 3-129,-2 11 0,-6 10 0,3 10-258,2 10 129,5 10 0,3 3 129,10 2-129,5 0 129,7-2 0,9-9 0,7-8 0,6-9 0,1-6-387,7-8-258,-9-17-1419,6-5-3096,-6-12-258,3-5-387,-7-11-129</inkml:trace>
  <inkml:trace contextRef="#ctx0" brushRef="#br0" timeOffset="163623.3587">16645 5005 9546,'-13'17'5805,"-15"0"-645,-3 7-129,-7-2-4386,-6-12-1548,0 9-3741,2-6-258,8-4-645,9-9-516</inkml:trace>
  <inkml:trace contextRef="#ctx0" brushRef="#br0" timeOffset="178894.2322">22711 7461 7353,'11'-44'5676,"-11"16"-258,-4 6-387,-20-3-4515,3 11 129,-13 6-129,-4 8-387,-6 12 129,-1 13-129,1 14-129,8 6 129,6 4 0,9-7 0,7-1-129,13-6 129,5-7 0,11-8-129,7-19 129,3-6-129,1-15 129,3-8-129,-1-9 0,-2-2 129,-6-3 0,-3 10 0,-6 11 0,-11 21-129,13-2 129,-12 16 0,-1 16 0,0 12 0,0 2-258,0-3 0,0-3-387,0-21-1548,0 3-3225,0-20-258,18 4-258,-6-17-645</inkml:trace>
  <inkml:trace contextRef="#ctx0" brushRef="#br0" timeOffset="179475.2654">22761 7320 9546,'36'32'5934,"-21"14"-516,-3 6-129,2 9-4902,-3 2-258,0-1 0,-1-9 0,-2-10-387,0-15 258,3-17-258,0-11 0,3-24-129,-1-8 129,0-9-129,4-1 129,-4-1 0,1 4 0,-4 6 129,-2 8 258,2 11 129,-10 14-129,12 12 129,-11 9 0,2 11 0,0 7-129,5 3 129,0-1-129,5 3-129,5-13 258,6-10-258,6-7 129,4-14 0,-2-14-129,1-12 129,-3-9-258,-5-3 129,-4-4 0,-5 4 0,-9-1-129,-2 4 129,-5 17 0,0 18 0,0 0 0,-6 0 0,2 21 0,2 8 0,2 6 129,9 6-129,6-4 0,4-5 0,7-4 0,2-9 0,3-8 0,-4-11 0,-6-12-129,-7-12 129,-9-4 0,-5-4-129,-14-4-129,-11-3-258,-1 12-903,-17-2-3483,10 10-387,0 7-516,8 9-129</inkml:trace>
  <inkml:trace contextRef="#ctx0" brushRef="#br0" timeOffset="180142.3035">23736 7457 7482,'13'-11'5547,"-19"3"-387,-7 7-129,-14 1-4644,7 5 0,-6 2 0,1 9-129,2 7-129,7 5-129,4 4 0,11-5 129,1-3 0,13 2 0,6-11 0,6-10 0,1-7 0,4-17 0,0-11 0,-2-14-129,-1-14 129,-4-10-129,-4-8 129,-3-2-129,-4 0 129,-5 3-129,-3 7 0,-3 13-129,-1 14 0,0 12 258,-7 17-258,7 12 0,-21 20 129,6 13-129,0 12 258,0 9-129,2 9 129,5 9-129,5 2 0,5-2 129,13-2-129,9-7 0,6-16 0,10-7 0,2-11 0,5-19-129,-2-10 129,-3-13-129,-4-13 129,-9-10-129,-7-1 0,-12-3-129,-7-1 129,-6 10-129,-11 7 0,-6 11 0,-1 12 129,-2 9-129,6 16 129,5 9 0,6 6 129,6 5 129,13-6 0,9 1 0,9-3-129,4-11-387,11-6-3483,-10-10-1161,-1-9-258,-4-6-645</inkml:trace>
  <inkml:trace contextRef="#ctx0" brushRef="#br0" timeOffset="181770.3967">15497 8806 6966,'-20'-31'5418,"7"31"-129,-3 6-387,-3 6-4128,4 13-258,-5 7-258,4 8-129,4 2 0,5 4-129,7-7 0,1 0 258,12-5-516,4-8 258,8-8-129,1-9 0,3-9-129,-1-9 129,2-10-129,-3-10 129,-2-6 0,-4-9 0,-3 1 129,-6 0-129,-3 5 258,-4 5-129,-5 9 0,0 9 129,0 15-129,-14 6 0,6 13 129,1 8-129,1 6 0,2 3 0,4-2-129,0-5-129,11-2 0,1-10-129,8-8-258,-3-9 129,3-7 0,-6-15-129,5-2 0,-10-7 258,1 0 0,-8 1 0,-1 7 387,0 5 258,-1 18 129,0 0 129,0 0-129,3 24 129,2 2-129,7 4 0,0-6-387,2-7-516,6-3-2064,1-14-2064,-5-15-387,1-11-258</inkml:trace>
  <inkml:trace contextRef="#ctx0" brushRef="#br0" timeOffset="181958.4074">15792 8245 3225,'-12'-22'5289,"12"22"0,7 41-516,5 17-2709,3 3-1548,7 14-258,1 9-387,0-3-258,8 6-1161,-10-16-2451,6-16-1032,1-8-129,-4-22 1</inkml:trace>
  <inkml:trace contextRef="#ctx0" brushRef="#br0" timeOffset="182098.4154">15989 8617 6063,'-49'-40'5676,"22"37"-387,4 3-645,-1 7-3870,0 2-1161,14 2-3999,-8 1-774,18-12-129,-14 0-387</inkml:trace>
  <inkml:trace contextRef="#ctx0" brushRef="#br0" timeOffset="182677.4485">15935 8081 4902,'25'21'5805,"-16"21"-516,0 13-129,1 4-3354,5 14-1161,-8-4-129,5 1 0,-3-9-387,0-8-129,0-9 0,-1-14-129,2-15-129,-10-15 0,13-8 0,-8-13 0,3-8 0,-2-2 0,2-1 0,-2 1 258,5 7 0,-2 5 129,-9 19 0,19 0 0,-11 14 0,3 8 0,0 4 0,0 5-129,2-1 129,5-3-258,0-9 258,2-7-387,2-10 258,1-2-258,-4-14 129,1-14 129,-4 2-258,-4-6 258,-4 1-129,-4 4 0,-4 5 0,0 4 258,0 19-129,-15 0 129,6 12 0,3 10-129,3 4 129,3 3 0,0 1 0,7-6-129,6-7 129,2-8-387,0-6 258,-1-6 129,-1-14-387,-6-11 258,-5-2-258,-3-4 129,-7 4-774,-18-9-1032,2 11-2967,-3 7-129,0 4-516</inkml:trace>
  <inkml:trace contextRef="#ctx0" brushRef="#br0" timeOffset="183322.4854">16593 8271 5160,'-33'11'5547,"15"6"-516,0 7-258,5 9-4128,-5-1-129,10 4 129,4-2-516,4-2 0,1-9 0,12-8 0,3-15-129,4-4 129,1-21 0,-2-9-129,-2-11 129,-1-11-129,-3-5 129,-5-7-129,-8-4 129,0-2-129,-5 3 0,-5 5 0,-5 5 0,1 8-129,-2 10 129,3 21 0,0 17 0,3 11 129,4 17-129,2 13 0,4 18 129,0 6 0,8 0 0,4 4-129,7-4 0,4-3 0,6-5-129,3-9 129,4-14 0,0-6 0,-2-11-129,-3-12 0,-6-12 0,-6-10 0,-8-9 0,-11-6-129,-1 6 0,-15-1 0,1 7 129,-5 10 0,4 14 0,2 3-129,7 22 258,7 6 0,5 5 258,13 0-516,10 9-774,-2-8-3612,10-9-129,2-4-645,1-13 129</inkml:trace>
  <inkml:trace contextRef="#ctx0" brushRef="#br0" timeOffset="201935.55">17930 10549 645,'-6'19'4386,"6"-19"387,-14 7-2322,14 6-516,0-13-387,0 0-387,0 0-387,0 0 0,0 0-516,0 0 0,0 12-645,0-12-1677,0 0-2580,0 0-258,0 0-129</inkml:trace>
  <inkml:trace contextRef="#ctx0" brushRef="#br0" timeOffset="204273.6838">18763 11215 3999,'11'0'5418,"-11"0"-129,-10 0-258,-11 0-3741,-14 3-774,-13 5 258,-16-4-129,-3 5-258,-11 0 0,-1 0-129,-1-2 0,12 1 129,8-1-387,13 0 129,10 3-129,10-1 258,7-3-129,8 5 0,6 0 0,6 2 129,0-13-129,14 14 0,10-13 129,9-1-129,9 0-129,11 0 129,14-10-129,5 2 129,6 3-129,0 0 129,-5-1 0,-7 6 129,-12-4 0,-11 4-129,-19 0-129,-24 0 129,-8 0 0,-29 2-129,-19 2 0,-16 2 0,-9-1-258,-12-1-129,-1 14-1935,-7-7-3096,8 9-129,7 4-645,11 9 0</inkml:trace>
  <inkml:trace contextRef="#ctx0" brushRef="#br0" timeOffset="206434.8074">21956 9968 3999,'-30'-5'4644,"9"5"-129,-5 0-3354,-14-2-387,-5-3-129,-5-2-645,-6-6-1161,7 2-1935,7 7-1419,-4-7-129</inkml:trace>
  <inkml:trace contextRef="#ctx0" brushRef="#br0" timeOffset="206685.8217">21825 9871 129,'-45'3'4257,"6"-3"516,6 2-1032,-8-4-4902,-13-8-2580,11 10-645</inkml:trace>
  <inkml:trace contextRef="#ctx0" brushRef="#br0" timeOffset="235011.4419">18683 8213 2451,'-9'16'4773,"9"-16"-258,-11 11-258,11-11-3225,0 0-258,-3 12 258,3-12 0,0 0 0,0 0 129,0 0 0,0 0 0,0 0-129,0 0-258,7 2-258,-7-2-129,0 0-129,12 0 129,-12 0-129,12 0-129,-12 0 129,15-2-129,-15 2 0,17 0 0,-17 0 0,20 0-129,-20 0 129,21 0 0,-11 0 0,2 0-129,2 0 129,-1-2 0,1 2 0,0-1 0,3 1 0,-3 0 0,3-6-129,-2 6 0,2 0 129,-2 0-129,3-3 0,0 1 0,-2-3 0,4 4 0,-2 1 129,0 0-129,1-1 129,0-2-129,1 3 129,-2 0-129,1 0 0,0 0 129,-2 0 0,3 0-129,-2 4 0,2-1 0,1-3-129,-2 1 129,1 3 0,0-2 0,-1-2-129,0 0 258,-1 0-129,-1 0 0,0 0 129,-1 0-258,1 0 258,-1 0-129,-1 0 0,0 0 0,0-2 0,-1 2 0,2-4 0,-2 1 129,1 2-129,-1 1-129,1-1 258,-1-1-129,2 2 0,-4 0 0,3 0 0,-4-1 0,1 1 129,0-4-129,0 3 0,-1-2 0,2 1 0,0 0 0,-1-1 0,2 3 0,-1-5 129,0 5-129,-4-4 0,4 1 0,-13 3 0,17-2 0,-17 2 0,14-3 0,-14 3-129,0 0 129,13 0 0,-13 0 0,0 0 129,0 0-129,0 0-129,0 0 0,0 0 129,0 0 0,0 0-129,1 11 0,-1-11 0,-1 21 129,1-21 0,-10 17 129,4-8-129,3 3 0,3-12 129,-8 13-129,8-13 0,-4 14 0,4-14 0,-1 13 0,1-13 0,0 0 0,0 0 0,0 14 0,0-14 129,0 0 0,0 0-129,0 0 0,0 0 0,0 0 0,0 0 129,0 0-129,0 0 0,0 0 0,5 0 0,-5 0 0,0 0 0,0 0 0,11-12-129,-11 12 129,0 0 0,10-18 0,-10 18 0,10-19 0,-10 19 0,9-19 0,-4 7-129,-5 12 129,5-15 0,-5 15 0,0 0 0,1-14 0,-1 14 0,0-17 0,0 17 129,0-22-129,0 11 0,-2-1 0,-1 1-129,3 11 129,-7-13 0,7 13 0,0 0 0,-16-12-129,16 12 258,-13-1-129,13 1-129,-14-5 129,14 5 0,-12-4 0,12 4 129,-14-1-129,14 1-258,-13-2-129,-2-8-774,2 13-4257,-12 2-258,1 10-516,-7 1-645</inkml:trace>
  <inkml:trace contextRef="#ctx0" brushRef="#br0" timeOffset="235661.4791">18340 8540 6966,'5'6'5418,"-12"5"0,-5-5-516,-3 5-3483,-1-1-1161,-3 5 0,1 4 0,0 2 0,7 1 0,4-2 129,7 1 0,0-8 0,15-1-129,4-7 0,5-5-129,1-1-129,3-8 0,1-6 0,-5-4 0,-3 0 0,-7-5 0,-4-3-258,-10-1 129,-2 7-387,-13-12-387,7 22-2064,-12-12-2322,4 13-387,-3 5-258,7 4 388</inkml:trace>
  <inkml:trace contextRef="#ctx0" brushRef="#br0" timeOffset="235966.4965">18507 8407 6966,'14'29'5934,"-9"-11"-645,-1 0-129,-1-1-4257,4 9-129,-7-1-387,1 4 0,-1-2 0,1 5-129,2-3-129,-1 2 129,1-4-258,-1-6-387,3 2-645,-5-23-2709,0 0-1419,0 0-516,0 0-516</inkml:trace>
  <inkml:trace contextRef="#ctx0" brushRef="#br0" timeOffset="236287.5149">18648 8471 4257,'0'0'5289,"10"9"-516,-10-9 129,0 19-3870,4 3-258,-4-7 129,7 12-387,-4 0 258,8 3-129,-3-4 129,5 3-258,-5-9 0,2-3-258,-3-2-129,-7-15-129,0 0 0,0 0-129,0 0 129,0-17-129,-8 4-129,-7-2 0,-3-1 0,-7-1-387,9 8-129,-13-6-516,14 15-1935,-1-1-1935,3 0-387,13 1-258</inkml:trace>
  <inkml:trace contextRef="#ctx0" brushRef="#br0" timeOffset="236647.5355">18929 8435 8901,'0'14'5676,"-9"-4"-258,-10-4-258,19-6-4902,-34 8-645,-2-11-1935,1-2-2709,3 4-516,7 1-258,5 0-258</inkml:trace>
  <inkml:trace contextRef="#ctx0" brushRef="#br0" timeOffset="278049.9035">14593 12629 2967,'4'10'5289,"-4"-10"-129,0 0 0,0 12-3096,0-12-516,0 0-258,-14-12-387,14 12 0,-17-7-258,17 7-129,-20-6 0,20 6-129,-23 0 0,13 0-129,-3 3 0,0 2 0,-2-3-129,0 3 0,-1-3 0,0 3 0,-1-5 0,1 5 0,-2-4 0,2 3 0,-1-2 0,0 2 0,-2-2 0,3 0-129,-2 3-129,-1-1 129,1-4 129,0 3-129,3-3 0,-2 4 129,3-3-129,-2 2 129,0-3 0,2 1-129,-2 2 0,-2-3 129,-2 0 0,0-3-258,-1 1 129,-1-5 129,0 3-129,-2 0 129,1-2 0,-1 4-129,1 2 0,-1 0 129,2 0-129,-3-1 129,1 1-129,-2 0 129,3 0-129,0 0 129,0-5-129,-1 0 0,0 0 129,4 3-129,-3-5 0,1 0 0,1 5 0,2-6 0,-2 6 0,5 1 129,-2 0-129,6 0 0,-1 1 0,13 0 129,-15 0-129,15 0 0,0 0 0,-12 0 0,12 0 0,0 0 0,0 0-258,0 0-1032,0 0-3741,0 0-645,0-9-516,0 9-387</inkml:trace>
  <inkml:trace contextRef="#ctx0" brushRef="#br0" timeOffset="279662.9958">20478 12610 7740,'27'10'5805,"-16"-7"-258,-11-3-387,21 9-3870,-21-9-258,0 0-387,0 0-129,0 0 129,-6-6-129,6 6 0,-27 3-129,6 0 0,-7 4-129,-3-2 129,-10-1-129,-4-1-129,-6 1 0,-5-3 129,-2-1-129,1-5-129,-1-4 129,4-2 0,7 5-129,7 1 129,9 2 0,6-3-129,8 5 129,4 1 0,13 0 0,-12 5-129,12-5 130,0 0-130,0 0 0,0 0 0,0 0-130,0 0-257,0 0-387,0-19-2193,0 19-2838,0 0-129,0 0-774,-11 11-258</inkml:trace>
  <inkml:trace contextRef="#ctx0" brushRef="#br0" timeOffset="281743.1148">15335 13533 9030,'15'0'5805,"-15"0"-258,0 0-258,0 0-3999,6 8-516,-14-3-129,-6 0-129,-10-2 0,0 4-129,-9-4 129,-2-1-129,-3-2 129,-4-2-129,-1-5-129,-1 4 129,-1 1-129,-1 1-129,-1 1 1,1 3-130,4 2 0,4 4 0,3-2 0,8 1 0,6 0 0,4-2 0,17-6 0,-15 0 0,15 0 0,0 0 0,0 0 0,0 0 0,0-12 0,0 12 0,0 0 0,0 0 0,0 0-388,1-24-1289,-1 24-3612,0-19-774,0 19-258,-16-20-387</inkml:trace>
  <inkml:trace contextRef="#ctx0" brushRef="#br0" timeOffset="282794.1749">19868 13583 7998,'18'17'5805,"-4"-5"-516,-14-12-129,0 0-3225,15 0-774,-15 0-258,-15-8-258,-7 1-129,-1 0-129,-12-4 129,-1 7-129,-10-2 129,1 0-258,-4 4 0,1 0 0,-2 2 0,5 7 0,0-2-129,7 4 1,0-3-130,6 5 0,3-5 0,4 0 0,5-3 0,6 0 0,2 4 0,12-7 0,-11 5 0,11-5 0,0 0-259,0 0-1031,8 2-3225,-8-2-1419,0 0-258,0 0-387</inkml:trace>
  <inkml:trace contextRef="#ctx0" brushRef="#br0" timeOffset="361559.68">4055 16555 10191,'4'-76'5547,"-11"37"-387,-9 5 0,-17 13-5031,-1 6 129,-12 15 0,0 8-129,-3 21 387,3 17-129,4 3 129,9 13-129,5 8 129,13-2-258,6-8 129,9 1-129,11-13 0,8-17-129,6-14 0,5-14-129,4-24 0,1-11 0,1-14 129,-2-7 0,-3-3-129,-4 14 0,-5 1 0,-6 13 258,-2 25-129,-4 11 0,-2 28-129,1 11 0,-2 14 0,1-10 0,3 14-387,-1-18-516,15-3-4386,-12-33-387,8-15-258,-6-33-387</inkml:trace>
  <inkml:trace contextRef="#ctx0" brushRef="#br0" timeOffset="361771.6922">4206 15981 12900,'35'46'6063,"-13"14"-645,-2 19 129,1 17-5160,-1 8 0,-1 7-258,-3 1-129,1-5-387,3-7-774,-11-27-4128,11-20-258,-1-26-516,3-23-516</inkml:trace>
  <inkml:trace contextRef="#ctx0" brushRef="#br0" timeOffset="362108.7114">4660 15885 13416,'-5'-23'5805,"1"41"-258,4 36-1032,0 2-3741,4 27-129,0 11-258,1 19-258,1 11 0,3-14 0,1 0 0,-2-8-258,4-14 129,-5-28-516,5-8-774,-12-37-4128,0-15-129,10-10-258,0-26-1032</inkml:trace>
  <inkml:trace contextRef="#ctx0" brushRef="#br0" timeOffset="362978.7612">4987 16197 14190,'6'43'5805,"-11"-21"-129,-6 21-1677,-11-4-3612,-3 2-258,-2 3 129,3 1-258,5 1 258,8 3-258,7-5 129,7 1-129,14-9 129,5-11-258,9-13 129,5-2 0,0-10 0,4-10-129,3-8 129,-3-20-129,-3-4 0,-2 1 258,-5 3-258,-4-7 0,-9 6 0,-7 2 129,-10 6-129,-4 14 0,-12 7 129,-6 10-129,-3 8 258,-1 21-129,1 4 0,2 3-129,6 6 258,7-4-129,9 0 129,2-8-129,9-3 0,9-20 0,2-2 0,6-5-129,0-14 129,-2-7-129,-2-5 0,-4 0 0,-1-1 129,-8 4-129,-3 7 129,-7 16 129,0 0-129,10 18 0,-9 3 129,6 6 0,2 1-129,6-1 129,4-7 0,5-8-129,4-6 258,4-10-258,-1-11 258,5-16-258,-4-7-129,0-13 129,-5-14-129,-2-6 258,-8-9-129,-6-11 0,-5-1 0,-6 2 129,-1 7 0,-8 13 0,-1 10 0,-6 14-258,4 20 129,-6 21 0,5 10 0,-1 25 0,1 12 129,3 5-129,3 13 0,3 7 258,4 1-258,4 1 129,6 3-129,6-8 0,4-11 0,4 4-129,2-16 129,1-15-129,1-2 129,-1-14-129,-3-10 129,0 0-129,-4-5-129,-5-16-258,-1 13-516,-14-8-4257,0 16-258,3-21-387,-3 21-516</inkml:trace>
  <inkml:trace contextRef="#ctx0" brushRef="#br0" timeOffset="363470.7893">5907 16257 13029,'15'68'5805,"-6"-32"-516,-7-11-387,-2-4-5805,1 3-3225,-1-24-1161,-11 0-387,1-22-516</inkml:trace>
  <inkml:trace contextRef="#ctx0" brushRef="#br0" timeOffset="363602.7969">5843 16031 3354,'12'0'129,"-12"0"0,24 19-129,-7-8-3483</inkml:trace>
  <inkml:trace contextRef="#ctx0" brushRef="#br0" timeOffset="364048.8224">6173 16179 9417,'2'70'5418,"-2"-32"-387,0 0-129,0-5-4773,-3-1-129,1-15 129,2-5-129,0-12 129,12 0 0,-1-13 0,7-3 129,0-8-129,2 2 258,-1-2-258,4 9 129,-4 3-129,2 6 129,0 6-129,0 0-129,1 10 0,0 1 129,2-2-129,-2-4 129,1-5 129,-1-3-258,-6-12 129,0-2 0,-7-4 0,-4-2 0,-5 0-258,0 1 129,0 22 0,-23-18 0,8 20 0,2 12-129,1 4 129,8 10 0,3 8 129,2-2-258,13-5 0,6-2-645,15-1-1161,2-18-3354,9-4 129,1-8-774,6-21-258</inkml:trace>
  <inkml:trace contextRef="#ctx0" brushRef="#br0" timeOffset="364207.8315">7183 15925 11223,'14'-2'5676,"-14"2"-516,-6 6-387,-14-6-6063,-1 4-3741,-3-3 0,8 3-516,-1-4-387</inkml:trace>
  <inkml:trace contextRef="#ctx0" brushRef="#br0" timeOffset="364338.839">7183 16032 10062,'27'67'5805,"-27"-42"-387,0 11-129,-18-11-3741,-7-11-1935,-6-2-4386,-9-12-516,5 0-258,2-15-645</inkml:trace>
  <inkml:trace contextRef="#ctx0" brushRef="#br0" timeOffset="364894.8708">7781 15605 11997,'29'23'5934,"-13"12"-516,-5 9 0,3 24-4773,-4 0-387,-1 7 129,-3-1-129,1 3 129,-1-10-129,1-9 0,-4-19-129,3-8 258,-6-31-387,0 0 129,16-7 0,-7-23 0,2-2 0,3-7-129,1 2 0,5 4 0,1 8 129,4 13 0,-1 12 0,-2 5-258,-1 18 129,-6 10 0,-6 8 129,-8-1-258,-3 2 129,-13-7-129,-10-5 0,-7-6-129,-3-7-387,-5-17-774,11 0-4128,-4-18-129,14 1-516,2-9-387</inkml:trace>
  <inkml:trace contextRef="#ctx0" brushRef="#br0" timeOffset="365287.8933">8500 16115 10449,'27'-18'5676,"-27"18"-516,-1-19-129,-11 16-4644,-12 3 129,-1 2-258,-1 8 0,3 5-258,3 6 129,7 4 0,6-4 0,7 3 0,7-8-129,6-10-129,3-5 258,1-2 0,-2-13-129,-2-6 0,-4 2-129,-1-4 258,-3 1 0,-1 10 129,-4 11-129,0 0-129,7 13 129,-4 15 129,7 3-258,-2-1-129,2 9-258,-2-14-1032,7 0-3741,-4-12-258,5-11-387,-6-12-516</inkml:trace>
  <inkml:trace contextRef="#ctx0" brushRef="#br0" timeOffset="365887.9276">8762 15937 10191,'29'-17'5547,"-29"17"-387,14-11 0,-14 11-4644,-8-1-129,-2 1-258,0 17 129,0 2-258,1 3 129,4 2 129,3 3-129,2 2 129,6 6 129,6-7-129,1-4 0,0 6-129,1 1 0,-4-3 0,-2-3-129,-6-4-129,-2-8 0,-6 6 129,-6-7-129,-3-11 129,-2-1 0,0-4-129,0-3 258,3-8-129,6-3 129,5-2 0,3 2 0,2 3-129,10 7 129,5-4-129,2-2 129,3 9-129,4-2 0,1 0 129,1-3-129,1-3 129,-3-8-129,-2 0 129,-1-2-129,-3-4 0,-7-1-129,-6 0 129,-3 6-129,-4 3 0,-7 6-129,-4 9 129,11 4 0,-16 11 129,15 12 0,2 7 0,18 5 129,6 5-129,8 3 129,7 4 0,4-2-129,-1-10-258,-8-12-645,5-1-3999,-22-22-516,-18 0-258,7-34-645</inkml:trace>
  <inkml:trace contextRef="#ctx0" brushRef="#br0" timeOffset="366455.9601">5933 16862 12900,'23'14'6192,"-39"8"-387,-39-15-258,-20 6-4773,-39-7-387,-20 7 258,-16 8-128,-5 1-517,1-1 0,8 4 0,18 4 0,23-5 0,28 12 0,19-7 0,25-4 0,15-17-1678,18-8-3869,28 0-387,14-17-258,9-20-516</inkml:trace>
  <inkml:trace contextRef="#ctx0" brushRef="#br0" timeOffset="366924.9869">8604 16509 11352,'68'11'5934,"-52"-5"-258,-5 5-387,-11-11-4515,-25-2 0,-23 2-258,-16 0 0,-18 7-258,-10 3 0,-14 9-258,-1-1-129,1 2-516,-1-9-2709,25 10-2322,10 0-129,22 7-387,11-19-645</inkml:trace>
  <inkml:trace contextRef="#ctx0" brushRef="#br0" timeOffset="368829.0958">8998 15605 13932,'10'-9'5805,"1"16"-129,-5 3-645,1 2-5160,-7-12-774,0 12-4386,0-12-258,-8 20-516,8-20-129</inkml:trace>
  <inkml:trace contextRef="#ctx0" brushRef="#br0" timeOffset="369175.1156">9425 15695 10191,'11'29'5805,"-13"-2"-516,-12 5 0,-1 8-4386,-11 3-387,3 7 129,-3 0-129,8 0 129,6-5-129,12-6-129,3-11 129,17-6-258,5-11 0,5-7-129,4-4-387,-7-20-1161,1 6-3999,-8-10-258,-2 7-516,-10-7-645</inkml:trace>
  <inkml:trace contextRef="#ctx0" brushRef="#br0" timeOffset="610580.9232">11894 15844 9804,'0'-13'5805,"0"29"-387,0 16 129,-4 1-4515,4 14-129,-3 6-258,3 10-129,-1 1-258,1-5 0,1-3 0,5-10-129,3-2 129,1-9-258,2-10 0,1-14 0,1-7-129,1-4 129,0-10-129,1-1 129,-1 0-258,1-3 258,-1 3 0,0 7 0,0 4 129,3 5-129,0 11 258,1-3-258,4 4 258,4 1-129,2-2 129,3-9-258,-2-7 129,4-7 0,-2-20-258,-4-2 129,-6-10 0,-6-6 0,-8-4-516,-8-7 258,-2 8-774,-23-19-1806,6 30-2838,-8-1-129,5 16-516,-4 2-258</inkml:trace>
  <inkml:trace contextRef="#ctx0" brushRef="#br0" timeOffset="611724.9887">12493 15729 7482,'9'-14'5805,"1"28"-387,-6 13-387,-1 19-3612,-3-3-645,0 9-129,0 3-129,0 5-129,-3 1 0,0-1 0,-1-12 0,0-7-129,2-9 0,1-3-129,-2-12-129,3-17 0,0 0 0,0-9 0,0-10-129,6-2 0,2-3 0,0-2 129,3 7-129,3 6 129,-1 11 129,8 2-129,-6 3 0,4 14 0,1-1 0,-2 1 0,0-4-129,-1 1 129,-1-14-129,-4-3 0,2-8 0,-6-13 129,-3 3-129,0-2 0,-5 1 129,0-5-129,-3 13 129,3 14 129,-14-12-258,14 12 129,-20 19 0,15-2 0,0 5 0,4 9 0,1-2-129,3 0-129,9 3-516,-12-32-1935,26 23-2451,-8-20-516,1-3-258,-2-11-387</inkml:trace>
  <inkml:trace contextRef="#ctx0" brushRef="#br0" timeOffset="612025.0058">12860 16078 7998,'23'41'5934,"-13"-16"-645,3 10-129,-3-9-3483,2-3-1290,-8-5-258,2-7 0,-6-11-129,12 2 0,-12-2 129,17-26-129,-7 4 0,-1 2 0,4-1 0,-1 4 129,2 4 0,0 6 0,0 7 0,1 6 0,-2 15 0,4 4 0,-4 5-258,-2-8-903,8 2-4128,-6-14-258,-1-5-258,-12-5-645</inkml:trace>
  <inkml:trace contextRef="#ctx0" brushRef="#br0" timeOffset="614148.1273">13520 16056 6837,'0'0'5934,"15"-2"-645,-15 2-129,0 0-3096,0 0-1677,8-14-129,-8 14 0,-1-13 0,1 13-129,-11-10 129,11 10 0,-11-1 129,11 1 0,0 0 0,-13 0-129,13 0 0,0 0 129,0 0-129,0 0 0,0 0-129,-4 13 0,4-13 0,0 0 0,0 0-129,0 0 0,0 0 0,0 11 129,0-11-129,0 0 0,-8 18 0,8-18 0,-10 23 129,3-6-129,2 0 0,0-1 0,2-2 0,-1 3 129,3-2-129,0-4 0,1-11-129,2 20 129,-2-20 0,15 8 0,-4-8 129,5 0-129,0-3 0,3-9 0,-2-4 0,2-3 0,-4-8-129,-2 0 129,-3 5 0,-5-7 0,-2 9 0,-2-2 0,-1 5-129,0 3 129,0 14 0,-8-10 0,8 10 0,0 0-129,-11-15 129,11 15 0,0 0 0,0 0 0,0 0 0,0 0 0,0 0 129,0 0-129,-4-9 0,4 9 0,0 0 0,0 0 129,0 0 0,0 0 0,0 0-129,0 0 0,0 0 129,0 0-129,0 0 0,0 0-129,0 0 0,0 0 129,0 0 0,0 0 0,0 0 0,0 0 0,0 0 0,0 8 0,0-8 0,0 0 0,0 0 0,0 0 0,0 0 129,0 0-129,-2 12 0,2-12 0,0 0 0,0 0 129,0 0-129,0 0 0,0 0 0,0 0-129,0 0 258,0 0-129,0 0 0,0 0-129,0 0 258,0 0-129,0 0 0,0 0 0,0 0 0,0 0 0,0 0 0,0 0 0,0 0-129,0 0 129,-6 14 0,6-14 0,0 0 0,-4 12 0,4-12-129,0 0 129,-3 12 129,3-12-129,0 0 0,0 0 0,0 0 0,0 0 0,0 0 0,6-12 0,-2-14 0,-1-7 0,0 0 0,1-13 0,-1-4-129,-3 3 0,0-3 129,0 13 0,0 5 0,0 6 0,0 2 0,-2 14 0,2 10-129,0 0 258,0 0-258,-6 19 129,4 6 0,1 7 0,1 10 258,0 5-258,3 4 0,3-1 0,2 4 129,1-6-258,4-2 258,2-2-258,3-10 0,-1-3 129,6-9 0,0-5 0,4-7 0,0-2 0,0-8 0,0-4 0,-1-10-258,-3-3 258,-3-8-129,-4 1 129,-7 3-129,-3-6 129,-4 5 0,-2 2-129,-3 6 258,-8 2-129,-3 12 0,-2 0 0,-1 8 0,0 8 0,0 3 0,4 3 0,3 3 0,5 0-129,5 0 258,3-2-258,11-4 129,9-5-129,4-4 0,7-3-129,3-4 129,4-3 0,1-3 0,-3-9-129,-1-4 258,-4-2-129,-4 0 0,-8-7 0,-4 5 0,-6 1 0,-3 2 0,-7 2 129,-2 15-129,-8-9 129,-5 11 129,-4 8-129,-1 2 0,1 3 0,-1 2 129,5 4-258,5-1 258,4-3-258,4-17 0,4 20 129,7-16 0,4-4-129,-1-4 0,2-9 129,1 1-129,-1-1 0,-3 1 129,-1 0-129,-3 0 0,-9 12 129,11-1 129,-11 1-258,6 9 258,-6 3-129,0 0 0,1 2 0,1 3 129,1-6 0,-3-11-258,13 18 129,-13-18-129,20 3 258,-9-3-258,2-8 0,-2-4-258,3 8-903,-8-10-3999,1-1-129,-5 0-516,0-3-258</inkml:trace>
  <inkml:trace contextRef="#ctx0" brushRef="#br0" timeOffset="614789.1639">14530 15904 6837,'12'-13'5547,"-12"13"-258,-8 2-258,7 13-4257,-18-1-258,-1 9-258,-1 0 129,3 4-258,3-1 0,8-3 0,7-6-129,3-1 129,15-7-129,4-8 129,7-2-129,2-12 0,3-14 0,1-9 0,-2-6 0,-3-8-129,-7-6 258,-6-2-129,-8-2 129,-8 3 0,-2 7 0,-10 16 0,-8 5 258,2 14 0,-4 15-129,7 12 129,1 16-129,12 10-129,1 11 258,10 13-129,9-1-258,6-1 129,4-3-387,-2-9-387,9-2-4515,-12-15-387,2-9-258,-8-22-774</inkml:trace>
  <inkml:trace contextRef="#ctx0" brushRef="#br0" timeOffset="618709.3881">16785 16213 10965,'-12'9'5934,"-1"-1"-258,-12-8-387,-5 0-4644,-15-7-129,-5 4-129,-16-3 0,-4 3-258,-9 0 0,3 1-129,-3 4 0,6 10 258,6 2-258,4 6 258,7 1-258,6 4 129,9-4-129,6-4 129,5-6 0,4-2-129,2-4 0,7 2 0,1-7 0,5 0 0,11 0 129,-17 0-129,17 0 0,0 0 0,0 0 0,0 0 0,-2 17 258,2-17-387,7 15 387,1-3-258,-1 5 258,3 1-387,-3 1 387,3 0-129,0 3 0,-3 1 0,0 2-129,0 4 0,-3 0 0,0 5 0,-2 8 0,3 7-129,-3 1 129,3 3 0,-2-1 129,2 0-129,0 0 129,0-8 0,-1-1 0,1-11 1,-1 9-130,-1-10 0,-2 8 0,0-5 0,-1 2 0,0-11 0,0 4 0,0-1 0,0-4 0,0-4-130,0-8 260,0-12-260,3 49 260,0-37-130,2 7-130,0 4 260,1-7-130,0 6 0,2 2 0,-4-14 0,-4-10 0,11 33 0,-11-33 0,12 13 0,-12-13 0,13 19 0,-13-19 0,15 22 0,-15-22 0,17-11 0,-5 21 0,-1-5 0,-11-5 0,24 19 0,-10-21 0,4 6 0,1-1 0,5 10 0,5-1 0,3-13 0,-32 1 0,83 11 0,-83-11 0,97 43 0,-44-19 0,5-9 0,0 2 0,1 12 0,2-25 0,1 7 0,2-11 0,2 0 0,1-6 0,-2 1 0,-1-4 0,-3-6 0,-6 19 0,-3-4 0,-52 0 0,89 0 0,-89 0 0,72 6 0,-72-6 0,56 12 0,-56-12 0,0 0 0,67-5 0,-67 5 0,0 0 0,0 0 0,55-2 0,-43-7 0,-12 9 0,0 0 0,0 0 0,23-3 0,-23 3 0,0 0 0,0 0 0,0 0 0,0 0 0,0 0 0,0 0 0,11-21 0,-8 5 0,-3 16 0,10-21 0,-3-8 0,-7 29 0,17-41 0,-10-16 0,3 14 0,0-22 0,1-16 0,-4 5 0,2-5 0,-2-37 0,-3 43 0,0-9 0,-2 9 0,1 2 0,-3 5 0,0 4 0,0 12 0,1 3 0,-1 9 0,3 18 0,0-10 0,-2 13 0,3 2 0,-2 3 0,1 0 0,-3 14 0,2-12 0,-2 12 0,0-13 0,0 13 0,-1-11 0,1 11 0,-11-11 0,3 0 0,-4-7 0,3 4 0,-5 6 0,0-6-130,-4-2 260,-2-3-260,0 3 130,-3-6 0,-5 8 0,-4-4 0,-5 1 130,-5 1-130,-2-4 0,-4 5 0,-4-1 0,-3 11 0,2-4 0,-2 3 0,4-2 0,3 2 0,5 3 0,3-1 0,6 0 0,3-1 0,4-1-130,7 5-257,-3-4-516,10 7-4257,-7-1-774,6 12 0,-2-7-903</inkml:trace>
  <inkml:trace contextRef="#ctx0" brushRef="#br0" timeOffset="619857.4538">16032 16794 10320,'11'83'5547,"-6"-36"-387,-1 1 0,-3-2-4902,1-4 0,-2-4-258,0-11 129,0-12-129,0-15-129,0-8 129,0-16-129,1-10 129,1-4 0,3-13 129,-3-2-258,0 7 129,2 0 0,-3 10 0,2 9 0,-1 10 0,-2 17 0,8-12 0,-8 12 0,15 13 129,-6 3-129,0 1 129,4-5-129,-1-12 129,4 0-129,-2-12 129,1-16 0,-2 7-129,0-8 0,-3 0 258,-1 8-129,-2 4 129,-7 17-129,13 2 0,-7 26 0,-2 4 0,6 9 0,-3-4-258,2 2-258,3 7-516,-12-19-4128,8-4-387,-8-23-129,20 5-774</inkml:trace>
  <inkml:trace contextRef="#ctx0" brushRef="#br0" timeOffset="621124.5263">16450 16658 9030,'12'32'5418,"-9"-15"129,4 7-645,-4-3-3741,-1 1-903,-2 2-129,0 5 0,-1-8 0,-1-4-129,-1-4 0,3-13 129,0 0 0,0-7 0,1-15-129,4-9 0,1-6 0,3-2 129,1-4-129,1 3 129,3 5 0,1 13 129,2 3 0,2 19 0,-2 0 0,2 10 0,-1 12-129,1 7 0,-5-1-129,-3-4-258,1 16-516,-11-27-1290,4 17-3354,-5-7 258,4 5-774,-4-13-387</inkml:trace>
  <inkml:trace contextRef="#ctx0" brushRef="#br0" timeOffset="621560.5512">16725 16879 9933,'45'2'5547,"-22"3"-387,-1 11-129,-4-1-4386,-2 9-258,-9 0-129,-2 5-129,-5 1 0,-5 4 0,-7-5-129,-1-8 129,-3 0 0,1-9 0,0-9 0,15-3 0,-17-13 0,17-5 129,0 5 0,11-3-129,5 1 129,5 5-258,6 8 0,2 2-129,4 0-387,-9-2-1032,4 1-3870,-9-8 129,1-6-387,-7-13-516</inkml:trace>
  <inkml:trace contextRef="#ctx0" brushRef="#br0" timeOffset="621832.5668">17087 16624 9933,'13'-38'5547,"-13"38"-387,0 0 0,1 14-4257,-8 10-387,-1 15-129,-1-3-129,6 5 0,3 0-129,3-8 129,14-7 0,3-6-129,6-15 0,0-8 129,0-10-129,-6-13 0,-5-6-258,-6-5-129,-8 2 129,-4 1-387,-10 7-129,-16-5-1032,6 16-3612,-10 9 0,8 7-387,-3 5-258</inkml:trace>
  <inkml:trace contextRef="#ctx0" brushRef="#br0" timeOffset="622237.5899">17222 16965 11868,'1'10'5418,"12"-12"-258,-2-15-1161,3 10-3741,0-3 258,2 2-387,1 1 129,2 0-129,-3 5-129,-2 2 258,-1 2-258,-5 10 129,-3 3-129,-5 2 129,0 4-129,-5-1 129,-1-4-129,2-1 0,-6 0 0,10-15 129,-1 14 0,1-14 129,0 0-258,7 12 129,2 4-129,-4-6 129,1 3 0,-5 6-129,-1 3-258,-8 1-516,0 7-3870,-16-13-774,1-4 129,-6-8-903</inkml:trace>
  <inkml:trace contextRef="#ctx0" brushRef="#br0" timeOffset="624192.7018">18040 16426 10191,'7'10'5418,"-7"4"-129,2 15-387,-2 8-4257,0 19 0,-6 13-129,1 15 0,-5 10-258,4 14 258,-1 17-129,3-8 129,-2 16 0,0 13-645,2-24 516,3-18-129,-3 3 0,2-27-129,0-15 0,0-10 0,2-55-129,0 0 387,-4 51-258,4-51 0,0 0 0,0 0-387,0 0 387,0 0 0,0 0 0,0 0 0,50 29-387,-50-29 258,0 0 0,71 22 387,-71-22-387,76 38-129,-25-18 258,10-5 1,10 8-130,9 5 0,10-9 0,10-4-259,7-4 130,9-7 129,5-4-129,-4-1-129,0-11 258,-7 2-129,-7-4 0,-9-1 516,-10 1-387,-14 14 258,-13-5-387,-57 5 129,86 2-129,-86-2 387,55 3-387,-55-3 0,0 0 258,0 0-387,0 0 258,52 0 387,-52 0-387,0 0-258,0 0 387,0 0 0,0 0-258,0 0 129,0 0 0,0 0-258,0 0 129,0 0 258,0 0-129,0 0-387,0 0 387,0 0 129,0 0-129,0 0 258,0 0-387,0 0-129,0 0 387,52-39 129,-52 39-258,0 0 0,0 0-129,0 0-258,0 0 516,23-57-129,-23 57-129,6-57 516,-6 57-516,6-97 387,-3 27-258,-3-12 129,0-17-258,-1 2 129,-7-19-129,-2-1-258,-1-19 387,-2 13-387,-2 5 387,0 9 0,2 1 129,-2 9-258,5 2 258,0 9-129,2 11-129,2 10 258,2 8-129,2 3 129,2 3-129,0 8 129,0 7 0,4 10-129,-1 2 0,0 4 0,-1 5 129,-1 4-129,-1 1 0,0 12 0,0-17 0,0 17 0,0 0 0,-11-13 0,11 13-129,-12-8 129,12 8-129,-22-12 129,6 10 0,-6-1 0,-9-1 129,-6-1-129,-7 4 0,-7 1 129,-8 2 0,-1 8-129,-8-3 0,0 1 129,0 3-129,-2 4 0,3-2 0,2-2 0,3 2 0,-1 3 129,7-3 0,1-2-129,1 2 0,1-1 0,-1 0 129,-1 1-129,0-1 0,5-1 0,-2 2 0,3-1 129,5-3-258,4-1 129,5-3 0,5-1 0,4 0 129,1-3-129,4-1 0,-1 0 0,1 0 129,-1 4 1,-3-2-130,3 2 0,-1-2 0,2 1 0,1-1 0,4 5 0,3-6 0,13-1 0,-17 0 0,17 0 0,0 0 0,0 0 0,0 0-130,-11-5-128,11 5-258,0 0-516,0 0-4386,0 0-516,-11 17-129,11-17-516</inkml:trace>
  <inkml:trace contextRef="#ctx0" brushRef="#br0" timeOffset="625324.7665">18252 16886 10062,'0'0'5805,"16"3"-387,-2-18-129,9 9-4128,2-17-645,5 8-129,2-7-129,5 5 0,-1 3 129,-2 14-129,-4 0 0,-2 6 0,-8 12-129,-4 5 129,-9 5-129,-7 9 0,-5 4-129,-8 1 0,-3-2-129,-1-3 258,-3 5-129,3-10 129,3 7-129,3-1 0,6-7 0,5-7 0,10 8 129,4-2-258,8-6 258,3 0-258,5-8 0,3-9 129,2 5-129,-5-12-258,0-11-129,-8-12 0,-4-2-129,-7-11 0,-4 4 0,-7-9 0,-5 2 258,-7 12 0,-4 5 387,-5 7 129,-9 9 129,0 6 0,-9 1 0,0 12 0,0 2 129,1-3-258,1-3-129,6 1-129,7 5-516,-4-7-4386,28-8 0,-12 0-645,12 0-387</inkml:trace>
  <inkml:trace contextRef="#ctx0" brushRef="#br0" timeOffset="625692.7876">18718 16944 9804,'38'62'5547,"-21"-20"-387,-7-4-258,-3 5-4386,-4-3-258,-2-6 129,-1-2-387,0-12 0,0-20 129,0 0-129,0-8 129,3-15-129,3-6 129,2-1-258,4-6 258,3 10 0,0 2-129,3 15 258,-1 6-129,2 6 129,0 22-129,0 7 129,-3 6-258,-3 5 129,-2-5-516,-7-8-1032,6-1-3741,-10-29-258,0 0-387,4-18-387</inkml:trace>
  <inkml:trace contextRef="#ctx0" brushRef="#br0" timeOffset="626008.8056">19239 16684 10062,'0'0'5805,"3"7"-516,-3 21 0,-10-6-4644,4 9-129,3 8-258,3 2 129,6 1-258,13 3 0,8-9 0,11-7 129,3-7-129,4-17 0,-4-8 0,-5-9-129,-6-12 129,-12-7-129,-12-6 0,-9-4-129,-18 1-129,-18 5-774,-10 9-4128,-14 1-258,1 21-645,-5 4-387</inkml:trace>
  <inkml:trace contextRef="#ctx0" brushRef="#br0" timeOffset="629152.9855">13710 16674 9159,'7'17'5934,"-4"-4"-516,-3-13 129,-3 27-4644,-4 4-516,-1 3 129,-5 10 0,2 6-129,0 4 0,0 10 129,4-5-387,5-6 387,2-7-129,2-9 0,11-4-129,9-8 0,8-10-129,14-13 129,4-3 0,10-3-129,5-8 0,8-2 0,0-6 1,0-5-130,-1-5 0,-4-2 0,1-4 0,1-6-259,-4 0 259,-4 10-129,-2 0 129,-4 8-129,-5 4 258,-8 5-129,-7 6 0,-8 9 129,-6 2-129,-7 1 0,-13-3 0,16-4 0,-16 4-129,0 0 129,5 6 0,-5-6 0,0 0-129,-8 17 129,-1 2 0,-1-3 0,-3 7 0,-1 2 129,-5 1-129,7 1 0,-3-13 0,7 1 129,-2-3-129,7-2 129,3-10 1,0-5-130,0 5 0,14-23 0,0 17 0,-2-11 0,4-5 0,-4 0 0,-4-6 0,-4 5 0,-4 1 0,-6-12 0,-8 6 0,-5 2 0,-4 3-130,3 7 130,-2 6 130,3 2-130,4 1 0,2 9-130,13-2-128,-11 8-258,11 2-1161,0-10-3870,-3 19-387,3-19-516,-1 22-516</inkml:trace>
  <inkml:trace contextRef="#ctx0" brushRef="#br0" timeOffset="655155.4727">20619 15502 10191,'-7'-11'5934,"-8"29"-387,-4 6-129,12 18-4773,-15 8-129,2 16-129,-4 6 0,3 6-129,5-1 0,4 5 129,6-3 0,6-5-258,8-5 0,8-12 0,0-4 0,4-10-516,1-3-387,-13-18-4773,12-6-129,-20-16-774,21-3-258</inkml:trace>
  <inkml:trace contextRef="#ctx0" brushRef="#br0" timeOffset="655547.4952">20738 15898 9288,'27'52'6063,"-13"-7"-516,-7-3-129,3 16-4644,-5 4-258,1 6 0,-4-7-129,-1-14-129,-1-10-129,-1-16 0,1-21-129,-9-13-129,3-28 129,1-21 0,5-8-258,0-7 129,8-5 129,8 2 0,5 8 129,5 14-129,3 13 0,4 18 129,-3 19 0,-2 18 0,-8 19 0,-7 13 0,-8 6-387,-7 1 129,-14 3-258,-12-14-387,6 3-2322,-16-29-2451,9-7-258,-4-14-516,14-10 0</inkml:trace>
  <inkml:trace contextRef="#ctx0" brushRef="#br0" timeOffset="655991.5206">21059 15723 9288,'31'63'5805,"-27"-26"-387,2 10-129,-6-6-4644,0 0-258,0-7-129,-4-10 0,2-5-129,2-19 0,8 8-129,5-13 129,5-15 0,4-4-129,4-2 129,2-2-129,-2 0 129,-1 7-129,-4 1 0,-5 5 0,-3 3 129,-13 12-129,12 0 0,-11 14 129,-1 3-258,0 2 258,0 5-129,0 1 129,1 0-129,5-1 129,6-15-129,0-2 0,6-7 129,0-4-258,0-11 129,-3-7-129,-1-2 0,-7 0 0,-2-1-129,-5-4-129,-7 9-258,-12-7-774,8 15-3870,-11 3-258,6 9-129,-2 0-645</inkml:trace>
  <inkml:trace contextRef="#ctx0" brushRef="#br0" timeOffset="656447.5466">21655 15891 7353,'27'2'5676,"-27"-2"-258,0 0-387,-22-13-4128,6 15-129,-8 4-129,2 7-258,-3 6-129,5 7 0,7 4-129,10 1 0,3 0 0,11-13 0,12-4-129,4-9 258,4-10-258,2-21 0,-1-11 0,-3-12 0,-3-12 0,-10-3-129,-6-11 258,-8-3-129,-2 6 0,-7 9 129,-3 8 0,-5 11 0,-1 18 0,2 21 129,1 13-258,6 23 0,4 16 129,1 11 0,2 13-129,7 8 0,7 2 0,4-9 0,4-6-258,1-13-258,5-7-645,-13-23-3999,12-4-258,-8-19-387,0-11-387</inkml:trace>
  <inkml:trace contextRef="#ctx0" brushRef="#br0" timeOffset="656763.5647">21917 15761 8127,'0'0'5676,"0"16"-387,3 19-387,-3 0-3870,6 5-516,1-2-258,2 0-129,2-6 0,2-5-129,4-4 0,0-12 0,4-9 0,-1-4 0,-2-10 0,0-7 129,-1-3 0,-4 2 0,-1-2 258,-3 1-129,-2 4 129,-7 17-129,14-5 129,-7 12-129,1 10-129,3 2 0,1 10-129,3 1-129,3 3-516,-8-16-4515,11 3-258,-2-12-387,3-8-516</inkml:trace>
  <inkml:trace contextRef="#ctx0" brushRef="#br0" timeOffset="657568.6108">22453 15809 9417,'2'12'5805,"-7"7"-645,-7-12 0,2 3-4644,-5 7-258,1 0 0,1-2-129,5-1 0,6 4 0,4-4-129,13 2 129,8-3-258,6 1-516,-6-17-2451,14 3-2064,-7 0-129,2-12-645,-6-14-129</inkml:trace>
  <inkml:trace contextRef="#ctx0" brushRef="#br0" timeOffset="657764.622">22659 15400 11094,'25'40'5805,"-15"11"-258,-6 8-387,17 8-5031,-18 11 0,-1-3-387,2-2-516,-4-23-1677,3 2-2709,2-21-258,8-12-387,-13-19-387</inkml:trace>
  <inkml:trace contextRef="#ctx0" brushRef="#br0" timeOffset="657895.6295">22840 15600 8901,'-29'-41'5547,"4"41"-645,-7-1-129,-3 2-4644,-1 16-1161,-13-5-3483,14 13-645,3-1-258,12 1-387</inkml:trace>
  <inkml:trace contextRef="#ctx0" brushRef="#br0" timeOffset="658168.6451">22897 15708 9804,'21'0'5547,"-7"0"-516,-14 0 129,-3 9-4644,-8 3-129,1 4-258,2 3 0,6 8 0,2-3 258,6 4-129,3-2 129,6 3 0,-3-7-129,2-2 129,-8-3-258,-6-17 129,-7 17-645,-18-20-1161,0 3-3741,-12-1-258,1 1-645,-3-2-258</inkml:trace>
  <inkml:trace contextRef="#ctx0" brushRef="#br0" timeOffset="660976.8057">20766 16617 7353,'22'29'6063,"-14"4"-258,-8 2-387,6 25-2322,-6 1-2709,0-2 129,-3 1-258,-7-6-129,2-9-129,-1-14 0,5-15-129,4-16-129,-7-18 258,7-21-258,8-5 0,4-7 258,3-11 0,3 8-129,2 4 129,-1 12 129,-1 8-258,0 20 258,-5 10 0,-3 12-258,0 12 258,-4 5 0,0 4-129,-3-2 0,2-4 0,1-3-129,-6-24 0,16 6 0,-2-6-129,-1-21 129,6-6 0,-3 3-129,4-4 258,-2-2 0,-1 6 0,-2 1 129,-3 6-129,-12 17 129,17-13 0,-17 13-129,0 0 258,6 9-258,-6 8 129,-3 3 0,-1-1-129,-1 7 0,-1-1 129,4 0 0,-1-6-258,3-19 129,0 19-129,0-19 129,3 12 0,-3-12-129,20 0 129,-8-6-129,5 0 129,2-2 0,2-3 129,-2-5-258,2-3 129,-2 0 129,-5-4-129,1 2-129,-4 2 129,-7 9 129,2-10-258,-6 20 258,1-11-129,-1 11-129,0 0 129,-7 16 0,6-4 0,1 8-129,0 5 129,1-4 0,6-1 0,4-1 0,1-6 129,2-7 0,-1-6-129,-1-5 0,-2-11 0,-4-5-129,-4 0 129,-2-8 0,-2 3-129,-8 1-129,-3 6-129,-3-6-516,16 25-3354,-28-13-903,15 9-645,2 1-258</inkml:trace>
  <inkml:trace contextRef="#ctx0" brushRef="#br0" timeOffset="661439.8322">21450 16527 9288,'22'32'5289,"-16"-11"0,0 4-387,0 4-4515,-4-1-129,-2 1-129,0-4 0,0-4-129,0-10 129,0-11-129,15 14 0,-2-15 129,7-2-129,1-7 0,5-2 0,2 2 0,-1 3 0,3 2 129,-2-2-129,-4 7 0,1-6 0,-5 0 0,-5-4 0,-1-5-129,-7-1 0,-3-5 258,-4 0-258,-1-5 129,-9 6-129,-4 6 129,-2 5 129,-2 9-129,1 2 129,3 15-129,3 4 0,5 11 129,6 2 0,6 4-129,8-2-129,9 6-387,-4-17-1935,15 1-2580,-3-5 0,4-1-774,-3-12-258</inkml:trace>
  <inkml:trace contextRef="#ctx0" brushRef="#br0" timeOffset="661847.8555">22346 16588 10191,'11'-2'5418,"-4"-11"0,-7 13-258,-31 5-4773,8 5 0,-4-1-258,-2 11 258,-2-3-258,5 10 0,5-10 0,11 4-129,7 5 129,4-3 0,11 3 0,5-2 0,0 4-129,2-2 129,-4 6-129,-4-9 0,-8 0 0,-3-7 0,-14 1-258,-6-10 0,-3-4-387,-11-11-774,14-4-3870,-10-9 0,12 1-645,4-11-129</inkml:trace>
  <inkml:trace contextRef="#ctx0" brushRef="#br0" timeOffset="662063.8679">22486 16312 6321,'50'43'6063,"-32"-3"-516,-7 9-129,2 16-2193,-8-8-2967,-3 4-258,1 7-258,-3-13-387,5 8-1806,-2-22-2322,7-9-774,-1-17 0,7-1-516</inkml:trace>
  <inkml:trace contextRef="#ctx0" brushRef="#br0" timeOffset="662228.8773">22722 16696 9030,'-40'-26'5289,"5"14"-129,-6 9-516,-6 3-4386,-4-4-645,9 12-1548,-4-2-2838,16 7-387,7 3-258,22 11-387</inkml:trace>
  <inkml:trace contextRef="#ctx0" brushRef="#br0" timeOffset="662582.8976">22763 16804 7998,'13'-15'5160,"-13"3"-258,-10-3-129,10 15-4386,-28-20 0,12 19 0,-4 0-258,6 10 0,2 7 0,7 6 129,5 2-129,0 2 129,10-6-129,3 1 0,1-6-129,0-8 129,-1-1 0,1-6-129,-5-11 129,3-1 129,-12 12-129,12-19 129,-10 4-129,-2 15 129,0 0 0,0 0 0,5 20-129,-5 1 129,3 2-258,0 1-129,4 7-645,-7-19-2064,7 2-2193,-7-14-387,16-7-258,-7-22-516</inkml:trace>
  <inkml:trace contextRef="#ctx0" brushRef="#br0" timeOffset="662967.9196">22895 16315 7611,'9'-15'5547,"6"18"-516,-7 18 0,2 25-3999,-7-9 0,8 13-645,-8-1 129,3 2-258,-1 0 129,0-8 129,2-9-258,1-7 129,-1-6-129,-7-21 0,15 12 0,-15-12-129,20-7 0,-20 7-258,22-15 129,-11 8 0,4 3 129,-1 4-129,-3 7 0,0 7 0,-5 1 129,-3 7 0,-3-3 0,-5 3 0,-6-3-129,-6-9 0,-2-1 129,-2-9-387,0-1-129,-2-17-387,13 18-2064,-6-24-2451,11 9-129,2-9-258,3 11-774</inkml:trace>
  <inkml:trace contextRef="#ctx0" brushRef="#br0" timeOffset="663955.9761">23237 16310 4773,'0'0'4644,"12"-15"129,-12 15-258,14-17-3483,-14-4 129,0 21 129,6-22-258,-6 22 129,4-17 129,-4 17-387,0 0-129,0 0-129,2 12-387,-4 1 0,-6 6 0,-1 5-129,-3 3 0,4 6 0,-1 8 0,7 3-129,2 2 0,5 0 0,8 0 0,7-5 0,3-7 0,2-6 0,3-9 0,-1-11-129,-1-10 258,-2-10-258,-2-5 129,-6-3-129,-5-6-129,-4 1 258,-5 4 0,-2-1-129,-4 11 129,4 11 0,-20-5 0,10 7 0,1 10 0,3 9 0,3 4 0,3 3 0,4-4 129,8 3-258,2-3-129,4-5-129,4 5-1548,-7-24-3225,2-8-129,-5-17-516,-1-1-774</inkml:trace>
  <inkml:trace contextRef="#ctx0" brushRef="#br0" timeOffset="665108.042">23603 16017 11868,'26'14'5805,"-14"9"-129,6 23-258,-3 4-4644,-4 9-258,-4 7-129,0 3-129,-3 3-129,1-2 129,-5-9 129,0-9-387,-2-1-258,-7-14-387,4-5-4515,-17-6-387,2-5-387,-5-6-516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6:42:01.43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10666 15941 6708,'-34'20'5418,"20"-11"-258,2-3 0,-10-6-3870,22 0-258,-21 3-129,21-3-258,-16 0 0,16 0-129,-12-3 0,12 3-129,0 0 0,0 0 0,-12-1-129,12 1 129,0 0-129,0 0 129,0 0-129,0 0 0,0 0 0,7-5-129,-7 5 129,18-1-129,-5-2 0,3 0 0,1-2 0,6 3-129,1 0 129,1-1-129,1 1 129,5-2 0,-1-3-129,3 6 0,0-3 129,0-6-129,-2 7 130,1-4-130,-4 3 0,-1 3 0,-3-1 0,-5 2 0,0 2 0,0 2 0,-4-4 0,3 3 0,0-3 0,0 1 0,1 3 0,1-4 0,1 0 0,-2 3 0,3 0 0,-4 3 0,-3 0 0,3-6 0,-6 0 0,-12 0 0,17 0 0,-17 0 0,0 0 0,11-1 0,-11 1 0,0 0 0,0 0 0,0 0 0,0 0 0,0 0 0,6 9 0,-6-9 0,0 0 0,7 16 0,-7-16 0,4 13 0,-3-2 0,-1-11 0,0 12 0,0-12 0,-2 14 0,2-14 0,-12 9 0,12-9 0,-16 12 0,4-4 0,2 2 0,-3 0 0,1-2 0,0 0 0,12-8 0,-18 15 0,18-15 0,0 0 0,-13 7 0,13-7 0,0 0 0,0 0 0,0 0 0,11-2 0,0-4 0,3 5 0,4-11 0,0 7 0,3-10 0,1 1 0,0-1 0,-2-2 0,-4-3 0,-2 2 0,-7-2 0,-3 6 0,-4-1 0,-3-5 0,-8 3 0,-7 5 0,-3 1 0,-2 2 0,-2 0 0,-1-5 0,3 7 0,2 3 0,3-5 0,4 4 0,14 5 0,-19-14 0,19 14 0,-12-10-1291,12 10-4385,0 0-129,-11-6-645,11 6-258</inkml:trace>
  <inkml:trace contextRef="#ctx0" brushRef="#br0" timeOffset="9438.5399">14595 15388 4257,'0'0'5676,"-8"5"-516,-5-3-258,-17-2-3741,7 0-129,-19 0-129,0 0-258,-11 0-258,3 0 129,-5 0-258,2 0-129,2 3 0,4 1 0,1 2 0,6 1-258,3 3 0,3-1-387,7 6-645,-12-6-3741,15-1-387,5 1-387,7-9-129</inkml:trace>
  <inkml:trace contextRef="#ctx0" brushRef="#br0" timeOffset="10243.5859">14165 14283 4773,'0'6'5289,"0"7"-129,4 6-516,5 17-3612,-9-10 129,6 11-645,-5-10-129,5 4-129,-1-5-387,-2-8-645,11-3-3741,-14-15-387,17 4-387,-17-4-387</inkml:trace>
  <inkml:trace contextRef="#ctx0" brushRef="#br0" timeOffset="10423.5962">14272 14197 7353,'23'10'5547,"-15"12"-645,-1 6-129,6 7-4257,-11-1-516,-2-12-645,6 14-1677,-6-11-2451,0-8-516,0-4-129</inkml:trace>
  <inkml:trace contextRef="#ctx0" brushRef="#br0" timeOffset="10632.6082">14383 14134 7482,'-30'38'5547,"3"-15"-387,-3 3-129,-5 7-4386,-10-14-516,-3-5-258,3-1-645,-10-13-1419,13 2-2709,5 3-258,12-5-516,6 6 517</inkml:trace>
  <inkml:trace contextRef="#ctx0" brushRef="#br0" timeOffset="10888.6228">14452 14437 6708,'-29'26'5418,"1"-10"-387,-9 0-258,-3-2-4386,-5 1-516,2 0-3354,-1 1-1161,3-3-387,9 3-774</inkml:trace>
  <inkml:trace contextRef="#ctx0" brushRef="#br0" timeOffset="13523.7735">19396 14493 5934,'9'-17'5160,"-9"17"-387,0-16-387,0 16-3741,-12-9-129,-3 4 129,2 6-129,-6 3-129,5 11 0,-2-1 0,5 10 0,6-2-129,5 2 129,5 3-129,11-8-129,5-1 0,4-7-129,3-8 0,0-3 0,-2-2-129,-5-12 0,-5-3 129,-8-3-129,-8 0 0,-11-2-387,-3 11-774,-18-4-3612,3 3 0,-1 6-516,0 6 0</inkml:trace>
  <inkml:trace contextRef="#ctx0" brushRef="#br0" timeOffset="26478.5145">4696 7935 4257,'0'0'5547,"0"0"-258,13 5-516,-13-5-3354,0 0 0,0 0-516,0 0-258,0 0 0,0 0-129,0 0-129,0-9 0,0 9 129,0 0-129,0 0-129,0-13 0,0 13 0,-5-11 0,5 11-129,-6-15 129,6 15-129,-9-15-129,4 1 258,-2-3-258,-2 2 129,2-2-129,-1 2 129,-4-5 0,3-3-129,-4 2 129,0-1 0,-1-2 0,-3-1 0,1-1 0,-2 2-129,-3 0 0,1-1 0,-3-2 129,-2-1-129,-2 0 0,-1 0 129,2 0-129,-2-1 0,0-2 129,0-2-258,2 7 129,-1 1 129,0-1-129,2 1-129,-3 3 129,0-1 0,-3 2 129,1 2 0,-4-6-129,-1 4 0,-5 0-129,-1-2 129,1 0 0,-5 0 0,-3-2 0,-2 5 0,0-1 129,-1-6-129,1 5 129,2 1-258,1-1 258,3-1-129,0-1 129,3-1-129,3 4 0,1 2 0,0-5 129,4 2-129,-1-2 129,1 2-129,0 5 0,3-3 0,-1 2 0,-1-1 0,-1 4 0,-1 2 0,2 4 0,0 4 0,0-5 0,-1 1 0,5 3 0,-1 4 0,1-3 0,1 3 0,0-1 0,1-4 0,0 7 0,-1 0 0,-1 0 129,-1 0 0,-2 0-129,0 2 0,-2 2 129,-1 2-129,-5 1 129,-1 3-129,-1 1-129,1 5 387,-1-1-258,-4 3 0,1 2 0,-3 2 0,2-3 0,-1 5 0,3 2 0,-2-1-129,3 4 129,0 0 129,0 0-129,2 0 129,1 5-129,0-2 0,1 0 0,0-1 0,3 3 129,2-3-129,3 0 0,4 1 0,-1-1 129,1 4-129,4 3 129,-1-4 0,1 3-129,-1 4 129,-1 0-129,-1 2 0,2 6-129,-1-3 258,2-3-258,1 5 129,2-4 0,1 1 0,3 3 0,1-2 129,4-1-129,1-1 0,0 3 129,3 0-129,2-2 0,-1 9 0,1 2-258,0-2 258,0 4 0,2 3 0,0-3 129,-1 6-129,1 1 129,-1-7-129,1 0 259,0-4-259,1 1 0,-1 1 0,0 2 0,2 1 0,0 1 0,0 2 0,6 4 0,1 2 0,1 2 0,3 2 0,2-2 0,2-2 0,0 5 0,5-3 0,-1-3 0,3-1 0,0-1 0,4 1 0,-2-1 0,4-3 0,0-2 0,-2-1 0,4 4 0,-1 2 0,1-6 0,-1 4 0,2 5 0,-4-2 0,3-2 0,0 2 0,-1-2 0,2 1 0,-1 1 0,-1-4 0,2-5 0,1 1 0,1 3 0,1-4 0,1 6 0,1 2 0,3-1 0,2 1 0,1 1 0,2 3 0,-1-2 0,3-1 0,-2-8 0,1-2 0,-2 0 0,1 1 0,-2-4 0,4 4 0,0-4 0,-1 2 0,0-1 0,4-3 0,1-2 0,3 1 0,3-4 0,0-5 0,0-3 0,2-5 0,0 0 0,1-3 0,-1-3 0,-1-8 0,-3 2 0,-1-6 0,1-1 0,1-2 0,0-2 0,2-3 0,0-1 0,-3 0 0,1-4 0,0-1 0,-2-1 0,-3-6 0,-1-3 0,-3-5 0,0-1 0,0-6 0,-1 1 0,2-3 0,-2 0 0,6 1 0,-1-3 0,1 3 0,1-3 0,2-2 0,-3 0 0,1-7 0,-3 0 0,-3-3 0,-3-3 0,-4 2 0,-3-4 0,1-3 0,-2 1 0,-3 2 0,-2-4 0,-1 5 0,-2-4 0,-1-6 0,-2 0 0,-5 2 0,-2-6 0,-1 1 0,0-4 0,-1 0 0,-2-3 0,1-3 0,-2 3 0,-2 0 0,2 5 0,-3 1 0,-1 1 0,1-1 0,-5 5 0,5 6 0,-4-5 0,1 5 0,0 1 0,-1-3 0,0 7 0,-1-3 0,0 2 0,-2 0 0,-1 6 0,1 0 0,-2 0 0,1 3 0,-1 3 0,0 0 0,0 8 0,-1 1 0,-1 0 0,1 2 0,1 3 0,0 14 0,0-20 0,0 20 0,0-17 0,0 17 0,0-14 0,0 14 0,1-13 0,-1 13 0,0 0 0,2-9 0,-2 9 0,0 0 0,0 0 0,0 0 0,0 0 0,0 0 0,0 0 0,0 0 0,0 0 0,0-12 0,0 12 0,0 0 0,-2-17-130,2 17 130,-4-15-129,4 15 129,-3-15 0,3 15-129,0 0 258,0 0-129,0 0 0,0 0 0,-3-11 0,3 11 0,0 0 0,0 0 0,0 0 0,0 0-129,0 0 129,0 0 0,0 0 0,0 0 0,0 0 0,0 0 0,0 0 129,0 0-129,0-10 0,0 10 0,0 0 0,0 0 0,0 0-129,0 0 129,0 0-129,0 0 129,0 0 0,0 0 0,0 0 0,0 0 0,2-12 0,-2 12 0,0 0 0,0 0 0,0 0 0,0 0 0,0 0 0,0 0 0,0 0-129,0 0 129,0 0 0,0 0 0,14 12 129,-14-12 0,17 23-129,-3-5 129,1 1-129,2 5 129,2 1-129,4 0 0,-2 5 0,-2-1-129,-1-3 129,-3-1 0,-2-3 0,-2-2 0,-3 1-129,-2-9 258,-6-12-129,7 12 0,-7-12 0,0 0 0,0 0 0,0 0 129,0 0-129,0 0 0,0 0 0,0 0 0,10-9 0,-10 9 0,3-25 0,-3 1 0,0 5 0,0-8 0,-2-4 0,-5-1 0,-2 1 0,-3-1 0,1 4-129,-2-2 0,-1 4 129,2 7-129,1 3 129,11 16 0,-18-14 0,18 14 0,-15-7 0,15 7 0,-14 7-129,14-7 129,-20 20 0,7-6-129,-4 6 258,-4 0-129,-1 2 129,-5 1 0,-4 2 0,1 1 0,0 2 1,0-7-130,3 2 0,2 2 0,4-6 0,4 3 0,3-8 0,3-2 0,3-1 0,8-11-130,-13 16 1,13-16-129,0 0-516,-17 5-4128,17-5-903,-2 17-387,2-5-258</inkml:trace>
  <inkml:trace contextRef="#ctx0" brushRef="#br0" timeOffset="30871.7658">626 10958 7482,'0'14'5547,"0"-14"-387,0 20 258,0-4-3612,0-16-387,6 27-129,-3-16-387,9 5-129,-3-2-129,6 0 0,-3-6-258,7 1-129,-4-9 0,1 0 0,1-9-258,-1-6 129,-3-8 0,1-4-129,-4 0 0,-2 0 0,-3-6 0,-3-2 0,-2 4 0,-3 2 0,-8 4-129,-4 6 129,-3 2 0,-3 3 0,-4 8 0,2 6 0,-1 3 0,2 11-129,2 6 258,6 1-258,9 10 258,5 2-129,6 5 0,11 1 0,5 6 129,4-2 0,6-2-129,-1 1 0,-1-6 0,-1-3-129,-2-4 0,-4-7-258,1-5-258,-14-14-774,17-2-3741,-27-1-516,17-16-258,-16-6-258</inkml:trace>
  <inkml:trace contextRef="#ctx0" brushRef="#br0" timeOffset="31160.7823">998 10355 12513,'1'-12'5934,"-14"9"-645,-5 3-129,-2 6-4902,-8 5-387,-9-10-1806,-1 13-3225,0-1-129,6 1-516,0-6-387</inkml:trace>
  <inkml:trace contextRef="#ctx0" brushRef="#br0" timeOffset="35195.0131">5702 9888 5031,'0'12'5676,"0"-12"-516,0 0-129,0 0-3483,7 13-516,-7-13-258,0 0-129,0 0 0,0 0-129,0 0 258,0 0-129,0 0 0,0 0-129,0 0 0,0 0-129,0 0 0,0 0-129,0 0 0,0 0-129,0 0 0,-5-10 129,5-1-258,0-5 129,0-9 0,0-8 0,0-3 0,0-9 0,-2-7 129,2-4-258,-1-4 258,-1 5-258,-1-2 129,1 4-129,-3-1 0,-1 6 129,4 7-129,-4 5 0,0 4 0,2 2 129,0 6 0,2 1-129,0 4 0,1 4 0,-2 1 130,3 2-130,0 12 0,0-16-130,0 16 130,0 0 0,0 0 0,0 0 0,0 0 0,0 0 0,0 0 0,0 0 0,0 0 0,0 0 0,0 0 0,0 0-129,0 0 129,0 0 0,0 0 0,0 0-129,0 0 258,0 0-258,-11 13 129,5-1 0,-2 3 0,0-2 0,-1 8 0,0-4 0,3 7-129,-2 1 129,1-6 0,1 0 0,2-5 0,1 1 0,3-15 0,-4 17-129,4-17 129,0 0 129,0 0-129,0 0 0,0-6 0,0-5 129,0-4-129,3-2 0,0-6 0,1-1 0,-1-5 0,1 0 0,2-1 0,-1 1 129,0 0-129,2 4 0,-1 4 0,4 2 0,-3 3 129,1 3-258,-8 13 129,14-16-129,-14 16 129,15-1 0,-4 1-129,-11 0 129,22 9 0,-8 10 129,1-4-129,2 7 0,2-1 0,0-2 0,0 6 0,-1 2 129,-3-10-258,-1-3 129,-2-2 0,-12-12 0,18 13-258,-18-13 0,8 11-516,-8-11-387,0 0-4386,0 15-129,-5 3-645,-4-1-258</inkml:trace>
  <inkml:trace contextRef="#ctx0" brushRef="#br0" timeOffset="35690.0414">6044 9235 7353,'30'-18'5676,"-30"18"-516,13 0-129,-13 0-4257,-9 21 0,-5 0-387,4 5-258,0 3 258,7 5-258,3-1 129,7-3 0,11-1 0,8-9-129,6-11 129,2-4-129,1-7 0,-3-9-129,-5-10 129,-7-5-129,-9-6-129,-10-1 129,-1 0-129,-16 0 129,-7 8-129,-5 2 0,-5 6-258,-2 3 0,5 13-387,-7-5-903,22 10-2838,-4 10-1032,8 1 129,8 1-516</inkml:trace>
  <inkml:trace contextRef="#ctx0" brushRef="#br0" timeOffset="36020.0602">6288 8995 6450,'22'24'5676,"-13"-8"-387,-1 0-258,-4-2-3999,6 13-129,-3-4-258,3 19-129,1-6-129,5 10-129,0-6 129,3 2-387,0-2 129,-3-7-258,3-5-129,-6-17-516,5 11-3096,-18-22-1161,16 1-645,-16-1-258</inkml:trace>
  <inkml:trace contextRef="#ctx0" brushRef="#br0" timeOffset="36435.084">6504 8994 3870,'12'1'5418,"-5"11"-129,2 3-258,-6-1-3483,14 18-129,-8-10-387,6 10-258,-2-7 0,2 2-258,-4-7-129,0 1-258,-2-11 129,-9-10-258,7 12 0,-7-12 0,0 0-129,-6 2 0,6-2 0,-20 0 258,9-4-258,-2 1 129,-3 1 0,3-1 0,-2 2 129,1 1-129,1 0 0,2 0-129,1 0 129,10 0-129,-18 6-129,6-5-258,12-1-774,-24 9-3225,24-9-645,-19 2-387,19-2-387</inkml:trace>
  <inkml:trace contextRef="#ctx0" brushRef="#br0" timeOffset="36824.1062">6689 8751 9288,'-20'2'5547,"1"6"-387,-8-4-129,6 8-4386,-15-11-645,24 20-3096,-1-11-1935,6 7-258,3 1-516,4 2 0</inkml:trace>
  <inkml:trace contextRef="#ctx0" brushRef="#br0" timeOffset="37967.1716">6576 9115 1935,'0'0'4902,"2"9"0,-2-9-2193,1 27-387,-1-27-903,0 29-129,-3-18-258,6 13-129,-1-7 0,9 3-129,-2-1-258,6 0-129,1-1-129,3 3-129,-4-4 258,-1 0-774,0 2-129,-14-2-3870,2-2-774,-2 2-258,0-5-516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6:43:04.422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2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11-16T16:43:26.144"/>
    </inkml:context>
  </inkml:definitions>
  <inkml:trace contextRef="#ctx0" brushRef="#br0">13549 6154 6966,'3'-12'5547,"-3"12"-129,9 15-258,-3 12-4257,-4 0 129,2 13-516,-4 7 129,0 19-387,0 12 258,0 12 0,-4 12 0,4 14 0,0 9-129,4 15 0,1 8-129,-1 4 0,0 0 0,0 4-129,-1-5 0,-3-4 0,0-10 0,0-7-129,-3-11 129,-1-7 0,-2-12-129,0-4 129,0-12-129,0-3 129,3-9-129,-1-7 129,2-7 0,2-9-129,0-8 129,0-7 0,0-9-129,0-9 0,0-3 129,0-13-129,0 12 0,0-12 0,0 0 0,0 0 0,0 0 0,0 0 0,0 0-129,0 0 129,0 0 129,0 0-129,0 0 0,0 0 129,0 0-129,0 0 0,9 2 129,-9-2-129,0 0 0,18 2 0,-18-2 129,19 0-258,-5 0 258,1 0-129,5-1 129,6-5-129,3-1 0,9 2 0,5 2-129,5 0 129,5 2 0,4 1 0,3 0 0,2 3 0,2 6 0,0-4 0,0 0 0,2 4 129,0-4-129,5-2 0,-3-3 129,1 2-129,-1-2 0,-4 0 0,-1 0 0,-6 0 0,-5 1 129,-6 2-129,-8 1 0,-5-3 129,-6 3-129,-6 3 0,-5-3 0,-16-4 0,15 5-129,-15-5 129,0 0 0,0 0-129,0 0 129,-6 0 0,6 0 0,-15-7 0,15 7 0,-14-17 0,2 5 0,7-8 0,-2-3 129,4-7-129,-2-9 0,4-7 0,-4-7 129,4-10-129,0-4 0,1-4 130,-2-7-260,-2-3 1,0-4 129,-1 3 0,-2-8 0,0 3 0,1-5 0,-3-7 0,5 0 0,0-5 129,0-3-129,1-1 0,0 3 130,-1-1-130,2 0 0,-2 8 0,0-2-130,-2 8 130,-1 3 0,1 5-129,-1-3 129,2 5 0,0 4 0,0 4 0,2 8 0,0 1 129,3 8-129,-2 0 0,2 11 0,0 5 130,0 2-130,0 3 0,0 7 0,0 1 0,0 7 0,0 2 0,2 6 0,-2 13 0,0-14 0,0 14 0,0 0-130,0-14 130,0 14-129,0 0 129,0 0-129,-6 0 129,6 0 0,-16-3 0,2 1 0,-1 2 0,-7-1 0,-5-3 0,-6 3 0,-4 1 0,-7 0 0,-3 3 0,-3-1 0,-4 8 0,1-3 0,0 1 0,1-1 0,1 1-129,3-2 129,0 0 0,-1-1 0,0-4 0,0 4 129,0-2-258,-3 1 258,2-1-129,-1 0 129,3-1-129,6 1 129,2-3-129,5 0 0,7 0 0,9 0 0,4 0 0,15 0 0,-15-5-129,15 5-129,0 0-129,11 5-645,-11-5-3612,22 29-1290,-4-7-258,7 10-387</inkml:trace>
  <inkml:trace contextRef="#ctx0" brushRef="#br0" timeOffset="3653.2089">16628 5958 3612,'2'-15'5547,"0"-1"-387,-2 16-258,14-10-3225,-14-4-258,0 14-516,0 0-258,0 0-258,0 0 258,0 0-258,0 0 0,0 0-129,0 11 0,0 4 129,0 0-129,0 2-129,-4 6 0,2 2 0,0 1-129,-3 2 129,2 5 0,0 4 0,1 4 0,0 7-129,0 0 129,2 6-129,0-2 258,0 9-258,0-4 129,2 0 0,0-2-129,1 2 258,0-2-258,-1 2 258,0 4-129,1-2 0,-3 3-129,0 2 129,0 1 0,0 4 0,-3-3 0,1 2-129,-1-1 0,-2 1 129,4-2-129,-2 1 0,1-1 129,1-3-258,1 6 258,0 0-129,0 1 258,1 1-258,4 3 129,-2-1-129,3-2 0,-1 0 0,-2-2 0,0-6 0,-2-1-129,-1-4 129,0-4 129,0-1-129,-3 0 0,0 3 129,-1-8 0,1 8-129,1-7 0,-1-3 0,1 2 0,2-10 0,-1-5 0,1-8 129,0 2-258,0-8 258,0-4-129,0-2 0,0-13 0,0 17 0,0-17 0,-1 19 0,1-19 0,-2 13 0,2-13-129,-1 10 258,1-10-129,-1 11 129,1-11-258,-1 12 258,1-12-129,0 14 0,0-14 129,0 14-129,0-14 0,0 17 0,0-17 0,0 13 0,0-13 0,0 13 0,0-13 0,1 11 0,-1-11 0,0 0 0,0 0 0,11 5 0,-11-5 0,0 0 0,15 0 129,-15 0-129,15 0 129,-2 0-129,-1 0 129,6-1-129,1-1 0,5-1 0,4 3 0,4 0 129,8 0-129,8 0 0,5 0 0,7 0 0,7 1 0,6 6 129,4-3-129,1 1 0,2 3 0,-3-3 129,-1 1 0,-3 0-129,-8 0 129,-8 1 0,-4-2-129,-6-4 0,-10-1 129,-6 0-129,-5 0-129,-4 2 258,-4-2-129,-2 0-129,-2 0 129,1 0 129,-2 0-258,3 3 129,-3-1 0,2-2 0,-3 2-129,-1-1 129,-11-1 0,19 0 0,-19 0 129,11 4-129,-11-4 0,0 0 0,0 0 0,0 0-129,0 0 129,0 0 0,0 0 0,0 0-129,0 0 129,0-9 0,0 9 0,-4-11 0,4 11 0,-14-23 0,9 5 0,-5-5 0,3-3 0,-2-3 0,1-6 129,4 1 0,0-9-129,3-1 0,-1-5 0,2-2-129,0-3 129,0-3 129,0-4-258,0-6 129,-2 2 0,0-3 0,-2 0 129,1 2 0,-2-3-129,0 1 0,2 6-129,0-4 129,-1 4 0,2-1 0,-2-1-129,1-4 129,0 5 0,0-4 0,-2-3 0,2 2 129,0 0-258,2 3 258,0-3 0,1 3-258,0 1 258,0-1-129,0 1 0,2-2-129,-1 2 129,-1-1-129,0 3 129,0-4-129,0-2 258,-2-2-258,-1 7 258,1-1-129,1 6 0,0 1 0,1 4 0,0 10 0,0-1-129,0 7 258,1-3-258,2 3 129,-3-1-129,0 0 258,0-6-258,0 1 129,-3 0 0,0 3 0,-1 1 0,1 3 0,-4 4 0,5 6 0,-1 7 0,1 4 0,-1 5 0,3-4 0,0 14 0,-1-13 0,1 13-129,0 0 129,0 0 0,0 0 0,0 0 0,0 0 0,0 0 0,0 0 0,-12 5 0,12-5 0,-20 3 0,3-3 0,0 0 0,-3 2-129,-5 0 129,0 4 0,-3 1 0,0-3 0,-1 1 0,0 6-129,0-2 129,-2-1 0,1-1 0,-1-3 0,1 1 0,-3 0 0,1-2 0,-2 1 129,-1-4-129,1 4 0,0 0 0,0 1 0,0-1 129,3 0-129,-2-1 0,4 4 0,1-2 0,3-5 129,2 0-129,1 0 0,-2 0 0,2 0 0,-3-3 0,3-1 0,-5 4 0,2 0 0,-1 0 0,1 3 0,-2-3 129,2 1-129,1 2 0,1-3 0,3-2 129,2 2-129,2-5 0,2 5 0,0-4 0,3 3 129,1-4-129,-2 5 0,1-2 0,-1 0 0,1 2 0,0 0 0,0 0-258,0 0-258,5 17-1419,-8-12-3612,12 7-258,2-12-516,-3 12-645</inkml:trace>
  <inkml:trace contextRef="#ctx0" brushRef="#br0" timeOffset="5865.3355">13713 7486 2709,'-5'-18'903,"5"18"774,-4-19 516,4 19 516,0-13 258,10 15 129,-11-12 0,9 14-129,-9-12-1032,8 8-387,-7 0-645,0 0-387,7 17-129,0 0-129,0 10-129,6 8 0,0 5 0,5 8 0,0 1 129,2-3 0,0 0 0,-4-3-129,-1-11 0,-3-7 0,-4-9 0,-8-16-129,0 0 0,0 0-129,0-6-129,-5-15 258,-4 1-258,0-2 129,-3 1-129,2 0 129,1 2 0,0 4 0,3 2 129,1 3-129,5 10 129,-5-12 0,5 12 0,0 0 0,0 0 0,0 0 0,-5-14 129,5 14-129,0 0 129,-13-19-129,6 0 129,-1-6 0,-3-8-129,2-3 129,2-7 0,2 0 0,4-2 0,1 3 0,8 4-129,7 5 129,7 12 0,1 7-129,4 10 129,0 4 0,-2 5-129,-2 12 0,-4 7 0,-9 7 129,-5 3-129,-5 1 0,-7 1 0,-8-4-129,-8-3 0,-5-7 0,-1-4-129,-5-14-387,13 10-2064,-6-14-2838,10-7-129,1-2-516,12-1-129</inkml:trace>
  <inkml:trace contextRef="#ctx0" brushRef="#br0" timeOffset="6440.3684">14001 7117 8256,'27'3'5805,"-15"3"-258,2 9-258,-6-1-4257,9 17 0,-6-3-516,2 11 0,-2 3-258,1 3 129,-3 1-258,5-1 129,-5-2 0,3-4-129,-3-2 0,1-8-129,-3-5 0,2-3-129,-1-7 129,0 1 129,-8-15-129,10 12 0,-10-12 0,0 0 129,15-5-129,-10-7 258,-1-5-129,2-3 0,-1-2-129,5 0 129,-1-2-129,2 2 0,-1 5 0,0 10 129,4 5-258,-4 2 258,1 9-129,-1 3 0,-1 10 0,-3 5 0,1-2 0,-4-1 0,3 2-129,-5-9 129,0 0 0,-1-2 0,0-15-129,-9 14-129,9-14-387,-25 11-387,16 1-4257,-16-3-516,3 8-387,-8-2-387</inkml:trace>
  <inkml:trace contextRef="#ctx0" brushRef="#br0" timeOffset="7346.4202">16796 7134 8643,'21'41'5934,"-8"-17"-258,6 8-258,-7-3-4128,9 10-387,-8-10-387,3 4-129,-6-3-258,-2-1-129,-2-12 0,-6-17-258,3 18-258,-3-18-516,0 0-3096,0 0-1290,-9-13-387,2-3-645</inkml:trace>
  <inkml:trace contextRef="#ctx0" brushRef="#br0" timeOffset="7793.4458">16701 7146 3354,'-3'-12'5676,"-2"-7"-129,5 19-129,-2-30-2967,9 19-645,-7-12-516,7 10-387,-4-10-258,7 3-129,0-3-129,2 3-129,3-1-129,4 11 129,1 0-129,3 3 0,0 7-129,2 3 129,-1 10-129,-2 6 129,-5 5-258,-3 0 129,-9 3 0,-5-1 0,-1 1 129,-14-8-258,-4 1 0,-5-9 129,-2-3-258,-5-6-129,9 5-645,-11-14-1806,18 7-2580,0 0-258,15 0-387,0 0-258</inkml:trace>
  <inkml:trace contextRef="#ctx0" brushRef="#br0" timeOffset="8936.5111">16926 6790 4128,'0'-16'5676,"0"5"-129,0 11-516,12 0-2838,-12 0-903,0 0-129,12 11-516,-2 6 0,-1-3-129,5 13-129,-1-1 0,4 6-129,0 6 0,3 1 0,-3-1 0,0-1-129,-4 2 0,-1-3 129,-4-7-258,0 0 129,-5-9-129,-2-3 0,-1-5 0,0 0 0,0-12 129,0 0-258,0 0 129,0 0 129,0 0 0,0 0 0,0 0 0,0 0 0,0 0-129,0 0 129,0 0 0,0 0-258,0 0 129,0 0 129,0 0-258,0 0 258,0 0-129,0 0 0,0 0 0,0 0 0,0 0 129,0 0-129,0 0 0,0 0-129,0 0 129,0 0 0,0 0 0,0 0 0,0 0 0,0 0 0,0 0 0,6 12 0,-6-12 0,0 0 0,1 10 0,-1-10 0,3 14 0,-3-14 0,0 0 0,1 13 0,-1-13 129,0 0-129,0 0 0,0 0-129,0 0 129,0 0 0,0 0 129,0 0-129,0 0 0,1-12 0,2-3 129,0-2-129,3-3 0,1 1 0,2-2 0,2-1 0,4 5 0,0 2 0,3 5-129,2 7 129,-2 3 0,1 6 129,-6 8-258,1 10 129,-9 5-129,-5 0 129,-2 1 0,-15-2-129,-3-5 129,-7-6 0,-1-3-129,-5-14 0,5 0-387,-2-14-387,18 3-4515,-4-6-129,13 4-516,3-4-387</inkml:trace>
  <inkml:trace contextRef="#ctx0" brushRef="#br0" timeOffset="9325.5334">17466 6842 8514,'-2'-13'5676,"-15"4"-258,6 9-258,4 19-4515,-6 0 129,7 15-387,2 5-129,4 3 0,6 0 0,11 0 0,6-9 0,6-6-129,3-12 129,6-13-129,-4-10-129,-1-15 129,-7-9-129,-3-7 0,-8-9 0,-9 0 0,-6-3 0,-8 2-129,-13 8 129,-4 5 0,-5 12-129,-6 7 0,2 17-258,-2 0-516,11 27-2838,-2-1-1806,10 11 0,4 5-645</inkml:trace>
  <inkml:trace contextRef="#ctx0" brushRef="#br0" timeOffset="9928.5679">17727 7340 6450,'0'0'5676,"0"0"-387,-11 0-258,11 0-4128,-6-9-129,6 9 129,-2-20-387,2 20-129,0-20 0,0 20 0,13-19-129,1 12 0,-2 0 0,1 6-129,-1 4 0,-1 7-129,1 5 129,-7 10-129,1 4 0,-6 11 0,0 2-129,-9 0 129,-5-5-129,-4 1 129,-3-9 0,-1-6 0,0-10 129,1-9-129,5-4 0,16 0 129,-9-15 0,11 2 0,12-1 0,8 2-129,5 2 129,7 3-129,0 0 0,-2 5 0,2 2-516,-14-2-903,-3 5-3999,-5 0 0,-12-3-387,0 0-774</inkml:trace>
  <inkml:trace contextRef="#ctx0" brushRef="#br0" timeOffset="15882.9084">16746 9942 9933,'24'98'5934,"-12"-43"-645,-4-1 0,-3-2-5289,-4-4-129,-1-16-645,0 1-2064,-1-21-2451,1-12-387,-12-2-387,8-18 388</inkml:trace>
  <inkml:trace contextRef="#ctx0" brushRef="#br0" timeOffset="16135.9229">16703 9958 10062,'17'-43'6063,"-1"20"-516,8 4 0,-10-3-4773,15 6-129,-2 3-387,3 6-129,-4 6 0,-2 2-258,-5 16 129,-4 3 129,-9 7-258,-6 1 0,-4 2 0,-13-4 129,-2-4-258,-10-8-129,4 5-903,-15-18-4257,15-1 258,0-8-774,8-6-258</inkml:trace>
  <inkml:trace contextRef="#ctx0" brushRef="#br0" timeOffset="16625.9509">17025 9735 9030,'34'26'5805,"-19"2"-258,1 11-129,-16 4-4902,7 10 0,-3 0-129,1 3-258,-4-3 129,3 1 0,-2-13 0,2-7-129,-2-10 258,-2-24-258,0 0-129,17 4 129,-8-13 0,1-13-129,2 5 0,0-2 129,4 4 0,-4 8 0,3 7-129,-15 0 0,17 12-129,-16 6 129,-1 0 0,-7 2 0,-6 0-258,-7-6-129,0 0-516,-13-14-2838,15-2-1548,-2-10-516,11-3-645,3-9 129</inkml:trace>
  <inkml:trace contextRef="#ctx0" brushRef="#br0" timeOffset="16924.968">17418 9842 9288,'22'30'5934,"-20"-6"-645,-1 4-129,-1 4-4773,0 3-129,0-5 129,0 1-387,7-5 129,9-5-129,3-13 258,7-4-129,1-9 0,-1-12 0,-4-3-129,-7-7 0,-7-4 129,-8 0-129,-8 7-129,-12 1-129,-3 12-387,-13-5-2451,8 16-2193,0 0-387,8 12-129,3 6-387</inkml:trace>
  <inkml:trace contextRef="#ctx0" brushRef="#br0" timeOffset="17323.9909">17697 10115 5547,'13'3'5805,"4"-6"0,-4 3-645,-13 0-3612,34-8-387,-24 4-258,9 4-387,-7 7 0,1 6-258,-6 4-258,-4 4 258,-3 6-258,-2-2 129,-10 5-129,-3-8 0,-1-2 0,-1 0 129,1-13-129,4-5 129,12-2 0,0 0 129,0-14-129,15 8 129,7-3 0,7 3-129,3 6 0,2 0-129,2 3-129,-12 0-645,10 13-2580,-18-16-2064,-6 1-516,-10-1-258,0-15-387</inkml:trace>
  <inkml:trace contextRef="#ctx0" brushRef="#br0" timeOffset="18938.0832">18060 9832 10062,'0'0'5805,"-9"15"-516,7 14 0,-2-7-5031,0 6 129,2 5-258,-1-3 0,3 2 0,0-3-129,4-1 0,2-5-516,8 1-774,-9-10-3999,10-6-258,-1-6-129,2-2-774</inkml:trace>
  <inkml:trace contextRef="#ctx0" brushRef="#br0" timeOffset="19213.0989">18271 9822 8901,'9'-12'5676,"-10"20"-516,-7 2 0,-5 1-5031,5 1 0,-1 1 0,3 1-129,3 0 0,3-4 0,0-10 129,18 20 0,-6-12 0,3 3-129,-3-1 129,-3 2-129,-4 5 0,-5-3-129,-2 3-387,-14-12-1161,5 4-3225,-6-3-516,1-6-129,3-5-516</inkml:trace>
  <inkml:trace contextRef="#ctx0" brushRef="#br0" timeOffset="19425.111">18365 9668 8127,'42'41'5934,"-27"-7"-387,2 8-258,-5 3-3999,0-2-774,-8 3-387,-3-7-387,3-3-516,-8-18-2193,4 3-2193,0-10-387,0-11-516,17 0 1</inkml:trace>
  <inkml:trace contextRef="#ctx0" brushRef="#br0" timeOffset="19666.1248">18701 9672 5547,'29'34'5805,"-14"-8"-258,-1 10-516,-1-3-3096,-2 3-1548,-2 0-516,-5-8-516,6 7-3225,-6-13-1290,0-8-258,-4-14-387</inkml:trace>
  <inkml:trace contextRef="#ctx0" brushRef="#br0" timeOffset="19801.1326">18871 9900 8127,'-10'-11'5676,"-7"8"-387,-4 2-387,-5-3-4644,-9-4-1677,-2 8-3354,4-2-516,4-1-258,8 1-774</inkml:trace>
  <inkml:trace contextRef="#ctx0" brushRef="#br0" timeOffset="21092.2064">18932 9786 10707,'18'-12'5547,"3"2"-129,-9-11-1548,7 16-3225,-6 0-129,4 5-258,-1 4 0,1 15 0,-2 3-129,-2 13 0,-5 8 0,-4 3 0,-4 2 0,-1-1-129,-9-8 0,-3-6 0,-1-8 0,-2-12-129,3-13 258,13 0-129,-12-18 0,12 3 129,3-5 0,11 4 0,4 3-129,6 7 129,3 3 0,2 3-387,1 8-258,-10-8-3096,8 0-1677,-8 0-645,1-5 0,-8-17-645</inkml:trace>
  <inkml:trace contextRef="#ctx0" brushRef="#br0" timeOffset="21281.2172">19322 9651 9417,'15'21'5934,"-7"8"-645,-1 2 0,3 11-4902,-8 2-129,-1-2-258,3 4-129,-1-6-258,6-1-774,-9-17-3483,5-9-774,-5-13-129,24-9-516</inkml:trace>
  <inkml:trace contextRef="#ctx0" brushRef="#br0" timeOffset="21565.2335">19473 9598 8385,'33'-6'5805,"-18"24"-516,-1 11-129,-3 7-4644,7 10 129,-6-1-387,4 4 0,-4-5 0,1-2 0,-1-6 0,-4-8-129,0-13 129,-8-15-258,0 0 129,-8-13-129,-7-6 0,-8-5-129,-2-2 129,-5 4-129,1 7-258,-3-2-129,13 17-1677,-5 3-2967,14 9-387,3 0-258,9 3-387</inkml:trace>
  <inkml:trace contextRef="#ctx0" brushRef="#br0">19693 9815 8127,'33'3'5676,"-14"1"-258,-4 4-387,9 9-4386,-16 0-258,1 5 129,-8 2-387,1 2 129,-2 3-129,-6 0-129,-5-9 129,4 1 0,-1-9-129,8-12 129,-13 6 0,13-6 0,0-13-129,0 13 258,14-16-258,0 11 0,6-3-129,-1 1-387,7 7-774,-26 0-3999,28 0-129,-14-2-516,-1-6-258</inkml:trace>
  <inkml:trace contextRef="#ctx1" brushRef="#br0">8783 8997 0,'0'0'0,"0"0"0,0 0 0</inkml:trace>
  <inkml:trace contextRef="#ctx0" brushRef="#br0" timeOffset="22196.2695">20057 9581 7611,'31'-25'5676,"-31"25"-516,0 0-258,0 0-4515,-12 1 0,-1 13 129,-4 1-258,5 4 0,0 2 0,8 6 129,4-5 0,7 4-129,6-6 0,5-3 0,2 2-129,-4-4 0,-1 2 0,-5 1 0,-9-2-258,-6-4 0,-9 2-129,-12-4-387,1 4-774,-9-9-3870,4-2 0,3-3-774,11-5 0</inkml:trace>
  <inkml:trace contextRef="#ctx0" brushRef="#br0" timeOffset="22480.2858">20287 9728 7611,'0'0'5418,"0"0"-258,-16 3-774,5 11-4128,-3 3 129,7 7 0,6-1-258,2-1 129,13-9 0,7 3 258,4-12-258,2-4 0,-4-5-129,-3-15 129,-6-8-129,-8 1 0,-6-5-258,-6-5-258,-8 16-774,-15-10-3612,8 16-516,-2 3-258,7 12-516</inkml:trace>
  <inkml:trace contextRef="#ctx0" brushRef="#br0" timeOffset="22960.3133">20435 9967 8514,'8'47'5676,"-2"-28"-387,-6-19-387,15 22-4257,-15-22-258,11 11-129,-11-11-129,14 0 129,-14 0-129,23-13 129,-7 2-129,0 0-129,5-4-387,-6-5-129,5 9-774,-14-15-774,14 20-774,-20-17 0,13 17 129,-13-15 903,0 21 903,0-20 903,-3 6 903,3 14 1290,0 0 516,-5 7 129,-8-4-258,13 26-774,-8-12-645,8 14-516,-5-2-129,4 0-387,1 2-129,0-7-387,5 8-2064,2-19-2580,3 0-645,2-9-129,4-4-516</inkml:trace>
  <inkml:trace contextRef="#ctx0" brushRef="#br0" timeOffset="23993.3723">20978 9476 10062,'6'74'5934,"-1"-32"-387,4 5-129,-3-4-4902,2 6-129,-4-6-387,-1-6-129,4-4-645,-7-17-2709,4 0-1935,-4-16-387,16 0-516,-6-15 388</inkml:trace>
  <inkml:trace contextRef="#ctx0" brushRef="#br0" timeOffset="24136.3805">21101 9658 9546,'-20'-7'5934,"3"7"-387,2 5-258,-5 1-5031,1 0-258,0 4-774,-10-10-3612,19 0-903,10 0-516,0 0-516</inkml:trace>
  <inkml:trace contextRef="#ctx0" brushRef="#br0" timeOffset="24488.4007">21272 9433 8127,'40'11'5805,"-19"2"-645,-2-1 0,12 8-4515,-18 1-258,0 8 129,-8 4-387,-2 5-129,-3 5 129,-8 3 129,-7-2-129,-1-1 0,-2-10-129,0-3 129,0-10-258,4-4 258,4-9 0,10-7 0,0 0 0,0 0 129,10-2 0,8-2-129,3 1 0,2-2-129,1 3 0,-1 2-387,2 0-516,-13-10-2193,4 8-2322,-16 2-258,15-7-645,-15 7 259</inkml:trace>
  <inkml:trace contextRef="#ctx0" brushRef="#br0" timeOffset="24796.4183">21491 9801 7482,'52'17'5676,"-21"-17"-258,3-3-516,5-6-4386,-10-12 129,1 1-516,-11 0-129,-2-1 0,-9 1 0,-8 7 0,0 13 0,-16-6 129,-3 10-129,-2 9 129,0 4 0,3 7 0,2 1 0,8 3 129,5-6-258,6 0-258,15 2-387,-2-19-2193,13 5-2322,2-5-387,4-5-516</inkml:trace>
  <inkml:trace contextRef="#ctx0" brushRef="#br0" timeOffset="25006.4303">22207 9298 8514,'-10'13'5805,"-10"-10"-903,-2-3-1032,-10 0-8514,0-7-645,-1 3-129,3-1-645</inkml:trace>
  <inkml:trace contextRef="#ctx0" brushRef="#br0" timeOffset="26683.5262">22122 9714 9933,'-10'12'5934,"10"-12"-258,0 0-129,-14 14-4644,14-14-258,0 0 0,0 0-258,0 0-129,0 0 129,0 0-129,12 10 0,4-10 0,7-2-129,8-2 129,11 0-258,10-3 129,6 0 0,7 1 0,1 0 0,0 0 129,1 1-129,-6 1 0,-7-1 0,-9 2 1,-8-2-130,-5 1 0,-8 0 0,-6 1 0,-6 0 0,-12 3 0,14-4 0,-14 4 0,0 0 0,0 0 0,0 0 0,0 0 0,-3 11 0,3-11 0,-17 20 0,4-8 0,2 2 0,-1-3 0,-1 0 0,1 2 0,12-13 0,-17 17 0,17-17 0,-7 13 0,7-13 0,0 0 0,14 4 0,2-4 0,5-5 0,3-8 0,3-3 0,2-1 0,0-6 0,-2-3 0,-2 4 0,-5-5 0,-6 1 0,-4 4 0,-6 3 0,-4 0 0,-8 3 0,-6 5 0,-4 0 0,-2 4 0,-2-1 0,1 3 0,1-4-259,3 3-128,1 0-516,16 6-4515,-15-11-516,15 11-516,0 0-258</inkml:trace>
  <inkml:trace contextRef="#ctx0" brushRef="#br0" timeOffset="46418.655">21921 10441 10836,'12'83'6192,"-7"-32"-516,2 9-258,2 1-5031,-5-3 0,-4-10-129,0-4-387,0-5-258,-6-18-645,6 4-3870,0-25-645,-7 16-645,7-16-387</inkml:trace>
  <inkml:trace contextRef="#ctx0" brushRef="#br0" timeOffset="46706.6715">21849 10585 9546,'19'-58'5934,"-4"28"-645,0-3 129,2 4-5160,1-3 129,5 14-129,-1 7 0,3 11 0,-2 5 129,0 19-129,-1 8 129,-5 9-129,-3 9 0,-9 0-129,-5-4 0,-11 4-129,-4-9-258,-8-11-129,-2-3-387,-9-27-1935,6 1-2838,1-2-258,9-9-387,2-10-387</inkml:trace>
  <inkml:trace contextRef="#ctx0" brushRef="#br0" timeOffset="47705.7286">22203 10424 9417,'8'-12'5934,"-8"12"-516,12 12 0,-8 18-4902,-4 4 0,3 8-258,-2 8-129,0 6 129,2 0-129,-1 1 129,1-12-129,1-5 0,-1-11 129,0-10-129,1-7 0,-4-12-129,0 0 0,13-9 129,-5-7 0,5-2 0,2 3-129,5 1 129,2 2-129,2 9 0,-2 6 0,1 5-129,-7 10 129,-5 9-129,-7-1 129,-4 2 0,-14-2 0,-7-5-129,-8-6 129,-6-2-129,1-11-129,-4-4-516,11-1-2064,-1-17-2709,11-2-129,5-8-645,12 0-129</inkml:trace>
  <inkml:trace contextRef="#ctx0" brushRef="#br0" timeOffset="48073.7497">22729 10317 10320,'23'-16'5805,"-23"16"-258,2-11-258,-2 11-4902,-13 0-129,-6 7-258,0 6 129,0 3-258,2 12 258,6 1 0,4 8 0,7 2-129,5 2 129,7 1 0,4-4 0,-1 4 129,0-1-129,-5-4 0,-7-7 0,-4-3-129,-11-6 129,-9-9-258,-7-4-129,0-1-387,-11-16-1419,11 6-3354,1-7-387,13 5 0,5-9-774</inkml:trace>
  <inkml:trace contextRef="#ctx0" brushRef="#br0" timeOffset="48401.7684">22953 10427 8514,'20'-26'5676,"-20"26"-387,0 0-129,-4 22-4515,-10 2-129,1 14-129,-1 1-129,4 12 0,2-4 0,8 0 129,5-12-129,17-7-129,5-18 129,9-10-129,2-24 129,4-10-258,-6-10-129,-3-14 129,-11-2 0,-8-3-129,-11 3 0,-8 7 0,-12 17-387,-14 1-903,4 23-3741,-6 12-258,7 18-516,4 10-387</inkml:trace>
  <inkml:trace contextRef="#ctx0" brushRef="#br0" timeOffset="48828.7928">23215 10663 6966,'-10'11'5418,"10"-11"-129,-7 21-387,7-2-4128,-2-1-258,2 8 0,0-3 0,3 3 0,2-2 0,8 1-258,1-4 129,6-1-258,5-10 129,2-6-516,3-1 0,-3-6-387,5-3-516,-13-21-1032,10 12-1032,-23-26 0,10 17 387,-16-14 1161,0 8 1032,-2 5 774,-6 6 774,8 19 1419,-18 1 903,18 34-129,-10-8-258,10 23-1161,0 0-645,0 6-903,3 2-774,1-9-4515,7-11-129,3-12-516,5-12-516</inkml:trace>
  <inkml:trace contextRef="#ctx0" brushRef="#br0" timeOffset="50078.8643">23657 10156 9288,'25'22'5934,"-17"6"-387,0 14-258,-4 7-4128,0 8-645,-4 1-258,0 0-258,0-4-516,0-14-516,7-4-4257,-3-17 0,-4-19-645,19 7-387</inkml:trace>
  <inkml:trace contextRef="#ctx0" brushRef="#br0" timeOffset="50221.8725">23773 10425 8901,'-23'-43'6192,"6"33"-774,-10 3 0,4 13-4128,-5-6-645,2 3-645,2 8-1032,-7-2-4386,19-3-129,12-6-387,0 0-516</inkml:trace>
  <inkml:trace contextRef="#ctx0" brushRef="#br0" timeOffset="50608.8947">24024 10111 7998,'17'4'5418,"-4"5"-129,-13-9-258,21 7-4386,-8-7 0,4 1-129,2 4-129,4 7-129,-1 4 129,-1 12-129,-6 8 0,-5 10 0,-10 5 0,-2 7 0,-18-2-258,-3-3 129,-9-4-129,-4-9 0,1-11 0,2-6 0,7-14 0,8-6-129,18-3 258,0 0 0,4-10-129,16 7 129,6-1 0,4 1-129,5 3-258,-2 4-129,1 13-1677,-7-12-3354,-5-2 0,-5-3-516,-3-9-516</inkml:trace>
  <inkml:trace contextRef="#ctx0" brushRef="#br0" timeOffset="50805.9059">24309 10137 6966,'16'6'5934,"-12"15"-645,-1 8-129,-2 13-3483,-1 8-1419,0 7 0,0 4-516,0 0-129,2 2-1161,-2-8-3354,14-18-387,0-16-258,4-18-258</inkml:trace>
  <inkml:trace contextRef="#ctx0" brushRef="#br0" timeOffset="51100.9228">24475 10157 8643,'7'-20'5676,"6"19"-516,-6 17-258,2 25-4128,-6 1-258,2 13-387,0 4 0,2 5 0,0-1-129,1-5 129,1-14-129,1-10 0,-3-13 0,-7-21 129,0 0-129,0-28 129,-8 0-129,-10-5 0,-3-1 129,-2 4-129,-3 6 0,1 3-258,4 18-129,-4-1-1548,14 11-2967,3 12-387,8 5-387,3-1-516</inkml:trace>
  <inkml:trace contextRef="#ctx0" brushRef="#br0" timeOffset="51445.9425">24626 10495 5547,'33'-1'5547,"-14"7"-129,0 4-516,-2-1-3612,6 19-129,-13-3-129,2 8-387,-12-2-129,0 7 0,-8-2 0,-6 0-387,-6-13 129,0 1-258,-1-15 129,6-1 0,5-8 0,5-10-129,5-4 129,11-2 0,8 4 129,5-2-129,6 5 0,-1-2-129,-1 5 0,-1 6-129,-3 0-516,-24 0-1677,22-4-2967,-22 4-387,11-11-258,-9 1-387</inkml:trace>
  <inkml:trace contextRef="#ctx0" brushRef="#br0" timeOffset="51720.9583">24958 10272 4386,'19'-66'5934,"-14"43"-387,-5 8-387,0 15-1935,-7 13-2193,0 16-387,-3 5-129,7 12-129,-1 7-258,4-1 129,7 0-129,9-9 0,5-9-129,4-11 129,-1-22-129,0-5 0,-5-21 129,-6-9-129,-6-9-129,-7-3-129,-9 8-645,-22-6-4386,1 15-129,-9 3-258,-1 15-774</inkml:trace>
  <inkml:trace contextRef="#ctx0" brushRef="#br0" timeOffset="53042.0338">22641 11076 9159,'13'-5'6063,"-12"30"-516,-2-5-129,-5 11-4773,-7 8 0,4 9-129,-2 0-129,4 8-129,7-4-129,0-5 129,11 1-129,6-7-129,6-12 129,3-8-258,5-1-129,-5-12-387,2 9-1290,-7-17-3612,-3-3 0,-18 3-645,10-14-387</inkml:trace>
  <inkml:trace contextRef="#ctx0" brushRef="#br0" timeOffset="53369.0525">22867 11221 8385,'14'-29'5805,"-14"29"-516,0-15-129,-17 12-4773,17 3-129,-21 8-129,21-8 0,-17 23 0,14-5 0,3-6 0,7 6 0,8 4 0,5-1 129,-1-2-129,0-1 0,-4 4 0,-3 3 0,-7 2-129,-5-5 0,-3-6-258,-12-7-129,1 6-1548,-9-9-3225,1-6-516,2-6-258,4-7-129</inkml:trace>
  <inkml:trace contextRef="#ctx0" brushRef="#br0" timeOffset="53566.0638">23032 11064 9159,'37'61'6063,"-25"-15"-645,0 14 0,-9 5-4902,-3 3-516,-3 18-1677,-13-13-3354,-2 2-516,-5-6-258,4-4-516</inkml:trace>
  <inkml:trace contextRef="#ctx0" brushRef="#br0" timeOffset="57762.3038">11361 9944 9159,'8'0'5547,"-3"15"-387,0 20-1419,-3-8-2967,6 14-129,-4 8-387,2 4-129,-4 2 0,1-1-129,0-6-129,-3-8-258,3-1-645,-6-28-1290,3-11-2580,0 0-645,-4-12-387,1-11 646</inkml:trace>
  <inkml:trace contextRef="#ctx0" brushRef="#br0" timeOffset="58070.3214">11309 10132 4257,'-8'-22'5547,"2"6"-516,6 16-129,5-15-3483,-5-4-387,6-1-387,0-2-129,7 6 0,2-9-129,8 6 258,2 0-258,7 6 129,-2 8-129,4 5 129,-6 6-129,0 13-129,-9 3 0,-3 9 0,-15 1 0,-5 1-258,-16-3 0,-9-2-129,-6-1-258,-6-12-387,3 6-1161,-4-16-3483,9 0-129,4-5-258,12 0-645</inkml:trace>
  <inkml:trace contextRef="#ctx0" brushRef="#br0" timeOffset="58533.3479">11633 9720 8256,'32'23'5805,"-18"6"-387,-1 5-129,6 16-4644,-14 4-129,4 11-129,-6-2 0,1 2-129,-3-7 0,1-6 129,1-11-129,-1-8-129,0-16 129,-2-17-258,0 0 129,12-19-129,-7-5 0,2 0 0,3-3 0,3 2 0,3 11 0,3 7 0,0 7 0,-1 7 129,-2 12-129,-4 10 129,-6 3-129,-6 2 129,-6-2 0,-10-6 0,-8-4-258,-4-5 0,0-9-258,-5-12-387,12 4-1419,-5-10-3225,12-4-258,2-3-258,10-2-516</inkml:trace>
  <inkml:trace contextRef="#ctx0" brushRef="#br0" timeOffset="59031.3764">12115 9896 7353,'12'33'5547,"-8"-6"-387,2 7-258,2 4-4515,-5 1-258,1-3-645,8 10-1290,-8-10-2838,8-11-645,2-8-387,4-9 130</inkml:trace>
  <inkml:trace contextRef="#ctx0" brushRef="#br0" timeOffset="59166.3841">12298 10108 7224,'-30'-25'5805,"7"20"-387,-4 3-258,3 2-4644,-6 0-645,-6-7-3483,8 7-1161,7 0-903,11 0-129</inkml:trace>
  <inkml:trace contextRef="#ctx0" brushRef="#br0" timeOffset="59502.4033">12533 9830 7224,'21'-31'5676,"-21"31"-129,0-10-516,0 10-4386,-15 12 0,-5 5-258,-1 0-129,1 8-129,1-1-129,9 2 0,5 0 0,5 1 129,9-3 0,4 3 0,5-1-129,-3-2 129,-2 1 0,-6-7-258,-7 3 129,-6-9-129,-10 4-258,-12-15-1161,5 6-3483,-4-7-387,4 0-387,1 0 0</inkml:trace>
  <inkml:trace contextRef="#ctx0" brushRef="#br0" timeOffset="59818.4214">12615 9965 6966,'12'-3'5934,"-12"3"-903,5 19 129,-7 2-4515,-2 9-258,-3-2 129,7 3-258,0-3-129,11 0 0,7-10 0,7-5 129,2-13 0,5 0 0,-6-17-258,-1-8 258,-11-4-129,-4-6-129,-9-1 129,-2 0-258,-11 7 0,-8 1-129,-1 14-516,-10-5-1290,8 15-3096,1 6-129,6 14-645,5 3-129</inkml:trace>
  <inkml:trace contextRef="#ctx0" brushRef="#br0" timeOffset="60117.4385">12870 10200 6321,'6'32'5547,"-6"-13"-387,0-3-258,3 6-3999,-5-7-129,2 6-129,-2-6-129,2 3-258,0-18 0,6 18-129,5-12-258,3-6-129,10 0-1032,-13-17-1806,14 1-1935,-4-10-516,3 0-258</inkml:trace>
  <inkml:trace contextRef="#ctx0" brushRef="#br0" timeOffset="60253.4463">13075 10189 4257,'0'0'5547,"0"0"129,-2 21-645,-10-5-2451,12 21-1290,-6-6-516,2 1-516,4 4-645,-7-15-2580,7 1-2193,7-7-258,8-8-387,0-7 130</inkml:trace>
  <inkml:trace contextRef="#ctx0" brushRef="#br0" timeOffset="61194.5001">13202 9989 9804,'12'25'6063,"-12"-25"-645,16 21 258,-2-18-4902,2-1 0,-2-4-387,3-8-129,4-4 0,8-1 0,0 1-129,4-3 129,2 0-129,0 5 0,-2 4 0,-1 3 0,-5 4 0,-5 0-129,-5 1 129,-5 0-129,-12 0 0,12 7 0,-12-7 0,0 0 0,0 0-129,0 13 129,0-13 0,-8 14 0,8-14 0,-10 13 0,10-13 0,-8 19-129,8-19 258,0 0-258,0 0 258,0 0-129,0 0 0,11-5 129,-2-10-129,3-4 258,-2 1-258,-1 0 129,0-1 0,-7 2-129,-2 2 129,0 5-258,0 10 0,-20-11 0,5 10-129,-5-3-516,4 13-1677,-8-9-3225,8 8-129,-4-2-516,9-3-387</inkml:trace>
  <inkml:trace contextRef="#ctx0" brushRef="#br0" timeOffset="62146.5546">12748 9576 10191,'25'-32'5676,"-13"15"-258,3 15-258,0-14-4644,-1 6-258,-3 7-129,3 3 0,-4 7 0,1 15 0,-5 3 0,-1 4-129,-3 5 0,-2-1 129,-4-5-129,-3 0 0,-3-7-129,-1-8 129,11-13 0,-12 0 0,12-8 129,1-6-129,12-1 0,7-2 0,6 3 0,7 2-258,1 9-129,0-6-387,8 11-3225,-12 1-1419,-1 1-387,-8-4-516</inkml:trace>
  <inkml:trace contextRef="#ctx0" brushRef="#br0" timeOffset="62322.5646">13199 9385 10062,'18'-3'5805,"-18"3"-258,0 0-258,-6 10-4773,-11-5-516,-6 4-1032,-8-4-4257,2 6-258,-1-2-387,10 0-387</inkml:trace>
  <inkml:trace contextRef="#ctx0" brushRef="#br0" timeOffset="63049.6062">13296 10707 9288,'0'-11'6063,"9"27"-645,2 14 0,-9 4-4257,11 12-516,-7 8-129,1 8-258,-2-6-129,-2 0-129,0-8 129,-3-11-258,0-14 0,-3-12-129,3-11-258,-14-26 0,8 0-129,-5-15 129,2-7 0,1-11 129,3 1 129,2-2 258,3 3 129,5 5 129,3-1 129,5 11 129,3 9 0,6 13 0,-2 3 0,3 11-258,-3 6 129,-3 7-129,-2 7 0,-7 8-129,-6-2-129,-4 3-129,-14 2 0,-5-6-129,-3-2-387,-13-13-1290,4 4-3612,2-8 0,7 0-387,4-2-645</inkml:trace>
  <inkml:trace contextRef="#ctx0" brushRef="#br0" timeOffset="63452.6293">13483 10453 9030,'25'41'5805,"-15"-9"-258,0 12-258,-1 0-4644,0 13-129,-6 2 0,3 4-387,-3-8 258,0-6-387,-1-8 0,1-8 129,-3-12 0,0-21 0,0 0 0,6-7-129,-4-13-129,5-3 129,2-2 0,5 1 129,2 7-258,3 10 0,1 7 129,1 7 129,-1 9-129,-6 6 0,-1 3 129,-10 3-129,-3-3 129,-7-9 0,-12-2-258,-3-8-129,-3-4-387,-6-7-516,11-3-4257,-6-9 129,9 2-645,6-8-516</inkml:trace>
  <inkml:trace contextRef="#ctx0" brushRef="#br0" timeOffset="63793.6488">13939 10468 7611,'16'-17'5934,"-3"-2"-387,-13 19-258,-11 0-3225,-2 10-1806,-8 2 0,3 7-129,0 6 0,9 7 0,4-4 0,5 1 129,12 1-129,8-4 129,3 0 0,1 3-129,-2-5 0,-7-3-129,-4 9 129,-10-4-129,-6-6 0,-11 1-129,-7 0 0,-7-4-258,1 2-387,-11-17-3354,14 1-1290,4-3-258,22 0-516</inkml:trace>
  <inkml:trace contextRef="#ctx0" brushRef="#br0" timeOffset="64101.6664">14164 10570 8514,'15'-16'5934,"-15"16"-387,0 0-258,-6 16-4515,-3 11-387,-3 1 0,4 5 0,4 1-129,4-2-258,0-5 0,15-9 129,3-9 0,4-9 0,-1-7 0,-1-15 0,-3-9-129,-1-4-129,-7-6 258,-8-4-258,-2 8-129,-12 1 0,-1 14-645,-13-2-1290,4 20-2967,1 6-516,5 16-129,0 10-387</inkml:trace>
  <inkml:trace contextRef="#ctx0" brushRef="#br0" timeOffset="64362.6813">14306 10865 8256,'4'39'5676,"-3"-24"-387,0 1-258,3 0-4515,-4-16-258,7 18 129,-7-18-129,17 3 0,-5 0-129,6-3 0,-2-6 129,8-8-129,-1 5-129,-3-7-258,1 9-645,-13-11-3354,5-2-903,-6 0-516,-2-2-387</inkml:trace>
  <inkml:trace contextRef="#ctx0" brushRef="#br0" timeOffset="64529.6909">14462 10714 8385,'-5'56'6063,"5"-14"-387,3 5-258,4 11-3999,-3-12-774,3 4-129,-3-7-387,-1-6-387,4-5-903,-9-18-4128,2-14-129,0 0-387,11 0-645</inkml:trace>
  <inkml:trace contextRef="#ctx0" brushRef="#br0" timeOffset="65496.7462">14601 10285 9030,'36'-18'5805,"-23"11"-258,-13 7-129,23 0-4515,-23 0-387,-14 20-258,4 1-129,-2 13 129,0-2-129,7 11 0,1 1 0,4-3 0,6 3 0,8-3 0,0-9 0,4-2-258,-2-4-387,-8-15-645,8-1-4128,-16-10-258,18 7-258,-18-7-516</inkml:trace>
  <inkml:trace contextRef="#ctx0" brushRef="#br0" timeOffset="65805.7639">14840 10310 8901,'0'0'5418,"0"0"-258,-6 7-258,6-7-4644,-16 13-258,9 0 258,2 2-258,5 1 129,0 5 0,6 2 129,3-9 129,3 13 0,-2-10-129,1 4 0,-5 1 0,0-5-129,-4-2 0,1-5-258,-2 7-129,-1-17-258,0 27-903,0-27-3870,-11 0 0,11 0-645,-15-11-129</inkml:trace>
  <inkml:trace contextRef="#ctx0" brushRef="#br0" timeOffset="66037.7771">14818 10089 7611,'73'43'5547,"-37"-9"0,-6 10-645,-1 16-3741,-12-4-645,-3 4-258,-10 7-774,-10-13-2322,-7 10-2322,-8-6-387,-4-1-387,-3 1 388</inkml:trace>
  <inkml:trace contextRef="#ctx0" brushRef="#br0" timeOffset="66422.7992">13701 11473 10965,'28'3'5934,"-21"18"-516,1 15-129,4 3-5031,-7 7-387,0 9-387,-5-6-645,15 18-1806,-10-16-2322,7-4-387,1-16-387,5-14 129</inkml:trace>
  <inkml:trace contextRef="#ctx0" brushRef="#br0" timeOffset="66567.8075">13925 11773 9417,'-2'-63'5934,"-20"41"-387,0 10-129,-20-2-4386,9 9-774,-5 5-645,-5 0-903,14 7-4128,-1 5 0,13 5-516,17-17-516</inkml:trace>
  <inkml:trace contextRef="#ctx0" brushRef="#br0" timeOffset="67449.8579">14090 11611 10062,'0'0'5805,"4"-7"-387,3-11 0,6-4-4902,-1 1-258,3-3 0,4 3-129,0 8-129,3 13 129,1 15-129,-1 13 258,2 13 0,-8 8 0,1 9-129,-11 3 129,-6 2-129,-8-8 0,-8-9 129,-5-9-387,-3-11 129,-1-9-129,0-9 129,4-8 129,7-8-129,8-9 0,6 0 129,7-2 0,10 2-129,6 2 129,7 3-129,5 7 0,0 5 0,1 5-129,-3 0 0,-4 7-258,-7-6-129,2 0-387,-24-6-903,23-16-3741,-23-3-129,2 1-258,-4-6-387</inkml:trace>
  <inkml:trace contextRef="#ctx0" brushRef="#br0" timeOffset="67810.8786">14401 11810 9159,'52'-9'5934,"-18"-3"-645,3-9 129,6 4-4386,-7-9-387,-2 4-258,-9-5-258,-6 2 0,-9 1-129,-9 7 0,-7 4 0,-10 10-129,-10 3 0,-2 4 129,-1 16 0,1 2 0,2 7 129,7 5-129,8 6 129,10-3 0,6-2-129,14-3-129,5-3-129,3-11-645,17-5-4386,-10-4-129,0-9-387,-4-5-387</inkml:trace>
  <inkml:trace contextRef="#ctx0" brushRef="#br0" timeOffset="71398.0837">14189 6177 3483,'0'11'5676,"0"-11"-516,0 0-129,0 0-2709,12 6-1161,-12-6-387,0 0-258,-5-8-258,5 8 258,-5-20 0,3 7-129,-3-10 129,3 4-129,-5-13 129,3 3-129,0-8 129,0-4-258,-3-9 129,1-3-258,-3 0 129,1-4-129,-3 2 129,1-5-258,-1 5 129,0 1 0,-2 3 0,3 3 129,-2-3-258,2 4 129,0 4-129,1 2 129,1 1-129,2 5 129,-1 4-258,3 4 258,1 5-129,-1-2 0,2 3 129,-1 1-258,1 2 258,0-1-129,-2 1 0,1-2-129,-2 4 129,1 3 0,-1-3 129,2 3 0,-1-2-129,0 1 0,4 14 0,-8-19 0,5 7 129,1 0-129,2 12 0,-5-14 0,5 14 0,0 0 0,-5-16 129,5 16-129,0 0 0,0 0 0,-4-13 0,4 13 0,0 0 0,0 0 0,0 0 0,0 0 129,0 0 0,0 0-129,0 0 0,0 0 0,0 0 129,0 0-129,0 0 0,0 0 0,0 0 0,0 0 258,0 0-258,0 0 129,0 0-129,0 0 129,0 0 0,0 0-129,0-11 129,0 11-258,12-5 258,-12 5 0,19-7 0,-7 5-129,1-2 0,3 1 129,0 1-129,3-4 0,1 3 0,2 2 0,5 0 0,4 1 0,3 0 130,2 0-130,5 1 0,1 2 0,6-3 0,3 0 0,3 0 0,1 0 0,1-3 0,2 0 0,2-4 0,-3 4 0,0-1 0,-1-1 0,-1-2 0,-2 2 0,-3-3 0,-1 4 0,1 0 0,-1 0 0,1-4 0,1 4 0,-2-1 0,3-2 0,2 2 0,-1-4 0,-1 1 0,0-2 0,0 3 0,-5-2 0,2 4 0,-6 0 0,0 0 0,-5-3 0,-5 7 0,1-7 0,-6 4 0,-3-1 0,-3 2 0,-3-1 0,-1 1 0,-2 1 0,-1 1 0,-2 1 0,1-3 0,0 1 0,0 0 0,1 0 0,-1 2 0,1 0 0,0-3 0,-1 3 0,1 0 0,0 0 0,0 0 0,-1-4 0,0 1 0,2 2 0,2-2 0,0 2 0,0-2 0,1 1 0,1-2 0,0 4 0,-1 0 0,-2-2 0,-1 0 0,-2 1 0,-1 1 0,-2-3 0,-11 3 0,16 0 0,-16 0 0,0 0 0,10 0 0,-10 0 0,0 0 0,0 0 0,0 0 0,0 0 0,0 0 0,0 0 0,0 0 0,0 0 0,0 0 0,0 0 0,0 0 0,0 0 0,0 0 0,0 0 0,12 5 0,-12-5 0,0 0 0,0 0 0,0 0 0,0 0 0,0 0 0,0 0 0,11 8 0,-11-8 0,0 0 0,0 0 0,0 0 0,11 4 0,-11-4 0,6 12 0,-6-12 0,12 27 0,0-3 0,-2 8 0,5 6 0,3 11 0,3 9 0,4 5 0,-1 9 0,3 3 0,3 3 0,3 4 0,-2 3 0,7 2 0,-3-5 0,0-5 0,-2-7 0,-2-7 0,-6-9 0,-4-13 0,-5-14 0,-7-8 0,-1-9 0,-8-10 0,0 0-259,0 0 259,0 0 0,0-9 0,0 9 0,0-13 0,0 2 0,0-2 0,0 13 0,0-15 0,0 15 0,5-15 0,0 3 0,1-2 0,2 1 0,1-3 0,-1-3 0,2 2 0,-2-3 0,-2 1 0,0 7 0,-6 12 259,7-18-259,-7 18 0,0 0 0,0 0 0,0 0 0,0 0 0,1 16 0,-1 6-130,0 9 1,0 2 129,0 1 0,-1 3 0,1 1-129,0-2 258,0-6-129,0-9-129,-1-4 129,-3-2 0,1-3 0,3-12 0,-19 10 0,5-10 0,-7-5 0,-3-4 0,-3-7 258,-3 0-258,-1-4 130,-2-4-130,2 2 0,-1 0 0,4 2 0,1 4 0,3 2-259,0-2 1,3 4-387,-8-11-1290,11 8-3741,-12-9-129,8 4-516,-6-13-645</inkml:trace>
  <inkml:trace contextRef="#ctx0" brushRef="#br0" timeOffset="72237.1317">14697 4911 11739,'9'19'5676,"-9"-19"-129,13 19-903,-13-19-3354,13-3-387,-7-8-258,6-3-129,2-5-129,5 1-129,3-8 0,3-3-129,3 0 0,2 2 0,-2-3 129,2 7-129,-7 3 1,-3 1-130,-2 6 0,-6 6 0,-12 7 0,12-10 0,-12 10 0,0 0 0,-12-5 0,-1 1 0,-7 0 0,-3-7 0,-6 2 0,-3-1 0,-4-5 0,-2 3 0,0 1 0,0-4 0,2 2 0,2 6 0,3-1 0,5-1 0,9 6 0,2-2 0,15 5-259,-19-5-1031,19 5-3999,0 0-516,0 7 0,0-7-516</inkml:trace>
  <inkml:trace contextRef="#ctx0" brushRef="#br0" timeOffset="72921.1708">12924 4680 8256,'6'35'5676,"-6"-35"-129,17 14-387,-17-14-3870,24-2-258,-9-10-387,9 2 0,-1-12-387,0-4 129,0-6-258,-2 3 129,-5-5-129,-5 3 129,-9 6-258,-3-1 0,-16 9 0,-6 8 0,-7 9 0,-5 9 0,1 9 0,0 12 0,3 5 0,10 6-129,9 5 258,11 0-258,6 4 129,15-1-129,8-2 129,7-8-129,5-2 129,4-10 0,-1-8-129,-5-7-258,1-10-387,-20-17-3870,6-6-645,-13-19-387,-2-7-387</inkml:trace>
  <inkml:trace contextRef="#ctx0" brushRef="#br0" timeOffset="73094.1807">13352 4169 11739,'5'42'5547,"-13"-19"-645,-11-5-774,-5 1-8772,-10-1-129,-1 2-774,-2-4-645</inkml:trace>
  <inkml:trace contextRef="#ctx0" brushRef="#br0" timeOffset="104273.9641">22356 12928 8127,'0'0'6063,"0"0"-516,4 16-129,-2-6-3999,3 19-774,-5 0 0,3 7-258,-1 3-129,3 0 0,-4 0-129,4 1-129,-2-8 0,-2-8-645,12 3-1806,-6-15-2967,4-7-258,-11-5-387,23-1-387</inkml:trace>
  <inkml:trace contextRef="#ctx0" brushRef="#br0" timeOffset="104421.9726">22488 13203 8643,'0'-15'6063,"0"15"-645,-28-6 129,6 6-3870,-8-3-1032,-1 0-258,-9-2-258,0-2-516,8 7-387,-6-11-3612,17 11-1161,2 0-516,19 0-258</inkml:trace>
  <inkml:trace contextRef="#ctx0" brushRef="#br0" timeOffset="105053.0087">22982 12912 7998,'0'0'5547,"0"-5"-129,-4-6-258,4 11-4257,-22-17-258,3 14-129,-8-6-129,2 9 0,-3 0-129,4 4 0,1 7 0,5 3-129,5 0 0,7-1-129,5 6 0,4 3 129,7-1-129,7 3 129,-1 1-129,4 3 129,-4 2-129,0 3 129,-7-4-129,-9 0 0,-2-1-129,-15-7-129,-3-2 0,-9-12-645,4 3-1032,-7-12-3225,3-5-516,3-7-129,11 1-387</inkml:trace>
  <inkml:trace contextRef="#ctx0" brushRef="#br0" timeOffset="105413.0293">23074 12998 6837,'0'0'5289,"-17"9"0,0 14-387,4 10-4257,-5-2 129,7 9-258,1-2 0,10 0-258,0-7 129,12-4 0,8-17 0,9-5-129,0-8 0,4-11 0,-3-10-129,0-7 0,-5-5 0,-10-2-129,-7 0 0,-8 3 129,-2 4-129,-12 3-129,-4 7-129,-9 6-129,6 15-516,-12 0-2451,12 13-1935,-2 6-516,7 10-387</inkml:trace>
  <inkml:trace contextRef="#ctx0" brushRef="#br0" timeOffset="105739.0479">23296 13193 7611,'0'0'5676,"11"0"-387,-11 0-258,10 17-3999,-10-5-258,-2 3-258,-2 4-258,4 5 129,0-4-258,0 1 129,7-3-258,1-4 0,6-3-387,0-11-903,13 0-3741,-10-7-387,6-4-258,-3-6-387</inkml:trace>
  <inkml:trace contextRef="#ctx0" brushRef="#br0" timeOffset="105917.0581">23475 13176 7482,'-8'78'5547,"3"-32"-387,2-3-258,3 11-3999,-4-16 0,4-2-774,0-8-516,0-28-1806,0 0-2838,10-6-258,0-17-516,0-14-258</inkml:trace>
  <inkml:trace contextRef="#ctx0" brushRef="#br0" timeOffset="106363.0836">23487 12685 4773,'12'-29'5418,"-5"19"-387,4 0-258,7 8-3870,-7-5 129,6 10-516,-3 6 0,4 12 129,-6 4-129,0 12 258,-8-1-387,-1 5 129,-6-3-387,-5 1 129,-5-7-129,-1-6 0,-3-14 0,1-9-129,1-3 0,3-5 0,3-7 129,4-5-129,3 2 0,2-1 0,8 4 0,7 4-129,4 3-129,2 1-129,6 4-516,-7-3-1935,7 3-2451,-2 0-258,1-2-516</inkml:trace>
  <inkml:trace contextRef="#ctx0" brushRef="#br0" timeOffset="106512.0921">23996 12622 7611,'11'-4'5676,"-20"4"-516,-12 1-903,-9 6-8772,-5-3-387,-1 9-258,-1-3-645</inkml:trace>
  <inkml:trace contextRef="#ctx0" brushRef="#br0" timeOffset="117220.7046">16405 7606 7224,'13'8'5676,"-13"-8"0,0 0-516,24 9-3870,-24-9-258,0 0-387,0 0 0,-11 0-258,-3 0 0,-1 0-129,-11 0 129,-2 4-129,-10 0 129,-3 8-129,-6-5-129,-2 3 0,0-4 129,0-1-129,2-2 0,2 5-129,3-7 129,3-1 0,4-4-129,3 3 0,3-3 0,2 2 0,3 0-129,6-7-129,5 9-258,-3-8-645,16 8-4257,0 0-387,0 0-258,-14 4-516</inkml:trace>
  <inkml:trace contextRef="#ctx0" brushRef="#br0" timeOffset="117608.7268">15668 7536 2967,'2'-32'6063,"-1"18"-387,-1-1-258,0 15-2193,-11-7-1161,11 7-774,-20 10-387,3 7-258,-8 1-129,2 8-129,-6 2 0,4 1-129,0 0 0,5 3-129,2-3 0,7-5 0,5-3 129,4 0-258,2-6 258,4-1-258,9-2 129,4-4 0,4 1 0,1 2 0,0-5-129,1-2 129,-4 1-258,-3-3-129,0 0-387,-16-2-903,5-7-4128,-5-5-129,-5 2-516,-6-9-516</inkml:trace>
  <inkml:trace contextRef="#ctx0" brushRef="#br0" timeOffset="118104.7552">15521 6941 7998,'19'-14'6063,"-15"-1"-645,-4 15 129,0-31-4515,0 31-516,-16-15-129,3 12-129,-4 1 0,3 2-129,-2 5 0,5 7 129,2 0 0,5-2-129,3 5 0,1 3 0,4-1 0,5 5 0,1 0 0,-1-1-258,0 4 258,-4 1-129,-4-4 0,-1-2 0,-10-2 0,-4-7-258,-4 1-387,-10-15-1161,4 3-3612,2-8-129,6-1-516,1-3-258</inkml:trace>
  <inkml:trace contextRef="#ctx0" brushRef="#br0" timeOffset="118429.7738">15629 6907 8901,'0'0'5547,"0"0"-129,-10 0-387,4 10-4644,-6 9 129,4 8-129,3 1-129,3 1 0,2-3 0,9-5-129,8-7 129,2-7-129,6-7-129,-1-7 0,0-12 0,-4-4-129,-5-5 0,-6-5 129,-6-1-387,-4-3-129,-8 11-516,-18-6-3870,7 12-258,-2 4-774,1 10 0</inkml:trace>
  <inkml:trace contextRef="#ctx0" brushRef="#br0" timeOffset="118730.791">15772 6964 8256,'0'0'5676,"9"17"-258,-9-17-387,10 24-3999,-10-24-387,8 23-258,-1-11-129,4 0 0,1-7-129,1 2 0,4-4 0,-4-3-258,4 0-129,-6-8-387,4 5-774,-15-13-3870,3-2-129,-3-5-387,0-2-258</inkml:trace>
  <inkml:trace contextRef="#ctx0" brushRef="#br0" timeOffset="118900.8007">15883 6853 7224,'0'22'5934,"0"7"-387,7 10-129,-6-3-3870,10 13-645,-4-3-258,2 0-387,-1-7-129,-2-6-258,4-4-645,-10-29-1935,0 0-2451,0 0-516,9-21-258,-9-12-387</inkml:trace>
  <inkml:trace contextRef="#ctx0" brushRef="#br0" timeOffset="119336.8257">15796 6545 6966,'6'-13'5805,"14"-4"-516,-6 10-258,-14 7-4128,26 0 0,-14 2-516,1 10-129,-5 5-129,-1 5 0,-1 3 0,-5 5 0,-1-5-129,-7-1 0,1-4 0,-3-2 0,-3-8-129,12-10 129,-18 0 129,18 0-129,-7-13 129,7 0 0,5 1 0,7 2 0,4 0 0,5 5-129,4 4 0,1 1 0,1 3-387,-6-3-1032,3 0-3741,-8-2-258,1-4-258,-17 6-516</inkml:trace>
  <inkml:trace contextRef="#ctx0" brushRef="#br0" timeOffset="119489.8344">16149 6404 7611,'0'21'5418,"-12"-8"-774,-12-10-2193,5 2-6966,0 3-258,-5 0-903,6 0 517</inkml:trace>
  <inkml:trace contextRef="#ctx0" brushRef="#br0" timeOffset="217909.4637">19389 1809 12255,'-3'-32'5676,"3"32"-258,0 0-129,5 6-3870,-5 16-774,0 19-516,0 8 129,0 10-258,0 9 0,0 4-516,0-6 516,4 1-516,4-12 645,1-18-387,4-20 258,1-15 129,2-13-129,-2-13 387,0 1-387,0-6 516,-1 5-645,-1 2 516,-12 22-387,15-6 0,-6 15 0,-1 13 0,0 2 129,1 2-516,4-5 387,0-5-258,6-10 258,1-8 0,-1-17-129,2-12 0,-4-6-258,-2-6-129,2 2-1419,-12-15-2838,-2 17-774,-6-4-258,-2 8-387</inkml:trace>
  <inkml:trace contextRef="#ctx0" brushRef="#br0" timeOffset="218390.4912">19645 1425 11868,'17'-59'5934,"11"76"-1032,-14 29 258,6 26-3483,-6 10-1290,4 16 129,-4 4-516,0 9 258,-3-11-387,-1-6 516,-2-18-258,-2-13-129,0-22 0,-3-18-387,-3-23 258,17 8 129,-5-9-129,1-12 0,5 1 0,2-2 0,8 5 129,2 3 387,-2 3-516,3 1 129,0-3 0,-2-1 0,-2-4 129,-3-5-258,-7-13 258,-5-8-258,-5-3 129,-7-2-129,-1 1 129,-9 3-129,-6 11 129,-4 12-129,-1 14 0,0 17 129,3 17 0,7 9 129,3 3 0,8 7 0,5 0 0,12-9-516,3-7 387,3-11-774,8-7 0,-12-19-3612,12-2-774,-11-11-387,5-3-387</inkml:trace>
  <inkml:trace contextRef="#ctx0" brushRef="#br0" timeOffset="218685.5081">20304 2006 11739,'25'59'5547,"-6"-19"-516,-7-5-129,4 1-4257,-5-4-258,-1-10-258,0-10-258,-10-12 0,15-3-129,-8-21 129,1-3 129,2-1-129,-3-2 258,5-3 387,-2 16-258,1 6 129,0 11 0,1 13 0,2 9-129,-3 4-129,3 3-258,-5 3-645,6-6-4128,-15-26-258,14 13-387,-14-13-258</inkml:trace>
  <inkml:trace contextRef="#ctx0" brushRef="#br0" timeOffset="219925.579">21108 1845 13803,'5'-21'5160,"-5"9"0,0 12-258,-12-6-4386,-6 6-129,-1 0 0,-5 13-258,0 6-258,-1 2 516,4 18-516,1-7 387,5 8-387,4 4 258,6 2-129,4 0 129,2-12 129,10 0-129,3-12 0,10-13-129,0-9 0,6-21-129,-1-20 129,3-15 129,-4-8 129,-4-14-129,-6-17 0,-8-2 387,-6-8-257,-4 14-259,-4 9 0,-8 12 0,-2 1 0,14 69 0,-37-70 0,37 70 0,0 0-130,-57 35-128,40-1 258,4 16-129,2 21 258,8 2-129,3 5-387,12 3 387,6-6-129,7-7 0,6-1-258,7-12 387,2-15-258,4-14 129,0-14 129,1-15-129,1-11 129,-5-17-129,-2-1 387,-8-14-258,-5-9 258,-8 11-258,-11-4 129,-7 12-129,-1 2 387,-15 9-387,-4 14-129,-4 11 129,-2 21-129,1 6 129,3 8-258,6 7 129,6 15-258,4 3 258,6-6-129,12-4 129,7-9-258,8-10 258,8-1 0,7-19-129,3-11 129,-1-13 0,0-16-129,-1-9 129,-4-5 387,-7-6-258,-8-4 129,-6 9 0,-8 13 0,-4-5-129,-6 19 129,-3 5-129,-10 12-129,-1 13 0,-4 12-129,-1 5 129,1 2-129,2 6 387,4 0-387,7-3 258,5-4-258,0-8 258,8-6 129,9-11-129,1-6-129,3-6 129,0-15-129,-2 3 0,-1 0 0,-1-4 129,-4 1-129,-3 3 0,-10 18 129,9-12 0,-9 12 0,0 17 0,0-2 129,0 11 0,0 0 0,4 2-129,3-3 129,3 0-258,6-8 129,1-7 0,4-8-129,5-4-387,-5-21-258,4-1-258,-13-18-3612,9 3-129,-8-2-258,1 2-645</inkml:trace>
  <inkml:trace contextRef="#ctx0" brushRef="#br0" timeOffset="220441.6085">22269 1608 8127,'8'-25'5289,"-8"25"-129,-22-4-516,1 15-1935,-9 9-2193,2 9-387,-5 17 258,5 4-387,5 12 129,10 3-129,6-9 129,7 0-129,7-13 0,9-14 258,6-16-129,3-12 0,2-23-129,-1-14 129,-2-24-258,-3-20 129,1-12 258,-9-18-516,0-7 129,-9-2-516,-4 14 645,-1-5-774,-9 18 1032,-1 30-387,-5 13 258,16 49 258,0 0 0,0 0 774,-53 58-1032,53 12 645,1 19-258,8 2-129,7 12-774,-1 6-129,10-4-4386,-15-2 0,4-6-516,-10-11-258</inkml:trace>
  <inkml:trace contextRef="#ctx0" brushRef="#br0" timeOffset="222058.701">21199 5144 10707,'-24'18'6063,"10"5"-516,-14-10-258,-3 0-4257,-14-2-387,-10-6-258,-10-5-129,-5-2 0,-4-4-129,-1 1 0,2 1 129,5 1-129,6 3 0,5 9 0,8 4 129,5 8-129,4-2 0,9 0-129,5 1 0,8 1 129,2-6 0,8 2-129,2 1 0,6 2 0,2 1 129,7 3-258,2 2 258,2 0-258,3 11 129,0 7-129,-1-1 129,-1 8 0,-2 8 0,0 2 0,-5 5 0,-1 6 129,-2 3-129,1 0 0,-2 5 0,0 2 0,-2-2 129,5 3-258,-2 1 258,0-4-258,0-2 0,2 0 129,0-6 129,0-7-129,2-4 0,1-2 0,0-7 129,2-3-129,-3-4 0,2-5 0,-2 2-129,0-8 129,0-9 0,-3-4 129,1-4-258,-4-4 258,3-1-129,-5-12 129,0 0 0,0 0-129,0 0 0,0 0 0,8 9 129,-8-9-258,0 0 129,19 13 0,-8-10-129,8 2 129,5-3 0,7 1 0,9 2-129,12 1 129,3-5 0,13 1 0,4 0 0,5 1 129,2-3-129,-1 0 0,-2-2 0,-5-7 0,-4-2 0,-6 4 0,-6-9 0,-7 3 0,-4-1-129,-8 0 129,-2 1 0,-8 5 0,-5-3 129,-3 4-129,-7 4 0,-11 3 0,18-8 129,-18 8-258,0 0 129,0 0 0,0 0-129,0 0 129,11-5 0,-11 5-129,0 0 129,0-20 0,0-5 0,-5-7 0,-2-14 0,-3-16-129,-5-12 258,-3-16-129,-4-17 258,-4-7-258,-2-4 0,4-5 0,0 0 129,2-1-129,2 5 129,3 11-129,2 3-129,1 13 129,0-2 129,0 5-129,-2 6 129,-2 8 0,-1 3-129,0 7 130,1 10-130,0 3 0,5 13 0,0 8 0,4 9 0,3 7 0,6 15 0,0 0 0,0 0-259,0 8-644,12 23-3096,-2-7-1677,13 13-387,-2-9-387,6 3-387</inkml:trace>
  <inkml:trace contextRef="#ctx0" brushRef="#br0" timeOffset="223433.7797">22734 5155 8514,'27'15'5805,"-16"-1"-387,6 9-129,-7 5-3741,4 16-516,-8 4-387,5 16-129,-3 8-129,-3 13 0,-1 13-129,2 10-129,-1 9 129,3 2-129,-1 2 0,1-1 0,1-3-129,1-3 0,2-10 129,1-6 0,-1-11-258,2-6 129,-1-9 0,1-11 0,0-6 129,1-9-129,0-12 0,-2-5 0,0-8 258,-1-3-129,-12-18-129,21 14 0,-9-14 129,-1 0-129,0-4 129,2-1 0,2-7-129,2 0 0,6 0 0,5 0 129,2-1-129,5-2 0,4 2-129,3-2 258,2 0-129,3 1-129,0-2 258,-1 2-129,-3-1-129,1 2 258,-7 3 0,0-1-129,-7 3 0,-3-1 129,-3 1 0,-3 0-129,-4-1 0,1-3 0,-5-2-129,2-4 129,-3-3 0,-3 1 0,-1-6 0,-1 1 129,0-4-129,-1-1 0,0 0 129,-1 0-129,0 1 0,-3-6 129,-2-2-129,0-9-129,-1-2 129,-9-8 129,-3-9-258,-3-2 129,-2-2 129,0 2-129,2 8-258,1 8 258,5 6 129,0 8-258,4 13 258,1 6-129,2 0 129,0-4-258,-1-7 387,-2-4-387,-2-6 129,-3-3 0,0-11 0,-3-8 0,0 0 0,-3-2 0,1 1 258,-1 4-128,1 0-260,2 5 260,-2 8-130,4 1 0,-2 5 0,2 3 0,-2 4 0,2 7 0,1 1 0,0-2-130,0 2 260,-6 5-389,4 4 259,-4 3 0,-5 2 0,1-5-129,-6 9 129,-1 5 0,-4 0 0,0 1 0,-7 0 0,1 2 0,-4 5 0,-3 0 0,0 1 0,-4-1 0,1 4 0,0 2 129,1 3-129,5 1 129,4-2-129,4 1 0,5 1 0,2 0 130,7-9-260,3 1 1,4 3-258,1-12-645,12 0-3999,0 0-645,-13 8-387,13-8-645</inkml:trace>
  <inkml:trace contextRef="#ctx0" brushRef="#br0" timeOffset="224429.8366">20561 5138 10707,'4'-85'5547,"-6"15"-258,-15-22 0,0-7-4644,-8-15-258,0-4 0,-4 4-258,2 10 0,3 5 129,4 16 0,4 14 0,8 10-129,2 9 129,3 9-129,1 4 0,2 8 129,0 6-258,3 6 258,0 0-129,4 5-129,-7 12 129,23-8 0,-8 5 0,8 2 0,6 0-129,3 1 129,9-1-129,8-3 129,7-4-129,7-2 129,10-6-129,6-2 129,9-5-129,4-1 0,6-3 129,5 6-258,4 0 129,2 2 0,0 6 0,-1 3-129,-5 5 129,-2 3 0,-3-1 0,-7 1 0,-5-1 0,-9 0-129,-4 3 129,-8 0 0,-6-1 0,-8 1 0,-8 1 0,-8 6 0,-6 1 0,-9 1 0,-4 2 0,-5 6-129,0 4 129,-3 4 0,3 7 0,3 5-129,1 13 129,9 8 0,5 11 0,4 8 129,3 9 0,5 7 0,2 7-129,5-1 129,-3 5 0,4-5-129,-8-9 129,3-10-129,-7-7 0,-4-11 129,-8-13-129,-5-14-129,-4-8-129,-14-17-258,-2-10-1032,-16-2-3870,-2-17-516,-9-15-258,0-3-774</inkml:trace>
  <inkml:trace contextRef="#ctx0" brushRef="#br0" timeOffset="225213.8815">20472 5913 10191,'25'19'5676,"-17"10"-129,-4 5-258,-3 12-4773,-1-5-129,0 2-258,-2-2-129,-3-7-129,-1-10 258,6-24-258,0 0 0,-7-21 387,7-15-387,6-11 129,3-6 129,0-3-129,5 0 0,-3 12 258,7 5-129,-3 15 0,2 14-129,-2 10 129,-1 15 129,-4 9 0,-5 6-258,-5 6 129,-3 1-387,-10-6 258,-8-6-387,-6-11-258,3 2-1548,-4-16-3354,6-7 0,-1-11-645,11-6 129</inkml:trace>
  <inkml:trace contextRef="#ctx0" brushRef="#br0" timeOffset="225634.9056">20693 5692 8901,'15'37'5805,"-8"-1"-258,-4 1-258,8 10-4386,-11 6-387,-1 0-129,-2-1-258,-4 3 129,2-12-258,0-7-129,-2-10 129,7-11-129,0-15 129,4-8-129,2-9 129,4-8 0,2-3 129,3 1 0,3 0 0,-1 2 129,2 11-129,-1 9 0,-1 5 0,0 11 0,-6 10 0,-2 3-129,-7 3 129,-2 2-387,-4-5 0,-8-12-516,-1 5-1806,-7-21-2967,3-9 0,0-9-774,5-5-129</inkml:trace>
  <inkml:trace contextRef="#ctx0" brushRef="#br0" timeOffset="226001.9266">21043 5842 8256,'19'-7'5805,"-19"7"-387,0 0-258,0 0-4257,-15 7-645,-1 5-129,1 6 0,-1 1-258,6 1 129,5 4 0,5 1 0,7-3 0,10 3 129,0-3 0,3 2 0,-2-5 0,-2 0 0,-9-2-129,-7 0 0,-4-2 0,-12-10-258,-5-2-258,-12-9-1161,5 2-3225,-2-6-774,5 2 129,5-7-645</inkml:trace>
  <inkml:trace contextRef="#ctx0" brushRef="#br0" timeOffset="226325.9451">21233 5900 7482,'0'0'5547,"-7"0"-387,-8 10-129,11 14-4515,-11 6-129,5 6 129,1 2-387,7 3 0,2-9 129,7-3-129,9-15-129,3-11 258,1-7-129,1-14 0,-5-16 0,-2-4 0,-4-11-129,-9 1-129,-1 6-129,-13 2-387,-1 22-1161,-11-3-3225,4 13-258,-3 8-387,2 12-516</inkml:trace>
  <inkml:trace contextRef="#ctx0" brushRef="#br0" timeOffset="226617.9618">21175 6329 3612,'-3'12'5676,"3"-1"-387,-1 0-258,1 10-2967,0-10-903,1 10-258,0-3-258,5 7 129,-4-10-258,10-1 0,-3 1-129,2-5-258,5-1-129,-2-6-258,5 0-387,-8-14-1290,7 4-3225,-7-10-387,3-5-258,-6-4-387</inkml:trace>
  <inkml:trace contextRef="#ctx0" brushRef="#br0" timeOffset="226761.97">21343 6326 8643,'0'0'5934,"-15"20"-387,11 21-774,-4-7-3612,8 11-387,-2 4-516,0-3-387,4 7-2580,1-17-2451,7-4-387,3-14-516,4-13-387</inkml:trace>
  <inkml:trace contextRef="#ctx0" brushRef="#br0" timeOffset="227506.0126">22776 5588 8514,'20'36'5676,"-10"-4"-516,1 12-258,-3 1-4128,4 4-258,-6-2-387,-3-2 0,0-13 0,-3-7-129,2-13 0,-2-12 129,1-16-129,1-10 0,0-13 129,2-3 0,0-4 0,2 1 0,1 0 129,2 10-129,2 6 129,0 14-129,0 15 129,5 3-258,-5 19 0,1 4 129,-5 8-129,-5 5 0,-2-1 0,-7-6 0,-8-3-387,-11-20-645,10-6-3999,-15-8-387,5-11-387,-1-11-258</inkml:trace>
  <inkml:trace contextRef="#ctx0" brushRef="#br0" timeOffset="228066.0446">23069 5617 7998,'14'10'5934,"-10"18"-516,-4 4-129,0 9-3999,-1 3-645,-4 7-129,-1-7-258,-1-3 0,1-6-129,3-7 129,1-7-258,2-9 129,0-12 0,0 0 0,11-9-129,-11 9 129,19-23 0,-7 12-129,0-4 129,3 4 0,-1 5 0,0 6-129,1 2 129,0 10 0,-2 9-129,0-1 0,-2 3 0,-3-1-129,-4-4-129,-4-18-387,-3 23-903,-22-27-3870,8-8 0,-11-9-516,3 0-516</inkml:trace>
  <inkml:trace contextRef="#ctx0" brushRef="#br0" timeOffset="229068.1019">22793 5733 5160,'6'34'6063,"-6"-14"-516,0 9-258,0-10-3096,4 20-903,-5-7-516,1 3-387,1-3-129,1-5 0,2-2-516,-2-9-387,11-4-4515,-13-12-129,0 0-516,0 0-387</inkml:trace>
  <inkml:trace contextRef="#ctx0" brushRef="#br0" timeOffset="229638.1345">23440 5741 8385,'22'-27'5676,"-19"17"-387,-3 10-258,-20-9-4386,3 9-387,-5 0-129,-3 6 0,1 5 0,4 2 0,5 3-129,12 6 129,3-1 0,11 3 0,5-2 129,4 2-129,0-2 0,0 2 0,-7-7 0,-7 2-129,-6-2 0,-11-6-258,-8 3-387,-15-14-1161,4 9-3225,-7-8-387,6 4-387,1-5-387</inkml:trace>
  <inkml:trace contextRef="#ctx0" brushRef="#br0" timeOffset="229938.1517">23506 5848 8127,'3'11'5418,"-8"8"-258,-5 6-387,-2 6-4386,2 3 0,-2 2 0,6 2 0,4-4-129,5-5 0,9-9 0,3-9 0,5-11 0,2-7-129,0-18-129,-5-5 0,-6-11-129,-7-4 0,-4 4-387,-6-3-774,-1 11-3483,-16 4-516,2 13-387,-5 7-258</inkml:trace>
  <inkml:trace contextRef="#ctx0" brushRef="#br0" timeOffset="230246.1693">23551 6210 6063,'14'-3'5934,"-14"3"-387,0 0-387,12 1-3096,-5 11-1419,-7-12-129,9 17-258,-9-17-129,14 22 129,-14-22-129,19 13 0,-3-10-387,-3-3-387,7 0-1419,-4-6-2967,1-2-387,-5-11-387,0 2-258</inkml:trace>
  <inkml:trace contextRef="#ctx0" brushRef="#br0" timeOffset="230397.178">23698 6089 8643,'-13'43'5676,"11"-5"-258,-1 0-129,3 13-4386,0-6-129,0-3-645,2-1-774,-4-11-4386,2-1-258,0-12-387,0-17-645</inkml:trace>
  <inkml:trace contextRef="#ctx0" brushRef="#br0" timeOffset="231336.2317">23168 6053 5805,'13'9'6063,"-13"8"-387,-6-14-387,-6 11-1935,-10-11-3096,-3-3-387,2 0-4773,-10-10-387,7 5-129,0-3-1032</inkml:trace>
  <inkml:trace contextRef="#ctx0" brushRef="#br0" timeOffset="235506.4702">19751 1231 3612,'0'0'5547,"-64"-5"-645,64 5 0,-55 64-1548,25-5-2193,-18 6-387,2 16 258,-12 13-645,1 11 0,-6 10-774,0 3 645,1 7-774,2 10 129,2 7 129,4 5 129,4 5 129,1-3-387,8 6 387,2 3-258,5 2 258,4 2 129,6-3 0,4 2-516,6-1 516,1 2 0,5-2-129,1 0 0,4 1 0,0-3 0,3 4-129,4-5 0,6-1 0,4 5-129,10-3 0,3 3 129,12 2 0,5 4 0,8 3 0,8-2 129,11 4 0,6-1 0,8-3 0,9-9 0,2-6 0,6-10 0,8-8 129,3-4-129,5-9-129,4-8 129,4-3 0,5-8 0,7-11 0,5-5 0,0-10-129,4-13 258,0-16-258,1-8 129,4-13 0,1-4 0,-2-2 0,-2-3-129,1 0 129,3 2 0,2 0 0,-4-3-258,2-5 387,-2-6-129,3-8-129,-1-12 258,-1-11-129,-4-8 0,-5-10 0,-4-6 129,-3-7-129,-6-4 129,-12-4-129,-8-8 0,-5-9 129,-12-9-129,-11-10 129,-11-13 0,-11-13-129,-9-10 0,-6-9-129,-6-13 129,-6-1-129,-3-8-129,0-3 129,-7 1 129,4-3 0,-5-6-129,-2-4 129,-5-2 129,-7-8 0,-6-3-129,-2-4 129,-13-2 0,-6-6-129,-4 6 129,-6 1-129,-6 3 129,-2 1-129,-2 4 0,-2 2 129,-2 5-258,-2 0 129,-3 3-129,-2 1 129,-6 5 129,-5 3-129,-2 6 516,-6 0-387,-2 18 387,-1 14-516,-6-1 645,1 19-129,-2 5-516,-1 6 129,-1 8-774,-8 9 903,-1-9-387,-5 4 387,-5 8-258,-3-8 0,-5 5-129,-4 5 387,-4 1 129,0 0-129,-1 8-129,-2 4-129,0 8 129,-5 6-129,-3 11 387,0 14-516,-4 6 129,0 17 129,-2 6-258,-6 4 387,-2 13-258,-6 5 0,1 8 129,-4-8 129,-2 5-258,-4 2 0,2 6 0,4 3 0,9 12-129,8 11-258,3 3-387,20 12-2451,1 22-1806,11 10 0,6 21 129,8 12-1032</inkml:trace>
  <inkml:trace contextRef="#ctx0" brushRef="#br0" timeOffset="259030.8157">18557 3027 13158,'90'-18'5676,"-55"15"-516,-20-1 129,-15 4-4644,-8 0 0,-29 7-129,-20 4-129,-15 2-129,-18-1 129,-13 9 129,-14-3-386,-4 1-130,2 3 0,6-5 0,8 0 0,9-5-130,9 1 260,8-9-647,12 5 517,11-6-258,10 2-258,7-5-387,20 8-4257,-6-8-516,25 0-129,-14 4-645</inkml:trace>
  <inkml:trace contextRef="#ctx0" brushRef="#br0" timeOffset="259331.8329">17239 2989 9804,'-29'53'5934,"12"-14"-258,-15 2 0,3 22-2451,-11-11-2580,0 3-258,-2 1 0,6-2-387,4-5 387,7 0-129,6-14 0,11-4-128,8-9-130,4-1 0,14-9 0,6-5 0,11-5 0,1-2 0,7 0-259,-3-4-515,9 7-4515,-21-4-516,4 1 0,-16-3-774</inkml:trace>
  <inkml:trace contextRef="#ctx0" brushRef="#br0" timeOffset="260118.8779">17155 3696 12513,'7'40'6192,"-6"-12"-774,8 17 129,-10 2-4902,2 9-129,1 2-129,1 0-258,-1-4 0,-1-12 129,0-9-258,1-10 0,-2-23 0,0 0 129,12-26-129,-6-7 0,2-5 0,3 0 0,-1-2 129,2 2-129,2 6 0,-1 13 0,2 9 0,4 10 0,2 0-129,-1 11 129,2-2-129,0-1 129,0 4 0,-3-8-129,-1-4 129,-4-5-129,-6-12 0,-3-6 129,-3-4-129,-2 4 0,-9-2 0,-3 2 0,-3 9 129,-1 13-129,0 4 129,7 16 0,2 13 129,7 6-258,2 2 258,10 2-258,6-3 0,5-11-387,10 4-516,-12-15-4128,16-6-258,-8-16-516,3-9-516</inkml:trace>
  <inkml:trace contextRef="#ctx0" brushRef="#br0" timeOffset="260410.8946">17814 3737 10320,'25'0'5805,"-25"0"-645,0 0 0,-3-10-4257,-10 13-387,-8 5-129,0 9-258,-2 6 129,8 8-129,2-1 0,10 1-129,4 0 129,13-6-129,11-4-258,1-13-129,11-5-387,-8-19-1161,11-5-3354,-10-12 0,1-6-387,-10-16-387</inkml:trace>
  <inkml:trace contextRef="#ctx0" brushRef="#br0" timeOffset="261026.9299">17979 3243 10965,'-12'-2'5805,"12"29"-516,-3 18-129,3 26-4128,0 4-387,1 12-258,2 8-129,4-5-129,-1-9 129,1-11-258,2-17 0,0-18-129,0-17 0,-9-18-129,18-21 129,-11-8 0,0-9-129,0-2 129,1 0 129,1 2 0,0 6 0,3 13 129,0 13-129,3 6 129,1 16 0,2 6-129,3 4 0,3 3 0,3-4 129,0-2-258,1-12 129,-1-6 0,1-10 0,-5-14 0,-4-9-129,-6-7 129,-7 0-129,-6 0 129,-5 9 0,-7-2 0,-9 12-129,-2 7 129,0 9 0,1 16 0,3 6 0,5 7 0,6 5 0,7-1 0,1-3 129,11-3-129,8-15 0,1-9 0,4-4 0,-1-13 0,-3-9-129,0-3 129,-3 0-129,-5 6 0,-4 3 129,-8 17 129,11-12-129,-11 12 0,0 24 129,2 4-129,1 3 0,-1-3-258,4 8-387,-6-18-1419,2 3-3096,-2-21 0,14 5-774,-9-21-258</inkml:trace>
  <inkml:trace contextRef="#ctx0" brushRef="#br0" timeOffset="261855.9773">18500 3641 10707,'26'75'5547,"-16"-36"-258,7 11 0,-11-12-4644,7 2-129,-4-11-258,-4-12-129,-5-17 0,14 4-258,-4-19 129,1-10 0,1-8 0,2-3 0,1-3-129,2 2 387,1 2-258,1 6 0,-2 8 129,1 7-129,0 6 0,-1 4 129,0 4-129,-3 0-129,0 4 129,-1-2 0,-3-2 0,3 0 0,-13 0-129,17-12 0,-13-1 129,-1-4-129,-3 3 129,0-3-129,0 17 129,-17-7 0,5 7 0,-1 9 0,1 8 0,1 11 0,3-2 129,2 9-129,5-6 129,1 1 0,2 0-129,8-2 129,-1-2 0,3 2 0,2 0-129,-2 1 258,-4 3-129,1 0 0,-7-3 0,-2-3-129,-1 3 0,-10-6 0,-4-6 0,-3-6 0,0-6-129,-4-5 129,3-3 0,3-5 129,2-8 0,4 0 0,8 2-129,2-1 129,13-2 129,9 0-258,6-3 129,6 0 0,5-3-129,2-9 0,-1-2 0,-2-4-129,-6-4 129,-7-3 0,-6-4 0,-10 3-129,-7 8 129,-2 5-129,-8 7 258,-6 11-129,-1 9-129,-3 10 129,7 18 0,1 4 129,8 10 0,2 6 0,8 0-129,10-1 0,5 0 129,5-7-129,2-4-258,-2-10-645,5 0-3870,-17-18-516,2 1-645,-18-3-129</inkml:trace>
  <inkml:trace contextRef="#ctx0" brushRef="#br0" timeOffset="284877.294">17092 2862 8256,'1'14'5289,"13"12"129,-14-26-516,30 15-3354,-30-15-516,28 0-516,-12-12 0,3-5-129,-1-12-258,0-3 0,-1-4 0,-3-3-129,-5 2 0,-5 4-129,-4 7 0,-9 9 0,-7 12 129,-5 14 0,-3 13 0,1 12 129,-1 10-129,5 6 645,4 3-387,6-2 387,6-3-258,3-13 129,12-6-387,4-14 129,6-5-645,-2-14-1290,16-6-3225,-13-16-774,7-2-129,-9-14-774</inkml:trace>
  <inkml:trace contextRef="#ctx0" brushRef="#br0" timeOffset="285269.3165">17327 2394 10191,'0'11'5676,"5"23"-387,-2 6 129,10 16-4515,-7 9-258,3 8 129,0-4-516,1-2 258,2-8-258,2-10-129,7-12 0,1-11 387,5-19-516,2-7-387,2-14 258,-1-11-387,-3-13 387,-4-3 0,-8-3-129,-8 0-258,-7 13 387,-6 4 0,-9 7 129,-5 18 0,0 10 0,0 11 129,2 14-129,9 4 645,4 3-387,5 1 258,10-1-258,11-6 258,6-9-516,7-9 258,6-5-774,-2-11-1161,14 0-3354,-17-17-774,6 4 129,-10-13-1032</inkml:trace>
  <inkml:trace contextRef="#ctx0" brushRef="#br0" timeOffset="285502.3298">17939 2680 10965,'0'0'5676,"0"16"-645,-1 8 0,-12 0-4515,-2 6-129,-1 1-258,2 2-129,4-4 0,7-6 0,5-3-129,12-13-258,8-3-129,3-8-258,11 0-1677,-12-19-2451,13 0-387,-11-14-258,2 0-258</inkml:trace>
  <inkml:trace contextRef="#ctx0" brushRef="#br0" timeOffset="285690.3405">18101 2355 9288,'0'0'5805,"6"30"-774,-5 8 129,8 23-3612,-6 6-1032,6 9-516,-2 0-129,-2-5 387,9-1-903,-11-24-1548,15-4-2967,-4-24-129,7-15-258,-5-22-387</inkml:trace>
  <inkml:trace contextRef="#ctx0" brushRef="#br0" timeOffset="285818.3479">18244 2564 9159,'-43'-68'5289,"16"57"-129,-7 7-516,7 15-3870,-5 12-1032,-2-6-3354,13 22-1032,3-5-645,16 0-387</inkml:trace>
  <inkml:trace contextRef="#ctx0" brushRef="#br0" timeOffset="286281.3744">18264 2624 9288,'4'60'5547,"-4"-23"-387,3 9-129,0-10-4515,2 3 129,-2-14-516,1-8 0,-4-17-129,21 7 129,-4-19-129,3-5 0,3-6-129,2 4 258,2-5-129,0-1 129,-5 4-129,-3 6 129,-5 3-129,-3 4 129,-11 8 0,0 0-129,0 0 0,0 8 129,-1 7 0,-4 3 0,1 2 129,4 4-129,0-3 0,9-3 0,6-3 0,1-7 0,8-7 0,-2-1-129,-2-7-129,-2-7 129,-6-3 0,-3-2 0,-8-1-129,-2 3 0,-13 0-258,-8 3-258,1 14-1032,-12-3-3483,9 3 129,-3 3-774,11 11-129</inkml:trace>
  <inkml:trace contextRef="#ctx0" brushRef="#br0" timeOffset="286691.3978">18753 2363 10449,'-2'-17'5418,"2"17"-516,-2 36 129,1 1-4515,1 13-387,0 6 129,1 4-516,3 1 258,5-2 129,-1-7-129,1-11-258,6-5-1032,-12-16-3483,10-5 0,-13-15-774,20-7-129</inkml:trace>
  <inkml:trace contextRef="#ctx0" brushRef="#br0" timeOffset="287126.4227">18881 2587 5289,'16'22'5547,"-9"-10"-645,3 3-258,-10-15-2193,15 24-1806,-15-24 129,12 15-258,-12-15-258,15 12 129,-15-12 0,19 4-129,-19-4-129,19-2 129,-19 2-129,19-15-129,-19 15 129,14-18 0,-14 18 129,13-12 0,-13 12 129,10 0-129,-5 5 129,2 13 0,1 2 0,0 12 0,-1 4-129,1 5 258,-2 5-258,-2-4 129,-3-6-258,-1 1 387,-3-7-516,-10-10 258,-1-11-129,-5-5-258,-1-8-129,-1-7-258,1-3 0,1-10-516,8 8-258,-5-15-3483,16 16-516,0-7-774,11 12 258</inkml:trace>
  <inkml:trace contextRef="#ctx0" brushRef="#br0" timeOffset="287455.4415">19248 2580 9159,'22'-41'5289,"-22"41"-258,9-14-387,-9 14-3483,0 9-516,-6 3-258,-3 1-258,1 4 0,-3 0 0,6-1 0,2-4 0,3-12 0,2 19 0,-2-19 0,21 11 0,-8-6 0,-13-5-129,20 11 129,-20-11-129,5 19 129,-5-19-258,-13 23 129,-3-9-258,-5-5-129,3 11-645,-15-13-3999,17 8 129,-1-9-516,14 8-516</inkml:trace>
  <inkml:trace contextRef="#ctx0" brushRef="#br0" timeOffset="287636.4519">19425 2630 10965,'12'11'5289,"-12"-11"-516,2 24-129,-1-4-5289,-1-20-2967,0 34-1032,0-22-645,6 4-258</inkml:trace>
  <inkml:trace contextRef="#ctx0" brushRef="#br0" timeOffset="287890.4664">19591 2628 9159,'6'-28'5160,"-6"28"-129,-3-12-516,3 12-3612,-11 0-258,11 0-258,-18 12-129,14 0 0,-1 0 0,5 3 0,0 2 0,6 2 129,2-2 0,3 2-258,-3-2 129,-2 0-129,-5-3 0,-2-1-258,-9-1-516,-16-12-3225,5 2-1161,-11-4-516,6-6-258</inkml:trace>
  <inkml:trace contextRef="#ctx0" brushRef="#br0" timeOffset="288018.4737">19296 2440 10836,'-3'-10'4902,"3"10"-2709,-15-11-2064,15 11-5031,-13 0-645,-1 0-516</inkml:trace>
  <inkml:trace contextRef="#ctx0" brushRef="#br0" timeOffset="362380.727">15957 2516 4386,'237'1'4773,"-139"-1"-516,-3 3-387,-20-1-4128,-13 8-129,-19-4-129,-9 6 0,-11-3 129,-9-1 258,-14-8 129,0 23 129,-11-11 129,-16 0 258,-8 3 258,-16-8 0,-8 6-129,-22-7 0,-7 2-129,-21-8 0,-11 0-258,-16-6 0,-13 2-258,-12 2 129,-7 2-129,-6 2 129,-6 2-129,-4 11 0,-2-3 0,2 5 0,1 2 129,1 1-258,-1-3 129,0 0 0,0-2 0,-5-6 0,4 2 0,-4-2 0,-4 3-129,1-3 129,-3 3-129,0 4 0,1 5 0,-1 3 129,-1 1 129,3-3 0,1-3-129,-1-3 129,2-3 0,5-8 0,2-5 0,-1-8 0,2-7 0,1-6 0,4-1 0,-3-2 129,3 0 129,-2-3-129,4 0 0,0-2 129,2-5-258,2 1 129,6-2-129,5-6 0,8-5 0,4-4 0,8 1-129,13-6 258,11 9 258,11-5-387,14 7 258,11 1-258,17 11 258,14 1-387,15 7 387,11-3-387,12-4-129,11-1 129,10-3 258,13-7-258,12-9 129,13-8 0,14-3 0,13-11 0,18 3 129,14 0 129,16 2-387,18-1 258,12 8-258,15 10 387,12-2-387,13 9 0,6 2 0,4-1-258,7-2 0,3 1 258,2-5-645,5-4 516,6-1-129,2 4 516,5 1-387,7 3 387,2 3-516,0 9 387,4 3 387,-2 7-387,-4 4 0,-8-1-129,2-4 129,-9-4 258,-1-2 129,-1-5-258,-1-6-129,-3-6 0,3-3 129,0 1 0,-3 6-258,-3 12-129,0 8 129,-6 3-387,-8 13 516,-4 6-387,-8 2 129,-3 16-129,-5 7 0,-7 0 129,-8 2-129,-4 9 387,-3 0-258,-3 8 0,-4 1 129,-9 4 0,-5 9-129,-8 2-129,-8 3 129,-9 5-258,-13 3 129,-13 3-258,-13 6 0,-15 1 0,-13 0-129,-12 10 258,-14 6 516,-13 0-516,-8 3 516,-11 1-258,-16-2 258,-11 9-258,-11-4 387,-10-7-387,-8-11 0,-12 2 0,-11-12-387,-8 0 516,-10-12-387,-11-14 387,-8-10-387,-10-6 516,-5-7-516,-9-4 516,-3-4 0,-2-4 0,0-1-129,-6 7 129,-3 2-129,0 9 0,-5 5-516,11 16-1548,-10 5-2580,3 4-387,8 6 258,9-3-645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6:55:35.65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2137 14045 9804,'-16'16'5676,"16"-16"-387,0 0 0,0 0-4386,8-2-129,0-12 0,12 8-129,-1-5-129,9 2-129,2-1-129,5 10 129,2 0 0,6 1-129,0 7 0,2 0 0,0 1-129,2 3 0,-6 2 129,2-6-129,-5-1-129,-5-3 0,-6-4 129,-3 0-129,-6 0 130,-3-6-130,-15 6 0,17-10 0,-17 10 0,0 0 0,0 0 0,0 0 0,0 15 0,-7-1 0,-3 2 0,-1 0 0,1-4 0,-1 2 0,11-14 0,-15 20 0,15-20 0,0 0 0,0 0 0,0 0 0,11-3 0,3 1 0,0-9 0,2-3 0,-1 0 0,0 0 0,-5-1 0,-5 1 0,-5-4 0,-6-2 0,-8 4 0,-7 0 0,-1 4 0,-2-1 0,3 5 0,1 2 0,10 4-130,-3-10-1418,13 12-3999,0 0-258,14-3-387,-14 3-387</inkml:trace>
  <inkml:trace contextRef="#ctx0" brushRef="#br0" timeOffset="44415.5404">12849 10805 28251,'229'846'258,"-215"-771"-258,-7-21-258,-1-14-645,-6-40-2064,-7 0-2322,-2-22-516,-1-13-258,-4-18-258</inkml:trace>
  <inkml:trace contextRef="#ctx0" brushRef="#br0" timeOffset="44655.5542">12940 11214 10320,'-10'-127'5934,"12"68"-258,10 0-387,14 9-4773,1-1 0,7 10-258,3 4-129,4 11 129,2 11-258,1 13 129,-5 7 0,-3 19 0,-9 10 129,-10 9-129,-14 6 0,-9 1-129,-18-2 129,-15-8-387,-8-4-258,-14-16-774,12-6-4386,-8-14 129,13-5-645,6-14-258</inkml:trace>
  <inkml:trace contextRef="#ctx0" brushRef="#br0" timeOffset="45092.5792">13308 10636 6837,'29'-30'6063,"-16"30"-258,9 24-387,-1 15-2838,11 27-1548,-7 21-387,3 21-129,1 19-129,-1 10 0,-3-2-129,-5-8-129,-5-16 0,-2-19 0,-6-29 0,-2-27 0,-5-36-129,1-7 129,1-26-129,2-9 0,3-8 0,8-3 0,6 6 0,7 8 0,8 9 129,4 19-129,-2 11 0,4 14 0,-6 16 0,-7 9 129,-11 7-129,-15 2 0,-10 2 0,-15-7 129,-14-13-258,-12-15 0,-5-9-258,-5-14-387,12-4-3225,-7-27-1677,15-2-129,5-16-645</inkml:trace>
  <inkml:trace contextRef="#ctx0" brushRef="#br0" timeOffset="45575.6068">13885 10367 8901,'-5'17'5934,"5"-17"-258,0 0-129,0 0-3999,0 0-903,0 0-129,3-10-258,6-2-129,6 2 129,4 1-129,6 9 0,2 0 0,0 9 0,1 16-129,-6 12 129,-3 6-129,-10 10 0,-9 1 0,-6-4 0,-12-4 0,-7-5 0,-6-13 0,0-13 129,0-7-129,8-9 0,5-13 129,12-5-129,6 2 129,11 5 0,11-1-129,9 6 129,7 5-129,0 2-258,3 7 0,-1 1-516,8 3-4515,-16-11-258,-3-1-516,-8-19-645</inkml:trace>
  <inkml:trace contextRef="#ctx0" brushRef="#br0" timeOffset="45717.6149">14334 10323 9030,'32'30'5547,"-17"6"-258,1 7-903,-5 14-6708,6-7-2580,-5-7-387,3-6-645,-1-6 130</inkml:trace>
  <inkml:trace contextRef="#ctx0" brushRef="#br0" timeOffset="45844.6222">14561 10560 8385,'-24'-49'5934,"-6"35"-387,-10-2-387,-8 9-4515,-1 2-3741,-10 1-1806,3 4-645,9 5-645</inkml:trace>
  <inkml:trace contextRef="#ctx0" brushRef="#br0" timeOffset="46160.6403">15008 10749 11223,'35'85'6063,"-14"-26"-387,-2 6-387,3 10-4902,-3 2-516,-10-11-516,10-2-3870,-13-23-903,2-14-387,-8-27-516</inkml:trace>
  <inkml:trace contextRef="#ctx0" brushRef="#br0" timeOffset="46289.6475">15213 11169 9159,'1'-53'5934,"-10"34"-387,-9 15-129,-12-7-4128,-2 7-1032,-8 6-903,-9-2-4386,9 5-387,3 2-387,11-6-645</inkml:trace>
  <inkml:trace contextRef="#ctx0" brushRef="#br0" timeOffset="46663.6689">15487 10646 9159,'70'14'6063,"-44"11"-645,-2 17-129,-6-2-4386,2 12-129,-11 7-258,-2 6 0,-7-2-129,-5 2-129,-14-4 0,-8-8 0,-12-10-129,-2-16 0,-5-13 0,2-11 0,4-7-129,7-9 129,11-7-129,15-1 129,11 7-129,21 6 0,13 1 0,10 7 0,8 7 0,10 5 0,-1 3-129,-5-1 0,-5-1-258,-10-4-516,-3 12-2064,-19-21-2709,-8 0-129,-14-12-387,-4-5-516</inkml:trace>
  <inkml:trace contextRef="#ctx0" brushRef="#br0" timeOffset="46964.6862">15875 11156 9417,'92'24'6063,"-44"-24"-516,-1-12 0,-2-1-4644,-7-20-258,-7-2-258,-13-11-129,-11 6-258,-9 8 0,-13 6-129,-11 14 258,-4 12-129,1 12 0,3 14 129,8 17-129,11 2 0,7 3 129,15 0-129,15-3-129,9-4 0,9-8-774,-4-25-3870,9-8-645,-6-18-387,2-18-774</inkml:trace>
  <inkml:trace contextRef="#ctx0" brushRef="#br0" timeOffset="47129.6956">16565 10390 10965,'-18'-11'5934,"-12"17"-516,-5 2-258,0 2-5547,-29-6-4644,1 4-258,1-3-516,6 2-516</inkml:trace>
  <inkml:trace contextRef="#ctx0" brushRef="#br0" timeOffset="47691.7277">16795 10888 11481,'74'5'6450,"-21"-5"-645,4-8 0,11 5-5031,16-14-258,9 8 129,13 0-129,10-9-129,3 5-129,-2 2-128,-2 2-130,-8-6 0,-11 4 0,-15 0 0,-15 6 0,-19 4 0,-17-1 0,-16 0 0,-14 2 0,-10 4 0,-15 8 0,-5 1 0,-3 2 0,-1 11 0,2-5 0,7 4 0,11 2 0,9-8 0,13 3 0,10-7 0,13-8 0,9-7 0,1-8 0,4-15 0,-3-8 0,-6-5 0,-10-6 0,-11 3 0,-10 3 0,-9 0 0,-13 6 0,-11 10 0,-5 11-130,-7 4-257,3 7-516,-2-2-774,11 5-3999,-2-2-387,17 0-129,0-3-516</inkml:trace>
  <inkml:trace contextRef="#ctx0" brushRef="#br0" timeOffset="48283.7616">18996 10244 11868,'48'108'6192,"-11"-25"-387,-3 9-129,12 10-5160,-22 5-258,-6-3-129,-12-11-129,-6-17 0,-11-28-129,-12-32 0,0-25-129,-5-28 258,7-30-129,2-16 0,9-21 129,6-12 0,5 5 0,15 5 129,7 6 0,11 11-129,4 22 0,6 15 129,0 31-129,1 17 129,-7 16 0,-6 26-129,-15 19 0,-17 10 0,-18 5 129,-14-7-258,-12-7-129,-8-15 129,-2-11-258,-5-23-258,17-8-2451,1-23-2451,21-14-258,4-10-258,15-4-516</inkml:trace>
  <inkml:trace contextRef="#ctx0" brushRef="#br0" timeOffset="48698.7853">19453 9978 8127,'30'36'5934,"-16"0"-387,3 20 0,-4 14-4128,4 17-903,-6 4 0,1 11-258,-3-7 0,-1-6 0,-1-12 0,-2-18-129,2-23 0,-2-20 129,-5-16-129,13-26-129,-5-7 129,7-1-129,3-5 0,3 9 0,-1 9 0,2 16-129,-1 12 129,-6 22 0,-5 12 129,-10 6-129,-14 4 129,-8 2-129,-10-11 0,-11-16-387,-2-14 0,-7-26-1419,11-13-3741,0-17 0,16-14-387,8-17-645</inkml:trace>
  <inkml:trace contextRef="#ctx0" brushRef="#br0" timeOffset="49120.8096">22141 10364 11868,'0'18'6063,"-25"-14"-129,-6 11-258,-16 2-5031,1-3-129,-10-4 0,1 7-258,2-4-258,5 1-129,12 1-258,11-11-774,25-4-4515,0 0 0,0 0-645,24-4-516</inkml:trace>
  <inkml:trace contextRef="#ctx0" brushRef="#br0" timeOffset="49463.8292">22739 10050 10191,'0'10'6321,"-17"15"-516,-9 17-258,-11 12-4386,7 13-903,-4 9 258,6 8-129,8-3-129,13 0 0,9-21-129,18-8 0,12-23 0,7-22 0,3-18 129,1-19-129,0-23-129,-8-18 0,-9-4 129,-12-8-129,-14 4 0,-12 12-129,-15 14-129,-9 9 0,-6 32-258,-2 12-387,12 31-3096,-3 5-1806,16 22-129,8-6-516</inkml:trace>
  <inkml:trace contextRef="#ctx0" brushRef="#br0" timeOffset="49626.8385">22993 10590 10965,'47'4'6063,"-33"4"-387,-14-8-387,3 22-4773,0-3-1677,-3-7-3999,0 2-387,0-14-645,21 16-387</inkml:trace>
  <inkml:trace contextRef="#ctx0" brushRef="#br0" timeOffset="49825.8499">23311 10124 11481,'-11'0'6063,"4"23"-129,7 20-387,0-11-4902,3 25-387,0 2-129,3-1-258,7-1-516,-9-27-2322,13 4-2838,-4-20 0,5-14-516,-7-21-258</inkml:trace>
  <inkml:trace contextRef="#ctx0" brushRef="#br0" timeOffset="50191.8708">23482 9956 10965,'24'19'5934,"-9"-19"-516,8 3-516,1-7-4386,1-7-129,3 6-129,1 5-129,-2 7-129,-1 10 0,-9 15 0,-6 3 0,-7 7 0,-4 3 0,-9-7 129,-5-2-129,-1-5 0,0-7 258,2-13-129,13-11 0,-6 14 0,9 0 0,13-2 129,5 7 0,2-2-129,2 5 0,-2 5-129,-7 7 0,-10-8-258,-10-2 0,-16 10-903,-29-14-4386,-6 6-129,-16 1-516,-9-2-258</inkml:trace>
  <inkml:trace contextRef="#ctx0" brushRef="#br0" timeOffset="51019.9182">24059 9745 10965,'11'-22'5934,"-11"22"-258,15 8-258,-4 29-4515,1 10-258,3 17-129,5 13-129,2 9 0,0 4 0,4-3 0,0-12 0,0-15 0,-2-25-129,1-21-128,0-23-130,-4-28 0,-1-20 0,-3-16 0,2-10 0,0-7 0,0 1 0,-2 7 0,-2 9 0,3 19 0,0 12 0,2 18 0,3 24-1420,-6 1-4385,0 19-258,-5 6-387,-4 11-774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6:48:57.727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2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11-16T16:49:58.115"/>
    </inkml:context>
  </inkml:definitions>
  <inkml:trace contextRef="#ctx0" brushRef="#br0">1757 11818 11868,'-12'-164'5805,"788"1817"5031,-544-1242-10707,19 8 129,7-11 0,3-12 258,-10-26 0,-7-20-129,-28-82 129,-21 25 0,-36-46-258,-30-33-258,-31-29-258,-34-49-387,-26-34-1290,-38-67-3741,-17-51-129,-28-68-387,-10-44-516</inkml:trace>
  <inkml:trace contextRef="#ctx0" brushRef="#br0" timeOffset="350.0201">3715 11553 10965,'213'172'5934,"-76"-15"-387,20 44 0,-1 30-5031,28 49-129,3 33 129,14 29 129,8 9 0,13 18 0,7-9-258,13 4 0,3-10-129,6-13-129,-10-17 0,-6-12 1,-22-23-260,-25-33-128,-32-31-258,-40-46-516,-27-20-1548,-43-80-3225,-24-59 0,-26-73-516,-21-68-387</inkml:trace>
  <inkml:trace contextRef="#ctx0" brushRef="#br0" timeOffset="657.0376">6484 11851 11739,'205'174'5934,"-60"10"-129,33 58-258,16 53-5289,27 51 129,16 36 0,8 20 258,1 8-129,10-3-129,-10-25-258,-10-24 258,-19-35-258,-20-30-129,-30-39 0,-33-44-516,-26-43-387,-49-62-903,-23-43-3870,-36-62 0,-11-41-645,-25-68-387</inkml:trace>
  <inkml:trace contextRef="#ctx0" brushRef="#br0" timeOffset="957.0548">9059 12126 10965,'229'211'6063,"-76"-16"-258,22 60-129,34 57-5031,1 53-129,5 44 258,3 14-516,1 12 258,-8-23 0,-10-33 0,-18-46-258,-21-52-129,-26-61 1,-24-43-518,-26-40-257,-31-62-645,-11-31-4257,-39-54-129,-6-45-516,-20-45-516</inkml:trace>
  <inkml:trace contextRef="#ctx0" brushRef="#br0" timeOffset="1265.0724">11801 13104 10836,'135'103'5805,"-55"14"-387,13 43-129,11 31-4773,14 51-387,6 34 258,15 21 0,13 8-258,11-2 129,5-19-258,3-26 258,-8-43-129,-8-34-129,-21-38-129,-28-41-387,-25-38-516,-43-59-3483,-19-26-1032,-28-54-387,-25-31-774</inkml:trace>
  <inkml:trace contextRef="#ctx0" brushRef="#br0" timeOffset="1468.084">12986 13133 13932,'200'276'5934,"-74"-68"-129,20 38-387,6 40-5805,-4 4-1806,-8 39-3741,-16-9-129,-1-15-387,8-32-387</inkml:trace>
  <inkml:trace contextRef="#ctx0" brushRef="#br0" timeOffset="22944.3124">4387 7013 3225,'0'0'4773,"0"0"-1935,0 0-258,0 0-258,-4-14-645,4 14-129,-6-10-516,6 10-129,0 0-129,0 0 129,0 0-387,0 0 0,0 0 0,0 0 0,0 8-258,0-8 0,0 0 0,7 14 0,-7-14 0,0 0 0,0 0 0,15 0 129,-15 0-129,15-5 0,-4 1 129,2 4-258,2-3 129,2 3-258,-2-3 129,1 3-129,-2-1 129,3 1 0,-4-1-129,2 0 129,-1 0 129,1 1-258,2 0 129,0 0 0,1 1-129,1 5 129,0 4 0,-1-4 0,2 4-129,-3-4 129,-2 1 0,1 2-129,0-3 129,-3-3-129,-1 0 0,3 0 0,0-1 129,-2 2-129,2-3 129,-2 1-129,2 1 0,-1-2 0,0 3 129,-1-3-129,0 0 0,0 3 0,0-3 0,0 1 129,0-2-129,1 0 129,-3 0-129,2 0 0,1 0 129,-1 0-129,1 0 0,-1 0 0,1 0 0,-1 0 0,0 0 0,3-2 129,-3 0-129,3 0 0,3 2 0,-1-3 129,4 3-129,-1 0 0,1 0 0,0 0 0,0 0 0,-2 0 0,2 0 0,-4 2 0,0-2 0,1 0 0,-3 0 129,2-3-258,1-1 129,-4 4 0,1-4 0,1 3 0,-1-1 0,-1 1 0,2-1 0,0 1 0,0 1 0,0 0 129,-1 0-129,0 0 0,-1-1 0,2 1 129,-1-5-129,1 5 129,-1-1 0,4-2 0,1 1 0,0 1 0,3-2-129,0 3 0,0 2 0,-2-1 0,0 2 0,2 0-129,-3 2-129,-3-5 0,2 9-774,-20-9-4386,9-13-258,-11-4-516,-10-7-645</inkml:trace>
  <inkml:trace contextRef="#ctx0" brushRef="#br0" timeOffset="32712.8711">4747 5819 6708,'0'-13'5676,"0"13"-387,0 0-387,0 0-3741,14 31-516,-10-4-129,7 9-258,-3 0-258,3 3 0,-1-1 0,0-5 0,0-4-516,-5-18-903,9-2-3354,-14-9-516,16 0-129,-16 0-516</inkml:trace>
  <inkml:trace contextRef="#ctx0" brushRef="#br0" timeOffset="32921.8831">4819 5731 8901,'0'0'5676,"14"2"-258,-3 7-258,8 16-4386,-8-1-258,8 6-258,-5-2 0,3-1-387,-3 3-129,-7-11-516,8 9-3741,-9-13-645,-6-15-516,7 10-387</inkml:trace>
  <inkml:trace contextRef="#ctx0" brushRef="#br0" timeOffset="33556.9194">4602 5865 5676,'0'0'5805,"0"0"-387,0 0-258,0 0-3225,5 26-516,-1-10-516,10 8-387,-4 1-129,4 3-129,-2 0-129,1 1 0,-1-8-129,-4-7-516,5 5-774,-13-19-3999,0 0 0,0 0-516,0 0-258</inkml:trace>
  <inkml:trace contextRef="#ctx0" brushRef="#br0" timeOffset="33924.9404">4932 5568 8901,'16'-15'5547,"-16"15"-129,-1 9-258,-10 15-3999,-19-5-516,-4 11-258,-13 1-129,-3 0 0,-8 3-129,1-3 0,2-3-258,5-7 0,7 3-129,5-11-258,15 8-516,-5-20-1548,17 10-2709,4-1-258,7 6-258,0 0-258</inkml:trace>
  <inkml:trace contextRef="#ctx0" brushRef="#br0" timeOffset="34292.9615">5110 6007 7482,'0'26'5676,"-13"-9"0,-10-7-516,-9 2-3612,-13-2-903,-6 2-129,-11-2 0,2 2-258,-1-4 0,7-4-387,6 6-129,8-6-387,17 16-1677,1-13-2967,22-7-387,-11 10-258,11-10-129</inkml:trace>
  <inkml:trace contextRef="#ctx0" brushRef="#br0" timeOffset="35573.0347">11572 5995 7611,'-1'-17'5676,"1"17"-258,0 0-387,0-14-3870,5 22-516,-5 4-129,0 5-258,3 3-258,1 6 129,1 3-258,0 2 0,3-2 129,0-6-645,5 4-516,-13-15-2709,12 0-1290,-1-6-387,-1-6-258</inkml:trace>
  <inkml:trace contextRef="#ctx0" brushRef="#br0" timeOffset="35781.0466">11680 5877 6708,'32'-1'5676,"-18"20"-516,1 6-129,-8 1-4128,8 6-129,-9-1-258,0 1-387,-3-2-387,-3-7-258,4 1-645,-4-24-2322,-4 17-1548,4-17-387,0 0-387</inkml:trace>
  <inkml:trace contextRef="#ctx0" brushRef="#br0" timeOffset="36022.0604">11802 5816 5547,'0'-14'5805,"0"14"-258,-17 7-387,-5 16-3612,-13-3-774,-4 5 129,-14 1-516,-4 0 0,-4 4-387,4-6 0,6-3-129,5-11-387,17 7-903,0-10-3612,29-7-129,0 0-645,0 0 0</inkml:trace>
  <inkml:trace contextRef="#ctx0" brushRef="#br0" timeOffset="36442.0844">11939 6070 4902,'0'0'5934,"-9"14"-258,-7-3-645,3 11-3612,-22-10-129,8 12-129,-16-6-258,1 9-387,-7-7-258,5 1 0,-1-6-129,4-3 0,4 2-129,4-2-258,11-2 0,0-8-645,16 14-1935,6-16-2322,0 0-516,0 0-129,0 0-387</inkml:trace>
  <inkml:trace contextRef="#ctx0" brushRef="#br0" timeOffset="46867.6807">6563 8340 3096,'0'21'5031,"0"-10"-129,0-11-129,-1-19-3225,-4 6-774,-8-16 0,4-3-258,-10-5 258,8-4-129,-7-2-258,2 5 0,0-1 0,4 7 0,-1 5 129,8 11-129,-4-1 0,9 17-129,-7-15-129,7 15 0,0 0 0,0 0-129,0 0 0,-11 0 0,11 0-129,-7 12 258,7-12-129,-9 20-129,9-20 129,-4 18 0,0-5 0,3-1 129,0 0-129,1-12-129,-3 21 129,3-21 129,0 0-129,0 0 129,0 0-129,-7-10 0,7 10 129,-1-23 0,0 5 0,1 2 0,0 4-129,1-2 258,3 2-129,-4 12-129,17-20 129,-6 13-129,1 4 0,3 1 129,0 2 0,2 0-129,0 3 0,-2-2 0,1 3 0,-5 0-129,2-1-516,-13-3-2838,0 0-1806,14-11-129,-10-1-645,-2-1-129</inkml:trace>
  <inkml:trace contextRef="#ctx0" brushRef="#br0" timeOffset="48615.7807">18715 7063 6063,'11'16'5805,"-5"8"-645,-2 5-129,-2 17-4128,-2-3-387,0 10-129,-9 1-129,3 7 0,-4-1 129,3 2-129,-3-12 0,3-7-129,0-11 129,2-7 0,-3-14 0,8-11 0,-7-15-129,3-17 0,2-8 0,-1-9 129,1-9 0,0-6-129,0 0 129,2 1-129,0 7 129,0 8 0,0 7 0,0 9 0,1 10-129,3 11 129,-4 11-129,15-8 0,-8 14 0,2 9-129,3 15 0,1 8 0,0 7 0,2 5 0,-1 8 0,0 8 0,2-5 0,1 8 0,-2-14 0,1-3-129,-1-6 129,1-8 0,-4-11 129,3-10-258,-2-12 129,0-5 129,1-8 0,-1-16 0,2-6 0,-1-8-129,3-10 129,-4-2 0,-1-9 0,-2-9 129,-3 6-129,-2-1-129,-4 4 129,-1 3 0,0 11-129,-3 4-258,0 19-258,-5-1-258,8 23-1677,-11-8-3225,5 15-129,-2 6-516,6 12-387</inkml:trace>
  <inkml:trace contextRef="#ctx0" brushRef="#br0" timeOffset="49159.8118">19248 7577 5289,'15'-21'5805,"-13"6"-387,-2-5-387,-7 3-3225,-12-8-1161,4 11 129,-10-5-387,3 10-129,-4 4 0,5 6 0,1 15-129,4 10 129,5 3-129,5 3 129,4 4-129,2-1 0,0-9-129,9-2 129,1-10-129,5-11 0,0-3 0,3-10 0,-1-11 0,-1-4 0,0-1 129,-3-1-129,-2 5 0,0 3 129,-4 6 0,-7 13 0,12 0-129,-1 20 258,-4 10-129,4 5-129,1 4 129,0 3-129,3-4 0,-4-7-516,7 1-1935,-18-32-2967,22 4-129,-15-15-516,1-16-516</inkml:trace>
  <inkml:trace contextRef="#ctx0" brushRef="#br0" timeOffset="49939.8564">19514 7034 8643,'0'0'5805,"13"15"-258,-6 10-129,-7 4-4257,4 14-129,-4 6-516,3 9 0,-3 7-258,0 6 129,1-3-258,-1 3 129,0-10-129,0-5-258,0-8 129,0-9-129,0-10-129,0-9-258,0-6 0,0-14-516,12 4-1806,-9-14-2580,4-8-387,-2-10-387,2-2 0</inkml:trace>
  <inkml:trace contextRef="#ctx0" brushRef="#br0" timeOffset="50315.8779">19730 7069 8643,'13'-5'6063,"-13"5"-645,0 0 129,17 6-4515,-17 9-258,4 10-129,-3 7-387,0 8 0,-1 10 0,1 12-129,0 4 0,1 5 258,-1-3-258,1-4 0,-1-4-129,2-6 129,-2-13-129,-1-9-129,1-8-129,-1-10-516,5-2-387,-5-12-3225,0-14-1161,3-6-258,6-3-774</inkml:trace>
  <inkml:trace contextRef="#ctx0" brushRef="#br0" timeOffset="50505.8888">19835 7377 8643,'-28'-14'6063,"1"8"-258,-1 9-129,-14 7-4515,8 3-129,-9-4-516,6 2-129,2 6-645,1-6-516,21 0-4515,-5-8-387,18-3-258,-12-6-516</inkml:trace>
  <inkml:trace contextRef="#ctx1" brushRef="#br0">10894 6580 0,'0'0'0,"0"0"0,0 0 0,0 0 0,0 0 0,0 0 0,0 0 0,0 0 0,0 0 0,0 0 0</inkml:trace>
  <inkml:trace contextRef="#ctx0" brushRef="#br0" timeOffset="60691.4714">18150 8628 8385,'17'-51'5934,"-17"27"-516,-6-1-258,-8 4-4128,-9 3-645,-2 11 129,-6 7-387,-1 3-129,1 14 258,5 12-258,2 0 129,8 6-129,7-2 258,6 0-129,3-1 129,9 2-129,5-5 0,4 2 0,4-1 0,2 3 0,-2 1 0,-3 4 0,-6-1 0,-7 1 0,-6-3-258,-14-3 129,-5-2-387,-11-10-258,0 2-774,-15-18-3999,14-1-129,1-3-645,12-4-129</inkml:trace>
  <inkml:trace contextRef="#ctx0" brushRef="#br0" timeOffset="61016.49">18316 8768 5547,'8'48'5934,"-12"-7"-387,-7 5-387,-3-8-2580,3 14-2193,-3-4-129,8-3 0,6-15 0,7-6 129,13-14 0,11-9-129,-1-13 129,5-13 0,-7-9-129,-4-7 0,-11-6-129,-13-1-258,-6 0 0,-19 3-258,-4 13-258,-13 0-1161,9 18-3612,-6 13-129,5 11-645,8 12-129</inkml:trace>
  <inkml:trace contextRef="#ctx0" brushRef="#br0" timeOffset="61549.5205">18801 8891 4902,'-12'-5'5934,"-4"5"-516,-2 10-258,-7 7-3096,3 12-1161,-9 0 0,6 12-387,-1 4-258,7 7 0,7-9 129,10-2-129,2-8 129,17-9-258,4-15 129,5-10-129,5-24 0,-1-9 0,0-18-129,-4-13 129,-2-14-258,-8-12 129,-6-3 0,-6 5 0,-4 2-129,-2 3 258,-7 16-258,-1 14 258,-1 23-129,-2 19 129,2 20-129,2 20 129,-1 23 129,5 21-129,1 15 0,4 6 0,0 4 0,8 6-129,4-13 129,3-6-258,5-11-129,-2-20-258,9-9-774,-12-20-4257,10-8 0,-5-16-387,5 0-645</inkml:trace>
  <inkml:trace contextRef="#ctx0" brushRef="#br0" timeOffset="61714.5299">19027 9051 10707,'1'19'6192,"-1"8"-645,4 2-129,-4-2-5289,0-1-258,3 5-1548,-1-16-3741,-2-15 0,11 0-774,-2-14-258</inkml:trace>
  <inkml:trace contextRef="#ctx0" brushRef="#br0" timeOffset="61841.5372">19071 8759 9546,'-9'-28'5676,"9"28"-1161,0 0-5289,11 1-3870,-6 14-516,8 3-645</inkml:trace>
  <inkml:trace contextRef="#ctx0" brushRef="#br0" timeOffset="62191.5572">19252 9007 7353,'-8'97'5676,"8"-49"-258,1-8-516,17-2-4386,-8-17-129,10-8 0,1-13-258,4-10 0,-2-12-129,1-7 129,-4-6-129,-1-5 0,-8-1 129,-5 2-129,-2 7 0,-4 8 0,0 8 0,0 16 0,0 0 129,-10 14-129,10 12 129,4 11 0,4-3-258,5 2 0,5 1-516,-6-18-2580,10 6-1935,0-9-258,0-10-516</inkml:trace>
  <inkml:trace contextRef="#ctx0" brushRef="#br0" timeOffset="62684.5854">19665 8944 3612,'11'34'5676,"-10"-17"-258,-1 7-387,0-2-3096,1 12-903,-3-4-516,2 8 0,-3-7-258,3-1 0,-2-8 129,2-11-129,0-11-129,0 0-129,13-19 0,-5-8 0,3-2 0,-1-5 0,2-2 0,0 5 0,-2 6 129,0 6 0,0 7 129,1 12-129,-11 0 129,20 24-129,-11-2 129,4 7 0,1-3 0,-1 3 0,1-7 0,1-4 0,3-9 0,0-5 0,-2-4-129,3-6 0,-3-7-129,2 1 0,-2 1-129,1-1-258,-1 6-129,-4-8-516,10 11-4386,-22 3 0,20 0-258,-20 0-645</inkml:trace>
  <inkml:trace contextRef="#ctx0" brushRef="#br0" timeOffset="63424.6277">19960 9150 7482,'0'18'5676,"0"-18"-129,13 28-387,-4-15-3999,10 11-387,-4-5-258,4 4-387,1-3 129,-3-3-645,1 10-1548,-6-13-3225,-9-2-258,-3-12-387,-13 13-645</inkml:trace>
  <inkml:trace contextRef="#ctx0" brushRef="#br0" timeOffset="64004.6609">18394 9641 10707,'6'58'5934,"-1"-14"-258,-4 7-258,11 16-5031,-12 5 0,-1 11-258,-2-3 0,0-4-129,2-6 258,1-7-258,0-13 129,0-14-129,1-15 0,-1-21-129,7-7 129,-1-21-129,2-13 0,1-10 0,4-3 258,5-3-129,-1 3 0,1 8 258,2 9-129,-1 14 129,-2 15-129,3 8 0,0 10 0,-1 14-129,2 8 129,-2 3-258,1 7-129,-4-7-516,8 3-3612,-14-12-1032,3-7-645,-13-19-387</inkml:trace>
  <inkml:trace contextRef="#ctx0" brushRef="#br0" timeOffset="64643.6974">18801 10021 8514,'15'35'5805,"-8"-12"-387,3 6-129,-2-1-4644,8 8-258,-5-10-129,2-5-129,4-4-129,0-10-129,1-7 0,-2-4 0,-1-11 129,-4-9-258,-1-2 129,-3 3 129,-5-3-129,0 8 387,-2 4-129,0 14 129,0 0-129,5 10 129,-3 19 129,6 17 0,1 7-129,3 12 0,-1 8 0,2 2 129,-2 3-129,-3-6-129,-5-11 129,-3-17-129,-7-15 129,-10-16 0,-9-17-129,-4-15 0,-4-13-258,2-11 129,1 2-258,3-3-387,12 10-774,-7 3-3999,22 8-258,1 2-516,14 8-258</inkml:trace>
  <inkml:trace contextRef="#ctx0" brushRef="#br0" timeOffset="65176.7279">19473 10118 7353,'3'-40'5676,"-12"18"-129,-8 6-516,-8-8-3870,-1 20-516,-12 3-129,7 11-258,-2 13-129,8 9 0,7 6 0,7 4 129,10-1-129,4-4 0,17-4 129,5-8-258,3-9 258,0-10-258,1-6 0,-4-12-129,-5-10 129,-6-9 0,-9-11-129,-5-9 129,0-9-129,-13-5 129,5-4 129,-5 4-129,0 6 0,3 6 129,6 11 0,-1 8 0,3 14 129,2 8-129,0 12 0,0 0 0,4 20 0,1 4 0,-3 5 0,2 12-129,4 8 0,0 9 0,0 5-129,3-3 0,4 5-129,1-4-258,6 4-387,-8-23-2322,9 4-2322,-1-16-129,1-8-387,-4-17-257</inkml:trace>
  <inkml:trace contextRef="#ctx0" brushRef="#br0" timeOffset="65509.747">19597 10050 5289,'15'60'5934,"-10"-26"-258,0 3-387,-3 0-3354,3-1-1032,-5-7-129,0 0-258,-2-10 0,2 0 0,0-19-258,0 0 129,0-22-129,0-6-129,2-12 0,4-1 129,1-2-258,3-6 129,3 7-258,2 4 129,2 9-129,0 5-258,6 13-129,-10-7-1419,7 18-3483,-6 0-258,3 0-387,-1 3-645</inkml:trace>
  <inkml:trace contextRef="#ctx0" brushRef="#br0" timeOffset="65705.7582">19940 10091 8514,'4'83'5934,"0"-45"-516,1-6-258,0-5-5160,-5-13-387,0-14-3999,0 0-645,10-15-774,-10-16-258</inkml:trace>
  <inkml:trace contextRef="#ctx0" brushRef="#br0" timeOffset="65824.765">19882 9830 5547,'-8'-19'5289,"2"4"-774,6 15-4386,18 10-4386,-18-10-516,15 16-774</inkml:trace>
  <inkml:trace contextRef="#ctx0" brushRef="#br0" timeOffset="66535.8057">20308 9951 4773,'-34'24'5676,"13"-5"-387,-3 1-387,-6 2-3870,10 14-129,-3-7-258,6 10-258,7-3 0,5 1-129,5-7-129,13-3 129,6-7-129,8-8 0,3-9 0,3-3 129,1-20-129,2-4 0,-3-11-129,-2-7 129,-2-7 0,-3-4 0,-7-8-129,-3-4 0,-4 2 0,-6-3-129,-4 0 129,-2 11 0,-6 3-129,-3 13 0,-6 10 129,-2 11-129,-3 14 129,0 6 0,-3 18 0,0 13 0,2 5 0,4 8 258,3 7-258,8 6 129,5-2 0,2 7-129,13-6 129,3-3 0,10-5-129,6-9 0,3-7-129,2-15 0,1-2 129,-2-15-129,1-4-129,-6-11 129,-5-8-129,-10-8 129,-7-3-129,-10 3 129,-3 4-129,-11 4 258,-6 7-258,-2 9 387,1 7-258,2 17 129,4 8 129,7 7-129,5 7 129,6 3 129,11-1-129,7-2-129,7-3 0,4-10-387,10 3-1677,-5-18-2838,-2-10-516,-5-5-258,-5-17-129</inkml:trace>
  <inkml:trace contextRef="#ctx0" brushRef="#br0" timeOffset="66853.8239">20986 9543 7224,'25'83'5031,"-11"-23"-1419,-3-6-3483,4-5-5031,-6-6-516,1-18 0</inkml:trace>
  <inkml:trace contextRef="#ctx0" brushRef="#br0" timeOffset="66980.8311">21131 9598 6708,'14'21'4257,"-7"6"-4128,-2 2-129,-2 0-5418,-1 5 0</inkml:trace>
  <inkml:trace contextRef="#ctx0" brushRef="#br0" timeOffset="67504.8611">17940 9547 9417,'0'50'5805,"6"-13"-774,5 7-258,9-8-6063,-11 0-3354,2-10-645,3-16-516,-4-10-258</inkml:trace>
  <inkml:trace contextRef="#ctx0" brushRef="#br0" timeOffset="67623.8679">18067 9578 10836,'14'59'5676,"-10"-26"-2193,0 4-3483,3-1-5289,-3-11-516,2-9-645</inkml:trace>
  <inkml:trace contextRef="#ctx0" brushRef="#br0" timeOffset="71325.0796">19199 6557 5676,'6'-11'5805,"-6"11"-258,0 0-387,10 12-2967,-10-12-1161,0 24-258,0-7-387,5 3 0,-2 5-258,0 5 258,2-5-129,2 0-258,-2-3 129,3-4 0,-3-1-258,0-6-258,1 1-129,-6-12-645,16 16-3354,-16-16-774,0 0-387,13 2-516</inkml:trace>
  <inkml:trace contextRef="#ctx0" brushRef="#br0" timeOffset="71522.0909">19346 6717 6837,'9'-25'5676,"-9"12"0,0 13-516,-18-17-3354,7 17-774,-12-2-516,-1 2-129,-5 0-129,-6 5 0,5 4-387,0-1 0,10 1-387,-4-11-1032,24 2-3741,-17 0-129,17 0-516,0 0-258</inkml:trace>
  <inkml:trace contextRef="#ctx0" brushRef="#br0" timeOffset="72139.1262">20225 6734 7740,'17'15'5805,"-10"7"-129,-7-22-516,-16 20-3870,-8-15-645,-1 6 0,-10-7-258,-2 2 0,0-6 0,1 0-258,6 0 129,6-2-129,5-2 0,6-2-258,13 6-387,-19-5-3225,19 5-1548,0 0-516,0 5-258,0-5-645</inkml:trace>
  <inkml:trace contextRef="#ctx0" brushRef="#br0" timeOffset="75053.2928">6420 7158 6063,'-4'-19'5934,"4"9"-645,0 10-387,7 0-3096,-7 0-387,2 7-645,-2-7-258,0 27 0,2-11-258,1 5 129,0 3-258,3 1 129,-3-4-129,3 1 0,1-3-258,-1-5 0,2 1-516,-8-15-645,13 11-1677,-13-11-2322,0 0-387,12-19-258,-6 5 0</inkml:trace>
  <inkml:trace contextRef="#ctx0" brushRef="#br0" timeOffset="75217.3022">6513 7253 2451,'5'-15'5547,"-5"15"-387,0 0-129,0-17-2064,0 17-1161,-9 3-903,9-3-387,-22 10 129,9-4-387,-4-1-129,2-4-516,7 10-1290,-6-11-3096,14 0-645,-12-4-129,12 4-387</inkml:trace>
  <inkml:trace contextRef="#ctx0" brushRef="#br0" timeOffset="75932.3431">7053 7109 4902,'0'0'6192,"0"0"-516,0 0-258,0 15-1806,-8-15-2322,8 0-516,-29 2-258,9-1-129,-5-1-129,1 0 0,-2 0-129,4 0 0,0 0-129,4 0-258,6 0-258,-2-5-645,14 5-4128,0 0-129,0 0-645,0 0-129</inkml:trace>
  <inkml:trace contextRef="#ctx0" brushRef="#br0" timeOffset="78031.4632">12529 7108 258,'0'0'5289,"11"-9"258,-11 9-516,0 0-2193,0 0-774,7 9-645,-1 12-645,-6-1-258,5 6-129,-4 1-129,6 3 129,-3-1-258,3-1 0,-1-4-258,-3-6-129,6 3-1419,-9-9-3225,0-12-258,12 2-516,-12-2-129</inkml:trace>
  <inkml:trace contextRef="#ctx0" brushRef="#br0" timeOffset="78185.472">12668 7203 3096,'-8'-7'5547,"-16"11"-129,6 0-258,-2 11-2193,-8-14-2451,4 6-387,2 2-2709,-3-4-2193,2-3-387,6 1-516</inkml:trace>
  <inkml:trace contextRef="#ctx0" brushRef="#br0" timeOffset="79976.5744">7765 8056 7482,'5'2'5805,"2"9"-258,0 9-516,-7-20-3483,16 41-645,-12-11-258,3 11-129,-4-2-129,3-2 0,-5-1-258,5-5 0,-3 1-129,2-6-258,1-1-516,-6-25-1548,4 15-2967,-4-15-387,12 1-258,-12-1-516</inkml:trace>
  <inkml:trace contextRef="#ctx0" brushRef="#br0" timeOffset="80275.5915">7930 8093 3483,'19'68'5160,"-6"-22"0,-4-7-516,-1-2-3483,10 11 129,-12-18-645,9 2 258,-11-12-387,8-9 0,-12-11 0,0 0-129,3-10 129,-8-4-387,-8-5 0,-6-1 0,-3 3-129,-1 5-129,-1 4-258,-6-4-1161,13 7-3096,2 5-645,1 0-258,14 0-387</inkml:trace>
  <inkml:trace contextRef="#ctx0" brushRef="#br0" timeOffset="82018.6912">8280 8011 7482,'29'13'6063,"-17"-5"-387,-12-8-129,8 19-4128,-8-19-516,-13 5-258,-5-5-258,0 0 0,-6 0-129,1 1 0,2-1-129,0 0-129,4 4 129,1-4-387,16 0-129,-20 0-903,20 0-3999,0 0-258,0 12-516,0-12-258</inkml:trace>
  <inkml:trace contextRef="#ctx0" brushRef="#br0" timeOffset="83311.7652">8593 8283 6321,'18'-9'5676,"-6"-8"-387,-12 17 0,0-21-3999,0 21-516,-15-5-258,1 5-258,-6 2-258,1 11 129,2 2-129,-1 0-258,8 4 258,0 1-129,9 4-258,1-7 0,7 0-129,1-7 129,10-3-129,-4-7 129,4 0 0,-2-5 129,0-4 0,-3-3 258,-3 0 387,-10 12-129,14-17 129,-14 17-129,0 0 129,0 0-129,6 14 0,-6 2 0,0 4-129,0 8 258,0 0-129,0 3-258,0-3 258,-1 0-129,-3-8 129,0 1-387,1-8 258,3-13-516,-13 6 0,13-6-258,-10-12-258,5-6 129,5 5-258,0-8 387,8 5-129,-1-4 516,11 7 0,-1-1 387,6-1 129,5 5 129,-1-6 129,4 6 0,-4-10-129,3 6 129,-5-11-258,-1 6-129,-8-6 0,-5-3-129,-4 3 0,-6 2 0,-1 3 0,-7 6 0,-3 5-129,-3 8 129,-1 3-129,2 16 129,0 3 0,4 4 0,3 3-129,5 1 129,0-3 0,9-4 129,6-4-129,1-5 0,5-9 0,3-4 0,-2-5 0,0-14 0,-1-5 0,-4-6 129,-4-3-129,-6-7 0,-2-1 0,-5-1 0,0 2 129,-5 3-129,-4 4 0,3 6-129,-3 8 129,9 19 0,0 0 129,-11 0-129,9 20 129,2 13 129,3 7-129,4 11 129,0 1 0,7-1-129,-2-2 0,1-3 0,-2-2-516,-7-20-1806,1-5-2580,-5-19-645,0 0-129,14 0-257</inkml:trace>
  <inkml:trace contextRef="#ctx0" brushRef="#br0" timeOffset="83469.7742">9089 8098 6450,'-10'2'5289,"-4"12"-516,-11-8-645,7 12-5289,-14-8-2451,0-1-1161,9 4-387,1-4-129</inkml:trace>
  <inkml:trace contextRef="#ctx0" brushRef="#br0" timeOffset="83768.7913">9252 8204 5289,'10'38'5547,"-17"-22"-645,-9-3-387,1-2-4128,2 7-129,-2-5-258,8-1 0,6 0 0,1 2 0,13-1 0,6-1 0,2 1 129,2 0 0,-5 0 0,-3 3-129,-7 1-258,-8-17-1419,-17 11-2838,-1-5-387,-13-6-258</inkml:trace>
  <inkml:trace contextRef="#ctx0" brushRef="#br0" timeOffset="84219.8171">9676 8168 7998,'-12'0'5289,"5"9"-129,-2 22-1032,1-11-3612,4 12 0,-2-6-258,6-1 0,1-1-129,9-2 0,5-9-129,3-7 0,2-6 258,0-7-516,-2-9 258,-4-2-129,-4-5 129,-7-3-129,-3 5 0,-7 1-129,-7 11-645,-10-9-1419,4 15-2580,0 3-516,1 0-129</inkml:trace>
  <inkml:trace contextRef="#ctx0" brushRef="#br0" timeOffset="84468.8314">9963 8114 6708,'9'45'5547,"-13"-19"-129,-10 2-387,-4 9-3999,-6-6-774,1 0 0,2 2-645,-6-17-1419,12 8-3096,8-2-387,7-7-516,11-6 0</inkml:trace>
  <inkml:trace contextRef="#ctx0" brushRef="#br0" timeOffset="84624.8403">9985 8345 6966,'-13'-32'5934,"-5"15"-645,-4 3-129,-5 9-3870,-4-8-774,1-1-516,3 12-903,-5-11-2580,15 11-1548,17 2-645,0 0-258</inkml:trace>
  <inkml:trace contextRef="#ctx0" brushRef="#br0" timeOffset="84819.8515">10019 8199 7740,'37'63'5676,"-19"-30"-387,-4-3-645,2 2-6579,-4-11-2709,-10-9-645,-2-12-516,0 0 130</inkml:trace>
  <inkml:trace contextRef="#ctx0" brushRef="#br0" timeOffset="84940.8584">10114 8138 2451,'25'9'903,"-25"-9"-903,17 16 129</inkml:trace>
  <inkml:trace contextRef="#ctx0" brushRef="#br0" timeOffset="85343.8814">10350 8167 4644,'-19'38'5418,"5"-18"-258,-4-2-516,-2 0-3999,8 9 0,-5-5-258,10 3 0,4-6-387,3-1 0,10-9 0,7-7 0,2-2-258,3-11 129,0-10 129,-5-7 0,0-7 129,-7-7-129,-5 1 258,-5 1-129,0-3 129,-10 6-129,0 4 0,-3 6 129,1 10-129,12 17 129,-20 0 0,16 14 0,4 9 0,3 10 129,8 3 0,3 10-258,2-1-129,3-5 0,4 1-903,-7-12-1935,3 0-2193,0-7-387,-2-6-387</inkml:trace>
  <inkml:trace contextRef="#ctx0" brushRef="#br0" timeOffset="85520.8916">10533 8254 8385,'24'32'5547,"-18"-15"-387,-6-17-774,9 20-4773,-1-3-2580,-6-5-2064,-2-12-516,0 0-129</inkml:trace>
  <inkml:trace contextRef="#ctx0" brushRef="#br0" timeOffset="85895.913">10792 8148 4644,'21'0'5547,"-21"0"-258,18 1-516,-4 8-3612,-14-9-258,0 0-645,8 14 0,-8-14-129,3 28 0,-1-10-129,-2 4 258,0 2-129,0 2 0,-3-3 0,1 1-129,0-3 129,-1-1-129,3 0 129,0-4-258,1-4 258,-1-12-129,17 15 0,-2-14 0,0-1-129,4 0-129,-3-9-387,6 8-1419,-22 1-2838,23-22-258,-12 13-516</inkml:trace>
  <inkml:trace contextRef="#ctx0" brushRef="#br0" timeOffset="86030.9207">10994 8313 258,'-12'-19'5031,"-14"4"387,9 14-516,-6 1-2838,-12-4-516,1 4-1032,-2 2-2193,-3 3-2838,1-3-387,9 3-516</inkml:trace>
  <inkml:trace contextRef="#ctx0" brushRef="#br0" timeOffset="86574.9518">11092 8358 2967,'52'-9'5031,"-36"-11"-258,1 2-387,-10-3-3870,-7-4-258,-6 0-258,-8 11 0,-3 2 0,-4 6 0,3 6 129,-1 10 258,3 9-129,2 2 129,7 4-129,2-1 0,5 5 0,7-1-387,1-7-516,14 4-774,-5-15-516,12 1-1548,0-3-1419,-2-8-129</inkml:trace>
  <inkml:trace contextRef="#ctx0" brushRef="#br0" timeOffset="86943.973">11385 8286 3999,'4'-24'3999,"-4"24"-903,-9-2-774,-10 2-516,7 17-516,-8-3-387,9 10-387,-5-3 0,9 8-129,3-5-129,4 0 0,4-11-129,10-3 129,4-7-258,4-6 129,3-11 129,0-10-129,-1-8 0,-4-2 0,-2-10 0,-8 1-258,-5-2 387,-5 5-387,0 8 258,-8 10-129,-3 6 129,11 16 0,-22 3 129,18 19 129,-2 5 129,6 10-129,0-2-129,9 4-129,4-1-258,-5-11-1032,13-4-3354,-6-3-516,-2-7-258,1-6-129</inkml:trace>
  <inkml:trace contextRef="#ctx0" brushRef="#br0" timeOffset="87430.0008">11664 8286 6966,'21'43'5805,"-14"-14"-516,-6-1-129,-1 5-4128,-6-10-258,-2 0-258,-5-5-516,-7-13-645,20-5-4386,-18 0-258,18 0-258,-6-23-774</inkml:trace>
  <inkml:trace contextRef="#ctx0" brushRef="#br0" timeOffset="87556.008">11674 8252 6837,'0'0'5031,"-6"0"-4902,6 0 0,-11-19-4902,0-3-774</inkml:trace>
  <inkml:trace contextRef="#ctx0" brushRef="#br0" timeOffset="88542.0644">12118 8156 6966,'5'-14'5934,"-5"14"-645,0 0 0,17 7-3870,-17 4-645,0 14-387,0 6-129,0 10-129,0 8 0,0 5-129,0-4 0,0-3-258,1-2 0,-1-14-903,7-6-3354,-7-11-645,0-14-645,10-10-258</inkml:trace>
  <inkml:trace contextRef="#ctx0" brushRef="#br0" timeOffset="88840.0814">12258 8122 7482,'20'26'5805,"-8"8"-387,-1 0-387,2 10-4386,-7-3 0,3 2-516,-2 1-129,0-8 129,0-4-387,-2-17 0,-5-15-387,0 0 129,13 0 0,-13-14 129,0-10 0,-9-2 0,1 1 387,-5 4 0,-4 0 258,0 9 129,-6 4-258,-2-1-129,8 10-2451,-6 2-2322,0-3-387,8 5-516</inkml:trace>
  <inkml:trace contextRef="#ctx0" brushRef="#br0" timeOffset="89090.0957">12619 8027 6966,'0'0'5547,"0"0"-258,-15 1-516,-1-1-5805,-7 8-3483,-2 1-516,4 1-645,0-4 0</inkml:trace>
  <inkml:trace contextRef="#ctx0" brushRef="#br0" timeOffset="89535.1212">12814 8274 8385,'7'36'6063,"-3"-5"-516,-1-3-258,-1 3-4386,-2-2-774,0-4-387,0 7-2193,0-16-2709,0-4-516,0-12-387,0 0 0</inkml:trace>
  <inkml:trace contextRef="#ctx0" brushRef="#br0" timeOffset="89836.1384">13058 8199 4386,'10'2'5934,"-7"14"-387,-6-4-516,-10-12-1935,-2 4-2838,-6 5-129,3 2-129,2 5 0,7 1 0,7-2 0,2-1 0,11 6 0,4 2 0,1-1 0,-1-1 258,-5-3-258,-4 3-258,-6-4 129,0-16-258,-17 19-645,-13-24-1806,3-3-2064,-2-7-645,0-5-129</inkml:trace>
  <inkml:trace contextRef="#ctx0" brushRef="#br0" timeOffset="89936.1441">12806 8223 2322,'-11'-46'5160,"6"26"-903,5 20-2451,0 0-4128,0 0-1677,0 0-1032</inkml:trace>
  <inkml:trace contextRef="#ctx0" brushRef="#br0" timeOffset="90576.1807">13473 8283 5805,'19'-16'6063,"-16"-1"-645,-3 17-258,-17-7-3612,4 9-903,-9 2-387,2 9-129,-1 7-129,1 1 0,4 3 129,7 1-129,8-3-129,1-1 0,7-6 0,-7-15-258,27 10 258,-12-10-129,5-6 0,-5-6 0,2-2 258,-4 0 0,-2 5 0,-11 9 129,14-5 129,-14 5 0,8 10 258,-5 9-258,-1 2-129,4 1 129,-1 0-258,-2-6-387,8 3-2322,-11-19-2451,15 3-387,-15-3-258,15-22 130</inkml:trace>
  <inkml:trace contextRef="#ctx0" brushRef="#br0" timeOffset="91264.2201">13682 8211 1161,'15'22'4128,"-15"-22"387,16 21-2838,-16-21 645,0 0-516,0 0-129,0 0 0,0 0-258,14 10 258,-14-10-516,0 0-258,0 0-258,0 0-258,3 13-129,-3-13-129,2 16 0,0-1 0,0 1-129,0 2 129,1 0-129,0 3 129,0-5-129,0 1 129,0-7 0,-3-10 0,3 15-129,-3-15 0,0 0 0,0 0-129,0 0 129,0 0 0,0-17 0,0 2 0,0-3 129,3-7 0,2 1 0,5 2-129,5 2 129,0 5-129,5 4 129,3 5-258,0 6 129,1 8 0,1 1 0,0 2 129,-5-2 0,1-1-258,-3-4 129,-2-4-129,-2-7 129,-6-7-129,-2-3 0,-5 0 0,-1-3-129,-3 0 258,-7 5-129,-3 6 0,-2 9 0,0 1 129,1 7 0,0 7 0,5 10-129,6 2 0,3 4 129,3-2 0,11-1-258,2-7-258,10 11-1806,-4-21-2838,0-4-129,3-6-774,-2-3 258</inkml:trace>
  <inkml:trace contextRef="#ctx0" brushRef="#br0" timeOffset="91776.2493">14286 8276 5934,'0'0'5805,"5"7"-645,-10 4-387,-8-2-3999,-1 6-258,-3 2-258,0 2 0,1 0-129,3 1 129,6 2-129,7-6 129,5-5-258,9-9 129,2-2-129,4-11 0,0-5-129,2-11 0,-2-7 0,-4-10-129,-1 2 258,-7-3-258,-3-1 258,-4 2-129,-1 4 129,0 9 0,-5 9 0,5 22 0,-13-10 129,6 17 129,3 15-129,1 15 129,0 6-129,3 3 258,2 4-258,5 1 0,5-2-258,-3-4-258,12-3-1161,-7-18-3483,5-11-258,-1-4-516,0-14 0</inkml:trace>
  <inkml:trace contextRef="#ctx0" brushRef="#br0" timeOffset="92093.2675">14523 8185 5676,'-1'43'5418,"-1"-19"-387,-2 1-258,1 1-4257,3 2-258,0-5 129,7-1-258,5-10-129,3-5-129,5-7 0,-3-5-258,4-9 0,-9-10 129,5 0 0,-9-3 0,0 5 258,-4 1-129,-2 8 258,-2 13 0,0 0 129,10 9 0,-8 6 0,5 4-129,0 1-387,-4-8-2064,4 3-2451,6-3-387,-1-12-387</inkml:trace>
  <inkml:trace contextRef="#ctx0" brushRef="#br0" timeOffset="92319.2804">14922 8139 4257,'-10'31'5289,"-4"-11"-258,-3 1-387,2-3-4257,1 7-129,-1 2 0,8-1 0,3-4-129,4-2-258,12-3-774,2-13-903,6-4-2709,6 0-516,3-9-387</inkml:trace>
  <inkml:trace contextRef="#ctx0" brushRef="#br0" timeOffset="92520.2919">15124 7849 5934,'-22'54'5934,"12"-4"-645,1 7-129,10 11-4515,-3-3-129,2 3-129,0-1-516,0-18-903,15-7-3870,-3-13-387,5-12 0,1-12-774</inkml:trace>
  <inkml:trace contextRef="#ctx0" brushRef="#br0" timeOffset="92673.3006">15213 8130 5160,'-38'-15'5547,"13"15"-516,-6 4-387,-5 5-4386,1 2-387,6 13-1677,-1-2-2967,8-3-258,8 5-516</inkml:trace>
  <inkml:trace contextRef="#ctx0" brushRef="#br0" timeOffset="93044.3219">15280 8294 4128,'0'0'5289,"-6"1"-258,-5 10-516,11-11-4128,-26 17 0,14 1 129,-1-2-387,7 9 129,6-6 0,1-1-129,9-6 129,3-2 0,4-8-129,-1-2 129,-2-12-129,-3-9-129,-2 1 0,-2 2 0,-4 0 0,-1 4 129,-2 2 0,0 12 0,0 0 0,0 0 0,10 16 0,-5-6 0,4 6-258,-9-16-1290,12 20-3225,-2-13-645,2-6-258,-1-1-129</inkml:trace>
  <inkml:trace contextRef="#ctx0" brushRef="#br0" timeOffset="93588.353">15467 8165 1806,'13'68'5418,"-4"-37"-387,-5-5-258,-1-6-3612,8 7 258,-11-13-645,9-1-387,-9-13-129,13 9-129,-13-9 0,19 0-129,-9-5 258,3 1-387,1 0 129,0 4 0,2 0 129,-1 4 0,-3 4-129,2 3 387,-3 1-258,0-1 258,-11-11-129,13 13 0,-13-13 0,13 0-129,-13 0 129,8-21-258,-1-3 129,0-5-258,-1-9 129,0-8 0,1-2 0,-2-7 0,-2 0 0,2 6 0,-4 2 129,0 6-129,-1 10 0,0 9 129,0 6 0,0 16-129,0 0 258,0 19 0,0 10-129,1 9 129,5 10-258,4 6 129,1 4-258,2 0-129,7-1-516,-6-15-516,13-3-3612,-9-13-516,-2-15-129,-2-11-258</inkml:trace>
  <inkml:trace contextRef="#ctx0" brushRef="#br0" timeOffset="93711.36">15915 8179 3354,'-43'-68'5547,"13"45"-258,-5 6-387,-8 1-3354,2 10-1548,-4 4-4128,3 2-903,1 2-387,11 9 129</inkml:trace>
  <inkml:trace contextRef="#ctx0" brushRef="#br0" timeOffset="117619.7275">9738 9886 6063,'26'0'5805,"-5"-5"-516,-21 5-258,4-17-4257,-4 17-387,-6-20-258,-9 11-258,-1 2 129,-4 6-129,0 2-129,0 14 258,3 8-129,4 6 129,4 7 129,4 5 0,5 1 129,3-2-129,7-9 129,4-6-129,1-12 0,3-13 129,2-13-258,0-18 129,-4-15-129,-1-10 0,-1-9 0,-4-7 0,-4 0 0,-6 3-129,0 7 258,-4 11-258,-1 12 129,0 10 129,-1 17-129,6 12 258,-3 19-129,3 15 129,3 9 0,8 11 129,0 9 0,3 8 0,0 0 0,6-2 129,-1-7-258,2-2 0,-3-11-258,-2-14-387,2 1-1032,-10-20-3870,2-15-258,-10-1-387,16-20-258</inkml:trace>
  <inkml:trace contextRef="#ctx0" brushRef="#br0" timeOffset="117785.737">9976 9879 10836,'38'43'5934,"-15"-17"-387,-5-6-258,12-1-5547,-19 6-1419,-11-25-3612,0 21-387,0-21-387,0 0-129</inkml:trace>
  <inkml:trace contextRef="#ctx0" brushRef="#br0" timeOffset="118099.755">10264 9803 6321,'26'15'5934,"-26"-15"-387,7 14-387,-7-2-2838,0-12-2193,-24 17 0,8-7-129,5 2 0,3 0 0,7 1 0,2 3 0,13-1 129,5 2 129,4 6 0,-3-5-129,0 6 0,-7-5 0,-6-3 0,-7-16-129,-16 13-516,-5-8-774,-16-13-3999,1-9 0,-4-6-645,-1-4-129</inkml:trace>
  <inkml:trace contextRef="#ctx0" brushRef="#br0" timeOffset="118229.7624">9979 9818 4386,'15'13'4257,"6"-9"-3870,-9-4-387,-2-9-4128,8 6-773</inkml:trace>
  <inkml:trace contextRef="#ctx0" brushRef="#br0" timeOffset="118537.78">10597 9832 5289,'9'-14'5934,"-9"14"-645,-5-12-258,-12 3-3612,17 9-387,-30 6-258,13 11-387,-3 1-129,3 1 0,3 8-129,4 1-129,5 1 0,5-2-129,8 2 0,4-12-258,11 9-516,-8-17-1677,17 4-2322,-3-3-774,4-5-129</inkml:trace>
  <inkml:trace contextRef="#ctx0" brushRef="#br0" timeOffset="119287.8229">10748 9562 6966,'19'51'5934,"-6"-13"-645,-1 12-258,8 5-4257,-13 0 0,0 6-387,-4-9-258,0-8 0,-3-3-129,0-12 0,-4-14-258,4-15-129,0 0-258,-15-25 0,15 1-129,-2-10-258,4 3 258,2-3 0,7 13 258,1 8 258,4 8 129,4 7 387,-2 13 129,5 8 129,-5 2-129,4 9 129,-4-7-129,1 0 129,-4-9-516,0-7 129,4-5-258,-3-6-129,1-5-129,-1-9 129,0-3 0,-2-5 0,-1 1 129,-5-3 0,-5 4 258,-3 4 0,-2 2 0,2 14 0,-20-9 129,5 9-129,0 6 0,0 10 0,1 6-129,6-2 258,0-1-258,8-2 129,0-1-129,0-16 129,14 12-129,-4-12 0,3-14-129,-2-2 0,-3-4-129,0-4 129,-1 4 129,-1 2-129,-6 18 0,0 0 129,11-1 0,-5 11 0,-2 14 0,5 7 129,-1 0-129,1-1-129,2-1-645,-6-9-3870,-5-20-258,17 9-387,-11-17-129</inkml:trace>
  <inkml:trace contextRef="#ctx0" brushRef="#br0" timeOffset="120063.8673">11244 9815 1935,'21'46'5289,"-14"-23"-387,3 10-258,6-2-3483,-16-11-129,7 3-129,-7-12-387,1-1 0,-1-10-129,2-5-129,-1-19 258,3 2-258,1-14-129,2 4 0,2-2-129,3 0 129,4 3-129,2 6 129,2 12-129,1 2 0,0 11-129,-3 0 0,0 4-129,-18-4 0,20 16-387,-20-16 387,6 11-258,-6-11 129,0 0 258,0 0-258,0-8 387,0 8 0,0 0 258,0-12-129,0 12 258,0 0-129,-13 13 129,7 7 0,-3-3 0,2 8-129,-2 0 0,4 4-129,1-4 129,4 1 0,1-4-129,10 3 129,2-4-129,2 1 258,-1-6-129,5 2 129,-4-4-129,1 7 0,-6-1 129,3 0 0,-9 6-129,-1 3 0,-3 11 129,0 1-129,0-2 0,-6 0-129,-8-7 0,2-1 0,-6-13-129,1-11 129,-3-8-129,3-11 0,-3-7 0,3-1 129,7-8 0,5-3-129,5 4 129,2 4-129,11-2 0,6 10 129,3 3-129,3 0 129,3 10-258,-2-1 0,0 2 0,-5-2-129,1 3-258,-11-6-645,11 2-3741,-17-11-516,0-6-258,-3-8-645</inkml:trace>
  <inkml:trace contextRef="#ctx0" brushRef="#br0" timeOffset="120256.8783">11721 9831 5160,'21'62'5676,"-10"-26"-645,-6-3-129,-2-5-4257,2 3 0,-5-4-774,0-15-1548,0-12-2838,9 9-774,-3-16 0,3-8 130</inkml:trace>
  <inkml:trace contextRef="#ctx0" brushRef="#br0" timeOffset="120679.9025">11905 9908 1419,'36'23'5418,"-14"-15"0,0 2-387,4 4-2709,-6-14-903,7 0-258,-9-4-516,0 1-129,-9-12-258,-5-1 0,-4-3-129,-7-4-129,-6 4-129,-4-1 129,0 1 0,0 5 0,2 9 129,15 5 0,-14 12 387,14 13-129,9 0 129,7 14 129,2 5 0,6 2-129,-1-3 0,1-4-129,-6 0-129,-3-10-258,-7-3-387,-8-26-645,0 0-4128,-25-12-516,2-21-258,-9-14-387</inkml:trace>
  <inkml:trace contextRef="#ctx0" brushRef="#br0" timeOffset="120803.9096">11732 9489 9030,'-12'-15'5805,"12"15"-516,0 0-645,0 0-9159,-1 8-516,1-8-645,-27 0-516</inkml:trace>
  <inkml:trace contextRef="#ctx0" brushRef="#br0" timeOffset="121419.9449">11381 10764 9159,'49'41'5934,"-39"-24"-387,-9 0 258,-9-5-4515,-15 5-516,-30-12 0,-12 4-129,-23-9 0,-22-5-129,-16-4 0,-11 6-258,-12-7 258,2 3-128,-9-1-388,6 7 0,10 1 0,16 0 0,12 7 0,17 3 0,13 3 0,14-2 0,19 6 0,12-3 0,10 4 0,10-5 0,5-2 0,12-11-130,-2 18-1934,2-18-3741,0 0-258,10-18-516,0 3-387</inkml:trace>
  <inkml:trace contextRef="#ctx0" brushRef="#br0" timeOffset="121751.9639">9527 10747 10707,'11'0'6063,"-22"11"-258,-4-2-387,-2 12-4644,-16-2-129,4 6-129,-3 0 129,5 6-387,2-2 0,8 6 129,4-3-129,10-2 0,3-2 0,13 3 0,3-5 1,5 1-259,3-2 0,3-8 0,4-5 0,-1-7 0,0-4-259,-6-2-515,3 3-1935,-10-9-3096,-3-5-258,-8-1-387,-6 13-645</inkml:trace>
  <inkml:trace contextRef="#ctx0" brushRef="#br0" timeOffset="122412.0016">9899 11370 10449,'5'-11'6063,"-5"11"-516,15 17-129,-3 10-4773,-7 0-129,3 11-258,-5-2 0,2 0-129,-2-3 0,2-5 0,0-11 129,-1-2-258,-4-15 0,15-5 129,-6-8-258,1-1 129,3-1-129,3 1 129,2 5-129,3 6 129,3 3 0,3 3-129,1 6 129,1 3 129,2-2-129,1-3 0,-3-7 0,-3-4 129,-5-9-129,-8-11 0,-7-4 129,-6-1-258,-6-2 0,-9 4 129,-4 10-258,-2 6 129,0 11 0,4 5 129,5 17-258,8 9 0,4 5 387,8 5-258,12-1 258,6-5-258,3-1 0,0-12-645,8 0-903,-8-17-3612,2-5-258,-7-5-387,-2-8-645</inkml:trace>
  <inkml:trace contextRef="#ctx0" brushRef="#br0" timeOffset="122736.0201">10645 11471 7482,'0'0'5934,"-8"14"-258,-4 1-387,-2 0-3741,5 10-1032,-11 3 0,7 5-258,2-4 0,9 1-258,3-4 0,14-7 0,12-6-129,3-6-258,10-7-387,-7-15-129,17 5-2193,-12-23-2193,-3-8-516,-7-8-258</inkml:trace>
  <inkml:trace contextRef="#ctx0" brushRef="#br0" timeOffset="123548.0666">10782 11030 4773,'-1'80'5934,"12"-18"-516,2 9-258,14 15-3225,-14-11-903,4 1-129,-4-16-387,-1-8-387,-3-11 0,-2-18 0,-7-23-129,14 1-129,-5-15-258,-4-15 129,5-3 0,-1 1 129,4-1-129,-1 4 0,2 13 258,2 8 0,1 9 258,3 14 0,0 8 0,2 5-258,-1-1 258,4 1-258,-2-8 129,3-9-129,-1-5-129,-5-9 0,0-10 0,-3-8 0,-1-2-129,-7-7 129,-3 5-258,-4-1 387,-2 5-129,-10 6 129,-2 9 0,-6 4 0,-1 2 0,1 14 0,-1 3 129,5 5 0,4 4-129,6 1 258,4-5-129,7-3-258,6-3 258,4-8-129,2-6-129,2-4-129,-1-15 0,-5-8 0,1-1-129,-8-5 258,0 1-258,-4 4 129,-1 2 129,-3 7-129,0 16 258,0 0 0,13 7 129,-5 17 0,3 6 0,5 6 0,2 2 0,-1-1-129,1-3 129,-5-6-258,2-7 129,-15-21-129,0 0-129,0 0-258,0-17-387,-10-12 387,1 2-129,-1-4 258,3 6 0,6 1 387,1 10 258,11 8 387,0 1 258,16 10 258,-8-2-258,9 11 0,-9-10 0,8 2-387,-7-6-129,-4-3-387,-1-8-258,-11-11-903,6-4-3870,-10-3-258,0-2-387,-2 0-258</inkml:trace>
  <inkml:trace contextRef="#ctx0" brushRef="#br0" timeOffset="124549.1238">11799 11448 6708,'11'-5'5676,"3"-11"-129,-14 16-387,0 0-3612,-3-17-903,3 17-258,-25-14-387,10 7 129,-1 7-129,1 0 0,3 7 0,3 12 129,6 1-129,3 3 0,0-1 129,6 7-129,1-8 0,2-1 129,-9-20-129,18 5-129,-18-5 129,15-19 0,-10 1 0,-2-3 0,-2-4 0,2 7 129,-2 3 0,-1 15 129,0 0 0,0 0 0,14 18 129,-5 17-129,0 8 129,6 8 0,-2 10 129,1 7-258,-1-8 258,-3 3-258,-6-12 129,-4-8-129,-1-16 0,-12-13-129,-8-14 0,-3-9-129,-2-12 0,1-7 0,3-5-129,5-2-129,6 5-129,7-7-129,5 16-516,1-6-3096,18 12-1677,-1-2-129,10 7-387</inkml:trace>
  <inkml:trace contextRef="#ctx0" brushRef="#br0" timeOffset="124745.1351">12030 11429 8901,'20'35'5805,"-9"-7"-258,-1 0-129,-1 4-4644,-1 1-645,-8-12-516,9 11-2064,-8-18-2580,-1-14-516,0 0-387,0-19-387</inkml:trace>
  <inkml:trace contextRef="#ctx0" brushRef="#br0" timeOffset="125731.1915">12198 11432 3096,'12'41'5805,"1"-17"-258,4 2-258,1-14-3096,7 18-903,-12-13-258,8 4-258,-5-10-387,2-3 0,-1-9-258,-2-6 0,-1-9 0,-1-6-129,0-2 129,-4-5-129,-2 3 0,-1 0 0,-2 8 0,-1 2 0,-3 16 0,0 0 0,0 0 0,6 14 129,-2 10 0,5 15 129,3 2 129,2 10-129,3 4 258,2 9-258,1-2 258,1 1-258,-3-2-129,-3-8 129,-8-4-129,-4-8 0,-5-10-129,-13-14 129,-6-9-129,-6-8 129,-6-7 0,3-11-129,-1-3 129,4-6 0,6 3 0,10 9 0,8-2-129,3 3-129,13 9-129,3-1-129,5 7-903,-21-1-3870,26 0-516,-15-10-516,-5 0-129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6:51:20.76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18367 6149 1161,'-169'21'2193,"72"-17"129,-11-4-258,-1 0-258,-18-8 0,2 7-129,-15-10-387,-4 11 0,-11 0-387,1 3-129,-9 1-258,-1 9-129,-10-4 258,-2 6-387,-4-3 129,0 0-129,-10-5-129,-1 0 0,-6-3 258,-3 2-258,-7-3 129,-2-1-129,-9 1 129,0 3-258,-9-3 258,1 6-129,-11-4 0,5-1 129,-10 0-129,-4-1 129,-2-3-129,-3-5 129,-6-6-258,-6-5 258,0-4-129,-5 1 0,-5-5-129,3 2 258,-8 1-387,-1 1 258,-1 3 0,-3 7 0,0 2-129,1-1 0,2 5 129,2-2-129,3 1 0,4 1-129,7 0 129,1-2-129,4-1 129,6 0-129,-2-1 129,0-3-129,7 1 129,-1 0 0,5 2 0,6 0-129,4 0 129,2-2 0,12 0-129,7-1 129,4 1 0,6-5 0,8-1 0,4-4 0,5-1-129,7-1 0,3 0 129,7-5-129,6 1 129,9-1 0,5-2 0,6 3-129,3-4 258,10-1-129,3-3 129,9 0 0,-1-5-129,4 1 129,4-3-129,1-4 0,10-2 0,5 0 129,5-3-129,6 2 0,8 1 129,8-1-129,6 5 129,5 2-129,2 4 129,3 1-129,2 6 0,5 1 0,2 3 0,5 0 129,8 2 0,5-1 0,10-1-129,9-3 258,6-5-258,6-1 387,10-8-258,10 2 0,8-5-129,7 0 129,7-1-129,6 0 0,7 2 0,10 0 0,10 1 0,9 3 0,10 1 0,11 3-129,11 2 129,11 0-129,15 5 129,10 5 0,10 4 0,8 1-129,12 6 129,7 1 0,10 5 0,7 5 0,7 3 0,6 0 0,8 3 0,6 2 0,2 4-258,8-1 258,7 0 0,0-1 258,10-2-258,5 1 129,0-3-129,6-3 129,5 3 0,1 1 129,3-3-129,4 4 0,1-1 0,5 1-129,8 1 129,1 0 0,3 0-258,3-1 0,-1-1 129,2-3-129,-4 1 0,-3-2 0,2 0 0,-5 0 0,2-3 0,-1-5 129,-1-4 0,-1 3-129,-4-8 129,-4-1 129,-2-4 0,-4-2-129,-7 3 129,-2 2 0,-3 1-129,-4 4 129,1 1-129,-2 6 0,-7 5 0,0-1 0,-5 3-129,-6 5 129,-3 4 0,-3 5 0,-8 4-129,-4 7 129,-4 1-129,-8 6 0,-4 8 0,-10-1 129,-6 8-129,-10 6 129,-9 8-258,-11-1 258,-12 14 0,-7 2 0,-11 4 0,-10 5 0,-13 7 258,-11 3-258,-14 1 0,-14 0 0,-13 2 129,-15 1-258,-18 2 129,-14-4 0,-15-3-258,-12-7 129,-20-2 129,-18-5-129,-21-12 258,-15-6 0,-20-11-129,-18-9 258,-27-6-258,-16-12 129,-17-9 0,-18-4-129,-10-5 0,-12-2 0,-3 3-645,-13-7-516,13 0-3870,-6 0-129,6 0-516,10-9-516</inkml:trace>
  <inkml:trace contextRef="#ctx0" brushRef="#br0" timeOffset="97647.5851">6139 7018 30315,'271'1239'-516,"-266"-1164"-2193,-6-39-2967,-5-26 0,-8-19-645,3-25-129</inkml:trace>
  <inkml:trace contextRef="#ctx0" brushRef="#br0" timeOffset="97975.6038">6069 7449 12255,'5'-72'5934,"8"34"-129,0-2-258,1 6-5031,7-4-129,2 6 0,3 7-129,7 4 0,5 13-129,6 8 129,6 17-129,4 15 0,5 17 129,0 14-129,-9 14-129,-7 8 0,-13 1 129,-16-4-129,-14-8 0,-19-15 0,-16-16-129,-12-21-129,-4-13-129,-3-15-258,3-7-516,-6-21-1677,18 9-2967,6-4 0,16 8-516,5 0-258</inkml:trace>
  <inkml:trace contextRef="#ctx0" brushRef="#br0" timeOffset="98659.643">6928 7328 11094,'9'79'6063,"4"-20"-258,2 7-129,5 16-4773,-4-15-258,-5-5-258,0-13-129,-3-16-258,-2-22 129,-6-11-129,9-29-129,-5-9 129,1-9 0,2-5-129,2-3 129,2 2 0,-1 12 0,4 10 0,0 12 129,2 15 0,-2 8 0,2 15-129,-1 12 129,2 9-129,-2 5 0,3-1 0,-3 2 0,2-10-129,0-4 0,2-10 129,1-12 0,0-10 0,4-3 0,1-16 0,-3-8-129,1-5 129,-2 0 0,-5-2 0,-4 1-129,-6 3 129,-6-2 0,-4 6 0,-7 6 0,-5 12-129,-1 7 129,-4 1 0,3 14 129,1 4-129,5 9-129,3 9 0,8-2 0,1 0-129,10 1-387,5-8 0,13 5-903,-10-19-2451,16 7-1548,2-13-258,-1 0-516</inkml:trace>
  <inkml:trace contextRef="#ctx0" brushRef="#br0" timeOffset="99385.6845">7394 7756 5676,'35'62'5676,"-13"-40"-129,6-9-516,3-4-3870,-6-15-387,4-10 0,-10-14-516,-4-8-129,-8-5-129,-7-4 0,-5 0-129,-13 1 0,-7 7 0,-8 10-645,4 19-645,-11 3-3354,7 7-516,6 17-258,5 8-258</inkml:trace>
  <inkml:trace contextRef="#ctx0" brushRef="#br0" timeOffset="99880.7128">7877 7554 7482,'-2'-33'5547,"-15"23"-516,-4 9 0,-9 2-4515,2 21 0,-8 7-258,7 11-258,3 8 258,8 5-258,14 2 129,4-5-129,14-9 258,10-11-129,4-19 129,2-11 0,2-22-129,-5-22 0,-1-20 0,-8-15 0,-6-16 0,-5-6-129,-7-1 0,-3-2-129,-10 10 129,-5 13 0,0 16 0,0 21 129,-2 21 0,6 25 129,1 26 0,9 27 0,4 20 129,13 24 0,4 8-129,9 5-129,8 1 129,2-10-387,4-9-129,-4-21-387,8-9-2838,-12-36-1806,0-15-516,-5-15-387,-6-23-387</inkml:trace>
  <inkml:trace contextRef="#ctx0" brushRef="#br0" timeOffset="100199.7311">8099 7468 10449,'16'85'6063,"1"-30"-516,9 7-258,2-7-5031,0-1 0,-2-8-258,1-13-258,2-9 129,0-17-129,-2-13-129,-6-14 129,-1-7-129,-5-12 129,-5-3 129,-8-2 0,-2 4-129,0 7 387,-4 16 0,4 17 0,0 0 0,-1 16-129,5 13 258,12 8-129,6 5-129,5 1-129,3-1-387,-3-22-1677,3 0-2838,3-15-387,-1-5-258,-4-16-516</inkml:trace>
  <inkml:trace contextRef="#ctx0" brushRef="#br0" timeOffset="100626.7555">8708 7464 8514,'0'0'5676,"-6"33"-258,5 3-258,1 8-4773,0-1 0,2 6-258,5-4 0,7-4-258,4-3 129,4-10-129,9-9 0,3-10 0,1-10 0,1-22 0,-6-12-258,-8-13 0,-2-16 0,-13-19-129,-2-8 0,-8-13 129,-5 3-129,-7-6 129,-2 8 258,0 5 258,0 12 258,8 23 129,-4 13 0,10 27 129,3 19 0,0 27 129,0 21-129,15 29-129,1 16-129,9 15-129,4 13-129,5 1 0,0-8 0,3-11 0,-6-11-258,-4-25-258,-3-18-516,-22-33-3483,-2-16-903,3-30-258,-3-17-516</inkml:trace>
  <inkml:trace contextRef="#ctx0" brushRef="#br0" timeOffset="100780.7643">9037 7129 7998,'-39'-59'5547,"16"52"-129,-3 7-387,2 21-4128,-11 1-387,-2 6-774,6 12-1548,-6-10-2967,7-5-645,6 2-129,13-5-516</inkml:trace>
  <inkml:trace contextRef="#ctx0" brushRef="#br0" timeOffset="101102.7827">9289 7273 8901,'64'14'5676,"-48"-6"-258,-8 3-129,-8-11-4902,-3 19-129,-14-6 0,0 1 0,1 3-129,1 3 0,8 4-129,7 1 129,4-2 129,14 1 0,3 3 0,5 7 129,-1-3-129,0 3 0,-7 0-129,-5-2 0,-11 1 0,-6-5-387,-14-2-258,-20-21-2322,-3 7-2451,-10-12-387,-2-6-258,0-9-258</inkml:trace>
  <inkml:trace contextRef="#ctx0" brushRef="#br0" timeOffset="101771.821">10354 7380 10191,'13'2'5805,"-13"-2"-387,0 0 0,-17 16-5031,-6-1-129,-4 3-258,-2 5 0,4 5 129,4 1-129,6 1 0,13 1 0,2-9 0,11-12 129,12-7-129,2-4 0,3-11 0,-3-7 0,2-3 0,-6-6 0,-4-1-129,-11 4 0,-6-2-129,-9 10-516,-18-3-4386,6 6-258,-5-1-258,3 8-387</inkml:trace>
  <inkml:trace contextRef="#ctx0" brushRef="#br0" timeOffset="102099.8397">10755 6768 6837,'43'-65'5934,"-41"36"-516,-3 7-258,-18 6-3612,-4 16-774,-14 7-129,2 17-258,-4 13 0,7 18 0,3 11-129,12 13 0,6 6 129,11 7-129,3 2 0,12 4 129,0-4-258,5-8 0,-5-10-258,1-10-258,0-5-645,-16-31-4515,1-13 129,-1-17-645,1-25-516</inkml:trace>
  <inkml:trace contextRef="#ctx0" brushRef="#br0" timeOffset="102236.8476">10623 7179 10320,'-27'-43'5805,"9"39"-258,-5 4-258,-2 10-4902,1 9-1290,-13-5-4128,9 6-387,3-3-387,8-8-387</inkml:trace>
  <inkml:trace contextRef="#ctx0" brushRef="#br0" timeOffset="102970.8896">11752 6907 10965,'19'-10'5934,"-4"0"-258,-21 9-258,-13 5-5031,-11 10-129,-7 15 0,-7 3-129,0 12 0,2 9-129,8 5 129,6 7 129,11 6-129,8 4 0,6-3 0,3 4-129,10-2 0,2-11 0,-3-7-387,8 0-516,-16-20-4773,15-14 258,-4-12-774,2-11-258</inkml:trace>
  <inkml:trace contextRef="#ctx0" brushRef="#br0" timeOffset="103161.9005">11725 7302 11352,'-12'0'6063,"-10"13"-258,-19 3-387,1 6-5031,-15 3-258,-5-4-387,5 5-258,-2-9-774,25 8-3612,-1-10-774,20-2-387,13-13-387</inkml:trace>
  <inkml:trace contextRef="#ctx0" brushRef="#br0" timeOffset="103475.9184">11793 7315 7224,'27'25'6063,"-26"5"-129,-1 10-387,-8-5-2967,0 15-2064,-8 0-129,5 4-129,2-10-258,8-6 0,4-10 0,13-12 0,9-10 0,2-9 0,3-16 0,-3-9 129,-2-5-129,-9-8 0,-9-5 129,-7-2-129,-15 1 0,-7 5-258,-4 11-129,-8-2-774,13 13-4128,-9 12-258,10 9-387,4 13-387</inkml:trace>
  <inkml:trace contextRef="#ctx0" brushRef="#br0" timeOffset="103860.9405">12054 7582 10062,'49'92'6063,"-21"-48"-258,-5-16-258,4-8-4515,-10-20-645,0-9 0,-7-21-129,-3-12-258,1-12 0,0-5-129,4-2 129,2 5-129,4 10 0,1 9 0,5 15-258,-1 5-387,8 24-903,-13 0-3870,6 14 129,-6-3-774,2 11-258</inkml:trace>
  <inkml:trace contextRef="#ctx0" brushRef="#br0" timeOffset="104679.9873">12504 7366 10836,'33'77'6063,"-16"-36"-516,4 8-129,-7-4-5031,3-7 0,-8-9-387,2-9-129,2-11-129,-3-9 0,4-13 129,-3-12-258,2-3 258,-1-3-129,-2 2 258,-3-2-129,1 9 129,-3 6 0,-5 16 0,11 0 0,-4 18 0,2 4 129,3 5 0,3 6 0,0-4-129,6-2 129,0-12 0,3-8 0,2-7-129,0 0 0,-1-14 0,1-8 0,-3-4 0,0 1-129,-1 4 129,-4-3-129,0 6 129,-2 6 129,-3 0-129,-2 7 0,-11 5 0,22 0 0,-8 3 0,0 6 0,2-3 0,2 1 0,2-2 0,-3-2 0,2-3-129,-1-4 0,-6-7 129,-4-7-129,-5-2 258,-3-2-258,0-1 129,-10-1-129,-3 9 258,-5 1-129,-3 10 0,1 5 0,0 13 0,3 12 0,5 3 0,6 6 0,6 1 0,6 3 0,12-13 0,2-3 129,3-9-129,5-10 0,-2-4-129,-6-11 129,0-11 0,-6 0-129,-6-5 129,-4-4 0,-1 6 0,-3 4 0,0 6 129,0 15 0,0 0-129,-3 10 129,3 12-129,0 7 0,9 2 0,2 1 129,2 0-258,3-9 0,2 2-516,-18-25-1161,21 21-3483,-11-21-258,3-1-387,-6-12-516</inkml:trace>
  <inkml:trace contextRef="#ctx0" brushRef="#br0" timeOffset="104992.0052">13476 7409 8385,'36'54'5676,"-21"-22"-387,-4-6-516,6 9-4128,-12-8-258,1-2-129,-3-9-129,-3-16 0,0 0 0,17-3-129,-11-19 258,1-7-258,2-5 129,2-7 0,-1 2 0,4 3-129,2 7 0,3 7 0,5 7 0,1 3-129,3 12-129,-2 0-129,3 12-516,-12-10-1548,6 5-2709,-6-4-516,1 0-129,-3-3 130</inkml:trace>
  <inkml:trace contextRef="#ctx0" brushRef="#br0" timeOffset="105407.0289">14034 7290 1161,'18'-4'4644,"2"-5"387,-20 9-1935,0 0-387,0 13-903,-13-4-645,4 14-129,-8-5-129,6 16 258,-3-5-516,11 10 129,-1-11-129,6-1 0,9-11-258,9-4 0,1-13-129,5-15-129,0-14 129,0-16-258,-5-9 129,-6-11-129,-3-11 0,-10-7-129,-2-2-129,-13 0 129,-7 5 0,-8 5 0,-4 17 0,-4 15 0,-3 23 129,9 21 258,0 20-129,10 20 129,9 16 0,11 18 129,11 4 0,14 10-129,7-2 0,5-4-129,8 1-129,-1-9-258,2-3-1032,-15-17-3999,8-13-129,-2-20-387,-2-13-516</inkml:trace>
  <inkml:trace contextRef="#ctx0" brushRef="#br0" timeOffset="106339.0822">14832 7067 9417,'6'62'5934,"2"-21"-258,3 13-129,-3-3-4515,6 5-516,-8-7 0,1-4 0,-3-9-387,0-14 0,-4-22-129,0 0 129,2-29-129,-2-5 0,2-6 129,1-4-387,-1 2 258,3 1 0,2 12 0,3 12 0,2 8-129,5 9 129,4 17 0,2 6 0,4 1 129,3 1-129,-1-1 0,3 1 0,-2-13 129,-2-9-129,-4-15 0,-3-17-129,-7-8 129,-3-5 0,-8-6-129,-3-3-129,-6 7 129,-7 8 0,-1 22 0,-3 9 0,1 7 0,2 20 0,6 16 129,7 5 0,1 11 129,13 0-258,10 2 129,10-1 0,8-5 0,5-12 0,8-9-258,-2-18-129,1-8-129,-7-13-129,-1-15-129,-14-19-129,-1 3 129,-11-12-129,-3 10 516,-10-2 129,-4 6 258,-2 8 129,-4 8 387,4 23-129,-25-8 129,11 18 129,-4 7-258,2 11 0,-1 2-129,6 9 0,1-4-129,8-4 0,2 0-129,6-9 129,6-10 0,2-8-129,3-4-129,-3-15-129,2-2 129,-6-8 0,-2-1-129,-3 2 0,0 8 0,-5 16 129,0 0 0,0 0 0,16 19-129,-9 4 129,6 9-387,-8-4-4257,11-3-258,3-15-516,-1-7-258</inkml:trace>
  <inkml:trace contextRef="#ctx0" brushRef="#br0" timeOffset="106729.1045">16033 7047 8643,'0'0'5676,"0"0"-387,0 0 0,-15 12-4515,-4-4-387,-1 9 0,-3 2-129,4 5 0,4 8 0,9 1 0,6-4-129,4 3 0,12-3-258,8-5-129,11-2-645,-9-11-4386,16-11-129,-5-6-387,4-4-645</inkml:trace>
  <inkml:trace contextRef="#ctx0" brushRef="#br0" timeOffset="106959.1177">16326 6677 8127,'21'25'5805,"-18"5"-387,-3 9-387,0 27-4128,-6-8-516,2 8 0,-1 7-387,4-1 0,1-3-387,2-12-645,16-3-3870,-3-18-387,4-15-516,-2-19-129</inkml:trace>
  <inkml:trace contextRef="#ctx0" brushRef="#br0" timeOffset="107099.1257">16468 7078 6063,'-17'-76'5934,"-4"53"-516,-9 7-387,-6 11-3870,-8 5-903,-7 0-2451,6 12-2580,8 9-387,9 4-774,12 1 130</inkml:trace>
  <inkml:trace contextRef="#ctx0" brushRef="#br0" timeOffset="107278.1359">16553 7067 8514,'2'50'5547,"-2"-18"-645,-11-7-1677,11 11-8127,-2-1-129,2-3-516,2-2-258</inkml:trace>
  <inkml:trace contextRef="#ctx0" brushRef="#br0" timeOffset="107563.1522">16742 7146 8385,'0'-12'5805,"-14"15"-516,14-3 0,-19 29-4902,11-12 129,6 4-258,1-1-129,1-1-129,11-1 0,8-2 129,2-12-129,4-4 0,-3-8 0,-4-9 0,-7-6 0,-7 0-129,-4-2 0,-16-5-129,-2 14-387,-14-8-903,5 12-3483,-3 5-387,6 7-258,4 1-258</inkml:trace>
  <inkml:trace contextRef="#ctx0" brushRef="#br0" timeOffset="107915.1724">16973 7108 8385,'22'21'5418,"-14"-4"-387,-8-17-1032,10 21-3612,-10-9 0,0-12-387,1 19 129,-1-19-129,0 0 0,0 0-129,11-12 129,-4 1 0,1-3 129,-1 2 0,3-3 129,-10 15 0,18-17 258,-7 14-129,-11 3 0,20 0 0,-20 0 0,21 13 0,-8-1-387,1 1-258,6 8-2709,-6-16-2193,1-5-387,-3-7-387,-4-15-387</inkml:trace>
  <inkml:trace contextRef="#ctx0" brushRef="#br0" timeOffset="108062.1808">16806 6729 8901,'-17'0'5289,"0"0"-1032,17 0-4257,0 0-5031,0 0-258,0 0-387</inkml:trace>
  <inkml:trace contextRef="#ctx0" brushRef="#br0" timeOffset="108675.2158">17853 6963 9933,'0'0'5805,"3"18"-516,4 12 0,-5 1-4773,5 4 129,-3-4-387,0-2-129,2-8-129,-6-21 0,12 5-129,-5-15 0,2-14 129,0-10-129,-2-2-129,1 2 258,0 2-129,-1 3 129,-2 10 0,-5 19-129,12 0 258,-4 15-129,-2 7 0,2 4 0,-1 1 129,3 1-129,0-6 129,0-10-129,-10-12 129,22-2-129,-13-12-129,6-10 129,-2-5 0,0 3-129,1-2 129,0 7 129,-2 4-258,2 9 129,-1 8 0,-13 0 129,20 24-129,-11-6-129,3 9-258,-6-11-1290,3 9-3483,-2-10-258,3-5-258,-10-10-645</inkml:trace>
  <inkml:trace contextRef="#ctx0" brushRef="#br0" timeOffset="108991.2339">18307 6825 9030,'23'45'5676,"-15"-20"-387,0 7-258,5-3-4773,-1 2 0,-1 0-258,3-7 0,2-5 0,5-12-258,0-6 258,3-6-258,-2-9 129,-2-11-129,-4-1 0,0 4 258,-6 1 0,-3 6 0,-7 15 258,12-8-258,-12 8 258,12 23-129,-3 0 129,2 3-129,2 2-129,-1-5-516,11 2-3999,-10-11-387,4-6-645,-2-8-258</inkml:trace>
  <inkml:trace contextRef="#ctx0" brushRef="#br0" timeOffset="109291.2511">18838 6812 8256,'9'8'5547,"-13"8"-387,4-16-387,-19 17-4386,5-13-129,2 4 129,-3 0-258,15-8 0,-7 13-129,7-13 129,9 14 0,6 1 0,1-3 0,5 4 0,-4-2 0,1 4 0,-6 3 0,-7 1-129,-5-1 0,-3-7-129,-9 4-129,-8-10-516,6 10-2709,-9-17-1290,6-1-903,0-10-258</inkml:trace>
  <inkml:trace contextRef="#ctx0" brushRef="#br0" timeOffset="109515.2639">19026 6370 8514,'22'11'5676,"-17"17"-387,1 17-387,0 14-4515,2 18 0,-4 0-258,2 7-129,2-3-258,0-14-774,8-2-3870,-3-16-258,3-20-516,-1-20-258</inkml:trace>
  <inkml:trace contextRef="#ctx0" brushRef="#br0" timeOffset="109662.2723">19197 6702 7740,'-46'-26'5547,"13"25"-258,-7 0-774,3 6-6192,-8-3-2709,-6-2-645,7 0-258,7-11-387</inkml:trace>
  <inkml:trace contextRef="#ctx0" brushRef="#br0" timeOffset="110500.3202">19576 6350 8385,'20'-15'5805,"-20"15"-258,25-4-258,-25 4-4515,22 22 0,-16 9-387,2 13-129,-2 11 0,5 14-129,-2 3 0,1 8 129,1-4-129,-2-4 0,1-13 129,-2-12-129,-1-11 0,-4-10 0,0-11 0,-3-15 0,0 0-129,1-13 129,1-4-129,4-2 0,1-2 0,5 1 0,2 4 129,4 6-258,3 8 129,0 4-129,-1 11 129,0 7 0,-4 3 0,-3 1-129,-7 1 0,-5-2 129,-2 0 129,-12-3-258,-5-10 129,-6-2 129,-2-8-129,-2 0 0,0-9 129,1 1-129,7-4 0,6-4 0,7 5 0,7-1-129,0 12 129,15-8 0,8 8-129,5 5 129,9-2 0,4 8 0,4-6 0,4-4 0,0-1 0,0-5 0,-2-13 0,-7-6 0,-7-5-129,-10-8 0,-11 2 0,-8 4 0,-4-1 129,-13 14-129,-9 7 0,-5 9 0,-3 9 129,3 12 129,6 13-129,5 4 0,7 8 0,9 2-129,11 1-129,8-9-258,14 3-903,-13-14-3870,17-12-129,-4-12-387,6-6-387</inkml:trace>
  <inkml:trace contextRef="#ctx0" brushRef="#br0" timeOffset="110771.3357">20901 6710 10062,'9'58'6063,"2"-27"-516,5 11-129,-4-20-4773,0 12-258,-8-4-387,-4-11-645,1 7-1290,-1-26-3483,-7 3-258,-4-14-387,4-12-387</inkml:trace>
  <inkml:trace contextRef="#ctx0" brushRef="#br0" timeOffset="110893.3427">20808 6508 6321,'0'0'3225,"6"-9"-2967,7 13-645,0-4-4644</inkml:trace>
  <inkml:trace contextRef="#ctx0" brushRef="#br0" timeOffset="111200.3603">21086 6598 7353,'27'99'5547,"-12"-50"-258,-2-4-129,-1-2-4515,-3-14 258,0-2-645,-4-13-129,-5-14-129,12 0 129,-4-5-129,-2-12 129,5-2 0,0 0 0,1-1 129,1 5 129,1 9-129,4 7 129,-2 16-258,1 4 129,-3 8-258,0 4-129,-6-3-774,-1 4-4386,-6-7 0,-1-9-645,0-18-516</inkml:trace>
  <inkml:trace contextRef="#ctx0" brushRef="#br0" timeOffset="112271.4215">6835 9107 10965,'37'-14'5805,"-23"3"-258,-10-6-387,-4 17-4902,-1-24 0,-13 16-129,-6 6 0,-2 4-129,0 9 0,0 8 0,6 4 0,4 5 129,8 6-129,4-1 0,6-6 129,6 2-129,2-8 129,3-3-129,-2-11 0,-1-7 129,-4-9-129,-3-10 129,-4-1-129,-1-7 129,-2 1 0,0 1 258,0 11-129,0 14-129,0 0 129,7 22 0,-1 12 129,3 11-258,-1 13 129,2 8-129,-3 4 129,1 6-258,-6-5 258,-1-2-129,-1-9-129,-6-10 129,-4-13-129,-7-15 0,1-13 0,-4-11 0,1-15-129,3-10 0,2-4-129,4-9-258,10 3-258,0-8-387,20 14-2064,-1-12-2580,9 4-129,3-9-516,7 4-129</inkml:trace>
  <inkml:trace contextRef="#ctx0" brushRef="#br0" timeOffset="112532.4364">7123 9160 8256,'38'-41'5805,"-24"33"-129,-14 8-129,9 13-3999,-10-1-774,-4 14-387,-4 3 129,1 7-387,3 1 129,3 3-258,4-5 0,10-6 0,8-12 0,6-16 129,2-2-387,1-14 387,-5-10-258,-4-5 129,-8-4-129,-10-3 129,-3 3-258,-19 6-129,-1 9-258,-15-8-2709,5 19-1935,-1 8-387,7 3-387,3 10-258</inkml:trace>
  <inkml:trace contextRef="#ctx0" brushRef="#br0" timeOffset="112899.4574">7559 9151 8643,'8'-11'5676,"-8"11"-387,-17 11-129,6 10-4644,-10 3 0,7 12-258,-1-4 0,11 4-258,4-3 258,9-9-258,9-6 258,7-7-387,1-11 258,-3-7-129,-2-11 0,-3-5 129,-8-8-129,-7 0 129,-6 2-258,-13-3 129,-5 8-129,-4 1 0,-1 11-258,-4-1-258,11 16-1935,0 2-2709,8 4-129,8 7-516,8 0 129</inkml:trace>
  <inkml:trace contextRef="#ctx0" brushRef="#br0" timeOffset="113374.4846">7909 9157 7353,'7'-11'5676,"2"-2"-258,-9 13-387,0 0-4128,-20 7-258,5 15-258,-6 2 258,5 10-387,1 1 258,7 5-258,6-3 0,4-6 0,11-9 0,5-13-129,6-9 0,1-12 0,0-19-129,-4-10 129,-4-14-129,-3-11 0,-4-8-129,-8-2 129,-2-4 129,-10 5-258,-4 5 129,-3 9-129,-2 15 129,-2 20 0,2 20 129,1 17-129,7 25 0,3 14 129,7 20 0,1 8 0,10 12 0,10-1 129,6-2-258,3-9-258,4-6-387,-1-19-1032,7-9-3741,-1-14 0,6-17-645,0-13-129</inkml:trace>
  <inkml:trace contextRef="#ctx0" brushRef="#br0" timeOffset="114307.538">8685 9249 7482,'19'37'5934,"-1"-21"-258,2-8-387,15 6-3741,-12-19-516,9-4-129,-5-11-387,3-6-129,-8-6-258,-1-6 129,-9-1-258,-5-2 129,-7 5-129,-1 7 0,-11 7-129,-4 10 129,-1 12 0,-3 9-129,5 15 0,0 8 258,8 7-129,3 5 0,4 2 0,8-4 0,9-5 0,4-6-129,8-11 258,5-9-258,5-11 129,2-11 0,0-14 0,4-13 0,-4-8 0,0-7 0,-6-13 0,-5-4 129,-5-5-129,-7-2 0,-8-5-129,-4 9 129,-6 3-129,-2 5 129,-8 18-129,-3 11 129,-3 21-258,-2 15 129,2 15 129,1 15-129,1 15 129,2 11 0,5 7 0,1 5 0,6 2 0,12 3 129,3-4-129,8-6 129,5-12-129,3-11 129,3-10-129,3-15 0,-3-15 129,-3-15-129,-5-19 0,-4-5 0,-8-5 0,-6-3-129,-6 5 129,-2 6 0,-8 12 0,-10 9-129,4 18 129,-5 12 0,4 13 0,2 11 129,6 2-258,5 5 258,2-1-129,10 2 0,9-10 129,8-1-258,1-12 129,7-8-258,-1-5 129,-4-11-387,3-2-387,-18-23-1161,8 6-3354,-11-8-387,1 4-129,-11-2-387</inkml:trace>
  <inkml:trace contextRef="#ctx0" brushRef="#br0" timeOffset="114547.5517">9748 8966 6450,'11'0'5805,"-11"0"-258,-3 12-387,0 7-3870,-16-6-129,8 13-516,-7-2 0,10 8-387,2-3-129,6-2 0,7-1 0,13-6-129,5-6-258,3-9-129,6-5-387,-12-17-2193,7-4-2193,-6-4-387,-3-4-387,-7-7-129</inkml:trace>
  <inkml:trace contextRef="#ctx0" brushRef="#br0" timeOffset="114907.5723">10088 8540 9288,'0'0'6063,"12"17"-516,-12 14-129,4 22-4515,-4 1-258,4 16-387,2 0 0,0 4-129,4-5-129,3-8 129,0-8-258,-1-14-258,4-10-387,-16-29-1548,15 4-2967,-5-11-387,-2-11-387,-2-11-387</inkml:trace>
  <inkml:trace contextRef="#ctx0" brushRef="#br0" timeOffset="115063.5812">10252 8929 8514,'0'-18'5934,"-13"-1"-516,-2 19 0,-12-4-4386,5 4-258,-14 0-516,4 0-129,-1 0-387,-2 0-516,18 4-2193,-3-4-2451,20 0-258,-10-3-645,10 3 259</inkml:trace>
  <inkml:trace contextRef="#ctx0" brushRef="#br0" timeOffset="115411.6011">10233 8954 9030,'53'82'5805,"-27"-37"-129,-4-3-129,1 3-4773,-9-12-258,-3-5-258,-5-13-258,-6-15 129,0 0 0,12-11-129,-6-12 0,2-6 129,1-6 0,3 0 0,3 4 0,1-3 0,2 10-129,-1 2 129,2 8 0,-2 9-129,-1-1 0,-2 4-129,-3 2 129,-11 0-258,19 1-129,-19-1-258,14 7-903,-14-7-4128,0 0 129,18-8-516,-8 4-258</inkml:trace>
  <inkml:trace contextRef="#ctx0" brushRef="#br0" timeOffset="115569.6102">10764 9053 9546,'28'54'6063,"-18"-30"-645,0-2-129,-10-10-5031,0-12-645,0 15-2838,0-15-2064,0 0-387,-5-17-645</inkml:trace>
  <inkml:trace contextRef="#ctx0" brushRef="#br0" timeOffset="116407.6581">11062 8958 4902,'21'-12'5547,"-21"12"-129,0 0-1806,16 3-1419,-23 2-774,5 19-516,-11-4-258,7 9-258,-4 1-129,3 10 0,7-6-129,0 0-129,11-3 129,6-7-258,4-6 258,8-7-258,2-10 129,-1-2 0,1-16 0,-7-5 0,-1-7 0,-8-2 129,-6-1-258,-3 6 129,-6-2 129,0 9-129,-3 9-129,3 10 129,-17 0 0,11 9 129,-1 7-129,4 4 0,-2 2 0,3-1 129,2-4 0,0-4-129,0-13 0,0 15 129,0-15-129,0 0 129,0 0 0,7-6-258,-7 6 129,0 0 129,10-11-258,-10 11 129,12 0 0,-12 0-129,16 16 129,-6-4 129,-1-2 0,3 4 0,-2-7 0,6 0 0,-1-7 129,4 0-129,0-13 129,3-9-258,-2-5 129,3-7 0,-6-12 0,-1-5-129,-6-9 0,-6-4 0,-4-1 0,-3 5 0,-8-3-129,-5 10 0,0 14 0,-2 9 129,-3 15 0,2 14-129,1 8 258,4 20-129,2 14 129,9 9-129,3 7 0,11 5 0,12 4 129,4-1 0,8-4-129,0-11-258,9 0-645,-10-26-903,2 2-3483,-1-17-129,3-3-387,-2-9-645</inkml:trace>
  <inkml:trace contextRef="#ctx0" brushRef="#br0" timeOffset="117091.6972">12198 8868 7611,'68'-8'5934,"-41"-5"-387,-7-3-258,2 7-3999,-21-7-258,-1 16-387,-13 0-258,-4 17 0,-8 4-258,-1 9 129,-1 7-129,5 9 129,3 2-258,8 3 129,10-8 0,4-4-129,16-8 0,5-2 129,9-12-129,5-11 0,1-6-129,2-15 129,-1-9 0,-1-7 0,-7-6 129,-5-4-129,-8 3 0,-4 2 0,-6 6 129,-5 5-129,-4 13 0,0 12-129,-6 7 129,1 15 129,2 7-258,0 5 129,3 6 0,8-2 129,5-2-258,10-6 129,1-10 0,2-11 0,0-3 0,0-11 0,-5-13 0,-5-7-129,-6-4 129,-10 0 0,-5 0-129,-13 0-129,-4 6-129,-8 2-387,2 21-1290,-5-3-3483,2 4-129,4 1-516,9 7-258</inkml:trace>
  <inkml:trace contextRef="#ctx0" brushRef="#br0" timeOffset="117431.7167">12740 8852 9030,'48'46'5805,"-29"-12"-258,-5-2-258,-3 8-4773,-5-8-129,0 0-129,-4-10-129,0-5 0,-2-17 0,0 0 0,0 0-129,7-10 0,-4-12 0,2 0-129,2-3 129,1 4 0,2 4-129,0 8 129,3 6 129,2 7-129,0 11 0,2 4 129,-1 4 0,0-2-129,-2 1-387,-14-22-387,22 15-3612,-22-15-1032,8-28-387,-7-10-516</inkml:trace>
  <inkml:trace contextRef="#ctx0" brushRef="#br0" timeOffset="117627.7279">13046 8339 8901,'32'49'5805,"-21"2"-258,6 15-258,-1 12-4902,2 8 0,-6-4-129,3-2-258,0-7-387,-7-20-903,2-5-3999,1-17-258,0-18-258,-11-13-516</inkml:trace>
  <inkml:trace contextRef="#ctx0" brushRef="#br0" timeOffset="117808.7382">13310 8727 7224,'4'-15'5934,"-13"10"-387,-11 5-387,-4 11-3999,-9 0-645,-6 9 0,-2-1-516,-2 2-258,9 7-258,-3-14-1548,17 18-3225,12-2-258,10-1-516,13-4-129</inkml:trace>
  <inkml:trace contextRef="#ctx0" brushRef="#br0" timeOffset="118125.7564">13316 8970 5289,'20'-38'5934,"-17"21"-516,-3 1-516,-10 1-3999,10 15-258,-20-7-129,9 10-129,-3 7-258,5 8 0,1 6-129,5 3 129,3 0 129,7-3-129,4-7 0,6-3 0,0-4-129,0-10 0,-1-5 129,-3-8-129,-4-4 0,-2 3-129,-3 2 0,-4 12 129,0-12-129,0 12-258,0 9-129,-2 3-258,2 13-903,-1-4-3483,1-1 0,6-5-774</inkml:trace>
  <inkml:trace contextRef="#ctx0" brushRef="#br0" timeOffset="118535.7798">13542 8826 4773,'0'0'5547,"0"0"-129,-7 7-387,-2 5-3870,8 15-129,-6-1-387,7 6-129,0-3 0,3 2-387,8-6 0,6-11 0,3-4-129,4-13 0,4-14 0,-2-15-129,-2-8 129,-1-13-129,-3-7 0,-5-10-129,-6-7 129,-5 0 129,-3-5 0,-1 11 0,-4 7 0,1 18 129,-3 19-129,6 27 258,-10 8-129,10 32 0,0 25 0,9 18 0,4 14-129,7 1 0,3-3 0,-2-9-258,7-8-774,-12-26-3225,6-23-903,-3-27-387,-5-16-258</inkml:trace>
  <inkml:trace contextRef="#ctx0" brushRef="#br0" timeOffset="118656.7867">13842 8661 7482,'-50'-41'5547,"22"41"-387,1 2-258,-2 17-5676,4-4-3483,-9-3-774,4-2-387,0-7-516</inkml:trace>
  <inkml:trace contextRef="#ctx0" brushRef="#br0" timeOffset="119518.836">14354 8581 8256,'0'55'5805,"7"-15"-129,-1 2-258,2 0-3999,-2-5-1032,4-3 0,-4-13-258,-6-21-129,21 10 0,-8-21 0,1-9 0,0-5-129,-1-3 129,0 1 0,-4 8 0,-3 6 0,-6 13 129,0 0-129,10 15 0,-5 8 0,1 5 129,3-2 129,1-3-129,6 0 0,3-15 0,3-5 0,3-9 0,2-14 0,0-12-129,0-3 0,-2-4-129,-2-4 0,-2 4-129,-5-7-129,-1 8-258,-7-6 129,5 5-258,-9-5 129,6 2 129,-4-7-258,4 3 387,-3 0 0,2 1 258,-1 2 0,-1 6 258,-1 9 0,-4 5 129,3 7 258,-5 16 0,0 0 258,0 0-129,-3 36 0,-6 4 0,2 17 0,-2 12-129,1 14-129,1 8 0,3 8-129,1-1 0,3-4-129,0-11 0,4-11-258,2-10 0,-2-16-258,6-8-645,-10-38-1677,7 17-2967,-7-17-129,17-8-516,-6-13-258</inkml:trace>
  <inkml:trace contextRef="#ctx0" brushRef="#br0" timeOffset="120674.9022">15183 9017 9288,'41'14'6063,"-15"-14"-645,4-7 129,-2-20-4773,4-1-387,-12-6-129,2-3-129,-7-4-129,-5 6 0,-7 1 0,-3 7 129,-7 13-129,-7 11 129,-1 7-129,-4 13 129,2 12-129,-1 6 258,7 10-258,6 0 129,3 2 0,6-6 0,10-9-129,12-6 129,7-16 0,7-5-129,4-13 0,2-18 0,4-15 129,3-10-129,-4-13 0,-3-10 129,-7-6-129,-8-5 0,-9-6 0,-9-1 0,-8 9 0,-7 9 0,-8 16 0,-7 19-129,-6 20 0,-3 19 129,-1 21-129,1 25 0,4 16 129,3 14-129,5 7 258,8 4-258,6 2 258,6-7-129,13-8 0,9-12 0,5-11 0,4-15 0,6-18 0,-2-15-129,1-14 129,-1-16-129,-6-5 129,-8-8 0,-9-2 0,-7-1-129,-11 9 129,-4 7 0,-15 12 0,-2 12 0,-5 6 0,3 17-129,1 11 129,6 5 0,7 7 129,8 2-129,3-2 0,12-5 0,7-5-258,4-10-129,6-5-258,-6-18-1032,10 0-3741,-5-16-258,-2-1-387,-4-8-387</inkml:trace>
  <inkml:trace contextRef="#ctx0" brushRef="#br0" timeOffset="120956.9183">16282 8753 9030,'0'32'5805,"-15"-16"-258,-5 0-258,-1 9-4902,-6-2-129,4 10 0,4 1-129,7 2-129,10-7 0,8-4 0,16-1-387,6-10 0,12 0-903,-12-14-3999,14-10-129,-7-14-387,-1-9-516</inkml:trace>
  <inkml:trace contextRef="#ctx0" brushRef="#br0" timeOffset="121171.9306">16444 8081 8127,'13'22'5934,"-5"28"-387,-2 17-258,1 19-4515,-2 5-387,-3 13 0,-2-2-387,0-8-129,0-6-129,-2-22-1161,2-9-3612,0-19-387,4-18-387,-4-20-387</inkml:trace>
  <inkml:trace contextRef="#ctx0" brushRef="#br0" timeOffset="121331.9397">16571 8555 8385,'-12'-24'5805,"-8"22"-387,-5 2-258,-6 0-4902,-3 4-645,1 17-1290,-1-8-3483,8 4-258,8-1-516,13 2 0</inkml:trace>
  <inkml:trace contextRef="#ctx0" brushRef="#br0" timeOffset="121819.9677">16693 8763 9159,'26'84'5676,"-17"-43"-129,-1 1-258,1-8-4902,-8-5-129,-1-15-129,0-14-258,0 0 129,0 0-129,13-7 258,1-15-258,4 1 129,4-9 0,3-1 0,2 2 129,-1-2 0,-1 6-129,-6 8 0,-2 3 0,-5-1 0,-12 15 0,13-12 0,-13 12 129,0 17-258,-1 7 129,-3-2 0,1 4 129,3 6-129,2 6 0,7-8 129,6-3-129,3-4-129,6-12 258,-1-3-129,2-8 0,-3-11 0,-4-8 0,-8-6 0,-5-6-129,-5-2 129,-7-1-387,-9 7-258,-11-5-1032,4 15-3483,-4 5-387,4 10-258,2 2-387</inkml:trace>
  <inkml:trace contextRef="#ctx0" brushRef="#br0" timeOffset="122855.0269">17332 8716 5805,'32'-11'5676,"-32"11"-129,0 0-516,0 0-3999,-12 5-387,-4 9-258,-9 9-258,2 2 258,2 0-258,5 7-129,7 4 0,9 0 129,5-9 0,11-11-129,6-16 129,7-4-129,-1-18 129,1-10 0,-2-19 0,-1-11-129,-4-6 129,-4-5-129,-8-5 0,-3 6 129,-4 1-129,-3 11 0,-4 12-129,-5 15 0,-5 16 129,-4 17 0,-3 14-129,0 22 0,0 14 129,2 10 0,4 5 0,8 4 0,3 6 129,5-2-129,13-11 129,6-3 129,8-11-387,5-9 258,6-13-129,1-8 258,3-18-258,2-7 129,-3-12-129,-2-10 0,-7-10 129,-10-5-129,-10-1 0,-9 3-129,-4 5 0,-11 4 129,-9 9 0,-3 9-129,-2 15 129,1 7 0,0 12 0,6 8 0,5 12 129,4-1 0,8 7-129,1-5 129,12-5 0,7-5 0,5-3-129,7-15 129,2-7-129,2-5 0,-1-18 0,-1-2 0,-2-10 0,-4-1 0,-4-7 0,-8 2-129,-3-1 258,-2 5-129,-3 3 0,-2 10 0,1 7 0,-6 12 0,13 0 0,-5 17 129,-1 9 0,1 8-129,-2 7 129,-5 3 129,-1 1-258,0-6 0,-4-3 129,-8-11-129,-2-4 0,-4-9 129,-2-9-129,0-3 0,0-4 129,4-6 0,2-2 129,14 12 0,-17-23-129,17 23 0,0 0 0,10-12 0,-10 12 0,24-4 0,-9 4-129,2 0 129,1 5-129,-1-4 0,1-1 0,-3-6-258,3 4-129,-8-8-516,13 3-4386,-13-4-387,7 2-258,-4-2-645</inkml:trace>
  <inkml:trace contextRef="#ctx0" brushRef="#br0" timeOffset="123058.0385">18274 8864 10062,'14'30'6192,"-10"-12"-387,5-2-258,-3-4-4644,3 1-387,-9-13-903,-12 6-4773,12-6-516,-19-7-387,12-13-645</inkml:trace>
  <inkml:trace contextRef="#ctx0" brushRef="#br0" timeOffset="125305.167">10781 8707 8256,'11'-12'6192,"-11"12"-387,0 0-129,0 0-4257,0 0-516,0 0-258,0 0-129,0 0-258,10 8-129,-10-8-387,0 0 0,0 0-516,0 0-3741,0 0-774,0 0-645,-5 0-774</inkml:trace>
  <inkml:trace contextRef="#ctx0" brushRef="#br0" timeOffset="170248.7376">16126 12339 28122,'0'0'0,"4"32"0,-4-32 0,2 50 0,5 19 0,-3 20 129,6 24-129,0 16 258,3 23-129,0 4 129,-2-2 0,1 0-129,-2-5 0,-1-13 0,0-11 129,-3-14-258,0-14 129,-4-18 0,5-16-129,-6-21 129,2-8-129,-2-13 129,0-4-129,-1-17 0,0 0 0,0 0 0,0 0 0,0 0 129,2 13 0,-2-13 0,0 0-129,5 16 0,-5-16 129,0 16-258,0-16 129,0 16 0,0-16-129,-18 17 129,4-8 0,-8 1 0,-5 2 0,-7 7 0,-7 3 129,-6 2-129,-12 3-129,-5-7 129,-12 1 0,-7 1 0,-13-6 0,-7-5 0,-10-6 129,-8 0-129,-2-5 129,-8 0 0,-4 0 129,0 0-258,5 6 0,2 0 258,2 3-129,4 0-129,6 3 0,6 0 0,9-3-129,7-2 129,7-3 0,12 1 0,6-5 0,16 2 0,6-2 0,11 0 129,11 0-129,4 0 129,7 0 0,3 0-129,11 0 0,-15-10 0,15 10 129,-13-22-258,5-1 258,0-8-129,-6-18 0,-2-12 129,0-14-129,-5-20 129,-2-23-129,-6-19 129,-3-20-129,-5-11 0,-1-8 129,-2-11-129,1-6 0,-2 9 0,2 7 0,4 10 0,2 20 0,3 14-129,1 10 129,7 18-258,2 14 129,6 12 129,-1 15-129,5 15 129,5 9 0,2 8 0,3 10 0,0 9 258,0 13-258,7-2-129,0 10 258,3 1-129,2 3 0,0 1-129,2 0 129,0-1 0,6-6 129,2-6-129,9-10-129,9-4 129,10-5 0,11-2 0,16-4 0,13 3 0,17 5 0,11 2 0,10 5 0,8 2 0,6 0 0,8-3 0,5 2 0,3-5 0,-5-10 0,-5-3-129,-2-4 129,-7-2 0,-3 0 129,-11 1-129,-13 1 0,-11 8 0,-10 7 0,-10 6 0,-16 10-129,-11 8 129,-14 23-129,-9 15 0,-9 14 129,-7 18 0,-4 10 129,-3 19-258,0 11 129,4 8 129,1 0 0,2 1-129,3-6 0,2-9 0,-2-11-129,-1-19 129,-3-19-258,-4-14-258,-10-19-129,0-12-516,-23-18-3354,1-7-1290,-17-9-258,-5 0-645</inkml:trace>
  <inkml:trace contextRef="#ctx0" brushRef="#br0" timeOffset="170743.7659">14110 13430 9933,'55'22'5805,"-18"-22"-516,0-14 0,3-14-4515,-6-18-387,-1-6-129,-4-7 0,-7-3-129,-8 1 0,-10 6 0,-4 6-129,-10 15 0,-12 13 129,-9 16 0,-5 12 0,-1 25 0,1 14 0,4 14 0,4 11 0,12 6 0,9 5 129,11-2-129,14-10 0,10-10 0,10-14-129,6-14 0,10-10-387,0-21-387,8-1-1032,-17-21-3612,8-7 0,-10-12-516,-5-1-387</inkml:trace>
  <inkml:trace contextRef="#ctx0" brushRef="#br0" timeOffset="170940.7772">14894 12704 9933,'18'-11'5547,"-18"11"-387,-19 12-903,-22-3-8901,-7 3-387,-8 12-645,-6 3 0</inkml:trace>
  <inkml:trace contextRef="#ctx0" brushRef="#br0" timeOffset="171899.8321">14722 12314 8514,'41'-18'6063,"-18"39"-387,-3 30-129,5 31-4257,-15 9-258,1 26-387,-9 9 0,2 12-129,-4-8-258,0-6 0,-3-17-129,1-15-129,2-17 0,0-17 0,7-16-258,1-18-129,9-3-387,-6-19-258,18 4-1548,-19-9-2838,14-2-258,-4-11-387,2 5 0</inkml:trace>
  <inkml:trace contextRef="#ctx0" brushRef="#br0" timeOffset="172171.8476">15090 13479 6321,'40'-74'5805,"-22"22"-516,2-4-129,-11-19-2967,8 15-774,-17-15-516,2 10-387,-8 9-129,-8 12-129,-7 18 129,-5 20-258,-2 12 0,1 23-129,2 17 129,12 9 0,5 8 0,8 1-129,5 1 0,11-1 129,14-12-129,8-6 0,5-15-129,2-9 0,4-5-258,-4-13-516,8 1-1290,-16-18-3096,2-3-387,-9-10 0,-1-2-774</inkml:trace>
  <inkml:trace contextRef="#ctx0" brushRef="#br0" timeOffset="172568.8703">15610 13076 7998,'5'-25'5418,"-5"25"129,-14-5-645,3 12-3741,-18 5-516,-1 12-258,3 5 0,6 7-258,1 6 0,13-1-129,7-7 129,12-5-129,14-8 0,5-16 129,5-9-129,1-21 129,-2-23-129,-5-13 0,-10-18 129,-6-12-129,-13-9 0,-2-5 0,-16 1-129,-4 13 129,-1 10-129,-3 21 129,3 29 129,3 22-129,9 30 0,8 29 129,2 24 0,12 22 0,7 18 0,6 9 0,5-2-387,3-10 0,5-7-387,-9-32-1161,10-14-3354,-11-28-129,0-23-645,-8-24 0</inkml:trace>
  <inkml:trace contextRef="#ctx0" brushRef="#br0" timeOffset="172683.8769">15874 13071 2451,'-57'-151'5160,"12"86"-258,-4 21 0,-11 17-2580,-5 11-2451,-2 11-3870,-11 1-645,5 16-516,1 4-129</inkml:trace>
  <inkml:trace contextRef="#ctx0" brushRef="#br0" timeOffset="174671.9906">13322 12392 6063,'29'114'5676,"-13"-59"-516,1-3-516,2-5-3999,-11-23-516,-8-24-258,0 0-387,8-35 0,-7-5 129,-1-15 129,0-2-129,0-4 129,0 8 258,0 11 258,5 9 129,6 22 129,-11 11 0,27 18 129,-13 11 0,7 12-129,-4-6 0,1-1-258,0-9 258,-3-9-258,0-17-258,0-18 129,2-13-258,-3-6 0,3-4-258,2 1 258,1 4-129,4 7 129,3 17 0,2 11 129,2 7-129,2 14 0,2 13-258,-12-9-1290,3 9-2967,-6-6-387,-10-11-645,-10-15 258</inkml:trace>
  <inkml:trace contextRef="#ctx0" brushRef="#br0" timeOffset="175004.0096">13580 11860 5160,'-122'-67'5676,"61"65"-258,2 15-387,0 17-3483,20 34-645,-5 9-258,16 17-129,12 9-129,14 7-129,8 0-129,19-1 0,9-10 0,9-14-129,11-20 258,7-17-129,7-18-129,7-19 0,4-18 129,3-23-258,0-20 129,-4-16 0,-4-14 0,-13-8-129,-18-11 0,-19 0 0,-24 1-129,-21 6 129,-23 21-516,-22 11-1677,-8 30-2709,-4 26-387,-4 16-387,6 37 0</inkml:trace>
  <inkml:trace contextRef="#ctx0" brushRef="#br0" timeOffset="183755.5102">15259 14737 1548,'0'13'4902,"0"-13"-1032,13 15-1419,-13-15 0,0 0-258,0 0-258,6 13-516,-6-13-258,0 0-387,0 0 0,12 0-129,-12 0-129,15 1-387,-15-1 258,23 13-258,-9-4 129,4 9 0,1-3 129,1 2-129,-5 2 0,4-1 129,-6 2-129,-1 2 0,-6-7-129,-2-1 0,-4 3-129,0 2 129,0-3 0,-4 4-129,-2-2 0,2-5 129,-2 2 0,5 1 0,-2-2 0,3 2 0,0-2 0,2 2 0,2-1 0,3 1 129,-1 4-258,0 0 129,0-1 0,2-3-129,-4 0 129,0-3-129,-2-1-129,-2-12 258,3 17-129,-3-17 129,0 0 0,4 11-129,-4-11 0,0 0 129,4 16 0,-4-16-129,5 17 0,-5-17 0,5 17 0,-5-17 0,0 0 0,2 12 0,-2-12-258,0 0-129,0 0-258,-1-14-774,1 14-4128,0-17-258,0 17-258,-10-26-774</inkml:trace>
  <inkml:trace contextRef="#ctx0" brushRef="#br0" timeOffset="186624.6743">15324 14868 2967,'-16'-136'5160,"38"86"-1419,6-2-129,20 16-903,-1-9-1032,19 16-903,4-4-258,12 6-258,1 6 258,12 9-129,-1 12 0,5 15-129,-5 22 0,-2 18 0,-11 18-129,-8 24 258,-17 15-129,-17 14-129,-21 10-129,-18 7-129,-26 1 129,-22-11 0,-20-13 0,-17-22-129,-13-27 0,-12-25 129,-7-39 129,-5-19-129,1-39 0,6-17 129,9-21 258,12-9-129,14-12 0,14 1-129,26-2 258,25 5-129,16 2 0,32 5 0,21 8-129,21 7 0,21 16-129,17 7 0,14 15 0,9 18-129,2 23 258,-3 22-258,-7 29 258,-11 27-129,-19 24 0,-20 24 0,-26 21 0,-29 17 0,-26 9-129,-38-1 0,-28-11-129,-24-21 129,-23-25 0,-14-30-129,-15-43 258,-4-38 0,5-48 0,10-35 129,17-32 0,17-20 0,17-18 129,23-6 0,27-1-129,30 2 129,24 12-129,29 11-129,28 18 0,15 24 0,18 28 0,12 32-129,7 36 0,-2 40 0,-7 33 0,-14 39 129,-23 35-129,-22 19 0,-29 25 0,-29 1 0,-28-8 129,-27-23 0,-23-21-258,-18-38 129,-15-46 129,-5-48 0,-6-46 0,4-51 0,7-35 129,3-22 0,13-20 129,16-9-129,21 8 0,24 15 0,30 20 0,23 28-129,30 39 0,21 36 0,16 33-129,8 47 129,2 35 0,-5 26 0,-14 32 0,-20 21-258,-21 2 129,-18-9 0,-18-20 129,-15-30-129,-22-40 0,-16-35 0,-13-43 258,-12-51 0,-7-37 0,-3-29-129,-3-21 258,9-7-129,10 4 0,17 12 0,22 16-129,27 22 0,22 34 0,27 37 0,20 34-129,12 37 129,6 35-129,3 19 129,-8 29 0,-14 22-129,-19 4 0,-18-9-129,-18-18 129,-13-23 0,-20-37 129,-19-34-258,-14-38 258,-5-46 0,-6-36 129,-1-30 0,2-16 129,7-10 0,13 4-129,17 15 0,20 15-129,21 27 0,26 31 0,18 29-129,13 26 129,8 29-129,2 24 258,-1 17-129,-14 16 0,-18-1 0,-20-1-129,-21-13 258,-19-19-258,-21-29 129,-21-25-129,-15-33 129,-12-31 0,2-11 129,3-9 0,12 6-258,14 15 129,20 28-258,31 35-129,0 25-903,29 45-3741,10 14-387,5 15-645,0 1 129</inkml:trace>
  <inkml:trace contextRef="#ctx0" brushRef="#br0" timeOffset="189556.842">13682 14750 2709,'8'-20'5031,"-8"20"-258,0 0-1806,0 0-1161,19 0-516,-19 0-387,0 0-258,0 0-129,0 0 0,0 0 258,11 6-258,-11-6 0,0 0 0,0 0 0,0 0 129,0 0-387,8 18 0,-8-18-129,6 14 0,-6-14 0,0 0-129,4 18 129,-4-18-258,0 0 258,0 0-129,-2 11 0,2-11 129,0 0 0,-15 7 0,15-7-129,-13 11 129,13-11-129,-14 19 129,8-8 0,6-11-129,-11 20 0,11-20 0,-8 19 129,3-8-129,5-11 129,-5 14-258,5-14 258,-6 20-129,2-9 0,-1 1 0,0 3 0,-1 0 0,-1 2 0,0 0 129,0 1-129,1 0 0,-2 0 0,3 0 129,0-4-258,0-3 129,2 2 0,3-13 129,-7 24-258,2-11 258,0-1-258,2 1 258,-2 3-129,1 4 0,-1-3 129,-2 4-258,1-1 129,0-4 129,0 2-129,0 0 0,-1-3 0,2-3 0,-1 3 0,1-4 129,5-11-129,-15 19 129,6-8-129,2 1 129,-1 3 0,0 3-258,1 0 258,0 0-258,1 2 258,0 1-258,-1-1 258,1-2-258,-1-4 129,0 3 129,-1 0-129,1-5 0,0 0 0,0 1 0,-1 1 0,2 2 0,-1 3 129,2-1-129,-1-2 0,-3 4 0,4-1 0,-1 7 0,-1-9 0,1-3 0,-1 7-129,3-6 258,-1-1 0,2 3 0,0-2-129,3-15 0,-5 28 0,3-11 0,0-6 0,-3 2 129,0 3-258,0-2 258,0 0-258,-1 0 129,-3-2 129,1 4-258,1 1 129,-1-1 0,0 1 0,-1-2-129,3 2 129,-3-2 0,0 4 0,1-4 129,-2 6-129,-1 0 0,1 2 0,0 0-129,-3 4 258,-1 3-258,-1 1 258,-1 0-258,0-2 129,2 7 0,-4-6 129,3-3-129,1-6-129,1-2 258,2-5-258,1 1 129,0-5-129,10-10 129,-19 14-129,13-2 258,-4 1-129,1 1-129,2 6 129,-1-1 0,-3 5 0,5 0 0,-1 1 0,1 9 0,0-5-129,1 4 258,-1-1-129,1-4 0,-1 0 0,0 7 0,-2-11 0,2 0 129,-1 6-129,-1-5-129,-1 7 0,0-3 129,1 0 0,1 0 0,-1 9-129,1-9 258,0-2-258,2 4 258,0-14 129,0 2-258,1 1 0,-1-9 0,5-11 129,-9 20-129,9-20 0,-11 22 0,2 4 0,3-6 0,-5-4 0,0 9 258,-1 6-129,-1-12 0,1 11-129,1-12 129,-1 12 0,1 30 258,3-30 258,-1-9-258,9-21-258,-15 49 129,15-49 129,-13 51 0,13-51-258,0 0 258,0 0-258,0 0-258,-32 56 516,32-56 0,0 0-516,0 0 0,0 0 258,0 0-1548,0 0-3999,0 0 0,-5 14-645,5-36-516</inkml:trace>
  <inkml:trace contextRef="#ctx0" brushRef="#br0" timeOffset="190490.8954">13653 15146 10320,'-14'16'5676,"-9"-16"-258,-6 4-903,-10-11-3999,-2-2 129,-3-9-258,4 1-129,1-3-129,7 8-387,13 12-258,1-8-1419,18 8-3354,-11 15-129,11 3-516,0 6-129</inkml:trace>
  <inkml:trace contextRef="#ctx0" brushRef="#br0" timeOffset="197000.2677">13493 15240 645,'-15'-44'4515,"0"18"516,5 14-129,-2 2-3225,-14-12-516,3 17 129,-19-7-516,-2 12-129,-17 0-129,-2 13-258,-11 11 0,-3 14-258,1 12 0,0 11-129,4 7 0,5 5 0,9 7 129,6 2 0,6-4 129,2 0-129,2-5 129,3-4 258,-1-2-645,-1-1 645,1-5-387,3 4 129,-2 0-129,3-1 0,1 3 0,2-3 0,2 7 129,3 3-387,3-1 387,5-2-258,2 2 0,5-1 258,1 1-129,6 11 258,3-7-258,3 9 258,0-3-258,7 7 258,0-7 129,3 4 0,0 0 0,3-9 0,-2-4 516,3-2-774,2-5 516,1 0-258,3-7-258,6 1 258,-1-7 129,5 1-258,-2 1-129,-28-56 387,54 87-387,-54-87 258,51 55-129,-51-55-516,0 0 387,66 30 129,-66-30-129,52-17-387,-52 17 516,65-31-387,-65 31 258,78-27 129,-78 27-258,83-15-129,-83 15 0,85-19 387,-85 19-387,88-38 0,-88 38 129,98-76 516,-46 25-516,2-20 0,0 34-129,-2-40 258,1-6-387,-4 0 258,-2-1-258,-4 8-387,-1-10 258,-3 15 129,2-39 129,-3 43-258,0 5 387,-3-6-258,-1 2 387,-5 6-258,-2 2 129,-3 0-129,-7-5 258,-3 4-258,-4 2 129,-1-3 0,-3 2-258,-1-3 387,-1 6-387,1-3 387,0 5-387,2-6 258,-3 5-129,2 5 258,-1-2-129,0 5 0,-4-8 0,-1 4 0,0-1 0,-4-3 0,-3-3 0,-2 0-129,-4 0 129,0 0 0,-1 7 0,1-3 129,0 7-129,-3 1 0,2 8 129,-2 0 0,1 3 0,-4 1-129,-2 6 0,-4 10 129,-7 0 0,-5 8 129,-6 4-129,-6 5-129,-9 0 129,-2 6-129,-3 5-129,-1-4-258,8 17-1419,5-9-3741,6 1 129,8-1-516,11 3-387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6:56:20.835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3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11-16T16:56:53.345"/>
    </inkml:context>
  </inkml:definitions>
  <inkml:trace contextRef="#ctx0" brushRef="#br0">17545 2064 13158,'14'1'5676,"-14"14"-387,8 10 0,-4 3-4644,0-2 0,-4-6-258,0 2 0,-3-1-258,-2-4 0,5-17 0,-12 6-129,12-6 0,-6-17-129,6 4 129,0-6 0,0 3 0,0 16 129,5-18-258,-5 18 129,0 0 0,0 0-129,11 9-258,-11-9-129,0 15-1548,0-26-3096,-1-4-387,-8-15-129,9-4-516</inkml:trace>
  <inkml:trace contextRef="#ctx0" brushRef="#br0" timeOffset="141.0081">17499 1755 15738,'-12'-21'5805,"12"21"-129,0 0-258,-15 24-5288,15-24-130,-3 12 0,3-12 0,0 0-4258,0 0-1160,-2-10-258,2 10-516</inkml:trace>
  <inkml:trace contextRef="#ctx0" brushRef="#br0" timeOffset="583.0333">18188 1492 14319,'27'-58'5805,"-27"58"-129,0 0-516,7-68-3741,-7 68-1031,0 0-388,-49-30 0,49 30 0,-64 8 0,64-8 0,-68 37 0,68-37 0,-51 57 0,39-35 0,4 3 0,8-1 0,11 6 0,7 3 0,5 7 0,1-6 0,4 8 0,-5 1 0,-4-1 0,-7-6 0,-9 1 0,-5-16 0,-16-2 0,-4 3 0,-9-17-130,3 2-3482,-7-10-1935,8 3 0,3-10-258,12-2-516</inkml:trace>
  <inkml:trace contextRef="#ctx0" brushRef="#br0" timeOffset="807.0461">18332 1226 15867,'0'0'5160,"42"59"-129,-42 5 387,7 13-4773,-7 6-258,-5 21-387,-1-6-387,-4 0-129,9-4-516,-8-28-3483,9-14-1161,2-20-129,16-9-516</inkml:trace>
  <inkml:trace contextRef="#ctx0" brushRef="#br0" timeOffset="984.0563">18569 1624 14835,'-1'-23'5805,"-34"23"-258,7 14-516,-5 18-4773,-8-3-258,-4-8-645,-4 3-1290,13 3-3483,0 5-129,22-3-387,4-5-387</inkml:trace>
  <inkml:trace contextRef="#ctx0" brushRef="#br0" timeOffset="1371.0784">18712 1783 13803,'11'-2'5418,"-11"2"-516,-10 6 129,-11 1-4773,-4 8-258,-5-3-129,9 10-129,1 2 0,10 7 0,7-7 129,8 3-129,10-8 129,8-6 258,2-9-129,0-4 129,-4-11 0,-3-4 129,-8-11-129,-5-9 129,-5 9-129,-1 1 129,-7-1-129,-2 14 258,10 12-258,-18-8 129,14 19-129,4 17-258,0-1 129,8 0 0,4 9 0,2-5-387,6-5-129,-6-23-1548,11 2-3096,-11-19 129,4-6-387,-6-9-516</inkml:trace>
  <inkml:trace contextRef="#ctx0" brushRef="#br0" timeOffset="1748.1">18796 1177 14577,'0'0'5160,"0"0"258,45 36-516,-28 32-4128,-4 15-129,-4 13-774,4 8 258,-2-3-645,3-6 774,0-12-387,-4-14 387,4-18-774,-4-25 387,-10-26 129,16-11 258,-10-11-258,0-10 258,1-8-258,3 1 258,1-1-129,2 16 129,1 13-258,0 9 258,0 10-129,-3 18-258,-6 10 0,-4 7 0,-1 3 0,-10-5-129,-4-7 258,-6-5-516,-1-8 129,-3-14-258,24-7-4386,-30-8-129,24-12-516,3-6-129</inkml:trace>
  <inkml:trace contextRef="#ctx0" brushRef="#br0" timeOffset="1938.1108">19273 1783 14835,'17'62'5418,"-17"-33"0,8 2-774,-2-6-4773,-5-1-645,8-7-1032,-9-17-3096,0 0-387,12-12-258,4-5-516</inkml:trace>
  <inkml:trace contextRef="#ctx0" brushRef="#br0" timeOffset="2251.1287">19471 1039 13416,'23'73'5676,"-23"-73"516,12 72-774,-12-72-4515,21 100-516,-21-37 388,4 11-775,1 4 0,1 4 0,3-7 0,1-2-775,-1-19 130,8-9-1032,-12-16-3612,8-12-129,-13-17-387,19 7-387</inkml:trace>
  <inkml:trace contextRef="#ctx0" brushRef="#br0" timeOffset="2638.1509">19265 1555 16125,'-20'-16'5418,"20"16"-258,0 0 0,0 0-4644,0 0-387,16 0-258,-16 0-774,33 25-4257,-19-18 129,11 0-645,1 2-516</inkml:trace>
  <inkml:trace contextRef="#ctx0" brushRef="#br0" timeOffset="2877.1646">19759 1653 15609,'23'45'5418,"-5"-12"-129,-6-4-774,2-5-5547,-2 1-3870,-12-25-387,25 10-129,-13-12-645</inkml:trace>
  <inkml:trace contextRef="#ctx0" brushRef="#br0" timeOffset="3080.1762">19949 1252 12513,'2'-68'5676,"-2"68"-129,0 0 0,0 0-2967,2 77-2322,-2-23-129,0 9-129,4 7-903,5 8 516,13 4-1419,-8-12-3225,16-5-258,-4-19-258,11-11-258</inkml:trace>
  <inkml:trace contextRef="#ctx0" brushRef="#br0" timeOffset="3229.1847">20176 1477 13416,'-40'-71'5289,"40"71"258,-61-23-645,61 23-4515,-84 9-387,84-9-1806,-71 27-2709,71-27-903,-52 41 0,44-13-1032</inkml:trace>
  <inkml:trace contextRef="#ctx0" brushRef="#br0" timeOffset="3679.2104">20184 1668 13158,'36'15'5547,"-25"0"-387,3 4-129,-14-19-4386,13 2-129,-13-2-258,0 0-129,0 0-258,11 0 258,-11 0 0,19-9-129,-19 9 258,22-13-129,-22 13 129,24-36-387,-12 31 387,-1-10 129,0 11-129,1 15 0,-3 4 0,4 22-387,-2 16 258,3 6 0,-3-4 1,0 15-130,-6-9-130,-3-8 1,-2-8 129,-6-3 259,-8-13-259,-8-17 0,-4-7 0,-3-5 0,-2-14 0,1-6 0,1-7 0,5 2 0,6 0 0,4 0-517,14 4-644,-9 1-3870,18 15-516,-9 5 129,28 0-774</inkml:trace>
  <inkml:trace contextRef="#ctx0" brushRef="#br0" timeOffset="4315.2468">21024 1514 13803,'0'0'5547,"-15"12"-129,15 14-258,-7 15-4257,7-17 258,0 3-774,0 6 1,4-1-388,3 3 0,2 1 0,-1-7 0,-1-9 0,1-3 0,-8-17 0,19-12 0,-7-11 0,-2-21 0,-10 44 0,25-104 0,-12 42 0,1-1 0,-2 10 0,-12 53 0,18-79 0,-18 79 0,0 0-4387,0 0-1160,0 0-129,60 0-516</inkml:trace>
  <inkml:trace contextRef="#ctx0" brushRef="#br0" timeOffset="4632.2649">21426 1482 15738,'27'-48'5934,"-27"48"-903,0 0 0,0 0-4257,0 0-515,0 0-259,-54-12 0,54 12 0,-31 33 0,23-12 0,5-3 0,4 8 0,10 0 0,6 6 0,1-17 0,2 5 0,-4 6 0,-3 5 0,-7-4 0,-6 3 0,-5-9 0,-11-2 0,-5 13 0,-6-12 0,-1-5 0,-5-6-904,20-1-4256,-13-11-516,26 3 129,-14-14-387</inkml:trace>
  <inkml:trace contextRef="#ctx0" brushRef="#br0" timeOffset="4793.2741">21604 1701 16770,'49'21'5805,"-33"-12"-516,-16-9-386,0 0-4903,0 12-1291,-19-14-3869,3-13-387,-5 3 0,7 12-774</inkml:trace>
  <inkml:trace contextRef="#ctx0" brushRef="#br0" timeOffset="5348.3059">22150 1557 13158,'20'0'5676,"-20"0"-516,0 0-129,0 0-3999,0 0-387,-29-39-387,0 39 129,-3 5-129,-1 21 0,6 9 0,2-4-129,11 10 129,6-2 1,8 2-259,15-6 0,9-6 0,6-15 0,4-14-130,2-5 130,-3-12-129,-4-10 0,-8-14 258,-21 41-258,12-93 0,-12 93 387,-20-79-516,20 79-774,-52-72-3870,52 72 0,-49-36-903,49 36 516</inkml:trace>
  <inkml:trace contextRef="#ctx0" brushRef="#br0" timeOffset="5565.3183">22468 1446 15093,'0'0'5418,"30"-4"-258,-37 22 0,-24 6-4257,2 13-516,-9 2-645,0 11 258,0 1-129,2 0-516,24-11-4386,-3-8-387,15-7 129,9-5-645</inkml:trace>
  <inkml:trace contextRef="#ctx0" brushRef="#br0" timeOffset="5736.3281">22514 1760 14577,'13'-43'5547,"-26"20"0,-7-2-387,20 25-4257,-76-71-645,76 71 258,-93-70-645,93 70 0,-88-48-516,88 48-387,-54-34-3999,54 34 129,0 0-258,0 0-1290</inkml:trace>
  <inkml:trace contextRef="#ctx0" brushRef="#br0" timeOffset="5912.3382">22644 1524 15222,'24'66'5547,"-14"-29"-258,-10-5-1032,1-11-4515,5-9-4386,-6-12-645,0 0-129,-7 2-645</inkml:trace>
  <inkml:trace contextRef="#ctx0" brushRef="#br0" timeOffset="6427.3676">22908 1419 11223,'0'0'5031,"0"0"-129,0 0-258,0 0-2967,27 51-387,-27-51-516,0 0-258,0 0 129,-52 3-129,35 16-387,0 9 0,7 4-129,5 0-387,5 7 258,6-8-387,12 3 516,8-5-516,4-17 516,4-12 0,3-19 0,-37 19 0,62-86-258,-41 21 645,-5-16-387,-10-7 258,-6 0-387,-3-3 258,-11 15-129,-5 4 258,-2 15-258,21 57 0,-45-58-516,45 58 645,0 0 129,-56 45 0,43 6-258,8 19 0,5 15 516,4 5-645,11 10 1032,6-4-903,7 3 0,-2-22-387,5-4 387,-6-20-129,-2-24-387,-2-12-645,-20-33-3870,-1-9-258,-12-21-129,-4-8-516</inkml:trace>
  <inkml:trace contextRef="#ctx0" brushRef="#br0" timeOffset="7155.4093">23422 1566 12126,'-42'-23'5676,"14"26"-516,-11 11-129,9 13-3870,-5-8-774,3 5-258,7 7 0,12-3-129,11 6 0,7-4 0,13-11 0,7-14-129,2 2 0,1-7 387,-1-4-387,-5-18 0,-6-1 129,-6-7 0,-6 8-129,-4 7 129,0-11 129,0 26-129,-10-15 129,10 15 0,-7 14 0,7 13-387,0 2 387,6-3-129,2 15 0,2-11-129,-1-8 258,3 0-258,-1-20 129,-11-2 258,21-19-258,-14-3 0,0-13 0,-7 35 129,14-98 129,-11 33-774,2-5 516,-1-8-129,-2-11 258,0 1-645,-1 4 645,1 4-129,-2 10-258,0 9 516,0 10 129,0 51-774,0 0 387,0 0 0,0 0 258,0 0 0,22 51 0,-8 12-129,4 18-258,4 4 645,2 6-645,1-4 903,-3-12-1161,1-10 129,-2-9-645,-9-18-516,3-30-3612,-15-8-129,0 0 258,14-82-774</inkml:trace>
  <inkml:trace contextRef="#ctx0" brushRef="#br0" timeOffset="7309.4181">23683 1228 9546,'-7'-51'5676,"-30"-18"-903,37 69 645,-57-25-2451,57 25-1548,-83 7-1032,83-7-387,-98 37-387,98-37-903,-83 51-1677,83-51-2322,-42 59 516,42-59-774,4 56-258</inkml:trace>
  <inkml:trace contextRef="#ctx0" brushRef="#br0" timeOffset="7504.4292">23741 1255 14190,'15'46'5676,"-15"29"0,-7-24-645,7-12-4773,-2 0-774,-5-7-1290,7-32-3483,3 30 258,17-14-258,-2-6-774</inkml:trace>
  <inkml:trace contextRef="#ctx0" brushRef="#br0" timeOffset="7763.444">23980 1465 14061,'4'-51'5289,"-4"51"-258,0 0-516,-51-7-3870,51 7-387,-51 3 129,51-3 129,0 0-774,-49 38 645,47-23-387,3 2 0,-1-17 258,31 24-387,-31-24 0,50 1-387,-50-1 387,50-17-516,-50 17 258,0 0 129,27-67-774,-27 67-645,-21-57-3483,21 57 645,-40-54-516,40 54-129</inkml:trace>
  <inkml:trace contextRef="#ctx0" brushRef="#br0" timeOffset="8163.4669">24084 1337 13029,'51'7'4902,"-30"41"516,-19-16-516,2 4-4386,-4 0-516,0 3 258,0-3-387,0-6 387,0-30-258,0 0-129,0 0 516,0 0-387,-9-52 258,9 52-258,-1-89 129,1 89-129,0-76 258,0 76 0,0 0 258,0 0-516,0 0 129,61-8 258,-61 8-129,31 45-129,-15-20 0,-4 7-129,-12-32-516,0 0 129,0 0-516,0 0-2709,0 0-1290,7-85-387,-13 34-129,-17-14-1161</inkml:trace>
  <inkml:trace contextRef="#ctx0" brushRef="#br0" timeOffset="8292.4743">24092 1018 9417,'-64'-47'5418,"6"33"-387,58 14 258,-48 3-3999,48-3-387,0 0-1032,-75 9-3612,75-9-903,0 0-387,-60-22-645</inkml:trace>
  <inkml:trace contextRef="#ctx0" brushRef="#br0" timeOffset="8847.506">22275 2227 14061,'69'-17'5934,"-33"17"-387,-11-2-258,5 0-4386,-30 2-516,0 0 0,-12 6-128,-15 2-259,-7 4 0,-3 3 0,0 1 0,-1 6 0,11 0 0,5-3-259,10 1 259,12 8-258,1 3 387,13-1-516,2 6 516,4 3-129,-3-5 0,-4 10 129,-6-6-129,-7-7 0,-3-7 0,-14-4-129,-5-8-129,-7-12-258,4 2-1161,-7-23-3741,12 2-129,1-5-645,15-1-387</inkml:trace>
  <inkml:trace contextRef="#ctx0" brushRef="#br0" timeOffset="9095.5202">22425 2151 13029,'13'-12'5805,"3"28"-645,-15 16 129,10 22-4644,-9 7-129,-2 23-516,0 2 0,0 5-387,0-9 0,0-14-774,6-7-3870,-6-25-258,13-7-129,0-29-1032</inkml:trace>
  <inkml:trace contextRef="#ctx0" brushRef="#br0" timeOffset="9261.5297">22647 2451 10707,'-28'-35'5805,"-10"28"-387,-2 7-387,-14 0-3741,-1 1-1161,1 7-774,-6-8-1677,19 20-2967,4-6-129,24 8-258,9-2-387</inkml:trace>
  <inkml:trace contextRef="#ctx0" brushRef="#br0" timeOffset="9643.5516">22727 2649 11481,'-25'-38'5547,"4"26"-387,-11-11-1032,5 15-3741,-6 4-129,5 4-129,5 9 0,11 14-129,6 1 129,6 1-129,12-7 129,4 5 0,6-13 0,1 0-129,-2-10 129,0-4-129,-3-12 129,-5 2 0,-4-3-129,-1-1 129,-4 5 0,-2 3 0,-2 10 0,0 0 0,2 6 0,-1 11 0,3 9-129,1 5 129,3 2-387,2-5-129,10 3-2580,-7-21-2322,7-5-129,-3-20-387,4-14-516</inkml:trace>
  <inkml:trace contextRef="#ctx0" brushRef="#br0" timeOffset="9839.5628">22880 2101 13029,'0'-12'5547,"1"33"-258,3 24-258,-4 12-4515,0 7-387,-4 8-129,1 8-258,2 5 129,1 0-387,1-1-258,-1-19-3999,12 1-516,-4-23-258,8-8-387</inkml:trace>
  <inkml:trace contextRef="#ctx0" brushRef="#br0" timeOffset="10275.5877">22967 2364 7482,'-27'-13'6321,"0"10"-774,1 13-516,-10-5-1548,2 9-3096,-5 7-129,4 4-258,4 3 129,8-2-387,12 2 258,9 1 129,8 0-129,14-4 0,9-1 0,10-6 0,6-3 0,4-5 0,4-9-129,3-1 129,-4-8-129,-7-9 129,-6-3 0,-8-6-129,-13-7 258,-7 2-258,-11 6 258,-9 3-258,-7 5 258,-4 12-129,3 5 129,-2 11-129,8 10 0,7 12 129,4-1-129,13 4 0,9 6 0,7-9 0,8-1-258,0-6 0,8 3-1935,-11-28-2967,1-1 0,-12-16-774,0-15-258</inkml:trace>
  <inkml:trace contextRef="#ctx0" brushRef="#br0" timeOffset="30313.7338">20793 12702 8901,'16'0'5547,"-16"0"-129,11 22-129,-16-5-4257,6 14-129,-1 1-516,0 5 0,-3-2 0,-1 4-129,1-3 0,-1 1 129,3-4-258,1-2 129,0-3-129,1-4-129,5 0-258,-5-7-129,7 7-1290,-8-10-3612,0 6-258,-1-8-516,-1 2-387</inkml:trace>
  <inkml:trace contextRef="#ctx0" brushRef="#br0" timeOffset="30616.7512">20800 13398 11223,'12'13'5805,"-12"-13"-258,-6 14-258,-11-9-4515,-2 4-258,-9-3-258,-2 1-129,-3-1 129,0 0-258,5 0-129,1-4-129,9 7-645,-6-9-3999,24 0-516,-10 15-387,10-15-516</inkml:trace>
  <inkml:trace contextRef="#ctx0" brushRef="#br0" timeOffset="30878.7662">20979 13288 9933,'23'-1'5934,"-15"16"-258,4 12-258,-8 4-3741,7 7-903,-5-1-258,0-1-258,-3-2-258,-1-5 0,1-6-516,-3-23-1677,0 0-3225,0 0-129,0 0-774,0-12-258</inkml:trace>
  <inkml:trace contextRef="#ctx0" brushRef="#br0" timeOffset="32065.834">22663 9793 7224,'3'-36'5676,"-14"23"-387,-15 1 0,9 12-4515,-27-1 0,-6 5-129,-7 8-258,2 10-129,-3 12 0,6 12-129,10 11 129,10 8 0,12 2-129,14 1 0,7-3 0,17-4 0,14-11 0,16-9-129,9-24 129,9-14-129,4-9 0,8-23 129,-5-20-129,-8-8 129,-11-10-129,-16-8 129,-21-5-129,-17-2 0,-21 6 0,-22 10-387,-12 33-1419,-17 4-3612,-4 27-129,-2 14-645,4 31-387</inkml:trace>
  <inkml:trace contextRef="#ctx1" brushRef="#br0">9174 14180 0,'0'0'0,"0"0"0,0 0 0,0 0 0,0 0 0,0 0 0,0 0 0,0 0 0,0 0 0,0 0 0,0 0 0,0 0 0,0 0 0,0 0 0,0 0 0,0 0 0,0 0 0,0 0 0,0 0 0,0 0 0,0 0 0,0 0 0,0 0 0,0 0 0,0 0 0,0 0 0,0 0 0,0 0 0,0 0 0,0 0 0,0 0 0,0 0 0,0 0 0,0 0 0,0 0 0,0 0 0,0 0 0,0 0 0,0 0 0,0 0 0,0 0 0,0 0 0,-135 110 0,135-110 0,0 0 0,0 0 0,0 0 0,0 0 0,0 0 0,0 0 0,0 0 0,-61 25 0,61-25 0,0 0 0,-37 12 0,37-12 0</inkml:trace>
  <inkml:trace contextRef="#ctx0" brushRef="#br0" timeOffset="34825.9919">21041 6766 2709,'0'-12'5418,"-15"15"-516,-12 4-129,-6 6-3870,-3 10-387,-12 5-129,0 2-258,1 9 129,7 7-129,7 3 129,14 9 129,12-2 0,13 1 129,18-5 0,14-2-258,12-13 0,9-8-129,10-12-258,3-14 129,7-14-258,-6-16 0,-4-11 129,-14-8-258,-15-5 0,-19-7 0,-20 1-645,-25-4-3612,-29 3-516,-14 12-258</inkml:trace>
  <inkml:trace contextRef="#ctx0" brushRef="#br0" timeOffset="36465.0857">19182 5124 3354,'3'-22'5289,"-3"11"0,0 11-774,-17-28-2709,17 28-129,-34-18-645,12 15-387,-10 0-129,-3 10 0,-5 6-258,2 13 0,-1 5-129,5 11 129,6 6-129,6 8-129,9 2 129,10-3-129,5 1 129,14-5 0,9-10-129,6-7 0,8-8 0,7-15 0,8-2 0,4-9 0,1-10 129,-2-12-129,-2-4-129,-7-10 258,-11-3-129,-11-10 129,-19-1-129,-15 1 0,-21 3-129,-19 5-516,-1 13-4257,-21 8-129,1 15-516,-2 5-516</inkml:trace>
  <inkml:trace contextRef="#ctx0" brushRef="#br0" timeOffset="43633.4957">18327 5372 3612,'12'-9'5805,"-12"9"-645,0 0 0,12-7-2580,-12 7-1548,1 10-387,-1-1-258,0 4-129,0 2-129,-2-1 258,2 2-387,-4 4 387,4 1-258,0-3 129,0 3-258,0-6 129,0 7 0,1 2 0,1 2 0,-2 1-129,1 1 0,-1 4 0,0 5 129,0 5-129,0-1 129,0-3-129,0 3 129,0 2-129,1 0 0,0-4 129,4-2-129,-4 2 129,1-1-258,0-1 258,-2 1-129,0-1 258,0 3-387,0 0 258,0 0-129,-3-2 0,2 0 0,-1 3 0,0 2 0,0 1 0,2 1 0,0 1 0,0-2 0,0 5 0,0 1 0,0 0-129,4-5 129,-3 4 129,0-2 0,0 2-129,0-2 0,1 0 0,-2-1 129,0 3 0,0-1-129,0-1 0,0 2 0,0-2 0,0 2 0,0 0-129,0 5 129,0-2 0,0-1-129,2 1 129,1 0-129,0 4 129,-1-4 0,2-2 129,0-4-129,1 1 0,1 1 129,-1-3-129,0-3-129,-1-3 129,-2 2 0,2 0-129,-3 0 258,-1-2-129,0 0 0,2 0 0,-1 0 129,2-2 129,-1 2-258,0-3 0,2 2 0,2 0 0,-3 1 129,1-4 0,1 1 0,-2 2-258,1 0 387,0 0-258,1-3 129,0-4-129,-2 1 0,2-1-129,-2 1 258,1-3-129,0-4 0,-2 3-129,1 1 129,0-2 0,-2 2 0,1 2 258,1-1-258,-2 1 0,0-2 129,0 0 0,1-3-129,-2 3 0,0-2 129,0 0-258,0 2 129,0-2 0,0 2 129,0-1-258,0 1 258,-1-9-129,0-1 0,0-4 0,0-1 0,1-14 0,0 20 129,0-20 0,-3 13-129,3-2 129,-1 2-129,-1 0 129,2-1-129,-1 3 0,-1-2 0,1 1 0,-1 0 0,2-14 0,-1 17 0,1-17 0,0 15 129,0-15-129,0 0 0,0 15 129,0-15-258,0 13 129,0-13 0,1 11 0,-1-11 0,0 14 0,0-14-129,2 14 129,-2-14 0,0 0 129,0 19-258,0-19 129,1 13 129,-1-13-129,0 12 0,0-12 0,0 17 0,0-17 129,0 0 0,2 12-129,-2-12-129,0 0 258,1 12-129,-1-12 0,0 0 0,0 0-129,0 0 0,0 0 129,0 0 0,0 0 0,0 0 0,0 0 0,0 0 0,0 0 0,0 0 129,0 0-129,0 0 0,0 0 0,0 0 0,0 0-129,0 0 258,0 0-129,5-9 129,-5 9-129,0 0 129,14-8-129,-14 8 129,21-21 0,-7 3 0,5-1-129,1-2 0,2-6 129,3-4-258,-1-1 258,2-1-129,-5 5 129,1 2-129,-2 1 0,-3 6 129,-4 4 0,-13 15-129,17-15 0,-17 15 129,0 0-129,0 0 0,11 0 0,-11 0 0,0 0 0,0 0-129,0 0 129,-3 8 0,3-8 0,0 0 0,-9 12 0,9-12 0,-13 14 0,13-14 0,-15 20 0,8-5 0,-1-2 129,-2 3-129,0 1 0,2-4 0,-3 6 129,2-5-129,-4 1 129,2 3-129,-3-2 0,3 0 0,1-2 0,-3 5 0,4-7 129,-1 3-129,2-4 0,8-11 0,-12 12 0,12-12 129,0 0-258,-14 9 129,14-9 0,0 0 0,0 0 0,0 0 0,-13 0 0,13 0 129,0 0-129,0 0 129,-11 0-129,11 0 0,-12-9 0,12 9 129,-17-4-129,6-1 0,-1-3 0,-6-2 0,1 2 0,-3-2 0,-1 3 0,-1-2 0,1-1 0,0 3 0,3 2 0,1-2 0,4 5 0,0-5 0,13 7 129,-17-4-129,17 4 0,-11-4 0,11 4 129,0 0-258,0 0 129,-10 0 0,10 0-387,0 0-129,0 0-387,-11-14-3354,11 14-1548,0 0-258,0 0-516</inkml:trace>
  <inkml:trace contextRef="#ctx0" brushRef="#br0" timeOffset="73470.2022">10483 10193 9417,'3'46'6063,"2"-18"-387,7 7-129,0 5-4257,6 12-516,-4 1-387,6 11 0,-3 0-387,3-10-129,-3 4-258,-3-17-645,11-5-4386,-19-17-258,-6-19-387,0 0-645</inkml:trace>
  <inkml:trace contextRef="#ctx0" brushRef="#br0" timeOffset="73883.2259">10421 10333 10320,'14'-15'5805,"0"1"-258,0-10-258,4-5-4902,-4-7-129,3 2-129,2 0-129,1 5-129,0 4 258,2 15-129,1 10 129,2 10 0,-4 12 129,-1 7-129,-3 8 129,-1 4 0,-4-2 0,-3-4-129,-6-8 0,0-8-129,3-3 0,-6-16 0,12 3 0,0-3 0,6 0-129,1 1 129,3 11 129,0 7 0,-3 3 0,-5 14-129,-6 3 129,-8 7 0,-2-5-129,-12-4 0,-6-1-129,-6-10-258,3-3-516,-15-17-4128,17 1-645,-2-7-258,11-5-645</inkml:trace>
  <inkml:trace contextRef="#ctx0" brushRef="#br0" timeOffset="74259.2474">11063 10428 6708,'15'-44'5805,"-15"27"-387,-7 5-129,-6 12-3612,-9-2-1032,4 4-129,-3 4-258,6 11-129,6 5-129,5 8 129,4-4-258,4 0 258,10-5-129,2-7 129,5-9-129,-2-3 129,0-4-129,-4-13 0,-1 2 0,-6-3 0,-8 16 129,11-17-129,-11 17 129,0 0 0,0 0-129,0 0 129,2 19-129,2-5 0,2-1-129,-6-13-258,22 17-774,-22-17-2967,20-14-1161,-3-6-516,1-4-258</inkml:trace>
  <inkml:trace contextRef="#ctx0" brushRef="#br0" timeOffset="74558.2645">11298 10178 6837,'4'-14'6063,"0"-1"-258,-4 15-645,0 0-2967,0 0-1419,-6 12-258,0 1-129,-4-1-129,4-1-258,6-11 129,-4 22-129,4-22 0,8 17 129,5-10-129,3 1 0,0 1 0,-1 2 0,-4 3 0,-3 0 0,-8-1-129,-4 3 129,-9-4-129,-4-4 0,-3-1-258,-6-7-516,13 12-2322,-5-12-2064,7-2-387,11 2-387,-4-16-129</inkml:trace>
  <inkml:trace contextRef="#ctx0" brushRef="#br0" timeOffset="74727.2741">11483 10147 8127,'11'43'5289,"-5"-19"-645,-8-13-3096,2 3-6450,5 0 0,-5-14-903</inkml:trace>
  <inkml:trace contextRef="#ctx0" brushRef="#br0" timeOffset="74958.2874">11759 10086 7482,'13'-3'5547,"-13"16"-129,-7-1-516,-12-5-4386,8 5-258,-2-2 0,3 2 0,4 0-129,6-12-258,4 17-129,7-14 0,7 0-258,-3-6-387,11 3-1161,-16-5-2838,2-5-387,-12 10-129</inkml:trace>
  <inkml:trace contextRef="#ctx0" brushRef="#br0" timeOffset="75088.2948">11759 10086 258,'-84'-38'5418,"84"38"-129,-16 2-129,16-2-2838,0 17-5160,0-17-903,0 0-903,1-7-774</inkml:trace>
  <inkml:trace contextRef="#ctx0" brushRef="#br0" timeOffset="75702.3299">10883 5288 8901,'-17'-15'5418,"3"15"-129,-7 8-516,1 13-4128,-5 2-258,3 7 0,0 0-258,10 2-129,6 0 129,5-6-258,4-10 258,11-11-129,6-5 0,3-14 129,0-7-129,-1-2 129,-2-6-129,-3-2 0,-3 6-129,-6 4 129,-1 9 0,-7 12 129,9 7-129,-4 15 0,2 7 0,1 2-129,2 1 129,-1-6-516,6 6-774,-10-22-3612,9-5-129,-1-16-516,1-13-129</inkml:trace>
  <inkml:trace contextRef="#ctx0" brushRef="#br0" timeOffset="75943.3437">11108 5112 8385,'6'8'5547,"-3"11"-258,-4 0-258,-2 7-3354,-7 0-1161,4 1-258,-1-4 0,5 3-258,2-4 0,1-6-129,12-6 0,4-10-129,7 0-129,-3-7-258,8 4-1161,-9-14-3096,4 2-258,-9-4-387,1 0-258</inkml:trace>
  <inkml:trace contextRef="#ctx0" brushRef="#br0" timeOffset="76106.353">11227 5017 10062,'15'0'5676,"-15"0"-387,22 21-129,-14-8-4515,0-1-516,0 12-1806,-8-24-3354,4 22-129,-4-22-774,0 0-129</inkml:trace>
  <inkml:trace contextRef="#ctx0" brushRef="#br0" timeOffset="76763.3906">11212 4803 7740,'12'17'5289,"-12"-17"-258,0 0-387,0 0-4257,-6-13-774,2-2-4128,-5 4-258,0-1-516,3 1-258</inkml:trace>
  <inkml:trace contextRef="#ctx0" brushRef="#br0" timeOffset="77198.4155">11485 4884 7353,'17'7'5418,"-3"-7"-387,-14 0-129,-6-6-4128,-19 3 0,3 3-387,-4 4-129,2 9-258,5 4 0,6 1-129,12 5-258,2-1 258,17-4 0,4-5 0,4-6 0,0-8 0,-1-15 0,-2-8 0,-9-10 129,-6-9-129,-8-4 129,-8-7 0,-5 1 0,-8 3 0,-2 5-129,0 8 258,2 12 0,5 12 0,3 12 0,12 9 0,5 21 0,15 9-258,8 8 387,6 2-387,4 5-129,0-11-1161,5-5-3225,-6-6-258,-4-12-387,-7-11-258</inkml:trace>
  <inkml:trace contextRef="#ctx0" brushRef="#br0" timeOffset="77346.424">11755 4785 8127,'17'42'4386,"-4"-28"-4128,-13-14-258,0 0-5031,0 0-129</inkml:trace>
  <inkml:trace contextRef="#ctx0" brushRef="#br0" timeOffset="77609.439">11921 4642 8256,'3'42'5160,"-5"-23"-387,-8-2 0,8 2-4515,-12-9 129,5 0-129,9-10-258,-6 15 0,6-15 0,8 0 0,6-3 0,4-2 0,2 0-129,-4-6-129,3 7-516,-14-15-1806,-5 19-2193,4-22-387,-4 22-129</inkml:trace>
  <inkml:trace contextRef="#ctx0" brushRef="#br0" timeOffset="77723.4455">11821 4621 8643,'-28'-5'4902,"28"5"-774,-12-17-3999,12 17-3999,-1-32-903,1 3-903</inkml:trace>
  <inkml:trace contextRef="#ctx0" brushRef="#br0" timeOffset="87749.0189">3842 12439 6321,'-24'-63'5031,"4"38"129,-10 11-1806,-13-4-1806,9 21-129,-16 6-516,10 19-258,-4 8 258,7 15-516,7 6 0,13 13 0,10 4-129,10 1 129,14-2-258,16-1 129,11-7-258,10-9 258,7-11-258,6-16 129,5-19 0,0-10-129,-5-20 0,-7-18-129,-8-15 258,-12-12-258,-16-2 129,-19-4 0,-16 3 129,-21 4-129,-17 14-258,-21 7-774,0 21-3999,-11 10 0,1 12-645,7 12-387</inkml:trace>
  <inkml:trace contextRef="#ctx0" brushRef="#br0" timeOffset="89933.1439">4799 11321 3354,'10'-52'5160,"-7"21"-129,1-3-903,2 12-2064,-15-13-645,2 19-258,-20-5-387,0 12-258,-13 6-129,-5 10-129,-5 15-129,1 15 258,2 8-387,9 13 129,8 2 0,15 14 0,13 5 0,11 1 0,16-5 129,10-2-129,6-9 0,7-8-129,7-11 129,5-17-129,-1-19-129,-3-12 129,2-23 0,-4-22-129,-6-13 129,-12-15 0,-13-12 0,-16-5 0,-9-3 0,-20 7 0,-12 14-129,-12 14-129,-1 30-516,-15 4-2838,10 27-1290,5 27-387,5 20-645</inkml:trace>
  <inkml:trace contextRef="#ctx0" brushRef="#br0" timeOffset="90454.1737">5235 11786 4257,'36'-27'5676,"-26"13"-516,-7-2-258,-3 16-2580,-24-24-1161,5 24-387,-11 0-129,2 11-258,-2 8-129,6 8-129,5 7 129,13 6-129,6 0 0,6 2 0,11-8-129,6-3-129,5-6-129,-2-11-516,11-1-3096,-10-13-1161,-2-4-258,-2-15-645</inkml:trace>
  <inkml:trace contextRef="#ctx0" brushRef="#br0" timeOffset="90635.184">5360 11594 8901,'31'33'5547,"-19"4"-258,0 2-129,-6 3-4386,4 7-516,-8 0-387,-2-13-645,5 12-2709,-4-13-1419,2-13-516,2-6-516</inkml:trace>
  <inkml:trace contextRef="#ctx0" brushRef="#br0" timeOffset="90994.2046">5535 11862 1935,'37'4'4902,"-14"-4"0,-8 0-387,6-6-2838,3 11-516,-12-1-258,4 16-129,-10-3-129,3 16 258,-9-8-387,0 8-129,-3-5-129,-7-2 129,-4-9-129,4-9 0,-2-8 0,12 0-129,-12-18 0,12 2 0,5-4 129,11 1-258,5 2 0,2 4-129,6 11-258,-5-10-903,4 4-3483,-10 8-387,-6 1-258,-12-1-387</inkml:trace>
  <inkml:trace contextRef="#ctx0" brushRef="#br0" timeOffset="99798.7081">8162 6268 3096,'0'0'5547,"13"0"-129,-13 0-516,0 0-2838,0 0-258,0 0-645,0 0-258,0 0-258,0 0-258,0 0 0,-6 0 0,6 0 0,-18 0 0,2 0-129,1 0 0,-4 0 0,2 7-129,-6-7 0,2 2 0,2-1-129,2-1 129,0 2-129,3 0 0,3-1 129,11-1-129,-13 0 129,13 0-129,0 0 0,0 0 129,0 0-129,0 0 129,0 9 0,0-9-129,9 3 129,-9-3-129,17 6 0,-17-6 0,23 3 129,-10-3-129,3 0 0,0 2 0,3-2 0,1 0 0,1 0 129,0 0 0,-1 1-129,-3 2 129,0-2 0,-6 2 0,-11-3-129,18 4 0,-18-4 0,0 0 0,0 0-129,-15 0 129,4 0-258,-8 0-645,19 0-4386,-30 0-258,15 0-387,-3 0-387</inkml:trace>
  <inkml:trace contextRef="#ctx0" brushRef="#br0" timeOffset="101069.7808">8934 5367 2193,'0'11'3870,"0"-11"516,-11-7-2580,11 7 387,0 0-129,0 0-129,0 0-387,0 0 0,-5-10 0,5 10 0,0 0-516,6 0-258,-6 0-258,0 0-129,14 0-129,-14 0 0,16 2 0,-4-2-129,1 0 129,2 0-129,1 0 129,2-2-129,-1-1 0,3 3 129,-4-4-129,1 3 129,-3 1-129,0-3 0,-14 3 0,18-1 0,-18 1 0,11-6-129,-11 6 0,0 0 0,0 0-129,0 0 129,0 0-129,0 0 129,-6 0-258,6 0-387,0 0-1677,-21 6-3225,21-6 258,-16-5-774,16 5-387</inkml:trace>
  <inkml:trace contextRef="#ctx0" brushRef="#br0" timeOffset="102098.8397">10460 4057 6321,'5'11'5160,"-5"-11"0,0 0-645,0 0-2967,0 0-387,0 0-129,0 0-129,0 0-258,0 0 129,12 0-258,-12 0 129,0 0-129,12-3-129,-12 3-129,19-8 0,-7 5 0,-1-2-129,3 4 0,-1-2 0,4 0 0,-4-1 129,1 2-129,-1-1 0,0 3 0,-3-3 0,1 1-129,-11 2 0,20-3 0,-20 3 0,18-4 0,-18 4 258,19-5-258,-6 5-129,-13 0 0,21 0-129,-21 0-1032,13 0-4128,-13 0 0,0 0-774,0 0-516</inkml:trace>
  <inkml:trace contextRef="#ctx0" brushRef="#br0" timeOffset="107549.1514">10069 3248 6450,'-3'-14'5289,"1"1"-387,2 13-387,0 0-2838,11 25-387,-9-8-516,10 14-258,-5 1-258,5 3 0,0 0 0,1 3 0,-1-7-258,-1-7-129,2 4-774,-13-28-1548,11 12-2322,-11-12-258,12-7-387,-8-10-387</inkml:trace>
  <inkml:trace contextRef="#ctx0" brushRef="#br0" timeOffset="107702.1602">10213 3402 9804,'-9'-6'5289,"-17"22"-258,7-1-129,-10-10-4128,5 10-258,-9-3-774,-5-9-903,12 3-3612,-4-6 0,14 0-516,4-9-516</inkml:trace>
  <inkml:trace contextRef="#ctx0" brushRef="#br0" timeOffset="108017.1782">10305 3048 9804,'40'-8'5289,"-16"8"-516,-5 0 129,4 16-3999,-13-3 0,3 11-516,-6 2-129,-1 9-258,-3 8 0,0 3-129,-2 2 129,1-2-129,2-3 0,1 0 129,1-4-387,-1-18-516,9 1-3870,-14-22-258,19 13-258,-11-18-387</inkml:trace>
  <inkml:trace contextRef="#ctx0" brushRef="#br0" timeOffset="108201.1887">10596 3251 9288,'0'11'5418,"-13"2"-516,-3 11-258,-16-9-3999,0 5-258,-6 1-645,-8-14-1032,4 8-3096,-2-10-516,9 1-387,3-6-387</inkml:trace>
  <inkml:trace contextRef="#ctx0" brushRef="#br0" timeOffset="108650.2144">10217 2883 8127,'-71'-27'5160,"28"27"0,-5 12-645,1 13-3483,-8 8-129,6 16-645,4 8-129,10 9 0,9 5 0,14 3 0,12 4 0,12 4-129,15-8 129,12-3 129,9-7-129,8-9 129,6-9-258,10-10 0,8-15-129,4-15 129,10-8 0,2-19-129,2-13 129,-4-15 0,-8-12 0,-11-6 0,-17-4 129,-17 2-129,-23-2 0,-18 3 258,-20 12-258,-22 13 129,-16 18-516,-16 3-903,-4 22-3612,-9 1 129,-1 25-774,-2 6-516</inkml:trace>
  <inkml:trace contextRef="#ctx0" brushRef="#br0" timeOffset="110537.3224">4768 8756 4128,'1'-12'5805,"-1"12"-387,0 0-387,13 0-2322,-13 0-1677,7 9-258,-2 2-387,0 3-129,-1 2-258,1 6 129,-1-3-129,2 4 0,2-1 0,3 4-129,-2 1-129,1-1-129,3 5-387,-6-14-258,7 12-903,-14-14-2322,4 2-903,-4-17-645,0 0 387</inkml:trace>
  <inkml:trace contextRef="#ctx0" brushRef="#br0" timeOffset="110845.34">4939 8886 7611,'9'5'5676,"-9"-5"-129,-9 15-387,0-4-3999,-16-3-516,-1 2-387,-7-5 0,0 2-387,4 7-387,-6-11-1032,19 6-3354,0 4-516,16-13-258,-6 14-516</inkml:trace>
  <inkml:trace contextRef="#ctx0" brushRef="#br0" timeOffset="111115.3554">5048 8528 8901,'31'68'5547,"-15"-22"-258,2-1-258,2 4-4773,-6 2 0,-2-5-258,0-2-645,-8-15-903,8-3-3483,-5-9-129,-7-17-516,9 14-387</inkml:trace>
  <inkml:trace contextRef="#ctx0" brushRef="#br0" timeOffset="112853.4548">6349 6634 10320,'-10'-18'5934,"10"18"-516,-1 39 129,1 8-4644,9 10-258,-3 6-258,1 7-129,-2-2-129,1-5-258,2-1-387,-7-27-1161,8-9-3870,0-15 129,5-11-516,-3-20-387</inkml:trace>
  <inkml:trace contextRef="#ctx0" brushRef="#br0" timeOffset="113067.4671">6474 6857 9030,'-19'33'5547,"7"-13"-258,-9 2-129,7 2-4644,-19-5 129,0 3-258,-6-3-258,0 2-129,6-4-516,-7-14-1677,11 4-2967,9-7-258,20 0-258,-12-11-258</inkml:trace>
  <inkml:trace contextRef="#ctx0" brushRef="#br0" timeOffset="113457.4894">6578 6541 8385,'51'-37'5676,"-30"31"-258,-6 6-258,-15 0-4515,16 29-129,-16-7-258,-5 9 0,-5 4 0,1-2-129,-3-2-258,3-2 258,4-7-129,4-7 0,1-3 129,10-2-129,7-3 129,4 3 0,4-1-129,2 7 129,0 4-129,-2 9 0,-4 1 258,-8 3-129,-9 2 129,-7-4-129,-14 2 0,-8-8 0,-9-6 0,-4-6-129,0-2-387,-5-11-903,13 4-4128,0 1 129,9 1-516,4 1-258</inkml:trace>
  <inkml:trace contextRef="#ctx0" brushRef="#br0" timeOffset="116709.6754">8050 6159 903,'14'0'4386,"6"19"258,-17-6-258,2 4-2967,1 10-258,-6-3-516,0 2-129,-6-2 0,0 1-258,-7-11 129,1-3 0,-3-11 0,3-9 129,-1-17 0,5-1 0,1-10 129,6 1-129,1-2-129,5 5 0,4 1-129,8 11 129,1 7-129,6 12 129,-2 2-258,5 7 0,-3 13-129,0 6 0,-7 7 129,-2 4-129,-10 2 0,-5-7 0,-7-3 0,-12-3 0,-7-18 0,-7-8 0,-4-13 129,1-17 0,0-7-129,2-4 258,7-5-258,6 2 258,8 5-129,11 7 0,4 7-129,12 8 0,7 7 129,5 10-129,3 4 129,4 13-129,-5 2 0,-1 6 0,-7 7 0,-7 4 0,-8-2-129,-5-2 0,-15-3 129,-9-5-129,-5-8 129,-4-9-129,-3-7 129,2-13 129,1-7 0,6-9 0,4-5-129,13-4 129,5 1 0,5 3 0,8 5-129,11 9 129,5 3-129,6 7 129,3 9-129,3 3 0,0 12 129,-2 8-129,-3 3-129,-8 8 129,-9 6-129,-10 0 0,-4-5 129,-14-3-129,-12-7 129,-6-12-129,-8-12 258,-1-9-129,-2-18 0,2-9 129,4-8 0,6 1 0,11-6-129,7 3 129,10 9-129,5 4 0,13 11 129,8 10-258,7 9 129,4 4 0,1 16 0,1 7 0,-5 9 0,-6 7 0,-6 2 0,-8 0-129,-11-2 0,-5-7 129,-15-14 0,-6-11-129,-6-10 129,-3-18-129,-1-14 258,2-6-129,2-2 129,10-8-129,6 3 129,9 6-129,7 7 129,9 7-129,12 10 0,7 8 129,4 9-129,2 10 0,2 13 0,-2 11 0,-5 5-129,-5 5 129,-8 1 0,-11-3-129,-5-8 129,-7-6 0,-13-13-129,-6-15 129,-4-7-129,-1-14 258,3-8-129,2-6 129,6-2 0,6 2 0,11 3 0,3 8-129,15 9 129,6 4 0,6 11-129,3 7 129,1 14-258,-1 1 258,-4 9-129,-6 3 0,-8-4 0,-12 3 0,-4-6 0,-17-18-516,-5 1-1290,-9-11-3354,-3-16 0,-4-13-645,3-6-387</inkml:trace>
  <inkml:trace contextRef="#ctx0" brushRef="#br0" timeOffset="118723.7906">7110 5784 9159,'0'0'5547,"-3"15"-258,3 17-387,-1 3-4257,2 12-258,2 1-258,1 10-129,5-1-129,-2-8-387,9 0-903,-11-20-3354,11-7-387,0-13-387,2-9 0</inkml:trace>
  <inkml:trace contextRef="#ctx0" brushRef="#br0" timeOffset="118872.7991">7221 6025 7740,'-40'-12'5547,"16"12"-129,-3 11-516,3 7-3612,-4-7-516,2 2-774,4 5-1290,-7-10-3612,16-5-129,13-3-516,-8-13-258</inkml:trace>
  <inkml:trace contextRef="#ctx0" brushRef="#br0" timeOffset="119130.8139">7225 5632 8643,'13'-6'5418,"2"14"-258,-10 16-387,-9 3-4386,4 8 0,-3 2-258,-1-2 0,3 1-129,1-2 129,2-3-387,9-9 387,4-6-258,4-12 0,4-2-516,0-5-258,6-2-258,-14-21-2709,5 0-1032,-5-6-258,-5-4-387</inkml:trace>
  <inkml:trace contextRef="#ctx0" brushRef="#br0" timeOffset="119270.8219">7418 5620 6708,'-9'-20'5418,"-6"20"-258,15 29-1419,-7 5-1419,11 27-903,-1-3-903,6 10-258,4 5-387,-1-9-645,11-1-3870,-4-13-258,3-12-645,1-19-387</inkml:trace>
  <inkml:trace contextRef="#ctx0" brushRef="#br0" timeOffset="119874.8564">8220 4768 9546,'0'0'5031,"0"0"-129,0 0-516,0 12-4257,0 4 0,2 5 0,4 6-129,2 3 0,4 7 129,3-3-129,1 0 0,3 4-516,-6-13-516,11-1-3354,-7-5-516,-2-12-258,-4-7-258</inkml:trace>
  <inkml:trace contextRef="#ctx0" brushRef="#br0" timeOffset="120031.8654">8408 4877 10320,'-17'-5'5289,"-1"7"-258,2 10-129,-8-2-4515,0 5-258,-3 4-903,-7-12-3225,11 1-645,3-7-774,20-1-258</inkml:trace>
  <inkml:trace contextRef="#ctx0" brushRef="#br0" timeOffset="120414.8873">8666 4482 9417,'30'-23'5289,"-30"23"-129,0 0-387,6 7-4386,-15 4 129,-8 7-129,-4 2-258,-1 8 129,-2-4-129,3 5-129,5 0 129,4-8-129,9 3 129,3-3-129,9-5 129,5-3-258,6 4 129,0-5-129,2 2 129,-1 3 0,-4 1-129,-4 3 129,-9 3-258,-4-2 0,-4 9-645,-23-13-2580,3 10-1290,-6-4-516,-2 1-387,-2-3 0</inkml:trace>
  <inkml:trace contextRef="#ctx0" brushRef="#br0" timeOffset="128110.3275">10547 15618 12384,'31'7'5805,"-22"-27"0,2 3-258,-4-12-4902,-7 3-258,-12-5 0,-12 9 0,-7 11-129,-10 8-129,-1 10-129,-5 13 0,3 16 0,0 9 0,10 10 0,7 14 0,8-2 0,9 1 129,10-4-129,8-3 129,9-11 0,10-8 0,3-5-258,4-18 0,5-6-258,-6-13-645,10-7-4257,-14-15-516,4-7-387,-8-17-258</inkml:trace>
  <inkml:trace contextRef="#ctx0" brushRef="#br0" timeOffset="128306.3387">10742 15398 13287,'49'0'6063,"-23"37"-258,-11 15-258,2 19-4902,-4 5-129,-2 9-258,-8 2 0,-1 4-129,-2-10-258,0-13-129,-2-12-516,-7-27-1548,9-7-3354,0-22-129,14-2-516,0-34-516</inkml:trace>
  <inkml:trace contextRef="#ctx0" brushRef="#br0" timeOffset="128621.3567">11162 15493 10707,'17'23'5934,"-17"3"-387,-8 16-129,-7 7-3999,3 1-1161,-8 3 0,4 3 0,5-10-129,8-2 0,7-6-129,17-12 129,11-11 0,7-10 0,6-13-129,4-16 129,-3-4-129,-6-13-129,-8-6 258,-12-3-258,-14-1 129,-7 0-258,-18 14 129,-12 4-387,-2 17-387,-16-1-2451,13 22-2193,0 11-129,12 11-387,5 7-258</inkml:trace>
  <inkml:trace contextRef="#ctx0" brushRef="#br0" timeOffset="128923.374">11421 15946 10449,'8'37'6063,"-4"-13"-645,2 2-129,-5-1-4386,3 4-387,-4-3 0,5 4-129,-2-12-129,7 0-129,4-9 129,5 5-129,4-10 0,4-4 0,1 0-129,-2-8-258,0 1-258,-10-15-1677,3 14-3225,-7-14-258,-1 3-387,-7-3-387</inkml:trace>
  <inkml:trace contextRef="#ctx0" brushRef="#br0" timeOffset="129095.3838">11696 15978 11223,'6'39'5934,"-4"-10"-387,4 15-129,-4-6-4644,5 7-258,-7-3-129,2-3-258,2-5-258,0-9-129,8 3-645,-12-28-4386,19 7-129,-5-19-387,5-14-516</inkml:trace>
  <inkml:trace contextRef="#ctx0" brushRef="#br0" timeOffset="129291.395">12030 15426 11481,'15'-11'5934,"-15"11"-387,-5 8-258,-12 5-4644,-11-3-387,-10-5-387,2 10-2064,-8-15-3096,6 0-129,2-12-516,9-2-258</inkml:trace>
  <inkml:trace contextRef="#ctx0" brushRef="#br0" timeOffset="129682.4174">12510 15627 12900,'0'51'5934,"0"-10"0,2 5-645,3 0-4644,-4 1-387,-1 0-258,-2-7-258,2-2-774,-2-21-4515,2-17 0,17 9-645,3-15-516</inkml:trace>
  <inkml:trace contextRef="#ctx0" brushRef="#br0" timeOffset="129957.4331">12860 15591 10062,'35'-14'5934,"-23"14"-387,-12 0 0,0 0-4644,0 0-516,-3 9 0,-10 0-129,3 7-129,-1 1 129,5 6-129,5 5 0,1 8 129,7 0-129,7 6 129,-1-1-258,0 1 129,-6 4-129,-5-6 0,-2-9-258,-12-7-258,2-4-4515,-14-20-645,2-5-258,-1-23-645</inkml:trace>
  <inkml:trace contextRef="#ctx0" brushRef="#br0" timeOffset="130110.4419">12685 15405 13158,'-19'12'5934,"10"-2"-774,9-10-1935,-19 8-8514,-1-3-258,2 0-258,-2 2-903</inkml:trace>
  <inkml:trace contextRef="#ctx0" brushRef="#br0" timeOffset="130693.4752">10286 16930 12513,'-4'45'6192,"2"-12"-516,2 7-129,0-6-4515,10 17-645,-2-3 0,1-5 0,1-8-258,6-9 0,1-21 0,6-8-129,0-23 129,2-13 1,0-14-130,-4-8 0,2-4 0,-6-3 0,-4 8-130,-6 5-257,-3 14-258,-5-4-1677,1 28-3354,-9 4-129,9 13-258,-9 13-645</inkml:trace>
  <inkml:trace contextRef="#ctx0" brushRef="#br0" timeOffset="131009.4933">10570 17096 11739,'53'20'5676,"-25"-23"-258,5-4-258,-5-15-4644,-2-3-129,-9-5-129,-6-2-258,-9-6 129,-4 8-258,-11 10 258,-6 2-258,-3 13 129,2 5-129,-1 12 129,1 7 0,8 13-258,4 3 0,8 1-129,4 4-129,15 1-387,-5-13-903,17 2-3354,-6-11-258,4-4-258,-3-10 0</inkml:trace>
  <inkml:trace contextRef="#ctx0" brushRef="#br0" timeOffset="131296.5097">10837 17172 9804,'2'81'5547,"0"-41"-258,-2-14-129,8-3-4257,-8-23-129,0 0-258,0-12-258,0-19-129,3-10 258,5-7-387,2-2 387,5-2-129,2 4-129,4 9 129,2 5-129,0 5 0,2 9-129,-4 16 0,1 0-387,-5 3-516,6 13-3096,-23-12-1419,19 20-387,-16-8-129</inkml:trace>
  <inkml:trace contextRef="#ctx0" brushRef="#br0" timeOffset="132061.5535">11124 16958 4257,'11'22'4386,"-11"-22"129,0 0-387,0 0-3483,5-7 0,-5-5 129,0 12 258,0-23 129,0 23 258,4-23-129,-4 23 0,0 0-258,14-3 0,-14 3-387,0 0-129,0 0-129,8 8 0,-7 6-129,-1-14-129,2 24-129,-2-7 129,0 9 0,2-4-129,3 3 0,2-6-129,2 5 129,7 0 129,2-4 0,4-8-129,2-7 0,2-5 0,-3-5 0,2-6 129,-4-5-129,-5-5-129,-2-1 258,-4 5 0,-4 5-129,-6 12 129,0 0-129,0 0 0,0 0 0,1 26 0,-1 11 0,0 6 129,0 6 0,0 21 129,0 11 0,6 1 387,-6 0-258,1-1-128,-1 26-259,-4-38 0,-8 4 0,-3-41 0,-5-17 0,-3-11 0,1-11 0,-4-19 0,2-42 0,2 24 0,8-16 0,3 17-130,10 1-515,1 6-903,13 2-3612,-2 3-645,11 6-129,-1-6-387</inkml:trace>
  <inkml:trace contextRef="#ctx0" brushRef="#br0" timeOffset="132532.5804">11839 16748 9804,'12'29'5676,"-12"-17"-129,0 12-129,0-1-2967,0 10-1935,-1 3-129,1 2-129,0 1-129,6-5 129,4-8-129,5-6-129,2-11 0,2-9 129,5-9-129,-8-11 0,4-6 129,-4-8-387,-4 3 258,-2 6 0,-6 1 0,2 10 0,-6 14 0,0 0 0,7 15 129,-3 12-129,2 2 129,-1 0-258,6 4-129,-2-9-129,8 1-1032,-7-21-3870,6-4-258,-2-16-258,1-9-645</inkml:trace>
  <inkml:trace contextRef="#ctx0" brushRef="#br0" timeOffset="132836.5978">12194 16761 11223,'16'67'5676,"-13"-29"-387,2 5-129,-3-8-4773,-1 1 129,-1-12-258,0-4 0,1-7-258,-1-13 0,20-1 0,-6-16 129,4-6-129,1-3 0,2 5 0,2 1 0,-3 3 0,-2 11 258,-2 7-129,0 11 0,-4 10-258,-2 0 0,-1 10-645,-9-7-4386,3-3-258,-3-22-258,0 0-645</inkml:trace>
  <inkml:trace contextRef="#ctx0" brushRef="#br0" timeOffset="133157.6162">12585 16738 11739,'24'16'5676,"-24"-16"-129,10 23-258,-19-13-4515,6 6-387,3-16-129,-18 23 0,9-12-258,2 4 0,4-2 129,3 0-129,0-13 0,16 20 0,2-3 0,-1-3-129,2 3 0,1 5 129,-5 2-129,-5 2 129,-9 1 0,-4-5 129,-10-6-129,-5-1-129,-4-9-129,-8-14-1032,7-1-3999,-5-18 0,11-4-516,2-14-645</inkml:trace>
  <inkml:trace contextRef="#ctx0" brushRef="#br0" timeOffset="133369.6283">12789 16424 10320,'41'48'5805,"-28"-14"-387,2 15 0,-4 4-4773,1 9-258,-7 1-129,1-2 0,1 1-516,-3-6-645,8-5-4128,-7-13-387,13-9-387,-3-18-387</inkml:trace>
  <inkml:trace contextRef="#ctx0" brushRef="#br0" timeOffset="133533.6377">13113 16794 10320,'-38'-25'5805,"7"16"-516,-13 6-129,-1 3-4902,-4-3-258,-6 2-1161,11 10-3870,5 3-129,17 5-774,11 0-129</inkml:trace>
  <inkml:trace contextRef="#ctx0" brushRef="#br0" timeOffset="133893.6583">13166 16944 8643,'2'-17'5289,"-13"-1"-258,-3 6-387,1 5-4515,-4 6 129,2 1-129,2 9-129,5 8 258,5 2-258,3 6 387,6 0-258,10-3 129,-1-8-129,6-1 129,-4-10 0,1-3-129,-4-3 0,-3-4 0,-11 7 129,16-14 129,-16 14-258,0 0 258,0 0-129,6 11 0,-6-11 129,4 22-129,-4-5-258,2 0-516,8-1-4257,-10-16-516,12 4-258,-6-16-516</inkml:trace>
  <inkml:trace contextRef="#ctx0" brushRef="#br0" timeOffset="134713.7052">13385 16275 4902,'8'20'5289,"-8"-3"129,0 4-516,0 9-3096,-1-11-774,1 11-387,-3-11 516,3 10-645,0-8 129,0 9-258,0-1 0,4 1 0,1-2-258,2 5 129,-2 1-129,0-7 0,-1 0 0,0-6-129,-2-9 129,-2-12-129,1 10 258,-1-10-129,0 0 0,4-12-129,-4 12 258,0 0-258,13-14 129,-13 14-129,16-8 0,-16 8-129,21 0 129,-10-3 0,1-3-129,-1 6 129,0 5 0,-3 7 0,1 2 0,-3 6 0,-2 1 0,-4 8 0,0 0 0,-9-5 0,-5-3 0,-1-8 0,-6-8 129,1-5-129,-1-3-258,-1-16-258,9 10-1935,-4-24-2838,13 3-258,0-2-258,5 6-774</inkml:trace>
  <inkml:trace contextRef="#ctx0" brushRef="#br0" timeOffset="135141.7297">13771 16275 9030,'20'-18'5676,"-20"18"-129,0 0-258,8 14-4773,-11 8 258,-7 14-387,-2 8-129,1 3-129,-1 12 258,8 6-387,4 1 129,6-1 129,10-7-258,8-9 258,6-8-129,4-9 0,-1-18 0,0-10-129,-4-8 129,-6-13-129,-6-4 0,-7 1 0,-7-1 0,-3 0-129,0 21 129,-21-14 0,9 17 0,0 13 0,4 6 129,1 1-129,7 6 0,0 0-129,9 1-129,1-8-387,14-2-4644,-10-11-129,3-6-516,-6-9-516</inkml:trace>
  <inkml:trace contextRef="#ctx0" brushRef="#br0" timeOffset="142753.165">10751 4679 516,'1'-47'3612,"-1"25"0,0 0-903,0 11-645,-2-4-645,2 15-258,-14 0-387,5 17-387,-3 8 129,-1 16-387,1 7 129,-1 15-129,-2 8-129,4 10 0,2 3-129,-1 9 129,3 3-129,3 1 129,0 0 0,1 3-129,0-1 129,2 0 0,-1-1 0,-2-4-129,1-1 129,-1 2-129,1 1 129,0 2-129,2 1-129,-1 0 129,1 2 0,-1 6 129,2-1 0,0-2-129,0-2 0,-1-3 0,1 2 0,-1-4 0,1 4-129,0-3 0,0 3 0,-2 3 129,1 7 0,-1 4 0,0 6 0,0 2 129,-2 5 0,1 1-129,-4 4 129,1-2 129,0-3-129,-1-4-129,-3-2 129,3-5 0,0 2 0,1-1 0,2-2 0,0 2 0,2 1 0,2 3 129,0 1 0,2 2 0,2-2-129,0-2 129,0-3 0,0 0 0,-2-3-129,1 1 129,0-2-129,-1-1 0,-1-1 258,0 5-129,-1-6 0,0 0 0,-2-5 0,0-4 0,-4-11 129,2-9-129,-1-10 0,2-12 129,0-12-129,-2-9 0,5-11 0,-1-5 0,1-9-129,0 0 129,0-14 0,0 19-129,0-19 129,0 16-129,0-16 258,0 0 0,0 0 0,3 12 129,-3-12 0,0 0-129,0 0 0,0 0 0,0 0-258,0 0 129,12-2-129,-12 2 0,0 0-129,0 0 129,0 0 0,0 0 0,0 0 0,1 7 129,-1-7-129,1 19 129,-1-19-129,2 18 129,-2-3 0,0 1-129,0 0 129,0-1-129,0-1 129,-2 4-258,0 2 258,1 1-129,1-1-129,0 1 0,0 0 0,0 2 258,3-1-129,1-1 0,-1-2 129,1-5-129,-1-3 129,-3-11 0,0 0 0,0 0-129,0 0 129,0 0-129,0 0 129,0 0 0,11-11-129,-11 11 258,0 0-258,15-9 129,-15 9 0,17-7-129,-17 7 0,16-3 258,-16 3-258,16-5-258,-16 5 516,12-8-258,-12 8 0,11-13 129,-11 13 0,12-19-129,-12 19 258,13-19-129,-9 8 129,-4 11-129,10-16 129,-10 16 0,0 0-129,0 0 129,0 0-129,0 0 0,0 0 0,0 0 0,0 0 129,0 0-129,0 0-129,0 0 0,0 0 129,0 0 0,-4 7-129,4-7 129,-12 19 0,12-19 129,-10 18-129,10-18 0,0 0 0,-10 14 0,10-14-129,0 0 129,-8 12-129,8-12 0,-10 0 0,10 0 129,-20-10 0,7-2 0,-1-4-129,-4-4 0,-1 3 129,0-3-129,-1 1 0,0 1 129,3 8-129,-1-1-129,3 9-258,-7-8-774,22 10-3999,-24 0 0,14 0-387,10 0-774</inkml:trace>
  <inkml:trace contextRef="#ctx0" brushRef="#br0" timeOffset="151016.6376">10324 17135 1806,'4'10'4515,"-2"2"-129,-2-12-258,0 0-3225,0 0 258,-12 0 0,12 0 387,0 0-258,0 0 0,-6-8 129,6 8 0,0-12-129,0 12-258,0-24-387,-2 11 0,-2-15-129,1-2 0,-6-3-129,1-3-129,-2-13 129,0 8-258,0 3 0,0 4 0,1 8 0,1 1-129,2-2 0,1 17 0,5 10 129,0 0-129,0 0 0,0 0 0,0 0 0,0 0 0,0 0-129,0 0-258,0 17-387,0-17-1161,-5 15-3483,4 4-129,1 8-645,0-10-129</inkml:trace>
  <inkml:trace contextRef="#ctx0" brushRef="#br0" timeOffset="151865.6862">11714 16412 10320,'0'0'5547,"0"0"-129,0 0-129,-20-3-4773,-14 3-129,-20 6 0,-7 3-129,-13-2 129,-7 7 0,-6-4-129,1 2 0,-1-5-129,6-2 129,8-3-129,7-2 0,4 3-129,8 0 0,6 1-129,4 0-129,10 3-129,-2 0-516,15 12-1161,-5-12-3225,11 2-258,-1-9-129,16 0-774</inkml:trace>
  <inkml:trace contextRef="#ctx0" brushRef="#br0" timeOffset="152220.7065">11455 16542 11481,'-13'36'6063,"-12"-21"-774,-18-10 129,-9 10-4773,-19-13-129,-10 9 0,-11-8-129,2 2-258,2-5 258,5 0-258,8-1-129,15 1 0,14 0-387,6 0-387,21 5-4644,-3-7 0,11 4-645,11-2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7-11-16T17:07:24.60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6450 8855</inkml:trace>
  <inkml:trace contextRef="#ctx0" brushRef="#br0" timeOffset="1778.1017">6450 8855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7:09:11.39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17662 9974 2451,'8'-37'5289,"-3"17"-129,-5 4-1419,-6-11-1677,6 14-516,-15-13-387,7 9-258,-15-3-387,2 8-129,-7-2 0,2 4-129,-8 5 0,3 5 0,-5 8 129,5 9 0,-3 2-129,6 5 0,-2 3 0,6 10 129,0 0-258,4 2 0,4 0 129,4 4-258,5 3 258,2 0-129,5 1 0,0 4 0,8-3 129,4 5 0,6 0-129,5 3 0,1-8-129,3 5 129,2-7 0,2-1 0,-1-8 0,7-6 0,0-6-129,2-3 258,4-6 0,5-3-129,3-3 0,2-5-129,3-3 129,0-2-129,0-6 129,1-10-129,-3-4-129,-5-9 129,-3-7 129,-6-10-129,-6-4 129,-7-8-129,-6-1 0,-12-8 0,-6-3 129,-6-2-258,-15 3 129,-7 2 0,-10-1 0,-7 12 0,-9 8-129,-4 10 129,-13 14 0,-2 11-129,-1 11 129,-4 5-258,2 20-258,-4 1-387,19 14-4515,-9-1-129,13 8-387,5 2-516</inkml:trace>
  <inkml:trace contextRef="#ctx0" brushRef="#br0" timeOffset="1196.0684">17524 10869 9159,'15'-12'5934,"-15"12"-387,14 14 0,-14 7-4644,6 16-129,-6 5-129,7 8-258,-5 12 129,4 8-258,2-4 0,2 4-129,-1-9 0,3-7-258,1-8-258,0-17-516,13-5-3999,-10-13-774,5-11-258,-2-7-645</inkml:trace>
  <inkml:trace contextRef="#ctx0" brushRef="#br0" timeOffset="1369.0783">17796 11250 10320,'-11'-20'6321,"-19"13"-645,7 7-129,-16 0-4644,5 11-387,-6-5-129,-4 1-258,3-2-387,1-5-387,13 8-1677,3-8-3225,13-8-129,6-8-516,7-1-387</inkml:trace>
  <inkml:trace contextRef="#ctx0" brushRef="#br0" timeOffset="1589.0909">17842 10859 10836,'27'67'6063,"-19"-21"-387,5 19-129,-1-1-4902,-1 11-129,-3-5-258,1-3-129,0-4-387,2-10-516,9 3-3483,-9-24-1290,6-6-387,-4-6-645</inkml:trace>
  <inkml:trace contextRef="#ctx0" brushRef="#br0" timeOffset="2573.1472">17727 10992 8901,'13'-3'5805,"-13"3"-129,8 17-258,-8-2-4257,5 10-387,-3-3-258,6 3 0,-1-3-129,8-4 129,2-4-129,6 0 129,3-11-258,2-2 0,3-5 0,-1-11-258,4 0 0,-10-5-516,3 9-1032,-18-9-4128,2 11-258,-9-2-387,-2 11-645</inkml:trace>
  <inkml:trace contextRef="#ctx0" brushRef="#br0" timeOffset="6605.3778">5630 5177 4257,'0'0'5547,"11"0"-516,-11 0 0,0 0-2838,-10 0-774,10 0-645,-30 5 0,9 2-516,-5-2 0,1 0-258,2 3-387,-1-8-645,24 0-2709,-18 3-1161,18-3-258,0 0-516</inkml:trace>
  <inkml:trace contextRef="#ctx0" brushRef="#br0" timeOffset="6877.3934">5833 4905 5289,'13'0'5160,"-11"8"-129,2 12-516,6 14-3225,-10-6-387,7 11-258,-3-3-258,3 1-129,0-3-129,5-7 0,0-8-129,3-7-129,4-2-129,-1-12-129,9 2-387,-9-18-645,15 13-1677,-12-18-1548,1 1-258,-3-2-129</inkml:trace>
  <inkml:trace contextRef="#ctx0" brushRef="#br0" timeOffset="7062.4039">6082 4884 4773,'0'32'5289,"2"7"-258,11 10-387,-4 1-2967,16 16-258,-8-5-774,6 1-129,-5-9-516,-2-15-645,4-2-2322,-8-19-1806,-2-14-387,-10-3-258,16-23 388</inkml:trace>
  <inkml:trace contextRef="#ctx0" brushRef="#br0" timeOffset="7606.4351">8422 4695 8385,'0'0'5547,"0"0"-516,0 0-129,0 0-3483,-29 10-645,6 7 0,-5 1-387,0-5-258,-4 0-129,2-8-387,11 11-1161,-7-16-3354,13-4-129,5-8-258,8-3-516</inkml:trace>
  <inkml:trace contextRef="#ctx0" brushRef="#br0" timeOffset="8075.4619">8602 4497 7482,'7'13'5031,"5"-11"-129,-12-2-129,21-14-3870,-4 8-258,-7-6-129,9 2-387,-1 1 258,4 1-387,-1 8 0,1 10 129,-2 12 0,1 11 0,-8 6 0,-1 7-129,-10-3 0,-2 3 0,-5-9 129,-5-7-258,-4-8 258,-2-15-258,4-7 129,5-13 0,7-5 129,0-2 0,15-4-129,10 2 129,5-1-129,8 5 129,2 7-387,-5 2-129,1 9-645,-20-5-2451,0 5-1161,-16 0-387,-7-4-645,-19-1 388</inkml:trace>
  <inkml:trace contextRef="#ctx0" brushRef="#br0" timeOffset="8487.4855">8363 4296 8514,'-47'20'5418,"17"-3"-516,-1 9-258,-10-2-3999,0 13 258,-11-3-387,8 11-129,1 4-258,12 4-129,7 5 129,14 3-129,10 6 0,12 2-129,18 3 129,11-3 0,11-8-129,10-7 258,13-11-129,5-11 129,7-17-129,9-15 0,4-23 129,2-23-129,0-14 0,-6-18-129,-15-4 258,-8-10-129,-19 0 129,-23-2-129,-26 3 0,-21 11 129,-31 10 0,-25 14 0,-17 11-129,-14 16-129,-12 23-774,-17 7-3870,8 24-129,-3 8-258,7 14-516</inkml:trace>
  <inkml:trace contextRef="#ctx0" brushRef="#br0" timeOffset="9155.5237">5719 4645 3612,'0'0'5031,"-4"12"-258,-15 9-258,-2 4-2838,-3 17-1032,-12 0 0,3 12-129,-1 7-387,7 5 0,7 3 129,10 3-258,10 1 129,21-1-129,9-6 129,19-2-129,10-12 129,13-10-129,9-13 129,8-9-258,1-20 258,-1-19 0,2-22-129,-6-19 129,-10-18 0,-15-4 258,-21-8-129,-17-6 0,-22 1 129,-18 6-129,-35 4 258,-20 21-129,-21 10-258,-10 10-516,-1 20-4257,-9 14 0,8 15-645,7 22-258</inkml:trace>
  <inkml:trace contextRef="#ctx0" brushRef="#br0" timeOffset="14739.8431">11535 5911 3870,'0'-57'5289,"-5"36"-129,-3 7-258,8 14-3354,-21 0-129,9 19-645,-8 4-387,6 11-129,-2 6 0,8 7 0,7 0-258,6-4 129,12-4-129,9-8 387,8-12-387,4-11 129,2-11-129,0-15 129,-5-14-129,-5-5 0,-9-1 0,-5-11-129,-14 4 129,-4 3-129,-16 4 129,-9 7-645,0 20-258,-20-6-2193,10 16-1677,-1 1-645,4 14-258</inkml:trace>
  <inkml:trace contextRef="#ctx0" brushRef="#br0" timeOffset="15007.8584">11857 6025 8385,'4'71'5418,"-5"-32"-258,-10-9-387,-2-4-4644,-6-4-903,-9-12-3870,10-10-516,3-3-129,7-10-516</inkml:trace>
  <inkml:trace contextRef="#ctx0" brushRef="#br0" timeOffset="15503.8868">12220 5876 7740,'0'15'5418,"-4"1"-387,-4-5-1935,7 17-2064,-11-3-516,9 3-129,-1-3-129,4 1-129,12-6-129,8-6 129,6-9-129,4-5 0,2-5 258,-2-9-258,-5-10 0,-7-6 129,-11-6-129,-7-2 0,-16 2 0,-12 6-258,-5 11-645,-16-5-2322,7 19-1677,-2 5-387,5 8-258</inkml:trace>
  <inkml:trace contextRef="#ctx0" brushRef="#br0" timeOffset="16224.928">12368 5790 1806,'13'-12'5160,"-13"12"0,0 18-258,-14 4-2967,4 22-516,-14-1-774,2 13-129,-6 1 0,0 4-387,1-3 0,1-6-129,6-5-774,-7-15-2064,9-5-1935,6-6-516,1-11-258</inkml:trace>
  <inkml:trace contextRef="#ctx0" brushRef="#br0" timeOffset="17588.006">5808 12354 1935,'-23'-39'4773,"2"26"258,4 14-645,-2 22-2838,-14 2-258,8 21-645,-5 12 0,6 16 0,5 5-258,11 10-258,8 1 0,7-5-129,17-1 129,11-9-258,12-12 129,14-12-129,14-21 129,6-16 0,6-14 0,-2-20 0,2-20-129,-5-19 129,-14-13 129,-14-6 129,-27-9 258,-19 0-387,-23-8 129,-22 5-129,-28 12-129,-16 17-387,-3 27-1548,-10 14-2709,1 15-258,11 13-645,8 17 387</inkml:trace>
  <inkml:trace contextRef="#ctx0" brushRef="#br0" timeOffset="18669.0678">6584 13070 10449,'0'6'5676,"-9"-1"-516,-5 13-387,-11-12-4257,0 2-258,-3 0-258,-1-4-258,8 4-1032,-7-8-3612,16 0-129,12 0-516,0 0-387</inkml:trace>
  <inkml:trace contextRef="#ctx0" brushRef="#br0" timeOffset="19016.0877">6624 12862 6966,'42'-14'5289,"-19"8"-129,3 2-387,10 4-4257,-12 0-129,3 12 0,-7 4-258,1 11 129,-8 5 0,0 9 0,-9 2 129,-2 1 0,-2-8-129,-6-4 129,-6-12-129,2-9 0,10-11 0,-11-7-129,10-14 129,5-2-129,10-1 129,9 0-129,8 0-129,4 2-387,8 12-645,-11-3-3999,3 7-129,-5 1-645,-7 3-129</inkml:trace>
  <inkml:trace contextRef="#ctx0" brushRef="#br0" timeOffset="26787.5322">9708 1971 10707,'22'0'5160,"-16"-12"0,-6 12 129,7-20-4515,-7-6 129,-5 0-516,-7 1 258,-6 1-516,-5 0 129,-6 9-129,-5 13-258,-3 2 129,-1 5 129,-1 21-129,-2 8-129,6 5 129,6 16-258,4 3 258,12-5-129,8 6 258,5 4-645,6-10 645,12-7-387,7-5 387,5-2-258,6-13 129,2-4-258,3-5 129,3-8 0,0-1-387,-8-12-1161,4 2-3354,-10-7-129,-1 2-387,-13-10-516</inkml:trace>
  <inkml:trace contextRef="#ctx0" brushRef="#br0" timeOffset="27187.555">10008 1755 12255,'16'3'5160,"-11"26"-258,5 8-258,-10 6-3999,6 13-258,-6 10-129,1 10-129,-1-1-129,1-3-129,0 1 129,4-12-258,2-6 0,-3-13-645,12 2-2451,-11-26-1935,8-6 258,-13-12-645,25-7-129</inkml:trace>
  <inkml:trace contextRef="#ctx0" brushRef="#br0" timeOffset="27532.5748">10219 1695 12255,'24'24'5160,"-17"13"-129,7 23-258,-7 8-4128,4 7-387,-6 18 0,6-10-645,-3-9 516,2-5-387,0-8 258,-1-15-387,1-12 387,-1-13-387,-9-21 258,0 0 0,0 0 129,0-19-129,-10-5 129,-7-5 258,-7-1-387,-6-5 387,-4 8-387,-6 2 258,4 9-645,-4 3 129,11 13-1935,-5 3-2709,13 9 129,6-2-774,11 9 0</inkml:trace>
  <inkml:trace contextRef="#ctx0" brushRef="#br0" timeOffset="27826.5916">10378 2239 11223,'17'37'4773,"-11"-15"258,8 8-516,-6-5-3999,3 6-258,-4-9 0,6 0-387,-4-3 258,3-4-129,2-6 0,3 0 0,0-5-129,2-3-258,3 1-387,-6-10-903,13 0-1419,-17-15-1677,4 1-516,-12-17-129</inkml:trace>
  <inkml:trace contextRef="#ctx0" brushRef="#br0" timeOffset="27993.6011">10599 2146 6321,'-11'-18'5805,"3"29"-387,8 24-516,0 1-1935,13 18-1548,-8 3-516,9-3-516,-2-2-129,6-5-516,2-8-129,-5-18-1419,7 4-3225,-5-14-129,5-5-387,-8-9-774</inkml:trace>
  <inkml:trace contextRef="#ctx0" brushRef="#br0" timeOffset="39054.2338">9182 1248 13803,'0'0'5418,"0"0"387,0 0-774,0 0-3870,0 0-129,0 0-515,0 0-517,0 0 0,0 0 0,-43 9 0,43-9 0,-51 22 0,51-22 0,0 0 0,-62 29 0,62-29 0,0 0 0,0 0-775,0 0-1289,0 0-1935,0 0-1419,-28-49-387,28 49 387,0 0-774</inkml:trace>
  <inkml:trace contextRef="#ctx0" brushRef="#br0" timeOffset="39369.2518">9318 940 12513,'56'-30'5934,"-56"30"-645,39 66 129,-39-66-4386,23 68-129,-23-68-258,19 68 258,-19-68-773,18 52-130,-18-52 0,0 0-130,0 0-3353,0 0-1548,0 0-129,0 0-387,0 0-129</inkml:trace>
  <inkml:trace contextRef="#ctx0" brushRef="#br0" timeOffset="40952.3423">9191 866 8901,'0'0'5031,"0"0"-258,0 0 0,17 47-3483,-17-47-774,0 0 0,0 0-129,23 49-129,-23-49-258,0 0 387,0 0 129,0 0-258,0 0 129,0 0 0,61 16 129,-61-16-129,0 0 387,56-6-516,-56 6 0,0 0-129,72-20 387,-72 20-258,0 0-258,65-22-129,-65 22-1161,0 0-2838,0 0-1677,53-50 258,-53 50-516</inkml:trace>
  <inkml:trace contextRef="#ctx0" brushRef="#br0" timeOffset="42612.4373">9345 733 4386,'-10'-52'4644,"10"52"-645,0 0-387,0 0-903,0 0-903,0 0-129,0 0-387,0 0-258,0 0-258,7 45-129,-7-45-129,0 0-387,0 0 516,12 51-645,-12-51 129,0 0-258,0 0-2838,0 0-1935,0 0-387,0 0 129,0 0-903</inkml:trace>
  <inkml:trace contextRef="#ctx0" brushRef="#br0" timeOffset="43751.5024">11159 1948 9804,'10'-18'5031,"0"32"129,-2 6-387,-5-3-3354,4 16-1032,-5 4 129,5 6-258,-1 6-129,3-3 0,1-3-258,1-6-645,4-5 0,-7-21-1548,14 1-1806,-10-12-1161,3-5 0,-7-23 516,10 8 3354,-14-6 1419,1-1 645,8 17 1935,-14-11 2451,1 21 774,-6-18-516,6 18-1032,-27 0-2580,12 8-774,-10-4-258,2 2-387,-5-1-258,-2-4-387,7 4-1935,-5-11-2709,12 1-258,0-8-387,16 13-516</inkml:trace>
  <inkml:trace contextRef="#ctx0" brushRef="#br0" timeOffset="44323.5352">12361 1905 11739,'20'-16'5289,"-20"16"0,0 0-387,-20 18-3612,-3-3-1161,-8-5 258,-2 14 0,-2 3-258,1-1 0,5 4-129,11 7 258,12-2-258,8-3 129,16 4 0,10-9-129,9-3 0,6-7 129,4-8 0,-3-9-258,-1-5 129,-6-12 0,-8-4 0,-10-8 0,-8-4 0,-11-8-129,-11-1 129,-10 5 0,-11 4 0,-4 11-129,-3 2-129,-3 3-258,9 17-1161,-9 0-3096,21 17-516,3-2 0,16 8-1032</inkml:trace>
  <inkml:trace contextRef="#ctx0" brushRef="#br0" timeOffset="44767.5606">12622 2187 9417,'14'14'5289,"-14"-14"-258,19 14-387,-19-14-3483,25 1-129,-25-1-516,23 5-258,-11-5 129,3 0-129,-3 0 0,2 2 0,-3 8 0,1 4 0,-4 9 0,-2 4-516,-5 5 387,-1 2-387,-4 0 387,-2-3-516,-4-4 516,-1-5-516,1-11 516,10-11-129,-14 0 129,14 0 0,1-11 129,13 1-129,2 0 0,11 4 0,3 3 129,3 3-387,0 0 258,-1 0-258,-6 4-129,-10-1-516,-2 4-2967,-14-7-1548,-17-15-258,-13-6-387</inkml:trace>
  <inkml:trace contextRef="#ctx0" brushRef="#br0" timeOffset="45331.5928">12382 1269 11739,'0'-49'5676,"0"49"-774,0 0 387,0 0-4386,0 0 258,-49-17-645,49 17-645,0 0 258,0 0-516,-53 63 645,53-63-258,3 49-387,-3-49 387,0 0-387,71 51 645,-71-51-516,67 0 0,-67 0-129,55-31-516,-55 31 129,34-51-1161,-34 51-2322,-6-60-1032,6 60 645,0 0-387</inkml:trace>
  <inkml:trace contextRef="#ctx0" brushRef="#br0" timeOffset="45599.6082">12482 1015 8385,'0'0'6321,"3"64"-1032,-10-1 258,-15 15-3870,4 5-129,-9-2-1161,1-11 129,4-1-2064,-13-21-3225,15 6-387,2-20 129,10-24-903</inkml:trace>
  <inkml:trace contextRef="#ctx0" brushRef="#br0" timeOffset="46633.6673">13322 2213 11868,'-4'26'5547,"4"-12"-387,0-14 0,0 0-3999,0 0-387,17 3 0,-17-3-258,17-6-129,-2-3 0,10-2 0,3 1-129,9-2 130,5-2-388,8 7 0,8-5 0,5 6 0,1-1 0,3 3 0,-5 1 0,-2-2 0,-8 0 0,-6-1 0,-12 6 0,-7-1 0,-8-2 0,-7 1 0,-12 2 0,12-10 0,-12 10 0,0 0 0,0 0 0,0 0 0,0 12 0,0-12 0,-2 20 0,0-8 0,2-12 0,-6 12 0,6-12 0,-3 17 0,3-17 0,0 0 0,0 0 0,0 0 0,0 0 0,0 0 0,0 0 0,8-3 0,-8 3 0,17-17 0,-4 5 0,1 3 0,0-1 0,-1 5 0,-13 5 0,21-17 0,-21 17 0,10-14 0,-10 14 0,0-20 0,0 8 0,-9-6 0,-1 5 0,-4 1 0,-2 0 0,-3 4 0,-1-7 0,-1 6 0,2 0 0,0 2 0,7 2 0,1 1 0,11 4 0,-17-20-1807,17 20-3482,0-23-387,0 8-258,-2-6-516</inkml:trace>
  <inkml:trace contextRef="#ctx0" brushRef="#br0" timeOffset="48123.7525">15190 2043 13932,'8'-46'5418,"-8"26"0,0 20-774,-13-8-4257,-4 8 0,-8 13-129,-4 10-387,-1 3 258,1 3 0,3 7 0,5 6 129,5 0 0,10 0-645,4-2 645,7-2-516,10-6 258,7-4-258,6-7 129,5-10-516,8-9 516,2-7-129,9-9 0,3-10 387,2-10-258,1-3 387,-5-6-258,-4 2 387,-9 3-387,-7 1 516,-10 3-387,-9 10 0,-10 12 129,-4 12-258,-11 0 129,-3 19-129,-5 8 258,2 14-129,-2 5-129,7 3-387,5 0 387,7-8-258,15-2 258,9-12-258,7-13 129,6-11-387,2-7 516,-2-17 516,-1-8-516,-7-6 387,-9-6-516,-7-3 516,-12-4-387,-6-1 387,-14 3-387,-7 17-258,-5 9 129,-6 4-387,5 16-1161,-13 5-3225,19 21-258,5 1-387,13 14-645</inkml:trace>
  <inkml:trace contextRef="#ctx0" brushRef="#br0" timeOffset="48587.7791">15900 2334 9030,'11'17'5418,"2"-8"-387,-13-9-258,25 0-3870,-21-14-258,10 2 258,-3 0-645,3 0 129,2 0-129,3 5 516,-3 4-387,6 3 387,-4 14-516,-1 11-516,-6 3 387,-3 9 0,-4 5-129,-4 4-387,-11-4 258,-4-3-258,-3-7 258,-3-9 258,1-11-129,3-10 129,5-5 0,6-15 0,6 1 0,5 1 0,11-5 0,10 4 0,7 2-129,3 5 0,3 7-129,-3-3-258,1 11-1290,-20-8-2838,3 5-774,-20-2-516,0 0-903</inkml:trace>
  <inkml:trace contextRef="#ctx0" brushRef="#br0" timeOffset="51513.9464">15686 1470 7740,'0'0'5418,"0"0"258,0 0-258,0 0-2580,0 0-903,0 0-645,20 19-903,-26-13 387,6-6-774,-37 14-129,13 0-129,-2-6 387,-2 2-129,2-2-387,5 1 0,1-9-1032,20 0-3483,0 0 258,0 0-774,0 0-516</inkml:trace>
  <inkml:trace contextRef="#ctx0" brushRef="#br0" timeOffset="51955.9717">15827 1294 8256,'0'0'4773,"0"0"129,0 0 129,0 0-3612,0 0 0,0 0-516,0 0-387,51 23 0,-51-23-129,0 0 0,0 0 0,0 0-516,53-21-129,-53 21 387,0 0 129,36 60-258,-30-18 129,-3-1-129,-3 7 0,-1-11 0,-10 6 387,0-12-387,-1-6 0,-3-21 129,2 0 0,13-4-129,-14-18 0,14 18 129,0 0 0,14-49 516,-14 49-387,0 0-258,70-41-387,-70 41 387,60-11-387,-27 11-1161,-21 0-3354,3 8-645,-15-8 0,0 0-258</inkml:trace>
  <inkml:trace contextRef="#ctx0" brushRef="#br0" timeOffset="53522.0613">14668 1495 10836,'10'-15'4644,"-10"15"387,9 17-258,-9 14-3483,8 5-129,-7-2-1032,5 10 516,-2-5-774,2-3 516,3 6-516,-4-12-129,7-8-1290,-12-22-3225,14 10-129,-14-10-387,19-10-258</inkml:trace>
  <inkml:trace contextRef="#ctx0" brushRef="#br0" timeOffset="53664.0694">14794 1656 12384,'-26'-9'5547,"4"11"-387,3 15-129,-12-2-3870,3 2-645,-2 7-645,-3-16-129,17-7-3870,-6 3-1032,22-4-258,-6-12-129</inkml:trace>
  <inkml:trace contextRef="#ctx0" brushRef="#br0" timeOffset="53933.0848">14855 1325 11223,'0'0'5547,"0"0"-387,0 0-516,43 56-1806,-43-56-2193,6 61 129,-5-25-516,-1-36-387,7 33-129,0-16-129,8-8 774,4-7-516,-19-2-387,0 0-645,63-51-903,-63 51-2193,51-57-516,-51 57 0,29-79-774</inkml:trace>
  <inkml:trace contextRef="#ctx0" brushRef="#br0" timeOffset="54077.093">15102 1223 10707,'0'0'4773,"0"0"0,-33 84-129,33-27-2193,-4 8-1290,4 0-129,0 0-774,4-7-129,11-4-3096,-4-6-1677,6-14-645,1-11-387,2-7-516</inkml:trace>
  <inkml:trace contextRef="#ctx0" brushRef="#br0" timeOffset="54830.1361">16671 1977 12255,'10'-16'5418,"0"23"-129,-3 15-516,-7 5-4128,3 9-129,-2 8-387,2 5 0,1 6-258,0 1-516,4-4 129,-4-18-1290,13 4-3225,-7-18-387,7-5-129,-5-15-903</inkml:trace>
  <inkml:trace contextRef="#ctx0" brushRef="#br0" timeOffset="54982.1448">16822 2201 12255,'-11'-25'5934,"-13"7"-645,10 19-258,-9 7-4257,2 0-387,-5 1-387,-4-6-903,10 8-2967,-8-11-1161,14 3-387,-2-3-129</inkml:trace>
  <inkml:trace contextRef="#ctx0" brushRef="#br0" timeOffset="55308.1634">17085 1764 13029,'29'-4'5805,"-16"15"-774,4 20-129,-7 17-3483,3 3-1032,-6-1-129,-1 4-258,-2 1 0,-1-4-387,3 2 0,-5-14-645,14 3-3870,-7-23-774,9-1 129,-3-13-1032</inkml:trace>
  <inkml:trace contextRef="#ctx0" brushRef="#br0" timeOffset="55648.1829">17356 1781 14448,'12'-1'5547,"4"15"-129,-12 5-387,7 2-5031,-11 16 129,3 7-129,-3 0-129,1 4-258,2-3 258,3 1 0,0-10 0,5-7 258,-2-8 0,-1-4-129,-8-17 129,0 0-129,0 0 0,0-7 0,-12-3 129,-7 0-129,-5-2-129,-1-7 258,-3 9-129,1 0-129,4 4 0,1 3-516,22 3-2709,-18-8-1677,18 8-258,0 0-258,19 0-645</inkml:trace>
  <inkml:trace contextRef="#ctx0" brushRef="#br0" timeOffset="55957.2006">17533 2064 12384,'33'16'5289,"-18"-9"0,8 7-387,-1-9-4386,-5 6-129,-5 3-129,-5 2-129,-3 1 0,-4 3 0,-4-3-129,-5 3 129,-2-2-129,-3-4 129,1-6-129,-1-8 0,14 0 129,-14-4-129,14 4-129,1-20-129,15 8-258,-1-9-774,25 6-3483,-6 0-387,13 1-387,-3-6-129</inkml:trace>
  <inkml:trace contextRef="#ctx0" brushRef="#br0" timeOffset="56264.2181">18071 1744 13545,'-12'0'5418,"0"16"-645,-9 8 0,3 5-4515,-4 11 129,6 5-258,1-1-129,8-1 0,7-5-129,10-6 258,12-7 0,9-11-129,4-12 0,2-6 0,0-13 129,-4-5-258,-6-8 387,-9-6-387,-11 1 258,-7-9 129,-16 10-258,-11 5 258,-9 12-258,-11 0-387,3 17-3096,-16 6-1419,5 12-516,0 18-387,12 5-516</inkml:trace>
  <inkml:trace contextRef="#ctx0" brushRef="#br0" timeOffset="60483.4595">16836 1881 4257,'0'0'4773,"0"0"-387,0 0 0,0 10-2580,0-10-258,0 0-387,0 0-258,0 0 0,13-4-129,-13 4 129,11-13-258,-11 13-387,16-10 0,-16 10 0,22 13-387,-12 8 0,-1 6 0,-2 7-129,-3 7 0,-3 5 0,-1 2 129,-3-2-129,-6-2 258,3-3 0,-4-9-516,1-2 387,2-12-516,7-18 516,-11 12 129,11-12-129,0 0 129,1-12 0,8 1 774,1 0-645,6 1 387,2 7-387,4 3-129,2 4 129,0 7-645,2 1 387,-6-6-1419,2 8-2967,-11-3-645,-11-11-129,0 0-774</inkml:trace>
  <inkml:trace contextRef="#ctx0" brushRef="#br0" timeOffset="61663.527">11842 2181 4902,'2'-31'4902,"7"12"-129,0 6-387,3-3-2967,4 11-387,-16 5-129,25 3-516,-15 11-129,4 12 0,-6 14-129,0 7-258,-6 2 129,-2 6-258,-2-5 387,-9-3-387,-6-6 387,0-12-516,-4-17 387,5-9 129,-1-6 0,8-11 0,9-5 0,2-3 0,12 2 129,7 3-258,6 5 129,5 7-129,2 6-903,-6 3-3354,2 6-387,-7 1-516,-1 0-258</inkml:trace>
  <inkml:trace contextRef="#ctx0" brushRef="#br0" timeOffset="63936.657">20313 3912 12384,'52'23'5676,"-27"-24"-129,7-4-387,-10-18-4386,-2-5-129,-15-12-258,-5-4-129,-12-3 0,-14 6-129,-12 9-129,-13 17 258,-9 17-258,-10 26-129,0 24 129,-1 18 0,6 19 0,7 10 129,11 7-129,13-2 0,15 0 0,13-12 258,9-11-129,17-11 0,9-13 0,11-11 0,5-10-129,4-11 0,6-13 129,-2-8-387,-4-4-129,-8-9-516,2 6-2580,-25-18-2322,3 6 129,-9-7-774,-2 2-258</inkml:trace>
  <inkml:trace contextRef="#ctx0" brushRef="#br0" timeOffset="64157.6696">20567 4495 14061,'23'52'5676,"-12"-24"-258,-3-12-258,-1 6-5160,-3-7-258,-4-21-3225,4-6-1935,-4-16-129,3-4-516,-3-12-258</inkml:trace>
  <inkml:trace contextRef="#ctx0" brushRef="#br0" timeOffset="64274.6763">20626 4282 12126,'-7'-15'5805,"-5"12"-258,12 3-258,-8 16-4644,-5-16-3354,13 0-2451,-17-1-258,17 1-645,-13-15-516</inkml:trace>
  <inkml:trace contextRef="#ctx0" brushRef="#br0" timeOffset="66318.7932">22073 4230 11223,'-13'4'5805,"13"-4"-387,0 0-258,21 5-4128,-8-5-258,9 0-258,5-4 0,10 2-129,6-3-129,9-2 129,5-3-129,5 1 0,2-1 0,-1 3 0,-3 2-129,-4 5 1,-10-7-130,-8 3 0,-11 3 0,-6 1 0,-11-2 0,-10 2 0,7 6 0,-7-6 0,-11 15 0,-2-5 0,2 2 0,-1 0 0,2 2 0,0-1 0,10-13 0,-3 19 0,3-19 0,7 9 0,-7-9 0,23 0 0,-8-2 0,1-8 0,-1-1 0,-1-4 0,-2-5 0,-5-3 0,0 3 0,-7 2 0,-4 0 0,-8 3 0,-1 2 0,-5 2 0,3 6 0,-3 2-130,5 2-257,-1-8-516,14 15-1677,0-6-2193,0 0-774,7-9-516,13 9-387</inkml:trace>
  <inkml:trace contextRef="#ctx0" brushRef="#br0" timeOffset="73483.203">21361 4113 11739,'17'0'5547,"-17"0"-129,13-3-258,-13 3-4257,0 0-258,-8 0-258,-6 1-129,-1 0-129,-4 0 0,-2 0 0,2 6 0,0-6-258,4-1-129,3 2-387,-1-8-1161,13 6-3225,0 0-258,10-5-645,-2-8-258</inkml:trace>
  <inkml:trace contextRef="#ctx0" brushRef="#br0" timeOffset="73759.2188">21567 3809 10965,'38'5'5676,"-21"15"-774,-11-4 129,1 14-4128,-7 2-387,0 3-129,-6 2-129,-2-5 0,-1 1-258,4-5 258,4-5-129,2-3 0,13-9-258,3-5-129,10-5-258,-4-5-645,13 1-2322,-11-21-1548,4-4-516,-12-14-258,0 1 0</inkml:trace>
  <inkml:trace contextRef="#ctx0" brushRef="#br0" timeOffset="73932.2287">21781 3752 11094,'-27'12'5547,"18"29"-516,-7 6 129,16 26-3741,-14 3-516,7 12-516,-2-4 0,4-2-258,3-12-129,0-13-258,2-10-258,0-27-2451,18-3-2193,-18-17-129,26-5-645,-12-20-516</inkml:trace>
  <inkml:trace contextRef="#ctx0" brushRef="#br0" timeOffset="74349.2525">23452 3708 11868,'30'83'5676,"-17"-37"-516,1 12-258,-4-5-4902,-7-8-645,10 12-2709,-12-26-1548,7-3-516,-4-17-258,11-3-387</inkml:trace>
  <inkml:trace contextRef="#ctx0" brushRef="#br0" timeOffset="74486.2604">23623 4007 10836,'-16'-27'5418,"-3"17"-129,0 10-258,-8-6-4257,4 6-387,-4 0-903,-10-5-3225,21 5-1290,-1 0-387,17 0-645</inkml:trace>
  <inkml:trace contextRef="#ctx0" brushRef="#br0" timeOffset="74745.2752">23821 3567 10191,'26'25'5676,"-20"4"-387,-6 0-129,-1 13-4128,-9 3-516,1 6 0,-4-1-387,5-3 0,0-3 0,6-6-129,4-6-258,7-14 0,12 0-774,-2-23-2322,16 5-1677,-1-17-387,7-5-387,-3-16-258</inkml:trace>
  <inkml:trace contextRef="#ctx0" brushRef="#br0" timeOffset="74931.2858">24131 3616 11223,'-12'0'5676,"-5"18"-516,6 27 0,-8 4-4257,5 15-258,-7 7-129,5 4-258,2 5-129,5-2 0,7-6-258,2-11-129,10-2-1032,-10-24-2709,17 4-1161,-6-15-645,5-10-516</inkml:trace>
  <inkml:trace contextRef="#ctx0" brushRef="#br0" timeOffset="75727.3314">20016 5637 9030,'-40'40'6063,"20"-1"-645,-5 6 129,7 15-4386,-3 0-516,3 11-129,5 1 0,5-1-258,6-7 129,3-3-258,12-6 0,10-10 0,9-13 129,8-13-258,4-15 129,7-13-129,1-22 129,-3-16 0,-7-17-129,-9-8 129,-12-10 0,-15-5 0,-9-1-129,-15 9 0,-15 16 0,-4 11 129,-5 17-129,1 15 0,2 20-387,2 8-258,16 30-2193,-10-13-1935,26 11-903,3-7-774,10 2-258</inkml:trace>
  <inkml:trace contextRef="#ctx0" brushRef="#br0" timeOffset="75933.3431">20545 6218 11868,'30'106'5934,"-26"-75"-129,6-7-516,-10-11-5289,0-13-774,0-17-3354,-5-19-1290,1 1-645,1-8-516</inkml:trace>
  <inkml:trace contextRef="#ctx0" brushRef="#br0" timeOffset="76076.3513">20520 6007 12513,'-14'-15'6321,"14"15"-387,0 0-516,0 0-5160,0 0-516,0 0-2451,-7-19-2064,7 7-1032,0-3-645,7 1-516</inkml:trace>
  <inkml:trace contextRef="#ctx0" brushRef="#br0" timeOffset="76812.3934">21356 5762 7482,'6'-14'5676,"-6"-1"-258,0 15-258,0 0-3870,-4-13-387,4 13 0,0 0-258,0 0 0,-15 0 0,15 0-129,-15 16-129,7 9 0,-6 0-129,3 12-129,-2 6 0,4 6 0,-1 4 0,10 7-129,0-6 129,7-1-258,10-6 258,3-5-129,9-14 0,5-8 0,7-12 0,2-10 0,3-16 0,-3-10 129,-3-10-129,-5-10 129,-13-3-129,-9-11 129,-13-3-129,-12 0 129,-11 7-129,-10 4-258,-5 16-129,-5-1-258,8 29-1935,-18-2-2064,21 21-1161,-1 10-387,12 7-516</inkml:trace>
  <inkml:trace contextRef="#ctx0" brushRef="#br0" timeOffset="77095.4096">21628 5596 9030,'-35'111'5418,"7"-34"-129,-2 8-645,-1 1-4257,-2-3-774,8 3-1677,-3-19-2967,11-12-387,5-18-516,9-16 129</inkml:trace>
  <inkml:trace contextRef="#ctx0" brushRef="#br0" timeOffset="77848.4527">21926 5914 9546,'0'22'6063,"0"-22"-387,4 22-129,-4-22-4257,3 12-645,-3-12 0,18-9-258,-3-3-129,11-1 0,4-3 0,10 2-129,7-1 0,10-6 0,2 8 0,4 5 0,-4 0 0,0 0 0,-7 3 0,-8 0 0,-8 1 0,-8 4-129,-14 4 129,-14-4-258,0 22 129,-12-5 0,-8 4 0,0 1 0,-4 2-129,0-4 258,2-3-129,9-5 0,13-12 129,0 0-129,0 0 0,9-5 129,14-17-129,1-4 0,2 1 0,-1-6 0,-2-3 0,-4-1 129,-10 1-129,-5 4-129,-4 11 129,-12 1-129,-5 3 0,-2 6-258,-6 9-129,-2 0-258,11 17-2064,-15-14-2064,23 9-774,8-12-774,0 14-258</inkml:trace>
  <inkml:trace contextRef="#ctx0" brushRef="#br0" timeOffset="78123.4684">23151 5591 11223,'14'41'5934,"-28"-17"-516,-10-10-258,-4 4-4773,-8-7-129,-4-1-258,2-2-258,0-7-387,20 9-2709,-1-13-1806,19 3-516,5-16-258,18 4-645</inkml:trace>
  <inkml:trace contextRef="#ctx0" brushRef="#br0" timeOffset="78492.4895">23331 5378 10062,'30'1'5676,"-10"-1"-516,-3-4 0,5 4-4644,0-7-129,3 2-129,-3 5 0,4 20-129,-3 9 129,-1 16-258,-12 14 258,-5 10-129,-5 9 0,-12 2-129,-7-3 0,-6-11 0,-5-13 0,0-14 0,3-15 129,7-17-129,9-9 258,10-12-129,5-7 258,16-2-129,10 3 0,8 1-129,10 2 0,2 8-129,2 8-258,-4 1-258,-1 12-2064,-21-7-2451,-2 5-645,-12-5-516,-12-5-516</inkml:trace>
  <inkml:trace contextRef="#ctx0" brushRef="#br0" timeOffset="86287.9354">19527 6845 7482,'0'-38'5805,"-11"17"-258,1 6-387,-10-2-3999,1 10-258,-12 5-258,1 8-129,-2 9 0,3 11-129,-1 9-129,9 3 129,6 8 0,7 1-129,7-3 0,4-6-129,12-4 0,7-5 0,1-12 0,4-8-129,1-6-258,-2-3-129,1 0-516,-19-15-3612,10 12-1032,-18 3-258,19-17-903</inkml:trace>
  <inkml:trace contextRef="#ctx0" brushRef="#br0" timeOffset="86614.9541">19673 7080 10449,'35'52'6063,"-24"-34"-516,0 3-516,-3-4-5547,-15-17-4386,7 0-516,-17-29-387,9-5-516</inkml:trace>
  <inkml:trace contextRef="#ctx0" brushRef="#br0" timeOffset="86743.9615">19669 6870 11739,'20'32'5676,"-13"-14"-516,-7-18-1806,3 18-8514,-3-18-258,-10 0-645,-2-2-645</inkml:trace>
  <inkml:trace contextRef="#ctx0" brushRef="#br0" timeOffset="88067.0371">19635 7608 10320,'-5'-18'5934,"5"18"-129,0 0-387,0 0-4515,0 0-129,0 0-258,-3 16-129,1 6 0,-1 6-129,2 7 0,-3 9 0,4 6 0,0 7 0,0 5-129,0 4 129,0 6-129,5 4-129,-1 2 129,1 5-129,0 2 129,1 2-129,1 5 0,-1 1 0,2 0 0,-1-1 0,2 2 0,-2-10 0,2 2 0,-4-7 129,5-8-129,-3-2 0,-3-5 130,4-4-130,-3-4 0,1 0 0,-2-1 0,3 1 0,-2-4 0,0 5 0,4 1 0,-2-8 0,1 9 0,-1-3 0,2-6 0,-2 0 0,0-1 0,-2-5 0,0-6 0,-2 2 0,-3-7 0,0 0 0,0-1 0,0-1 0,0 0 0,0-1 0,0-1 0,0-1 0,0 0 0,0 2 0,0-2 0,0 3 0,3 4 0,1-3 0,-3 3 0,3 2 0,-2-4 0,2-4 0,-2 1 0,-1-8 0,3-8 0,-4 1 0,0-15 0,3 11 0,-3-11 0,0 0 0,0 0 0,0 0 0,9-7 0,-2-4 0,1-4 0,4-2 0,1-1 0,2-6 0,1 3 0,-1-1 0,1-5 0,-4 6 0,0 4 0,-3 4 0,-1 1 0,-8 12 0,0 0 0,9-11 0,-9 11 0,0 0 0,0 11 0,0 1 0,0 4 0,0-2 0,-1 1 0,1 2 0,0 4 0,0-5 0,1-1 0,1 2 0,-2-17 0,2 24 0,-2-24 0,0 19 0,0-19 0,0 0 0,-5 10 0,5-10 0,-12-10 0,5-2 0,-6 3 0,2-8 0,-5 2 0,-3-6 0,0-1 0,-6 5 0,-1 1 0,2 2 0,-1-4 0,-3 7 0,2-6 0,4 6-1807,-14-23-2063,22 7-2193,0-12-387,4-7-516,1-14-129</inkml:trace>
  <inkml:trace contextRef="#ctx0" brushRef="#br0" timeOffset="89313.1084">21020 6700 9804,'0'0'5934,"-21"13"-516,4 8 0,-12 4-5031,5 6 0,-3 4-129,7 3 0,6 3-129,8 0 0,11-4-129,16-8 258,9-6-129,5-10-129,7-8 258,-2-5-258,-2-12 0,-4-12 0,-9-3 0,-14-6 0,-9-4 0,-8 0 0,-18 1-129,-8 5-387,-2 16-903,-17-2-3999,9 12 0,0 4-645,8 4-516</inkml:trace>
  <inkml:trace contextRef="#ctx0" brushRef="#br0" timeOffset="93215.3316">21436 7120 9546,'12'4'6192,"-12"-4"-516,17 13 0,-4-1-4644,-13-12-258,20 17-129,-12-5-258,0 5 0,-2-3 0,-6-14-258,12 24 129,-9-13 0,-3-11-129,5 17 258,-5-17-129,0 0 0,0 0-129,0 0 0,0 0 1,0 0-130,0 0 0,8 13 0,-8-13 0,9 15 0,-9-15 0,7 15 0,-7-15 0,6 16 0,-6-16 0,0 0 0,0 0 0,0 0 0,10 8 0,-10-8 0,0 0 0,0 0 0,0 0 0,0 0 0,0 0 0,0 0 0,0 0 0,0 0 0,7 12 0,-7-12 0,0 0 0,0 0 0,1 14 0,-1-14 0,0 0 0,0 0 0,0 0 0,0 0 0,0 0 0,0 0 0,-3 13 0,3-13 0,0 14 0,0-14 0,0 0 0,0 0 0,0 14 0,0-14 0,0 0 0,0 0 0,0 0 0,0 0 0,0 11 0,0-11 0,0 0 0,0 0 0,0 0 0,0 0 0,0 0 0,0 0 0,0 0 0,0 0 0,0 0 0,0 0 0,0 0 0,0 0 0,0 0 0,0 0 0,0 0 0,0 0 0,0 0 0,0 0 0,0 0 0,7 3 0,-7-3 0,0 0 0,0 0 0,0 0 0,0 0 0,1 11 0,-1-11 0,0 13 0,0-13 0,-8 20 0,1-9 0,7-11 0,-14 15 0,5-4 0,9-11 0,-15 13 0,15-13 0,-13 13 0,13-13 0,-9 16 0,9-16 0,-9 12 0,9-12 0,-8 10 0,8-10 0,0 0 0,-10 11 0,10-11 0,0 0 0,0 0 0,0 0 0,0 0 0,0 0 0,0 0 0,-8 12 0,8-12 0,0 0 0,0 0 0,0 0 0,0 0 0,0 0 0,-1 13 0,1-13 0,0 0 0,0 0 0,-2 12 0,2-12 0,-4 14 0,1 1 0,2 2 0,-2 4 0,1 6 0,0 5 0,2 6 0,0 3 0,0 13 0,0 3-130,0 3 130,0 9 0,2-3 130,1 3-130,0 3 0,0 2 0,0-2 0,1-4 0,0 0-130,-1 2 130,1-1 0,0 7 0,-1-3 0,-1 1 0,-1-4 0,1 2 0,-1-1 0,2-3 0,-2-1 0,1-6 130,1 0-130,0 2-130,3-2 260,2 4-130,2 0 0,-2 2 0,3 4 0,1 0 0,5-2 0,-3-1 0,1 4 0,-1-1 0,0 4 0,1-2 0,-2-3 0,0 4 0,-2-4 0,0 3 0,-1-5-130,1-1 130,-1-4 0,-3 4 0,3 4 0,-4-1 0,3-1 0,-1 2 0,-3 0 0,1-1 0,-1-2 0,1-2 130,-1-11-260,-2 3 130,0 0 0,0-4 0,-1-2 0,-1-3 130,0 2-260,-1-2 130,0-2 0,0 2 0,0-6 0,0-2 0,0-2 130,0-3-260,0-5 260,0-3-130,0-4 0,0 0 0,1 0 0,0-5 0,3 6 0,-4-1 0,0 5 0,0 0 0,1 3 0,-1-1 0,0-2 0,0 0 0,0-1 0,0-3 0,0-7 0,0 3 0,1-1 0,0-1 0,0 4 0,-1-3 0,2-2 0,-2 0 0,0 7 0,0-8 0,0 1 0,0-5 0,0 0 0,0-1 0,0-12 0,0 13 0,0-13 0,0 0 0,0 0 0,9 0-130,-9 0 130,17-18 0,-4 1 0,5-1-129,1-4 129,2-2 0,4-5 0,0 3-129,-2 0 129,-1 6 129,-3-1-129,-4 8-129,-2 1 129,-13 12 0,0 0-129,0 0 129,0 0 0,-8 15 0,-8 5-129,-3 3 129,-3 1 0,0 6 0,-1 3 0,-1-1 0,2-1 0,4-2 129,1-7-129,-1 2 0,0-4 0,1-6 0,-1-3 129,0-10-129,0-1 0,-3 0-129,-1-12 129,-1-11 0,-3-5 0,1-10 0,-2-8 0,-2-3 0,1-5-258,4-1-258,-8-8-1161,14 22-1935,-15-9-2322,10 6-387,-4 7-387,4-1-515</inkml:trace>
  <inkml:trace contextRef="#ctx0" brushRef="#br0" timeOffset="94095.382">19956 8424 9159,'11'-17'6192,"-1"-4"-645,-10 21 129,-28 0-4644,12 17-258,-10 4-387,0 6 0,2 7 129,3 3-258,7 7-129,11-3 129,4-3 0,19-5-258,8-5 258,11-3 0,5-10-387,1-8 0,2-7-387,-8-6-516,8-2-3225,-27-21-1290,-3 0-516,-15-13-645</inkml:trace>
  <inkml:trace contextRef="#ctx0" brushRef="#br0" timeOffset="94847.425">21939 8964 8901,'7'-10'5547,"-7"10"-129,-12 9-258,-6 6-4773,0 7-129,-4 2 0,5 9 0,4 7-129,10-2 129,3-6 0,12 0 129,11-9 129,9-5-129,-2-12 0,4-6 129,-7-16-258,-2-6 129,-15-9-258,-8-6-129,-7 1-387,-25-17-1806,-4 19-3483,-15 0 0,-3 10-645,-8-2-516</inkml:trace>
  <inkml:trace contextRef="#ctx0" brushRef="#br0" timeOffset="96679.5298">22568 7415 6837,'133'17'5418,"-59"1"-387,0 3-258,5 8-4386,-5 14 0,-7-1 129,-1 11-258,-18 6 129,-6 2 0,-18 5 129,-13 2-129,-14-8-129,-17 3-129,-14 0 0,-9-5 0,-8 0 0,-3 0-129,-3 0 0,3 6-129,5 5 258,6 1-129,8 1 129,6 3-129,6 3 0,7-1 129,10-6 0,5-2 129,2-7-258,11-2 129,3-7 129,6-6 0,-1-12-129,1-6 129,-4-8-258,0-5 129,-4-11 0,-13-4-258,7-7 0,-7-4 0,0 11 0,-21-15 0,3 10 0,1 2 0,-4 6 129,-2 11-129,2 6 129,5 12 0,5 8 0,4 9-129,7 14 129,4 4 0,12 13 129,8 7 0,3 8-258,4 6 258,3 6 0,3 6 129,-3-4-129,-2 4 129,-7-6-129,-4-5 258,-11-10-129,-7-12 0,-6-10-129,-16-19 0,-10-13 0,-9-13-129,-3-13-129,-6-12-258,2-7-645,-13-18-3870,18-1-645,6-8-516,14-4-516</inkml:trace>
  <inkml:trace contextRef="#ctx0" brushRef="#br0" timeOffset="97646.5851">23006 8817 9159,'24'28'5934,"-14"13"-516,-2 2-129,0 9-4773,-4 2-387,2-4 129,-5-1-387,0-14 129,1-10-129,-2-25 0,0 0 129,18-10-129,-9-21 0,2-6 0,1-6 129,2-1-129,-3 1 129,0 6 129,1 9-129,-3 10 0,-9 18 0,18 0 129,-12 22-129,3 11 129,-1 3-129,3 3 0,1-7 0,3 0 129,0-14-129,6-10 0,-2-13 0,6-16-129,-2-11 258,0-2-258,-1-5 129,-1 0 0,-4 1 0,-4 9 0,-1 5 129,-4 9-129,-8 15 129,0 0-129,6 17 258,-6 9-258,-1 5 0,-3 4 129,3 2-129,1 1 0,0-5 0,5-5-129,7-6 129,6-10-129,5-7 129,0-5 0,3-5 129,0-7-129,-1-8 0,0 1 0,-3 0 129,-5-4-129,-3 7 0,-3 2-129,-11 14 129,10-11 0,-10 11 0,0 0 0,0 8-129,0 7 258,0-1-258,0 5 258,0 1-129,5-3 0,3 0 129,0-1-129,2-3 129,2-5-129,0-4 0,0-4 0,1-4 0,-2-9 0,-2-3 0,-5-5-129,-2-4 129,-2 0 0,-12-3 0,-6 0-129,-2 9-258,-8-10-645,11 12-4128,-9 2-129,6 10-387,6-1-387</inkml:trace>
  <inkml:trace contextRef="#ctx0" brushRef="#br0" timeOffset="98099.611">23932 8821 8643,'17'44'5547,"-12"-11"-129,-2 4-387,-3-1-4644,0 3 0,0-10-258,0 0-129,3-10 0,6-5 0,6-10-129,7-4 129,5-3 0,4-5 0,4 1 0,4 1 0,-2-1 0,-1 5 129,-3 2-129,-5 0 0,-5 0 0,-4-4 0,-6-11 129,-6-5-129,-6-3-129,-1-9 0,-9-4 129,-5 0-129,-3 4 0,1 6 129,-1 17-129,0 9 129,6 9 0,1 17 0,9 12 0,1 8 258,1 3-258,8 2 0,1 2-387,-8-17-1548,4 6-3096,-6-6 0,-6-9-645,-8-4-129</inkml:trace>
  <inkml:trace contextRef="#ctx0" brushRef="#br0" timeOffset="98487.6332">23549 9903 8127,'14'-27'5676,"-14"27"-387,-11 0-387,-6 5-4128,-1 16-258,-2 3-258,-1 6 0,1 1 0,9 5-129,6-2 129,5 0 0,8 0 129,7-3-129,3-2 0,1 1 0,-5-2-129,-6 0 0,-8-5 0,-5-3-258,-13-5-258,-12-11-387,6 0-3870,-14-11-774,5-11-516,2-9-387</inkml:trace>
  <inkml:trace contextRef="#ctx0" brushRef="#br0" timeOffset="98707.6458">23725 9607 10062,'18'83'5805,"-11"-23"-516,-4 12-129,-3 7-5031,0 5-516,0-4-516,7 11-1806,-1-22-2451,5-9-387,2-17-516,5-18 388</inkml:trace>
  <inkml:trace contextRef="#ctx0" brushRef="#br0" timeOffset="98852.6541">23879 10031 5934,'-51'-54'6192,"16"39"-516,2 14-387,-8-9-2193,4 10-3999,-1 17-4128,4 0-516,13 4-258,9-2-516</inkml:trace>
  <inkml:trace contextRef="#ctx0" brushRef="#br0" timeOffset="99212.6746">24034 10033 8643,'-18'5'5805,"-4"6"-516,-2 5 0,2-2-5031,0 10 129,-5-2-258,7 4-129,5-1 0,10-6 0,5-2 0,12-7 0,4-7 0,5-4-129,1-9 129,-3-7-129,-1-4 129,-6 0 0,-3 1 0,-7 5 0,-2 15 0,0 0 0,0 0 129,0 15-129,0 5 0,3 1-129,6 1-387,-9-22-1806,22 15-2709,-2-18-258,0-14-645,1-16 0</inkml:trace>
  <inkml:trace contextRef="#ctx0" brushRef="#br0" timeOffset="99586.696">24101 9485 8385,'10'4'6063,"3"32"-516,0 13 0,2 16-4515,-5 7-645,1 6 0,-4 0-258,-2-1 0,1-13 129,1-7-258,-2-12 129,-1-11-129,1-14 129,-5-20 0,0 0-129,15-9 0,-9-11 0,1 0-258,1-4 258,3 2 0,2 6 0,4 10 129,1 6 0,0 7 0,-3 15 0,-2 3 129,-6 13-129,-5-3-129,-2-2 129,-13-6-129,-8-10-129,-6-12-129,-2-5-387,-12-32-2580,9-4-2064,2-10-387,10-2-387,6-6-516</inkml:trace>
  <inkml:trace contextRef="#ctx0" brushRef="#br0" timeOffset="99963.7176">24430 9532 10836,'10'46'5934,"-10"-17"-387,0 9-258,-5 3-4515,3 4-516,-3 1-129,3 2-129,2 3-129,9 2 0,10-8 129,7-8 0,5-8-129,7-9-129,-2-14 258,2-6 0,-7-16 0,-7-6 0,-10-6-129,-9-2 129,-5 4 0,-15 1 129,-3 13-129,-4 7-129,-2 8 129,8 14 0,4 11 129,6 7-129,7 3-129,16 0 0,6-1-258,3-12-645,13-4-4128,-12-14-129,1-7-645,-9-12-258</inkml:trace>
  <inkml:trace contextRef="#ctx0" brushRef="#br0" timeOffset="100676.7584">23919 9057 4773,'-3'40'5934,"3"-16"-645,0 3-129,0-7-3354,8 18-774,-8-12-258,2 0-645,0-3-774,-8-5-3999,6-7-516,0-11-387,0 0-645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7:11:26.11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18693 2005 12513,'13'2'5934,"7"32"-645,-14-11 0,8 2-4386,-12 0-258,1 3-129,-3-8-258,0 2-129,-1-12 0,1-10 0,0 0 0,-12-3-129,10-19-129,-1-1-129,2-2-129,-2-2-129,3 13-258,-4-9-516,4 23-3870,0-11-129,0 11-387,-10 0 129</inkml:trace>
  <inkml:trace contextRef="#ctx0" brushRef="#br0" timeOffset="133.0076">18630 1794 14835,'-4'-71'5676,"4"46"-129,0 25-387,0 0-4515,9-10-774,4 11-4644,-13-1-645,0 0 129,0 0-774</inkml:trace>
  <inkml:trace contextRef="#ctx0" brushRef="#br0" timeOffset="665.038">19263 1705 14577,'12'25'5547,"1"15"-258,-9 19-129,9 13-4386,-7 16-387,2 3-645,-2 0 258,-3 2-387,-1-16 258,-2-15-387,0-23 387,-4-22-516,4-17 258,-14-29 129,7-15-516,-6-18 258,5-12-129,-6-5 516,7-3-129,0-2 903,2 4-258,5 6 387,0 11 129,9 2 258,4 4-258,-13 57-129,49-76-257,-49 76-517,67-35 0,-30 38 0,0 11 0,-5 23 0,-4 23 0,-11 3 0,-11 6 0,-11 7-517,-17-9-386,-15-15-129,-3-6-1419,-16-28-2838,7-13-258,-5-21-129,13-18-387</inkml:trace>
  <inkml:trace contextRef="#ctx0" brushRef="#br0" timeOffset="1476.0844">19597 1047 14061,'0'0'6063,"55"95"-129,-55-23-774,0 27-4128,-2 5-903,-1 17 259,1 0-388,-1 1-130,-2-8-257,5-15 129,0-23-129,0-23 0,0-21 387,0-32-129,0 0 0,5-37 129,2-4 0,1-5 129,8-9-129,0-4 387,3 11-258,2 14 258,0 8-129,1 17-258,0 9 0,-2 16-129,-1 19 129,-3 13-258,0 2 129,-5 6-129,0-8 129,-4-1-129,-3-7 129,0-17-129,2-7 129,-6-16-258,19-2 0,-6-20-258,8-5 129,-1-4-129,7-6 0,-3 1 0,5 2 129,-4 1 258,2 3 0,-4 6 258,-3 5-129,-4-2 387,-4 5 0,-1 7 387,-7-8-258,0 2 0,-8 3 258,4 12-129,-30-9 129,8 12-129,-7 13-129,0-1-387,-2 13 129,3 6-129,6 2 0,4 0-129,12-1 129,6-4-258,10-10 258,11-8 0,6-7-129,0-8 0,3-14 129,0-6-129,-4-9 0,-7-4 387,-6-5-258,-6 8 129,-7 8 0,-2 2 129,-7 11-129,-2 8-129,0 11 129,1 14-387,5 11 258,3 6-258,2-3 0,5 3-645,15 2-2580,-4-16-1290,12-2-516,-3-16-129,8 3-774</inkml:trace>
  <inkml:trace contextRef="#ctx0" brushRef="#br0" timeOffset="2060.1178">20466 1688 15093,'0'-19'5289,"-10"9"0,4 16-258,-8 2-4902,-4 11 0,2 3-258,-2 6-258,8 6 258,3-1-258,7-7 129,2 6-129,13-5 387,4 4-129,2-11 129,2 1 258,-1 1-129,-4 4 0,-2 0 0,-7 1 0,-4-2-129,-5 0 0,-7 0 0,-5-7-129,-4-3 0,-1-6 258,-1-7-129,0-2 129,4-2 0,7-10 0,3 2 0,4-2 0,6 0 0,12 5-129,7-3 0,5-2 129,7 5-129,6-1 0,1-2 258,2-7-387,-4-11 129,-6 0 0,-6-1 129,-6 1 129,-12-4-258,-9-4-129,-7 14-129,-15 5 516,-5 12-258,-4 5 0,0 5 0,1 10-258,4 9 258,7 10 129,8-5-258,8 9 0,7-3 0,13-4 129,7 1-258,4-13-258,12-2-1419,-6-17-2838,9 0-387,-5-20 0,8-1-774</inkml:trace>
  <inkml:trace contextRef="#ctx0" brushRef="#br0" timeOffset="2657.152">21738 1957 12255,'2'-42'5289,"-17"19"129,-4 12-129,-22 6-3999,3 5-387,-10 12-258,1 10-516,1 7 129,4 0-129,14 9 129,6 4-387,16-2 258,6-2-129,13-19 129,12-5-129,9-4 0,7-10 0,5-17 0,4-19-129,0-16 129,-4-7 258,-5-7-258,-7-14 129,-13-16 0,-6-4 259,-11 14-388,-4 15 0,-9 11 0,9 60-130,-30-70 260,12 70-130,2 29 0,4 34 0,3 14 0,5 9 0,4 5 0,5 15 0,9-7 0,7 1 0,4-14 0,1-18-130,3-19-257,-1-11-774,10-15-3741,-18-23-387,6-6-387,-10-23-258</inkml:trace>
  <inkml:trace contextRef="#ctx0" brushRef="#br0" timeOffset="2806.1605">21954 1884 15222,'7'4'5676,"8"20"-129,-6 5-258,9 7-4644,-6-7-903,-7-9-2451,8 14-2580,-2-9-129,10 4-774,-1-14-258</inkml:trace>
  <inkml:trace contextRef="#ctx0" brushRef="#br0" timeOffset="3154.1804">22374 2029 14835,'-3'-18'5418,"-27"2"129,14 11-516,-8 0-4773,-3-2-129,0 7 0,7 12-258,9 9 0,8-1 0,4 1 0,12 4-129,5-8-129,4-2 258,2-5 0,-3-10-129,-2-9 258,-5-3-129,-6-5 129,-4-4 0,-4 5 129,0 16-129,-4-21 129,4 21 129,0 0-258,-9 18 258,9 4-258,4 7 0,10-7-387,-4-10-1290,11 4-3354,-8-12 0,5-4-645,-15-23-129</inkml:trace>
  <inkml:trace contextRef="#ctx0" brushRef="#br0" timeOffset="3266.1868">22147 1678 10320,'-18'-5'129,"17"27"-129,13 14-129,17-2-5160</inkml:trace>
  <inkml:trace contextRef="#ctx0" brushRef="#br0" timeOffset="3669.2099">22775 1993 14190,'-40'-56'5289,"6"32"0,8 21-645,-8-8-3999,5 8-258,2 5-129,8 13-645,7 8 387,10 0 0,4 5-129,13-1 0,5-7 0,3-10 0,1-1 0,-3-7 129,-3-4 0,-4 0 129,-2-8 0,-12 10 0,0 0 129,0 0 129,8 16-129,-8 14 129,-4 6-129,1 8-258,-1 10 258,2-2-387,0-3 387,0-1-516,2-9 387,0-9-516,0-13 258,0-17-129,0 0-645,-14-26-3612,14-5-1032,-4-15 516,4 5-1161</inkml:trace>
  <inkml:trace contextRef="#ctx0" brushRef="#br0" timeOffset="4216.2412">22817 1855 14061,'40'93'5547,"-20"-44"-387,-11-3-129,0 0-4644,-5-6 0,-3-7-258,-1-11-129,0-22-129,0 0 0,0 0 0,12-20 0,0-6 0,3 2 129,4-6-129,5-6 258,4 12-129,2 10 0,5 4 129,-3 10 0,1 2-129,-4 1 0,-3-1 129,-7 8-258,-4-8 0,-15-2 129,0 0-129,4-20 129,-10-1 0,-10 2 0,0 6-129,-5 2 129,-2 6 129,2 5-129,4 7 129,3 13 0,8 11 0,6 4 0,3 5 0,11-5 129,6-2-129,5-4-129,1-12 0,2-5 0,-1-12 0,-4-2 0,-5-14-129,-5-3 0,-6-5 0,-5 1-129,-2 2 0,-3 2-258,-7 2 0,10 17-258,-15-5-258,15 5-258,-2 10-1548,9 14-1935,2 0-387,11 8 0,-3-5 0</inkml:trace>
  <inkml:trace contextRef="#ctx0" brushRef="#br0" timeOffset="4773.273">23429 1952 11481,'23'60'5676,"-12"-24"-774,-2-2 129,4 2-4128,-9-8-387,2-4-258,-2-10-129,-4-14-258,0 0-129,0 0 129,7-7 0,-5-15-129,2 0 0,-1-9 129,3 13 129,2 4 0,-8 14 129,21-7-129,-8 11 258,1 13-129,1 4 0,-2 3 0,-1-6-129,0-5 129,-12-13 0,13 0-129,-10-8 0,1-18 0,-1-4-129,0-2 129,0 4 129,2-2-129,2 9 129,1 5 0,-8 16 129,20 5 0,-10 14-129,1 5 129,-1-1-258,1 5 258,-1-2-258,0 3 0,2-17 0,1-5-258,3-2-258,-2-5-516,17-4-3741,-13-9-129,12 1-516,-6-14-129</inkml:trace>
  <inkml:trace contextRef="#ctx0" brushRef="#br0" timeOffset="5044.2885">24110 1936 10449,'14'-32'5031,"-14"32"0,0 0-387,-22 6-3225,10 8-516,-8 3-129,4 1-516,-4 3 0,9 5 0,2-1 0,6 0 0,3-6 0,13 0 129,3-4-258,2-1 129,2-2 0,-1-1 0,-1-2-129,-5 0-129,-6 4 0,-7 2-258,-6 5-258,-21-11-1935,0 17-2580,-19-2-645,-2 12-258,-13-4-774</inkml:trace>
  <inkml:trace contextRef="#ctx0" brushRef="#br0" timeOffset="6036.3453">21307 3291 12513,'2'-13'5547,"-2"13"-258,0 0-387,-2 6-4515,-6 12-129,-3 3-129,4 8 0,1-3 0,6 3 0,0 0-129,12-9 129,3-5-129,5-6 258,2-9-258,-2-3 0,0-3 0,-1-9 0,-5 1 129,-2 6-129,-12 8 129,14-7 0,-13 14 0,5 12 0,-4 16 129,4 15-129,1 13 129,1 8 129,-2 6-129,1 3 0,-6-7-129,-1-4 129,-4-10-129,-12-18 130,-7-18-259,-5-14 0,-6-9 0,1-9 0,0-11 0,4-2 0,3-5 0,8 2 0,7 6 0,6 5 0,5 14 0,0-17 0,0 17 0,20 0 0,-1 3-775,-19-3-2450,30 0-2451,-17 0 0,9-3-645,-6-13-387</inkml:trace>
  <inkml:trace contextRef="#ctx0" brushRef="#br0" timeOffset="6277.359">21710 3427 14835,'28'5'5805,"-28"-5"-258,17 10-387,-17-10-5160,0 0-903,0 0-4128,-20 4-516,20-4-258,-14 2-516</inkml:trace>
  <inkml:trace contextRef="#ctx0" brushRef="#br0" timeOffset="6404.3663">21710 3427 13545,'12'-15'5289,"-24"-10"-4902,1-2-516,-3-2-5031,6 4-645</inkml:trace>
  <inkml:trace contextRef="#ctx0" brushRef="#br0" timeOffset="6893.3943">21635 3122 15351,'13'-13'5934,"-13"13"-258,14 8-387,-13 5-4772,-1-13-647,-9 18-128,-6-18-1419,8 12-3483,-6-9-645,13-3-129,0 0-387</inkml:trace>
  <inkml:trace contextRef="#ctx0" brushRef="#br0" timeOffset="7612.4354">22160 3326 12126,'-7'-17'5676,"7"17"-387,-11-2-129,11 2-4386,-20 12-129,7 1-387,-4 10 0,0 3-129,0 7 0,5 5 0,4-2-129,8 0-129,3-5 129,10-11-129,10-6 0,5-4 0,3-10 0,0-7-129,-1-12 129,-2-8 0,-8-6 129,-7 0-129,-10-4 0,-7-5-258,-12 13-258,-12-12-1677,2 22-2838,-4-2 129,8 14-645,-3 0-258</inkml:trace>
  <inkml:trace contextRef="#ctx0" brushRef="#br0" timeOffset="7834.4481">22540 3244 12900,'8'38'5805,"-13"-6"-645,-18 1 0,-1 5-4773,-4 2-258,-2-5-387,6 12-774,-6-16-3999,22 11-258,1-17-387,16 1-258</inkml:trace>
  <inkml:trace contextRef="#ctx0" brushRef="#br0" timeOffset="7998.4575">22574 3621 13029,'11'-46'5805,"-21"19"-387,-18-9-129,5 2-4515,-15-2-387,-1 0-258,-2 3-387,0 2-387,13 27-1806,3-13-2709,25 17-258,0 0-387,8 0-516</inkml:trace>
  <inkml:trace contextRef="#ctx0" brushRef="#br0" timeOffset="8223.4704">22701 3402 12255,'4'46'5805,"-1"-14"-387,-3-10-129,3 7-4128,-3-2-774,0-5-387,6 7-774,-6-29-3225,5 16-1290,-5-16-258,9-13-516</inkml:trace>
  <inkml:trace contextRef="#ctx0" brushRef="#br0" timeOffset="8342.4772">22658 3244 10062,'0'0'3225,"0"0"-2967,16 4-258,2 16-4515,7-3-1032</inkml:trace>
  <inkml:trace contextRef="#ctx0" brushRef="#br0" timeOffset="9136.5226">23056 3302 11094,'0'0'5418,"0"0"-516,-10 0 129,-9 0-4644,7 1 129,-3 3-387,3 8 0,-1 2-129,3 3 129,3 0 0,1 4 0,0-6 129,4 4-129,-3-9 0,3 3 0,2-13 129,-4 15-129,4-15 0,-4 15 0,4-15 0,-2 13-129,2-13 129,0 0 129,0 0-258,0 10 258,0-10-129,0 0 0,0 0 0,0 0 0,0 0-129,0 0 129,0 0-129,0 0-129,0 0 258,0 0-129,0 0 0,0 0 0,0 0 129,0 0-129,0 0 129,0 0-129,0 0 0,0 0 129,0 0-129,0 0 0,0 0 0,0 0 129,0 0-129,-1 14-129,1-14 129,0 15 0,0-15 0,0 14 0,0-4-129,0-10 129,9 21-129,-9-21 0,20 12 129,-6-12-129,5-4 129,0-13-129,4-16 129,2-13-129,-2-11 0,-1-11 129,-1-2 0,-2-2 258,-8-1-387,-2 6 0,-1 13 0,-6 16 516,-2 11-387,0 27 258,-14 15-258,3 16-258,1 20 387,-2 10 0,4 11 0,3 6-387,5 4 258,0-6-258,8-9 0,4-10 0,12-5-645,-18-24-3999,19-3-129,-9-20-645,5-5-129</inkml:trace>
  <inkml:trace contextRef="#ctx0" brushRef="#br0" timeOffset="9888.5656">23542 2863 11739,'0'0'5676,"8"46"0,-16 4-516,-4 22-4515,-10 22-258,-4 12-129,0 4 0,-1 0-129,4-13-129,3-8-387,5-17 129,4-22-387,11-11-2967,0-39-1806,0 0 0,14-5-387,4-18-387</inkml:trace>
  <inkml:trace contextRef="#ctx0" brushRef="#br0" timeOffset="10728.6136">23531 3376 12384,'2'66'5676,"-2"-33"-387,0 9-387,0-8-4515,0 7-129,-2-15-129,1-10-129,1-16 129,0 0-129,10 0 0,1-16-129,5-7 129,-1-6 0,3-6 0,1 6 0,0 3 0,0 6 0,-1 10 0,-2 10 0,1 10 0,1 7-129,1 6 129,-1-2 0,5-1 129,-1-3-129,3-12 0,-3-8 0,2-11 0,-3-11-129,-6-4 129,-2-8-129,-7 5 0,-6 5 0,-4 6 0,-8 7 129,-5 12 0,-2 2-129,3 22 129,1 10 0,6 7-129,7 1 129,2 6-129,13-3 129,13-4-258,4-7 258,8-10-258,2-15-129,2-6 129,-2-9 0,0-12 0,-5-9 129,-6-4 0,-4 0 0,-8 2 129,-1 4 0,-8 1 129,-6 4-129,-2 22 0,-9-7 129,-8 11 0,0 14-129,-6 7 0,5 6 129,1 7-129,6 1 129,6-3 0,5-5 0,15-8-129,3-11 129,8-12 0,0-12-129,0-17 0,-1-11 0,-4-15 0,-2-8 0,-6-10 0,-5-6-129,-3-3 258,-5 8 129,0 7-258,-4 11 387,-4 17-258,-1 23 258,9 16-258,-14 25 129,7 15 0,7 20-387,0 13 387,5 6-258,7 7 0,5-7-387,0-1 258,2-6-516,1 6-2580,-13-25-1806,-4-7-258,-5-17-516,-10-7-258</inkml:trace>
  <inkml:trace contextRef="#ctx0" brushRef="#br0" timeOffset="11248.6434">22378 4422 12771,'33'58'5676,"-17"-5"-387,-11-2 0,15 7-4902,-20 3-129,-2-5-258,-7-16 0,0-8 0,0-13 0,9-19 0,-12-11-129,12-18 129,0-15 258,6-2-129,5-10 0,7-3 0,4 1-129,3 9 129,2 14-129,0 9 129,1 16 0,-2 10-258,-5 9 258,-7 19-129,-8 4 0,-6 5 0,-3-5-129,-14-4-258,-2-4-129,-11-19-1032,8 3-3483,-8-13-516,16-7-129,-1-13-774</inkml:trace>
  <inkml:trace contextRef="#ctx0" brushRef="#br0" timeOffset="11524.6592">22792 4414 12255,'24'52'5547,"-17"-18"-129,-8-7-387,1-2-4902,0 3 129,-3-4-387,3 2 258,9-6-129,6-4 0,5-11 0,4-2 129,-1-6 129,0-11-129,-8-4 0,-7-3 0,-6-4 0,-6 3-387,-13-2-129,-3 10-903,-11-7-3612,8 15-258,-4-1-516,10 6-516</inkml:trace>
  <inkml:trace contextRef="#ctx0" brushRef="#br0" timeOffset="11769.6732">23143 4138 12384,'17'26'5676,"-8"11"-387,-9 4-387,0 16-4515,1 12-258,3 4-258,1 0 0,4-6-645,9 6-2322,-6-27-2193,9-5-129,-1-23-516,0-16-258</inkml:trace>
  <inkml:trace contextRef="#ctx0" brushRef="#br0" timeOffset="11910.6813">23273 4466 12384,'-54'-50'5547,"22"34"0,-11 4-516,6 6-4644,-6 6-516,-1-8-1419,10 15-3483,2 0-258,20 8-516,10-2-516</inkml:trace>
  <inkml:trace contextRef="#ctx0" brushRef="#br0" timeOffset="12070.6904">23438 4623 13287,'30'45'5805,"-26"-34"-903,-4-11-3096,-12-11-6966,-6-10-258,-6-5-774,0-2-387</inkml:trace>
  <inkml:trace contextRef="#ctx0" brushRef="#br0" timeOffset="13661.7814">21254 6030 10191,'21'20'6063,"-21"2"-258,0 13-516,-16-6-4644,-2 13-387,-7 3-129,-1-4-387,-2 11 0,1-8-516,13 9-1290,3-17-3354,8-2-129,3-12-387,10-5-387</inkml:trace>
  <inkml:trace contextRef="#ctx0" brushRef="#br0" timeOffset="13850.7922">21273 6417 10836,'8'-47'6192,"-16"24"-516,-11-6-129,0 15-4644,-7-15-387,-2 0-129,-2-1-258,-2 5-129,7 5-258,4 2 0,7 7-387,5-3-516,9 14-4128,7-8-258,7 9-516,1-1-258</inkml:trace>
  <inkml:trace contextRef="#ctx0" brushRef="#br0" timeOffset="14072.8049">21672 6113 10965,'16'37'5934,"-23"-20"-387,-16-5-516,-2-12-5031,-9 0-516,-14-12-1419,10 12-3354,1-2-258,15 2-387,12 0-516</inkml:trace>
  <inkml:trace contextRef="#ctx0" brushRef="#br0" timeOffset="14231.814">21654 6259 10191,'1'30'5805,"-15"-21"-516,-8-5-129,-5-2-5289,0 7-1806,-6-9-2967,7 0-516,4 0-387,22 0-516</inkml:trace>
  <inkml:trace contextRef="#ctx0" brushRef="#br0" timeOffset="14493.829">22024 6146 11739,'27'40'5547,"-16"-3"-129,-1-7-1419,0 24-3741,-6 1 0,-3-1-129,1 1-258,-2-4-129,3-9-387,-3-19-645,2-8-3870,-2-15-129,-1-24-387,-4-8-516</inkml:trace>
  <inkml:trace contextRef="#ctx0" brushRef="#br0" timeOffset="15004.8582">22047 6260 8514,'2'13'5547,"-2"-13"-258,0 0-387,0 0-3999,0 0-387,0-14-387,0-3 258,0-5-258,4-3 129,4 0-258,6 1 387,4 1-387,4 3 258,3 4-129,4 8 0,-2 8 129,1 5-129,-7 10 129,-2 4-387,-8 9 258,-9 3-129,-3 2 129,-12-4-258,-8 2-129,-6-9-129,-1 3-258,-9-20-1419,13 4-3225,-6-9-129,15 0-516,2-10-387</inkml:trace>
  <inkml:trace contextRef="#ctx0" brushRef="#br0" timeOffset="15645.8949">22511 5784 8643,'0'0'5805,"0"0"-516,7 12-129,-7-12-4128,0 49-387,-1-8-387,-3 10 0,-1 9-129,3 7-129,-3-3 129,3-6-129,2-2 0,0-11-258,0-4-387,-6-16-4128,6-4-387,0-21-516,19 10-387</inkml:trace>
  <inkml:trace contextRef="#ctx0" brushRef="#br0" timeOffset="15973.9137">22709 5833 8385,'10'49'5676,"-4"-11"-387,-2-3-258,5 9-3741,-4-2-645,0-1-387,-2 0-129,2 0-129,0-5 129,3-7-258,-4-1 0,2-8-516,7 9-2193,-8-17-2193,-5-12-258,18 6-516,-18-6-258</inkml:trace>
  <inkml:trace contextRef="#ctx0" brushRef="#br0" timeOffset="16144.9234">22809 6099 8385,'-39'-15'5547,"17"15"-387,-10 0-516,5 5-3999,-9 0 0,4 0-516,0-1-258,5-4-774,13 1-3741,-1-1-516,15 0-129,0 0-645</inkml:trace>
  <inkml:trace contextRef="#ctx0" brushRef="#br0" timeOffset="21292.2178">5115 10379 6450,'15'45'5418,"-5"-25"-258,-3-5-129,-4-5-3999,4 3-258,-7-13 0,0 11-258,0-11 0,0 0 0,-14 7 0,14-7 0,0 0 0,-10 0 129,10 0-129,0 0 129,0 0-258,0-10 0,0 10-129,0-17 0,2-3-129,-1-6 0,0-17 0,-1-18-129,-2-15 0,-6-19 129,-2-20 129,-1-10-258,-5-10 0,1-3 129,-1 0-129,2 0 0,-3 10 129,5 15 0,2 10-258,3 13 258,1 7 0,2 10 0,3 7-129,0 13 129,1 5-129,0 9 0,0 6 0,0 6 0,0 9 0,0 5-129,0 13 258,0-11-129,0 11 0,0 0 0,0 0 0,-14 8 0,14-8 0,-13 26 0,6-9 0,-1 3 0,-1 5 129,0 7-258,-1 4 129,0 0 0,0 4 129,0-6-129,1-3 0,2-1-129,0-6 0,3-6 258,4-18-129,0 0 129,-1-24-129,1-12 129,6-6-129,1-8 130,5-5-130,1-6 0,1 1 0,1 7 0,-2 3 0,3 11 0,-3 8 0,3 8 0,-5 6 0,3 14 0,0 6 0,1 16 0,2 14 0,4 4 0,-1 4 0,4 1 0,0 3 0,-1-3 0,-3-8 0,-3-10 0,-3-7 0,-14-17-130,16 21-515,-16-21-645,3 32-3096,-6-18-1548,0 15-129,-8 0-258</inkml:trace>
  <inkml:trace contextRef="#ctx0" brushRef="#br0" timeOffset="21924.254">5330 10260 9804,'20'-26'6192,"-16"14"-516,-4 12 0,0 0-3999,16 5-516,-19 7-516,-4 19-258,-5 3-129,0 5-129,-5 11 0,-1 4 0,1 6-129,-2 1 129,3 7 0,-2-3 0,3-7-129,-2-7 129,0-8 0,-1-16 0,-3-10-129,-5-17 130,-1-15-130,-3-21 0,-2-5 0,1-7 0,0-5 0,2 7 0,1 2 0,5 10-130,6 10-515,-3 0-387,20 24-3354,-26-25-1419,12 16-258,-3-7-258</inkml:trace>
  <inkml:trace contextRef="#ctx0" brushRef="#br0" timeOffset="25004.4302">1798 8579 11481,'6'15'5934,"1"13"-645,2 14 0,-4 5-4386,7 10-645,-4-1-129,2 6 0,-1-4-129,-1-5 0,-3-14 0,3-18 0,-8-21-129,5-6 129,-5-26 0,0-11 0,-2-15 129,-4-8-258,1 1 129,1 0 129,0 7-129,4 12 129,0 12-258,6 13 258,7 10-129,8 12 0,8 10 258,5 9-258,7 2 129,1-1-129,2-8 258,-1-9-129,-5-4-129,-5-14 129,-7-15-258,-11-6 129,-10-5-129,-5-1 129,-11 4-129,-8 6-129,-5 12 258,-2 7-129,-1 12 129,4 16-129,7 13 258,8 10-129,8 2 0,7 5-129,14 0 0,5-4-258,11-4-258,-5-18-1032,14-8-3741,-7-12 129,0-4-645,-3-21-129</inkml:trace>
  <inkml:trace contextRef="#ctx0" brushRef="#br0" timeOffset="25973.4856">2535 8337 8901,'-6'-88'5676,"-9"56"-129,-4 1-516,4 28-3354,-11 2-516,6 11-516,-2 13-258,8 8-129,4 9-258,9 3 0,2 4 0,11-9 0,9-8-129,4-10-129,3-13 129,1-7 0,-2-25 129,-1-18-129,-9-19 258,-3-10-129,-8-10 0,-6-10 129,-9-3-129,-10 1 0,-6 3 129,-3 13-129,-2 13-129,1 12 258,0 21 0,8 24 0,6 15 0,9 25-129,6 18 258,7 17-129,10 15 129,7 12-129,8 2-129,4-5 0,3-6 129,4-10-129,4-10-129,3-20 0,-2-18 0,-2-21 0,-3-14-129,-7-20 0,-5-12 0,-9-11 0,-7-7 0,-11 0 0,-4 2 129,-11 8 0,-2 9 0,-4 10 129,0 15 0,2 14 0,5 11 129,3 20-129,7 6 129,3 9-129,12 1 129,6 1-129,8-5 0,3-12 129,5-7-129,2-7 0,-3-16 0,-4-8 0,-7-15 129,-4-5-129,-6-9 0,-12-1 0,-3-2-129,-13-3 129,-7 10 0,-5 5 0,-2 3 0,-3 11-129,1 6 129,2 7 0,7 5 129,3 6-258,7 2 129,8 2 0,2 4 0,2 1 0,8-5 0,6-6 0,-2-4 0,3-5 0,-1-7 0,-1-9 0,-3-7-129,4-7 129,-2-5-258,-1-1 387,4-3-258,0 9 129,0 6-129,0 7 258,2 10-129,2 7 0,1 18 258,0 6-387,-1 11 258,1 2-129,0 2 129,1-3-129,1-4-129,3-7 129,2-11 0,2-5 0,-1-9 0,2-14-129,0-3-129,-5-12-258,2 1-645,-19-13-2580,6 8-1419,-11-6-387,-3 3-258</inkml:trace>
  <inkml:trace contextRef="#ctx0" brushRef="#br0" timeOffset="26145.4954">3428 7755 9288,'-3'130'5934,"3"-49"-645,0 2 0,0-2-3999,4 0-516,-4-13-774,-7-12-645,7-9-4257,-6-14-516,4-17-129,2-16-645</inkml:trace>
  <inkml:trace contextRef="#ctx0" brushRef="#br0" timeOffset="27993.6011">1644 10287 10707,'7'25'5289,"5"6"-258,1 11-129,1 5-4644,3 4-129,-2 5-258,0-6 0,-1-8 0,-1-6 0,-5-14 0,-8-22 129,11 0 0,-11-24 0,0-19 129,-3-14-129,-3-10 129,0-6 0,1-7-129,-1 2 129,3 8 0,3 17 129,0 7 0,5 20 129,2 14 129,-7 12-129,14 26 129,-7 10 0,-4 6-258,-2 1-258,-1 6-387,-5-18-1290,-2 0-3612,0-12 0,7-19-645,-13 0-258</inkml:trace>
  <inkml:trace contextRef="#ctx0" brushRef="#br0" timeOffset="28272.6171">1875 9967 10836,'25'44'5676,"-13"-6"-516,1 2 258,9-1-4644,-12-3-258,6-3-258,-1-6-129,4-12 0,0-15-129,3-4 0,-2-17-129,-3 2 258,-3-12-258,-5-1 129,-9-1 0,-5 3 0,-13 8-258,-7-1-129,-2 13-774,-12-4-4128,9 5 387,1-1-774,8 4-387</inkml:trace>
  <inkml:trace contextRef="#ctx0" brushRef="#br0" timeOffset="28489.6295">2031 9486 11739,'52'66'5805,"-23"-3"-387,1 7-129,5 7-4515,-7 5-258,-1 3-645,-1-7-387,-15-24-2193,11-5-2580,-9-24-129,2-13-258,-15-12-774</inkml:trace>
  <inkml:trace contextRef="#ctx0" brushRef="#br0" timeOffset="28640.6382">2245 9711 11481,'-61'24'5676,"29"3"-516,2-3-774,-4-3-6966,8 7-2322,3-6-387,12-7-387,6-4-387</inkml:trace>
  <inkml:trace contextRef="#ctx0" brushRef="#br0" timeOffset="28836.6494">2537 9881 11997,'40'45'5676,"-26"-29"-387,-2-8-645,-12-8-8901,7-9-903,-7 9-258,-1-24-645</inkml:trace>
  <inkml:trace contextRef="#ctx0" brushRef="#br0" timeOffset="29212.6709">3057 9391 7998,'16'-45'5289,"-23"32"-129,-15 7-258,3 10-3999,-20 3 0,4 12-516,0 3 0,9 6-258,10 4 0,15-2 0,7-2-258,17-10 129,10-5 0,6-8 0,4-3-129,-3-2 129,-6-12 0,-7-5 0,-10-3 129,-11 3-258,-9 1 129,-18 3-129,-7 4-387,-18-11-1419,2 13-2838,0 4-387,0-1-387,8-1-129</inkml:trace>
  <inkml:trace contextRef="#ctx0" brushRef="#br0" timeOffset="29529.689">3343 8828 8901,'10'-46'5547,"-19"41"-258,-12 8-258,6 16-4128,-17 8-129,8 19-387,-3 6-129,8 12 0,6 8-129,13 2 0,7-4 0,13 4 129,5-7-129,5-5 0,2-6 0,-2-8-258,-4-5-645,-12-23-2451,-2-2-1935,-12-18-387,4-7-258,-4-19-387</inkml:trace>
  <inkml:trace contextRef="#ctx0" brushRef="#br0" timeOffset="29677.6975">3331 9144 10965,'-31'13'5934,"7"11"-516,0 6-387,-23 3-4644,-4-1-516,-2 9-3612,-13-5-1290,5 3-387,0 2-387</inkml:trace>
  <inkml:trace contextRef="#ctx0" brushRef="#br0" timeOffset="30095.7214">2368 11056 11223,'-7'-53'5934,"7"53"-387,0 0-129,11 36-3999,-9 6-645,7 19-258,-3 7-258,7 8 0,-3 2-258,-3 1 0,2-3-258,-3-15-645,8-11-4386,-12-19-258,7-13-387,-9-18-516</inkml:trace>
  <inkml:trace contextRef="#ctx0" brushRef="#br0" timeOffset="30285.7322">2489 11161 12255,'-36'65'5805,"13"-23"-258,-7-5-258,10 5-4773,-13-2-516,-4-12-645,16 0-2838,-2-23-2064,10-5 0,4-8-516,9-11-258</inkml:trace>
  <inkml:trace contextRef="#ctx0" brushRef="#br0" timeOffset="30819.7628">2510 10818 9159,'35'47'5676,"-17"-15"-129,-6 0-258,9 19-3870,-15-9-387,8 17-258,-6-1-258,4 3-129,-1 2-258,1 0 129,-1-4-129,2-8 0,-5-8-129,1-13 129,2-16-258,-11-14 129,16 0 0,-4-16-129,0-8 129,3-8-129,4-1 0,2-4-129,3 6 258,-1-1-129,-1 6 129,-3-1-129,-6 2 0,-4 7 129,-9 3-129,-2 5 129,-10 2 0,-7 4-129,0 4 129,-2 4-129,4 13 129,1 0 129,8 8-129,7 3 0,3 4 0,14-1 129,8-3 0,7-9 0,4-4-129,5-4-129,1-9-129,-6-11-1032,2-4-3870,-10-8-258,-6 0-387,-12-8-387</inkml:trace>
  <inkml:trace contextRef="#ctx0" brushRef="#br0" timeOffset="31567.8056">2579 12779 10191,'12'67'5805,"-3"-37"-387,7-1 129,-8-12-4257,13 0-387,-7-17-387,6-8-258,-5-14 0,2-6 0,-7-11-129,-3-9-129,-4-3 0,-3-2-129,-10 5 129,-5 8-129,-3 5 129,-1 12-129,1 15 0,0 8 129,6 14 0,5 15 129,6 5-129,1 8 129,10 4-129,6 0 258,6-6-129,8-3-129,4-8 129,6-6 0,1-11-129,-1-10 0,-2-2 129,0-11-258,-6-2 0,-5-1 0,-7-1 0,-6-1-129,-14 16 0,17-10 129,-17 10 0,19 5 0,-8 8 0,5 3 129,1 4-129,0-3 0,3 0-387,-8-15-774,5 4-3870,-17-6-129,16-11-516,-15-6-387</inkml:trace>
  <inkml:trace contextRef="#ctx0" brushRef="#br0" timeOffset="32275.8461">3146 13009 9933,'0'0'5547,"0"0"-387,0-5-129,0 5-4386,-5-12-129,5 12-129,0 0-258,0 0 129,0 0 0,0 0 0,0 8 0,0-8 0,10 14 0,-10-14-129,0 0 129,11-2-129,-10-12 0,-1-6 0,0-7-129,-2-2 129,-2-5 0,-1-1 0,4 3-129,1 2 129,0 2-129,1 11 129,8 5 0,-9 12-129,24-4 129,-8 7 0,5 10-129,2 6 0,1 0 0,0 4 0,3-5 0,-3-8 0,-1-3-129,0-7-516,-11-19-1806,2-3-2838,-7-13-387,4-5-387,-8-6-387</inkml:trace>
  <inkml:trace contextRef="#ctx0" brushRef="#br0" timeOffset="32892.8814">3423 12331 11481,'14'13'5805,"-8"9"-387,6 8-129,1 3-4773,0 9 0,0-2-258,3-1-129,1-4 129,2-10-258,-1-13 129,3-12 0,-5-13-129,1-17 129,-9-12-129,-3-10 0,-5-8 129,-3-5-129,-6 2-129,-6 8 129,3 3-129,-3 9 0,5 13-258,-3 5-645,13 25-4257,0 0-129,0 15-258,4 0-645</inkml:trace>
  <inkml:trace contextRef="#ctx0" brushRef="#br0" timeOffset="33073.8917">3775 12176 12126,'34'46'5805,"-15"-20"-387,0 9 0,1-6-5289,-12-6-645,7-3-4386,-15-20-387,0 0-516,0-7-258</inkml:trace>
  <inkml:trace contextRef="#ctx0" brushRef="#br0" timeOffset="33210.8996">3723 11911 7740,'0'0'3483,"0"0"-3354,0 0-129,0-10-4902,10 10-129</inkml:trace>
  <inkml:trace contextRef="#ctx0" brushRef="#br0" timeOffset="33680.9264">3914 11985 12384,'57'105'5547,"-34"-63"-129,3 11-1290,-14-30-3612,0-13-129,-12-10-129,2-15-258,-2-16 258,-4-11-258,-2-5 0,1-10-129,2 0 258,1 2-129,2 4 0,5 14 0,5 3-129,2 10 0,0 10 129,2 10 0,-1 4 0,1 9 0,-2 10 0,-5 3 129,0 7-258,-2 2 129,3 0 0,-1 3 0,3-4 0,1-4 0,2-7-129,4-11 129,2-8 0,-1-8-129,-2-12 129,-2-5-129,-2-7 0,-7-2 129,-3-2 0,-2 1 0,-12 6 0,-1 7 0,-5 6-129,-4 2-129,1 14-516,-10-7-3225,11 9-1161,2 3-258,5 1-645</inkml:trace>
  <inkml:trace contextRef="#ctx0" brushRef="#br0" timeOffset="34024.9461">4223 11468 8643,'44'63'5676,"-19"-22"-516,2-2 0,-2-3-4257,-2-2-516,-7-12-129,-4-13-258,-12-9-129,12-16 258,-12-9-387,-1-8 129,-3-4 0,-1-1 129,5 3-129,0 5 258,7 14-129,8 5 129,4 11 0,3 8 129,3 10-258,2 4 129,-1 2-129,-6-4-387,0 6-2064,-5-17-2451,-15-9-387,10-9-387,-10-16-258</inkml:trace>
  <inkml:trace contextRef="#ctx0" brushRef="#br0" timeOffset="35016.0028">4601 11206 8127,'47'86'5418,"-23"-43"-258,-1-6-516,0-1-3999,-10-11-258,-1-4-129,-12-21-258,0 0-258,5-18 0,-9-13-129,-5-3 0,-4-11 0,3 6 0,-1-1 129,5 8 129,2 7 0,4 9 129,0 16 0,9-3 0,2 12 129,0 4 0,1 4 0,-1-1-129,0 1 129,-3-5 0,0-2-129,-8-10 129,12 0-129,-12 0 0,11 0 0,-11 0 129,14-13-129,-14 13 0,21-12 0,-12 11 129,4 1-129,1-1 0,-1-1 0,0 0 0,0 1 129,-2-9-129,0 6 0,-11 4 0,16-25 129,-13 11-129,-3-3 129,0-3-129,-2 0 0,-4 9-129,-2-2 0,8 13 258,-13-10-129,13 10 0,-8 9 0,8 5 129,0 7 0,0-3 129,7 3 0,1-6-129,1 3 258,-9-18-258,22 17 0,-22-17-645,16 0 0,-3 0-387,-13 0-129,18-7-129,-18 7 129,18 0 0,-18 0-129,22 8 645,-10-2 0,1-1 516,0 1 0,3-3 129,-2-3-129,5 0 0,-1-3 0,0-6 129,-1-1-129,-1-7 0,-2 0 129,-9-17 1161,3 6-258,-8-10-129,-1 7 129,1 31 0,0 0-1032,-14-64 903,2 39 0,9 10 129,3 15-1290,0 8 258,8 12 0,6 8-129,6 7 129,4 10 0,4 0 0,2 2 0,2 4-387,-2-6 129,1 0-387,-12-16-2322,2-6-1806,-5-6-516,-5-14-258</inkml:trace>
  <inkml:trace contextRef="#ctx0" brushRef="#br0" timeOffset="35178.0121">5379 11064 8901,'-46'-23'5676,"16"23"-516,-8 3 0,2 10-4515,-13 0-387,2-1-903,7 4-3870,0-3-387,9-5-774,9-2-129</inkml:trace>
  <inkml:trace contextRef="#ctx0" brushRef="#br0" timeOffset="36155.068">4877 11260 4128,'2'12'5418,"2"8"-258,-4-8-129,0-12-3483,0 17-387,0-17-645,0 14-129,0-14-645,0 0-1419,-4 12-2838,4-12-516,6 4-516,-6-4 129</inkml:trace>
  <inkml:trace contextRef="#ctx0" brushRef="#br0" timeOffset="36598.0933">5195 11239 8127,'36'57'5676,"-17"-26"-387,-1 1-387,-5 8-4257,-7-13-1290,-9-13-3999,3-14-387,-19 7-645,9-10 0</inkml:trace>
  <inkml:trace contextRef="#ctx0" brushRef="#br0" timeOffset="118130.7567">5387 4395 7740,'-12'-49'5289,"-7"26"-387,-10 6 0,0 14-3870,-9 3-258,8 20 0,-5 9-387,10 13 129,5 7-129,18 11 0,3-4 0,21 1-129,8-14 129,10-3-129,5-14 0,6-11-129,-1-15-129,-3-12 129,-5-16-129,-9-9 129,-8-6-258,-13-9 129,-12-1 0,-9 1-129,-14 9-387,-13 1-129,2 21-645,-20-6-2709,15 22-1032,-1 5-387,19 10-516</inkml:trace>
  <inkml:trace contextRef="#ctx0" brushRef="#br0" timeOffset="119027.808">5532 4364 7224,'70'19'5547,"-31"12"-129,-5 9-258,4 27-2838,-8-8-903,7 18-516,-11-2-387,-1-2-129,-10-5-258,-4-13-129,-9-16 0,-2-20 0,-11-20 0,-5-25-129,-4-19 129,-1-13 0,1-12 0,0-7 129,5-7 0,7 1 0,3 5-129,5 8 258,8 6-258,6 16 258,5 13-258,6 16 0,-1 19 0,4 13 129,-4 18-129,-7 15 0,-5 10-129,-8 2 129,-4-4 0,-17-5 0,-6-12-129,-8-13 0,-3-14 0,1-10 0,1-15 0,3-11-129,9-1 129,5-4 0,9 2 129,6 3-129,6 9 0,12 4 129,9 8 0,4 5 0,7 11 129,7 3 0,7 3-129,4 1 258,0-8-258,0-4 129,-2-6-129,-2-11 129,-10-17-258,-8-6 129,-13-15 0,-10-5-258,-11-3 129,-6-1 0,-12 4 129,-8 6-258,-1 14 129,-1 10 0,4 20 0,4 7 129,6 19 0,8 9 0,6 13 0,12 5 129,9 3 0,6 1-129,5-4 129,2-2 0,2-5-129,-3-1 0,-4-12-129,-4-8 0,-7-8-258,-6-9 0,0-6 0,-10-16-258,2-5 129,-4-14 0,0 3 0,0-7 0,0 0 387,4 0 0,2 4 129,1 8 129,3 3 0,-1 6 0,-1 4 129,2 3-258,-10 13 0,0 0 129,13-6-258,-13 6-387,0 0-516,0 0-1548,0 0-1935,0 0-258,0 0-516,0 0 258</inkml:trace>
  <inkml:trace contextRef="#ctx0" brushRef="#br0" timeOffset="119514.8359">6444 4138 8901,'25'76'5289,"-10"-30"-258,-4-3-258,12 7-3483,-16-15-516,6-2-129,-8-12-258,1-6-129,-6-15 0,1-16-129,-1-9 0,0-7 0,-2-7 129,-1-5-258,2 1 129,0 3-129,1 10 129,2 8 0,7 10 0,6 12 0,3 6-129,6 16 258,4 6-129,5 5 0,1-2 0,7-2 0,-4-7-129,-1-10 0,-3-12 0,-7-12-387,-3-7-516,-21-17-3999,3-3-387,-7-10-129,-6 1-516</inkml:trace>
  <inkml:trace contextRef="#ctx0" brushRef="#br0" timeOffset="120070.8677">5832 5367 10707,'0'0'5418,"0"0"-129,-15 8-258,-9 9-4773,-7 2 0,-1 3-258,-1 3 0,6 4-129,10 3 129,8-3-129,9-8 129,5-6 0,11-8 0,8-7 129,0-3-129,3-11 129,-5-12-129,-3-3 0,-3-1 0,-2 2 258,-6 0-129,-2 7 258,-5 5-258,-1 16 258,0 0-129,9 16 0,-3 8 0,4 5-258,4 7 0,2-5-387,8 3-387,-12-21-3354,14-1-1161,-5-12-258,4-8-645</inkml:trace>
  <inkml:trace contextRef="#ctx0" brushRef="#br0" timeOffset="120229.8768">6001 5334 12513,'39'61'5547,"-17"-32"-516,0 7-1161,8-10-8514,-15-8-387,2-4-516,-4-12-645</inkml:trace>
  <inkml:trace contextRef="#ctx0" brushRef="#br0" timeOffset="120566.896">6195 5269 7740,'45'75'5547,"-20"-34"-387,-3-2-258,-1-3-3999,-4-6 0,-2-2-516,-6-8 129,0-8-387,-9-12 0,0-7 129,-3-16-129,-4-7 129,-3-10-129,-1-1 129,-2-2-258,6-2 258,3 8 0,2 5-129,2 10 0,7 10 0,-7 12-129,21-15-258,-4 15-774,-17 0-3999,15 0-129,-15 0-516,6-18-258</inkml:trace>
  <inkml:trace contextRef="#ctx0" brushRef="#br0" timeOffset="120695.9034">6101 4928 11223,'-27'-8'5547,"27"8"-1161,0 0-4386,0 0-4386,0 0-1032,0 0-645</inkml:trace>
  <inkml:trace contextRef="#ctx0" brushRef="#br0" timeOffset="122462.0044">4882 15542 10836,'0'20'5805,"5"16"-516,1 3 0,14 11-4644,-13 0-387,0 6 0,-4-6-258,0-6 0,0-11-129,-1-21 129,-2-12-129,1-24 0,1-12 0,0-12 0,1-6 129,3-1-129,-1-2 258,0 11-129,1 8 129,1 11 0,3 14 0,-10 13 0,19 5-129,-7 18 129,2 2-129,3 8 0,2 1 129,1-2-258,2-7 258,0-9-129,3-11 0,0-8 0,-1-11 0,-3-14-129,-3-5 129,-2-1 0,-4-4 0,-4 3 0,-2 4 129,-5 13-129,-1 7 0,0 11 0,0 0 0,0 20-129,5 6 129,2 3-129,6-3 129,6 3 0,2-6 129,6-9-129,0-11 0,-1-3 0,-2-13 129,-5-8-129,-7-6 129,-7-7 129,-5-6-258,-13 1 129,-11 2 0,-3 2 0,-4 4 0,-1 8 0,-1 6-258,8 4 0,8 11-258,1 2-129,16 11-903,-3-1-3870,14 9 258,5-2-774,8 7-129</inkml:trace>
  <inkml:trace contextRef="#ctx0" brushRef="#br0" timeOffset="123162.0445">5269 16448 10320,'16'-17'5547,"-14"-7"-258,-2 24-258,-17-13-4386,-3 10-258,-5 3-129,-2 13-258,-1 6 0,4 3-129,4 17 129,7-3 0,8 3 129,5-3-258,2-5 129,14-11 129,0-8-258,2-8 258,4-11-258,-1-14 129,-1-12 0,-4 1-129,-3-6 129,-1 2 0,-5 6 0,-2 2 129,-3 11 0,-2 17 0,0 0 0,7 16 129,-2 6-129,1 14-129,3-4 129,4 4-129,0-3-258,-3-18-645,14-4-4128,-10-11-129,1 0-645,-3-21-258</inkml:trace>
  <inkml:trace contextRef="#ctx0" brushRef="#br0" timeOffset="123352.0553">5480 16334 10320,'39'70'5805,"-21"-41"-516,2 7 0,-5-11-4902,0-3-774,-5 4-1161,-10-26-3354,0 0-516,4-14 0,-4-8-645</inkml:trace>
  <inkml:trace contextRef="#ctx0" brushRef="#br0" timeOffset="123507.0642">5425 16161 6450,'0'0'4902,"0"11"-774,0-11-1161,0 0-7095,0 0-387,6-7-387,-6 7 1</inkml:trace>
  <inkml:trace contextRef="#ctx0" brushRef="#br0" timeOffset="124148.1009">5537 16091 5160,'13'22'5289,"-3"-7"-129,0 9-387,11 11-3612,-14-8 129,15 13-258,-11-14 129,10 14-258,-8-14 0,5 5-258,-10-21 0,3 1-129,-11-11-129,8-13 0,-8-14-258,0-7 129,-1-7-129,-2-2 129,3-1-258,5-1 129,6 6 0,4 4-129,8 11 0,6 5 0,2 5-129,1-3-258,4 9-645,-17-18-4257,6 9-258,-14-9-258,-5-3-516</inkml:trace>
  <inkml:trace contextRef="#ctx0" brushRef="#br0" timeOffset="124719.1335">5248 15363 8514,'9'11'5418,"-9"5"-387,0 2-387,7 3-3870,-7 1-1032,-12-3-4257,9-1-387,3-2-387,0-16-516</inkml:trace>
  <inkml:trace contextRef="#ctx0" brushRef="#br0" timeOffset="165046.4401">12724 12376 1935,'0'-16'5031,"0"16"0,0 0-129,0 0-3225,-17 1-387,7 11-258,-9-8-258,1 4-258,-6-5-258,0 1-129,-5-3 0,-1 3 0,1 0-129,-2 2 0,1 1 0,3 5 129,-1 8 129,4 5-129,5 3 0,4 5 0,3-1 129,5 6 0,3-1-129,1 1 258,3-3-258,0 1 129,3-4-129,5 0 0,0-3-129,6-1 258,1-4-258,4 1 129,1-4 0,4-3 0,0 0 0,3-5 0,0-4-129,0-2 258,6-5-258,-1-2 129,2-2 0,2-7-129,1-3 129,2 1-129,0-5 0,1 4-129,-2-1 129,-1-3 0,-3-3-129,-2 2 129,1-8 129,-7-1-258,-5-6 129,-1-1 0,-5-6 0,-6-5 0,-8 6 0,-5-2 0,-15 2 0,-8-5 0,-11 9-129,-6-3 258,-7 8-387,-5 5 258,-1 2-129,3 6 0,5 5-258,3 11 0,12 3-129,-3-3-1419,14 10-2838,2 4-387,4 1-387,8 0-129</inkml:trace>
  <inkml:trace contextRef="#ctx0" brushRef="#br0" timeOffset="182480.4373">15081 9432 8643,'11'12'5934,"-5"11"-387,0-1-258,13 12-4257,-16-3-516,6 3-129,-3 0-387,1-3-129,3 1-258,-4-13-516,12 10-2709,-10-17-1806,4-2-258,-12-10-516</inkml:trace>
  <inkml:trace contextRef="#ctx0" brushRef="#br0" timeOffset="182656.4474">15234 9672 7998,'-11'-12'6192,"11"12"-387,-20-2-129,7 4-3096,-5-2-1935,1 0-516,-3 0-387,-4-3-645,12 7-2193,-3-4-2451,15 0-387,-10-1-387,10 1-129</inkml:trace>
  <inkml:trace contextRef="#ctx0" brushRef="#br0" timeOffset="183035.469">15380 9326 5805,'0'-14'6063,"0"14"-645,-13 10 0,-1 16-3741,-5-4-774,7 14-258,-2 3-387,7 8-129,1-4 0,8-3 129,8-7-258,7-5 129,6-10 0,2-7 0,0-11 0,-2-12-129,-1 0 0,-7-7 0,-5 2 0,-9 2-129,-3 3-258,-20 0-645,8 7-4257,-15 6 0,-2 12-516,1 2-387</inkml:trace>
  <inkml:trace contextRef="#ctx0" brushRef="#br0" timeOffset="185331.6004">13224 12726 3612,'11'21'4773,"-8"9"-129,-3-3-1935,0-17-1290,4 12 129,-4-22-516,16 21 0,-16-21-129,30 0 129,-15-7-387,4-3 0,-3-5-258,1 2 129,-9 0-258,-1-2-129,-7 3 0,-7-1-129,-6 12-387,-8-14-1419,-4 15-2967,3 0-387,-2 0-387,6 11-387</inkml:trace>
  <inkml:trace contextRef="#ctx0" brushRef="#br0" timeOffset="186751.6816">14334 13837 6708,'0'0'5547,"0"0"-258,0 0-258,-10 0-3225,-3 0-1161,-2 2-258,-3 3-258,-4-4-387,8 8-1032,-13-7-3354,11 4-258,16-6-645,-14 12-129</inkml:trace>
  <inkml:trace contextRef="#ctx0" brushRef="#br0" timeOffset="187129.7032">14423 13791 645,'34'-2'4902,"-16"6"258,4 8-387,-4 8-2193,-9-8-903,10 17-516,-16-8-129,2 12-387,-6-4-129,-3 3-129,-10-6-129,3 0 0,-5-8 0,4-5-258,-2-6 387,14-7-258,-17 0 129,17 0 0,-1-9 0,1 9-129,14-10 129,6 10 0,6 0-258,3 7 0,4 6-258,-2-4-516,7 15-2709,-12-7-1419,-1 0-645,-10 0-387</inkml:trace>
  <inkml:trace contextRef="#ctx0" brushRef="#br0" timeOffset="187994.7527">19356 14948 7998,'0'0'5289,"-3"14"-387,-10-2-129,-5 0-4386,-6-2-258,-3-2-387,1 11-903,-6-10-3483,10-4-387,4-1 0,8 1-645</inkml:trace>
  <inkml:trace contextRef="#ctx0" brushRef="#br0" timeOffset="188350.773">19354 14853 5031,'41'-27'5031,"-21"18"-387,2-2-1677,4 11-1677,-26 0-258,25 8-516,-20 4-129,-3 10-129,-3 5 0,-10 5 0,-3-3 0,-2-3-129,-2-1 0,2-4 0,0-9 0,4-1 0,12-11 0,0 0 0,0 0 0,0 0 0,14-9 0,1 6-129,7 3-258,-2 0-774,8 1-3483,-9 7-387,-3 1-129,-5 0-516</inkml:trace>
  <inkml:trace contextRef="#ctx0" brushRef="#br0" timeOffset="190493.8956">11810 9360 7353,'12'2'5805,"0"9"-129,-12-11-387,0 0-3870,12 8-387,-22-10-129,10 2-258,-26-4-129,3 3 0,-9-4-129,-7 1 0,-11 1 0,-5 3 0,-10 0-129,-3 0 129,-8 0-129,-4 3-129,-2-3 129,-5 0-129,-1-5 0,2 1 0,-2-7 0,6 0-129,5 3 129,7-2 1,7 1-130,11 6 0,12 2 0,8 1 0,11 0 0,6 0 0,15 0 0,-13 2 0,13-2 0,0 0 0,0 0-130,0 0-644,13 2-774,-16-10-3483,3 8-1032,0-14-258,0 14-516</inkml:trace>
  <inkml:trace contextRef="#ctx0" brushRef="#br0" timeOffset="190967.9227">10298 9081 10191,'-18'33'6321,"12"-16"-645,5 8 129,-6-6-4902,5 7-258,-7-7-129,4 5-258,0-4 0,0-1-258,1-3 258,-2-5-258,6 3 129,0-14 129,-1 16-129,1-16 0,0 11 0,0-11 0,0 0-129,13 17 129,-13-17 129,21 14-258,-10-10 129,4 4-129,1 0 0,-1 1 129,3-1-129,-2 1 0,-2 1 0,-2 3 129,2-7-258,-14-6 129,18 17 129,-18-17-129,15 6 0,-15-6 129,0 0-258,13 0 0,-13 0-129,0 0-129,0 0-387,0 0-774,17 16-3612,-17-16-645,0 14-645,0-14-258</inkml:trace>
  <inkml:trace contextRef="#ctx0" brushRef="#br0" timeOffset="191873.9746">11792 9203 6966,'0'0'5934,"0"0"-258,-11-10-387,11 10-3741,0 0-387,0 0-258,0 0-258,0 0-129,0 0-129,9 11 0,-9-11-129,20 4 0,-7 1 129,5 0-258,0 3 0,3 4 0,-3 1 0,1 0 0,1 4 0,-3-6-129,-2 4 129,-5-3-129,-2 0 129,-8-12-129,15 12 129,-15-12 0,7 13-129,-7-13 0,4 13 0,-4-13 129,0 0-258,6 18 258,-6-18-129,0 12 0,0-12 0,0 15 0,0-15 0,-7 17 0,0-4 129,-2 3-129,-4 1 0,-1 4 0,-5-4 0,1 3 0,-3-1 129,3 5-129,-1-9 0,1 0 129,4-2-129,2-7 0,12-6 129,-13 12 0,13-12-129,0 0 129,0 0-129,0 0-129,0 0-129,0 0-387,0 0-1032,0 0-3096,0 0-1290,0 0-387,-14 11-387</inkml:trace>
  <inkml:trace contextRef="#ctx0" brushRef="#br0" timeOffset="202638.5903">11460 6803 11868,'57'17'5805,"-34"-8"-129,-10-10-1548,-1 5-3483,-19-2 0,-13 1 0,-17-1-129,-9-2-258,-14 1 129,-7 1-129,-13 1-129,-6-2 129,-3 2 0,2-3-129,1 0 0,7-3 0,10-2-129,9-7-129,12 4-129,9-6-387,21 7-774,-6-10-3096,24 17-1290,-2-24-387,4 12-258</inkml:trace>
  <inkml:trace contextRef="#ctx0" brushRef="#br0" timeOffset="202930.607">10463 6587 8385,'-34'39'5934,"17"-9"-258,3 9-258,-6-10-3870,8 18-516,-9-9-258,6-1-258,-2-5-129,7 1 0,-3-13-129,10 2 0,3-22 0,3 24-129,10-12 129,4-2-129,7 1 0,6-1-258,7 4 258,5-2-129,0 6-129,1-3 0,0 2-387,-7-9-645,11 8-3741,-19-9-774,-1-5-387,-8-2-516</inkml:trace>
  <inkml:trace contextRef="#ctx0" brushRef="#br0" timeOffset="203414.6347">11299 6503 9288,'26'25'6063,"-8"-7"-516,0-8 0,11 7-4515,-9-9-129,9 6-387,0-5 0,6 8-258,1 1 0,1 5-129,0 6-129,-4 1 129,-4 3-129,-3 1 129,-8 3-129,-9-8 0,-6 0 0,-3-2-129,-6-4 258,-7-3-129,-1 2 0,-1-2 0,0 1 0,2 2-129,3-1 0,3-1-129,2 3-387,-5-10-774,10 5-3999,-11-1-129,3 3-774,-8-3 0</inkml:trace>
  <inkml:trace contextRef="#ctx0" brushRef="#br0" timeOffset="204022.6694">10512 6053 11868,'0'-47'5934,"-1"25"-516,1 22-258,-23-18-4515,4 20-258,-3 12-258,0 10 0,3 11-129,2 8-129,6 3 129,7 7-129,4-11 129,6-6-129,10-7 129,4-15-129,0-14 129,3-11 0,-3-14 0,-4-9 129,-1-5-129,-5 1 0,-4-1 0,-5 7 129,-1 10-129,0 22 0,0 0 0,-1 18-129,1 16 129,1 4 0,9 11 0,3-1-258,7-2 129,0-12-645,14-1-1032,-8-22-3483,8-9-258,-3-9-387,4-13-516</inkml:trace>
  <inkml:trace contextRef="#ctx0" brushRef="#br0" timeOffset="204283.6844">10923 6028 10965,'0'0'5934,"0"0"-258,-10 10-258,-3 2-4902,-6 8 0,-2 1-258,3 6-129,2 4 0,5-2-258,8 3 129,4-2 0,11-4 0,9-4 0,0-6-129,4-6 129,0-7-129,-3-3-258,1-3-387,-14-19-1290,3 8-3354,-6-4 0,1-3-516,-6-5-258</inkml:trace>
  <inkml:trace contextRef="#ctx0" brushRef="#br0" timeOffset="204442.6935">11092 6101 8385,'32'36'5805,"-19"-16"-387,1 6-258,-9-6-4257,3 1-774,-2 2-1032,-5-10-4128,-1-13-258,16 10-258,0-10-774</inkml:trace>
  <inkml:trace contextRef="#ctx0" brushRef="#br0" timeOffset="204829.7156">11394 6070 9030,'11'-11'5676,"-11"19"-258,-2 9-258,-20-2-4515,13 4-387,-8 3 129,6 3-387,6 1 0,1 0 0,7-6 0,12-3-129,7-12 129,6-5 0,3-15-129,-3-11 129,-1-13 0,-6-11 0,-8-3-129,-8-9 129,-5-1 0,-10 0-129,-6 0 258,-2 10-129,-2 11 129,0 12-129,3 13 258,4 17-129,4 12 0,9 21 129,0 16-129,12 6 129,4 6-129,6 7-129,5-5 0,1-5-129,1-10-645,-15-17-3483,6-4-1032,-20-27-516,12 0 0</inkml:trace>
  <inkml:trace contextRef="#ctx0" brushRef="#br0" timeOffset="204958.723">11254 5842 9417,'-84'-55'6063,"60"42"-516,8 2-258,16 11-4515,5 8-3999,-5-8-1677,21 11-645,-7-7-387</inkml:trace>
  <inkml:trace contextRef="#ctx0" brushRef="#br0" timeOffset="205239.739">11729 5984 9159,'34'-7'5934,"-23"3"-645,1 3 0,-12 1-4257,-11-6-387,-6 0-387,-7 5-387,3 1-516,-12-6-3483,8 6-1161,3 5-387,11 3-516</inkml:trace>
  <inkml:trace contextRef="#ctx0" brushRef="#br0" timeOffset="205641.762">11887 5701 8901,'30'40'5547,"-15"-9"-129,-3 8-258,-6-1-4644,-1 11-129,-5-4-129,0 2-129,-1-3 0,-3-7 0,-1-8 0,4-6 0,0-10 0,1-13 0,0 0 0,8-7 0,3-6 0,-1 1-129,3-1 129,4 6 0,-2 5-129,1 4 129,-2 10 0,-1 8 0,-4 0 0,-5 1-258,-4 3 258,-4-5-129,-11-6 0,-2-9 0,-4-4-387,-4-7-129,10 0-1032,-11-10-3612,13 0-258,4-4-516,9 2-258</inkml:trace>
  <inkml:trace contextRef="#ctx0" brushRef="#br0" timeOffset="206010.7831">12282 6071 7740,'26'-11'5676,"-26"11"-387,6-17-387,-6 17-3870,-18 0-516,-2 0-258,-2 14-258,0 4 0,3 6 0,4 2-129,11 2 129,4-4-129,12-5 129,5-7-129,5-10 129,1-5-129,-3-10 0,-2-2 129,-6-2-129,-1 1 258,-7 5-516,-4 11 387,0 0 0,0 10-129,0 9 258,0 1-387,1 6-129,-1-11-1419,7 9-2967,2-10-387,5-9-774,3-5 645</inkml:trace>
  <inkml:trace contextRef="#ctx0" brushRef="#br0" timeOffset="206557.8144">12533 6004 7740,'13'-5'5676,"-13"5"-387,0 0-387,0 0-4128,0 0-258,-2 7-258,2-7-129,-15 22-387,9-8 387,1 3-258,3 0 129,2 2 0,0 2 0,8 3 0,1 0-129,2 1 258,-1 2-258,-3 1 258,-1-4-129,-3-3 129,-3-3-129,-6-7 129,6-11-129,-21 6 129,7-6-129,1-7 0,1-3 0,12 10 0,-13-15 129,13 15-258,1-11 129,10 8 129,4 3-129,4-1 0,7-1 0,-1-4 0,2-4 129,0-5-258,-2-9 258,-4-5-129,-3-3 0,-5-2 129,-6 1-129,-5 3-129,-2 3 0,-2 10 0,2 17 129,-21 0-129,10 18 258,2 10-387,4 8 258,5 6 129,0 4-258,8 0 129,6-5-387,7 3-516,-10-17-3483,6-1-774,-5-10-129,-5-4-516</inkml:trace>
  <inkml:trace contextRef="#ctx0" brushRef="#br0" timeOffset="206934.836">12160 6804 8901,'0'0'5547,"2"28"-129,0 1-258,5 14-4257,-3-4-516,-1 0 0,-3-6-129,2-1-129,0-12-129,-2-20 0,0 0 0,16-13 0,-1-14-129,0-8 0,5-4-129,4-3-129,2 4 0,-1-1-129,5 14-516,-12-7-1806,6 19-2064,-5 8-645,-1 5-258</inkml:trace>
  <inkml:trace contextRef="#ctx0" brushRef="#br0" timeOffset="207102.8456">12567 6720 8901,'19'20'5418,"-19"1"-258,0 4-516,-6 4-4515,-4 6-645,-11-12-2451,9 11-1935,2-2-645,6-3-129</inkml:trace>
  <inkml:trace contextRef="#ctx0" brushRef="#br0" timeOffset="207250.8541">12633 7011 7998,'20'-27'5805,"-20"8"-258,-8-5-129,-4 7-4515,-21-8-387,-2-3-516,1 11-645,-11-13-2580,11 18-1935,5-1-645,13 5 0</inkml:trace>
  <inkml:trace contextRef="#ctx0" brushRef="#br0" timeOffset="207617.8751">12749 6784 7998,'13'70'5418,"-8"-29"129,3 2-516,-4-7-4257,4 0-516,-8-13 0,3-7-387,-3-16 129,6-11 0,-4-14-129,3-6 129,0-2-129,3 1 387,1-2 0,2 8 0,1 9 129,2 14-129,-1 3 129,1 13 0,0 10 0,0 2-258,-2 4 0,2 0-258,-1-1-258,-5-16-1161,1 6-3741,-9-18-258,0 0-129,0 0-516</inkml:trace>
  <inkml:trace contextRef="#ctx0" brushRef="#br0" timeOffset="209389.9764">16281 12845 3999,'3'-33'5547,"-3"18"-258,0 15-129,-1-22-2580,1 29-1806,-10 2-129,4 14-258,-3 11 129,3 17-258,-4 14 129,6 14 0,-3 8 129,7 13-129,-4 5 129,4 10-129,-3-8 129,3 3-258,0-13 129,-3-4-258,-4-12 0,0-12-258,-1-17 258,-2-13-387,1-8 258,1-9 129,8-22-129,0 0 129,0 0 0,0-18 0,7-2 0,7 3 129,1-5 0,6-2-258,1 6 0,0 0 129,-1 5-129,-1 3 0,-1 3 0,-2 0 129,1 0-129,-5-1 129,1 1-129,-14 7 129,16-12 0,-16 12 0,0 0-129,11-2 0,-11 2 129,-4 17-258,-5 9 129,-2 0 0,-5 8 129,1 3-258,-6 4 258,-1 1-129,2-3-129,2-5 258,-5-11 0,3-3-129,-3-10 129,0-10 0,-2-15 0,-2-15 0,0-8 129,0-8-129,1-6 0,1-5 129,3 5-129,5 3-129,3 14 0,3 6-129,6 10-387,-4 0-774,9 19-3483,0 0-1290,11-7 129,-11 7-903</inkml:trace>
  <inkml:trace contextRef="#ctx0" brushRef="#br0" timeOffset="209850.0027">16040 12826 9933,'-5'53'5934,"-2"-36"-387,6 4 129,-10-18-4515,11-3-387,0-9-129,0-11-258,1-12-129,7-9 129,5-2-129,2-8-129,8-2-129,3 0 129,3 4 0,0 10-129,3 8 258,0 8-387,2 9 129,-4 12 129,-1 8 0,-3 19 0,-4 5-129,0 10 129,-2 2-258,-2 6 387,0-2-387,-2 0 0,2-5-129,2-13-258,6 2-645,-26-30-3096,32 23-1548,-17-16-129,3 3-645</inkml:trace>
  <inkml:trace contextRef="#ctx0" brushRef="#br0" timeOffset="210715.0522">16604 13333 10062,'8'10'5805,"-6"0"-645,-2-10 129,7 19-4644,-7-19-258,0 20 0,0-20-129,0 0 0,-7 12 0,7-12 129,0 0-258,0 0 258,0 0-129,0 0 0,0-12 0,0 12 0,1-13-129,-1 13-129,6-11 0,-6 11 129,0 0-129,0 0 129,0 0-129,0 0 0,0 0 0,0 0 129,0 0-129,0 0 0,0 0 0,0 0 129,0 0-258,0 0 387,0 0-258,0 0 0,0 0 0,0 0 0,0 0 0,0 0 0,0 0 0,0 0-129,0 0 129,0 0 0,0 0 0,0 0 0,0 0-129,4 8 129,-4-8 0,0 13-129,0-13 129,0 12 0,0-12-129,0 15 129,0-15 0,0 0 0,0-8-129,2-3 258,4-9 0,3 1 0,2-4-129,1-3 0,7 4 0,0 3 0,3 2 0,1 5 0,2 7 0,0 4 129,-1 1-129,-2 4 0,-1 0 0,0 4 0,-5-3 0,-1 2 0,-4-5-129,-1-2-129,2 0 129,-12 0-258,22-10 0,-22 10-258,24-13-129,-16-2-1032,7 13-3741,-15 2 0,18-10-516,-18 10-129</inkml:trace>
  <inkml:trace contextRef="#ctx0" brushRef="#br0" timeOffset="211202.0801">16996 13287 6708,'57'-4'5289,"-29"-10"-258,-5-6-387,-7-16-3870,-2 7-516,-12-2-129,-2-1-129,-7 4-129,-8 7 129,-4 7 0,-4 8-129,-2 6 387,2 13-387,4 9 258,4 9 0,8 3 129,6 5 0,2 2-129,14-4-129,7 3-129,3-14-387,10 11-1548,-2-18-2709,0-4-258,1-3-387,0-9-129</inkml:trace>
  <inkml:trace contextRef="#ctx0" brushRef="#br0" timeOffset="211606.1032">17424 13184 10707,'-11'-5'5160,"-4"5"-129,-2 21-1806,-2-4-2709,-1 3-387,-1 2 0,7 5-129,1-1 0,7 3 129,6-7-129,13-6 129,4-11-129,3-5 0,0-16 0,4-12 0,-2-12-129,-6-9 129,-2-9-129,-5-2 129,-6-2-129,-3 0 258,0 7-129,-4 11 129,-4 10 129,0 11-129,8 23 129,-19 0 0,14 21-129,2 18 129,2 9 0,1 9-258,5 6 129,4 2-129,6-3-129,1-12-258,8 1-774,-13-19-3483,16-5-645,-4-15-258,4-12-387</inkml:trace>
  <inkml:trace contextRef="#ctx0" brushRef="#br0" timeOffset="211879.1188">17719 13184 7353,'11'-34'5418,"-11"34"-387,-8-3-129,4 14-3999,-14 0-129,4 11-516,1 4-129,3 2 0,6 4 0,6-5-129,12-5 129,5-2-129,8-11 129,1-6 0,-1-6 0,-1-9 0,-6-7-129,-6-5 0,-10-3-129,-4-4 258,-11 6-387,-10-3-129,0 14-903,-17-9-2322,11 13-1161,1 1-645,7 9-258</inkml:trace>
  <inkml:trace contextRef="#ctx0" brushRef="#br0" timeOffset="212091.1309">18051 13009 7998,'8'53'5160,"-8"-18"-258,-3 3-387,0 6-4902,-12-8-2193,3 3-2193,6 0 0,3-10-645</inkml:trace>
  <inkml:trace contextRef="#ctx0" brushRef="#br0" timeOffset="212239.1394">18110 13287 8643,'-4'-47'5676,"-13"20"-516,-1 7 0,-13-3-4386,5 7-645,-1 7-2193,-9-10-2709,6 9-516,2 0-516,7 9-258</inkml:trace>
  <inkml:trace contextRef="#ctx0" brushRef="#br0" timeOffset="212779.1703">18004 13639 9804,'3'70'5676,"4"-22"-387,-2-9-129,1-8-4257,-5-7-387,1-4 0,-2-20-129,0 0 0,0 0-129,7-21-129,-1-7 129,4 2 0,1-8-129,6 0-129,-1 0 129,2 5-258,0 5 129,0 7-258,3 7-129,-3-2-387,5 17-2064,-9-5-2451,2 5-387,-5-5-258,3 3-258</inkml:trace>
  <inkml:trace contextRef="#ctx0" brushRef="#br0" timeOffset="213241.1967">18476 13583 9933,'22'32'5676,"-18"-6"-387,-4-3-258,-3 5-4515,-9-4-258,-4 0-258,-3 3-258,0-9-774,8 2-3870,1-3-258,8 0-387,2-5-387</inkml:trace>
  <inkml:trace contextRef="#ctx0" brushRef="#br0" timeOffset="213421.207">18560 13834 11739,'14'-12'5805,"-15"-7"-387,-11 4-129,-10-4-4773,-5 0-258,-1-3-129,-4-2-387,2 7-387,-1-6-774,18 14-3741,-1 0-258,14 9-387,0 0-387</inkml:trace>
  <inkml:trace contextRef="#ctx0" brushRef="#br0" timeOffset="213750.2258">18663 13551 12384,'38'61'5547,"-23"-18"-258,-5-14-1548,4 13-3354,-11-9-129,-2-4-258,-1-12 0,0-1 0,0-16 0,0 0 0,4-17 129,0-4-129,2 0 129,5-2 129,-1-1 129,4 6-129,-1 7 0,0 9-129,2 2 0,-3 13-129,1 5-645,-13-18-2838,8 28-1935,-8-14-258,0-14-387,0 0-516</inkml:trace>
  <inkml:trace contextRef="#ctx0" brushRef="#br0" timeOffset="227253.9982">21551 17330 5805,'27'32'5031,"-24"-17"-387,-3-4-387,0-11-3741,-22 3 0,0-3-129,-9-3 0,-1-13 258,-9-8 0,-1-7-258,-6 1 129,1 1-129,-7-5 129,-1-1-258,-9 3-129,-5 12 0,-7 1 129,-2-1-129,-7 3 129,-4 2 0,-6-6 0,1 9 0,-6-10 0,-3-4-129,1 2 0,-1 0 0,-1-8 0,3 1-129,3 4 129,1-6 0,3 0 0,3 5 0,1-9 0,2 8 0,5 0 0,-1 0-129,2-1 129,5 1 0,0 7-258,6-1 387,3 7-258,0-3 129,2 2-129,2-4 129,1 6-387,6 5 258,3-2 0,6-1-129,2 3 0,8 1 129,7 1-129,3 3 129,4 1 0,5 1 0,2 1 129,3-1-129,-2-2 0,6 2 0,-4 3 129,3-6-129,-1 0 129,12 6 0,-21-13 0,12 1 0,0 2-129,-2 2 258,3-4-258,8 12 0,-18-20 0,9 6 0,-2-2 129,2 3-129,-2-8 0,0 2 0,0 1 0,0 0 0,1 0 129,2 3-129,2 3 0,6 12 0,-11-12 0,11 12 129,0 0 0,-3-17-258,3 17 258,-1-20-129,-1 6 129,1-5-258,0-3 129,-1 2-129,1 3 129,-1 1 0,0 2 0,1 2 0,1 12 0,-3-18 0,3 18 0,-3-18 0,2 7 0,1 11 129,-4-19-258,4 19 258,-4-23-129,2 9 0,2 14 0,-1-16 0,1 16 258,0-20-258,0 20 0,0-13-129,0 13 129,0 0 0,0 0 0,-1-12 0,1 12-129,0 0 258,0 0-129,0-12 0,0 12 129,0-11-258,0 11 258,0 0-129,0-14 129,0 14-258,2-12 129,-2 12 0,0 0 0,0 0 129,0 0-129,0 0 0,0 0-129,0 0 129,0 0 0,0 0 0,0 0 0,0 0-129,-4 6 129,4-6 0,-14 20 0,3-1 0,2 3 0,-3 0 0,-2 4 129,1-3-129,0 2 0,0 3 0,-1-7 0,2-6 129,-1 2-129,1-3 0,1-2 0,-1-5 0,0 1 0,12-8 0,-18 16 0,18-16 0,-13 8 0,13-8 0,0 0 0,-11 9 0,11-9 129,0 0-129,0 0 129,0 0-129,0 0 0,0 0 129,1-9-129,-1 9 0,10-12 129,-10 12-129,13-20 0,-5 6 0,0-1 129,2-2-129,-1 3 129,1 2-129,1-8 0,1 2-129,0 0 129,-2 4 0,2-4 0,-4 0 0,4 3 0,-4-3 0,1 5 0,3 1 129,-12 12-129,15-19 0,-15 19 129,19-10-129,-19 10 0,15-13 0,-15 13 0,14-7 129,-14 7-129,16 0 129,-16 0-129,21 5 0,-6 6 129,0 3-129,4-1 129,5 7-129,-2 3 0,0-2 0,-2-4 0,1-3 0,-3-6 129,-5 1-258,-2-2 0,-11-7-387,16 1-645,-21-15-2451,5 14-2064,0 0-258,-9-13-645,-1 1-516</inkml:trace>
  <inkml:trace contextRef="#ctx0" brushRef="#br0" timeOffset="229208.11">21503 16208 9417,'21'90'5934,"-12"-32"-387,6 15-258,-15 7-4515,12 0-258,-10-10-129,-2-10-387,0-7-258,-5-17-387,1-4-1290,-10-29-3225,8-11-387,-3-24-258,3-2-516</inkml:trace>
  <inkml:trace contextRef="#ctx0" brushRef="#br0" timeOffset="229581.1313">21416 16316 6450,'14'-45'5934,"-5"14"-516,8 5 0,-8-8-3612,20 11-774,-6-3-129,11 11-258,-2 9-129,3 6 0,-4 12-129,0 11-129,-5 11-129,-9 7-129,-5 2-129,-12 4 258,-3 1 0,-15-8-129,-9-9 0,-7-3-258,-1-12 129,-6-16-516,10 1-2322,-6-15-2580,14-9-129,7-7-516,11 1-387</inkml:trace>
  <inkml:trace contextRef="#ctx0" brushRef="#br0" timeOffset="229866.1476">21817 15487 9546,'26'-36'5805,"-17"43"-516,7 28-258,-15 17-4386,12 25-258,-4 13-129,-1 16-258,1 8 0,-2 3 0,1-9 0,-2-10 258,1-16-258,-4-19-387,4-13-516,-8-32-3999,1-18-258,1-10-516,9-17-387</inkml:trace>
  <inkml:trace contextRef="#ctx0" brushRef="#br0" timeOffset="230139.1632">22123 15899 9933,'17'0'5805,"-4"23"-516,-13-1 0,0 5-4773,-18 2-129,-5-2-258,-3 7-129,0 9 258,1-4-258,8-3 129,5-4 0,10-3 129,2-3-129,13 3 129,1-9-129,4-9-129,4 4 0,-4-6-258,3 3-645,-21-12-3096,23 0-1290,-13 0-516,4-4-258</inkml:trace>
  <inkml:trace contextRef="#ctx0" brushRef="#br0" timeOffset="230550.1867">22499 16143 6966,'0'0'5289,"-19"0"-258,-1 15-387,-7 1-3999,2 9-129,-5-1-258,2 4 0,3 0-258,7 1 258,8-6-258,10-9 0,4-3 0,10-11 0,2-2 129,5-11-129,3-8 0,-2-4-129,1-1 129,-3-3 0,-3 7 129,-2 7 0,-2 15-129,0 5 129,-4 14 258,4 9 0,-1 4-129,1 6-129,0-5-129,-2-11-1419,6-7-3096,-7-14-645,1-5-258,-2-22-903</inkml:trace>
  <inkml:trace contextRef="#ctx0" brushRef="#br0" timeOffset="232762.3132">22938 15286 9030,'-4'8'5547,"-11"10"-258,-4 20-387,-3 7-4257,-2 17 0,-4 10 0,5 17-258,-1-2 129,10 6-129,6-6 0,8-3 129,9-5-129,9-11 129,2-11-258,2-10 129,4-12-387,-1-6 129,2-8-387,-7-9-387,4 2-1806,-24-14-2838,27-6-516,-14-14-387,-1 1-387</inkml:trace>
  <inkml:trace contextRef="#ctx0" brushRef="#br0" timeOffset="233034.3288">23121 15350 9417,'20'16'5805,"-12"16"-645,3 17 129,-8 8-4257,8 16-387,-6 0-258,5 8-129,-1-3 129,2-6-387,2-8 0,-2-9-387,7-5-1548,-6-23-3225,6-4-129,-2-19-516,4-6-645</inkml:trace>
  <inkml:trace contextRef="#ctx0" brushRef="#br0" timeOffset="233489.3548">23433 15415 9804,'27'18'5418,"-20"6"-129,-5-2-516,-1 8-4515,-1 3 0,2 9-129,1 3 0,4 1 0,3 6 258,10-3-129,1-3 129,1-2 0,1-6 129,1-5-129,-7-8-129,-3-6 0,-3-9-129,-11-10-129,3 12-129,-3-12 258,-10 0-258,10 0 129,-23-5-129,11-3 0,-1-1 258,1 2-129,2-8 0,-2 5 0,1-5 129,-2-1-129,-2 2 129,-2-3 129,-7-2-129,-1 1-129,-3 2 0,1 1 129,3 2-129,1 0-129,3 6 0,3 2-129,6 4-258,11 1-645,0 0-3612,-10 2-516,10-2-645,0 0-258</inkml:trace>
  <inkml:trace contextRef="#ctx0" brushRef="#br0" timeOffset="234062.3876">23690 15858 10707,'0'18'5547,"9"-18"-516,3-18 0,4 10-4515,3-4-258,2 1 0,4 2-129,2 9 0,-2 11 0,-1 17 129,-5 6-129,-4 3 129,-10 3-129,-5 4 0,-9 0 0,-9-8 0,-5-6-129,-1-14 129,1-4-129,-1-5 129,5-7 129,9-7-129,5-7 129,5-2-258,8 3 129,11 1 0,6 4 0,7 4-129,5 2-258,3 2-129,1 9-129,-6-9-774,7 0-3483,-16-3-645,2-2-258,-15-16-516</inkml:trace>
  <inkml:trace contextRef="#ctx0" brushRef="#br0" timeOffset="234431.4087">24308 15300 10191,'5'-45'5676,"-11"28"-645,-7 17 129,-9 3-4644,-3 14-129,-4 1-258,0 9 129,3-1-129,8 4 0,4 6-129,12-4 129,2-2 0,14-4 0,5 3 0,4 4-129,6 1 129,0 2-129,-2-4 129,-2 7 0,-8 2 0,-4 5-258,-11-1 129,-2-5 129,-14-1-516,-8-8-129,-4 4-1161,-15-17-3483,11-4-129,-4-14-258,11-5-645</inkml:trace>
  <inkml:trace contextRef="#ctx0" brushRef="#br0" timeOffset="234693.4237">24295 14784 9159,'59'42'5676,"-25"20"0,-3 20-387,1 25-4128,-7 12-258,2 25-258,-11-3-387,0 0 0,-9-9-129,-5-6 0,-2-14-387,-8-21-774,-3-7-3870,-13-28-516,-2-1-129,-9-11-645</inkml:trace>
  <inkml:trace contextRef="#ctx0" brushRef="#br0" timeOffset="236597.5326">12039 4284 8256,'-20'33'5547,"-2"0"-387,-5 13-258,-18 11-3741,2 18-516,-18 5 0,-2 8-129,-12 8-129,2 3 0,-2-6-129,7-4-129,2-14 129,8-5-129,10-19-129,7-15 129,13-14-129,6-6 0,7-13-129,3-3-129,12 0-387,-8-26-645,8 26-3870,4-17-258,-4 17-387,11-11-516</inkml:trace>
  <inkml:trace contextRef="#ctx0" brushRef="#br0" timeOffset="236947.5526">11103 5186 11481,'0'39'5805,"0"-14"-387,0 11-129,-6 0-4902,-2 5 0,-3 0-129,4 0 0,0-7 0,4-2-129,1-8 129,4-9-258,-2-15 129,23 10 0,-5-10-129,3 0 0,3-4-129,0-3-129,4 6-258,-8-12-1419,7 11-3483,-9-6-258,-1-1-387,-3-4-516</inkml:trace>
  <inkml:trace contextRef="#ctx0" brushRef="#br0" timeOffset="237573.5884">12294 4291 11352,'29'15'5934,"-15"21"-387,6 18-258,-8 8-4515,4 11-516,-6 2 129,-3-3-387,-4-4 0,-1-12-258,-1-17 129,-1-16-258,0-23 129,0 0-258,-12-23 0,1-21-129,3-8 129,-5-12 129,2-1 129,1-3 129,3-5 129,5 6 258,2 1 129,4 10 129,8 5 0,9 14 0,3 11-129,4 11 129,-2 15-258,1 10 0,-4 15-129,-5 12 0,-10 4-129,-8 2 0,-4-1-258,-14-11 0,-6-3-387,-13-26-1290,7-1-3225,-4-15-258,10-14-258,3-14-516</inkml:trace>
  <inkml:trace contextRef="#ctx0" brushRef="#br0" timeOffset="237801.6015">12613 3728 11223,'35'84'5547,"-17"-12"-387,-6 3-258,2 11-4515,-6 3-129,-2 0-129,-2-13-129,-2-8-258,1-13-387,-3-35-1032,4-6-3225,-4-14-387,15-28-129,-6-12-516</inkml:trace>
  <inkml:trace contextRef="#ctx0" brushRef="#br0" timeOffset="238049.6157">12903 4007 10062,'27'-33'5547,"-27"33"-387,0 0-129,-6 18-4128,-8 13-129,-10-1-516,1 10 0,-2 5-129,6-1 0,6-1 0,7-1 0,6-9-129,10-3 258,10-5-258,7-9 129,4-8 0,2-1-258,2-5 0,-4-2-129,1 0-774,-17-7-3225,10 5-903,-9-6-387,4 3-258</inkml:trace>
  <inkml:trace contextRef="#ctx0" brushRef="#br0" timeOffset="238401.6358">13296 4160 8256,'10'-12'5160,"-6"-4"0,-4 16-516,-21 5-3741,7 12 0,-12 9-387,3 4-258,-3 8-129,5 3 0,2 0 0,9-4-129,8-5 129,2-10-129,11-14 129,4-8-129,3-7 0,1-15 0,-3-4 0,-1-6 0,-3 1 129,-4 2-129,-1 9 0,-2 8 129,-5 12 0,0 0 0,14 21 0,-7 7 0,2 3 0,2 0-129,2-1-129,-4-16-1161,5 1-3612,-14-15-129,21-4-516,-14-18-258</inkml:trace>
  <inkml:trace contextRef="#ctx0" brushRef="#br0" timeOffset="239333.6891">13620 3509 13158,'14'-15'5418,"-14"15"-516,3 35-1032,-7-13-3612,-8 12 129,-3 11-129,-1 12 0,2 5 0,4 10 129,5 6 0,5 2 129,12-6-129,8-4-129,4-8 0,9-9 129,1-7-387,5-13 0,0-5-645,-17-28-2838,11 2-2064,-12-3-129,0-8-387,-9-6-774</inkml:trace>
  <inkml:trace contextRef="#ctx0" brushRef="#br0" timeOffset="240541.7582">14035 3526 13416,'25'63'5805,"-10"-7"-387,-5-1-516,1 16-4386,-3-1-258,-2-5-258,-1 3-258,0-17-387,3 6-1290,-8-30-3225,6-11-258,-6-16-387,16-13-516</inkml:trace>
  <inkml:trace contextRef="#ctx0" brushRef="#br0" timeOffset="240841.7754">14158 3539 12513,'27'29'5547,"-10"15"-387,-3 2-129,15 9-4644,-13 5 0,1-2-387,-2 0 0,1-9 129,-2-8-258,1-13 258,-3-15-258,-12-13 129,12-7-129,-12-17 129,-11-7 0,-9-4-129,-10 0 129,-6 5-129,-4 3 129,-1 10 0,0 3-129,3 10-387,12 14-774,-5 1-3741,23 3 0,8-14-516,0 21-516</inkml:trace>
  <inkml:trace contextRef="#ctx0" brushRef="#br0" timeOffset="241189.7953">14494 3459 11094,'11'-7'5676,"-11"7"-516,-8 0-129,-2 7-3741,-10 7-1032,2 7 0,0-1-129,1 9-129,7-1 0,7-4 129,6 1-258,14 4 258,7-1-129,6 0 0,2 1 0,4 3 0,-6 0 0,-9 1 0,-11-1 129,-10-3-258,-9-7 129,-16-7-129,-3-1-645,-18-14-3354,15 0-903,-2-14-387,12-1-516</inkml:trace>
  <inkml:trace contextRef="#ctx0" brushRef="#br0" timeOffset="241517.814">14682 3612 10965,'46'-15'5805,"-46"15"-516,0 0-129,4 8-3741,-5 15-1032,-12-1-258,3 7 0,0 8-129,10 1 0,2 3-129,14-5 129,6-7 129,6-11-129,3-12 129,2-8 0,-5-20-129,-3-9 129,-8-9 0,-8-3-129,-6-4 129,-6-2-129,-11 4 0,-5 6-129,-4 11-129,-5 7-516,8 21-2967,-7 0-1419,12 14-129,-1 8-645,15 8-129</inkml:trace>
  <inkml:trace contextRef="#ctx0" brushRef="#br0" timeOffset="241806.8306">14939 3788 11223,'18'26'5547,"-14"-10"-774,3 6 387,-6 1-4644,1 6-129,-2-4-129,0-1 129,-2 3-258,2-6 258,0-4-129,7 0-129,4-14 129,4-3-258,2-3 129,1-7-258,1-7-129,-3-7-387,6 7-645,-21-15-3483,9 9-516,-8-7-129,-1 8-516</inkml:trace>
  <inkml:trace contextRef="#ctx0" brushRef="#br0" timeOffset="241962.8395">15083 3781 7998,'0'15'5289,"0"9"129,7 16-258,0-4-2580,8 18-1548,-5-3-387,3 5-258,-3-8-258,1-12-258,1-2-645,-12-34-2838,10 5-1419,-6-21-129,0-14-774,-4-22-258</inkml:trace>
  <inkml:trace contextRef="#ctx0" brushRef="#br0" timeOffset="242159.8508">15233 3292 10320,'3'21'5676,"-16"-6"-516,-10-6-258,-1-5-3999,3 10-5160,-14-9-516,11 1-387,0-6-645</inkml:trace>
  <inkml:trace contextRef="#ctx0" brushRef="#br0" timeOffset="242706.882">15345 3076 13932,'61'47'5418,"-27"-11"129,6 22-903,-5 9-3999,1 21-387,-3 5 129,-6 5-645,-7 3 387,-5-3 0,-7-8 0,-5-7-129,-3-17-129,-12-13-387,-3 0-2064,-18-26-2451,4-1-516,-8-9-387,4-2-645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7:15:58.25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5491 14653 3483,'-24'0'5031,"24"0"-258,-16 9 0,16-9-3483,0 0-129,0 0-129,0 15 258,0-15 0,16 0 0,-3-8-387,14 3 0,3-6-516,13 6 0,5-6 0,13-3-129,9 2 0,11 2-129,5 4 0,6 1 129,4 2 0,2 3-129,1 0 129,2 3-129,-2 2-129,0-3 129,-4 1 0,-2-1 0,-6-2-129,-4 0 129,-8-3 0,-7 1 0,-10 0 0,-9 2 0,-9-1-129,-9-2 129,-7 2 0,-8 1-129,-16 0 0,14 1 0,-14-1 0,-8 17 129,-3-9-258,-4-1 129,2 2-129,-2-4 129,3 0 129,12-5-129,-14 8 129,14-8-129,0 0 0,8-2 129,3-2-129,2-3 129,-1-4-129,-2-3 0,0-3 0,-7-3 0,-3-4-129,-10 2 129,-9-5 0,-9 8 0,-8 0-258,-7 1-258,-2 13-1032,-12-10-3870,4 8-129,-1-3-516,7 4-645</inkml:trace>
  <inkml:trace contextRef="#ctx0" brushRef="#br0" timeOffset="1352.0773">2275 14907 10320,'44'129'5547,"-17"-56"-387,-1-2-129,2 1-4515,-8-11-258,-2-13-129,-6-18 0,-3-19-129,-9-11 0,0-32-129,-9-11 129,-5-10 0,-2-14 0,-4-3-129,2 2 258,1 10-129,2 6 129,5 14-129,5 17 0,5 21 0,0 0 129,17 26 0,-2 7 0,5 3-129,1 2 0,-2-5 0,3-5 0,-3-10 0,-4-13-129,0-5 129,-3-10 0,2-7-129,-2-4 129,-3-2-129,2 2 129,-2 4 0,2 2 0,2 8 0,1 7 0,2 0 0,2 13 0,3 4 0,2-5 0,1 2 0,-2-4-129,0-4 129,-3-10 129,-6-13-258,-5-9 129,-6-8-129,-2 0 129,-10-2-129,-5 1 0,-6 4 129,-3 12-129,2 9 258,3 10-258,2 9 258,5 15-258,8 7 129,4 13 0,9 1 0,9 1 129,7 0-129,7-8 0,5-9 129,4-10-129,1-12 0,3-12 129,-4-17-258,-4-10 0,-7-12 0,-6-12-129,-12-10 0,-9-4-129,-8-13-129,-14-3 258,-12-1-258,-3 0 258,-6 2 0,1 12 129,1 8 0,6 14 258,7 16 0,10 17 0,15 18 129,0 23 0,15 19 258,10 15-258,11 19 129,4 11-258,8 13 0,1-1 0,2 4-129,-2-7-258,-7-17-129,0-4-1548,-12-34-2709,-8-21-516,-7-20-129,-8-24-516</inkml:trace>
  <inkml:trace contextRef="#ctx0" brushRef="#br0" timeOffset="1522.0871">3011 14385 11223,'-67'12'5676,"34"13"-516,3 11-129,2 6-4773,-4 1-516,10 5-903,-6-6-3741,17-3-258,8-11-387,5-8-129</inkml:trace>
  <inkml:trace contextRef="#ctx0" brushRef="#br0" timeOffset="1931.1104">3273 14550 10062,'0'0'5418,"0"0"-387,0 0-129,-13 15-4386,-8-1-516,0 4 0,2 5-258,6 2 129,8-1-129,5-3 129,5-7-129,9-7 0,7-5 0,0-2 258,2-12 0,-4-7-129,-4-1 258,-9 0-258,-4 1 129,-2 4 0,-4 4 0,4 11 0,-13 0 0,10 7 0,3 8 0,5 7 129,8 2 129,5 1-129,3-4 0,4-5-129,-1-11 129,0-6-129,-4-13-258,-8-17-645,3-5-3354,-11-7-645,-4-9-258,-9 1-258</inkml:trace>
  <inkml:trace contextRef="#ctx0" brushRef="#br0" timeOffset="2376.1359">3594 14156 6321,'18'-38'5676,"-18"23"-645,-1 1 0,1 14-3741,-31 0-387,15 4-129,-9 11-387,5 10-129,1 1 0,7 5 0,5 3-258,7-4 258,5-6-129,13-5 0,9-1-129,6-6 258,3-3-258,3-2 0,-3-3 129,1 3-258,-7 4 129,-6 8 129,-11 2-129,-11 7 0,-8 5 0,-12-2 129,-9 1-129,-5-3-129,0 4-903,-7-11-3999,9-2 0,1-8-516,13-2-129</inkml:trace>
  <inkml:trace contextRef="#ctx0" brushRef="#br0" timeOffset="2924.1672">3225 13793 3999,'8'3'4902,"-1"26"-387,10 17 0,1 15-2838,0 4-774,11 13-258,0 1-387,5 4 0,0-4-387,1-16-1419,-5-3-2709,9-9-387,-8-17-516,0-10 0</inkml:trace>
  <inkml:trace contextRef="#ctx0" brushRef="#br0" timeOffset="3428.1961">4169 14052 10191,'0'-48'5418,"0"48"-129,-11 0-258,-12 12-4128,9 23-387,-5 2-258,2 12-129,0 2-129,5-5 129,7-1-258,5-8 129,2-10-129,9-11 0,5-13 0,-1-10-129,3-13 129,-5-7-129,1-4 0,-8-5 0,1 4 0,-4 2 129,3 13-129,-6 17 129,14 0 129,-4 17-129,7 12 129,2 7 129,2 3-258,-1-2-129,4 5-1161,-15-20-3096,2-6-387,-11-16-387,11-10-387</inkml:trace>
  <inkml:trace contextRef="#ctx0" brushRef="#br0" timeOffset="3892.2226">4227 14032 7224,'36'15'5160,"-14"13"-129,0-2-129,2 2-3354,1 5-774,-10-10-516,-2 1 0,-5-11-258,-8-13 0,0 0 129,12-8-129,-12-14 0,2-4-129,-1-3 258,3-5-129,2 6 129,3 3 0,6 8-129,1 6 129,5 8-129,2 3 129,4 7 0,3 0-258,-2 0 258,-2-7-129,-3 0 0,1-14 129,-9-11-129,-2-8 129,-9-6-129,-4-5 129,0-2-258,-7 10 129,-3 2 0,-2 15-129,12 19 129,-20 0 0,15 17-129,5 20 0,1 10 129,10 7 0,3-1 0,5 3 0,1-8 0,-1-9-387,3 3-1290,-11-19-2838,-2-5-516,-9-18-258,1 13-516</inkml:trace>
  <inkml:trace contextRef="#ctx0" brushRef="#br0" timeOffset="4799.2745">2576 16081 9546,'17'-11'5805,"-10"-5"-645,-7 16 0,-5-13-4386,-10 13-387,-3 5-258,-4 7 0,3 3-129,1 7-129,6 5 0,5-1 129,7-4 0,4-6 0,8-4-129,2-8 0,2-4 0,-2-7 129,0-13-129,-4 1 129,-3-6-129,-3 5 258,0-4 0,-1 7 0,-2 5 129,-1 12-129,11 0 129,-3 17 0,4 12 0,3 12-129,2 10 129,2 8-129,-2 12 129,1-5-129,-5-9 129,-5 0-258,-5-3 129,-3-19-129,-7-18 0,-3-17 0,-7-17-129,3-7 129,0-5-129,4-12 258,5-12-129,5 3 129,6 1-129,7 7 129,8-6-129,7 3 129,1 1-129,2-2-129,-3 1 129,-3-2 0,-8-2 258,-4 3-258,-8 2 0,-5 6-129,-6 7 258,-8 16-129,-1 14 0,2 12 0,2 20-258,6 3 258,5 14 0,7 0 0,13 5-129,5-5 129,4-10 0,7-9-129,-2-5-258,-6-14-258,8-4-3483,-16-12-903,-3-10-516,-10-14-387</inkml:trace>
  <inkml:trace contextRef="#ctx0" brushRef="#br0" timeOffset="6584.3766">2994 15715 7998,'49'77'5160,"-30"-30"-387,1-1 0,-15-9-4257,9 4 0,-8-9-387,-1-8 129,1-9-129,-6-15-129,0 0 129,13-18 129,-11-7-129,0-7-129,0-2 0,0 0 129,0 0 0,2 10 0,1 2 129,4 9-129,-9 13 129,22-1-129,-5 4 0,2 13 129,3-1-129,1 1 0,1-8-129,-1-1 0,1-10 129,-4-11-129,1-11 129,-8-9-258,-5-6 129,-3 1 0,-5 1 0,-2-2 0,-6 12 0,-4 7-129,-3 13 129,1 8 0,-2 8 0,6 13 0,4 8 0,3 4-129,3 7 129,6-2 0,5-1 129,8-3-129,5-10 0,-1-9 0,3-10 0,3-3 0,-2-7 0,-3-10 0,-4-7-129,-5-8 0,-4 2-129,-8-3 0,-3 2 129,-1-7 0,-6 7 0,-1 1 129,1 2 0,1 6 0,6 6 0,0 14 129,8-7-129,5 12 0,7 10 258,4 7-258,3 6 0,-1 1 129,-1 3-129,-2-3 129,-4-2-129,-7-7 129,-5-7-129,-7-13 0,0 0 0,-2-9 0,-6-11 0,3-9-129,-2-8 129,7-4 129,0-4-129,2 4 129,8 2 0,5 1 0,2 5 0,2 9 0,-2 5-129,0 12 129,-5 7-129,-2 1 0,-4 10-129,-6 10 258,0 6-258,-6 2 129,-1 0 0,1 3 0,2-4 0,2-3-129,2-3 0,4-10-129,7-7 129,1-5 129,4-9-258,-1-7 129,-3-9 0,-3-4 129,-1-1-129,-5 0 387,-3 2-258,-3 4 0,-6 8 0,9 16 129,-18-11-129,18 11 0,-10 19 0,10 3 0,0 1 0,9 4-129,2-5 258,5-2-129,1-6 0,3-7-129,-3-7 258,1-9-258,-2-12 129,-3-6 129,-2-7-129,-2-5 0,-3-12 129,-1-2 0,-3-5-129,1 0 129,1-3-129,0 0 129,0 4-129,0 8 0,-2 11 0,0 12 0,-2 9 0,0 17 0,0 12 129,-4 14-129,-4 18 0,4 10 129,2 6-258,2 4 258,4 0-129,8-4 129,6-11-129,4-4 0,5-13 0,2-15 0,4-13-129,1-6 129,-2-22 0,-2-11 0,-1-12 0,-6-12 129,-9-13-129,-3-8 0,-11-7 129,-4 3-129,-13 3-129,-3 12 129,-3 9 0,0 16-129,1 24 0,-1 20 129,10 17 0,5 19 0,6 17 129,2 11-129,6 11 129,8 0-129,6-6 129,4-4-129,4-9 0,3-7 129,1-13-129,0-14 0,0-17 0,-3-6 0,-3-11 0,-7-6 0,-1-6 0,-8-1-129,-1 4 129,-4 2 0,-1 8 0,-4 11 0,0 0 129,20 0-129,-9 10 0,6 4 0,3 5 129,2 6-129,-1-1 129,4 10 0,-2 3 0,0-1 129,-4 7-129,-3 0 0,-6 0 0,-4-4 0,-6-5 0,-4-9 0,-12-5 0,-4-8-129,-7-11 129,1-1 0,-5-12-129,4-2 129,6 0-387,1 0-258,20 14-774,-18-13-3741,18 13-258,6-6-387,11 7-516</inkml:trace>
  <inkml:trace contextRef="#ctx0" brushRef="#br0" timeOffset="8123.4646">2264 17312 6708,'30'59'5805,"-14"3"-387,7 3 0,-3 13-2193,3 9-2709,-6 1 0,-2-4-645,-4-10 516,-11-74-387,9 61 387,-9-61-516,-4-32 0,-5-30-129,-6-23 0,2-12 387,-2-12-387,2 7 258,3 0-258,4 23 258,3 7 129,3 25 0,8 23 129,3 14 0,3 20 0,-1 14-129,-1 16 0,-1 10 129,-5-1-258,-5-4 0,-1 11-387,-7-25-516,5-7-3999,-16-23-387,5-6-516,-4-25-387</inkml:trace>
  <inkml:trace contextRef="#ctx0" brushRef="#br0" timeOffset="8544.4887">2430 17152 10836,'40'56'5676,"-28"-13"-516,3-4-129,-8-7-4644,-3-4-258,-4-8-258,0-9 129,0-11 0,-1-14-129,1-22 129,1 4 0,8-8 129,4 0-129,4 2 0,5 6 0,2 7 129,1 4-129,0 12 0,-1-2-129,0 2 258,-4 0-258,-6-2 129,-4-6 0,-9-4 0,-1 0 0,-8-1-129,-5 10 258,-4 2-258,0 8 258,0 2-258,4 19 258,5 8-129,4 7 129,4 3-129,11-2 0,5 4 0,8-9-129,5-2-387,-4-19-2580,10-5-1806,-4-10-516,4-13-258,-6-15-387</inkml:trace>
  <inkml:trace contextRef="#ctx0" brushRef="#br0" timeOffset="9075.5191">3032 16592 9933,'12'28'5160,"-20"1"-129,-2 9 0,-4-4-4773,0 2 129,-2 1-387,5-8 129,5-3 129,6-4-258,6-9 258,9 0-258,3-9 0,3 7 129,-1-3 0,-1 3 0,-4 4-129,-7 6 129,-6 0 129,-4 4-129,-8 4 0,-7-11-129,0-4 129,-2 2 0,0-10-129,6-2 129,13-4-129,-14-4 0,14 4 129,4-14-129,6 11 0,6-9 0,2 5 0,1 5 0,0-2 129,-1 4-129,-1 0 0,-4-2 0,-3-2 0,-10 4 129,16-8-129,-16 8 0,12-24-129,-5 10 129,1-3 129,0 4-129,0-4 0,0 3-129,-8 14 129,12-12 0,-12 12 0,0 0-129,0 0 0,0 0-258,0 0-516,-22-9-4128,22 9-258,-13-5-129,13 5-774</inkml:trace>
  <inkml:trace contextRef="#ctx0" brushRef="#br0" timeOffset="9444.5402">3215 16824 8514,'50'-50'5676,"-23"18"-645,-6-6-129,1 8-3999,-13-7-387,-2 8-258,-7-5-129,-9 14 0,-10 8-129,1 10 0,-3 2 0,4 16 0,3 9 0,3 9 0,9 7-129,4 2 129,13-4 0,4 0-129,7-8-387,-5-11-516,14 4-2580,-11-24-1161,-2 0-645,-5-19-129</inkml:trace>
  <inkml:trace contextRef="#ctx0" brushRef="#br0" timeOffset="9923.5676">3391 16513 4773,'6'0'5289,"6"12"0,2 17-645,2-11-1806,4 12-2193,-3-3-258,0-2-129,-1-5-129,0-3-129,-2-9 0,-1-8 0,1-9-129,-2-4 0,1-6 129,-4 2-129,1 3 129,1-1 0,0 4-129,2 9 258,3 2-129,2 6 129,-2 10 0,4 0 0,-2-5-129,-1-4 129,-1-7 258,-7-4-387,-3-16 129,-6-8 0,0-14-129,-7-13 129,-8-6-129,-2-2 258,-4-4-387,0 7 387,3 7-129,3 9 0,2 8 129,6 20-129,7 16 0,2 9 0,10 20 0,9 11 0,5 10 0,5 11-258,4-1 0,0-6-387,6 5-258,-10-21-2451,6-4-1806,-5-19-129,-7-11-903,-4-15 387</inkml:trace>
  <inkml:trace contextRef="#ctx0" brushRef="#br0" timeOffset="10062.5755">3972 16297 8256,'-53'-71'5676,"18"56"-645,2 15 0,-4 0-3483,6 20-774,-5 3-645,-1-1-645,15 9-4128,-2-9-516,14-5-129,10-17-645</inkml:trace>
  <inkml:trace contextRef="#ctx0" brushRef="#br0" timeOffset="10282.5881">4167 16129 6966,'26'15'5418,"-15"2"-645,1 1 0,-4 2-4128,7 6-387,-4 4-1419,-4-6-3354,-7-24-387,12 12-129,-12-12-387</inkml:trace>
  <inkml:trace contextRef="#ctx0" brushRef="#br0" timeOffset="10411.5955">4176 15950 5676,'0'0'5031,"12"1"-1032,-11-8-1548,-1 7-6192,15-6-516,-15 6-774</inkml:trace>
  <inkml:trace contextRef="#ctx0" brushRef="#br0" timeOffset="10700.612">4321 15940 5676,'35'58'5289,"-18"-37"-387,0 0-258,-17-21-3483,22 26 0,-22-26-774,0 0 0,0 0-258,0-20 0,-2-1 0,-3-2 0,1-3 129,4 4 129,0 5 0,11 9 0,4 4 0,8 11 0,3 10 0,4 8 0,2-1-258,-2 5 0,2 0-774,-13-16-3354,-2 1-1032,-17-14-387,13-4-516</inkml:trace>
  <inkml:trace contextRef="#ctx0" brushRef="#br0" timeOffset="11479.6566">3527 17505 13158,'41'131'5934,"-19"-47"-258,3 0-645,-8 7-4257,-4-14-516,-7-11-645,-6-66 258,0 0 258,0 28 129,-3-54-516,0-25 387,0-17-516,3 3 387,3-13-258,5 15 258,6 5-387,6 18 0,5 21 516,3 7-129,3 4 0,3 8 0,1 12 129,-5 0-129,-1-12 129,-5-14-258,-8-22 129,-4 13-129,-11-7 129,-1-11 0,-13-1 0,-4 0 0,-7 27 0,0 15-129,1 17 129,7 1 129,4 20-258,10 9 129,4 30 0,15-28 516,7 4-258,7-3-903,6-21 645,1 0-516,8-9-1419,-9-18-3612,3-29 258,-7 6-1161,0-23 258</inkml:trace>
  <inkml:trace contextRef="#ctx0" brushRef="#br0" timeOffset="11855.6781">4235 17218 9030,'0'0'5418,"-13"26"-387,5 3-129,-2 17-4257,5 19-258,-1-5-129,6 4 258,0-4-516,8-6 129,6-33 0,7-6 0,0-33 0,-1-32-258,0-13 258,-3-18-258,-9-13 258,-6-14-129,-3 8 258,-15-3-258,-4 3 387,-4 11-129,-5 11-129,1 18 129,2 16 0,5 24-129,5 20 0,10 25 0,6 29-129,9 15 129,12 16 0,11 7 0,4 10-129,5-5-129,5-1-258,-4-18-129,8-3-2580,-13-37-2322,-2-16 0,-9-22-645,-4-12-129</inkml:trace>
  <inkml:trace contextRef="#ctx0" brushRef="#br0" timeOffset="12191.6973">4515 16988 9288,'3'26'5547,"4"5"-387,1 6-258,3-3-4515,0 7-129,1-4-129,2-8-129,5-10 0,2-10 0,0-12 0,-1-14-129,-3-12 129,-3-12 129,-7-2-129,-3-4-129,-4 2 258,0 7-129,-3 8 129,0 6 0,3 24 0,0 0 0,0 7 0,11 20 0,2 2 0,6 3 0,1 4-129,1-6-129,6-5-516,-10-22-1032,5-3-3225,-5-15-258,-3-6-516,-1-14-258</inkml:trace>
  <inkml:trace contextRef="#ctx0" brushRef="#br0" timeOffset="12436.7113">4944 16697 9546,'20'26'5547,"-17"-8"-258,-2 7-387,-2-2-4257,-6 8-258,-3 1-258,1 4 129,2-9-258,3-3 0,4-5-129,3-4 0,9-9-129,2-6-258,7-1-387,-6-22-1290,6 7-2838,-3-11-129,0 1-387,-7-5-258</inkml:trace>
  <inkml:trace contextRef="#ctx0" brushRef="#br0" timeOffset="12646.7233">5069 16458 6966,'18'44'5418,"-10"-18"-387,1 3-258,3 3-4515,-1-1-258,-5-7-1677,10-9-2967,-1-2 0,1-12-903,5-1 516</inkml:trace>
  <inkml:trace contextRef="#ctx0" brushRef="#br0" timeOffset="12951.7408">5082 16312 11094,'-8'-17'5805,"2"2"-387,6 15-774,0 0-4128,0 0-645,9 11-774,-9-11-4386,0 18 129,0-18-645,0 0-129</inkml:trace>
  <inkml:trace contextRef="#ctx0" brushRef="#br0" timeOffset="13492.7717">5231 16346 6063,'37'41'5676,"-15"-21"-645,2-4-645,7 6-3354,-11-11-387,5-5-387,-4-7-258,-1-5 129,-3-12-258,-1-3 129,-5-5 0,-1-9 129,-4 1-258,-3 5 258,-1 3 0,-1 3 129,-1 6-129,0 17 258,0 0-258,0 0 258,13 20-129,-3 4 129,2-1-129,3 10 0,0 2 258,5 6-258,2-2 129,1 7-129,-2-2 129,-2-3-258,-3 2 129,-5-7 0,-8-10-129,-3-9 0,-8-3 129,-7-11-258,-4-12 129,-2-11-129,-1-11 129,5 1-129,4-1 129,8 5-129,5-5-129,4 2-129,12 14-129,-1-7-387,10 20-1161,-4-23-3354,0 11-258,-8-10-258,-1-1-516</inkml:trace>
  <inkml:trace contextRef="#ctx0" brushRef="#br0" timeOffset="14088.8058">5073 18122 11352,'0'0'5676,"55"47"-387,-55-47-387,41-49-4128,-21-1-129,-8-11-903,-5-10 129,-5-6-129,-2 18 129,-3 1 0,-7 3 258,-5 14-387,1 32 0,0 9 258,3 8 387,4 19 129,4-2-1032,3-25 774,5 91 0,11-29 129,-16-62-645,50 99 516,-20-34-1161,-30-65 387,64 96 0,-64-96-4644,63 50-516,-63-50-258,0 0-129</inkml:trace>
  <inkml:trace contextRef="#ctx0" brushRef="#br0" timeOffset="14415.8245">5406 17506 8127,'35'70'5418,"-21"-15"-258,3 5 129,-15 6-4386,9-8-516,-7-3 129,-4-55-387,12 81 258,-12-81-387,11 4 516,-8-25-903,1-14 129,-1-16 129,2-14-129,0 2 387,2 0-258,2 12 129,3 21-516,4 7 1032,6 24-516,3 18 258,1 24 258,1-2-129,-1 20-516,-5-4-516,-21-57-4128,42 77 129,-31-89-645,-7-5-516</inkml:trace>
  <inkml:trace contextRef="#ctx0" brushRef="#br0" timeOffset="14712.8415">5747 17259 8901,'29'84'5160,"-13"-21"0,3-21-516,2 5-4128,-5 9 129,3-10-387,-1-20-129,0-13 0,1-16 0,-2-31-129,-3-4 0,-5-13 0,-3-30 0,-5 5 129,-1 0 0,-3 2 0,-7 8 0,0 18 0,0 13 129,0 11-387,10 24-645,-20-1-4128,20 13-129,0 9-516,11 8-387</inkml:trace>
  <inkml:trace contextRef="#ctx0" brushRef="#br0" timeOffset="14885.8514">6128 17119 9030,'30'53'5289,"-13"-18"-387,-3-5-645,-4 5-4773,0-8-3741,-6-15-645,-4-12-258,6-10-516</inkml:trace>
  <inkml:trace contextRef="#ctx0" brushRef="#br0" timeOffset="15034.8599">6018 16758 7998,'-8'-14'5289,"8"14"-516,10 16-258,-10-16-5547,17 9-3354,-4-6-387,-1 2-387,3-5-387</inkml:trace>
  <inkml:trace contextRef="#ctx0" brushRef="#br0" timeOffset="15466.8846">6325 16855 6450,'42'117'5289,"-22"-61"-258,-2-7-516,-11-18-3612,6-2-258,-13-29-258,0 0-129,14-10 0,-12-21-258,1-11 129,1-5-129,1-1 129,1-6-129,0 4 129,4 13 0,-3 0 0,0 17-129,-1 7 258,-6 13-129,11 12 0,-6 11 0,-2 2 0,1 12 0,2 2-258,4-6 258,-1 6-129,3-11 129,4-13-129,3 2 129,0-12-129,1-8 129,-4-13 0,-2-10-129,-7-7 0,-7-8 0,0-4 0,-13 1-129,-7 1 129,-5 9-387,-1 12-129,-7-5-1677,7 18-2709,5 4 0,7 6-903,2 0 258</inkml:trace>
  <inkml:trace contextRef="#ctx0" brushRef="#br0" timeOffset="15807.9042">6623 16592 7740,'49'37'5289,"-23"-13"-129,3 10-516,-2-13-4128,0 15 0,-8-18-258,-2 2-129,-6-8 0,-11-12-129,7-15 258,-7-14-258,-6 2 0,-2-9 129,1 2-129,4 0 129,3 1 129,5 13 0,8 8 0,10 12 0,2 2 0,7 15 0,-1 5 0,-1 7 129,-2-3-387,-4 4-387,-3-1-774,-16-17-3612,5 0-387,-10-12-258,-1-14-516</inkml:trace>
  <inkml:trace contextRef="#ctx0" brushRef="#br0" timeOffset="17196.9836">6328 17876 9417,'31'140'5418,"-31"-140"0,36 115-129,-19-54-4128,0 7-1161,-17-68 387,0 0-387,23 59 0,-23-59 129,2-50-258,-2 50-129,0-96 129,0 27 774,0-2-1032,0-7 774,0 78-774,5-61 387,-5 61 129,0 0 0,0 0-129,47 58-516,-30-7 903,1 0-645,-18-51 645,0 0-387,0 0-258,57 41 387,-57-41-387,16-62 387,-14 13-387,5 0 129,-4-18-258,1 14 258,2 12-129,1 3 0,3 14 258,3 17-129,5 7 129,-18 0-258,48 71 516,-48-71 516,62 68-387,-62-68 258,66 50-258,-33-42-258,-7-18-129,-4-28 258,-8-12-387,-7-8-645,-7-8 516,0 8-387,-12 6 387,-3 5-129,-4 34 387,0 9-129,1 22 129,18-18 0,-24 93 258,22-38 387,2 5-387,13 3 0,6-7 129,6-8 258,-25-48-387,63 36 387,-63-36-516,61 13-387,-34-23 129,-4-9 129,-5-35-387,-4-11-258,-5-1 516,-3 2-645,0-7 387,-3 20 0,1 1 258,2 11 129,-6 39 0,17-1 0,-6 21 0,2 14 0,0-9 129,0 11 0,-1 8 0,-2-16-129,-1-8-129,1-8 129,-2-22 0,1-7 129,3-5-129,-1-19 0,0 1-129,3 3 129,0 1 129,4 7-129,0 21 0,3-4 0,0 16 0,3 3 0,-2 1 129,1-6 0,-3-2-129,-3-14 0,-6-22 129,-5-2-129,-6-27 129,-3-1-129,-10-21 129,-4 2-129,-4 0 129,-1 1-129,0 14 129,3 8-129,2 24 129,6 19 0,11 19-129,-4 24 0,8 20 0,13 22 129,7 13-129,9 3 129,5 5-387,3 11 129,2 2-387,-5-19-387,7-15-3999,-17-24-258,1-25-387,-13-22-387</inkml:trace>
  <inkml:trace contextRef="#ctx0" brushRef="#br0" timeOffset="17356.9928">7677 17011 7740,'-47'-62'5547,"17"57"-258,-1 10-516,-8 4-2967,4 17-1032,-9 6-645,2 2-387,7 7-645,-5 1-3999,19-10 0,7-19-645,11 3-387</inkml:trace>
  <inkml:trace contextRef="#ctx0" brushRef="#br0" timeOffset="17676.011">7884 16724 8643,'27'7'5418,"-27"14"-258,-1 6-516,-11 7-4128,-3 5 129,-4-3-387,2 8 129,2-9-258,7-5 258,5-3-387,6-6 258,10-4-129,5-13-129,3-1 129,0-1-129,-3 1-129,-4 2 129,-14-5-129,9 19-258,-9-1-387,-22 7-1806,0 12-2322,-11-3-387,-1 9 0,-6 3-774</inkml:trace>
  <inkml:trace contextRef="#ctx0" brushRef="#br0" timeOffset="36524.0891">9221 11123 5676,'0'0'5418,"0"0"0,0 0-1161,-7-24-2967,7 24-516,7-19-129,-7 19-387,20-19 0,-9 14 0,3 3-129,2 6 129,-1 16-258,0 12 0,-2 4 0,-5 11 0,-4 0 0,-4 5 0,0-1-258,-11-6 516,-3-12-258,-1-11 0,-3-12-258,3-10 258,2-13 258,6-5-258,5-8 0,2 0 129,9 2-129,10 4 129,4 4 0,3 7 0,3 9-129,0 3 129,-1 6-258,-3-1-387,0 8-1548,-7-13-2967,-5-3-258,-2 0-516,-5-11 0</inkml:trace>
  <inkml:trace contextRef="#ctx0" brushRef="#br0" timeOffset="36706.0995">9503 10985 4773,'5'19'5418,"6"12"-258,-8 5-516,4 4-3870,9 6-258,-6 2-516,3-6-387,6 0-903,-6-23-2193,0-13-1548,8-6-258,-8-10 0</inkml:trace>
  <inkml:trace contextRef="#ctx0" brushRef="#br0" timeOffset="36817.1058">9644 11083 5934,'-57'-19'5289,"20"14"-516,2 5-2967,-5 5-5418,-15-5-645,11 4-903</inkml:trace>
  <inkml:trace contextRef="#ctx0" brushRef="#br0" timeOffset="37220.1289">9173 10740 6450,'-7'0'5547,"-11"17"-387,-5 7-258,-1 11-4386,-8 6-129,3 13 0,-1 11-258,5 9 0,10 2 0,8 4 0,7 0-129,5 1 0,17-8 129,10-4-129,11-14 129,11-10-258,7-7 129,8-14 0,8-15 0,4-13 129,4-17-129,-1-16 129,-7-16 0,-11-9 129,-17-15-129,-15-9 0,-27-1 0,-18-2 0,-28 0 0,-19 10 0,-13 17-516,-11 5-645,12 23-3741,-4 20-516,10 14-387,15 10-258</inkml:trace>
  <inkml:trace contextRef="#ctx0" brushRef="#br0" timeOffset="38295.1904">13768 9874 2580,'-12'2'5031,"12"-2"258,0 0-387,15-9-3354,-10-11-516,12 8 0,-4-4-258,8 8-258,-3 0 0,3 8-129,-2 12-258,-1 8 129,-7 9-258,-4 7 129,-7 1-129,0 4-129,-10 0 129,-9-6-129,0-6 0,-2-11 0,1-6 129,3-12 0,5-3 0,7-9 129,5-8 0,11 2 129,6-2-129,8 4 258,5 6-258,4 8-129,2 2 129,-2 4-258,-1 11-516,-13-14-2838,3 9-1419,-7 0-645,-4-10-258</inkml:trace>
  <inkml:trace contextRef="#ctx0" brushRef="#br0" timeOffset="38469.2003">14095 9806 8127,'26'45'5676,"-13"-15"-516,1 4-258,1 4-5160,-7-4-774,12 5-2322,-7-11-1677,2-8-258,0-5-645</inkml:trace>
  <inkml:trace contextRef="#ctx0" brushRef="#br0" timeOffset="38597.2076">14278 9915 3354,'-33'-25'5289,"9"19"0,-1 6-774,-3-3-4773,-11-4-3612,11 9-1032,-9-2-387</inkml:trace>
  <inkml:trace contextRef="#ctx0" brushRef="#br0" timeOffset="39033.2326">14030 9636 1,'-73'-12'4901,"23"12"130,2 13-258,3 8-3354,-14-1 0,13 18 0,-4-4-645,14 15 0,2-1-258,14 12 129,4-5 129,14 9-258,2-5-129,5 0-129,13-7 0,14 0 0,8-12-129,14-10-129,10-8 0,11-17 0,13-10 129,7-21-258,6-13 0,-2-18 129,-7-10-129,-12-5 129,-20-7 129,-20 1-258,-27 3 129,-19 0-129,-29 18-1032,-26 10-3870,-20 18-129,-7 12-387,-7 14-258</inkml:trace>
  <inkml:trace contextRef="#ctx0" brushRef="#br0" timeOffset="43294.4763">13634 7368 4128,'0'-17'5676,"0"17"-387,0 0-258,9 19-3483,-9-4-516,0 11-387,0 4-387,0 3-258,1 3-129,-1-3-258,5-1-387,-5-20-2064,0 3-2064,0-15-516,14 4-258</inkml:trace>
  <inkml:trace contextRef="#ctx0" brushRef="#br0" timeOffset="43489.4874">13737 7324 5805,'22'14'5676,"-15"4"-387,-1 6-516,-7 3-4128,2 3-258,1 3-516,-2-6-258,8 8-903,-9-14-3354,1-1-387,8-4-774,-8-16 517</inkml:trace>
  <inkml:trace contextRef="#ctx0" brushRef="#br0" timeOffset="44148.5251">13819 7270 4128,'20'8'5418,"-15"6"-387,3 5-516,4 13-3741,-12-3-258,11 7-258,-6-6-258,3 0-129,1 1-387,-7-14-1806,0-6-2451,10-2-387,-12-9-129</inkml:trace>
  <inkml:trace contextRef="#ctx0" brushRef="#br0" timeOffset="44396.5393">13944 7173 5805,'-37'29'5547,"5"-15"-258,-11-10-1935,0 15-2322,-18-10 0,-3 3-645,2 2-645,-2-10-1032,19 12-2193,3-4-1548,8 2-516,14 5-129</inkml:trace>
  <inkml:trace contextRef="#ctx0" brushRef="#br0" timeOffset="44729.5584">14072 7364 6450,'-32'33'5805,"0"-8"-387,-12 2-258,-12-1-4644,0 6-129,-8-3-516,-4-12-774,12 12-3096,0-4-1290,8-4-129,10 1-645</inkml:trace>
  <inkml:trace contextRef="#ctx0" brushRef="#br0" timeOffset="47137.6961">8910 2738 1677,'-1'-15'5031,"1"15"129,-4-10-258,3 18-1806,1-8-1290,-6 17-258,-2-5-645,8 11-129,0-3-258,0 4-129,0-3-258,6 0 0,2-5-129,-8-16-258,21 16-258,-8-19-645,14 3-1806,-11-5-1935,5-9-129,-3-8-516,-1 2 129</inkml:trace>
  <inkml:trace contextRef="#ctx0" brushRef="#br0" timeOffset="47316.7064">9002 2628 8385,'-1'47'5547,"5"-11"-516,11 17-387,-7-11-3612,13 14-129,-6-6-516,1-9-516,5 1-903,-17-16-3483,14-8-387,-5-12-516,4-6-258</inkml:trace>
  <inkml:trace contextRef="#ctx0" brushRef="#br0" timeOffset="47536.7189">9209 2703 9417,'25'61'5289,"-10"-27"-129,-2 1-645,-1 1-4128,-1-2-774,-8-16-2322,9 7-1806,-3-13-645,4-7-129,-3-5-387</inkml:trace>
  <inkml:trace contextRef="#ctx0" brushRef="#br0" timeOffset="47673.7268">9344 2851 8385,'-48'-4'5418,"19"4"-258,-4 2-645,-1 1-3870,4 0-4644,-4-2-645,10 2-516,2-3-774</inkml:trace>
  <inkml:trace contextRef="#ctx0" brushRef="#br0" timeOffset="50520.8896">12126 1729 9804,'0'0'5031,"0"0"-387,0 0-129,-1-19-3612,1 19-387,0-22-129,0 22-129,7-24 0,2 13-129,3 7 129,6-3 0,-1 4 129,9 3-129,-1 0 0,-1 8 0,-1 4 0,-1 5 0,-7-1-129,-1 2 129,-5 10-129,-7 1-258,0 0 0,-2 3-129,0-3 258,-2 1-258,2 0 258,0 1-387,0-8 387,5-5 0,4 2 0,3-7 0,-1-1-258,2-10 129,0 5-516,-13-7-903,22-7-3354,-22 7 129,11-13-645,-10-10-129</inkml:trace>
  <inkml:trace contextRef="#ctx0" brushRef="#br0" timeOffset="50683.8989">12449 1816 11094,'-10'-11'5418,"-15"23"-774,5 6 0,-13-1-3999,1 3-774,-5 2-258,-8-15-3096,12 14-1419,3-13-387,12 4-129,18-12 129</inkml:trace>
  <inkml:trace contextRef="#ctx0" brushRef="#br0" timeOffset="51008.9175">12548 1567 9159,'13'7'5160,"-4"12"-129,-5 10-387,3 9-3354,-3-4-774,4-4 0,-3 6-516,-1-8-258,4-4-1032,-8-3-2709,8-7-774,-8-14 0,21 1-645</inkml:trace>
  <inkml:trace contextRef="#ctx0" brushRef="#br0" timeOffset="51164.9265">12693 1726 11739,'-27'0'5160,"9"13"-129,-6-6-387,2 0-3741,-7 0-774,-1-4-1290,3-2-3354,2 5-645,9-4-258,5 2-387</inkml:trace>
  <inkml:trace contextRef="#ctx0" brushRef="#br0" timeOffset="54799.1343">17044 5643 5160,'13'-17'5934,"-13"17"-516,13-11-387,-13 11-3096,0 0-774,0 0-387,0 11-258,-4 6-129,-10-1-129,-1 4-129,-3 5 0,-2 1 129,-2 1-129,2 0 0,-1 0-129,2-3 0,-2 1 0,6-4 129,-2-2-129,3-2 0,2-3 129,4-3-129,8-11 0,-10 7 0,10-7 129,0 0-129,0 0-129,0 0-258,0 0-129,0 0-387,5 0-1290,-5 0-2967,0 0-258,0 0-645,0 0 129</inkml:trace>
  <inkml:trace contextRef="#ctx0" brushRef="#br0" timeOffset="55211.1579">16735 5845 3225,'-12'9'5418,"8"7"0,0 2-387,4 8-2967,-7-11-516,5 12-516,-5-5-387,3 6 0,0-4-258,2-1 0,1-2-129,1-4 0,0-4 0,3-1 0,-3-12-129,11 5 0,-11-5 129,21 0-258,-8-8 129,3 6 0,1-5-129,1 2 129,-1 1-129,1-4-129,0 5-258,-7-6-516,12 9-2838,-23 0-1677,22-5-258,-22 5-516</inkml:trace>
  <inkml:trace contextRef="#ctx0" brushRef="#br0" timeOffset="55984.2021">17396 5341 8385,'0'13'5418,"0"4"-516,1 12-258,-1 2-4128,1 5-258,-1-1-129,0-1-129,-1-6 0,0-1 0,1-11-129,0-16-129,0 0 129,2-13 0,3-16 0,-2-9 0,2-7 0,0-6 129,1 2 129,1 3-129,-4 6 129,3 5 129,-1 16-129,-5 19 129,12-3-129,-4 15 0,-2 11-129,1 5 0,0 1 0,1 3-129,-1-7 0,0-9 0,1-6 0,-8-10-129,18-15 129,-10-6 258,2-8-258,-1 1 258,1-4 0,1 5 0,-2 3 129,1 11 0,-10 13 0,18 0 0,-11 17 0,3 9-258,-3 9 129,2 6-258,-1 5 0,-2-4-258,7 1-1032,-12-11-3612,8-8-129,-1-10-387,4-7-258</inkml:trace>
  <inkml:trace contextRef="#ctx0" brushRef="#br0" timeOffset="56316.2211">17787 5341 6966,'12'54'5160,"-7"-28"-387,-1 2-387,6-4-4386,-6-8 0,-4-16 0,0 0-258,11 2 258,-2-14-129,2-10 129,0-4 0,3-2 258,-2-3 0,2 8 387,-4 1-258,3 10 0,-13 12 0,23 5 0,-13 12-129,4 9-129,-2 3 0,-1-2-645,3 4-1548,-6-15-2709,-8-16-258,14 0-774,-11-18 387</inkml:trace>
  <inkml:trace contextRef="#ctx0" brushRef="#br0" timeOffset="56775.2474">17984 4646 8385,'4'-12'5418,"-4"12"-258,0 0-387,-7 13-4386,-4 11-129,-4 8 0,0 2-258,4 7 0,2 4-258,7-4 258,2-7 0,8-9 258,5-5-258,5-9 0,0-11 0,-3-3 0,0-9 0,-7-7 0,-4-1-258,-4 2 129,-10 3 0,-5 0-258,-12-3-774,9 10-3483,-9 1-258,4 4-516,3 1 0</inkml:trace>
  <inkml:trace contextRef="#ctx0" brushRef="#br0" timeOffset="57009.2607">18227 4492 8256,'16'3'5160,"-16"23"-129,0 8-516,0 7-4386,-2 5-258,-4-2-516,6 10-1032,0-16-3096,1-6-129,6-11-516,7-13 0</inkml:trace>
  <inkml:trace contextRef="#ctx0" brushRef="#br0" timeOffset="57144.2685">18352 4647 6450,'-28'-10'5031,"5"15"0,0 3-903,-11 8-5160,9 1-2838,-6-8-774,5 4-516,4 2-258</inkml:trace>
  <inkml:trace contextRef="#ctx0" brushRef="#br0" timeOffset="57735.3023">18091 4328 6837,'-26'-12'5289,"-9"12"-258,-5 17-516,-12 7-3741,-7 17 0,-10 7-387,6 15-258,2 7-129,11 6 0,18 8 0,16 2-129,16-6 129,25-7 0,19-13-129,13-8 0,16-11-129,7-16 129,11-15 0,2-16-129,5-20 129,-3-16 129,-8-12 129,-10-11 0,-18-17 0,-20-7 129,-26-8 0,-21 5 0,-32 2-129,-25 9 129,-19 14-387,-13 15-258,-1 28-3999,-9 18-516,7 24-258,10 26-387</inkml:trace>
  <inkml:trace contextRef="#ctx0" brushRef="#br0" timeOffset="105755.0488">6578 7825 1,'-23'-37'3482,"23"37"388,-5-13-774,5 13-516,16 10-903,1 2-258,11 15-645,4-1-258,6 10-258,6 3-258,5 13 129,3-2-129,5 6 129,1-4 0,3 2 258,-2-3-387,0-2 129,-5-7 0,-1-7 0,-6-6-258,-6-5-387,0 1-774,-15-12-2322,-10-12-1032,2-1-516</inkml:trace>
  <inkml:trace contextRef="#ctx0" brushRef="#br0" timeOffset="106086.0678">7306 8040 1161,'16'4'4128,"8"7"387,-7 5-3483,2 3-129,6 19 129,2 2 0,9 10-129,0 4-129,10 13 0,-1-4 0,4 8-258,-6-9 129,2-4-258,-11-11 0,-3-6-129,-11-15 0,-11-9-129,-9-17 129,-18 2-258,-17-13 129,-19-9-258,-8-1-129,-12-8-516,1 13-1419,-6-2-2580,2 1-387,15 12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6T17:13:39.70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8890 13474 8385,'-12'-7'5676,"12"28"-387,0 13-258,5 18-3741,1 0-774,3 14-258,-2 1-258,-2-1-387,2-4-258,-7-20-774,6-6-2709,-6-22-1032,0-14-258,-3-16-387</inkml:trace>
  <inkml:trace contextRef="#ctx0" brushRef="#br0" timeOffset="408.0234">8811 13569 7998,'-10'-52'5805,"10"33"-387,2-3-258,20 8-3225,-7-14-1032,9 7-258,1-11-258,4 6-129,2 6-129,1 3-129,1 10 0,-2 7 129,-2 10-129,-4 12 0,-8 16 0,-5 7 0,-10 0-129,-2 0 129,-8-3-129,-7-5 258,-3-6-258,1-11 258,3-11-129,1-9-129,13 0 258,0 0 0,15-17-129,6 15 0,5 2 0,3 10 0,1 14-129,-1 7 258,-8 3-129,-5 10 0,-11 2 0,-5-5 0,-12-4 0,-8-8-387,-4-6 0,-8-20-387,12 8-2838,-6-18-1548,6-6-387,5-7-516,12 0 129</inkml:trace>
  <inkml:trace contextRef="#ctx0" brushRef="#br0" timeOffset="700.0401">9327 13793 7740,'47'-24'5547,"-34"11"-129,-3 1-516,-6-7-3354,-4 19-774,0 0-129,0 0-258,-9 8-258,4 10 0,5 6-129,0 2 129,6-1-129,8-6 129,5-5 0,2-11-129,2-3 129,0-11-258,-5-3 258,-7-2-129,-6-8-129,-5 6 0,-7 1-258,-12-6-387,5 10-3999,-12 0-129,2 2-645,4-4-516</inkml:trace>
  <inkml:trace contextRef="#ctx0" brushRef="#br0" timeOffset="940.0538">9548 13130 9288,'20'27'5934,"-10"14"-645,1 10 0,4 15-4644,-4 8-129,2 4-258,-1 0-387,1-4-129,5-1-774,-9-28-1935,7-3-2193,-2-17-258,1-21-387,-3-16 129</inkml:trace>
  <inkml:trace contextRef="#ctx0" brushRef="#br0" timeOffset="1168.0668">9708 13046 8514,'29'16'5805,"-10"16"-387,-3 7-387,1 16-4257,-3 4-258,0 9-258,-5 6-129,4 1 0,1-2-258,1-12-129,5 1-516,-6-25-1419,8-4-2838,0-16 0,0-14-645,-4-10-129</inkml:trace>
  <inkml:trace contextRef="#ctx0" brushRef="#br0" timeOffset="1317.0754">10000 13430 9933,'-53'-41'5676,"18"33"-387,0 8-129,-11 0-4257,4 11-387,-6 3-645,2-2-516,19 15-3225,0-10-1419,14 2-258,10-4-387</inkml:trace>
  <inkml:trace contextRef="#ctx0" brushRef="#br0" timeOffset="1632.0934">10118 13512 8514,'32'-31'5418,"-25"14"-258,-7 0-387,0 17-3870,-12-18-516,-5 15-129,-7 3 0,3 13-129,0 7-129,4 1 0,7 7 0,5-3 0,5 1 0,11-2 0,8-4 0,6-9 0,0-3 0,0-7 0,-3-5 0,-3-8-129,-7-9 0,-8-4-129,-1 3-387,-10-12-645,2 5-3225,-13 4-516,2 1-516,-3 2-129</inkml:trace>
  <inkml:trace contextRef="#ctx0" brushRef="#br0" timeOffset="2120.1213">10200 13271 7998,'30'67'5160,"-15"-28"-129,-3 5-258,5-1-4128,-11-11-387,-2-1-129,-3-8-129,0-11 129,-1-12-258,1-17 0,2-7 129,0-9-129,2-3 129,1-3 0,0-2 0,3 5 0,2 9 0,-1 12 0,0 6 129,4 9 0,-4 10-129,5 10 258,-3 4-129,1 1 129,-2-5-129,-1-8-129,-10-12 0,18 2 129,-11-13-129,-1-11 0,-1-5-129,3-2 129,0 0 129,2 5 129,4 5 0,1 10-129,3 9 0,2 9 129,3 8 0,1 9-129,1-1 0,-4-1-387,1 2-645,-17-13-3096,-5-13-1032,0 0-258,0-11-516</inkml:trace>
  <inkml:trace contextRef="#ctx0" brushRef="#br0" timeOffset="2624.1501">9363 14391 7740,'16'-7'5547,"-16"7"-129,0 0-516,0 0-2838,0 0-1548,-22 12 0,5 2-387,1 8-129,-1 4 129,5-1-129,3 4 129,8-2-129,1-1 129,12-7-258,3-6 129,4-6 129,0-4-129,0-3-129,-3-12 129,-4-5 0,-5-3-129,-5 0 0,-2-6-258,-5 3-387,-12-12-1548,-1 6-2580,1 6-387,3 4-387,-3 3-258</inkml:trace>
  <inkml:trace contextRef="#ctx0" brushRef="#br0" timeOffset="2968.1698">9611 14195 1548,'32'-83'5160,"-27"44"-129,0 6-129,-5 9-2193,-5-5-1290,5 29-129,-14-16-387,14 16-258,-18 20 0,13 12-258,0 4 129,3 22-258,1 0 129,1 6 0,3 4-129,4 0 129,0-6-258,1 1 0,-1-9 0,-1-8-387,-1-8-129,-4-19-516,7 1-2709,-8-20-1548,0 0-258,2-15-387</inkml:trace>
  <inkml:trace contextRef="#ctx0" brushRef="#br0" timeOffset="3112.178">9691 14420 7482,'3'-47'5676,"-5"33"-387,-10 2-258,12 12-3225,-37 0-1032,11 0-516,-4 5-903,-9 0-4128,10-1-258,1 0-516,4 2-387</inkml:trace>
  <inkml:trace contextRef="#ctx0" brushRef="#br0" timeOffset="3684.2107">10197 14226 10449,'0'-26'5676,"0"26"-387,-11-13 0,11 13-4515,-11 3-387,-5 7-258,2 7 0,3 7 0,4 3-129,4 1 0,3-3-129,6-1 129,9-7 0,3-6 0,1-10-129,-3-4 129,1-12 0,-4-5-129,-4-1 129,-3-3-129,-3 3 129,-3 5 0,0 16 0,0 0 129,0 0-129,4 16 129,4 10-129,3 5 0,4 1-258,0-9-387,12 5-2193,-9-24-2193,4-4-387,-6-18-387,2-14-516</inkml:trace>
  <inkml:trace contextRef="#ctx0" brushRef="#br0" timeOffset="4396.2515">10516 13822 8901,'-8'-46'5418,"6"34"-258,2 12-258,0 0-4128,0 0-258,3 24-258,7 10 258,-2 5-258,3 5-129,1 6 129,5 8 0,-3-5 0,1-1 0,-3-7 129,-2-4-387,0-7 258,-6-9-129,0-6 0,-4-19-129,0 0 0,0-10-129,0-9 129,2-10-129,2-2 0,6-3 129,4 1-129,5 8 129,0 4 0,4 9-129,1 8 258,-3 4-129,1 9 129,-4 11-129,-8 7-129,-5 0 129,-5 6 0,-5-4 0,-11-4 0,-7-4 0,-5-4-129,-4-14-258,1-3-387,-3-17-1419,7 0-3096,1-2 0,11 1-516,5-6-258</inkml:trace>
  <inkml:trace contextRef="#ctx0" brushRef="#br0" timeOffset="4864.2782">11016 14056 6837,'15'-23'5418,"-13"8"-258,-2 1-387,-9-3-3870,9 17 0,-28-16-516,11 15 387,-1 1-645,0 11-129,3 6 258,6 7-387,5 6 258,4-2-258,10 0 129,6-3-129,5-7 129,0-5-129,6-9 129,-5-4 0,-3-12 0,-8-7 0,-5-6 0,-6-2-129,-4-1 0,-9-1-129,-3 8-645,-10-8-1161,8 14-2580,0 7-387,5 6-258,13 2-258</inkml:trace>
  <inkml:trace contextRef="#ctx0" brushRef="#br0" timeOffset="5764.3297">11218 13938 8127,'32'-7'5418,"-32"7"-129,18-10-903,-18-7-2838,0 17-774,0-28 0,-8 14-387,-8-6-129,-1 7-129,-3 2 129,0 8-129,-1 3-129,6 1 258,1 10-258,7 9 129,6 4-129,1 1-129,6-1 129,6-3 0,3-1 0,2-4-129,-2-3 129,1-7 0,-5-6-129,0 0 387,-4-12-258,-2-1 0,-3 0-129,-2-1 258,0-1-129,1 3 258,-1 12 0,0 0 0,0 0-129,13 9 258,-4 11 0,2 12-258,3 8 258,1 11-258,1 6 258,0 7-258,-2 3 129,-1-4-129,-6-1 129,-5-7 0,-3-14 0,-13-11-129,-6-13 0,-8-17 0,-2-13 0,-1-14 0,-1-4 0,5-4 0,9 0-129,5 1 130,9 4-130,5 9 0,13 11 0,5 8 0,6 2-388,-4 0-902,9 8-3999,-18-8-645,-12 0-129,0 0-516</inkml:trace>
  <inkml:trace contextRef="#ctx0" brushRef="#br0" timeOffset="7916.4528">14226 2673 7482,'9'-13'5547,"5"-13"-387,-10 14-129,-12-10-3354,8 22-645,-23-22-129,3 14-516,-8 6-129,-1 5 0,-2 11-129,2 8-129,5 5 129,6 11-129,9 1-129,9 2 129,6-8-129,13 0 129,7-9-258,10-10 258,3-7-258,-3-11 129,2-13 0,-7-7 0,-6-5 0,-9-10 0,-11 0 129,-10-2-258,-15 5-258,-13-5-1806,-1 18-2322,-4 2-387,1 14-258,3 2-516</inkml:trace>
  <inkml:trace contextRef="#ctx0" brushRef="#br0" timeOffset="8767.5015">14416 2639 9546,'28'75'5160,"-18"-20"387,-5-4-774,2 4-3870,-7-1-645,-3-15-129,-5-11 129,-3-15-258,11-13 0,-18-21-516,11-17 516,6-12-387,1-17 387,1 1 0,9-5 129,5 1-129,4 5 129,3 10-258,0 13 258,4 12-129,-3 17 129,1 13-129,-8 7 0,-4 17 129,-12 11 0,-1 0 0,-15 2-129,-5 0-129,-5-6 0,-4-10 129,-1-6-258,2-11 129,4-8-129,6-6 129,6-4 0,7-4 129,6 6-129,2 2 0,12 4 129,8 6 0,6 10 0,8 4 129,0 1 0,5 2 129,3-6-129,-3-3 129,-1-8-258,-5-8 129,-7-13 0,-8-9-258,-4-3 129,-9-5-258,-7-2 0,-3 6 129,-5 5-129,-9 9 0,2 11 129,1 9 0,4 7-129,3 11 258,6 11 0,1 3 258,10 1-129,5-1 129,5-2-258,1-6 258,-1-8-258,2-7 129,-3-9 0,-4-10-129,-1-11 0,-3-3-129,-3-2 129,0-1 0,-3 2 129,0 3-129,-1 10 258,-4 12-129,11 0 0,-11 0 129,18 19-129,-5-4 0,1 2 0,0 2 0,0-8 0,0-4-129,0-7 0,-1-2-129,1-11-129,-7-4-129,7 1-645,-13-14-3612,12 11-387,-5-6-258,6 13-516</inkml:trace>
  <inkml:trace contextRef="#ctx0" brushRef="#br0" timeOffset="9120.5217">15480 2205 7611,'4'-31'5418,"-15"19"-903,-7 12 258,-7 2-4128,1 13-129,-6 4-129,4 8-645,6 4 258,8 0-387,8 1 387,5-6-387,14-4 516,9-7-387,1-8 258,2-7 129,-4-9 0,-3-8 0,-3-6-129,-7 0 516,-6 1-516,-1 0 258,-3 5-129,0 17 258,0 0-387,0 0 0,0 5-258,-3 7-1290,10 10-2838,-1 0-387,2 1-258,1-8-645</inkml:trace>
  <inkml:trace contextRef="#ctx0" brushRef="#br0" timeOffset="9307.5324">15606 2167 9417,'20'80'5160,"-7"-33"-903,-5-12 129,-1-8-4902,2-1-1677,-9-26-2451,0 0-129,1-7-387,-1-17-129</inkml:trace>
  <inkml:trace contextRef="#ctx0" brushRef="#br0" timeOffset="9695.5546">15650 2087 1935,'13'0'4515,"5"7"258,-8 9-258,-1 4-1548,10 14-645,-11-4-774,10 8-903,-9-7 0,6 3-516,-7-9 129,0-4-387,-2-8 129,-6-13-387,0 0 387,0 0 516,1-15-516,-1-2 774,0-2-516,4 1 387,0-1 0,4-2 258,3 6-516,2 6 129,0 2-258,3 6 129,-3-1-387,-13 2-387,22-4-1161,-22 4-3354,0-13-258,-5-4-387,-3 5-258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6:40:01.49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24501 6648 3870,'13'49'4128,"-4"15"-387,-7 9-4257,-2 20 258,0 11 129,-7 15 129,-1 10 258,-3 12 129,2 6 129,-1 8-258,2 8 387,-1 3 0,4 11-129,-2 2 0,0 8-258,-3-3 258,-2 6-387,-5-10 129,1-4-258,-5-8 129,-2-11 0,3-17-258,0-14 258,4-16-129,2-16 129,6-15 0,3-12 129,4-18-129,1-8-129,3-9 0,1-11-129,6-5-387,-10-16 129,23 8 129,-9-13-258,6-8 258,0-10 0,0-8 129,4-9 0,-1-9 258,-1-7-129,-3-3 0,-1 2 129,-4 0-129,-3 7-129,-1 12-129,-5 6-258,0 18 129,-5 14-129,0 11 258,-7 19 129,-4 12 129,-7 11 129,-2 6 516,-1 11 0,-8-2 258,5 5 129,-9-16-258,8-5 129,-6-15-258,7-8 129,-5-21-387,6-8-129,-3-19 0,1-15-129,3-14-258,-4-8-387,11 1-645,-13-16-1032,11 0-2064,6 5-774,-6-4-258</inkml:trace>
  <inkml:trace contextRef="#ctx0" brushRef="#br0" timeOffset="504.0289">23976 7028 3354,'-15'0'4257,"21"-22"0,8-5-3870,12 1 387,-2-12 129,15 5-129,-4-15 387,13 12-129,-9-13 0,12 10-129,-11-1 129,6 13-258,-12-4 0,3 16-129,-11 1-258,-1 14-129,-5 15-258,-3 14 0,-3 14-387,-4 9 129,7 17-258,-7 3-129,11 21-1806,-2-2-2580,-1-11-129,3 0-516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6:40:07.35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1453 7886 4257,'25'57'4902,"-17"-35"-258,-8-22-2322,22 18-516,-16-24-129,19-9-258,-10-27-129,16-4-258,-4-33 0,14-9-258,-2-17-387,9-11 0,2-7-516,1-11-516,10 8-1161,-7-10-3354,-1 3-129,-4 4-387,-4 2-387</inkml:trace>
  <inkml:trace contextRef="#ctx0" brushRef="#br0" timeOffset="31489.8011">7545 11661 7224,'0'-11'5805,"4"-4"-258,-4 15-129,20 0-3999,-20 0-129,3 25-258,-3 7-258,0 18-258,0 10-129,0 14 0,-3 12-129,-1 6 0,-2-2-129,0-4 129,0-16 0,-1-12-129,3-15 129,-2-10-129,2-14 258,4-19-258,0 0 0,12 0 0,6-3-129,6-6 258,6-3-387,5 3 129,6 3 0,1 2 0,0 3 0,1 1 0,-6 3 129,-2 3-129,-4 5 0,-8 1-129,-3-4-258,-9-2-258,-11-6-387,0 0-3096,0 0-1677,-15-14-258,-3-3-645</inkml:trace>
  <inkml:trace contextRef="#ctx0" brushRef="#br0" timeOffset="31768.8171">7640 12074 5031,'-14'-31'6063,"7"21"-387,7 10-258,-2-23-3612,13 23 0,-11 0-516,30-9-258,-10 9-516,7-4 0,0-3-258,0 0-129,-5-3-129,1 5-258,-6 1-258,-8-13-516,8 5-4257,-17 2-258,-6-2-387,-12-3-645</inkml:trace>
  <inkml:trace contextRef="#ctx0" brushRef="#br0" timeOffset="31929.8263">7570 11655 10965,'27'-32'5934,"0"18"-387,6 8-129,1-11-5031,-4-2-129,0-1-645,-12-13-1935,3 9-3096,-5-1-129,-2 3-387,-2-6-645</inkml:trace>
  <inkml:trace contextRef="#ctx0" brushRef="#br0" timeOffset="32262.8453">8290 11337 8127,'0'0'5676,"-17"1"-387,6 13-258,3 10-4257,-4-1-258,9 7-129,3 1-129,4-2 0,10-7-129,11-1 129,5-13 0,5-5 0,-2-6 0,0-7-129,-8-9 0,-4 5 0,-11-11 0,-10 0-129,-7 8-129,-22-8-774,5 10-4128,-17 1-387,-2 9-387,-2 1-645</inkml:trace>
  <inkml:trace contextRef="#ctx0" brushRef="#br0" timeOffset="32667.8685">9292 11877 9288,'-6'27'5934,"-13"-13"-645,-5-2-129,-9 1-4773,-6 1-129,-6 1-645,-8-14-2709,11 10-2064,3-4-387,11 0-516,9-3 129</inkml:trace>
  <inkml:trace contextRef="#ctx0" brushRef="#br0" timeOffset="32810.8767">9270 12195 9159,'-14'42'5418,"-17"-28"-645,-18-13-4644,3-1-5031,-5-4-516,-3-2-516</inkml:trace>
  <inkml:trace contextRef="#ctx0" brushRef="#br0" timeOffset="36112.0654">10022 11817 8385,'0'0'5934,"15"12"-645,-9 19 0,15 10-4515,-17 2-258,4 14-129,-1 4-387,0-3 129,0 5 0,-1-9-129,3-8-387,-5-16-516,13 0-3741,-8-17-516,1-5-387,-10-8-516</inkml:trace>
  <inkml:trace contextRef="#ctx0" brushRef="#br0" timeOffset="36300.0762">10219 12221 5547,'0'-13'6192,"-3"1"-516,3 12-129,-28-14-2064,9 9-2709,-12-4-129,3 7-258,-9-3-258,1-2-129,2 6-258,0-5-645,14 9-2193,-3-3-2322,11 0-258,-1-4-387,13 4-129</inkml:trace>
  <inkml:trace contextRef="#ctx0" brushRef="#br0" timeOffset="38546.2046">10618 11700 8514,'7'-44'5934,"-2"30"-258,-5-2-129,0 16-4257,0 0-258,12 20-387,-9 14 0,6 15-258,-1 12 0,2 10-129,5 8 0,0 3-129,1-2-129,-2-10 129,2-10-129,-4-12-129,-2-6 0,-4-21-258,3 0-258,-9-21-2193,1-8-2838,-1-6-129,5-3-387,-4-10-387</inkml:trace>
  <inkml:trace contextRef="#ctx0" brushRef="#br0" timeOffset="38690.2129">10892 12208 10191,'39'46'6063,"-22"-22"-387,2 1 0,-7-3-4773,-2-8-774,-3 1-516,-7-15-4773,-4-12-258,3-8-387,1-16-774</inkml:trace>
  <inkml:trace contextRef="#ctx0" brushRef="#br0" timeOffset="38943.2273">11183 11504 7353,'20'68'6192,"-10"-14"-258,-3 12-258,5 22-2838,-4-8-2064,0 8-258,-2 1 0,-1-1-387,1-8 0,-3-12 0,2-14-258,-3-13-258,3-9-516,-5-32-3612,0 0-1032,0 0-387,11-32-774</inkml:trace>
  <inkml:trace contextRef="#ctx0" brushRef="#br0" timeOffset="39274.2463">11604 11863 9159,'21'63'5934,"-15"-20"-645,-6 3 0,0 2-4515,-8-3-516,3 5 0,1-7-129,4-7 129,9-9-129,9-8 0,7-12 129,7-7-129,1-9 0,2-15 129,-6-7-129,-2-9-129,-13-8 129,-8-5 0,-7 1-129,-17 3 0,-11 4 0,-10 7-129,-4 13-129,-5 4-387,8 21-2064,-1 3-2709,13 12-258,11 2-258,14 4-516</inkml:trace>
  <inkml:trace contextRef="#ctx0" brushRef="#br0" timeOffset="39710.2712">12010 11710 9288,'30'41'6192,"-12"0"-903,-3 0 129,6 13-4515,-8 2-258,4 2 0,-6-5-258,5 1 129,-6-8-258,0-8 129,-1-8-129,-1-9 129,-8-21-129,14 14 0,-14-14-129,16-10 0,-8-7 0,3-7 0,0-2 0,7-7-129,-2-5 129,5-5 0,0-4 129,3-1-258,0 0 0,0-2 129,-4 5 0,0 3-258,-3 7 0,-4 9 129,0 9-387,-5 5-387,4 13-3096,-12-1-1935,5 13-258,-5-13-387,-7 19-645</inkml:trace>
  <inkml:trace contextRef="#ctx0" brushRef="#br0" timeOffset="40898.3393">8176 13626 11352,'0'65'5805,"0"-23"-516,0 8-129,0 0-4515,0 4-258,-3-1-129,-1-6 0,0-6-129,1-7 0,0-10 0,2-12 0,1-12 0,0-15 129,0-21-258,3-7 129,1-13-129,3-9 0,-3-2 129,2-3 0,3 0 0,0 9-129,0 12 258,4 11-129,2 11 0,5 13 0,3 13 0,2 13 0,5 19-129,2 11 129,0 14-129,2 13-129,0 7 129,-1 6 0,0 0 129,-4-4-129,-4-7 129,-3-5-129,-4-9 0,-6-20 129,-9-12 0,-3-8-129,-10-17 0,-13-4 129,-9-13-129,-7-8 129,-7-2-129,0 5 0,-1 2 0,4 3 0,4 11-129,8 1-129,12 5-129,1 3-258,16 13-1032,2-16-3741,0 0-387,0 0-129,21 0-516</inkml:trace>
  <inkml:trace contextRef="#ctx0" brushRef="#br0" timeOffset="41414.3688">9062 13587 10707,'18'-5'5547,"-18"5"-129,0 0-129,-12 27-4515,-15-4-258,0 13-129,-4 6-129,1 14-129,5 4 0,8 5-129,9 4 0,8-7 129,12-1-129,16-5 129,8-7-129,9-13 129,2-12-129,2-12 0,-3-12 0,-5-12 0,-11-10-129,-11-7 258,-11-5-129,-10 1 0,-18-1 0,-9 0-129,-8 5 129,2 6 129,-1 2-129,6 9 129,8 5-129,8 0 0,14 7 129,0 0 0,23 0 0,3 5-129,7-1 129,6 1-129,1-3 0,-1-2 129,-2 0-129,-8 0-258,-2 0-258,-14-18-2580,-1 7-2322,-7-6-129,-2-1-516,-3-2-258</inkml:trace>
  <inkml:trace contextRef="#ctx0" brushRef="#br0" timeOffset="41636.3815">9804 13780 8901,'-11'11'5418,"-10"-1"-258,-2-1-516,-4-3-3999,2 11-3741,-2-5-1419,1 1-516,10-3-387,7 5-258</inkml:trace>
  <inkml:trace contextRef="#ctx0" brushRef="#br0" timeOffset="41770.3891">9732 13958 10062,'57'41'5676,"-37"-21"-387,-20-20 0,5 25-4128,-19-25-516,-11 0-387,-12-2-645,-12-17-3999,3 7-774,-1-8-387,7 4-387</inkml:trace>
  <inkml:trace contextRef="#ctx0" brushRef="#br0" timeOffset="42108.4085">10712 13766 13932,'-44'27'5805,"6"-27"-129,2 15-645,-9-15-4644,-3 0 0,3 0-645,-2-12-1032,16 7-3999,3-5-258,28 10-387,-11-17-903</inkml:trace>
  <inkml:trace contextRef="#ctx0" brushRef="#br0" timeOffset="44382.5385">10997 13709 10836,'-14'-11'5805,"14"-11"-258,6-16-387,14 0-4257,-5-8-258,10 3-129,1 7-129,5 11-129,3 14 0,6 11-129,0 23 0,1 20 0,-2 10 129,-5 18 0,-9 8-258,-11 2 129,-14 3-129,-9-8 0,-16-11 129,-12-15-129,-7-14-129,-4-18 258,0-16-129,6-10 129,8-15 0,13-7 0,10-3 0,11 7 129,15-2-258,13 11 129,10 11-129,11 6 129,5 6-129,2 10-129,-1 4 0,-7-7-258,-1 9-516,-20-22-3612,3 0-1032,-16-16-129,-5-12-645</inkml:trace>
  <inkml:trace contextRef="#ctx0" brushRef="#br0" timeOffset="44586.5502">11538 13480 12771,'61'62'6063,"-35"-17"-258,9 23-387,-6 0-4644,-6 5-258,-9-6-129,-2 2-129,-5-9-258,-2-5-258,-1-6-258,-4-25-645,11 0-3483,-11-24-903,10-7-387,-3-22-387</inkml:trace>
  <inkml:trace contextRef="#ctx0" brushRef="#br0" timeOffset="44982.5729">11847 13566 11997,'24'46'5805,"-11"-34"-258,7-7-258,-3-5-4773,4-5 0,-1-8-129,2-1-129,4 2-129,3 9 0,1 3-129,0 13 129,-1 14-129,-2 9 129,-7 12-129,-7 10 0,-8 0-129,-5-4 129,-12-1 129,-9-10-258,-7-11 129,-4-10 0,1-18 129,1-6 0,7-13 0,7 0 129,11-5-387,5 4 387,14 4-129,14 8-129,14 4 0,10 0-129,5 12 0,1 0-387,0 4-516,-16-12-4128,3 0-258,-13-7-387,-11-11-258</inkml:trace>
  <inkml:trace contextRef="#ctx0" brushRef="#br0" timeOffset="45947.628">12766 13486 11997,'14'53'5934,"-6"-18"-387,2 11-129,-8-1-4773,8 6-129,-3 0-387,1-5-129,-3-1-129,2-16-387,6 4-1161,-13-33-3483,17 14-258,-5-19-516,6-17-387</inkml:trace>
  <inkml:trace contextRef="#ctx0" brushRef="#br0" timeOffset="46178.6412">13018 13622 11868,'0'0'5805,"-5"13"-387,-7 12-129,-5-3-4773,-1 2-129,-4-5-258,3 2 129,5-5-129,10-4 0,4-12 0,14 19 0,11-12-129,8-2 129,6 8-129,2 3-129,1 0-258,-5-4-258,2 12-3354,-17-18-1548,-3 0 0,-19-6-774</inkml:trace>
  <inkml:trace contextRef="#ctx0" brushRef="#br0" timeOffset="46701.6712">13499 13511 8385,'8'-15'5547,"-10"-7"-129,-10 16-516,-5-4-3483,1 10-774,-11-3-129,5 3-258,-3 4-129,4 3 0,4-1-129,4 1 0,13-7-129,-14 0 0,14 0-129,0 0 0,3-9 129,4-3-129,-7 12 0,15-23 129,-15 23 129,16-17 0,-16 17 129,10-10 0,-10 10 129,10 8 0,-6 9 129,3 9 0,-1 4-129,6 11 258,-2 4-258,2 4 129,-2-3 0,0 5 0,-2-8-129,-3 1 0,-5-8-129,-3-7 129,-7-7-258,-7-8 129,-3-9 0,-3-5-129,-1-2 0,-3-8-258,7-1-258,-6-12-1161,11 11-3612,1-5-258,14 17-387,-13-21-516</inkml:trace>
  <inkml:trace contextRef="#ctx0" brushRef="#br0" timeOffset="47049.691">13964 13326 12255,'-2'46'5676,"-7"-8"-258,3 18-129,-3 7-4773,-8 11 0,-7 7-387,-4 3-258,-2-3-129,-5-14-903,17-8-4128,-9-12-129,9-14-645,5-19-387</inkml:trace>
  <inkml:trace contextRef="#ctx0" brushRef="#br0" timeOffset="47785.7331">13964 13755 10449,'9'106'5676,"-7"-45"-387,1-4 0,1-3-5031,-4-11-129,0-6-258,0-11 0,0-26 0,12 4 0,-1-14-129,4-13 129,3-6 0,-1-2 0,7 0 258,-4-4 0,-1 8 0,-3 4-129,-2 13 387,-14 10-258,16-3-129,-11 11 129,-1 9-129,-3 6 0,0 0 129,3 0 0,0-6-258,1-5 129,-5-12-129,22-2 258,-8-18-129,2-5 0,2-3 129,2-3-258,-2-3 258,2 4-129,-4 6 129,-4 4-129,-12 20 129,17-14-129,-17 14 0,5 9 0,-5 11 0,0 1 0,0 4-129,0 1 129,0-2 0,1-2-129,7-6 129,5-8-129,5-8 258,3 0-129,-2-8 0,2-10 0,1-5 0,-5 0-129,-3 0 258,-7 2-258,-2 4 129,-5 5 0,0 12 0,0 0-129,-13 0 258,4 15-129,5 6-129,4 4 129,0 4-129,10 0 129,8-3 0,5-3 0,5-7 0,2-5 0,0-8 129,-4-3-129,-5-10 0,-5-6 0,-12-7 0,-4 0-258,-16-7-516,1 8-3741,-17-6-645,0 6-258,-2 1-516</inkml:trace>
  <inkml:trace contextRef="#ctx0" brushRef="#br0" timeOffset="48049.7483">14913 13246 10836,'19'13'5934,"-16"25"-387,4 20-129,-6 10-4386,5 9-387,-1 10-258,3 5-258,4 4-258,1-5-129,4-4-516,-8-17-4257,15-2-516,0-10-387,4-17-645</inkml:trace>
  <inkml:trace contextRef="#ctx0" brushRef="#br0" timeOffset="50566.8923">13559 13421 7740,'15'-3'5547,"-4"-6"0,-11 9-516,2-16-3483,-2 16-258,0 0-258,0 8-258,-13-5-129,0 3-129,-10-6 0,-2 1 0,-8-1-129,-2-6 0,-4-6-129,0-2-129,-3-2 129,4-4-129,3 10-129,5 0 258,4 5-129,6 3-129,3 2 130,4 2-130,13-2 0,-14 11 0,14-11 0,0 0-130,0 0-515,-16-6-2709,16 6-2322,-3-11-258,3 11-645,-4-15-258</inkml:trace>
  <inkml:trace contextRef="#ctx0" brushRef="#br0" timeOffset="54554.1203">6753 11435 2451,'-21'10'2580,"21"-10"-258,-28 0-4644,-7 0 516,-10-3 258,-9-2 645,-5 1 903,-6 1 774,2 3 903,-7 6 645,1 14 387,-4 10-129,5 19-387,-5 9-645,9 21-516,-3 8-516,5 17-387,3 9-129,6 7-258,9 3 0,1 5 129,11 1 0,1 0 129,8 0 129,5 1 129,4-2 129,6 2 258,3-1-258,5-3 129,1-10 129,13 2-129,6-18 0,12 4 258,2-22 0,16-2-129,1-22 258,11-4-258,0-21 0,7-6-387,-3-13-258,-4-14-387,6 3-2967,-10-3-1419,-5-10-645,-2 5-387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6:42:16.438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4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11-14T16:43:23.855"/>
    </inkml:context>
  </inkml:definitions>
  <inkml:trace contextRef="#ctx0" brushRef="#br0">698 3987 1935,'-22'-27'4902,"22"27"0,-16 12-516,12 15-2451,4 19-774,-3 2-129,3 19-258,0 4-645,0 7 258,0 1-258,3 1 129,-2-4-129,-1-4-129,0-2 0,0-11 0,-4-4 129,1-3-129,1-8 0,2-3 129,0-3-129,5-1 129,8-5 0,6 2-129,6-1 129,8 2 129,6 0-258,9-5 0,2-2 0,10-3 129,5-3-129,10-5 0,6-7 0,3-6 0,6-1-129,7-3 258,2 0-258,6-7 129,8-3 0,2 2-129,4 1 129,4-1-129,8 4 129,6-1 0,7 3-129,4 2 129,1-1-129,1-1 129,6-4 0,5 0 0,1-1 129,-2-3-129,-1-4 129,7 0-129,-1 1 129,4 2 0,-2 5-129,1 2 0,3 3 129,3 1-129,-1 3 129,-3 2-129,1-3 129,1-2 0,-8 0 0,3 0 0,-13-6 0,0-4 0,-2 0 0,-1 0 0,-9 0-129,-5 1 129,0 1 129,-2-1-258,1 1 129,-6 3-129,-6 1 129,-4 0-129,-6 0 129,-7 3-129,-9-6 129,-6 3-129,-11-5 0,-6-4 129,-13 1 0,-7 0-129,-8-5 129,-7-2 0,-10-3 0,-5-3-129,-10-5 129,-7-1 0,-6-10 0,-2-5 0,-6-6 129,-2-3 0,-5-8 0,-1-2 0,-5-3 0,2-3-129,0-1 129,-3-1-129,1 0 0,-4 1-129,-1 2-129,0 5 129,-1 4 129,-1 1-129,-1 4 0,-4 7 0,0-4 0,-7 10 0,-1 4 0,-4-2 0,-5 7 0,-3 5 0,-5 2 129,-8 8-258,-3 9 129,-4 5 0,-6 5 129,-3 3-258,-4 12 129,-5 4 0,-7 1-129,-7 0 129,-4-4 0,-5-7 0,-7-4 0,-3-2 0,-9-6 0,-10-9 0,-2-2 0,-4-2-129,-2-4 129,-5 2-129,-5-1 258,-4 1-258,2 2 129,5-1 0,-5 4 0,2-4 0,1 6 0,4-6 0,7 5 0,-1 0 0,0-2-129,4 1 129,4 1-129,5 5 129,2-4 0,2 5 0,0-1 0,3 1-129,6 5 0,3 0 129,4-2 0,4 3 0,2 0 0,3 6 0,4 1 0,7-2 0,4 2 129,7 1-129,4 4-129,5-3 258,9 1-129,6 0 0,10 4 0,5-2 129,2 1 0,5 2 0,-1-4 0,6 3-129,0 2 0,1-1 129,3-6-129,2 6 0,0-2 0,4-1 129,-3 2-129,0-2 129,0 0 0,0 0-129,-3 1 0,2-1 129,1 0 0,2 0-129,0 1-129,3 1 129,3 2 129,2 3-129,0-1 0,2 4 129,-3 4-258,-2 0 129,-3 2 0,-6-3-645,3 3-4386,-11-16-387,1-2-129,-2-10-645</inkml:trace>
  <inkml:trace contextRef="#ctx0" brushRef="#br0" timeOffset="1413.0809">10845 4134 7740,'10'-39'5547,"-10"18"-387,0 11-258,-6-17-3354,6 27-774,-31-14-129,8 12-258,-7 4 0,-3 13-258,1 9 0,3 7 129,3 11-258,5 4 129,9 8 129,8 0-129,4-5-129,4-4 129,12-7-129,4-9 129,4-11 0,2-8-129,1-10-129,0 0 258,-1-10-129,-3-1 0,-2-3 0,-3 3 0,-6 3 0,0 5 129,-1 3-129,-11 0 0,19 11 129,-10 0-129,1 2 129,2-2-129,0-5 0,1-4 0,1-3 0,-1-12 0,1-8 0,0-8 0,-1-3 0,2 2 0,-3-3 129,4 9-129,-4-1 0,3 6 0,-2 12 129,0 11 0,1 9-129,-3 13 129,0 12-129,-5 2 129,-4 8-129,-2-1-129,-4-8 129,-6-9 0,-8-9 0,1-16 129,-1-10-129,2-15 0,2-8 129,4 0 129,7-3-129,3 5 0,10 3-129,5 3-129,6 12 0,4 2-258,6 6-774,-10 0-3870,15 2-258,-4-4-387,7 2-258</inkml:trace>
  <inkml:trace contextRef="#ctx0" brushRef="#br0" timeOffset="2020.1156">12502 3970 10320,'-16'12'5547,"3"15"-516,-5 6 0,2 19-4128,-4 0-129,4 3-387,1 4-129,1-6 0,4-11 0,7-16-129,3-26 0,2-10-129,10-27 129,4-13-129,3-18 129,3-5-129,5-8-129,-1-1 258,-1 14 0,-3 9 129,-2 15-129,0 19 0,-4 14 129,3 14-129,-5 23 0,1 18 0,1 15-129,1 8 0,0 10 0,2-2 129,0 3-129,0-6 129,0-8-258,-1-14 258,-1-10-129,-4-12 129,-1-13-129,-12-15 0,0 0 129,0 0-129,-25-17 0,-5 2 129,-8-2-129,-6-2 0,-3 4 0,-3 1-129,5 7-129,1 3-258,14 7-387,-1-5-1806,22 9-2580,9-7-258,2 12-258,13-12-645</inkml:trace>
  <inkml:trace contextRef="#ctx0" brushRef="#br0" timeOffset="2628.1504">13628 3953 10965,'12'-15'5289,"-6"-5"-129,-6 20-258,-23-14-3870,-1 14-387,-14 0-258,-4 0-129,-10 8 0,0 8-129,0 4 129,6 11-258,5 7 0,10 7 129,12 2-129,9 3 0,10 0 0,6-1 129,16-1-258,5-5 258,6-6-258,5-10 129,0-5 0,1-7 129,-5-9-129,-2-4-129,-9-2 129,-5-4-129,-7-5 129,-11-4 0,-2-6 0,-10 1-129,-6 1 129,-4 0-129,-2 1 129,-2-1-129,2 2 129,1 8-129,6 1 129,3 5 0,14 1 129,-5-13 0,5 13 0,17-9 129,5 3 0,1 2-129,5 0 129,3 1-129,-1 3 0,-2 0 0,-4 0-258,-8 0-258,1 4-1161,-17-4-3483,0 0-387,0-14-258,0 14-516</inkml:trace>
  <inkml:trace contextRef="#ctx0" brushRef="#br0" timeOffset="3076.176">14094 3870 9417,'19'-32'5934,"-19"32"-774,15 0 129,-6 15-3225,-8 12-1032,5 19-387,-6 4-129,1 11-129,-1 9-129,0 3 0,0-1-129,0-4 0,0-6-258,-1-5-258,1-9-387,-4-21-3741,5-3-903,-1-24-258,14 12-258</inkml:trace>
  <inkml:trace contextRef="#ctx0" brushRef="#br0" timeOffset="3364.1925">14291 4442 11094,'10'63'5418,"-10"-34"-516,0 7 0,-1-10-4386,-6 3-129,-7-4-129,-2-1-129,-2-6 129,-1-2-258,-2-4 258,2-5 0,-4-5 0,-2-2 0,-1-9 129,-3-6 129,-2-4-258,-2-8 129,1 2-258,0-4-387,7 8-774,-9-8-3999,23 12-258,1-12-387,10 9-387</inkml:trace>
  <inkml:trace contextRef="#ctx0" brushRef="#br0" timeOffset="3784.2165">15301 3682 12384,'0'0'5676,"12"23"-258,2 26 0,-11 15-4644,15 15 0,-6 13-258,6 11-129,-6 5-387,-1-2 129,2-9-258,-4-14-258,2-12-387,-11-29-4128,12-19-516,-12-23-258,25-26-387</inkml:trace>
  <inkml:trace contextRef="#ctx0" brushRef="#br0" timeOffset="4136.2366">15671 3805 9030,'12'12'5805,"-19"8"-258,-9 14-258,-13-10-2967,-3 9-1677,-13-1-129,-4 4-129,-2-4-129,2-1 0,4-3 0,7-3 0,11-2-129,12 1 129,12-3 0,6-1-129,15 3 129,10 4-129,9 2 0,8 5 129,4 10-129,3 11 0,3 0 0,0 9-129,-3-3 129,-7-6-258,-6-4 129,-6-8-129,-7-11-387,-10-23-516,4-3-4257,-20-16-387,2-2-258,-2-17-645</inkml:trace>
  <inkml:trace contextRef="#ctx0" brushRef="#br0" timeOffset="6393.3657">10750 4055 2580,'22'22'5031,"-13"-6"-258,1 4 0,-1 1-2193,6 15-1290,-11-8 129,6 13-387,-7-8-258,6 3-129,-9-7-387,0-5-387,1 3-2064,-1-27-2451,-10 15-258,0-15-645,10 0-258</inkml:trace>
  <inkml:trace contextRef="#ctx0" brushRef="#br0" timeOffset="16632.9514">16235 4759 7482,'0'60'5418,"0"-38"-387,0-11-129,0-11-3870,0 0 0,0 0-258,0-8-129,0-4 0,0-11-129,3-4 0,-2-13-129,7-4 129,-4-12-258,4-9 258,-2-9-387,2-2 129,-5-5-129,1 2 129,-3 1-129,-1 9-129,-2 4 129,-3 9-258,-1 5 258,-1 8-129,2 2 129,0 11 0,0 1-129,-1 7 0,5 5 129,-1 5-129,2 12 0,-3-12 0,3 12 0,0 0 0,0 0 0,0 0 0,0 0 0,0 0 0,0 0 0,-10 7-129,5 4 0,-1 7 129,-4 4 0,1 0 0,-3-1 129,2 6-129,-2-1 0,-2-4 0,5 1 129,9-23-129,-18 19 0,18-19 0,-8 15 0,8-15 129,0 0-129,0 0 129,0 0-129,-1-8 129,1-9 0,3-3-129,7-6 0,-1-6 0,2-3 0,3 0 129,-1-2-129,1 6 129,-1 3-129,-2 6 129,1 5 129,0 9-258,2 7 129,-1 7 0,2 12-129,3 9 0,0 6 129,5 6-129,-2 1 130,1-1-130,0 0 0,-3-9 0,-1-4 0,-3-11 0,0 2-1033,-15-17-4256,11-6-516,-10-17-129,-1-11-645</inkml:trace>
  <inkml:trace contextRef="#ctx0" brushRef="#br0" timeOffset="46958.6858">14065 7948 10191,'10'33'6321,"-30"-24"-387,-1 8-387,-19-4-4644,-4 6-129,-15-1-129,0-1-258,-2-1-129,1-4-129,9 0 0,6-6-258,12-2 0,9-6-387,24 2-645,-21-22-4386,27 7-387,9-6-129,13-1-774</inkml:trace>
  <inkml:trace contextRef="#ctx0" brushRef="#br0" timeOffset="47324.7069">14298 7773 8514,'12'63'6063,"0"-5"-516,-2 5-129,8 15-4386,-6-3-258,5 0-129,-3-7-258,-1-6 129,-4-23-258,3-19 0,-12-20 0,14-27-258,-9-12 0,2-12 0,-3-9 0,2-4-129,2 9 258,1 12-258,4 18 129,4 21 129,3 11-129,5 27 129,3 16-129,3 10-129,4 7-258,-2-8-387,11 7-4515,-12-25-258,6-12-387,-4-29-774</inkml:trace>
  <inkml:trace contextRef="#ctx0" brushRef="#br0" timeOffset="47580.7214">15164 7638 10062,'29'100'5934,"-16"-34"-387,8 13 0,-2 2-4773,2 10-129,-4-6-258,1-5-129,-2-14-258,-6-17-645,12-14-3741,-12-33-1161,5-9-258,-3-35-903</inkml:trace>
  <inkml:trace contextRef="#ctx0" brushRef="#br0" timeOffset="47785.7331">15706 7351 9933,'5'75'6063,"-25"-26"-516,-14-5 0,-8 16-5031,-15-16-387,-6-7-129,-1-6-258,2-9-516,19 8-2580,4-16-2064,20-2-258,19-12-645,12 15 388</inkml:trace>
  <inkml:trace contextRef="#ctx0" brushRef="#br0" timeOffset="47929.7414">15554 7856 6063,'58'33'6063,"-49"-20"-774,-14 0 0,-10 3-3741,-27-12-516,-3 6-516,-11-1-645,-5-9-1806,10 10-3096,6 0-258,17 2-645,13-4-129</inkml:trace>
  <inkml:trace contextRef="#ctx0" brushRef="#br0" timeOffset="48256.7601">16192 7631 8385,'13'-13'5934,"-6"26"-387,-12 12-129,0 16-4257,-3 16-645,-2 10 0,-1 7 0,4 8-258,1-4 0,5-4 0,1-13-129,8-11 129,7-13-129,8-14 129,4-12-258,3-11 129,4-5-258,0-10 0,1 2-129,-5-3-129,0 6-387,-13-13-1419,-2 14-3225,-15 9-258,0 0-516,0 0-387</inkml:trace>
  <inkml:trace contextRef="#ctx0" brushRef="#br0" timeOffset="48426.7698">16154 8023 9546,'46'20'5934,"-19"-7"-774,4-3-387,-5-10-6192,6-9-3354,-14-9-516,-2-8-516,-9-9-387</inkml:trace>
  <inkml:trace contextRef="#ctx0" brushRef="#br0" timeOffset="48566.7778">16227 7627 10836,'20'-6'5805,"6"6"-258,1-2-387,10-3-4902,0 2-903,-9-19-4644,5-2-129,-5-3-516,2-4-387</inkml:trace>
  <inkml:trace contextRef="#ctx0" brushRef="#br0" timeOffset="48864.7949">16749 7192 9030,'14'-2'5805,"-11"15"-387,-3 1-258,0 3-4386,0 5-258,0 3-387,8 8 129,7-8-129,7-7 0,9-5 0,3-6 0,5-10 0,-3-5-129,-4-11 129,-9-13-129,-10 4 0,-13 1-129,-13-1-129,-16 0-387,-2 22-1419,-10-10-3225,0 9-258,1 7-258,10 4-516</inkml:trace>
  <inkml:trace contextRef="#ctx0" brushRef="#br0" timeOffset="49154.8115">17885 7553 8256,'-27'-4'5805,"-9"4"-516,-8 4-258,-15 4-4386,6 1-516,-3 3-1419,1-7-3612,5 0-516,14 2-129,17 0-516</inkml:trace>
  <inkml:trace contextRef="#ctx0" brushRef="#br0" timeOffset="49302.82">17875 7882 9288,'92'100'5934,"-74"-75"-387,-17-3-387,-17-15-4515,-24-8-645,-11-7-1935,-11-16-3225,-4 0-258,3 2-516,8 8-516</inkml:trace>
  <inkml:trace contextRef="#ctx0" brushRef="#br0" timeOffset="50455.886">18796 7725 10449,'15'7'6192,"0"-7"-387,-15 0-387,-15 8-4644,-16-8-129,-4 0-258,-12-1 0,-3-3-129,-5 4-387,-3 0-258,10 5-774,-2-1-4257,25 7-258,9-6-387,16-5-516</inkml:trace>
  <inkml:trace contextRef="#ctx0" brushRef="#br0" timeOffset="51060.9206">19649 7511 11223,'43'113'6063,"-18"-41"-387,-8-1-129,-5 12-5160,-6-1 129,-6-8-387,-7-14 0,-8-9-129,-7-21 129,-2-18 0,0-22-129,1-25 0,7-23 129,3-9 0,9-16 0,4-8 0,9 0 0,11-2 0,9 12 0,2 15 0,3 10 0,4 14-129,-3 17 0,-2 17-129,-5 15 129,-9 22 0,-7 10-129,-8 11 129,-4 8-129,-9 1 129,-6-1 0,-5-4-129,2-7 258,-1-9 0,8-6-129,5-3 0,6-8 129,13 1-129,14 0 129,10 5 0,14 0-129,5 8-129,5 3 0,1-5 0,-1 8-258,-11-14-774,1 3-4515,-20-17-129,-6-6-258,-12-17-774</inkml:trace>
  <inkml:trace contextRef="#ctx0" brushRef="#br0" timeOffset="51337.9364">20663 7246 10320,'15'82'5934,"-8"-28"-129,6 19-645,-3 1-4515,7 15-129,-3-4-258,0-2 0,1-12-387,-2-14-387,6-2-1032,-11-35-3870,10-15-129,-8-21-387,7-22-516</inkml:trace>
  <inkml:trace contextRef="#ctx0" brushRef="#br0" timeOffset="51505.946">20983 7343 10320,'7'-69'6321,"-28"55"-516,-26 11-129,-11 11-4644,-17-3-129,-8 7-516,-11-2-258,-4-3-387,7 8-903,3-11-4386,33 0-129,13-4-516,23 0-645</inkml:trace>
  <inkml:trace contextRef="#ctx0" brushRef="#br0" timeOffset="52097.9799">21572 7214 9030,'28'68'6063,"-15"-11"-387,3 17-129,-6 5-4257,6 8-516,-8 3-387,0-2 0,-2-14-258,-2-5-129,2-8-516,-6-28-1806,7-3-3354,-4-18 0,9-12-516,-1-12-516</inkml:trace>
  <inkml:trace contextRef="#ctx0" brushRef="#br0" timeOffset="52405.9975">21889 7838 9804,'14'87'5805,"-4"-38"-129,-2-10-258,4-3-4902,-5-7-129,-1-11-387,-6-18 0,20-1 0,-10-22 0,2-10-258,1-3 129,3-6 129,-1 0 0,0 6 129,2 11 0,-1 13 0,-1 12-129,-1 16 129,-1 13 129,1 8-258,-1 7 0,-2-5-516,8 8-2709,-8-20-2064,6-17-387,0-17-387,2-20-516</inkml:trace>
  <inkml:trace contextRef="#ctx0" brushRef="#br0" timeOffset="52653.0116">22393 7315 9933,'23'32'5934,"-13"4"-516,8 18 0,-1 11-4773,7 15-129,-3 6-258,2 4 0,1 10-129,-1-1 0,2-11 0,-2-11-258,0-11-387,-11-25-516,4-13-4515,-16-28 0,16-12-516,-13-30-516</inkml:trace>
  <inkml:trace contextRef="#ctx0" brushRef="#br0" timeOffset="52997.0312">22970 7435 7611,'-16'33'5805,"-13"-15"-258,-15-1-387,-1 9-4128,-18-5-258,2 8-258,-2 3-129,8 2 0,8-2 0,13 2-129,12-1 0,16 1-129,9 1 258,21 2-258,9 3 258,9 5-258,8 1 0,4 2 129,1 1 0,-2 1 0,-5-5-129,-5-1 0,-8-7-129,-8-5 129,-10-6-387,-9-6-516,4-10-4644,-12-10-258,0 0-516,-12 5-774</inkml:trace>
  <inkml:trace contextRef="#ctx0" brushRef="#br0" timeOffset="54577.1216">13764 9974 9417,'0'0'6063,"6"22"-516,8 22 0,-4 7-4257,11 27-387,-3 12-387,3 17 0,-3 5-129,2 2 0,-4-6-129,-1-6-129,-5-10 0,1-14-258,-5-17-258,-4-21-516,13-15-4773,-15-25 129,0 0-774,17-12-516</inkml:trace>
  <inkml:trace contextRef="#ctx0" brushRef="#br0" timeOffset="54938.1423">14487 9951 8643,'7'26'6063,"-9"4"-258,-17 5-258,-5 16-4386,-17 0-258,-9 7-387,-12-1 0,-2 4-129,-8-12 0,3 0-258,7-3 0,8-7 0,16-11-129,8-3 0,13-4-129,10-6-258,9-1-258,-2-14-1032,28 3-3741,-11-3-516,6-5-258,-5-7-516</inkml:trace>
  <inkml:trace contextRef="#ctx0" brushRef="#br0" timeOffset="55193.1569">14079 10424 8385,'36'58'6063,"-13"-16"-387,0-1 129,7 13-4515,-5-4-129,9 6-516,-2 0 0,4 2-258,2 0 0,3-7-129,-1-3-129,2-9-258,1 2-516,-11-20-903,4-3-3999,-11-11-129,-2-7-516,-11-18-516</inkml:trace>
  <inkml:trace contextRef="#ctx0" brushRef="#br0" timeOffset="55523.1758">15431 10265 7611,'5'-14'6192,"-5"14"-516,-24-3-258,-10-9-2709,-2 11-2451,-11 0 0,-3 1-258,-2 0-387,-4 0-1161,13 7-3999,7 5 129,16 3-645,10-2-387</inkml:trace>
  <inkml:trace contextRef="#ctx0" brushRef="#br0" timeOffset="55695.1856">15363 10524 8643,'19'12'5934,"-19"-12"-258,-27 7-258,-8-4-4257,-7-6-774,-10-4-387,1 10-1419,-4-3-3870,9 10 0,7 1-903,12 5-129</inkml:trace>
  <inkml:trace contextRef="#ctx0" brushRef="#br0" timeOffset="56717.2441">15902 10333 3483,'0'22'5547,"0"-1"-258,0-21-129,0 0-3225,11 14-387,-11-14-516,0 0 0,10 3-258,-10-3 0,20 1-258,-3 1-129,1 0 0,7-1 0,-1-1-129,4-4 0,0-4-129,1 2 129,-1-4-129,-2-8 0,-4 0 0,-5-6-129,-2 3 0,-4 1 129,-5-3-129,-4 1-129,-3 4 129,-9 1-129,-6 1 129,-7 3 0,-3-1-129,-4 3 0,-3 5 129,-1-1 0,1 3 0,2 3-129,4 1 129,1 5 0,4 7 129,1 0 129,5 5-258,0 2 0,3 4 0,2 5 129,-1 5-129,4-3 0,-1 8 0,3-1 0,-1 4 0,5 3 0,1-3 129,-2 3-129,3-6 0,0 3 129,7-7 0,-1 4-129,5-8 0,-3 5 129,4-10 129,4 3-258,3-3 258,4-1-258,5 1 258,7-3 0,4 2 0,5-7-129,3 6 0,-1-8 0,-1 2 0,-4-3-129,-5-7 129,-8-1-129,-7-4 0,-6-2-258,-15 0 0,0 0-387,12 0-1548,-12 0-3483,-12-8-387,2 5-387,10 3-516</inkml:trace>
  <inkml:trace contextRef="#ctx0" brushRef="#br0" timeOffset="59789.4198">16634 9279 4644,'0'0'5676,"0"0"-387,4 17-387,9 9-2967,-13-9-774,7 14-387,-5 2 0,3 7-387,-5-2 129,6 1-129,-5-4 0,1 0 0,-2-9-129,1-5 0,-1-5 0,0-16-129,0 12-129,0-12 129,0 0 129,4-12-258,-1-5 129,0-2-129,4-5 0,1 2 129,0-6-129,2 0 129,1 5-258,1 3 129,0 4 129,1 0-129,1 4 258,0 7-258,-2 2 129,3 3 0,-2 11-129,4 1 129,0 12-129,3 6 129,-3 1 0,4 3 0,0-3 0,-3 0-129,-3-4 0,-4-8 0,2-4-258,-13-15-516,12 11-2451,-14-17-2322,0-7-387,-5-8-387,0-9-516</inkml:trace>
  <inkml:trace contextRef="#ctx0" brushRef="#br0" timeOffset="61066.4928">17203 9121 6450,'0'0'5934,"13"-6"-387,-13 6-258,0 11-3741,8 13-645,-5 0-387,4 8-129,-4 1 129,7 13-129,-3 0 0,2 4-129,2 0 129,2-4-129,-4-5 0,3-7-258,-4-5 0,-2-7-258,-1-8-129,-5-14-387,0 0-774,0 0-3870,4-17-129,-4-11-516,6 3-516</inkml:trace>
  <inkml:trace contextRef="#ctx0" brushRef="#br0" timeOffset="61358.5096">17567 9133 7998,'12'-2'5934,"0"2"-387,-12 0-258,-12 3-4257,-8-3-387,-4 4-258,-7-4-129,-4 5 0,-5-4-129,1 3-129,4 3 129,3 0-129,5 0 0,5-2-258,4 7-387,-1-12-774,19 0-3870,-9 11-258,9-11-387,0 0-387</inkml:trace>
  <inkml:trace contextRef="#ctx0" brushRef="#br0" timeOffset="61614.5242">17519 9341 9159,'0'15'5934,"-9"2"-258,-3-5-258,-19-11-4773,11 2-258,-7-2 0,3-1-258,0 0 0,2 0-516,8 0-387,-6-9-2193,20 9-2322,0 0-258,0 0-645,0 0 129</inkml:trace>
  <inkml:trace contextRef="#ctx0" brushRef="#br0" timeOffset="62073.5505">17708 9115 9417,'41'45'5805,"-23"-16"-516,-3 21-1419,-7-14-2838,-1 5-516,-7-1-129,0-2-258,-7-1 258,1-7 0,0-2-129,6-2 0,0-9-129,2 1 129,-2-18 0,22 14 0,-7-11-129,3-1-129,2-2 129,-3-3-129,1-2-129,-2-5 129,-1 3-129,-4 1-129,1 3-258,-10-9-258,-2 12-774,0 0-3870,0-10-129,0-2-516,0 12-258</inkml:trace>
  <inkml:trace contextRef="#ctx0" brushRef="#br0" timeOffset="62333.5653">17713 9322 5160,'10'-1'6063,"-10"1"-258,24-2-516,-8-6-2580,8 8-1806,-7-4-387,4 4-258,-4 0-129,-2-2-258,-2 1-387,-7-11-387,7 12-2322,-13 0-2064,0-14-258,0 14-516</inkml:trace>
  <inkml:trace contextRef="#ctx0" brushRef="#br0" timeOffset="62492.5744">17833 9229 7740,'31'6'5805,"-16"-6"-258,5 0-387,-14-14-3999,13 4-774,-9 0-1032,-10-10-4386,2 4-258,-2-3-516,0 1-258</inkml:trace>
  <inkml:trace contextRef="#ctx0" brushRef="#br0" timeOffset="62837.5942">18151 9000 7740,'4'7'5547,"-6"5"-258,-3 12-903,-2-11-3741,5 3-258,0-2-129,2 4-129,4-7 129,6 0-129,8-6-129,3-5 129,-1-3 0,1-6-129,-6-4 0,-5-3 129,-7-2-258,-4-5-516,-9 10-774,-16-4-3612,-5 8-129,-3 2-645,-3 7-129</inkml:trace>
  <inkml:trace contextRef="#ctx0" brushRef="#br0" timeOffset="63769.6475">16794 9851 7482,'0'0'6063,"0"0"-258,8 9-258,12 2-3999,-20-11-645,24 5-258,-7-5-258,5 0 0,3 0-258,3 0 129,7 0 0,5-4-129,5 1 0,4 3 129,6-1-129,0 0 0,2 1 129,-3-3-129,0 0 0,-4 3 0,-4-5 129,1-2-258,-8 1 129,1-2 0,-2-5-129,-1 4 129,-1-1-129,2-2-129,1 6 129,-1-1 0,1-2 129,-4 4-129,1 1 0,-1 1 258,-2 1-258,0-1 129,-3-1 0,-2-4-129,-6 6 0,1 0 0,-3-3 0,-4-2-129,-2 4 0,-14 3 0,16-7-258,-16 7-129,0 0-903,-6-11-4257,-6 14-129,-10 2-516,-2 4-387</inkml:trace>
  <inkml:trace contextRef="#ctx0" brushRef="#br0" timeOffset="64393.6832">17558 10060 6966,'36'2'5805,"-22"10"-129,1 7-516,-5-4-3870,9 12-516,-10 2-258,5 4 0,-7-3-258,0 2 0,0-6-129,-3-4 129,-4-4-129,0-18 0,-6 0 0,-2-14-258,-3-15 258,-2-7-129,4-10 0,0-3 0,8-3 0,4 5 129,10 1-129,8 11 258,6 8-258,4 12 0,1 12 0,2 3 0,-5 13 0,-5 13 0,-8 5 0,-6 4-129,-10 0 129,-5-6-129,-10-2 258,-5-6-258,-4-3 258,2-8-129,0-5 129,4-5 0,8 0 0,10 0 129,0 0-129,11 13 0,11-2 0,3 2 0,5 3-129,0 2 0,1 3 0,-6-1-258,-1 0-258,-12-14-1290,-1 5-3612,-11-11-129,12 0-516,-12-13-516</inkml:trace>
  <inkml:trace contextRef="#ctx0" brushRef="#br0" timeOffset="64685.6998">18162 9951 6837,'25'28'5676,"-12"-4"-129,0 1-387,10 12-3999,-13-6-129,5 8-645,-7-3 0,3-6-258,-3-2-129,-4-8-387,5 6-903,-9-26-3741,0 0-516,0 0-258,10-10-258</inkml:trace>
  <inkml:trace contextRef="#ctx0" brushRef="#br0" timeOffset="64905.7124">18392 9902 6837,'-3'11'5934,"-14"1"-516,-8-4-258,2 2-4128,-17-4-129,0 7-258,-6-8-258,5-4-387,4 6-387,-2-10-2064,17 3-2580,4 5-516,18-5-516,-11 12-258</inkml:trace>
  <inkml:trace contextRef="#ctx1" brushRef="#br0">7355 8693 0</inkml:trace>
  <inkml:trace contextRef="#ctx0" brushRef="#br0" timeOffset="68293.9061">17749 9263 3096,'5'13'5031,"-5"-13"0,0 0-774,18 17-2580,-18-17-516,0 0-258,0 0 0,0 0-387,0-12 0,0 12-129,-3-14 129,3 14-258,-9-13 129,9 13-258,-11-15-129,11 15 0,-9-21 129,4 9-129,-2-2 0,2-3 129,0 2-129,2-5 0,-2 6 129,3 2-129,2 12 0,-2-20 129,2 20-129,0 0 129,0-9 0,0 9 129,0 0 0,16-3 0,-16 3 0,20 0 0,-8-4 0,3-2 0,-1 2 129,2 4-129,-1-3-129,0 3 258,-2-1-258,-2-2 0,-11 3 0,16 0-129,-16 0-387,0 0-387,15-8-4386,-15 8-516,0 0-258,-9-7-387</inkml:trace>
  <inkml:trace contextRef="#ctx0" brushRef="#br0" timeOffset="73383.1973">19684 10350 10191,'0'0'6063,"-5"8"-258,-17-8-516,-2 2-4644,-14-8 0,-9-3-129,-5 1-258,-2-3 129,-2 1-258,4-4-129,8 6-129,4-1-258,13 9-258,0-3-1419,27 3-3483,-17 8-129,21 9-645,8-4-129</inkml:trace>
  <inkml:trace contextRef="#ctx0" brushRef="#br0" timeOffset="73623.2111">19649 10589 12384,'0'20'6192,"-12"-20"-645,-4 17-1161,-13-17-3612,-4-4-129,-10-4-129,3 6-258,-2 0-129,-1-2-258,5 5-387,0-1-1161,15 7-3999,-2 1-129,11 9-387,-2-3-774</inkml:trace>
  <inkml:trace contextRef="#ctx0" brushRef="#br0" timeOffset="81217.6454">15034 12268 12255,'-21'76'6192,"12"-23"-516,-6 5 0,5 6-5031,-2-1 0,-3 2-129,4-10-387,4-3 258,1-11-258,5-11 0,1-9 0,6-8 0,10-5 1,6-3-130,6-5 0,7-3 0,5-1 0,5 1 0,2-7 0,-1 5 0,-4 0 0,-2-2 0,-7 7 0,-5 0 0,-8-2 0,-20 2-130,0 0-1031,-6 0-4515,-11 4-258,-15-3-387,4-1-387</inkml:trace>
  <inkml:trace contextRef="#ctx0" brushRef="#br0" timeOffset="81398.6558">14982 12759 11352,'32'0'5934,"-13"-6"-258,3 0-387,2-6-4902,0-6-645,1 5-1677,-10-16-3483,-3 3-129,-8 2-516,-1 1-387</inkml:trace>
  <inkml:trace contextRef="#ctx0" brushRef="#br0" timeOffset="81561.6651">14988 12389 11997,'25'-13'6063,"4"10"-516,5-7 0,9-5-4902,1 2-774,-2-9-258,9 11-1935,-9-18-3354,-1 7 0,-7-1-645,-1 10-258</inkml:trace>
  <inkml:trace contextRef="#ctx0" brushRef="#br0" timeOffset="81844.6813">15571 12143 8385,'20'-12'6063,"-20"12"-516,14-2 129,-14 2-4515,0 0-387,-4 12-258,4 7 0,0 0-258,0 3-129,9-1 0,2-1-129,6-3 0,3-11 0,1-6 0,0-1 129,-5-16-129,-5-3-258,-7-6 0,-8-9-516,-7 16-1548,-14-14-3225,-7 9-129,-3 0-516,1 6-258</inkml:trace>
  <inkml:trace contextRef="#ctx0" brushRef="#br0" timeOffset="82125.6974">16414 12273 12384,'0'0'5547,"-16"15"-129,-5-15-2193,-12 0-6321,8 5-1935,-8 2-645,6 5-258,5-6-387</inkml:trace>
  <inkml:trace contextRef="#ctx0" brushRef="#br0" timeOffset="82272.7058">16376 12513 9030,'18'51'5676,"-23"-37"-129,-10-4-258,-9-8-4257,-4-2-1290,5-4-4773,-9-8-129,3 0-516,9 0-387</inkml:trace>
  <inkml:trace contextRef="#ctx0" brushRef="#br0" timeOffset="82630.7263">17007 12293 10191,'16'5'5934,"4"15"-387,-18-3 0,19 9-4902,-21 2-129,0 8-387,1 5-258,-1 0-387,10 12-1290,-3-23-3483,4-3-258,1-10-387,7-10-645</inkml:trace>
  <inkml:trace contextRef="#ctx0" brushRef="#br0" timeOffset="82778.7347">17183 12453 8901,'-42'-5'5676,"13"6"-129,-3 5-516,-4-6-3999,2 7-1032,1 7-1419,1-12-3741,11-1-258,5 0-387,16-1-387</inkml:trace>
  <inkml:trace contextRef="#ctx0" brushRef="#br0" timeOffset="83032.7491">17398 12103 9417,'14'60'6192,"-11"-18"-387,2 13-129,-5-3-4644,6 8-387,-5 1-129,1-4-258,0-2-258,-1-11-645,7 6-1677,-3-29-3225,5-5-129,2-12-516,4-6-516</inkml:trace>
  <inkml:trace contextRef="#ctx0" brushRef="#br0" timeOffset="83186.7581">17648 12550 11481,'18'38'6063,"-9"-21"-1032,-9-17-903,12 8-9159,-12-8-129,15-10-645,0-7-774</inkml:trace>
  <inkml:trace contextRef="#ctx0" brushRef="#br0" timeOffset="83409.7708">17998 12242 10191,'0'22'6063,"-6"-7"-258,2 13-258,-14 2-4773,16 10-258,-6 1-129,7 9-258,-1 1-129,2-6-258,2 6-1161,-2-19-3999,7-4-258,2-16-516,4-12-387</inkml:trace>
  <inkml:trace contextRef="#ctx0" brushRef="#br0" timeOffset="83724.7888">18235 12273 8901,'3'23'5934,"-4"-5"-387,-7 7-258,-3-8-4386,6 17-774,-1 2 387,3 9-387,3-4 129,12-5 0,4-6 0,10-10 0,4-13 0,1-7-129,-1-14 129,-3-13-129,-11-9 0,-3-7 0,-12-4-258,-7-2 0,-14 8-387,-10 3 0,2 19-1419,-6-4-3483,3 15 0,3 8-774,10 9-258</inkml:trace>
  <inkml:trace contextRef="#ctx0" brushRef="#br0" timeOffset="84144.8128">18726 12146 7740,'16'44'6063,"-16"-11"-516,2 5-258,-2-10-3870,0 20-774,0-5 129,0 7-258,0-8 129,1-3-258,3-9-129,4-5 258,-1-10-129,5-6-129,-2-9 0,4-11-129,-1-8 0,5-9 0,0-10-129,0-5 129,3-3-258,-2-8 258,0 4-129,0 3 129,-3 0-129,-2 10 0,-1 8-129,-3 4-258,2 14-774,-12 11-4386,0 0-129,12 0-903,-7 14-387</inkml:trace>
  <inkml:trace contextRef="#ctx0" brushRef="#br0" timeOffset="85496.8902">15133 13534 9804,'-3'-17'5934,"2"4"-516,1 13 129,0 0-4128,0 23-387,0 2-387,0 10-258,0 10 0,1 3-258,-1 7 129,1 3-258,-1-4 129,0-8-129,0-8 129,0-11-258,0-27 258,0 0 0,2-10-129,1-26 129,3-12 0,2-8 0,2-9-129,3-3 129,6 7-129,2 10 129,2 6-129,5 15 0,1 12 129,2 15-129,0 12 129,1 20 0,-3 10-129,-1 4 0,-3 10 129,-5-1-129,-4 2 0,-3-7 0,-4-6-129,-5-9-258,2-3-516,-6-29-3741,5 14-1161,-5-14-258,17-4-387</inkml:trace>
  <inkml:trace contextRef="#ctx0" brushRef="#br0" timeOffset="85858.9108">16008 13292 10836,'35'30'6192,"-22"-13"-645,-13-17 0,0 20-4773,-13-12-387,-12-7 0,-4-1-129,-7 0 0,-2-6-258,-1 1-129,5 5-129,3 0-129,9 7-645,-5-3-4257,16 12-258,2-1-516,9 7-387</inkml:trace>
  <inkml:trace contextRef="#ctx0" brushRef="#br0" timeOffset="86097.9246">16077 13597 11352,'0'42'6192,"-15"-29"-387,-5 0-258,-12-2-5031,0-6-129,-9-6-129,-1-3-387,4 4-516,-5-8-3354,16 8-1548,1 0-258,12 2-645</inkml:trace>
  <inkml:trace contextRef="#ctx0" brushRef="#br0" timeOffset="89429.1151">16772 13462 9804,'-11'-12'5805,"11"12"-258,-12-7 0,12 7-4386,3-14-258,4 1-387,-2-6 0,7-3-129,1-3 0,4 1-129,3-2 0,6 8-129,0 4 129,7 4-258,-2 10 129,3 5 0,-1 12-129,-2 8 129,-4 13-129,-4 6 0,-7 9 0,-7 6 129,-9 4-258,-3-1 129,-12-2-129,-9-9 129,-5-7-129,-4-13 129,-2-9 0,1-12-129,4-10 129,7-3 0,4-11 129,11-6 0,8 2 0,4 2 0,15 2 0,6 3 129,8 4-258,6 2 129,2 5 0,3 0-129,0 4 0,-6 0 0,0 1-258,-10-5-516,4 4-4644,-32-4-516,16 11-129,-16-11-645</inkml:trace>
  <inkml:trace contextRef="#ctx1" brushRef="#br0" timeOffset="22651.2955">6829 12870 0,'0'0'0,"0"0"0,0 0 0</inkml:trace>
  <inkml:trace contextRef="#ctx0" brushRef="#br0" timeOffset="90274.1634">15265 14466 11094,'25'4'6192,"-17"15"-516,4 22-258,-2 4-4644,3 13-129,-8 2-387,0 8 0,-2-3-129,-2 1-129,-1-8 0,0-10-258,0-6-387,-4-22-1032,6-2-3870,-2-18-129,0 0-645,11-24-387</inkml:trace>
  <inkml:trace contextRef="#ctx0" brushRef="#br0" timeOffset="90530.1781">15568 14507 9933,'33'-41'6063,"-33"41"0,0-12-387,-13 12-4128,-27 0-645,-13 0-258,-13 0-129,-8 1-129,-7 3 0,-1 3-129,5-2-258,9 2 0,16-1 0,12-3 0,13 3-258,12 1-129,15-7-387,0 0-1548,15 14-3354,5-10-258,13 11-387,1-2-774</inkml:trace>
  <inkml:trace contextRef="#ctx0" brushRef="#br0" timeOffset="90822.1948">16066 14752 10707,'0'0'6063,"0"0"-645,-21 0 129,-5 2-4902,-4 4-258,-11-6-129,-5 2-129,3 2-258,-2-2-258,11 6-774,-5-6-4128,24 3-387,15-5-387,-3 17-516</inkml:trace>
  <inkml:trace contextRef="#ctx0" brushRef="#br0" timeOffset="90974.2034">15911 14907 10191,'9'16'5934,"-12"-2"-129,-17-14-516,3 0-4515,-13-4-516,-3-3-129,0 7-903,-10-6-4386,14 4-516,4 2-387,14 6-516</inkml:trace>
  <inkml:trace contextRef="#ctx0" brushRef="#br0" timeOffset="91784.2497">16550 14717 10062,'-7'-9'5805,"7"9"-258,4-29 0,13 19-4644,-3-11-129,5 6-258,3 3 0,4 5-258,2 7 0,0 11-129,3 11 0,-3 10-129,-5 11 258,-2 10-129,-9 5 0,-7 5-129,-10 6 129,-13-6 0,-10-4-129,-8-13 129,-7-13-258,-1-12 0,1-12 129,4-9 0,7-8 0,9-8 0,10 2 0,11 2 129,4 0 129,15 11-129,8 1 129,7 5-129,5 15 0,3-3-129,-1 2 0,-1 3-129,-2-1-258,-10-5-129,3 0-774,-29-16-4257,30-7 0,-18-10-774,2-4-258</inkml:trace>
  <inkml:trace contextRef="#ctx0" brushRef="#br0" timeOffset="92213.2743">17199 14872 9546,'49'-43'6063,"-35"4"-516,-1 4-258,-21-3-4386,5 4-129,-17 1-387,-6 15-129,-4 11-258,-3 7-129,1 20 129,4 11-129,7 10 129,7 4 0,12 2-129,3-5 258,15-10-129,6-8 129,1-13 0,4-8-129,-1-8 0,-3-16 129,-2-2-129,-4-2 129,-4 3 0,-5 5 0,-8 17 129,0 0 0,5 16 0,-5 18 0,-3 15 0,1 3 0,0 9-129,0-1 0,2-4-258,0-8-129,4-3-516,-4-29-2967,12-9-1935,-8-14-129,8-13-516,-5-18-258</inkml:trace>
  <inkml:trace contextRef="#ctx0" brushRef="#br0" timeOffset="92777.3066">17753 14619 11868,'-2'-49'5676,"2"28"-129,0 10-258,-6-1-4644,6 12-387,-28-14 0,7 14-258,0 2 129,-2 6 0,0 6 0,7 3-129,5 10 129,10 7 129,4 2-258,12 7 258,6 5-129,6 8-129,0 2 0,-2 3 0,-7-5 129,-8-3 0,-10-6-129,-10-8 0,-12-12 0,-6-13 0,-4-11 129,-1-3 0,6-15-129,7-10 258,12-11-129,8-3 0,11-2 129,10-3-258,13-7 129,3-7 0,3 1-129,-1 1 0,-5 5-129,-7-1 0,-4 5-129,-13 5-387,-5 15-516,-16 8-4386,11 19 0,-13-15-516,7 23-645</inkml:trace>
  <inkml:trace contextRef="#ctx0" brushRef="#br0" timeOffset="93037.3215">18169 14471 9933,'29'26'5934,"-23"16"-516,1 23 0,-7 6-4386,2 13-516,-4-2-129,-5 2-129,-2-9-129,1-10-387,1-13-258,0-25-774,10-13-4128,-3-14 129,15-23-645,-2-18-258</inkml:trace>
  <inkml:trace contextRef="#ctx0" brushRef="#br0" timeOffset="93337.3386">18500 14493 9546,'39'-5'5934,"-28"19"-516,-14 6-129,-8 17-4257,-14-9-387,-8 5-258,-10 2-129,0 3 0,-2-1 0,8 5 0,5-7 0,11-1 0,13-3 0,8 4 0,14-12 129,11 6-129,5 2-129,6-13 129,2 6-129,-1-6-129,-6-7-129,-7-3-129,-9 6-516,-15-14-2064,0 0-2709,-21 6-258,2 3-516,-11-3-387</inkml:trace>
  <inkml:trace contextRef="#ctx0" brushRef="#br0" timeOffset="95159.4428">15207 15683 10836,'25'25'6321,"-13"8"-645,-8-1 0,1 16-5031,1 5-258,-1 6-129,-2 6-258,2 6 0,-3-9-387,-2-14-516,12-5-4644,-11-24-129,-1-19-387,19 2-516</inkml:trace>
  <inkml:trace contextRef="#ctx0" brushRef="#br0" timeOffset="95335.4528">15561 15695 10062,'49'-43'6063,"-39"33"-516,-10 10 129,-19 0-5031,-12 0-645,-12-5-516,-5 10-1548,-5-5-3225,0 5-387,2 0-258,16 6-645</inkml:trace>
  <inkml:trace contextRef="#ctx0" brushRef="#br0" timeOffset="95498.4621">15537 15838 9417,'21'28'5805,"-28"-25"-387,-14 3-129,-14-6-4902,-5 0-258,-6 2-516,-10-2-4644,13 5-258,6 7-387,11 2-516</inkml:trace>
  <inkml:trace contextRef="#ctx0" brushRef="#br0" timeOffset="95823.4807">16300 15888 10707,'-10'16'5934,"-15"-16"-387,-6 9-258,-19-6-4902,5 1-387,0-4-516,-6-7-1161,11 9-3741,9 0-129,16 9-516,15-11-258</inkml:trace>
  <inkml:trace contextRef="#ctx0" brushRef="#br0" timeOffset="95970.4892">16201 16056 7998,'20'13'5934,"-21"-1"-387,-25-12-258,-3 1-3612,-6-1-1806,-12-12-1935,7 7-2838,2 1-516,14 4-516,5 0-387</inkml:trace>
  <inkml:trace contextRef="#ctx0" brushRef="#br0" timeOffset="96413.5146">16808 15998 6063,'28'-83'6063,"-22"42"-387,1 6-387,-7-6-1806,-7 20-2838,-10 5-129,-5 13-258,-5 6-129,1 13-129,1 6 0,3 8 129,6-2-258,5-1 129,10-2-129,1-6 0,13-9 129,5-8-129,1-4 129,5-6 0,-1-2-129,-1 1 258,-3 3-129,-3 6 258,-5 10-129,-5 15 129,-6 8-129,0 2 129,0 7-129,-8 7 129,1-4-258,0-8-258,7 4-1161,-1-22-3870,4-5-129,-3-14-645,29 4-387</inkml:trace>
  <inkml:trace contextRef="#ctx0" brushRef="#br0" timeOffset="96822.538">17320 15848 10836,'11'5'5805,"-19"1"-387,-12 3-258,0 10-4644,-6-2-258,-3 4 129,1-1-129,3 13 0,5 1-129,10-2 129,9-3-129,4-2 0,13-3 129,5-3-129,2-6 129,4-7-258,-4-4 0,-2-4 0,-9-3 0,-12 3-129,0-21 129,-10 6-129,-12 2-258,-6 0-129,3 10-903,-13-7-3870,16 7-129,2-2-516,20 5-387</inkml:trace>
  <inkml:trace contextRef="#ctx0" brushRef="#br0" timeOffset="96986.5474">17461 16151 12255,'13'12'5547,"1"0"-258,-14-12-1548,0 0-8643,0 0-387,5-13-645,-4-1-645</inkml:trace>
  <inkml:trace contextRef="#ctx0" brushRef="#br0" timeOffset="97404.5713">17932 15761 9546,'34'-20'6063,"-34"20"-774,11-19 129,-11 6-4128,-9 7-1032,-8 6 0,-5-1-129,-3 3-129,-1 9 0,4 3 0,1 5 0,4 2 129,5 2-129,5 3 0,7-4 129,0-3-129,0-3 129,1-6-258,-1-10 129,14 13 129,-14-13-129,23 6 0,-9 1 129,4 2 0,2 1 0,1 9 129,-1 2-129,1 1 0,-6 3 0,-3-1 0,-10-4 0,-5-3-129,-16 2-258,-12-14-258,-6 5-3225,-17-10-1677,-1-5-258,-8-5-516,4-1-387</inkml:trace>
  <inkml:trace contextRef="#ctx0" brushRef="#br0" timeOffset="104814.9951">18526 15554 10965,'13'42'5934,"-6"-5"-516,-7 0 0,0 10-5031,0 6-129,-4 4 0,1 0-129,-3-4 0,3-7-129,1-12-387,2-3-516,0-31-1677,12 0-2838,1-7-258,7-12-258,-2-12-387</inkml:trace>
  <inkml:trace contextRef="#ctx0" brushRef="#br0" timeOffset="105061.0092">18739 15729 10062,'16'-38'5805,"-16"38"-387,0 0 0,-9 16-4644,-14 2-258,-2 1-387,-4 5 0,2 1 129,-2 4-129,6 1 129,8-6-129,10-2 0,5-3-129,17 1 258,6-3 0,5-1-258,6 1 0,-2-4-258,1 2 0,-7-6-387,1 8-1677,-14-14-3096,-3 3-129,-10-6-516,7-6-387</inkml:trace>
  <inkml:trace contextRef="#ctx0" brushRef="#br0" timeOffset="105363.0264">19291 15576 9288,'34'-1'5805,"-34"1"-387,-17-1-258,-7-2-4773,-18-2-258,-8 4-258,-7-5-387,5 12-903,-11-6-2967,20 10-903,7-6 0,19 4-774</inkml:trace>
  <inkml:trace contextRef="#ctx0" brushRef="#br0" timeOffset="105601.0401">19094 15580 8385,'40'15'5676,"-24"12"-387,-7 3 129,4 18-4386,-12 3-258,1 9-258,-2 1-258,-7 0 0,-6-4 0,1-10-258,-2-11 129,-1-10 0,-2-14-129,0-12-129,0-5 0,-1-14-387,8 5-645,-11-15-3870,15 6-387,0-6-387,6 6-258</inkml:trace>
  <inkml:trace contextRef="#ctx0" brushRef="#br0" timeOffset="105833.0534">19631 15424 9546,'15'-1'5676,"-15"35"-387,-13 6-258,5 14-4386,-21 7-258,-8 13-258,-1 5 0,-4 0-129,0-3-387,0-15-387,20-4-4128,-7-12-387,16-9-258,7-19-774</inkml:trace>
  <inkml:trace contextRef="#ctx0" brushRef="#br0" timeOffset="106269.0783">19690 15632 9417,'23'46'5934,"-19"-12"-645,3 12 129,-7 2-4902,0 4 0,-7-1-129,1 1-129,-5 2 0,8-6 258,1-4-258,2-6 0,1-15-129,2-1 129,5-4-129,-3-6 129,-5-12-129,13 0-129,-13 0 129,12-12 0,-12 12-129,13-23 129,-6 4-129,6-7 0,-1-2 129,7-6 0,1-8 0,7-1-129,1-4 129,4-1-129,0 1 0,1 1-129,-3 5 129,-1 4-129,-5 10 129,-7 5-258,-2 10 0,-15 12-387,15 4-4773,-19 7 0,3 12-774,-8 0-516</inkml:trace>
  <inkml:trace contextRef="#ctx0" brushRef="#br0" timeOffset="111153.3577">15234 16897 9417,'13'148'5805,"-12"-81"-516,4 4 129,-5-22-4902,0-6-129,-7-19 0,7-24-129,-20-7-129,12-24 0,0-10 129,4-14-129,4-7 387,4-10-387,6-5 258,13 6-258,0 1 258,9 10-129,4 4-129,4 15-129,-1 7 129,1 15 0,-5 13 0,-5 6 0,-8 15-129,-11 3 0,-11 13 0,-3 4 129,-18 6-129,-6-4 0,-4 0-129,1-8 129,0-3 129,7-1 0,10-10-129,8-2 129,7-1-129,14 1 258,8 8-258,7 2 129,3 7-129,1-5 129,1 11-129,-7-7-258,-3 5-903,-12-10-4128,0-4-516,-14-20-129,0 0-774</inkml:trace>
  <inkml:trace contextRef="#ctx0" brushRef="#br0" timeOffset="111453.3748">16238 16854 12255,'15'-5'5934,"-15"5"-387,-19 5-129,-9 3-5031,-5 7-387,-8-3-258,0 9-774,-14-5-4257,18 7-258,7-9-129,16 6-774</inkml:trace>
  <inkml:trace contextRef="#ctx0" brushRef="#br0" timeOffset="111591.3827">16106 17094 9804,'57'26'5934,"-44"-14"-645,-3 1 129,-10-13-3612,-20 4-1419,-6 1-774,-17-5-4902,8 6-129,-6-5-258,10 4-516</inkml:trace>
  <inkml:trace contextRef="#ctx0" brushRef="#br0" timeOffset="112364.4269">17097 16707 6966,'20'-39'5934,"-14"25"-258,0 1-645,-6-13-1419,0 26-2967,-10-8-129,-2 8-258,-2 0 0,-2 8 0,5 4-129,1 5 0,4 11 0,6-3 129,1 9-129,13 14 129,2-1 0,5 5-129,-2 1-129,2 6 258,-5-8-258,-7-1 129,-7-5-129,-4-16 0,-12-11-129,-7-7 129,-4-11 129,-1-15-129,2-10 258,4-6-129,7-6 129,9 0 0,4-1 0,15 0 0,6 3 0,4 0-128,6-2-130,1 4 0,-3 2 0,-2-1-130,-3 7-386,-9 1-645,4 10-4257,-17-1-387,-2 15-387,0 0-129</inkml:trace>
  <inkml:trace contextRef="#ctx0" brushRef="#br0" timeOffset="112538.4368">17363 17040 12384,'27'71'5676,"-19"-49"-387,0 2-258,-10-12-5418,-10-12-4515,12 0-258,-9-22-645,9 3-258</inkml:trace>
  <inkml:trace contextRef="#ctx0" brushRef="#br0" timeOffset="112905.4579">17598 16706 10320,'57'-31'5934,"-26"14"-129,6 2-516,-4-4-3354,1 8-1548,-5-2-129,-5 12-129,-8 4-129,-10 8 0,-6 19 0,-6 1-129,-10 7 258,-2-6-129,-3 3-129,2-6 258,4-4-129,9-6 0,6-19 0,4 16 0,10-15 0,6 9 129,3-3-129,-2 7 0,2 1 0,-6 2 129,-9 5-129,-6 8 0,-6-3-129,-12-5-129,-7 10 0,-8-18-774,7 3-4128,-11-7-258,12-3-258,4-8-645</inkml:trace>
  <inkml:trace contextRef="#ctx0" brushRef="#br0" timeOffset="113121.4702">18144 16699 11223,'6'46'6063,"-10"-5"-645,-7-4-258,3 6-4773,-6 3-129,2 3-516,5 8-1032,-6-18-3741,13-9-258,7-19-645,6-5-387</inkml:trace>
  <inkml:trace contextRef="#ctx0" brushRef="#br0" timeOffset="113505.4921">18279 16708 10449,'5'47'5676,"-5"-16"-645,-2-11 129,2 2-4644,-3-2-258,3 6 0,0-14-129,10 3 0,6-9 129,9-6-387,4 0-129,1-13-387,7 3-645,-17-19-1677,12 6-2064,-17-11-129,3 10 774,-20-19 1677,2 19 1677,-8 2 903,-8 3 1161,16 19 2064,-25 0 2193,15 13-258,-11 5-1290,21 30-1419,-15-6-1161,13 13-516,0 1-387,2 5 0,5-2-387,0-6-1032,12-4-3741,-8-20-258,6-8-258,-3-21-516</inkml:trace>
  <inkml:trace contextRef="#ctx0" brushRef="#br0" timeOffset="113864.5127">19019 16634 11481,'0'22'5805,"-8"-1"-258,4 16-129,-10 3-4773,2 1-129,-7 0-258,-2 1-129,2 4-387,-2-9-516,18 1-4386,-8-21-258,11 5-387,2-11-516</inkml:trace>
  <inkml:trace contextRef="#ctx0" brushRef="#br0" timeOffset="114034.5224">19030 17025 10449,'13'-38'6063,"-13"14"-645,-21-15 129,-1-2-4515,-11-5-258,-1 7-258,-5 2-258,4-1-516,6 11-258,-1-4-2064,23 20-2967,7 11 129,7 7-903,13 2-129</inkml:trace>
  <inkml:trace contextRef="#ctx0" brushRef="#br0" timeOffset="114241.5343">19292 16653 11223,'0'19'5934,"-6"-4"-258,6 14-516,-6 0-4515,0 7-645,2 6-645,-8-13-1548,10 17-3096,-1-10-129,9 0-516,5-16-258</inkml:trace>
  <inkml:trace contextRef="#ctx0" brushRef="#br0" timeOffset="114504.5493">19501 16811 11481,'10'-3'5934,"-5"18"-516,-5-3-258,0 8-4515,0 11-387,0 1 0,3 8 0,5-10 0,2-6-129,7-12 0,0-8 0,7-4 0,-3-15 0,-4-8-129,-4-20 129,-7 11-129,-6 0-129,-8-4-258,-13 8-258,-19-4-3483,3 15-1419,-7-5 0,6 22-774</inkml:trace>
  <inkml:trace contextRef="#ctx0" brushRef="#br0" timeOffset="114889.5714">19953 16485 10707,'-17'4'5805,"17"-4"-645,-20 5 258,9-2-4902,-6-1-129,-3 5-258,4-5-258,-3-2-387,12 11-3870,-5-11-774,12 0-774,0 0-258</inkml:trace>
  <inkml:trace contextRef="#ctx0" brushRef="#br0" timeOffset="115361.5984">20155 16383 9546,'39'0'6063,"-16"-10"-774,9 7-258,-4-4-4386,1 6-129,-6 0-258,-3 1-129,-7 5 0,-7 7-129,-6 4 258,-2 1-258,-10 0 129,0 3-129,-3-3 0,2-1 0,0-11 129,13-5-129,-11 11 0,11-11 129,5 14 129,6-6-129,3 0 0,0 2 0,1 4 129,-4 5-258,-3-3 129,-8 5-258,-2-9-129,-15-4-258,-4 11-2451,-14-16-2322,-2 9-516,-8-15-258,5 1-516</inkml:trace>
  <inkml:trace contextRef="#ctx1" brushRef="#br0" timeOffset="48461.7717">10907 14618 0</inkml:trace>
  <inkml:trace contextRef="#ctx0" brushRef="#br0" timeOffset="116461.6613">20600 16472 11481,'12'-16'5805,"-4"22"-129,-3 30-258,-5-6-4902,0 4 0,-5 14-258,-3 5-129,1 3-129,-1-6 129,1 1-129,2-16 0,3-1-129,-2-3-258,4-10-129,0-21-645,0 0-4128,0 0-258,5-6-387,-5-12-645</inkml:trace>
  <inkml:trace contextRef="#ctx0" brushRef="#br0" timeOffset="117220.7047">20914 16415 8901,'7'5'5547,"-7"-5"-129,0 17-516,-10-6-4257,-4-1-129,-12-3-129,-3 5-129,-6-4 0,-3 8 0,-3-9 0,4 4 0,4-4-129,6 5 129,6-2-258,10 3 129,6 2 0,5-5 0,7 4-129,8 3 129,0 2-129,5 0 0,-1 9 0,-2-10 0,-3-6-129,0 4 0,-4-1-129,-10-15-387,11 21-903,-11-21-3612,0-8-258,-5-7-516,5 15-387</inkml:trace>
  <inkml:trace contextRef="#ctx0" brushRef="#br0" timeOffset="117553.7237">21245 16473 9933,'65'12'5934,"-39"-6"-774,-26-6 258,20 0-4902,-32-7-258,-15-9-258,-11 1-258,-9-7-516,-2 15-1161,-11-11-3225,10 11-516,4-6-258,16 13-387</inkml:trace>
  <inkml:trace contextRef="#ctx0" brushRef="#br0" timeOffset="117801.7379">21102 16426 7998,'21'10'5934,"-7"11"-645,-12-4 129,5 22-3870,-7-7-774,1 11-387,-1 8 0,0 0-129,-6 3-129,-2-8 129,-4-9-129,1-9-129,-7-14 0,3-11-258,-4-7-129,-7-19-774,16 1-4128,-14-10 0,9 7-645,-2-8-129</inkml:trace>
  <inkml:trace contextRef="#ctx0" brushRef="#br0" timeOffset="118608.7841">21812 16290 9030,'19'41'6063,"-21"3"-516,-29 2 129,-7 10-4773,-16 12-258,-8 4 0,-9-5-387,2-1 129,4-3-129,5-10 0,12-6-258,13-6 0,11-12-387,6-13-645,18 5-3870,0-21-387,0 0-516,0 0-774</inkml:trace>
  <inkml:trace contextRef="#ctx0" brushRef="#br0" timeOffset="119788.8516">21577 16849 8127,'2'34'5805,"-3"-15"-516,-3 8-258,-3-5-3483,1 5-1161,-3-1-258,1-4 258,3-8-387,5-14 0,0 0 0,0 0 129,16-10-129,2-12-129,2-1 129,2-1-258,1 1 387,-1 4-129,-3 12 0,-4 7-129,-3 1 129,-3 15 0,-3 3 129,-4 3-129,-1 0-129,2 0 129,-2-7 129,-1-15 0,0 0-129,17 7 0,-5-15 0,3-6 0,2-1 0,2-5-129,-2 6 129,2-2-258,-1 8 387,-4 2-129,-5 6 129,-9 0-129,19 16 129,-15 0-129,-2-5 0,-1 1 258,-1 5-387,0-1 258,0-16-129,0 13 129,0-13-129,12 4 129,-12-4-129,20-3-129,-7-5 258,2-3 0,-1 0 0,-1 6-129,-13 5 0,20-12 0,-20 12 0,8 9 0,-6 5 0,-2-1 129,0 2-258,2-4 258,1-1-129,2 5 129,-5-15 0,20 4 0,-5-4 0,-2-4-129,2-7-129,-3 4 0,-4-4 0,-6-4 0,-2 0 0,-14 1-387,-6 4-516,-17-6-4128,9 8 0,-6-3-387,5 6-516</inkml:trace>
  <inkml:trace contextRef="#ctx0" brushRef="#br0" timeOffset="120028.8653">22358 16571 9804,'26'17'5805,"-23"16"-516,-5 7 129,1 30-4386,-7 0-516,2 6 129,1 10-516,0-8 129,5 1-1290,-3-13-3741,8-15-516,2-30-387,5-15-774</inkml:trace>
  <inkml:trace contextRef="#ctx0" brushRef="#br0" timeOffset="122240.9918">20619 16145 4386,'12'-6'5547,"-12"6"-774,10 14 129,-10-14-3741,0 35-387,-7-12-129,4 8-258,-5 2 129,1 5-129,-4 4 129,6 7-129,-2-9 258,5 6-387,-2-5 258,4 1-258,-1-5-258,0-4-258,1 3-903,-7-23-3870,6 3-129,1-16-387,0 0-774</inkml:trace>
  <inkml:trace contextRef="#ctx0" brushRef="#br0" timeOffset="123250.0495">22640 16848 11997,'26'30'5934,"-13"-11"-387,-13-19-258,10 10-4644,-10-10-129,0 0-258,0 12-129,0-12-258,0 0 0,0 0-903,0 0-4128,0 0-129,0 0-774,7-17-387</inkml:trace>
  <inkml:trace contextRef="#ctx0" brushRef="#br0" timeOffset="123533.0657">22938 16542 10707,'24'46'5805,"-17"-19"-645,-7 1 258,3 14-4515,-3 4-258,-2 8-129,-2 8-129,0-2 129,0 9-258,0-3 129,2-13-387,1 0-129,1-13-516,0-25-1548,0-15-3096,4-5-258,7-21-516,-3-19-516</inkml:trace>
  <inkml:trace contextRef="#ctx0" brushRef="#br0" timeOffset="123821.0822">23221 16682 9546,'3'31'5676,"-19"-8"-645,-14-11 0,1 14-4257,-6-5 0,2 7 0,-1 3-129,9 1 129,6-1-129,12-2 258,6 1-516,5-5 258,11-1-258,5-6-129,3-1-129,6-3 259,-2-5-388,0 2-130,-2-9-515,-13-2-3096,3 4-1677,-15-4-258,0 0-645,4-9-903</inkml:trace>
  <inkml:trace contextRef="#ctx0" brushRef="#br0" timeOffset="176165.0761">678 12816 11739,'5'17'5547,"2"22"-258,-1 20 0,11 24-4257,-7 19-387,6 23-129,-3 11 0,5 12-129,-5-6 0,4-4-258,-4-12 0,1-15-129,-4-19-129,-4-29-258,7-14-516,-13-49-3225,0 0-1419,7-8-129,0-28-516</inkml:trace>
  <inkml:trace contextRef="#ctx0" brushRef="#br0" timeOffset="176532.0971">1209 12997 10836,'16'-17'5676,"-16"17"-516,-8 24 129,-20 13-4257,0 13-387,-17 5 0,2 15-258,-6 2 0,4 12 0,-2-9 0,8 0-129,4-7 0,8-5 0,8-8 0,11-7 0,8-6-129,5-6 129,17 3-258,8 0 129,9-5 1,9 2-130,3-5 0,7 1 0,-1-1 0,3-2 0,-9 0 0,-4 0 0,-6-1-388,-14-10-902,-2 11-4128,-22-13-129,-3 0-516,-14-14-387</inkml:trace>
  <inkml:trace contextRef="#ctx0" brushRef="#br0" timeOffset="178632.2172">1696 9997 12384,'2'40'5547,"6"-3"-129,-2 11-387,2 15-4386,-2-2-387,4 7 0,-6 1-129,2-5 0,-2-8 129,-1-8-129,1-19 0,2-17 0,-6-12-129,11-24 129,-4-14 0,2-10-129,2-10 0,2-9-129,1 0 258,2 6-129,-2 8 0,3 9 0,1 18 129,1 14-129,2 16 129,2 20 0,-1 19 0,2 11 0,0 9 0,-2 4 0,-1-2-258,-5-6 0,1-6-387,-10-24-1290,8-8-3483,-15-21-258,21-8-387,-11-21-516</inkml:trace>
  <inkml:trace contextRef="#ctx0" brushRef="#br0" timeOffset="178896.2323">2354 9861 10965,'23'76'5676,"-11"-26"-258,-1 3-258,2 10-4386,-6-6-258,0 1-129,-4-3-129,5-8 0,-3-6-258,0-3-387,6-5-774,-11-16-3999,5-5-129,-5-12-387,16 0-774</inkml:trace>
  <inkml:trace contextRef="#ctx0" brushRef="#br0" timeOffset="179153.247">2860 9726 10707,'0'0'5547,"-26"-2"-258,-12 3 0,0 12-4644,-16-1-258,-4 7-129,-1 1-258,4 0-516,15 11-1935,2-14-2709,14 2-129,9-2-516,15-2-387</inkml:trace>
  <inkml:trace contextRef="#ctx0" brushRef="#br0" timeOffset="179332.2573">2721 10047 6837,'37'27'6192,"-37"-27"-387,-9 15-516,-14-22-1419,-4 7-3096,-14 0-258,-1 0-129,-2 0-258,1 0-387,12 13-1419,-2-7-3354,14-1-258,7-1-258,12-4-903</inkml:trace>
  <inkml:trace contextRef="#ctx0" brushRef="#br0" timeOffset="180265.3106">3484 9543 10320,'19'23'5805,"-13"4"-387,-6 11 0,4 16-4515,-6 4-516,-5 6 0,-3 10 0,0 3-129,-1-7 0,4-3-129,-2-8 129,6-8 0,1-13 129,2-8-129,5-9-129,9-11-129,5-6 129,7-4 0,2-6-129,9-8 0,3-1 0,3 0 0,0-1 0,-3 4 0,-4 1 0,-5 2-258,-5 9-129,-11-4-129,0 5-903,-15-1-3870,-6 3-387,-9-3-258,-2-7-774</inkml:trace>
  <inkml:trace contextRef="#ctx0" brushRef="#br0" timeOffset="180623.331">3540 9975 10320,'36'-7'5805,"-12"7"-387,2-6 0,3 5-4386,1-10-645,-2-3-129,-7-8-258,0 3-258,-2 0-258,-14-10-516,4 13-2193,-14-12-1935,-10 3-387,-13-3 129,1 14 1935,-20-16 1419,9 15 1290,0 6 1419,-6-10 2709,17 13 2580,7-1-258,20 7-1032,0 0-1290,8 3-1419,10-3-774,16 0-645,1-3-258,3-3-387,5-2-516,-10-18-3870,6-1-903,-4-5-129,-2-1-903</inkml:trace>
  <inkml:trace contextRef="#ctx0" brushRef="#br0" timeOffset="180916.3479">4034 9259 8127,'12'22'5805,"-12"-11"-387,-1 5-129,-12 3-3612,6 7-1032,-11-4-129,7 10-258,5-1 0,5-2 0,2-2-258,13-6 0,7-11 129,5-9-258,3-2 129,-1-14 0,-3-6-129,-6-8 0,-6-5 129,-13-2-387,-9 4-258,-19-7-2967,-5 13-1548,-10 4-516,-10 9-129,-5 7-258</inkml:trace>
  <inkml:trace contextRef="#ctx0" brushRef="#br0" timeOffset="181480.38">4204 10444 11094,'23'10'6063,"-48"12"-258,-35-13-258,-27 6-4644,-40 0-129,-31 12 0,-33-4-129,-12 6-129,-19-1-129,-1-2-128,0 2-259,15-1 0,20-2 0,19 1 0,24-2 0,21 3 0,22-6 0,20 1 0,26-2 0,18-8 0,17 2 0,21-14 0,0 25-1678,0-25-3869,29 14-516,-6-7-129,5 5-645</inkml:trace>
  <inkml:trace contextRef="#ctx0" brushRef="#br0" timeOffset="182624.4456">2443 11269 7611,'14'114'5805,"-7"-50"-129,-1 3-387,-2-18-1935,0 3-2709,-4-17 0,-3-13-258,3-22 0,-16-20 0,5-28-258,1-16 129,2-13-129,2-10 0,5-7 0,1 1 0,7 9 129,7 12-258,6 14 129,2 19-129,1 13 129,3 17 0,-3 9-129,-2 13 0,-2 12 0,-7 4 129,-5 8-258,-5 0 129,-2-3 0,-5 0-129,-5-5 129,-3-4 0,-1-9 0,3 4 0,4-5 0,5 5 129,2 7-129,8 3 0,10 5 0,5 9 129,11 3-129,3 6 129,1-5-129,2-3 0,-4-11 129,-6-5-387,-3-5 129,-11-11-645,0 7-2451,-16-20-2193,-6-8-387,-8-8-516,-3-4-516</inkml:trace>
  <inkml:trace contextRef="#ctx0" brushRef="#br0" timeOffset="182907.4618">3098 11040 11352,'47'89'5934,"-19"-18"-516,-6 8 0,8 12-4902,-10-3 0,-2-3-387,-5-13 0,-3-15-516,0-11-516,-10-32-3612,0-14-645,5-32-774,-1-14-129</inkml:trace>
  <inkml:trace contextRef="#ctx0" brushRef="#br0" timeOffset="183091.4723">3423 10931 10449,'13'-14'6063,"-13"14"-516,-29 13 0,-9 19-4257,-14-14-774,-12 1 0,-14-7-387,-5-12-129,3 0-903,-7-14-3612,17-8-903,8-10-387,17-2-258</inkml:trace>
  <inkml:trace contextRef="#ctx0" brushRef="#br0" timeOffset="183553.4987">5171 10408 14061,'19'0'5934,"-4"0"-258,-19-14-1290,-13 16-4128,-14 5 0,-12-2-129,4 5-258,-5-1-129,4 4-387,-4-11-3483,21 13-1548,8-6-129,15-9-516</inkml:trace>
  <inkml:trace contextRef="#ctx0" brushRef="#br0" timeOffset="183704.5073">5080 10592 11094,'39'43'5934,"-32"-20"-129,-9-7-387,-6-1-4515,-16-8-387,-8 0-387,1 0-387,-13-7-3870,12 0-1419,4 1-258,9-1-516</inkml:trace>
  <inkml:trace contextRef="#ctx0" brushRef="#br0" timeOffset="184799.57">5686 9867 10836,'2'-29'5934,"6"18"-387,1-2-129,12 5-4515,-2-2-258,6 7-258,-2 3-129,4 4-129,-1 14 0,-1 5-129,-5 12 129,-5 10-129,-8 5 129,-5 7-129,-2 4 0,-10-3 129,-4-4-129,-6-1 129,-3-16-129,2-8 0,4-6 129,0-11 0,17-12 0,0 0 0,0 0-129,4-9 258,12 6-129,11 3 0,1 0-129,5 8 0,1 9-258,-3-1-258,5 13-3225,-11-21-2064,-2-1-129,-9-10-387,0-12-516</inkml:trace>
  <inkml:trace contextRef="#ctx0" brushRef="#br0" timeOffset="185087.5864">6359 9547 11223,'13'3'6063,"-18"32"-387,-7 12-258,3 13-4644,-5 14-258,1 10-129,-1 7 0,7 4-129,4-6-129,3-7 0,4-12-129,8-12-258,11-14-516,-8-27-3096,10-6-1806,-4-15-258,5-10-387</inkml:trace>
  <inkml:trace contextRef="#ctx0" brushRef="#br0" timeOffset="194331.1152">6807 9850 4386,'13'16'5547,"-1"-11"-645,-11-12 0,2-15-3612,0 6-774,-7-14 129,-4 3-258,-6-2 0,-2-2-258,-7 7 0,-1 7 0,-3 9-129,0 8 129,1 8 0,4 15-129,3 7 0,2 11 129,7 3-129,4 0 129,6 2-129,0-3 0,7-5 129,2-15 0,3-7 0,0-9-129,3-9 0,-2-12 0,3-11 129,-3-8-129,3-3-129,-2 4 129,-3-2 0,2 5 129,-3 7 129,-1 10-129,-9 12 129,14 5 0,-10 9 0,1 15 0,-1 10 0,2 7-129,0 4 258,2-1-258,-4-3 0,5-1 0,-1-1-129,-1-9-258,2-2-903,-9-15-3870,7-6-258,-7-12-516,22 0-387</inkml:trace>
  <inkml:trace contextRef="#ctx0" brushRef="#br0" timeOffset="194723.1376">7138 9658 7611,'0'36'5547,"-6"-11"-129,-2 5-645,1 12-4128,-8-1 0,4 13-387,0-4 0,8 4 0,3-8 0,1-4-129,9-9 0,12-8-129,0-5 129,4-15-258,1-1 129,-4-8-258,0-8 129,-9-5 129,-5-4 0,-9-1-129,-3-3 129,-12-1 0,-4 4-129,-5 3 129,0 9-129,-1 2-258,4 8-774,-7 1-2709,16 9-1161,5 0-387,6 1-387</inkml:trace>
  <inkml:trace contextRef="#ctx0" brushRef="#br0" timeOffset="194932.1495">7455 9941 9159,'21'40'5934,"-19"-25"-903,-2-15-258,0 18-7095,0-18-2580,-16 0-516,5-3-516,2-12 129</inkml:trace>
  <inkml:trace contextRef="#ctx0" brushRef="#br0" timeOffset="197039.27">7962 9569 10836,'22'-12'5934,"-9"9"-387,-13 3-129,14 0-4773,-14 0-129,-7-3-258,-8 7-129,-5 3 0,-5 3 0,-3 1 0,-1-4 0,-1 3-129,3 5 0,7-5 0,0-6 0,7-1 0,13-3-129,-12 11 129,12-11-129,1 10 129,-1-10 0,21 0-129,-8 4 129,3 1 0,0-2 0,1 0-129,2 7 129,0-2 0,-2 7-129,4 5 129,-2-1 129,-1 9-129,-3 1-129,-5 1 129,-6-3 0,-4 0 0,-7-3 0,-8-2 0,-5-5-129,-4-7 129,-2-2-516,-4-8-1032,12 0-3741,-4-6-258,8 1-258,2-9-516</inkml:trace>
  <inkml:trace contextRef="#ctx0" brushRef="#br0" timeOffset="197434.2926">8284 9465 9933,'13'79'5805,"-3"-28"-387,-5 4-258,16 3-4644,-13 3-516,-5-8-129,4-2-516,-7-23-2709,0-5-1806,0-23-387,16 12-516,-7-21 130</inkml:trace>
  <inkml:trace contextRef="#ctx0" brushRef="#br0" timeOffset="197672.3063">8497 9576 7740,'0'14'6063,"-4"12"-645,-5 1-258,-3-2-3741,-2 4-1032,0-2-129,-1-1-129,9 1 0,2-6 0,4-5-129,10-3 0,7 0 0,8-2-129,1-1-129,6 3-516,-10-13-1161,6 7-3096,-5-2-516,-2-1-258,-6-4-387</inkml:trace>
  <inkml:trace contextRef="#ctx0" brushRef="#br0" timeOffset="197896.3191">8760 9574 7482,'1'-19'5676,"-1"19"-258,-24-17-516,5 14-3999,-10-2-387,-3-2-387,4 7-774,-7-3-1161,13 3-3225,3 3-258,19-3-516,-11 7 0</inkml:trace>
  <inkml:trace contextRef="#ctx0" brushRef="#br0" timeOffset="198127.3323">8668 9526 2451,'14'30'5547,"-6"-11"-258,1 8 129,0 10-2193,-3-8-1935,7 11-387,-10-8-129,4 0-258,-7-6-129,0-1 0,-3-13-129,3-12-129,-25 9 0,7-10-387,1 1-1806,-6-12-2967,1 0-258,-1 0-645,4 4-387</inkml:trace>
  <inkml:trace contextRef="#ctx0" brushRef="#br0" timeOffset="200346.4591">9026 9685 9546,'18'34'5934,"-11"-9"-387,-7 7-258,-3 10-4644,-19-3-387,-2 0 0,-7 2-129,-5-1 0,-1-6 0,0-3-258,4-4 0,3-6-645,16 8-1419,-3-13-3096,10-2-258,5-2-258,2-12-645</inkml:trace>
  <inkml:trace contextRef="#ctx0" brushRef="#br0" timeOffset="200679.4783">8959 10056 7224,'34'50'5805,"-19"-20"-387,3 10-129,-5-11-4257,7 10-258,-11-7-258,5-1 0,-7-12 0,0 0-129,-7-19-129,14 1 0,-8-7 0,4-14-129,-2-6 129,2-5-129,0-2-129,0 4 129,4-4-129,-4 0 0,-2 6 0,0 8 0,-2 2-387,-3 1-258,7 15-3096,-7-17-1677,2 6-387,0-2-387</inkml:trace>
  <inkml:trace contextRef="#ctx0" brushRef="#br0" timeOffset="201747.5393">9274 9254 2322,'14'0'5676,"2"5"-129,-16-5-258,22 26-3354,-15-15-258,17 22-516,-9 3-129,10 17-387,-5 3-129,3 14 0,-1 7-258,3 6 387,-4-2-387,-3 0 0,-3-8 0,-4-6 0,-8-9-129,-2-14-258,-1-5 0,-8-15-387,2 6-1032,-12-19-3741,18-11-258,-19 7-387,19-7-387</inkml:trace>
  <inkml:trace contextRef="#ctx0" brushRef="#br0" timeOffset="202667.592">9889 9226 3225,'-2'18'5805,"-2"4"-387,-4 8-129,-2 15-2322,-7-5-1935,3 17 0,-8-4-387,5 7 0,-3 1-129,9 1 129,2-5-258,9 1 0,1-3-258,11-1 0,9-9 0,7-5-129,3-7 0,2-2-129,4-6 129,-3-8-258,-1 0-129,-11-17-387,5 12-1419,-27-12-3096,11 0-258,-11 0-258,-9-19-645</inkml:trace>
  <inkml:trace contextRef="#ctx0" brushRef="#br0" timeOffset="203297.628">10230 9370 5934,'0'-14'6063,"0"14"-387,0 0-258,9 26-3225,-9-9-903,1 15-387,-1 6-387,2 13 0,-1 1-129,3 8-129,-1-2-129,3-1-129,-2-3 0,3-6 0,-1-9-129,-3-9-387,5 0-774,-8-30-3483,1 13-645,-1-13-645,19-10-387</inkml:trace>
  <inkml:trace contextRef="#ctx0" brushRef="#br0" timeOffset="203463.6375">10490 9764 10062,'19'54'5805,"-12"-34"-516,-2-4-774,-5-16-7998,0 0-1677,0 0-516,-2-16-516</inkml:trace>
  <inkml:trace contextRef="#ctx0" brushRef="#br0" timeOffset="203748.6538">10748 9336 8901,'16'36'5676,"-13"-7"-129,6 10-129,-3 1-4773,-2 10-129,-4-2-387,0 3 0,0-5-258,0-1 0,0-3-774,-3-19-3354,3-1-1032,7-10-516,-7-12-258</inkml:trace>
  <inkml:trace contextRef="#ctx0" brushRef="#br0" timeOffset="204079.6727">11022 9465 8514,'20'14'5676,"-20"5"-387,0 18-1161,-1-8-3354,-2 3 0,-2 5-516,5-2 129,0-4-129,7-2 0,7-17-129,3-4 129,6-8-258,2-4 129,-1-16 129,-3-10-258,-4-2 0,-7-1 129,-7 0-129,-3-1 0,-13 3-129,-10 1-258,1 21-645,-16-2-3354,10 11-1032,1 0-387,8 11-258</inkml:trace>
  <inkml:trace contextRef="#ctx0" brushRef="#br0" timeOffset="204679.7071">11508 9332 7740,'14'24'6063,"-6"5"-516,6 10-258,-3 1-3870,10 11-903,-12-4-258,5 1 0,-2-5-129,-1-2 129,-2-11-129,0-14 129,-9-16-129,17 8 129,-9-20 0,-1-13-129,0-7 0,0-8 0,3-6-129,-1-3 0,-1 4 129,0 3-129,-1 9 0,0 8 0,0 1 0,-3 7-258,-4 17-129,14-18-258,-14 18-1290,0 0-3483,16-4-387,-12-8-258,2 0-516</inkml:trace>
  <inkml:trace contextRef="#ctx0" brushRef="#br0" timeOffset="204919.7208">11808 9041 6966,'48'40'5934,"-21"-6"-387,5 18-387,-4 6-3870,4 19-387,-10 3-387,-4 6-129,-10-5-129,-8-6-129,-6-2-645,-22-21-3483,-1-4-1290,-11-15-258,-9-16-903</inkml:trace>
  <inkml:trace contextRef="#ctx0" brushRef="#br0" timeOffset="206511.8118">5798 10699 8643,'-12'-10'5934,"12"10"-387,0-12-258,15 12-3999,-4 0-516,10 0-258,-1 0-129,9 0 0,2 0-258,9 2 129,0-2-129,3 0 0,5 0 0,3 4 0,-2-2 129,7 8-129,-2-4 0,3 0 0,-3 1 0,6-1 0,-1-3 129,6-2-129,0-1-129,1 0 129,3-4 0,4-2-129,-1 2 0,1 2 129,3 1-258,-5-2 387,4 0-258,-1 1 0,3-1 0,-1 2 0,3-8 129,-5-1-129,1 1 0,-1-3-258,-2 0 258,-1-1 0,-1 2 0,3 2 0,2 5 0,1 3 0,2 1 129,0 0-129,0 0 0,-1 0 0,-2 4 0,-1-3 0,-5-1 129,-1-8-258,2-2 129,3 1 129,2-3-129,1 4 129,-1-2-129,1-1 0,3 5 0,-3 1 0,-2-2 0,-3 0 129,-1-3-258,-2-4 258,1-1-129,3-2 0,-4 0 129,1 0-129,2 4 0,1 6 0,0 5 0,0 2 0,2 2-129,3 9 129,1-2 0,3 0 0,-1-5 0,-1-2 0,-1 0 0,-1-2 0,-4-3 129,-3 1-129,-6-1 129,0-1-258,-2 4 129,1 0 0,2 3 129,-3 3-129,0-5 0,-1-1 0,-1-2 0,-5-2 129,0-5 0,-3 1-129,-3-5 0,-4 0 0,-3 4 0,-3-1 0,-1 2 0,-1-3 0,-4 5 0,-3 0 129,-2 1-129,-2 2 0,-2-7 129,-2-1-129,-3 6 130,-2 3-130,-3-4 0,-1 1 0,-13 5 0,18-8-130,-18 8 130,0 0-387,13 0-129,-13 0-903,0 0-3612,-13 0-903,0 2-387,-12-2-645</inkml:trace>
  <inkml:trace contextRef="#ctx0" brushRef="#br0" timeOffset="211808.1148">6381 11145 6708,'13'-6'6192,"1"-11"-516,-12 5-258,-2 12-3483,0-32-903,2 13-516,-5-1-258,-8-1-129,-2 3 0,-3 2-129,1 7 0,0 9-129,1 0 129,1 14 0,2 3-129,4 9 258,5 2-258,2 8 0,1 0 129,6 3 0,4 4-129,2-2 129,1 5-129,-1 0 129,-4 0 129,-2 3-258,-3-6 129,-4-2-129,-2-9 258,-6-4-258,-1-10 129,-4-13 129,13-5-129,-18-23 258,11-5-129,7-4 129,0-14-129,8 0 258,3-8-258,7 6 0,-4-2 0,6 3-129,-4 4 0,-1 2-129,-3 12-258,-10-6-1419,9 23-3612,-11 12-129,0 0-516,3 10-387</inkml:trace>
  <inkml:trace contextRef="#ctx0" brushRef="#br0" timeOffset="211985.1249">6590 11561 11997,'32'45'5934,"-25"-33"-387,-7-12-387,0 0-6321,0-7-3999,-7-12-387,-4-6-774,6-7-129</inkml:trace>
  <inkml:trace contextRef="#ctx0" brushRef="#br0" timeOffset="212380.1475">6741 11144 9804,'31'4'5805,"-14"-4"-516,1-9 129,12-2-5031,-8-3-129,0-1-258,1 4 0,-1 5 0,-5 9 0,-2 12 0,-6 8 129,-6 12-129,-4 8 0,-10 2 129,-5 1 0,0-6 129,-4-5-258,3-6 129,2-7-129,15-22 129,-10 15-129,10-15 129,16 1 0,4 1-129,1 2 0,4 2 0,0 8 0,-2 11 0,-10 1 0,-4 3 0,-9 3 0,-11-3-129,-6 3-129,-15-15-1161,10 2-3354,-11-15-645,6-4-387,3-12-387</inkml:trace>
  <inkml:trace contextRef="#ctx0" brushRef="#br0" timeOffset="212609.1606">7206 11122 9417,'18'60'5934,"-13"-19"-516,0 11 0,-14-1-4773,7 2-258,-6-2-258,1-2-258,4-5-129,-5-16-1419,8 2-3612,0-8-258,8-7-258,-8-15-516</inkml:trace>
  <inkml:trace contextRef="#ctx0" brushRef="#br0" timeOffset="212869.1755">7305 11210 8514,'27'0'5934,"-14"11"-387,-2 6-258,0 5-4257,-5-2-516,2 9 0,-4-1-387,5 2 258,-1-1-258,4-6-129,3-6 129,6-5-129,5-5-129,2-8-258,4-3-645,-18-17-3612,13 2-774,-7-11-387,-5-6-645</inkml:trace>
  <inkml:trace contextRef="#ctx0" brushRef="#br0" timeOffset="213035.185">7555 11125 9417,'4'108'6063,"7"-40"-516,3 12-258,-4-1-4515,2-3-258,-8-8-258,0-15-516,4 0-1032,-14-21-3483,6-12-645,0-20-258,0 0-516</inkml:trace>
  <inkml:trace contextRef="#ctx0" brushRef="#br0" timeOffset="213493.2112">8155 11197 9933,'-9'87'5676,"-5"-33"-387,-3 1 0,1-1-5031,-4-3-258,-7-11-774,18 1-3741,-3-14-645,6-3-516,6-11-387</inkml:trace>
  <inkml:trace contextRef="#ctx0" brushRef="#br0" timeOffset="213664.2209">8146 11560 11352,'-2'-40'6063,"-10"20"-258,-6-11-258,-2-4-4902,-5 0-387,-6-4-129,0 0-258,0 3-387,11 16-903,-8-9-3354,18 16-903,10 13-516,0 0-258</inkml:trace>
  <inkml:trace contextRef="#ctx0" brushRef="#br0" timeOffset="213892.234">8330 11105 9933,'38'55'5805,"-28"-18"-516,-5 4-129,-5 1-5289,0 8-1677,-11-5-3225,4-3-387,3-5-645,4-5 129</inkml:trace>
  <inkml:trace contextRef="#ctx0" brushRef="#br0" timeOffset="214191.2511">8562 11327 9030,'22'-31'6192,"-22"31"-645,0 0 129,6 9-4128,-6 18-1032,-3 0-258,0 1-258,0 6 0,3-2 129,3-5-129,9-4 0,6-7 0,7-9 0,0-7 0,2-11 0,-4-6 129,-4-7-258,-8-3 129,-8-2 0,-6-1 0,-15 1-129,-9 5-129,-11-2-516,5 15-2064,-11-3-2580,8 6-258,2-3-645,12 9-129</inkml:trace>
  <inkml:trace contextRef="#ctx0" brushRef="#br0" timeOffset="214389.2624">8734 10992 10062,'-16'16'6063,"2"1"-774,-2-2 129,0-8-5289,-1 6-774,-11-13-3354,13 4-1419,15-4-258,0 0-645</inkml:trace>
  <inkml:trace contextRef="#ctx0" brushRef="#br0" timeOffset="214748.2829">8873 10799 8256,'36'-6'5676,"-15"6"-387,2 3-258,-5 1-4386,4 3-258,-8 2-129,0 7-129,-9 3 0,-5-5-129,-1 8 129,-10-4-258,1-1 258,-1 1-258,11-18 258,-16 13-129,16-13 129,0 0-129,0 0 258,14 9-129,-3-3 129,2 10 0,-2 1-129,0 3 129,-9 5 0,-2 0-258,-6 3 0,-9 0-258,-1 6-1677,-11-17-3483,5-1-129,0-6-387,3-7-387</inkml:trace>
  <inkml:trace contextRef="#ctx0" brushRef="#br0" timeOffset="216400.3774">9284 11060 9933,'2'50'5934,"3"-9"-645,-3 2 129,4 9-5031,-5-5-129,2 2-258,-1-5-129,-2-8-387,10 5-1806,-7-21-2838,6-6-387,-9-14-516,19 0 129</inkml:trace>
  <inkml:trace contextRef="#ctx0" brushRef="#br0" timeOffset="216675.3932">9414 11275 11997,'0'0'5805,"-14"11"-258,1-11-1032,2 12-4128,-6 0-258,3-1 0,0-2-129,14-9-129,-12 9 0,12-9 129,8 4-258,7-4 0,6 4 129,1 3 0,5 1-129,-2 3 129,-1 1 0,0-4 0,-4 3 129,-4-4 0,-3 0-258,-13-7-387,14 0-3354,-14 0-1290,0-13-387,0 13-516</inkml:trace>
  <inkml:trace contextRef="#ctx0" brushRef="#br0" timeOffset="217068.4156">9728 11013 8385,'20'-2'5934,"-20"2"-387,0 0-129,-12-2-4515,-3 2-258,-12 0-387,-4-4-387,-1 4-129,-3-6-774,15 7-2580,-2-1-1548,9 0-645,13 0-258</inkml:trace>
  <inkml:trace contextRef="#ctx0" brushRef="#br0" timeOffset="217315.4298">9651 10951 6321,'13'0'5934,"4"20"-387,-13-5-129,0 17-3354,-4-7-1419,2 8-129,-2 2-387,3 10 129,-2-4 0,0 5-129,0-8 129,-1-5 0,0-5 0,-5-6 0,-6-7 0,-3-8-129,-6-7-258,-4-7-258,4 7-1161,-13-11-3870,11 7 0,3-5-774,6 8-129</inkml:trace>
  <inkml:trace contextRef="#ctx0" brushRef="#br0" timeOffset="217692.4513">9809 11560 10062,'-4'38'6063,"-19"-10"-129,-22 0-258,-6 6-5031,-22-7 258,-11 3-387,-8-8-258,5 1-129,4 1-129,9-7-258,14-1 0,10-5-258,22 6-774,-1-17-3225,29 0-1161,0 0-258,12-2-645</inkml:trace>
  <inkml:trace contextRef="#ctx0" brushRef="#br0" timeOffset="218531.4993">9037 12100 8643,'3'44'6063,"1"-9"-516,-4 4-129,11 4-4644,-11-6-258,0-3-129,-2-5-129,1-7-258,0-12 0,1-10 129,0-13-258,3-11 129,3-5-129,1-1 129,1-2-129,3 2 129,-2 6 0,1 8-258,-10 16 258,21 0 0,-13 10 0,2 8 0,-1 6 0,1 0 0,0-2 0,-3-5 0,-7-17 0,15 9 129,-15-9-129,19-17 0,-9-5 0,1-2 0,-1-2 0,1 3 129,0 5-129,-1 4 0,-10 14 129,15-3 0,-15 3 0,12 19 0,-9 1 0,2 2-129,-1 0 129,4-1 0,-3-4-258,1-5 129,-6-12-129,14 5 0,-3-10 0,0-9-129,3-5 129,-2-6-129,1 0 258,0 1-258,-4 6 258,-1-2-129,-8 20 258,10-13 0,-10 13 0,0 6 0,-2 11 0,-1 2 0,-2-1 0,2 3-129,2-2 0,1 2 129,1-8-129,-1-13 129,20 7-129,-2-7 0,-1-10 129,2-6-129,-4-2 0,-1-7-129,-6 4 129,-6 2-258,-2 2 0,-14 4-129,-4 10-645,-20-10-3354,8 13-903,-5 5-516,5 4-387</inkml:trace>
  <inkml:trace contextRef="#ctx0" brushRef="#br0" timeOffset="218961.5239">9594 11876 9159,'14'5'6063,"-7"19"-516,-2 4 129,3 11-4773,-2 1-387,-2 10-129,-1-4-387,-2-3 0,1-4-387,-2-10-258,12 6-3225,-8-18-1677,3-5-258,-7-12-516</inkml:trace>
  <inkml:trace contextRef="#ctx0" brushRef="#br0" timeOffset="219217.5386">9851 12061 9417,'17'19'5934,"-17"-19"-516,9 13-129,-9-13-5160,0 0-2193,-14 0-2967,14 0-516,-16-10-387,10-1-258</inkml:trace>
  <inkml:trace contextRef="#ctx0" brushRef="#br0" timeOffset="219539.557">9989 11801 7998,'20'13'6063,"-9"7"-387,-4 4-258,1 7-3999,-1 6-1032,1 3 0,-1 2-129,2 1 129,-1-4-129,6-4 0,0-10 0,2-9 0,1-15-129,0-2 129,-2-18-129,-2-8-129,-4-6 129,-2-8-258,-4 0 129,-3 3-129,0 3 0,0 1-387,0 14-516,-14-8-3483,14 12-1161,0 2-129,0 14-903</inkml:trace>
  <inkml:trace contextRef="#ctx0" brushRef="#br0" timeOffset="220723.6247">6199 10902 8385,'-43'7'5934,"16"5"-258,2 13-258,-9 4-3741,5 13-1161,-7 13 0,4 12-129,6 8-129,7 9-129,9 6 0,10 0 0,10 1-129,16-3 0,12-6 0,9-2-129,8-5-129,3-5-258,15 7-1806,-7-14-3096,5 0 0,2-7-645,6-10-387</inkml:trace>
  <inkml:trace contextRef="#ctx0" brushRef="#br0" timeOffset="221239.6542">10242 10711 7998,'64'94'5547,"-29"-24"0,3 13-258,-5 3-4128,4 23-258,-16 3-258,-1 3-129,-10-3-129,-7-3 0,-5-6-258,-9-15-129,-8-11-387,-11-23-1419,10-6-3612,-5-16-129,4-10-516,7-17-516</inkml:trace>
  <inkml:trace contextRef="#ctx0" brushRef="#br0" timeOffset="221675.6792">10967 10805 9546,'0'42'5934,"-6"-11"-516,-2 13-129,-5 6-4773,-1 17 0,-3 5-258,6 6 129,1 5-129,8-1 0,2 1 0,8-3 0,10-11 0,3-8-258,3-12 0,2-13-258,4-9-387,-12-24-1935,8-1-2967,-11-4-129,1-13-645,-8-10-258</inkml:trace>
  <inkml:trace contextRef="#ctx0" brushRef="#br0" timeOffset="222215.7101">11382 11153 5160,'5'-34'5676,"-5"19"-258,0 15-258,-6-28-3354,6 28-903,0 0 258,0 0-387,-5-12 0,5 12-129,0 0-129,13-11-129,-3 0 0,4 1-258,1-1 129,1 2-129,4 3-129,0 6 129,-1 11 0,0 7-129,-1 16 0,-5 9 258,-1 9-258,-4 10 129,-8 4-258,-1-1 129,-12 3-129,-4-10 129,-8-10 0,-2-11 0,-2-11-129,-2-11 129,3-15 129,3-13-129,8-11 129,1 2-129,12-5 129,4 7 0,8 2-129,12 2 0,7 15 0,6 5-129,4 9-129,3-1 0,3 6-516,-13-16-2064,10 12-2709,-9-10-387,-1-4-129,-7-16-645</inkml:trace>
  <inkml:trace contextRef="#ctx0" brushRef="#br0" timeOffset="222567.7302">11883 11127 8127,'28'-51'5805,"-25"32"-387,-3 19-387,-21-14-4128,5 14-645,-7 13 0,-1 7-258,0 8 129,5 7-129,8 2 0,7 1 0,4-5-129,10-8 129,9-8 0,3-5 129,2-12-129,2-5 0,-5-9 0,-1-8 129,-5 0 0,-1 6 0,-7 3 0,-7 13 0,0 0 129,5 17 0,-5 9 0,0 16-129,-1 4 0,1 10-129,0-4-129,0-3 0,6-6-645,-6-15-3225,11-4-1290,2-13-516,7-9-387</inkml:trace>
  <inkml:trace contextRef="#ctx0" brushRef="#br0" timeOffset="222959.7526">12247 11240 4257,'22'-87'6063,"-22"51"-387,0 7-387,-11 17-1935,-7-6-2580,0 12-387,-4 6-129,6 17-129,2 7 0,8 14-129,6 8 0,4 6 129,10 6 0,6 6 0,1 0 258,1-7-258,-6-6 129,-3-6-129,-10-15 129,-3-14 0,0-16-129,-16-1 0,2-23 0,-1-5 129,4-11 0,4-2 129,6-4-129,2 7-129,11-3 129,5 4 0,3 0-129,5 6-129,-2 3 0,-1 1-258,-4 5-258,-8-4-258,0 13-1548,-13-15-3225,-2 6 0,-11-5-645,-2 0-387</inkml:trace>
  <inkml:trace contextRef="#ctx0" brushRef="#br0" timeOffset="223499.7835">12592 10977 7998,'0'0'6063,"6"3"-516,-2 20-129,4 16-3612,-1 9-1290,1 18 0,-1 4-387,1 9 129,3-1-129,-2-5 0,1-6-129,-1-9-129,-1-12-258,-3-22-387,3 1-2709,-8-25-2064,0 0-258,2-19-516,-2-8 259</inkml:trace>
  <inkml:trace contextRef="#ctx0" brushRef="#br0" timeOffset="224139.8201">12855 11132 7482,'30'-9'6063,"-18"12"-129,-12-3-387,2 25-3096,-8-8-1935,-11 1-129,-8 2-258,-4 4 0,0-3 0,-1-4-129,4 0 0,7-4 129,6-3 0,13-10 0,-10 13-129,10-13 0,0 0 0,0 0 0,10 6 0,-10-6-129,0 0-129,10-5 258,-10 5 0,0 0-129,6-14 129,-6 14 0,0 0 0,15 6 129,-4 7 0,4 6-129,3 7 129,6 5 129,2 6 0,4 3-129,0-3 0,-1-1 0,-3-4 0,-2-4-129,-6-8 0,-4-7-129,-14-13-387,0 0-774,17 8-3483,-17-8-903,-7-15-258,1-3-903</inkml:trace>
  <inkml:trace contextRef="#ctx0" brushRef="#br0" timeOffset="224411.8357">12991 10921 9804,'60'25'6063,"-20"16"-516,-2 7-387,10 31-4128,-11 1-258,0 18-258,-9-1 0,-2 3-129,-9-7-129,-7-6-258,-7-10-258,-10-26-1290,-7 0-3870,-18-22-129,-1-12-645,-6-17-645</inkml:trace>
  <inkml:trace contextRef="#ctx0" brushRef="#br0" timeOffset="252488.4416">6387 13039 12900,'18'0'6063,"-14"14"-258,-18-7-516,1 1-4644,-28-5-387,-12-3 0,-6 0-387,-8 0-387,15 5-2838,-4-5-2451,16 0 258,6 0-903,22 5 0</inkml:trace>
  <inkml:trace contextRef="#ctx0" brushRef="#br0" timeOffset="252660.4513">6310 13230 10320,'63'41'6321,"-49"-19"-516,-16-10-129,-10 11-2838,-17-17-2451,-7-2-258,-5-2-516,-15-8-3354,16 6-1935,0 1 0,17 7-516,2-1-516</inkml:trace>
  <inkml:trace contextRef="#ctx0" brushRef="#br0" timeOffset="253375.4923">7328 12881 12513,'0'-16'5934,"-6"-2"-774,6 18-387,-27-2-4515,7 2-129,-7 0-129,0 1 0,5 11-129,1 2 129,6 12 0,10 7 129,5 4 129,15 9-129,5 10 387,7 7-258,1 12 129,4 2 0,-5 2 129,-7 3-258,-8-11 0,-9-9 0,-3-15-129,-9-21 0,-11-20 129,0-16 1,-5-29-259,8-16 0,5-8 0,9-12 0,3-6 0,12 5 0,15 1 0,5 5 0,7 8 0,2 7 0,-6 4 0,-1 5 0,-8 10 0,-11 5 0,-4 12-1291,-19-1-3998,8 20-774,-25-12 0,7 17-645</inkml:trace>
  <inkml:trace contextRef="#ctx0" brushRef="#br0" timeOffset="258155.7657">8090 12922 10320,'0'-29'6321,"0"14"-516,0 15-129,9-20-3870,-9 20-1032,8-13-129,-8 13-129,-15 0-258,0 0-129,-11 0 0,-4 5-129,-4-5 129,-2 3-258,1 2 258,4-4-129,4 10 0,7 0 129,3 6-129,10 3 0,2 1 0,3-1 130,1 1-260,1-4 130,0-3-129,0-1 129,0-13 0,0 16 0,0-16 0,0 0 0,9 7 0,-9-7 129,23 8-129,-6-1 130,4 3-260,4 5 130,5 6 130,-1 5-130,0 5 0,-5 7 0,-1 3 0,-7 2 0,-8 3 0,-8-2 0,-8-3 0,-12 0 0,-3-7 0,-7-5 0,0-6 0,-3-7 0,4-1-517,0-15-902,29 0-3612,-21 3-774,21-3-258,0 0-516</inkml:trace>
  <inkml:trace contextRef="#ctx0" brushRef="#br0" timeOffset="258329.7757">8222 13408 14577,'47'38'5934,"-34"-17"0,8 5-516,-5-2-5289,-10-7-258,-4 3-1806,-8-20-3225,6 0-774,0-20-129,2-5-774</inkml:trace>
  <inkml:trace contextRef="#ctx0" brushRef="#br0" timeOffset="258683.7959">8542 12990 9804,'11'-2'5676,"13"-3"-129,-13 0-129,9 10-4128,-1-8-387,9 0-387,2-2 0,9 5-129,1 0 0,6 0-129,-4 3 0,-1 7 0,-2 3 0,-8 5-129,-10 9 0,-6 1 0,-9 5 0,-6 5 0,-1 1 0,-8 3-129,-3 4 0,-1 1 129,1-4-129,3-1 0,5 3-258,3-2 129,2-3-516,3-13-516,15 0-3483,-8-20-903,6-7-387,-5-12-387</inkml:trace>
  <inkml:trace contextRef="#ctx0" brushRef="#br0" timeOffset="258841.805">9086 13265 13029,'0'-19'5934,"-7"10"-129,-10 9-516,-20 4-4515,2 0-387,-12-3-129,-7-1-516,4 5-3225,-12-5-1935,12 0-645,3 0 0,7 0-774</inkml:trace>
  <inkml:trace contextRef="#ctx0" brushRef="#br0" timeOffset="261318.9466">830 13230 12384,'58'-34'5805,"-20"37"-516,-2 23 0,4 20-4773,-7 18-129,-8 15-129,-10 0-129,-13 2 0,-6-14-258,-20-15 258,-11-29-129,-11-23 129,-8-27-129,-3-26 0,-2-17 129,7-9 0,8-10-129,10 3 0,15 11 0,17 13 0,8 17 0,18 21 129,11 24 0,8 24 0,4 29 0,-2 23-129,0 17 129,-13 6 0,-12-5 0,-16-10 0,-14-26-129,-23-31 0,-19-28 258,-18-40-129,-10-31 0,-8-20 0,2-8-129,9-4 129,15 7-129,18 19 129,26 28-258,24 29 129,32 35 0,22 47 0,20 36 0,15 36-387,11 38-516,-7 13-3612,13 19-1032,-17-2-129,-7-9-774</inkml:trace>
  <inkml:trace contextRef="#ctx0" brushRef="#br0" timeOffset="261607.9632">1604 15224 14061,'5'-20'5805,"-5"20"-129,7 26-516,2 35-4644,-2 9-258,3 17-129,-2 15 0,-1 9-258,6-2-129,-4-13-258,-1-8-903,-8-32-3225,2-5-1032,-1-27-258,-1-24-516</inkml:trace>
  <inkml:trace contextRef="#ctx0" brushRef="#br0" timeOffset="261898.9798">1821 15362 12900,'44'-47'6063,"-32"47"-645,-1 33-129,-9 12-4644,-2 15-387,-13 11 129,-4 13-258,-5-5 0,1 2 0,2-11 0,5-9 129,7-15 0,7-10-129,9-12 0,16-13 129,8-2-129,11-1 1,6-3-130,5 1 0,-1 6 0,-2-2-388,-3 3-257,-17-9-2580,4 15-2322,-19-10-387,-2 4-387,-15-13-516</inkml:trace>
  <inkml:trace contextRef="#ctx0" brushRef="#br0" timeOffset="262096.9911">2787 15862 10836,'-12'0'5289,"-18"0"-1161,0 0-3999,-5 0-4902,1 6-645,5-2-387</inkml:trace>
  <inkml:trace contextRef="#ctx0" brushRef="#br0" timeOffset="262244.9996">2818 16016 11094,'21'47'5805,"-32"-28"-516,-15-6-129,-15-6-4773,-9-7-1290,-1-2-3870,-7-3-387,9 4-516,6-6-516</inkml:trace>
  <inkml:trace contextRef="#ctx0" brushRef="#br0" timeOffset="262739.0279">3542 16129 11997,'22'24'5805,"1"-17"-258,11 1-129,0-8-4515,7-6-258,-3-17-258,2-1 0,-7-14 0,-6-6-258,-11-3 129,-11-5-258,-7 9 129,-17 3-129,-13 20 0,-7 15 0,-1 18 0,2 22 129,4 16 0,10 16 0,12 14 129,12 9-128,17-4-130,13-4 0,13-11 0,5-3 0,7-11 0,1-13 0,-2-13 0,-8-16 0,-5-5-775,-23-25-3353,3 2-1677,-19-18-258,-2-5-387,-13-9-516</inkml:trace>
  <inkml:trace contextRef="#ctx0" brushRef="#br0" timeOffset="263508.0717">4380 15129 13158,'0'-66'5676,"-7"34"-387,7 32-645,-22-23-4515,6 16 0,-3 7-129,0 7 0,9 19 129,6 13-129,4 9 129,9 1 129,13 7-129,8 2 0,4 2 0,-1 3 129,-1-6 0,-5-5-258,-12-6 129,-8-4-258,-7-13 129,-15-8 0,-9-12 0,-2-9 0,0-5 129,2-12 129,4-8-129,11-7 258,7-2 0,7 3-258,10-9 258,9-1-129,3-2 1,-1-1-259,1 0 0,-7-1 0,-4 3 0,-5-3-130,-7 8-386,-7-3-1161,3 24-3483,-10-6-516,10 22-516,-21-16-258</inkml:trace>
  <inkml:trace contextRef="#ctx0" brushRef="#br0" timeOffset="263980.0988">4906 15069 13029,'7'-15'5934,"3"5"-258,-10 10-387,-9 6-4386,-5 9-387,-12-4-129,-2-4-258,-3 10 0,-1 0-129,-2-2 129,7 3-129,6-6 0,7 1 0,5 4-129,6 0 129,3-2 0,3 2 0,5 1 0,0-3 129,0-3-258,-8-12 129,17 8 0,-6-8 0,4 1 0,1-1 0,5 0 0,2 4-129,2 5 258,2 6-129,-2 6 0,-4 4-129,-7 6 0,-4 3 129,-10 0-129,-3-4 0,-12-2-129,-8-9-387,2 3-903,-12-22-3225,12 4-645,1-7-645,20 3-387</inkml:trace>
  <inkml:trace contextRef="#ctx0" brushRef="#br0" timeOffset="264131.1075">5093 15566 12255,'61'29'5805,"-44"-20"-258,-1-5-645,-16-4-6063,0 0-3870,-9-20-258,-1 6-387,1-9-645</inkml:trace>
  <inkml:trace contextRef="#ctx0" brushRef="#br0" timeOffset="264467.1266">5343 15061 10836,'48'-30'5676,"-11"21"-258,2-2-258,13 8-4128,-9 2-258,3 1-258,-4 1-129,-4 14 0,-9 2-129,-7 9 0,-10 10-129,-8 3 0,-4 7 0,-4 4-129,-4 7 0,-3 1-129,2 5 0,3-1 0,2-5 0,3 2-129,1-6-258,4-19-903,15 3-3354,-5-21-645,8-11-516,-2-16-516</inkml:trace>
  <inkml:trace contextRef="#ctx0" brushRef="#br0" timeOffset="264619.1354">5922 15282 13029,'-14'1'5934,"-8"10"-516,-3 6-129,-10 2-5031,-14-5-774,4 4-3612,-13-10-1290,7 1-258,0-9-774</inkml:trace>
  <inkml:trace contextRef="#ctx0" brushRef="#br0" timeOffset="265612.1922">6870 15823 11868,'61'27'6192,"-38"-9"-387,-23-18 0,0 12-4773,-27-13-387,-23-12-258,-13-3-129,-10 3 129,-10-5-258,-3 1-129,4 6 129,9 2-129,14 7 0,8 6-258,16 11-129,8 1-258,17 20-1032,-6-13-3354,19 11-774,4-9-258,8 4-774</inkml:trace>
  <inkml:trace contextRef="#ctx0" brushRef="#br0" timeOffset="265997.2142">6899 16090 11997,'44'32'6063,"-40"-14"-129,-4 7-258,-17-17-4644,-24 1-258,-19-4-258,-5-5 0,-10-1-257,-4-4-259,5-7 0,6 3 0,14 0 0,13-1 0,12 5 0,9 5 0,20 0 0,-20 8-775,24 18-3869,-4-11-1548,3 9 129,-1 1-1032</inkml:trace>
  <inkml:trace contextRef="#ctx0" brushRef="#br0" timeOffset="275527.7593">7749 15316 5934,'0'53'5160,"0"-13"-387,0 6-258,0 17-4128,-4 5-129,-6 9-129,-2 4-129,-2-4-129,4 0-129,-5-9-258,8 2-645,-11-20-2580,12-10-903,6-11-774,0-10 645</inkml:trace>
  <inkml:trace contextRef="#ctx0" brushRef="#br0" timeOffset="275712.7699">7905 16081 6708,'33'-12'5418,"-33"12"-258,19 8-258,-19-8-3870,2 27-387,-2-12-645,0-15-774,0 26-2967,0-26-1161,0 0-387,0-6-516</inkml:trace>
  <inkml:trace contextRef="#ctx0" brushRef="#br0" timeOffset="277771.8876">8550 15423 10707,'29'-12'5547,"-17"12"129,-12 0-645,11 0-4386,-11 0-129,-14 24-129,-3 0-129,-6 12-258,-2 11 0,0 14 0,4 7 129,3 5-129,9-4 0,8 0 129,4-6-129,16-10 0,7-11 129,7-20-258,4-11 129,0-7 0,-3-8 0,-5-11 129,-9-11-129,-11-8 0,-9-2-129,-14-1 0,-9 3-387,-18-13-2064,5 19-2709,-4-2-129,10 13-645,2-1-258</inkml:trace>
  <inkml:trace contextRef="#ctx0" brushRef="#br0" timeOffset="278047.9035">8918 15426 10062,'0'38'5805,"0"-4"-645,0 13 129,-3-4-4515,3 9-258,0-9 0,2-10-258,11-9 129,4-11-129,10-8-258,7-5-129,7-7-129,2-15-387,6 15-774,-19-17-3741,9 5-258,-12-6-258,-2-2-387</inkml:trace>
  <inkml:trace contextRef="#ctx0" brushRef="#br0" timeOffset="278207.9126">9215 15408 9288,'-26'19'5805,"15"16"-516,8 21 0,-6 10-3999,9 13-645,-2 2-258,1 1-387,1-9-258,-7-18-1290,7-4-3612,3-19-258,4-18-258,5-12-774</inkml:trace>
  <inkml:trace contextRef="#ctx0" brushRef="#br0" timeOffset="278460.9271">10094 15519 10449,'31'52'5805,"-36"-15"-516,-14 14 129,-15 6-4902,-1-3-129,-10-2-258,0-5 0,5-4-516,2-17-645,22-2-4128,-2-18-258,18-6-258,0 0-516</inkml:trace>
  <inkml:trace contextRef="#ctx0" brushRef="#br0" timeOffset="278656.9383">10124 15901 11868,'1'-7'5934,"-14"-12"-387,-12-3-129,-19-8-4902,4-6-129,-8-7-129,0-1-129,1 1-129,5 2-387,8 9-258,3-5-1032,22 16-3612,3 2-258,6 19-516,21-14-258</inkml:trace>
  <inkml:trace contextRef="#ctx0" brushRef="#br0" timeOffset="278910.9527">10578 15329 9546,'15'48'5805,"-15"-10"-387,-4 20 129,-7 6-3741,2 7-1548,-9 0 0,2 2-258,1-7-387,-4-19-1806,13 4-2967,2-20-258,10-7-645,12-19-129</inkml:trace>
  <inkml:trace contextRef="#ctx0" brushRef="#br0" timeOffset="279202.9695">10921 15642 10191,'-26'0'5676,"1"20"-258,-2 13-129,-3 7-4644,8 0-387,-1 3 0,10 1 0,10-10 0,9-5-129,17-8-129,13-15 129,6-8-129,2-16 0,2-8 129,-1-4-129,-6-6 0,-11-2-129,-17-6 129,-11 1-129,-13 7 0,-22 2-387,-6 14-2193,-17-5-2451,-3 12-387,-1-2-387,10 6-645</inkml:trace>
  <inkml:trace contextRef="#ctx0" brushRef="#br0" timeOffset="279911.01">11124 14843 10965,'-12'3'5805,"8"9"-387,4-12-129,14 7-4515,3-9-645,6-2 129,4 3-129,2 1 0,3 0 0,-3 1-129,-5 15 0,-2 4 0,-9 3 129,-7 2-258,-4-1 129,-2-1 129,-8-5-129,-3-3 0,-2-10 129,13-5-258,-16 3 129,16-3 0,0 0 0,0 17 0,8 4 0,0 8 129,3 8-129,-3 3 0,-6-2 0,-2-1 129,-6-4-129,-9-11-258,-4-7-516,-15-18-3612,13-3-774,-2-14-645,5-2-258</inkml:trace>
  <inkml:trace contextRef="#ctx0" brushRef="#br0" timeOffset="280272.0307">11530 14772 7998,'86'-20'5547,"-37"18"-129,-2 1-258,7 4-3612,-14 2-387,1 10-516,-12-1-129,-7 7-129,-9 1-129,-7 4-129,-6 6 129,-3 5 0,-7 1-129,0 3 0,-1 4 0,3-4 0,1 3 0,5-1 129,2-3-258,0-4 0,9-1-387,-4-7-129,6 1-1161,-11-16-3483,11-1-387,-11-12-516,15-4-516</inkml:trace>
  <inkml:trace contextRef="#ctx0" brushRef="#br0" timeOffset="280437.0401">11981 15125 10320,'0'0'5676,"0"0"-387,-11 4 0,-10 5-4773,-5 0-129,-10-5-129,-2-2-516,-1 15-1677,-9-12-3096,2 1-258,5-3-516,5-3-387</inkml:trace>
  <inkml:trace contextRef="#ctx0" brushRef="#br0" timeOffset="281368.0934">7793 15350 9546,'2'-13'5676,"7"-1"-516,-9 14 0,0 0-4128,11 9-387,-11 5-129,1 10-129,-1 4-129,0 10-129,-2 3 129,-2 12 0,0 0 0,2 11-129,-2 0 0,4-5-129,-1-3 129,1-3 129,0-7-258,0-10-129,0-2-129,-3-19-258,3 9-2322,0-24-2580,0 22-129,0-22-645,0 0-258</inkml:trace>
  <inkml:trace contextRef="#ctx0" brushRef="#br0" timeOffset="282331.1484">8694 15429 8514,'16'-3'5547,"-16"3"-516,0 0-129,0 0-3741,0 0-516,-8 0-387,8 0 0,-24 18 129,10-5-258,-2 5 129,2 2-129,-1 7 129,4 10 0,-1-2-129,3 3 0,1 1 0,2 5 0,0-6 129,3 8-129,-2-8-258,4-6 258,-2 0-129,3-4 0,0-5 129,0-1-129,4 2 0,1-7 0,4-3 129,-1-2 0,4 0-129,-1 3 0,3-6 129,-2-3 0,1-3-129,1-3 129,-1-3 0,1-5 0,-2-6 0,-1-6 0,-1-4 0,-1 0-129,-5-1 0,-3-1 129,-1 1-129,-5 3 129,-7 4-258,-5 3 129,-2 8-129,-4 2 0,1 5-129,-5 0-516,12 16-2709,-10-10-1935,9 4-258,-2-4-387,5 4-387</inkml:trace>
  <inkml:trace contextRef="#ctx0" brushRef="#br0" timeOffset="282908.1815">8044 15956 8901,'14'36'5418,"-12"-18"-258,0-1 0,-2-17-4386,-1 23-129,1-23 0,-10 11-129,10-11 0,-12 0 0,12 0-129,-3-13-129,3 13-129,0-16 0,0 16-258,0 0 0,11-3-258,-11 3-387,15 15-3612,-15-15-1032,7 24-258,-7-14-645</inkml:trace>
  <inkml:trace contextRef="#ctx0" brushRef="#br0" timeOffset="290271.6026">1589 15224 9030,'-4'-25'5805,"4"25"-258,0-16-129,0 16-2193,0 0-2580,0 0-129,7 13-129,-5 7-129,-2 11 0,0 10 129,0 12-258,0 6 0,1 11 0,0 10-129,3 7 129,1 3-129,4-2 129,-2-6-258,2-8 258,2-1 0,-3-13-129,-2-6 258,0-13-258,-4-10 129,-1-7-129,-1-6 130,0-2-130,-5-2 0,5-14 0,-7 14 0,7-14 0,0 0 0,0 0-130,0 0-386,0 0-129,-1-16-1548,9 6-3225,-4-16-516,6 0-129,-6-4-645</inkml:trace>
  <inkml:trace contextRef="#ctx0" brushRef="#br0" timeOffset="290911.6392">1948 15429 10965,'40'-7'5934,"-23"7"-516,2 7 129,-19-7-4257,15 17-516,-15-6-129,-3 11-258,-16-2 0,-5 4-258,-9 4 0,-6 3 0,-5 3-129,-5-5 129,5 4-129,0-6 0,7 0 129,6-1-129,5-11 258,9 3-129,9-5 0,4-1 0,4-12 1,11 11-130,5-4 0,3 4 0,3-1 0,0 4 0,1-4 0,-2 2 0,-2-4 0,-5 5 0,-1-8 0,-13-5 0,13 12 0,-13-12 0,0 0 0,15 8 0,-8 4 0,3-2 0,4 12 0,4-1 0,3 6 0,5 9 0,1 1 0,7 9 0,-1 1 0,2 0 0,-4-8 0,-3-4 0,-5-7 0,-7-9 0,-2-5 0,-14-14 0,0 0 0,-7-16 0,-6-8 0,-7-1-130,1 3-1289,-16-18-3096,14 8-1290,-8-5-387,9 1-387</inkml:trace>
  <inkml:trace contextRef="#ctx0" brushRef="#br0" timeOffset="291656.6818">1656 15808 10965,'0'0'5805,"1"25"-258,-1 4-387,0 3-4257,0 8-129,-4 4-387,1 5 0,-1 2 0,2 7-129,0-14 0,1-4-129,1-6 0,0-9-129,0-6-129,0-19-129,0 17-387,0-29-774,0 12-3354,9-17-903,-4 0-258,-5-8-516</inkml:trace>
  <inkml:trace contextRef="#ctx0" brushRef="#br0" timeOffset="291940.6981">1786 15608 7611,'0'0'5547,"0"0"0,21-12-516,-8-10-2967,11 10-1032,-10-10-387,3 3-387,0-3-387,-11-7-1548,8 10-3225,-8 0-258,1 7-516,-6 0-387</inkml:trace>
  <inkml:trace contextRef="#ctx0" brushRef="#br0" timeOffset="292496.7299">2820 15778 9159,'14'6'5676,"0"0"-258,-14-6 0,0 0-3612,-7 2-903,-4-2-258,-9 0-129,-2 2-129,-5 1 0,-2 6 0,-3-2-129,-1 7-129,2-2-129,0-1 0,2-5-129,2 0-129,4-5-129,-1-9-1161,11 8-3483,-6-11-516,19 11-516,-21-11-387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6:48:00.36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1551 3517 23607,'-58'-29'1161,"64"32"-258,-6-3 129,0 0-129,3-7-258,-3 7 0,13 0-129,0 0-129,1 1-129,7 3 0,6 4-129,6 4 129,3 0-129,9 1 0,1-5 0,6-4 0,7-2-129,5 3 129,5-5 0,5-2-129,3 2 0,7-3 0,5 3 0,3 0 0,5 0 129,2 0-129,6 0 0,0 5 129,4-5-129,-3 1 129,2-1-129,-1 0 129,-2 0-129,0-1 129,-3-4-129,-5-1 129,3 1-129,-1 2 0,0-2 129,0 3-129,-2 2 0,-2 0-129,-3 0 129,-2-1 129,-3-5-129,-2 0 0,-2-1 0,-6-3 0,0-3 129,0 0-129,1-3 0,3 3 129,-2-2-129,2-2 0,-1 2 0,5-3 130,-3 1-130,-3-2 0,0 2 0,1-2 0,-3 6 0,3-2 0,0 4 0,-4 0 0,1 4 0,-1 2 0,-3-1 0,-3 3 0,-2-1 0,-2-1 0,-3 4 0,4 1 0,-2 0 0,0 0 0,-3 0 0,2 2 0,-5-2 0,0 5 0,-1-2 0,-3 0 0,-1-2 0,0 0 0,1-1 0,4 0 0,2 3 0,2-1 0,1 0 0,3 1 0,1-3 0,0-1 0,-1 1 0,3 0 0,-1-4 0,1-1 0,2 3 0,5-4 0,1 6 0,6 3 0,2 0 0,1 2 0,1 7 0,1 0 0,0 2 0,-3 1 0,-2 2 0,-4 2 0,-7-8 0,-11 0 0,-8-7 0,-13-4 0,-13 0 0,-21-12-1033,-7 12-4385,-29-40-258,-21 17-387,-20-13-258</inkml:trace>
  <inkml:trace contextRef="#ctx0" brushRef="#br0" timeOffset="1288.0737">7254 6360 4257,'15'14'5805,"-8"-4"-387,-7-10-387,20 15-2709,-20-15-387,0 0-645,0 0-387,0 0 0,-9 0-387,9 0 0,-28 0 0,8 0-129,-8 0-129,-3 5 129,-6-3-129,-8 3-129,-2-3 0,-7 1 0,-6-3 0,2 0-129,-5-3 129,1-4 129,2 1-258,2 5 129,1-6 0,6 2-129,1 2 129,4 3-129,1 0 129,-1 0-258,2 0 129,0 0 0,4 5 0,3 0 0,0-4 129,4 4-129,1 1 0,5-1 0,2 0 0,3 2 0,0 3 0,1 3-129,3 0-129,-3-1-129,8 0-516,-11-9-4128,24-3-645,-24 0-258,24 0-516</inkml:trace>
  <inkml:trace contextRef="#ctx0" brushRef="#br0" timeOffset="1784.102">7184 6631 8514,'8'13'5934,"-14"-8"-129,-8 9-258,-20-20-3999,-4 13-387,-27-6-129,-5 4-129,-15-5-258,-8 0-129,-3 0-129,-3-5-129,2 0 0,11-3-129,9 2 1,10-1-130,13 4 0,10 3 0,8 2 0,10-1 0,5 7 0,5-2 0,5 1 0,11-7 0,-13 14-259,13-14-386,0 0-903,-21 1-3999,21-1-258,0 0-645,-13-15-258</inkml:trace>
  <inkml:trace contextRef="#ctx0" brushRef="#br0" timeOffset="6873.3931">10831 6350 5547,'0'0'5547,"0"0"-387,0 0-258,6 5-3741,-16-10-258,-11-4-129,-15-12 129,-4 5-129,-14-6-258,-4 6 0,-9-4-129,0 6 0,-3 5-129,2 6 129,1 3-129,1 0 0,-2 2 129,0 1-129,0-3 0,4 0 129,-3-1-387,2-3 129,-2-6 0,6 0 0,4 1 0,3 2 0,7 4-129,5-1 0,4 3 0,6 1 0,7 0-129,2 0-129,8 2 129,2-1-258,13-1 0,-12-1-258,12 1-774,0 0-3096,10-1-1032,7 2-129,8 10-516</inkml:trace>
  <inkml:trace contextRef="#ctx0" brushRef="#br0" timeOffset="7284.4166">10529 6571 10062,'13'2'5934,"-13"-2"-516,0 0 129,-21 0-4773,-13-4-129,-12 1-129,-8-2-129,-13 3 0,-11-3 0,-7 5 0,-4 0-129,0 0 0,4 0-129,8 0-129,2 3 129,9 1-129,10-1 0,6-1 0,7-2-258,3-8 0,10-1-258,-4-15-1161,16 6-3741,-3-8-129,8 2-645,1-3-258</inkml:trace>
  <inkml:trace contextRef="#ctx0" brushRef="#br0" timeOffset="11360.6498">15615 3752 10191,'4'14'5289,"-4"-14"-258,-12 8 0,-2-5-4257,-20-3-129,-2 0-258,-14-2 0,-3 1 0,-2 0 0,-3 1-129,-1 2-258,7 4 129,0 1 0,9 7 129,4 2-129,3 1 129,4 0-129,5 2 0,1-1 129,4 5 0,4-4-129,4 0 0,0-2 0,3 0 0,3-2 0,1 2 0,1-8 0,6-9-129,-6 20 0,6-20 129,0 0-129,-2 12-129,2-12-129,0 0-516,1 10-1806,-1-10-2709,0 0-129,-8 0-516,8 0-516</inkml:trace>
  <inkml:trace contextRef="#ctx0" brushRef="#br0" timeOffset="11674.6678">14691 3928 7611,'11'-12'5934,"9"12"-645,-20 0-258,16 19-2064,-14-6-1935,4 11-258,-6 3-387,0 4 129,-3-2-387,0 3 129,0-5 129,2 1 0,1-7 0,0-5-258,7-2 258,6-9-258,2-3 129,5 1-129,1-3 0,2-1-129,3-1-129,-1-1 0,-3-3-129,-5-1-516,1 11-2967,-18-4-1806,0 0 0,6-10-516,-6 10-645</inkml:trace>
  <inkml:trace contextRef="#ctx0" brushRef="#br0" timeOffset="13195.7548">15433 3838 7740,'0'0'5418,"-13"-4"-129,13 4-516,0 0-2838,0 0-516,0 0-387,0 0-387,0 0-129,0 0-129,0 0 0,0 0 0,13 3-129,-3-5 129,4-3-258,4-4 0,3 2 129,2 5 0,4 0-129,2 1 0,-3 1 129,2 1-258,-1-1 258,4 4-129,1-4 0,2-9 0,5-1 0,1-2 1,3-1-260,4-2 260,1 7-130,0 2 0,3 3 0,-2 3 0,1 7 0,1-2 0,-2 9 0,2 3 0,-2-5 0,0 0 0,-1-3 0,4 0 0,-4-9 0,4 8 0,-4-8 0,5 0 0,-2 4 0,0-1 0,-3 2 0,-1 2 0,-5 3 0,-3-3 0,-1 6 0,-6-4 0,-5-3 0,-6 0 0,-1-1 0,-5 1 0,2-6 0,-4 2 0,0 0 0,-2-2 0,3 0 0,-1 0 0,1 1 0,0 0 0,2 6 0,0-2 0,1 0 0,-2 1 0,1-4 0,-3 8 0,0-6 0,0-2 0,-2 1 0,-11-3 0,18 4 0,-18-4 0,0 0 0,12 1-130,-12-1 1,0 0 0,0 0 0,0 0-258,0 0-258,0 0-903,9 20-3999,-9-20 129,4 17-516,-4-17-774</inkml:trace>
  <inkml:trace contextRef="#ctx0" brushRef="#br0" timeOffset="13652.7809">17823 3750 11481,'49'-30'5805,"-32"6"-387,-2 8-258,-13-6-4515,1 1-258,-8-2-129,-10 4-258,-7 4 0,0 10 129,-4 5-129,3 14 0,2 9 0,3 10 129,9 3 0,5 11 0,4 1 0,1-2-129,5 3 129,0-6-129,-1-2 0,-5-9-129,0-1-129,-13-11-387,7 1-1419,-14-15-3096,7-6 0,-3-8-645,9-7-516</inkml:trace>
  <inkml:trace contextRef="#ctx0" brushRef="#br0" timeOffset="13841.7917">17767 3846 11094,'15'12'5676,"-23"-7"-516,-13-5-129,5 0-4644,-13-3-129,0-2-387,-1 5-516,-5-5-1032,14 8-3354,2 0 0,19-3-645,-5 12-129</inkml:trace>
  <inkml:trace contextRef="#ctx0" brushRef="#br0" timeOffset="14387.8229">17906 3853 10191,'32'0'5547,"-32"0"-387,13 5-258,-13-5-3999,0 0-387,-13 12-258,2 0-258,1 2 129,0 8-129,5-2 0,5 0 0,3-1 0,10-4 0,5-3 129,1-4-129,3-7-129,-6-1 0,-2-6 129,-8-9-129,-5-2 0,-4-3-258,-8 0-129,-5-1-387,2 11-258,-5-12 129,7 17-129,-2-8-258,14 13 516,0 0 0,0 0 0,11-1 516,4 1 258,2 0 0,2 0 258,0 4 0,-3-1 129,2 7 516,-7-6-129,5 12 258,-10-4 129,9 11 387,-8-8-258,7 14 258,-9-9-387,7-1 0,-7-5-258,5-1-129,-10-13-129,17 0-258,-17 0 0,20-15 0,-8 1-258,1 1-129,3 1-129,-3-7-258,5 13-516,-11-17-3225,10 9-903,-7-11-258,5-1-258</inkml:trace>
  <inkml:trace contextRef="#ctx0" brushRef="#br0" timeOffset="14883.8512">18682 3681 10707,'27'-4'5418,"-14"-6"-516,8 10 129,-11-6-4515,9 4-129,-5 1 0,0 2-258,-3 14 129,-5 11-129,-5 8 0,-1 6 0,-5 8 0,-7 5 0,-7 2-129,-1-5 0,-5-7 0,1-11 129,1-10-129,5-12 129,2-8-129,16-2 129,-8-18 129,8 18-129,12-22 0,5 12 0,4 6-129,4 4 0,1 0-129,-2 6-129,0 7-516,-24-13-3612,27 8-645,-27-8-516,15 0-387</inkml:trace>
  <inkml:trace contextRef="#ctx0" brushRef="#br0" timeOffset="15463.8845">19112 3710 9933,'23'-28'5160,"-23"9"-387,0 19-1290,-12-21-2580,-3 20-129,-11-3-645,-3 4-129,-2 4 0,1 12-129,5 11 0,7 1 0,8 2 0,9-5-129,2 2 129,13-3 129,4-8 0,3-7 0,2-9 129,-3-6-258,-1-7 129,-2-2 129,-6-2 129,-2 3 0,-2 2-129,-7 12 129,0 0 0,0 19 129,0 3 0,-4 12-129,0 3 0,3 6-129,-1 2 0,2-3-129,0-5-387,0-17-774,10 6-3870,-6-17 129,6-4-645,-10-5-258</inkml:trace>
  <inkml:trace contextRef="#ctx0" brushRef="#br0" timeOffset="15915.9103">19358 3708 6321,'17'-18'4902,"-16"7"-516,-1 11-129,-16-20-4128,0 10 129,-6-1 0,0 8 129,0-1-129,3 4 129,0 6 129,14 9-129,1 3 129,8 12-129,6-2 129,10 9-258,0 3 0,3 1 129,-3 0-258,-2 0 129,-4-6-129,-2-3 0,-8-6-129,-2-6 0,-2-8-129,0-12 258,-9 1 0,9-1 129,-13-18 0,13-2 129,-2-9 0,2 1-258,1-3 258,4 0-258,2-6-129,0 4 129,-3 6-258,-4 0-258,0 8-258,-14-11-1548,2 18-2580,-10-1-387,3 13-258,-6-3-774</inkml:trace>
  <inkml:trace contextRef="#ctx0" brushRef="#br0" timeOffset="16215.9275">19541 3566 8385,'24'55'5547,"-11"-6"-387,-6 6-387,4 14-2967,-10 0-1161,-1-1-387,0 0-129,-5-10-258,0-8-387,-6-19-387,11-3-3741,0-28-129,0 0-645,0-15-129</inkml:trace>
  <inkml:trace contextRef="#ctx0" brushRef="#br0" timeOffset="16507.9442">19735 3699 10062,'22'14'5289,"-22"-14"-516,7 33 0,-18-15-4257,-1 2-387,-8 1 0,-1 4-258,-1-3 258,1 3 0,3-2 129,9-2 0,5-1 129,7 2 0,10-4 0,4 1 0,6-2-258,1 1 129,0-3-387,-4-6-387,1 11-1935,-21-20-2451,0 0-516,0 0-387,-17-5-516</inkml:trace>
  <inkml:trace contextRef="#ctx0" brushRef="#br0" timeOffset="29435.6836">4903 8328 8127,'27'12'6063,"-27"-12"-387,16 7-129,-16-7-4128,0 0-258,0-12-387,0 12-129,-22-11-258,-1 5-129,-6 0 0,-5 0 0,-4 3-258,-3 3 129,-1 0-129,3 0 0,3 4-129,2-3 0,6-1 0,3 0-258,8 5-129,-4-6-774,21 1-4128,0 0-258,0 0-258,0 0-387</inkml:trace>
  <inkml:trace contextRef="#ctx0" brushRef="#br0" timeOffset="29827.706">4992 8540 7740,'0'0'6063,"7"12"-387,-7-12 0,-17 0-3483,-8 0-1161,-2 0-129,-10 0-387,-1 0 0,-8 0-129,2 5-258,-2-5 129,5 0-258,4 0 0,4 0-129,12-4-129,-1-4-645,22 8-4644,0 0 0,0 0-387,0 0-774</inkml:trace>
  <inkml:trace contextRef="#ctx0" brushRef="#br0" timeOffset="30703.7562">5729 7577 8643,'0'-33'5934,"-6"21"-387,6 12-129,-29-7-3483,10 14-1161,-8 6-258,-3 9-258,-1 10-129,-2 6 0,2 2-258,5 1 258,3-3 0,7-2-129,4-4 129,6 0 0,4-9 0,2 2 129,0-4 0,6 8-129,1-1 0,0-4 0,-1 5-129,2-4 129,0 1-129,1 0 129,4-6 0,1-3-129,5-1 129,7 1 0,3-3 0,2-3 0,1-2 0,0-1-258,0 0-387,-14-8-4644,4 0-516,-11-16-258,-3-3-645</inkml:trace>
  <inkml:trace contextRef="#ctx0" brushRef="#br0" timeOffset="31215.7854">6017 7611 10836,'40'75'5805,"-21"-21"-258,2 14-129,-14 2-4902,10 6-129,-10-2-129,-3-6 0,-4-11 0,0-10-129,-3-21 0,3-26-129,-17-3 0,8-32 129,-3-20 129,4-10-258,-1-13 0,4-4 129,4 1-129,1 4 129,12 6-129,2 16 129,9 13-129,3 14 129,4 20 0,0 8-129,-3 21 129,-5 19-129,-7 10 0,-9 3 0,-6 1-129,-12-6-387,-8-1-516,-19-20-4257,10-10-516,-3-17 0,5-13-516</inkml:trace>
  <inkml:trace contextRef="#ctx0" brushRef="#br0" timeOffset="31671.8114">6354 7713 10449,'35'95'5805,"-26"-46"-387,-2 5 0,-7-8-4902,7-3-129,-7-11-387,-2-7 129,-3-13 0,5-12-129,0-8-129,10-14 0,2-4 258,7-8-129,3 4 0,3-1 0,2 7 129,-2 4-129,-1 8 129,-2 4 0,-5 4 0,-5 4-129,-12 0 129,10 22 0,-10-5-129,0 1 129,0-1-129,0-1 0,0 1 0,5-4 129,5-9-129,8-4 129,2-4-129,-2-12 0,1 2 0,-3-3 0,-7-4-129,-8-2 129,-3 6-258,-15 3 0,-4 5-129,-5 0-903,9 9-4128,-10 0 129,13 9-645,2 0-129</inkml:trace>
  <inkml:trace contextRef="#ctx0" brushRef="#br0" timeOffset="32131.8378">7036 7758 10062,'-18'16'5676,"7"3"-387,-4 1-258,5 13-4515,-1-1-129,7 11-129,2-2-129,5 0-129,10-2 0,6-9 129,6-14-129,3-15 129,-3-7-129,2-22 129,-8-14-129,-5-11 258,-8-8-129,-6-10 0,-5 1 0,-9-2 129,-4 11-129,-2 10-129,1 10 258,4 21-258,1 11 129,14 9 0,-8 29 0,8 15 0,5 10-129,7 6 129,1 10 0,4-1 0,2 1-129,4-9-129,2-4-129,-2-21-258,7-2-1290,-10-29-3483,6-8-387,-7-16-258,0-15-516</inkml:trace>
  <inkml:trace contextRef="#ctx0" brushRef="#br0" timeOffset="32424.8546">7302 7800 9417,'7'95'5676,"3"-48"-645,-1 0 129,2-7-4773,-1-3 0,2-10-258,3-18-129,2-9 0,-1-9-129,0-11 129,1-6-129,-3-6 129,0-4-129,-4 5 258,-2 8-129,-2 6 129,-6 17-129,0 0 129,16 7-129,-8 20 129,4 3-129,4 1-258,-4-10-774,15 2-3999,-7-9-258,2-11-258,-1-6-387</inkml:trace>
  <inkml:trace contextRef="#ctx0" brushRef="#br0" timeOffset="32688.8697">7813 7777 8127,'2'34'5418,"-8"-17"-129,-4-4-516,-3 4-4257,4 4-258,-1-1 258,8 5-258,2-4 0,9-2 0,7-2 0,9 1 0,1-9 0,2-4-387,0-3-774,-15-9-4128,3-11-129,-9-8-516,-3-10-387</inkml:trace>
  <inkml:trace contextRef="#ctx0" brushRef="#br0" timeOffset="32886.881">7960 7435 8385,'21'60'5547,"-16"-16"-258,-1 4-516,2 10-4128,-6-4-129,0 4-645,6 3-903,-5-14-3741,9-10-387,7-15-387,3-11-387</inkml:trace>
  <inkml:trace contextRef="#ctx0" brushRef="#br0" timeOffset="33012.8882">8134 7693 3483,'-49'-36'5418,"15"33"-903,-10-6-645,10-5-7095,0 15-903,-6-1-645,15 5-129</inkml:trace>
  <inkml:trace contextRef="#ctx0" brushRef="#br0" timeOffset="33639.924">8587 7868 3870,'-41'-53'5547,"13"33"-129,0 6-387,0-6-1935,10 20-2064,-6 0-387,12 21-258,7-1-129,5 11-129,15-1 0,6-1 0,9 7 0,4-4 0,0-1 0,-2 1-129,-3-3 129,-8-3 0,-10-4 0,-8-8 0,-10-3-129,-15-1-129,-5-6-258,-16-15-1290,0-2-3225,-1-9-387,6-6-516,5 0-129</inkml:trace>
  <inkml:trace contextRef="#ctx0" brushRef="#br0" timeOffset="34032.9466">8493 7393 9417,'57'-33'5676,"-26"18"-516,9 15 0,1 0-4644,0 5-129,-4 11-129,-2 4 129,-5 4-258,-4 5 0,-4 10 0,-4-5 0,-4 3 0,0 3-129,-2 2 129,1 1 0,2 7-129,0 4 258,2-2 0,-3 8-129,0 0 129,-5 0 129,-6-9-129,-3 2 129,-11-10-258,-8-8 129,-4-2-258,-5-13 129,-4-8-129,-2-7-258,7 3-516,-5-14-1419,14 3-3225,-1-4-258,19 7-258,-11-18-645</inkml:trace>
  <inkml:trace contextRef="#ctx0" brushRef="#br0" timeOffset="34468.9715">9417 7086 10836,'3'55'5805,"-17"-18"-258,-6 6-387,-10-11-4773,-2 5-129,-10 4-516,-3-15-774,18-1-4128,-3-10-258,16-6-258,14-9-516</inkml:trace>
  <inkml:trace contextRef="#ctx0" brushRef="#br0" timeOffset="34605.9793">9359 7377 10062,'38'-8'5805,"-38"8"-258,-17-24-258,-14 15-4257,-18-19-903,-15-12-2064,-1 8-3354,-7-4 0,5 10-774,5-2-129</inkml:trace>
  <inkml:trace contextRef="#ctx0" brushRef="#br0" timeOffset="35744.0444">5512 8525 8385,'20'41'5805,"-10"-23"-387,6-3-129,-3-13-3741,10 7-903,-8-9 0,7-3-129,-1-8-129,6-1 0,0-1-129,9 3 0,2 1 0,8 3-129,7 6 0,4 0 129,4-1-129,4 1 129,1 0-129,1 0 129,1 0 0,-3-5 0,-1-4-129,1 6 0,1 3 0,6 0-129,-2 0 0,1 1 129,0 3-258,-3 3 129,-1 1 0,-2-1 0,-4-2-129,-6-2 129,-3 0-129,0-3 0,-1 3 129,3-1 0,-1 1 129,2 0-129,2 6 0,3 0 129,-1 3-129,-2-1 0,-1-1 0,1-1 129,-5-4-258,0-1 129,-1-4 0,-2 0 129,0-1-129,4 0 0,0 1 0,1 0-129,-1 5 129,3 2-129,-1 1 129,-1 1 0,-4-6 129,-1 2 0,-3-5 0,-4-3-129,0-6 258,-3-3-129,0 1-129,-1 0 129,2-1-258,3 2 129,4 3 0,1 4 0,6 3 129,1 0-258,1 1 258,3 2-129,-1 2 130,-3 0-130,-1-2 0,-6-3 0,-6 0 0,-6-5-259,-9-4-257,-17-11-516,-4 1-4515,-21-8-387,-15-5-516,-20-6-516</inkml:trace>
  <inkml:trace contextRef="#ctx0" brushRef="#br0" timeOffset="36472.0861">5921 8864 10191,'51'1'6063,"-29"-6"-258,-10-3-129,3 7-4515,-15 1-387,0 0 0,-15 0-387,-4 9-258,-6 10 0,-4 0 129,-3-2-129,-2 5-129,0 5 0,4-1 0,5 8-129,3-2 129,6-2 0,5 10 0,4 3-129,3 1 0,4 1 129,0-3 0,4-2 129,2-2-129,1-5 129,1-8 0,4-6 129,3-5-129,1-9 129,5 0-129,4-5 0,2-2 0,2-3 0,1-2-129,-2 2 0,-4 0-129,-1 2-129,-9-4-387,2 7-1032,-16 0-3999,5-14-129,-6-3-387,-4-6-516</inkml:trace>
  <inkml:trace contextRef="#ctx0" brushRef="#br0" timeOffset="36960.114">6150 9140 7224,'39'64'5805,"-21"-28"-129,4 7-387,-8-9-2193,4 5-2580,-11-9 129,0-5-387,-7-12 0,0-13 0,0-6-129,-2-18 0,-1-5 0,0-4 0,3-4 0,1 5 0,10 2-129,7 3 129,3 7-129,5 8 129,5 6-129,3 5 0,-2-2 0,-2 2-129,-6 1 0,-1 0 0,-6 0 0,-17 0 129,5-13 0,-5 13-129,-18-10 0,0 6 0,-2 4 129,1 7-129,3 10 129,7 11 0,4 5 0,5 4-129,13-2 258,7 4-387,12-3 0,-3-13-1032,18 0-3870,-7-14-387,6-4-516,-7-7-258</inkml:trace>
  <inkml:trace contextRef="#ctx0" brushRef="#br0" timeOffset="37388.1385">6967 9238 3870,'0'-15'5934,"-11"2"-258,-4 4-1419,15 9-1419,-34 3-387,23 15-903,-11-5-387,8 13-516,0 0-129,8 2-258,5 0 0,1-2-129,8-6 0,9-7-129,4-6 129,1-7-258,4-12 129,-3-8 0,-4-7 0,-3-2 0,-4 0-258,-5 1 258,-5 8-258,-2 2 258,0 18 0,0 0-129,-7 18 129,7 6 0,2 8 0,7-4-387,9 9-1032,-4-17-3612,6-11-516,2-12-258,-2-16-387</inkml:trace>
  <inkml:trace contextRef="#ctx0" brushRef="#br0" timeOffset="37705.1566">7401 9198 9159,'0'0'5934,"0"0"-774,0 0 258,-10 5-4515,4 7-387,-6 2-129,5 8-258,0 5 129,7 0-129,2 0 0,11-3-258,8-3 129,6-7-516,10-2-1032,-5-14-3741,7-14 0,-11-12-774,-1-5-129</inkml:trace>
  <inkml:trace contextRef="#ctx0" brushRef="#br0" timeOffset="37882.1666">7606 8890 10965,'32'73'5934,"-20"-21"-387,3 3-258,-15 6-4773,5-3-387,-2-1-258,-3-16-645,12-6-4515,-10-12-129,7-11-516,2-12-258</inkml:trace>
  <inkml:trace contextRef="#ctx0" brushRef="#br0" timeOffset="38038.1756">7756 9119 8385,'-42'-8'5676,"12"12"-258,-9 9-258,7 7-4386,-11-3-258,3 2-774,13 12-2322,4-9-2451,16 0-516,9-6-258,20 1-129</inkml:trace>
  <inkml:trace contextRef="#ctx0" brushRef="#br0" timeOffset="38676.2122">7834 9303 3870,'20'-42'5418,"-21"20"-258,-11 5-129,0 13-3354,-13-6-129,7 12-903,-5 10 0,13 10-516,3 4 387,7 4-387,7-1 0,9 0 0,6-5 129,4-7-258,1-7 0,-2-10 0,-3-10 0,-2-7-129,-5-4 129,-4-4 0,-5 1 0,0 5 129,-4 2 0,-2 17 0,13-1 0,-6 9 0,1 7 0,3 6 0,-1-4 0,0 3-129,0-6 129,-1-2 0,-9-12-129,14 0-129,-14 0 129,13-10 0,-13 10 0,11-21 0,-11 21 0,13-15 0,-13 15 0,12-7 129,-12 7-129,17 0 129,-6 0-258,4 0 129,5 4 129,3 2-129,4-1 129,1-1-129,0-4 0,1 0 0,-5-8-129,-3-8 258,-6-10-258,-8-8 129,-6-9 0,-1-2 0,-10-3-129,-2 5 258,-1 9-258,2 7 129,4 13 129,7 14-129,0 14-129,6 15 129,12 17 129,3 1-129,2 8 129,3 5-129,3-4-129,-7-10-645,8 0-3741,-13-16-645,-3-13-516,-14-17-129</inkml:trace>
  <inkml:trace contextRef="#ctx0" brushRef="#br0" timeOffset="38827.2207">8485 9211 8256,'-16'-5'5676,"4"5"-387,-9 7-258,5 7-4257,-11-2-774,-4-7-1032,9 5-3741,-1 0-387,11-4-516,12-6-258</inkml:trace>
  <inkml:trace contextRef="#ctx0" brushRef="#br0" timeOffset="39079.2351">8640 9254 8256,'0'0'5547,"0"0"-258,-14-8-645,14 8-4128,-25 3 387,15 9-645,4 1 0,6 3 0,1 2 129,12 3-129,2 3 129,3 2-129,-2-3 0,-2 1 0,-7 0 0,-6-2-258,-4-3-516,-21-18-1548,-1 3-3225,-9-6-129,-3-11-387,-4-8-387</inkml:trace>
  <inkml:trace contextRef="#ctx0" brushRef="#br0" timeOffset="39583.2639">8750 8974 9159,'18'-27'5676,"-1"19"-129,0-2-387,11 5-4128,-6-2-387,1 7-129,0 0-258,-2 3 129,-2 14-258,1 7 129,-5 3-129,2 12 129,-3 3-129,1 11-129,-2-1 258,0 1-129,0-5 0,-2-6 0,-1-1 129,-4-5-129,-5-4 0,-1-1 129,-6-7-129,-8-2 0,-4-3-129,-8 1 129,0-8-129,-4 0 0,2-3-387,-5-9-129,8 0-774,-7-9-4128,14-3-258,3-12-258,10-3-645</inkml:trace>
  <inkml:trace contextRef="#ctx0" brushRef="#br0" timeOffset="40108.294">9304 8860 9288,'23'26'5934,"-14"-12"-645,-1 4 0,-8-18-4644,16 34-129,-11-13-258,2 3-129,1-5 0,4-4-129,1-5-129,3-7 0,2-3 129,2-8 0,1-2-129,-2-1 0,0 3 129,-2 3-129,-4 5 258,-1 14-129,-4 9-129,-2 8 129,-6 6 129,0 6-129,-8-4 129,-4 2-129,-4-10 258,-1-11-129,-3-8 129,1-12 129,2-3-258,5-14 258,7-6-129,5 0 129,3-1-129,13 1 0,9 3-129,4 3-129,4 5 0,-1-3-516,4 14-1419,-10-13-3612,-3 2-258,-9-4-258,-5-1-645</inkml:trace>
  <inkml:trace contextRef="#ctx0" brushRef="#br0" timeOffset="47843.7365">3412 9644 10191,'-49'74'5805,"39"-35"-258,4-7-129,6-8-4644,0-24 0,21-3-258,0-26 0,9-9-129,6-13-129,11-7-129,2-9 129,7-1-387,1 4 129,-4 14 129,-3 6-129,-7 19 0,-6 16 0,-9 9 0,-8 22 0,-7 11 0,-6 4 129,-2 4 0,1-7 0,4-9 0,6-11-129,7-13 0,8-9 129,7-12-129,4-6 0,5-3 0,0 0 0,0 1-129,-7 2 129,-7 6 0,-7 2-129,-4 4 258,-8 1-258,-3 5 129,-11 8 0,12-8 129,-12 8-129,0 0 0,0 0 129,14 4-129,-14-4 129,9 16-129,-9-16 0,6 18 129,-4-6-129,-1 0 129,-1-1-129,0 0 129,0-11-129,-1 14 129,1-14-129,0 0 0,0 14 129,0-14 0,6 0-129,-6 0 129,21-7-129,-10-3 129,3-3-129,-2-2 129,-1-4-258,-4-1 258,-4 3-129,-3 0 0,-6 2 0,-6 1 0,-5 3 0,-2 3-129,-2-1 129,-3 2-258,4-1-129,-10-7-903,12 5-4128,-9-3-516,5 2-129,-6-8-903</inkml:trace>
  <inkml:trace contextRef="#ctx0" brushRef="#br0" timeOffset="48331.7643">2284 10383 13287,'29'-28'5934,"-18"8"-258,2 2-387,-5-5-4902,-6 1 0,-3 1-129,-12 7-129,-6 8-129,-4 7 0,-4 10 0,1 11 0,0 9 0,6 4 258,1 11-258,11 0 129,5-1-129,3 2 129,10-3-129,6-9 129,5-3-129,3-8-129,4-3-516,-10-15-4257,7 4-774,-5-10-129,-1-1-516</inkml:trace>
  <inkml:trace contextRef="#ctx0" brushRef="#br0" timeOffset="48995.8024">2632 10403 9288,'14'-46'6063,"-10"31"-645,-4 1 129,0 14-3225,-13 1-1935,1 12 0,-7 3-258,2 11 0,-3 6-258,1 1 258,6-3-258,5-7 129,3-5 0,5-6-129,0-13 0,19 0 129,-3-12 0,2-10-129,1-3 129,-2 2 0,0 1 0,-7 2 129,-2 10 0,-8 10-129,0 15 0,-1 14 129,-8 12 0,0 11 0,0 7-258,3 9 129,5 0 129,1-3-129,7-8 129,9-6-129,5-10 0,3-9 0,2-16 0,-2-16 0,-4-6 0,-3-15-258,-7-8 0,-10-9 0,0 2-1032,-24-7-3999,8 3-129,-7 3-387,5 6-387</inkml:trace>
  <inkml:trace contextRef="#ctx0" brushRef="#br0" timeOffset="49348.8226">2887 10449 11868,'15'27'5676,"-15"-9"-516,0 6-129,-1 0-5031,-5 2 258,1-4-258,3-1 0,2-6 0,0-15 0,19 12 0,1-12 129,1-12 0,1-3-129,0-4 129,-2-2 0,-2-1 0,-3 8 129,-8-2 0,-7 16-129,0 0 0,0 0 129,7 20-129,-7 0-129,0 3 129,0 1-258,6 3-387,-6-27-1419,17 15-3225,-1-15-387,6-3-258,3-16-645</inkml:trace>
  <inkml:trace contextRef="#ctx0" brushRef="#br0" timeOffset="49496.831">3282 10439 11481,'11'41'5805,"-3"-11"-387,-2 2-129,3 3-4902,-2-3-1161,-7-15-4257,0-17-258,0 0-516,7-5-516</inkml:trace>
  <inkml:trace contextRef="#ctx0" brushRef="#br0" timeOffset="49716.8436">3428 10031 8514,'26'-22'5676,"-16"22"-516,0 7-258,2 17-3870,-5-3-258,0 14-387,-3 6 0,2 7-129,-2 4 0,5 5 0,-3-2-258,-1-4-258,5 6-1290,-7-20-3612,1-7-129,-3-12-516,-1-18-258</inkml:trace>
  <inkml:trace contextRef="#ctx0" brushRef="#br0" timeOffset="49859.8518">3221 10161 11868,'-15'25'5676,"15"-8"-1161,6 5-4386,9-1-5031,4-8-516,7-7-645</inkml:trace>
  <inkml:trace contextRef="#ctx0" brushRef="#br0" timeOffset="50101.8656">3768 10297 8514,'7'58'5031,"2"-29"-645,-9-13-1806,0-2-6966,6 0-387,-6-14-645,0 0 129</inkml:trace>
  <inkml:trace contextRef="#ctx0" brushRef="#br0" timeOffset="50607.8946">3915 9961 7998,'23'57'5547,"-12"-22"-258,-2 3-258,-3-2-3741,9 3-516,-13-5-129,6 1 0,-6-10-258,3 0 0,-3-10 0,-2-15-129,0 0 0,0 0 0,0 0-129,18-6-129,-18 6 0,16-19-129,-2 12 129,3 7 0,1 5-129,2 11 129,-1 9-129,-4 1 129,-1 3 0,-4-2 129,-6-5 0,-4-4-129,-5-7 0,-7-9 0,-8-7-258,-3-20-774,6 5-4257,-6-12 0,6 8-645,2-8-258</inkml:trace>
  <inkml:trace contextRef="#ctx0" brushRef="#br0" timeOffset="50895.9111">4227 10197 9417,'35'46'5676,"-22"-18"-387,-1 2-129,-12-5-4644,3-1 129,-3-10-387,0-14-129,0 0-129,0 0 258,0-7-129,6-12 0,3-1 0,7 1-129,0 5 258,6 1-129,2 2 0,0 4 0,0 7-516,-8-8-1161,2 8-3741,-5 0 0,-1-4-516,-12 4-387</inkml:trace>
  <inkml:trace contextRef="#ctx0" brushRef="#br0" timeOffset="51069.9209">4584 10140 9030,'17'60'5418,"-11"-33"-129,-1-1-387,2-7-4386,-4 3-1806,-3-22-3483,0 0-387,12 5-516,-3-14-387</inkml:trace>
  <inkml:trace contextRef="#ctx0" brushRef="#br0" timeOffset="51367.9381">4735 10149 7353,'10'35'5418,"-6"-17"-258,2-3-258,-6-15-3999,6 20 0,-6-20-645,16 4 0,-4-4-129,4-6-129,0-4 129,0 2-129,-4-3 129,3 3-258,-15 8 258,15-9-129,-15 9 0,0 0 129,4 8-129,-4 9 0,0 0 129,0 3-129,2 2 0,3-6-129,4 9-645,-7-13-3354,10-2-903,3-10-387,1-1-516</inkml:trace>
  <inkml:trace contextRef="#ctx0" brushRef="#br0" timeOffset="51767.9609">5019 10178 6966,'33'87'5547,"-12"-42"129,3-2-516,1-14-3096,3-3-1161,-8-11-645,0-11-129,-2-8-129,-6-16 0,-1-6-129,-1-1 0,-1 3 0,-1 0 129,0 3 129,1 8-129,-9 13 258,22 0 0,-22 0 0,24 22 0,-12-8 0,5 2 0,-4 1 0,3 0 0,-1-6 0,3-5-258,0-5 129,0-2 0,0-6 0,-3-3 0,0-2-129,-3-2-129,-2 2 0,-6-4-129,-1 4-387,-9-15-1677,-1 12-3096,-5-9 129,-2-1-645,-3-7-516</inkml:trace>
  <inkml:trace contextRef="#ctx0" brushRef="#br0" timeOffset="51897.9684">5129 9859 10449,'-56'12'5547,"36"5"-774,-5-7-3870,4 6-5676,-4-9-645,-10-6-387</inkml:trace>
  <inkml:trace contextRef="#ctx0" brushRef="#br0" timeOffset="52632.0104">3418 11367 10965,'-7'12'5676,"6"2"-258,1-14-258,11 7-4386,-11-7-258,23-10-129,-10-8-258,3-4 0,-5-5 129,3 0-387,-5-5 258,-4-1-129,-3 3 0,-2 2-129,-5 8 129,-6 6 0,-3 6 0,0 5 129,-4 6-129,3 10 0,-1 7 0,4 3 129,3 5-129,4 3 0,5-5 0,1 0 129,12-3-129,1-11 129,7-1 0,4-4 0,2-7 0,2-1 0,1-10-129,2 1 129,0-1-129,-3 8 129,-2-3-129,0 6 0,-1 0 0,-1 9 129,-3 10-129,-1 1 0,-2 2-129,1-5-129,0 5-1032,-20-22-3999,28 12-258,-16-20-516,-2-10-387</inkml:trace>
  <inkml:trace contextRef="#ctx0" brushRef="#br0" timeOffset="52814.0208">3869 11085 10320,'-28'72'5934,"11"-25"-516,-2-3-129,2 5-4644,-3-6-387,0-7-516,12 7-2967,-2-15-1935,10-4-516,3-9-258,12-4-129</inkml:trace>
  <inkml:trace contextRef="#ctx0" brushRef="#br0" timeOffset="53260.0463">4058 11279 11739,'33'129'5805,"-16"-55"-516,-6-23-903,3 17-3999,-12-19 0,-2-11-258,-3-21 0,3-17 0,-21-19-129,5-20 129,3-19-258,3-13 258,1-1-129,9-3 129,0 2-129,10 11 0,7 8 129,5 15-129,1 15 129,0 15-129,0 9 0,-4 19 129,-9 8-129,-5 10 0,-5-1-129,-12-3-258,-3 2-1161,-15-14-3741,0-13 129,-2-8-903,4-11-258</inkml:trace>
  <inkml:trace contextRef="#ctx0" brushRef="#br0" timeOffset="53803.0774">4209 11105 8514,'3'27'5676,"-3"-15"-516,0 2-129,1 4-4128,-1-18-258,0 24 0,-3-9-258,3 9 129,4-6-129,4 2 0,-3-3 0,3 2-129,-3-2-129,-1-1 129,-4-16-258,0 0 0,0 0 0,12-11 0,-7-11 0,4 1 0,5-9 0,4 2-129,7 5 0,5 6 129,5 3 0,-1 8 0,4 5-129,-4 1 129,-4 4 0,-3-4-129,-7 0 129,-6-5-129,-14 5 0,13-21 129,-13 5-129,0-5 0,-8 3 129,-4 4 0,-2 3 0,-2 5 129,-2 3-129,1 5 0,0 12 129,3 4-129,8 8 129,6 0-129,0 6 0,12 2-129,8-2-129,1-9-258,13 6-1677,-3-16-3225,-2-6-129,-3-7-387,-1-14-258</inkml:trace>
  <inkml:trace contextRef="#ctx0" brushRef="#br0" timeOffset="54096.0941">4900 10981 9804,'30'-6'5547,"-30"6"-387,0 14-129,-21-4-4386,6 3-387,-3 2-129,1 0 129,1 5-129,9-2-129,6 1 129,3 0 0,12-5 0,6-1 0,1-1-129,1-1 0,0-6 0,-6 0 0,-16-5 0,8 16 0,-10-3-129,-18 1-129,-4 0-387,-11-13-1419,2 11-2967,3-3-258,5-1-516,9-6-258</inkml:trace>
  <inkml:trace contextRef="#ctx0" brushRef="#br0" timeOffset="54412.1122">5169 11005 9933,'13'-16'5676,"-13"16"-258,0 0-129,-26 10-4773,13 6 0,-7 8-258,5-1-129,1 9 0,6-3 0,7-8 0,2 3-129,9-5 129,7-2-129,0-7 129,3-1-129,-3-4-129,-6 6 258,-4 7-258,-7 2 129,-5 0 0,-10 0-258,-3 5-258,-9-10-645,13 1-3999,-9-6-129,11-5-516,12-5-645</inkml:trace>
  <inkml:trace contextRef="#ctx0" brushRef="#br0" timeOffset="54593.1225">5407 11076 10320,'0'41'5805,"-2"-7"-645,-5 1-129,0-3-5547,7-2-4386,-4 2-258,4-11-387,1-7-516</inkml:trace>
  <inkml:trace contextRef="#ctx0" brushRef="#br0" timeOffset="54860.1378">5512 11078 9933,'11'0'5676,"-11"0"-516,-2 16 0,2-16-4902,-12 16-129,5-4 0,2 2-129,5-3-129,0-11 129,15 13-129,1-12 129,2 3 0,3-4 0,-4-4 0,-3-10 129,-8-2 0,-6 0-129,-4-5-129,-15-1-516,2 6-3741,-12-7-645,2 8-387,1 2-516</inkml:trace>
  <inkml:trace contextRef="#ctx0" brushRef="#br0" timeOffset="55089.1509">5494 10907 7740,'2'31'5418,"2"-16"-387,-2 0-387,2-3-4386,-4-12-1161,6 12-3741,-6-12-516,4 11-387,-4-11-129</inkml:trace>
  <inkml:trace contextRef="#ctx0" brushRef="#br0" timeOffset="55432.1705">5713 11000 2967,'18'61'5418,"-7"-29"0,-3-6-387,1-6-2709,5 2-903,-14-22-387,18 4-387,-12-16-129,3-6-258,-2-7-129,3 1 129,0 2 129,5 14 0,1 2-129,1 9 258,3 16-129,3 13 129,-2 0-258,3 5 0,-3 0-516,-8-21-903,6 4-4128,-19-20-129,15-8-516,-15-26-387</inkml:trace>
  <inkml:trace contextRef="#ctx0" brushRef="#br0" timeOffset="105637.042">13304 8848 6063,'5'-37'6063,"-5"23"-516,0 14-258,0 0-3870,-4 24 0,-6 10-645,6 17-129,-2 11-129,5 9-258,-1 1 0,2 1 0,9-11 0,6-16-129,3-16 129,9-13-129,1-17 0,2-15 0,-1-13 0,-2-4-129,-1 0 0,-5 4 129,-6 4-258,-5 8 129,-10 16 0,11 10 0,-7 9 0,-1 6 129,2 4 0,3-3-129,6-4 129,6-7-129,4-15 0,7-8 129,4-16-129,1-5 0,-2-14-258,-2-3 129,-6-4-129,-12-11-387,2 19-1290,-16-16-3612,-1 9-258,-10-5-516,2 10-258</inkml:trace>
  <inkml:trace contextRef="#ctx0" brushRef="#br0" timeOffset="106389.0851">13985 8165 9288,'27'29'5934,"-20"13"-774,3 20 129,-4 14-4773,0 20 129,-2 5-258,1 9 0,0-3 0,4-5-129,0-18 258,1-14-258,2-20-129,0-18 0,1-19-129,-3-13-129,2-8 129,0-9-129,-1 0 129,5 2-129,-1 5 129,4 3 0,-2 7 0,6 9 0,1 6 0,3 0 129,1-1-129,2-4 0,0-7 0,-1-6-129,-3-11 129,-4-8-129,-7-7 129,-8-2-129,-7-2 0,-3 2 0,-11 9 129,-3 11-129,-3 5 129,0 9 0,5 15 0,4 7 0,4 10 0,7 1 129,8 0-129,9-4 0,5 0 0,5-11 0,2-7 0,1-6 0,-2-8-129,-2-3 0,-6-8 129,-2 0 0,-6-2 0,-4 0-129,-8 13 129,14-14 129,-14 14 0,11 7 0,-3 8 0,1 2-129,3 5 0,1-1 129,5-2 0,-1-7 0,2-5-129,3-7 129,1 0-129,-2-9 129,-2 0-129,-1 1 258,-1-1-129,-2 8-129,-2 1 129,0 3-129,-1 6-129,-2 1-129,7 6-516,-17-16-4644,24 17 0,-7-16-774,6-1-258</inkml:trace>
  <inkml:trace contextRef="#ctx0" brushRef="#br0" timeOffset="107464.1466">16070 8495 10836,'21'-10'6063,"-2"2"-516,-19 8-258,13-1-4515,-13 1-258,0 0-258,0 0 0,0 0 0,0 0-258,-7 1 258,7-1 0,0 0 0,-13 0-129,13 0 129,0 0-129,0 0 0,0 0 129,0 0-129,0 0 0,0 0 0,0 0 0,0 0-129,0 0 0,0 0 129,0 0-129,0 0 0,0 0 129,0 0-129,0 0 0,0 0 0,0 0 129,0 0-129,0 0 0,-3-12 0,3 12 0,0 0 129,0 0-129,0 0 0,0 0-129,0 0 129,0 0 129,-14 0-129,14 0 0,-23-5-129,6 3 129,-2-2 0,-2-2 0,-3 5 0,0 1-129,1 4 129,5 1 0,1 0-129,4 6 258,2 0-258,4 3 129,3 3 0,1 2 0,3 1 0,0 11 129,0 5-129,0 3 258,3 7-258,-2 0 129,0 5-129,0 7-129,-1-3 258,0-4-129,-1 0 0,-4-3-129,2 1 129,-1-7 0,-1-6 0,0-7 0,1-1 0,2-9 0,2 0 0,1-4 0,-1-15 0,22 22-129,-2-14 129,0 1 0,4 3 129,-1-3 0,-1-1-129,-2-1 0,-3-5-129,-3 0-258,-8-10-774,5 3-4515,-11-12-258,0 2-516,-1-10-645</inkml:trace>
  <inkml:trace contextRef="#ctx0" brushRef="#br0" timeOffset="107901.1716">16234 9036 9933,'34'15'6063,"-18"7"-387,8 19-129,-8-7-4257,7 21-645,-8 3-129,-3-2-387,-5-4 129,-6-7-258,-2-14 0,-9-13 129,-7-18-129,1-25 129,-2-19-258,1-10 258,3-16-129,7-4 129,6-8 0,3 3-129,13 7 129,4 15-129,7 11 129,2 17-258,1 21 129,-1 8 0,-4 27 0,-2 6 0,-9 6-129,-7 7 0,-6 1 0,-10-9-129,-9-6-129,-10-18-516,3-3-3612,-10-16-1032,5-7-387,1-13-516</inkml:trace>
  <inkml:trace contextRef="#ctx0" brushRef="#br0" timeOffset="108389.1995">16574 8950 10449,'20'65'6063,"-15"-36"-516,1 4-258,1-6-5031,-6 0 129,-1-10-129,1-3-129,-1-14-129,11 0 129,2-6-129,3-11 0,5-6 0,6 4 0,1-6-129,3 1 129,-3 5 129,-3 4-129,-4 3 258,-2 8-129,-8 1 0,-11 3-129,11 0 129,-11 10 0,0 2-129,0 2 0,-1 1-129,0-4 129,1 5 0,4-3 129,9-2 0,4-3-129,5-6 0,1 0 0,1-2 0,-5-12-129,-1 0 0,-8-3 0,-8-2-129,-3-1 258,-13-1-258,-7-3-129,0 15-516,-13-7-2838,14 12-1548,-1 2-387,21 0-516</inkml:trace>
  <inkml:trace contextRef="#ctx0" brushRef="#br0" timeOffset="108808.2235">17275 9026 7998,'0'-19'5805,"-20"11"-387,2 19-645,-5-6-3612,6 11-387,-4 2-387,8 6 0,5 0-129,7 2-129,3-6-129,15-7 0,5-12 0,5-5 0,4-18 129,-3-8-129,-4-15 0,-5-12 0,-7-7 0,-10-8 0,-2-3 0,-13 11 0,-4 4 0,-4 14-129,-3 14 129,2 17 129,5 16-129,7 23 129,3 27 0,7 9 0,13 14 0,7 0-129,9 4 129,4-4-258,3-1-129,2-15-258,3-7-1677,-10-27-3096,-2-11-258,-12-13-387,-4-11-258</inkml:trace>
  <inkml:trace contextRef="#ctx0" brushRef="#br0" timeOffset="109094.2398">17471 8929 8514,'9'44'5934,"2"-10"-645,1 3 0,-1 0-4644,4 3 0,-5-9-516,3-7 0,-3-6-258,2-9 0,3-9 129,0-7 0,0-10 0,1-6-129,1 1 0,-4-3 129,-1 1 0,-1 7 0,-11 17 129,19-7 0,-19 7-129,16 16 0,-9 0 0,3 5-129,-1 3-516,-9-12-3741,9-5-645,-9-7-645,20-6-387</inkml:trace>
  <inkml:trace contextRef="#ctx0" brushRef="#br0" timeOffset="109536.2651">17973 8992 7611,'0'12'5547,"0"-12"-258,-15 3-516,3 0-4257,12-3-129,-17 14-129,13 1 0,4 2-258,7-4-258,11 3 258,5-4 0,9-8-258,-1-4-129,4-4-129,-9-24-516,4 2-645,-20-25-903,4 3-1032,-14-24 258,0 9 645,-12-22 1290,0 10 903,-4 7 1032,0-2 1032,13 29 1419,-8-2 903,11 43-516,0 0-774,11 22-903,-2 26-516,10 25-387,-3 8-516,5 16 0,-3-1-258,2-1 0,-2-10-387,-7-15-903,6-14-3483,-10-18-516,-3-20-129,-4-18-516</inkml:trace>
  <inkml:trace contextRef="#ctx0" brushRef="#br0" timeOffset="109673.273">18208 8760 7998,'-20'-44'5547,"3"43"-258,-3 1-645,-1 3-4773,2 15-3612,-5 2-1032,2-1-645,2 3-387</inkml:trace>
  <inkml:trace contextRef="#ctx0" brushRef="#br0" timeOffset="109964.2896">18511 8900 7998,'0'0'5547,"-6"3"-258,-10 0-516,-13 0-4515,8 0 0,-1 5 0,5 4 0,7 0-129,9 8 0,4 1 129,15 4 0,4-3 0,5 6 129,-4-6-129,2 1 0,-9-4-129,-9-5-129,-7 3-774,-23-7-4386,-4 0 0,-11-6-516,-5 2-387</inkml:trace>
  <inkml:trace contextRef="#ctx0" brushRef="#br0" timeOffset="110496.32">18569 8201 9546,'34'-22'6063,"-4"11"-516,8 11-129,-1-9-4644,4 13-258,-7 4-129,1 4-129,-6 9-258,-3 10 129,-5 10-129,-3 6 0,-2 15 129,1 1 0,-3 6 0,1 8 0,0-3 129,4-2-129,-1-3 129,4-3-129,-1-8 0,-3-5 0,-2-13-129,-5-8 0,-8-4 0,-3-3 0,-13-3 0,-8-7 0,-9-1-129,-8 1-129,-2-1-258,-8-14-1032,-1 7-3870,3-7-129,10 1-387,-1-1-645</inkml:trace>
  <inkml:trace contextRef="#ctx0" brushRef="#br0" timeOffset="111342.3684">19607 8435 10320,'0'9'5805,"-10"5"-258,-15-7-258,-4 5-4773,-8-1-129,0 0-129,-6 3-516,2-13-645,16 1-4128,-4-2-645,17 0-129,12 0-516</inkml:trace>
  <inkml:trace contextRef="#ctx0" brushRef="#br0" timeOffset="111492.377">19544 8624 6063,'7'57'6321,"-17"-35"-645,-7-1-387,-7-21-2064,-7 0-3870,-1 5-4386,-3-5-258,7 0-387,5 0-645</inkml:trace>
  <inkml:trace contextRef="#ctx0" brushRef="#br0" timeOffset="111993.4057">20294 8168 7482,'4'-19'5934,"-16"12"-129,-7 7-387,-11 4-2838,-2 10-2193,-9 3-258,-4 5 129,1 2-129,0 5 0,9 2-129,7 8 129,8 0 0,6 6-129,6 6 129,5 7-129,2 4 0,1 8 129,0-1 0,2 3 0,1-3 0,3-6-129,-1-5 129,5-12 129,2-7 0,4-15-258,6-10 129,8-14-258,4-4-129,2-11-129,5 7-1032,-11-13-3999,8 3-258,-8-5-645,-5 6-129</inkml:trace>
  <inkml:trace contextRef="#ctx0" brushRef="#br0" timeOffset="112744.4486">20320 8719 10836,'28'59'6063,"-16"-14"-645,-5-5 0,6 3-5160,-7 5-258,-5-12 258,-1-7-387,0-8 0,0-10 0,0-11 129,2-11 0,8-19-129,4-16 129,0-3-129,6-3 258,1 0-129,-1 6 129,2 5-129,3 17 0,-2 12 0,2 11 129,2 11 0,3 9-129,7 4 0,-2 2-129,4-7 258,-3-8-129,-2-8 0,-5-4-129,-4-15 258,-12-10-258,-11-9 0,-4 5 258,-18 1-258,-6 9 129,-2 11-129,-3 10 129,3 8-129,9 20 0,9 14 129,10 7 0,14 5-129,14-3 129,10 0-129,7-7-129,5-15 0,4-7-387,-9-20 0,5-4-387,-15-25 129,1 2 0,-14-15 0,-2 3 387,-10 2 258,-3 1 258,-4 9 258,-5 9 516,2 16-129,-26-6 0,11 13 0,-8 6-129,3 8 129,-1 2-387,4 3 0,4-5-129,8 3 0,5-6 0,6-2 0,9-6-129,4-5 0,2-5 129,1-4-129,0-2-129,-1-2 129,-5 0 0,1 0-129,-4 8 129,-13 0 0,20 18 129,-14 1-387,2 5-516,-8-2-4386,7 2-129,1-6-258,5-7-516</inkml:trace>
  <inkml:trace contextRef="#ctx0" brushRef="#br0" timeOffset="113128.4706">21482 8741 6063,'-22'7'5418,"5"5"-258,-3 16-1161,1-5-3483,9 6 258,2 3-516,8-1 0,11-1-129,13-2-129,9-6 0,7-17-129,5-5-129,-3-22 0,5-14-516,-13-25-516,6-6-774,-21-24 258,3 4 516,-15-8 903,-2 7 258,-5 13 516,0 4 645,0 36 645,-10 8 645,10 34-258,-7 14-387,7 36-903,-3 10 0,3 19-516,9 10-258,1 1 0,5-5-387,-4-17-1032,8-12-3354,-3-29-645,3-21-258,-7-27-129</inkml:trace>
  <inkml:trace contextRef="#ctx0" brushRef="#br0" timeOffset="113250.4776">21859 8557 4386,'-23'-84'5805,"2"69"-387,-1 15-516,-7 10-2580,5 21-2322,-1 6-4257,-2 9-774,6 7-387,8-1-516</inkml:trace>
  <inkml:trace contextRef="#ctx0" brushRef="#br0" timeOffset="114088.5255">22053 8764 6708,'-31'-17'5547,"9"17"-387,-2 9-258,7 17-4257,-3-1-387,10 14-129,4 1-129,6-4-129,2 3 0,11-10 129,7-17-129,-2-11 0,2-11 129,-3-22-129,-5-8 0,-7-6-129,-1 0 129,-4 6-129,0 15 258,-3 12 0,3 13 0,-3 14 258,3 14-129,5 7 258,2-1 0,5 5 0,-3-8-129,6-9-129,-3-12-129,1-8-129,-1-7 0,-3-9 0,3-5-129,-6-6 0,1 2 129,-1 1 0,0 11 0,-6 11 129,12-5 129,-12 5-129,15 10 129,-5 5 129,1-1-129,4 1 0,-2-5 0,3-3 0,0-7-129,3 0 129,-3-10-129,0-7 0,-1-1 129,-1 1-129,-3-6 0,1 0 0,-2-1 129,-2-1-258,0 1 129,-1 3 129,1-4-129,-1-2 0,0 4 0,-1 2 129,1 4-258,-2 2 258,-2 2-129,-3 13 0,5-13-129,-5 13 258,0-15-258,0 15 129,-14-28 0,1 3 129,-1-1-258,-6-13 258,1 1-129,0 5 0,2 2 0,2 7 129,5 9-129,10 15-129,-5 8 129,6 21 0,11 12 129,6 12-129,3 13 129,5 8-129,-1 7 0,5 0 258,-2 0-258,-2-4-258,0-10-129,-11-21-1419,-1-9-3225,-2-20-258,-2-17-516,-3-22 258</inkml:trace>
  <inkml:trace contextRef="#ctx0" brushRef="#br0" timeOffset="114218.5329">22561 8636 5934,'-48'-43'5934,"13"38"-645,-6 5-258,-4 12-4128,-2 6-1806,-1-4-3741,2 6-645,8-4-129,12-3-516</inkml:trace>
  <inkml:trace contextRef="#ctx0" brushRef="#br0" timeOffset="114516.55">22755 8635 7998,'-43'-3'5418,"18"10"-387,0 3-129,5 11-4644,0-4 129,6 6-129,7 3-258,7 1 129,6 2 258,10 0-129,3-3 129,3 1-258,-2-1 129,-5-7-129,-5-1 0,-10-1-129,-8 4-645,-24-9-4257,-1 4-258,-9-4-387,-7-5-387</inkml:trace>
  <inkml:trace contextRef="#ctx0" brushRef="#br0" timeOffset="115036.5797">22673 8228 9288,'16'-51'5934,"7"20"-387,10 11 0,-6-5-4644,16 10-258,-4-2-258,2 5 0,-4 10-129,-4 3-129,-10 9 0,-5 7-258,-7 13 129,-5 3 0,-2 10 0,-2 10 0,1 5 0,0 3 0,2 8 129,7 0-129,-2-4 129,3-4-129,-2-1 129,-4-6-129,-4-8 0,-3-9 0,-6-9 0,-8-6 0,-3-4-129,-7-2 258,2-5-258,-6 0 0,1 1-387,-7-3-258,10 13-4515,-10-8-129,6-1-645,1-4-387</inkml:trace>
  <inkml:trace contextRef="#ctx0" brushRef="#br0" timeOffset="115323.5961">23642 8500 11352,'-7'22'5676,"-16"-11"-387,-11-13-516,-2 2-4644,-7 0-129,-9 0-1032,13 0-4128,-2 3-258,14 8-258,12-6-645</inkml:trace>
  <inkml:trace contextRef="#ctx0" brushRef="#br0" timeOffset="115485.6054">23568 8781 8901,'-26'45'5805,"-4"-26"-258,-10-9-387,9-1-4644,-13-1-387,-1-8-1161,11 0-3999,9 0-387,25 0-516,-1 14-258</inkml:trace>
  <inkml:trace contextRef="#ctx0" brushRef="#br0" timeOffset="115724.6191">24020 8228 10707,'17'25'6063,"-13"13"-387,7 20-387,-6 11-4515,7 18-387,-2 9 0,3 2-258,-2 0-258,-4-9-1677,4-7-3354,-9-15-387,1-17-516,-3-20-645</inkml:trace>
  <inkml:trace contextRef="#ctx0" brushRef="#br0" timeOffset="119252.8209">24365 8719 10191,'17'3'5805,"-17"-3"-129,15 12-258,-15-12-4644,0 27-129,0-6-516,0 7 129,-1-4-258,0 2 0,-1 0 0,-1-4 129,3-8-129,0-14-129,0 0 129,11-18-129,-3 0 129,-1-4-129,1 1 129,1 0-129,-1 9 129,-8 12 0,12 0 0,-9 12 129,-1 5-129,1 4 129,-1 5-129,-1-3 0,2-7 129,1-6-258,-4-10 129,13-3 0,-3-14 0,1-7 129,2-3-129,0-4-129,0 7 129,-1 2 0,-2 8 129,-10 14-258,15 0 129,-12 12-129,-1 8 129,2 3 129,-2-1 129,1 2-258,-1-7 129,1-5 0,-3-12-129,11 1 0,-11-1-129,13-4 0,-13 4-129,8-14 129,-8 14-129,0 0 0,0 0 129,0 0 129,0 0 0,0 7 129,0-7-129,0 19 129,0-19 0,2 20 0,-2-20 0,12 17 0,-12-17-129,20 5 0,-8-5 0,1-5 0,-3-2-129,-10 7 129,16-21-129,-11 6 129,-5 2-129,0 3 129,0 10-129,-19-14-129,8 13-129,-5-2-516,12 15-2193,-7-3-2064,11-9-516,-2 17-387,2-17-129</inkml:trace>
  <inkml:trace contextRef="#ctx0" brushRef="#br0" timeOffset="119548.8378">24812 8328 8256,'10'-1'5805,"5"31"-387,-12 10-129,9 23-3999,-11 8-387,6 11-516,-1 2 0,-4-3-516,6-2-258,-8-21-1161,4-3-3741,-2-18-258,3-18-258,-5-19-516</inkml:trace>
  <inkml:trace contextRef="#ctx0" brushRef="#br0" timeOffset="119925.8594">24944 9227 10320,'41'15'6192,"-40"-3"-516,-20-11-129,-20 7-4515,-21-10-258,-12-1-258,-10-5 0,-6 7-258,-2-4-129,9 1 0,12 4-129,12 0 0,16 7-258,11-5 129,15 7-387,15-9-645,2 13-4257,-2-13-258,23 15-387,-8-11-516</inkml:trace>
  <inkml:trace contextRef="#ctx0" brushRef="#br0" timeOffset="120232.8769">24426 9385 10965,'9'66'6063,"-9"-31"-129,0 16-387,-1-12-4386,-3 16-258,-5-4-387,2 3 0,-2-4-129,6-5-129,0-5 0,3-10-129,2-6 1,7-3-130,3-14 0,4-4 0,1-3 0,4-3 0,2-2 0,0-1 0,0 3 0,-3-3 0,-2 6-646,-18 0-4514,16 0-774,-16 0-258,0 0-516</inkml:trace>
  <inkml:trace contextRef="#ctx0" brushRef="#br0" timeOffset="121284.9371">12740 10324 10320,'8'21'6192,"4"28"-516,-2 13-129,4 26-4515,-5 8-387,2 13-129,0-1-129,1 2-129,-3-8-129,3-13 0,-3-14-387,-3-31-516,16-8-4644,-11-31-258,4-9-645,-2-25-258</inkml:trace>
  <inkml:trace contextRef="#ctx0" brushRef="#br0" timeOffset="121457.9469">13053 10722 10191,'-2'-19'6063,"-31"19"-258,5 10-258,-12-10-4773,-5 12-516,-9-1-129,0 2-387,6 2-774,-4-15-2709,18 0-1806,7 0-387,13-7-387</inkml:trace>
  <inkml:trace contextRef="#ctx0" brushRef="#br0" timeOffset="121944.9749">12973 10355 6708,'45'56'5805,"-29"-20"-129,0 7-387,-8 2-2967,1 13-1548,-9 7-258,1 12-387,0 3 0,3 7 258,1-4-129,4-6-129,0-8 129,3-7-129,2-24 129,4-17-129,1-18 0,1-12-258,-2-9 129,6-9-129,0-2 129,0-3-129,-1 8 129,0 2 0,-3 8-129,-4 1 129,0 2 129,-16 11-129,17-16 0,-17 16-129,0-22 129,-2 10-129,-8 7 129,-2 3 0,-4 2 0,3 4 0,-1 14 129,6 5 0,3 3 129,5 5 0,5-3-129,7 3 0,8-6-129,4-4 0,3-8-258,0-13-387,7 3-3483,-14-8-1290,4-3-387,-9-9-516</inkml:trace>
  <inkml:trace contextRef="#ctx0" brushRef="#br0" timeOffset="122304.9954">13599 10968 5160,'8'54'6063,"-5"-12"-387,3 4-387,0-9-2451,6 13-1806,-6-11-258,3-8-387,-2-17-129,5-13-129,-3-14 0,1-13-129,0-3 0,0-9 0,-1 1 0,3 5 0,-2 10 129,3 15 0,2 7-129,3 18 129,1 9-129,0 8 129,3 4-387,-6-7-258,15-4-4644,-17-10-258,2-11-516,-5-9-258</inkml:trace>
  <inkml:trace contextRef="#ctx0" brushRef="#br0" timeOffset="129880.4287">14400 10379 6966,'6'-61'5934,"-6"43"-387,-12 7-258,-2 11-4128,-15 1-387,2 21 0,-8 11-387,4 18 129,1 12-258,10 7-258,4 7 258,15 9-129,8-4 0,18 1 129,13-16 0,14-7-258,13-15 258,9-16 0,4-22-129,2-14 0,-5-23-129,-3-15 129,-11-10-258,-17-14 258,-17-12-129,-18-4 0,-14 3-129,-23 7 129,-16 12-129,-12 8 0,-7 14-129,-8 13-258,6 24-129,-2 8-387,16 30-1032,0-2-3354,18 14-387,8 3-129,12 2-387</inkml:trace>
  <inkml:trace contextRef="#ctx0" brushRef="#br0" timeOffset="130112.4419">14449 10736 10062,'36'54'5934,"-14"-5"-387,0 13-129,18 12-4773,-13 5-129,2 3-258,0-4-129,-2-10-129,0-8-645,-8-29-1290,2-6-3483,-5-22-258,-4-11-258,-5-18-645</inkml:trace>
  <inkml:trace contextRef="#ctx0" brushRef="#br0" timeOffset="130561.4677">15644 10573 7740,'28'10'6321,"-28"-10"-516,-1 14-129,-20-14-2580,-6 0-2709,-16 0 0,-3 0-129,-8-3-258,-2-3-258,4 6-129,-2-8-645,22 8-3612,-4 0-903,16 7-387,7 3-645</inkml:trace>
  <inkml:trace contextRef="#ctx0" brushRef="#br0" timeOffset="130826.4827">15678 10767 9417,'-8'29'6192,"-20"-23"-516,-3 2 129,-23-8-5031,6 2-129,-11-2-129,5 0-258,1 0-129,4 0-516,15 2-516,-2-2-4515,19 2 0,7-2-774,10 0-129</inkml:trace>
  <inkml:trace contextRef="#ctx0" brushRef="#br0" timeOffset="140537.0383">16143 10169 6837,'11'-20'5934,"0"1"0,-11 19-645,8-15-3225,-8 15-1032,3 21-129,-2 21-129,-1 10-129,-1 17-129,-4 14-387,0 16 258,2 7-129,-1 2-129,-1-9 0,5-13 0,-1-6-258,-3-19-129,2-11-387,-6-28-1290,1 3-3741,-2-12-129,9-13-645,-14 11-258</inkml:trace>
  <inkml:trace contextRef="#ctx0" brushRef="#br0" timeOffset="141042.0671">16619 10999 13803,'-15'113'6063,"1"-51"-387,-9-19-1548,0 15-3870,-2-12-129,-3-12-387,7 4-1032,-7-19-4386,28-19 0,-17 10-516,17-10-516</inkml:trace>
  <inkml:trace contextRef="#ctx0" brushRef="#br0" timeOffset="141434.0895">17593 10137 6837,'12'7'6063,"-7"18"-129,-3 11-387,0 26-2709,-2 1-2064,-2 18-258,-8 6 0,3 12-258,0 3 0,4-2-129,0-2-258,2-14-129,1-5-516,-2-24-4644,8-9-258,3-17-387,6-19-516</inkml:trace>
  <inkml:trace contextRef="#ctx0" brushRef="#br0" timeOffset="141785.1096">17809 10765 6321,'37'9'6063,"-20"10"-387,-5 7-387,2 20-2838,-9 0-1935,3 6 0,-7-1-129,2 3 0,-2-7-129,2-6 0,3-11 0,-1-19 0,6-14 0,3-19-129,0-17-129,3-9 0,1-7 129,1 1 0,1-1 0,-3 12-129,-1 16 129,0 16-129,1 19 0,-2 21 129,0 16-129,-1 4-387,3 15-129,-8-14-1419,8 9-3483,-8-21-129,4-11-774,0-27-129</inkml:trace>
  <inkml:trace contextRef="#ctx0" brushRef="#br0" timeOffset="142376.1434">18859 10299 9030,'19'-27'5547,"-19"14"-129,0 13-258,-14-15-4644,-6 15 0,-14 5-129,-3 21 0,-4 13-129,2 19 129,3 17 0,8 20 0,12 8-129,13 10 0,6-2 0,17-8-129,15-14 129,9-11-129,10-27 129,6-27-129,3-20-258,3-28 258,2-25-129,-1-20 129,-6-18-258,-7-14 0,-9-11 129,-12-9-129,-18 2 129,-13 3 0,-10 19-129,-23 13-258,-8 21 387,-14 22-129,-11 21 0,-6 20-129,-1 21-129,0 21-129,5 22-774,-8-10-2193,24 21-1935,4-2-258,20 2-645</inkml:trace>
  <inkml:trace contextRef="#ctx0" brushRef="#br0" timeOffset="142648.1589">18820 10647 6063,'27'81'6192,"-8"-22"-516,6 17 0,-4-9-3354,9 24-1032,-9-19-258,5 4-516,-5-15-258,-5-11-258,0-9-774,-15-23-4515,-1-18-258,13 0-516,-8-16-387</inkml:trace>
  <inkml:trace contextRef="#ctx0" brushRef="#br0" timeOffset="143026.1806">19872 10382 9546,'36'13'5934,"-36"-13"-258,-1 23-258,-19-6-5031,-11-8 0,-11 8-129,-4 2-129,-5-2-129,1 1-387,10 18-1935,2-10-2967,10 1-258,11-3-516,13-5-387</inkml:trace>
  <inkml:trace contextRef="#ctx0" brushRef="#br0" timeOffset="143221.1918">19853 10699 10707,'-15'50'6192,"-9"-31"-387,-10-9-258,7 0-5160,-16-5 0,-7 2-516,7 9-1548,0-13-3612,9 7-516,8 4-387,12 4-516</inkml:trace>
  <inkml:trace contextRef="#ctx0" brushRef="#br0" timeOffset="145816.3402">20647 10147 7611,'52'-19'5934,"-32"10"-387,-10 1-258,-10 8-4515,0 0-258,-24 3 0,-13 15-129,-5 21-258,-6 12 129,1 12 0,5 7-129,10 2 0,17 1 0,15-5 0,13-11-129,22-14 258,19-19-258,12-20 0,9-7 0,1-24 0,-3-22 129,-7-10-129,-14-13 0,-15-4-258,-21-3 129,-22 2 0,-25 8-258,-23 9-516,-4 29-3483,-17 9-774,2 14-774,1 8-129</inkml:trace>
  <inkml:trace contextRef="#ctx0" brushRef="#br0" timeOffset="146088.3558">20901 9794 6966,'3'29'6063,"-15"24"-387,-13 36-387,-21 15-3999,1 28-258,-19 7-387,0 9-387,-4-10 0,5-11-387,11-9-387,0-36-1935,19-10-2709,10-26-516,16-24-387,7-22-516</inkml:trace>
  <inkml:trace contextRef="#ctx0" brushRef="#br0" timeOffset="147164.4173">21333 10788 11739,'2'65'6063,"-2"-30"-387,-11-1-258,11-1-5160,-18-5-129,-7-6-387,-2 1-516,-11-16-4644,16 0-258,-1-6-387,9-2-774</inkml:trace>
  <inkml:trace contextRef="#ctx0" brushRef="#br0" timeOffset="147712.4487">21875 10408 9933,'20'21'6192,"-19"10"-387,-1 16-258,-3 11-4644,-7 19-258,-8 5-258,-4 5-129,-3-4-129,2-2 0,3-21-129,2-10 0,8-18 129,6-6 129,4-26-129,14 4-129,7-4 129,6-5 0,4-4 0,3 4 0,1-4 0,-1 0 0,-7 4-258,-2 3 129,-8-3 0,-4 0-387,-13 5-387,3-11-1032,-3 11-3870,-19-10-129,6 0-516,-8-10-516</inkml:trace>
  <inkml:trace contextRef="#ctx0" brushRef="#br0" timeOffset="147913.4602">21762 10802 9546,'28'5'6063,"-6"-2"-387,2-6-129,4-10-4902,-2-3-258,0-3-258,2 0-516,-8-7-516,7 12-1806,-15-14-2709,-7 10-258,-5-8-516,-10 0 129</inkml:trace>
  <inkml:trace contextRef="#ctx0" brushRef="#br0" timeOffset="148040.4674">21829 10362 7740,'10'-20'6063,"13"20"-645,11 0-258,8 6-3612,3-6-2451,-2 7-4128,-1-2-387,-3 1-516,-6 0-258</inkml:trace>
  <inkml:trace contextRef="#ctx0" brushRef="#br0" timeOffset="148944.5191">22132 11197 9288,'-11'25'5547,"-5"-11"-129,-4 13-387,-6-8-4773,-2 5 0,-4 8-258,3 2 129,4 5-129,6 5 129,13-2 0,6 0-129,6-5 0,13-3 129,9-9 0,4-8-129,3-5 129,2-12-129,0-9 0,-2-11 129,-3-5-129,-9-9-129,-4 1 129,-6-5 0,-6 1 0,-5 11 0,-2 2-129,-8 11 129,-2 13-129,-2 7 129,0 14 0,2 7-129,0 9 129,6 0 0,4 0 0,2-8-129,12-4 258,5-11-258,8-7 0,3-7 129,5-14-129,3-13 129,-1-7-129,-1-8 129,-3-8-129,-5-1 129,-4-2 0,-6 0 0,-5 7 0,-8 9-129,-1 11 129,-4 26 0,-9 0 0,-7 15 0,-3 21-129,-4 16 258,0 7-129,2 9 0,4-1 0,8-5 0,4-5 0,8-11 129,12-18-129,11-15-129,5-14 129,5-19 129,1-16-129,3-14 0,-2-9-129,-7-6 129,-3 5 0,-5 1 0,-9 10-129,-7 8 0,-5 15 0,-2 11 0,0 15 129,-22 24 0,7 8 0,0 11 0,3 10 0,3 7 129,7 2-258,2-4-516,13-5-4128,2-15-387,10-14-516,4-18-258</inkml:trace>
  <inkml:trace contextRef="#ctx0" brushRef="#br0" timeOffset="149192.5333">23196 10710 7998,'-86'39'5289,"36"-14"-1032,-8-6-4257,9-1-4773,4 5-387,13-8-516</inkml:trace>
  <inkml:trace contextRef="#ctx0" brushRef="#br0" timeOffset="149341.5418">23075 10948 9030,'29'46'5676,"-29"-23"-387,-16-5-129,-9-6-5031,-8 9-1677,-10-19-3354,-5-1-516,6-1-258,9-2-516</inkml:trace>
  <inkml:trace contextRef="#ctx0" brushRef="#br0" timeOffset="149724.5638">23572 10564 10449,'-17'76'6192,"4"-15"-645,-9 5 0,2 13-4773,-8-7-129,3 2-258,0-9-129,7-8-129,6-13 0,8-5 0,5-8-129,16-11 0,8-1 0,9-10 129,5-4-129,1-5 0,2 0-258,-6-4 0,-6-4-387,-17-15-1290,-6 8-3612,-13-9-129,-11 3-774,-13-7 129</inkml:trace>
  <inkml:trace contextRef="#ctx0" brushRef="#br0" timeOffset="149889.5732">23409 10968 9804,'43'8'5934,"-18"0"-387,5 0-129,-6-3-4773,-3-5-387,-1 0-387,-12-17-1419,4 1-3870,-11-9 129,1-4-645,-8-10-387</inkml:trace>
  <inkml:trace contextRef="#ctx0" brushRef="#br0" timeOffset="150016.5804">23481 10626 8901,'7'-19'5805,"14"18"-258,5-4-258,7-6-4257,2 6-2322,-1-19-3741,-1 5-387,-5-8-516,-3 0-387</inkml:trace>
  <inkml:trace contextRef="#ctx0" brushRef="#br0" timeOffset="150324.5981">23968 10358 8385,'38'-10'5934,"-38"10"-645,0 0 0,15 0-4257,-27 4-387,-1 9-258,-3 0-258,3 4 0,6 7 0,6-4-129,3-7 129,11-4-129,9-6-129,2-6 0,-2-9 0,-3-10-258,-5-2-258,-14-10-1290,0 13-3096,-19-1-516,-4 10 0,-8 6-645</inkml:trace>
  <inkml:trace contextRef="#ctx0" brushRef="#br0" timeOffset="151391.6591">23910 11223 5805,'52'0'5934,"-34"0"-258,-7 3-387,-11-3-2580,0 0-2064,-25 0-387,-7 5-258,-3 4 0,-4 6 0,0 2 129,5 7-129,7 7 0,10 3 129,9 1 0,8 3 129,10-3-387,11-2 129,9-5 0,8-6-129,4-13 129,4-9-129,1-1 0,0-13 129,-6-9 129,-6-2 0,-5-2-129,-9-5-129,-9 5 129,-7 7 0,-5 0 129,-5 6-258,-10 13 129,-2 1 0,-3 7 0,1 14 0,-1 1 129,10 8-129,1 6 0,9-4 0,5-4 0,12-4 0,10-6 0,5-7 0,9-11-129,4-9 129,4-13 129,-1-13 0,2-7-129,-6-4 129,-2-11 0,-5-5-129,-5 1 129,-10 3-258,-8 3 129,-6 8-129,-4 11 129,-6 12 0,-9 14 0,-6 12-129,-1 21 258,-5 13-129,2 12 129,2 6-129,3 1 0,10 3 0,5-1-129,3-2 258,12-11-258,9-12 129,5-7 0,6-19-129,5-8 129,-2-19 0,2-13-129,-4-15 0,-2-8 0,-10-5 0,-4-4 0,-11 8 0,-8 12 0,-3 12 0,-9 24 129,-4 13 129,0 26-129,2 17 129,6 16-129,6 16 258,2-1 0,13 1-129,5-7-129,4-17-774,8-4-4257,-7-17-129,2-16-516,-5-17-774</inkml:trace>
  <inkml:trace contextRef="#ctx0" brushRef="#br0" timeOffset="177421.1479">2639 14708 12900,'-9'89'5805,"9"-25"129,-5 1-774,-1 10-4515,-3-4 0,7 1 0,-3-12-387,2-6 129,3-12-258,0-12-129,6-9 259,9-9-259,7-10 0,5-2 0,7-3 0,7-5 0,1-2 0,5-2 0,-5 3 0,-2 2 0,-6 4 0,-10 1 0,-7 2-130,-17-11-2192,0 11-3096,-17 1-387,-3 2-387,-12-4-645</inkml:trace>
  <inkml:trace contextRef="#ctx0" brushRef="#br0" timeOffset="177611.1588">2678 15187 13545,'26'-10'5934,"-9"3"-387,1-17-516,3 7-4644,-2-6-129,1-7-387,-1 5-516,-17-13-4386,10 11-516,-10-6-258,-2 5-387</inkml:trace>
  <inkml:trace contextRef="#ctx0" brushRef="#br0" timeOffset="177759.1672">2658 14690 14706,'30'-25'6063,"-1"10"-387,9 10-129,4-11-5160,-5-6-774,-1 11-2064,-12-15-3096,-1 7-258,-11 0-387,-12 19-645</inkml:trace>
  <inkml:trace contextRef="#ctx0" brushRef="#br0" timeOffset="178801.2268">3300 15519 11223,'21'-25'6063,"-21"10"-516,0 2-387,-12-1-4386,-5 9-387,-10-1-258,0 9 0,-3 11-129,4 8-129,6 7 129,6 7 0,9 5-129,5-4 129,7 3 0,9-3 0,7-8 0,6 0 129,5-12-129,1-6 129,1-11 0,2-2-129,-2-9 0,0-11 0,-3-4 0,-5-4 0,-5 1 129,-4 3-258,-6-2 129,-4 4-129,-4 6 129,-5 5 0,0 13-129,-9-6 0,-3 9 129,-1 9-129,-3 6 129,2 6 0,-1 2 0,5 6 0,4 0 0,2 3 0,4-4 129,0 0-129,9-4 129,6-2 0,4-10-129,6 2 0,4-17 129,4-4-129,4-13 0,1-8 0,1-6 0,-3-7-129,-5-2 258,-4-13-129,-7 10 0,-7 2 0,-4-1 129,-6 6-129,-3 8 0,0 5 129,-4 6-129,4 17 0,-14-6 0,14 6-129,-18 24 0,10 5 0,1 6 129,4 9 0,3 4 129,0 3-129,10-5 0,4 3 258,7-12-258,3-2 258,4-9-258,0-15 129,-1-11-129,3-15 0,-7-11 0,-1-12 0,-8-5 0,-4-14-129,-8-2 129,-2 6 0,-5 3-129,-5 5 258,2 10-129,-2 12 0,2 12 129,8 11-258,-6 18 258,6 7-129,1 12 0,9 13-258,0 10 258,4 4 0,4-1 129,-2-1 0,4-5-387,-2-9-129,2-1-4257,-6-23-774,0-18-258,-7-16-516</inkml:trace>
  <inkml:trace contextRef="#ctx0" brushRef="#br0" timeOffset="179800.2839">5353 15040 13416,'41'-12'5934,"-24"-9"-258,2-3-387,-5-4-4644,-11 6-129,-5 0-387,-13 1 0,-6 14-129,-5 7 129,-6 11-129,2 18 0,0 10-129,8 11 258,5 4-129,9 3 0,8-5 0,0-6 0,15-9-129,4-13 129,4-18 0,2-6-129,0-6 0,-1-18 0,-3-6 129,-2-4 0,-3 2 0,-3 2 129,-5 9-129,-1 5 129,-7 16-129,13 0 129,-5 13-129,1 9 0,3 3-129,1-1 258,5-2-258,-1-7 258,3-11-129,3-4-129,1-16 129,0-5 0,0-7 0,1 2 0,-2-1 0,-3 5 0,1 12 0,-3 10 0,-3 9 129,0 12-129,-5 15 0,-4 9 0,-5 3 0,-2 2 0,-9-11 0,-5-6-129,-5-10 258,-1-11 0,-1-12 0,4-12-129,5-10 129,9-7-129,4 0 258,5 0-129,15-2-129,4 8 0,10 5-129,0 4-129,6 7-645,-10-7-3870,13 11-1032,-7-9 0,5 9-516</inkml:trace>
  <inkml:trace contextRef="#ctx0" brushRef="#br0" timeOffset="180401.3184">7187 14514 11868,'17'-17'5934,"-17"17"-258,2-26-129,-2 14-4257,-7-4-645,-7 5-129,-10 4-258,1 2 0,-7 5-258,-1 9 129,-4 8-129,2 5 129,1 3-129,4 7 0,2 2 0,5 9 0,5 0 129,5 5-129,3 3 129,7 7-129,1-1 129,0 0 1,4-1-130,3-6 0,-1-2 0,4-3 0,-1-8 0,2-9 0,2-7 0,2-6 0,6-9 0,2-3 0,4-3 0,3-4 0,3-1 0,0 5 0,3 0 0,-7 0-130,2 8-1160,-17-8-4128,6 9-516,-20-9-258,17-11-387</inkml:trace>
  <inkml:trace contextRef="#ctx0" brushRef="#br0" timeOffset="180769.3393">7327 14848 9804,'48'43'5934,"-22"-9"-387,-6 3 0,3 19-3870,-11-8-903,2 1-129,-11-2-387,-1-9 129,-2-13-129,-8-13-129,-2-19 0,0-24-129,2-16 0,4-14 0,4-10 0,4-4 0,11 2-129,8 7 258,6 17-258,7 11 129,0 20 0,2 15 0,-4 13 0,-4 23 129,-10 9-129,-12 4 0,-10 5-129,-18-3-258,-9-7-387,-19-22-2838,6 0-1935,-4-18-258,10-2-387,5-22-258</inkml:trace>
  <inkml:trace contextRef="#ctx0" brushRef="#br0" timeOffset="181197.3639">7765 14746 11997,'32'66'5934,"-21"-28"-516,0 8-129,-6-9-4773,0-3-129,-4-5-387,5-6 129,-6-23-129,18 6 0,-2-12-129,4-15 129,6-3 0,1-2 0,1-4 0,1 4 0,-3 6 0,-4 6 0,-5 2 129,-5 7-129,-12 5 129,0 0-129,3 20 129,-3-1-129,-3 2 129,-1-1-129,4 4 129,1-2 0,12-3-258,4-9 258,5-7-129,1-3-129,1-8 129,-5-1 0,-3-8 0,-8-3-258,-8 5-129,-7-3-387,-7 18-1548,-11-11-2967,2 11-258,-5-4-258,8 4-645</inkml:trace>
  <inkml:trace contextRef="#ctx0" brushRef="#br0" timeOffset="181605.3872">8455 14802 9804,'0'0'5805,"0"0"-645,-19 10 258,8 11-4515,-8 1-258,9 13-258,2 3 0,6 0-258,5-1 0,14-6-258,12-11 258,2-13-129,3-10 0,0-24 129,-4-20-258,-8-11 258,-8-13-258,-10-8 258,-4-1-129,-10 3 0,-5 7 0,-4 16 129,0 20 0,3 17-129,5 19 129,7 28-129,4 15 129,9 18-129,10 10 129,2 2-129,6-2 0,1-6-258,1-9-387,-9-23-4257,6-7-258,-8-21-516,2-7-516</inkml:trace>
  <inkml:trace contextRef="#ctx0" brushRef="#br0" timeOffset="181921.4053">8781 14718 11868,'14'37'5676,"-8"-9"-258,4 4-258,-6-2-4644,2-5-387,-2 0-129,3-4-129,5-7-129,2-8 129,3-6 129,4-7-129,-2-9 0,0-2 129,-3-5 129,-2 1-258,-6 2 387,-3 6-258,-5 14 0,0 0 129,0 0-129,0 17 129,-2 4-129,2 1 129,0-3 0,0-1-516,9-2-387,-9-16-4128,14 0-387,-2-11-258,4-7-645</inkml:trace>
  <inkml:trace contextRef="#ctx0" brushRef="#br0" timeOffset="182394.4324">9232 14729 10449,'26'4'5676,"-26"-4"-516,12 29 0,-10-11-4644,-2 2-258,-3 2 0,-1 2 0,3-3-258,1 0 0,8-2 0,8-8 0,6-4-129,-1-7-516,8 0-4128,-10-17-516,2 0-387,-6-11-387</inkml:trace>
  <inkml:trace contextRef="#ctx0" brushRef="#br0" timeOffset="182581.4431">9471 14403 10965,'24'41'5676,"-16"-12"-645,1 18 129,-2-1-5031,-4 4 129,2 0-516,2-2-129,4 2-1806,-3-17-2709,7-8-387,-1-18-387,4-7-258</inkml:trace>
  <inkml:trace contextRef="#ctx0" brushRef="#br0" timeOffset="182718.4509">9638 14633 9417,'-43'-12'5418,"18"16"-129,-5 4-258,-2 1-4257,0 2-1419,-12-11-4128,15 0-129,5-1-645,24 1-258</inkml:trace>
  <inkml:trace contextRef="#ctx0" brushRef="#br0" timeOffset="183003.4672">9752 14669 6063,'44'6'6192,"-33"-7"-774,-11 1-129,7-33-1935,-7 22-2580,-9-3-258,-1 11-129,-3 2-129,-1 3-258,8 12 129,2 3 0,4-3 0,5 6-258,7 2 258,4-3-129,0 0 0,-1-3 0,-5 0 0,-5-4-258,-5 6-387,-13-12-4257,1 5-387,-8-4-258,1 0-645</inkml:trace>
  <inkml:trace contextRef="#ctx0" brushRef="#br0" timeOffset="183421.491">10039 14219 9933,'48'-4'5547,"-19"4"-258,-2 2-258,3 10-4257,-6-4 0,1 8-387,-5-3-129,-4 3-129,-3-1 0,-1 9 0,-5 9-129,0 4 258,-5 3-129,-1 2 0,-1 9 129,0 0-129,0-3-129,-3-4 129,-4-7 129,4-7-258,-1-5 0,-2-6 0,-4-7 129,-2-5-129,-7-4-129,-11-3-387,-1 8-2580,-20-8-2064,-2 0-387,-9 0-387,1 7-516</inkml:trace>
  <inkml:trace contextRef="#ctx0" brushRef="#br0" timeOffset="184325.5428">6875 15534 11868,'42'24'5805,"-18"-20"-387,9 11-1032,-2-15-3870,7-1 129,1-8-129,4 0-129,7-9 0,7 4 0,9-3-129,8 12 129,8-4-258,2 6 129,5 1-129,4 0 0,1 2 129,3 0-258,-2 0 129,4 0-129,-2-8 129,-1-4 0,-1-1 0,-1-1 0,-1 5-258,-1 1 258,-1-4-129,-4 0 129,-2 5-129,1 0 0,-2-2 0,-1-3 130,-1-7-130,-3-4 0,-3 1 0,-4 0 0,-1-7 0,-3 3 0,-1-1 0,-2 5 0,-1 2 0,-3 3 0,-5 8 0,-3-1 0,-5 7 0,-10 3 0,-6 0 0,-10 0 0,-7 7-904,-15-7-4385,-12 18-645,-10-7-129,-11 3-387</inkml:trace>
  <inkml:trace contextRef="#ctx0" brushRef="#br0" timeOffset="185081.586">7688 16020 8514,'4'-12'6192,"-4"12"-387,0 0-258,-22-10-2064,9 10-3225,-11 2 0,0 10 0,-2-4 0,0 4-129,1 1-129,2 3 129,5 1 0,3-1 0,1 3 129,4 12-129,1-8 0,0 4 0,3 5 129,1 6-258,1 1 129,3 9 0,-1-4 0,2-6-129,0 8 129,1-5-129,3-7 129,0-8 1,0-6-130,3-8 0,-1 0 0,-6-12 0,12 3 0,-12-3 0,11 10 0,-11-10 0,18 9 0,-5 0 0,4 1 0,7 2 0,2-4 0,3-3 0,1 0 0,1 4 0,-4-4 0,-3-3 0,-5-2 0,-19 0-1420,17-12-4256,-17-5-387,-2 1-258,-11-17-516</inkml:trace>
  <inkml:trace contextRef="#ctx0" brushRef="#br0" timeOffset="185933.6348">7878 16344 9288,'21'-29'6192,"-16"9"-645,-5 20 129,7-15-4128,-7 15-903,0 17-129,-2 10-129,-4 16-129,2 5-129,0 4 258,0 0-387,2-5 387,2-12-258,0-7 0,0-13 0,0-15 0,0-15-129,2-14 0,3-10 0,0-6 0,5 1 0,4 3 0,2-3 0,3 11 0,2 8 0,2 13-129,4 12 129,1 4 0,3 11 0,0 3 129,6 3-129,1-5 0,5-3 129,-2-9-129,0-4 129,-4-18-129,-7-5 0,-9-7-129,-8-3 129,-12 1-129,-4 0 129,-14 7-129,-4 8 0,-9 17 129,5 10-129,1 13 0,7 12 0,8 2 129,9 6-129,7 1 258,14-5-258,11-10 258,7-3-258,4-11 129,1-12 0,0-4-258,-5-13 0,-1-4 0,-9-6-129,-3 0 129,-10-1 129,-4-1 0,-9 5 129,-3 8-129,0 13 129,-21-12 0,5 13 0,-5 10 129,3 3-258,2 9 258,4 4-129,6-6 258,6-1-258,9-1 129,6-10-129,5-5 0,4-4 0,-1-8 0,0-5 129,-3-2-387,1 4 258,-7 1 129,1 3-258,-4 7 258,-2 10-129,0 7 129,-1 3-258,1 6 258,-1 3-516,6 5-1032,-4-19-3483,6 3-645,-1-20 0,7-8-1032</inkml:trace>
  <inkml:trace contextRef="#ctx0" brushRef="#br0" timeOffset="186149.6471">9058 16211 8514,'0'14'5676,"-9"5"-387,-1 8-516,-3 2-3741,7 3-774,-4 1 258,10 4-387,4-6 258,15-7-258,8-12-129,6-9-129,6-3-387,-5-31-903,5 1-3612,-7-15-129,0-9-387,-12-9-387</inkml:trace>
  <inkml:trace contextRef="#ctx0" brushRef="#br0" timeOffset="186312.6564">9312 15797 12384,'11'22'5676,"-7"18"-387,8 27-1548,-3 0-3225,3 9-258,0 0-129,1 2-387,3-11-258,-4-25-2064,8-1-2709,-1-22-258,2-12-258,-7-19-387</inkml:trace>
  <inkml:trace contextRef="#ctx0" brushRef="#br0" timeOffset="186433.6634">9514 16155 8643,'-34'-48'5676,"7"40"-516,0 8-258,-8 5-3999,1 10-903,8 16-4644,-3-7-258,10 10-387,8-5-774</inkml:trace>
  <inkml:trace contextRef="#ctx0" brushRef="#br0" timeOffset="186765.6824">9631 16339 10836,'-6'-26'5160,"-9"25"0,-8-16-903,3 17-3999,-4 0 0,5 9-387,7 8 129,7 6-387,6-1 387,12-3-129,7 0 129,3-8 0,0-5-129,3-6 258,-6-5-129,-5-9 258,-6-6-387,-6 1 258,-3 0-258,-2 1 129,2 18 0,-16-7 0,16 7 0,-9 15-258,9 6 129,0-3-774,8 7-3741,1-7-129,6-3-516,1-10-258</inkml:trace>
  <inkml:trace contextRef="#ctx0" brushRef="#br0" timeOffset="187329.7146">9784 16281 8385,'25'63'5547,"-11"-34"-516,-3-4-387,2-4-4257,-6-11 258,-1 1-645,-6-11 0,12-4 129,-6-9-516,0-8 387,3-2-258,3 2 387,1-4-258,3 4 258,-1 11 0,3 3 129,-3 7-129,3 9 0,-3 6 129,3 3-129,-5 1 129,1-2-129,-1-13 0,2-3 0,-2-12 0,0-11 0,-3-4-258,1-7 129,-1-4-129,0-1 258,-2 2-129,0 5 0,-1 6 129,-1-3-258,-2 6 258,-2-1-258,-2-1 129,0 2-129,-4-3 129,-3 1 0,-3 3 0,-1 8 0,-2 4 258,1 7-129,-1 4 0,3 15 0,4 12 0,4 5 0,2 7 0,5 8 0,8 1-258,3 1 129,5 1 129,-1-7-258,1-4 0,-3-4-645,5 5-2709,-13-22-1419,0-5-516,-10-15-387,0 0-387</inkml:trace>
  <inkml:trace contextRef="#ctx0" brushRef="#br0" timeOffset="187630.7319">10271 16116 8901,'13'4'5805,"-13"-4"-387,-20-4-129,-10-5-3999,-5 6-903,-10-3 0,-5 2-387,2 4-129,-1 0-387,15 13-1419,3-10-3354,17 7 0,14-10-645,3 16-129</inkml:trace>
  <inkml:trace contextRef="#ctx0" brushRef="#br0" timeOffset="187960.7507">10497 16123 9288,'4'-19'5418,"-21"-2"-258,0 13-258,-1 3-4386,-3 4-258,-1 1 0,7 1-258,3 11 0,11 10 129,3-3 0,14 6 129,3 2 0,5 7 129,-2-5-129,-1 2 129,-7-5-129,-7-6-129,-7 3 129,-8-3-645,-8 2-1548,-16-16-3354,-1-2 129,-7-4-903,3-7-129</inkml:trace>
  <inkml:trace contextRef="#ctx0" brushRef="#br0" timeOffset="189189.8209">10581 15675 10191,'43'-13'5805,"-9"13"-516,0-3 0,8 6-4386,-4-2-258,5 11-258,-5 3 0,-3 7-129,-6 1 0,-3 5-129,-3 11 0,-8 2 0,-2 4-129,-2 4 129,-3-5 0,1-3 0,-3 3 0,-2-6 129,-1-9-129,-2 1 0,-1-2-129,-3-6 0,-3-2 258,-8-3-387,-1-1-129,-7-4-387,6 10-3999,-16-14-1161,7 5 129,-5-1-903</inkml:trace>
  <inkml:trace contextRef="#ctx0" brushRef="#br0" timeOffset="190677.9062">11474 15841 8901,'31'9'5676,"-31"-9"-129,23 0-129,-23 0-4128,0 0-129,0 0-387,11 0 0,-11 0-129,0 0-258,0 15-129,0-15 0,0 12 0,0-12 0,0 0-129,-9-1 129,1-16 0,2-6-129,-5-11 129,1-7-128,3-5-130,0-6 0,0-3 0,2-10 0,1 4 0,1-6 0,-1-3 0,1 4 0,-2-5 0,-1-1 0,-1 8 0,0 0 0,1 3 0,-1 2 0,-1 12 0,3 1 0,3 11 0,0 4 0,1 4 0,1 12 0,0 2 0,0 13 0,0-12 0,0 12 0,0 0 0,0 0 0,0 0 0,0 0 0,0 0 0,0 0 0,0 0 0,0 0 0,0 0 0,0 0 0,0 0 0,0 0 0,0 0 0,0 0 0,0 0 0,0 0 0,0 0 0,0 0 0,0 0 0,0 0 0,0 0 0,0 0 0,6 0 0,-6 0 0,0 0 0,0 0 0,0 0 0,0 0 0,0 0 0,0 0 0,0 0 0,0 0 0,0 0 0,0 8 0,-3 7 0,-5 7 0,-4 3 0,0 3 0,-3 9 0,-5 4 0,4 3 0,-3 2 0,-1-5 0,1-5 0,4 1 0,-1-2 0,4-12 0,1-4 0,3-3 0,2-4 0,6-12 0,-7 12 0,7-12 0,0 0 0,0-8 0,0 8 0,1-22 0,3 2 0,1 4 0,3-11 0,-1-2 0,1 0 0,0-5 0,4-4 0,0 3 0,2 0 0,0-5 0,2 9 0,1-3 0,-1 6 0,0 3 0,1 2 0,-3 4 0,0 5 0,-2 3 0,-1-2 0,-11 13 0,19-14 0,-19 14 0,17-5 0,-17 5 0,14-1 0,-14 1 0,0 0 0,14 0 0,-14 0 0,0 0 0,13 6 0,-13-6 0,11 12 0,-11-12 0,19 19 0,-6-7 0,5 8 0,5 5 0,2 0 0,5 10 0,2 0 0,1 11 0,0 1 0,0 1 0,-7-7 0,-5-5 0,-1-5 0,-10-12 0,1-7 0,-11-12 0,0 0 0,0 0 0,0-19-388,0 19-4901,-3-18-774,3 18-258,-15-13-645</inkml:trace>
  <inkml:trace contextRef="#ctx0" brushRef="#br0" timeOffset="191704.9649">6657 17174 11997,'0'0'5547,"-9"24"-129,-3-2-1419,6 26-3096,-9 21-387,2 0 0,-2 8-129,4-2-516,1 29 516,7-12-258,3 8 0,0-14 129,6-21 0,4 4-258,7-2 0,-5-11-1161,-12-56-4128,0 0 0,56 36-774,-56-36-774</inkml:trace>
  <inkml:trace contextRef="#ctx0" brushRef="#br0" timeOffset="192121.9886">7082 17786 8901,'23'-75'5418,"-22"44"-387,-1-4-258,-18 12-3741,2 8-258,-10 5-258,1 20-129,25-10 129,-52 60 0,30 6 0,10-11 387,5 1-258,7-3-258,0-53 0,22 53-129,-22-53 387,42 1-387,-18-43-516,-4 20-387,-1-20 387,-6 16 129,-3-5-129,-2 12 0,-4 4-258,-4 15 129,0 48 1161,0-48-516,5 71 0,-5-71-516,13 77 516,-1-22-774,7-8-387,-19-47-4386,0 0-516,54 2-129,-29-57-387</inkml:trace>
  <inkml:trace contextRef="#ctx0" brushRef="#br0" timeOffset="192389.0039">7383 17449 11997,'10'10'5547,"-9"10"-258,-1-20-516,-7 16-4257,-4 18-387,3-2 0,2-3-129,3-12 129,3 6-129,13 35 129,4-34 258,6-9-129,-23-15-129,47 52 516,-27-33-516,-8 7-516,-12-26 516,0 0 516,-28 56-258,28-56-774,-70 25-516,16-13-4773,54-12 645,-88 2 258,55-28-1161</inkml:trace>
  <inkml:trace contextRef="#ctx0" brushRef="#br0" timeOffset="193449.0647">8016 17606 10449,'16'131'6063,"-12"-39"-516,3-5-258,-4-22-4128,-1-11-1032,-2 4 387,0-58-645,0 60 516,0-60 0,0-48-516,0-8 258,3-16-258,4-11 387,1 13-387,5 10 129,0 5-516,4 8 258,-17 47 0,39-2 774,-15 18-516,-24-16-387,54 93 774,-54-93 258,70 75-129,-33-56-129,1-21-258,0 4-774,-4-21 774,-5-31 258,-10-19-645,-6 18-387,-13-11 129,0 16 0,-15 9 387,-11 19 0,0 18 0,0 16 129,0 56-129,26-72 645,-32 116-258,27-45 129,9 8-258,14-16 0,10 7 0,6-9 0,-34-61 129,85 29-387,-85-29 0,87 0 129,-87 0-129,81-82 645,-48 12-774,-6 17 129,-8-3-129,-2-1-387,-8 2 387,-5 31-129,-4 24 129,-15-17-387,-1 30 903,-2-1-258,18-12 129,-38 55 387,38-55 0,-33 57-258,33-57 0,-11 66 129,11-66-516,5 58 387,-5-58 258,0 0-645,0 0-258,66 21 258,-66-21 129,36-40 0,-36 40-129,28-39 0,-28 39-387,0 0 516,0 0 129,0 0 0,0 0 387,34 68-903,-34-68 129,13 65-903,-13-65-3741,0 0-1032,0 0 0,65 23-258</inkml:trace>
  <inkml:trace contextRef="#ctx0" brushRef="#br0" timeOffset="193705.0793">9079 17583 8256,'4'65'5676,"-4"-65"-774,-8 29 258,-2-10-3870,10-19-774,-20 77 129,20-77-258,-5 71 0,5-71-129,26 70-387,-26-70 129,67 45 0,-67-45-516,88-14-1032,-57-20-2064,9-28-1419,-10-21-645,-10-11 387,-8-17 516</inkml:trace>
  <inkml:trace contextRef="#ctx0" brushRef="#br0" timeOffset="193861.0882">9345 17164 4386,'-16'-107'5418,"11"86"-387,5 21-774,-8 22-1935,17 43-645,-5 5-516,10 20-387,-3 51-516,5-9 387,0-8-129,-2-9-1032,9-16-2193,-7-36-1548,-16-63-387,28 40-774,-13-99-129</inkml:trace>
  <inkml:trace contextRef="#ctx0" brushRef="#br0" timeOffset="193981.0951">9503 17511 8514,'-16'-116'5547,"-4"90"-645,1 24 129,-16 6-3870,5 19-774,-8 6-774,-12 14-4515,11-11 129,6 1-774,13-1-129</inkml:trace>
  <inkml:trace contextRef="#ctx0" brushRef="#br0" timeOffset="194193.1072">9543 17547 9288,'13'147'5547,"-3"-72"-129,-4-3-645,-1-11-5160,5-3-2193,-10-58-2064,21 59-516,-21-59-129,0 0-774</inkml:trace>
  <inkml:trace contextRef="#ctx0" brushRef="#br0" timeOffset="194417.12">9724 17633 7611,'0'27'5676,"0"-27"-903,-2 56 774,2-56-3999,-1 92-645,-1-39-258,2-53 129,6 72-129,-6-72-258,0 0-129,43-2-516,-26-19-129,-4-24-258,-2-18 0,-8 8-258,-3 23-645,-14-7-2322,-5 2-903,-3 7-903,-3-4 387</inkml:trace>
  <inkml:trace contextRef="#ctx0" brushRef="#br0" timeOffset="194733.1381">9906 17586 8901,'28'81'5547,"-28"-81"-774,15 77 645,-15-77-4773,4 59-387,-4-35-129,0-24-258,0-15 129,0-14-129,4-13 129,1 16-516,2-18 387,3 4 0,4 15 258,1 9 129,-15 16 0,33 41 129,-33-41-258,28 55 129,-28-55-1032,7 61-3870,-7-38-129,0-23-774,-16-69 0</inkml:trace>
  <inkml:trace contextRef="#ctx0" brushRef="#br0" timeOffset="195394.1759">10759 17324 10062,'-1'76'5676,"1"-5"-129,1-15 0,-5 19-4515,4-5 129,-5-5-387,-3-11-129,-2-18 0,-1-36-516,0-39-387,1 0 258,2-36-129,7-7-516,1-12 516,5 9-258,10-2-129,6 13 645,7 25 0,2 20-129,2 12 0,-2 17 0,-3 12 0,-6 8 129,-11 11-129,-8 14-129,-6-5-129,-15-12-258,-3 1-903,-17-21-3870,8-7-129,-5-10-645,9-12 0</inkml:trace>
  <inkml:trace contextRef="#ctx0" brushRef="#br0" timeOffset="195905.2051">11005 17112 9933,'16'71'5418,"-10"-30"-387,-5-12-129,2 3-4515,-3-3-129,1-10-129,-1-19-129,15 12 129,0-21-129,5-14 0,1 0 258,8-3-129,-1-4 0,3 3 0,-5 6 0,-2 1 0,-5 11 0,-2 4 0,-5 2-129,-12 3 129,16 0 0,-16 0 0,0 0 0,4 11 129,-4-11 0,0 0 0,0 13 0,0-13 0,0 13 0,0-13-258,9 12 258,-9-12 0,17 17-258,-5-14 0,0 3 129,-12-6 0,18 0-258,-18 0 387,18-9-516,-13-5 129,-2-6 129,-3-1 0,0-7 0,-8 7-129,-4 6 0,-7-7-516,-1 14-129,-16 4-4386,12 4-258,-2 0-387,9 7-387</inkml:trace>
  <inkml:trace contextRef="#ctx0" brushRef="#br0" timeOffset="197249.282">11803 16897 9546,'0'0'5547,"0"8"-258,-7 7-129,-13-8-4386,2 14-258,-7 4-129,3 3 0,3 0-258,6 3 129,10 4-387,5 1 258,15-10 0,8-5 129,7-5-387,3-8 129,2-5-129,1-7 129,-4-18 0,-1-9-129,-7 2 0,-6-4-129,-9-8 387,-2 9-258,-7 1 0,-2 7 129,-1 7 0,1 17-129,-19-9 129,11 21 0,-4 10 0,4 6-129,1 6 129,2 3 0,3 6-129,2-3 258,6 0-129,7-11-129,7-2 0,5-5 258,7-15-129,2-7 0,5-10 0,1-11-129,1-10 129,-5-7-129,-3-3 129,-7-7-258,-5 9 258,-8 6-258,-6-3 129,-7 8-129,-3 11 129,-8 8-129,-4 7 258,-2 8-258,0 7 258,0 4 0,4 9-129,5 4 129,6 6-258,2-1 258,13-2-129,6-8 129,8-5 0,4-4 0,4-4 0,0-13 129,-1-15 0,-3-8 0,-5-8 0,-3-5-129,-6-2 129,-7-2-129,-3-2 129,-4 11-129,-1 3 0,-2 6 0,0 12 0,0 11 0,-12 0 258,5 13-258,-6 11 0,3 7 129,0 6-129,0 3 0,4 2 0,5-1 129,1-2-258,2-1 129,7-13 129,7-11-129,1-14 129,3-10 0,1-13 0,-2-14-129,-1-17 0,0-14 0,-7-2-129,-5-5 129,-3 1 0,-3 3-129,-3 6 129,-4 6 0,-3 14 0,-5 14 0,3 14 129,0 15-258,2 9 129,3 22-129,4 12 129,3 14 0,2 8 0,12 3 129,6-3-129,5 3 0,3-14 0,5-8 0,-1-13-129,3-19 129,-4-12 0,-4-13 0,-7-15-129,0-8 0,-6-7 258,-4 1-258,-4 6 258,-1 4-258,0 14 129,-5 18 0,19 0 0,-8 19 0,5 19 0,-2 6 0,0 13 0,-5-1 258,-3 0-387,-6-7 258,-3-13-129,-10-7 129,-6-12 0,-2-14 129,-3-19-129,3-1 0,3-14 258,8 4-387,10 3 258,4 0-129,13 4 0,8 11-258,6 9-129,3 3-516,10 16-4257,-11-8 258,-3 4-903,-7-7-387</inkml:trace>
  <inkml:trace contextRef="#ctx0" brushRef="#br0" timeOffset="198045.3274">11065 17602 11481,'6'14'6321,"7"81"-903,-8-31 0,-3 5-4773,0 1-129,-2 0-258,0-5-387,5 7-516,-5-72-1548,7 73-3225,-7-73 258,0 0-903,0 0 0</inkml:trace>
  <inkml:trace contextRef="#ctx0" brushRef="#br0" timeOffset="198214.3372">11147 17757 13158,'-55'7'6192,"21"41"-774,34-48 258,-61 66-4773,61-66-516,-58 24-774,58-24-3612,-39 51-1032,39-51-645,3-31-516,13 6-387</inkml:trace>
  <inkml:trace contextRef="#ctx0" brushRef="#br0" timeOffset="198472.3519">11241 17852 12771,'-13'116'5934,"6"-59"-774,7-57 129,-10 61-4386,10-61-774,0 63-258,0-63 258,0 0-129,54 36 0,-54-36 258,57 0-258,-57 0-129,0 0 129,55-58 258,-55 58-258,-14-63-387,14 63-1806,-60-79-2967,22 35-258,-4-4 0,5-1-903</inkml:trace>
  <inkml:trace contextRef="#ctx0" brushRef="#br0" timeOffset="198961.3799">11806 17683 8256,'16'71'6450,"-4"28"-774,-5-43 258,-7-56-2580,1 126-3354,-1-57 387,-6-13-258,3-2-129,3-54-258,0 0 258,-13 53-645,13-53 645,-4-80 516,4 22-258,0-4-258,6-26-258,5 14 258,3 15-129,2 7 387,2 7-387,2 20-129,-4 21 258,-16 4 258,30 58 258,-30-58-387,7 95 129,-7-95-258,-17 89 0,17-89-1419,-46 73-3741,46-73-258,-45-25-387,25-9-645</inkml:trace>
  <inkml:trace contextRef="#ctx0" brushRef="#br0" timeOffset="199397.4049">12040 17701 11481,'4'132'6192,"-4"-67"-1032,0-65 129,5 89-4773,-5-89-129,11 48-129,-11-48-387,0 0 258,51-12-129,-51 12 129,59-58 258,-27 27-387,-32 31-516,61-41 516,-34 21 0,-6-16-387,-3 26-129,-9-12 516,-9 22-258,0 0 645,0 0 129,0 0-258,0 0 0,-2 73 0,2-73 387,1 61-129,-1-61-258,26 62 129,-26-62-258,0 0-129,66-5 387,-66 5 0,37-44-516,-28 15-129,-8 5 0,-4-2-903,-17-12-387,2 15-3612,-12-3-645,30 26-258,-52-16-387</inkml:trace>
  <inkml:trace contextRef="#ctx0" brushRef="#br0" timeOffset="199892.4332">12733 17766 10191,'0'12'5805,"-17"37"-516,17-49 387,-19 49-4902,19-49-645,-19 101 516,19-101-387,-5 85 0,5-85-387,13 57 129,-13-57-258,0 0 129,63-16 258,-63 16-129,49-93 129,-29 38-387,-4-26 258,-10-18-129,-2 5 0,-4-5 129,-8 15-129,-5-3 0,-1 17-129,1 1 387,2 41 0,11 28-129,-12 11 129,12 31-258,4 21 258,8 14-129,3 13 387,3 19 258,4 0-387,-1 0 0,0-18-516,0-16 387,-10-20-2580,-11-55-2580,31 73-387,-31-73-903,0 0 0</inkml:trace>
  <inkml:trace contextRef="#ctx0" brushRef="#br0" timeOffset="200241.4532">13096 17691 10449,'9'114'5547,"-9"-114"-645,6 78 387,-6-78-4515,23 87-774,-23-87 516,28 70-387,-28-70 0,0 0-129,64 12 258,-64-12-258,38-58-516,-24 14 645,-3 4-645,-4-6 129,-7 46 129,5-49 258,-5 49-516,0 0 387,0 0 258,0 54 129,0-54 129,7 79-258,-7-79-387,14 94-2967,-14-94-1032,0 0-1161,53 24-129,-35-44-258</inkml:trace>
  <inkml:trace contextRef="#ctx0" brushRef="#br0" timeOffset="200652.4767">13507 17676 9933,'9'18'5289,"2"16"-129,-11-34-387,0 0-4386,0 53 387,0-53-645,-2 67 129,2-67-129,-2 86 0,2-86 0,10 63 516,-10-63 0,0 0-1032,57-32 387,-34-18-129,-2 3 0,-2-38 0,-2-10 129,-6-20-516,-5 1 0,-5 3 516,-1 21-387,-2 11 387,-4-2 129,0 37 0,3 20-258,3 24 387,0 30-129,3 35-129,9 20 258,3 9-258,2 10 387,2 10-387,1 0 129,1-4-774,-10-15-4257,4-37 129,-15-58-645,26 39-516</inkml:trace>
  <inkml:trace contextRef="#ctx0" brushRef="#br0" timeOffset="200819.4861">13837 17337 8643,'-31'-24'5676,"4"24"-516,1 6-387,-10 6-4386,-1-1-258,-1 9-774,-9-3-3225,15 12-774,4-1-903,12-15 129</inkml:trace>
  <inkml:trace contextRef="#ctx0" brushRef="#br0" timeOffset="201173.5065">14109 17340 8643,'0'22'5805,"-10"-5"-645,-12 8-387,-8 1-4386,-4 1-258,-1-8 129,5 8 0,7 11-258,11-21 258,11 39-129,8-22 774,12-13-516,7 4 0,3 30 0,-29-55 129,52 49 129,-52-49 0,0 0 0,22 63-645,-22-63 129,-39 60-903,39-60-3999,-81 32-774,81-32 0,-96 12-1290</inkml:trace>
  <inkml:trace contextRef="#ctx0" brushRef="#br0" timeOffset="211457.0946">13238 14896 9804,'-22'-29'5676,"2"25"-258,3 13-258,-10 15-4386,3 16-258,-8 6 129,7 14-258,0 11-129,10 7 129,10 1-129,5-5 129,13-6-258,15-1 0,9-12 0,9-10-129,6-21 129,7-11-258,2-14 258,2-19-129,-4-17 129,-6-17 129,-13-13 0,-10-12-129,-14-7-129,-14-3 258,-13 4-129,-14 10-129,-9 7 0,-9 14-258,-3 23-258,-4 16-129,6 35-774,-7 14-4128,12 19-258,4 5-258,10 12-387</inkml:trace>
  <inkml:trace contextRef="#ctx0" brushRef="#br0" timeOffset="211707.109">13241 15279 8385,'14'7'6063,"-7"15"-258,2 3-258,2 24-2580,1-5-2580,0 5-129,1 4-129,4 2-129,2 3-129,5-5-129,4-3-645,-5-25-2193,7 12-2580,-5-16-258,1-7-258,-6-11-516</inkml:trace>
  <inkml:trace contextRef="#ctx0" brushRef="#br0" timeOffset="212529.156">14099 15598 6837,'26'61'6192,"-10"-25"-516,-7-16-258,9 10-3999,-15-19-387,-3-11-387,12 10 129,-12-10-387,0-22 129,0-7-258,0-10 129,-1-12 0,-6-12 0,2-8 129,-1-15-258,-2 1 129,2-2-258,-2 5 129,1 6-129,1 6 0,0 12-129,1 12 0,1 15 0,2 6 0,-1 9 0,1 5 0,2 11 0,-4-12-129,4 12 129,0 0 0,0 0 0,-10 0 0,10 0 0,0 0 0,-18 12 129,8-1-129,-1 1 0,-2 2 0,0 11-129,-2-1 258,1-4-129,0 4 0,1-3-129,2 1 258,2-6-129,9-16 0,-10 12 129,10-12-258,0 0 129,-1-14 129,2-8-129,8-6 0,1-3 129,4-3-129,3-1 129,2-2 0,0 2 1,0 6-130,0 4 0,-2 9 0,0 5 0,-1 10 0,-1 1 0,2 10 0,0 12 0,4 4 0,0 10 0,0-1 0,1 3 0,-2-6 0,-2-2-130,-4-10-128,-2-5-516,-12-15-2322,4-12-2838,-4-5-129,-6-7-387,-4-6-645</inkml:trace>
  <inkml:trace contextRef="#ctx0" brushRef="#br0" timeOffset="214749.283">14540 16015 7998,'-50'101'258,"34"-67"-129,8-19-129,8-15-6450</inkml:trace>
  <inkml:trace contextRef="#ctx0" brushRef="#br0" timeOffset="219769.5701">7307 6302 9546,'67'-13'6063,"-42"13"-774,-10 0 258,-15 0-4773,-11 15-129,-29 0-129,-29-8-129,-27 2 0,-25-3-129,-22-4 0,-18 2 0,-16-4 0,-5-5 0,3-4 0,8 0-129,20 2 0,14-3 0,14 3-129,18-4 0,18 2 129,19 4-258,14 0 387,13 3-258,8 2 0,7 0 0,10 1 129,16-1-129,-15 14 0,15-14 0,0 17 0,0-17 0,18 16 0,-6-12 129,-1-4-129,1-3-129,-2-19 258,-4-7-258,-6-14 129,-2-19 0,-10-10-129,-7-16 129,-2-10 0,-7-9 0,-2-6 0,1-6 0,2-2 129,4-1-129,3 7 0,6 5 129,7 11-129,3 10 129,4 10 0,4 13-129,4 16 129,2 13-129,3 8 129,0 12-129,1 5 0,-2 7 0,1 3 0,-1 2 0,1 0 0,2 0 0,1 0 0,7-5 129,4-2-129,7-3 0,8 0 0,11-6 0,11 3 129,14-3-129,11 0-129,14 4 129,10 2 0,4 2 129,7 5-129,2 3 0,1 3 0,3 5 0,-2 1 0,-6 1-129,-4 2 129,-5 3 0,-4 0-129,-8 0 129,-8-3 0,-10 3 0,-11-1-258,-11-4 258,-7 1 129,-12-3-129,-3 0 0,-8-1 0,-1 0 0,-3 0 0,0 1 0,-3 4 0,0 0-129,0 5 129,-1 0-129,-5 4 129,-2-1-258,-8 4 129,-3 5 129,-4 0 0,-1 13-129,-3 11-129,-1 5 258,0 16-129,2 13 129,2 12 0,1 12-129,7 14 0,4-2 0,0 0 258,-2-4-258,0-6 258,-7-14-258,-3-11 0,-3-18 129,-10-19-129,-3-12 0,-1-13-129,0-10-258,3-4-129,-3-12-774,17 0-3870,-12 0-387,12 0-258,0 0-387</inkml:trace>
  <inkml:trace contextRef="#ctx0" brushRef="#br0" timeOffset="243941.9527">14540 15756 7353,'14'-8'5934,"9"1"-387,-23 7-129,14 28-4128,-15-6-387,-6 13 129,-9 4-387,0 5-129,-8 5-258,-2 1 258,-1-4-258,-1-10 0,7-4-129,1-11-258,6-4 0,1-10-258,13-7-516,-17 0-4644,17 0-129,0-6-645,0 6-387</inkml:trace>
  <inkml:trace contextRef="#ctx0" brushRef="#br0" timeOffset="266216.2267">15370 14693 8643,'19'9'6450,"-15"18"-774,0 17 0,-4 7-3741,0 13-1419,-7 10 0,2 6-258,-2 7 0,-1-3-258,1-2 0,0-6-129,4-6 0,0-13-387,3-8-903,0-21-3999,5-9-387,-5-19-387,20 0-516</inkml:trace>
  <inkml:trace contextRef="#ctx0" brushRef="#br0" timeOffset="266556.2461">15509 15170 10449,'32'6'6192,"-12"17"-387,-10 3-258,16 8-5031,-14 10-129,-4 3-258,-4 3 0,1-1-129,-1-6 0,-3-5-129,6-9 258,0-14-258,-7-15 258,25-12 0,-9-17-129,3-9 258,0 2-258,2-3 258,-2 2-129,-2 13 129,1 10-129,-2 13 0,1 11 0,0 13-258,-1 8 387,-1 6-645,4 5 0,-5-16-774,10 1-4386,-8-16-387,7-10-129,-3-11-387</inkml:trace>
  <inkml:trace contextRef="#ctx0" brushRef="#br0" timeOffset="266976.2702">16286 14790 7482,'15'-60'5805,"-10"45"-258,-5 15-258,-7 0-3999,-11 12-516,3 20-129,-9 15-258,6 17 129,-1 6-129,8 3-129,8 4 0,5 3-129,18-5 0,11-5 129,13-14-129,10-12-258,6-10 258,3-13 0,1-14-129,-5-9 129,-3-20 0,-12-12-129,-10-11 0,-14-9 0,-14-9 0,-8-4-129,-19 2 0,-6 9-129,-12 7-129,-8 11 0,-1 22-258,-7 8-516,16 32-2709,-10 9-1548,15 17-387,1 1-387</inkml:trace>
  <inkml:trace contextRef="#ctx0" brushRef="#br0" timeOffset="267216.2839">16405 15272 10836,'16'16'5934,"-12"12"-258,9 13-387,-8 6-4902,9 7-129,-2 1-258,1 4-129,3-6-129,-3-12-645,14-2-4515,-11-19 258,2-8-645,-5-14-516</inkml:trace>
  <inkml:trace contextRef="#ctx0" brushRef="#br0" timeOffset="268028.3303">17269 15259 7740,'14'78'6063,"-10"-42"-516,3-2-129,-5-12-3225,4 6-1419,-6-12 0,0-5-387,0-11 0,0 0 0,-8-21-129,4-6 129,-2-11-129,2-9 129,-5-20 0,5-6 0,-3-8-129,2 1-129,0-1 0,-1 9-129,2 9 0,-1 5 0,2 18-129,-1 12 129,2 10 0,2 18 0,0 0-129,-16 8 129,8 13 0,0 3 0,-2 5-129,-1-1 258,0 1-258,3-3 129,-1-6 0,3-8 129,6-12-129,0 0 0,0-7 0,8-14 129,5-8-258,1-11 258,4 0-129,-1-3 0,2-2 129,0 8-129,-5 8 129,0 5-129,-1 10 0,-3 14 0,2 5 0,0 19 0,1 8-129,0 6 129,2 0 0,0 4 0,3 0 0,-4-7-129,0-6-258,-5-14-516,9 3-4515,-18-18-258,8 25-258,-8-25-645</inkml:trace>
  <inkml:trace contextRef="#ctx0" brushRef="#br0" timeOffset="268289.3453">17631 15481 11868,'21'101'5934,"-19"-43"-258,3 9-129,-5-13-5160,-7-2-516,-6 1-903,-17-20-4128,10-12-387,-2-15-258,8-7-903</inkml:trace>
  <inkml:trace contextRef="#ctx0" brushRef="#br0" timeOffset="268901.3803">18402 15104 13416,'23'-4'6063,"-23"4"-258,0 0-129,1 7-5031,-8 3 0,-18-4-258,-4 4-257,-5-2-130,-5 3 0,-1-1 0,6-4 0,-1-4 0,8-2 0,5 0 0,4 0 0,6 0 0,12 0 0,-10-4 0,10 4 0,0 0 0,0 0 0,6-2-5032,-6 2-1031,14-9-129,-14 9-387</inkml:trace>
  <inkml:trace contextRef="#ctx0" brushRef="#br0" timeOffset="269836.4338">18881 14623 8127,'7'-26'5934,"-7"12"-645,0 14 129,-4-15-3999,4 15-387,-20 4-258,9 23-258,-6 2-129,4 13-129,0 11 0,6 4 0,5 4-129,2-2 129,12-9-129,11-14 129,3-14-129,6-14 0,3-12 0,0-18-129,-3-20 129,-4-9-129,-7-5 0,-11-8 0,-10 4 0,-5-2-129,-15 18-129,-8 8-258,1 31-1935,-7-4-3096,8 16 0,-2 16-645,12 11-129</inkml:trace>
  <inkml:trace contextRef="#ctx0" brushRef="#br0" timeOffset="270014.4439">19233 14895 12900,'50'50'6063,"-33"-30"-645,-17-20-387,0 0-5934,1-12-4257,-11-8-387,2-2-258,-5-14-903</inkml:trace>
  <inkml:trace contextRef="#ctx0" brushRef="#br0" timeOffset="270399.466">19395 14566 10191,'18'2'5805,"-3"-5"-258,-3-9-129,10 4-4386,-3-4-387,8 5-258,0 1-129,5 6-129,-4 6-129,0 11 129,-7 12-258,-5 8 129,-9 6-129,-7 1 129,-5 6-129,-13-1 129,-4-9 0,-4-5 0,0-13-129,0-10 387,7-8-258,5-4 129,9-11 0,5-7-129,8 5 129,9-2 129,9 3-258,7 5 0,3 5-129,3 2-129,1 4-258,-8-4-1161,2 0-3741,-10-2-258,0-5-258,-9-17-516</inkml:trace>
  <inkml:trace contextRef="#ctx0" brushRef="#br0" timeOffset="270724.4846">20003 14442 10191,'29'-3'5934,"-29"3"-516,0 0 0,-10-8-4644,-8 7-387,-7-3-129,-1 4-129,-3 0 0,3 5-129,9 11 129,6 8 0,11 2 0,5 3 129,14 4-129,8 7 0,1-2 0,6-2 0,-5-5-129,0-1 0,-12-3-129,-4 0 0,-13-6 129,-16-5 0,-11 2-258,-11-2 129,-3 5-645,-18-11-3999,11 7-645,0-15 0,13 5-1032</inkml:trace>
  <inkml:trace contextRef="#ctx0" brushRef="#br0" timeOffset="271271.5158">19339 14609 8643,'14'-9'5676,"-14"9"-387,-7-4-258,2 10-4128,5-6-645,-11 14 129,9 0-129,2 3-129,11-3 129,5 2-129,3 1 129,2-4 0,-2-5-129,-1-3 0,-18-5 0,0 0-129,0-9 0,-20-8-774,-3 2-4257,-17-2-258,2 5-387,-6-2-516</inkml:trace>
  <inkml:trace contextRef="#ctx0" brushRef="#br0" timeOffset="271931.5536">19373 14654 10449,'0'-12'5676,"0"12"-516,-2 11 129,-17 0-4773,13 7-387,-1 0-129,0 2 129,1 3-129,6-2 258,0-8-129,9-7 0,9-6 0,3-5 129,1-12-129,1-7-129,-2 1-258,-7-8 0,-2 7-258,-12-7-903,-6 11-3870,-13 2 0,-1 10-516,-7 1-387</inkml:trace>
  <inkml:trace contextRef="#ctx0" brushRef="#br0" timeOffset="273264.6298">20167 14365 10062,'-2'14'5934,"10"-7"-387,3-7-129,21 2-4515,-13-2-387,6-11-258,1 6 0,2-2-129,1 4-129,3 0 0,-2 3-129,-1 5 129,-6 10-129,-2 14 129,-6 2-129,-5 6 129,-4 3-129,-6 5 0,0 2-258,-10-5-129,1 2-774,-9-15-3999,14-1-129,-4-17-516,8-11-129</inkml:trace>
  <inkml:trace contextRef="#ctx0" brushRef="#br0" timeOffset="273399.6376">20546 14604 8256,'2'-15'5547,"-11"5"-258,-7 10-645,-3 5-4128,-7 3-903,-14-4-4128,9 7-645,-1-4-129,6 2-516</inkml:trace>
  <inkml:trace contextRef="#ctx0" brushRef="#br0" timeOffset="273767.6585">20606 14371 8385,'6'51'5934,"7"-14"-387,-2-4-129,14 4-4128,-12-8-258,4-8-387,-3-9-129,1-7-129,0-17-258,1-9 0,-6-17 0,4-8-258,-3-7 0,-4 1-258,1 2-258,-8-4-645,1 23-4128,-4 4 0,3 27-645,-22-3-129</inkml:trace>
  <inkml:trace contextRef="#ctx0" brushRef="#br0" timeOffset="274171.6816">20589 14896 9159,'-46'66'6063,"-7"-27"-516,-28-3 0,-11 4-4902,-30-10-129,-9 1 0,-6-3-129,5-1 0,6-7-129,18 3 0,18-6 0,24-4 0,14 4-129,13-5 0,11 0-129,11-2-129,17-10-645,-24 0-2064,24 0-2709,0 0-129,9-5-774,-9 5-258</inkml:trace>
  <inkml:trace contextRef="#ctx0" brushRef="#br0" timeOffset="274503.7007">19527 15415 11094,'30'64'5934,"-20"-38"-387,4 5-258,-11-5-4773,4-4-387,-3-8 0,-4-14 0,12 6 0,0-9-129,5-10 0,3-5 129,3-5-129,3-3 129,2 3 129,-2 1-129,1 12-129,-2 9 129,-2 2-129,0 17 129,-2 6-258,-1 7 129,2 1-516,-6-9-903,8-1-4128,-5-18 0,6-4-774,-4-22-516</inkml:trace>
  <inkml:trace contextRef="#ctx0" brushRef="#br0" timeOffset="275027.7307">21013 14582 6708,'19'50'5676,"-12"-3"0,-7 15-516,0 21-2064,-3-3-2838,-4-5-258,-2 0-387,-5-21-1548,8-1-3096,5-18-258,4-18-516,-3-17-516</inkml:trace>
  <inkml:trace contextRef="#ctx0" brushRef="#br0" timeOffset="275327.7477">21161 14846 10449,'12'101'6063,"-7"-44"-645,3 4-258,-6-11-4773,0-10-258,-2-11 0,0-16-258,0-13 129,0 0 0,15-21 0,-4-8-129,5-1 129,0-4-129,2 2 258,0 4 0,-1 13-129,-1 15 129,-5 4 0,-2 21-129,-2 4 0,-2 2 0,-2 7-387,-3-12-1290,2 0-3612,-2-26-129,0 0-645,14-19-387</inkml:trace>
  <inkml:trace contextRef="#ctx0" brushRef="#br0" timeOffset="275679.768">21639 14648 10965,'2'13'5805,"-4"5"-387,-15 5-387,3 11-4773,0 6 0,0 9-258,6 6 0,7 1 0,4-5 0,17-6-129,8-15 258,8-12 0,1-18 0,0-18-129,-5-21 129,-6-18 0,-11-9-129,-10-12 129,-11 0-258,-20 1-258,-8 17-387,-18 1-3225,2 28-1290,-1 16-516,7 22-258</inkml:trace>
  <inkml:trace contextRef="#ctx0" brushRef="#br0" timeOffset="275951.7835">21700 14794 6708,'0'0'6063,"6"25"-387,1 11-516,8 20-3225,-2-5-903,6 12-258,-3-9-387,2-3 0,-2-6-387,-4-19-387,2-2-2193,-14-24-2838,9-25-258,-9-16-387,-6-6-774</inkml:trace>
  <inkml:trace contextRef="#ctx0" brushRef="#br0" timeOffset="276423.8105">22299 14163 13545,'46'-9'5934,"-28"10"-129,5 28-1806,-10-4-3483,-2 7-129,-9 13-129,-2 14 0,0 3-258,0 11 129,-2 13-129,0 2-129,2 7 129,2-1 0,2-7 0,2-6-258,1-4-258,-3-25-645,11-5-4128,-11-23-387,6-17-387,-4-13-516</inkml:trace>
  <inkml:trace contextRef="#ctx0" brushRef="#br0" timeOffset="276723.8276">22606 14952 9288,'15'10'5934,"3"11"-516,-18-10-129,1 20-4386,-5-10-516,-6 2 0,-8 9-129,4 8 0,-5 2-129,3-3 258,2 1-129,1-3 0,-1-7 0,2-5 0,-7-13 0,-2-12-129,-7-14 0,-4-18 0,-5-9-129,-1-8 0,2-4-129,-1 1-129,11 7-387,1-2-1290,13 27-3741,12 20 129,0 0-516,-5 7-516</inkml:trace>
  <inkml:trace contextRef="#ctx0" brushRef="#br0" timeOffset="278721.942">22823 15259 12255,'23'59'5934,"-20"-18"-129,4 12-387,-7 0-5031,-5-2-258,-12-5-387,-5-7-516,7-3-4515,-7-17-258,5-1-516,3-11-387</inkml:trace>
  <inkml:trace contextRef="#ctx0" brushRef="#br0" timeOffset="279283.9741">23266 14291 11223,'28'47'5934,"-18"6"-516,-10 10-129,0 0-4773,-5 20-258,-8 4 129,-6-3-258,3-2 129,2-6-129,3-11 258,4-15 129,7-3-258,3-20 0,12-9-129,5-7 0,3-10 0,8-6-129,-2-4 129,2-1-387,-1 1 258,0-1-387,-9-7-129,1 7-516,-22-9-4386,0 19-387,0-22-129,-9 10-645</inkml:trace>
  <inkml:trace contextRef="#ctx0" brushRef="#br0" timeOffset="279464.9845">23163 14812 11739,'33'13'5676,"-15"-13"-129,7 0-516,1-17-5031,-6-8-516,4 3-1419,-13-17-3354,3 6-258,-8-8-258,0 9-516</inkml:trace>
  <inkml:trace contextRef="#ctx0" brushRef="#br0" timeOffset="279619.9933">23230 14402 8643,'40'-31'5934,"-5"19"-258,0-14-258,11 2-3354,-4-7-1935,-3-10-516,4 8-4773,-18-1-129,-2 10-645,-11 3-258</inkml:trace>
  <inkml:trace contextRef="#ctx0" brushRef="#br0" timeOffset="280400.038">23636 14984 7740,'11'2'5547,"-11"-2"-258,0 0-645,-11 8-3741,-9 2-645,1 11 129,-4 5-258,1 10 129,5-1-129,4 8 0,10 0 129,3 3 0,14-12 0,5-2 129,7-12-258,5-11 0,2-8 0,2-2 0,-1-19-129,-2-8 0,-6-2 0,-4-7 0,-6 0 0,-6 1-129,-7 0 258,-3 11-258,-5 13 0,-6 7 0,-2 8 129,-3 11-129,0 12 129,3 11 129,2 1-258,5 4 258,6-6-129,1-7 0,12-3 0,7-6 0,9-13 0,6-7 0,6-3-129,1-18 129,2-4 0,2-8 129,-6-12 0,-3-5-258,-5 1 129,-10-4-129,-4 2 129,-7 6-258,-6 12 258,-5 16-129,0 17-129,-15 4 387,0 21-129,-2 13 0,0 7 0,1 4 129,6 1 0,3-3 0,7-1 0,7-7-129,12-7 129,5-9-129,7-13 0,2-8-129,0-2-516,-5-26-1290,1 4-2838,-10-13-387,-6 0-516,-9-9-258</inkml:trace>
  <inkml:trace contextRef="#ctx0" brushRef="#br0" timeOffset="281004.0725">24214 15341 8127,'24'16'5418,"-12"-16"-129,5-8-516,-6-24-3354,6-3-645,-4-21-258,2-8-129,-6-8 0,-2 2-387,-5 2 129,-2 8-129,-1 13 129,-7 17-258,-3 19 129,-5 13-129,6 22 258,0 18-129,8 12 129,2 8 0,1 2-258,10-1 129,9-6-258,0-13-387,14-7-4386,-7-24-129,5-12-258,-5-18-516</inkml:trace>
  <inkml:trace contextRef="#ctx0" brushRef="#br0" timeOffset="281251.0866">24616 14180 10449,'30'74'6192,"-20"-21"-774,-1 17-129,-2 7-4644,-3 12 0,-4-3-129,0 3-129,0-6-258,-3 0-129,3-2 0,-1-15-129,1-7-774,-9-20-4128,9-6-516,0-18-129,0-15-645</inkml:trace>
  <inkml:trace contextRef="#ctx0" brushRef="#br0" timeOffset="281512.1016">24937 14847 10191,'5'69'5805,"-10"-27"-516,-4 11-258,-11-4-4515,1 4-129,-6-1-129,2-4 129,-2-4-129,5-7 129,-1-14-129,1-11 0,-3-11 0,-3-6-129,-4-19 129,-4-7-258,-4-5-129,-6-4-645,8 18-3354,-10-7-1290,9 15-387,-1 2-387</inkml:trace>
  <inkml:trace contextRef="#ctx0" brushRef="#br0" timeOffset="282364.1503">17555 16708 14190,'-17'36'5934,"4"15"-387,-14-3-258,0 19-5160,-11 11 129,-7 5-129,-1 5-387,-1-20-129,8-8-645,-7-28-2967,22-18-1548,0-21-129,15-20-516</inkml:trace>
  <inkml:trace contextRef="#ctx0" brushRef="#br0" timeOffset="282596.1636">17139 16683 11739,'-11'-50'5676,"11"50"-129,-2 20-1290,1 5-2967,8 28-258,3 3-387,11 13 0,4 10-258,10 6-129,4 1 0,7 6 0,1-5-258,3-3 258,-5-16-129,-3-6-129,-8 3-516,-14-34-774,-2-3-3999,-18-28-387,0-21-129,-5-27-1032</inkml:trace>
  <inkml:trace contextRef="#ctx0" brushRef="#br0" timeOffset="282833.177">17722 17025 12126,'16'13'6063,"-27"-1"-258,-27-10-258,-5 8-4902,-24-7-258,-13 1 0,-12 1 0,-1 4-258,3 6-129,8 0-516,17 9-387,4-9-3612,28-1-1032,9-11-387,24-3-387</inkml:trace>
  <inkml:trace contextRef="#ctx0" brushRef="#br0" timeOffset="283084.1915">17257 16408 11223,'21'36'5805,"-19"6"-129,5 31-129,-7 9-4644,1 19-129,-1 17-387,5 10 0,-4 7-129,3-7 258,1-9-387,0-20-387,4-17-645,-9-39-4515,8-25-129,-6-28-387,3-31-387</inkml:trace>
  <inkml:trace contextRef="#ctx0" brushRef="#br0" timeOffset="284443.2692">18097 16770 12513,'12'-22'5676,"-12"7"-258,0 15-258,-8-19-4902,-7 6 129,-4 11-258,-7 2 0,3 15-129,-5 15 0,8 7-129,1 9 129,8 8 0,7-4-129,4-9 258,4-2-129,11-14 0,4-16 0,0-9 0,2-15-129,-2-13 258,-3-7-258,-3-5 0,-1-4 129,-5 3 0,-2 3 0,-4 8 129,1 17-129,1 1 129,-3 12-258,0 0 258,15 18-129,-7-6 0,3 7 129,-1-11-129,2 0 0,2-2 0,-2-6 0,4-7 0,-3-15 129,2 5-129,-1-7 129,2 3-129,-1 0 129,0-2-129,-1 8 0,3 3 129,-1 12 0,1 0-129,1 15 129,-1 11-129,-3 6 0,-3 7-129,-5 5 129,-6-1 0,-2 1 0,-12-1-129,-2-12 258,-8-11-258,2-13 129,-3-7 129,4-3-129,3-14 129,4-2-129,8-7 129,3 7 0,3 1 0,12 8 129,4 6-129,8 4-129,3 2 129,7 8-129,2 7-129,4-2 129,-1-1 0,-1-7-258,0-7-258,-10-10-645,5-7-4128,-20-18-258,-3 0-516,-10-17-387</inkml:trace>
  <inkml:trace contextRef="#ctx0" brushRef="#br0" timeOffset="286043.3606">18968 16465 6966,'4'43'6321,"1"-13"-645,-5 3 129,2 17-2838,-2-5-2322,0 5 0,-4-9-258,3-3 0,-4-14-387,3 2 258,2-26-258,0 0 0,0-17 129,0-9-129,5-14 0,2-2-129,1 1 258,1-2-129,5 8 0,2 13 0,2 7-129,5 15 129,0 12 129,8 10-129,3 1 0,3 0 0,2 0 129,-3-8-129,-2-10 0,-2-7 0,-7-18-129,-9-9 0,-10-9 0,-6 0 0,-11 3-129,-9 0 129,-5 12-129,-5 5 129,1 18 0,4 11 0,7 11 258,7 10-129,11 10 0,8 7 129,13-4-129,11-3 129,8-5-129,4-1 0,6-16-129,-3-6 0,2-14 0,-5-10-129,-3-13 129,-6-5-129,-8-9 0,-10-6 0,-5 9 258,-10-7-129,-2 14 129,-10 8 129,-8 8 0,-2 8 0,-2 7-129,2 14 258,1 6-129,5 5 0,3-6-129,6 10 129,5-9-129,2-6 258,10-10-258,0-3 0,5-6 0,2-8-129,-1-3 129,-2-5 0,2 3-129,-6 2 0,-12 12 129,18-13 0,-18 13 0,8 13 129,-6 1-129,-2 7 0,1 2 0,0 3-129,9-2-774,-10-24-3354,12 18-1161,0-18-129,10 0-774</inkml:trace>
  <inkml:trace contextRef="#ctx0" brushRef="#br0" timeOffset="286443.3836">19938 16520 9159,'-8'18'5676,"-1"-7"-387,-7 1 0,3 13-4773,-3 4-258,7 4 0,2 2-129,7 1 0,5-10-258,12 11 0,9-13-129,8-22-129,7-4-258,-6-22-387,9-8-258,-16-26-1032,11 7-258,-23-34 258,10 8 645,-20-10 516,1 7 516,-5 6 774,-2 9 903,4 23 1419,-7 1-129,3 41 0,0 0-645,8 25-516,-8 18-387,6 21-129,-4 9-387,1 5-258,-1 6 0,1-3 0,0-7-258,-3-16-774,13-7-3483,-11-20-516,7-16-516,-9-15 0</inkml:trace>
  <inkml:trace contextRef="#ctx0" brushRef="#br0" timeOffset="286580.3915">20261 16467 7482,'-19'-69'5934,"4"66"-645,-13-1-129,8 12-3999,-13 5-774,-4 1-774,12 12-4257,-10-8-387,16 8-774,8-18-129</inkml:trace>
  <inkml:trace contextRef="#ctx0" brushRef="#br0" timeOffset="286759.4017">20440 16408 8256,'0'61'5676,"0"-32"-645,-2-3-1290,2 10-8385,-2-12-129,3 1-774,6-13 0</inkml:trace>
  <inkml:trace contextRef="#ctx0" brushRef="#br0" timeOffset="287008.4159">20579 16472 10449,'0'0'5547,"0"5"-258,-1 8-645,1-13-4386,-7 16-129,7-16-129,-1 14-129,1-14 129,10 18-129,6-12 0,0-3 129,2-3-129,-2-10 0,-4 3 0,-9-10 0,-3 0-516,-21-18-2451,1 12-1806,-13 0-645,3 4-387</inkml:trace>
  <inkml:trace contextRef="#ctx0" brushRef="#br0" timeOffset="287435.4404">20793 16367 7482,'28'77'5676,"-18"-40"-387,3 9-258,-6-14-4257,4-2-387,-4-10-258,-7-20-258,18 0 129,-11-14-387,1-10 387,2-7-129,2 2 0,1 2 387,0 5-129,-1 8 258,-12 14-129,23 0 129,-13 14-129,0 20-129,1-4-258,-3-4-516,7 5-645,-15-31-774,17 19 0,-17-35-129,9-1 258,-10-38 516,1 8 387,-10-13 774,-4-3 645,-1 7 903,-10 1-1032,-4 16-3225,-6-5-645,9 14-645</inkml:trace>
  <inkml:trace contextRef="#ctx0" brushRef="#br0" timeOffset="287931.4686">21482 16278 9933,'4'99'5934,"0"-40"-387,6 6-129,-10-4-4644,0 3-387,0-7 0,0-4-258,-1-19-129,-4-5 129,5-29-129,-11-5 129,6-28-129,4-15 0,1-12 129,5-7 0,7-3-129,10-2 129,5 3 0,3 14-129,2 10 0,2 19 0,1 14 129,-3 12-129,-9 10-129,-9 14 0,-12 12 258,-5-2-387,-17 10 0,-14-15-645,1 6-3483,-15-24-1032,8-3-258,-2-14-774</inkml:trace>
  <inkml:trace contextRef="#ctx0" brushRef="#br0" timeOffset="288447.4983">21884 16244 7353,'1'68'5934,"-1"-35"-258,0 9-516,-1-5-2967,1-4-1806,-2-11-258,1-3-129,1-19 0,0 0 0,18-2-129,-2-20 129,3-7-129,6-1 129,2 1 0,0-1 0,-4 3 129,1 11 129,-4 5-129,-4 4-129,-2 7 129,-14 0 0,11 15 0,-9 1 0,0 2 0,-2-1-129,0-3 0,0 5 0,0-4 258,1 2-258,-1-17 129,20 11-129,-7-5 0,2-5 129,1 3 0,1-4-129,3-3-129,-5-9 129,0 3-129,-5-3 258,-5-5-258,-5-3 129,0 1-258,-8-3 258,-6 3 0,-4 8-258,0 7-387,-10-5-3870,11 11-774,1 0-516,10 10-258</inkml:trace>
  <inkml:trace contextRef="#ctx0" brushRef="#br0" timeOffset="289995.5868">22529 16322 9546,'51'-10'5805,"-29"8"-516,-9-4-129,0 6-3999,-13 0-774,-1-12-258,-18 11-129,-1-2 129,-9 3-129,-2 10 0,-4 4 0,7 7 0,1 7 258,7 5-387,14 1 387,6 5-258,6-3 129,17-6-129,9-4 129,6-7-129,4-9-129,4-10 258,4-7 0,-3-17-258,-2-6 129,-7-2 129,-5-2-258,-5-4 258,-5 2-258,-9 7 258,-8 4-387,-5 8 258,-1 6-129,0 11-129,-26-3 258,7 5-258,-4 11 129,0 3-129,0 6 129,2 2 0,3 1 258,6 4-129,8 5 129,4-10-258,4-4 258,12 0 0,5-4 0,2-6-129,8-10-129,-1-2 0,3-20 129,0 0-129,-2 0-129,-4-10-129,-4 2 0,-4-7 129,0 14-129,-9-3 129,-1 10-129,-5 3 129,-4 13-129,0 0 258,0 0-129,0 0 129,-12 10 129,4 7-129,0 7 129,1 4 0,1 0 129,4 1-129,2-3 0,2-3-129,13-6 0,3-7 129,9-10 0,3-6 0,3-10-129,5-9 129,-3-3 0,0-2 129,-3 1-258,-5-3 129,-7 5 0,-6 5 0,-5 6-129,-5 6 129,-4 10 0,-7-2-129,-6 7 129,-4 12-129,-1 5 258,-1 2 0,0 2 0,6 3-258,5 0 387,7 0-387,1-5 258,9-11-129,10-4 0,4-9-129,3-5 258,5-16 129,-2-12-258,-1-7 258,-2-11-129,-4-2 129,-5-11 0,-4 4 129,-5 1-387,-6 2 0,-2 12 0,0 11 0,-6 19-129,6 15 129,-20 15 0,12 16 0,0 18-258,1 8 516,5 1-258,2 5 0,3-3 0,8-6 0,3-10 129,2-15-258,3-15 258,2-14-129,1-1 0,-1-20 129,-1-7-129,0-9 258,-2 0-258,-2 11 129,-1 5-129,0 13 258,-15 8-258,16 8 129,-11 18 0,-5 10-129,0 5 129,-8-3 0,-6-3-129,-3 2 0,-2-10 258,-1-10-258,3-13 129,3-4 129,3-8-129,11-3 129,0-4 129,13-4-129,7 2-129,5 2 0,4 8-129,3 0-387,3 7-774,-12-7-3870,4 6-258,-8-8-129,-4 5-645</inkml:trace>
  <inkml:trace contextRef="#ctx0" brushRef="#br0" timeOffset="290739.6294">19530 17190 11739,'0'0'5676,"12"17"0,-13 12-387,1 22-4515,-7-7-516,-2 19 0,-3 7 0,2-7-129,-2 12 258,4-15 258,1-24-258,7-36-774,0 81 645,6-69 0,-6-12-258,27 24 129,-7-34-387,0 3-129,3 7 258,-23 0 645,50-19-129,-29 6-516,-5-7-129,-1-1-258,-3 8 0,-12-5-2322,0 7-2580,-8-15-516,-3 7-516,-9 0-258</inkml:trace>
  <inkml:trace contextRef="#ctx0" brushRef="#br0" timeOffset="290921.6398">19473 17586 11352,'36'16'6063,"-16"-16"-774,7-10 0,-16-16-4902,11-16-516,-3-9-516,-8 1-2838,2 18-1548,-8-4-645,1 6-129,-6 6-387</inkml:trace>
  <inkml:trace contextRef="#ctx0" brushRef="#br0" timeOffset="291081.6488">19510 17152 12513,'47'-19'5934,"-9"9"-645,-6-10 0,5 3-5418,2 0-774,-18-7-4386,8 9-258,-11-8-516,-2 11-387</inkml:trace>
  <inkml:trace contextRef="#ctx0" brushRef="#br0" timeOffset="292347.7213">19812 17723 8127,'16'0'5289,"-11"-15"129,-5 15-774,0 0-3999,-6 0 0,6 0-516,0 0 516,-46 63-258,46-63 258,-37 90-258,18-30 129,19-60-258,-20 111 129,20-111-129,-1 92 0,1-92-387,13 63 129,-13-63 0,0 0-129,57 44-387,-57-44 387,48-15 129,-48 15-129,0 0 258,68-77-129,-68 77-129,34-85 0,-34 85 516,19-74-387,-19 74 258,0 0-258,8-54-129,-8 54 129,0 0 0,0 0 129,0 0-645,0 0 516,0 0-516,-39 51 516,39-51 0,0 0 0,-14 52-258,14-52 258,0 0 516,-3 66-516,3-66 0,0 0 387,5 61-258,-5-61 0,0 0 387,42 50-387,-42-50-129,52 23 129,-52-23 0,63 4-129,-63-4 129,68-10-258,-68 10 129,65-53 0,-65 53-387,52-87 387,-29 42 0,-6-28-129,-4 2 0,-3 18 129,-2 4 0,-6-11-387,-2 22 903,0 9-645,0 29-129,-16-6 129,6 6 129,10 0-258,0 0 903,-40 81-387,29-33-258,2 1 129,5 1 0,4 22 129,0 4-258,9-13 258,7-5-1032,3-10 774,-19-48 0,51 63 129,-51-63-258,60 0 129,-60 0 129,60-77-258,-34 24 774,-2-20-774,-4-11 0,-4 3-129,-7 22 258,-4-7-387,-2 14 387,-3 24-129,-1 10-258,1 18 258,-17 44 258,4 6-129,3-1 129,-2 25 258,6 2-258,5 4 129,1 0-645,5-14 516,5-5-774,-10-61-4257,48 84-774,-48-84-258,53 0-903</inkml:trace>
  <inkml:trace contextRef="#ctx0" brushRef="#br0" timeOffset="292811.7478">21126 17220 11352,'19'4'5934,"-19"-4"-516,-12 10-129,-14-3-4644,-1 1-516,-10-1-129,-4 0-129,1 6-645,-5-1-2451,17 13-2064,3-12-258,22 6-258,2-1-516</inkml:trace>
  <inkml:trace contextRef="#ctx0" brushRef="#br0" timeOffset="292954.7561">21027 17458 11739,'49'21'5676,"-49"-21"-516,14 12 0,-21-12-4386,-9 2-258,-10-1-387,-5-1-258,-5 1-387,-12 7-3612,13 1-903,-2-1-903,15-1-129</inkml:trace>
  <inkml:trace contextRef="#ctx0" brushRef="#br0" timeOffset="294493.8441">21803 16978 9933,'32'-66'6192,"-15"45"-387,-6-2-258,4-1-3612,-8 0-1161,3 10-129,-10 14-129,0 0-129,1 22-258,-1 9 0,-1 17 129,-5 10-129,0 20 129,1 14-258,2 4 0,-1-8 130,3-7-130,1-12 0,0 6 0,0-3-130,0-35-257,0-37-129,2 28-903,-9-28-3999,7 0-258,0-28-516,6-24-387</inkml:trace>
  <inkml:trace contextRef="#ctx0" brushRef="#br0" timeOffset="294859.865">22052 17217 12384,'16'56'6192,"-13"-32"-645,2 8 0,-9-1-4773,-6-3-387,-5 38-129,-4-10-129,-4 7 129,-4 17 0,-5 7 0,5-4-258,-7 0 387,4-7-129,30-76-128,-60 93-130,60-93 0,-63 42 0,63-42 0,-69-47 0,35-26 0,3-5 0,0-8 0,5 2 0,5-5 0,7 21 0,5 5 0,3 36 0,5 15 0,1 12 0,0 0 0,0 0-1549,9-1-3869,-9 1-774,0 0-129,10-27-903</inkml:trace>
  <inkml:trace contextRef="#ctx0" brushRef="#br0" timeOffset="317444.1567">14236 16344 5805,'28'-47'5934,"-8"36"-258,8 11-129,0 0-2709,7 29-2193,-4 14 0,4 15-258,-3 20 258,0 18-387,-7 9 258,-1 19-129,-11 12 129,-3 0 258,-9 22-129,-2-13-129,-12-10 0,-4-22-129,-6-8-387,-1-33 130,3-14-1550,21-58-3998,0 0-387,-52 30-258,52-30-645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6:53:38.625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4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11-14T17:00:52.227"/>
    </inkml:context>
  </inkml:definitions>
  <inkml:trace contextRef="#ctx0" brushRef="#br0">14249 1013 4128,'0'0'5418,"0"0"-258,0 0 387,0 0-2193,0 0-1677,47 2-645,-47-2-258,0 0-258,0 0 0,70-2-258,-70 2 0,57 2 0,-57-2-516,82 5 645,-32-2-258,5 0 258,7-3-129,3 1-129,6 2-258,4-3 258,3 0-129,6 9 129,3 4 129,1 2 0,-1-1 0,-1-5-129,-8-4 387,-3-8-387,-6-5 129,-12-13-258,-8-15-516,-49 36 0,71-77-1032,-71 77-3612,47-68-258,-47 68-387,0 0-387</inkml:trace>
  <inkml:trace contextRef="#ctx0" brushRef="#br0" timeOffset="2017.1154">8760 1953 6450,'0'13'4902,"4"1"-387,-4-14 129,20 19-3612,-20-19 129,19 0-129,-19 0-516,18-5 129,-11-7-387,3-5 258,-10 17-516,21-19 0,-7 9 129,2 2-129,2 2-129,5-1 516,0 2-387,5 2 0,4-5 129,6 3 129,-3-5-258,5 3 0,4-3 0,-1 2-129,0-1 129,3 4-129,0-5-129,-2 4 258,1 6-129,2-1 0,-4-11 129,4 1 0,-1 5 129,2-8-129,5 1 0,1-6 129,2 1-258,4 5 129,1 13 0,1 0 0,0 0-129,1 7 0,-2-5 129,-1 11 0,-2-5 0,1 0 0,-1-8 0,2 3 0,0 1 129,0-4-129,1-3-129,1 3 258,-1 12-258,1-5 129,2 11 0,-2-2-129,-2-2 129,-1 3-129,-1 5 387,1-9-516,-1-12 516,3 7-129,-4-8-129,-1-3 387,1 3-387,-5-1-129,1 1-774,-13 0-2193,3 7-1677,-8-1-258,2 16-387,-6-10-129</inkml:trace>
  <inkml:trace contextRef="#ctx0" brushRef="#br0" timeOffset="2932.1677">13991 2063 7482,'20'4'4515,"-5"-4"129,2 1-516,-5-2-3354,14-2 129,-7-5-258,9 0-129,-2 1-129,8 5 0,-1-3 0,5 5-129,4 0-129,5 0 0,5 5-129,5-3 258,3 3 0,6-5-129,1 0 129,4 0-129,2-3 129,3 1-129,-1-4 129,2 5-258,2-5 129,3 2 0,-1 4-129,3 0 129,-2 0-129,-2-2 0,1-3-129,-4 0 129,-1-2-129,-5-6 387,4-6-258,-1 2 129,4 2-129,-1 1 129,4-1 129,1-1 0,1 7-387,0 5 129,0-2 0,-1 1 129,4 5-129,-3 0 0,4 0-129,0 7-129,1-2 129,-1 0-258,-1 5 258,-1 4-129,-1-10 129,-1-1 129,1-3 0,-2 4 129,-1-4 0,-2 0 129,-4-6 0,5 1-129,-6 2 129,1 3-387,-3 2 387,5 6-129,-3 0 129,6 6-258,-4-3 0,-7 1 0,-5-4-516,-17-8-129,-10-7-4128,-34-26-129,-18 1-516,-37-10-645</inkml:trace>
  <inkml:trace contextRef="#ctx0" brushRef="#br0" timeOffset="4468.2556">7188 3144 4902,'41'24'3741,"-11"-13"387,-8-11-387,6 0-3612,2-3 258,-2-4 0,6-2 0,-1-3 258,6 2-129,1-3-129,6 4 129,7-7-258,7 9 129,4-5-258,8 7-258,3 2 129,6 3-129,7 0 0,4 3 0,5 8 0,2-4-129,5 2 129,2-2 129,5-3 0,3-4 0,1 0 129,2-1-129,2-6 129,1-1 0,1 3 0,9 1 0,-2 0 0,5 7 0,-3 2 0,6 2-129,-2 3 0,8 5 129,-1-3-129,0 3 129,1-5-258,0-4 129,7-1 0,5 1 129,2-6-129,3 1 129,1-1-129,9 0 0,1 0 0,2 3 129,0 2-129,0 4 129,5-1-129,-2 1 129,-1-2-129,-5-2 129,3-4 0,-1 1-258,-1-2 258,-5 0-129,3-5 0,1 0 0,-2 3 0,3-1-129,-5 3 129,3 0 129,2 3-129,-2 0 0,-6 2-129,-1 0 129,-1-4 0,0 2 129,-7-3-129,-3 0 0,-5 0-129,2 0 129,-1-3 129,1 1-258,-5-2 258,-2 1-129,-3-2 0,4-3 258,-6-3-258,-4 1 129,-8-9 129,-1 2 258,-4-3-258,-1 4 258,0-2-258,0 7 516,-7 0-387,1 7 258,-3 3-258,-2 1-129,-9 3 129,-2 4-129,-12-1 0,-7 5-129,-9-2 0,-11-6-903,0 10-3999,-19-9-516,-6 1-387,0-3-903</inkml:trace>
  <inkml:trace contextRef="#ctx0" brushRef="#br0" timeOffset="6573.376">2223 6679 9288,'8'20'5934,"-5"4"-387,-3-1-129,0 11-3870,-8-3-645,1 14-387,-1 1 0,4 5-129,-2-2-129,4-2 0,2-1-129,0-3 129,0-6 0,8-5-129,-3-7 0,4-4 0,3-4 0,1-5 0,6-4 129,2-1-129,5-2 0,1 1 129,4-3-128,2 5-130,1-4 0,-1 1 0,-4 0 0,0 1 0,-7-5 0,-3 4-130,-3 1-257,-16-6 0,15 0-645,-15-8-3225,0 8-1548,-9-23-129,2 11-516</inkml:trace>
  <inkml:trace contextRef="#ctx0" brushRef="#br0" timeOffset="6845.3915">2315 7014 9933,'0'0'5676,"9"1"-258,6 12 129,-15-13-4257,26 10-387,-11-10-387,3-1-258,-3-8-258,-6-8-387,3 8-903,-13-14-3999,-2 4-258,-5-5-258,-1 0-516</inkml:trace>
  <inkml:trace contextRef="#ctx0" brushRef="#br0" timeOffset="7017.4014">2257 6708 12771,'17'-26'5934,"4"16"-258,0-13 0,9 3-4902,-3 0-387,2-4-387,4 4-516,-6-11-1290,0 14-3741,-2 0-129,1 15-258,-3 0-774</inkml:trace>
  <inkml:trace contextRef="#ctx0" brushRef="#br0" timeOffset="8180.4679">2986 7256 6966,'3'-20'5418,"-3"20"-258,-7-17-387,-10 5-3612,7 12-387,-10 4-258,5 12-129,-7-4-129,7 7 0,0 5 0,6 9 0,1-3 0,8 6 0,0 0 0,10 1-129,2-3 0,3 2 0,3-7 0,1-3 0,3-3-129,0-10 0,1-4 129,3-9 0,-1 0-129,2-8 129,-1-4-129,0-2 258,0-3-258,-1-3 0,-3 3 0,-3 0 0,-1-5 0,-5 3 0,-5-3-129,-1 3-129,-4 3 129,-3-2 0,0 4 0,0 14 0,-16-10 0,5 10 129,0 7-129,-5 4 129,3 6 0,2 8 0,1 1 129,5 1 0,1 2 0,4-2 0,1-1 0,7 2 129,3-6-258,4-3 129,1-5 0,2-2 0,2-7-129,0-5 0,1-4-129,0-14 0,3-7-129,-4-15-129,4-3-129,-5-11 0,2 0 0,-3-8 0,0 7 0,-5-3-129,1 8 258,-6 6 129,-2 9 129,-4 6 129,-2 6 0,0 11 0,0 12 129,-13 2 0,3 16 129,1 14 0,-4 5 129,8 10 129,-1 10-129,6 7 0,0-3 0,15 3 0,4-6-129,9-5 129,6-12-129,7-8-129,4-16 0,0-17 0,2-16-129,-2-18 0,-4-18 0,-7-12-258,-5-7 129,-11-9-129,-9-2 0,-8 4-129,-1 12 0,-6 7 129,-5 17 129,-1 12 0,-3 22 129,4 11 258,1 21 0,1 19 0,2 12 129,7 15-129,2 5 129,12 10 0,3-4-129,9-1 0,2-9-129,10-5-129,2-11-645,-10-27-3096,3-7-1290,-6-20-645,-4-9-129</inkml:trace>
  <inkml:trace contextRef="#ctx0" brushRef="#br0" timeOffset="8514.4869">4859 6721 10320,'-7'16'5676,"-13"-2"-387,-14-3-129,-2 1-4644,-11 2-258,-1-4-516,8 7-645,-7-4-4257,22-2 0,10-1-516,15 0-258</inkml:trace>
  <inkml:trace contextRef="#ctx0" brushRef="#br0" timeOffset="8653.4949">4819 6987 6063,'64'47'5934,"-55"-29"-387,-9-2-129,-25-13-2709,-9 10-1806,-22-11-645,-9-2-774,4 0-4515,-8 0 0,12-1-516,5 0-516</inkml:trace>
  <inkml:trace contextRef="#ctx0" brushRef="#br0" timeOffset="9140.5228">5419 6484 10707,'5'60'5805,"-3"-16"-258,-3 4-129,4 12-4644,-10 3 0,-2 10-258,-4-2-129,5 1 0,0-7 0,2-5-129,4-7 0,2-8 0,5-12 0,6-7-129,4-10 129,4-4-129,3-6-129,3-6 0,3 0 129,4-9-129,-2-1-129,2-4 0,-3 5 0,-4-4-129,-4 5-258,-7-6-387,2 14-2451,-16-12-2451,0 12 0,-14-24-516,-1 9-387</inkml:trace>
  <inkml:trace contextRef="#ctx0" brushRef="#br0" timeOffset="9329.5336">5507 6929 10449,'40'19'6063,"-18"-10"-645,3-1-129,-3-6-4773,-4-2-516,-3 0-645,-13-17-1161,4 6-3354,-7-9-387,-10-4-387,-5-8-258</inkml:trace>
  <inkml:trace contextRef="#ctx0" brushRef="#br0" timeOffset="9472.5418">5486 6647 13416,'-1'-40'5934,"12"30"-258,5-13-1806,11 8-2967,-4 0-516,3-5-387,1 0-903,-15-5-4257,10 3-387,-7-6-516,2 3-387</inkml:trace>
  <inkml:trace contextRef="#ctx0" brushRef="#br0" timeOffset="9788.5598">6037 6170 9159,'12'-11'5934,"-12"11"-645,-5 12 0,1 16-4386,-13 1-129,10 9-387,-2 0 0,5 3-258,4-9 0,7-8-129,10-9 0,4-13 0,1-4-129,-1-18 258,-2-9-258,-7-4 0,-6-3-258,-6-2 0,-9 9-645,-26-6-3096,5 15-1032,-10 6-387,-1 14-387</inkml:trace>
  <inkml:trace contextRef="#ctx0" brushRef="#br0" timeOffset="10815.6186">6158 7069 9417,'0'-12'5934,"0"12"-645,-10 9 0,-3 6-4386,-8 7-387,-2 9-258,0 6-129,4 7 129,4 4-258,11 3 129,4 3-129,11-5 129,11-3-129,9-13 0,4-8 129,6-6 0,-1-13-129,0-6 0,1-15 0,-4-8 0,-4-7 0,-5-7-129,-5-2 129,-8-3-129,-3 9 129,-7 1 0,-5 7 0,0 4 0,0 21-129,-19-8 129,7 8 129,-2 15-129,0 3 0,1 5-129,3 8 0,1 1 129,4-3 0,5 4 0,0 1-258,4-5 387,9-3-258,3-8 129,2-7 0,3-5 0,2-6-129,-1-3 129,2-15 0,0-5-129,-3-4 129,-3-6 0,1-7-129,-1-6 129,-3-2 129,-3-2-258,-2 4 0,-1 2 129,-4 1 0,-2 10 0,-2 5 0,-1 9 0,0 19 0,-12-7 0,3 14 0,-4 12 0,-1 14 0,3 4 0,2 12 0,4 4 129,4 3-129,2 0 129,9-5-129,8-5 129,6-13-129,7-8 0,6-14 129,3-11-129,4-14 0,-2-11 129,0-18-129,-1-11 0,-5-5 0,-9-10 0,-9 0-129,-8 3 129,-6 8-129,-4 6 0,-7 17-129,-8 18 258,-3 17-129,-3 17 0,0 16 258,3 16-129,4 13 129,6 10 0,7 2 0,3-1 0,11-7 0,4-8 0,7-7-645,-3-28-1290,3-9-3096,-3-15-387,-3-22-516,-2-15-258</inkml:trace>
  <inkml:trace contextRef="#ctx0" brushRef="#br0" timeOffset="11345.6489">7815 6869 11739,'12'4'5934,"-16"10"-258,-9-6-129,-14-5-4773,-3 2-129,-14-4-258,0-1-129,-5 3 0,3 0-258,4 2 0,5-1-129,11 1-258,3-5-1161,23 0-3870,-13 5-516,13-5 0,15 0-774</inkml:trace>
  <inkml:trace contextRef="#ctx0" brushRef="#br0" timeOffset="11928.6823">8493 6295 11739,'23'-2'5676,"-23"2"0,0 0-387,-12-5-4644,-3 5-258,-12 7-129,2 5 0,3 12-258,3 9 129,9 3 0,10 9 0,10 3-258,14-2 258,11-5-129,7-6 0,5-9 0,3-7 0,0-15-129,-6-11 258,-8-16 0,-10-12-129,-15-7 129,-11-7-129,-11-2 0,-18-5 129,-12 12 0,-3 6-129,-1 12-129,0 11 0,9 15-258,4 4-645,26 21-4257,-1 1-129,19 5-774,9-6-129</inkml:trace>
  <inkml:trace contextRef="#ctx0" brushRef="#br0" timeOffset="12073.6906">8984 6513 10707,'6'27'5418,"-6"-13"-1032,-15-3-4257,15-11-5160,0 0-387,0 0-645</inkml:trace>
  <inkml:trace contextRef="#ctx0" brushRef="#br0" timeOffset="12395.709">9359 6174 11352,'-15'19'5934,"3"8"-516,-4 6-258,7 15-4773,1-2 0,8 7 0,3-4-258,11-5 0,12-8-129,6-7 129,7-14 0,-1-15 0,-2-10 0,-5-16-258,-9-6 258,-14-9-129,-8-2 0,-10-2-129,-14 7 0,-10 4-129,-6 13-387,-9-2-1032,1 20-3612,2 3-129,11 9-516,-1 2-258</inkml:trace>
  <inkml:trace contextRef="#ctx0" brushRef="#br0" timeOffset="13092.7489">9711 6170 8385,'0'0'5676,"0"0"-129,0 0-387,14-6-3612,-3-4-903,9 8 0,1-5-387,4 7-129,1 7 129,4 11-258,-4 7 129,-3 12 0,-8 6 0,-4 6-129,-11 4 129,-7-7-129,-7-5 0,-9-6 129,-1-10-129,-2-8 129,4-12 0,3-5-129,10-11 129,9 11 0,6-23 0,16 15 0,8 4-129,11 3 0,7 1-129,2 8 0,0 2-129,-6-7-645,3 9-1806,-18-17-2709,-5-9-258,-12-13-258,-4-10-387</inkml:trace>
  <inkml:trace contextRef="#ctx0" brushRef="#br0" timeOffset="13543.7747">10395 6042 8901,'46'4'5676,"-46"-4"-129,0 0-258,-1-16-4257,-18 10-258,-15-6-258,2 7-129,-5 4-129,3 1-129,3 3 0,7 6 0,5 2 0,7 5 0,6-2 0,4 3 0,2-1-129,2-1 129,4 2-129,0-3 0,-1 0 0,-5-14-129,9 19 129,-4-7-129,-5-12 129,17 13-129,-2-6 129,3 1 0,7-1 0,2 7 0,2 1 0,2 2 0,-1 6 0,0 7 0,-10-1 0,-4 4 0,-9 1-129,-7-2 129,-6-6 0,-11-6-129,-7-1-129,-6-16-387,8 8-2967,-8-15-1677,9-11-387,3-6-129,15-1-645</inkml:trace>
  <inkml:trace contextRef="#ctx0" brushRef="#br0" timeOffset="13836.7914">10669 6076 9417,'40'-12'5805,"-18"7"-645,8 3 0,-1-5-4386,2 7 0,-3 0-516,1 0 0,-6 4-258,-4 12 129,-4 5-129,-7 5 129,-2 6 0,-3 5-129,-2 8 0,-1 1-129,0 1 0,0 4-258,0-5 0,0-10-903,13 0-3999,-9-9 129,6-8-645,-10-19-258</inkml:trace>
  <inkml:trace contextRef="#ctx0" brushRef="#br0" timeOffset="13997.8006">11073 6313 8256,'-19'-13'5547,"-7"17"-129,-8 3-645,-7-7-3999,-5 6-903,-3 7-1677,-2-4-2838,4 0-516,3-4-387,8 1-387</inkml:trace>
  <inkml:trace contextRef="#ctx0" brushRef="#br0" timeOffset="14799.8465">11166 6033 8514,'12'63'5805,"-3"-21"-387,1 3-129,17 9-4257,-14 0 0,7 7-387,-2-13 0,2-2-387,1-6 129,2-9 0,-1-12-129,0-11 129,-1-13 0,2-19-258,-3-12 129,0-3 0,0-13-129,-4 0 0,0 1-129,-4 1-129,0 8-258,-4 6-258,6 15-4644,-9 1-387,-5 20-258,13-13-516</inkml:trace>
  <inkml:trace contextRef="#ctx0" brushRef="#br0" timeOffset="15843.9062">11169 6933 8385,'51'-1'5676,"-39"1"-516,-4 11-387,-8-11-3870,-9 7-129,-18-7 129,-4 7-258,-16-7 0,-8 1-129,-18-1 0,-9 0-129,-10-2-129,-7-1 129,-8 2-129,-3-5 0,-11 0 0,-6 2-129,1 2 0,0-1 0,1-1 0,2 4 0,3 0 0,5 7-129,7 7 0,13 2 0,7 2 129,7 2-129,8 2 129,6-1-129,8-5 129,8-3 0,0-2 0,8-4 0,2-2 0,3-3 0,2-2 0,6 0-129,0 0 130,4 0-130,3 0 0,4 0 0,-1 0 0,4 4 0,3-1 0,0-3 0,2 0 0,11 0 0,-14-3 0,14 3 0,0 0 0,-14-13 0,14 13 0,-7-11 0,7 11 0,0 0 0,-11-12 0,11 12 0,0 0 0,-11-10 0,11 10 0,0 0 0,0 0-1291,-13-19-4385,13-4-387,0-5-258,2-16-387</inkml:trace>
  <inkml:trace contextRef="#ctx0" brushRef="#br0" timeOffset="28047.6042">9556 7512 7482,'24'-67'5805,"-17"32"-258,-2 6-258,-7-2-3741,-1 17-516,-12 6-258,-2 15-387,-3 19-129,-2 15-129,-2 13 0,2 15 0,5 9 0,6 13 0,8 7-129,3-1 129,16-3 0,10-4 0,7-14 129,9-12-129,5-16 0,1-16 0,0-24 0,-6-14 0,-8-19-129,-11-17 0,-16-4 0,-12-4 0,-19 1 0,-12 3-129,-9 12-129,-9 12-129,5 13-645,-11 9-4257,23 11-258,4 6-516,11 5-129</inkml:trace>
  <inkml:trace contextRef="#ctx0" brushRef="#br0" timeOffset="29763.7024">8221 2991 5289,'58'-18'4257,"-28"5"129,-1 6-645,-6-9-2193,9 9-258,-13-9-129,5 11-129,-13-4-258,1 9 0,-12 0 129,0 0 0,-23 5-387,-8 6 129,-11 0-387,-11 1 258,-11 2-387,-8-2 258,-10 0-387,0-3 0,2-3 129,-1-4 0,5-1-129,84 0-774,-75 5 129,-2-3-387,9 11 1419,8-5-516,13 6 129,9-6-258,18 1 129,-74-5 774,102-3 0,17-2 129,13-13-903,8 1 0,4-2 258,4 2-258,-2 0 258,-1 1-258,-6 4 258,-6 4-258,-5-2 0,-7 5-129,-8-2 258,-6 2-129,-5-1-387,-6 1 387,-10 0-129,0 0 0,-18 0 129,-10 1 0,-11 1-129,-7 0 129,-13-2 0,-3 0-258,-11-7-1548,11-1-2193,-1-4-774,11 1 0,6-6-774</inkml:trace>
  <inkml:trace contextRef="#ctx0" brushRef="#br0" timeOffset="31211.7852">13877 2888 774,'-4'20'3612,"4"-3"258,0-17-1419,15 14-645,4-2-258,-3-6-387,12 4 129,0-5-645,8 3 129,10-8-129,7 7 258,7-7-516,14 0 129,3 0-129,11-1-258,0-5 129,5 1-258,-5 0 0,-3-2-258,-11 3 129,-8-2-258,-12 6-1548,-13-5-2322,-12 3-129,-5 2-516,-10 0 258</inkml:trace>
  <inkml:trace contextRef="#ctx0" brushRef="#br0" timeOffset="34352.9649">11343 2995 2967,'0'33'3354,"0"-33"258,5 19-3612,-5-19-516,0 0 129,0 0-129,4-20 387,-4-4 258,-4-7 258,3 0 129,-2-1 387,6 7 516,5 4-129,16 20 0,0-6-129,15 11-387,-2-1 129,12 9-516,-1-6 0,7 5 129,-2-11-258,7 0 0,-3 0-258,2-3 129,2 3 0,0 2 0,1 8-129,1 7 129,-4 8 0,-5 3 258,-8 6-387,-11-4 0,-9 0-129,-15-7 129,-11-7 0,-16-6-129,-16-10 129,-10 0-387,-8-13 387,-11 3 0,-3-1 0,-4 4 0,-2 4 0,-3 3 258,4 7-774,-8 2-1161,14 11-2580,8 5-258,9-4-129</inkml:trace>
  <inkml:trace contextRef="#ctx0" brushRef="#br0" timeOffset="60292.4485">12146 6478 7740,'20'105'6063,"-10"-42"-645,5 7 0,-6-6-4386,6 12 0,-10-8-258,6 7-129,-5-6-129,3-3-258,-3-2 129,3-1-258,2-4-129,-2-12 0,3 1-516,-4-11-387,13-5-4257,-14-9-516,6-9-258,-13-14-645</inkml:trace>
  <inkml:trace contextRef="#ctx0" brushRef="#br0" timeOffset="60703.4721">12446 7031 5934,'37'-20'6192,"-18"20"-645,-2 3 0,3 29-4386,-6-4 0,7 19-129,-7 7-387,6 10-129,-7-1-129,6 3-129,-5-9 0,2-7 0,-3-15-129,0-17 0,0-18 0,-1-17-129,0-19 0,-2-11 129,3-10 0,0-3-258,2 2 258,1 9-129,1 8 258,2 19-258,4 19 129,4 14 0,0 22-129,5 21 129,-1 9-258,-1 8 0,1 8-903,-18-16-4515,5-8-129,-9-18-516,0-17-516</inkml:trace>
  <inkml:trace contextRef="#ctx0" brushRef="#br0" timeOffset="63355.6236">19029 4052 8514,'0'-13'5418,"0"13"-258,-8-4-258,-4-3-3999,-3 20-258,-7 9 0,2 14-258,-8 11-129,5 8 129,0 11-258,7 13 129,5 0 0,11-1 0,3-4 0,16-5 129,8-12-129,7-15 0,9-13 0,6-18 0,2-11-129,2-22 0,-2-19-129,-6-17 129,-6-13-129,-8-8 129,-16-12-129,-14-2-129,-12 2 129,-18 8-129,-8 15-129,-8 13-258,-4 26-129,-9 12-387,13 26-387,-10 11-2580,20 28-1419,1 4-129,12 14-516</inkml:trace>
  <inkml:trace contextRef="#ctx0" brushRef="#br0" timeOffset="63612.6384">18994 4580 8514,'-1'-25'6063,"1"25"-516,5 16-258,7 18-2967,-2 3-1677,5 9-258,1 8-387,2 3 0,-2-1-129,1-10-516,3 5-774,-8-22-3870,6-7-129,-2-18-387,5-8-387</inkml:trace>
  <inkml:trace contextRef="#ctx0" brushRef="#br0" timeOffset="63844.6517">19916 4082 10707,'-11'30'5418,"-20"-13"-258,-3 4-129,-8 4-5160,-9-11-387,9 7-2838,-6-8-1677,14-1-258,8-2-645</inkml:trace>
  <inkml:trace contextRef="#ctx0" brushRef="#br0" timeOffset="63997.6605">19881 4400 11223,'32'50'5676,"-35"-32"-387,-12 2-129,-15-8-5031,-16-12-1548,-3 2-3483,-4-2-387,2 0-387,6 0-645</inkml:trace>
  <inkml:trace contextRef="#ctx0" brushRef="#br0" timeOffset="70080.0084">20934 3372 11739,'37'-46'5676,"-17"27"-258,-9-6-129,5 11-4257,-12-4 0,-4 18-516,0-19-129,-11 10 0,-8 1-258,-3 8 258,-9 0-258,-3 3-129,-4 5 129,-2 4-129,1 1 0,2 3 0,0 7 0,4 7-258,7-1 258,2 11 0,9 2 0,-1 5 0,7 7 0,2 7-129,1 2 129,4-5 0,1 5-129,1-8 129,0-3 0,0-6 129,1-11 129,7-3-129,1-10 129,4-3-129,7-4 1,5-4-130,5-4 0,4 1 0,2 1 0,2 0 0,1-5 0,-6 1 0,-4-1 0,-10-4-1291,2 5-3998,-21-5-516,11-8-258,-11-13-516</inkml:trace>
  <inkml:trace contextRef="#ctx0" brushRef="#br0" timeOffset="70500.0324">21241 3605 10707,'35'-32'5805,"-27"5"-645,-1 8 129,-11-6-3999,-8 14-387,-14-2-387,-2 11-129,-10 7-129,1 16 0,-1 11-129,7 9 129,6 10-129,9 7-129,11 0 0,5-5 129,15 1-129,6-7 0,9-2-129,4-12-258,3-4-387,-6-27-2064,6 9-2580,-10-11 0,5-4-645,-11-16-129</inkml:trace>
  <inkml:trace contextRef="#ctx0" brushRef="#br0" timeOffset="70780.0484">21352 3812 11481,'9'22'5418,"2"7"-387,-4 0-129,8 10-4128,-5 0-258,2 1-258,-4-5 0,3-1 129,-6-14-129,4-7 129,-9-13-258,16-7 0,-9-15 258,3-4-258,0-3-129,4 0 129,4 1-258,-1 7 129,7 5 0,0 6-129,5 7-129,-3-1-516,7 10-1935,-10-6-2451,4 0-258,-10-14-516,-1-3-258</inkml:trace>
  <inkml:trace contextRef="#ctx0" brushRef="#br0" timeOffset="71344.0807">21787 3333 10191,'25'-34'5547,"-8"20"-516,6 14 0,-10-3-3999,12 5-258,-7 6-258,-1 7-129,-6-3-258,-1 10 129,-4-3-129,-2 5 0,-4 1 129,0 1-129,0-5 0,-4-2 0,-2 2-129,2-4 129,0-5 0,4-12-129,0 0 0,0 0 129,0 0-129,0 0 129,6-8 0,9 3-129,2 3 129,1 2-129,1 11 0,-2 6 0,-3 5 0,-6 1-129,-6 1 129,-2-3 0,-9 0 0,-8-6 0,-3-5-129,-2-7-129,1-1-387,-5-14-903,11 9-3354,-1-12-516,16 15-258,-6-25-516</inkml:trace>
  <inkml:trace contextRef="#ctx0" brushRef="#br0" timeOffset="71549.0924">22197 3249 10965,'10'-8'5547,"5"20"-645,-12 7 129,7 16-4515,-3 10-516,0 4-387,8 9-903,-12-8-3612,16-1 0,-4-19-516,7-5-387</inkml:trace>
  <inkml:trace contextRef="#ctx0" brushRef="#br0" timeOffset="71689.1004">22388 3438 10191,'-49'-18'5418,"13"11"-516,2 7-258,-5 0-4128,-2-3-1032,5 3-4128,-1 0-129,14 0-645,6-9-516</inkml:trace>
  <inkml:trace contextRef="#ctx0" brushRef="#br0" timeOffset="72063.1218">22393 3183 10707,'40'-21'5547,"-10"19"-129,-6-6-258,13 8-4386,-5 0-129,1 7-258,-1 10-258,-4 5-258,1 11 129,-8 8-129,-2 13 129,-6 12 129,-2 10-129,-7 6-129,-1 2 129,-1 2 0,-2 1 0,5-2 129,-3-10 0,5-9 0,-2-7 258,4-12-129,-6-6 0,-3-8 0,0-11 0,-16-5-129,-4-6 0,-10-4 0,-7-5-258,-9-2-258,1 3-4386,-14-4-645,8-2-387,1-1-387</inkml:trace>
  <inkml:trace contextRef="#ctx0" brushRef="#br0" timeOffset="73267.1907">23134 2994 9933,'0'-39'5547,"9"22"-774,-3-11 258,19 6-4257,-11-11 129,9 5-258,-1 4-129,6 6-258,2 14 0,3 8-129,0 16 129,-3 17 129,-1 12-258,-6 13 0,-10 6 0,-6 5-129,-7-8 0,-12-10 129,-9-9 0,-6-15-516,-4-15 387,2-11 0,1-5 0,10-15 0,8-2 129,10 0-129,9 3 129,14 9-129,13 3 129,7 2-129,9 4-258,-6 3-387,10 6-4386,-18-9-129,-3 4-645,-17-8-387</inkml:trace>
  <inkml:trace contextRef="#ctx0" brushRef="#br0" timeOffset="74104.2384">20499 4637 10191,'34'37'5676,"-11"-27"-387,8 6 258,-9-11-4902,20-2 0,2-3 0,12-3-129,5-11 0,7 4-129,11-5-129,8-1 129,8 0-258,10 5 258,6 5-258,5 6 0,2 0 0,5 0 0,-1 0 129,7 4-129,1 0 0,-2-1 0,-5-3 0,2-3 0,-2-2 1,-1 1-130,-2-3 0,-5 7 0,-10-1 0,-5-1 0,-6 2 0,-7 2 0,-9 3 0,-12-2 0,-10-1 0,-16-2 0,-7-2-130,-15-9-257,-15-1-516,-27-10-4386,-15 8-516,-27-9-258,-17 7-645</inkml:trace>
  <inkml:trace contextRef="#ctx0" brushRef="#br0" timeOffset="74740.2749">20868 5145 9804,'20'-36'5934,"-10"31"-258,-10 5-129,13-16-3612,-13 16-1032,-9-9-258,-13 8-129,-2-3-387,-9 3 0,-2-2 129,-4 0-129,-2 4 0,3 6-129,5 5 0,5 5 0,6 7 0,5 6 0,5 10 129,3 10-258,5 4 129,2 7-129,2 8 258,0 0-129,0-2-129,0-1 129,0-1-258,0-14 387,-1-5-129,-2-9-129,2-11 129,-1-6 0,2-5 0,0-15 129,10 14 0,8-4-129,7 1 129,6 2 0,7 3-129,3-1 129,3 4-129,-4-2 129,-3 0-129,-7-5-258,-12-12-774,-5 0-4515,-18-9-387,-9-13-387,-7-7-774</inkml:trace>
  <inkml:trace contextRef="#ctx0" brushRef="#br0" timeOffset="76319.3652">21620 5492 7740,'11'21'6063,"-2"11"-516,-8 12 0,8 15-3354,-9 5-1419,2 6 0,-2-7-516,-5-3-129,-2-10 129,-1-15-129,8-35-129,-19-3 0,11-35 0,0-20 0,0-20 0,4-7 258,0-12 0,4 1-129,7 9-129,7 9 258,5 13-129,2 22 0,4 21 0,2 15-129,-2 17 0,-4 21 0,-10 12 129,-7 6-258,-4 5 0,-5-7-258,-12 4 0,-13-15-774,10-2-3870,-13-25-645,8-6-258,-1-12-516</inkml:trace>
  <inkml:trace contextRef="#ctx0" brushRef="#br0" timeOffset="76711.3877">21910 5332 10320,'22'39'5805,"-15"-3"-516,-6 1 129,4 18-4515,-5 6-516,0 11-129,0 3-258,0-8 0,-1-3 129,1-9 0,0-12-129,0-13 129,0-30 129,12 5-258,-4-16 129,4-10 0,2-5 0,0-1-129,3 2 0,2 5 0,-1 12 0,0 11 0,-2 11 0,-6 13 129,-3 4-258,-7 5 258,-2-2-129,-12 0-129,-5-11 129,-6-8-129,0-11-258,-7-8-258,10-8-3483,-5-20-1290,13-2-387,0-9-258</inkml:trace>
  <inkml:trace contextRef="#ctx0" brushRef="#br0" timeOffset="77124.4112">22163 5266 8901,'11'-12'5547,"16"-3"-129,-11 4-387,17 8-4257,-11-2-129,3 5-258,-4 3-258,-3 9 129,-8 9-258,-5 11 129,-5-3-129,-6 3 129,-7-1 0,-2 1-129,-5-10 0,4-2 129,2-9 0,14-11-258,-12 0 258,12 0-129,8-15 0,9 10 129,8 3-129,6 2-129,4 3 0,1 5-387,1 11-645,-14-10-4128,4 3 0,-9-12-645,-4-7 0</inkml:trace>
  <inkml:trace contextRef="#ctx0" brushRef="#br0" timeOffset="77284.4204">22528 5194 10062,'33'48'5676,"-21"-19"-516,2 4-129,-2 2-4902,-9-6-774,9 6-4386,-9-12 0,7 1-774,-3-9-129</inkml:trace>
  <inkml:trace contextRef="#ctx0" brushRef="#br0" timeOffset="77424.4284">22715 5395 6966,'-23'-29'5934,"-6"17"-645,-5 7 0,-14-8-3870,5 8-645,-9 0-903,-7-6-4773,18 6 0,6-5-645,15-1-387</inkml:trace>
  <inkml:trace contextRef="#ctx0" brushRef="#br0" timeOffset="77952.4586">22779 5075 9804,'32'-5'5934,"-20"1"-645,5 4 0,-1-5-4386,5 5-258,-4-10-258,3 10 0,4 0-258,2 8 0,-1 8 0,2 4 129,-4-3-129,-2 7 0,-6 2 0,-7-3 0,-5-4 0,-3-7-129,-5 3 129,-1-1-129,-2 1 0,5 5 129,3 4 0,4 6 0,9 8 0,6 11 0,4 7 0,5 5 0,-1 3 129,-1 4-387,-4 0 129,-7-7 0,-7-6-129,-8-6 129,-10-6 0,-12-9 0,-6-8-129,-5-8 258,-3-8 0,-1-3-129,3-1 129,1-3 0,7-3 0,6 0-129,5 0 0,0 0 0,15 0 0,-12 4-129,12-4-129,-13 0-387,11 12-1290,2-12-3612,-15 0-129,3 0-516,12 0-516</inkml:trace>
  <inkml:trace contextRef="#ctx0" brushRef="#br0" timeOffset="78703.5016">23241 4973 9804,'46'1'5934,"-22"-1"-516,9-1 0,-6-4-3870,6 3-903,-9-3-258,-3 3-258,-5 2-129,-16 0 0,15 8 129,-15 4 0,-4 5-258,-3 1 129,-3-3 0,1 1 0,1-6 0,6 2 129,2-12-129,5 20 129,6-12 0,5 4 0,-1 5 0,0 0 129,-1 0-258,-6 4 129,-8-4-129,-2-3 0,-12-2 0,-9-11-258,-6 5-903,-12-10-4257,7 4 0,-4-5-645,6 5-516</inkml:trace>
  <inkml:trace contextRef="#ctx0" brushRef="#br0" timeOffset="178186.1917">1257 14700 13287,'-5'60'5805,"16"-3"-258,-2 13-258,13 17-4644,-2 2-258,-1 3-129,-2-5-129,-3-12 0,-3-9-387,-7-23-258,2-15-903,-13-28-3999,2-13 0,-9-26-645,3-9-387</inkml:trace>
  <inkml:trace contextRef="#ctx0" brushRef="#br0" timeOffset="178434.2059">1230 14762 11481,'15'-95'5934,"11"61"-645,6 1 129,11 20-4386,5-6-645,4 10-129,-2 3 129,-4 8-258,-4 13 0,-5 15 0,-13 10 0,-10 13 0,-14 6 0,-6 10-129,-16-3 0,-7-5-129,-7-10 129,-6-17-258,0-7-387,-2-27-645,12-8-3999,2-19-129,14-4-387,6-6-387</inkml:trace>
  <inkml:trace contextRef="#ctx0" brushRef="#br0" timeOffset="178850.2297">1740 14492 6966,'30'-14'5805,"-14"21"-645,-2 20 129,3 29-2193,-6-3-2193,6 21-258,-7 8-129,2 8 0,-6-4-129,0 1-129,-3-15-129,0-9 258,-2-18-258,1-20-129,-2-25 258,0 0-258,15-20 0,-3-9 129,1-2-129,2-1 0,5 7 0,0 12 0,0 8 129,0 5 0,-5 12 0,-5 12 0,-7 11-129,-3-2 129,-10 3-129,-10-4 0,-5-6-258,-5-9-129,3 1-1548,-6-23-3354,9-13-258,4-15-258,10-6-645</inkml:trace>
  <inkml:trace contextRef="#ctx0" brushRef="#br0" timeOffset="179599.2725">2218 14270 11481,'0'-13'5676,"10"-3"-258,5 14-258,0-4-4644,1 5-258,-1 1 0,-2 0-129,-1 9-129,-5 12 129,-4 6-258,-3 3 0,-2 12 129,-7-3 0,-5 0 0,0 1 0,-3-15 0,2-7 0,0-6 0,3-12 0,5-12 129,7-6-258,5-1 0,7 2 129,6 3-258,3-6 0,9 12-258,-6-1-258,8 12-645,-18-3-3225,7 5-387,-4-8-516,-4-1-387</inkml:trace>
  <inkml:trace contextRef="#ctx0" brushRef="#br0" timeOffset="179775.2826">2502 14191 7482,'24'54'4902,"-13"-19"-129,-4 0-516,2-13-3741,-5 0-1419,2-2-3225,-3-1-645,-3-19 0,0 0-387</inkml:trace>
  <inkml:trace contextRef="#ctx0" brushRef="#br0" timeOffset="179914.2905">2572 14268 10965,'0'-10'5676,"0"10"-645,0 0 258,-11 14-4386,-3-4-516,-3-2-774,3 9-2580,-7-15-2064,-1 0-387,-1-4-387,6-7-387</inkml:trace>
  <inkml:trace contextRef="#ctx0" brushRef="#br0" timeOffset="180668.3335">2977 14657 11739,'13'45'5934,"-8"-14"-387,5 15 0,-3 4-3999,5 0-1161,-5-1-258,-2-8-387,2 1-516,-7-33-3096,4 3-1677,-4-12 0,15-16-645</inkml:trace>
  <inkml:trace contextRef="#ctx0" brushRef="#br0" timeOffset="180812.3419">3135 14829 11997,'-11'0'5805,"-5"3"-387,-7 2-129,9 4-4902,-17-7-516,-1-4-645,12-1-3354,-6-11-1032,18 0-387,2-9-387</inkml:trace>
  <inkml:trace contextRef="#ctx0" brushRef="#br0" timeOffset="181169.3623">3293 14554 10191,'62'-16'5676,"-35"7"-387,1 6 0,-9-5-4257,6 8-516,-8 2-129,0 12-129,-5 7 0,-3 11-129,-8 10 0,-1 8-129,-10 8 129,-4 2 0,-3-7-129,-4-4 0,1-10 129,2-8 0,3-17 129,15-14-129,-12 0 0,12 0 0,10-17-129,8 4 129,5 2 0,7 5 0,5 3-258,2 3 258,-3 5-258,-3-2 0,-1 6-387,-13-9-1032,-1 0-3870,-16 0 0,17-12-387,-16-6-774</inkml:trace>
  <inkml:trace contextRef="#ctx0" brushRef="#br0" timeOffset="181462.3791">3725 14846 10191,'52'9'5547,"-21"-9"-516,-4-9 258,12-3-4644,-15-8-387,-3-6 0,-7 2-258,-6 6 129,-6 1-258,-2 17 258,-13-9-129,-3 9 0,-2 12 258,3 10-258,1 2 258,6 4-129,4 4 129,10-2 129,8-2-258,7-8 0,8 0-258,2-15-387,5 7-1290,-5-15-3354,-2-11-258,-8-15-387,-3-3-387</inkml:trace>
  <inkml:trace contextRef="#ctx0" brushRef="#br0" timeOffset="181659.3903">4191 14389 11352,'11'0'5805,"-17"-1"-387,-20-15-645,-5 12-4128,-16-2-387,-9 3-387,4 5-2451,-7-2-2580,11 0-129,6 1-645,17 4-516</inkml:trace>
  <inkml:trace contextRef="#ctx0" brushRef="#br0" timeOffset="182318.4279">4544 14654 12255,'0'32'5934,"0"-32"-258,24 18-129,0-18-4773,7 0-129,1-11-129,8 0-129,4-6 0,1 2-258,1 1 129,0-3 1,-6 6-259,-4-1 0,-8 3 0,-4-1 0,-8 3 0,-16 7 0,12 0 0,-12 0 0,-10 14 0,-3-2 0,1 3 0,-1 2 0,-1-3 0,14-14 0,-15 15 0,15-15 0,10 0 0,7-7 0,3-11 0,4-5 0,-1-2 0,1-4 0,-8 0 0,-5 0 0,-8 3 0,-6 3 0,-8 4-130,-9-2-515,3 15-903,-10-10-3870,8 9-387,0-5-258,19 12-387</inkml:trace>
  <inkml:trace contextRef="#ctx0" brushRef="#br0" timeOffset="182763.4534">5595 14151 12900,'27'46'5805,"-17"-10"-387,6 14 0,-8 3-4515,5 6-516,-6-3-129,0-5-129,-7-7-258,0-8 0,0-22 129,0-14-258,-13-18 0,5-17 0,4-15 258,3-12-258,1-7 258,5-4 0,7 5 0,8 5 129,3 10 0,3 12 0,2 15 0,-2 14 0,-2 12 0,-2 13 0,-8 10-129,-9 8 129,-6 10-258,-14-4 387,-6 1-387,-8-3 0,-3-6-129,-4-16-645,13-8-4515,-5-5 0,13-7-387,8-15-516</inkml:trace>
  <inkml:trace contextRef="#ctx0" brushRef="#br0" timeOffset="183162.4763">5994 13895 8385,'15'21'5676,"-10"4"-387,2 15 0,-2-5-3870,8 23-516,-11 1-129,11 8-258,-6-1 0,6-2-129,-4-6 0,2-9 0,-5-10-258,0-15 0,-3-10 0,-3-14 0,0 0 0,5-14-129,-2-7 0,4-4 0,10 2 0,0 6 129,7 1-129,3 9 0,1 7 0,0 9 0,-3 10 0,-7 8 129,-7 0-129,-10 0 0,-9-1 0,-13-7 0,-13-6 0,-11-12-387,-3-1-645,-18-8-4257,15-11-129,-2-13-387,16 3-387</inkml:trace>
  <inkml:trace contextRef="#ctx0" brushRef="#br0" timeOffset="183866.5166">7773 12796 12255,'20'63'5934,"-13"-14"-258,-4 6-129,2 8-5031,-5 3-129,-1-5-129,-6-2-129,2-10 0,0-13 0,4-10-129,1-13 0,0-13 0,22 7 129,-1-7-129,7 0-129,3-8 129,6 4 0,-1 2-129,-3 2 129,-5 0-387,-2 4-516,-26-4-3870,14 2-774,-14-2-387,-9 0-387</inkml:trace>
  <inkml:trace contextRef="#ctx0" brushRef="#br0" timeOffset="184020.5253">7845 13210 9804,'19'-3'5934,"6"3"-387,-3-2-129,5-2-3225,-3-1-2580,-17-15-4257,5 1-645,-9-12-516,-3 1-258</inkml:trace>
  <inkml:trace contextRef="#ctx0" brushRef="#br0" timeOffset="184147.5326">7921 12922 9804,'-5'-12'5934,"17"12"-387,1 0 0,3 0-3612,0-2-2064,7-1-4902,-10-8-387,4-4-258,-3-2-774</inkml:trace>
  <inkml:trace contextRef="#ctx0" brushRef="#br0" timeOffset="184414.5479">8303 12608 8901,'14'10'5805,"2"11"-387,-16-21 0,4 16-4257,-4-16-645,0 18-129,0-7-129,8 2-129,6-3 0,5-3 0,5-7-129,2 0 129,-3-9-129,-5-4 0,-6-7 129,-12-4-258,-4 8-129,-20-3-516,-1 19-3096,-14-2-1161,-2 9-645,-4 14-387</inkml:trace>
  <inkml:trace contextRef="#ctx0" brushRef="#br0" timeOffset="184790.5693">8564 13562 12384,'27'12'6063,"-36"-6"-387,-20 2-129,-25-5-4773,-13 1-129,-17-2-387,-3 1 129,-5 1-129,7 3-129,8 1 0,14 2-258,20 7-258,7-6-516,25 8-4386,-2-11-516,13-8-129,0 0-516</inkml:trace>
  <inkml:trace contextRef="#ctx0" brushRef="#br0" timeOffset="185489.6093">7870 14294 13029,'0'0'6063,"-8"10"-387,-9 5-387,-1 10-4773,-9 4-129,2 6-258,-4 3 0,3 4 0,6-4-129,9 3 0,10-6 0,4 0 0,16-14 0,9-6 129,9-12-129,4-4 0,1-17 129,1-11-129,-5-8 258,-6-6-129,-11-3 0,-8-2-129,-13-4 0,-9 0 0,-14 11 0,-5 9 0,-6 13-258,0 9-129,6 11-774,-12 11-4257,22 14-258,6 3-387,12 2-387</inkml:trace>
  <inkml:trace contextRef="#ctx0" brushRef="#br0" timeOffset="185671.6198">8196 14500 13287,'34'55'6063,"-21"-31"-387,-7-8-387,-3-4-5160,-3-12-903,-5 0-4644,5 0 0,-11-16-516,10 4-516</inkml:trace>
  <inkml:trace contextRef="#ctx0" brushRef="#br0" timeOffset="186115.6452">7537 14367 14061,'-18'18'6063,"2"-2"-129,-1 10-516,-2-4-4902,-4 0-129,-5-3-258,3-4 0,3-3-129,8-4-258,14-8-129,-14-7-516,22-2-4644,-2-8-258,11 4-387,0-7-387</inkml:trace>
  <inkml:trace contextRef="#ctx0" brushRef="#br0" timeOffset="186550.6701">8559 14105 10320,'5'-19'6192,"4"6"-387,-9 13-387,5 20-3225,-1 14-1677,-2 9-129,0 12 0,-1 3-258,3 4 0,-1-3-258,3-6 0,1-8-387,-6-23-1806,10-3-3096,-11-19-387,15 0-387,-7-19-516</inkml:trace>
  <inkml:trace contextRef="#ctx0" brushRef="#br0" timeOffset="186925.6914">8688 14108 9804,'27'-33'5805,"-8"17"-258,2-4-129,7 13-3999,-3-11-645,5 6-258,-4 7 0,3 6-129,-5 11-129,-4 8 0,-10 9-129,-5 3 0,-5 2-129,-7 0 129,-7-8-129,-2-7 0,-1-2 0,2-7 129,15-10 0,-11 5 0,11-5-129,16 5 129,5 12-129,4 2 129,2 0-129,0 9 0,-5 4-129,-7-3 258,-11 3-258,-5-12 0,-17-3-129,-15-10-903,-4 7-4128,-14-9-387,0 2-387,-6-5-645</inkml:trace>
  <inkml:trace contextRef="#ctx0" brushRef="#br0" timeOffset="188435.7779">1354 16086 11868,'14'4'5805,"-14"-4"-258,0 0-258,0 0-4386,0 0-258,-16-4-258,-5-1-129,-7 5-129,-5 0-129,-2 0 0,-2 6 0,4 11-129,5 12 129,8 7-129,8 6-129,10 2 258,3 9 0,15 7 0,9-1-129,8 3 258,11-11-258,-1-8 258,8-6 0,-2-13-129,-1-5-129,-1-14-129,-11-5-258,2 0-1548,-18-24-3354,0 4-129,-11-9-516,0 5-516</inkml:trace>
  <inkml:trace contextRef="#ctx0" brushRef="#br0" timeOffset="188725.7945">1642 16433 9804,'15'-2'5805,"-15"2"-516,0 0 129,13 14-4644,-13-3-258,0 12-258,-1 6-129,1 0 387,0-5-258,0-1 129,4-12-258,-4-11 129,19-2 0,-5-18 129,-3-11-258,2 3 0,1-1-129,-1-1 0,0 6 0,-4 9 129,2 3-258,-11 12-129,17-10 0,-17 10-516,21 0-3612,-21 0-1161,14-12-129,-10-12-645</inkml:trace>
  <inkml:trace contextRef="#ctx0" brushRef="#br0" timeOffset="189146.8186">1939 15949 9546,'11'-17'5676,"5"-2"-516,-1 11 0,-3-9-4257,6 8-258,-5 0-258,4 8-129,-7 1 0,1 8-129,-7 6-129,-4 3 129,0 5 0,-5 2-129,-2-2 129,0-6-129,1-4 129,6-12-129,0 0 0,0 0 129,6 8-129,-6-8 129,22 3-258,-10 3 129,-3 6 129,-2 4-129,-7 3 129,0-1-129,-13 2 0,-5-6 129,-3-1-129,-3-5 0,1-6-387,0-5-645,23 3-4128,-23-20-129,23 20-516,0-22-387</inkml:trace>
  <inkml:trace contextRef="#ctx0" brushRef="#br0" timeOffset="189335.8293">2267 15758 6837,'24'40'5031,"-17"-7"-645,-1-2-258,3 11-5031,-4-1-3225,2-8-516,2-3-258,2-16-129</inkml:trace>
  <inkml:trace contextRef="#ctx0" brushRef="#br0" timeOffset="189479.8376">2400 15920 10965,'-5'-17'5676,"-13"20"-645,6 9 129,-7 0-4773,-8-9-1290,1 5-3999,-5-8 0,5 1-774,-1-2-387</inkml:trace>
  <inkml:trace contextRef="#ctx0" brushRef="#br0" timeOffset="190245.8814">2994 15978 11997,'18'17'5805,"-12"3"-387,7 18 0,-2 7-5031,-1 2 0,-2 4-387,2-3-129,2-6-774,-7-30-1935,11 10-2451,-3-22-387,6-8 0,-8-14-645,9 1 4386,-13-11 1291,2 0 901,4 20 2839,-13-19 2709,0 14 129,-9 3-774,-4 10 129,-15-7-3612,5 11-1032,-7 0-387,-3-5-645,6 10-3354,-4-5-1419,12 3-387,2-3-387</inkml:trace>
  <inkml:trace contextRef="#ctx0" brushRef="#br0" timeOffset="190743.9099">3316 15782 8643,'31'2'5547,"-16"6"-516,-15-8 0,23 10-3870,-23-10-387,0 0-129,0 0-129,13 10-129,-13-10 0,0 0-129,0 0 0,12 17 0,-12-17-129,13 18 0,-6 0-129,2 8 129,-2-4 0,-1 9 0,-2-2-129,-3-2 0,-1 6-129,0-5 129,-6-8 0,-1-6 0,2-2 0,5-12 0,-7 12 129,7-12-129,0 0 0,14 0 129,1 0-129,3 9 0,3 3 129,-2 8-258,1-1 129,-7 5 0,-6-2 0,-7 2-129,-7-3 0,-9-8-129,-4-9-129,-8-8-774,9 4-3999,-6-15-258,9 2-258,4-4-645</inkml:trace>
  <inkml:trace contextRef="#ctx0" brushRef="#br0" timeOffset="191025.926">3640 16160 10191,'62'-17'5547,"-30"2"-258,5 0 0,-19-6-4773,13 4-129,-11-9-129,-5 6-258,-7 6-129,-8-1 129,0 15-129,-21-2 258,2 6-258,1 9 129,2 12 0,2 0 129,8 1 0,6 3 0,4-4-129,11-5-129,7-3-387,0-15-516,10-1-3999,-5-6-258,4-7-258,-8-12-387</inkml:trace>
  <inkml:trace contextRef="#ctx0" brushRef="#br0" timeOffset="191183.9351">4148 15766 10707,'26'-18'5805,"-26"18"-645,0 0 0,-23 13-4644,-4-9-516,-4 13-1806,-6-12-3096,2 3-387,0-3-258,11 1-774</inkml:trace>
  <inkml:trace contextRef="#ctx0" brushRef="#br0" timeOffset="191754.9678">4538 15952 12255,'12'19'5934,"13"-2"-129,-6-17-258,8 2-4773,1-6-387,6-11 0,1-4-129,6 1-129,2-3 129,-3 2-129,-3-3 0,-3 1 0,-8 10-129,0 2 129,-9-1-129,-17 10 129,12 1 129,-12 11-387,-4 5 258,-6-1-258,1 1 129,-2 2 0,3 3 0,0-9 0,5-1-129,3-12 129,6-3 0,6 0 0,1-12 0,1-6 0,-2-2 0,-3-6 0,-4 2 0,-5 4 0,-8-3-129,-8 0-129,-2 13-129,-7-1-129,6 14-903,-13-7-3999,16 7-387,1-3-258,15 3-387</inkml:trace>
  <inkml:trace contextRef="#ctx0" brushRef="#br0" timeOffset="192378.0033">5682 15554 11481,'13'-28'6063,"-13"18"-645,-12-7 0,-7 15-4902,-10 0-129,-4 2-129,-1 18 0,2 9-129,5 8 0,6 8-129,11 5 129,7 1 0,6 0 0,13-4 0,9-4-129,5-4 0,5-11-129,2-11 0,-1-6 0,-3-13-258,-1-11-129,-8-8 0,0-5 0,-9-11 0,0 5 129,-5-2 0,-1 5 129,-1 7 258,0 9 129,-8 15 129,16-1 0,-6 12 129,-4 15 0,0 14-129,0 0 129,-3 1-129,0-2-129,-1-5 0,-1-3 0,2-9 0,-3-22 129,0 0-129,10 0-129,-2-14 129,2-9 0,4 2 0,1-7 258,6 5-387,0 5 129,3 0 0,2 3-129,1 4 0,0 6-129,-4 3-129,2 2-387,-13-12-774,9 1-3999,-16-7-129,4-1-516,-9-9-258</inkml:trace>
  <inkml:trace contextRef="#ctx0" brushRef="#br0" timeOffset="193253.0534">7553 15492 10191,'17'2'5934,"9"1"0,-26-3-516,0 0-3870,0 0-645,-20 15-387,-11-11-258,-5 1 0,-5-2 0,-3 3-387,3-3 129,3-2-387,12 5-258,3-8-1161,23 2-3741,0 0-129,0 0-387,23-4-645</inkml:trace>
  <inkml:trace contextRef="#ctx0" brushRef="#br0" timeOffset="193566.0713">7941 15325 11739,'4'44'5676,"-10"-13"-387,-8-6-129,10 11-4773,-9-5-129,-1-1-129,5-1 0,9-6-129,10-11 258,10-7 0,6-5 129,4-4-129,1-17 0,-3-5 129,-6-6-129,-8-1 0,-10-2-129,-7 1 0,-14 2-129,-9 6-129,-6 8-258,-2 4-387,8 14-4386,-5 0-516,11 12-129,7 0-645</inkml:trace>
  <inkml:trace contextRef="#ctx0" brushRef="#br0" timeOffset="193731.0808">8242 15524 12513,'47'44'5934,"-31"-28"-645,-16-16-387,0 0-6321,0 0-3741,0 0-258,-8-8-516,1-11-516</inkml:trace>
  <inkml:trace contextRef="#ctx0" brushRef="#br0" timeOffset="194039.0983">8474 15213 9159,'23'-48'5676,"-9"23"-387,8 1 0,0-1-4386,11 11-129,-3-3-129,6 15-129,-3 2-129,0 7 0,-6 10-129,-7 12 0,-9 4 0,-7 4 129,-4 1-387,-9-3 0,-4-1 0,-2 1 0,0-1-258,5-3-129,5-1-129,4-7-645,8 11-645,-4-18-3612,15 1 129,-2-12-774,7-5 0</inkml:trace>
  <inkml:trace contextRef="#ctx0" brushRef="#br0" timeOffset="194175.1062">8832 15366 8514,'-18'-36'5547,"0"31"-129,-8 3-516,1 7-3096,-10-3-1032,1 5-516,1 4-903,-10-9-4386,17 6 129,5-4-774,21-4-258</inkml:trace>
  <inkml:trace contextRef="#ctx0" brushRef="#br0" timeOffset="194586.1297">8940 15040 9804,'27'39'5676,"-22"-16"-387,3 11 0,-5-4-4257,4 4-387,-7-6-258,0-4-129,-2-4-129,-1-5 129,3-15-129,0 0 0,0 0 129,11 0-129,1-4 0,6-7-129,1-2 258,8 1-387,-1 5 129,-1 3 0,0-2 0,-7 2-258,2 4-129,-20 0-516,22 0-3354,-22 0-903,0-10-516,0-7-387</inkml:trace>
  <inkml:trace contextRef="#ctx0" brushRef="#br0" timeOffset="194768.1401">9188 15076 9159,'5'13'5676,"-5"10"-387,3 13 129,-4-7-4386,2 14 0,-1-4-516,4 5-129,-1-2-129,3 3-258,1-6-387,-1-15-903,4 5-4128,-3-16 0,5-6-129,-1-14-903</inkml:trace>
  <inkml:trace contextRef="#ctx0" brushRef="#br0" timeOffset="195243.1673">9426 13841 11997,'15'90'5805,"-4"-37"-258,8 13 0,1-6-4773,3 5-129,-2-15-258,3-7 0,-1-12-129,3-11 0,0-20 0,-3-20-129,-3-16 129,0-13 0,-5-11-258,1-5 129,-6-6 1,1 2-130,-2 8 0,-2 7-259,1 13 1,-2 5-387,4 23-645,-10 2-4128,11 12-387,1 11-387,4 10-258</inkml:trace>
  <inkml:trace contextRef="#ctx0" brushRef="#br0" timeOffset="195798.199">9714 14965 9804,'14'17'5676,"-10"-1"-129,2 14-129,-2-1-4257,7 11-129,-5 6-387,5 4-129,-2-2 0,8-3 0,-2-8-258,5-11 129,1-13 0,5-13-258,1-12 129,0-13-129,-2-17 0,2-8 130,-2-8-259,3-2 0,-1-4 0,-2 6 0,0 1 0,-2 5 0,2 11-130,-1 4 1,0 7 129,-5 5-258,1 8-258,-5 0-129,4 14-1161,-9-11-3741,4 5-258,-4-7-387,4 5-645</inkml:trace>
  <inkml:trace contextRef="#ctx0" brushRef="#br0" timeOffset="202674.5923">9722 15048 4128,'12'18'5031,"-3"2"-129,-9-20 0,0 0-3483,0 0 129,0 0-387,0-14 0,-9-10 129,9 1-258,-10-11 0,8 1-258,-6-7-258,2 6 0,2-2-387,1 6 129,-1-1-129,1 5-129,-1 7-129,-3 0-387,7 19-1677,-5-16-3354,3 2 129,-3-2-645,2 4-387</inkml:trace>
  <inkml:trace contextRef="#ctx0" brushRef="#br0" timeOffset="204639.7047">8024 12846 6063,'8'11'5676,"-8"-11"-387,9 10-258,-4 2-3225,-5-12-774,0 0-387,-10-12-129,10 12-129,-25-10 0,11 3-129,-5 4 0,3 1-129,-1 2 0,2 3 0,1 6-129,14-9-129,-17 21-516,5-21-1290,12 0-3354,0 0-129,-12-12-387,8-2-387</inkml:trace>
  <inkml:trace contextRef="#ctx0" brushRef="#br0" timeOffset="221213.6527">7088 16691 8901,'0'11'5805,"-2"20"-387,-4-9-258,4 10-4515,-5 5-258,0 8 258,-1-1-258,2 1 0,-1-4 0,5-2-129,0-7 0,2-6 129,7-11-387,5-7 129,2-7 0,7-1 0,3-4-129,0-6 0,2 3 0,-2-1 0,-2 4-129,-3 0 0,-3 2-645,-16 2-1161,20-11-3354,-20 11-258,0 0-516,6-17-258</inkml:trace>
  <inkml:trace contextRef="#ctx0" brushRef="#br0" timeOffset="221384.6625">7095 16859 9546,'8'17'5676,"5"-9"-516,-3-4-387,10-6-5031,1-1-3483,-14-23-1161,3 6-387,-6-9-516</inkml:trace>
  <inkml:trace contextRef="#ctx0" brushRef="#br0" timeOffset="221522.6704">7177 16691 10449,'16'-4'5547,"-2"-5"-387,3-3-387,4-5-5418,-8-10-4128,0 3-387,-3-1-387,2-5-645</inkml:trace>
  <inkml:trace contextRef="#ctx0" brushRef="#br0" timeOffset="222057.701">7790 16329 6837,'-25'5'5547,"10"0"0,-10-10-2064,8 12-903,-21-10-1032,8 3-645,-5-9-387,2 6 0,3 1-387,1 0 0,7 2-129,7 7-129,15-7 129,-12 17-129,13 0 258,11 2-258,6-2 258,8 0-258,3-9 258,5-3 0,4-1-129,0 3 0,0-7 0,-4-7 0,-6-6 0,-7-3 129,-8 3-258,-7-3 129,-6-1-129,-4 0 0,-11 9 0,-5-5-258,-1 9-258,-10-9-1290,13 13-3096,-7 4-516,13 6-258,1-1-258</inkml:trace>
  <inkml:trace contextRef="#ctx0" brushRef="#br0" timeOffset="222394.7203">8241 16562 10062,'14'-7'5805,"-14"7"-516,-18 9 129,-11 8-4902,-6 1-387,-12-4-258,6 7-774,-12-11-3999,18 4-516,7-5-258,28-9-516</inkml:trace>
  <inkml:trace contextRef="#ctx0" brushRef="#br0" timeOffset="222539.7286">8280 16741 9417,'13'32'5418,"-31"-15"-258,-15-9-258,-10-5-4902,-1-3-3741,-13-11-774,7-5-903,6 0-258</inkml:trace>
  <inkml:trace contextRef="#ctx0" brushRef="#br0" timeOffset="222900.7492">9330 16690 11094,'10'0'6063,"-10"0"-516,-27 0 0,0 17-4773,-10-12-516,-5-1 0,-4-4-258,1 7-258,8 1-387,-2-8-1806,21 5-3096,18-5 129,0 0-645,13-3-129</inkml:trace>
  <inkml:trace contextRef="#ctx0" brushRef="#br0" timeOffset="223221.7676">9562 16621 9417,'0'0'5805,"-8"-9"-387,-3 23-129,-8 1-4257,7 0-516,-7 4 0,12 12-129,5 8-129,3-2-129,15 4 129,10-15-129,8-6 129,6-1-129,2-21-129,0-12 129,-4-11-129,-8-7 129,-13-9 0,-10-2-129,-9-5-129,-15 9 129,-11 7 0,-5 3-258,-1 16 0,-1 2-645,17 23-2193,0 1-2193,15 20-387,6-9-258,20 14-516</inkml:trace>
  <inkml:trace contextRef="#ctx0" brushRef="#br0" timeOffset="223397.7776">10000 16762 11739,'-6'19'5934,"4"3"-516,-4-5 0,6 12-4902,3-10-516,-3-19-774,19 20-4386,-19-20-258,18 6-387,-7-14-387</inkml:trace>
  <inkml:trace contextRef="#ctx0" brushRef="#br0" timeOffset="223591.7887">10101 16508 12126,'9'-2'5805,"-3"7"-129,5 17-258,-4 1-5031,-2 0 0,1-1-387,-1 10-129,2 3-516,-4-16-1419,8 5-3483,-11-24 129,15 12-645,-7-19-258</inkml:trace>
  <inkml:trace contextRef="#ctx0" brushRef="#br0" timeOffset="223965.8101">10266 16411 8385,'40'-24'5676,"-15"3"-387,4 6 129,-4-4-4386,8 8-129,-12-3-258,6 11-258,-10 3 129,-4 12-258,-9 6 0,-4 4-258,-5 0 129,-7 0-129,-3-2 129,0 0-129,1-5 258,3-3-258,11-12 0,0 0 0,0 15 258,11-3 0,5-2-129,0 6-129,2 1-129,-4-2 129,-5 6 0,-9 4-129,-2-2-258,-17-7-645,3 13-3999,-20-17-387,-2 0-387,-4-1-387</inkml:trace>
  <inkml:trace contextRef="#ctx0" brushRef="#br0" timeOffset="224627.848">10094 16345 7740,'16'1'5547,"-14"11"-129,2 8-387,-10-3-3612,6 14-645,-4 4 0,4 2-387,-4-4 258,4 6-129,0-10-387,1-4 129,6 1-387,-7-26-516,28 20-3999,-28-20-645,22 4-387,-22-4-516</inkml:trace>
  <inkml:trace contextRef="#ctx0" brushRef="#br0" timeOffset="225361.89">10751 16190 8643,'15'43'5805,"-11"-20"-516,-2 1-129,-2-11-4386,0 15-129,-4-13 258,4 2-258,0-17 0,-3 22 0,3-22-129,-1 20 129,1-20-129,0 0-258,0 0-129,0 0 0,0 0 129,-2 12-258,2-12 258,0 0-258,0 0 0,0 0 0,0 0 129,0 0-129,2 12 0,-2-12 129,7 17 0,0-5 0,-4 2-129,3 3 0,-1 3 258,2-1-128,-2 3-260,3-2 130,-5-2 0,1-6 130,1 6-130,-2-5 0,-3-13 0,4 10 0,-4-10 0,0 0 0,0 0 0,0 0 0,0 0 0,15-1 0,-8-9 0,5-1 0,3-3 0,0-1 0,6-10 0,-1-6 0,0 3 0,0-15 0,0 5 0,-6-2 0,0-1 0,-1 2 0,-3 12-259,-3 0-128,1 6-258,-8-1-1161,0 22-3741,0 0-387,0 0-258,0 0-774</inkml:trace>
  <inkml:trace contextRef="#ctx0" brushRef="#br0" timeOffset="225835.9171">11666 16211 10707,'49'0'6321,"-32"0"-645,1 7-387,-18-7-3870,12 2-258,-12-2-387,-17 7-129,-6-7-129,-5 3-257,-6 0-259,-4 1 0,-4-4 0,5 0 0,4 0 0,5 0 0,13 0-646,-2-12-4901,17 12-387,5-17-258,11 12-516</inkml:trace>
  <inkml:trace contextRef="#ctx0" brushRef="#br0" timeOffset="226833.9742">12346 15711 7740,'25'18'6192,"-25"-18"-387,23 8-129,-23-8-3096,10 7-1677,-10-7-129,0 0-258,-7 0-258,-5 0 0,-2 0-129,-3 0 0,-4-4-129,-4-1 258,0-1-258,0 4 129,-1 2-129,2 4 129,3 9-129,0 12 129,3 4-129,5 6 0,3 9 0,3 2 0,4 2 0,3 3 129,0 4-129,3 4 0,5 0 0,-1 0 0,-1-6 258,1 1-258,-5-8 0,1 0 129,-3-9 0,0-13-258,0-5 258,-4-5-129,4-14 0,-6 17 129,6-17 0,0 0-129,14 8 0,6 3 259,5-5-259,3 4 0,7 1 0,3 1 0,-2 0 0,-4 0 0,-3 0 0,-8-12 0,-5 0-130,-14-10-2063,-2 10-3612,-4-28-129,-5 10-774,-8-10-258</inkml:trace>
  <inkml:trace contextRef="#ctx0" brushRef="#br0" timeOffset="229458.1243">12818 16191 7482,'14'-9'6450,"-14"9"-516,0 0-129,5-15-2838,-5 15-2322,-13 1-129,-3 3-129,-4 1-129,-4 0-129,-4-1 0,0-2-258,0 0-129,1-2-516,14 0-4644,-6-5-258,8 5-516,11 0-516</inkml:trace>
  <inkml:trace contextRef="#ctx0" brushRef="#br0" timeOffset="231638.249">13230 15850 7353,'11'-31'5805,"-11"31"-258,1-11-258,4 18-4128,-11 5-387,-5 14-387,-2 8-258,3 5 0,2 9 0,5-5-129,3 2 0,13-5 258,6-11-258,8-10 0,5-7 129,2-12-129,-3-11 387,-1-9-387,-7-13 129,-8-4-129,-10-3 129,-7-3-129,-14-2 129,-7 8-258,-6 16-387,-8-1-258,14 22-4515,-5 9 0,10 9-516,7 8-387</inkml:trace>
  <inkml:trace contextRef="#ctx0" brushRef="#br0" timeOffset="231802.2583">13610 16090 10062,'23'46'5805,"-19"-31"-774,-1-3-387,6 2-9546,-9-14-387,0 0-516,0 0-516</inkml:trace>
  <inkml:trace contextRef="#ctx0" brushRef="#br0" timeOffset="232074.2739">13847 15780 8901,'67'-19'5805,"-29"14"-387,-5-3 129,15 8-4902,-19 0-258,-6 0-258,-4 15 0,-2 9 129,-8 8-129,-2 7 0,-3 7 0,-1 4 0,3 5-129,-2 5 129,3-13-129,0 0-129,3-5-129,-4-19-516,13 3-3741,-19-26-903,18 1-387,-13-14-516</inkml:trace>
  <inkml:trace contextRef="#ctx0" brushRef="#br0" timeOffset="232211.2817">14271 16090 6837,'0'-17'5676,"-25"17"-387,3 5-258,-6-5-4257,2 0-1032,-4 8-1935,-2-4-2451,5-2-903,8-2-258</inkml:trace>
  <inkml:trace contextRef="#ctx0" brushRef="#br0" timeOffset="232434.2945">14339 15810 6708,'11'17'5676,"-11"1"-129,0 11-387,-2-10-4515,2 16-258,-4-4 129,4 3-258,0-6-129,7-5-129,8-4-258,4-9-387,17 0-1806,-4-10-2451,2-4-645,1-12-516</inkml:trace>
  <inkml:trace contextRef="#ctx0" brushRef="#br0" timeOffset="232595.3037">14567 15843 6966,'-31'24'5547,"22"10"-129,-1-1-387,10 13-4386,-2-2-387,2-10-258,2 12-774,1-19-4128,9-8-129,2-13-645,1-6-258</inkml:trace>
  <inkml:trace contextRef="#ctx0" brushRef="#br0" timeOffset="233082.3315">14740 15820 8127,'12'-14'5805,"3"8"0,-4 21-387,-11 4-4257,15 14-258,-7 3-387,5 10-129,0-2-129,3 8 0,-1-5 0,3-13 0,-1-12-129,2-3 0,-3-17 129,5-4-129,-8-22 0,4-7-129,-7-8 0,2-2-129,-6-8 129,0 7 0,-4 4 0,-2 1-129,1 12 0,-1 3-258,0 22-258,0-28-1677,0 28-3225,12 1-387,-1 4-387,-11-5-258</inkml:trace>
  <inkml:trace contextRef="#ctx0" brushRef="#br0" timeOffset="233545.358">14992 15504 9546,'45'-17'6063,"-17"6"-516,11 11-129,-4 0-4386,6 0-387,-9 0-129,1 0-258,-6 4-129,-4 3 0,-4-1 0,-5 2-129,-2 1 0,-3 4-129,1 12 129,0 4-129,1 6 129,3 7 0,2 8 0,3 9 0,2 1 0,2 8 129,-2-5-129,-1-5 129,-6 0-258,-5-5 129,-6-10 129,-3-8-129,-12-10 0,-6-7 0,-7-5 0,-4-2-129,-3-5 129,-4-4-387,6 5-387,-9-11-1677,14 9-3096,-3-1-129,10 8-516,0-4-387</inkml:trace>
  <inkml:trace contextRef="#ctx0" brushRef="#br0" timeOffset="233902.3785">16100 15666 10449,'13'0'6192,"-19"17"-774,-10-9 0,0 6-5031,-13-4 0,-2 2-258,-2-2-258,-1-6-258,7 9-516,-6-13-4386,20 2-258,13-2-258,0 0-645</inkml:trace>
  <inkml:trace contextRef="#ctx0" brushRef="#br0" timeOffset="234025.3854">16097 15922 9546,'16'44'5934,"-16"-24"-645,-16-11-258,-11-6-5805,-6-1-4128,-13-2-516,2 0-645,-1 0-387</inkml:trace>
  <inkml:trace contextRef="#ctx0" brushRef="#br0" timeOffset="237859.6048">16895 15555 10707,'15'45'5934,"-14"-8"-258,4 16-258,1 5-4902,-3 3 0,-3 0-258,0 3-129,4 0-516,-2-18-903,13-4-3999,-4-22-258,12-7-387,-4-13-645</inkml:trace>
  <inkml:trace contextRef="#ctx0" brushRef="#br0" timeOffset="238019.614">17111 15894 10836,'-27'-29'6321,"-3"19"-516,2 17-258,-12 5-4128,1-5-1032,-3-1-129,-2 0-516,8 10-3096,-2-17-2322,14-1-129,2-13-645,13 3-645</inkml:trace>
  <inkml:trace contextRef="#ctx0" brushRef="#br0" timeOffset="240765.771">17618 15551 8901,'0'0'5289,"0"0"0,-2 7-387,-13 3-3999,2 20-645,-8 5 129,2 13-129,-2 8 0,6 6 129,7 1-129,8 4 258,4-6-129,17-7 129,9-13-129,10-14-129,7-16-129,1-12 129,-2-24 0,-1-14-258,-8-19 129,-14-10-129,-10-9 129,-13 0 0,-15 2-129,-11 12 129,-8 11-129,-4 11-129,1 20 0,-1 14-258,11 10-387,-4 3-2451,20 18-2322,4-1-129,12 2-645,10-3-129</inkml:trace>
  <inkml:trace contextRef="#ctx0" brushRef="#br0" timeOffset="240947.7814">18117 16081 11481,'12'63'5934,"-11"-38"-903,2-9-645,4-5-9288,-7-11-387,0 0-387,0-6-516</inkml:trace>
  <inkml:trace contextRef="#ctx0" brushRef="#br0" timeOffset="241301.8017">18486 15538 9804,'41'-54'5934,"-33"35"-516,-8 19-258,-6 3-4644,-8 19-129,-11 9 129,-2 20-258,-1 14-129,1 10-129,9 6-129,9 2 516,9-7-258,15-1 129,11-16-387,7-19 258,5-21 0,2-16-129,-7-8 129,-6-18-258,-13-10 0,-10-10 0,-13-3 0,-18 0-258,-7 7 0,-12 5-516,5 21-1677,-5-5-2451,10 18-387,5 2-645,19 14 0</inkml:trace>
  <inkml:trace contextRef="#ctx0" brushRef="#br0" timeOffset="241541.8154">18792 15482 10707,'19'9'5805,"-13"21"-645,-6 6 0,3 23-4515,-3 8-129,-1 8-258,-1-2-129,2-5 0,0-5-129,6-10-258,3-5-774,-8-21-3999,15-10-387,-4-17-516,5-1-516</inkml:trace>
  <inkml:trace contextRef="#ctx0" brushRef="#br0" timeOffset="241977.8404">19128 15468 9546,'13'1'5934,"-11"13"-645,4 23 258,-5 6-4515,7 14-387,-5-1-258,1 9 0,4-2-129,3 2 129,2-11-129,2-8 0,-1-13-129,0-10-129,0-8 129,-3-9 0,-11-6 0,19-13-129,-12-8 129,-1-11-129,1-14 258,3-3-129,1-9 0,1-1-129,5 2 0,3 0 0,2 3 129,2 13 129,2 8-258,1 11 129,-3 5-129,0-1 0,-3 7 0,-6 1-516,4 10-903,-19 0-4257,16 0 129,-16 0-903,17 5-258</inkml:trace>
  <inkml:trace contextRef="#ctx0" brushRef="#br0" timeOffset="243821.9458">6114 8288 10449,'30'73'6063,"-20"-44"-645,6-5 0,-8-11-4644,-8-13-258,0 0 0,6-9-258,-6-20 129,-4-11-258,-1-6 129,1-3 0,-2-4-129,6-1 129,-1 4 0,1 5-129,0 11 0,0 5 0,1 9 0,3 8-129,-4 12 129,4-12-129,-4 12 0,0 0 0,0 0 0,-8 12 0,0 3 0,-3 6 0,-3 1 0,0-1-129,-3 4 129,0-2 0,3-6 0,2 0-129,1-9 129,11-8 0,-14-7 0,11-9 0,3-11 129,3 0-129,5-2 129,4-1 0,1 0 0,1 2-258,0 9 258,1 5-129,-1 9 0,4 3 258,-5 4-258,4 8 0,0 6 0,0 2 0,1 1 129,2 2-129,-2-3 0,0-1-387,0-1 258,-3-10-387,1 6-1032,-16-12-3999,14 0-258,-14 0-387,0 0-516</inkml:trace>
  <inkml:trace contextRef="#ctx0" brushRef="#br0" timeOffset="244162.9653">5566 8901 10707,'13'-1'5934,"-5"12"-516,-7 11-129,1 15-4773,-2 7-129,0 7-387,-2 3-129,-2 2-387,4-4-387,-2-18-2193,10 1-2322,6-14-258,5-11-387,0-13 129</inkml:trace>
  <inkml:trace contextRef="#ctx0" brushRef="#br0" timeOffset="244299.9732">5723 9175 9030,'3'-61'5676,"-14"41"0,-14 6-258,4 11-4257,-18 0-516,1 3-258,-2 8-645,-4-5-903,16 9-3999,-1 1-387,16 0-258,13-13-387</inkml:trace>
  <inkml:trace contextRef="#ctx0" brushRef="#br0" timeOffset="244625.9918">5923 8889 7998,'16'19'5547,"-16"5"-129,-5 8-387,-7-2-4128,1 17-387,-6 5 0,9 7-129,2-10 0,6-4-129,12-10 129,9-11-258,7-15 129,4-9 0,0-22-129,-3-9 129,-6-10-258,-6-11 129,-13-2-129,-6 1-129,-16 6 129,-10 6-258,-2 12-129,-9 0-645,13 18-4386,-6 11 129,12 11-645,10 9-129</inkml:trace>
  <inkml:trace contextRef="#ctx0" brushRef="#br0" timeOffset="244807.0022">6312 9085 10320,'7'41'5934,"-6"-16"-645,-1-1-387,0-1-5805,0-6-4128,0-3-129,0-14-645,5 3-387</inkml:trace>
  <inkml:trace contextRef="#ctx0" brushRef="#br0" timeOffset="245138.0211">6585 8722 9030,'27'-12'5676,"-27"12"-258,13 12-258,-14 6-4386,-3 15 0,-8 3-387,0 8-129,3 6-129,1-1 0,5 2-129,3-5 129,14-13-129,5-5 0,4-14-129,3-10 129,-1-6-129,-5-14 129,-6-12-129,-10 2 0,-4 2-129,-16-1-129,-4 10-258,-15-8-1290,5 18-3225,-1 5-258,5 9-387,6 1-129</inkml:trace>
  <inkml:trace contextRef="#ctx0" brushRef="#br0" timeOffset="245404.0363">6867 8661 7740,'18'5'5805,"-10"17"-129,2 14-516,-4 0-3741,6 15-387,-6-2-258,2 4-258,-2-5-129,0 1-129,4-11-258,-4-9-258,6 4-1290,-6-20-3870,5-5 0,-11-8-516,20-10-387</inkml:trace>
  <inkml:trace contextRef="#ctx0" brushRef="#br0" timeOffset="246166.0799">7164 8632 9288,'9'24'6063,"1"-5"-645,-1 3 0,6 5-4386,-7-3-258,6 10-129,-4-5-258,3 11 0,-2-5-258,2 0 129,0-7 0,0-3-129,-2-5-129,-1-4 129,-10-16 0,12 12 0,-12-12 0,0 0-129,0 0 129,0 0 0,0 0 0,11 2-129,-11-2 129,0 0-129,0 0 0,9-10 129,-5-2 0,0 0-129,1-5 0,1-6 0,1-2 129,0-1-129,-1-8 129,1-3-129,-1 2 129,3-7-129,-1 6 129,2 3-129,-1-2 0,-1 12 129,0 5-129,1 6 129,-9 12-258,14-11 129,-14 11-258,0 0 0,12 10-516,-18-10-3870,6 0-1161,-12 10-258,12-10-645</inkml:trace>
  <inkml:trace contextRef="#ctx0" brushRef="#br0" timeOffset="249813.2885">7364 17420 5934,'25'-5'5289,"-8"-4"387,-2 6-903,0-6-3225,-6-9-774,3-3 0,-11 4-258,0 1-258,-3 6 129,-10 3-258,-4 3-129,-3 10 0,0 16 129,1 7 0,1 4-129,4 20 0,7-8 0,6 2 129,2 2-129,15 5 129,5-12 0,9-14 0,4 24-129,6-47 516,2 4-516,-1-9 129,2-9-129,-1-22-129,-6-4-129,-4-4 0,-5-28 129,-6 25-387,-5 0 516,-3-2-129,-7 6 129,-2 14 0,-5 24-129,0 0 258,-10 16-258,0 16 129,-2-1 0,0 13 0,2 16 129,2-19 129,4 15 129,4-17-258,4-25 258,7 1-387,9 7 0,4-22 0,1-18-129,6-3-129,-1-33-129,1 4 258,-1-5-258,-4-13 258,-3-11 129,-3 4-129,-8 6 129,-2 4 0,-5 11-129,-5 13-129,0 19 258,-8 10-129,8 12 0,-22 3 0,9 19 129,2 6 0,4 11 129,1 1 0,3 5-129,3 4 387,4 6-387,9-3 129,3 0 0,4-10 0,1-7-258,1-7 129,1-10-387,-6-18-903,9 0-3354,-15-17-387,-2-11-129,-8 6-903</inkml:trace>
  <inkml:trace contextRef="#ctx0" brushRef="#br0" timeOffset="250541.3302">8115 17706 5676,'37'-17'5418,"-15"-10"-645,3-16 129,-6-17-4257,7-18 258,-7 5-516,0-2-129,-6 3 129,-5-6-258,-6 8-129,-2 10 0,-2 18 129,-6 1-129,-5 22 0,-1 19 0,-2 7 0,4 20 0,2 16 129,2 8-129,8 14 0,0 10 129,14 5-129,2-7 0,5-13-129,2-6-129,6 0-1032,-13-16-3483,2-19-129,-6-14-387,-7-14-129</inkml:trace>
  <inkml:trace contextRef="#ctx0" brushRef="#br0" timeOffset="251225.3693">7751 17692 6321,'25'0'5031,"-13"0"129,0-15-2064,7-3-1677,-17-18-774,7-10 0,-7 3-258,0-12-387,-2-6 129,-6 8-129,-2 12-129,-4 4-129,-1 14 129,-1 23 129,1 12-129,0 17 129,4 19-258,1 3 258,4 11-258,3-1 258,1-10-129,1-3-1548,8-14-2580,2-15-645,-2-6-129,4-14-129</inkml:trace>
  <inkml:trace contextRef="#ctx0" brushRef="#br0" timeOffset="251886.4071">7570 17149 2451,'23'-7'5289,"-6"1"0,-17 6-258,6-16-2451,-6 16-1032,-7-12-516,-5 12-387,-15 0-258,2 4 129,-7 4-258,3 8 0,0 5 0,3 10 0,7-1-258,7 10 258,5 1-129,7 1 0,0 0-129,10-5 0,4 0-387,-5-3-1161,11-8-3096,-7-9-774,3-10 0,-5-7-774</inkml:trace>
  <inkml:trace contextRef="#ctx0" brushRef="#br0" timeOffset="252527.4438">7544 17160 3870,'20'-13'5418,"-20"13"-258,0 0-129,-17 0-3483,9 12-129,-18 2-516,7 11-129,-10-4-129,6 7-258,-2 6 0,5 16 0,4-7-129,3-9 0,6 2-258,5-1 0,2 4-387,2-1-129,17-7-2580,-8-13-2064,8-7-129,-2 1-774,3 7 258</inkml:trace>
  <inkml:trace contextRef="#ctx0" brushRef="#br0" timeOffset="432450.7348">14138 6875 9804,'0'0'6063,"0"0"-645,-9 0 129,-12 0-5289,-14 0 0,-12 3 0,-4 4-387,1 3-258,-4-6-516,19 12-3870,-3-7-774,17 3 0,10-4-903</inkml:trace>
  <inkml:trace contextRef="#ctx0" brushRef="#br0" timeOffset="432622.7446">14099 7068 10062,'75'45'6063,"-51"-21"-516,-18-8 258,-5 2-5031,-14-7-129,-15-5-258,-12-6-387,-5 0-387,1 2-1677,-7-2-3354,9 0-258,5 0-516,16 0-258</inkml:trace>
  <inkml:trace contextRef="#ctx0" brushRef="#br0" timeOffset="433109.7725">15023 6568 9288,'-21'-9'5934,"3"14"-516,-4 14-129,5 29-4644,-7-9-258,1 13 0,1 10 0,4 10-129,8 3 0,9 2 0,3-11 129,15-6 0,11-12-129,10-14 0,5-21-129,3-13 0,0-25 129,-5-16-129,-7-14 0,-11-11-129,-16-11 129,-8-2-129,-20 6 129,-13 10-258,-7 12 0,-5 12-258,4 20-258,0 13-387,16 20-4515,2 18-129,18 11-387,6-3-387</inkml:trace>
  <inkml:trace contextRef="#ctx0" brushRef="#br0">15285 7008 7611,'34'73'6192,"-19"-40"-645,3-3-129,-18-30-2967,22 21-2064,-22-21 0,0 13 129,0-13-258,0 0 258,0 0 0,0 0 0,-7 5 0,7-5-129,0 0-129,0 0 0,-8 15-129,8-15 0,0 0 0,0 0 0,0 0 0,0 0-129,0 0 0,-11-6 0,11 6 0,-2-10-129,2 10 129,0 0 0,0 0 0,-3-12 0,3 12 0,0 0 0,0 0 0,0 0 0,0 0 0,0 0 129,0 0-129,0 0 0,-3 8 0,3-8 0,0 14 0,0-14 0,-2 11 0,2-11 0,0 0-258,0 0 129,-4 11-387,4-11-387,0-11-4644,-7-2-258,6 1-387,-6-8-516</inkml:trace>
  <inkml:trace contextRef="#ctx1" brushRef="#br0">3327 7758 0,'0'0'0</inkml:trace>
  <inkml:trace contextRef="#ctx0" brushRef="#br0" timeOffset="434129.8308">15699 6503 9030,'-6'20'5676,"-6"13"-258,-8 6-258,1 12-4773,-4 8 258,5 13-387,2-3 0,8 7 0,8-5 0,7-8 0,14-11 0,10-11 0,3-15-129,1-16 0,-2-10 0,-5-7-129,-7-18 0,-10-7 0,-11-4 0,-10-3-258,-13 3 0,-11 1 0,-6 6-387,-6-6-1161,6 21-3483,3-1-258,14 11-258,7 1-387</inkml:trace>
  <inkml:trace contextRef="#ctx0" brushRef="#br0" timeOffset="434377.845">15909 6479 10320,'17'78'5805,"-8"-16"-258,-1 1-129,2 14-4515,-5-7-258,4 4-387,-3-9-129,-1-9-129,0-5-258,-1-12-387,4 0-1290,-2-21-3483,-4-6-258,-2-12-258,0 0-645</inkml:trace>
  <inkml:trace contextRef="#ctx0" brushRef="#br0" timeOffset="434761.867">16191 6546 7224,'17'39'5547,"-13"-13"-387,0 10 129,-4-2-4257,6 17 0,-6-4-258,9 3-129,-3-1 0,5-5-258,0-8 0,4-7 0,-2-6-258,4-13 129,-2-10-129,-1-18-129,-4-14 129,-3-11-129,-1-13 129,-3 0 0,-2-5-129,-1 0-129,0 9 129,0 6-258,0 14-129,0 9-387,9 19-3483,-9 4-1290,25 8-129,-9 4-645</inkml:trace>
  <inkml:trace contextRef="#ctx0" brushRef="#br0" timeOffset="441933.2771">17117 6900 5676,'45'2'6321,"-27"-2"-516,3-2-258,-10-6-2322,5 8-2064,-16 0-129,0 0-258,-12 0-129,-8 0-258,-10 0 0,-4 1-129,-8 1 129,-1 0-129,2-2-129,3 0-129,6-2 129,8-5-258,10 1-258,4-10-1032,10 16-4128,0-17-387,0 17-387,14-12-774</inkml:trace>
  <inkml:trace contextRef="#ctx0" brushRef="#br0" timeOffset="443325.3567">17753 6573 8643,'-15'-45'5934,"0"30"-387,1 15-129,-16 0-4644,13 15 0,-6 6-129,3 12-129,2 1-129,9 10-129,5-2-129,9-2 129,16-5-129,9-8 0,8-11 0,8-11-129,2-6 0,0-18 129,-7-9-129,-6-12 0,-11-3 0,-12-7-129,-12 3 129,-16 1 0,-14 8-258,-8 3-387,0 28-1548,-7-2-3225,8 9-129,5 12-645,14 5-258</inkml:trace>
  <inkml:trace contextRef="#ctx0" brushRef="#br0" timeOffset="443496.3666">18107 6619 9804,'8'37'5547,"-8"-14"-1161,-8-3-4257,8-2-5160,-6-3-387,6-1-516</inkml:trace>
  <inkml:trace contextRef="#ctx0" brushRef="#br0" timeOffset="443793.3835">18347 6574 9933,'13'0'5934,"-11"9"-387,-2-9-129,-2 17-4773,-2 2-258,4 2-129,0 6-129,8 5 129,9-6-258,10-2 0,5-5 0,2-12 0,1-5 0,-4-8 129,-8-16 0,-5-6-129,-17-6 0,-8 0 0,-15-1 0,-8-1-516,-1 12-387,-16 0-4128,14 14-387,1-1-387,14 11-516</inkml:trace>
  <inkml:trace contextRef="#ctx0" brushRef="#br0" timeOffset="444298.4124">18715 6440 2193,'11'-7'5289,"-11"7"-387,16-15 129,0 13-2967,-10-18-387,12 16-387,-10-11-387,6 13-258,-14 2 0,16-8 0,-16 8-129,12 0-129,-12 0 0,7 12-129,-3 4 0,2 6-129,-1 6-129,1 9 0,-2 5 0,-1 7 0,-2-1 0,-1-4-129,-4-1 129,-3-9 0,-6-9 0,1-9 0,-2-13 0,2-3 129,2-8-129,4-4 129,3-5 129,3 2-258,11 3 258,5 6-129,9 3 0,3 3-129,4 8-129,0 1 0,1 6-387,-8-11-1032,5 9-3612,-16-12-258,-3-1-258,-11 0-516</inkml:trace>
  <inkml:trace contextRef="#ctx0" brushRef="#br0" timeOffset="444921.4481">19284 6322 10062,'21'12'5547,"-21"-12"-258,0 0-129,-8 0-4773,-14-1 0,-3-3-258,-6 3-129,-3-3 129,7 1 0,3 3-129,5 1 129,7 8 0,6 5 0,3 0 0,3 1 0,0 2 0,5-2 0,1-3-129,-6-12 0,9 19 0,-9-19 0,6 12 0,-6-12 0,10 10 0,-10-10 0,19 17 0,-4 2 0,0-1 0,3 3-129,-2 6 129,2-1 0,-6 2-129,-4 0 129,-7-6 0,-2-3-129,-8-1-129,-7-14-258,2 6-1419,-5-13-3225,3-4-258,0-8-516,6-1-258</inkml:trace>
  <inkml:trace contextRef="#ctx0" brushRef="#br0" timeOffset="445385.4746">19399 6367 7482,'50'0'5547,"-25"0"-387,-5-1 0,2 5-3741,-9-4-516,0 0-387,-13 0-129,14 0-129,-14 0 0,0 0-129,11 0 0,-11 0 0,0 0 0,18 1-129,-18-1 0,18 5 129,-18-5 0,21 13-129,-21-13 0,20 12 0,-20-12 0,13 22 129,-13-22-129,7 29 0,-6-7-129,1-2 129,-2 3 0,0 6 0,0 0 129,0 3-129,-1 2 0,-1-1 0,1-4-129,-5-3 0,6 4-129,-4-11-258,4 6-645,-9-15-4128,9 1 129,0-11-774,0 0-129</inkml:trace>
  <inkml:trace contextRef="#ctx0" brushRef="#br0" timeOffset="445562.4847">19767 6595 3870,'-7'0'5418,"-10"9"-129,-6-4-387,-2-5-2193,-1 7-2322,-6-3-387,-1-4-1677,7 0-2967,9-1-258,17 1-774,-4-12 129</inkml:trace>
  <inkml:trace contextRef="#ctx0" brushRef="#br0" timeOffset="445845.5009">19779 6432 7482,'11'43'5676,"-6"-13"-387,-4 4-387,10 5-4128,-10-2 129,5 8-387,0-9-258,5-2 129,-1-5-129,7-11 129,0-12-129,4-6 0,-2-12 0,0-8-129,-4-8 0,-2-11-129,-5 4 0,-2-3-258,-5 5-258,-5-5-774,-1 11-3870,-9 2-129,3 8-774,-4 5-129</inkml:trace>
  <inkml:trace contextRef="#ctx0" brushRef="#br0" timeOffset="446292.5265">19981 7024 5547,'-18'19'5934,"-11"-15"-258,-25-8-387,-14 1-2322,-32-12-2322,-18 1 258,-23-3-129,-11-2 0,-15 4-129,-8 11-129,-1 4 0,6 0-129,15 5 0,9 4-129,9 0 0,11 3-129,16-4 0,19-5 0,13-3-129,18-3 129,16-4-129,12 1 0,19-3 0,13 9-129,15-5-387,8 3-516,20 9-4515,-8 3-258,9 9-387,-2-9-645</inkml:trace>
  <inkml:trace contextRef="#ctx0" brushRef="#br0" timeOffset="446731.5516">18422 7274 9804,'-2'7'5676,"-14"14"-387,-10 1 0,0 10-4644,-2 4 0,5 10 0,1-1 0,12 8-129,10-6-129,9 2-129,14-12 129,9-9-258,6-10 0,-1-4-129,-3-12 0,-5-8-129,-13-13 129,-13-5 0,-11 2-129,-20-2 0,-8 4-516,-20-13-2322,10 25-2451,-8 0-258,11 8-516,5 0-516</inkml:trace>
  <inkml:trace contextRef="#ctx0" brushRef="#br0" timeOffset="448329.643">20447 6752 9417,'6'48'6063,"-6"-2"-387,7 22 0,-7-5-4773,0 21-258,0 1-129,0 2-258,-5-12 0,0-11-258,3-7-129,-2-16-387,4-3-903,-1-18-3999,1-4-258,0-16-387,0 0-516</inkml:trace>
  <inkml:trace contextRef="#ctx0" brushRef="#br0" timeOffset="448677.6628">20617 7275 9417,'30'16'6063,"-18"-4"-516,4 13-258,-7 4-4644,0 3-258,-4 4-129,-2 4 0,3-1-258,-2-2 129,-2-4-129,0-8 258,2-9-129,-4-16 0,14 0-129,-4-12 129,0-9-129,4-4 129,0-3 0,6 3-129,-1 6 129,2 12-129,0 7 129,-1 14-129,2 14 0,-4 2-387,2 11-387,-14-9-4257,4 1-387,-6-20-645,-4-13-258</inkml:trace>
  <inkml:trace contextRef="#ctx0" brushRef="#br0" timeOffset="450053.7416">21372 6675 6966,'0'22'5547,"-7"-1"-258,-4 6-129,-3 16-4515,-12 11 129,2 28 129,-6 5 0,3 19-258,2 9-129,9 13 129,3 2-129,13 5 0,2-7-129,16-9-129,6-2 0,7-10 0,2-7-129,3-6-129,-1-11 129,-2-12-129,-3-4 0,-7-9-258,-2-12 0,-8-12-516,1 7-1161,-8-24-3612,-1-5-258,-5-12-516,11-9-258</inkml:trace>
  <inkml:trace contextRef="#ctx0" brushRef="#br0" timeOffset="450761.7821">24322 6394 6966,'64'60'5805,"-29"-7"-516,-6 15-129,4 27-3741,-11 5-258,2 18-129,-11 5-258,-1 15-258,-10 3 258,-2 5-258,0-5 0,-6-3-258,-5-4 0,1-6 0,-4-10-129,2-14 0,-3-13 0,1-9 0,-2-15 0,1-6 0,-2-13 0,2-10 0,-1-9-129,1-3-129,0-13 0,2-3 0,0-5-129,13-5-258,-13 1-645,1-3-4386,12 2-387,-1-14-129,1 14-903</inkml:trace>
  <inkml:trace contextRef="#ctx0" brushRef="#br0" timeOffset="452297.87">21483 7735 8514,'6'30'5934,"-6"-30"-645,11 20 0,-11-20-4773,18 0 129,-18 0-129,28-20 0,-9 5-129,7 2-129,2 0 129,5-1-129,0 4 0,4 3 0,1-4 0,-3 6-129,5-3 0,-2 5 0,2-3 129,0 6-129,-1 0-129,1 0 129,2 0 0,0 4-129,-1 1 258,3 0-258,-3 4 0,5-1 129,-1-2-129,2-4 129,-1-2-129,1 0 258,1 0-387,0-1 258,0-7-129,-2 0 0,2 0 129,-3 6-129,1-2 0,-2 2 0,2 2 0,0 0 0,1 2 129,0 4-129,2-3 129,0 1-129,2 1 0,-1-2 0,0-3 0,-1 1 0,-3 2 129,-4 1-129,-4-2 0,0-2 129,-3 0 0,-4 0-129,-5 0 129,-1 0 0,-4 0 0,0 0-129,-4-1 129,-2 0-129,-2 0 129,-1 1-129,-12 0-129,15-6 0,-15 6-129,0 0-516,13 4-2838,-19-1-2322,-6 0 0,-10-3-903,-5 0-387</inkml:trace>
  <inkml:trace contextRef="#ctx0" brushRef="#br0" timeOffset="455471.0515">21544 6888 8514,'0'-14'6063,"0"32"-645,0 12-129,-4 9-4386,4 16-387,0 3 0,0 5-387,0-2 129,0-2-258,3-3-258,1-13-258,14 0-3870,-9-20-903,6-1-645,-3-11-258</inkml:trace>
  <inkml:trace contextRef="#ctx0" brushRef="#br0" timeOffset="455642.0612">21715 7236 9933,'30'32'5805,"-14"-9"-387,-5-6 0,0 11-5289,-5-11-774,-6-17-4386,0 13-387,0-13-258,0 0-645</inkml:trace>
  <inkml:trace contextRef="#ctx0" brushRef="#br0" timeOffset="455973.0802">21965 6909 8514,'1'10'5805,"-1"3"-516,-7 8-129,-1 8-4644,-4 5-258,2 7-129,1 11 0,2-2 0,7-2 0,8-6-129,9-5 0,6-8 129,2-11-129,2-9-129,-5-11 0,-1-13 129,-5-7-258,-9-3 258,-7-3-258,-14 5 0,-9-2-258,1 18-1935,-12-6-2451,6 12-516,-4-1-387,10 4 0</inkml:trace>
  <inkml:trace contextRef="#ctx0" brushRef="#br0" timeOffset="456327.1004">22146 6997 6450,'18'-15'5547,"-5"15"-258,3-1-258,1 6-4257,-3 2-258,-1 15-258,-3 3 0,-3 6-129,-7 11 0,0 3-129,-12-3 258,-3-2-258,-1-3 129,0-6-129,1-11 0,2-8 0,13-12-129,0 0-129,0 0 258,0-7-129,8 2 0,7 0 0,4 5-129,-3-7-516,8 7-3225,-8 0-903,-1 0-645,-1-8 0</inkml:trace>
  <inkml:trace contextRef="#ctx0" brushRef="#br0" timeOffset="456499.1103">22521 7043 7998,'13'21'5289,"-13"-1"0,-7 0-516,-8 3-4257,-4 5-387,-2 4-774,-8-12-1935,10 14-2322,5-8-258,11-6-645</inkml:trace>
  <inkml:trace contextRef="#ctx0" brushRef="#br0" timeOffset="456653.1191">22543 7268 5676,'11'-39'5805,"-11"19"-387,-8-3-258,-5 8-3225,-12-10-1032,4 4-645,-1 6-1161,-13-2-3741,16 4-387,4 2-387,15 11-516</inkml:trace>
  <inkml:trace contextRef="#ctx0" brushRef="#br0" timeOffset="456846.1301">22643 6958 7998,'6'56'5289,"-6"-18"-387,0-2-516,0 8-5289,0-6-3483,0-4-774,2-5-129,3-12-516</inkml:trace>
  <inkml:trace contextRef="#ctx0" brushRef="#br0" timeOffset="457121.1457">22803 7084 9030,'0'0'5676,"3"6"-258,-3-6-129,-2 17-4644,-7-4-258,3 1-129,1 9-129,5-1 0,2-2-129,11-4 0,5-3-129,2-7-129,3-4 0,-3-2 129,-1-12 0,-6-5-129,-7-4 129,-6-2-129,-6-1 0,-16-6-774,2 14-1806,-10-7-2193,2 5-387,0 1-258</inkml:trace>
  <inkml:trace contextRef="#ctx0" brushRef="#br0" timeOffset="457311.1566">22904 6873 4644,'-6'-10'5805,"-6"8"-516,2 0-516,-2-8-2451,-7 2-4902,4 7-1935,3 0-516,12 1-645</inkml:trace>
  <inkml:trace contextRef="#ctx0" brushRef="#br0" timeOffset="457539.1698">22951 6702 7482,'19'6'5547,"0"14"-516,-19-20-258,17 22-4128,-15-10-258,5 0-258,-2 0-258,-5-12-387,15 14-516,-15-14-3741,18 0-258,-5-8-258,2-1-387</inkml:trace>
  <inkml:trace contextRef="#ctx0" brushRef="#br0" timeOffset="457717.1799">23136 6699 4128,'-16'-6'5418,"16"6"-129,-13 22-129,13-22-2967,-7 42-903,1-16-516,6 8-258,0 1-387,5-4-258,10 5-1419,-7-17-3483,8-1-129,-5-14-387,0-4-258</inkml:trace>
  <inkml:trace contextRef="#ctx0" brushRef="#br0" timeOffset="457978.1949">23179 6597 7611,'56'24'5676,"-24"8"-258,-6 8-387,14 13-3741,-21 5-387,-1 12-516,-10-3 0,-7 3-387,-4 4-516,-21-21-2322,3 5-2322,-11-14-129,-1-12-645,-3-15-258</inkml:trace>
  <inkml:trace contextRef="#ctx0" brushRef="#br0" timeOffset="458782.2409">21579 6750 1,'-27'21'4901,"12"-1"130,-8 2-129,-2 2-2064,1 17-1290,-12-3-258,11 20-516,-7-1 258,12 8-258,1 0 0,13 7 0,2-6-387,5 3 0,10-11-258,5-9-387,9 5-1161,-5-18-3612,8-2-387,4-12-387,2-7-258</inkml:trace>
  <inkml:trace contextRef="#ctx0" brushRef="#br0" timeOffset="459397.276">23431 6447 7998,'8'-22'5547,"-2"6"-129,4 16-1161,-3-18-3225,12 11 129,-8 0-645,7 7-129,-2 4-129,4 16 0,-3 9-258,-3 5 0,-2 10 129,-5 0-129,-5 4-129,-2 1 129,-5-10-129,-7-9 129,-1-11-129,0-10 129,2-9 0,11 0 129,-9-19 0,10 3 0,10 4 0,5 4-129,9 6-258,-4 2-258,11 17-2451,-10-2-2322,1 6 0,-9-4-645,-1-1-258</inkml:trace>
  <inkml:trace contextRef="#ctx0" brushRef="#br0" timeOffset="460466.3372">21774 7974 6708,'0'0'5676,"-5"17"-258,-3-1-129,2 19-4128,-5-9-387,2 13-387,-1 8 0,5 6 129,0-3-129,5 11 0,4-6 0,10 3 129,3-8-129,5-10-258,1-8 129,0-9-258,0-4-258,-6-14-516,3 5-2580,-20-10-2064,18-11-516,-16-4-258,2 0-129</inkml:trace>
  <inkml:trace contextRef="#ctx0" brushRef="#br0" timeOffset="460955.3652">22119 8148 8385,'1'42'5805,"-1"-8"-387,0-4-129,0 7-4515,-3-5-129,2 2-129,-2-1-258,3-3 0,0-4-258,0-4-129,1 0-258,-1-22-1806,3 25-3096,3-14-129,-6-11-774,20 8-129</inkml:trace>
  <inkml:trace contextRef="#ctx0" brushRef="#br0" timeOffset="461159.3768">22345 8410 8901,'13'41'5805,"-7"-28"-387,0 5-258,-6-18-5160,0 12-258,0-12-1806,0 0-3096,0 0-258,4-9-516,0-4 129</inkml:trace>
  <inkml:trace contextRef="#ctx0" brushRef="#br0" timeOffset="461586.4012">22465 8135 5031,'0'0'6063,"-7"13"-387,7 7-387,0-6-2580,5 7-2064,-5 1-129,3 2-258,-1 1 0,3-6-129,4-2 129,5-7-129,4-3-129,3-6 0,3-1-129,0-3-129,3-4-516,-9-11-1161,5 4-3096,-11-5-516,-2 0-258,-8-4-129</inkml:trace>
  <inkml:trace contextRef="#ctx0" brushRef="#br0" timeOffset="461741.4101">22671 8125 7611,'0'0'5676,"0"19"-129,0 19-645,-2-6-3483,2 8-645,0 1-258,0 6-258,-2-1-387,-1-12-129,3 4-1161,-3-18-3870,3-8 0,0-12-645,12-3-258</inkml:trace>
  <inkml:trace contextRef="#ctx0" brushRef="#br0" timeOffset="462278.4408">22929 8006 6063,'3'51'5418,"-6"-25"-258,-8 4-387,6 0-4257,-11 3-129,-1 5-129,2-6-129,3 0 0,5-2 0,7 2 129,1-8-129,10-3 0,4-9 0,2-6-129,-2-6 0,-2-1-129,-2-11 129,-6-4 0,-5-1-258,-5-4-387,5 21-1419,-30-21-2838,8 12-258,-1-1-387</inkml:trace>
  <inkml:trace contextRef="#ctx0" brushRef="#br0" timeOffset="462597.4591">23083 7886 8514,'73'76'5676,"-42"-18"-387,-4 12-129,-15 3-4515,-2 9-258,-13-12-258,-11 0-129,-7-13 0,-6-13-387,1-6-258,-10-17-3741,14-9-774,1-12-258,10-2-387</inkml:trace>
  <inkml:trace contextRef="#ctx0" brushRef="#br0" timeOffset="463178.4923">23446 7865 4644,'28'5'5676,"-14"-12"0,8 3-516,1-9-2322,5 13-1677,-9-2-516,3 2-129,-5 6-258,-3 11 129,-5 3-258,-4 4-129,-5 3 0,-6 0 129,-6-1-258,-1-2 0,0-4 0,1-8 129,1-2 0,11-10 0,-3 12 129,3-12 0,11 4 0,1 5 129,-1 2-129,1-3 0,0 4 0,-9 3-129,-3-3 0,-7 1-129,-8 1-387,-11-14-1032,-2 0-3870,-6 0-129,1 0-516,0-8-129</inkml:trace>
  <inkml:trace contextRef="#ctx0" brushRef="#br0" timeOffset="464925.5922">14348 10016 9933,'26'21'6192,"-26"-21"-387,18 13-129,-18-13-4644,0 0-129,0 0-258,-9-6-258,-7 4 0,-5 2-129,-3 5 0,-8 0 0,-6 3 0,-4 4-129,-7-2 129,-4-3-129,-2-2-129,-2-3 129,1-2 1,1 0-260,2-5 260,6-4-130,6-4-130,7 4 130,6 1-129,8-2 0,8 4-129,4-5-387,8 11-516,0 0-1677,0 0-2967,8 1-129,9 13-516,-6-5-387</inkml:trace>
  <inkml:trace contextRef="#ctx0" brushRef="#br0" timeOffset="465451.6223">14324 10314 10191,'19'14'6321,"-19"6"-516,-17-20-387,-3 14-4128,-20-10-258,-3 6-129,-16-3-387,-6 5 129,-8-2-258,-1-4-128,5-4-259,4-2 0,9 2 0,8 3 0,12-3 0,11-2 0,11 1 0,14-1 0,-12 6 0,12-6 0,0 0 0,7 1 0,-7-1-130,14-3-3482,0 3-2322,-14 0-258,19 0-516,-19 0-387</inkml:trace>
  <inkml:trace contextRef="#ctx0" brushRef="#br0" timeOffset="530129.3217">15166 10106 5547,'-18'-45'5289,"7"28"-387,-6-1-258,-2 8-4257,-1 10-258,-6 5 258,7 23-129,-6 9 387,9 16-129,0 9 0,8 14 0,5 0 129,8 6 0,10-10-129,12 4 129,3-14-258,14-8 0,0-21-129,9-16 0,-3-17-129,0-20 129,-6-25 0,-2-15-258,-13-16 129,-10-8 0,-16-8 0,-11 0 0,-19 5 0,-6 16-129,-8 14 0,-4 16 0,0 19-129,1 14-258,10 20-387,-1 8-1290,19 20-3354,2 0-129,10 5-516,4 0-387</inkml:trace>
  <inkml:trace contextRef="#ctx0" brushRef="#br0" timeOffset="530327.333">15591 10619 11094,'-20'65'5805,"14"-35"-258,-2-8-516,1-9-5547,7-2-4515,0-11-258,0 0-516,5-20-645</inkml:trace>
  <inkml:trace contextRef="#ctx0" brushRef="#br0" timeOffset="530693.3539">15990 9939 7482,'13'-5'5805,"-22"22"-516,-6 9-387,-7 6-4386,0 15-129,0 7 129,3 12-258,7 0 129,10 6-258,2-7 129,15-4 0,10-12-129,10-14 0,6-16 129,6-11-129,-1-12-129,-3-12 0,-8-10 0,-8-6 0,-14-6 0,-13 1 0,-18 3-129,-17 1-387,-3 16-387,-18-14-2193,8 20-2193,0 4-387,11 7-387</inkml:trace>
  <inkml:trace contextRef="#ctx1" brushRef="#br0" timeOffset="97346.5679">7977 10648 0,'0'0'0,"0"0"0,0 0 0,0 0 0,0 0 0,0 0 0,0 0 0,0 0 0,0 0 0,0 0 0</inkml:trace>
  <inkml:trace contextRef="#ctx0" brushRef="#br0" timeOffset="531174.3814">16336 9806 6063,'14'41'6192,"-2"2"-516,-1 10-129,3 11-3225,-6 3-1290,6 11-387,-5-1-129,5 2 0,-3-8-129,1-6-129,1-11-129,-2-6-129,2-14-387,-5-15-387,9 3-2064,-17-22-2709,14-2-258,-10-16-516,3-3-387</inkml:trace>
  <inkml:trace contextRef="#ctx0" brushRef="#br0" timeOffset="531574.4042">16740 9942 1677,'14'112'5547,"1"-46"0,1 7-387,8 4-1935,-7-18-1677,15 7-129,-14-29-129,16-5-387,-12-26-129,3-10-258,-5-27-129,-4-10-129,-3-18-129,-3-9 129,-4-14-387,-5-10 258,-1 5-129,0 6 0,-1 11-129,-1 9-129,2 15-387,-3 4-1161,3 42-3741,0 0-129,7 17-387,-2 10-516</inkml:trace>
  <inkml:trace contextRef="#ctx0" brushRef="#br0" timeOffset="532225.4416">17579 9745 6063,'14'23'6063,"-8"0"-516,5 17-129,-11 0-4128,16 13-129,-6 1-258,10 10-258,-2-5-129,1 1-129,1-2-129,-3-5-258,2-8 0,-5-12-645,4-1-1161,-12-21-3612,6-8-129,-5-10-258,4-13-645</inkml:trace>
  <inkml:trace contextRef="#ctx0" brushRef="#br0" timeOffset="532415.4524">17913 10020 10191,'-26'-1'5934,"-4"8"-387,-3 11 0,-9-10-4902,-3 6-129,-6-4-387,0 0-129,7-2-129,-2-8-774,23 0-4515,-5-5-129,11 5-774,5-6-258</inkml:trace>
  <inkml:trace contextRef="#ctx0" brushRef="#br0" timeOffset="534149.5516">18602 9840 7482,'-28'11'5676,"11"5"-258,-1 14-516,1 3-4386,1 11 129,-1 3-129,8 4 0,4 2 0,5 6-129,7-8 129,13-4 0,6-4-258,8-10 258,6-8-258,6-5 0,-1-20-129,5-3-129,-6-16 0,-3-13 0,-10-9 0,-13-13 0,-15-3 0,-5-3 129,-18 1-129,-14 1 0,-10 9 0,0 7-129,-3 16-129,1 12-516,14 17-1677,4 1-3096,14 14-129,6 4-516,13 1-258</inkml:trace>
  <inkml:trace contextRef="#ctx0" brushRef="#br0" timeOffset="534348.563">19110 10205 11094,'0'51'6063,"-5"-34"-387,5 0-387,-4-3-5160,4-14-387,-3 20-1419,3-20-3741,0 0-129,-4-8-645,4-4-387</inkml:trace>
  <inkml:trace contextRef="#ctx0" brushRef="#br0" timeOffset="534741.5854">19371 9838 9159,'-30'9'5934,"15"16"-645,-1-4-387,3 23-4257,-3 1 0,8 6-258,6 2-129,5-2-129,13-10 0,8-7-129,8-14 129,4-11 0,3-11 0,-2-22-129,-2-5 0,-7-6 0,-8-5 0,-7-5 0,-12 2 0,-7 0-129,-14 7 0,-8 13-129,-6 5-387,-11-6-1161,4 21-3612,1 3-129,10 7-387,4-1-387</inkml:trace>
  <inkml:trace contextRef="#ctx0" brushRef="#br0" timeOffset="536169.6672">19565 9726 8514,'13'-8'5934,"6"4"-258,6 1-258,10 3-4386,-6-12-387,6 4-129,-3-1-258,1 0 0,-5 8-129,0-3 0,-7 3 129,-3 2-129,-4 16 0,-3 4-129,-1 11 0,-3 4 0,-2 1 0,2 13 0,-2 3-129,-1 1 129,1-8 0,0 4 0,-1-8 0,1-4 0,0-4-129,-2-7-129,4-2-258,-7-25-1032,10 12-3999,-10-12 0,15-3-516,-9-11-258</inkml:trace>
  <inkml:trace contextRef="#ctx0" brushRef="#br0" timeOffset="536334.6766">20062 10008 9417,'-11'-19'6063,"-3"19"-387,-9-9-387,0 8-4644,-7-4-258,-3 5-258,0 0-645,-5-9-1290,9 9-3612,5 0-258,11 0-258,13 0-516</inkml:trace>
  <inkml:trace contextRef="#ctx0" brushRef="#br0" timeOffset="536761.701">20228 9876 5934,'25'-58'5805,"-19"31"-645,-4 0-129,-4 0-4386,-2 16-129,-12 5-387,3 10 0,-7 12-129,-1 6 0,0 7-129,1 8 129,2-1 0,8-4 129,3-6 0,5-5 0,2-8 129,0-13-258,22 5 129,-6-12-129,4-10 0,-2-2-129,2-1 0,-3 0 0,0 3 129,-2 13 129,-5 4 0,1 14 129,-6 15 258,3 10-258,-6 9 129,2 5 0,-3 1-129,1-4-129,-2-1-129,0-16-516,4-1-1677,-4-32-2709,0 0-774,16-7-258,-8-17-387</inkml:trace>
  <inkml:trace contextRef="#ctx0" brushRef="#br0" timeOffset="537155.7236">20640 9593 5547,'0'17'5676,"-4"9"-258,-7 8-516,9 11-3870,-17 0-387,5 5-129,-4 6 0,7 3 0,3-7-258,8-3 0,3-3 0,10-11-129,4-10 0,4-8-129,3-11 129,-4-6-258,-3-8 0,-6-4 0,-11-9 0,-8-4-387,-10 8-516,-23-7-2580,1 11-1419,-3 3-645,-1 3-258</inkml:trace>
  <inkml:trace contextRef="#ctx0" brushRef="#br0" timeOffset="538234.7852">21053 9694 6450,'5'24'6321,"-5"1"-645,6 10-258,-6 5-3870,6 16-387,-4-1-387,9 10 0,-2-10-129,5-3-258,-1-9 0,5-9-129,0-12 129,6-9 0,0-16-258,2-21 0,-1-10 0,-2-10 0,-1-12-129,-4-4 0,-2-3-129,-11-2-129,1 14-129,-6 3-516,3 23-2193,-3 3-2709,0 22-129,0 0-516,-3 6-516</inkml:trace>
  <inkml:trace contextRef="#ctx0" brushRef="#br0" timeOffset="539665.8671">14326 11798 9546,'10'30'5934,"-5"-15"-516,-5-15-516,0 0-4386,0 0 0,0 0 0,-17 0 0,2 0-129,-8-6 129,0 1-129,-6-1-129,-1 1 129,-4 1-129,-1 4-129,-3 0 129,1 3-129,-1 0-129,4 0-129,-1 0 258,5-3-258,3 1 129,3-1-258,9 0-129,2-12-387,13 12-1161,0 0-3612,1-14-258,6 2-387,5 0-258</inkml:trace>
  <inkml:trace contextRef="#ctx0" brushRef="#br0" timeOffset="540102.892">14462 12047 9804,'-46'25'6063,"10"-14"-387,-1 2 0,-10-9-4773,0-1-258,-10-3-129,6 0-129,-1-6-129,6 5-129,8-1-129,7-4 0,8 3-129,2-2-258,21 5-645,-23-1-4515,23 1-129,0 0-516,8-8-258</inkml:trace>
  <inkml:trace contextRef="#ctx0" brushRef="#br0" timeOffset="545769.2162">15385 11722 7740,'-18'39'5418,"-2"-10"-387,-7 3 0,-1 6-4773,-4 13 129,-4 2 0,5 5 387,3-2-258,11 0-258,7-8 258,10 5-129,10-16 0,14-4-129,11-13-129,10-11 0,5-11 129,3-16 0,0-16 0,-3-13-129,-12-11 0,-9-13 129,-20-8-129,-9 1-129,-24 3 129,-10 12 0,-11 12-258,-6 15 0,1 17-129,0 9-258,9 25-258,6 6-516,25 14-3999,1-1-129,9 1-774,14-3 0</inkml:trace>
  <inkml:trace contextRef="#ctx0" brushRef="#br0" timeOffset="545950.2266">15716 12143 11739,'0'55'6063,"-4"-35"-516,4-1 0,2-5-5547,-2-14-516,5 14-3741,-5-14-1032,1-8-516,5-12-516</inkml:trace>
  <inkml:trace contextRef="#ctx0" brushRef="#br0" timeOffset="546358.2498">16360 11638 9030,'-7'-15'5418,"-19"17"0,-5 19-258,-7 6-4902,-2 12 258,-6 8-129,11 14 0,4 0 0,16 5 0,6-5 0,10-5 0,21-11-129,10-7 0,4-17 0,7-4-129,0-12-258,-4-5 129,-4-12 0,-12-6-129,-10-1 129,-13-1 129,-9 2-258,-16 0-129,-11 5 129,-9 2-516,-1 8-129,-8-7-516,21 10-3354,-5-1-903,13 1-387,10-3-258</inkml:trace>
  <inkml:trace contextRef="#ctx0" brushRef="#br0" timeOffset="546913.2816">16723 11710 6708,'10'-49'5676,"-10"18"-129,-4 2-387,-13-4-3999,0 13-258,-13-2-258,0 14-258,-4 7-129,2 2-129,0 16 0,6 8-129,7 7 258,10 2-129,8 2 0,4-5 0,15-5-129,4-6 258,6-3-129,0-8-258,2-9 129,-3-8-129,-5-4 0,-3-1 0,-7-2 129,-12 15-129,0 0 129,0 0 0,0 18 258,-2 20 0,-3 4 129,2 12 0,1 9-129,2-2 129,3-3-129,6-9-129,1-5-129,1-11-129,2-3-645,-13-30-1032,21 14-3741,-12-14-258,8-3-387,-6-9-516</inkml:trace>
  <inkml:trace contextRef="#ctx0" brushRef="#br0" timeOffset="547301.3039">16938 11572 7740,'9'50'5805,"-3"-3"-129,-3 9-258,12 11-4386,-12-4 0,9 4-258,-3-8-129,6-3-129,-2-15-129,5-14-129,-1-12 0,2-9 0,1-11-129,0-11 129,-2-13-258,1-10 0,0-2 0,-4-7 129,0-3-129,-2-3-129,-3 2 258,-2-2-129,-2 2-129,2 4 129,-2 3-129,-2 5-258,5 14-516,-7-13-1677,7 24-2967,-9 15-387,0 0-129,10 11-387</inkml:trace>
  <inkml:trace contextRef="#ctx0" brushRef="#br0" timeOffset="547866.3362">17221 12523 8901,'60'0'5676,"-60"0"-129,3 18-129,-27-7-4644,-29 13 0,-25-7-258,-22 1 0,-23 1 0,-11 4-129,-18-4 0,-3 1-129,9-5 0,9-4 0,15 2-129,18 2 0,18-3-129,18 1 129,20 0-258,14-3 0,15 5-258,19-15-387,-1 25-516,1-25-3612,20 8-774,7-8-258,11 0-516</inkml:trace>
  <inkml:trace contextRef="#ctx0" brushRef="#br0" timeOffset="548145.3521">16928 12976 10191,'68'17'5934,"-68"-17"-387,-1 21 129,-39-9-4773,-20 2-129,-26-7-258,-15 4-129,-20-4 0,-8 3-129,0-6 0,8 1 0,11 0-258,14-5-129,16 4-387,12-4-516,26 7-4515,4-2-129,11 4-387,4-1-516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7:03:19.73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2482 2082 9417,'0'0'5805,"0"0"-516,-9 20 0,9 26-2580,0 0-2064,2 14-387,-1 8 0,3 11-387,2-3 258,4 4-516,-2-8 516,4-9-258,1-10 129,2-17 258,3-21 0,3-11-129,0-10-129,1-19 129,3-6 0,-2-3-129,-1 3 0,-1 4 0,-2 15 0,0 8 0,-1 11 0,0 12 0,0 5-129,3 6 258,0-2 0,5-10-129,3-14 129,1-9 0,2-23 0,-2-12-129,-3-11 129,-2-7 258,-5-10-516,-11 1 258,-4 10-903,-12-1-129,-1 18-4386,-16 6 387,4 19-903,-8-2-129</inkml:trace>
  <inkml:trace contextRef="#ctx0" brushRef="#br0" timeOffset="856.049">3151 1924 12513,'27'3'5547,"-12"34"-258,-5 13-129,8 30-4128,-6 10-387,5 14-645,-6 2 258,3 3-387,-2-16 129,-3-14-129,0-16 0,-1-25-258,2-25 387,-2-18 0,8-24-129,-3-12-129,3-1 129,1-3-129,2 3 129,-1 7 0,1 15 129,0 12-258,-4 13 387,2 14-129,-3 8 0,3 8 129,-2 1 0,2 1-129,-3-8 0,2-11 0,1-13 0,0-5 0,1-12 0,-2-5-129,1-10 0,-3-2 0,-1 2 0,-4 8 0,-2 5 0,-7 14 129,0 0-129,0 0 129,0 8 0,-6 13 129,1 6 0,0-2 0,0 0-129,3 1 129,2-8 0,0-18 0,7 14 0,-7-14 0,20-8 0,-6-1-129,0-3 129,1-2-129,0 1 0,-2 8 129,1 1-129,-2 2 0,1 4 0,-13-2 129,19 14 0,-19-14-129,17 9 129,-17-9-129,17 0 0,-9-12 0,1-16 0,0-8 0,0-11 129,0-13 258,0-12-387,-1-14 258,-4-3-258,-1-10 645,-3-6-516,0 14 516,0 18-516,0 3 129,0 30-129,-2 27 129,2 23-258,0 39-129,2 36 129,6 20-258,0 7 129,4 18-516,2-1 387,4-8-387,2-11-258,-3-41-2580,12-11-1677,-6-46-516,7-14-129,-10-37-258</inkml:trace>
  <inkml:trace contextRef="#ctx0" brushRef="#br0" timeOffset="985.0564">4174 2261 11868,'-78'-104'5805,"26"76"-516,-2 25 129,-14 7-4644,5 24-516,6 18-3096,-4-11-2451,13 7 129,4-12-774,17-3-258</inkml:trace>
  <inkml:trace contextRef="#ctx0" brushRef="#br0" timeOffset="1603.0917">5049 2332 14061,'-27'-51'5934,"4"29"-387,4 13 0,-13 6-4902,2 15 129,-4 11-515,-1 14-389,8 11 130,7 11-258,7 4 258,12 9-387,8-13 387,15-6-387,12-6 258,12-8 129,10-17 0,10-7 0,4-18 0,1-21 0,0-7 0,-4-15-129,-12-6 258,-14-9-258,-14 7 129,-14 1 0,-13 14 0,-8 15 129,-15 16-129,-1 8 0,-2 22 129,6 18-129,10 7 129,8 9-129,7 4 0,16-6-129,13-7 129,6-10 0,10-16 129,-2-13-129,1-9 0,-10-20 0,-9-15 0,-11-10 0,-19-2 129,-8-1-258,-22 8 0,-13 6 0,-9 11-516,-5-1-516,10 25-3870,-7 0-516,22 17-129,9-3-387</inkml:trace>
  <inkml:trace contextRef="#ctx0" brushRef="#br0" timeOffset="1951.1116">5813 2442 11997,'37'51'5547,"-28"-10"-258,-9 5-258,2 8-4644,-2 3-129,-4-5 129,-2-9-258,2-9 0,4-20-258,0-14 129,8-17 0,8-15-129,4-10 258,2-9-258,6 4 129,1 4 0,-2 12 129,2 16 129,-4 15-258,1 10 129,-3 20-129,0 14 129,-2-2 0,2 4 0,0-5-258,0-14-258,4-13-129,-3-26-516,10-12-3741,-14-31-387,4-7-258,-5-33-516</inkml:trace>
  <inkml:trace contextRef="#ctx0" brushRef="#br0" timeOffset="2276.1302">6365 1760 12384,'-11'-30'5031,"5"70"129,9 25-516,-3 30-3483,14 18-1032,2-1 387,4 7-774,1 4 387,3-10-516,3-12 129,0-25-645,8-11-129,-15-41-1935,8-12-1806,-8-26-516,-1-21 129,-19-31 2709,2-2 1548,-11-11 387,-14-12 1290,-1 26 2580,-14-6 1806,-1 23 258,-8 10-645,11 29-2322,-17 6-1290,11 15-129,1 14-645,7 4-774,10 12-1806,2-12-2967,18-1 129,4-10-774,17-6-129</inkml:trace>
  <inkml:trace contextRef="#ctx0" brushRef="#br0" timeOffset="2724.1559">6747 2281 12513,'18'87'5031,"-18"-36"0,0 7-516,-2-5-4257,-4-7-387,-4-8 387,1-6-129,5-16-129,4-16-129,0 0 129,19-21-129,3-3 129,8-5 0,2-9 0,6 3 0,0 4 0,-4 6 0,-4 4 129,-4 6-129,-6 7 129,-8 8-258,-12 0 129,2 15 129,-3 3 0,-7 5 0,2 2-129,0 2 0,2 1 0,4-5 258,6-1-258,8-7 0,5-6 0,2-9 0,3-6 0,0-10 0,-3-6 0,-5-4 0,-5-6 0,-10 5-129,-3-2 0,-17 5-258,-4 12-1032,-17-9-3354,6 12 0,-5 0-645,11 8-387</inkml:trace>
  <inkml:trace contextRef="#ctx0" brushRef="#br0" timeOffset="2979.1704">7324 1628 14706,'11'-25'5289,"-9"47"-258,-2 26-129,0 34-4128,0 14-129,5 14-645,-2 1 0,6-8-258,0-10 516,6-8-387,2-10 0,3-19-516,4-10-258,-11-21-3483,15 0-903,-8-17-129,6-3-516</inkml:trace>
  <inkml:trace contextRef="#ctx0" brushRef="#br0" timeOffset="3287.1881">7700 2170 13287,'54'-42'5418,"-28"35"-516,-12 4 0,1 11-4386,-15 8 0,-3 9-129,-14 2-258,2 0 0,-4-3-129,3 2 0,2-7 129,8-6-129,6-13 129,2 24 129,10-15 0,4 6 0,0-4 0,-1 4-516,-4 6 387,-5 7-258,-6-2 129,-9-2-387,-6 9-129,-15-9-774,6 9-3741,-11-16-129,10-1-387,0-15-258</inkml:trace>
  <inkml:trace contextRef="#ctx0" brushRef="#br0" timeOffset="4295.2456">9089 1448 16641,'73'39'5289,"-46"15"129,-14 29-129,3 32-5159,-14-2-130,-7 15 0,-15-6 0,-5 3 0,-5-24 0,-1-3 0,1-20 0,2-11 0,5-24 0,10-11 0,11-13 0,2-19 0,26 8 0,6-8 0,11-13 0,6-1 0,11 2 0,6 0 0,1 10 0,-6 2 0,-5 0 0,-9 2 0,-8 7 0,-11 0 0,-8 0-130,-20-9-902,1 18-4128,-22-18-516,-4 2 0,-12-8-774</inkml:trace>
  <inkml:trace contextRef="#ctx0" brushRef="#br0" timeOffset="4493.2569">9208 2291 13029,'55'0'5934,"-21"14"-645,-12-5 0,9 8-4515,-8-7-516,-6-5-645,-2 1 0,-15-6-774,20-12-3870,-20-11-129,0-2-774,-12-17 387</inkml:trace>
  <inkml:trace contextRef="#ctx0" brushRef="#br0" timeOffset="4655.2663">9166 1685 18447,'54'-84'5547,"-54"84"0,95-49-2321,-43 18-3226,-2-5 0,-1-1 0,-8-19-130,-41 56-4643,68-57-645,-68 57 0,0 0-903</inkml:trace>
  <inkml:trace contextRef="#ctx0" brushRef="#br0" timeOffset="5723.3274">10106 2732 11481,'-3'-43'5805,"-20"26"-645,-1 14-129,-13 3-4644,-7 4 0,-3 19-258,0 9 0,7 9 0,8 7 258,8 2-387,14 3 387,10 0-258,14-7 0,16-8 0,8-5-129,10-6 0,4-7-129,4-11 0,0-9-129,3-8 129,-7-7 516,-7-10-645,-5 0 258,-10-4-129,-8-1-129,-6 2 129,-6 5-129,-8 8 129,-2 1-258,0 14 387,-20-2 258,3 7-258,-1 8 258,-1 5-129,-2 8 258,1-4-387,7 5 0,1-1 0,3-2-387,8-4 258,1-3-387,13-3 258,5-12-387,12 2 258,4-6 129,14-7 129,2-10 258,9-5-387,3-10 258,0-9 0,-2-8 0,-9-4 0,-3-8 0,-13 4-129,-9 6-258,-12 7 387,-12 7-129,-7 22 129,-14 13-129,-9 16 0,-6 24 129,-3 12 0,1 8 387,-1 11-129,9 7 0,8-5 0,12 0 0,8-13 0,17-8-129,15-15 129,12-16-387,8-17 129,7-12-129,2-22 0,4-14 0,-1-16-129,-8-18 129,-7-5 0,-12-7-129,-10 4 129,-10 13 0,-8 11 129,-9 19-129,-12 27 258,-4 20 0,-6 34 0,1 24 129,2 14 0,3 16 387,6 6-387,9-4 0,1-3-258,9-19-516,16-13-4128,-2-29-258,13-10-516,2-25-774</inkml:trace>
  <inkml:trace contextRef="#ctx0" brushRef="#br0" timeOffset="6211.3553">11786 1688 15351,'58'-80'5547,"-11"53"-129,24-2-258,4 26-4515,13 11 1,-1-7-646,-5 17 0,-4 7 0,-9 13 0,-14 8 0,-18 27 0,-19-10 0,-18-10 0,-17 12 0,-19-5-646,-16 1 646,-5 0 129,-10-10-129,1-5-258,5-5 258,6-3-258,12-4 258,11 4 129,14-1-129,14 4-258,7-7 258,16 3 129,6 0-258,2-4 0,4-4-774,-17-10-4128,15 5-516,-13-14-258,0 9-387</inkml:trace>
  <inkml:trace contextRef="#ctx0" brushRef="#br0" timeOffset="6345.363">12292 2934 14319,'29'105'5934,"-21"-63"-516,1-1-258,-14-12-5418,-22-14-4773,4-10-387,-8-12-645,1-11-258</inkml:trace>
  <inkml:trace contextRef="#ctx0" brushRef="#br0" timeOffset="7299.4175">5826 4872 13158,'-7'-4'5805,"1"34"-387,6 19-129,0 8-4773,0 13-129,0 6-129,-2 5-129,-2-3 0,0-9-129,2-14 0,-1-13-129,3-18 129,0-24 0,2-14 0,4-26 129,1-23-129,3-16 129,0-18-129,3-11 129,-2-6-129,1 7 129,2 8 0,3 12 0,1 21-129,3 17 258,3 26-258,3 23 129,5 15 0,2 22-258,2 21 129,2 13 0,2 11 0,-3 7-129,0 2 258,-3-2-129,-4-6 0,-1-8 129,-7-18-129,-3-8 0,-9-20 0,-5-12 0,-5-17 0,-14-10-129,-12-12 129,-14-12 0,-9-3 129,-10-1-258,-4 3 258,1 10-129,2 8-129,4 10 129,10 7 0,9 5-258,18 16-387,0-18-2064,19 16-2709,0-19-258,12 7-387,5-9-516</inkml:trace>
  <inkml:trace contextRef="#ctx0" brushRef="#br0" timeOffset="7573.4332">6807 5308 14577,'18'29'6063,"-9"-7"-516,-9-9-258,0 7-4773,0-3-387,0-17-129,-19 15-387,3-22-1290,16 7-3612,-14-30-387,14 9-387,2-14-903</inkml:trace>
  <inkml:trace contextRef="#ctx0" brushRef="#br0" timeOffset="8119.4645">7472 4559 10062,'-7'-36'5934,"7"36"-516,0 0 258,0 13-4128,10 26-258,-7 2-258,8 22-387,-2 14 0,6 17-258,0 15-257,4 3-130,1 3 0,-1-5 0,0-2-130,-3-17-128,0-17-387,-10-34-3741,6-14-1290,-12-26-129,12-6-645</inkml:trace>
  <inkml:trace contextRef="#ctx0" brushRef="#br0" timeOffset="8296.4746">7725 4983 14190,'-16'0'5934,"-13"5"-258,-3 7-258,-7-3-5160,-11 2-258,1 3-516,-4-9-645,18 6-3870,-2-4-645,20-1-129,6-6-516</inkml:trace>
  <inkml:trace contextRef="#ctx0" brushRef="#br0" timeOffset="8823.5047">7754 4567 11223,'36'54'5676,"-18"-16"-387,-10 1-129,3 6-3999,-8 10-645,3 11-258,-4 0 0,3 9 0,0-1 0,4 0 0,2-4-129,1-8 0,2-15-129,-3-9 129,1-16-129,0-10 0,0-12 0,-12 0-258,18-24 258,-8 5 0,0 2 129,6 2-129,-2 8 0,3 5 0,3 4 0,1 14 129,6 2-129,-1 4-129,-1-8 129,-1-7-129,-4-4 129,-1-9 0,-7-12 0,-4-11-129,-8-3 129,-6-2 129,-4 2-258,-6 6 129,-2 11 0,-2 15-129,2 8 129,4 19 129,8 9-129,6 7-129,8 6 258,11 2-258,8-8 0,6-14-387,12 3-2709,-4-28-2193,6-4-129,-5-19-387,2-16-258</inkml:trace>
  <inkml:trace contextRef="#ctx0" brushRef="#br0" timeOffset="9620.5502">8979 4979 7998,'5'-17'5547,"-5"17"129,0 0-516,16 4-3225,-16-4-258,5 13-387,-5-13-258,8 24-129,-3-14-387,1 2-129,-6-12 129,8 13-386,-8-13-130,6 11 0,-6-11 0,0 0 0,0 0 0,6 14 0,-6-14 0,4 16 0,-3-3 0,1 2 0,0 6 0,0 1 0,1 10 0,0 5 0,2 3 0,1 5 0,2 0 0,-2-2 0,1-2 0,0-4 0,-2-8 0,0-9 0,-2-4 0,-3-16 0,0 0 0,0 0 0,2-12 0,-2-2 0,0 1 0,0-1 0,1-1 0,-1 1 0,0 14 0,3-15 0,-3 15 0,7-24 0,1 6 0,4 0 0,2-9 0,7 2 0,3-9 0,5 1 0,3 5 0,1 6 0,3 5 0,-2 9 0,0 8 0,-1 14 0,-7 13 0,1 12 0,-4 5 0,-8 1 0,0 2 0,-5 1-259,-1-9 130,-4-7-387,5-6-516,-10-26-3999,11 5-774,2-10 0,4-10-645</inkml:trace>
  <inkml:trace contextRef="#ctx0" brushRef="#br0" timeOffset="9995.5718">9848 5254 11997,'16'24'5805,"-16"-7"-258,-15-7-258,-2 2-4644,-11 7-258,-4 4-258,1 2 0,1 7-129,10-2 0,9-1-129,11-2 129,8-9 0,12-8-129,7-9 129,2-5 0,2-19-129,-4-4 0,-4-9 258,-9-1-258,-5 0 258,-5 7-129,-4 8 129,-1 11-129,1 11 258,-10 25-258,10 5 0,4 11 129,10 5-129,6-2-129,2-4-258,10-1-645,-9-27-4257,10-12-258,-5-22-258,2-26-516</inkml:trace>
  <inkml:trace contextRef="#ctx0" brushRef="#br0" timeOffset="10183.5825">10074 4533 12771,'20'30'6063,"-10"25"-645,11 35 0,-4 12-4902,1 18-258,-1 1 0,-4-2-516,1-5-129,-6-27-774,8-8-4386,-5-33 0,7-22-387,-4-25-645</inkml:trace>
  <inkml:trace contextRef="#ctx0" brushRef="#br0" timeOffset="10328.5908">10337 5020 11223,'-36'-29'5676,"11"29"-387,-12 9-129,1 11-4902,-8 11-774,-14-3-4128,17 4-516,5-7-258,15 4-645</inkml:trace>
  <inkml:trace contextRef="#ctx0" brushRef="#br0" timeOffset="10671.6104">10378 5179 9804,'13'-6'5676,"-13"25"-387,-4 2-129,4 11-4386,0 6-129,0 6-258,4 1-129,6-8-258,8-5 0,-1-15-129,6-5-129,-1-19-129,-2-13 0,-5-14 0,-3-4-258,-7-11 258,-1 10-129,-4-1 258,0 10 0,-6 15 516,6 15-129,0 0 129,0 16 0,11 18 129,5 1-129,6 4-258,3 0-129,-6-15-3483,11 0-1290,-5-13-516,0-11-516</inkml:trace>
  <inkml:trace contextRef="#ctx0" brushRef="#br0" timeOffset="11151.6379">10783 5136 9546,'30'93'5547,"-18"-51"-516,-5-6-129,6-4-4644,-9-8-129,0 1 0,2-6 0,0-6 0,-6-13-129,18 5 129,-7-10-129,2-11 258,0-6-129,0-6 0,2 3 0,0 1 0,1 3-129,1 10 129,0 6-129,3 4 0,1 2-129,-2 5 129,2-4 0,1-2-129,-3 0 0,0-10 0,-2-8 129,-4-7-258,-3 1 258,-5-3-129,-5 5 0,-1 4 129,-10 10-129,-3 8 129,-5 5 129,5 16 0,3 7 129,6 7 0,5 4 0,5 2 0,10-5 0,5-2-258,9-6-516,-9-22-3354,6 0-1161,-6-9-258,-1-15-387</inkml:trace>
  <inkml:trace contextRef="#ctx0" brushRef="#br0" timeOffset="11636.6655">11886 5066 12126,'8'-37'5934,"-8"37"-387,0 0-258,-13 0-4902,-2 16 0,0 12-258,0 8 0,8-1 0,6 5-129,3-1 0,15-10 0,4-7 0,6-13 0,2-7 0,-2-8 0,-3-14-129,-6-7-129,-11-9 0,-7 5-645,-18-7-4386,0 6-129,-10-4-387,3 6-516</inkml:trace>
  <inkml:trace contextRef="#ctx0" brushRef="#br0" timeOffset="11943.6832">12369 4622 7482,'94'-112'5547,"-68"52"-387,-19 1-129,-7 10-3999,-17 6 0,-4 23-129,-15 11-258,2 21-129,-6 26 0,7 24 0,1 13-129,10 18 0,7 8-129,8 9 0,7 3-129,6-7 0,7-7 0,4-4-258,1-12-258,-8-25-774,3-7-3999,-11-32-516,-2-19-387,4-7-387</inkml:trace>
  <inkml:trace contextRef="#ctx0" brushRef="#br0" timeOffset="12084.6912">12341 4817 11868,'-23'-25'5805,"-1"29"-258,-14 7-258,-4 5-5418,-2 11-3096,-9-13-1935,2 2-387,2-11-387,19-4-645</inkml:trace>
  <inkml:trace contextRef="#ctx0" brushRef="#br0" timeOffset="13919.7962">13005 4774 6966,'11'35'5547,"-10"-24"0,7 3-387,-8-14-3612,3 16-258,-3-16-129,0 0-387,0 0 0,0 0-258,0 0 0,11 0-258,-11 0 129,0 0-258,0 0-129,4-9 129,-4 9-129,0 0 0,1-12 0,-1 12 0,0 0 0,0 0 0,0 0 0,0 0 0,0 12 0,0 4 0,0 9 0,2 6 0,-1 10-129,2 8 129,-2-1 0,3 4 0,-3-6 129,1-5-129,-1-9 0,-1-9 0,0-23 0,0 0 0,0-8 0,0-13 0,0-10 0,3-4 0,6 1 129,7 1-129,3 4 0,4 9 0,5 6 0,2 6 0,3 8-129,1 4 129,1 0 0,5 2 0,-3 0 0,0-6 0,-3-5 0,-3-15 0,-4-4 0,-7-10 0,-9-1 0,-11-4 0,-5 5-129,-13 3-129,-8 19 129,-5 12 0,1 9 0,-1 18 0,6 16 0,7 10-129,13 8 258,5-2 129,15-2 0,12-6-129,11-5 0,6-11 129,8-14-258,1-10-258,3-11 0,-4-12-258,2-9-129,-10-11-129,-2-4 258,-12-10-129,-5 7 258,-9-2 129,-3 2 387,-6 12 387,-7 4 129,0 23 129,-15-5-129,-3 16 0,-9 9 129,1 12-129,-5 4-258,-1 1 0,3 1-129,5-4 0,10-3 0,11-4 0,4-10-129,15-8 0,5-6 129,6-3-129,3-7 0,-2-8 0,-3-5 0,-1 1-129,-7-3 129,-4 9 0,-13 13 0,12-10 0,-12 10 0,3 22 0,-1 3-129,-2 2-516,13 17-1677,-5-13-3096,11-6 0,3-12-645,5-10-258</inkml:trace>
  <inkml:trace contextRef="#ctx0" brushRef="#br0" timeOffset="14315.8188">14239 4932 12255,'0'0'5676,"-8"11"-387,-10-8-903,1 29-4128,-5 2 0,3 11-129,-1 1-129,9 0 0,11 1-129,5 2 0,16-9-129,7-18 0,10-12 0,2-12-258,4-18 129,-4-25-258,3-19 258,-11-24-258,-1-14 258,-10-10 387,-2-3 0,-10 3 387,-5 5 129,0 23 129,-4 17 129,0 35 0,0 32-129,0 15 0,-1 35-258,1 25-258,1 16 0,3 14-129,4 3-129,-1-5-258,5-4-387,-9-29-2580,15-9-1935,-3-23-258,9-22-258,-6-25-387</inkml:trace>
  <inkml:trace contextRef="#ctx0" brushRef="#br0" timeOffset="14446.8264">14692 4868 9546,'-15'-90'5676,"-14"61"-387,-4 21-129,-15 8-3870,4 5-774,-8 17-903,-11-3-3999,16 14-774,6-1-387,21 5-645</inkml:trace>
  <inkml:trace contextRef="#ctx0" brushRef="#br0" timeOffset="14796.8464">14858 4971 10191,'2'-12'5676,"-19"3"-516,-2 11 0,-5 5-4773,0 10 129,-6 3-387,6 9 129,6 3-258,9-2 129,9-1-129,3-4 0,11-10-129,6-9 129,1-6-129,3-14 0,-3-10 0,-6-5 0,-1-3-129,-7 3 129,-1 5 129,-5 9-129,-1 15 129,0 0 0,6 26 0,-1 6-129,4 7-387,-4-11-2709,12 9-1806,0-10-387,8-8-258,-1-19-258</inkml:trace>
  <inkml:trace contextRef="#ctx0" brushRef="#br0" timeOffset="15291.8747">15009 4867 8256,'15'99'5805,"-2"-45"-645,-3-8-129,4-3-3096,-8-9-1548,-1-14-387,1-6-258,-6-14 129,12-2-129,-4-13 129,3-4 0,0-6 0,2 4 129,4 1 0,-3 6 258,2 12-129,-2 4 0,2 15 0,-1 8-129,3 4 129,-2 1-129,3 0 0,0-6 0,4-12-129,3-12 0,-3-17 0,2-16 0,-5-19-258,1-13 258,-7-20-129,0-7 129,-9-10 129,-3-2 129,-2 3 258,0 9 0,-2 21 129,-5 12 0,6 25 129,1 34-258,-3 7 0,3 41-129,1 26-129,7 14 0,3 11-258,3 10 129,0 1-129,2-10-258,-6-19-516,13-11-4128,-14-27-258,6-18-387,-15-25-387</inkml:trace>
  <inkml:trace contextRef="#ctx0" brushRef="#br0" timeOffset="15444.8834">15613 4608 9030,'-28'-65'5676,"6"63"-129,-18 2-516,-3 11-3483,-8 11-1677,-8-3-645,4 10-4128,-2-4-258,16 6-516,7-6-387</inkml:trace>
  <inkml:trace contextRef="#ctx0" brushRef="#br0" timeOffset="15735.9001">15772 4796 10707,'10'27'5289,"-13"-14"-129,-7 4-258,-6-3-4773,-3 3 129,-3 0-258,7 4 258,2-3-258,9 3 129,4-2 129,5 4 129,7-6 0,5 2-129,-2-1 129,0 0-129,-8 5-258,-7-4 0,-4 5-516,-24-15-4128,-1 11-387,-14-13-516,-5-2-516</inkml:trace>
  <inkml:trace contextRef="#ctx0" brushRef="#br0" timeOffset="16291.9319">17017 3823 10707,'-32'18'5805,"7"24"-258,-12 16-387,-1 26-4257,-6 13 0,3 19-129,0 3-129,7 13-129,9 0-129,9-3 0,8-12-129,8-17 0,9-14-258,9-13 0,4-15-258,2-22-387,6-5-1032,-13-30-3999,8-1 129,-12-22-645,-1-6-387</inkml:trace>
  <inkml:trace contextRef="#ctx0" brushRef="#br0" timeOffset="16711.9559">17113 4374 13287,'23'-17'5805,"-23"17"-258,17 22-258,-15 6-4644,-2 17-258,-1 8-258,-8 6 0,-4 7-129,-2 0 0,2 6 0,2-9 129,1-9-129,4-9 129,3-8 0,3-8 0,10-11 0,7-7-129,7-11 129,2 0-129,6 0 0,2-1 129,0-3-258,-2-3 0,-5 4-258,-9-2-129,0 5-516,-18 0-3999,-2-10-645,-14-5-387,0 6-258</inkml:trace>
  <inkml:trace contextRef="#ctx0" brushRef="#br0" timeOffset="16893.9663">17070 4792 11739,'30'7'5934,"-3"-7"-387,-5-7 0,9-5-4644,-5-7-903,-4-12-516,1 16-3096,-14-16-1806,-2 8-129,-7-4-387,-7 9-387</inkml:trace>
  <inkml:trace contextRef="#ctx0" brushRef="#br0" timeOffset="17034.9744">17057 4436 12384,'56'-36'5547,"-14"15"-129,-1-5-645,-1-4-5418,11 11-4128,-15-6-516,-1 9-258,-7 0-774</inkml:trace>
  <inkml:trace contextRef="#ctx0" brushRef="#br0" timeOffset="17342.992">17517 4201 6837,'26'-21'5676,"-23"10"-129,-3 11-387,0-12-1677,0 12-2838,-14 18-258,4 2 0,1 3-129,4 0-129,5 3 0,4-2 0,12-11-129,4-4 129,3-9-258,-1-7 0,-1-8-258,-9-12-258,-3 5-258,-17-13-3354,-3 17-1032,-14 2-129,-4 13-645</inkml:trace>
  <inkml:trace contextRef="#ctx0" brushRef="#br0" timeOffset="18267.0449">17612 5209 11094,'14'-15'5805,"-14"15"-516,-13-10-129,-5 8-4773,-11 2-129,-10 5-129,-3 7 0,0 12 0,2 7-129,7 8-129,9 7 0,10 0 0,10 0-387,14 0-129,9-10-387,18-1-387,0-17-129,21 4-258,-9-22 0,21 0 129,-15-17 645,6-4 516,-8-5 516,-8-6 516,-5 5 258,-19-12 516,-2 17 0,-19-4-129,0 26-129,-18-15-258,-2 22-387,-11 3 0,2 10 0,-5 4-129,8 5-258,0-4 387,10 1-258,6-3 0,10-8 0,0-15-129,23 12 0,0-12 0,3-9-129,0-4 0,0-3 129,-2 1 0,-2 0 0,-8 6 129,0 7-129,-14 2 258,15 15-129,-10 4-258,1-1-645,8 2-3999,-7-5-258,7-6-516,0-11-258</inkml:trace>
  <inkml:trace contextRef="#ctx0" brushRef="#br0" timeOffset="18458.0558">18173 4943 9933,'3'82'5547,"-3"-21"-516,0 10-129,0 3-4644,0-1-387,0 2-516,-3-16-4257,4-5-387,6-15-258,8-17-387</inkml:trace>
  <inkml:trace contextRef="#ctx0" brushRef="#br0" timeOffset="18601.064">18299 5274 9288,'-33'-35'5805,"2"29"-645,-1 11 0,-15 2-4773,7-2-774,4 6-4386,-1-1-387,12-2-258,6-8-645</inkml:trace>
  <inkml:trace contextRef="#ctx0" brushRef="#br0" timeOffset="18959.0844">18344 4914 9030,'13'29'5676,"-8"8"-387,-5 4-129,2 13-4386,-2 3-129,0 5-387,0-2-129,0-5 0,0-3-258,1-10 0,6-7-258,1-13-258,6-9 129,-2-13 0,6-6-129,-2-8 129,6-5 129,-2-2 258,1 0 258,-1 8 258,-4 4-129,0 9-129,-5 2 258,-3 14-129,-2 0-129,-3 5-258,4 4-258,-4-8-258,14 10-2451,-4-19-1677,7-2-645,0-6-129</inkml:trace>
  <inkml:trace contextRef="#ctx0" brushRef="#br0" timeOffset="19175.0968">18782 5371 5934,'-20'4'5031,"6"16"-258,2-8-1548,8 15-2064,-7-8-516,9 5-516,2-6 0,6-4-129,8-7 0,4-7 0,1-3 0,-1-14 0,-1-1-129,-8-10-129,-2 4-516,-11-7-2322,-8 6-1548,-5 4-258,-5 9-129</inkml:trace>
  <inkml:trace contextRef="#ctx0" brushRef="#br0" timeOffset="19832.1344">19042 5315 8385,'5'-11'5547,"-17"11"-387,-2 11-258,-4 1-4128,2 7-387,-7 2 0,7 4-258,2 0 0,7 3-129,7-3 0,1-8-129,11-3 129,7-11-129,5-5 129,1-18 0,2-9 0,-2-11 129,0-10-129,-2-11 129,-7-4-129,-3-2 0,-6 4 0,-3 10 0,-4 7 0,0 9-129,-7 18 129,7 19 0,-21 7 129,10 20 0,0 12-129,1 6 0,3 9 0,1 6 129,6-5-129,2-2-129,8-3 0,6-5 0,3-8 129,4-11-258,3-6 129,1-15-129,1-5 0,-3-8 129,-1-10-258,-5-10 258,-1 3-129,-11-4 129,-4 5 0,-3 2 0,-4 8 129,-9 9 0,1 8 0,-1 12-129,3 4 258,4 10-129,5 0 129,2 6-129,9-5-129,7-6-387,11-7-3999,-3-7-387,3-9-387,0-7-516</inkml:trace>
  <inkml:trace contextRef="#ctx0" brushRef="#br0" timeOffset="20371.1652">19665 4339 11997,'11'-7'5676,"13"7"-258,-8 15-258,11 19-4515,-13 5-129,3 10-258,-4 6-258,-2 0 129,-4-1 0,-4-4-258,-3-9 258,-6-4-129,-12-15 0,-7-14 0,-4-9 0,-4-14 0,0-7 0,0-1 0,4-4 0,5-2 129,11 4-129,7 10 129,6 15-129,12-9 129,11 11 0,6 5-258,4 8 129,4-5-258,3 2-387,-6-13-903,0 1-3483,-8-18-387,-5 0-258,-6-7-774</inkml:trace>
  <inkml:trace contextRef="#ctx0" brushRef="#br0" timeOffset="20783.1888">20343 4189 11739,'13'0'5676,"7"16"-387,-17 12-129,1 28-4257,-4 4-387,-4 15-129,-9 12-258,-1 8-129,-5 2 0,1-8 129,1-9 0,2-7-129,4-18 129,4-11 129,4-20-129,5-7 0,11-7 0,8-6 0,8-4 0,7-4-129,6 0 0,2-1 0,-3-2 0,-1 2-129,-6-2-258,-12-2-516,-3 9-2709,-19-12-1935,-4 2-258,-18-10-387,-1 0-516</inkml:trace>
  <inkml:trace contextRef="#ctx0" brushRef="#br0" timeOffset="20936.1974">20322 4763 12126,'51'15'5805,"-29"-15"-258,6-5-903,-1 0-7095,-12-22-2709,-3-5 0,-11-10-774,-1 0-258</inkml:trace>
  <inkml:trace contextRef="#ctx0" brushRef="#br0" timeOffset="21084.206">20301 4376 11997,'-3'-12'5676,"25"1"-387,-2-8-129,14-2-4902,1 1-1032,-8-11-3999,13-3-387,-6-13-516,6 6-516</inkml:trace>
  <inkml:trace contextRef="#ctx0" brushRef="#br0" timeOffset="21520.2309">20915 3967 11223,'6'-36'5547,"-8"18"-387,2 18-387,0 0-4128,0 0 0,-17 17-387,17 6-129,0 1 129,3 6-129,9-7 0,2-4 0,6-9-129,0-10 0,-1-7 0,-5-12-129,-5-7 129,-9-6-387,-1 4-387,-27-10-3096,0 21-1161,-14 2-516,3 13-258</inkml:trace>
  <inkml:trace contextRef="#ctx0" brushRef="#br0" timeOffset="22091.2636">21139 5245 9030,'-36'-14'5289,"4"21"-387,-8 9-258,-1 1-4257,0 9 129,-1 2-387,10 2-129,11-1 258,14-2-258,7-7 258,15-6-258,10-9 0,6-5 0,2-14 0,1-9 129,-3-6-129,-6 0 129,-4 0-258,-4 5 387,-9 5-258,-8 19 258,0 0-129,0 0 129,0 29-129,0 2 129,1 5 0,3 2-258,3-2 129,1-10-645,8 4-2193,-4-25-2451,6-5-516,-4-13-258,1-13-387</inkml:trace>
  <inkml:trace contextRef="#ctx0" brushRef="#br0" timeOffset="22479.2858">21263 5167 10707,'21'61'5418,"-12"-21"-129,-8-8-258,2 9-4902,-1-4 129,0-4-258,0-1 0,3-3-129,3-9 129,3-13-258,0-7 258,3-8 0,-1-13 0,3-6 129,-3-4 0,3 2 0,-2-1 0,2 8 129,-2 6 0,2 10 0,-3 10-129,2 14-258,-2 10 258,3 5-258,0 8 129,2 0-129,0 1-129,0-9-387,5-6-516,-23-27-3870,32 9-129,-17-23-645,3-10-258</inkml:trace>
  <inkml:trace contextRef="#ctx0" brushRef="#br0" timeOffset="22767.3023">21820 5321 9417,'5'35'5676,"-5"-20"-645,-2 4-129,-7-2-4386,5 0-258,-2 3-129,5 2-129,1-1 129,9 0-258,8-6 258,3-8-129,3-7 129,-2 0-129,-3-17 0,-5-9 0,-8-1-258,-8-9 0,-8 11-645,-25-3-3870,7 13-516,-6 1-129,4 11-516</inkml:trace>
  <inkml:trace contextRef="#ctx0" brushRef="#br0" timeOffset="23419.3395">22155 5366 8901,'-8'-5'5676,"-5"0"-516,-1 5-129,-4-10-4515,5 10 0,-4 3-258,5 6-258,6 6 129,6 7-258,1 0 129,10-1-129,6-5 0,5-3 129,5-10-129,-3-7 258,2-18-258,-1-13 258,-1-15-129,-5-9 129,-2-4-129,-8-12 0,-4-4 129,-5 3-258,0 6 258,-7 12-258,-4 12 258,-3 20-258,1 23 129,1 14 0,-1 29 0,6 18 129,3 9-129,4 12 129,0 6-129,11 1-129,8-8 258,6-11-258,4-11 258,5-14-258,3-14 129,0-15-129,-2-14 129,-4-21 129,-4-8-258,-6-7 258,-10-5-258,-10 1 129,-1 4-258,-10 4 258,-7 13 0,-2 9-129,-1 11 258,5 11-129,3 18 0,12 8 0,0 7 0,16 2-258,11 7-129,6-14-903,9 5-3483,-2-16-387,6-16-387,-8-14-258</inkml:trace>
  <inkml:trace contextRef="#ctx0" brushRef="#br0" timeOffset="24255.3874">22702 3931 12513,'90'57'5934,"-43"3"-387,8 26-258,-7 18-4773,3 24-129,-10 15-129,-1 15 0,-9 8-129,-6-3-129,-8-9 129,-9-4-258,-8-12-129,-12-22-774,-5-10-4386,-19-24-258,3-18-516,-7-23-774</inkml:trace>
  <inkml:trace contextRef="#ctx0" brushRef="#br0" timeOffset="24979.4288">5582 7270 12900,'29'127'6063,"-5"-46"-387,-1 3-129,2 6-5160,-3-3 0,-1 3-258,-5-8-387,-11-16-645,8-16-4257,-13-13-516,0-11-387,0-26-516</inkml:trace>
  <inkml:trace contextRef="#ctx0" brushRef="#br0" timeOffset="25407.4533">5529 7524 11352,'19'-74'5805,"1"32"-258,9-3-387,-2-3-4644,10 12-258,-1 1-129,4 12 0,3 21 0,-3 4 0,-3 22 0,-6 16 0,-8 14 0,-11 7 129,-12 3-258,-6-7 129,-17-5 0,-5 0-258,-5-15 129,3-10 129,4-13-129,7-7 0,19-7 0,0 0 129,19 14 0,15-9-129,10 12 129,9 8-129,3 8 0,-3 9 0,-8 7 129,-13 4-129,-15-2 0,-17-5 0,-23-6 0,-16-10 129,-10-9-387,-6-10-129,4-5-516,-8-15-3870,21 0-645,11-6-516,20 5-387</inkml:trace>
  <inkml:trace contextRef="#ctx0" brushRef="#br0" timeOffset="25561.4621">6322 8006 12126,'52'31'5805,"-39"-12"-387,-11-6-1032,-2-13-9417,-17-11-387,-2-3-387,1-6-516</inkml:trace>
  <inkml:trace contextRef="#ctx0" brushRef="#br0" timeOffset="26195.4983">7362 7248 13287,'36'74'6192,"-19"-25"-387,1 21-258,0 5-5289,-7 5 0,-6 13-387,-4 0 0,-1-7-258,-1-19-903,1-3-4257,1-19-129,10-13-387,2-20-387</inkml:trace>
  <inkml:trace contextRef="#ctx0" brushRef="#br0" timeOffset="26384.5091">7704 7720 12255,'-49'-10'5934,"4"13"-387,-6 8-129,2-3-5031,-11-5-129,-5 5-516,3-8-516,17 14-1677,6-16-3096,18-7 0,10-5-516,11 0-387</inkml:trace>
  <inkml:trace contextRef="#ctx0" brushRef="#br0" timeOffset="27135.5521">7786 7379 4773,'33'41'5547,"-25"-30"-258,-3 1-258,-5-12-2709,0 0-1419,0 0 0,0 15-129,0-15-129,0 0 0,0 0-129,0 0-129,0 0 0,0-5-129,0 5 0,0 0-129,0 0 0,9-16 0,-9 16 0,0 0 0,0 0 0,0 0 0,0 0 129,0 0-129,0 0 0,0 0 0,8 19-129,-8 0 129,0 6-129,0 11 0,0 10 0,0 3 129,0 6-129,0-2 0,0 1 0,0-5 129,0-4-129,0-12 0,1-5 0,-1-9-129,1-5 129,-1-14 0,0 0-129,0 0 129,13-15 0,-6-1 0,2 1 129,0 0-129,3 3 0,4 8 0,0 4 0,1 4-129,2 8 0,-2 4 0,2 2 0,3 0 129,3-7 0,0-8-129,1-3 0,1-9 129,2-11-129,-2-5 0,-4-4-129,-4-4 129,-8 4 0,-7 2 129,-4 8-129,-6 6 0,-9 13 129,0 4 129,0 17-129,2 5 0,4 11 129,5 0-258,4 9 129,7-5-516,15 2-2967,2-19-1935,9-7-129,5-14-516,5-13-258</inkml:trace>
  <inkml:trace contextRef="#ctx0" brushRef="#br0" timeOffset="27775.5887">8978 7413 10836,'27'54'5934,"-11"-19"-387,2 11-129,-4-3-4773,2 11-258,-5 0-129,-1 1 0,-2-8-129,-1-6-129,-2-12 129,-1-15-129,-4-14 0,11-6 129,-4-17-129,3-12 0,3 2-129,2 0 258,4-2-258,5 4 129,2 11 129,2 8-258,5 12 129,0 8-129,3 8 129,4-1-129,-2 4 0,-1-6 129,-2-9-129,-6-4 129,-3-21 0,-10-8 0,-5-1 0,-11-7 0,-4 1 0,-13 10-129,-6 11 0,-2 10 129,-1 12-129,0 15 0,6 12 129,7 8-129,10 9 129,4-1 0,16-1 0,10-4-129,8-11 129,5-6-258,4-15-129,-1-7-129,4-6-258,-7-14-774,7 1-3870,-15-4 129,-2 0-645,-8 0 0</inkml:trace>
  <inkml:trace contextRef="#ctx0" brushRef="#br0" timeOffset="28331.6205">9986 7088 9417,'4'37'5934,"-2"8"-387,1 19-258,-4 12-4644,3 17 0,1-1-129,4 7-387,1-7 129,4-7-258,-2-7-258,1-19-258,9-1-3354,-10-29-1419,8-10-387,-3-18-645</inkml:trace>
  <inkml:trace contextRef="#ctx0" brushRef="#br0" timeOffset="28699.6416">10373 7696 6708,'14'-10'5805,"-16"-2"-258,-22 9-387,-4 3-3096,-11 0-1806,-5 10 0,-1 3-129,3 7-258,8 6 129,13 3-129,13 2 0,8-6 0,12 0 129,10-8-129,7-5 129,3-8 0,-1-5-129,-1-13 129,-4-6-129,-5-3 129,-7 1 0,-3 3 0,-4 3-129,-7 16 129,0 0 129,0 0-129,9 25 129,-6 2-129,3 6 0,-1-1-387,5 8-903,-3-11-3354,9-6-774,-1-14 0,5-9-645</inkml:trace>
  <inkml:trace contextRef="#ctx0" brushRef="#br0" timeOffset="28923.6544">10672 7040 8901,'17'171'5547,"-9"-71"-129,-3-1-387,14 5-4515,-13-7-129,4-8-516,6 0-1548,-7-21-3354,10-12-387,1-19-129,5-15-645</inkml:trace>
  <inkml:trace contextRef="#ctx0" brushRef="#br0" timeOffset="29068.6627">10923 7606 8901,'-43'-34'5289,"12"32"-129,-3 6-645,-9 4-4902,5 5-3870,-7-1-774,-2-3-258,9-2-516</inkml:trace>
  <inkml:trace contextRef="#ctx0" brushRef="#br0" timeOffset="29375.6802">11199 7810 10449,'-15'38'5805,"9"-15"-129,6 6-387,0-1-5031,0-7-129,0 4-903,-7-18-3870,7-7-774,-4-15-258,1-14-516</inkml:trace>
  <inkml:trace contextRef="#ctx0" brushRef="#br0" timeOffset="29516.6883">11098 7528 8127,'15'5'5289,"-2"11"-129,4 5-774,-2-12-6450,-2 8-2322,5 1-774,-2-7-387,2 2-129</inkml:trace>
  <inkml:trace contextRef="#ctx0" brushRef="#br0" timeOffset="29991.7155">11352 7777 9159,'21'84'5676,"-7"-37"-129,-1-2-387,5 4-4644,-6-14 0,7-3-129,-4-12-258,3-12 0,-2-8 0,2-11-258,0-11 258,-2-10-258,-1-1 258,2-1-129,-4 1 0,2 5-129,-5 6 258,1 5-129,-11 17-129,18-9 129,-18 9 0,21 9 0,-8 5 0,3 4 129,1-4-258,6 0 129,1-4 0,3-9-129,2-1 129,-2-5-129,-4-13 129,-2-6-129,-6-2-129,-5-6 258,-9 2-129,-3 3 258,-11 5-387,-6 7 258,-2 10 0,1 5-129,0 11 129,4 14 0,9 14 0,5 10 258,6 3-258,11 0 0,5-2-387,-1-8-4257,10-5-516,2-12-258,2-15-516</inkml:trace>
  <inkml:trace contextRef="#ctx0" brushRef="#br0" timeOffset="30635.7523">12706 7439 9159,'-41'0'6063,"16"18"-774,4 20 129,-3-4-4515,6 16-258,-2-1-258,7 2 0,2-4-129,9-1-258,2-4 129,13-6-129,6-4 129,9-15-129,6-5 0,6-4 0,3-8-129,5-8 129,-2-18-129,1-9 129,-5-3-129,-7 0 0,-6-4 129,-8 3-129,-8 8 0,-11 9 129,-2 22 0,0 0 0,-14 21 129,3 9-129,2 11 129,3 5-129,6 4 0,8-6 0,12-1 0,5-10-129,5-12 129,3-11 129,0-11-129,-5-17-129,-6-17 129,-10-5 0,-12-9 0,-5-3-129,-18 7-129,-12-3-387,0 26-1419,-10-4-3354,4 11 0,2 7-516,9 8-516</inkml:trace>
  <inkml:trace contextRef="#ctx0" brushRef="#br0" timeOffset="30959.7708">13222 7608 8514,'54'45'5805,"-34"-9"-387,-6 1-258,-2 10-4644,-2-7-129,-3 0-129,-2-6-129,-1-10-129,-1-10 0,-3-14 129,0 0-129,15-26 129,-8-2-129,2-3 129,1-2-129,4 5 129,3 7 0,0 12-258,4 9 258,1 16 0,-2 9 0,3 9-129,-2 5-129,-9-8-903,8-5-4257,-13-9 129,-7-17-774,12-6-258</inkml:trace>
  <inkml:trace contextRef="#ctx0" brushRef="#br0" timeOffset="31874.8232">13753 7558 5547,'11'9'5676,"-11"-9"-129,-7 6-774,-6 6-3612,-10-6-258,5 10-258,-8 2 0,6 13-387,4-1 0,9 9-258,7 0 258,8 0-258,14-2 129,14-2-258,6-10 258,7-9-129,2-8 0,-1-8 0,-1-17-129,-8-12 129,-8-8-258,-13-7 0,-8 0 0,-12 2 0,-2 5-129,-11 6 258,-5 11-129,-4 11 129,2 10 129,3 19 0,4 9 258,9 5-258,4 8 129,2 2 0,12-1 0,7-5 129,4-4-258,1-9 129,2-9-129,-1-8 0,-4-8-129,-2-12-129,-3-5 129,-6-6-129,-3-3-129,-6-13 129,-1 8-129,-2-2 258,4 12 0,-2 10 129,-2 11 129,17 0 0,-5 15 129,6 14 0,-3 2 129,3 0-129,-4-4 0,-1-3 0,-6-13-258,-7-11 129,0 0-129,9-17 0,-6-4-129,0 2 129,2-3 0,2 2 0,3 9 129,7 10 0,0 1 129,2 11-129,1 1 129,0 4-129,0-3 0,-2-4 0,0-9-129,-3-9-129,-2-14-129,-3-13-129,-1-9-129,-5-18 129,0-6 0,-4-7 129,0-6-129,0 2 258,0 0 258,-1 7 0,-1 9 0,2 19 129,0 14 129,0 31 129,15 0-258,-3 30 0,1 24-129,5 17 0,5 15-129,0 13 0,5 3 0,2 0 0,2-8-129,-3-8-129,1-13-516,-10-27-258,10-12-2709,-17-31-1419,-2-15-258,-7-27-387</inkml:trace>
  <inkml:trace contextRef="#ctx0" brushRef="#br0" timeOffset="32020.8314">14838 7546 4902,'-26'-114'5934,"5"78"-258,-14 6-516,-8 30-2451,-15-15-1290,0 11-516,-12 2-516,-5-1-645,1 6-516,-4-3-3741,18 3-774,9-3-258,17 0-516</inkml:trace>
  <inkml:trace contextRef="#ctx0" brushRef="#br0" timeOffset="32703.8706">14798 7602 9417,'2'69'6063,"5"-37"-645,-2-13 0,13 2-4773,-18-21 0,0 0-129,14-4-129,-6-15-258,4-7-129,5 1 129,10 3-129,2-6 129,9 5-129,4 10-129,3 9 129,1 4 0,-1 3 0,-4 6 129,-8-4-258,-4 6 129,-10-3 0,-7-3-129,-12-5 129,0 0-129,-9 0 0,-10 0 129,-1 0 0,-1 8 129,-1 4-129,3 8-129,4 6 258,6 3-129,6 3 129,3-4-129,7 0 0,8-6-129,5-9 258,2-13-258,-2-8 129,2-8 0,-5-13-129,-4 1 258,-5-4-258,-4 1 258,-4 8-258,0 8 258,0 15-129,-11 0-129,9 16 129,2 11 0,3 9 0,8-4-258,9 4-129,1-11-516,19-3-3999,-8-18-516,6-5-387,-3-24-516</inkml:trace>
  <inkml:trace contextRef="#ctx0" brushRef="#br0" timeOffset="32903.882">15623 6957 9933,'16'42'5805,"-6"16"-258,-5 19-129,13 21-4773,-9 9 0,0 8-516,0-4-129,-2-6-387,4-9-903,-7-24-4128,7-21 0,-1-29-645,6-22-258</inkml:trace>
  <inkml:trace contextRef="#ctx0" brushRef="#br0" timeOffset="33047.8903">15815 7470 9288,'-16'-57'5934,"-1"51"-645,-10 5 0,1 9-4644,-12 9-387,-2 2-516,8 15-3483,-3-11-1548,10 6-258,8-7-774</inkml:trace>
  <inkml:trace contextRef="#ctx0" brushRef="#br0" timeOffset="33218.9001">15901 7558 6966,'10'37'5934,"-10"-8"-903,0 7-387,0 11-5547,0-9-3612,2-4-645,6-5-516,5-9 0</inkml:trace>
  <inkml:trace contextRef="#ctx0" brushRef="#br0" timeOffset="33490.9156">16102 7587 7740,'5'-34'5676,"-5"34"0,-11-3-774,11 9-3870,-16 5-258,8 8-258,-2 2-129,3 3-258,5 2-129,5-6 0,13-6 0,6-2-129,1-9 129,3-3 0,-2-6-129,-2-11 258,-6-6-129,-8-1-129,-8-4-129,-13-2-129,-3 12-516,-16-6-4257,7 12 0,0 1-645,2 9-387</inkml:trace>
  <inkml:trace contextRef="#ctx0" brushRef="#br0" timeOffset="33814.9341">16334 7532 7740,'46'55'5547,"-26"-21"-129,-6-1-645,1 11-4257,-9-20 129,3-4-387,-9-20-258,0 0 0,11-11 0,-7-10 129,2-3-129,3 2 387,-1-2-258,7 7 129,-2 8 0,2 9 0,0 5-129,2 9 129,-4 3-258,0 4-129,-2 2-258,-7-10-645,10 2-3999,-14-15-387,13 3-258,-5-10-387</inkml:trace>
  <inkml:trace contextRef="#ctx0" brushRef="#br0" timeOffset="34063.9484">16823 7520 8127,'11'9'5418,"-11"12"0,-10-15-645,-3 3-4386,-7-7 129,2 4-129,-1 0-258,7 1 0,12-7 129,-1 21 0,6-7 129,15 13-129,-1-5 0,5 8-129,-3-1 258,-5 2-516,-6 1-516,-17-16-3741,-9-3-774,-16-22-645,-9-11-387</inkml:trace>
  <inkml:trace contextRef="#ctx0" brushRef="#br0" timeOffset="34220.9574">16085 7093 11352,'3'14'5934,"15"-1"-387,12-4-516,-1-9-5289,-7-9-3096,5-4-1677,-1-10-774,8-2-129,-2-6-645</inkml:trace>
  <inkml:trace contextRef="#ctx0" brushRef="#br0" timeOffset="34646.9816">17513 7382 10707,'0'0'5805,"-14"13"-387,6 3 0,-3-1-5160,-2 8 129,-2 2-258,5 1 129,4-1-129,6 4-129,9-6 129,13-4-129,8-1 0,2-11 0,3-1 129,-1-6-129,-6-6 0,-7-11-129,-14-4 0,-9-8-258,-15 4-903,-19-12-3999,2 1-258,-12-7-387,3 1-516</inkml:trace>
  <inkml:trace contextRef="#ctx0" brushRef="#br0" timeOffset="34962.9998">18070 6953 6708,'5'-61'5676,"-18"50"-129,-11 5-387,1 23-3999,-15 2 258,8 23-516,-4 1-129,10 15-387,5 13 0,14 8-129,5 4 0,14 4 0,9 4-129,5-6-258,2-2 0,-3-13-516,-3-12-387,-21-23-4386,2-18 0,-7-26-516,-10-21-387</inkml:trace>
  <inkml:trace contextRef="#ctx0" brushRef="#br0" timeOffset="35111.0083">17853 7308 10191,'-17'-58'5934,"6"47"-129,11 11-516,-32 0-4257,6 11-387,-11-3-774,-10-8-1032,0 0-3999,-6-2-387,7-9-387,6-7-645</inkml:trace>
  <inkml:trace contextRef="#ctx0" brushRef="#br0" timeOffset="37079.1207">18723 7304 10191,'15'78'5934,"-11"-34"-387,3 5-129,-8-4-4902,1 2-129,0-11-258,0-8-129,0-12 0,0-16 129,0 0-129,0 0 0,14-28 0,-5-1 129,5 2-129,2-5 129,6 3 0,4 2-129,2 10 0,1 8 0,4 5 129,0 4-258,-2 0 258,1 0-258,-4 8 129,-6-4 0,-3-4-129,-6-3 0,-13 3 129,6-21-129,-8 8 0,-11 2 0,-6-2-129,-2 3 129,-2 10-129,-1 0 0,5 14 129,5 8 129,8 8-129,6 6 258,10 3-129,12 1 129,6-4 0,8-2-129,7-5 129,4-6-258,-2-9 0,2-11-129,-4-3 129,-5-16-258,-6-4 129,-11-5-129,-3-4 129,-11-2 0,-4-1 129,-3 4 0,-2 5 258,-5 3-129,-3 2 129,1 7 0,1 0 0,8 11 0,-13-15 0,13 15 0,0 0 129,-12 0 0,12 0 0,0 0 129,0 0 258,-3 14-258,3-14 129,0 11-129,0-11 0,1 11-129,-1-11-129,0 0 0,0 0 0,0 0 0,13 3-129,-13-3 129,0 0-129,0 0-129,0 0 129,0 0 0,0 0 129,10-5-258,-10 5 129,0 0 0,0 0 129,0 0 0,0 0-129,3 11 0,-3 5 0,-5 3 0,0 1 0,1 9 0,-1 0 0,4 5 0,1-3-129,4-4 0,7-7 0,2-7 129,3-9-129,1-5 0,-2-10 0,-2-9 129,0-1-258,-6-4 258,-5 0 0,-2-1-129,0 6 129,-9 3 0,2 5-129,7 12 129,-20-9 129,20 9-129,-12 12 0,12 10 0,4-4 0,6 6 129,4 4-129,5-2-129,3 2-129,-3-10-387,6 7-1161,-9-25-3741,2 0 0,-6-8-645,-2-15-516</inkml:trace>
  <inkml:trace contextRef="#ctx0" brushRef="#br0" timeOffset="37489.1443">19723 7449 10449,'0'0'5676,"0"0"-258,-20 3-1548,7 16-3354,-3 7-258,2 4 0,4 5 0,4 2-258,7 2 0,11-3-129,11-4 0,3-11-387,8-4-645,-4-17-4128,4-12 0,-3-17-516,-3-17-387</inkml:trace>
  <inkml:trace contextRef="#ctx0" brushRef="#br0" timeOffset="37667.1545">19951 6853 9933,'16'144'5934,"-12"-51"-516,3 9 0,-7 3-5289,0-5-387,4-1-2838,-4-25-1935,6-8-903,4-23-129,11-16-129</inkml:trace>
  <inkml:trace contextRef="#ctx0" brushRef="#br0" timeOffset="37813.1628">20142 7316 9417,'-60'-12'5805,"15"12"-645,-4 10-774,5 9-8256,-7-4-1161,7 11-516,12-2-516</inkml:trace>
  <inkml:trace contextRef="#ctx0" brushRef="#br0" timeOffset="38187.1842">20352 7508 7482,'-14'-18'5676,"-11"18"-258,-2 0-387,-9 2-4386,10 13 129,-3-1-516,7 4 0,8 5-258,8 0 0,8 0 129,11 2-258,5-4 129,5-6 129,2-7-258,-3-7 129,-3-5-129,-5-10-129,-4-9 0,-8-6 129,-1 7-258,-1-1 129,0 10 129,0 13 0,0 0 0,0 15 129,3 14 129,8 5-258,1 2 0,2-6-516,9 0-4128,-8-14-258,1-10-387,2-12-516</inkml:trace>
  <inkml:trace contextRef="#ctx0" brushRef="#br0" timeOffset="38675.212">20478 7400 8127,'23'78'5676,"-14"-45"-258,1 4-387,-1-8-4515,0-4-129,-3-3-258,3-1-129,2-4-258,2-5 129,3 0-129,0-8-258,3-4 258,-1-1 0,-1-9 0,-2-1 129,-2-1 129,-3-1 0,-10 13 129,20-15-129,-20 15 258,22 8-258,-9 1 129,5 2 0,1-6 0,5-5-129,0-7 0,-1-19-129,1-16-129,-8-20 129,-1-13-258,-10-14 129,-5-10-129,-9-3 129,-5 5 129,-4 9 258,0 13 129,3 25 0,2 22 129,13 28 0,-2 33 129,8 28 129,11 19-258,8 17-129,3 11-258,2-1-129,3 0-774,-15-24-3999,9-10-129,-6-32-774,-3-24-129</inkml:trace>
  <inkml:trace contextRef="#ctx0" brushRef="#br0" timeOffset="38807.2196">20984 7154 9159,'-46'-40'5676,"16"38"-258,2 10-516,-3 10-5031,-8 1-4257,9 6-645,3 0-516,15-1-516</inkml:trace>
  <inkml:trace contextRef="#ctx0" brushRef="#br0" timeOffset="39095.2362">21268 7227 8901,'-1'17'5547,"-18"-8"-258,-1 8-129,-8-2-4902,1 2 129,2 4-258,3 1 0,9 2-129,10 3 0,4-2 0,12-2 129,9-1 0,4-3-129,0-2 129,-3-2 0,-7-1-258,-16-14-129,4 19-516,-24-16-4257,-8-2 0,-12-1-645,-5-8-258</inkml:trace>
  <inkml:trace contextRef="#ctx0" brushRef="#br0" timeOffset="39636.267">22061 6868 7482,'-10'-12'6321,"10"12"-645,0 0-129,0 0-2709,11 19-2451,0 9 0,-2 7-129,2 11 0,1 12 0,-2 3-129,-2 3 129,-5 0-129,-3-9 129,-10-10-129,-12-9 0,-8-18 0,-8-18-129,-3-11 0,-2-15 0,3-7 0,4-1 0,9-4 0,10 4 0,13 6 0,6 10-129,16 8 129,10 6 0,9 4 0,5 3 0,6 6-258,0 3-129,2-4-516,-13-14-2838,9 5-1806,-14-12-258,-2-2-516</inkml:trace>
  <inkml:trace contextRef="#ctx0" brushRef="#br0" timeOffset="40019.289">22391 7018 10062,'47'94'5805,"-24"-32"-387,-3-2 0,7 12-4773,-14-4-129,-2 2-258,-7-7-129,0-7 0,-4-20-129,0-19 0,0-17 0,-8-21 129,2-21-129,-2-19 129,7-10 0,1-5 0,0-4 0,12 5-129,6 5 129,5 19-129,6 10 0,0 27-129,0 14 129,-3 17 0,-8 18 0,-7 9 0,-9 9 0,-8-7-129,-14 1-516,-14-24-516,2-5-4386,-12-18 129,11-12-645,0-23-387</inkml:trace>
  <inkml:trace contextRef="#ctx0" brushRef="#br0" timeOffset="40447.3135">22809 6968 8643,'48'70'6063,"-32"-26"-516,-9-4-258,0-4-4128,-7-6-645,0-7-387,0-6-129,0-6 0,0-11 0,8-11-129,4-8 129,6-4 0,1-4 0,4 0-129,3-5 258,-2 6-258,-2 4 129,-1 8 129,-6 8-129,-3 6 0,-12 0 0,8 19 0,-7 4 0,-1-4 129,1 9-129,2 6 0,6-4 0,3-4 129,8-5-129,3-9 0,3-6 0,1-6-129,-1-9 258,-5-12-258,-7-4 129,-5-4-129,-9 4-129,-16-4-387,-2 14-1290,-11-3-2967,0 8-645,-1 3-129,8 6-645</inkml:trace>
  <inkml:trace contextRef="#ctx0" brushRef="#br0" timeOffset="40891.3389">23458 7005 8643,'14'23'5805,"-19"-1"-387,-13-5-258,10 7-4515,-13 0-258,2 7 129,4 2-258,7 4-258,8-5 0,3-7 0,14 1 0,5-15 0,5-11 0,2-21 0,1-15-129,-5-17 129,-4-15 0,-8-14 0,-6-11 0,-7-1 0,-2 2-129,-13 8 129,-3 9 0,-3 19-129,-1 20 258,4 24-129,1 17 129,6 31 0,5 19-258,6 20 129,0 12 0,10 8-129,8 7-387,-2-9-258,14-3-4257,-8-17 0,3-17-645,-2-20-258</inkml:trace>
  <inkml:trace contextRef="#ctx0" brushRef="#br0" timeOffset="41200.3566">23665 6986 8256,'6'54'5805,"-6"-24"-387,4 8-258,-3-2-4386,1-5-516,2-6-258,-1-8-258,5-6 129,-8-11-129,26 1 129,-10-9-129,2-6 0,2-14 129,-3 6 258,-3-1-129,-3 4 0,-3 3 0,-8 16 0,0 0 0,0 0 258,3 18-258,-3 7-258,0-2 0,6 10-1161,-4-14-3483,6-4-387,-8-15-258,24 4-387</inkml:trace>
  <inkml:trace contextRef="#ctx0" brushRef="#br0" timeOffset="41440.3703">24038 7061 5031,'-21'42'5676,"6"-23"-387,0 4-387,0-2-3096,2 5-1290,7 3-129,1-5-129,5 1-258,14-4-129,5-8-129,8-7 0,-1-8-129,9-10-516,-13-22-1935,6 1-2193,-3-10-129,-4-9-387</inkml:trace>
  <inkml:trace contextRef="#ctx0" brushRef="#br0" timeOffset="41647.3821">24245 6590 7611,'9'92'5676,"-5"-24"-258,0 11-516,-4 2-4128,3 6 0,-3-3-516,0-2-129,-3-13-387,-1-14-387,4-11-645,-8-30-2580,8-14-1290,0 0-258,1-32-387</inkml:trace>
  <inkml:trace contextRef="#ctx0" brushRef="#br0" timeOffset="41815.3916">24340 6982 5676,'21'-37'5547,"-21"37"-258,-1-17-516,-15 16-2838,-17-11-1419,-4 4 0,-16 3-387,-6-2-387,-2 7-516,-6-3-3870,13 6-516,8 4-258,19 6-516</inkml:trace>
  <inkml:trace contextRef="#ctx0" brushRef="#br0" timeOffset="42132.4099">24476 6953 8514,'18'33'5547,"-18"-8"-516,-9-4-258,-2 3-4386,-8-3 0,-2 5 0,0-4-129,7-3 129,3-4 0,9 4 0,2-5 129,4 5-129,-4-19 129,24 17-129,-12-9-129,-4 5-129,-7-1-129,-1 0-129,-9 14-774,-22-11-4257,5 16-258,-8-4-516,1 7-387</inkml:trace>
  <inkml:trace contextRef="#ctx0" brushRef="#br0" timeOffset="58103.3233">4109 5066 9933,'-34'68'5676,"23"-36"-258,-1-14 0,10-1-4257,-12-15 0,14-2-258,0 0-258,0 0 0,0-13-129,8 1-129,7-1 0,10-2-129,5 1 1,9-1-259,9 5 0,11 3 0,4-1 0,4 4 0,2 0 0,0 1 0,-2 3 0,-5 0 0,-10 0 0,-7-2 0,-11 1 0,-9 1 0,-8-4 0,-5 4 0,-12 0 0,0 0 0,0 0 0,0 12 0,0-12 0,-13 14 0,5-1 0,8-13 0,-17 22 0,11-7 0,-1-2 0,5 2 0,1-1 0,1-3 0,0-11 0,1 18 0,-1-18 0,19 0 0,-19 0 0,22-18 0,-9-2 0,-1-4 0,-2 2 0,-3-4 0,-5-2 0,-2 0 0,-1 6 0,-9 2 0,-4 6 0,-3-1 0,-4 2 0,-1 2 0,2 2 0,-5-6 0,4 5-1549,-13-19-3998,7 1-387,-7-7-258,1-7-387</inkml:trace>
  <inkml:trace contextRef="#ctx0" brushRef="#br0" timeOffset="59243.3886">1057 4798 11481,'18'73'5676,"2"-22"-258,5 13-129,0 0-4644,5 2 129,-6-5-387,2-6 0,-7-13-258,-1-16 129,-18-26-129,13 0 0,-13-31-258,-3-9 129,-7-17 0,-2-6 0,-3-2 0,3-1-129,1 10 258,4 8-129,6 20 0,2 14 0,12 14 129,4 20-129,6 5-129,2 9 129,2 2 0,-4 1 129,1-8-258,-7-8 129,-3-13 0,-14-8 0,14-21 129,-12-5-129,-2-10 0,0-7-129,0 2 129,0 2-129,0 2 258,2 9-258,3 9 129,-5 19 0,16-6 0,-3 14 129,-2 12 0,3 4-129,-3 5 0,2 4 129,-1-6-129,-1 2 0,0-3 0,0-9 0,1 0 0,3-5 0,-1-12 0,3 0 0,0-4 0,1-12 0,-1-2 0,-4 0-129,0-4 129,-1 3-129,-4 1 129,-2 3 0,-6 15 0,6-12 0,-6 12 0,0 9 0,0 4 129,3 4-129,2 3 0,4 0 0,5 0 0,4-3 0,4-6 0,3-9 0,1-2 0,-4-9 0,1-6-129,-6-8 129,-9 0-129,-7 0 129,-3-1-258,-17 4-258,-5 8-387,-19-3-4257,10 6-387,-5-1-129,6 6-645</inkml:trace>
  <inkml:trace contextRef="#ctx0" brushRef="#br0" timeOffset="59567.4071">1936 4591 9288,'30'-12'5547,"-30"12"-258,0 0-129,-19 1-4257,8 11-258,-5 1-129,3 7-258,2 0 258,9-2-258,2 0 0,15 0-129,10-4 129,8 0-129,5-2 0,4 5 0,-2 0-129,-2 2 129,-4 6-258,-10-1 129,-10 5-129,-14-3 0,-4-2-516,-23-19-1677,0 3-3096,-6-9 0,3-11-516,-4-12-258</inkml:trace>
  <inkml:trace contextRef="#ctx0" brushRef="#br0" timeOffset="59781.4193">2133 4204 6708,'39'-29'5547,"-20"39"-258,-3 16-387,8 21-2193,-2 0-2064,7 14-258,2 2-387,2-3-129,6 3-516,-10-24-2064,7-7-2193,0-15-387,-5-12 0,-6-12-774</inkml:trace>
  <inkml:trace contextRef="#ctx0" brushRef="#br0" timeOffset="59903.4263">2487 4322 10191,'-93'-13'5676,"33"26"-516,1 17-129,-9 2-4644,-3 8-4773,6 6-516,2-4-774,10 2-129</inkml:trace>
  <inkml:trace contextRef="#ctx0" brushRef="#br0" timeOffset="60244.4458">1641 5790 12255,'-5'51'5805,"5"-21"-387,6 1-258,-4-13-4773,-2-1-1935,3 1-3612,-3-18-258,2-9-387,-5-22-516</inkml:trace>
  <inkml:trace contextRef="#ctx0" brushRef="#br0" timeOffset="60370.453">1489 5552 10707,'4'22'3999,"4"-8"-3870,4-6-258,4-1-5031,-2-4-774</inkml:trace>
  <inkml:trace contextRef="#ctx0" brushRef="#br0" timeOffset="61031.4908">1793 5648 7740,'42'90'5805,"-26"-49"-258,0-1-516,-6-14-2580,3-1-1806,-13-25-387,0 0-129,8-11-129,-8-11 0,0-6 0,2-2-129,1-3 129,3 4 0,2 7 0,2 6 0,1 7 0,1 9 0,0 1 0,3 12 129,-4 3-129,3 1 129,-2 0 0,-3-2-129,-9-15-129,16 8 129,-16-8-129,15-16 129,-8-7-129,0-3-129,1-7 258,0 0 0,2 5 0,1 1 0,-1 1 129,2 9-129,0 7 129,1 8 0,1 4 0,4 12-129,1 1 129,2 9-129,1 3 129,3 7 0,-1 0 0,3 7 0,-3 0 0,-4-5 0,-6 1 0,-7-6 0,-7-12 0,-2-8-129,-17-10 129,-4-12-129,-6-19 129,-1-13-129,0-10 129,3-5-129,4-3-129,7-1 129,7 3 0,8 6 0,3 9-129,11 15 129,3 12-258,2 10 258,0 12 0,-2 13-258,-4 12 129,-6-1-387,-3 10-516,-16-8-3999,3-4-258,-6-13-258,0-7-645</inkml:trace>
  <inkml:trace contextRef="#ctx0" brushRef="#br0" timeOffset="61320.5074">2394 5228 10191,'27'72'5418,"-18"-33"-258,-1-6 0,2-1-4515,-1-8-129,7-2-258,-1-12 0,4-10-129,-1-7 129,0-8-129,-3-9-129,-5 1 0,-10-7 0,-6-4-129,-11 9-129,-10-1-516,5 18-2709,-11-8-1548,3 9-387,-1 4-387,9 3-258</inkml:trace>
  <inkml:trace contextRef="#ctx0" brushRef="#br0" timeOffset="61579.5222">2566 5222 8643,'47'57'5676,"-28"-19"-387,-3-5-129,6 2-4128,-14-13-258,1 0-129,-9-22-258,11 5 0,-5-11-258,1-15 129,0-7-258,2-2 258,3 1-387,0-8-129,5 6-258,-6-7-516,13 13-3354,-13-7-903,5 6-387,-5-6-387</inkml:trace>
  <inkml:trace contextRef="#ctx0" brushRef="#br0" timeOffset="61787.5341">2862 4667 10320,'17'38'5805,"-8"-2"-516,6 11 0,-1-3-4644,3 16-258,-1-1 129,2-3-516,2-2-387,-6-13-516,14 1-2580,-11-26-1548,2-11-516,-5-15-387,-2-14-129</inkml:trace>
  <inkml:trace contextRef="#ctx0" brushRef="#br0" timeOffset="61939.5428">3062 4829 9804,'-38'-14'5676,"9"30"-387,-2 13 0,-6-7-3999,1 18-516,-6 1-516,2-1-516,11 2-387,-3-21-2967,23 1-1419,9-22-645,8 21-129,14-21-387</inkml:trace>
  <inkml:trace contextRef="#ctx0" brushRef="#br0" timeOffset="62271.5618">3245 4855 8901,'0'0'5547,"0"0"-258,-7 9-129,-18 4-4257,11 11-129,-7-3-129,5 3-387,4-1 0,6-1-258,6-5 0,3-3 0,12-7-129,1-7 0,4 0-258,-4-8 0,3-4 0,-7-5 0,-1 3 129,-5 0 0,-6 14 129,6-12 0,-6 12 258,2 7 129,1 5-129,5 10 129,-1-1-129,0-6-516,11 6-3354,-8-16-1161,3-5-387,-1-6-516</inkml:trace>
  <inkml:trace contextRef="#ctx0" brushRef="#br0" timeOffset="62766.59">3353 4792 8901,'19'32'5676,"-6"-8"-516,-2-4 0,3 3-4386,-6-5-129,2-2-258,-10-16-129,13 8 0,-13-8-129,9-13-129,-5-1-129,0-1 129,2-6 0,-1 3-129,-1 4 0,2 1 258,-6 13-258,17-13 129,-17 13 258,21-1-129,-9 1 129,1 5-129,-3 0 129,4-2-129,-3-3 0,-11 0 0,17-15-129,-8-7 0,-6-8-129,-3-6 258,0-7-387,-6-8 258,-6-5-129,-6-3 129,-2 0 0,-3 5 0,0 9 0,3 4 0,5 12 129,2 21-129,13 8 129,-4 20-129,9 14 0,16 10 129,8 6-129,8 8 0,6 1 0,3-7-258,6 1-258,-9-16-1032,4-3-3483,-8-12-258,-5-12-387,-13-16-516</inkml:trace>
  <inkml:trace contextRef="#ctx0" brushRef="#br0" timeOffset="62913.5985">3702 4400 10836,'-50'30'5418,"19"-3"-516,4 8-129,-1 8-5805,-6-11-3741,-5-1-129,-3-7-387,5 3-645</inkml:trace>
  <inkml:trace contextRef="#ctx0" brushRef="#br0" timeOffset="63698.6433">4371 7801 11094,'0'17'6192,"0"-17"-387,12 3-258,13 0-4644,-7-13-258,9 3-129,8-5-258,10 1 0,8-4 0,8 4-129,4 3 0,5-2 0,-1 5 0,0 5 0,-9 0-129,-7 0 129,-10 2 0,-9 0-129,-11-2 0,-23 0 0,10 14-129,-10-14 129,-13 12 0,-1-5 0,-2 4-129,-1 1 129,2 0 0,5-5 0,10-7 0,-11 16 0,11-16 129,7 0-129,6-5 0,5-5 129,3-5-258,-1-8 258,-2-2-129,-2-7 0,-5 3-129,-8 0 129,-3 4 0,-15-1 0,-7 5 129,-5 4-258,-3 7 0,-4 3 0,0 5-516,-11-14-1419,8 14-3483,1-7-258,5 2-387,-2-6-645</inkml:trace>
  <inkml:trace contextRef="#ctx0" brushRef="#br0" timeOffset="64254.6752">1791 7532 11739,'0'0'5805,"0"0"-258,2 13-258,-5 9-4386,-13-4-387,-1 5-258,1 0 0,1-2-129,2-4 0,6-1 0,7-16 0,0 0-129,19 11 0,3-10 0,7 2 0,1 6 0,4 8 0,-2 3-129,-9 12 258,-9 3-129,-8 2 129,-10-2-258,-14-4-258,-15-16-1419,-2-1-3612,-5-9-129,8-5-387,2-10-645</inkml:trace>
  <inkml:trace contextRef="#ctx0" brushRef="#br0" timeOffset="65366.7388">2013 7650 9804,'35'100'5676,"-14"-47"-516,4-2-129,-4-8-4128,1-5-387,-8-19-387,-2-13-258,-12-6 0,12-20-258,-9-9-129,-3-14-129,4 2-387,-4-8 387,10 10-129,-4-1 387,7 11-129,0 6 387,4 12 129,3 11 258,1 4 129,4 13 0,-3-2 0,4 7 0,-2-2-258,0-5 129,-4-6-129,1-7 0,0-3-129,-2-14-129,-3-3 129,-2-7 0,-2-4 0,-3 2-129,-4 1 0,-1 1 129,-4 7 0,-4 7 129,4 11 129,-19 0 0,2 4 0,5 12 129,-4 1-129,5 9 129,-1-2-129,7 4 0,1-11 0,4-3-129,3-2 0,7-9-258,6-2 0,-2-1 0,3-9 0,0-6-129,-1 3 0,-3-2 0,1 2 129,-8 0 129,-6 12-129,9-15 258,-9 15-129,0 0 258,0 0-258,0 18 258,0-6-129,0 5 129,4-3-129,0 1 129,2-3-129,-6-12 0,20 9 0,-7-9 0,1-2 0,3-13 0,-1-9 0,1-3 0,-2-12-129,-1-7 129,-2-9 0,-2-10-129,0 2 129,-3-5-258,-4 6 129,1 3 0,-4 7 0,0 12 0,0 11-258,-4 16 258,4 13 129,-10 1-129,4 21 129,1 16 0,1 6 129,4 10-258,0 4 258,11 0-129,3-3-129,11-3 129,3-11-129,4-16 129,3-12-129,2-13 129,-1-18-129,-6-17 0,-3-9 0,-8-12-129,-4-6 129,-8-7-129,-7 1-129,-5 3 129,-10 10 0,0 9 0,-5 14 0,-2 13 129,1 19 0,2 10 129,6 19 129,9 17-129,4 9 129,7 10-129,15 6 0,5-3 0,8-3 0,1-2-258,3-4-645,-11-19-1548,5 1-3096,-13-11 0,-7-6-258,-13-10-774</inkml:trace>
  <inkml:trace contextRef="#ctx0" brushRef="#br0" timeOffset="65914.7702">2008 8874 10320,'-12'-11'5676,"-4"11"-387,-3 20 258,-4 3-4644,6 13 0,-6 3-258,10 9-129,0-2-129,9 2 0,4-4-129,5-12 0,7-11-129,4-9 0,4-12-129,0 0 129,1-19-258,-1-10 129,-5-7-129,-1-2 0,-4 0 0,-3 7 0,-4 0 0,0 8 129,-3 23-129,0 0 0,11 6 0,-2 17 129,5 4-129,0-1-258,6 12-516,-11-22-3096,12 1-1419,-5-10-516,5-7-129</inkml:trace>
  <inkml:trace contextRef="#ctx0" brushRef="#br0" timeOffset="66378.7966">2298 8874 10836,'15'3'5934,"-13"14"-516,-2 0 0,1 2-4644,-5 0-129,-6 0-258,2 1 0,5 6-258,1-4 0,2-2 0,10-7 0,6 0 0,2-10-129,3-3 0,1-7 129,-3-13-129,0-2 129,-7-12-129,-8-7 129,-4-7 0,-7-2-129,-10-8 129,-10-3-129,-5-1-129,-5 0 129,-1 5 0,3 10-129,5 11 129,5 9 0,8 15 0,17 12 129,-10 24 0,10 10 129,12 12-129,5 9 0,4 6 0,7 6 0,3 2 129,2-8-129,3 0 0,1-7-129,1-10 0,-2-10-129,-4-12-387,-1-5-516,-21-15-4386,10-2-516,-8-15-129,-2-5-387</inkml:trace>
  <inkml:trace contextRef="#ctx0" brushRef="#br0" timeOffset="66686.8143">2610 8773 9933,'23'28'5934,"-5"-1"-258,1 5 0,11 17-4128,-4-1-516,8 6-258,-5-2-258,2-1-129,-6-8-129,-4-6 0,-11-9-129,-7-8-129,-3-20-129,-20 4 0,-5-6-129,-9-19-129,-1-1-387,-10-15-387,13 4-4257,-11-13-258,7 1-258,3-3-516</inkml:trace>
  <inkml:trace contextRef="#ctx0" brushRef="#br0" timeOffset="66860.8243">2572 8502 7224,'23'36'5031,"-12"-14"-516,-11-22-2322,0 0-6579,13 14-258,-13-14-645</inkml:trace>
  <inkml:trace contextRef="#ctx0" brushRef="#br0" timeOffset="67283.8484">2796 8661 10449,'59'90'6063,"-34"-59"-516,2 2-258,-4-15-4515,-2-3-387,-7-8-129,3-7-129,-3-16-129,-1-5 0,-3-4-129,0-4-129,-3-3 0,-4-2 0,-2 6 0,-1 3 129,-1 7 0,-3 6 0,4 12 129,0 0 129,0 0-129,0 0 129,0 17 129,9-3-129,2-2 0,3 0 0,-1-6 0,3-4-129,-2-2 129,0 0-129,0-10-129,-7-6-129,2 0-258,-9-8 0,4 11-516,-5-10 129,1 23-774,-11-15-3612,11 15 0,0 0-387,-5-11 129</inkml:trace>
  <inkml:trace contextRef="#ctx0" brushRef="#br0" timeOffset="67703.8725">3209 8329 10062,'39'13'5676,"-25"-3"-387,-10 3-129,-2 8-4257,-5-6-516,-6 3-258,-2-1 0,-1 3 129,4-4-129,5 5 129,3-9-129,10 2 0,5 0 129,7 1 0,1 1 0,1 2-258,-3 3 129,-5-1 0,-6 6-129,-10-6 0,-5-1-258,-16-9-516,3 7-2580,-15-17-1935,2-4-387,-1-17-387,5-8-387</inkml:trace>
  <inkml:trace contextRef="#ctx0" brushRef="#br0" timeOffset="67926.8852">3348 7925 9546,'30'69'5805,"-13"-12"-645,2 3 0,6 11-4386,-3-4-387,7 2-129,4-11-387,-2-10-258,8 4-1032,-17-27-3741,10-15-129,-11-10-387,-4-14-258</inkml:trace>
  <inkml:trace contextRef="#ctx0" brushRef="#br0" timeOffset="68048.8921">3634 8331 5547,'-53'-40'5934,"26"38"-258,2 2-387,-1 4-2580,7 18-1677,-7 7-2193,-3-12-3741,-4-4-129,0-5-645,-1-8-387</inkml:trace>
  <inkml:trace contextRef="#ctx0" brushRef="#br0" timeOffset="69338.9659">3152 9232 12126,'34'55'5805,"-13"-21"-387,-2-2 0,2 0-5031,-7-6 0,-2-1-387,-4-5-129,-8-20-129,0 0 129,9-9-129,-9-12 0,0-2 0,0-8 0,0-3 129,3 0-129,1 5 258,2 3-258,2 9 258,2 5-129,0 7 129,3 5-129,-1 7 129,0 6 0,2 1 0,-1-4 129,0 4-258,-2-9 129,3-4 0,-3-1 0,1-5 0,1-8 0,-1 1 0,0-2 0,1-3 129,0 5-129,2 3 0,1 4 129,-2 2-129,2 3 129,2 0-129,-2 3 0,1-2 129,-1-1 0,-1-4-129,-2-5 0,-3-6 0,-6 0 0,-2-7 0,-2 0 0,-10 3-129,-4 7 129,-4 5 0,-1 4 0,0 3 0,2 12 129,8 8 0,3-1 0,6 5 0,8 0 129,9 1-129,7-4 129,3-4-258,3-5 129,0-2-129,0-7-129,-6-3 0,-4-2-258,-7-13 0,-5 0-129,-5-2 129,-2-1 129,-1-3-129,0 4 258,0 1 129,0 6 129,0 10 0,17-5 0,-3 5 129,2 5-129,-2 5 129,2-2-129,-2 0 0,-1-3 129,-1-4-129,-1-1 0,0-3 0,-11 3 0,21-22 0,-8 10-129,3 3 129,1-1-258,3-2 129,0 4 0,3-1-129,2-6 258,0 1 0,-3-6-129,-2-6 0,-6-6 0,-5-5 129,-7-11 0,-4 0-129,-12 0 0,-2 2 129,-8 0-129,5 5 0,-2 14 129,8 10 129,1 14-258,11 10 129,1 14 0,13 8-129,10 13 0,4 3-129,8 0-387,-3-8-387,18 6-1806,-12-23-2838,-2-8-129,-10-12-387,-5-15-258</inkml:trace>
  <inkml:trace contextRef="#ctx0" brushRef="#br0" timeOffset="69466.9733">4355 8748 7611,'-45'-32'5934,"15"32"-258,-3 8-258,-10-5-3354,5 21-1161,-15 2-645,-2-10-903,8 8-4386,-1-6-387,10-9-387,8-7-387</inkml:trace>
  <inkml:trace contextRef="#ctx0" brushRef="#br0" timeOffset="91824.2521">22508 10782 8643,'-97'0'5805,"23"-11"-645,-12-2-516,-2216-256-2064,1965 244-2193,-21 3-129,-29-2 0,-28-4-129,-19 2-129,-26-3 129,-19-4 0,-17 6 0,-15 6 129,-15 9 0,-9 4-129,-10 3 129,-11 5 0,-9 0 0,-10 1 129,-9 0-129,-10-1 0,-1-9-129,-1-3 0,2-1 258,1-8-129,5 6-129,10 3 129,15 3-129,15 1 129,20 0 0,15 2 1,25 2-259,25 3 0,33-4 0,29 3 0,36-1 0,39 3 0,40 0 0,39 0 0,38 3 0,43 9 0,31-5-517,47 17-3095,19-9-2193,30 7-258,24-2-516,22 4-387</inkml:trace>
  <inkml:trace contextRef="#ctx0" brushRef="#br0" timeOffset="92783.3069">2543 10727 13029,'-9'-12'6063,"4"27"-258,6 24-387,-1-1-4386,4 31-516,-4 10-129,0 16-129,0 16 1,0 10-259,2 0 0,2 2 0,9-6 0,-2-14 0,5-15 0,3-21 0,5-21 0,3-22 0,4-16 0,8-18 0,2-17 0,8-8 0,3-12 0,0-6 0,1 0 0,-5-3 0,-8 8 0,-9 8 0,-7 7 0,-12 8 0,-12 25 0,0 0 0,-12 20 0,-6 12 0,3 10 0,0 5 0,5 8 0,10 2 0,5-7 0,15-7 0,10-8 0,10-9 0,8-16 0,3-10 0,2-13 0,-3-16 0,-6-11 0,-7-4 0,-12-10 0,-19-3 0,-12 4 0,-20 2 0,-12 15 0,-9 11 0,-7 13-388,-4 12 1,7 14-516,0 1-1161,22 15-3483,6-4-129,17 2-387,6-11-516</inkml:trace>
  <inkml:trace contextRef="#ctx0" brushRef="#br0" timeOffset="93080.3239">3584 11538 11094,'10'8'5934,"-10"15"-387,-6 11-129,-1 10-4644,-3 2 0,6 7-387,3-3-129,3 0-129,17-15 0,6-12-129,11-13 0,4-10 258,2-11-387,1-17 129,-7-4 0,-10-10-129,-11-1 129,-15 1 0,-18-2 0,-18 2-258,-6 10-774,-23 2-4257,10 5-129,1 5-645,11 8-258</inkml:trace>
  <inkml:trace contextRef="#ctx0" brushRef="#br0" timeOffset="93551.3509">4026 10880 6837,'15'0'6063,"-6"37"-258,-4 18-645,6 30-2064,-4 9-2064,6 18-387,-4 1-129,7 8-258,-1-4 0,1-13-129,0-13 0,1-16 0,1-29-129,-1-19 0,2-20-258,-4-15 129,4-23-129,0-19 258,0-8-258,1-8 0,2 3 129,-1 2 129,-1 6 129,-2 13 0,-4 15 0,-14 27 0,0 0 129,2 33 0,-7 8 0,-4 10-129,-3 6 129,4 4 0,4-7 0,4-5-129,15-11 129,10-11-129,8-9-129,5-15-258,6-3-387,-5-19-1419,6 4-3354,-8-14-258,-4 3-387,-7-8-387</inkml:trace>
  <inkml:trace contextRef="#ctx0" brushRef="#br0" timeOffset="94136.3843">5345 11491 8514,'18'-2'5676,"-18"2"-258,-18 0-258,-6 21-4128,-18-5-129,4 15-258,-7-2-129,5 12-258,7 3 129,9 3-129,13-6 0,11-2-129,11-8 0,14-7 0,6-9-129,4-14 0,1-4 0,-2-16 0,-5-9 0,-8-4 129,-7-5-258,-9-3 258,-5 9-129,0 9 129,-4 9-129,4 13 0,-9 6 129,7 12-129,2 11 258,12 9-258,3 0 258,9-1-129,4-4 129,6-4-129,0-7 0,10-7 0,-7-6 0,1-9 0,-7-4-129,-5-17-258,-6-3 129,-9-15-258,-8 1-516,-12-22-1548,-1 9-3225,-7-8 0,2 0-387,-4-2-516</inkml:trace>
  <inkml:trace contextRef="#ctx0" brushRef="#br0" timeOffset="94451.4023">5710 10757 11868,'48'125'5934,"-28"-35"-258,3 23-258,-6 9-4773,-2 17-258,-3-6 0,-4-8-258,1-16-258,-4-19-645,7-15-3612,-8-28-1161,7-28-258,1-23-516</inkml:trace>
  <inkml:trace contextRef="#ctx0" brushRef="#br0" timeOffset="94624.4122">6091 11265 11997,'-27'-29'6063,"-11"36"-258,-10 22-129,-17 5-5031,-2-7-258,-13-1-129,-3 1-387,8-2-774,-5-20-4515,21 1 0,9-7-516,21-9-387</inkml:trace>
  <inkml:trace contextRef="#ctx0" brushRef="#br0" timeOffset="95399.4565">6504 10880 11868,'0'0'6063,"10"25"-387,-8 13-129,3 22-4902,-2 18-258,3 12 0,-2 8-129,2 9 0,0-4-258,3-13 129,1-9-129,0-26-129,0-21 129,4-19-129,1-22 0,3-24 0,3-14 0,2-12 0,1-6 0,3 3 129,-1 3 0,-2 12 0,-1 23-129,-2 14 129,-2 13 129,-5 30 0,-2 11-129,-1 10 129,2 8 0,4-1-129,0-10 129,3-9-129,5-13 0,2-20 0,5-11 0,1-13-258,-1-16 258,0-13 0,-3-3-129,-2-1 258,-6 0-258,-5 9 129,-3 6 0,-11 11 0,-2 20 0,-10 0 0,-3 24 0,1 9 0,0 12 0,7 1 0,5 2 0,5-2 0,14-9 0,8-6 0,6-14 0,5-12 0,2-8-129,-2-16 129,-5-10-129,-10-5 258,-6-7-129,-14 2 0,-5-1-258,-19 1 129,-7 12-387,-15 2-387,9 16-3999,-11-1-645,6 10-387,1 3-516</inkml:trace>
  <inkml:trace contextRef="#ctx0" brushRef="#br0" timeOffset="96151.4996">7503 11373 9030,'21'60'6063,"-7"-14"-387,-2 6-129,8 9-4128,-1 1-774,1 3-129,-5-10-258,-1-10 0,-2-11-258,-2-10 129,-10-24-129,19 5 0,-11-15 0,-1-7 0,1-7 0,-1-3 0,3-2 0,-1 0 129,-2 5-129,1 6 129,-1 2 0,-1 0 0,0 3-129,1 0 129,-1-3-129,-4-6 129,0-7-129,-2-7 129,0-5-129,-5-6 0,-2-1 129,0 1-129,1 4 0,2 12 0,2 5 0,2 9-129,0 17 129,0 0-129,11 3 129,-1 15-129,2 3 129,1-5 0,0 4 0,-1-3 129,-3-5 0,-9-12 0,13 11 0,-13-11-129,0 0 129,3-17 0,-3 17-129,-1-15 129,1 15-129,-6-14 258,6 14-258,-3-11 129,3 11 0,0 0-129,0 0 129,0 0 0,0 0-129,0 9 0,0-9 0,4 13 129,-4-13 0,0 0-129,3 17 0,-3-17 0,0 16 129,0-4-258,0-2-129,0 8 0,2 4-645,-2-22-1419,7 12-3354,-7-12-258,14-5-516,-13-19-387</inkml:trace>
  <inkml:trace contextRef="#ctx0" brushRef="#br0" timeOffset="96587.5245">7809 11298 9159,'10'72'5934,"-5"-26"-516,1-5-129,9 13-4386,-6-13-129,11 0-387,2-8 129,5-12-258,5-14 0,3-10 0,-3-18-129,3-16 129,-7-12-129,-10-12-129,-7-6 0,-11-2-387,-3 11-258,-26-10-1935,-1 21-2967,-9 6-258,1 15-387,-4 9-129</inkml:trace>
  <inkml:trace contextRef="#ctx0" brushRef="#br0" timeOffset="97915.6005">8810 10943 7998,'0'-37'5547,"1"25"258,-1 12-258,10-14-3741,-10 14-645,0 0-258,11-5-258,-11 5-129,0 0 0,0 0-129,7-12 129,-7 12-129,1-12-129,-1 12 0,0 0 0,0 0 1,3-12-259,-3 12 0,2-11 0,-2 11 0,0 0 0,0 0 0,0 0 0,0 0 0,0 0 0,0 0 0,0 0 0,0 0 0,0 0 0,10-6 0,-10 6 0,0 0 0,0 0 0,0 0 0,0 0 0,0 0 0,0 0 0,0 0 0,0 0 0,0 0 0,0 0 0,0 0 0,14-7 0,-14 7 0,0 0 0,0 0 0,10-12 0,-10 12 0,0 0 0,0 0 0,0 0 0,0 0 0,0 0 0,0 0 0,0 0 0,0 0 0,0 0 0,0 0 0,0 0 0,0 0 0,11 21 0,-8 8 0,6 8 0,0 16 0,3 7 0,3 9 0,2 12 0,5 0 0,3 2 0,2-10 0,2-3 0,-1-16 0,-2-8 0,1-14 0,-4-14 0,1-14 0,-2-17 0,1-12 0,-2-15 0,4-11 0,1-16 0,0-8 0,-1-11 0,-2 0 0,-3 4 0,0 6 0,-7 9 0,-4 6 0,-2 18 0,-5 13 0,-2 15 0,0 15-130,-15 8-128,2 15 129,-3 9-258,2 12 129,-3 0 0,8 14 129,2 5 0,7-1 0,9-1 129,11-5-129,9 0 129,8-13 129,4-3 0,2-16-129,1-13 0,-2-5 129,-3-12-129,-9-12 0,-9-10 0,-9-4 0,-11-3 129,-4-5-129,-15 5 0,-10-5 0,-5 4 129,-3 14-129,-3 3 0,2 7-129,1 6-645,12 17-1677,-1-9-3096,15 11-387,10-13-387,0 0-516</inkml:trace>
  <inkml:trace contextRef="#ctx0" brushRef="#br0" timeOffset="98164.6147">9913 10650 8514,'12'-14'6063,"-12"14"-387,9 12 0,-26 12-4257,14 31-387,-6 11-387,3 13-129,3 18-129,3 12-258,3 0-129,9-3-258,2-6-258,-7-31-2580,8-9-2451,-8-27-258,-7-33-387,9-8-129</inkml:trace>
  <inkml:trace contextRef="#ctx0" brushRef="#br0" timeOffset="98471.6323">10189 10544 11094,'20'-17'6063,"-12"33"-387,5 26-258,-6 13-4386,8 23-387,-4 16-258,3 20-129,-1 3-129,1 1-129,-1-10 0,0-13-387,0-11-387,-13-30-2967,12-13-1935,-6-26-258,-6-15-516</inkml:trace>
  <inkml:trace contextRef="#ctx0" brushRef="#br0" timeOffset="98644.6421">10450 11089 9546,'-19'-36'6450,"-8"35"-774,-12-1 129,-6 2-3999,-6 0-1419,-8 7-258,-1 8-516,3-6-903,18 15-4257,5-1-129,22 4-516,12-4-387</inkml:trace>
  <inkml:trace contextRef="#ctx0" brushRef="#br0" timeOffset="98996.6623">10672 11243 11223,'-20'-12'5805,"-11"7"-387,0 12-1548,-9-7-3225,5 10-129,0 10-258,9 6-258,11 7 129,10 4-258,9 0 0,12 0 129,10-6-258,3-8 258,3-12-129,-2-9 0,-4-4 0,-6-11 129,-6-3 129,-6-5-129,-5 5 129,-3 2-129,0 14 129,0 0 0,0 0-129,0 19 0,10 5-516,4-5-129,18 15-2451,-4-18-2193,7-6-258,-1-10-516,5-2 0</inkml:trace>
  <inkml:trace contextRef="#ctx0" brushRef="#br0" timeOffset="99583.6959">11027 11333 7353,'15'-29'5805,"-15"29"-258,0-19-387,0 19-3741,-25 0-645,8 0-387,-6 1-129,2 11-129,5 8-129,3 5 0,9-4 0,4-2-129,10-2 0,7-2 129,6-9 0,4-5 0,-3-1 0,0-10 0,-3 2 258,-1 0 0,-7-3 0,-13 11 0,16 0 0,-14 16 129,-2 5-129,0 15 0,-4 6 0,0 9-387,-5 7 387,4 2-129,-2-4 0,0-8-129,2-3 129,2-13 0,2-9 0,1-10 129,0-13-258,18-4 0,3-12 0,5-7-129,8-8 129,5-7 0,5-9-129,-1-4 129,-2-7-129,-3-5 129,-8-1 0,-6 5-129,-10 2 129,-11 9-129,-3 13 129,-15 15-129,-2 12 0,-6 12 129,2 20 0,2 9 0,5 9 0,8 7 0,6 3 129,13-1 0,12-3-129,6-7 0,8-14 0,3-15-258,3-5-774,-17-15-4128,12-17-387,-10-15-387,1-2-387</inkml:trace>
  <inkml:trace contextRef="#ctx0" brushRef="#br0" timeOffset="100267.735">12381 11265 7224,'7'-17'5547,"-7"17"-129,0 0-129,-5-12-3999,5 12-258,0 0 0,0 0-258,0 0 129,0 0-258,0 0-129,0 0-258,0 0 0,-11 2-129,11-2 0,-15 19 0,1-4 0,-1 2 0,-3 9-129,1 3 129,5 3 0,5 11-129,7-4 0,2-6 0,16-1 0,8-11 0,4-8-129,2-9 129,0-4-258,-4-10 387,-7-10-129,-4-9-129,-8-2 129,-6-1-129,-3 4 129,-3 5 0,-2 2 129,-1 4-258,6 17 258,-12-6-129,12 6 129,-2 6-129,2-6-129,0 17-129,4-4-387,-4-13-516,14 0-4386,-14 0-129,0 0-516,4-16-258</inkml:trace>
  <inkml:trace contextRef="#ctx0" brushRef="#br0" timeOffset="100595.7537">12925 10859 8256,'18'-59'5805,"-24"37"-387,-11 9 0,-7 7-4515,-2 12-258,-7 14-258,3 13-129,3 10 129,7 20-258,8 7 129,8 9 0,6 5-129,10 2 129,5 1-129,5-3 0,-1-6 0,-3-9-258,-3-8-516,-12-26-2322,0-6-2580,-3-17 0,0-12-516,-13-22-516</inkml:trace>
  <inkml:trace contextRef="#ctx0" brushRef="#br0" timeOffset="100747.7624">12859 11298 10320,'-13'-13'5676,"-16"14"-258,-9 6-129,-5-4-5418,-15-14-1806,-1 6-3096,1 0-387,11 2-387,8-1-258</inkml:trace>
  <inkml:trace contextRef="#ctx0" brushRef="#br0" timeOffset="101191.7879">13659 11235 8256,'21'-31'5805,"-20"12"-258,-1 19-129,-12-32-3999,-4 30-516,-11 2-258,-1 17-258,-3 2-258,2 8 129,5 2-129,5-3-129,11 3 0,8 0 0,4-10 0,11-8 0,7-4-129,3-7-129,4 0 258,-2-6 0,-2-9 129,-6 4-129,-4 5 0,-5 5 129,-10 1 0,8 25 0,-8 0-129,0 11 129,0 4-387,-4-4-258,5 5-2064,-1-22-2838,0-19-129,24-4-645,0-28-129</inkml:trace>
  <inkml:trace contextRef="#ctx0" brushRef="#br0" timeOffset="102183.8446">14575 10617 11481,'0'-18'6192,"16"4"-516,5 14 0,-2 9-4644,7 21-387,-1 15-129,1 21-258,-3 15 0,-2 14-129,-1 9-129,-1 3 129,-5-6-129,-5-6 0,1-20 0,-6-13 0,-2-20 0,-1-19 0,-1-23-129,0 0 129,7-15 129,4-14-129,2-1 0,6-4 0,5 5 0,4 3-129,4 11 258,1 13-258,-2 9 0,1 16 129,-9 8 0,-4 5-129,-11 6 129,-8 2-129,-14-7 129,-12-11 0,-8-6-129,-9-12 129,-3-8 129,-2-9-129,3-10-129,4-3 0,12-2 129,7-1-258,9 7 129,11 3-129,2 15 0,19 0 0,6 5 0,3 10 129,5 3 129,3 2-129,2 0 258,-2-1-129,3-6 0,-2-9 129,1-2 0,2-2 0,1-12 0,0-2 0,-2-5-129,2-3 0,-7-2 0,-4 2 0,-7-3 129,-9 2-258,-8 7 129,-6 3 0,0 13-129,-23-12 129,5 12 0,-5 8 0,5 7 0,-1 9 0,6 4 0,1 1 0,12 4 0,0 3 129,14-4 0,4-3-129,5-4 129,2-5 0,3-11-129,-1-7 0,-6-7 129,-2-17-129,-6-4 0,-6-4 0,-6-5 0,-1-1 0,0 6-129,-6 3 258,0 9-129,6 18 0,0 0 129,0 0-258,0 16 387,0 8-387,11 5 258,1 6-129,5 2 0,0 2-129,6-4-129,-2-11-387,4-1-1161,-9-21-3612,5-6-258,-7-28-645,1-16-516</inkml:trace>
  <inkml:trace contextRef="#ctx0" brushRef="#br0" timeOffset="102407.8574">15601 10677 10707,'24'62'5934,"-18"-7"-258,7 28-258,-1 8-5031,-2 12 0,-4 6-129,6 7-129,1-12-129,1-6 0,4-11-387,-3-25-516,9-8-1548,-10-33-2967,5-24-258,-8-28-387,-1-22-516</inkml:trace>
  <inkml:trace contextRef="#ctx0" brushRef="#br0" timeOffset="102587.8677">15834 10729 8385,'23'-22'5805,"-13"64"-129,6 31-129,-3 23-3741,4 13-1419,-6 11-129,1 1-258,1-8-129,-2-15-258,4-8-1161,-7-29-3741,10-22-387,-3-22-129,6-20-516</inkml:trace>
  <inkml:trace contextRef="#ctx0" brushRef="#br0" timeOffset="102778.8787">16140 11280 7353,'-14'-104'5934,"-14"64"-258,-8 16-387,-18-2-3612,-2 22-774,-15 2-258,-4 10-258,0 5-258,3 8-129,10-1-258,9-4-129,16 11-645,4-15-1806,27 14-2580,7-9-129,24 3-516,6 1-129</inkml:trace>
  <inkml:trace contextRef="#ctx0" brushRef="#br0" timeOffset="103227.9043">16105 11447 5031,'89'-3'5805,"-59"-19"-645,-14-2-258,-5-4-2967,-11-4-1548,-9 3-258,-7 6 0,-4 9-387,0 14 258,0 9-129,5 14 129,2 8 0,6 4 0,7 7 129,2 1 0,14-4-129,1-10 129,1 0-129,3-12-129,0-6 129,-3-9 0,-1-5-129,-4-11 258,-4 0 0,0-1 0,-1 5 0,-8 10 129,12 0-129,-7 12 129,2 13 258,2 4-258,-1 5 129,-1-3 0,1 0 0,-2-11 0,-6-20 0,16 9-129,-16-9 0,19-24 0,-6 3 0,2-7-129,4-1-258,9 0 129,0 6-129,4 3-258,-5-6-645,8 10-4257,-12-3-258,-2 2-258,-10-2-516</inkml:trace>
  <inkml:trace contextRef="#ctx0" brushRef="#br0" timeOffset="103858.9403">16688 11399 9417,'26'18'5934,"-20"-6"-645,2 3 0,-8-15-4644,8 17-129,-5-3-258,4 3-129,2 2 0,9-1-129,4-4 258,6-4-129,1-3 129,3-3-129,-3-1 0,0-3 0,-7 0 0,-4 2 129,-9 14-129,-7 9 0,-2 8 0,-6 16 129,-8 7-129,-1 8 129,-4 0 0,3 2 0,-2-15-129,4-5 129,-1-10-129,3-18-129,2-9 0,-3-9-129,2-15-258,-6-10-516,12 5-4773,-13-12 129,7 2-645,-2-6-516</inkml:trace>
  <inkml:trace contextRef="#ctx0" brushRef="#br0" timeOffset="106195.0741">17802 11462 11739,'10'-4'6063,"7"1"-258,-17 3-258,0 0-5031,-20-10-129,-9 9-258,-8 4-129,-4 11 129,-2 4-129,0 6 0,6 6-129,11 1 0,14-1 0,12-3 129,13-11-129,16-11 0,10-10 258,9-18 0,4-19-129,2-19 0,-1-14 129,-6-11 0,-6-7-129,-11 1 0,-9 2 0,-9 7-129,-11 15 0,-3 21 129,-13 23 0,-4 22-129,-6 19 129,1 26 0,1 22 0,6 16 0,3 7 0,10 7 0,4 0 0,15-2-129,10-12 129,11-15-129,9-15 129,4-17 0,3-18-129,-1-16 0,-1-14 129,-8-21 0,-9-8 0,-12-8 0,-13 0 0,-8 2-129,-13 12 0,-10 8 0,-5 13 0,-4 16-129,3 13 129,4 16 0,9 10-129,8 1 129,8-1 0,12-6-129,12-1 258,5-11-129,6-12 0,2-9 129,0-14-129,-1-15 129,-2-8 0,-5 0 129,-3-6-129,-4 5 0,-3 10-129,-4 9 129,-1 16 0,-1 9 0,0 26 0,2 12 0,0 14 129,2 13 0,-3 7 129,2 4-129,-3 1 0,0-6 0,-6-16-129,-3-10 258,-4-18-258,-3-19 0,-7-23 0,-5-20 0,-1-22 129,1-12-258,3-10 258,8-5-129,4 2 0,5 5 129,17 13-129,3 15 0,11 14 0,-2 14 0,0 15 0,-5 18-129,-9 12 129,-6 5-129,-14 6 129,-12-3-129,-18-6 129,-11-3-129,-9-9 0,-5-18-129,0-2 0,2-5-129,12-9 0,8-1-129,16 8 129,17 7 129,0 0 0,30 4 129,9 10 129,11 4 0,7 2 129,10 0 129,0-8 0,2-6-129,-7-6 129,-6-8-129,-8-17 129,-9-9 129,-13-10-258,-10-3 0,-14 4-129,-2-3 129,-17 11-129,-3 11 129,-4 11-258,-1 13 258,5 19-129,5 13 0,8 7 0,7 6-129,7 1 129,10-3 0,9-6 129,3-5-387,4-14 258,1-11 0,0-7-129,-3-11 129,-5-1 129,0-5-258,-7 3 129,-3 2 0,-1 4 129,-3 8-129,-12 0 129,17 20 0,-8-6-129,2 1 0,0 2 129,4-2 0,1-4-129,2-5 129,0-1-129,1-5 129,2 0-129,-3-3 0,0-1 0,-5-1 0,1 2 0,-2 0 0,-12 3 0,13-10 0,-13 10 0,0 0 0,5-12 0,-5 12 0,0-12-129,0 12 129,-11-9 0,11 9 0,-19 0 0,7 8 0,3 9-129,-1 1 129,5 6 129,3 3 0,2-3-129,11 1 129,2-8-129,7-9 0,2-12 129,0-18-129,1-15 0,-5-15-129,-5-14 129,-3-13 129,-9-7-129,-1 0 0,-9 5 0,-3 12 129,-6 11 0,3 22 0,-4 20-129,3 20 0,6 32 0,4 19 129,6 16-129,6 12 129,10 10-129,2 1-129,11-2 0,1-10-258,9-5-516,-11-21-4257,15-10-258,-5-21-387,2-12-645</inkml:trace>
  <inkml:trace contextRef="#ctx0" brushRef="#br0" timeOffset="106531.0932">19926 11482 6450,'11'-26'5805,"-11"13"-387,0 13-258,-27-24-3999,15 24 0,-10 0-645,4 8-129,-2 5 0,4 11-129,5 3-129,7 1 0,4 1 0,13 0 0,7-3 129,6-1-129,2-2 0,-1-3 0,-4-2 0,-3 5 0,-11-2 0,-9-3-258,-15 4-258,-17-9-774,-7 8-4128,-15-7 0,-1 3-387,-7-12-516</inkml:trace>
  <inkml:trace contextRef="#ctx0" brushRef="#br0" timeOffset="106951.1173">21186 11416 10320,'-31'6'5934,"11"6"-258,-9 1-387,0 11-4902,-3-4 0,3 4-129,2 4-129,8 6-129,11 2 0,8-2 0,18-1 0,11-5 0,5-6 0,6-8 0,3-8 0,-4-10 0,-8-13 0,-11-7 0,-12-9 0,-10-4 0,-18 3-387,-17-7-1032,-8 13-3870,-2 7-129,3 11-516,0 3-645</inkml:trace>
  <inkml:trace contextRef="#ctx0" brushRef="#br0" timeOffset="107292.1367">21336 11436 10191,'34'-9'5934,"-27"19"-645,-1 21 129,-1 4-4902,-3 10-129,-1 3-129,2-1-258,0-4 258,4-4-258,1-16 129,6-13 0,2-10-129,1-13 0,3-7 0,5 0 129,2-4-129,4 7 129,2 12 0,0 5 0,1 14 129,-2 13-129,-3 5-129,-7-1-387,-4 11-903,-12-21-4128,-6-9-258,-10-12-516,-9-18-387</inkml:trace>
  <inkml:trace contextRef="#ctx0" brushRef="#br0" timeOffset="109156.2434">5664 13145 10965,'17'-56'6063,"-12"25"-516,-5-1 0,0 11-4644,-15-1-129,0 11-258,-6 7-129,1 7-258,1 13 0,2 13-129,6 6 129,7 7-129,4-1 129,11-1-129,11-7 129,5-11-129,6-10 0,1-13 129,-2-17-258,-4-16 0,-7-8 129,-14-7-129,-7-5 129,-14 0-129,-11 6 0,-11 7-387,1 15 0,-4 2-387,10 24-387,-6-3-516,23 21-2709,0 1-903,12 7-258,3-2-387</inkml:trace>
  <inkml:trace contextRef="#ctx0" brushRef="#br0" timeOffset="109403.2576">6193 12714 13803,'-10'109'6063,"-31"-27"0,-9 20-516,-14 0-4902,-10 14-258,-5-2-128,2-6-259,9-6 0,9-13-259,19-13-515,11-26-387,25-4-1677,4-30-2838,17-12-129,10-12-258,14-16-516</inkml:trace>
  <inkml:trace contextRef="#ctx0" brushRef="#br0" timeOffset="109659.2722">6089 13404 12384,'-13'66'6063,"-3"-14"-516,-8 1 129,9 7-4644,-4-8-645,7-1 0,8-13-258,6-11 0,16-14-129,10-13 0,8-7 0,4-13 0,1-14-129,-4-8 0,-8-6 129,-12-1 0,-13-3-129,-13 5-129,-18 9-645,-27-2-4257,0 19-516,-4 0 129,4 11-774</inkml:trace>
  <inkml:trace contextRef="#ctx0" brushRef="#br0" timeOffset="110516.3212">6541 13232 13545,'22'34'5805,"-14"-10"0,4 14-516,1 1-4773,-6 2-258,-1 5-258,0-4 129,3-6-258,3-7 129,3-7-258,3-11 129,4-11 0,2-15 0,0-12 0,2-4 0,-4-1 129,0 2 0,-4 1 0,-3 5 0,-3 15 0,-12 9 129,20 9-129,-9 18 129,0-2 0,3 6-129,2 2 0,0-4 0,3-14 0,-3-7 0,5-9 0,-1-16 129,0-9-129,-1-13-129,1-2 258,-1-3-129,-2 5 0,-2 1 0,1 6 0,-2 4-129,-4 8 129,2 10 0,-12 10 0,19-9-129,-19 9 129,21 10 0,-9 4 0,-5 5 0,7 8 129,-2 2 0,-1 4-129,2 3 0,-3 0 0,-2-6 0,-2 5 0,-5-2 129,-1-7-129,-5-8-129,-10 0 129,-4-12 129,-4-6-129,-2 0 0,0-6 0,1-5 0,3-1 0,4 0 0,17 12 0,-16-15 0,16 15-129,0 0 258,0 0-129,6 10 0,-6-10 129,13 10-258,-13-10 0,0 0 258,10 11-129,-10-11-129,0 0-129,0 0-129,0 0-774,0 0-3999,0 0-516,0-13-258,0 13-516</inkml:trace>
  <inkml:trace contextRef="#ctx0" brushRef="#br0" timeOffset="111491.377">7088 13410 9288,'34'54'5805,"-10"-31"-645,3-7 129,10 1-4257,-3-17-387,9-5-258,-2-12-258,3-13 129,-6-5-129,-1-5 0,-8-3 129,-9-3-129,-8 6-258,-11-1 0,-6 9 129,-14 13 0,-5 11 0,-6 8-129,2 11 0,0 12 0,6 9 129,4 9 0,10 2 129,7 0-258,4-2 129,16-6 0,7-6-258,7-8 129,10-6 0,1-12 0,6-3-129,-2-14-129,0-6 129,-1-9-129,-2 1 129,-8-7 0,-3 3 0,-7 0 129,-4 4 0,-5 9 129,-6 2 258,-12 17-129,0 0 129,0 11-129,-9 11 129,-10 10 0,-2 8-129,1 6 129,0 2 0,6-1-129,4-1 129,9-9-129,5-11 129,12-14-129,8-12 0,6-16 129,2-18-129,1-9-129,0-16 0,-3-14 129,-3-5-129,-7-6 0,-6-6-129,-7-1 0,-6 2 0,-1 6 0,-13 16 129,-4 19 0,-3 18 129,-1 26 0,-2 18 0,7 29 129,1 18-129,10 21 129,5 5 0,15 10-129,6 1 0,9-7 0,5-7-258,6-12-516,11-1-1935,-7-30-2838,5-10 0,-7-26-645,1-7-258</inkml:trace>
  <inkml:trace contextRef="#ctx0" brushRef="#br0" timeOffset="111673.3874">8423 13397 14448,'34'41'6192,"-12"-3"-516,-5-9-516,-17-29-7224,8 20-3225,-16-24-387,-10-21-774,-7-21-387</inkml:trace>
  <inkml:trace contextRef="#ctx0" brushRef="#br0" timeOffset="120118.8705">7030 14880 12900,'0'-18'5934,"0"26"-387,-5 26-129,8 15-4773,-3 6-387,-5 16 0,0 5-129,5 3-129,0-2 258,4-17-258,9-14 129,9-14-129,9-19 258,5-13-129,4-18 0,1-14 129,-4-6-258,-1 0 258,-7 0-129,-4 9-129,-12 17 0,-13 12 0,14 22-129,-10 15 0,2 13 0,5 7 0,3-3 129,10-7-258,9-14 129,10-19 0,6-18 129,-3-24 129,-1-18-258,-9-21-129,-6-8-129,-15-14-774,-5 10-4386,-19-9 129,-8 16-645,-9 1-387</inkml:trace>
  <inkml:trace contextRef="#ctx0" brushRef="#br0" timeOffset="120834.9114">7749 14647 11739,'39'49'5805,"-24"-4"-129,-8 7-387,10 14-4644,-12 11-387,-5 7 0,0 11-129,0-2 0,2-6-129,1-8 258,3-17-258,2-16 0,5-20 129,0-15-129,6-11 0,0-15 129,2-2-129,0-5-129,-1 4 129,1 5 129,0 4-258,-2 8 258,2 1 0,0 5-258,2 1 129,0 0 0,3-6 0,3-6 0,-4-10 129,-2-8-258,-6-2 0,-7-3 129,-6 4 0,-4-2 0,-14 15-129,-6 6 129,-1 6-129,-3 12 258,4 7-129,6 10 0,7 3 0,7 1 0,5-8 0,12 0 0,8-8-129,3-6 129,5-9-129,-1-2 0,-2-16 129,-4-3 0,-4 2-129,-5 0 129,-4 4-129,-13 13 129,11-6 0,-11 6 0,9 20 129,-2 5 0,1 0 0,2 0-129,7-2 129,2-5 0,4-8 0,3-10-129,0 0 129,3-12 0,-2-2-129,-4-2 387,-3 5-258,-1 4 0,-3 3-129,-4 4 0,-12 0-129,17 10-129,-17-10-387,0 0-4773,21 2 0,-15-8-387,11-7-387</inkml:trace>
  <inkml:trace contextRef="#ctx0" brushRef="#br0" timeOffset="121419.9448">9909 14700 13803,'38'-25'6063,"-33"5"-258,-5 7-258,-7-5-5031,-19 1-258,-9 4 0,-6 3-258,-4 10 129,-4 0-129,5 18 0,7 6 0,5 8-129,6 5 129,5 1 129,6 4-129,1-3 0,4 1 129,3-11-129,-1-1 129,0-9-258,2-4 258,5-1-258,1-14 129,0 13 0,12-10-129,8 1 129,5 1 0,8 9 129,5-1 0,6 13 1,0 9-130,-3 9 0,-7 5 0,-13 5 0,-10-1 0,-11-5 0,-20 2 0,-8-11 0,-11-13-646,4-2-1031,-4-19-3999,12-4-129,3-8-387,18-7-645</inkml:trace>
  <inkml:trace contextRef="#ctx0" brushRef="#br0" timeOffset="121715.9618">10218 14882 13803,'12'6'5805,"-24"22"0,-9 14-387,-3-4-5160,0 14 0,0 2-129,9 3 129,9-8-258,10-15 0,17-14 129,12-12-129,5-11 129,6-17-129,-3-19 129,-6-11-129,-5-10 0,-14 3 0,-11-2-129,-9 2-129,-13 14-387,-13-5-387,11 26-4644,-12 3 129,8 16-516,4 2-387</inkml:trace>
  <inkml:trace contextRef="#ctx0" brushRef="#br0" timeOffset="122043.9806">10768 14530 11868,'2'-18'5805,"-30"15"-387,4 15-129,-9 10-4773,2 13 0,-2 3-258,10 4 0,6 1-258,14-1 258,12-8-258,15-10 129,10-10-129,8-14 0,2-7 129,-5-13 0,-7-11-258,-8-8 0,-15 0 0,-9 0 0,-14 6-129,-16 1-129,-8 12-258,-6 4-645,10 16-3870,-9 4-387,16 12-258,4 3-516</inkml:trace>
  <inkml:trace contextRef="#ctx0" brushRef="#br0" timeOffset="122282.9941">11231 14359 12771,'-31'51'6063,"-7"-2"-645,-5 21 0,-14 1-5031,-5 18-129,-8 2-129,2-1-129,7-6-258,8-13-387,17-1-3354,4-24-1548,24-10-129,8-21-516</inkml:trace>
  <inkml:trace contextRef="#ctx0" brushRef="#br0" timeOffset="122540.0089">11079 14901 12384,'-23'78'5805,"-4"-32"-129,3 15-387,0-6-4902,3 0 0,1-9-129,13-9-129,7-5-258,14-11 258,15-9-129,6-12-129,8-7 129,-3-12 0,1-5-258,-12-5 0,-2-3-258,-19-17-774,1 13-3870,-20-5-129,-10 4-258,-15-1-645</inkml:trace>
  <inkml:trace contextRef="#ctx0" brushRef="#br0" timeOffset="123839.0832">11272 14570 11739,'30'66'5805,"-10"-16"-258,-3 1-129,4 7-4773,-11 2-129,2 3-129,-1-14-129,-1-4 0,4-15-129,4-7-129,5-19 0,4-10 0,4-20 0,1-10-129,-1 0 129,-1-5 129,-3 4-129,-8 5-129,-2 10 129,-17 22-258,17-7 258,-11 20 0,-1 9-129,1 8 0,2 2 129,4-5 0,4-5 0,3-10 258,3-12-258,1-12 0,5-12 0,-3-11 0,-2-3 0,-1-4 0,-4 3 0,-3 6 0,-1 9 0,-3 7 0,-11 17 0,14 0 129,-7 16-258,-1 13 129,0 12 0,-4 6 0,-2 0-129,0 1 129,-8-2-129,-4-8 258,-8-11-129,-2-16 0,-3-11 0,-1-16 0,2-6 0,0-6 129,10-4-129,4 5 0,6 2-129,8 6 0,8 12 129,8 7 0,7 5-129,5 4 0,6 8 0,4-6 0,5-2 0,0-7 258,2-6-129,0-13-129,-3-8 129,-5-6 0,-6-13 0,-10 1 0,-7 2 0,-10 1 0,-8 11 0,-1 4 0,-13 13 0,-8 12-258,-1 5 129,-3 15 0,1 6 0,0 9 0,1 4-129,7 4 129,7 0 129,9-3 0,2-3 0,18-4 0,6-6-129,6-8 129,8-10 0,2-9-129,5-4 0,-1-9 129,0-7-129,-4-5 129,0-2-129,-3-1 129,-8 3-129,-5 5 258,-5 5-129,-5 5 0,-15 10 129,0 0-129,-4 9 129,-12 12 0,-5 8 0,0 3 0,0-1-129,1 4 129,8-2-129,8-7 129,4-2-129,11-7 0,10-16 129,4-7-258,7-17 129,-2-11-129,2-15 129,-2-9-129,-5-8 129,-7-13 0,-8 1 129,-7 0-129,-3-1 129,-10 10-129,-9 12 129,-6 15 0,-5 17 0,2 17 0,0 16 0,7 27 0,7 21 0,9 10 129,7 9-258,13 12 0,8 6 0,9 2-258,9 3-1290,1-18-3741,3 3-129,-1-14-516,2-8-387</inkml:trace>
  <inkml:trace contextRef="#ctx0" brushRef="#br0" timeOffset="124907.1443">13897 14669 11481,'88'-7'5934,"-44"-23"-258,-11-15-129,-4-13-4902,-16-20-258,-13-2-129,-23-4 129,-13 5-258,-15 10 129,-6 21-258,-9 16 129,3 25 0,3 23-129,8 28 129,11 19 0,14 19 0,13 15 0,14 0-129,9 7 129,20-4 0,11-11-129,15-9 0,13-17-129,9-17 0,11-26 129,4-18-129,3-21 0,-1-30 0,-5-16 0,-14-24 0,-21-11 129,-17-7-129,-26-9 0,-18-2 258,-28 6-129,-25 8 129,-19 18-129,-11 20 0,-6 18 0,-2 19-129,7 23 0,7 16-258,15 27-129,10 12-129,23 18-774,-3 4-3870,29 5-258,7-5-387,6 1-516</inkml:trace>
  <inkml:trace contextRef="#ctx0" brushRef="#br0" timeOffset="125191.1606">13942 14426 9288,'43'98'6321,"-9"-20"-516,1 11 129,13 25-2709,-6-20-2709,-1-5-258,-5-7-387,-6-18-129,-5-11-516,-18-24-4773,6-9-258,-13-20-516,0 0-387</inkml:trace>
  <inkml:trace contextRef="#ctx0" brushRef="#br0" timeOffset="128685.3604">15225 14278 11352,'20'36'6063,"-29"-20"-387,-11 6-129,-20-6-5031,-5 0-258,-14-4-129,-4-5-387,2 5-387,-6-13-2064,18 6-2709,8 2-516,20 4-258,9-5-387</inkml:trace>
  <inkml:trace contextRef="#ctx0" brushRef="#br0" timeOffset="128856.3702">15105 14601 11868,'38'43'5934,"-38"-43"-387,-13 20 0,-15-11-5031,-10-3-387,-10-6-129,-3 0-258,2 3-1161,-6-3-3999,16 8-387,7 2-387,13 5-387</inkml:trace>
  <inkml:trace contextRef="#ctx0" brushRef="#br0" timeOffset="129271.3939">15747 13991 11997,'8'75'6063,"-8"-12"-387,0 17 0,-2 11-5289,-1 7 0,-8-1-129,0-9-258,0-9-387,0-21-645,11-5-4515,-4-21-258,7-15-129,8-20-1032</inkml:trace>
  <inkml:trace contextRef="#ctx0" brushRef="#br0" timeOffset="129618.4137">16323 14658 12255,'-49'120'6321,"19"-44"-645,-12-9 0,5 3-5418,-4-15-387,-8-23-645,11-5-4902,-2-24 0,19-9-516,7-27-516</inkml:trace>
  <inkml:trace contextRef="#ctx0" brushRef="#br0" timeOffset="130043.4381">17278 14098 12384,'0'51'6321,"-8"2"-774,-9 11 0,-1 7-5031,-10 17-387,1-1 129,-6-2-129,5-7-129,3-11 129,6-9 0,11-17 0,8-5 0,13-16 129,13-9-129,8-7 0,10-4 0,5-5 0,1-3-129,-2-4-258,-6-3-129,-5 6-258,-18-13-3483,0 11-1548,-16-2-129,-3 13-516</inkml:trace>
  <inkml:trace contextRef="#ctx0" brushRef="#br0" timeOffset="130241.4494">17117 14500 10320,'37'-17'5805,"-11"12"-387,1-7-258,8 3-5031,5-5-774,-12-17-3225,6 7-1290,-5-8-258,-4 8-774</inkml:trace>
  <inkml:trace contextRef="#ctx0" brushRef="#br0" timeOffset="130382.4575">17290 14097 10707,'5'-12'5934,"16"10"-516,5-8-258,10-1-4644,13-3-5289,-7-12-387,2-2-516,-2 1-645</inkml:trace>
  <inkml:trace contextRef="#ctx0" brushRef="#br0" timeOffset="131831.5404">17673 14780 11352,'7'-16'5676,"-17"16"-387,-1 13-258,-5 3-4902,-8 7-258,-3 7 129,-1 11-258,3 8 129,5 6 129,9-2-129,8-2 129,4 1 0,15-11 0,10-5 0,9-13 129,4-7-129,8-14 0,2-2 0,3-15 0,-4-5 0,-1-6 0,-8-10 0,-9 2 0,-4 1 129,-7 1-129,-10 5 0,-7 8 0,-2 19 0,-13-4 0,-5 16-129,-3 6 0,-1 9-129,-1 2 258,3 6-129,6 2 258,7-5-129,7-5 0,6-6 0,12-7 0,6-9 258,6-5-258,6-7 129,3-15-258,1-6 129,-2-10 0,-1-7 0,-2-2-129,-7-5 0,-3 5 129,-6 0-129,-9 5 0,-6 8 129,-4 13 0,0 21-129,-17 2 129,-3 22 0,-1 13 0,1 12-129,1 5 258,4 6-129,7-3 129,8-7-129,3-5 0,14-12 0,10-16 129,6-15-129,6-3 0,5-24-129,-1-17 129,4-11 0,-3-15-129,-3-3 129,-10 0 0,-7 1 0,-5 4-129,-10 14 129,-9 17 0,-6 21 0,-10 17-129,-4 18 129,-1 22 0,4 17 0,2 9 129,5 9 0,10 0 0,3-3-129,15-6 258,5-10-774,-1-23-3999,11-15-258,-2-21-774,4-15-387</inkml:trace>
  <inkml:trace contextRef="#ctx0" brushRef="#br0" timeOffset="132140.5581">19286 14215 11481,'15'0'5805,"-22"4"-387,-22 6-387,-11 10-4902,-3 6-387,-13-9-1032,8 17-3870,3-4-129,15 5-387,12-1-387</inkml:trace>
  <inkml:trace contextRef="#ctx0" brushRef="#br0" timeOffset="132266.5653">19082 14538 11481,'68'17'5676,"-43"-11"-387,-25-6-129,0 0-4515,-10-6-516,-23 2-129,-6 4-1032,-19-1-4128,12 1-129,2 5-516,10 8-258</inkml:trace>
  <inkml:trace contextRef="#ctx0" brushRef="#br0" timeOffset="132659.5877">19903 13873 11997,'-20'60'5805,"4"-9"-387,-13 8-258,2 16-4773,-10 2 0,0 8-129,-1-4-129,6-3 129,7-5-258,6-8 0,9-10 0,10-11 129,14-9-129,10-13 0,7-7 0,4-8 0,5-7 0,1-1 0,-4-14-129,-6-2-258,-5 6-645,-22-13-4257,2 10-129,-7-7-387,-7 6-774</inkml:trace>
  <inkml:trace contextRef="#ctx0" brushRef="#br0" timeOffset="132824.5972">19838 14449 11739,'59'-15'5805,"-32"3"-516,2-3-387,0-3-5418,-24-17-3741,-4 4-1032,-4-5-258,-8 9-774</inkml:trace>
  <inkml:trace contextRef="#ctx0" brushRef="#br0" timeOffset="132950.6043">19842 14074 11223,'55'-34'6063,"-12"24"-774,1-6-129,6-11-5031,0 8-4773,-17-16-516,-5 5-516,-10-7-645</inkml:trace>
  <inkml:trace contextRef="#ctx0" brushRef="#br0" timeOffset="133235.6207">20344 13571 10836,'16'0'5676,"-16"0"-645,0 0 129,-6 11-4902,-4 4-129,1 4 0,4 5-258,5 4 258,4-2 0,11-5-129,9-8 129,2-7-129,1-6 0,-3-13 0,-4-10 129,-11-10-258,-9-3-645,-4 10-3612,-24-2-774,-5 9-129,-7 0-774</inkml:trace>
  <inkml:trace contextRef="#ctx0" brushRef="#br0" timeOffset="134287.6809">20395 14570 11223,'21'-3'5805,"-21"3"-387,0 0-258,0 0-4644,-19 3-387,-4 4-129,-8 3 0,-4 4 0,1 6-129,2 9 129,7 0 0,7 5 0,12 0 0,6 3 0,13-2-258,12 0 129,5-7 258,8-9-258,5-7 0,3-9 0,2-3 0,-4-9 0,1-14 129,-4 0-129,-4-6 0,-6-1 258,-6 5-258,-7 5 129,-10 2 0,-8 18 0,-4-10 0,-11 10 0,-5 5-129,-5 11 0,-2 2 129,-1 1 0,5 6 0,3 0 0,7-1 0,8 2 0,5-1 0,12-4 0,10-4 0,10-8-129,7-9 258,8-4-129,4-18 0,6-7 0,-1-13 129,0-13 0,-3-9-129,-4-6 129,-6-1-129,-8-1 0,-9 8 129,-8 5-129,-8 9 0,-10 23-129,0 27 129,-24 0 0,-3 24-129,-6 20 129,-2 16-258,1 14 258,2 6 0,8-1 0,12 0 0,12-6-129,11-7 258,19-18-129,11-22 129,12-22 0,5-16-258,2-25 129,0-19 129,-2-19-129,-10-12-129,-7 3 129,-12-2 0,-12 7 0,-9 17 0,-8 15 0,-8 21-129,-9 26 0,-5 19 129,-2 21 0,5 23 0,0 20-129,6 8 129,4 11-387,4-10-1548,5 5-2838,7-13-645,8-12-387,3-18-387</inkml:trace>
  <inkml:trace contextRef="#ctx0" brushRef="#br0" timeOffset="2.18683E6">4154 8495 10062,'-2'81'5805,"2"-20"-387,4 17-129,-1 8-4644,4 11-129,-6 2 0,2 3-129,-1-4-129,0-5 0,-1-15 0,0-15 129,-1-14-258,1-14 129,-1-12-129,0-23 129,0 0 0,14 9 0,-2-13-129,6-8 0,5-4 129,10 4-129,9 3 0,3 4 0,4 2-129,2-3 0,-3 6 0,-1 1 0,-8 4-129,-9-2-258,-4 0-645,-26-3-4386,10-8-387,-12-7-258,-11-2-774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11-14T17:39:00.04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1014 2034 6837,'-18'10'5031,"16"5"129,6 18-516,-1-7-3225,14 4-129,-14-9 258,15 3-387,-14-8-258,7-2 0,-11-14-387,13 14 0,-13-14 0,17 10-258,-4-1-129,4-3 0,6-4-129,9-2 129,7 0-129,11 0 129,8-5-129,10-1 0,9-2 129,8 5-129,12 0 129,7 3-129,9 0 0,4 3 129,8 2-129,5 4 129,6-4-129,8-3 0,7 4 129,0-4 0,5-2-129,7 0 0,7 0 0,8 2 0,3 1 0,10 3 129,8-1-129,9 8 129,10-1-129,6 4 0,4-8 129,6 1-129,7-3 129,-4-2-129,0-2 129,5-2-129,-4 0 0,-1 0-258,3 1 129,2 4-129,2 2 258,4 0-387,2 2 387,-5-3-516,2-1 516,-2-3-129,-8 1 129,-10-3 0,-9-4 0,-9-5-129,-11-3 129,-11-3 258,-12-1-258,-5-1 258,-8-2-258,-7-1 258,-12-6-258,-7 4 387,-7-7-516,-3 0 129,-6-3 0,-11-3 0,-6-6 0,-7-1 258,-5 3-258,-8-10 258,-8 1 0,-6 3-128,-8-3-130,-8-9 0,-6 3 0,-6-1 0,-3 0 0,-7 1 0,-31 54 0,50-105 0,-35 53 0,-15 52 0,17-79 0,-17 79 0,-1-76 0,1 76 0,-29-64 0,29 64 0,-48-54 0,48 54 0,-64-53 0,64 53 0,-77-38 0,77 38-517,-92-40 130,38 28 903,-8-2-645,-5 2 516,-5-1-516,-6-2 129,-5 7 259,-6-1-259,-4-7 0,-4-1 0,-7 2 0,-1-1 0,-6 1 0,-1-4 0,-2-1 0,-2 7 0,-7 2 0,-4-3 0,2 2 0,-5 3 0,-1-4 0,-5 1 0,-12-3 0,-5-2 0,1 5 0,-2 2 0,-9-1 0,-1-2 0,-8 5 0,1 2 0,1-1 0,-2 2 0,-2-5 0,-1 5 0,2-9 0,1 2 0,2 1 0,-1 4 0,4 1 0,5-4 0,-2 3 0,-2-1 0,7 6 0,-1 2 0,2-9 0,-3 3 0,-4 6 0,2-3 0,4 0 0,1-1 0,-6 4 0,4 0 0,0 5 0,9 5 0,1-7 0,1 6 0,-2 0 0,6-2 0,3-1 0,3 1 0,2-3 0,1-4 0,3 4 0,3 0 0,6 2 0,3 1 0,4-3 0,0 4 0,5-4 0,3 1 0,3 4 0,6-5 0,4 4 0,1 4 0,3-1 0,4-5 0,4 5 0,3-2 0,5 1 0,3 0 0,7-5 0,3-1 0,9 5 0,5-1 0,49-8 0,-85 8 0,85-8 0,-66 14 0,66-14 0,-59 23 0,59-23 0,-60 23 0,60-23 0,-64 22 0,64-22 0,-70 19 0,70-19 0,-65 19 0,65-19 0,-58 35 0,58-35 0,-44 69 0,29-18 0,5 8 0,5 15 0,5 6 0,0 5 0,8 6 0,5-1 0,2 6 0,4-8 0,-2 4 0,1-22 0,-2 3 0,0-17 0,-1 0 0,4-13 0,1-9 0,7-12-388,2-22-3998,21 4-1290,6-11-129,28-17-516,16-17-387</inkml:trace>
  <inkml:trace contextRef="#ctx0" brushRef="#br0" timeOffset="589.0337">12649 2014 13158,'-1'37'5547,"-2"-25"-387,3 10-258,0-6-4386,0-3 0,0-13-258,-1-13-129,-1-11 0,0-1 0,2 1-129,0 1-129,0-6 0,-1 1-258,1 10 129,0 18-129,0 0-258,-13-7-258,13 7-1677,-13-13-2322,2 6 0,-6-8-258,2-7-774</inkml:trace>
  <inkml:trace contextRef="#ctx0" brushRef="#br0" timeOffset="733.0418">12429 1549 14835,'35'63'5418,"-13"-16"-516,10 6 258,-6-12-5289,-7-17-1419,1 4-3612,-20-28 258,21-3-774,-17-26-516</inkml:trace>
  <inkml:trace contextRef="#ctx0" brushRef="#br0" timeOffset="1308.0747">13255 1216 15609,'-21'67'5160,"22"-11"-129,5 24 258,24 15-4644,-14 15-129,3 9-258,0-7-516,1-6 258,-3-16-129,-4-18 387,-6-28-258,-4-32 129,-3-32 0,-8-33 1,-6-17-130,-3-27 0,0-9 0,-3-20 0,1 6 0,6 10 0,6 26 0,5 14 0,2 21 0,0 49 0,26 12 0,-2 48 0,4 25 0,6 22 0,5 3 0,0 10 0,1-7 0,0-21 0,0-21 0,-3-26 0,1-40 0,-3-27 0,-7-38 0,-2-19 0,-10-14 0,-6-30 0,-9 0 0,-2-11 0,-11 21 0,-7 10 0,5 27 0,-6 13-517,20 63-2837,0 0-2451,0 0 0,0 0 387,-25 75-903</inkml:trace>
  <inkml:trace contextRef="#ctx0" brushRef="#br0" timeOffset="1604.0917">13939 1901 14706,'50'-15'5547,"-32"-24"-129,3 8-129,-14 3-4644,-2-7 387,-6 3-902,-12 8-130,-8 17 0,-5 2 0,-1 13 0,0 29 0,5-7 0,6 16 0,8 10-130,8-1-128,5-8 129,11-1-258,10-3 0,1-16 0,5-6-516,-8-21-1161,7-1-3096,-12-26 0,2-2-645,-12-8-258</inkml:trace>
  <inkml:trace contextRef="#ctx0" brushRef="#br0" timeOffset="1872.1071">14072 1676 14835,'38'70'5418,"-18"-19"-129,10 19-387,-19-10-4515,10-4 0,-9-10-258,0-6-387,-7-15 387,-1-13-129,-3-24 0,2-17 387,0-10-387,2-11 258,3-1 129,0-12 0,5-2-257,1 7-130,2 21 0,0 6 0,3 1-388,-6 11-773,8 3-3999,-12 1-258,3 18 0,-6 8-645</inkml:trace>
  <inkml:trace contextRef="#ctx0" brushRef="#br0" timeOffset="2548.1457">14372 1664 13545,'19'96'5289,"-13"-38"-387,8 8-258,-4-8-3999,2 5-516,-5-9 129,1-15-258,-1-14 0,-7-25 129,12-7 0,-5-20-129,-1-16 258,1-3 0,2-22 0,2 17 129,4 1 0,2 11 129,1 10-129,3 12 129,2 23-386,1 9-260,2 27 130,-1-1-129,-1 7-129,-3-4-387,1 8-129,-13-25-1806,9-10-2709,-18-17 258,22 0-774,-16-27 0</inkml:trace>
  <inkml:trace contextRef="#ctx0" brushRef="#br0" timeOffset="2830.1619">14896 1698 14319,'16'-13'5418,"-16"21"0,1 18-387,-5-1-4128,-4-6-516,-4 12-258,-1-8-258,-1-5 258,4 9-258,4-8 129,6-2-129,3-3 258,12-3 0,4-4 0,7 7 0,0-1 0,0 3 0,-4 5-258,-6-4 129,-9 3-129,-7 0 0,-7-8-129,-13-11-258,-5 2-516,-15-19-3741,12-11-645,-7-16 129,11 1-645</inkml:trace>
  <inkml:trace contextRef="#ctx0" brushRef="#br0" timeOffset="3036.1736">15122 1009 14061,'50'33'5547,"-28"21"129,-6 25-645,7 18-4386,-9 7-387,2 14-129,1-4-516,-2-3-258,14-4-2064,-6-25-2322,6-20-645,-2-35 129,5-15-258</inkml:trace>
  <inkml:trace contextRef="#ctx0" brushRef="#br0" timeOffset="3189.1823">15485 1480 16125,'-45'-78'5289,"45"78"-258,-71-9-516,29 22-4128,-11 15-387,-7-3-129,2 1-1548,-11-5-3483,17 12 0,0-15 129,16-4-903</inkml:trace>
  <inkml:trace contextRef="#ctx0" brushRef="#br0" timeOffset="3600.2059">16178 972 10965,'24'59'6321,"-24"12"-645,0 21 645,-1 12-4386,1 8-516,0-4-1289,0 1-130,2-10 0,5-14 0,-1-22 0,2-14 0,6-24 0,4-20 0,7-5 0,2-4 0,5-18 0,4-1 0,4 0 0,2-3 0,-2 9 0,-8 7 0,-3 1 0,-16 2-517,5 8-4772,-18-1-258,-18 13-129,-12-13-645</inkml:trace>
  <inkml:trace contextRef="#ctx0" brushRef="#br0" timeOffset="3773.2158">16145 1610 15480,'67'-11'5418,"-21"6"0,-3 0-258,10 5-4773,-53 0-516,71-34-1290,-71 34-2064,36-88-1677,-36 88 516,-13-96-1032,-10 42-516</inkml:trace>
  <inkml:trace contextRef="#ctx0" brushRef="#br0" timeOffset="3919.2242">16167 1085 13803,'0'0'6063,"0"0"0,0 0-774,0 0-3740,0 0-1549,62-70 0,-62 70 0,72-80-1678,-27 31-3740,-11-3-258,-34 52-129,72-82-645</inkml:trace>
  <inkml:trace contextRef="#ctx0" brushRef="#br0" timeOffset="4508.2577">17009 1448 15609,'58'-41'5934,"-58"41"-387,0 0-387,0 0-4773,0 0-257,-60-19-130,60 19 0,-91 31 0,40-9 0,0 4 0,6 8 0,6-7 0,10 5 0,10 4 0,13-12 0,6-24 0,15 7 0,8-7 0,-23 0 0,68-15 0,-68 15 0,87-48 0,-87 48 0,77-38 0,-77 38 0,49-5 0,-37 10 0,-9 18 0,-7 11 0,-10 14 0,-1 9 0,-3 6 0,3-2-130,3 1 1,5-4-129,7-8 129,4-16-129,13-11 387,6-14-129,4-9 0,2-2 0,-1-16-129,-2-10 258,-5 1-129,-8-1 258,-9-4 0,-8 3-387,-17-7 0,-9 9-516,-19-14-4128,7 21-645,-8-16 129,7 6-774</inkml:trace>
  <inkml:trace contextRef="#ctx0" brushRef="#br0" timeOffset="5620.3214">17173 1385 14706,'43'78'5031,"-43"-41"645,-2 8-1548,2 11-3354,-5-3-774,5-2 774,0-10-645,11 0 0,3-19-258,7-8 0,4-14 129,0-7 0,5-17-129,-1-10-129,3-7 129,-4-5-129,0 14 258,-28 32 0,43-58 387,-24 35-516,-2 14 129,-4 9 0,-13 0 129,18 27 0,-12-13-129,-1 14 0,1-5-387,-4 1 387,0-4 0,-2-20 0,10 22 0,-10-22 0,20-5 0,-8-9 129,2-1-129,0-9 0,2 6 0,-16 18 0,26-36 516,-15 18-516,-11 18-129,0 0 0,11-25 387,-11 25-258,0 0 129,-11 1-129,0 15-516,2 13 516,-1-14 129,1 9-258,5-1-258,4 7 516,0-14-129,7 8 129,6-11 0,4-15-129,0 2 129,2-10 129,-1 2-129,-18 8-129,31-47 0,-31 47 129,23-69-129,-23 69-516,9-49 645,-9 49-129,0 0 387,0 0-774,13-50 903,-13 50-387,15 8-258,-2 0 774,-1 17-645,5-3-129,0-3-129,-1 1 645,2-11-903,-2-1 516,0-1 0,-16-7 0,0 0 387,48-74-516,-37 19 258,0-15-516,-5-5 645,-4-21-1032,-2-4 1161,-2-5-1032,-6 7 516,-3 10-387,2 16 903,2 13-129,7 59 0,-11-57 516,11 57-645,0 0 258,5 98-129,1-18-128,8 18-130,4 10 0,6 8 0,0 5-130,1-13-386,0-10 258,3-17-1032,-8-35 258,6-17-1806,-26-29-258,0 0 387,15-82 903,-11 24 774,-6-11 516,-3-1 903,-1 11 516,-11-4 1290,17 63 645,-28-58 387,28 58-1677,0 0-387,-68 3-258,68-3-774,-72 47-258,72-47 0,-82 68-903,82-68-2322,-70 44-1419,70-44 129,0 0-1806,0 0 903</inkml:trace>
  <inkml:trace contextRef="#ctx0" brushRef="#br0" timeOffset="5796.3315">18345 1459 13287,'5'82'5160,"-5"-42"-516,4-13-5547,-4-4-3354,0-7-645,0-16-645</inkml:trace>
  <inkml:trace contextRef="#ctx0" brushRef="#br0" timeOffset="6080.3477">18568 1437 12126,'45'9'5805,"-47"16"-1290,-1 3 645,1-1-4644,-2-1 387,-2 3-1032,6-7 387,4-3-258,9-11 129,4 1 129,6-6 129,1-4-258,2-10 129,-6-4-129,1-5 0,-21 20 129,0 0-387,12-65 0,-12 65-516,0 0 129,-89-74-1290,89 74-3096,-106-71-129,48 46-387,-1-5-387</inkml:trace>
  <inkml:trace contextRef="#ctx0" brushRef="#br0" timeOffset="6472.3702">18857 1410 8256,'27'89'4128,"-18"-58"1032,-4-8-1032,-2 8-2064,-3-20-2064,0-11 903,-2-11-129,2 11-387,0 0 258,-5-58 129,5 58 0,0 0 0,0 0 129,33-41-516,-33 41-129,42 11-129,-15 23 0,-1 5 0,2-3-387,-4 0-645,6-16-3999,-19-13 258,2-4-1032,-13-3 516</inkml:trace>
  <inkml:trace contextRef="#ctx0" brushRef="#br0" timeOffset="6905.3949">19467 1589 13158,'2'152'5418,"-11"-82"-774,-5-6 516,-14-3-4902,-4-27-903,4-14-4257,-10-20 0,11-5-258,1-27-516</inkml:trace>
  <inkml:trace contextRef="#ctx0" brushRef="#br0" timeOffset="7304.4178">20093 1200 12126,'52'28'6063,"-52"-28"-774,0 0-516,-63 65-2451,63-65-1548,-70 29-645,70-29-129,-72 54 258,72-54-129,-46 51-129,46-51 516,-1 36-128,10-10-388,15 6 0,3-5 0,-1-6 0,-2 17 0,-5-6 0,-10 2 0,-8-5-259,-8-4 130,-15-6 0,-10-14-387,3 4-1419,-8-18-3225,6-3-258,1 4-516,12-6-129</inkml:trace>
  <inkml:trace contextRef="#ctx0" brushRef="#br0" timeOffset="7696.4402">20259 1654 11223,'37'34'5676,"-28"-5"-387,3 18-516,-9 19-3096,5-12-1161,-8-2 0,0 6-387,-2-11-129,-4-11 0,0-17 0,6-19 0,-16-28 129,7-17 129,5-17-129,-1-18 258,5-7-129,0-6-129,8-1 129,8 8 129,3 20-387,5 9 0,-24 57 516,52-43-387,-31 48-258,1 29 258,-14 15-129,-8 9 0,-5 5 0,-13 1 0,-8-12-645,-12-13 258,1-14-516,-18-25-3999,55 0-516,-79-49 0,79 49-387</inkml:trace>
  <inkml:trace contextRef="#ctx0" brushRef="#br0" timeOffset="8064.4612">20310 1564 6708,'39'60'5418,"-6"-45"-129,1 6-387,13-4-1548,-5-16-1935,13-6-387,-9-5-258,2-14-258,-48 24-129,64-75-387,-64 75 0,10-84-258,-10 84 258,-41-49-387,41 49 387,-89-14-516,41 31 774,6 7-129,4 14 129,15 21 0,10 1-129,13 1-129,14-7 0,14-4 0,13-6-774,5-20-258,18-8-3741,-11-13-258,7-11-258,-12-17-129</inkml:trace>
  <inkml:trace contextRef="#ctx0" brushRef="#br0" timeOffset="8341.477">21120 1467 8385,'21'6'5676,"-12"21"-129,-19-11-387,-5 6-1548,-9-15-3096,-4 24 129,1-1-645,1 8 387,8-2-387,11 7-258,7-2 258,11 1-258,14 4 0,3-21-516,7-8-387,-10-17-3483,9 0-258,-12-24-258,-1-5-387</inkml:trace>
  <inkml:trace contextRef="#ctx0" brushRef="#br0" timeOffset="8751.5005">21329 1579 6966,'25'12'4902,"-25"-12"-516,13 12-129,-13-12-3096,2 10-258,-2-10-645,0 0 0,0 0-258,15 6 129,-15-6-129,12 9 258,-12-9 258,14 7 129,-6 4 0,-8 2 0,3-2 0,-3 11 0,-4-3-129,-5 1-129,-1 9-258,0-12 0,-1 3-129,2 4 0,2-4 129,6-4-258,1-3-129,2-2 258,10 2-258,6-8 258,6-3-258,0 0 258,1-2-258,1-8-129,-11-20-1161,-1 9-3225,-9-12 129,-5 2-516,-8 4-387</inkml:trace>
  <inkml:trace contextRef="#ctx0" brushRef="#br0" timeOffset="9445.5402">21173 1688 10707,'12'60'4902,"-3"-32"-903,-1-2 129,1-2-3741,4-4-4386,-10 0-387,-2-9-387,-1-11-645</inkml:trace>
  <inkml:trace contextRef="#ctx0" brushRef="#br0" timeOffset="9572.5475">21152 1546 9030,'11'12'258,"-1"0"-645,0 1 129,-1 3-4515</inkml:trace>
  <inkml:trace contextRef="#ctx0" brushRef="#br0" timeOffset="9881.5651">21383 1794 8256,'26'54'4515,"-12"-30"-129,2 8-645,-7-3-3354,2-10-1161,1 0-3096,-1-9-258,-1-4-645,2-6 129</inkml:trace>
  <inkml:trace contextRef="#ctx0" brushRef="#br0" timeOffset="10189.5828">21649 1306 10062,'0'36'5934,"9"14"-516,-5 9-258,10 10-2838,-3 9-2064,2 1-129,-3 0-516,-3-12-129,6-6-2967,-10-25-1419,5-8-258,-8-28-258,0 0-129</inkml:trace>
  <inkml:trace contextRef="#ctx0" brushRef="#br0" timeOffset="11384.651">22040 1470 13029,'53'7'5031,"-53"-7"0,0 0 387,54 11-4644,-54-11-129,0 0 129,0 0-516,-70-8 0,31 13 258,-4 9-387,2 8-387,4 9 387,12 4-129,9 14 0,16-9-387,23 8 0,16-5-129,17-1-129,15-16 645,11-3-645,7-9 645,3-9-129,-4-11 0,-10-17 516,-10-7-516,-16-11 516,-13 0-387,-19 6 258,-14 0-258,-6 1 0,-17 20 0,-6 4 129,-8 5-129,1 15 0,-3 16 129,2-4 129,4 7-258,8 12-258,4-8 129,9 3 0,6 4 129,4-9-387,12-15 258,3-2-258,6-10 516,-2-4-129,0-19 129,-2-7 258,0-8-258,-7-9 129,-1 6 0,-5 1 129,-2 11-387,-2 0 516,-4 25-516,11 8 129,-5 9-129,1 15-258,3 2 0,0 0 0,-1-2 0,2-2 0,0-24 129,4 3 0,0-9 0,0-14 516,0-8-258,-1-8 129,3-10 0,-2-2 0,0 4-258,-15 38 0,20-59 645,-10 31-774,-1 6 0,-9 22 129,19 0-129,-11 19 258,-1 10 0,-1 17-516,-3-5-258,-1 5 387,-2-2 129,-6-8-129,-2-6 129,-3-12-258,-2-17 258,0-1 516,0-11-387,0-9 387,3 4-258,10 16 129,-14-21 0,14 21 0,0 0 0,10-10-645,6 10 258,5 14-258,7-4 258,4 0-129,6 2 0,4-12 258,5 1 129,1-7-129,-2-13 129,2-5 258,-8-8-258,-6 2 129,-9-4-258,-12 2-129,-11-20 0,-2 52 129,-24-50 258,-4 35-258,-2 15 0,3 3-129,4 16 129,11 13 129,11 28-387,7 0 0,21 2-645,5-12-645,15 6-3612,-1-15 129,8-2-774,-7-8-387</inkml:trace>
  <inkml:trace contextRef="#ctx0" brushRef="#br0" timeOffset="19216.0991">18208 4852 11481,'16'49'5934,"-11"-13"-387,4 22-258,-3-4-4644,2 13-258,-3 4-129,0 2-129,-3 1 0,0-5-129,-2-10 0,0-8-258,2-11 387,-1-15-258,-1-25 129,0 0 129,2-13-129,1-19 129,1-9 0,2-8 0,-1-7 0,1-2 0,0 3 0,5 4 0,1 2-129,5 6 129,2 7-129,8 9 129,6 5 0,5 10-129,-1 5 0,3 7 129,0 14-129,0 8 0,-6 6 0,-7 5 0,-8 3-129,-5-6 129,-5 2-129,-5-12-129,-4-5-258,0-15-516,0 0-4386,-20-17-258,9-7-258,-4-6-774</inkml:trace>
  <inkml:trace contextRef="#ctx0" brushRef="#br0" timeOffset="19820.1335">18637 5213 9804,'39'58'5676,"-26"-32"-387,1 4 0,-14-11-4515,-2 2-129,-21-8-129,-10-5-129,-10-5-129,-9-3 129,-3-4-129,-2-4 129,3-1-258,3 2 129,13-2-129,6 5 0,10 0 0,11 2 0,11 2 0,0 0-129,0 0 129,0 0 0,0 0 0,0 0-129,13 9 129,1-1-129,3-2 0,5 7 0,2 4 129,8 5-129,3 9 0,7 3 0,2 7 129,2 7-129,-5 1 129,1 2-129,-6-4 0,-5-8 129,-7-7-129,-7-7-258,-5-11-258,-12-14-903,0-14-4128,-9-18-258,0 1-516,-7-18-645</inkml:trace>
  <inkml:trace contextRef="#ctx0" brushRef="#br0" timeOffset="20233.1573">19348 5178 12255,'11'1'5934,"-22"14"-387,-15-5-258,-11-8-4773,-10 1-258,-6-3 0,-2 4-258,-4-1-129,5-3-387,16 0-645,-5 0-4128,29 0-258,14 0-387,0 0-387</inkml:trace>
  <inkml:trace contextRef="#ctx0" brushRef="#br0" timeOffset="20405.1671">19224 5351 10707,'62'58'5934,"-45"-26"-387,-19-13-129,-9 0-4515,-19-9-258,-7 0-129,-9-8-387,-3-2-129,2 0-516,-2-7-1032,15 5-3870,8-6-129,26 8-516,0 0-645</inkml:trace>
  <inkml:trace contextRef="#ctx0" brushRef="#br0" timeOffset="20868.1936">19589 4955 11223,'40'16'5934,"-22"13"-387,8 26-129,-7 4-4386,5 13-387,-7 13-258,-3 7-129,-4-1-129,-3-5-129,-6-12 129,-1-16-258,-8-18 129,-4-23 0,-4-22 129,0-37-129,-2-18 129,2-17 0,1-15-129,6-6 129,7-6 129,8 3-129,14 12 0,11 16 0,10 17 0,9 18 0,7 24 0,7 14 0,-2 22-129,-5 21 0,-12 12 0,-9 6 0,-16 10 0,-20-5-129,-13-8-129,-25-14 0,-11-13-258,-20-28-1032,-1-3-3999,-5-21-258,6-13-258,2-14-516</inkml:trace>
  <inkml:trace contextRef="#ctx0" brushRef="#br0" timeOffset="21525.2311">18203 5426 10449,'1'82'6192,"-1"-31"-645,1 10-129,-1-3-4386,0 5-129,0-10-387,0-5-129,0-13-258,0-12-516,0 0-1032,0-23-4128,0 0-258,0 0-516,3-12-387</inkml:trace>
  <inkml:trace contextRef="#ctx0" brushRef="#br0" timeOffset="22920.3109">18081 6331 10965,'0'0'5805,"2"12"-258,9 29-129,-4 3-4773,2 16-129,-5 10-258,3 5 0,-1 1-129,0-2 129,0-11-129,-4-11-129,4-10 0,-3-14 0,3-14 0,-6-14 0,6-14-129,-2-13 129,1-7-129,4-4 129,2-6 0,3 0 0,6 8 129,5 9-129,3 12 129,4 14-129,-1 8 129,0 14 0,-5 13-129,-7 7 129,-12 3-129,-7-3 0,-14-4 0,-12-8-129,-6-10 0,-9-12-516,4-7-774,-8-14-3999,11-10-258,2-10-387,13 2-516</inkml:trace>
  <inkml:trace contextRef="#ctx0" brushRef="#br0" timeOffset="23296.3324">18435 6728 9288,'38'40'6192,"-29"-17"-903,2 6 129,-5-3-4644,3 2-387,-5-3-129,4 0-129,1-8-129,2-5 0,5-9-129,2-3 0,3-12 129,-1 0-129,-2-5 0,0 1 129,-6 2 0,2 0 0,-14 14 129,13-8 0,-13 8 0,8 10 0,-4 0 129,-4-10 0,11 24 0,-1-10-129,1-6 0,1 2-129,4-10 0,-4-3-129,4-9-258,-6-10-387,4 1-1677,-9-18-2967,0 0-129,-5-12-387,0 3-387</inkml:trace>
  <inkml:trace contextRef="#ctx0" brushRef="#br0" timeOffset="23656.353">18836 6208 8901,'26'69'5934,"-14"-30"-387,6 11-258,-6-5-4257,8 14-387,-5 5-258,2 6-258,-1 0-129,-3-5-258,1 0-645,-11-23-3870,9-8-516,-7-19-516,-5-15-387</inkml:trace>
  <inkml:trace contextRef="#ctx0" brushRef="#br0" timeOffset="23793.3609">19020 6561 9159,'-15'-58'6063,"3"45"-516,-4 14-129,-8 8-3999,-2 4-774,-9 9-1419,-16-8-4257,-1 5-387,-11 0-516,0 1-387</inkml:trace>
  <inkml:trace contextRef="#ctx0" brushRef="#br0" timeOffset="24356.3931">17916 7623 11094,'-2'-12'6063,"-10"12"-387,0 5-387,-8 7-4515,-1 5-258,-11 2-258,-1 6-129,-4-4 129,0 1-258,3 3 129,2 6 0,7 1 129,4 2-258,5 11 129,8 4 0,7 6 0,1 8 129,6 4 0,7 1-129,0 3 0,4 1 0,0-6 129,0-6-129,0-6 0,-3-8-129,-1-8 129,2-5 0,-4-8-129,1-9 130,1-1-130,5-7 0,3-3 0,1 0 0,6 2 0,1-1 0,1 0 0,0-4 0,-2 1 0,-6-3 0,-2 0-775,-14-25-3224,6 4-1806,-10-11-387,3-5-516,-5-11-387</inkml:trace>
  <inkml:trace contextRef="#ctx0" brushRef="#br0" timeOffset="24868.4224">18104 7952 10320,'39'22'6321,"-21"6"-516,2 13-258,-1 13-4257,2 8-774,-10 5-129,1 0-258,-4 1 0,1-10-129,-6-5 129,-2-11-129,-1-20 0,0-22 0,-13-20 0,4-28 129,0-19 0,-3-14-129,5-11 0,3 0 129,4-2-129,11 6 0,4 13 0,7 27 0,7 13 129,1 21-129,1 14 129,-1 14-129,-8 23 0,-6 13 0,-13 7 0,-3-3 129,-14 1-129,-7-1 0,-5-8-129,-3-13 129,2-10 0,6-4 0,4-12 0,17-7 0,0 0-129,6 5 0,19 1 129,11 6 0,11 8-129,5-4 129,-1 12-258,2-6-129,-5 7-516,-14-20-1677,-2 3-3096,-18-12-129,-6-7-387,-10-16-516</inkml:trace>
  <inkml:trace contextRef="#ctx0" brushRef="#br0" timeOffset="25287.4463">18485 7714 10449,'57'-12'6321,"-13"8"-516,-3-4-387,8 7-4644,-2-7-129,7 8 0,-7 0-387,-1 0 0,-8 5-129,-1 6-129,-10 3 0,-3 4 0,-5 8 129,-5 4-258,0 12 129,-1 8 0,2 4 0,3 6 0,4 5 129,6 7 0,4 1-129,2 3 0,4-2 129,-2-5-129,-3 1 129,-6 0 0,-10-7-129,-11-5 0,-10-11 0,-17-10 129,-15-10-258,-7-9 0,-7-12-258,-9-11-645,12-2-4515,-12-12 0,17 6-774,5-6-129</inkml:trace>
  <inkml:trace contextRef="#ctx0" brushRef="#br0" timeOffset="25633.4661">19828 8028 10062,'4'15'5934,"-15"-4"-516,-9 1 129,-13 0-4773,-2 0-516,-8 5-387,-4-7-516,8 9-4386,-1-9-387,12 1-387,8-1-516</inkml:trace>
  <inkml:trace contextRef="#ctx0" brushRef="#br0" timeOffset="25785.4748">19764 8312 10707,'68'61'5934,"-45"-36"-387,-15-5-129,-6-3-4773,-9-5-645,-15-10-387,3 7-4257,-12-8-903,4-1-129,3-3-1032</inkml:trace>
  <inkml:trace contextRef="#ctx0" brushRef="#br0" timeOffset="26699.5271">20599 7595 5805,'0'0'5934,"5"13"-258,-5-13-387,0 15-2193,0-15-2451,0 0 129,0 0-129,0 0 0,-7 0 129,7 0-258,0 0 0,0 0-129,0 0 0,0 0-129,0 0 0,0 0-129,0 0-129,0 0 129,0 0 0,0 0 0,0 0-129,0 0 129,0 0-129,0 0 0,0 0 129,0 0-129,0 0 129,0 0-129,0 0 0,0 0 0,0 0 0,0 0 0,0 0 129,0 0-129,-11 8-129,11-8 0,-13 14 129,1-3 0,-9-3 0,-3 0-129,-7 6 0,-4 2 258,-5-3-129,-1-2 0,0 0 129,5-4 0,5-1-258,7 2 258,1-2-129,8-3 0,15-3 129,-9 15-129,9-4 0,7 4 0,3 7 130,2 11-130,1 3 0,0 3 0,1 9 0,-5 2 0,1 4 0,-2 4 0,-4-3 0,1-6 0,-1 2 0,-1-2 0,3-6 0,2-5 0,2-3 0,4-4 0,5-2 0,6-2 0,7-6 0,7 4 0,7-2 0,3-2 0,4-2 0,-1-5 0,-6-2 0,-5-3 0,-11-8-388,-19-11-773,-5-4-4386,-26-18-516,-11-2-387,-23-13-645</inkml:trace>
  <inkml:trace contextRef="#ctx0" brushRef="#br0" timeOffset="27149.5528">19719 7689 9159,'-3'-64'5934,"3"64"-516,-10 22 129,-6 21-4386,16 32-258,-8 18-387,2 28 0,-1 15-129,3 11 0,2-3-129,1-5 0,1-16-129,0-18-129,0-23-387,0-37-645,15-13-4515,-15-32-258,0 0-516,7-26-258</inkml:trace>
  <inkml:trace contextRef="#ctx0" brushRef="#br0" timeOffset="27585.5778">19828 8390 9159,'17'-9'6192,"-17"9"-258,-14 4-258,-5 16-4128,-12-11-645,-3 12-387,-6-7-258,-3 2 129,-2 0-258,2-3-129,9-5-258,5-4-129,10 1-258,-1-19-1032,20 14-3870,-7-24-516,10 9 0,3-7-774</inkml:trace>
  <inkml:trace contextRef="#ctx0" brushRef="#br0" timeOffset="28447.6271">20645 7849 7353,'19'30'5934,"-8"-10"0,7 6-387,-6-2-3870,12 13-516,-6-3-387,5 10-129,-4-1-258,4 4-129,-4-6 0,-1-3-129,-5-6-129,-1-7 0,-8-7 0,-4-18 129,0 0-258,-13-7 129,-1-15 0,-5-8 0,2-11 0,-4 3 0,6-6 0,3 2-129,6 5 129,6 5 0,9 0 0,8 11 129,4 9-129,5 5 129,1 4-129,0 3 0,-5 2 129,-6 5-129,-5 9 0,-11 8 0,-6-5-129,-14-2 0,-7 2-129,-10-11 0,0-2-516,-13-9-3999,11-8-645,3-15-774,11 4-387</inkml:trace>
  <inkml:trace contextRef="#ctx0" brushRef="#br0" timeOffset="29043.6612">20982 7596 9288,'34'-36'6192,"-7"21"-516,2-3-129,18 8-4644,-8-5 0,4 8-387,-3 2-258,2 5 0,-5 9 0,-3 8-129,-4 6 0,-3 8 0,-5 7-129,-3 3 0,0 6 0,-4 1 129,-1 3-129,2 3 129,-4 4-129,4-3 258,1 1-129,0 0 129,-2-1-129,0-2 0,-2-2-129,-2-7 129,-8-6 0,-3 3-129,0-9 0,-4-3 0,-6-4 0,-4-2-129,0-3 258,-2-1-129,3-2 0,-4-4 0,0 3 0,-6-3 0,0 1-129,-8-5-129,-3-6-129,-13-3-903,6-1-4128,-15-13-258,3-3-645,-7-7-258</inkml:trace>
  <inkml:trace contextRef="#ctx0" brushRef="#br0" timeOffset="29779.7033">20628 8043 9159,'3'-8'6063,"-3"8"-258,0-27-129,0 17-4386,-7-14-516,2 2-258,-4-6-129,2 3-258,0 1 129,2 3-258,1 5 129,3-1 0,1 17-129,5-14 129,-5 14 0,25-6 0,-8 6 0,8 0 0,3 0-129,6 0 0,1 0 129,0 3 0,2 3-129,-2 5 0,-2-1 129,-6 3-258,-4 8 129,-7 5 0,-8 2 0,-7 5-129,-3-2 129,-14 0-129,-8 2 129,-6-8-129,-3-7-258,-9-12-903,12 2-4257,-8-8-258,12-1-516,2-6-387</inkml:trace>
  <inkml:trace contextRef="#ctx0" brushRef="#br0" timeOffset="49039.8049">4126 8836 8256,'4'50'5934,"-4"-9"-387,3 7-129,-3 3-2967,0 13-2064,0-2 258,-1 9-129,-5-4-129,4-1 0,-2-21 129,3-7-258,-2-9 129,1-8-129,1-9 0,1-12-129,0 0 0,0 0 129,0 0-129,9-12 0,5 3 129,6 1-128,6 1-130,6-1 0,6 6 0,6-1 0,-1 3 0,2 8 0,-3 0 0,-3 1 0,-7-2 0,-11-5-388,-4 1-515,-24-6-4644,0-9-516,-12-12 0,-6 0-774</inkml:trace>
  <inkml:trace contextRef="#ctx0" brushRef="#br0" timeOffset="49231.8159">4210 9180 11739,'36'26'5934,"-15"-14"-129,-5-8-387,5 1-4902,-6-9-258,-2-10-129,1-2-258,-7-3-645,10 8-3483,-14-8-1290,1 3-258,-4 2-516</inkml:trace>
  <inkml:trace contextRef="#ctx0" brushRef="#br0" timeOffset="49399.8255">4146 8867 11481,'-6'-19'6321,"15"-3"-645,12 17-129,3-6-4515,8 0-645,-1-6-258,6-1-387,3 7-903,-17-7-4257,11 1-258,-7-1-258,-2 3-645</inkml:trace>
  <inkml:trace contextRef="#ctx0" brushRef="#br0" timeOffset="49708.8432">4675 8563 10449,'12'0'5805,"-12"0"-129,2 13-387,-2 4-4902,-1-3-129,1 7 0,0 0 129,7 1 0,7-3-129,7-2-129,6-10 0,2-7 129,0-4-129,-5-9 0,-3-6-129,-8-3 0,-10-2 0,-8-1-129,-14 4-258,-15-8-1161,-7 17-3870,-6-5 0,3 13-516,-6-2-258</inkml:trace>
  <inkml:trace contextRef="#ctx0" brushRef="#br0" timeOffset="50153.8686">5627 8843 12255,'7'14'5934,"-10"4"-258,-17-4-258,-7 3-5031,-10-2 0,-4 4-258,-6-2-258,0-10-258,6 10-903,-4-15-4128,19 5-129,10-7-645,16 0-387</inkml:trace>
  <inkml:trace contextRef="#ctx0" brushRef="#br0" timeOffset="50316.8779">5600 9075 9933,'67'58'6192,"-53"-31"-387,-14 1-258,-14-6-3870,-13-2-1161,-16-6-129,-6-3-516,1 12-2709,-7-18-2709,8 4-129,9-3-387,11-2-645</inkml:trace>
  <inkml:trace contextRef="#ctx0" brushRef="#br0" timeOffset="57911.3123">6500 8879 6321,'-17'0'5676,"5"7"-387,-4 11-129,-4 7-4128,4 15-516,-9 1 258,5 17-258,1 2 129,16 10-258,0-7 129,9-3-258,17-9 129,9-9-129,12-16 0,15-16-129,9-10-129,8-17 0,5-19 0,-2-16-129,-3-12 0,-13-8 129,-15-3-129,-20-2 129,-24-4 0,-17 6-129,-33 16 0,-19 9-258,-10 22-903,-12 7-3999,3 13-129,0 8-387,13 13-258</inkml:trace>
  <inkml:trace contextRef="#ctx0" brushRef="#br0" timeOffset="58707.3579">7373 8770 8643,'1'-23'5934,"-1"23"-387,0 0-129,27 21-4515,-21 5-129,5 16 0,-4 5-387,8 10 129,-1 3-258,7 8 129,-2-5 0,6-1-258,1-6 258,2-6-258,-3-13 129,-1-12-258,-2-12 258,-2-13 0,-6-16-258,0-15 258,-6-18-129,2-14 0,1-9-129,0-3 129,2-6-129,-2 9 0,6 4 0,-2 10 0,5 13-129,-2 8 0,4 20 0,-2 5-387,1 12-645,-21 0-4386,21 3-258,-21-3-387,11 24-516</inkml:trace>
  <inkml:trace contextRef="#ctx0" brushRef="#br0" timeOffset="59187.3853">7042 8584 3483,'-12'74'5805,"-26"0"-258,-17 20-258,-10 32-2322,-10 2-2193,-3 14-258,-3 6-1032,-1-19-3096,16-7-1290,18-18-645,14-19-258</inkml:trace>
  <inkml:trace contextRef="#ctx0" brushRef="#br0" timeOffset="62163.5555">3552 11464 9417,'16'192'5934,"-8"-87"-387,-5-9-129,3 4-4257,-6-22-387,2-9-129,-2-18-129,1-5 0,3-25-129,7-8 0,5-12-129,6-1-129,10 0-129,7-3 129,4-4 0,6 3-129,0 1 0,1 0-129,-8 3-129,-2-5-387,-5 3-387,-24-9-3870,2 4-645,-13-8-387,-5-3-516</inkml:trace>
  <inkml:trace contextRef="#ctx0" brushRef="#br0" timeOffset="62352.5663">3662 11866 8643,'43'49'5676,"-19"-27"-258,2-11-387,-1-8-3612,-7-16-2193,1-15-4128,-11-13 0,-4-6-645,-5-10-516</inkml:trace>
  <inkml:trace contextRef="#ctx0" brushRef="#br0" timeOffset="62517.5758">3612 11453 11997,'26'5'5934,"-3"-5"-387,10-1 0,-2-13-4773,3-12-645,-2-4-645,-10-22-2451,5 14-2580,-6-4-129,-3 5-387,-5 6-516</inkml:trace>
  <inkml:trace contextRef="#ctx0" brushRef="#br0" timeOffset="63499.632">4476 12141 7998,'10'-26'5547,"-19"14"-387,-12 3-258,-19 3-3870,9 8-516,-8 5-258,5 12 0,-1 8-129,15 12 0,6 5 129,12 1 0,3-1 0,17 0-129,6-7 129,11-7-258,5-6 129,6-11-129,0-6 0,1-7-129,1-12 0,-2-8 129,-8-6-129,-5-6 129,-7-2 0,-6-4 0,-7 3-129,-5 4 129,-5 7 0,-3 7 0,0 17 0,-10-3 0,-1 9 0,0 11 0,-1 6 0,2 6 0,1 5 129,3-2-129,3 4 0,3-6 0,2-1 129,8-1-129,5-10 129,4-4-258,3-9 129,5-5 129,2-16-258,2-12 258,-1-6-258,0-8 258,-2-12-258,-2-7 129,-6-5 0,-5-1-129,-5 4 129,-1 7-129,-6 8 129,-3 9-129,0 18 129,0 21 0,-9 0 129,-1 26-129,1 12 0,-2 12 129,2 8-129,0 7 129,5-1 0,4-5-129,0-5 129,6-6 0,8-12 129,8-9-258,5-20 129,5-10 129,1-18-258,6-11 129,0-13-258,-2-12 0,-4-3 0,-6-10 0,-7 5 258,-10 7-387,-6 5 258,-4 13-129,-9 17 129,-6 19 0,-1 12 0,-2 23 0,4 18 0,2 9 258,7 14-258,5 6 129,9-3 129,10 0-129,9-4-129,4-11-258,11-4-1806,0-21-2967,3-15-129,-1-19-516,-1-6-645</inkml:trace>
  <inkml:trace contextRef="#ctx0" brushRef="#br0" timeOffset="63824.6505">6313 11485 10449,'0'0'5805,"-20"0"-129,-13 4-516,-10 9-4773,-9 0-516,-9-2-1806,0 10-3483,6 1 0,13 3-516,14-5-258</inkml:trace>
  <inkml:trace contextRef="#ctx0" brushRef="#br0" timeOffset="63976.6592">6264 11792 9030,'105'52'6063,"-66"-27"-774,-22-5 129,-10-4-4515,-14-6-645,-16-7-774,-6 1-4515,-12 0-129,-3-2-645,1 0-387</inkml:trace>
  <inkml:trace contextRef="#ctx0" brushRef="#br0" timeOffset="64756.7038">7743 11498 10965,'11'28'6321,"-11"-6"-387,-24-5-258,-2 0-4386,-19-1-774,-9 1 0,-9-2-129,-2 2-129,3-2 0,4-5-129,9-1-129,12-4-258,10 5-258,8-10-903,19 0-4386,0 0 0,11-16-516,11 0-516</inkml:trace>
  <inkml:trace contextRef="#ctx0" brushRef="#br0" timeOffset="65275.7335">8574 10744 9546,'-10'-14'5805,"-16"14"-645,8 13 129,-2 11-4902,0 9 0,-5 6 0,6 14-129,3 6 129,9 4-129,7-1 129,5-2 0,12-14-129,11-5 0,6-14 0,6-15 0,2-14-129,3-22 0,-2-14-129,-6-9 129,-7-6-129,-9-5 129,-14-6-129,-7-1 0,-15 5 0,-15 14 129,-7 5 0,-3 16-258,-1 9-129,-1 7-387,12 23-645,-5 7-4257,23 10-129,8-1-387,9 4-516</inkml:trace>
  <inkml:trace contextRef="#ctx0" brushRef="#br0" timeOffset="65434.7426">8978 11114 10449,'27'59'5805,"-25"-35"-645,-2-24-1935,-15 1-8256,3-13-387,0-14-387,-1-11-258</inkml:trace>
  <inkml:trace contextRef="#ctx0" brushRef="#br0" timeOffset="65783.7625">9501 10626 8901,'-25'0'5676,"1"14"-129,-1 18-129,2 6-4128,6 16-516,1-4-129,10 7-258,6 2-129,11-4 0,12-13 129,10-17-387,6-12 129,3-13-258,0-15 129,-5-14 0,-7-15-129,-9-3 129,-9-3-258,-12-4 129,-18 4 129,-12 1-258,-9 11-129,-9 7-387,4 23-1161,-5-2-3483,8 10-129,3 3-516,15 8-129</inkml:trace>
  <inkml:trace contextRef="#ctx0" brushRef="#br0" timeOffset="66159.7841">9834 10424 10449,'52'27'5805,"-27"-12"-516,3 8 129,-5-5-5031,-1 6-129,-9 5-129,-2 5 0,-6 10 0,-5 5 0,-6 5 0,-9 5 0,-9-4 129,-2-3-129,-3-12 129,-3-7-258,2-16 258,3-11 0,6-8-129,9-15-129,8-7 129,6 3 0,18 1-129,9 3 0,10 7-129,8 3-129,8 10-258,-2 3-258,9 21-1806,-12-17-2838,-4 2-387,-6-9-258,-4-3-387</inkml:trace>
  <inkml:trace contextRef="#ctx0" brushRef="#br0" timeOffset="66535.8056">10618 10391 10836,'23'-12'5676,"-23"2"-516,-24 18-1419,-15-8-3096,-8 2-129,-8 1-129,2 8-129,3 3-129,12 3 0,11 1 0,17 4 0,10-3 0,8 8-129,17-5 0,9 4 0,5 1-129,3 0 129,-2 1 0,-6 1 129,-7 3-258,-10-1 258,-10 6 0,-7-1-129,-16-2 129,-9-8-129,-5 3 0,-4-6 0,1-5-129,-2-7-516,12 1-1290,5-12-3354,18 0-258,-13-18-516,16-4-258</inkml:trace>
  <inkml:trace contextRef="#ctx0" brushRef="#br0" timeOffset="66859.8241">10834 10357 7998,'1'79'5805,"-1"-27"-387,2 2-387,8 8-3870,-8-6-387,10 2-258,0-11-258,4-7 0,5-19 0,4-16-129,0-9 129,-2-18-129,2-19 129,-3-10-129,-7-4-258,-3-6 258,-5-1-258,-3 8-129,-2 8-387,-2 0-516,5 15-4257,-5 15 0,0 16-516,9-4-258</inkml:trace>
  <inkml:trace contextRef="#ctx0" brushRef="#br0" timeOffset="67887.8829">10705 10289 8514,'0'-12'6063,"0"12"-258,15-12-258,1 12-4128,-4-16-387,12 6-258,-2-4-258,5-1 0,3 7-387,1-1 129,2 6 0,5 3 0,-4 3 0,0 10-129,-6 8 0,-5 5 0,-7 4 129,-7 8-129,-9 8-129,-3 5 258,-8 7-258,-7 5 129,-4-3 0,2 4-129,0 0 130,0-5-130,6-6 0,2-7 0,3-7 0,3-8 0,4-5 0,1-8 0,1-6-130,0-12-257,11 0-645,-8-22-3612,14-3-1161,-4-13-516,9-6-387</inkml:trace>
  <inkml:trace contextRef="#ctx0" brushRef="#br0" timeOffset="68068.8933">11193 10530 9804,'0'0'5934,"-6"6"-258,-23 9 0,-5 10-4386,-18-11-387,-5 1-258,-10-6-387,0-2 0,3-2-258,5-2-387,13 1-516,6-8-4644,26-1-258,14 5-129,14-24-774</inkml:trace>
  <inkml:trace contextRef="#ctx0" brushRef="#br0" timeOffset="68399.9121">11455 10316 9804,'9'63'5934,"-9"-20"-258,3 9-129,-2 3-4773,4 15-129,-5-6-258,8 0-129,0-4 0,4-8-129,5-18 0,5-10 0,2-19 0,1-15 0,0-23 0,-3-19 0,-1-15 0,-3-5-129,-2-8 129,-7 2-129,-4 3-258,-5 6-387,0 23-1290,-9 3-3483,-3 15-516,-6 8-258,-2 10-645</inkml:trace>
  <inkml:trace contextRef="#ctx0" brushRef="#br0" timeOffset="69290.9631">8588 11664 5676,'-10'15'5547,"-4"2"0,14-17-387,-12 9-3612,15 3 0,-3-12-387,17 5 0,-3-5-387,13 0 0,4 0-387,13-4 0,5-4-129,11 2 0,10-5-129,8-1 0,3-5 0,8 0 0,0 0 0,4 5 129,0-2-258,2-1 129,1 2 0,3 2 0,3 6-129,0 5 129,3-3-129,-1-3 129,-1 2-129,1 0 129,1-10 0,-2 3 0,-5-6-129,0-4 0,-5 3 129,-1-1-129,-2 1 129,-6 1-129,-7 8 0,-3 3 129,-4 2 0,-1 0 1,-5-1-130,-5 5 0,-6 0 0,-6 0 0,-7-1 0,-10-3 0,-8 2-130,-11 2-257,-11 0-258,-15-9-1806,-17 15-3483,-16 3-129,-7 5-645,-12 3-387</inkml:trace>
  <inkml:trace contextRef="#ctx0" brushRef="#br0" timeOffset="69771.9907">9703 11960 10836,'20'54'6063,"-12"-9"-258,4 13-258,-6 3-4644,4-1-258,-5-5 0,1-7-516,-1-10 129,-1-12-129,4-13 0,-8-13 129,18-18-387,-4-19 258,-2-6-258,4-5 258,2-8-258,4 5 129,2 7-129,0 11 129,3 19 129,4 14 0,0 19 0,4 20 0,-1 15 0,-2 4 0,2 3-258,-5-8-516,5-3-4128,-14-24-903,1-14-387,-8-24-387</inkml:trace>
  <inkml:trace contextRef="#ctx0" brushRef="#br0" timeOffset="70489.0317">12362 10757 7224,'19'46'6321,"-15"4"-258,9 21-258,-6 6-2193,7 20-3096,-9 3 129,2 0-516,0-9-129,-1-11-258,3-10-774,-10-17-4386,6-24-258,-5-29-387,21-6-645</inkml:trace>
  <inkml:trace contextRef="#ctx0" brushRef="#br0" timeOffset="70796.0493">12587 11139 10062,'39'124'6192,"-19"-47"-774,-1-6 258,-1-6-5031,-5-12-129,-2-10-258,-4-17-129,-7-26-129,0 0 0,10-25 0,-5-12-129,0-8 129,3-7 0,5 5-129,0 5 129,4 10 129,1 12 0,3 20 0,0 7-129,-1 20 129,-1 12-129,-4-2 0,-3 9-387,-4-15-903,7 2-3999,-9-19-258,-6-14-645,20-6-258</inkml:trace>
  <inkml:trace contextRef="#ctx0" brushRef="#br0" timeOffset="71164.0703">13403 10675 9288,'-34'35'6063,"10"7"-645,-2 9 129,6 15-5031,-1 3 129,12 11-387,7-1 0,6-2 0,20-5-258,12-17 129,10-14 0,8-13 0,5-18 0,2-11-129,0-31 129,-4-19-129,-12-16 129,-9-15 0,-14-6-129,-15-6 129,-10-2-258,-20 3 129,-13 16-129,-12 17 129,-7 21-387,-8 22-258,5 31-1290,-4 20-3741,9 28 0,5 9-387,12 9-129</inkml:trace>
  <inkml:trace contextRef="#ctx0" brushRef="#br0" timeOffset="71420.085">13416 10993 8256,'24'29'6063,"-13"7"-387,3 17-258,-3-9-4257,6 23-258,-9 3-387,6 5-129,-2-5-258,3-10-516,4 6-2322,-6-23-2580,1-7-516,-1-9-258,-2-13-387</inkml:trace>
  <inkml:trace contextRef="#ctx0" brushRef="#br0" timeOffset="82979.7461">3914 11339 9417,'46'-17'6063,"-26"9"-645,4-1 129,-14-7-3999,7 14-258,-12-9-387,-5 11-258,0-14-129,0 14-129,-15-5 0,-6 8-129,-6 5-129,-2 3 130,-4 2-259,-3-1 0,-1 5 0,2 0 0,2 2 0,4-5 0,2 1 0,4-2 0,0 2 0,6 0 0,-1-5 0,3-3 0,-2 1 0,1-6 0,3 3 0,1-5 0,1 0 0,11 0 0,-17 0 0,17 0 0,0 0 0,0 0 0,-7 7 0,7 11 0,5 0 0,-1 4 0,4 7 0,0 5 0,0 0 0,-2 10 0,0-3 0,-3 1 0,-2 0 0,2 2 0,-1-1 0,0 3 0,2-3 0,3 1 0,-1-5 0,2-5 0,3 4 0,-3-6 0,0-1 0,-1-8 0,0-2 0,-1-7 0,-4 2 0,2-4 0,-4-12 0,3 14 0,-3-14 0,4 14 0,-4-14 0,5 12 0,-5-12 0,4 13 0,-4-13 0,0 0 0,10 10 0,-10-10 0,0 0 0,0 0 0,14 2 0,-14-2 0,0 0 0,14-12 0,-14 12 0,16-23 0,-3 5 0,0-4 0,3-3 0,1-4 0,5 1 0,0-6 0,-1 4 0,1 1 0,-1 3 0,-2 2 0,-2 1-130,-4-1-257,2 5-129,-9-2-258,5 10-1290,-13-13-3354,2 3-516,-2-7-129,-1 2-516</inkml:trace>
  <inkml:trace contextRef="#ctx0" brushRef="#br0" timeOffset="83228.7604">3931 11746 11352,'-29'10'5934,"2"-8"-258,5 4-258,-10-5-4644,2 5-129,-2-6-129,3 1-387,6 2-516,-1-4-774,24 1-4128,-22-7-258,22-6-258,0-2-645</inkml:trace>
  <inkml:trace contextRef="#ctx0" brushRef="#br0" timeOffset="94189.3873">17649 3650 3483,'-5'13'4773,"-3"8"-516,8-21 129,0 15-3612,0-15 0,8 7 0,5-6-129,-13-1 0,25-2-129,-10-7-258,7 9 129,1-4 129,3 3-258,-1 1 0,5 0 0,-4 1 0,3 6 0,-2-5 0,2 3-129,1-4 0,0 1 129,4-2-129,5 0 129,-2 0-129,5 0-129,1 0 129,0 0-258,1 3 258,0 2-129,-4 1 129,1 3-129,-1-4 129,0-1-129,0-3 129,1-1 129,0 0 0,1 0 0,0-6-258,0 0 258,0 3-258,-1 1 129,1-2 0,-3 3-129,0-1 0,0 2 129,0-2 0,1-4 0,-1-3 0,3 3-129,-1-2 129,0 1-129,2 1-129,-6-6-516,5 9-4128,-15-10-129,-3 5-516,-8-2-645</inkml:trace>
  <inkml:trace contextRef="#ctx0" brushRef="#br0" timeOffset="95112.44">2610 4534 10449,'-72'1'5676,"20"-1"-387,-20-11-129,-8 5-4644,-15-3 129,-7 7 0,-9 1 0,2 2-129,-2 6-129,9 4 0,9 3-258,12 2 0,10-1-129,6-3-129,17 2-387,2-11-774,16 6-3870,5-9-516,25 0 0,-12 0-903</inkml:trace>
  <inkml:trace contextRef="#ctx0" brushRef="#br0" timeOffset="101007.7773">2406 6858 3870,'0'-12'5676,"0"12"-129,0 0-387,2-12-1935,12 23-1290,-14-11-774,11 14-258,-7-3-387,2 7 0,-2-2-258,-1 8 0,-3 1 0,0 0-129,0 2 0,0 5 129,-1 0-129,-1 2 0,-1-1 0,1 2 0,0-3-129,2 1 0,0-2 0,0 1 129,0-7-258,3-4 129,1-3-387,-4-18-129,0 0-129,0 0-387,15 5-774,-18-25-2064,7 7-1419,0-7-516,5 4-129</inkml:trace>
  <inkml:trace contextRef="#ctx0" brushRef="#br0" timeOffset="101330.7957">2539 7238 1161,'18'-11'5289,"-18"11"0,11-12-516,0 14-1548,-11-2-903,0 0-903,0 0-516,16 12 0,-16-12-387,2 24-129,-2-7-129,0-1 129,0 0-129,-4 2 129,-2-7 0,-2 3-129,-1-2 0,9-12 0,-21 13 129,21-13 0,-21 8-129,7-8 0,-2-4-129,-2-10 129,-3-7 0,-2-4-129,-3-3 0,-4-1-129,0 3 0,0-3-258,1 8-129,0 3-387,12 18-3225,-3-5-1548,6 5-129,1 0-516</inkml:trace>
  <inkml:trace contextRef="#ctx0" brushRef="#br0" timeOffset="102903.8857">1673 6111 8514,'-8'-15'5676,"8"15"-129,-1 7-387,2 15-3741,2-2 0,11 12-774,-5-1 0,6 10-129,-2 0-129,2 4-129,0-6 129,1 0-258,-2-5-258,-4-5-129,5-2-645,-13-10-4515,9-8 0,0-9-645,2 0-516</inkml:trace>
  <inkml:trace contextRef="#ctx0" brushRef="#br0" timeOffset="103076.8956">2023 6445 11739,'46'59'5805,"-30"-34"-387,-2-5-258,-4-8-5289,-10-12-1548,-8-7-3612,-8-8 0,6-7-516,-5-9-516</inkml:trace>
  <inkml:trace contextRef="#ctx0" brushRef="#br0" timeOffset="103614.9264">2379 5850 9159,'8'-12'5676,"-8"12"-258,0 0-258,-4 27-4128,-16-6-387,2 10-258,-11-2 0,0 0-258,-3-3 0,3-2-129,2-7 129,6-4-129,2-4 129,8-3-129,11-6 0,-6 16 0,6-16 129,3 10-129,-3-10-129,14 12 129,-14-12-129,16 13 0,-16-13 0,13 11 129,-13-11-129,15 10 129,-15-10-129,16 15 258,-6-10-129,2 3 129,4-1-129,-1-1 129,2 2 0,1 4-129,3 2 129,-2 1-129,-3 6 258,0 3-258,-6 0 129,-6-1 0,-4 3-129,-4-6-129,-9-2 129,-7-3 0,-2-5-258,-3-10-129,4 7-645,-9-14-2193,13 5-1935,4-6-387,13 8-387,-5-19-258</inkml:trace>
  <inkml:trace contextRef="#ctx0" brushRef="#br0" timeOffset="104207.9602">2605 5937 8127,'30'33'5805,"-17"-6"-387,-5 4 0,1 20-4128,-8-14-258,7 8-387,-5-3-129,0-5-258,-3-11 0,3-2-129,-3-24 0,0 0-129,10 2 129,-4-16-129,2-10-129,0-5 0,2-1 0,1-6 129,-1 9-258,-1-4 258,-3 4-129,4 6 0,-3 6 129,-7 15 129,13-4-129,-13 4 0,15 14 0,-8-2 129,1 0 0,3 5-129,-11-17 0,16 16 0,-16-16 0,18-4 129,-9-10 0,0-3-129,3-3 0,0-1 129,2 1 0,-1 3 0,1 3 0,-1 11 0,6 3-129,-3 14 129,-1 1 0,3 2-129,-3 5-129,-3-3-387,4 3-1161,-16-22-3612,12 0-129,-12-17-645,0-12-387</inkml:trace>
  <inkml:trace contextRef="#ctx0" brushRef="#br0" timeOffset="105224.0184">8685 6788 8256,'0'0'5805,"5"11"-645,-5 5-129,0-2-3999,-1 18-129,-8-7-258,3 13 0,-2 1-129,2 3-258,1-2 258,3 3-258,-2-2 0,4 0-258,0-1 129,0-10-516,2 5-129,-2-18-774,9 2-3999,-9-19-129,6 13-645,-6-13-258</inkml:trace>
  <inkml:trace contextRef="#ctx0" brushRef="#br0" timeOffset="105515.0351">8755 7262 6837,'20'24'5418,"-13"-8"-129,-2-2-258,2 9-4128,-11-9-258,-1 10 129,-7-9-387,0-4 0,-5 0 0,0-1 0,-3-10 0,3 0 129,-3-13-129,3-7-129,-3-5 129,1 2 0,3-6-129,-1 0-129,2 4-258,-1-1-258,16 26-1032,-24-19-3741,24 19-387,-15-8-516,15 8-387</inkml:trace>
  <inkml:trace contextRef="#ctx0" brushRef="#br0" timeOffset="115335.5967">9155 6710 6966,'0'0'5547,"-9"0"-387,-5 8-258,-11 8-4515,7 11 0,-5 0-129,2 9 0,5-1-129,8 4 0,8-3 129,5 0-258,14-11 516,10-2-258,2-16 129,10-7-129,-6-11-129,2-12 258,-9-15-258,-7-4 258,-12-3-258,-9 0 0,-11 8-258,-15 5 129,-4 14-516,-13-3-774,5 21-3870,-1 7-129,9 8-387,4 7-387</inkml:trace>
  <inkml:trace contextRef="#ctx0" brushRef="#br0" timeOffset="115508.6067">9391 6898 7224,'60'59'5676,"-40"-27"-387,-4-5-387,2-3-4515,-11-5-5031,-4-8-258,-3-11-774,0 0-129</inkml:trace>
  <inkml:trace contextRef="#ctx0" brushRef="#br0" timeOffset="115807.6238">9726 6869 7611,'12'34'5805,"-12"-13"-387,0 4-387,-1-9-3999,0 12-516,-5-10 0,6 3-258,0-6 0,8-5-258,11-10 0,3-5 129,6-7-258,-1-5 129,0-1-129,-3-5 129,-8-2 0,-11 2 0,-9 5-129,-15 2 0,-10 4-258,-8-1-258,3 13-1806,-6-5-2580,5 4-258,7 1-516,12 0 129</inkml:trace>
  <inkml:trace contextRef="#ctx0" brushRef="#br0" timeOffset="116141.6429">10014 6734 8514,'1'40'5676,"-2"-14"-387,-4 3-129,5 5-4644,-1 2 0,1-1-258,5-4 0,9-3-387,5-13 129,4-12 0,4-3-129,4-1 258,-3-17-258,-5-2 258,-7-7-258,-7-3 129,-9 2 0,-13 0-129,-8 5-129,-13-2-516,2 17-774,-17-5-3483,9 9 0,5 4-516,8 4-387</inkml:trace>
  <inkml:trace contextRef="#ctx0" brushRef="#br0" timeOffset="116463.6613">10271 6788 6450,'5'48'5289,"1"-19"-387,-2-4-387,7 2-4257,2-4 0,2-10 0,4-1-258,2-12 129,2 0-129,-3-12 258,3-5-129,-8-7 0,-6 2 0,-8-3 0,-1 1 0,-15 5-258,-5 1-129,-3 10-258,-9-9-1290,4 9-2838,2 7-516,4 1-129,10 0 130</inkml:trace>
  <inkml:trace contextRef="#ctx0" brushRef="#br0" timeOffset="116907.6867">10886 6507 7998,'34'10'5805,"-32"2"-387,-2 5-387,-21-6-4257,-4 3-387,-11-3 0,-6 2-258,-3-4 0,2-4-129,4 1-129,7-5 0,9 2 129,11-1 0,12-2 0,0 0 0,13 8-129,7-3 129,3-3 129,1 0-258,3 3 0,0 2 129,-1 0 0,0 3 0,-4 4 0,-2 4 129,-3 4-129,-2 4 258,-6 1-258,-3 2 129,-6 0-129,-4 0 129,-9-3-258,-8-6-258,-2 0-645,-19-11-3999,11-2-129,-2-7-387,10-2-387</inkml:trace>
  <inkml:trace contextRef="#ctx0" brushRef="#br0" timeOffset="117364.7128">11117 6580 6708,'35'-35'5547,"-27"17"-258,-8 18-387,0-23-4257,-10 19-258,-7 3-129,3 1 0,0 6-258,3 9 0,8 9-129,3 0 129,3 6-129,13 5 258,3 0 0,3 7 129,-2 0-258,0 2 387,-8-8-258,-5 1 129,-7-8-129,-3-3 0,-11-12 0,-5-8 129,-3-6 0,0-8 0,1-11 129,8-3 0,7-7 0,6 0-129,4 0 0,15 0-129,4 0 129,5-4-129,4 0-129,-4-1-129,-2 4-258,-15-10-645,3 9-4257,-14-1 0,-8 8-645,-11 5-387</inkml:trace>
  <inkml:trace contextRef="#ctx0" brushRef="#br0" timeOffset="119795.8519">3774 14344 11223,'-22'-21'5934,"22"21"-387,-25-8 0,13 14-4644,-8 16 0,5 17-258,-4 10-129,6 20-258,-3 9 129,4 5-129,-2 3-129,5-1 0,0-9-129,2-7 129,3-12-129,-1-13 259,1-9-259,0-10 0,4-12 0,0-13 0,0 0 0,13 0 0,3-6 0,6-3 0,5-2 0,11 5 0,2 6 0,2 0 0,1 3 0,-1 1 0,-4 4 0,-3 2 0,-6-1 0,-12-4-130,2 3-386,-19-8-1161,0 0-3741,0 0-387,0 0-387,-23-20-516</inkml:trace>
  <inkml:trace contextRef="#ctx0" brushRef="#br0" timeOffset="120007.864">3715 14848 13158,'46'-15'5676,"-22"6"-258,6 9-645,-3-8-4386,-1 4 0,-3 0-258,-3 0-258,1 4-645,-12-14-2580,3 12-2064,-9-13-129,-3 2-258,-11-10-645</inkml:trace>
  <inkml:trace contextRef="#ctx0" brushRef="#br0" timeOffset="120164.873">3651 14355 13287,'17'-58'6063,"20"41"-516,3-3-258,11-1-4644,-2-1-516,-1 0-258,0 7-1032,-23-6-4128,5 9-258,-10 4-258,-8 8-774</inkml:trace>
  <inkml:trace contextRef="#ctx0" brushRef="#br0" timeOffset="121418.9447">4511 15250 7740,'10'-29'5547,"-5"13"0,-5 3-387,0 13-3225,-11-17-1032,0 10-258,-12 3-129,1 4-258,-6 4 0,1 9-129,-2 2-129,-1 7 129,7 5-258,3 0 258,8 0-129,5 2 0,4 1 0,3-1 129,2 1-258,6-2 0,3-3 129,3 0-129,-2-4 129,5-1-129,0-5 0,4-4 0,2-1 129,1-3 0,3-4-129,2-3 129,3 0-129,1 0 258,-1-5-129,0 0-129,0-2 258,-4-1-258,-1-2 258,-6 6-129,-4-2 0,-7 2 0,-10 4 0,0 0 0,7-14 129,-7 14-129,-17 0 0,1 0-129,-4 0 129,1 4 129,-2 3-258,1 2 0,5 3 129,1 2-129,7-3 129,3 1 0,4 1 0,4-1-129,8-2 387,2 1-258,4-3 0,3-3 0,1 2 129,1-3-129,1-3 0,-1-1 129,1 0-258,-1-2 129,1-6 0,-4-4 0,-1-8 0,-1-3 0,-3-3 0,-2-2 129,-1 4 0,-5-5-129,-2 6 0,-3 0 129,-1 5-129,-1 18 0,0-15 0,0 15 0,0 0-129,-13 19 0,7 2 0,3 10 0,2 3 129,1 3-129,3 4 0,9-3 129,6-4 0,5 1 258,5-10-258,10-11 129,3-10-129,2-4 129,4-18 0,0-7 0,-3-16-129,-6-8-129,-6-5 258,-9-5-129,-11-1 0,-6 3 129,-6 2-129,-10 8 0,-2 12 0,-5 10-129,1 13 129,-2 12 0,5 21 0,4 13 129,2 12-129,6 7-129,1 9 258,10 5-129,7-7 258,5-2-258,4-11 0,1-5-129,1-7-258,-4-26-1161,-2-3-3741,-3-14 0,-3-8-645,-4-16-387</inkml:trace>
  <inkml:trace contextRef="#ctx0" brushRef="#br0" timeOffset="121712.9616">6270 14770 11352,'-26'0'5934,"-11"1"-516,-3 8-645,-5 3-5160,-14-7-3354,10 14-1419,2-6-129,16 1-774</inkml:trace>
  <inkml:trace contextRef="#ctx0" brushRef="#br0" timeOffset="121865.9703">6219 15003 12126,'45'45'5676,"-44"-27"-258,-14-5-258,-14-5-5160,-12 3-1290,-6-7-3741,-4 5-258,4-5-516,7 2-516</inkml:trace>
  <inkml:trace contextRef="#ctx0" brushRef="#br0" timeOffset="122360.9986">7730 14807 13287,'10'14'6063,"-17"-14"-258,-8 3-516,-19-3-5031,-10-3 258,-7 0-387,2 1 0,-2 2-258,5-2-645,15 12-2322,2-5-2322,18 1-516,11-6-258,0 0-645</inkml:trace>
  <inkml:trace contextRef="#ctx0" brushRef="#br0" timeOffset="122711.0187">8031 14454 10320,'12'-17'5805,"-29"17"-387,0 20 0,-3-9-4644,1 22-387,0 9-129,11 4-129,8 3 0,7-2 258,14-10-258,13-8 129,7-12 0,4-12 0,-2-13 0,-1-13 0,-10-15-129,-9-5-129,-12-3 129,-11-7-129,-17-1 129,-16 8-258,-8 7-129,-13 5-516,8 14-4644,-13 13 0,8 10-387,7 10-516</inkml:trace>
  <inkml:trace contextRef="#ctx0" brushRef="#br0" timeOffset="123057.0384">8544 14734 13158,'20'49'6063,"-11"-32"-258,-9-17-258,5 12-5160,-5-12-387,-9-3-1032,9 3-4128,-5-19-387,5 8-516,2-7-387</inkml:trace>
  <inkml:trace contextRef="#ctx0" brushRef="#br0" timeOffset="123387.0573">8875 14348 11352,'0'0'5934,"0"0"-387,-4 11-258,-4 15-4644,-2-6-258,5 6-129,2 9-129,3 1 0,14 3 0,9-2 0,6-13 129,5-5-129,5-8 0,-1-11 0,-6-8 0,-4-7 0,-14-11-129,-9-2 0,-6-5 0,-17-1-129,-8 3 129,-6 3-258,1 4-258,-4-5-516,15 21-4257,-3-3-258,23 11-258,0 0-516</inkml:trace>
  <inkml:trace contextRef="#ctx0" brushRef="#br0" timeOffset="123711.0759">9255 14237 9933,'58'-30'5805,"-31"20"-258,4 15 0,-11 7-4515,9 17-258,-12 6-129,0 11-258,-10 6 0,-4 3-258,-3-2-129,-10-5 0,-7-12 129,0-10-258,-2-9 129,2-8 129,2-9-129,15 0 0,-12-16 129,12 4 0,9 0 0,9 7 0,7-2-129,6 5 0,4 2-258,-2 1-258,1 16-1548,-8-14-3225,2-1-258,-10-4-387,-4-6-516</inkml:trace>
  <inkml:trace contextRef="#ctx0" brushRef="#br0" timeOffset="124340.1118">9967 13926 10320,'22'10'5934,"-17"0"-258,-2 6-129,-3-16-4386,-16 13-645,-5-2-129,-5 0 0,-2-7-258,-3 1 0,1-1 0,3-3-258,5 4 258,4 1-129,3 2 0,4 2 129,3 5-129,2 2 0,5 0 129,1-1-129,0 1 0,1 3 0,10-4 0,0 0 129,7-5-129,2 4 0,5-3 0,4 5 129,2 2-129,-1 0 0,-2 4 0,-6 5 0,-7 4-129,-11 1 129,-5-1 0,-15-3-129,-8-1-129,-6-11-516,2 11-2193,-6-23-2709,9-1 129,-1-9-774,17-9-258</inkml:trace>
  <inkml:trace contextRef="#ctx0" brushRef="#br0" timeOffset="124648.1294">10155 14013 10191,'63'-15'5676,"-32"8"-129,5 7-258,-2-2-4515,5 2-129,-10 0-129,3 10-258,-6 0 129,-4 9-129,-6-1 0,-4 7-129,-4 6 129,-3 4-129,-5 0-129,0 5 129,0 3-258,-2-1 129,-1 1-258,3-7-129,0 3-387,0-11-516,13 1-4128,-8-9 0,9-8-516,-14-12-516</inkml:trace>
  <inkml:trace contextRef="#ctx0" brushRef="#br0" timeOffset="124808.1386">10558 14273 10449,'-23'-15'5805,"7"15"-645,-7 0 258,2 3-4773,-6 1-258,-1 4-387,4 5-516,-5-13-3483,19 4-1290,10-4-258,0 0-516</inkml:trace>
  <inkml:trace contextRef="#ctx0" brushRef="#br0" timeOffset="125107.1557">10801 13984 10836,'14'6'5676,"-8"14"-258,-6 3-258,14 15-4386,-14-4-129,6 12-387,0-2 129,5 0-129,4-1-258,3-10 258,4-15 0,2-6-129,1-12 0,-1-17 0,-5-15 0,-1-11-129,-6-10 129,-5-8-129,-4 7-258,-3-4-258,0 18-645,-15 6-4386,9 17 129,6 17-387,-13-5-516</inkml:trace>
  <inkml:trace contextRef="#ctx0" brushRef="#br0" timeOffset="125503.1784">11018 14666 9933,'-1'42'6063,"-30"-31"-516,-19 7 0,-30-18-4515,-17 14-387,-34-6 0,-16 4 0,-18-3-129,-2 8-129,-3 5 0,13 6 0,8 8-129,14 6 258,17 2-257,17 7-259,18-1 0,10-5 0,15-10 0,11-6 0,10-7 0,8-5 0,11-10-130,4-14-902,14 7-4257,0-28-645,3 17-129,0-5-516</inkml:trace>
  <inkml:trace contextRef="#ctx0" brushRef="#br0" timeOffset="126047.2095">9520 15465 10836,'-36'27'6063,"18"-27"-516,18 0 129,-16-15-4773,13-5-258,2-12-129,2 1-258,9-14 0,9 7 0,4 1-129,7 10-129,7 8 258,1 12-129,1 10 0,1 20 0,-4 21 0,-6 11-129,-11 11 129,-8 13-129,-11 4 0,-11 1 0,-6-6 0,-6-10 0,-2-16 129,0-10-129,8-15 0,6-11 129,11-16 129,10 0-258,11-7 0,14 3 129,9 2-129,9-1 0,7 3-129,1 0-129,-1 12-258,-13-12-774,1 5-4257,-25-1-387,-11-4-258,-12 0-774</inkml:trace>
  <inkml:trace contextRef="#ctx0" brushRef="#br0" timeOffset="129059.3818">11911 14232 12255,'17'82'6192,"-6"-27"-645,-3 7 0,10 12-5031,-12 1 0,0 2-258,-4-4-129,1-6-258,-2-2-258,-1-14-129,0-5-645,-4-21-4257,4-5-387,0-20-258,0 0-387</inkml:trace>
  <inkml:trace contextRef="#ctx0" brushRef="#br0" timeOffset="129427.4027">12171 14630 11352,'51'17'6063,"-26"-2"-516,1 8 0,-7 5-4773,-1 5-387,-7 1 0,-4 15-258,-2 2 0,-5-2-129,0-3 0,0-6 0,0-6 0,0-17 0,0-17 129,4-17-258,2-14 258,5-10 0,2-6 0,3 0-129,4-1 129,3 13-129,3 12 129,2 16-129,2 7-129,0 17 129,0 15-129,-3 15 0,-2 5-387,-7-8-774,-3 10-4257,-10-13 0,-5-8-645,0-18-129</inkml:trace>
  <inkml:trace contextRef="#ctx0" brushRef="#br0" timeOffset="132155.5588">13580 13961 9417,'8'-11'5934,"-6"-6"-516,-2 17 0,-23 0-4644,2 8-387,-10 4 0,1 12-129,-2 10-129,7 14 0,7 3 0,10 7 0,9-5 0,15-1 129,8-9-258,13-11 258,4-12-129,6-20-129,2-16 258,-2-18-258,-7-9 129,-6-7 0,-11-9 0,-15-2 0,-8 0-129,-18 14 129,-9 8-387,-9 10 0,1 17-516,-12-1-3096,13 17-1677,4 9-387,13 9-258</inkml:trace>
  <inkml:trace contextRef="#ctx0" brushRef="#br0" timeOffset="132327.5687">13972 14161 12255,'39'71'5805,"-31"-41"-387,-3-9-774,4-4-9675,-9-17-387,-7 0-258,5-11-774</inkml:trace>
  <inkml:trace contextRef="#ctx0" brushRef="#br0" timeOffset="132660.5877">14374 13898 10836,'12'-8'5934,"-12"8"-387,5 7-387,-10 8-4644,-8 5-258,-4 6 129,6 6-387,5 6 129,6 5-129,9-4 0,17-5 129,11-8-129,9-8 129,3-9-129,1-6 0,-2-11 129,-8-16-129,-12-7 0,-15-10 129,-13-5 0,-17 5-129,-13 1-129,-11 0-129,-1 14-387,-8-2-645,17 19-4128,-5 9-129,17 14-387,10-2-645</inkml:trace>
  <inkml:trace contextRef="#ctx0" brushRef="#br0" timeOffset="133010.6078">14870 13837 9030,'0'0'5805,"-3"7"-387,-6 8-129,-8 6-4386,6 11-387,-7-3 0,10 8-258,2 1-129,8-2 0,12-4-129,12-6 0,8-11 129,7-11 0,0-7-129,-1-13 129,-5-13-129,-8-8 129,-10-6-129,-11-3 129,-10 0-129,-14 5 0,-8 7-129,-12 5 0,0 15-387,-4 4-258,9 18-1677,0 3-3096,11 10 0,8 2-387,14 4-129</inkml:trace>
  <inkml:trace contextRef="#ctx0" brushRef="#br0" timeOffset="133311.625">15245 13808 7224,'14'-4'5934,"-14"4"-516,0 12-258,0 9-3096,1 6-1677,-1 2 0,9 5-129,6-3 0,10 1-258,6-6 258,9-2-129,0-13 0,4-6 129,-5-9-258,-6-9 129,-12-11 0,-15-14 0,-13-3-129,-24-4-258,-11 5-645,-27 1-4128,3 3-387,-4 7-387,2 17-645</inkml:trace>
  <inkml:trace contextRef="#ctx0" brushRef="#br0" timeOffset="134771.7085">15911 13527 12126,'21'0'6063,"-4"0"-258,-17-6-258,0 6-4902,-17-1-258,-2-7-129,-7 1 0,-2 3-258,-4 2 0,1 2 129,4 0-129,6 4-129,5 8 129,7 5 0,5 3 129,4 4-129,2 3 129,9 1-129,-2 1 0,1 4 0,-1-5 0,-3 2 129,-4-7-258,-1-9 129,-1 1-129,0-15 129,0 0-129,0 0 258,0 0-129,0-12-129,12 6 258,6 2-258,5 2 258,8 2-129,3 12 0,2 5-129,1 12 258,-3 2-129,-7 8 0,-8 3-129,-11 3 129,-10-4 129,-14-5-129,-12-9 0,-10-10-258,-8-14-387,4 4-1290,-5-17-3612,12-9-258,3-13-516,15-2-387</inkml:trace>
  <inkml:trace contextRef="#ctx0" brushRef="#br0" timeOffset="135174.7315">16280 13585 9417,'27'-60'5805,"-27"23"-516,-3 7 0,-19-3-4773,9 9-387,-4 10 0,0 14-129,9 14-129,5 18 0,3 15 129,15 10 129,6 13 0,6 10 258,3 0 0,3 4 0,-7-9 129,-5-10-258,-14-12 129,-7-11-129,-13-23 0,-9-15-129,-11-11 0,-4-26 129,-1-11-129,6-10 129,10-3 0,9-3-129,13 4 0,12 0 0,14 0 0,8 6-258,7 8-129,-5-1-129,4 13-1161,-13-11-3999,-2 11-129,-17 2-516,-7 5-387</inkml:trace>
  <inkml:trace contextRef="#ctx0" brushRef="#br0" timeOffset="136034.7807">13507 14846 6063,'-15'2'6192,"15"-2"-645,-10-10-129,10 10-3741,8-14-645,10 8-129,-1-7 0,11 5-258,4-5-129,10 1-129,8-3 0,11 2 0,7 0-129,9 2 0,4 2-129,9 1 0,6-4 0,3 4 129,5 1-129,3 4-129,0-8 129,4 2 0,-2-4 0,2-3 0,2 5-129,2 0 0,-3-1 0,0-3 0,1 3 129,0 0-129,-3 4 129,2 3-129,-4 1 129,-3-1 0,-7 2 0,-5 2 0,-8 1 1,-7 0-130,-13 0 0,-14 0-130,-14 0 1,-22 0-387,-11 14-1677,-29-12-3612,-11 7-258,-19-1-774,-13 1-258</inkml:trace>
  <inkml:trace contextRef="#ctx0" brushRef="#br0" timeOffset="137742.8783">14049 14900 8127,'26'50'6321,"-18"-9"-129,8 15-387,-10-8-2322,4 21-2967,-5 4 0,-2 2-258,-1-4-387,1-5 129,-1-10-258,-2-16-387,7 1-1419,-6-23-3741,10-7-258,-11-11-129,24-10-645</inkml:trace>
  <inkml:trace contextRef="#ctx0" brushRef="#br0" timeOffset="137890.8868">14385 15459 10062,'31'36'6063,"-15"-11"-516,-8-6-258,-8-19-5031,17 26-4773,-17-26-903,0 0-516,0-18-516</inkml:trace>
  <inkml:trace contextRef="#ctx0" brushRef="#br0" timeOffset="138323.9117">14977 15050 11352,'46'-4'6192,"-31"4"-516,-14-26-774,-1 26-4386,-13-17 0,-9 9-258,-5 4-129,-2 4 129,-3 0-129,3 5-129,2 7 129,5 5-129,8 5 0,1-3 129,6 4-129,3 0-129,1 3 258,2-6-258,-2 2 129,2-2 0,0-7 0,1 2 0,0-5 0,0-10 129,14 19 0,2-9 0,6-1-129,2 2 129,4 3-129,4 3 129,-2 2 0,-3 1 0,-5 2-129,-9 3 129,-8 0-129,-5 0-129,-11-2 0,-16-6-903,2 5-3999,-22-10-1032,-1-2-387,-6-8-516</inkml:trace>
  <inkml:trace contextRef="#ctx0" brushRef="#br0" timeOffset="140093.0128">17997 14172 11997,'16'0'5934,"-16"0"0,-6 13-387,-24-10-4773,0 6-129,-15-6-129,-6 0 0,-10-2-258,1-1 0,-3-1-129,5-2 0,7 3 1,4-3-260,12 3 1,4 3-387,10 9-129,-1-2-645,17 9-4386,-8-7-129,12 2-516,0-3-258</inkml:trace>
  <inkml:trace contextRef="#ctx0" brushRef="#br0" timeOffset="140437.0325">17914 14493 12384,'11'33'6321,"-16"-16"-258,-17-5-258,-6 3-4773,-14-10-387,-8-1-128,-6-1-517,-1-2 0,1-1 0,2-3 0,10 0 0,7-2 0,13 5 0,5-6 0,19 6-130,-20-12-1418,20 12-3999,0 0-516,6 0-258,-6 0-774</inkml:trace>
  <inkml:trace contextRef="#ctx0" brushRef="#br0" timeOffset="160809.1977">18908 14113 13158,'-20'-191'4902,"-6"210"-258,-10 10-4386,7 10-129,-5 3 258,7 15-129,4 6-129,11 5 387,6 1-129,8 0 129,13-7-258,13 0 129,9-13 0,10-12 0,7-20 0,8-13-129,3-16 0,5-17 0,-4-24 0,-7-15 0,-14-14 0,-12-7 0,-23-6 0,-10 5 0,-24 4-129,-15 11 0,-9 21-387,-8 13-129,2 27-387,-6 2-1161,15 26-3612,5 11 129,16 13-774,5 1 0</inkml:trace>
  <inkml:trace contextRef="#ctx0" brushRef="#br0" timeOffset="161038.2108">19502 14315 11739,'13'64'5934,"-5"-30"-387,-4-10-258,2 5-5160,-5-5-387,-1-24-774,0 0-4128,-9 0-258,7-17-516,-5-14-645</inkml:trace>
  <inkml:trace contextRef="#ctx0" brushRef="#br0" timeOffset="161532.2391">19872 13653 7998,'3'86'5547,"-3"-25"-129,0 5-387,0 19-3999,-2-11-516,-3 6 0,0-11-387,0-10-129,2-3-516,-7-26-2580,9-4-1935,1-12-516,0-14-387,12-7 0</inkml:trace>
  <inkml:trace contextRef="#ctx0" brushRef="#br0" timeOffset="162176.2759">20255 13744 9030,'0'0'5676,"-16"0"-516,6 12-129,-5 7-4386,2 9-129,-7 2-129,4 8-129,0 3 0,5 0-258,7 0 258,6-2-129,11-6 129,11-6-258,7-15 258,4-4-258,3-8 129,1-10-129,-2-10 0,-7-11 0,-8-3 0,-9-3 0,-11-3-129,-5-4-258,-12 11-516,-19-11-2451,6 15-1935,-6 2-258,6 7-516,3-3-129</inkml:trace>
  <inkml:trace contextRef="#ctx0" brushRef="#br0" timeOffset="162372.2871">20539 13525 11223,'65'55'5934,"-42"-9"-516,0 15-129,-8 11-4773,-1 6-258,-6 4-258,-2-4-258,0-1-516,-6-25-2838,0-8-1677,0-26-387,0-18-516,6-22-129</inkml:trace>
  <inkml:trace contextRef="#ctx0" brushRef="#br0" timeOffset="162928.319">21100 13451 7224,'5'20'5934,"-2"7"-258,4 9-387,-2 6-2709,7 18-1806,-6 2 0,4 6-387,0 0 129,5-2-129,2-11-129,1-1 129,0-17 0,-1-9-258,2-18 0,1-10 0,-1-20 0,1-17 129,-3-15-129,5-11 0,-4-15-258,1-5 258,-3-3 0,-3 3-258,-1 9 129,-4 13-258,-1 15-258,-7 3-903,9 26-4128,-6 5-258,-3 12-516,14 6-516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2E29D3-FF5D-417D-BBD7-624E352C6E0D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7272EF-CF64-4F5C-B31C-F5BB1B49B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63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3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9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42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0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3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22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33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0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25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3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6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6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54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5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33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54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84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612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11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65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2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516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67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62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77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E67EF-584D-46E8-9A20-A4CF8A73480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876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048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E67EF-584D-46E8-9A20-A4CF8A73480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238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E67EF-584D-46E8-9A20-A4CF8A73480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025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38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21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5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1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3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2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9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272EF-CF64-4F5C-B31C-F5BB1B49BB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881B-AC74-46EC-A8AB-8AAA4A9947CA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E84DD-B59D-4F73-B6A3-BCFC47EC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customXml" Target="../ink/ink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customXml" Target="../ink/ink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emf"/><Relationship Id="rId4" Type="http://schemas.openxmlformats.org/officeDocument/2006/relationships/customXml" Target="../ink/ink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emf"/><Relationship Id="rId4" Type="http://schemas.openxmlformats.org/officeDocument/2006/relationships/customXml" Target="../ink/ink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emf"/><Relationship Id="rId4" Type="http://schemas.openxmlformats.org/officeDocument/2006/relationships/customXml" Target="../ink/ink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customXml" Target="../ink/ink2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tbm=isch&amp;sa=1&amp;ei=pQkLWuS-G4_mjwSqmrSYAw&amp;q=frost+diagrams&amp;oq=frost+diagrams&amp;gs_l=psy-ab.12...0.0.0.88417.0.0.0.0.0.0.0.0..0.0....0...1..64.psy-ab..0.0.0....0.XkbBm7LjXjo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customXml" Target="../ink/ink23.xml"/><Relationship Id="rId4" Type="http://schemas.openxmlformats.org/officeDocument/2006/relationships/hyperlink" Target="https://en.wikipedia.org/wiki/Frost_diagra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customXml" Target="../ink/ink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customXml" Target="../ink/ink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ourbaix_diagram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q=pourbaix+diagrams&amp;source=lnms&amp;tbm=isch&amp;sa=X&amp;ved=0ahUKEwjxgsehr77XAhUK_IMKHfIODggQ_AUICigB&amp;biw=1332&amp;bih=829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customXml" Target="../ink/ink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customXml" Target="../ink/ink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Oxidation-Reduction 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Redox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8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8600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Cell potentials under nonstandard conditions</a:t>
            </a:r>
            <a:endParaRPr lang="en-US" sz="3600" dirty="0"/>
          </a:p>
          <a:p>
            <a:r>
              <a:rPr lang="en-US" sz="3600" dirty="0" smtClean="0"/>
              <a:t>Nernst Equation: When concentrations differ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447800"/>
            <a:ext cx="4785606" cy="1013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743200"/>
            <a:ext cx="48091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 Q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Predict E vs. [products] or [reactants]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7480" y="1160640"/>
              <a:ext cx="8457840" cy="5442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160" y="1144080"/>
                <a:ext cx="8483040" cy="54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298873"/>
            <a:ext cx="3581400" cy="75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7" y="152400"/>
            <a:ext cx="8724903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97080" y="317520"/>
              <a:ext cx="8443440" cy="6081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240" y="307080"/>
                <a:ext cx="8474760" cy="610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7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80520" y="480600"/>
              <a:ext cx="8437680" cy="5125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960" y="468360"/>
                <a:ext cx="8456040" cy="51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864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928" y="1752600"/>
            <a:ext cx="3581400" cy="758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381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Concentration Cells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17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potential of a cell that contains a Cu wire and [Cu</a:t>
            </a:r>
            <a:r>
              <a:rPr lang="en-US" baseline="30000" dirty="0" smtClean="0"/>
              <a:t>2+</a:t>
            </a:r>
            <a:r>
              <a:rPr lang="en-US" dirty="0" smtClean="0"/>
              <a:t>] = 1.5 M in the </a:t>
            </a:r>
          </a:p>
          <a:p>
            <a:r>
              <a:rPr lang="en-US" dirty="0" smtClean="0"/>
              <a:t>cathode compartment and a Cu wire and [Cu</a:t>
            </a:r>
            <a:r>
              <a:rPr lang="en-US" baseline="30000" dirty="0" smtClean="0"/>
              <a:t>2+</a:t>
            </a:r>
            <a:r>
              <a:rPr lang="en-US" dirty="0" smtClean="0"/>
              <a:t>] = 0.00058 M in the anode compartment?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+ Cu </a:t>
            </a:r>
            <a:r>
              <a:rPr lang="en-US" sz="2400" dirty="0" smtClean="0">
                <a:sym typeface="Wingdings" panose="05000000000000000000" pitchFamily="2" charset="2"/>
              </a:rPr>
              <a:t> Cu + Cu</a:t>
            </a:r>
            <a:r>
              <a:rPr lang="en-US" sz="2400" baseline="30000" dirty="0" smtClean="0">
                <a:sym typeface="Wingdings" panose="05000000000000000000" pitchFamily="2" charset="2"/>
              </a:rPr>
              <a:t>2+</a:t>
            </a:r>
            <a:endParaRPr lang="en-US" sz="240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23560" y="166680"/>
              <a:ext cx="8210520" cy="5574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000" y="150120"/>
                <a:ext cx="8231760" cy="56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37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928" y="1524000"/>
            <a:ext cx="3581400" cy="758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381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Concentration Cells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7564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Real use of concentration cells: measure E to determine concentration.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362200"/>
            <a:ext cx="47323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 in cathode half-cell = 1.00 M</a:t>
            </a:r>
          </a:p>
          <a:p>
            <a:r>
              <a:rPr lang="en-US" sz="2400" dirty="0" smtClean="0"/>
              <a:t>[H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] in anode half-cell = 4.6 x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M</a:t>
            </a:r>
          </a:p>
          <a:p>
            <a:endParaRPr lang="en-US" sz="2400" dirty="0"/>
          </a:p>
          <a:p>
            <a:r>
              <a:rPr lang="en-US" sz="2400" dirty="0" smtClean="0"/>
              <a:t>E = ?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92400" y="272160"/>
              <a:ext cx="8533440" cy="6378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320" y="264960"/>
                <a:ext cx="8549280" cy="63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86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09960" y="409680"/>
              <a:ext cx="7783560" cy="491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5200" y="398520"/>
                <a:ext cx="7806600" cy="493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51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56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Electrolysis: </a:t>
            </a:r>
            <a:r>
              <a:rPr lang="en-US" sz="3600" dirty="0" err="1" smtClean="0"/>
              <a:t>Coulometry</a:t>
            </a:r>
            <a:r>
              <a:rPr lang="en-US" sz="3600" dirty="0" smtClean="0"/>
              <a:t>–Counting electrons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700429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 electrical energy to effect chemical change:</a:t>
            </a:r>
          </a:p>
          <a:p>
            <a:endParaRPr lang="en-US" sz="2400" dirty="0" smtClean="0"/>
          </a:p>
          <a:p>
            <a:r>
              <a:rPr lang="en-US" sz="2400" dirty="0" smtClean="0"/>
              <a:t>Use an applied voltage to make a cell run “backwards.”</a:t>
            </a:r>
          </a:p>
          <a:p>
            <a:endParaRPr lang="en-US" sz="2400" dirty="0" smtClean="0"/>
          </a:p>
          <a:p>
            <a:r>
              <a:rPr lang="en-US" sz="2400" dirty="0" smtClean="0"/>
              <a:t>One of only three methods to get products from </a:t>
            </a:r>
          </a:p>
          <a:p>
            <a:r>
              <a:rPr lang="en-US" sz="2400" dirty="0" smtClean="0"/>
              <a:t>thermodynamically unfavorable reactions.</a:t>
            </a:r>
          </a:p>
          <a:p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6760" y="870840"/>
              <a:ext cx="8832600" cy="551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080" y="858960"/>
                <a:ext cx="8850240" cy="55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980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8560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Electrolysis: </a:t>
            </a:r>
            <a:r>
              <a:rPr lang="en-US" sz="3600" dirty="0" err="1" smtClean="0"/>
              <a:t>Coulometry</a:t>
            </a:r>
            <a:r>
              <a:rPr lang="en-US" sz="3600" dirty="0" smtClean="0"/>
              <a:t>– Counting electrons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79972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C = 1 Amp x 1 sec</a:t>
            </a:r>
          </a:p>
          <a:p>
            <a:r>
              <a:rPr lang="en-US" sz="2400" dirty="0"/>
              <a:t>96485 C = 1 </a:t>
            </a:r>
            <a:r>
              <a:rPr lang="en-US" sz="2400" dirty="0" err="1"/>
              <a:t>mol</a:t>
            </a:r>
            <a:r>
              <a:rPr lang="en-US" sz="2400" dirty="0"/>
              <a:t> e</a:t>
            </a:r>
            <a:r>
              <a:rPr lang="en-US" sz="2400" baseline="30000" dirty="0"/>
              <a:t>-</a:t>
            </a:r>
          </a:p>
          <a:p>
            <a:endParaRPr lang="en-US" sz="2000" dirty="0"/>
          </a:p>
          <a:p>
            <a:r>
              <a:rPr lang="en-US" sz="2000" dirty="0"/>
              <a:t>How many grams of Cu can be deposited from a Cu</a:t>
            </a:r>
            <a:r>
              <a:rPr lang="en-US" sz="2000" baseline="30000" dirty="0"/>
              <a:t>2+</a:t>
            </a:r>
            <a:r>
              <a:rPr lang="en-US" sz="2000" dirty="0"/>
              <a:t> solution by applying a</a:t>
            </a:r>
          </a:p>
          <a:p>
            <a:r>
              <a:rPr lang="en-US" sz="2000" dirty="0"/>
              <a:t>current of 1.68 A for 22 minutes?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08520" y="689400"/>
              <a:ext cx="8580600" cy="511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840" y="674640"/>
                <a:ext cx="8591760" cy="51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80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2214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Definitions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67825"/>
            <a:ext cx="290015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Oxidation: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Reduction: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Oxidizing </a:t>
            </a:r>
            <a:r>
              <a:rPr lang="en-US" sz="3200" dirty="0" smtClean="0"/>
              <a:t>Agent: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Reducing Agent: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5204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Electrolysis of Molten Salts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4197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NaCl</a:t>
            </a:r>
            <a:r>
              <a:rPr lang="en-US" sz="2400" dirty="0" smtClean="0"/>
              <a:t> melts at about 801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Use a mixture of CaCl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and </a:t>
            </a:r>
            <a:r>
              <a:rPr lang="en-US" sz="2400" dirty="0" err="1" smtClean="0"/>
              <a:t>NaCl</a:t>
            </a:r>
            <a:endParaRPr lang="en-US" sz="2400" dirty="0" smtClean="0"/>
          </a:p>
          <a:p>
            <a:r>
              <a:rPr lang="en-US" sz="2400" dirty="0" smtClean="0"/>
              <a:t>is used. Melts at 580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066800"/>
            <a:ext cx="4536597" cy="40379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85120" y="774360"/>
              <a:ext cx="8056800" cy="4132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200" y="761400"/>
                <a:ext cx="8076240" cy="415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10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5204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Electrolysis of Molten Salts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6789" y="914400"/>
            <a:ext cx="8476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current of 7.06 A is passed through an electrolysis cell containing molten CaCl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for 12.9 </a:t>
            </a:r>
            <a:r>
              <a:rPr lang="en-US" sz="2000" dirty="0"/>
              <a:t>minutes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a. Predict </a:t>
            </a:r>
            <a:r>
              <a:rPr lang="en-US" sz="2000" dirty="0"/>
              <a:t>the products of the electrolysis and the reactions occurring at the cathode and anode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0160" y="475920"/>
              <a:ext cx="7975800" cy="527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320" y="459360"/>
                <a:ext cx="8005320" cy="531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9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5204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Electrolysis of Molten Salts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6789" y="914400"/>
            <a:ext cx="8476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current of 7.06 A is passed through an electrolysis cell containing molten CaCl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for 12.9 </a:t>
            </a:r>
            <a:r>
              <a:rPr lang="en-US" sz="2000" dirty="0"/>
              <a:t>minutes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b. Calculate the quantity or volume of products collected at the anode and cathode (</a:t>
            </a:r>
            <a:r>
              <a:rPr lang="en-US" sz="2000" dirty="0" smtClean="0"/>
              <a:t>assume gases </a:t>
            </a:r>
            <a:r>
              <a:rPr lang="en-US" sz="2000" dirty="0"/>
              <a:t>are collected at 298 K and 1.00 </a:t>
            </a:r>
            <a:r>
              <a:rPr lang="en-US" sz="2000" dirty="0" err="1"/>
              <a:t>atm</a:t>
            </a:r>
            <a:r>
              <a:rPr lang="en-US" sz="2000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61640" y="619920"/>
              <a:ext cx="6703200" cy="4530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120" y="603360"/>
                <a:ext cx="6716160" cy="45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30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Alkaline Battery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701415" y="4191000"/>
            <a:ext cx="5423535" cy="10312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Cathode:   2 MnO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O(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ℓ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e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Mn2O3(s)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OH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aq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Anode:                     Zn(s)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OH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aq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ZnO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O(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ℓ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e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Net reaction:          2 MnO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Zn(s) 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Mn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3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ZnO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i="1" dirty="0" err="1">
                <a:effectLst/>
                <a:latin typeface="Calibri" panose="020F0502020204030204" pitchFamily="34" charset="0"/>
                <a:ea typeface="CenturyStd-Light"/>
                <a:cs typeface="CenturyStd-LightItalic"/>
              </a:rPr>
              <a:t>E</a:t>
            </a:r>
            <a:r>
              <a:rPr lang="en-US" sz="1400" baseline="-250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cell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=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1.5 V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04900"/>
            <a:ext cx="3419048" cy="44571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33280" y="285480"/>
              <a:ext cx="7846200" cy="6287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0680" y="271440"/>
                <a:ext cx="7862040" cy="63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65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Watch Battery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14800" y="5181600"/>
            <a:ext cx="4737735" cy="10820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Cathode:   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HgO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O(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ℓ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2e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Hg(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ℓ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OH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aq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Anode:              Zn(s)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OH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aq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ZnO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O(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ℓ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e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Net reaction:         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HgO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Zn(s)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ZnO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Hg(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ℓ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400" i="1" dirty="0" err="1">
                <a:effectLst/>
                <a:latin typeface="Calibri" panose="020F0502020204030204" pitchFamily="34" charset="0"/>
                <a:ea typeface="CenturyStd-Light"/>
                <a:cs typeface="CenturyStd-LightItalic"/>
              </a:rPr>
              <a:t>E</a:t>
            </a:r>
            <a:r>
              <a:rPr lang="en-US" sz="1400" baseline="-250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cell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=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1.3 V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" y="1467286"/>
            <a:ext cx="3876190" cy="34857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22120" y="2335680"/>
              <a:ext cx="6796080" cy="3460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560" y="2319480"/>
                <a:ext cx="6825960" cy="349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85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Lead Acid Battery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00400" y="4495800"/>
            <a:ext cx="5728335" cy="14039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Cathode:       PbO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H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SO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4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aq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e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PbSO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4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H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O(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ℓ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Anode:                                 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Pb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SO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4</a:t>
            </a:r>
            <a:r>
              <a:rPr lang="en-US" sz="1400" baseline="30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2-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aq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PbSO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4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e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Net reaction: PbO2(s)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Pb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SO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4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aq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PbSO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4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H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O(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ℓ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Recharging:              2 PbSO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4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H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O(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ℓ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PbO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Pb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4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SO</a:t>
            </a:r>
            <a:r>
              <a:rPr lang="en-US" sz="14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4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</a:t>
            </a:r>
            <a:r>
              <a:rPr lang="en-US" sz="14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aq</a:t>
            </a:r>
            <a:r>
              <a:rPr lang="en-US" sz="14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76325"/>
            <a:ext cx="3830836" cy="3343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576520" y="76320"/>
              <a:ext cx="6462360" cy="4783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2840" y="61200"/>
                <a:ext cx="6490440" cy="481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5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Rechargeable Batteries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5659120" cy="26142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Nickel Metal Hydride Batteries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Cathode:  </a:t>
            </a:r>
            <a:r>
              <a:rPr lang="en-US" sz="16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NiO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(OH)(s) 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O(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ℓ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 Ni(OH)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OH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</a:t>
            </a:r>
            <a:r>
              <a:rPr lang="en-US" sz="16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aq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Anode:                   MH(s) 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OH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</a:t>
            </a:r>
            <a:r>
              <a:rPr lang="en-US" sz="16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aq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M(s) 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H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O(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ℓ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) 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Net reaction:    MH(s) 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600" dirty="0" err="1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NiO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(OH)(s)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M(s) 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Ni(OH)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9600" y="4214494"/>
            <a:ext cx="5410200" cy="19577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Lithium Ion Batteries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Cathode:   CoO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Li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+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 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1 e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LiCoO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Anode:                     Li-graphite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C(graphite) 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Li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+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 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e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−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Net reaction:     Li(s) </a:t>
            </a:r>
            <a:r>
              <a:rPr lang="en-US" sz="1600" dirty="0">
                <a:effectLst/>
                <a:latin typeface="Calibri" panose="020F0502020204030204" pitchFamily="34" charset="0"/>
                <a:ea typeface="MathematicalPiLTStd"/>
                <a:cs typeface="MathematicalPiLTStd"/>
              </a:rPr>
              <a:t>+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CoO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  <a:sym typeface="Wingdings" panose="05000000000000000000" pitchFamily="2" charset="2"/>
              </a:rPr>
              <a:t>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Optr"/>
              </a:rPr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LiCoO</a:t>
            </a:r>
            <a:r>
              <a:rPr lang="en-US" sz="1600" baseline="-250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2</a:t>
            </a:r>
            <a:r>
              <a:rPr lang="en-US" sz="1600" dirty="0">
                <a:effectLst/>
                <a:latin typeface="Calibri" panose="020F0502020204030204" pitchFamily="34" charset="0"/>
                <a:ea typeface="CenturyStd-Light"/>
                <a:cs typeface="CenturyStd-Light"/>
              </a:rPr>
              <a:t>(s)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8200" y="1999080"/>
              <a:ext cx="6990480" cy="4204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120" y="1987920"/>
                <a:ext cx="7005960" cy="422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8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Rechargeable Batteries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644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required for a battery to be rechargeable?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7000" y="1381680"/>
              <a:ext cx="7482240" cy="5248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040" y="1368360"/>
                <a:ext cx="7506360" cy="52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9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700" y="180975"/>
            <a:ext cx="32766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207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/>
              <a:t>Examples: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67825"/>
            <a:ext cx="870687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 Ag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(</a:t>
            </a:r>
            <a:r>
              <a:rPr lang="en-US" sz="3200" dirty="0" err="1" smtClean="0"/>
              <a:t>aq</a:t>
            </a:r>
            <a:r>
              <a:rPr lang="en-US" sz="3200" dirty="0" smtClean="0"/>
              <a:t>) + Cu(s) </a:t>
            </a:r>
            <a:r>
              <a:rPr lang="en-US" sz="3200" dirty="0" smtClean="0">
                <a:sym typeface="Wingdings" panose="05000000000000000000" pitchFamily="2" charset="2"/>
              </a:rPr>
              <a:t>  2 Ag(s) + Cu</a:t>
            </a:r>
            <a:r>
              <a:rPr lang="en-US" sz="3200" baseline="30000" dirty="0" smtClean="0">
                <a:sym typeface="Wingdings" panose="05000000000000000000" pitchFamily="2" charset="2"/>
              </a:rPr>
              <a:t>2+</a:t>
            </a:r>
            <a:r>
              <a:rPr lang="en-US" sz="3200" dirty="0" smtClean="0">
                <a:sym typeface="Wingdings" panose="05000000000000000000" pitchFamily="2" charset="2"/>
              </a:rPr>
              <a:t>(</a:t>
            </a:r>
            <a:r>
              <a:rPr lang="en-US" sz="3200" dirty="0" err="1" smtClean="0">
                <a:sym typeface="Wingdings" panose="05000000000000000000" pitchFamily="2" charset="2"/>
              </a:rPr>
              <a:t>aq</a:t>
            </a:r>
            <a:r>
              <a:rPr lang="en-US" sz="3200" dirty="0" smtClean="0">
                <a:sym typeface="Wingdings" panose="05000000000000000000" pitchFamily="2" charset="2"/>
              </a:rPr>
              <a:t>)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 smtClean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US" sz="32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MnO</a:t>
            </a:r>
            <a:r>
              <a:rPr lang="en-US" sz="2400" baseline="-25000" dirty="0" smtClean="0">
                <a:sym typeface="Wingdings" panose="05000000000000000000" pitchFamily="2" charset="2"/>
              </a:rPr>
              <a:t>4</a:t>
            </a:r>
            <a:r>
              <a:rPr lang="en-US" sz="2400" baseline="30000" dirty="0" smtClean="0">
                <a:sym typeface="Wingdings" panose="05000000000000000000" pitchFamily="2" charset="2"/>
              </a:rPr>
              <a:t>-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+ 5 Fe</a:t>
            </a:r>
            <a:r>
              <a:rPr lang="en-US" sz="2400" baseline="30000" dirty="0" smtClean="0">
                <a:sym typeface="Wingdings" panose="05000000000000000000" pitchFamily="2" charset="2"/>
              </a:rPr>
              <a:t>2+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+ 8 H</a:t>
            </a:r>
            <a:r>
              <a:rPr lang="en-US" sz="2400" baseline="30000" dirty="0" smtClean="0">
                <a:sym typeface="Wingdings" panose="05000000000000000000" pitchFamily="2" charset="2"/>
              </a:rPr>
              <a:t>+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  Mn</a:t>
            </a:r>
            <a:r>
              <a:rPr lang="en-US" sz="2400" baseline="30000" dirty="0" smtClean="0">
                <a:sym typeface="Wingdings" panose="05000000000000000000" pitchFamily="2" charset="2"/>
              </a:rPr>
              <a:t>2+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+ 5 Fe</a:t>
            </a:r>
            <a:r>
              <a:rPr lang="en-US" sz="2400" baseline="30000" dirty="0" smtClean="0">
                <a:sym typeface="Wingdings" panose="05000000000000000000" pitchFamily="2" charset="2"/>
              </a:rPr>
              <a:t>3+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+ 4 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O(l)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96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6200"/>
            <a:ext cx="4874206" cy="66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97419"/>
            <a:ext cx="4343400" cy="393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3581400" cy="371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Frost Diagrams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247760" y="334800"/>
              <a:ext cx="7493040" cy="6109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3720" y="319320"/>
                <a:ext cx="7520760" cy="614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Frost Diagrams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2551837"/>
            <a:ext cx="746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https://www.google.com/</a:t>
            </a:r>
            <a:r>
              <a:rPr lang="en-US" dirty="0" err="1">
                <a:hlinkClick r:id="rId3"/>
              </a:rPr>
              <a:t>search?tbm</a:t>
            </a:r>
            <a:r>
              <a:rPr lang="en-US" dirty="0">
                <a:hlinkClick r:id="rId3"/>
              </a:rPr>
              <a:t>=</a:t>
            </a:r>
            <a:r>
              <a:rPr lang="en-US" dirty="0" err="1">
                <a:hlinkClick r:id="rId3"/>
              </a:rPr>
              <a:t>isch&amp;sa</a:t>
            </a:r>
            <a:r>
              <a:rPr lang="en-US" dirty="0">
                <a:hlinkClick r:id="rId3"/>
              </a:rPr>
              <a:t>=1&amp;ei=pQkLWuS-G4_mjwSqmrSYAw&amp;q=</a:t>
            </a:r>
            <a:r>
              <a:rPr lang="en-US" dirty="0" err="1">
                <a:hlinkClick r:id="rId3"/>
              </a:rPr>
              <a:t>frost+diagrams&amp;oq</a:t>
            </a:r>
            <a:r>
              <a:rPr lang="en-US" dirty="0">
                <a:hlinkClick r:id="rId3"/>
              </a:rPr>
              <a:t>=</a:t>
            </a:r>
            <a:r>
              <a:rPr lang="en-US" dirty="0" err="1">
                <a:hlinkClick r:id="rId3"/>
              </a:rPr>
              <a:t>frost+diagrams&amp;gs_l</a:t>
            </a:r>
            <a:r>
              <a:rPr lang="en-US" dirty="0">
                <a:hlinkClick r:id="rId3"/>
              </a:rPr>
              <a:t>=psy-ab.12...0.0.0.88417.0.0.0.0.0.0.0.0..0.0....0...1..64.psy-ab..0.0.0....</a:t>
            </a:r>
            <a:r>
              <a:rPr lang="en-US" dirty="0" smtClean="0">
                <a:hlinkClick r:id="rId3"/>
              </a:rPr>
              <a:t>0.XkbBm7LjXjo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en.wikipedia.org/wiki/Frost_diagram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322000" y="3187800"/>
              <a:ext cx="360" cy="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2640" y="3178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7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32" y="457200"/>
            <a:ext cx="494910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09600"/>
            <a:ext cx="377242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078" y="914400"/>
            <a:ext cx="618455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967040" y="245160"/>
              <a:ext cx="6948360" cy="4503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8040" y="231480"/>
                <a:ext cx="6961320" cy="452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23456"/>
            <a:ext cx="5451685" cy="548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Pourbaix</a:t>
            </a:r>
            <a:r>
              <a:rPr lang="en-US" dirty="0" smtClean="0"/>
              <a:t> Diagrams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91840" y="376920"/>
              <a:ext cx="8244360" cy="5884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640" y="365760"/>
                <a:ext cx="8266680" cy="590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Pourbaix</a:t>
            </a:r>
            <a:r>
              <a:rPr lang="en-US" dirty="0" smtClean="0"/>
              <a:t> Diagrams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1600200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en.wikipedia.org/wiki/Pourbaix_diagram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www.google.com/search?q=pourbaix+diagrams&amp;source=lnms&amp;tbm=isch&amp;sa=X&amp;ved=0ahUKEwjxgsehr77XAhUK_IMKHfIODggQ_AUICigB&amp;biw=1332&amp;bih=829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7200"/>
            <a:ext cx="488212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15040" y="564120"/>
              <a:ext cx="5852160" cy="6031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640" y="557640"/>
                <a:ext cx="5870160" cy="6051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67173"/>
            <a:ext cx="5638800" cy="62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168360" y="751320"/>
              <a:ext cx="2554560" cy="4532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6120" y="746280"/>
                <a:ext cx="2580840" cy="454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762000"/>
          </a:xfrm>
        </p:spPr>
        <p:txBody>
          <a:bodyPr/>
          <a:lstStyle/>
          <a:p>
            <a:r>
              <a:rPr lang="en-US" dirty="0" smtClean="0"/>
              <a:t>Electrochemical Cells: Batteries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43977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81600" y="1905000"/>
            <a:ext cx="10369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Cathode: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08440" y="943560"/>
              <a:ext cx="5092200" cy="4813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8720" y="937080"/>
                <a:ext cx="5114520" cy="483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0975"/>
            <a:ext cx="32766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6400" y="304800"/>
            <a:ext cx="3560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Reduction potential: measure of how much the reactant wants to gain electrons to form product.</a:t>
            </a:r>
          </a:p>
          <a:p>
            <a:endParaRPr lang="en-US" sz="2000" dirty="0"/>
          </a:p>
          <a:p>
            <a:r>
              <a:rPr lang="en-US" sz="2000" dirty="0" smtClean="0"/>
              <a:t>Rank oxidizing and reducing agents.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63560" y="3488400"/>
              <a:ext cx="8099640" cy="1613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9520" y="3471840"/>
                <a:ext cx="8119080" cy="164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8543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7604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Reduction Potentials and Cell Potentials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167825"/>
            <a:ext cx="842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</a:t>
            </a:r>
            <a:r>
              <a:rPr lang="en-US" sz="3200" baseline="30000" dirty="0" err="1" smtClean="0"/>
              <a:t>o</a:t>
            </a:r>
            <a:r>
              <a:rPr lang="en-US" sz="3200" baseline="-25000" dirty="0" err="1" smtClean="0"/>
              <a:t>cell</a:t>
            </a:r>
            <a:r>
              <a:rPr lang="en-US" sz="3200" dirty="0" smtClean="0"/>
              <a:t> = </a:t>
            </a:r>
            <a:r>
              <a:rPr lang="en-US" sz="3200" dirty="0" err="1" smtClean="0"/>
              <a:t>E</a:t>
            </a:r>
            <a:r>
              <a:rPr lang="en-US" sz="3200" baseline="30000" dirty="0" err="1" smtClean="0"/>
              <a:t>o</a:t>
            </a:r>
            <a:r>
              <a:rPr lang="en-US" sz="3200" baseline="-25000" dirty="0" err="1" smtClean="0"/>
              <a:t>anode</a:t>
            </a:r>
            <a:r>
              <a:rPr lang="en-US" sz="3200" dirty="0" smtClean="0"/>
              <a:t> – </a:t>
            </a:r>
            <a:r>
              <a:rPr lang="en-US" sz="3200" dirty="0" err="1" smtClean="0"/>
              <a:t>E</a:t>
            </a:r>
            <a:r>
              <a:rPr lang="en-US" sz="3200" baseline="30000" dirty="0" err="1" smtClean="0"/>
              <a:t>o</a:t>
            </a:r>
            <a:r>
              <a:rPr lang="en-US" sz="3200" baseline="-25000" dirty="0" err="1" smtClean="0"/>
              <a:t>cathode</a:t>
            </a:r>
            <a:r>
              <a:rPr lang="en-US" sz="3200" dirty="0" smtClean="0"/>
              <a:t>               </a:t>
            </a:r>
            <a:r>
              <a:rPr lang="en-US" sz="2000" dirty="0" smtClean="0"/>
              <a:t>more positive = more favored</a:t>
            </a:r>
            <a:endParaRPr lang="en-US" sz="20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4419600"/>
            <a:ext cx="724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standard cell potential for a cell using:  Al </a:t>
            </a:r>
            <a:r>
              <a:rPr lang="en-US" dirty="0" smtClean="0">
                <a:sym typeface="Wingdings" panose="05000000000000000000" pitchFamily="2" charset="2"/>
              </a:rPr>
              <a:t> Al</a:t>
            </a:r>
            <a:r>
              <a:rPr lang="en-US" baseline="30000" dirty="0" smtClean="0">
                <a:sym typeface="Wingdings" panose="05000000000000000000" pitchFamily="2" charset="2"/>
              </a:rPr>
              <a:t>3+</a:t>
            </a:r>
            <a:r>
              <a:rPr lang="en-US" dirty="0" smtClean="0">
                <a:sym typeface="Wingdings" panose="05000000000000000000" pitchFamily="2" charset="2"/>
              </a:rPr>
              <a:t> and Hg</a:t>
            </a:r>
            <a:r>
              <a:rPr lang="en-US" baseline="30000" dirty="0" smtClean="0">
                <a:sym typeface="Wingdings" panose="05000000000000000000" pitchFamily="2" charset="2"/>
              </a:rPr>
              <a:t>2+</a:t>
            </a:r>
            <a:r>
              <a:rPr lang="en-US" dirty="0" smtClean="0">
                <a:sym typeface="Wingdings" panose="05000000000000000000" pitchFamily="2" charset="2"/>
              </a:rPr>
              <a:t>  Hg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625960" y="2369880"/>
              <a:ext cx="236880" cy="1409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20200" y="2357640"/>
                <a:ext cx="246240" cy="14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6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0605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ym typeface="Symbol" panose="05050102010706020507" pitchFamily="18" charset="2"/>
              </a:rPr>
              <a:t></a:t>
            </a:r>
            <a:r>
              <a:rPr lang="en-US" sz="3600" dirty="0" smtClean="0"/>
              <a:t>G</a:t>
            </a:r>
            <a:r>
              <a:rPr lang="en-US" sz="3600" baseline="30000" dirty="0" smtClean="0"/>
              <a:t>o</a:t>
            </a:r>
            <a:r>
              <a:rPr lang="en-US" sz="3600" dirty="0" smtClean="0"/>
              <a:t> = -</a:t>
            </a:r>
            <a:r>
              <a:rPr lang="en-US" sz="3600" dirty="0" err="1" smtClean="0"/>
              <a:t>nFE</a:t>
            </a:r>
            <a:r>
              <a:rPr lang="en-US" sz="3600" baseline="30000" dirty="0" err="1" smtClean="0"/>
              <a:t>o</a:t>
            </a:r>
            <a:r>
              <a:rPr lang="en-US" sz="3600" dirty="0" smtClean="0"/>
              <a:t>    F = 96485 J/</a:t>
            </a:r>
            <a:r>
              <a:rPr lang="en-US" sz="3600" dirty="0" err="1" smtClean="0"/>
              <a:t>mol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When is a cell reaction favored?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baseline="30000" dirty="0"/>
          </a:p>
          <a:p>
            <a:r>
              <a:rPr lang="en-US" sz="2800" dirty="0" smtClean="0"/>
              <a:t>What is </a:t>
            </a:r>
            <a:r>
              <a:rPr lang="en-US" sz="2800" dirty="0">
                <a:sym typeface="Symbol" panose="05050102010706020507" pitchFamily="18" charset="2"/>
              </a:rPr>
              <a:t></a:t>
            </a:r>
            <a:r>
              <a:rPr lang="en-US" sz="2800" dirty="0"/>
              <a:t>G</a:t>
            </a:r>
            <a:r>
              <a:rPr lang="en-US" sz="2800" baseline="30000" dirty="0"/>
              <a:t>o</a:t>
            </a:r>
            <a:r>
              <a:rPr lang="en-US" sz="2800" dirty="0" smtClean="0"/>
              <a:t> for a cell using Cu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Cu and Zn  Zn</a:t>
            </a:r>
            <a:r>
              <a:rPr lang="en-US" sz="2800" baseline="30000" dirty="0" smtClean="0">
                <a:sym typeface="Wingdings" panose="05000000000000000000" pitchFamily="2" charset="2"/>
              </a:rPr>
              <a:t>2+</a:t>
            </a:r>
            <a:endParaRPr lang="en-US" sz="280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3080" y="2368080"/>
              <a:ext cx="4909320" cy="277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760" y="2365200"/>
                <a:ext cx="4918320" cy="27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9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1295400"/>
            <a:ext cx="4876800" cy="415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8214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Predicting favored reactions from the table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953000" y="1371600"/>
            <a:ext cx="213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dirty="0"/>
              <a:t> = </a:t>
            </a:r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dirty="0"/>
              <a:t> </a:t>
            </a:r>
            <a:r>
              <a:rPr lang="en-US" baseline="-25000" dirty="0"/>
              <a:t>cathode</a:t>
            </a:r>
            <a:r>
              <a:rPr lang="en-US" dirty="0"/>
              <a:t> - </a:t>
            </a:r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baseline="30000" dirty="0"/>
              <a:t> </a:t>
            </a:r>
            <a:r>
              <a:rPr lang="en-US" baseline="-25000" dirty="0"/>
              <a:t>anode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4953000" y="2043637"/>
            <a:ext cx="393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dirty="0"/>
              <a:t> = </a:t>
            </a:r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dirty="0"/>
              <a:t> </a:t>
            </a:r>
            <a:r>
              <a:rPr lang="en-US" baseline="-25000" dirty="0" smtClean="0"/>
              <a:t>forward half reaction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E</a:t>
            </a:r>
            <a:r>
              <a:rPr lang="en-US" baseline="30000" dirty="0" err="1"/>
              <a:t>o</a:t>
            </a:r>
            <a:r>
              <a:rPr lang="en-US" baseline="30000" dirty="0"/>
              <a:t> </a:t>
            </a:r>
            <a:r>
              <a:rPr lang="en-US" baseline="-25000" dirty="0" smtClean="0"/>
              <a:t>reversed</a:t>
            </a:r>
            <a:r>
              <a:rPr lang="en-US" dirty="0" smtClean="0"/>
              <a:t> </a:t>
            </a:r>
            <a:r>
              <a:rPr lang="en-US" baseline="-25000" dirty="0" smtClean="0"/>
              <a:t>half reaction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2400"/>
            <a:ext cx="72993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If </a:t>
            </a:r>
            <a:r>
              <a:rPr lang="en-US" sz="3600" dirty="0" err="1" smtClean="0"/>
              <a:t>E</a:t>
            </a:r>
            <a:r>
              <a:rPr lang="en-US" sz="3600" baseline="30000" dirty="0" err="1" smtClean="0"/>
              <a:t>o</a:t>
            </a:r>
            <a:r>
              <a:rPr lang="en-US" sz="3600" dirty="0" smtClean="0"/>
              <a:t> relates to </a:t>
            </a:r>
            <a:r>
              <a:rPr lang="en-US" sz="3600" dirty="0">
                <a:sym typeface="Symbol" panose="05050102010706020507" pitchFamily="18" charset="2"/>
              </a:rPr>
              <a:t></a:t>
            </a:r>
            <a:r>
              <a:rPr lang="en-US" sz="3600" dirty="0" smtClean="0"/>
              <a:t>G</a:t>
            </a:r>
            <a:r>
              <a:rPr lang="en-US" sz="3600" baseline="30000" dirty="0" smtClean="0"/>
              <a:t>o</a:t>
            </a:r>
            <a:r>
              <a:rPr lang="en-US" sz="3600" dirty="0" smtClean="0"/>
              <a:t>, it must relate to K.</a:t>
            </a:r>
          </a:p>
          <a:p>
            <a:endParaRPr lang="en-US" sz="3600" dirty="0"/>
          </a:p>
          <a:p>
            <a:r>
              <a:rPr lang="en-US" sz="3600" dirty="0" smtClean="0">
                <a:sym typeface="Symbol" panose="05050102010706020507" pitchFamily="18" charset="2"/>
              </a:rPr>
              <a:t></a:t>
            </a:r>
            <a:r>
              <a:rPr lang="en-US" sz="3600" dirty="0" smtClean="0"/>
              <a:t>G</a:t>
            </a:r>
            <a:r>
              <a:rPr lang="en-US" sz="3600" baseline="30000" dirty="0" smtClean="0"/>
              <a:t>o</a:t>
            </a:r>
            <a:r>
              <a:rPr lang="en-US" sz="3600" dirty="0" smtClean="0"/>
              <a:t> = -RT </a:t>
            </a:r>
            <a:r>
              <a:rPr lang="en-US" sz="3600" dirty="0" err="1" smtClean="0"/>
              <a:t>lnK</a:t>
            </a:r>
            <a:endParaRPr lang="en-US" sz="3600" dirty="0" smtClean="0"/>
          </a:p>
          <a:p>
            <a:r>
              <a:rPr lang="en-US" sz="3600" dirty="0">
                <a:sym typeface="Symbol" panose="05050102010706020507" pitchFamily="18" charset="2"/>
              </a:rPr>
              <a:t></a:t>
            </a:r>
            <a:r>
              <a:rPr lang="en-US" sz="3600" dirty="0"/>
              <a:t>G</a:t>
            </a:r>
            <a:r>
              <a:rPr lang="en-US" sz="3600" baseline="30000" dirty="0"/>
              <a:t>o</a:t>
            </a:r>
            <a:r>
              <a:rPr lang="en-US" sz="3600" dirty="0"/>
              <a:t> = -</a:t>
            </a:r>
            <a:r>
              <a:rPr lang="en-US" sz="3600" dirty="0" err="1"/>
              <a:t>nFE</a:t>
            </a:r>
            <a:r>
              <a:rPr lang="en-US" sz="3600" baseline="30000" dirty="0" err="1"/>
              <a:t>o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2895600"/>
            <a:ext cx="38004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At 298 K, RT/F = 0.0257 V, so: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8080" y="1176120"/>
              <a:ext cx="8242920" cy="5051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520" y="1161720"/>
                <a:ext cx="8268480" cy="50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2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750</Words>
  <Application>Microsoft Office PowerPoint</Application>
  <PresentationFormat>On-screen Show (4:3)</PresentationFormat>
  <Paragraphs>177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Oxidation-Reduction Chemistry</vt:lpstr>
      <vt:lpstr>PowerPoint Presentation</vt:lpstr>
      <vt:lpstr>PowerPoint Presentation</vt:lpstr>
      <vt:lpstr>Electrochemical Cells: Batteries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Batteries</vt:lpstr>
      <vt:lpstr>Alkaline Battery</vt:lpstr>
      <vt:lpstr>Watch Battery</vt:lpstr>
      <vt:lpstr>Lead Acid Battery</vt:lpstr>
      <vt:lpstr>Rechargeable Batteries</vt:lpstr>
      <vt:lpstr>Rechargeable Batteries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Oxidation-Reduction Chemistry</dc:title>
  <dc:creator>BV Tablet</dc:creator>
  <cp:lastModifiedBy>Bill</cp:lastModifiedBy>
  <cp:revision>25</cp:revision>
  <cp:lastPrinted>2013-10-30T11:19:32Z</cp:lastPrinted>
  <dcterms:created xsi:type="dcterms:W3CDTF">2012-10-05T15:38:02Z</dcterms:created>
  <dcterms:modified xsi:type="dcterms:W3CDTF">2017-11-16T17:18:25Z</dcterms:modified>
</cp:coreProperties>
</file>