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8" r:id="rId3"/>
    <p:sldId id="274" r:id="rId4"/>
    <p:sldId id="276" r:id="rId5"/>
    <p:sldId id="277" r:id="rId6"/>
    <p:sldId id="271" r:id="rId7"/>
    <p:sldId id="272" r:id="rId8"/>
    <p:sldId id="273" r:id="rId9"/>
    <p:sldId id="320" r:id="rId10"/>
    <p:sldId id="321" r:id="rId11"/>
    <p:sldId id="278" r:id="rId12"/>
    <p:sldId id="279" r:id="rId13"/>
    <p:sldId id="322" r:id="rId14"/>
    <p:sldId id="281" r:id="rId15"/>
    <p:sldId id="280" r:id="rId16"/>
    <p:sldId id="282" r:id="rId17"/>
    <p:sldId id="299" r:id="rId18"/>
    <p:sldId id="323" r:id="rId19"/>
    <p:sldId id="324" r:id="rId20"/>
    <p:sldId id="325" r:id="rId21"/>
    <p:sldId id="285" r:id="rId22"/>
    <p:sldId id="286" r:id="rId23"/>
    <p:sldId id="283" r:id="rId24"/>
    <p:sldId id="284" r:id="rId25"/>
    <p:sldId id="300" r:id="rId26"/>
    <p:sldId id="287" r:id="rId27"/>
    <p:sldId id="326" r:id="rId28"/>
    <p:sldId id="288" r:id="rId29"/>
    <p:sldId id="289" r:id="rId30"/>
    <p:sldId id="327" r:id="rId31"/>
    <p:sldId id="296" r:id="rId32"/>
    <p:sldId id="294" r:id="rId33"/>
    <p:sldId id="290" r:id="rId34"/>
    <p:sldId id="301" r:id="rId35"/>
    <p:sldId id="328" r:id="rId36"/>
    <p:sldId id="302" r:id="rId37"/>
    <p:sldId id="297" r:id="rId38"/>
    <p:sldId id="332" r:id="rId39"/>
    <p:sldId id="303" r:id="rId40"/>
    <p:sldId id="333" r:id="rId41"/>
    <p:sldId id="334" r:id="rId42"/>
    <p:sldId id="335" r:id="rId43"/>
    <p:sldId id="336" r:id="rId44"/>
    <p:sldId id="295" r:id="rId45"/>
    <p:sldId id="305" r:id="rId46"/>
    <p:sldId id="309" r:id="rId47"/>
    <p:sldId id="338" r:id="rId48"/>
    <p:sldId id="337" r:id="rId49"/>
    <p:sldId id="316" r:id="rId50"/>
    <p:sldId id="310" r:id="rId51"/>
    <p:sldId id="312" r:id="rId52"/>
    <p:sldId id="318" r:id="rId53"/>
    <p:sldId id="319" r:id="rId54"/>
    <p:sldId id="313" r:id="rId55"/>
    <p:sldId id="330" r:id="rId56"/>
    <p:sldId id="331" r:id="rId57"/>
    <p:sldId id="317" r:id="rId58"/>
    <p:sldId id="339" r:id="rId59"/>
    <p:sldId id="329" r:id="rId60"/>
    <p:sldId id="340" r:id="rId61"/>
  </p:sldIdLst>
  <p:sldSz cx="10160000" cy="7620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762" y="66"/>
      </p:cViewPr>
      <p:guideLst>
        <p:guide orient="horz" pos="24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6CB9F5-466B-4AFB-94A7-85953B60DC55}" type="datetimeFigureOut">
              <a:rPr lang="en-US"/>
              <a:pPr>
                <a:defRPr/>
              </a:pPr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D6A6C8-DD52-47F8-842B-66219AF59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7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38:26.305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33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6:38:41.472"/>
    </inkml:context>
  </inkml:definitions>
  <inkml:trace contextRef="#ctx0" brushRef="#br0">20061 3391 9030,'-8'7'5289,"-1"19"0,8 23-774,-9 6-2709,6 26-1290,-5 5 387,4 8-645,-3 4 129,3-3 0,0-7-129,1-15-258,4-18 129,0-29-129,0-26-129,0-11 129,4-33-258,6-19 129,-3-11 0,2-7 129,-2-2-129,6 7 129,-4 12 0,0 11 0,1 19 0,0 17 129,-10 17 0,22 5 0,-13 15-129,0 10 129,2 1-258,1 3 129,0-7 0,1-6 0,2-10-129,1-11 0,6-9 129,0-18-129,3-7 258,1-7-129,-1 3 0,-2 1 0,-5 6 129,-3 13 0,-3 13-129,-7 13 129,-5 21-129,-1 14 129,-7 14-129,0 8 0,1 6 0,6 1 0,1-4-129,0-5 129,11-14-129,4-16 0,8-13 129,7-17-129,0-3 129,5-15 0,-3-8 0,1-11 0,-6-3 0,-3-2 129,-8-4-129,-8 7 0,-6 2-129,-4 7 129,-10 9-129,-5 12 129,-2 6 0,-1 17 0,2 14 0,1 5 0,8 5 129,5 4-129,4-2 0,8-9 0,11-2-258,2-13-129,13 3-1419,0-22-3354,10-9 129,-7-19-645,9-7-516</inkml:trace>
  <inkml:trace contextRef="#ctx0" brushRef="#br0" timeOffset="180.0103">20969 3311 10707,'16'22'5031,"-11"20"258,1 29 0,-6 8-4386,5 12-645,-5 5-129,0 3-774,0 6-516,-5-21-3741,5-5-258,3-28-387,10-12-387</inkml:trace>
  <inkml:trace contextRef="#ctx0" brushRef="#br0" timeOffset="333.0191">21104 3660 9030,'-62'-31'5160,"21"31"-387,3 18-645,1 7-4902,-6-2-3354,12 7-516,4-1-516,10 4-258</inkml:trace>
  <inkml:trace contextRef="#ctx0" brushRef="#br0" timeOffset="933.0534">21285 3991 8127,'-11'-34'5031,"-7"23"-258,-4-3-258,0 9-3999,-3-4 0,2 9-387,0 6 0,6 9-129,3 5 0,6 5 129,7 1-129,1-3 129,9 1 0,1 0 129,3-8 0,0-1 0,-2-11-258,0-3 129,-11-1-129,17-2 129,-17 2-129,13-18 129,-13 18-129,16-18 129,-16 18-129,19-16 129,-7 10 0,3 4-129,1 0 129,4 2 0,4 0 0,3 0-129,2-3 129,5-3 0,2-10 129,2-7-129,2-15 0,0-11 0,-3-6-129,-2-11 0,-10-6 129,-2-5-258,-8 4 129,-10 9 129,-5 9-129,-4 14 258,-12 14-129,-7 22 258,1 14-387,-1 27 129,0 16 0,8 18-258,2 15 129,9 5-129,4 3 258,12-4-516,8-8 258,6-9-258,8-7-516,-3-31-3225,11-10-774,-2-24-387,3-7-258</inkml:trace>
  <inkml:trace contextRef="#ctx0" brushRef="#br0" timeOffset="1294.0737">22448 3554 8643,'16'7'5547,"-33"20"-516,-10-16-258,-2-1-3096,-5 5-2580,-14-10-3612,12 3-258,-4-6-387,14 4-258</inkml:trace>
  <inkml:trace contextRef="#ctx0" brushRef="#br0" timeOffset="1436.0818">22322 3804 9804,'42'53'5289,"-37"-39"-387,0 1-129,-19-13-3999,0-2-774,-4 0-3999,-10-15-645,-3 6-387,3-2-774</inkml:trace>
  <inkml:trace contextRef="#ctx0" brushRef="#br0" timeOffset="1952.1117">22957 3216 11094,'0'31'6063,"-4"-2"-1032,1 20 129,-9 10-4386,4 5-129,-7 4-129,3 11-387,-2-10 129,4-8-387,2-2 129,8-10 129,5-9-129,11-10 129,10-15-129,9-5 0,8-5 0,2-5 0,6-5 0,-6-8-129,0-6 129,-11-4 0,-7 1 0,-9-2 0,-9-3-129,-9 4 0,-4 9 129,-9 5 0,-6 6 0,1 8-129,-1 15 129,2 6 0,5 12 129,5 3 0,7 5-129,2-2 0,13 1-258,2-11-387,13 2-1161,-3-25-3354,5 0 129,-3-15-645,6-8-516</inkml:trace>
  <inkml:trace contextRef="#ctx0" brushRef="#br0" timeOffset="2345.1341">23487 3728 9546,'-3'100'5160,"-1"-50"-258,4 3-387,0-11-4257,0-4 129,0-13-387,7-10-129,-7-15-129,19-3 0,-1-12 129,-4-5 129,5-5 0,-2-1 0,1 1 129,-3 6 0,-2 12 0,-4 5 129,-9 2 0,14 17 0,-10-1 0,-2 12 129,1-10-129,2-1 0,-5-17 129,12 16-258,-12-16 129,20-9 0,-7-12-129,0-8 0,0-1-258,-1-4 129,0 0-258,-6-2-258,4 12-1032,-10-8-3354,0 19-129,0-3-387,0 16-387</inkml:trace>
  <inkml:trace contextRef="#ctx0" brushRef="#br0" timeOffset="2533.1447">23961 3844 10191,'4'78'5160,"-4"-44"-903,0-11-2838,5-1-5805,-5-22-387,0 0-645,17 9-129</inkml:trace>
  <inkml:trace contextRef="#ctx0" brushRef="#br0" timeOffset="2788.1595">24204 3856 8901,'0'12'5289,"0"-12"-258,-19 9-516,10 3-3870,-3-12-258,-2 0-129,4 3-129,10-3 0,-11 21-129,11-2 0,0 1 0,5 4 0,1 5 0,-2 3 0,0 3-129,-4-11-387,1 3-3096,-1-27-903,-11 11-516,-3-16-516</inkml:trace>
  <inkml:trace contextRef="#ctx0" brushRef="#br0" timeOffset="2938.1681">23844 3588 9804,'-12'24'4386,"12"-8"-4128,0-16-258,10-13-4902,-2-6-516</inkml:trace>
  <inkml:trace contextRef="#ctx0" brushRef="#br0" timeOffset="4004.229">25053 3922 10320,'20'-29'5547,"-20"0"-516,0 1 0,-11 1-4515,-2-2-129,-6 0 0,-3 10-387,-4 12 129,0 7-129,-1 16 129,5 8-258,4 8 129,7 6 0,5 2 0,6-2 0,4-5 0,9-13-129,6-7 129,7-11-129,-3-6 129,1-12 0,0-10-129,-3 2 129,-7 2-129,-1 5 258,-7 3 0,-6 14 0,0 9-129,-1 12 258,-4 11-258,1 1 0,1 5-258,0-9-645,9 6-3999,3-18 0,7-5-645,6-12-516</inkml:trace>
  <inkml:trace contextRef="#ctx0" brushRef="#br0" timeOffset="4272.2442">25448 3673 11094,'1'54'5547,"-11"-27"-258,-2 7-387,-10-9-4515,2 2 0,-7-4-258,5-2 0,-2 1-129,9-6 258,5 1-129,10 1-129,2 2 0,13-2 0,6-3 0,5-1-258,4-2-258,-6-11-516,12 6-4128,-12-7 129,-1-11-387,-8-10-645</inkml:trace>
  <inkml:trace contextRef="#ctx0" brushRef="#br0" timeOffset="4450.2545">25628 3873 9288,'21'75'5418,"-18"-48"-516,6-1-387,-6-5-5547,-3-21-3225,0 0-516,0 0-645,14 2-129</inkml:trace>
  <inkml:trace contextRef="#ctx0" brushRef="#br0" timeOffset="4912.281">25933 3889 9159,'4'18'5289,"-9"-5"-129,-7-12-516,12-1-3999,-17 11-258,5-4 0,1 9-258,2 1 0,5 3-129,4 3 0,6-1 0,11 0 0,6-5 0,4-12 0,5-5 0,0-2 0,1-24 129,-1-14-129,-7-12 129,-3-14-129,-8-12 129,-5-1-258,-6-18 387,-3-1-258,-11 5 129,-1 12-129,-4 10 258,1 18-129,-2 15 0,2 23 258,-1 27-129,5 28-129,3 21 129,3 18 0,4 16-129,1 11 258,8 7-258,2-3-258,5-12 0,-1-11-387,12-3-2709,-12-41-1935,1-18-129,-15-25-774,12-26 0</inkml:trace>
  <inkml:trace contextRef="#ctx0" brushRef="#br0" timeOffset="5025.2872">25848 3459 11997,'-63'-55'5676,"45"53"-903,18 2-4515,-10 0-4773,2-7-645,-1-20-1032</inkml:trace>
  <inkml:trace contextRef="#ctx0" brushRef="#br0" timeOffset="5840.3341">20117 4923 11094,'0'10'5676,"-5"14"-516,1 18-258,-14 5-4515,12 10 0,-8 3-129,1 5-129,0 5 0,4-5 129,-1-5-129,5-10 129,5-7 0,0-9 0,4-14 0,10-10 0,1-10-129,3 0 0,3-12-129,-1 1 0,2-4-129,-3 0-258,1 3-516,-11-11-4257,9 4-258,-8-2-387,7 2-645</inkml:trace>
  <inkml:trace contextRef="#ctx0" brushRef="#br0" timeOffset="6034.3452">20340 5334 10320,'-3'77'5418,"-1"-44"-387,4 4-129,0-1-5547,0-13-3999,0-23-258,8 4-645,3-9-387</inkml:trace>
  <inkml:trace contextRef="#ctx0" brushRef="#br0" timeOffset="6636.3796">20684 5339 7482,'22'-22'5289,"-22"22"-387,0-17-258,-6 10-3999,-7 7-129,-10 0-387,1 9-258,-2 6 0,2 5 0,3 7 0,5-2 0,7 3 0,7-1 129,2-3 0,8-6 0,4-7 0,4-2 129,-1-7-129,-1-2 129,0-6-129,-5-4 129,-11 10 0,13-19 129,-13 19 0,4-16 0,-4 16 258,0 0-129,-9 0 0,5 12 129,4-12 0,-13 27-129,3-10 0,5 7 129,-1-4-129,2 4 0,1-1-129,-2-2 129,3 2-258,-2 3 258,-1-1-258,-1-5 0,-3 1-129,-2-1 129,1-2-129,-5-2 0,2-3 0,-2-4-129,0 2-129,2-7 129,2-1-129,-2-3-258,13 0-774,-15-11-3870,15 11-258,0-35-516,6 12-258</inkml:trace>
  <inkml:trace contextRef="#ctx0" brushRef="#br0" timeOffset="7116.4069">20981 5322 6837,'11'0'5418,"-11"0"-516,-8 3 0,-3 12-3999,-12-6-258,3 9-387,-7-1 0,1 10-129,4 0-129,6 10 129,3-1-129,10-5 258,3 0-258,9-7 0,7-7 0,3-11 0,2-6-258,-1-14 258,-2-7-129,-1-7 0,-6-5 0,-2-2 0,-4 2 258,-4 5-258,-1 8 129,0 20 0,0 0 129,0 0-258,-6 24 129,6 12 0,0 3-258,5-1 0,8 8-1161,-13-14-3225,14-5-387,-5-7-258,4-13-129</inkml:trace>
  <inkml:trace contextRef="#ctx0" brushRef="#br0" timeOffset="7453.4263">21125 5320 5289,'12'60'5418,"-11"-28"-387,1 3-516,-2-9-3225,7 7-516,-7-17-387,0-1-387,0-15-129,0 0 0,0 0 0,8-1-129,0-14-129,-2-4 258,4 4 0,-1-3 129,0 4 0,-9 14 0,15-2 129,-7 9 0,-3 14 129,0 9 0,-1 3-129,2 0-129,-1 2 0,-2-15-903,7-4-3483,-10-16-387,12 9-258,-12-9-387</inkml:trace>
  <inkml:trace contextRef="#ctx0" brushRef="#br0" timeOffset="7929.4535">21471 5288 2709,'0'0'4902,"0"0"258,-10 4-645,-3 8-2709,4 16-903,-12-2 0,7 13-258,-2 0-258,5 5 0,2-5-129,9 2 0,0-5-129,7-11 129,4-14-129,7-9 0,4-15 129,1-17-129,-1-17 0,-1-9-129,-3-15 129,0-2 0,-8-6 0,0 4 129,-7 6-129,-3 12 129,0 8-129,-4 10 129,-5 14 0,9 25 129,-15-3 0,6 17-129,-1 16 0,5 9-129,1 7 129,1 11-258,3-2 0,4 4-129,5 0-129,4-8-258,6 2-387,-8-21-4128,13 2-129,-3-16-387,9-5-387</inkml:trace>
  <inkml:trace contextRef="#ctx0" brushRef="#br0" timeOffset="8221.4702">21832 5352 7482,'0'0'5289,"0"-12"-258,0 12-258,-19 0-4128,19 0-129,-28 0-129,15 0-258,3 0-129,10 0 0,-9 17 0,9-17-129,10 26 129,3-7 0,5 5 0,-3 3 0,4 2 0,-6 0 129,-4 1-258,-4-1 129,-5-4 0,-10-6 0,-4-7-129,-8-9-516,4 0-2709,-6-10-1290,2-8-516,4-12-129</inkml:trace>
  <inkml:trace contextRef="#ctx0" brushRef="#br0" timeOffset="8437.4826">22254 5224 8256,'-31'26'5160,"7"-17"-516,-2 1-1548,-3-10-7353,0 0-645,7-2 129,6-4-774</inkml:trace>
  <inkml:trace contextRef="#ctx0" brushRef="#br0" timeOffset="8597.4918">22189 5444 7482,'-14'45'5289,"-3"-28"-645,-2-11-387,-7-10-5418,1-7-2838,2-2-645,1-4-516,4-3-129</inkml:trace>
  <inkml:trace contextRef="#ctx0" brushRef="#br0" timeOffset="9196.526">22719 4915 10062,'-7'92'5418,"-6"-39"-387,1 16-129,-7-4-4257,10 2-258,-9-9 258,8-6-387,-3-14 0,8-7 129,5-13-258,0-18 0,23 15 129,-4-15-258,7-6 129,5-5-129,2-1 0,2-3 0,1 1 129,-4-4-258,-5-2 129,-6 3 0,-6 0 0,-8-1-129,-5 2 0,-2 16 0,-12-20 129,-4 18 0,0 2-129,-2 5 258,3 10-129,1 6 0,8 5 0,2 4 129,4 2-129,5 3-129,9-5 0,4-3-258,6-5-129,-1-21-645,13-1-3999,-12-6 129,4-7-645,-6-15-387</inkml:trace>
  <inkml:trace contextRef="#ctx0" brushRef="#br0" timeOffset="9608.5496">23176 5264 8385,'4'65'5160,"-4"-30"0,0-2-516,-6-3-3999,6 3 0,-2-5-516,2-8 0,2-8-129,-2-12-258,21 4 258,-8-4-258,3-13 129,0-6 0,0 2 129,-2-1 0,-3 2 0,0 7 129,-11 9 0,14-4-129,-14 4 0,7 19 258,-7-19-129,6 21 129,-6-21-129,6 20 129,-6-20-129,0 0 0,16-26 129,-9 1-258,-3-4 0,0-2 0,-2-2 0,2-4-387,-3 11 0,-1-2-645,0 28-1548,0-21-2064,0 21-774,0 0 0,0 0-129</inkml:trace>
  <inkml:trace contextRef="#ctx0" brushRef="#br0" timeOffset="9814.5614">23528 5363 7353,'0'68'5160,"0"-38"-129,4 0-516,-3-9-4386,-1-21-1677,0 0-2838,0 0-387,0-12-645,0-12 258</inkml:trace>
  <inkml:trace contextRef="#ctx0" brushRef="#br0" timeOffset="10212.5841">23873 5300 5934,'13'4'5418,"-13"-4"-516,1 12-387,-1-12-3612,-10 9-258,10-9-387,-21 7-129,21-7 129,-14 13-258,14-13 129,0 18 0,6-5 0,2 3-129,3 4 129,-2 0 0,-2 4-129,-3 1 0,-4 1 129,-10-5 0,-8-2-129,-2-7 0,-5-9-258,6 10-1161,-10-15-3225,7-12-387,4-6-129,8 0-516</inkml:trace>
  <inkml:trace contextRef="#ctx0" brushRef="#br0" timeOffset="11020.6303">24694 5002 8901,'15'-7'5289,"-6"14"-129,-8 15-387,6 10-3870,-7 4-258,-2 12-387,-4 1 0,-3 7-258,-3 3 129,3 0-258,-2-10 258,6-6-129,-3-7 0,4-11 0,0-10-129,4-15 129,0 0 0,4-20-129,5-3 129,3-5 0,4 0 129,6 2-129,0 4 129,5 7 0,-3 15-129,4 6 258,-4 12-258,-3 10 129,-6 6 0,-6 0 0,-9 2-129,-1-1 0,-13-11 0,-8-9-129,-5-6 0,-1-9 129,-1-3-258,-2-14-387,12 6-1677,-3-21-2580,8 7-516,6 0-129,8 1-516</inkml:trace>
  <inkml:trace contextRef="#ctx0" brushRef="#br0" timeOffset="11428.6537">25114 5349 6966,'18'-32'5547,"-18"32"-516,-8-12-129,8 12-3870,-24 2-129,6 7-387,1 4-258,1 11-129,3 3-129,4 5 0,2-6 0,5-3 0,2 0 0,3-7 0,-3-16-129,18 1 129,-18-1-258,19-20 258,-9 1-129,-1 1 0,1-2 129,-2 4 0,-8 16 0,14-17 129,-14 17 0,15 0-129,-8 11 0,-1 4 129,1 5-258,0 0 0,1 5-774,-8-12-3612,0-13-387,6 11-387,-6-11-387</inkml:trace>
  <inkml:trace contextRef="#ctx0" brushRef="#br0" timeOffset="12104.6924">25504 5115 7224,'14'0'5160,"-4"22"-129,-10-22-258,-5 37-4128,-9-26 0,0 2-387,-6-3-129,0 5-129,5-3 0,2-2 0,7 8 0,5-1 129,2 2-129,12 4 258,1 0-258,3 1 0,-1 5 0,-1-3 129,-5-3-129,-2-2 0,-8-3 0,-2-7 0,-11-4-129,-6-7 129,-2-3 129,-3-7-258,1-1 258,5 3-129,1-6 258,7 9-129,10 5 0,0 0 0,10 2 0,11 10-129,2-10 129,6 4-129,3-1 0,5-5 0,0-9 0,-2-9-129,-1-8 129,0-4-129,-5 1 0,-7-11 0,-6 6 0,-3 5-129,-8 5 258,-5 7-129,0 17 129,-8-6-129,-3 12 129,-1 14 0,5 3 0,-1 6 0,7 3 129,1 5 0,6-4-258,7-4 0,11 5-1161,-6-15-3354,8-4-258,-2-14-387,-1-1-516</inkml:trace>
  <inkml:trace contextRef="#ctx0" brushRef="#br0" timeOffset="14396.8235">20384 5132 258,'0'0'4386,"10"0"258,-10 0-387,13 5-2451,-13-5-387,0 0-387,0 0-387,-9 11-387,9-11 129,-13 2-387,13-2 129,-16 0-129,16 0-129,-13-14-1419,13 14-2580,-4-16-258,4 16-516</inkml:trace>
  <inkml:trace contextRef="#ctx1" brushRef="#br0">8974 5504 0</inkml:trace>
  <inkml:trace contextRef="#ctx0" brushRef="#br0" timeOffset="27888.5951">7088 6476 2967,'20'16'4386,"1"-7"-258,-21-9 0,0 0-4128,-17 0 0,-3 0 0,-2 0 129,-9 1 129,-2 4 0,-7-1 258,1 1-129,-12-1 0,-1 9 0,-11-10 258,-5 5-129,-9-8-129,-3 4 0,-11-4 0,-2 2 0,-13-4 0,-2-1 0,-3 3-129,-5 0 129,-4 3-129,-2 6 0,-2-2-129,-1 5 129,-2 0-258,6-1 258,-3-5 0,5 6-129,-5-10 129,0-2 0,-1 0 0,5-2 0,-4-5 0,5 3 0,0-1-129,2 0 0,-1 5 0,8 0 0,7 3-129,3 3 258,7 1-258,8 2 129,7 2 0,11 0-129,9-2 129,3-2-129,9-1 0,-2-3-258,4 4-258,-3-7-258,11 13-1548,-11-9-2709,5 3-258,2 2-516,6 0 0</inkml:trace>
  <inkml:trace contextRef="#ctx0" brushRef="#br0" timeOffset="30024.7173">10612 6515 4257,'-52'-34'4902,"2"16"-258,-1 7-516,-9-1-3999,-23-4 387,-5 5 0,-16 1 0,0 10 129,-9-14 0,3 9 0,-6-3 129,7 6-258,-2-4-129,6 6-258,5 4 0,11-2-258,11 13-129,8-6-516,19 17-774,1-17-1677,23 10-1548,17-2-516,10-17-258</inkml:trace>
  <inkml:trace contextRef="#ctx0" brushRef="#br0" timeOffset="30536.7466">13869 6443 2580,'0'0'4773,"-17"-3"-258,-7 0-129,-13-3-4128,-18 2 258,-8 4-129,-12-3 258,-7 6 129,-15-1-129,1 9 129,-15-8-258,3 5 129,-5-8-129,1 2-129,-3-2-129,3-5-387,4 3-1806,0-13-2709,1-7-387,10 0-516,2-9 259</inkml:trace>
  <inkml:trace contextRef="#ctx0" brushRef="#br0" timeOffset="40113.294">10961 3491 2709,'0'0'4257,"0"-15"129,0 15-2322,3-24 258,-3 24-387,0-24-129,0 24-258,3-13-129,-3 13-129,0 0-258,0 0 0,0 0-387,0 0-129,0 0-258,6 12-258,-5 0 258,2 4-387,-2 1 258,0 1-258,2 4 258,2 6 129,-4 4-258,6 5 258,-2 2-129,0 5 258,2 2-129,0 1-129,-2 0 0,2-1 129,-4-3-129,3-8 0,0-1 0,-5-5-129,2-7 0,-1-4 0,-2-18 0,3 17 0,-3-17 0,0 0 129,0 0 0,0 0-129,0 0 129,0 0 0,0 0 0,0 0 0,7-15 129,-7 15-129,9-20 0,-4 5-129,1-1 129,-1-6 0,0-9 0,0 6-129,0-10 0,4 2 0,-1-4 129,1-5-129,1 6 129,1-4-129,2 4 258,1-1-258,-1 4 129,2-2-129,-2 6 0,1 2 258,-1 3-129,-1 8 129,-2-1-387,-1 2 388,-9 15-259,11-20 0,-11 20 0,0 0 0,0 0 0,12-7 0,-12 7-259,0 0-386,0 0-645,0 0-3999,0 0-258,-8-7-645,8 7 0</inkml:trace>
  <inkml:trace contextRef="#ctx0" brushRef="#br0" timeOffset="41088.3501">11669 3349 6708,'4'-17'5418,"-4"17"-516,0 0 0,2 17-3096,-10-8-516,-1 19-516,-9-3-258,-1 16 129,-4-1-258,1 12-258,-5 1 129,7 4-129,1 1 258,2 4-129,4-1 0,6-3 0,-1-2-129,8-8 129,0-5-129,0-9-129,8-7-258,-3-8-129,5 4-516,-10-23-2967,14 16-1161,-14-16-645,23 9 0</inkml:trace>
  <inkml:trace contextRef="#ctx0" brushRef="#br0" timeOffset="41442.3704">11814 3723 6837,'0'0'5547,"0"18"-387,-9-5-258,0 9-2451,-6-2-1935,-2 11 0,-2-5-258,3 5-129,-1-2-129,5 0 0,3 5-258,0-8-387,12 8-3483,-3-10-645,10 1-516,0-9-387</inkml:trace>
  <inkml:trace contextRef="#ctx0" brushRef="#br0" timeOffset="41832.3926">11944 3828 9288,'11'4'5418,"-8"15"-387,-4-7-129,1 16-4128,-9-4-129,1 7-258,-4 2 0,4 7-129,0-4 129,3 1-129,5-6-129,8-7 0,7-4-129,8-7 129,5-10 0,4-3-129,3-11-129,-3-12 129,-3-1 0,-7-9 0,-5 0 0,-10-5-129,-7 5 0,-15 0 0,-11 6-258,-7 3-516,4 18-3870,-15-3-258,4 9-387,0 0-516</inkml:trace>
  <inkml:trace contextRef="#ctx0" brushRef="#br0" timeOffset="42537.433">11856 3794 5934,'0'0'5160,"-5"17"-258,-9-8-387,1 18-3483,-11-10 0,7 11-258,-8 0-129,6 7 129,-2-3-387,11 5 129,-2-2-129,12 1-258,0-8 258,8-2-258,4-6 0,4-2-129,3-5-129,-1-9-129,4-1-387,-9-12-903,7 1-3225,-11-6-258,2 3-387,-4-5-516</inkml:trace>
  <inkml:trace contextRef="#ctx0" brushRef="#br0" timeOffset="43365.4804">12342 3455 7353,'38'-4'5418,"-6"32"-645,-1 10 0,11 25-3870,-10 7-258,6 20 129,-10 8-387,-5 16-129,-9-5-129,-6-1-129,-8-10 0,-5-21-516,-4-14-3999,-17-29-129,2-18-645,-4-24-258</inkml:trace>
  <inkml:trace contextRef="#ctx0" brushRef="#br0" timeOffset="44925.5695">13136 3393 11223,'7'38'5676,"-12"-14"-1032,-17-15 516,2 3-5160,-16-9-129,-10-6-1032,-1 3-3612,-4-5-258,8-1-645,6 0-387</inkml:trace>
  <inkml:trace contextRef="#ctx0" brushRef="#br0" timeOffset="54089.0935">12834 4203 8385,'19'35'5031,"-8"-9"0,-3-6-645,5 9-3870,-12-5 129,8 6-258,-5-9 129,2 4-129,-1-9 0,3 1-129,-8-17 0,23 6-129,-4-6 0,1-8-258,4-1-258,-4-10-387,12 15-1806,-12-20-2193,1 9-258,-7-9-516,0-1-258</inkml:trace>
  <inkml:trace contextRef="#ctx0" brushRef="#br0" timeOffset="54245.1026">13084 4106 7611,'-18'23'5289,"18"18"-387,0 5-129,10 17-3612,-8-6-129,4 8-516,-2-2-645,-3-11-774,7-2-3741,-8-17-258,4-8-387,-4-12-258</inkml:trace>
  <inkml:trace contextRef="#ctx0" brushRef="#br0" timeOffset="55860.1949">12013 2377 2709,'115'-13'3741,"-42"13"516,2 17-387,6 15-2967,14 14-387,-1 7 258,12 11-258,-6 8 258,8 11-258,-7 4-129,3 2-258,-7 3 0,1-1 516,-9 3-516,-5 5 258,-3-7-129,-10 5 0,-6-1-129,-6 5 0,-9-2 0,-12 0-387,-12 0 258,-13-4 0,-13 1-129,-11-2 258,-18-8-129,-13-6 0,-13 0-129,-10 0 129,-12-8 0,-5 4 0,-9-1 0,-8-4-129,-1 0 129,-5-1 0,-3-9 0,-5-5-129,-2-8 258,-5-10-258,-3-14 258,-3-13-129,-1-11 0,-4-7 129,-3-16-129,-5-8 258,-5-8-258,-2-6 258,2-4-258,0-10 516,-2-6-387,-2-4 0,1-10 129,9-7-129,5-9 129,10-8-129,8-13 129,13-3 0,8-5 129,19 0-129,13-1 0,15 4 0,14-1-129,14 13 0,16 4 0,10 8 0,17 6 0,17 4-129,15 6 129,12 6-129,16 3 258,16 6-258,10 5 129,14 8-258,6 12 129,11 5 129,6 5-129,5 11 0,-5 11 0,-4 3 0,-6 6-258,-13 6-516,4 9-3612,-26 2-516,-13 9-387,-16-6-516</inkml:trace>
  <inkml:trace contextRef="#ctx0" brushRef="#br0" timeOffset="70664.0417">6554 8194 258,'116'0'1548,"-57"0"-258,-3 1-387,4 4-258,-4 3-258,2 0-129,-1-1 0,-1 5-129,4 0 0,3 1 0,1-3 258,0 3-258,5-1 258,-1-2-258,1 1 387,1-4-258,-1-1 387,-2-2-129,4-1-129,-5-3 129,3 0-129,2-2 129,1-2-129,0 1-129,2 1-129,-2-2 129,-2 1-258,1-2 0,0 2 0,-2-3 0,0 0-258,4-7 258,2 4 258,2-2-258,5 0 129,-1-2 0,0 6-129,6-2 129,-1 7 0,-4-1-129,3 0 0,2 3 129,0 0-129,1 3 0,3 1 0,-2 0 129,1 3 129,-2-2 0,7 4 129,-3-4 0,2 4 0,-2-8 0,3 11-129,-4-1 0,-2 3-516,0 6-516,-7 0-1419,0-2-2064,4 20-258</inkml:trace>
  <inkml:trace contextRef="#ctx0" brushRef="#br0" timeOffset="71432.0857">16316 8174 3483,'0'0'3870,"-11"-21"-3612,-11 8-129,-14-7 258,-15-4-258,-12-5 258,-6-1 129,-11-1-129,-6 8 129,-9 0-129,-4 8 129,-9 6-129,-2 9 0,-8 2-258,-1 13 0,-5 1 129,-1-1-129,-7-4 0,2-3 258,-7-5-258,3-3 129,-4-9 0,-1-5 0,-8-11-258,-3-4-258,2 2-903,-5-1-1806,-7-7-1419,8 12 129</inkml:trace>
  <inkml:trace contextRef="#ctx0" brushRef="#br0" timeOffset="77400.4271">18692 9422 3612,'28'-50'5676,"-12"26"-258,1 3-1032,-8-21-1935,17 21-258,-21-23-645,13 12-516,-16-12-258,4 0-258,-6 3 0,-9 11-129,-12 12-129,-3 13-129,-8 11-129,-5 18 0,-1 20 0,-2 18 0,0 8 0,8 3 0,7 6 0,11-6 0,6-4 0,8-8 0,10-15 0,15-9 0,4-11 0,11-14 129,3-12-258,3-15 0,5-10 129,-3-8 129,-3-9-129,-5-2 0,-8 3 0,-8 2 0,-7 15 0,-7 10 258,-10 14-387,0 0 129,-10 31 0,0 5-129,-1 10 129,3 1 0,5 1 0,3-1 0,10-7 0,8-5 0,9-21 0,6-14 0,3-10 0,-1-15 0,0-18 0,-9-9 0,-4-4 0,-11-10 0,-11 7 129,-5 6-129,-14 10-258,-8 4 0,-4 18-258,-3 5-387,8 21-1032,-7 5-3483,14 13-258,5 3-387,12 1-129</inkml:trace>
  <inkml:trace contextRef="#ctx0" brushRef="#br0" timeOffset="77784.4486">19302 9263 7224,'10'26'5676,"-9"6"-129,-1 10-516,0 3-4128,0 0-387,4 10-258,0-8 0,6-5-387,4-9 129,4-12-129,4-13 129,2-8 0,2-7 0,0-15-129,0-4 129,-5-3-129,-5-2 129,-3 4 129,-3 6-129,-4 5 129,-6 16 0,0 0-129,0 0 129,-6 9-129,3 14 129,3 5-258,3 3 258,5-2-258,6-2-129,1-10 0,9-4-516,-8-13-903,4-7-3483,-2-13-129,1-4-387,-4-10 0</inkml:trace>
  <inkml:trace contextRef="#ctx0" brushRef="#br0" timeOffset="78100.4671">19753 9328 6063,'10'76'5676,"-6"-31"-516,0 2-516,7 3-3741,-11-12-387,2-2-258,-2-11-258,2-11 129,-2-14-129,8-9 0,-1-13 0,4-5-129,1-3 129,1-1 0,1 0 0,0 7 129,-1 11-129,1 13 0,-1 3 0,-2 13 129,1 8 0,3 1-258,-5 3 258,3-5-258,3-8 0,-4-15-516,14 0-2838,-6-16-1419,1-21-387,1-10-387</inkml:trace>
  <inkml:trace contextRef="#ctx0" brushRef="#br0" timeOffset="78320.4797">20242 8739 4257,'12'0'5934,"-8"20"-645,-2 19-258,-1 22-2838,-1 4-1806,3 15 258,-3 9-516,0 4 0,0 6-258,0-8-258,9-4-387,-9-29-1935,11-6-2193,2-18-387,2-25-516</inkml:trace>
  <inkml:trace contextRef="#ctx0" brushRef="#br0" timeOffset="78493.4896">20407 9185 4644,'-6'-21'5418,"-20"16"-129,3 9-645,4 12-3612,-13-7-387,0 6-645,0 3-645,-5-8-645,14 13-1677,0-9-2064,9 5-258,6 3-129</inkml:trace>
  <inkml:trace contextRef="#ctx0" brushRef="#br0" timeOffset="78731.5031">20268 9521 258,'80'21'4515,"-43"-26"0,4-8-1548,0-4-774,-15-18-774,2 2-645,-13-3-516,-6 5 0,-5 2-258,-4 10 0,-9 7 129,-3 12-258,-4 7 129,2 9 0,0 7 129,4 4-129,0 2-129,6-1-258,4-2-774,1-11-1032,13-3-387,-4-12-774,9 0 0,-2-17 258</inkml:trace>
  <inkml:trace contextRef="#ctx0" brushRef="#br0" timeOffset="78936.5149">20617 9374 4257,'15'-5'3483,"7"12"-129,-22 10-258,9 18-516,-12-14-516,7 14-903,-5-12-129,2 5-129,0-15-129,11-9-258,2-14 0,5-9 0,3-12-387,5 1 129,2-7-645,-1-9 0,5 12-903,-12-13-2709,6 13-1161,-3 2-258,-2 1-387</inkml:trace>
  <inkml:trace contextRef="#ctx0" brushRef="#br0" timeOffset="79169.5282">21153 9166 5934,'0'66'5547,"0"-24"-258,0-1-645,0-6-3999,0 2-1290,0-7-3096,0-4-1032,0-26-516,0 10-387</inkml:trace>
  <inkml:trace contextRef="#ctx0" brushRef="#br0" timeOffset="79349.5385">21276 9020 3354,'17'0'4902,"-2"11"-387,-15-11-1032,0 0-4644,0 0-1419,0 0-903,0 0-387,5 17 903,-5-17 775</inkml:trace>
  <inkml:trace contextRef="#ctx0" brushRef="#br0" timeOffset="79587.5521">21276 9020 2322,'39'135'3741,"-34"-99"387,-3-7-1032,11 15-645,-12-19-774,12 10-387,-9-15-516,6 1-129,-10-21-129,18 9-129,-18-9 0,22-11 258,-16-9-129,4 1-129,-6-9 0,1 4-129,-5 1 0,-4 0 0,-7 1-129,-2 6 0,-6 3-258,1 2-129,3 8-516,-8-13-1290,10 12-2838,13 4-387,-10-2-516,10 2 646</inkml:trace>
  <inkml:trace contextRef="#ctx0" brushRef="#br0" timeOffset="79923.5714">21580 9092 3225,'7'59'5418,"-7"-27"-129,0 1-387,0-5-3354,1 4-903,-1-16 0,0-4-258,0-12-129,0 0-258,5-15 0,3-7 129,3-8 0,3-1-129,4 5 0,2 2 129,0 4 129,2 9-129,-6 11 258,7 12 0,-5 8-129,0 13 258,-4-3-129,0 6-129,-2-4-129,-5-1-258,5-6-1548,-12-25-3354,0 0-387,9-11-387,-8-15-387</inkml:trace>
  <inkml:trace contextRef="#ctx0" brushRef="#br0" timeOffset="81104.6389">22000 9046 8127,'24'-25'6063,"-9"20"-516,-15 5-129,25-7-4386,-25 7-129,0 0-516,0 0 0,0 0-258,-2 15 0,-9 1-129,-1 4-129,-2-1 129,5-2 129,4 3-129,4-3 0,1-5 0,7 4 0,6-2 129,0-8-129,1 4 129,-1 0-258,-13-10 258,9 19-258,-9-19-129,-8 11-387,-23-11-4515,12 1-258,-10 1-645,1-1-387</inkml:trace>
  <inkml:trace contextRef="#ctx0" brushRef="#br0" timeOffset="83215.7597">11667 10071 129,'0'-10'4257,"0"10"0,-18-13 0,4 6-4257,-9 2 129,-4 1 129,-5 4 0,-7 0 0,-5 0-129,-6 0 129,-3 3-129,-6-3 0,0 0 0,-6 0 129,1-2 258,-4 1-387,0 1 129,-3 1-129,2 10 129,-1 1-258,-3 7 0,1 2-129,3 0 0,3-2 129,-1 0 0,3-8 0,4-1 129,0-5-129,3-2 129,-2-2 0,-1 2-129,1 4 258,-2 2-258,2 4 0,0 5 129,3 2 0,2-1-129,2-3 129,3-1-129,2-8 0,0-3 0,-2-4 129,-1-6-258,-2-4 129,-2-3 0,-7-5 0,-8 0 129,-1 1 0,-3-1 0,-4 2-129,2 2 258,-5-1-258,2 1 129,3 4 0,3-1-129,5 7 129,-3 2 0,6 2 0,2 3-129,4 8 258,4 7 0,0 4 0,6 6 0,0 0 129,8 7-129,-5-7 258,6 2-129,-8-10 129,2 0-258,-6-6 258,1-1-258,-5-9 0,-1-1 0,-4-2-258,1-1 0,3 3-129,1-2-129,8 5-258,-4-8-1548,7 2-2709,10 2-387,0 0-387</inkml:trace>
  <inkml:trace contextRef="#ctx0" brushRef="#br0" timeOffset="91529.2352">23532 8484 9804,'-4'16'5676,"4"-16"-258,0 0-1677,0 0-3354,0-16 387,0 16-129,0 0 0,0-16 0,0 16-258,0 0 0,-13 23-129,10 10 0,-3 14 0,4 19 0,-3 9 0,2 12-129,-1 8 0,4 0 0,-1-4 0,1-5 0,0-12 0,0-19 0,0-10-129,0-14 129,0-14 0,0-17 0,9 11-129,-9-11 129,24-8-129,-2 1 0,0 2 129,8 2-258,1 3 0,6 4 258,0 5-258,0 7 0,-4 4 0,-2 0-258,-3 2-129,-11-18-1290,3 9-3741,-20-13-387,22 0-387,-19-17-387</inkml:trace>
  <inkml:trace contextRef="#ctx0" brushRef="#br0" timeOffset="91761.2484">24044 9191 9417,'13'29'6321,"-10"-8"-903,3 8 258,-7 5-4902,2 7 0,-1 2-387,6 0-129,-2 1-129,3-10-516,4-10-258,-11-24-3483,16-7-1419,-10-16-387,2-9-645</inkml:trace>
  <inkml:trace contextRef="#ctx0" brushRef="#br0" timeOffset="91898.2561">23987 9052 9159,'-13'-11'5676,"13"11"-258,6 27-516,9-7-5160,-4-11-4644,11-1-387,-2-8-387,3-6-645</inkml:trace>
  <inkml:trace contextRef="#ctx0" brushRef="#br0" timeOffset="92363.2827">24369 9393 7353,'0'15'5805,"0"-15"-258,15 1-387,5-2-3741,-8-22-645,11 6-129,-4-6-258,7 8-129,0 9 0,0 6 0,0 12 0,-6 19-258,-3 7 258,-5 14-258,-10 4 129,-2 4-129,-9 4 129,-9-2-258,-5-16 129,-1-7 0,-3-7 0,3-18 0,2-11 129,7-3 0,4-12 0,5-6 0,6-2 0,10 2 0,7 1-129,9 4 129,4 9-258,2 2-258,10 2-903,-13 0-3999,14-1-258,-9-15-387,4-2-645</inkml:trace>
  <inkml:trace contextRef="#ctx0" brushRef="#br0" timeOffset="92923.3149">25319 8466 10449,'15'-9'5805,"-7"-10"-129,-14 8-516,-9 9-4515,-14-5-129,-6 7-258,-6 0 0,-6 9-258,2 6 0,-3 7 129,7 5-129,5 3 0,7 8 129,7 3-129,4 9 0,8 3 0,2 5 129,7-1-129,-3 3 0,4 0 0,0 0-129,0-1 258,-1-1-129,1-2 0,-2-6-129,1 6 129,-3-6 129,3-4-258,0-3 258,1-2-129,0-9 129,2-3 0,10-6 0,2-3 0,8-2 129,3-6-129,2-6 129,1-2-129,0-1 0,-3-3-129,-1 0-258,-8-7-774,6-2-4515,-14-7 0,-2-1-645,-5-10-516</inkml:trace>
  <inkml:trace contextRef="#ctx0" brushRef="#br0" timeOffset="93572.352">25490 8785 10320,'16'-13'5805,"-16"13"0,0 0-387,-12 0-4644,-6 12-129,-12 3-258,-3 5-129,-7 12-129,1 10 129,-2 2-129,5 5 0,7 0-129,2 2 0,12 0 0,7 3 129,8-9-129,4-2-129,10-2 129,9-7-129,9-9 129,7-5-129,7-11 129,3-9 0,6-4-129,-3-15 129,-2-7 0,-1-6 0,-10 0 0,-7 0 129,-6 4-129,-10 5 0,-4 2 0,-8 7 0,-4 14 129,0 0-129,-13 13 0,0 8 0,2 8-129,-1 1 0,2 9 129,4 2 0,3-7 0,6-4-129,7-2 129,9-14 129,5-10 0,2-4 0,-2-13-129,2-6 129,-5-10 0,-5-3 0,-6-6 0,-10 3-129,-4 5-129,-14 1 0,-6 9-387,-8-9-774,1 24-4128,-6 0-387,7 5-387,-2 0-516</inkml:trace>
  <inkml:trace contextRef="#ctx0" brushRef="#br0" timeOffset="94092.3818">26172 8765 10836,'-2'39'5934,"-8"-5"-258,7 19-387,-3 5-4515,3 16-258,-3 5-129,3 5-258,0-2 0,3-10-129,0-3-129,6-11-516,9-9-903,-6-27-3741,10-11-516,-1-22-129,6-19-516</inkml:trace>
  <inkml:trace contextRef="#ctx0" brushRef="#br0" timeOffset="94285.3927">26507 8632 9288,'9'-25'6063,"-9"25"-387,-13 10-129,-15 8-4257,-5 2-903,-12-3-129,-4-3-258,0 3-258,-5-5-645,13 12-2709,-1-15-1677,11 6-387,12-2-387,13 6-516</inkml:trace>
  <inkml:trace contextRef="#ctx0" brushRef="#br0" timeOffset="94473.4034">26412 8963 9546,'7'12'6063,"-27"5"-387,-10-8-258,2 2-4644,-16-5-129,0 4-258,-1 2-516,-1-3-516,19 18-3096,-5-6-1677,13 3-258,11-1-516</inkml:trace>
  <inkml:trace contextRef="#ctx0" brushRef="#br0" timeOffset="94955.4311">26583 9228 10965,'-26'-3'5547,"13"19"-129,-5-12-1806,5 21-2967,-9 5 0,1 8-645,3 3 258,4 0-387,9 3 258,4-1-258,2-4 129,13-4-129,4-9 258,6-8 129,-1-11 0,0-4 0,-4-3-129,-2-11 129,-12-6-129,-5-4-129,-14-5 0,-6-1-258,-6 7-516,-9-16-1161,4 12-3354,0-1-258,8 8-516,6-1 0</inkml:trace>
  <inkml:trace contextRef="#ctx0" brushRef="#br0" timeOffset="95556.4654">26695 8509 3096,'17'-20'5160,"-5"9"-129,6-4-258,10 8-3096,-10-16-258,19 14-258,-6-7-129,10 16-129,-8-8 0,11 8-258,-10 8 0,6 17-129,-11 0-129,-3 10-129,-10 3 0,-6 6-258,-6 3 129,-4 6 0,-2-3-129,-10 1 0,-3 5 0,2 3 129,0 1-129,6 0 0,0 2 129,5-3-129,2 8 129,1-2-129,8-5 129,-1-1-258,2-6 258,-3 3-129,0-6 129,-6 0 0,-1-11 0,-6 1 0,-12-12 0,-4 1 129,-7-12-129,-6-7 129,-4-5-129,-1-4-129,-1-1-129,-1-1-516,13 1-4515,-11 3-258,11 17-774,-1 4-387</inkml:trace>
  <inkml:trace contextRef="#ctx0" brushRef="#br0" timeOffset="98800.6511">20667 8498 2193,'0'0'5031,"11"10"-258,13-10-129,1 0-2580,4-12-1677,9 2 258,2-13-129,10-2 129,0-11 0,11 1 0,0-14-129,12-2-129,4-7-129,5 1 0,5-2-129,2 5-129,4 2 258,2 7-258,0 3 0,0 9-129,4 5 129,-2 3 129,0 3-258,-4-3 129,-1-1-129,0 1 258,-1-6-258,-8-2 258,-1 2-258,-3 2 258,-3 1 0,0 10-129,-3 1 0,-4 4 0,-1 6 129,-3 6-129,-6-3 129,0 4-129,-7-4 129,-6 4 258,-3 0-387,-3 1 129,-4 4 0,-4 8 0,-4 4-129,-5 6 129,-4 10-129,-5 5 0,-3 1 129,-4 7-129,-2 0 0,-1 1 129,-1 1 0,-2 0-129,1-3 129,1-3 129,2 0-258,0 1 129,0 0-129,2-1 129,-1 3-129,-1-3 0,-1-1 0,1-1 129,-4-6-129,3-5 129,-4-5-129,1-7 0,-1-17 0,3 18 129,-3-18-129,0 0 0,9-8 129,-9 8-129,10-21 129,-3 7 0,-1-5-129,3 4 0,1 0 129,0 0 0,1 0-129,0-5 129,-2 3 0,3-7 0,-2 8-129,-1-1 129,-4-1-129,0 0 0,-2 2 0,-3 16 0,1-22 0,-1 22 0,0 0 0,0 0 0,0 0 0,0 0 129,0 0-129,0 9 129,0-9-129,-4 25 0,3-14 0,-2 4 0,-2 4 0,0 2 129,0 3-258,-4 5 258,1-4-129,1-2 0,-5 0 0,1 1 0,0-4 129,-1 0-129,3-6-129,9-14 129,-19 17 0,19-17 0,-13 4 129,13-4-129,-12-7 129,6-6 0,-2-6 0,2-9-129,-5-4 258,-3-4-258,2 3 129,-5 1 0,0 0 0,0 4-129,1 8 129,-3 8-129,5-3 129,-4 13-129,5 2 0,-1 0-129,1 0 0,2 0 0,-1 0-258,-3-16-516,15 16-3354,-20-18-1032,7 1-774,0-3-387</inkml:trace>
  <inkml:trace contextRef="#ctx0" brushRef="#br0" timeOffset="135263.7366">12210 11962 3225,'51'-2'5031,"-16"2"-387,-6-2 0,6-4-4257,5 6-129,-3 0 387,7 4 0,-3-4 0,6 9 0,-1-9 129,7 9-129,2-9-258,7 3 129,2-3-258,6 3 0,6 4-129,7-1 0,3 8 129,7-1-129,5 7 0,7 0-129,0 3 258,3-3-258,6-6 129,0 1-129,2-10 129,3 4 0,-3-9-129,3-2 129,-1-5-129,2 3 129,3-1 0,3 4-129,3-2 129,-2-1-129,-1 4 0,3 0 0,2 0 0,4 0-129,1-3 129,-3-5 0,-1-3 0,0 1 0,4-1 129,3 3-129,-2 1 0,-2-4 0,2 3 0,-2 3 0,5 5 0,0 0 0,-2 0 0,0-1 0,-5-1-129,4-4 258,2 2-129,2-1 129,-3-6-258,-1 4 129,0 2 0,2 1 0,4 3 0,-3 1 0,-7 0 0,-1 2-129,-3-2 129,0 0 129,-3 0 0,1-1-129,-8-1 129,-1-2 0,-2 0 0,0-5 129,0 7-129,3-1 0,-4-2-129,-1 4 129,2-2-129,-1 2 0,-1-2 129,5 3-129,-4-3 129,0 3-129,-4 0 129,1 0 0,-1 0 0,-2 0 0,-1 1 0,-5 3 0,-2-2-129,-7 1 129,-6-2-129,-13 0 0,-5 1-129,-12-2-387,-3 0-3999,-23 0-1032,-10 0-387,-10 0-516</inkml:trace>
  <inkml:trace contextRef="#ctx0" brushRef="#br0" timeOffset="135978.7775">24011 11609 6837,'5'128'5418,"-5"-48"-516,0 3-129,0-3-5031,-2 0-387,-14-18-3096,10-9-1290,2-16-258,4-24-258</inkml:trace>
  <inkml:trace contextRef="#ctx0" brushRef="#br0" timeOffset="136120.7857">24106 11892 6837,'2'-24'5934,"-7"15"-774,-9 11 0,-5 12-4773,-9-8-2580,-2 11-2322,1-2-903,2-3-387,4-1 259</inkml:trace>
  <inkml:trace contextRef="#ctx0" brushRef="#br0" timeOffset="136403.8019">24140 11932 7611,'0'70'5418,"-6"-30"-258,-3 1-387,0-7-4386,5 4-129,2-6-129,2-11-129,0-21 129,28 12 129,-6-19 0,6-9 0,-2-9 0,1-3 0,-5-7-258,-8 2 129,-9 9-645,-11-8-1419,-11 16-3096,-7 3-258,-4 10-387,-6 0-387</inkml:trace>
  <inkml:trace contextRef="#ctx0" brushRef="#br0" timeOffset="136696.8186">24552 11523 6837,'29'1'5676,"-16"33"-258,-2 15-258,-3 4-3999,6 30-258,-14-2-387,0 9-258,0 3-129,-11-11-387,2-3-645,-13-27-2967,12-12-1419,2-21-258,8-19-645</inkml:trace>
  <inkml:trace contextRef="#ctx0" brushRef="#br0" timeOffset="136865.8283">24760 11858 4386,'0'0'5805,"-22"11"-129,-4 9-774,-5 16-2193,-6-12-2451,-2-5-258,5 6-1161,-8-13-3741,15-9-258,8-3-387,19 0-258</inkml:trace>
  <inkml:trace contextRef="#ctx0" brushRef="#br0" timeOffset="137310.8533">24852 11631 2451,'41'-19'5676,"-27"20"-387,-9 18-129,-5 17-2709,-4-4-1032,3 11-645,-13-3-258,6 5-129,-5-3-258,3 0 258,1-7-387,5-8 129,3-8 0,1-1-129,0-18 0,17 16 0,-2-16 129,2 0-129,5 0 0,2-2 129,0 2 0,3 0-129,-4 0 129,3 0 0,-1 0-129,1 0 129,-7-11-129,-1-7 0,-4-4 129,-3-4-258,-7-1 258,-4 6-129,-4-4 0,-7 6 0,-2 12 0,0 7 0,0 14 129,4 11 0,6 12 0,3-2-258,2 5 0,11-3-387,13 4-645,-7-19-2193,13 5-1806,3-18-387,6-5-516</inkml:trace>
  <inkml:trace contextRef="#ctx0" brushRef="#br0" timeOffset="138167.9028">25744 11840 5160,'-5'100'5805,"-2"-51"-774,5-9-129,-2-2-3354,3-17-1161,0-9-516,1-12-129,0-13 129,8-10-129,3-9 129,3 4-258,0-5 258,1 6 129,3 4 129,-1 9 0,-1 14 258,-4 7-258,-1 15 0,-3 1 258,1 6-258,-5-1 258,3 3-258,-1-10 129,-1-5-258,-5-16 258,14 4 0,-5-12-258,2-8 129,2-4-258,2 0 258,1 0-258,0 0 258,2 7-258,-1 4 129,-1 9-129,1 0 129,0 7-129,-2 4 129,3-4 0,0-2 0,1-3 0,-5-2 129,1-10-129,0-10 129,-2-4-258,-5-4 129,1 1-258,-9 3 129,0 0 129,0 8-129,0 16 0,-18-6 0,6 10 129,-1 9 129,-2 5 0,5 15-129,0-4 129,8 4-129,2-5 129,2-1-129,10-7 0,4-5 129,8-8 0,2-12-129,4-10 0,3-15 129,0-8-258,-3-9 258,1-10-258,-5-4 129,-4-11-129,-2 3 129,-7-1 0,-5 1 0,-1 12 0,-2 10 129,-4 18 0,1 17 0,-2 18 0,0 25 129,0 21-258,-2 18 258,2 8-258,0 13 0,0-2 0,0-6-258,3-4-645,-3-26-2967,0-11-1290,5-24-258,-5-18-387</inkml:trace>
  <inkml:trace contextRef="#ctx0" brushRef="#br0" timeOffset="138321.9116">26548 11635 7998,'-12'-34'5418,"-4"31"-129,-7 13-645,-10-7-3870,-2-1-774,1 12-1677,-7-9-3225,1 2-387,10 1-258,6 0-387</inkml:trace>
  <inkml:trace contextRef="#ctx0" brushRef="#br0" timeOffset="138883.9437">26696 11801 7998,'9'-16'5160,"-15"8"-258,-3 14-1290,-9-6-2580,9 6-516,-9 4-258,9 6-258,-1-1 129,2 4-129,7 1 129,1 0-129,0-4 129,10-2-129,-10-14 0,18 5 129,-5-5-129,-13 0 0,18-23 0,-18 23 0,11-20 0,-11 20 0,0 0 0,10-8 129,-10 8 0,8 11 258,-8-11-129,15 14-129,-3-11 0,3-3 129,6-11-129,3-9 129,4-15-129,2-11-129,3-11 129,0-8-129,-5-10 129,-5-2-258,-5 4 258,-4 0-129,-8 19 0,-6 11 0,-1 14 129,1 29-129,-20-2 0,12 25 258,0 17-129,7 23 0,1 6-129,3 6 129,7 7-129,5-7-516,8-4-4515,-5-9 129,0-7-774,-3-18-387</inkml:trace>
  <inkml:trace contextRef="#ctx0" brushRef="#br0" timeOffset="140836.0553">14528 13626 4257,'34'14'5160,"-34"-14"-129,14 0-258,-14 0-3870,-3-17-129,-7 10 0,-17-7 0,3 5-129,-12 2-258,-2 5 0,-7 2-129,0 3 0,-6 6 0,1-1-129,-2-1 0,-1-2-129,-4-5 129,2 0 0,-11 0-129,-3-4 129,-7-1 0,-4 0 0,-3 0-129,-2 5 129,-2 0 0,2 5 0,-1 4-258,5-3 129,1 1 0,1-2 129,-2-2 0,3-3 0,4 0-129,-2-8 129,3-4 0,1-3-129,2 4 258,2-4-258,0 6 0,0-1 0,-2 2 129,3-4-129,-1 4 0,3-3 129,5-6-129,5 4 0,9-5 0,10 1-129,10 3-129,7-7-258,19 21-774,-8-12-3870,8 12-258,22 0-387,1 3-258</inkml:trace>
  <inkml:trace contextRef="#ctx0" brushRef="#br0" timeOffset="141400.0876">14981 13823 5160,'1'18'5547,"-14"-15"-774,-11 1 129,-12 13-3999,-12-17 0,-11 12-258,-22-6 129,-3 9-129,-16-4 0,-2 8-129,-12-4 0,-2 2-129,-13-5-129,1 0 129,-1-11-129,1-1 129,-6-9 0,1-2-258,-9-9 129,3 0-129,0-4 0,7 0-129,-1-1 129,4 9-129,4-1-129,7 1 129,11 8 0,11-3-258,12 6-258,3-4-516,21 5-4257,-1-1 0,14 3-516,7 0-258</inkml:trace>
  <inkml:trace contextRef="#ctx0" brushRef="#br0" timeOffset="145480.3209">3248 15171 2322,'0'50'4902,"10"-19"-129,1-7-258,7-8-2451,5 8-903,-6-15-258,8 2-387,-1-11 0,7 0 0,1-2-129,8-4 0,2-2-258,8 1 0,2 2 0,3 2-129,7 3 0,0 0 0,3 1 0,4 5-129,0-1 129,6-1-129,6-1 129,2-1 0,1-2 0,5 0-129,4 5 129,4 0 0,4 2 129,1 5-129,7 1 0,1 4 129,4 5-129,-1 1 129,3-3 0,1-1 129,-2-4-129,0-1-129,-6-5 0,1-4 129,-6-3 0,4-2 0,-2-1-129,0-3 0,-1-1 0,1 0 0,0 4 129,0 1-258,3-2 129,-1 2-129,6 0 129,-3-2 0,3 0 0,-3-5 0,4-3-129,-1-2 258,6-3-258,0 2 0,0-5 129,-1 2-129,1 0 129,2 3 0,0 2 0,6 4 0,-4-1 0,-3 5 0,2 0-129,-3 2 129,-1-2 129,1-5-129,-2 0 0,-2-2 0,-2-5 0,0-9 0,-6 1 129,2-3-129,0 4 0,1 3-129,-2-4 258,-1 9-258,1 6 258,1 8-258,-1 0 258,3 6-129,1 0 0,-1 3 0,3 1 0,0-8 129,3-2-129,2 0 0,2-2 129,2-1-129,-1 0 129,0 0-129,-2 3 0,2 9 0,3 0 0,-2 4 129,-1-1-129,-2 0 0,1-4 258,-3 2-129,2-4-129,2-2 129,-4-3 0,1 5-129,-1-3 129,0 3-129,-2 5 0,2 0 0,0 2 0,-1 3 129,-5-4-129,3-2 0,-3-3 0,2-1 129,3-6 0,-2 1 0,-4-1-129,2 0 129,-2-3-129,1 3 129,-1 0-129,2 3 129,-4 2-129,-1 3 129,-4-1 0,3-5-129,-7 4 0,4-4 0,0-1 0,-2 1 129,1 0-129,-2-2 0,-4 0 0,-2 2 0,-5-2 0,-7 0-258,-7 0-3741,-17-5-1290,-9 1-258,-7 3-645</inkml:trace>
  <inkml:trace contextRef="#ctx0" brushRef="#br0" timeOffset="172703.8781">2437 17269 2322,'27'3'5160,"-15"0"-387,3-3-1548,6 4-1032,-13-10-129,12 6-387,-8-9-258,12 6-387,-3-9-258,8 10-129,3-10-258,10 5 258,1 0-258,9 6-129,-3-4 129,3 5 0,-2-6-129,1 3 258,-4-5-258,-3 2 0,-4-2-129,-1-4 129,-3 4-387,2 1 129,-1 7 0,0 5-516,1 15-129,-7-7-1677,8 20-3225,-9 0 0,3 10-258,-8-8-516</inkml:trace>
  <inkml:trace contextRef="#ctx0" brushRef="#br0" timeOffset="173614.9302">3921 18067 9159,'23'60'5676,"-14"-30"-387,1 4-129,-10-18-4386,4 4-258,-11-7 0,-4-6-258,-12-7 129,-4-3 0,-8-10-129,-5-3 129,-6-8-129,-3-9 0,3-1-129,2-1 0,0 2 0,8 1-129,5-7 129,9 2-129,2 10 129,10 2-129,0 1 129,2 5 0,3 5-129,5 14 0,-2-12 0,2 12 0,0 0 0,0 0 0,-7 6 0,5 9 0,-1-3 0,0 3 0,2-2 129,-1 3-258,1-4 129,1-12 0,0 15 129,0-15-258,0 0 129,0-19 0,1-2 129,2-2-129,0-9 129,2 8-129,-1 2 129,4-1 0,2 8 0,4 10-129,5 5 0,0 5 0,8 12 0,1-2 0,6 3-258,-2-1-387,7 9-2709,-12-15-2193,9-3 0,-8-8-774,4 1-258</inkml:trace>
  <inkml:trace contextRef="#ctx0" brushRef="#br0" timeOffset="173983.9509">4608 17653 6708,'24'-42'5805,"-18"24"-258,-6-2-258,0 20-2322,-22 0-2322,6 9 0,-11 11-258,0 11-258,-5 5 0,2 7 0,4 5 0,4 3 0,5-3 0,10 7 0,5-5 0,2-2 0,13 4-129,1-2 0,3 1 0,-2 0-258,0 2 0,-7-23-1161,8 3-3870,-14-15 0,-2-18-645,0 0-387</inkml:trace>
  <inkml:trace contextRef="#ctx0" brushRef="#br0" timeOffset="174171.9621">4585 17943 8901,'-12'21'5418,"-14"-2"-258,-7 1-387,-4 6-3999,-4-3-516,-5-8-645,8 10-2580,-2-10-2064,12 0-129,5-9-774,23-6 387</inkml:trace>
  <inkml:trace contextRef="#ctx0" brushRef="#br0" timeOffset="174498.9808">4727 18058 8256,'7'34'5289,"-14"-15"0,-3 1-645,6 6-3999,-6-1 0,3-1-387,4-4 129,4 5-258,12-5 258,5-5-258,6-13 0,4-1 129,-1-3 0,2-9 0,-4-3-129,-6 1 129,-6-5-258,-11-1 258,-2 2-258,-12-2 0,-5 3-129,-7-2-387,3 15-903,-12-23-3870,12 12 129,1-2-645,20 16-129</inkml:trace>
  <inkml:trace contextRef="#ctx0" brushRef="#br0" timeOffset="174781.997">4944 18072 7740,'21'55'5547,"-11"-28"-258,6 4-387,-10-19-3483,14 8-645,-8-14 0,7-3-129,-5-12-129,7-1 129,-5-21-258,-2 8 0,2-6-258,-4-2 129,0 9-258,-2 0 0,3 8-387,-8-2-387,13 15-3741,-18 1-774,14-11-387,-14 11-645</inkml:trace>
  <inkml:trace contextRef="#ctx0" brushRef="#br0" timeOffset="175920.0621">5412 17961 9159,'8'69'5547,"-3"-23"-258,0-2 0,13 4-4386,-14-18-129,2 5-387,0-11 0,-6-24-258,11 1 0,-5-11 0,1-17-129,-2-6 129,4 5-258,-3-3 258,3 2-258,-4 3 258,5 12-258,-10 14 258,15 0-387,-9 11 258,3 5 0,-1 2 0,-2 5 0,-1-3-258,2-5 258,-7-15-129,12 9 129,-12-9-129,14 0 129,-5-15-129,3 1 0,-2 3 258,3-5-129,-2 7 129,3 4-129,-2 2 0,-12 3 0,20 1 0,-20-1 0,17 9 0,-11 5 0,-6-14 0,13 8 0,-13-8 129,0 0-129,13 0-129,-12-12 258,-1 12 0,5-17-258,-5 17 258,6-15-129,-6 15 0,3-16 129,-3 16-129,0 8 0,0-8 0,0 25 129,0-13-258,0-12 129,0 21 0,-1-5-129,1-16 0,0 15 129,0-15 0,0 0-129,0 0 258,9 7-129,-9-7 0,13 5 129,-13-5 0,16 4-129,-16-4 129,21 4 0,-21-4-129,18 3 0,-7-3 129,3-4-258,-1-3 258,2-6-129,-2-14 0,1-4-129,0-2 258,-4-11-129,1-7 0,-5-2 129,-1-10-258,-1-2 129,-3 7 0,-1 4 0,0 0-129,0 13 258,-1 8-129,-3 9 129,4 24 0,0 0-129,-1 28 129,1 12-129,2 9 129,7 11-129,1 8 0,2 3-258,3-3 129,3-8-258,-5-28-1290,9-3-3354,-7-17-258,2-12-387,-6-14-516</inkml:trace>
  <inkml:trace contextRef="#ctx0" brushRef="#br0" timeOffset="176057.0699">6136 17760 9546,'-31'-9'5547,"10"25"-645,0 4-129,-3-2-4386,-3-4-1548,6 3-3483,2-3-516,5-1-129,14-13-645</inkml:trace>
  <inkml:trace contextRef="#ctx0" brushRef="#br0" timeOffset="176219.0792">6253 17892 8385,'3'45'4515,"-2"-26"-4386,-1-3-129,0-16-4902,3 22-516</inkml:trace>
  <inkml:trace contextRef="#ctx0" brushRef="#br0" timeOffset="176500.0952">6408 17932 7482,'-4'35'4902,"4"-35"129,-9 29-516,9-29-4257,0 13 129,0-13-129,6 4-129,7-4 129,1-12 129,3 1-258,-2-11 129,-1 8 0,-2-3-129,-4 3 258,-7-3-387,-1 6-129,0 11-774,-28-20-2064,10 15-1806,1 3-387,-1 2-516</inkml:trace>
  <inkml:trace contextRef="#ctx0" brushRef="#br0" timeOffset="176827.1139">6588 17845 8514,'17'39'5418,"-14"-27"-516,0 0-258,-3-12-4386,6 24 0,-6-24-129,8 16 0,-8-16-129,14 6 129,-14-6-129,16 0 258,-16 0-129,20-10-129,-20 10 129,15-8 0,-15 8 129,17-1-129,-17 1 129,15 6 0,-15-6-129,16 19 0,-16-19-645,0 0-3741,15 7-516,-15-7-645,0-21-516</inkml:trace>
  <inkml:trace contextRef="#ctx0" brushRef="#br0" timeOffset="176979.1226">6499 17483 7740,'-12'13'5805,"16"11"-387,11 5-516,10 14-2193,10-7-3870,-9-17-3741,7-3-258,-1-16-387,0-5-387</inkml:trace>
  <inkml:trace contextRef="#ctx0" brushRef="#br0" timeOffset="177611.1588">7517 17634 8127,'14'11'5805,"-7"11"-387,-10-9 0,-6 13-3096,-9-11-1806,-3 5-258,-5 7 0,1 5 129,1 0-258,7 0 258,5-2-258,11-5 0,2 0-129,13-5 258,5-4-258,8-8 0,4 0 129,-2-8-258,-1 0 129,-2-8 0,-1-10 129,-5 5-258,-6-3 129,-6 0 0,-4-1 0,-1 1-129,-3 16 129,0 0 0,0 0 0,0 0 129,-3 13-129,6 10 0,9 4 0,4 3 0,3-2 0,7-6 0,1-14 0,2-2-129,-1-6 129,-6-5 0,-5-12 0,-5-5 0,-12-2-129,-5 0 129,-8 8-258,-12-8-258,2 13-1161,-13-11-3612,8 11-129,0-5-516,11 1-258</inkml:trace>
  <inkml:trace contextRef="#ctx0" brushRef="#br0" timeOffset="177928.1769">7887 17713 7998,'21'40'5418,"-13"-14"-258,-4-1-387,6 10-3870,-10-14-258,5 3-516,-5-7 129,5-3 0,-5-14 0,13 0 0,-2-6-129,2-6 0,3-1 0,-1-1 0,3-1 0,1 5 0,0 9 0,-1 1 0,1 11 0,-1-1-129,0 5-129,-5-1-387,5 7-1806,-18-21-2580,23 9-387,-23-9-516,21-16-258</inkml:trace>
  <inkml:trace contextRef="#ctx0" brushRef="#br0" timeOffset="178196.1922">8413 17687 9159,'17'10'5547,"-17"-10"-258,-4 26-258,-14-17-4386,10 6-258,-7-6-258,2-1 0,2 1 0,11-9-129,-5 19 0,5-19 0,16 21 129,0-6 0,3 3 0,-2 6 0,-1-2-129,-1 10 129,-11-10-129,-4 4-258,-4 2-1032,-24-21-3741,5-7-129,-6-8-387,2-11-645</inkml:trace>
  <inkml:trace contextRef="#ctx0" brushRef="#br0" timeOffset="178475.2082">8749 17082 11481,'-6'7'5676,"6"28"-387,4 14-129,9 24-4644,-1 11-258,1 10-129,0 3-129,-2-1-258,2-4-258,-8-28-1806,3-1-2967,-6-23-258,5-16-129,-7-24-645</inkml:trace>
  <inkml:trace contextRef="#ctx0" brushRef="#br0" timeOffset="178640.2176">8860 17494 10965,'-7'-24'5676,"-19"10"-258,8 14-387,-5 7-4257,3-2-774,-7 6-387,-8-11-1032,18 15-3741,-4-1 0,16 8-645,4 0-129</inkml:trace>
  <inkml:trace contextRef="#ctx0" brushRef="#br0" timeOffset="178990.2377">9135 17704 7998,'0'-13'5547,"-28"9"-258,6 5-387,-6-1-3483,9 19-774,-8-3-387,8 14-129,6-4 0,7-3-129,6-1 129,13-5-129,6-8 0,5-6 0,3-3 0,0-5 0,-4-11 0,-3 1 0,-2-3 0,-5-2 0,-4 7 0,-9 13 0,0 0 129,0 0-129,10 21-129,-7 0 258,-1 7-258,0 1-129,9 7-1032,-10-17-3741,8-5-129,-9-14-387,22-3-258</inkml:trace>
  <inkml:trace contextRef="#ctx0" brushRef="#br0" timeOffset="179495.2665">9304 17721 9159,'18'72'5289,"-12"-46"-258,3 0-258,-4-8-4386,3-2-129,-8-16-129,0 0-258,13 4 0,-13-4 129,13-4-129,-13 4 129,17-14-258,-17 14 258,18-8 258,-6 8 0,-12 0-129,19 0 0,-19 0 0,19 6 0,-6 1 0,2-4 0,2-3-129,1 0 129,1-3-129,-1-10 0,1-5 129,-1-8 0,-8-10 0,2-9-258,-5-3 258,-3-7 0,-4-6 0,0-2 0,0 1 0,-5 4 0,-3 6 129,3 15 129,3 7-129,-1 12-129,3 18 0,0 13 0,3 23 0,7 22-129,4 7 0,5 11 129,3 4-387,2-2 129,5-1-516,-7-26-1032,10-2-3354,-9-24-258,0-16-258,-10-17-645</inkml:trace>
  <inkml:trace contextRef="#ctx0" brushRef="#br0" timeOffset="179616.2735">9806 17569 6708,'-52'-81'5160,"21"58"-129,-2 14-516,-9 7-3483,7 2-2451,-6 11-2838,-1 5-645,-4-9-516,5-7 0</inkml:trace>
  <inkml:trace contextRef="#ctx0" brushRef="#br0" timeOffset="183167.4766">19442 15788 9288,'18'-48'5547,"-13"21"-129,-1 7-258,-4-1-4644,-4 6 0,-15 6-129,0 9-387,-8 9 129,-2 22 0,-3 17-129,1 13 129,3 10-129,5 9 129,9 8-129,3-1 258,11-8-258,6-5 129,9-11 0,12-8-129,4-14 0,4-6 129,5-17 0,2-10 0,2-8-129,-5-1 0,-6-14 129,-3-6-129,-8-9 129,-6 4 0,-7-2-258,-6 7 258,-3 4-129,0 17 129,-18-6-129,5 11 0,0 18 129,3 1-129,5 9 0,4 0 0,1 3-129,11-8 129,6-8 129,6-5-129,1-10-129,3-5 129,-3-10 0,2-12 129,-7-9-129,-5-11 129,-5-1-129,-9-3 0,-2-3 129,-11 0-258,-5 6 258,0 5-258,0 5 258,0 13-129,5 4 129,13 16-129,0 0 0,0 0 129,13 9 0,9 4 0,6 1-129,7-3 0,1-1 0,5-7-129,-2-3-258,-10-13-903,6 3-3483,-18-14-645,-5 3-387,-12-13-774</inkml:trace>
  <inkml:trace contextRef="#ctx0" brushRef="#br0" timeOffset="190403.8903">20145 15317 2322,'0'0'5418,"11"-12"0,-11 12-387,0 0-2580,0 0-645,0 0-516,11 1-258,-11-1-387,1 14-129,-1-14-129,0 28 0,0-7-129,0 9-129,-4-1 129,3 1-258,-3 0 0,1 5 0,0-7 0,0-3-129,2-7 0,1-18-387,0 24-774,0-24-3225,0 0-774,0-7-258,0 7-516</inkml:trace>
  <inkml:trace contextRef="#ctx0" brushRef="#br0" timeOffset="190636.9038">20273 15296 4773,'18'-6'5676,"-4"7"-387,-10 12-258,-4-1-2838,6 17-1161,-7-3-129,-1 10-645,-5-2 0,1 4-129,-1-3 0,3 0-258,3-5 0,-2-17-1032,7 4-2967,-4-17-774,13 2-774,-13-2 0</inkml:trace>
  <inkml:trace contextRef="#ctx0" brushRef="#br0" timeOffset="190824.9146">20438 15277 9417,'17'9'6063,"-11"10"-903,1 10-129,-5-3-4386,-1 4-516,-1 1 0,0-7-774,0 7-1419,-4-14-2967,4-3-516,0-14 0,0 0-516</inkml:trace>
  <inkml:trace contextRef="#ctx0" brushRef="#br0" timeOffset="192687.0209">20007 15197 5547,'-6'18'5418,"6"-18"-516,0 0 0,-17 5-3096,17-5-1290,-16-9 129,16 9 0,-7-24 258,7 10-129,0-6 0,9 5-129,4-3 0,6 6 0,3-8-129,2 9-258,4 2 129,0 6-129,-1 3 0,-2 3 0,-4 16-129,-4 7 0,-4 13-258,-7 1 258,-6 1-129,0 7 0,-6-3 0,-3-6 0,-7-7 0,5-12 0,-1-7 0,12-13 0,-16 13 129,16-13-129,0 0 0,6-13 0,8 13 0,0 2 129,4 10 0,-3 3-129,2 9 129,-5 5-129,-6 6 0,-5 2 0,-2-3 129,-12-3-129,-6-7 0,-3-4-129,-6-9 0,-1-9-258,3-2-129,-5-18-516,20 11-2322,-7-19-2193,15 4-129,2-7-516,8 8-258</inkml:trace>
  <inkml:trace contextRef="#ctx0" brushRef="#br0" timeOffset="192894.0329">20362 15276 5676,'40'-25'5676,"-26"22"-129,-1 8-258,-13-5-3225,20 40-516,-18-8-645,4 11-645,-6 4 0,4 1-129,-4 5-516,0-15-1032,6 1-3741,-6-10-129,7-8-516,-7-21-129</inkml:trace>
  <inkml:trace contextRef="#ctx0" brushRef="#br0" timeOffset="193049.0418">20537 15428 11739,'-6'-7'5676,"-4"14"0,-11 4-258,1 2-4773,-9-7-258,-2-1-516,-1 4-774,-10-11-3612,16 2-774,3-9-645,10-2-387</inkml:trace>
  <inkml:trace contextRef="#ctx0" brushRef="#br0" timeOffset="193400.0619">20833 15649 10836,'34'59'5676,"-21"-15"-129,0 17-387,-7 2-4515,3 4-387,-4 6-516,-5-9-774,9 7-4128,-9-20 0,9-1-645,-5-29-516</inkml:trace>
  <inkml:trace contextRef="#ctx0" brushRef="#br0" timeOffset="193553.0706">20986 16108 10449,'-9'-41'6192,"-6"26"-645,-3 15-129,-6-5-4515,1 2-516,-4 3-387,-4-6-903,12 4-3870,-8-5-774,13 5-258,0-11-774</inkml:trace>
  <inkml:trace contextRef="#ctx0" brushRef="#br0" timeOffset="194680.1351">21551 15667 9546,'0'16'5805,"8"-30"-645,2-8 129,8 2-4515,-1-14-387,3 6 258,-2-3-387,1 8 129,0 0-129,-1 11 0,-8 1 129,2 10-258,-12 1 129,14-3-129,-14 3 0,0 0 0,0 15-129,0-15 129,0 0-258,-4 13 0,4-13 129,-9 15-129,9-15 129,0 0-129,0 0 129,0 0-258,0 0 387,0 0-129,0 0 129,0 0 0,0 0-129,0 0 258,0 0-129,0 0 129,0 0-258,0 0 0,0 0 0,0 0 0,0 0 0,0 0-129,0 0 129,0 0-258,0 0 258,0 0 0,0 0 0,-10 3-129,10-3 129,0 0 129,0 0-129,0 0 0,0 0 0,0 0 129,0 0 0,0 0-129,0 0 0,0 0 129,0 0-129,0 0 129,0 0-129,0 0-129,0 0 258,-9 16-129,9-16 0,-18 21 0,1 3 129,-4 11-258,-8 15 129,-1 12 129,-5 10-129,2 6 0,4 12 129,3 4-258,8-1 0,8-8 129,10-12-129,5-10 129,17-20-129,6-9 0,6-22 129,5-12-129,1-11 258,-2-18-129,-4-6 129,-8-5-129,-8-1 129,-12 0 0,-6 2-129,-8 7 129,-11 3-129,-5 7 0,-4 9-129,-3 4 0,2 7-387,-2 2-387,17 11-2967,-5-9-1677,19-2-129,-14 2-645</inkml:trace>
  <inkml:trace contextRef="#ctx0" brushRef="#br0" timeOffset="194989.1527">22239 15571 11223,'13'60'6192,"-9"-15"-516,-4 8-129,-1 18-4902,-5-6-258,-1 0 0,1 0-387,-2-8-129,7-4-129,-3-14-516,11-6-2451,-7-33-2451,18-1 0,-6-22-516,9-16-516</inkml:trace>
  <inkml:trace contextRef="#ctx0" brushRef="#br0" timeOffset="195161.1626">22572 15375 10320,'9'-14'5805,"-18"21"-516,-10 15 0,-10-3-4902,-6 2-258,-7 2-387,-8-9-903,18 4-4128,-6-5 129,12-4-387,8-5-774</inkml:trace>
  <inkml:trace contextRef="#ctx0" brushRef="#br0" timeOffset="195317.1715">22476 15605 7353,'1'44'5805,"-14"-25"-516,-9-9-387,-4 8-3870,-5-16-1161,-7-8-2709,7 0-1935,6-5-645,8 4-516</inkml:trace>
  <inkml:trace contextRef="#ctx0" brushRef="#br0" timeOffset="195797.199">22950 15212 10707,'13'1'5934,"-13"13"-516,-10-14-774,0 10-3870,-16-3-387,-2 2-387,0 0-774,-14-9-3612,15 6-1032,1-6-516,12 0-258</inkml:trace>
  <inkml:trace contextRef="#ctx0" brushRef="#br0" timeOffset="196451.2364">23353 15802 9546,'-38'46'6063,"19"-28"-387,11 4-129,-13-10-4128,21 3-387,0-15-258,0 0-258,8-3 0,6-9-129,5-8-129,5 1 0,8-7-129,4-3 0,8 0 0,7-1 0,9 2 0,6-2-129,6 8 130,3 3-130,-1 2 0,0 8 0,-6-1 0,-5 2 0,-13 2 0,-9 6 0,-12-9 0,-8 5 0,-10-1 0,-11 5 0,1-13 0,-6 6 0,-10-2 0,-7 2 0,-1 5 0,-5-9-130,-5 3 130,-1-6 130,-5 5-130,3 8 0,0-4 0,3 1 0,0-1-130,6 0 130,4 3-258,5 2-129,5-2-258,1-15-774,12 17-2838,0 0-1548,0 0-258,11-3-516</inkml:trace>
  <inkml:trace contextRef="#ctx0" brushRef="#br0" timeOffset="196887.2613">24177 15735 10449,'8'46'6063,"-11"-32"-387,-6 2-387,-15-6-4515,-12 8-129,-12 0-258,-11 5 0,-5 0-129,-1-1 0,0 9-258,3 11 258,8-7-129,9 3 0,10-1 0,7 1 0,9-4 0,6-1 0,5-5 0,7-1 0,1-7 0,4-4 0,8-7-129,8-5 129,4-2 0,2-2-129,7 0 0,4 0 0,-1-7-129,0 0-258,-2 1-129,-8-17-1419,7 15-2709,-14-16-1032,4 6-516,-5-19-645</inkml:trace>
  <inkml:trace contextRef="#ctx0" brushRef="#br0" timeOffset="197667.3059">25052 15481 7224,'21'-13'6063,"-10"-2"-129,-5-10-516,-1 6-2709,-5-9-2064,-8 3 0,-10 8-387,-3 10 0,-9 7-129,0 19 0,-4 14-129,5 18 0,-2 4 0,9 17-129,5-2 258,5 6-258,8-4 258,4-8-258,10-9 258,6-9 0,7-13-258,5-11 258,4-17-129,5-6 129,0-18-129,-1-5 129,-4-8-129,-4-9 0,-5 4 129,-7-1 0,-4 13-129,-9 7 129,-3 18 0,0 0-129,-13 2 0,4 25 129,0 6-129,3 9 0,2 0 0,4 0 0,5-2 0,10-6 0,3-4 0,4-12-129,2-10 129,-1-8 0,-2-11-129,-2-7 129,-8-13 0,-8-5 0,-3-7 0,-9 2 0,-9 1 0,0 5 0,-4 10 0,2-1 0,3 11 129,3 5-129,14 10-129,0 0 129,0 0-258,12 14 0,6-9 0,2-4-258,5 10-516,-10-19-1677,10 8-2838,-8-12 0,2-1-258,-8-6-516</inkml:trace>
  <inkml:trace contextRef="#ctx0" brushRef="#br0" timeOffset="198315.343">25688 15392 9417,'0'0'5934,"4"16"-516,-4 19 0,-3 2-4644,-2 17-258,-3 12-129,0 9-258,1 9 129,1 1-129,0-5-129,5-6 0,1-10-387,-2-19-387,8-8-3354,-6-37-1290,13 3-258,-3-30-645</inkml:trace>
  <inkml:trace contextRef="#ctx0" brushRef="#br0" timeOffset="198510.3537">26011 15324 11223,'17'-5'5934,"-17"16"-387,-12 4-129,-13 0-4773,-7 2-258,-13 2-387,-1-3-129,5 6-387,-5-15-1161,21 11-3741,-2-10-129,11 6-387,16-14-516</inkml:trace>
  <inkml:trace contextRef="#ctx0" brushRef="#br0" timeOffset="198704.3652">25933 15480 9546,'-4'33'6063,"-19"-15"-645,-2 2-129,-11-12-3999,0 13-774,-6-9-387,0 1-258,6 5-645,-5-12-2193,17 13-2322,5-3-387,15 4-258,3-7-387</inkml:trace>
  <inkml:trace contextRef="#ctx0" brushRef="#br0" timeOffset="199051.3847">26021 15801 10707,'12'15'5934,"-12"-15"-516,-6 36-387,-11-20-4257,-2 11-387,-4 6-129,1 6 0,2 8-258,4 2 129,11 0 0,5-8-129,5-2 129,12-10-129,2-13-129,4-3 258,0-15-129,-4-14-129,-6-10 129,-7-2 0,-6-6 0,-7 1-129,-14 5-258,-8-10-774,6 25-3354,-18 0-903,5 13-516,-5 0-516</inkml:trace>
  <inkml:trace contextRef="#ctx0" brushRef="#br0" timeOffset="200911.4913">24897 14912 6450,'0'0'6063,"0"0"-516,0 0-258,0 0-2967,0 0-1548,-12 0-258,1 6-387,-6 0 0,0 8 0,0 7-129,-1 7 0,1 7-129,1 8 129,3 12-129,-1 9 258,1 11-129,0 5-129,-1 4 258,0 4-258,0 1 258,-1-2-258,-3-7 258,2-8-258,1-10 0,1-11 129,1-8 0,3-13 0,6-10 0,3-3 0,1-5 0,8 2 0,8-4 129,2 3-129,6 1 129,7 5 0,-2 0 0,3 1 129,-1-5-129,-2-1 129,-6-4-258,-2 0 129,-2-10-387,-12-17-1548,5 3-3354,-9-12-387,2-5-516,-4-10-258</inkml:trace>
  <inkml:trace contextRef="#ctx0" brushRef="#br0" timeOffset="201695.5363">26204 15085 7611,'35'-36'5676,"-12"14"-129,6 2-516,-2-9-3483,14 15-516,-11-6-516,8 10 0,-9 0-258,4 10 129,-7 3-129,-2 14 129,-7 3-129,-2 9 0,-5 9-129,-2 7 0,-7 10-129,-1 5-129,-1 4 129,-4 9-129,-2 4 129,5 6 0,-3 0-129,2-2 129,0 4 0,3 2 129,0-6-258,-2-10 258,-2-7-129,-3-11-129,-2-4 129,-9-13 0,1-13 129,-6-9-129,-1-9 129,0-3-129,0 2 0,0-4 129,5 0-129,4-5-129,2 5-258,4-8-645,9 8-3483,0 0-1032,0 0-129,-1-15-903</inkml:trace>
  <inkml:trace contextRef="#ctx0" brushRef="#br0" timeOffset="202626.5893">26622 14449 7740,'0'0'5676,"0"0"-129,6-11-387,-3-12-3354,18 9-645,-5-7-516,7 0-387,-2-1 0,4 1-258,-2 9 129,-3 11-129,-3 1 0,-3 7 129,-5 8-129,-8 5 0,-1 10-129,-1-1 258,-9-1-258,-1-5 129,0 0 0,1-7 0,2-3 0,8-13 0,-6 15 0,6-15 0,0 0 0,14 11 0,-4-1 129,3 3-129,-2 3 0,-4 3 0,-6 3 129,-1 1-129,-9-3 129,-9-5-258,-1-5-258,-9-10-774,13-1-3741,-9-7-387,11-6-516,0-8-516</inkml:trace>
  <inkml:trace contextRef="#ctx0" brushRef="#br0" timeOffset="202813.6003">27177 14323 11094,'-4'36'5805,"-10"-19"-516,-12-1-774,-16-7-8901,0-6-645,1-3-774,0-1-387</inkml:trace>
  <inkml:trace contextRef="#ctx0" brushRef="#br0" timeOffset="203851.6597">21864 17032 9288,'0'-16'6063,"4"-1"-516,-4 17 0,1 17-4128,1 12-774,-4 8-258,-3 15-258,-1 9 0,-2 13-258,4 2 129,0 3-129,3-8 129,1-5-258,0-7 129,0-12-258,1-6-387,-1-41-3096,0 21-1548,0-21-387,0 0-516</inkml:trace>
  <inkml:trace contextRef="#ctx0" brushRef="#br0" timeOffset="204195.6793">22057 17128 7224,'47'-9'6192,"-30"9"-645,1 18-258,-13-6-2967,0 11-1548,-10-2-387,-13 2-258,-4-1 0,-6 9 0,-2-7-129,-2 0 129,0 0 129,5-4-129,3 0 0,9-2 129,5-3 0,9 0-129,1 4 0,11-2 129,9-2-387,3 5 258,5 0 0,1 7 0,3-6-258,-3 4 129,-3-6-258,-4-6-129,-6 7-1032,-16-20-3225,0 0-903,-6-14-645,-5-1-387</inkml:trace>
  <inkml:trace contextRef="#ctx0" brushRef="#br0" timeOffset="204747.7109">22479 17608 9030,'1'-24'5547,"-7"5"-258,-6 21-387,-7-2-4386,0 1-129,-8 5-129,0 12-129,-1 7 0,8 2 129,1 7 0,8 5 0,2 4 0,9-1 0,0 11-129,0-7 0,1-2-129,2 1 0,-3-5 0,0-3-258,-7-1-129,-6-14-645,10 1-3096,-15-20-1290,18-3-387,-19-6-645</inkml:trace>
  <inkml:trace contextRef="#ctx0" brushRef="#br0" timeOffset="204929.7213">22408 17873 8901,'-28'27'5805,"-2"-21"-516,-1 3-258,-8-8-5160,-5-6-2451,4-2-2322,7-6-516,10 5-516,8-5 0</inkml:trace>
  <inkml:trace contextRef="#ctx0" brushRef="#br0" timeOffset="205213.7376">22944 17291 8643,'-16'17'5934,"-1"-4"-774,-9-4 0,2 2-4902,-3-1-516,-6-10-1290,11 8-3354,-1-6-387,23-2-516,-11 9 0</inkml:trace>
  <inkml:trace contextRef="#ctx0" brushRef="#br0" timeOffset="205375.7468">22916 17509 9417,'-32'29'5805,"5"-22"-387,8 7-258,-5-9-4902,-3-2-516,6 3-4128,-7-5-774,13 3-258,0-4-774</inkml:trace>
  <inkml:trace contextRef="#ctx0" brushRef="#br0" timeOffset="206399.8053">23557 16757 7482,'17'20'6063,"-17"-20"-387,14 13-258,-14-13-3225,0 0-1677,0 0-258,-18 0-129,2 3-258,-5 8 129,-2 5 0,0 3-129,3 7 258,3 3-258,3 7 129,2 2 129,5-2-129,2 0 129,5 2-129,-1 0-129,1-2 129,0 1 0,-4-5 0,1 0-258,-1 2 258,-1-6-129,-1-2 129,1-2 0,0-3 0,3 2 258,2-7-129,2 0 129,4-3 0,9 0 0,1-4-129,4 4 129,-2-2 0,0-3-129,-2 3-129,0-6 0,-5 1-258,-11-6-387,17 4-3354,-17-13-1290,0 9-774,0-31-129</inkml:trace>
  <inkml:trace contextRef="#ctx0" brushRef="#br0" timeOffset="207015.8406">23887 17048 9159,'12'1'5676,"-12"-1"-258,-7 10-258,-8-5-4386,-8 2-258,-3 4-258,-3-1 0,0 7-258,2 5 129,5 0-129,9 2 129,7 0-258,6-2 129,2 1-129,14-3 129,5-5 0,5-1-129,5-8 129,3-6-129,2 0 0,0-5 129,-3-11 0,-4 0 129,-3-2 0,-6-2-129,-7 2 258,-13 18-258,14-16 129,-14 16-129,0 0 0,-7 19 0,-1-1-129,4 10 129,0-1-129,3 0 129,1-1 129,5-6-129,7-9 0,3-7 0,0-4 0,3-2 0,-5-11-129,1-4 129,-8-7 0,-3-1-129,-3 1 0,-8 6-129,-7-8-516,3 15-3225,-8-8-1161,2 10-516,-2 0-387</inkml:trace>
  <inkml:trace contextRef="#ctx0" brushRef="#br0" timeOffset="207444.8652">24439 17021 9546,'9'39'5676,"-9"-12"-645,3 6-129,-3-2-4257,-3 7-387,1 1-387,-4-6-516,6 7-2193,0-20-2193,4-8-258,-4-12-387,17 0-129</inkml:trace>
  <inkml:trace contextRef="#ctx0" brushRef="#br0" timeOffset="207600.8739">24602 17030 9288,'5'-12'5805,"-5"12"-516,-18 0-258,2 0-4257,-8 0-645,-4-9-1290,6 9-3741,-3-2-129,6 2-774,3 1-258</inkml:trace>
  <inkml:trace contextRef="#ctx0" brushRef="#br0" timeOffset="207771.8835">24568 17117 8901,'-19'16'5418,"2"-16"-387,-3 1-387,1 5-5289,-9-6-3741,10 2-516,1 3-516,17-5-258</inkml:trace>
  <inkml:trace contextRef="#ctx0" brushRef="#br0" timeOffset="208199.9083">24732 17220 8256,'0'0'5676,"0"0"-387,-6 9-387,4 8-4128,-14-6-258,3 8-387,-1 2 0,4 2-129,7-2 0,3 2-129,5-4 129,10-5 0,2-3 0,4-7 0,-5-4 0,-1-1 129,-15 1-129,13-27-129,-13 13 0,-11-10-645,2 9-3999,-17-6-258,5 4-516,-5-1-258</inkml:trace>
  <inkml:trace contextRef="#ctx0" brushRef="#br0" timeOffset="209034.9559">24893 16839 9288,'9'0'5547,"2"0"-129,1 0-258,11 11-4257,-5-8-387,2 7-129,2-1-258,-3 4-129,-3 6 0,-1 7 129,-5 4 0,-5 3-129,-4 6-129,-1 2 129,0-1 0,-3 0 0,-1 0 0,1-6-129,-1-5 258,4-1-129,-1-5 129,1-2-129,-3 1 129,2-4 0,-6-2-129,-1 0 129,-2-7-129,-3 1-129,1-1 0,0-3 0,-1-5 0,0-1-387,13 0-1032,-16-5-3612,16 5-258,0 0-129,2-15-645</inkml:trace>
  <inkml:trace contextRef="#ctx0" brushRef="#br0" timeOffset="209486.982">25179 16791 7740,'37'-30'5289,"-16"21"-387,4-2-258,6 7-3999,-3-7-129,2 7-258,-8 4-129,-1 7 0,-10 5 258,-5 7-387,-6 1 129,-9 10 0,-5-4-129,-2-1 129,-3-5-129,4-5 0,1-5 129,14-10-129,-13 13 129,13-13-129,0 0 0,11 4 129,1 1 0,-1 3 0,1-1 0,-12-7 0,10 27 0,-10-13-129,-7 0 0,-8-8-258,0 9-903,-12-10-3870,7-1-129,-1-4-258,10-3-387</inkml:trace>
  <inkml:trace contextRef="#ctx0" brushRef="#br0" timeOffset="209676.9928">25597 16675 4773,'4'16'4515,"-9"-16"-1032,1 7-3225,-5 8-4257,-10-6-774,3 9 517</inkml:trace>
  <inkml:trace contextRef="#ctx0" brushRef="#br0" timeOffset="210792.0563">23244 17664 1548,'18'8'4773,"-5"-8"0,2 0 0,16 5-3225,-12-6-258,13 1-258,-4-3 0,11 10-129,-2-7 0,9 3-258,0-3-258,11 6 0,-2 1-129,6 1 129,3-6-129,4-2 0,0-2-129,3-4 258,0-4 0,-1-5-129,0-9 129,3 0-258,-3 1 129,7 5 0,-1 5-129,0 2-129,-3 11 0,1 0 129,2 3 0,-5 7 129,-2-9-129,3 4 0,-5-5 0,1 0 0,1-11 129,-2-4-258,-7 2 0,-4-3 0,-5 7-129,-11-11-387,-6 13-1677,-22-13-2967,-5 8-258,-8-4-387,-18 0-645</inkml:trace>
  <inkml:trace contextRef="#ctx0" brushRef="#br0" timeOffset="211483.0961">23512 17968 8256,'-12'7'5676,"-4"1"-516,0 12-387,-7-7-4257,4 1-129,-9-3-258,0 7 0,-2 1-129,2 5-129,0-3 258,5 1-129,-2 5 258,4 9-258,-2 3 258,4 2-129,1-8 129,0 11-129,1 2-129,2 0 258,2 0-129,3-5 0,1-6 0,4-2 129,1 0-129,2-15 129,2-3 0,0-15 129,2 18-129,-2-18 0,13 15 129,-2-9 0,2 3-129,6 2 0,2-7 0,1 3 0,3 2-129,-2-6-129,0-1 0,-2-2-129,-2 0-129,-9-5-258,5 5-1290,-15-17-2838,3 4-1032,-3-10-387,1-3-516</inkml:trace>
  <inkml:trace contextRef="#ctx0" brushRef="#br0" timeOffset="212063.1293">23515 18200 8901,'0'13'5547,"-15"12"-258,-7-16-258,12 6-4515,-17-1-258,-2 7-129,-1 7-129,5 6 129,4 0-129,10-3 129,7 5-129,4-11 129,11 0 0,9-8-129,4-6 129,4-11-129,0-3 0,4-8 129,-4-10-129,-1 5 129,-5-8-129,-3 5 0,-7 1 129,-12 18 0,11-14-129,-11 14 0,-4 16 129,-3 4-129,0 7 129,1 1-129,3 4 129,3-7-129,3-2 0,10 2 0,3-25 0,6 0 0,0 0-129,-1-1 129,-2-19 0,-6 1 0,-5-6-129,-8-9 129,-6 12-258,-12-13-516,4 8-2838,-12-10-1290,7 11-774,-4-3-387</inkml:trace>
  <inkml:trace contextRef="#ctx0" brushRef="#br0" timeOffset="212559.1577">23784 18078 7353,'14'11'5160,"2"-22"0,2-8-387,9 7-4257,-4-7 0,0 1-387,-1 3 129,-3 8-258,-6 4 129,-2 8 0,-3 8 0,-6 3 0,-2 0 129,-1 2-129,-5 1-129,-1-4 129,7-15 0,-11 17-129,11-17 0,0 0 0,0 0 0,0 0 129,6 15-129,-6-15 0,17 13 129,-13 2 0,-2 1 0,-2-4-129,-2 4 258,-7-4-387,-4 1 0,0-9-516,13-4-3225,-19 0-1161,19 0-645,-9-24 0</inkml:trace>
  <inkml:trace contextRef="#ctx0" brushRef="#br0" timeOffset="212733.1676">24106 17949 7224,'2'45'5289,"-2"-21"-258,0 5-387,-2 0-4644,-6-7-2322,4 4-2193,4-8-516,0-2-387</inkml:trace>
  <inkml:trace contextRef="#ctx0" brushRef="#br0" timeOffset="212859.1749">24167 18109 7611,'-20'-15'4644,"1"6"-258,3 4-4515,-3-2-3999,-5-3-258,3-3-903</inkml:trace>
  <inkml:trace contextRef="#ctx0" brushRef="#br0" timeOffset="213244.1969">24195 17879 6708,'40'0'5547,"-20"0"-387,-2-3-387,1 4-3483,-3-1-903,-4 0-129,0 0-258,-12 0 0,15 24 0,-11-1 0,-4 7 0,0 8 0,0 5 0,0 2 0,0 11 258,1 1 0,1 3-129,1-2 0,0 1 258,2-9-129,-5-4-129,1-4 258,-1-14-258,-1-3 129,-8-12 0,-6-2 0,-2-11-129,-3 7-129,-6-7-129,-2-19-387,8 14-1935,-8-23-2451,7 4-387,0-15-258,10 5-516</inkml:trace>
  <inkml:trace contextRef="#ctx0" brushRef="#br0" timeOffset="213803.2289">24789 17877 9030,'17'0'5418,"-17"0"-258,-13 0-387,-1 2-3999,-13 2-387,1 7-129,-6-1 0,0 10 0,0 5 0,5 7 0,4 3 129,5 7-258,1 2 129,6 6-129,-2 1 129,5 1-258,1-7 258,-1 0-387,3 1 129,0-3 0,1-7 0,3-2 129,1-6 0,0-1-129,5-3 129,3-2 129,3-9 0,1-3 0,0-6 0,4 0-129,0 5 0,2-9 0,0-2 0,0-8-129,1 5-129,3 2 0,-3 2 0,1-3-258,2-5-258,-13-6-1548,10 12-3225,-10-10 0,3 1-387,-8-16-516</inkml:trace>
  <inkml:trace contextRef="#ctx0" brushRef="#br0" timeOffset="214016.241">24898 18065 7998,'18'26'5289,"-18"-4"-129,0 14-387,0-9-3870,-1 9-645,-2 9-387,-6-13-1419,9 12-3225,0-13 0,0-10-645,0-21 0</inkml:trace>
  <inkml:trace contextRef="#ctx0" brushRef="#br0" timeOffset="214181.2505">25071 18058 7998,'7'-13'5547,"-21"18"-516,-1 9-258,-7-7-3096,-1-4-2709,4 6-3483,-8-5-516,9 7-387,4-5-387</inkml:trace>
  <inkml:trace contextRef="#ctx0" brushRef="#br0" timeOffset="214331.2591">25034 18169 8643,'-27'15'5160,"8"-15"-1548,1 0-3741,1 0-4773,4 0-129,13 0-387</inkml:trace>
  <inkml:trace contextRef="#ctx0" brushRef="#br0" timeOffset="214540.271">25210 17895 9030,'-9'2'4902,"-4"4"-903,13-6-3870,-19 14-4773,7-7-387,0-2-387</inkml:trace>
  <inkml:trace contextRef="#ctx0" brushRef="#br0" timeOffset="214939.2938">25210 17895 7611,'102'-45'5418,"-69"51"-387,-1-6-129,-1 1-3741,-5-5-387,-4 3-516,-9-1 0,-13 2-129,8 7 0,-8 9 0,-4 5-129,-5 4 258,0 8-129,-1 0 0,4 1 0,1 3 0,1-1 129,4 3-258,0-6 258,0 3-258,2-3 258,1 3-129,-3 1 0,-1-6 0,-6 0-129,-6-3 0,-1-3 129,0-2-129,0-2-258,-5-1 129,8-2-774,-14-14-2967,25-4-1290,-16 7 0,16-7-774</inkml:trace>
  <inkml:trace contextRef="#ctx0" brushRef="#br0" timeOffset="215317.3155">25804 17656 10062,'1'19'5418,"-7"-5"-516,-7 14 0,-9 1-4515,3 1-129,-2 4-258,0-7 0,3 1 0,11 7 0,4-7 0,3-6 129,9-2-129,10-10 0,-1-9 0,1-1 129,-1-12-129,-3-8 0,-7 5-129,-8-8-258,0 7-516,-28-6-3999,5 12-129,-9-1-387,-1 9-516</inkml:trace>
  <inkml:trace contextRef="#ctx0" brushRef="#br0" timeOffset="217229.4248">26239 17255 10191,'17'4'5676,"-2"3"-516,-15-7 0,0 0-4902,-12 5-129,-11-5-516,9 2-2580,-9-2-1677,5 4-774,3-2-129,15-2-516</inkml:trace>
  <inkml:trace contextRef="#ctx0" brushRef="#br0" timeOffset="217395.4343">26320 17434 10191,'4'46'5805,"-9"-26"-516,-5-1 0,-8-8-4257,-1-1-774,-1 0-1419,-14-7-3870,19 5 0,-3-6-645,18-2-516</inkml:trace>
  <inkml:trace contextRef="#ctx0" brushRef="#br0" timeOffset="217657.4493">26515 16957 11997,'21'30'5805,"-13"10"-258,-8 5-129,12 12-4515,-12 6-387,-3 2-516,-5 4-258,-1 1-129,8-9-387,-13-23-2838,14 8-1806,0-20-516,9-4-258,3-17 0</inkml:trace>
  <inkml:trace contextRef="#ctx0" brushRef="#br0" timeOffset="218047.4716">26848 17317 8514,'14'13'6192,"-1"14"-645,-13-27 0,-10 28-2838,-8-19-2322,-9-3-129,-1 5-258,0 6 0,1 5 0,8 8 0,6-2-129,8 0 129,5 0 129,9-8-258,6-2 129,5-12 0,0-6 0,2-15 0,-3-5-129,-3-1 129,-3-4-129,0 7 129,-8 4 129,-5 14-129,0 0 0,0 24 0,0 7 129,-5 8-129,4 4 129,-2 5 0,3-8-129,0-4-129,7-8-387,-7-28-2193,0 0-2580,10-15 0,-4-12-645,-3-18-387</inkml:trace>
  <inkml:trace contextRef="#ctx0" brushRef="#br0" timeOffset="218395.4913">26954 17355 4644,'16'25'5805,"-6"-1"-387,-9 0-258,7 13-1419,-8-6-2451,9 16-129,-8-11-516,3-1 0,-4-5-387,1-10 129,-1-20-258,12 0 0,-4-19 129,4-12-258,1-9 0,4-1-129,4-7 129,-1 4 0,1 6 0,2 12 0,-5 8-129,-1 1-129,-1 16-387,-16 1-1419,18-2-3354,-18 2 0,10 17-387,-10-17-516</inkml:trace>
  <inkml:trace contextRef="#ctx0" brushRef="#br0" timeOffset="219090.5313">27356 17394 10062,'14'-6'5547,"-14"6"-387,0 0-258,-8-9-4257,8 9-258,-23 0-387,9 6 129,-3 9-258,2 5 258,4 3-258,7-1 258,0 1-129,4 1 129,0-4-129,5-3 129,-5-17 0,17 11 0,-6-11 0,1-10 129,-2-4 0,1-4 129,-3 0 0,4 6 0,-4-4 0,-8 16 0,12-12-129,-12 12 0,8 19 129,-7 11-129,0 9-129,-1 4 0,0 15-129,0-1 129,-7 6 0,-2 4 0,-4-2-129,0-9-258,0-4 258,-6-11-129,1-11 0,2-5 0,2-8 0,-1-17-129,9-9 258,2-10 129,4-11-258,9-2 258,8-1 0,7-5 129,8-3-129,9-2 0,1 1-129,4-5 129,0 0-129,-5-2-129,1-6 258,-9 0-258,-7 0 0,-12 7 0,-8 8 0,-6 5 0,-12 14 129,-10 12 0,-4 9-258,1 23 258,0 5 129,5 6-129,10 10 0,7 5 0,3-5-129,13 0-129,13-1-903,-15-39-2838,22 12-1548,-5-16-129,2-15-774</inkml:trace>
  <inkml:trace contextRef="#ctx0" brushRef="#br0" timeOffset="248585.2183">10648 18543 7482,'0'0'5547,"0"0"-387,13 2 0,-13-2-3612,0 16-516,0 1-387,3 3-129,-3 6-129,2 8 129,-2 8 0,0 7 0,0-5-258,0 5 0,0 2 0,0-3-129,0-5 0,0-4-129,-2-9 0,0-4-129,1-2 0,-1-7 0,-1-5 0,2 5-129,1-17 129,0 0 0,0 20 0,0-20 0,0 0 129,0 0 0,0 0 0,0 0 129,0 0-129,5-5 0,-5 5 258,0 0-258,0 0 129,0 0-129,0 0-129,0 0 258,0 0-129,0 0 0,0 0-129,0 0 258,14 0 0,-14 0-129,15 0 129,-1-1 0,3-2 129,-1 2 0,1-5-258,1 6 129,0 0 0,-3-5 0,-2 4 0,-13 1-129,20 0-129,-20 0-387,12 0-129,-12 0-3096,0 0-1677,0 0-387,0 0-387,0 0-387</inkml:trace>
  <inkml:trace contextRef="#ctx0" brushRef="#br0" timeOffset="249842.2902">11032 18811 9933,'4'-16'5934,"-4"16"-516,0 0 0,0 0-3999,12 11-516,-12 7-387,4 6-129,-4 3-258,1 1-129,1 6 129,-1-3-258,2 1 129,-3-12-387,3-1-516,-3-19-3870,0 0-516,0 0-516,4-14-645</inkml:trace>
  <inkml:trace contextRef="#ctx0" brushRef="#br0" timeOffset="249997.299">11093 18573 11094,'0'0'5418,"13"7"-1161,-13-7-4128,-12 0-5031,12 0-387,0 0-774</inkml:trace>
  <inkml:trace contextRef="#ctx0" brushRef="#br0" timeOffset="252037.4157">11479 19019 6321,'0'0'5676,"0"0"-129,-9-10-387,9 10-1677,5-30-2967,7 8 0,-5 0 0,9 6-129,-1 3 0,5 7-129,1 2 0,-3 5 129,2 16-129,-4 6-258,-5 14 129,-6 8-129,-5 15 129,-2-3-129,-12 0 129,-4-9-258,-4-1 258,0-11 0,0-12-129,5-19 129,4-19 0,5-4 0,7-1-129,1-10 0,13 8 129,3 5-129,6-2 0,5 15 0,2 5-387,-5 3-1419,15 5-2967,-15 2-774,7-10-258,-8-16-774</inkml:trace>
  <inkml:trace contextRef="#ctx0" brushRef="#br0" timeOffset="252525.4436">12155 18388 11223,'28'-24'5934,"-15"15"-645,-13 9 0,1-22-4902,-1 5 0,0 17-129,-19-12 0,6 12-129,-4 3 129,-1 9-129,-4 4 0,0 1 0,-1 6 0,0 6 0,1-4-129,3 1 129,1 0-258,4 5 258,0-3-129,4 8 0,2 7 0,-1-9 0,7 19 0,-2-3 129,4 5-129,0-6 0,0 3 129,5-8 0,-1-6 129,2-7-258,-1-4 129,2-7 0,-7-20-129,17 11 258,-5-11-258,4-5 129,0 1-129,7 2 129,-1-3-129,2-1 0,2 8-129,-6 0-516,8 21-2451,-15-11-2193,10-4-258,-6-8-903,4 0-129</inkml:trace>
  <inkml:trace contextRef="#ctx0" brushRef="#br0" timeOffset="254000.528">12541 18561 11352,'14'0'5805,"-18"12"-645,-11-12 129,-3 10-4902,-1-4-129,-5 5-129,-1 3 129,3 6-129,2 0-129,2 13 258,7 4-258,3 0 129,4 3 0,4-2-129,5 0 0,8-1 129,5-10 0,5-8-129,3-9 129,3-8-129,3-9 129,-1-3 0,-1-13 0,-2-6 129,-5-2-129,-2 3 0,-6 3 0,-7-1 0,-8 26 0,0 0 0,0 0 0,0 0-129,-4 19 0,0 4 0,2 3-129,2 6 129,2-5 0,12-10 0,3 2 129,5-12-258,3-5 258,-2-2-129,0-13 0,-4-8 0,-8-4 0,-6-2 129,-5-5-129,-12 6-129,-7 4 0,-3 1-129,0 12-516,-11-7-2838,17 16-1935,-1-1-129,10 7-516,7-6-258</inkml:trace>
  <inkml:trace contextRef="#ctx0" brushRef="#br0" timeOffset="254274.5437">13144 18353 11481,'20'30'5934,"-10"4"-645,-7 14 0,12 7-4515,-14 6-516,-1 6 0,0 1-129,-1-13-129,1 1-774,-8-19-2451,8-16-2064,0-21-258,14 0-516,-3-35 0</inkml:trace>
  <inkml:trace contextRef="#ctx0" brushRef="#br0" timeOffset="254462.5543">13543 18207 10449,'22'-4'5805,"-17"21"-387,-23 4 129,-8 0-5160,-17 3 129,-7 1-387,-7 1-258,-1-6-129,12 15-903,-9-30-2580,22 14-1677,7-4 129,26-15-1032</inkml:trace>
  <inkml:trace contextRef="#ctx0" brushRef="#br0" timeOffset="254662.5659">13463 18488 9030,'0'26'5676,"-11"-16"-129,-8 9-258,-13-19-3870,2 5-774,-10 6-129,0-2-516,2 7-387,-2-15-1290,16 19-3483,3-9 0,11 6-645,9-3-258</inkml:trace>
  <inkml:trace contextRef="#ctx0" brushRef="#br0" timeOffset="255009.5857">13526 18724 8514,'36'-20'5805,"-22"18"-387,-14 2-258,0 0-3354,0 0-903,-5 20-387,-10-1-258,-3 11-129,1-1 0,4 2-129,6-1 258,7-3-258,6-10 129,8-3-129,7-3 0,-1-11 129,2-4-129,-7-7-129,-5-5-129,-7 1-258,-12-7-1290,-2 5-3483,-10-2 0,-1 4-645,1-7-387</inkml:trace>
  <inkml:trace contextRef="#ctx0" brushRef="#br0" timeOffset="255497.6136">13842 18043 6966,'32'0'5547,"-11"2"0,3-4-516,6 4-3225,-9-8-645,6 0-645,-3-3 129,0 0-387,-3 4 0,-3 5-129,-2 0 0,-4 14-129,-1 9 0,-4 14 0,-1 10 129,-2 9 0,1 9 258,0 7-258,0 15 0,-1 2 0,0 4 258,-3-3-129,0-7-258,-1-1 258,0-10-387,0-9 387,-5-18-129,-1-5 129,-4-16-258,-3-11 258,-8-5-129,0-13 0,-5-10-129,-2-6-258,1 1-645,-15-16-3354,18 12-1290,-2-2-258,11 1-387</inkml:trace>
  <inkml:trace contextRef="#ctx0" brushRef="#br0" timeOffset="256261.6573">14707 18268 10836,'5'-12'5805,"-5"12"-258,-4 19-387,-7 2-4644,-6 13-129,0 8-258,0 6 258,-1 11-387,6 0 129,5 4-129,7-7 129,1-1-258,12-14-129,1 2-774,-10-19-3225,15-8-1161,-5-8-258,4-8-774</inkml:trace>
  <inkml:trace contextRef="#ctx0" brushRef="#br0" timeOffset="256533.6729">14873 18392 9933,'0'0'5805,"0"0"-645,-1 7 258,-1 6-5031,-14 3-258,5 0 129,2 0-129,6 1-129,4 2 129,11 0-129,6-7 129,2 6-129,2-4 129,-3-4 0,-5 13-129,-6-11 0,-8 2 0,0-14-387,-15 29-903,-14-29-3741,9 4-387,0-4-129,3-15-645</inkml:trace>
  <inkml:trace contextRef="#ctx0" brushRef="#br0" timeOffset="256741.6848">14982 18223 7611,'42'-10'5934,"-22"21"-129,0 16-516,-6-2-3225,-1 24-1677,-11-2 0,-2 5-258,-1 8 0,-12-5-516,0 11-2064,-7-23-2709,2-2-387,-1-23-258,5-12-387</inkml:trace>
  <inkml:trace contextRef="#ctx0" brushRef="#br0" timeOffset="257396.7223">15543 18286 8901,'-4'46'6192,"5"-27"-645,-1-19 387,22 14-4128,-4-14-1032,6-6 0,3-5-258,8-2-129,4-1 0,11 8-129,4-1-129,14 6 129,-2-6 0,4 4-129,2-3-129,-2 6 129,-6-7-258,-7-1 129,-10-2 0,-13-1-129,-8 7 0,-11-4 129,-15 8-258,10-19 258,-10 19-129,-12-22 258,-1 12-258,-8-5 258,-1 2-258,-7 1 258,-4-1 129,-5 3-258,-6-5 0,-3 4 0,-3-3 0,2 5 0,1-4 0,4 4-129,7-2 258,7-3-258,10 14 0,1-6-258,18 6-387,-22-18-2709,22 18-2193,0 0-387,13 3-645,-13-3-258</inkml:trace>
  <inkml:trace contextRef="#ctx0" brushRef="#br0" timeOffset="257784.7444">16235 18368 10965,'-21'43'6192,"-7"-11"-645,-25-7 0,10 3-4902,-28-6-129,-4 5-129,-5-2 0,6-3-129,7 0-129,11 3 258,14 1-129,13-2 0,12-1-129,12 0 129,6-5 0,17-2 0,8 1 0,9-3-258,10-6 0,2-1 0,4-3-129,2-4-129,-2 0-387,-9-11-1548,7 4-2451,-19-19-1161,5-2-387,-11-10-645</inkml:trace>
  <inkml:trace contextRef="#ctx0" brushRef="#br0" timeOffset="258569.7894">16721 18191 10320,'-6'17'5934,"6"-2"-258,0-15-258,0 0-4515,13-12-645,-3-3 258,3-8-645,4 14 387,-1-4-129,4 5 0,0 8 0,-3 9-129,-2 10 387,-5 18-516,-8 10 516,-2 8-387,-14 7 387,-5-8-516,-12 12 258,-3 1 0,-7-10-258,3-13 258,2-6-129,3-18 0,7-10-129,8 0 258,18-10 0,-5-20-129,5 20 258,26-22-258,-1 14 0,10 2 129,2 6-129,1 0-129,4 3-387,-5 0-516,11 12-3225,-20-15-1290,5-10-387,-9-10-387</inkml:trace>
  <inkml:trace contextRef="#ctx0" brushRef="#br0" timeOffset="258884.8074">17196 18116 10320,'21'7'6192,"-18"4"-516,-2 18-258,-5 3-4773,-3 19-387,-9-1 258,-3 10-516,0 0 258,-1 1-129,5-2-129,6-2 129,3-7 0,6-16 129,5-9 0,9-18 0,7-7-258,4-5 258,0-10-129,3-7-129,-1-6 0,-3-2-129,-1 15-387,-12-14-1032,11 25-2967,-17-13-903,-5 17-903,0 0 0</inkml:trace>
  <inkml:trace contextRef="#ctx0" brushRef="#br0" timeOffset="259102.8198">17501 18444 11223,'0'57'5676,"0"-34"-258,0 5-774,10 12-6837,-10-27-2709,0-13-516,0 0-387,0 0-387</inkml:trace>
  <inkml:trace contextRef="#ctx0" brushRef="#br0" timeOffset="259266.8292">17542 18200 8256,'0'-15'5289,"0"15"-1419,0-14-3741,0 14-4128,0 0-1290,10-20-774</inkml:trace>
  <inkml:trace contextRef="#ctx0" brushRef="#br0" timeOffset="259568.8465">17731 17844 8127,'40'-3'5676,"-19"4"-387,-3 2-516,12 13-3999,-24 2-387,0 14-258,-6 3 0,-6 7 129,-7-5-129,-2 1 0,-6-2-129,1-10 258,2-6-129,4-12 0,4-8 0,10 0-129,-4-13 129,4 13-258,17-12 258,0 9-129,6 1 0,-1 2-129,4 8-258,-16-8-3483,9 12-1161,-5-12-387,-1 0-387</inkml:trace>
  <inkml:trace contextRef="#ctx0" brushRef="#br0" timeOffset="259748.8568">18012 17906 8385,'18'34'5418,"-9"-5"-387,-1 5-903,-7-4-7224,3 4-1419,0 1-516,6-4-516</inkml:trace>
  <inkml:trace contextRef="#ctx0" brushRef="#br0" timeOffset="259895.8652">18149 18003 10062,'-35'-16'5676,"10"19"-645,3 12-258,0 4-7740,-8-14-1806,-2 7-516,1-1-516,6 0-129</inkml:trace>
  <inkml:trace contextRef="#ctx0" brushRef="#br0" timeOffset="260686.9104">18181 18212 10707,'14'-6'5805,"-13"21"-387,-3 5-129,-10 11-4773,-2 1-129,-4 15-129,4-2-258,0 7 129,8-6-258,4-7 0,5 4-258,7-19-774,16 9-3612,-8-21-387,8 0-645,-1-15-258</inkml:trace>
  <inkml:trace contextRef="#ctx0" brushRef="#br0" timeOffset="261416.9522">18479 18390 11094,'17'-9'5676,"-17"9"-903,-19 0 258,2 0-4773,-5 7-387,-3 4 129,5 4-129,3 2 0,7 6 129,9-8-258,1-1 129,14-7 0,1-5 0,7-6 0,0-3 0,-6-9-129,4-4 0,-9 9 129,0 0 0,-11 11-258,0 0 258,6 9 129,-6 10 0,-3-2 129,-1 3-129,2-4 258,2 4-516,0-20 516,0 0-258,15 4-258,-3-9 258,3-6 0,-1-5 0,4 0-129,-4 1 129,1 5 0,-2-1 129,-2 7 129,-11 4-129,17 0 0,-17 0 0,12 4 0,-12-4 0,0 0 0,6 13-129,-6-13 129,0 0 0,0 0 0,0 0 0,0 0-129,0 0 129,0 0 0,0 0 0,0 0 0,0 0-129,0 0 0,0 15 129,-1-2 0,-8 1-129,1 5 129,0 1-129,1 7 129,-5 6 0,6-7-129,2 3 0,1-9 129,3-1-258,3-4 258,-3-15-129,18 9 0,-5-13 129,1-6-129,0-18 0,-3 7 0,-3-10 0,-2 0 0,-6 3-129,-2-7-387,-6 21-1290,-10-16-3096,4 12-387,0-2-258,14 20-387</inkml:trace>
  <inkml:trace contextRef="#ctx0" brushRef="#br0" timeOffset="261609.9632">18848 18165 9030,'37'48'5676,"-24"1"-258,-11 2-258,1 20-4128,-7-9-387,-6 7-516,-4 5-1032,-16-15-3354,9-3-774,-6-20-387,8-3-387</inkml:trace>
  <inkml:trace contextRef="#ctx0" brushRef="#br0" timeOffset="261985.9843">19327 18307 11223,'4'59'5805,"-4"-15"-774,0 5 0,0 6-4773,1 9-1032,-2-15-3096,2 9-1161,4-20-387,10-5-387</inkml:trace>
  <inkml:trace contextRef="#ctx0" brushRef="#br0" timeOffset="262145.9939">19468 18564 11868,'-36'3'5418,"9"-1"-129,3 16-516,-7-4-4773,-6-7-903,9 8-4128,-6-4 129,6-2-774,-1-1-258</inkml:trace>
  <inkml:trace contextRef="#ctx0" brushRef="#br0" timeOffset="262849.0341">18780 19133 11352,'9'-30'5805,"-10"10"-387,-3 5-387,-10 3-4515,-4 9-387,-5 8 129,-5 17-129,-3 21-129,2 8 129,2 21 0,4-1 258,3-7-129,4 16 129,10 7 0,6-27-129,5-5 0,-5-55-645,37 73 903,-9-46-516,4-14 0,3-16-129,2-28-129,-4 9 258,-4-16-258,-2-4 645,-10 9-903,-2 4 387,-8 16-129,-7 13 129,0 0 516,-13 31-387,0-4 516,3-1-387,2 28 129,5-24-129,3-3 0,6-4 0,-6-23-258,34 1 516,-11 2-516,2 7 129,0-49 0,-2 14 0,-3-8 0,-5-10-129,-5-9 0,-9 8-258,-1 6 387,-9-14 0,-1 33-258,-7 3 0,3 15-387,-6 2-903,17 19-2838,-7 4-1161,9-3-258,-1-2-516</inkml:trace>
  <inkml:trace contextRef="#ctx0" brushRef="#br0" timeOffset="263292.0594">19346 19080 11481,'13'42'5805,"-13"-4"-774,0 20 129,-7-1-4902,0 5-129,-2 17-129,0-12-387,4 11-903,-6 1-3741,12-27 0,2-13-387,13-26-516</inkml:trace>
  <inkml:trace contextRef="#ctx0" brushRef="#br0" timeOffset="263474.0699">19615 19073 10965,'-8'-15'5676,"-11"22"-387,-9 2-258,-3 1-4644,-5 9-516,-2-4-645,9 9-1806,-2-15-2322,12 8-516,7-13-129,12-4-516</inkml:trace>
  <inkml:trace contextRef="#ctx0" brushRef="#br0" timeOffset="263636.0791">19547 19215 9417,'-20'54'5676,"-5"-34"-645,2 7 129,-6-6-4386,-1-2-774,6 6-1161,-9 4-3741,16-9 129,5-5-903,9 12 129</inkml:trace>
  <inkml:trace contextRef="#ctx0" brushRef="#br0" timeOffset="264005.1002">19672 19393 8385,'0'19'5160,"-10"9"129,-9-3-645,4 11-3870,-7 12 0,4 7-903,4-6 645,4 14-645,8-6 387,2-57-387,17 87 645,-17-87-516,0 0 258,59 37 258,-41-47-387,-3-17 129,-10-4-258,-5 3 0,-4-16-645,-19 14-2064,4-8-2322,-3 12-387,5 11-129,1-10-387</inkml:trace>
  <inkml:trace contextRef="#ctx0" brushRef="#br0" timeOffset="264413.1236">19869 19023 10707,'27'-18'5418,"-4"9"-129,-5 0-258,10 1-4386,-4-3-387,2 4-129,-6 5 0,-4 0-258,-16 2 129,13 18-129,-13-3 129,-15 9-129,-5 5 129,-2-5 0,-1-2 0,4-2 0,4-1 129,6 0-129,9-19 129,0 17-129,12-12 0,3 0 0,0 3 0,-2 1 0,-2 4 0,-11-13-129,0 31 129,-7-13-129,-9 9-258,-12-3-645,12 0-2709,-14-8-1419,10-1-258,-1-14-387</inkml:trace>
  <inkml:trace contextRef="#ctx0" brushRef="#br0" timeOffset="264602.1344">20218 18870 10062,'15'-2'5547,"-12"14"-645,-7 4 0,-4 0-5031,-7 11-1935,-8-7-2580,0 5-387,-4-4-387,6 3-516</inkml:trace>
  <inkml:trace contextRef="#ctx0" brushRef="#br0" timeOffset="265074.1614">20525 19063 9159,'0'15'5418,"-7"18"0,-8 5-516,1 22-4257,-5 12-258,2 4 129,3 26 0,4-18 129,9 1-258,1-13-258,7 4 0,2-19-903,-9-57-3096,44 73-1161,-17-78-645,-2-14-1161</inkml:trace>
  <inkml:trace contextRef="#ctx0" brushRef="#br0" timeOffset="265780.2018">20861 19362 9288,'5'8'5547,"-32"4"-516,2 1-129,-6 4-4515,0-3-258,-1 8-258,3-5 0,10 13-129,7 2 129,12 10-258,8-17 258,11-1-129,6-21 129,3-12 129,0-7-129,-2-10 0,-1-6 129,-10-16 0,-1 23 0,-7-1 129,-7 26 0,0 0-129,0 20 0,-3 9 258,-2 17-129,0-5 129,2-9-258,3 0 258,0-7-645,8-10 387,3-7 0,6-8-387,2-20 387,3-9-387,2-2 258,-1-1 0,-1-3 129,1-4 0,0 3-129,-3 2 258,-4 9-129,-3 9 129,-1 7-129,-12 9 129,13-9 0,-13 9 0,0 0 0,-5 10 0,-3 4 0,-4-2 129,1 3 0,0 8-129,-2 3 129,4 3-129,-1-10 0,1 9 129,1 2-129,8-30-129,-11 86 387,11-86-129,-12 105-387,8-48 258,0 7 0,3-10 129,1-54-516,0 86 645,0-86-516,0 0 0,22-2 903,-4-54-1032,1-1 129,3-12-258,-3-11 645,0-7-774,-10 13 129,-4-11-258,-9 13-1032,-1 36-1290,-19-14-2064,-1 12-129,-9 11-516</inkml:trace>
  <inkml:trace contextRef="#ctx0" brushRef="#br0" timeOffset="265997.2142">21226 19023 7611,'73'119'5676,"-51"-28"-387,-7 36-903,-15 25-2967,-6 12-516,-22 1-1161,-22 3-4515,-2-26 0,-10-38-645,0-44-516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11:30.035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37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7:12:39.208"/>
    </inkml:context>
  </inkml:definitions>
  <inkml:trace contextRef="#ctx0" brushRef="#br0">22135 9639 6708,'13'71'5676,"-7"-29"-387,0 5-129,1 6-4257,-7-7 0,4 0-387,-4-8-387,0-9 0,0-8 0,-3-4 0,3-17 0,0 0 0,0-25 0,4-8-129,1-10 129,3-6 0,2-6 129,3 0-129,-1 6 0,3 8 129,-4 4-129,6 16 0,-4 13 129,-1 8 0,1 13-129,0 18 0,-3-4-129,2 1 129,-1 0-129,-2-5 129,4-16-129,2-3-129,-1-11 129,3-19 0,-2 0 0,3-3 0,-2-2 0,-1 2 129,-2 15-129,-2 10 129,-1 6 0,-1 14 0,0 15 0,-2 4 0,-1 5-129,-1 3 129,3-6-516,-7-16-774,8 0-4128,-9-21-129,0 0-516,9-18-645</inkml:trace>
  <inkml:trace contextRef="#ctx0" brushRef="#br0" timeOffset="417.0238">22350 9384 8643,'16'-13'5934,"-12"-19"-387,4-8 129,-8-18-4773,0 1 0,-4-8-387,-1-1-258,-4 4 129,4 5-258,-2 15 129,2 10-258,4 8 129,1 9-129,0 15-258,0 0-387,8 13-2193,-8 0-2838,1 5 0,-1-1-387,0 1-516</inkml:trace>
  <inkml:trace contextRef="#ctx0" brushRef="#br0" timeOffset="1608.0918">21863 10111 8127,'9'8'5805,"-9"-8"-387,0 23-129,-8-12-4128,2 11-129,-12-5-516,0 7-129,-8-5 0,2 3 0,-4-3-129,2 0 0,-3-2 0,1 0-258,0 1 387,2-4-387,-2 3 258,5-6-258,1 4 129,4-1 0,3-3 0,5-1 0,-3-2-129,13-8 0,-7 13 129,7-13 0,0 0 0,2 16 0,-2-16 0,14 7 0,-4-1-129,2-2 129,1 3 0,-2 4-129,0 0 0,-11-11 0,20 15 129,-9 0-129,-2-3 129,-1 0-129,-2 5 0,3-1 0,-1-5 0,-8-11 0,11 21 0,-11-21 0,7 18-129,-7-18 258,6 13-129,-6-13 0,0 0-129,0 0 258,0 0 0,0 0-129,0 0 0,0 0-129,0 0 129,0 0 0,9-10 129,-9 10-129,0 0 0,17-20 0,-17 20 0,19-22-129,-10 4 258,2-3-258,1 0 129,-1-1 129,2-7-129,-1-3 0,-1-1 0,-2 3 129,0-1-258,0 4 258,-4 1-129,0 4 0,0 3 129,-1 7-129,-4 12 0,4-16 0,-4 16 0,0 0 129,0 0-129,0 0 0,0 0 0,0 0 0,0 0 0,0 0 129,0 0-258,10-13 0,-10 13-387,0 0-1032,0 0-3870,-5-25-516,5 25-387,-8-18-516</inkml:trace>
  <inkml:trace contextRef="#ctx0" brushRef="#br0" timeOffset="3796.2171">22678 9937 2580,'3'12'5418,"-3"-12"-258,5 16-258,-3-1-2967,-2-15-516,0 0-129,0 0-516,0 0-129,0 0 0,0 0-129,0 0 129,0 0-129,0 0-129,0 0 129,0 0-258,0 0 129,0 0 0,13 15-129,-13-15 0,0 0-129,14 12 129,-14-12-129,18 8 0,-4-3-129,0 6 129,8 2 129,0-1 0,3 3-129,2 3 0,5-1 0,-6-2 0,-1 4 129,-2-3-129,-4 1 0,-3-6-129,-3-5 129,-13-6-129,13 10 0,-13-10 0,0 0-129,11 4 129,-11-4 0,0 0-129,0 0-258,18 8-1290,-18-8-3870,0 0-258,-3-12-516,3 12-645</inkml:trace>
  <inkml:trace contextRef="#ctx0" brushRef="#br0" timeOffset="4697.2686">21957 9945 8385,'2'30'5160,"-2"-18"-903,-7-8-4128,7-4-5160,0 0-258,-18-18-516</inkml:trace>
  <inkml:trace contextRef="#ctx0" brushRef="#br0" timeOffset="4823.2759">21813 9948 5676,'-13'9'129,"13"-9"0,-10-13-1290,10 13-3611</inkml:trace>
  <inkml:trace contextRef="#ctx0" brushRef="#br0" timeOffset="4961.2836">21657 9865 6966,'-17'14'4902,"17"-14"-2709,0 0-2064,-16-5-5031,4-10-387</inkml:trace>
  <inkml:trace contextRef="#ctx0" brushRef="#br0" timeOffset="5080.2906">21488 9803 6063,'-36'16'5805,"20"-8"-516,2-6-258,-1 2-4128,3-4-3612,1-3-1806,0-9-645,2-3-774</inkml:trace>
  <inkml:trace contextRef="#ctx0" brushRef="#br0" timeOffset="6883.3937">22235 8059 7740,'20'7'5805,"-11"7"-258,0 8-516,-4 4-4257,1 5-129,-7-2 0,-2 0-258,-6 2-129,1 5 0,-1-7-129,1-1 129,3 2 0,3-2-129,2-5 129,0 2-129,2-6 0,5-1 129,5-7-258,1 1 129,4-10 129,1 1-258,2-3 129,3-1 0,-4-6-129,3-1 0,-3 7-129,-5-2-387,0 11-1548,-14-8-3483,8 17 129,-8-3-903,-8 6-258</inkml:trace>
  <inkml:trace contextRef="#ctx0" brushRef="#br0" timeOffset="7596.4345">23160 10036 7740,'20'45'5676,"-17"-27"-258,2 4-387,-5-6-4128,0 6-129,0-9-387,-1 5 0,-4-3-129,5 4 0,0-3 129,5 3 0,-5-19 0,21 22-129,-5-11 0,3-3 0,-1-7 0,4 1-129,-2-2 0,-2-3-129,0 3-387,-18 0-774,19 0-4257,-19 0-129,6 8-774,-6-8-258</inkml:trace>
  <inkml:trace contextRef="#ctx0" brushRef="#br0" timeOffset="8308.4748">20949 9541 8385,'22'74'5805,"-15"-29"-387,-4-2-258,1 3-4515,-5-10 0,-5 2-387,-3-8 0,2-4-129,-2-11 129,5-2-129,4-13 129,0 0-129,0 13 129,0-13 0,19 7 0,-6-6-258,1 3 129,0 0 0,0-3-129,-14-1-387,18 15-774,-18-15-4128,0 17-129,0-17-387,-2 27-516</inkml:trace>
  <inkml:trace contextRef="#ctx0" brushRef="#br0" timeOffset="8759.501">21028 10315 3354,'0'0'6063,"8"24"-387,-8 1-516,0 19-1806,-8-10-2322,8 9-258,-10-4-387,8 1 129,-5-2-129,7-3 0,0-7-129,1-5 129,6-6-129,4-2 129,-2-11-129,8-2-129,0-2 0,2-1-129,0-7 0,0-1 0,0-3-129,-1 0-258,-1 12-516,-15-11-3096,-2 11-1548,0 0-129,10 15-645</inkml:trace>
  <inkml:trace contextRef="#ctx0" brushRef="#br0" timeOffset="9775.559">24861 10228 8385,'4'62'5805,"-3"-23"-516,1 2 0,-5 5-4644,3 7-129,0-7-129,0-1-258,-1-4 0,1-5 0,0-16 0,0-6 0,0-14 0,0 0-129,1-16 129,-1-17-258,0-7 258,1-6-129,1 3 0,1 4 129,-3 3-129,5 2 129,-1 14-129,-4 20 258,14-9-129,-2 21-129,-2 9 129,2 7-129,0 4 129,1-2 0,1-4-129,0-10 129,-1-7-129,0-9 129,-2-14 0,1-12-129,-1-9 0,0-3 258,-3 3-258,0 9 129,1 6 0,1 6-129,-10 14 0,18 11 129,-7 15 0,1 9-129,1 0 129,1 1-258,-1 4-387,-7-17-774,8-1-3999,-14-22-258,0 0-516,0 0-258</inkml:trace>
  <inkml:trace contextRef="#ctx0" brushRef="#br0" timeOffset="10152.5807">25004 10115 8514,'17'13'5934,"-4"-14"-258,-12-16-258,-1 17-4128,1-48-387,-1 7-387,0-5-129,-4-7-129,-6-2 0,5 9 0,0 4-129,0 7 0,0 8 0,2 6-258,3 21 0,0 0-129,0 0-516,0 0-1161,0 29-3612,0-5 0,3 16-516,-1 4-258</inkml:trace>
  <inkml:trace contextRef="#ctx0" brushRef="#br0" timeOffset="10524.602">25013 10792 8127,'9'48'5934,"-9"-25"-516,5 7 0,-5-9-4515,1 7 0,-1-6-516,0 1 0,2-10-129,0 2-129,2-3-129,-4-12 0,8 13-516,-8-13-1161,0 0-3483,8-11-516,-8 11-129,8-24-516</inkml:trace>
  <inkml:trace contextRef="#ctx0" brushRef="#br0" timeOffset="10813.6185">25191 10483 8385,'43'-14'5805,"-16"7"-129,10 5-258,-7-9-4128,13 7-258,-12-5-516,1 1-129,-6 3-129,-5 0-258,-2 0-258,-19 5-516,15-5-3999,-15 5-645,-6-1-645,-7-1-258</inkml:trace>
  <inkml:trace contextRef="#ctx0" brushRef="#br0" timeOffset="11839.6772">25661 10120 6837,'4'45'5934,"-4"-18"-645,0 5 0,-9-5-3999,9 10-516,-8-7 0,2 0-387,-3-6 129,5 3-258,3-6 0,1 2 0,1 1-129,6-3 258,5-6-258,1-1 129,5 0-258,3-7 258,3-1-129,-3-4 0,1-2-258,-5-6-258,-2 6-774,-15-13-3870,0 1-516,-7-8-516,-9 3-645</inkml:trace>
  <inkml:trace contextRef="#ctx0" brushRef="#br0" timeOffset="12517.716">24770 8965 4386,'14'81'6063,"-6"-32"-516,-7-3-387,3 5-2451,-4-17-1806,0 1-129,0-12-516,0-3 0,0-20 0,0 15-129,0-15 0,0 0 129,15 0 0,-2 1-129,5-1 0,0 0 0,2 1-129,-2 2-129,3 8-516,-21-11-4644,15 6 0,-15-6-645,0 0-258</inkml:trace>
  <inkml:trace contextRef="#ctx0" brushRef="#br0" timeOffset="20829.1914">24520 10533 6063,'15'-2'5934,"4"-2"-774,-19 4 0,14 2-3612,-19-2-258,5 0-774,-23 18-129,4-8 0,-4 0-129,-1-1 129,-2-4-129,2 0-129,4-2 0,2-3-129,4 0-129,-1-11-645,15 11-4386,-7-11 129,7 11-1032,0 0 0</inkml:trace>
  <inkml:trace contextRef="#ctx0" brushRef="#br0" timeOffset="21271.2166">24092 10319 6708,'-17'46'5676,"8"-19"-387,3-1 0,-5-1-4386,6 10 129,-9-4-387,8 9-129,-3-8-129,5 4 0,-1-1 0,5-1 129,0-8-129,0-1-129,2-8 0,-2-17 0,13 21-129,-13-21 0,18 0 129,-18 0-258,17-4 129,-7-3-129,4 4-129,-2-4-387,4 7-645,-16 0-4128,18 7-516,-6 4-129,0 1-645</inkml:trace>
  <inkml:trace contextRef="#ctx0" brushRef="#br0" timeOffset="22351.2784">25007 11250 2967,'9'21'5547,"-4"7"0,0-6-387,-5-7-2451,6 19-1290,-6-15-129,0 8-516,-1-3-129,1 5 0,0-10-129,0 0-129,0-2-129,0-17 0,4 16-129,-4-16 0,0 0 129,0 0-258,6 15 129,-6-15 0,0 0 0,15 0 129,-15 0-129,24 3 0,-9 2 129,4-1 0,0-3-129,4-1 0,-3 0 0,0 4 0,-5-4-129,-5 0-387,-10 0-1290,0 0-3741,0 0-387,-3-11-387,-8-1-516</inkml:trace>
  <inkml:trace contextRef="#ctx0" brushRef="#br0" timeOffset="23275.3311">25995 11916 9804,'21'46'5805,"-21"-46"-387,11 18 129,-20-25-4773,-1-14-129,-11-17-129,-7-13-258,-8-4-129,-3-2 0,-4-6 129,4 2-258,1 10 129,6 7 0,4 9 129,8 10-129,5 1 129,5 7-129,10 17 0,-11-15 0,11 15 129,0 0-129,0 0-129,0 0 129,0 0-129,0 0 0,-5 9 0,5 5 0,0 3 0,0 1 0,0 4 0,3-1 0,-1 6 0,-1-3 0,2-6 0,0-2 129,-3-16-129,0 14 0,0-14-129,0 0 129,-11-10 129,4-4-129,-1-10 0,-1-2 0,0-5-129,3-6 129,2 7 129,3 4-129,1 4 0,1 2 0,-1 20 0,19-13 129,-7 13 0,2 5-129,1 2 0,2 3 129,1 5-129,-1-4 129,2-3-129,-2 0 0,0-2-129,-7-6-387,4 12-3870,-14-12-1161,0 0-387,0 0-774</inkml:trace>
  <inkml:trace contextRef="#ctx0" brushRef="#br0" timeOffset="24053.3758">25960 12439 9804,'13'50'6063,"-10"-12"-387,4 10-129,-7-1-4515,5 6-387,-5 2-258,1-4-129,-1-6-258,0-8-516,0 1-645,-6-14-4128,6-13-387,0-11-258,0-9-645</inkml:trace>
  <inkml:trace contextRef="#ctx0" brushRef="#br0" timeOffset="24343.3924">25964 12452 8643,'19'-31'6063,"-4"22"-516,2 0-129,8 9-4128,-3-4-516,9 4-387,1 8-258,0 12 0,-4 18 0,0 8 0,-5 5 129,-5 13 0,-10 1-129,-8 3 129,-10-6 0,-12-7 0,-9-18-129,-6-7-129,-1-10-129,-3-16-258,6-3-387,-2-9-645,22 1-3999,-4-3-516,19 10 0,0 0-387</inkml:trace>
  <inkml:trace contextRef="#ctx0" brushRef="#br0" timeOffset="24625.4085">26285 12918 6966,'7'60'6063,"-2"-29"-258,-2-4-516,6 6-2709,-4-15-2064,9-2-129,-1-8-387,6-8-258,3 0-129,-5-11-645,11 9-1548,-9-10-2709,-1-5-258,-4-4-258,-4-3-258</inkml:trace>
  <inkml:trace contextRef="#ctx0" brushRef="#br0" timeOffset="24803.4187">26452 12805 9030,'-5'67'5805,"5"-19"-129,-4 4-387,4 8-4128,0-6-387,0-4-516,0 1-516,0-14-387,3 5-1548,-2-14-3225,3-8-129,-4-20-387,0 0-387</inkml:trace>
  <inkml:trace contextRef="#ctx0" brushRef="#br0" timeOffset="25319.4482">26549 12809 5547,'12'-9'5934,"6"-11"-387,-18 20-258,10-17-3612,5 24-129,-15-7-645,8 35 0,-8-10-258,2 12-258,-2 4 129,0 7-258,0-2 129,0 1-129,-1-5-129,0 2 0,0-3-129,-1-5 129,2-6-129,0-4 0,0-4 0,0-3 0,0-7 0,0-12 0,0 0 129,0 0-258,8-4 129,-1-9 129,0-3-129,3-7-129,2-2 129,1 2 0,-1 1 0,1 4 0,1 7 0,0 6 0,-1 5 129,-1 12-129,-2 14 129,-4 8-129,1 5 0,-1 5 129,-2 0-129,-1 0 0,0-4 0,-2-11-774,11-6-4386,-12-23-516,0 0-387,14-5-516</inkml:trace>
  <inkml:trace contextRef="#ctx0" brushRef="#br0" timeOffset="28520.6313">23172 8575 5160,'21'-31'5676,"-21"31"-258,17-12-258,-17 12-3612,0 10-516,-10 5-129,-3 9-516,-11 11 0,-3 5-258,-4 5 0,-1 8 0,0-6-258,0-3-129,8 0-516,-8-17-903,19-3-3483,-5-9-129,18-15-645,-18 3 0</inkml:trace>
  <inkml:trace contextRef="#ctx0" brushRef="#br0" timeOffset="28787.6466">22881 8752 903,'-2'-13'4902,"2"13"0,-7 20 0,3 6-2709,-7-6-774,11 20-129,-8-7-258,8 9 129,-5-7-258,5 7 258,0-11-387,9 1 0,-4-10-387,8-2 0,-1-10-258,2-7 129,1-3-258,4 0-129,0-2-258,-2-12-645,10 10-3999,-13-10-258,5 6-516,-7-4-516</inkml:trace>
  <inkml:trace contextRef="#ctx0" brushRef="#br0" timeOffset="29097.6643">23372 8060 2709,'8'-14'5547,"4"19"-258,-8 25-129,-2 2-2838,4 30-645,-6-1-774,0 12-258,0 0-258,0-6-258,-1-7-129,-2-14-645,8 0-1935,2-23-2193,4-14-516,2-9-645,4-17 388</inkml:trace>
  <inkml:trace contextRef="#ctx0" brushRef="#br0" timeOffset="29317.6769">23646 7953 8127,'-8'-11'5676,"-14"21"-258,-2 5-516,-9-1-4257,-7 5-129,-8-8-258,0 0-129,1 3-387,1-6 0,8 3-645,-1-11-774,22 5-3354,-2 5-129,13 8-516,2-4-129</inkml:trace>
  <inkml:trace contextRef="#ctx0" brushRef="#br0" timeOffset="29967.7141">23548 8602 2322,'25'-3'5031,"-10"-12"-387,-14 3-129,-1 0-3741,0 12-129,-10-9-129,-4 9-258,-3 0 129,3 8 0,-1 3 129,1 9-129,3-2 258,5 7-258,2-2 129,4 1-258,2-5 0,6-4-129,3-6 0,6-9-129,-1-2 0,6-14 129,1-9-129,1-9 129,-2-7-129,1-2 258,-3-4-129,-3-1 0,-3 1-129,-5-1 0,-4 9 0,-2 5-129,-3 5 129,0 8-129,0 21 129,-11-5 0,11 5 129,-13 31 129,6-5-129,7 17 129,-1 1 0,2 8 129,6-1-129,6-2-129,3-3 0,3-6-387,3 4-1032,-9-20-3483,4-3-645,-5-12 0,-12-9-645</inkml:trace>
  <inkml:trace contextRef="#ctx0" brushRef="#br0" timeOffset="39344.2504">2531 10754 774,'21'18'903,"-3"-2"0,-18-16-129,17 16-129,-17-16 0,0 0-387,10 11 0,-10-11-258,0 0 0,0 0 0,0 0 0,0 0-129,0 0 129,0 0 0,0 0 0,0 0 0,0 0 0,0 0 129,0 0-129,0 0 129,0 0 129,0 0-258,0 0 129,0 0-129,0 0 0,0 0-129,0 0-387,0 0-129,-6-10-387,-6 2-516</inkml:trace>
  <inkml:trace contextRef="#ctx0" brushRef="#br0" timeOffset="40599.3221">2363 10873 1,'28'0'902,"-15"0"1,2 0 258,1 0-258,-1 0 0,-1 0-387,0 0 129,0 0-258,-1-3 0,3 1-129,-1-2-258,1 3 258,-2-2-129,9 1-129,-1-1 0,5 1 129,0 2 0,4-4 0,7 4 258,-1 0-129,5 6-129,0-2 258,4 1 0,-1 1-129,6 4 129,-4 0-129,7 0 0,-3-1 129,7 4-129,4-3 0,2 7 129,5-3-129,3 1 0,-1-1 0,6 2 129,0 0-129,3 0 0,-4-5 129,3-1-129,-1-2 0,2-2-129,-3-3 0,3 1 0,-3-4 0,-3-4-129,0-1-129,-1-2-129,-6-3 129,-4-4-129,1 0 0,-1-3-258,2 2 258,3-4 0,2 5 0,-2-4 129,5 5 129,-3 0-129,5 2 129,1-1 0,-2 4 0,1-1 0,2 2-129,1-2 0,3 2 129,2-1-258,1 5-129,-1 2 129,3 1 0,0-3-129,2 3 129,0 2 129,2-1 0,4 0 129,-2 2 129,0-3 0,1 0 0,0 1-129,-2-1 0,1-1 0,1 0-129,-2-2 0,4 2 0,-2-3 0,4 4-129,4 0 258,0 0 0,4 0-129,3-1 129,0-2 129,4 3-129,3 0 0,-1-1 258,2-3-129,5 3-129,0 0 129,-6-2-129,-5 1-1161,-4-14-2580,5 16 0</inkml:trace>
  <inkml:trace contextRef="#ctx0" brushRef="#br0" timeOffset="43011.46">2331 9716 2193,'13'-95'4515,"-3"38"0,12-10-1419,9 9-645,-2-13-645,21 12-516,4-2-387,25 16-387,4 6 258,15 14-387,6 14 0,9 14-129,4 23-129,0 21 0,-9 19 129,-9 27-129,-10 16 0,-13 23 0,-16 19 129,-15 14-258,-17 11 129,-15 9 129,-13-2-516,-16-8 516,-17-15-258,-15-23 0,-17-27 0,-11-30 0,-16-42 0,-11-30 129,-19-34 129,-7-42-129,-8-37 129,-2-27 129,1-29 0,0-10-129,9-14 129,17 2-129,18 5-129,26 11 0,25 21-258,23 22 0,22 27-129,28 20 0,26 30-258,14 18-129,26 29-645,-1 12-1419,21 30-2064,5 19-645,4 5-129,7 9-128</inkml:trace>
  <inkml:trace contextRef="#ctx0" brushRef="#br0" timeOffset="43787.5045">11594 9695 4257,'-33'-102'5289,"33"32"-387,0-9-258,13-6-4128,8 5-129,8 2 0,14 22-258,6 23-129,13 16 0,13 24-129,10 32 0,3 32 0,3 24 129,-6 32 258,-3 30 129,-17 12 258,-14 25 0,-30 4 0,-17-1-258,-25-24 129,-26-20-129,-26-45-129,-19-44 129,-19-53-129,-12-52-258,-10-57 258,-2-43 0,-2-32-129,12-13 129,14-6-387,15 1-258,24 27-1032,12 9-3483,32 29-258,19 20-645,18 37-258</inkml:trace>
  <inkml:trace contextRef="#ctx0" brushRef="#br0" timeOffset="67543.8633">2511 11248 5031,'0'-14'5289,"-3"-1"-129,-5 2-387,8 13-2838,-24-22-516,24 22-258,-21-13-387,10 13-258,-5 2 0,-2 11-258,-1 9 129,0 4-129,-4 8 0,2 5-129,-2 4 129,3 8-258,-3 2 129,8 6 0,-2 4-258,3 2 129,2 2-129,1 1 129,3 4 0,2-1-129,2 1 129,-1 4-129,1-4 0,3 0 0,0 2 0,-3-1 0,0-3-129,-1-1 258,-4-4-258,0-7 258,-1-2 0,-2-4 0,-2-6 129,3-5-129,-2-4 129,5-2-129,3-3 129,4-3-129,1-4 258,10-2-258,8-6 0,10 3 258,4-9-129,12-3 0,1-8 0,4 0-129,0-3 129,-6-6-129,-1-6 0,-9 2-129,-7 6-387,-12-10-516,2 13-3354,-16 4-774,-6-21-516,-8 10-387</inkml:trace>
  <inkml:trace contextRef="#ctx1" brushRef="#br0">2266 14192 0,'0'0'0</inkml:trace>
  <inkml:trace contextRef="#ctx0" brushRef="#br0" timeOffset="71067.0647">14117 13424 7740,'13'-8'6063,"6"8"-516,-19 0-258,15 32-4128,-20-13-258,-9 14-258,-13 9-129,-2 8-129,-12 0 129,-4 8-258,-7-1 129,1 6 0,-7 0-129,7-2 129,-3-12-258,8 2 129,0-6-129,9-5 0,5-7 0,4-7 0,6-8 0,7-3 0,4 0-129,11-15 129,-12 15-129,12-15 129,0 0 0,0 0-129,8 5 258,3-4-258,3-1 129,5 0 0,2-1-129,7-3 129,0 4-129,4-4 0,-1 1 0,2-2-129,2 1 129,-2-5 0,0 3 0,-5 2 0,-1 2 0,-3-6 0,-3 5 0,-6-2 0,-1 1 0,-2 2 0,-12 2 0,13-6 0,-13 6 0,0 0 0,12-14 0,-12 14 0,8-13 0,-8 13 0,6-13 0,-6 13 0,14-27-129,-5 4 129,-1 2 0,3-6 129,2-6-129,-4-11-129,4 4 129,-4-8 129,2-1-258,-7 4 129,1-5 0,-2 6 0,-2 1-129,0 5 129,1 1 0,1 10 0,3 8 129,1 3-129,-7 16 0,14-17-129,-14 17 129,19 0-129,-19 0-129,15 10-129,-9 3-516,-6-13-2064,0 0-2709,-4 16-258,4-16-516,-13 11-129</inkml:trace>
  <inkml:trace contextRef="#ctx0" brushRef="#br0" timeOffset="71317.0791">14130 13476 9030,'12'8'5547,"-12"-8"-258,12-1-387,-12 1-4644,13-14-2580,-11-2-2709,1-3-258,-2 3-645,2-1 129</inkml:trace>
  <inkml:trace contextRef="#ctx0" brushRef="#br0" timeOffset="71443.0863">14193 13359 8514,'12'10'5805,"-12"-10"-516,14 7-258,-14-7-4773,5-12-1935,-5 12-3354,0-21-129,0 9-645,0-10 0</inkml:trace>
  <inkml:trace contextRef="#ctx0" brushRef="#br0" timeOffset="71581.0941">14228 13184 6321,'18'-2'5547,"0"-3"-516,-8 0-516,4-11-4644,-4-8-3999,-1 3-645,-5-7-645,4-2 0</inkml:trace>
  <inkml:trace contextRef="#ctx0" brushRef="#br0" timeOffset="71707.1014">14366 12945 3612,'15'0'5418,"0"3"-129,-15-3-645,15 0-3354,-15 0-5289,0-15-387,1 3-774,-1-11-387</inkml:trace>
  <inkml:trace contextRef="#ctx0" brushRef="#br0" timeOffset="71828.1083">14457 12731 4386,'19'0'5418,"1"1"-774,-20-1-1677,8-13-6450,4 13-1161,-12 0-387</inkml:trace>
  <inkml:trace contextRef="#ctx0" brushRef="#br0" timeOffset="73211.1874">14159 13512 1935,'0'0'5676,"0"0"-129,0 0-129,10 13-2580,-10-13-1161,0 0-387,0 0-129,11 0-387,-11 0-129,0 0-129,12 0-129,-12 0 0,0 0-129,12 8 0,-12-8-129,0 0 0,11 14 129,-11-14-129,0 0 0,13 16 0,-13-16 0,10 10 0,-2 4 0,-2-1 0,1 3 0,-1 10-129,2 3 0,1 0 0,1 4 129,-1 7 0,4-3 0,1 1-129,1 2 129,3 1 0,0-6 129,-1 3-129,0-11-129,1-3 129,-5 0-129,0-1 0,-4-6 0,-2-2 0,-3 1-129,-4-16 129,8 20 0,-8-20 0,0 0 129,0 0-129,11 13 0,-11-13 0,0 0 0,0 0 0,12-5 0,-12 5 0,0 0 0,0 0 0,9-5 129,-9 5-129,18-20 0,-5 4 0,3-4 129,7-3-129,-1-4 0,6-2 0,0 1-129,-1 5 129,-2-1 129,-3 4-129,-3 6 0,-2 0-129,-7 5 258,-10 9-258,14-6 258,-14 6-129,0 0 0,1 9 0,-1-9 0,0 0 0,-6 16 0,6-16 0,-5 12 129,5-12-129,0 0 0,0 0 0,0 0 129,-14-12-258,6-2 258,-1-1-129,-2-9-129,-6 3 129,-2-7-129,-6 1 129,-5-2-129,-2 3 129,-5-2 0,-2 1 0,-1 1 0,-1 4 0,4 4 0,0 2 129,4 5-258,2-4 129,4 6 0,5 2 129,2 1 0,5 1-129,-2 1 0,5 2 0,1-5 0,11 7 0,-18-5 0,18 5-129,-14-2-129,14 2-258,0 0-2709,-13-1-2322,13 1-387,0 0-387,-9-14-516</inkml:trace>
  <inkml:trace contextRef="#ctx0" brushRef="#br0" timeOffset="73465.2019">14054 13514 10191,'10'17'5934,"-10"-17"-645,0 0-129,0-7-5934,-12-8-4257,-2-1-129,-3-4-645,0 8-516</inkml:trace>
  <inkml:trace contextRef="#ctx0" brushRef="#br0" timeOffset="73591.2092">13951 13423 7611,'-12'-14'5676,"12"14"-387,-9-21-387,0 5-4386,0-8-1935,-2 11-3354,11 13-516,-19-21-387,19 21-129</inkml:trace>
  <inkml:trace contextRef="#ctx0" brushRef="#br0" timeOffset="73871.2252">13797 13219 8256,'-17'-42'5805,"10"18"-516,-6-2-258,7 2-4128,-12-8-516,0 9-258,3 3-258,-7 4-258,1 4 0,-1 3 129,1 0-129,-2 0 387,4-1 0,0-2 387,-3-1-129,8-6 387,-6-1-129,8 1 0,-3-4-129,5 5 0,-1 0-258,1-2-516,10 20-903,-14-16-3999,14 16-129,0 0-645,0 0-258</inkml:trace>
  <inkml:trace contextRef="#ctx0" brushRef="#br0" timeOffset="75027.2913">14107 13512 4644,'5'17'6063,"-5"-17"-258,0 0-387,15 9-2193,-15-20-1806,0 11-387,0-44-258,0 4-258,-7-14 0,3-7 0,-7-14-129,5-3 0,-4-6-129,0-7-129,1 7 129,1 2 0,-1 8-129,4 16 0,1 8 0,3 13-129,1 8 129,0 12 0,0 17-129,0 0 0,0 0 129,0 0-129,5 17 0,-5-3 0,0 12-129,0-4 0,-4 5-516,-5-12-3741,6 11-1419,-3-5-129,6-2-774</inkml:trace>
  <inkml:trace contextRef="#ctx0" brushRef="#br0" timeOffset="77359.4247">16614 12728 774,'6'-40'5031,"-2"23"516,0 2-129,6 11-2451,-11-17-516,1 21-903,0 0-258,5-9-387,-5 9-258,0 0-258,0 0-129,0 0 0,0 0-129,0 0 0,0 0-129,0 0 129,0 0 129,-1 14-129,1-1-129,-1 10 129,1 12 0,0 9-129,0 5 129,0 11-129,0 10 0,1 12 129,3 3 0,1-1 0,-1 1 0,1-1 0,-1 0 129,0 2-129,-2-6 129,2-7-258,-1-5 129,-1 1-129,-1-9 129,0-2 0,1-13-129,-1-6 129,2-8 0,-1-9-129,3-5 129,-5-17-129,0 0 129,17 7-129,-17-7-129,0 0 129,10 0-645,-12-16-1419,2 16-3354,-16 0-258,16 0-516,-22-8-387</inkml:trace>
  <inkml:trace contextRef="#ctx0" brushRef="#br0" timeOffset="78058.4647">16550 13392 9933,'0'0'6063,"0"0"-387,0 0 0,0 0-4515,0 0-387,-5-11-258,-8 11-129,-11-1 0,-2-3 0,-5 0-129,-3 4 0,-2 2 0,1 7 0,-3-5-129,4-1 0,4 6 129,2 0-129,4-1 1,4-3-130,0-1 0,5-1 0,15-3 0,-19 10 0,19-10 0,0 0 0,-10 1 0,10-1 0,0 0-259,13-6-257,3 6-645,-12-14-4515,20 13-258,-2-8-387,5 5-516</inkml:trace>
  <inkml:trace contextRef="#ctx0" brushRef="#br0" timeOffset="79266.5337">16626 13380 5805,'11'0'5676,"-11"0"-129,0 0-387,1-8-3741,-1 8-129,0 0-516,12 0-129,-12 0 0,0 0-258,15 0 129,-15 0-129,18 0-129,-6 3 0,-1 5-129,6 3 0,0 2 0,4 1 0,2 5 0,3 2 0,-1 10 0,4 2 129,-3-1-129,1 2-129,-4 4 258,0 2-258,-6-7 258,-3 0-387,-7-7 129,0-6 0,-3 0 129,-2-7-129,-2-13 0,0 11 0,0-11 0,0 0 0,0 0 129,0 0-129,0 0 0,0 0 0,0 0 0,0 0 129,13-1-129,-13 1 0,0 0 0,11-3 0,-11 3 0,0 0 0,0 0 0,13-9 0,-13 9-129,0 0 129,0 0 0,0 0 129,0 0-129,0 7 129,0-7-129,0 0-129,0 12 258,0-12-258,0 0 129,-10 17 129,10-17-258,-13 11 129,13-11 0,-15 10 0,15-10 0,-14 12 0,14-12 0,-12 0 0,12 0 0,0 0 0,0 0 0,-10 0 0,10 0 129,0 0-129,-8-13 0,8 13 0,-10-14 0,10 14 0,-10-18 0,10 18 0,-12-16 0,12 16 0,-13-21 0,13 21 0,-13-20 0,13 20 0,-12-22 0,12 22 0,-14-18-129,14 18 129,-13-7 0,13 7-129,-9-4 129,9 4-129,-18-7 129,18 7 129,-16-14-258,16 14 129,-14-15 0,6 0 129,3 2-129,-3 1 0,4-5 129,1 5-129,-3-4 0,1-2 129,0 2-258,0 5 129,5 11 0,-10-20 0,10 20 0,0 0 0,-12-14 0,12 14 0,-1-14 129,1 14-258,0-15 129,0 15 0,0 0 0,-1-19-129,1 19 0,0 0-258,-13-9-258,2-2-1548,11 11-3483,-16-4-129,16 4-516,-10-3-258</inkml:trace>
  <inkml:trace contextRef="#ctx0" brushRef="#br0" timeOffset="79524.5484">16706 13304 10320,'19'28'6192,"-8"-17"-516,-11-11-258,20 25-4644,-20-25-1161,0-7-1806,0 7-3225,0-20-387,0 20-258,-5-24-516</inkml:trace>
  <inkml:trace contextRef="#ctx0" brushRef="#br0" timeOffset="79650.5557">16706 13304 6837,'87'-45'5418,"-87"45"-258,19 2-1161,-19-2-7740,0 0-903,9-9-387,-9-3-774</inkml:trace>
  <inkml:trace contextRef="#ctx0" brushRef="#br0" timeOffset="79780.5631">16881 13135 4128,'15'-4'4773,"2"4"-3870,-17 0-903,0 0-4257,17-3-258</inkml:trace>
  <inkml:trace contextRef="#ctx0" brushRef="#br0" timeOffset="79931.5718">16977 13014 8385,'22'15'5676,"-22"-15"-516,11 0-1032,-11 0-8643,9-7-258,-9 7-903,0-15-258</inkml:trace>
  <inkml:trace contextRef="#ctx0" brushRef="#br0" timeOffset="81619.6684">12368 13299 7998,'25'-36'5934,"-11"13"-516,-4 0 0,1 7-4128,-11-10-387,0 7-258,-4 0-258,-12 8-129,-7 9-129,-4 5 129,-5 12-129,2 15 0,-3 9-129,6 5 129,3 6-129,8 2 129,8 0-129,8 0 129,8-5-258,11-6 129,3-7 0,7-9-129,7-5-387,-4-11-645,14 1-3741,-14-10-645,0 0-387,-4-6-387</inkml:trace>
  <inkml:trace contextRef="#ctx0" brushRef="#br0" timeOffset="81883.6835">12507 13489 9159,'13'56'5676,"-6"-26"-129,-4-5-258,8 1-4773,-11-3-129,0 0-129,0-8-129,0-15-129,10 13 0,2-7 0,5-6 0,0 0 0,6 0-258,-2-7-129,2 7-516,-12-15-2193,3 11-2064,-14 4-258,17-14-645</inkml:trace>
  <inkml:trace contextRef="#ctx0" brushRef="#br0" timeOffset="82079.6947">12668 13484 7482,'1'24'5676,"2"1"-129,-3 0-645,0 14-3870,-2-4-516,0 5-258,-2 0-258,1-2-258,3 6-1032,-2-13-3612,4-4-129,7-12-645,5-10-258</inkml:trace>
  <inkml:trace contextRef="#ctx0" brushRef="#br0" timeOffset="82446.7157">12840 13485 4902,'12'0'5805,"-12"0"-516,8 22-129,-8-9-3741,8 16-129,-8-6-258,8 13-258,-4-6-129,4 7-129,-1-6 129,3-4-258,-2-5-129,2-6 0,-10-16-129,18 6 0,-18-6-129,15-20 129,-7-5-258,1-3 129,0-4 0,0-2 0,0 2 0,1 1 0,4 5-774,-11-11-1419,7 17-3096,-5 0-387,4 7-129,-4-2-774</inkml:trace>
  <inkml:trace contextRef="#ctx0" brushRef="#br0" timeOffset="83308.765">17457 13573 9030,'17'43'5805,"-7"-6"-516,-2-3 0,1 16-4902,-5 1 0,-1 0-645,3 6-516,-9-21-2967,3 0-1548,0-13-129,0-7-645</inkml:trace>
  <inkml:trace contextRef="#ctx0" brushRef="#br0" timeOffset="83598.7816">17460 13632 6837,'13'-48'5676,"2"28"0,3-1-516,8 3-3096,-3-5-1548,3 8 0,0 4-387,1 8 0,-3 6 0,2 15 0,-3 16 129,-3 13-129,-6 7 0,-1 7 129,-9-1-129,-4 4 0,-14-11 0,-4-8-258,-9-12 129,-4-14-129,-2-5-387,-6-14-774,17-5-3999,-9-7 0,11 3-645,3 0-129</inkml:trace>
  <inkml:trace contextRef="#ctx0" brushRef="#br0" timeOffset="84274.8202">17838 13806 7353,'20'-2'5805,"-9"-3"-387,3-4-258,5 7-3870,-6-9-516,6 6-387,-1-5-258,0 7 0,-3 1-129,-2 2 0,-1 5 0,-1 10 0,-6 2 0,-3 3 0,-2 1 0,-2 0 0,-4 2 0,-1-2 129,0-6-129,7-15 0,-13 17 0,13-17-129,0 0 258,0 0-129,0 0-129,11 13 129,0-5 129,-1 4-129,0 2 0,-3 1 129,-4 5-129,-3 0 0,0-3 0,-10-10-258,0 3-387,-12-15-1677,4 2-2709,-1-5-516,5-4-387,0-5-129</inkml:trace>
  <inkml:trace contextRef="#ctx0" brushRef="#br0" timeOffset="84830.852">18196 13664 4128,'12'4'5676,"-7"15"-258,0-5-516,-5-14-3354,1 36-258,-1-16-516,0 14-258,0-2 129,4 4-258,-4 0 0,5 1-129,-4-4 0,2-6 0,-3 0-129,3-10 0,-3-17-129,0 13 0,0-13 0,1-17 0,0-3 0,6 2 0,1-4 129,4 0-129,7 2 129,0 6 0,4 6 0,4 8 0,-3 0 0,-2 11 0,1 10 0,-5 0 0,-4 5-129,-6-5-129,-5 5 0,-3-11-774,0 5-4515,0-20 129,-11 13-645,11-13-516</inkml:trace>
  <inkml:trace contextRef="#ctx0" brushRef="#br0" timeOffset="98559.6373">10818 15542 4386,'7'-73'5031,"-2"45"-387,-5-4-258,0 17-3354,0 15-774,-12 0 0,5 11 258,-5 7-129,-2 6 258,-5-8 129,0 6-129,-12-9-129,0 0 258,-11-12-129,-4 0-129,-10-1 0,1 0 0,-11-8-258,-2 8-129,-6 0 258,-4 4-258,-8-1 129,-1 4-258,-5-2 0,-1-4 129,-3 1 0,3-2 258,-2 0-387,2-7 129,1 3 0,0 4-129,-1 3 0,-2 10 0,2 9 0,-1 3-258,2 4 387,0 7-258,7-5 129,-1 0 0,0-6 0,2-4 0,-1-12 0,1-3 0,-2-2-129,-1-4 258,-1 1-129,-2 2 129,-2-2-129,-1-1 0,-3 6 0,0 5 129,0-3-129,2-1 0,0 1 0,5-8 0,2 0 0,3 0 129,2-4 0,-1-4-129,4 0 0,2-1 0,2-2 0,3 3 0,3 5 0,2 3 0,3 0-129,3 7 258,1-3-129,0 1 0,2 1-129,4 0 258,1-6-129,7 0-129,5 0 129,2-2-129,4-7 129,7-1 0,3-7 0,4-3 0,2-7 0,2-4-129,3-10 258,0-2-129,0-8 0,1-4 0,-3-8 0,0-4 0,-4-4 0,1 0 0,-2-1 0,5-3 0,0 6 0,5 0-129,4 8 129,7 8 0,7 1-129,7 7 129,6 3 0,7 5 129,5 5-258,8-3 129,6 9 0,7 2 0,7 2 0,7 6 0,6 3-129,3 2 0,6 2 129,4 6 0,2 2 0,5 0 0,6 1-129,3-4 129,3 2 0,3 0 0,2-4 0,7 0 0,4-1 0,2-4-129,1-1 129,2 0 0,2-3 0,6 1 0,7-3 0,1-3-129,-3-3 129,-1 0 0,0-2 0,2-3 0,1 0 0,-4 3-258,-8-1 258,-1 1 0,-7 5 0,-1 2 0,-1 4 0,-3 2 0,-6 3-129,-1 2 129,-7-1 129,1 2-258,-4 3 129,-3 1 129,-7 2-129,-3 10 0,-3 5 0,-5-1 129,-5 10-129,-5 9 0,-4 0 0,-7 3 0,-5 6-129,-4-2 129,-6 4 0,-5 3 0,-4-2 129,-3 5-258,-5 9 258,-6 3-129,-3 3 258,-7 8-258,-3 2 129,-1 6-129,-5-2 0,0-4 0,-5-3-258,-4-16-387,1 4-774,-16-26-3612,10-5-258,-6-17-387,-2-3-387</inkml:trace>
  <inkml:trace contextRef="#ctx0" brushRef="#br0" timeOffset="99922.7153">9944 17833 6837,'9'-34'5676,"-9"34"-516,5-24 0,9 24-3354,-14 0-516,0 0-516,2 22-129,1 5-129,-3 9-258,3 18 0,1 8 129,1 12-129,-2 5-129,4 4 129,-2-2 129,3 6-129,-2-1 0,3-8 0,-4-6-129,2-19 0,-1-4-129,-3-9 129,1-7 0,-2-11-129,-2-22-129,4 14 0,-4-14-129,0 0-258,0 0-516,0 0-4386,0 0-129,1-7-387,-1 7-516</inkml:trace>
  <inkml:trace contextRef="#ctx0" brushRef="#br0" timeOffset="100966.775">10412 18084 4257,'31'0'5547,"-17"3"0,-14-3-516,21 7-2838,-21-7-645,0 0-387,-5 14-387,-5-2-258,-14-5 0,-3 5-129,-10-4 0,-8 1-129,-6-5 129,-3 4-129,-6-7 0,0 2 129,0-3-258,4 0 0,-3 1 129,10 3-129,1-1 0,8-1 129,5-2-129,5 1-129,7-1 129,5 1 0,3 3 0,3-4 0,12 0-129,-14 0 129,14 0-129,0 0 0,0 0-129,0 0-129,2 12 0,-2-12-258,19 8-258,-19-8-1032,20-5-3741,-20 5 129,18 0-645,-18 0-129</inkml:trace>
  <inkml:trace contextRef="#ctx0" brushRef="#br0" timeOffset="102034.8361">9998 18139 7353,'9'14'5676,"-7"0"0,-2-14-516,4 28-3483,-4-28-645,-9 25-258,-5-16-129,4 11-129,-8-3-258,1-3 0,-4 1-129,-2 0 129,-3-1-129,1 12 0,-2-6 0,1-7 0,2 4-129,2 7 129,2 4 129,2-4-258,5 0 129,3-15-129,1 7-129,1 2 258,2-2-129,6-16 129,-13 17-258,13-17 258,-6 11-129,3 7 0,3-18 129,-5 15-129,5-15 0,0 0 0,0 0 0,0 0 0,0 0 129,0 0-258,-6 13 129,6-13 129,0 0-129,-3 12 0,3-12 0,0 13 0,0-13 129,0 13-129,0-13 0,0 0 0,9 17 0,-9-17 0,14 12 0,-14-12 0,18 16 129,-18-16-129,20 1 129,-9 4-129,-11-5 258,19 0-129,-19 0-129,15-13 0,-15 13 0,15-17-129,-15 17 258,13-19-129,-13 19-129,11-20 129,-11 20 0,12-14-129,-12 14 258,12-20-129,-12 20 0,16-21 129,-4 8-258,1-7 258,-1 7-129,3-6 0,1 1 129,-2-2-129,3-3 129,-3 2-129,1-2 0,-2 3-129,0-2 258,-4 0 0,-2 0-258,3 4 258,-2 0-258,-4-2 258,1 2-129,2 5-129,-1 1 0,-6 12 129,9-14 0,-9 14-129,0 0 0,0 0 0,11-6-129,-11 6 0,0 0 0,0 0-1032,0 0-4257,2-14-129,-2 14-258,0-17-516</inkml:trace>
  <inkml:trace contextRef="#ctx0" brushRef="#br0" timeOffset="102344.8538">10080 18032 5805,'1'13'5934,"2"2"-774,-3-15-516,0 0-2580,3-17-6321,-3 3-516,0 3-645,4-2-258</inkml:trace>
  <inkml:trace contextRef="#ctx0" brushRef="#br0" timeOffset="102478.8615">10080 18032 4644,'47'-49'4902,"-42"64"-1032,-5-15-3870,0-8-3483,0 8-1161,1-23 0</inkml:trace>
  <inkml:trace contextRef="#ctx0" brushRef="#br0" timeOffset="102624.8698">10199 17865 4902,'15'12'5031,"-15"-12"-387,0 0-387,0 0-4386,15 0-3870,-15 0-516,7-17-387,-1 5-129</inkml:trace>
  <inkml:trace contextRef="#ctx0" brushRef="#br0" timeOffset="103840.9394">10045 17801 903,'0'0'4644,"0"0"258,0 0 0,0 18-2451,0-18-645,0 0-645,-11-22 0,11 22 0,-3-29-129,3 14-129,0-9-129,0 4-129,0-5-129,1 1 0,1-4 0,1 7-258,-1-1 129,-1 2-258,-1 3 129,0-2-258,0 19 0,0-17 129,0 17-387,0 0 0,0 0-387,-5-8-645,5 8-4128,0 12 129,0 2-387,0-1-516</inkml:trace>
  <inkml:trace contextRef="#ctx0" brushRef="#br0" timeOffset="112590.4398">11299 15565 903,'17'29'3870,"-17"-29"0,3 29 0,-3-10-3870,-14-4 0,-7 1 0,-11-3 0,-3-7 0,-6-5 0,-6-1 258,-3-6-258,0-4 129,-6-6 0,-1-2 0,-5 2 129,-3 0-129,-3 5 258,-5 4-258,-2 3 129,-3 3-258,-6 1 0,1 0 0,-4-1 0,-5-2-129,-3-1 0,-2-4 129,1 0-258,-4-4 258,1 5 0,-2 2 0,1 1-258,-2 4 516,-1 0-516,0 0 258,2 2-129,-6 2 129,-1-4 0,-4 0 0,-1-11 0,-3 3-129,1-6 0,-5-2 0,4 1-129,-3 0-258,1 2 129,-3 3-387,3 8 0,1-1 0,7 3 387,-1 1-258,3 7 387,0-4 0,3 3 0,0-4 516,4-3-129,6 0 0,-3-2 0,6-1 129,0-1-258,3 3 258,3 1-129,3 0 0,5 8 129,-1 0-129,6 1 129,0 3-129,8-1 129,4 0-129,7-2 0,8 2-129,6-9 0,8 8 0,8-5 0,6 0 0,18-5-129,-8 20 129,8-20 0,22 24 0,1-8 129,10 3 129,12-1-258,5-1 0,10-2 129,5 0-129,7 0 0,4-3 129,6-1-129,6-2 0,3-2 129,5 1-129,4-4 129,3 2 0,6-3-129,5-1 129,2 0-129,4-1 258,5 1-129,4-2 0,2 0-129,4 0 129,1-2 0,5-6 0,5-2 258,1-3-129,-2-1-129,0 1 129,1-5-129,2 4 129,-2-3 0,-4 3-129,0 8-129,-1-4 129,1 5 0,1 1 0,-7-5 0,-2 4 258,-5 0-129,3-3 129,-8-5-129,0-3 258,-12-1-258,-3-1 129,-3-2-258,-10 5 0,-7-2 0,-7 1-258,-8 3 0,-10 2-129,-6 1 0,-12 0-258,-6 7 129,-10-9-129,-7 7-129,-10-2 258,-13 7 0,0-13-129,-14 10 258,-12-4 0,-6 4 129,-9 1 258,-10 2 0,-4 8 0,-12 5-129,-4 5 258,-10 4-129,-4 3 258,-10-1-129,1 4-129,-8-6 129,-2 2-129,-4-10 0,-3 1 129,-2-6-258,-1-2 0,-1-1 0,-1-3 0,-3 2-258,-4 5 129,-2-1 129,4 2 0,-1 2 0,-4 3-129,-1 2 129,-3-1 0,-2-1-129,6-3 129,-1-1-129,-1-4 129,3-2-129,-4 0 0,1-6 129,4 0-129,5 0 129,-1 0 129,4 0 0,1 1 0,4 3 129,5 6-129,1-1 258,5-3-129,-1 1 0,4 1 0,1-4-129,4 0 0,0-4-129,3 0 129,-2-3-258,5 2-129,3 0-1290,8 1-2580,-2-10-258,17 10 0</inkml:trace>
  <inkml:trace contextRef="#ctx0" brushRef="#br0" timeOffset="117106.6981">6698 15810 1548,'11'22'4386,"-11"-22"0,17 11-258,0-11-3741,-7-6-387,1 0 258,2-5-258,2 3-387,4 4 0,1-4 0,3 8 0,0 0 0,5 0 0,2-5 0,3 2 129,0-4 258,2-5 129,4 4 0,-2-7 0,5 0 258,3 6-387,1 3 129,6 6-258,1-1-516,7 3 129,-2 1-387,9 8-129,-4-7 129,6-1 258,1-3 129,3 0 516,1-3 516,-1-9 387,7 6 129,-1-4 129,5 8 0,-5-5-258,0 7-387,0 0-258,3 2-516,-4 7-387,-1-5-129,2 6 0,-4-10-129,6 0 129,-3-5 129,-1-8 387,-2 0 387,-1-7 129,3 1 387,-9-5-129,3 8 0,-3-1 129,2 4-387,0 6-258,-1 3 0,1 1-129,-3 3-129,2 0 258,-1-4-258,-3 2 516,3 2 0,-3-5 258,7 0 129,-3 0 129,5 4-129,-1-1 0,5 7 0,-2 3-258,0 3-387,3 7 258,-2 0-645,0 6 258,-2 1-129,3 4 0,-3-7 0,3 4-129,-4-11 387,-5-4-129,-4-2 258,-8-8-129,-8-1 258,-9-6-129,-8-4 0,-12-3-129,-8 6 0,-12 7 129,0-19-258,-12 14 129,-11 0-129,-6 0 129,-7 1 0,-5 4-129,-10 0 387,-2 0-258,-3 4 129,-5-1-129,-2 2 129,-7 2-129,4 3 129,-7 1 0,-1 7-258,-3 4 129,-6 5 0,-1 5-129,-2 4 258,-2 1-258,-3 3 129,-1 1-129,-2-2 129,-2-10 0,-4-3 129,2-10-258,-5-4 258,-4-7-129,0-5 129,-7 0 0,0-6 0,-7 0 0,2-1 0,-4 5-129,-2 0 258,0 2-258,-5-3 129,-1 0-258,2-5 258,2-5-129,0-2 0,-3-4 0,-1-1 129,-1 2 0,7 1-129,-1 3 129,-1 8 0,-1 0 0,1 3 0,-4 2 0,2 0-387,5 1-1032,-4 3-2838,-8-6-258,9 3-387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13:56.56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10721 4398 1677,'-8'-12'4644,"8"12"0,-5-19-1419,5 19-774,0 0-258,0 0-645,0 0-258,0 0-258,0 0-387,3 17-258,-3-1 0,0 10 129,0 0-387,0 8 0,0 2 0,0 10 129,0 0-129,1 4 129,0 5-258,2 4 129,2 1-129,0 8 129,3 2 0,0 10-129,1 4 0,2 3 0,2 8 0,-3 1 0,7 7 0,-4 7 0,0-2 0,0 1 0,0 0 129,0 4-129,-3-3 0,-1 6 0,1-1 0,-1 1 0,-1 1 0,2 3 0,-1 5-129,-3 1 129,2 0-129,0 1 129,-2-1 129,-5-1-258,3-1 129,-2-4 0,-1 4 0,-1-3 0,0 7 0,0-4-129,0 4 129,1 5-129,3 5 129,0 1 0,1-4 0,1 5-129,-1-5 258,3 7-129,2-4 0,-1-5 0,0 0 0,0 4 0,0-4 0,0 0 129,-3-1-129,2-3 0,1 1-129,-4 1 129,0-3 129,0-3-129,1 0 0,0 2 129,-2-1-258,1 2 258,0-6-129,-1 3-129,0-2 129,0 0 129,-1 1-258,-2-3 258,1-3-129,-2-4 0,1 3 0,-1-3 129,0-3-129,0 3 0,0-6 0,0 6-129,0 1 258,3-2 0,0-3 0,0-3-129,2 3 129,-2-1 0,1-5 129,-2-8-129,1-4 0,-1-2 0,-2-5-129,0-2 258,0-7-258,0-5 129,-5-5 0,4-2 129,-3-3 0,1-4-129,0-4 258,1-1-258,1-3 258,1-4-129,0-1-129,0 1 129,0-8-129,1-1 129,3-5-258,-3-3 129,3-7-129,-2-2 129,-1-6 0,-1-13-129,0 0 0,1 13 0,-1-13 0,0 0 0,0 0-258,0 0-258,0 0-774,0-9-4128,-2-3-129,-4-5-387,3 0-645</inkml:trace>
  <inkml:trace contextRef="#ctx0" brushRef="#br0" timeOffset="1652.0945">16133 8829 5289,'6'25'5547,"-6"3"-516,0-28-258,-7 20-4386,-4-13 0,-8-5 129,-2 3-129,-8-4 0,-1 4 0,-8-5 0,1 0-129,-6 0 0,2 6 0,-4 0-129,-2 4 129,-1 2-129,-3 3 0,-6 0 0,-2 5 129,-10-8-129,-3 3 0,-8-4 0,-2 1 258,-5-2-129,0 1 0,-5 0-129,0-6 0,-3 1-129,-1 0 129,-3 1 0,-1 1 0,-1-1-129,-2-1 0,-1 5 129,-2 4-129,-4 1 129,2 1 0,-1 5-129,-3-5 129,0 0-129,-1 0 129,-6-1-129,0-7 129,-1 0 0,1-4-129,-3-1 129,0 1 0,-8 1-129,-5-1 129,4 0-129,-6 9 129,4 2-129,-6 3-129,-3-1 129,-2 2-129,7 0 258,-1 1-129,2-2 129,1-4-258,-2-2 129,-1-5 129,5-3 0,3 4 0,-6-7 0,1 3 0,-6 2-129,-2-3 0,4 3 129,1-3 0,-8 5 0,1 0-129,-3-2 0,3-1 0,2-6 129,1 0-129,-4 2 0,0 1 129,6-1-129,3 0 129,5 4-129,1 1 0,-5 5 129,6 3 0,2-2 0,4 3-129,0 3 0,4-3 0,-4 0 129,1 1-129,2-4 0,5 3 129,0-3-129,0-4 129,0-5 0,0 4 0,0-2-129,2-2 129,5 3-129,2-3 0,2 5 129,4 1 0,5 3-129,4-3 0,10-1 258,9-2-258,10 6-129,8-11 0,11 5-258,13 0-129,20-2-516,-2-5-3483,21 8-1290,14-1 0,15-2-516</inkml:trace>
  <inkml:trace contextRef="#ctx0" brushRef="#br0" timeOffset="4005.2291">10857 9504 1,'23'7'4256,"-7"-7"388,-16 0-645,0 0-2709,0 0 129,0 0-387,0 0-129,-10 5 129,8 10-258,-10 3 129,7 13 0,-10-4 0,7 11-258,-8 1-129,3 11 129,-8-3-258,-2 10 129,-4-4-258,-4 5 0,-11 4-129,-4 7 0,-6-1 0,-4 5 0,-3 6 0,-1 5 0,-6-6 0,4 4 0,4-2 129,0-5-129,0 0 0,2-2 129,-5-4-129,1-3 0,-2 0-129,2 1 0,-4-2 129,3 7 0,0-5-129,-2 4 0,4 3 0,0-1 129,5 1-129,1 2 129,-1-2-129,6 1 0,-2-2 0,0-3 129,3-4-129,-2 1 0,3-4 0,-2-1 0,3-3 129,-1-3 0,2-1-129,2-4 0,4-1 0,2-5 0,2-3 129,4-4-129,3-3 0,3-7 0,4-4 129,3 1-129,4-9 0,3 2 0,10-18 0,-14 22 0,14-22 0,-10 24-129,10-24 258,-10 23-258,4-6 258,1-2-129,0 5 0,-1-2 0,1-3 0,1 3 129,0 3-129,3-6 129,-2-3-258,3 0 129,-1 0 0,1-12 0,-4 26 129,1-6-129,0-2 0,-4 1 0,1 1 0,0-2 129,-1-5 0,1 5-129,6-18 0,-5 12 0,5-12 0,0 0 0,0 0 129,0 0-129,0 0 0,6 12 129,-6-12-129,10 17 0,-10-17 129,9 23-129,-2-9 0,1 3 0,4-2 129,2-1-129,8 1 0,5-5 0,5-3 129,4-2-129,3-2 0,6-3 0,-3 1 0,5 2 0,-4-3 0,-4 0 0,1 3 0,-6-1 0,-7 0 0,1-2 0,-10 0 129,-3 0-129,-15 0 0,17-1 0,-17 1-129,0 0 129,14-13 0,-14 13 0,0 0 0,14-16 0,-14 16 129,17-21-129,-7 5 0,0-4 0,8-6 0,-4 0-129,7-8 129,0-2 0,3-4 0,0-8-129,1 3 129,2-4 129,0-2-129,0 2 129,-1-4-129,-1 3 129,0-2-129,2 3 0,-1-6 129,-1 3-258,1-8 387,0 1-258,0-1 0,4 0-129,-2 3 258,2-3-129,4 3 0,0 2 0,3 6 0,-2 6 0,-1 0 0,-1 6 129,1-4 0,-4 1-129,1-1 0,-3 5 0,-1-12 129,-2 3-129,-1 0 0,-3-4 0,1 3 129,-1 2-129,-2-2 0,1 2 0,-1 8 0,2-3 0,-1 5 0,-1 1-129,4-3 129,-4-1 0,3 5 0,0 2 0,-2-5 0,1-5 0,1 2 0,-1-3 129,0 2-129,-1 2 0,1-4 129,-1 0-258,2 4 129,-2-1 0,-3 0 129,5 2-258,-2 0 129,-2 2 0,2-1 0,-1-3 0,1-4 0,0 2-129,-1-2 129,1-4 0,0 1 0,-2-2 0,4 4 0,-3 2 129,0-2 0,0 6 0,0 2-129,2 5 0,0 1 129,2 4-129,1-4 0,0 5 0,0-1-129,0-1 129,2 2 129,-7-2-129,1 4-129,-3 2 129,-2 3-258,-3-3 0,-2 6-387,-5-8-516,8 11-3870,-13-7-645,0 3-387,0-7-516</inkml:trace>
  <inkml:trace contextRef="#ctx0" brushRef="#br0" timeOffset="4298.2458">11174 9361 7740,'0'39'5418,"3"-26"-645,10 3-1548,1-14-7740,-3-14-645,2-11-387,2-9 258</inkml:trace>
  <inkml:trace contextRef="#ctx0" brushRef="#br0" timeOffset="4441.254">11400 9047 6708,'40'26'5289,"-15"-18"-516,-5-13-1419,3-11-7869,-1-6-129,-4-18-774,2 0 129</inkml:trace>
  <inkml:trace contextRef="#ctx0" brushRef="#br0" timeOffset="4570.2614">11695 8610 3870,'33'2'5031,"-16"6"-645,-3-12-1419,3-7-6708,6 1-645,-12-15-387</inkml:trace>
  <inkml:trace contextRef="#ctx0" brushRef="#br0" timeOffset="4718.2698">11993 8265 5547,'39'-2'5289,"-19"-2"-645,8 1-1161,-8-6-7611,-2-22-387,5-2-645,-4-13 1</inkml:trace>
  <inkml:trace contextRef="#ctx0" brushRef="#br0" timeOffset="4862.2777">12347 7807 4773,'38'-6'5160,"-20"-8"-387,7 6-258,-6-12-4773,6-9-3999,-2 0-258,-6-9-645,3 0 130</inkml:trace>
  <inkml:trace contextRef="#ctx0" brushRef="#br0" timeOffset="4989.2852">12665 7344 1806,'32'-13'4902,"-10"13"-516,-9-18-645,12-1-6192,2 8-1548,-15-23-774</inkml:trace>
  <inkml:trace contextRef="#ctx0" brushRef="#br0" timeOffset="5154.2948">12982 6843 6837,'42'-11'5418,"-19"2"-516,5-3-387,1 0-4257,-3-11-1806,-4-8-3096,0-11-258,0-6-387,-1-3-129</inkml:trace>
  <inkml:trace contextRef="#ctx0" brushRef="#br0" timeOffset="5274.3016">13332 6327 3999,'41'-39'5418,"-21"35"-258,1-1-387,7 5-3483,-11-9-903,-1 0-4257,-4-12-774,1-9-516,-5-11-516</inkml:trace>
  <inkml:trace contextRef="#ctx0" brushRef="#br0" timeOffset="16596.9493">10541 4511 1,'0'0'2966,"0"0"-1289,0 0-516,0 0 0,0 0-387,0 0 0,0 0-258,0 0 0,-13 4 258,13-4 129,-14 1 129,14-1 0,-17 4 0,17-4-129,-24 16-258,14-4 0,-8 1-258,3 3-258,-6-3 129,1 1-258,-2 3 0,0 2 129,-2-2-129,0 4 129,1-3-129,-3 5 129,1 3-129,1 1 129,-2 0 0,2-1-129,-3 0 129,1-1 0,-4-3 258,-2 1-258,-3-3 0,-2 3 0,-1 5-129,-5-4-129,0 5 129,0 2-258,-1 2 129,-1 4-129,3 1 129,2 1 0,0-8 258,0 2-129,2-6 129,0 3 129,-2-5-129,0-1 0,-2 3-129,0-3 129,-2 5-129,0 8 0,0 1 0,-3 7 0,2 1-129,-3 3 258,0 2-258,1 3 258,0 1-129,0 0 0,-1-1 0,-2-1-129,-1 3 129,1 2-258,-2 2 258,-4 3-387,-3 8 258,-4-1 129,0 2-129,0 3 129,-1 1 0,0-1-129,0 2 129,3-4 0,1-4 0,1-1 0,3 1 0,-3 1-129,-1-5 129,-3 1 129,-2 0-129,0-1 0,-3 3 129,2-2-129,-1 2 0,0 1 0,4 1 0,3 0 0,6 8 0,-1-1 0,2-2-129,-1 2 129,0-3 129,-2 0 0,-4-1-129,1 2 129,-4-10 0,0 3 129,-1-2-129,-3 2 0,1-3 129,3 5-129,-1 0 0,2-2 0,-1 2 0,-1 0 129,0-3-129,3 6 258,-2-4-129,4 3 0,-1-8 129,9 5-129,-5-5 258,6 10-129,-2-6 129,7-2-129,-3-4-129,1-4 129,0-4-258,1-2 129,5-14-129,0-8-258,8-10-258,0-20-903,21 0-3096,1-16-645,11-8-387,11-12-129</inkml:trace>
  <inkml:trace contextRef="#ctx0" brushRef="#br0" timeOffset="17605.0069">10559 4487 258,'-18'119'3225,"18"-37"129,-9-3 129,3 10-2709,2 11 258,-10-8 129,7 10 0,-8-7 129,11 12-129,-10-7-129,9 9-129,-9 2-387,4 11-387,-2 6 129,2 6-258,-3 2 0,2 3 0,-2 6-129,1 5-129,1 3 129,-2-5 0,1-2 0,1-3 129,0 3-129,-2-8 0,3 1 129,-2-6-129,-2 3 129,0-5 0,-3 6 0,1 0-129,-5 3-129,0 9 258,-1-3 0,-2 2-129,-2-2 129,-1 3-258,0 0 258,-1 2 0,0-7-129,0-5 129,-4 5 129,-1-1-258,0 4 129,-3-2 129,-1-2 0,1-3-129,-3 0 129,4 4-129,0-1 0,3-1 0,-2-3 129,6 4 129,-2 1-258,1 4 0,4-2 0,-1 1 129,-4-2-129,6 1 258,-3-10-129,3-2-129,3-10 258,5-7-258,-2-12 129,8-12-387,6-8-645,-6-11-3483,6-17-387,4-1-258</inkml:trace>
  <inkml:trace contextRef="#ctx0" brushRef="#br0" timeOffset="18189.0403">9032 13348 2709,'-96'-37'3612,"40"9"-1935,-2-3-645,2 0 129,-17-15 387,9 9 0,-14-17 258,-1 3-258,-12-19-258,3 7 129,-12-16-516,7 8-258,-9-15 0,1 2 0,-4-8-387,3 9 0,-6-8 129,6 5-129,-6 0-129,3 6 129,-4-5-129,4 7 129,-7-4 258,6 8-129,-3-7 0,3 6-129,-1-8 258,2 3-258,3 0 0,4 11 0,6-1-129,8 4 0,5 13-129,13 3 0,8 10 129,9 11-129,15 7-129,7 1-129,17 20-387,-2-11-1032,12 12-3354,8 3-387,6 11-387,3 5-258</inkml:trace>
  <inkml:trace contextRef="#ctx0" brushRef="#br0" timeOffset="19848.1351">10416 4575 2322,'37'39'3612,"-12"-21"516,1-5-2838,-10-12 387,9 9-129,-10-11-387,9 1 129,-8-10-258,12 10 129,-8-1-387,14 3-129,-5 7-129,8 6-129,4 5 0,5 9-129,0 0-258,5 6 0,5 1-129,3 1 129,9 4 0,1 0 0,3 3 0,4 4-129,2 2 129,4 5 0,1 0 0,2 7-387,0 3 258,6 3 0,2 2 0,0 7 129,3-4-129,-2-4 129,1 4-129,-3-4 129,-3-1 0,-4-3-129,3-4 129,-4-5-129,2 3 0,-3-1 129,4-1 0,-3-1-129,1 2-129,-5 1 258,1 3 0,-3-6-129,2-2 129,1 0 0,-6-1-129,3 0 258,-4-4 0,-2-3-129,1 2 0,-4 1 0,-4 1 0,4 0 0,2 1 129,0 5-258,2 3 0,1-1 129,-3 4 0,1-2 0,2 0 0,-4-1 129,-3-2-258,-1-1 258,-3-3 0,2 6 0,3-6 0,-2 8 0,-1 1 0,3-2 0,-3 6 0,1 2 129,-4-4-129,4 5 129,-8-3 129,1 0 0,-3-5-129,3 3 129,-5-9 0,0-1-258,-5-4 129,-3-4-387,-4 3-645,-17-10-4128,-1-12-258,-10-11-387,-14-16-645</inkml:trace>
  <inkml:trace contextRef="#ctx0" brushRef="#br0" timeOffset="21864.2504">9004 13345 2193,'42'-19'3870,"-24"-7"387,6-2-3612,9-2-129,-7-11 387,8 2-129,-7-6 129,10 10-129,-2-13 129,8 10 0,-5-7-387,12 6 129,-2-6-258,9 6 258,4-6-387,7-1 129,0 0-129,2 1-129,3-9 129,5-1-129,-3 1 0,3-5 0,-1-2 0,6-1 0,-1-2 0,7-3 0,1 3-129,1 2 258,1-2-258,2 3 129,-2 0-129,3 0 0,-1 0 129,2 1-258,5 1 129,-1-3-129,2 4 129,0 0 0,4-1 0,-1 4 129,2 5-129,-2 6 0,0-1 129,-1 7-129,-5 1 129,3 3 129,1 3-258,-1-3 0,0 5 129,0-5-129,1 4 0,0-4 0,-3-1 129,1 0-258,-3-4 129,2 3 0,-6-4 129,1 0-129,-4 0 0,2 1 129,-6-1 0,1 2-129,-5-2 129,2 0 129,-5-3-129,2 4 0,-2-2 0,-3 1 0,1 0-129,-1 4 258,-2-4-258,-2 3 129,-4-4 0,0-1 0,1-5 129,3 2-129,1-7 258,3 1-258,-3 3 0,1-1 0,0 3 0,0 1 0,-7 4 0,-4 2 0,-2 4 0,-4 2 0,-5-4-129,-4-6-516,2 13-1806,-19-17-2709,-5-8-516,-9-7-516,-8-17-258</inkml:trace>
  <inkml:trace contextRef="#ctx0" brushRef="#br0" timeOffset="24605.4073">5461 9819 1419,'0'0'387,"11"-1"0,-11 1-258,8-15 0,-8 15 0,3-20-129,-3 6 0,0 14 387,0-20 258,0 20 387,0-12 0,0 12 129,0 0 0,0 0-516,0 0 258,0 0-387,0 0-387,0 0 0,9 8-129,-9-8 129,0 0-129,0 0 387,0 0-258,0 0 129,0 0 258,11 0-129,-11 0 0,0 0 0,14-4 0,-14 4-129,17-5 129,-17 5-258,18-5 0,-18 5-129,16-5 0,-16 5 0,11 0 0,-11 0-129,0 0 0,0 0 0,9-11-129,-9 11 0,0 0-129,0 0-258,0 0-516,0-12-1290,0 12-1806,0 0 516</inkml:trace>
  <inkml:trace contextRef="#ctx0" brushRef="#br0" timeOffset="25877.4801">8602 12859 2580,'53'49'4257,"-24"-25"-2193,-1 8-645,-10-13 258,9 6-645,-5-6 129,6 9-129,-1-3-129,7 10 0,2-2-129,10 11-129,-4 5-258,12 10 0,-4 0-129,6 5 0,-4-7 0,6 7 0,-7-5 0,3 4 0,-6-12 129,2 7 0,1-5 129,0 3-258,3 7 0,2 1-129,4 5 0,3 7 0,-1 1-129,1 2 129,1-2-129,1 3 0,-6-7 258,2 2 0,-2-6 129,0-2-129,0-1 129,3 4 0,-3-1 0,2-3 0,-2 2-129,-4 0 0,-6-4-129,-2-7 0,-11-4 0,-6-10-129,-4-4 0,-9-8-129,-3-9-129,-14-22-258,19 20-387,-19-29-2451,11-3-1548,-3-9-645,7-6-258</inkml:trace>
  <inkml:trace contextRef="#ctx0" brushRef="#br0" timeOffset="26828.5344">15727 9205 1548,'-10'87'3612,"2"-31"387,4 18-3741,-6 12 258,-5 5-258,-5 6 258,-5-3-258,-3 3-129,-7-7 129,-8 0 129,-4-2-387,-11-3 0,-6 0 0,-6-2 0,-3 6 0,-4 2 0,-4 0-258,-1 4 129,0-1 129,0 6 0,1-2 0,-4 1 0,0-1 129,-1-3 129,3 0-129,1 3 258,-4-8-258,6 0 387,-3 0-258,-3 5 129,-2-2 129,-1 10-258,-5-4-129,0 4 0,-3 2-129,-2 3 0,-2-2 129,0-3-129,3 1 0,-2 0 129,-1 0 129,4-1 129,-3-4 129,6 6 0,-6-2 0,2 6 0,-2-10 129,3 10 0,-7-7-129,8 6-129,-2-8-129,6 3 129,6-11-129,10 3-129,4-7 129,4-11-258,6-6 129,4-10-516,7 4-1290,3-16-2838,-1-3-258,6-6-387</inkml:trace>
  <inkml:trace contextRef="#ctx0" brushRef="#br0" timeOffset="80423.5999">21932 9968 3999,'23'64'5547,"-13"-35"-258,4-3-129,-14-26-3999,17 28 0,-17-28-387,0 0-129,0-11 0,0-7-129,-7-8 129,5 2-258,-3-10 129,2-4-129,2-4 129,1-1-129,0-11 0,1 8-129,3-12 0,0-1 0,1 1-129,0-2 129,-1 0-129,2-1 129,-2 3-258,-3 0 258,3-5-129,-1-6 0,-1-1 0,0-7 0,-1 0-129,-1-1 129,0-10 0,0-3-129,-1-1 129,-2 5-129,-1-5 129,0 3-129,3-2 0,0-6 0,1 6 0,0-2 0,0-4 0,4-1-129,2-1 129,0-1 0,2-1 0,1-1 0,-3 2 0,-2 4 0,1-1 0,-1-2 129,-4 5-129,0-4 0,0 2 0,0 2 0,-1-5 0,-2 2 129,1 2-129,-2 3 129,4-1-129,0 8 258,0 1-258,1 5 129,4 11-129,3 1 129,-2 4 0,1 5-258,-2 4 129,-1 7 0,-2-3 0,1 3 0,0-1 0,-1 0 0,-2 11 0,0 4 0,0 6-258,0-4-129,0 31-645,-13-14-3999,13 14-645,-9 25-258,8 11-516</inkml:trace>
  <inkml:trace contextRef="#ctx0" brushRef="#br0" timeOffset="81371.6542">21884 10127 7482,'13'37'5934,"-14"-24"-387,-8 6-387,-9-3-4257,3 12-258,-16-7 0,3 7-129,-9 6-129,-3 2-129,-1 12 0,-3 1 0,-5 6 0,1 1 129,-5 7-258,0-3 129,-2 2 0,0 0-129,-4-4 129,0 3-129,-2 0 0,-2 5 0,-3-4 129,-3 7-258,-6-1 129,-1 3 129,0 4 0,-1 0-129,0 5 0,0-1 0,3 10 0,0-2-129,2-1 129,2-3-129,-4 2 0,1 6 0,-1-10 0,-1-5 0,3-3 129,-2-3-129,5-1 129,0-1 0,4-4-129,2-12 129,4 1-129,-1 2 0,4-8 0,4-5 129,2-4 0,4-4-129,6-8 0,7-7 129,5-2-129,6-5 129,9-3 1,13-9-130,-15 17 0,15-17-130,0 0 1,0 0-258,14 6-516,-14-21-3354,8 5-1677,3-15-258,4 1-645</inkml:trace>
  <inkml:trace contextRef="#ctx0" brushRef="#br0" timeOffset="83510.7764">21883 10107 7224,'0'-31'5934,"0"31"-258,14-5-387,4 21-3741,-5-7-516,11 16-258,0 4-258,8 9-129,3 8 0,9 8 0,4 1-129,8 10 0,5 7 0,3 4 0,5 7-129,4 3 0,3 5 0,-1 2-129,3 3-129,-1 1 258,2-3 0,-4 2-129,2-5 0,-5-5 129,-5-2 0,-1-6 0,-6 1 0,-3-5 0,-7-3-129,-1-6 0,-5-2 129,0-1-258,-4-7 258,0 5-129,-3-5 0,0 0-129,-1 0 258,4 1-129,-6-1-129,2 0 129,-3 3 0,2-1 0,-2-3 0,-1-2 0,-3-1-129,-2-3 129,0 0 129,-1-3-129,-1-2 0,-3 1 0,0-7 0,-2 0 129,-2-6 0,1-1-129,-6-8 129,1 1 0,-4-7-129,1-4 129,-11-12-129,11 17 0,-11-17 0,0 0 129,4 15-129,-4-15 0,0 0 0,-12 14-129,-2-4 0,-1 3 258,-8 0-258,-4 6 0,-5 2 129,-5-3-129,-6 6 258,-1 0-129,-4-7 129,0 4-129,4 2 0,4-8 0,3-4 0,5-1 0,5-1 0,4 2 0,5-2 0,3-2 129,1-2-129,0-2 0,2 0 0,1 2 129,-2-5-129,3 0 0,10 0-129,-22-8 0,22 8 129,-19-16 0,10 2 129,-1-4-129,-4-4-129,1-9 258,-5-8-129,-1-9 0,-7-9 0,-3-6-129,-4-9 129,-5-3 0,-2-4 0,-3-3 0,1-2 0,-4 6 129,1-1-129,2 0 129,3 1-129,3-4 0,4 0 0,0 2 0,2-6 0,3-1 129,3-2-258,0-1 258,0 0-129,-1 5 129,-2 2-129,6 11 0,-5 0 129,1 5-258,0 5 129,-1 3 0,1-5-129,0 5 129,0-6 0,-2-2 0,0 5 0,0-1 129,0 4-129,-1 0 0,-3 5 129,-2 1-129,1 1-129,-3-3 129,2 3 0,-4 3 0,3-4 0,-1 0-129,6 8 129,3 1-129,6 11 129,3 7 0,5 6-129,2 0 0,11 20-129,-13-18-129,13 18-645,-14-12-3225,14 12-1677,0 0-129,0 0-387</inkml:trace>
  <inkml:trace contextRef="#ctx0" brushRef="#br0" timeOffset="83761.7907">22465 10236 10449,'34'52'5805,"-12"-31"-387,1-11-516,0-10-5547,5-1-4386,-6-16-387,3-1-258,1-10-774</inkml:trace>
  <inkml:trace contextRef="#ctx0" brushRef="#br0" timeOffset="83895.7984">22864 10162 9030,'61'50'5676,"-28"-36"-645,7-1-516,7-8-8256,-10-5-1161,4-12-516,-4-9-516</inkml:trace>
  <inkml:trace contextRef="#ctx0" brushRef="#br0" timeOffset="84040.8067">23548 10152 8514,'99'52'5547,"-50"-30"-516,-1-2-516,-2-2-6450,1-18-2709,-6-5-516,-1-13-774,-7-6 258</inkml:trace>
  <inkml:trace contextRef="#ctx0" brushRef="#br0" timeOffset="84152.8131">24244 10183 2967,'72'78'387,"-32"-52"-258,-1-16 0</inkml:trace>
  <inkml:trace contextRef="#ctx0" brushRef="#br0" timeOffset="84332.8235">24732 10192 8643,'93'69'5805,"-37"-22"-387,3-5-387,1 1-4515,-1-7-258,0-8-129,-3-5-387,-10-20-1161,-5-1-3612,-10-9-129,-11-9-645,-11-9-387</inkml:trace>
  <inkml:trace contextRef="#ctx0" brushRef="#br0" timeOffset="85975.9171">21807 5221 2451,'-12'0'4386,"12"0"-129,-9 18-2322,5 10-645,-6-2-258,4 15-129,-11 3-387,0 10 0,-4 6-387,-5 5 129,-1-1 0,-2 4 0,0 7 0,-1 5 0,0-4-129,3 6 0,-3 6 0,2 2 0,-1 2-129,1 8 129,-3 0-129,0 1 129,-2 1-129,2 2 0,-2-4 0,-1-1 0,-5 4 129,4 0-129,-3 0-129,1 3 258,-3 5 0,-3 4-129,-2 2 129,-3 5 0,-3-3-129,0 4 129,-5 3 0,1 4-258,1 3 129,3-2 129,0 5-129,1 0 0,4 3 129,0 0-129,4 0 129,-1 3-129,-1-5 129,0 0 0,-3-1 0,2-1-129,-3 1 0,-4 2 129,-1-5 0,-2-4 129,-2-6 0,-1 3 129,-2-11 0,1 0-129,3-9-129,1-4 0,3-5 129,1-4-258,3 3 0,6 3 0,1-3 0,7 3 0,2 1 129,4-2-129,3 3 129,9 2 0,-2-8 129,6-7 0,3-7-129,-1-13 258,1-12-258,0-18-129,2-12-1290,-8-23-3483,10-13-516,-1-15-387,1-23-387</inkml:trace>
  <inkml:trace contextRef="#ctx0" brushRef="#br0" timeOffset="86822.9659">21640 5319 2580,'44'87'3870,"-20"-26"-129,-2-1-2838,-5 6-129,3 9-129,-2 4 0,1 13-258,0 0 129,4 12-258,0 6 0,5 12-258,4 9 0,4 12-387,7 11 129,5 5-129,8 19 0,0 7 129,11 9 258,-1 10-129,2 8-129,5 9 516,-6 6 0,3 6 0,-8-1 258,3 4-258,-2 5-129,2-1 129,0-1 0,0 5-129,-2-7 129,2-1-129,-5-8 258,3 0 0,-8-9 129,0 1 129,-8-10-129,4-4 258,-10-10-129,3-7-258,-5-12-129,0-9 0,-5-14-258,-2-12-258,3-11-645,-14-12-3612,2-18-387,4-1-258</inkml:trace>
  <inkml:trace contextRef="#ctx0" brushRef="#br0" timeOffset="87191.9871">23638 13217 4257,'-63'28'5547,"21"-14"0,-11-2-516,-27-12-3741,-7 0 0,-30-12-258,-15-3-129,-33-14-129,-14 5-258,-23-15-129,-15 2 0,-13-2-129,-5 5 129,-4-1-129,1 8 0,12 6-129,13 6 129,15 3-129,21 5 0,24 2 0,17 1-129,23 3-258,21-2-387,29 6-2193,9-3-2709,21-2-258,11-7-516,22 9-258</inkml:trace>
  <inkml:trace contextRef="#ctx0" brushRef="#br0" timeOffset="89187.1012">22179 6033 3225,'122'177'3999,"-57"-86"-2193,7 11-129,-7-6-645,11 10 0,-6-2 0,14 12-387,-3 5 129,8 12-258,-1-3 0,5 8 0,-1 4 0,7 5-129,-4 1 0,4 1 129,-3-9-129,5 2 0,-4-5 0,3 4 0,-3-2-129,3 3 0,-4-3 0,3 10 0,-7-3 129,1 4 129,-5-12-129,-2 1 0,-9-14 0,-5-12 0,-11-17 0,-5-18-129,-12-17-516,-12-21-645,2-8-3612,-12-20-774,-7-11 0,-3-8-774</inkml:trace>
  <inkml:trace contextRef="#ctx0" brushRef="#br0" timeOffset="89571.1231">25182 10108 5934,'-12'127'5289,"-8"-50"-387,-17 29-1935,-14-1-2064,-8 20-129,-19 4-129,-1 14 0,-12-6-258,0 5 0,-1-5 0,7-4 129,-1-15-129,12 0 258,5-6-258,10-2 0,3-1-129,6 1 0,4-19 0,5-8-258,3-7 129,2-18-387,4-9-645,-9-27-4128,17-15-387,0-17-387,5-16-258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15:52.491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16877 3995 8127,'-2'16'5289,"16"-19"-258,5-4-258,5-18-3741,9 5-258,-3-5-129,10 0-258,-1-3-258,7 14 129,-5-3 0,2 8-129,-3 9-129,1 9 258,-4 2-129,0 8 0,-9 5-129,-5 7 258,-1-1-129,-8 0-129,-5-2 129,-7 2-258,-2 1 129,-11 3 0,-4-2 0,-6 1-129,2 3 0,-4 1 129,4 1 0,1 2 0,4-2 129,5 5 0,5 4-129,3-1 129,1 4-129,5-1 129,4 6-129,4-1 129,-3 0-129,3-5 129,-1-10 0,0-6-129,1-14 0,-3-6 129,2-13-129,-1-8 0,-2-6 0,1-4 0,-1 6 0,-3-3 0,1 4 0,-7 11 0,0 0 0,13 21 129,-8 11-129,1 11 0,3 12 0,2 9 0,4 15 129,4 6 0,-1 2 0,2 7 129,-2-8 0,0-6-129,-4-13 129,-4-4 0,-6-20-129,-4-6 0,-8-12-129,-7-16-129,-6-7-129,-7-4-516,4-1-3096,-6-15-1548,4-1-258,1-8-387</inkml:trace>
  <inkml:trace contextRef="#ctx0" brushRef="#br0" timeOffset="12269.7018">18555 4674 11739,'35'163'5676,"-21"-79"-387,5 2-129,-6-13-4515,-3-5-129,-6-20-129,-4-16-258,0-32 0,-10-4-129,-2-37 0,-3-17 129,2-19-129,3-14 129,1-9 0,5-1 0,4 8 0,5 7-129,13 14 129,5 14 0,5 23-129,4 15 0,3 15 0,-2 11 0,-4 22 129,-6 8 0,-11 9-258,-8 8 258,-10-4-129,-14 2 0,-8-11-258,-7-11-258,1-2-1161,-7-25-3483,8-2-258,1-14-387,15-4-516</inkml:trace>
  <inkml:trace contextRef="#ctx0" brushRef="#br0" timeOffset="12577.7194">19013 4521 10320,'25'1'5676,"-8"16"-516,-17-17 0,-11 33-4386,-6-11-129,-1 10-387,0 2-129,5 2 129,8-2-258,5-1 0,18-11 0,7-7 0,9-11 129,4-4-129,-2-13 0,2-11 0,-7-7 0,-8-2 0,-13-3 0,-10-3-129,-7 10-387,-24-13-1935,4 20-2580,-9 2-129,7 7-645,-4 1-258</inkml:trace>
  <inkml:trace contextRef="#ctx0" brushRef="#br0" timeOffset="12905.7382">19399 4416 8643,'70'-18'5676,"-52"6"-387,-4 8-258,-14 4-3741,0 0-258,-22 0-516,2 9-258,-7 1-129,4 11 0,5 1-129,4 5 0,10-2 0,4 0 0,11 0 129,4-3-129,2 2 129,2-4-129,-3 4 0,-7-4 0,-6-2 0,-5-5 0,-11-2-129,-7-5 0,-3-1-258,-7-5-516,14-2-4128,-11-10 129,13 9-774,5-10-258</inkml:trace>
  <inkml:trace contextRef="#ctx0" brushRef="#br0" timeOffset="13073.7478">19672 4572 10320,'13'47'5547,"-13"-26"-1032,0-5-4257,0-16-4773,0 0-516,-9-15-774</inkml:trace>
  <inkml:trace contextRef="#ctx0" brushRef="#br0" timeOffset="13364.7644">19771 4074 7224,'20'-72'4773,"-12"38"-258,3 1-645,-1 6-3870,5-1-129,-2 8 0,3 4 129,2 16 258,-4 1 129,10 20 258,-11 8 387,6 25 0,-10-1 129,6 20-258,-9 0-258,3 6-129,-6-1-129,3 3-258,-4-11-129,0-9-258,5-1-645,-8-23-3999,5-10-129,2-13-258,7-14-645</inkml:trace>
  <inkml:trace contextRef="#ctx0" brushRef="#br0" timeOffset="13509.7727">20158 4360 7998,'-2'-33'5547,"-13"28"-387,-14 2-258,-4 3-3096,-11 1-1806,-9-1-2580,0 11-2322,2-5-129,14 6-516,8-6-258</inkml:trace>
  <inkml:trace contextRef="#ctx0" brushRef="#br0" timeOffset="13658.7813">20194 4444 7740,'19'72'516,"-19"-38"-516,4-10-129,1-1-4902</inkml:trace>
  <inkml:trace contextRef="#ctx0" brushRef="#br0" timeOffset="13948.7978">20438 4480 9288,'-17'20'5160,"6"-1"-258,-3-3-387,5 2-4128,-3 1 129,9 8-387,3-7 0,2-2 0,11-9-129,2 0 129,7-9-129,-2 0 129,-2-12 0,0-12 0,-10-1 0,-7-6-129,-2 1-258,-16-3 0,-1 13-1161,-14-8-3225,4 9-387,0 2-129,4 10-645</inkml:trace>
  <inkml:trace contextRef="#ctx0" brushRef="#br0" timeOffset="14280.8168">20613 4451 9804,'29'56'5289,"-20"-30"-516,0-2-258,-2-2-4128,-4-4-129,-3-18-258,3 12 0,-3-12 0,4-6 0,1-6 0,3 0 129,-1-6 0,4 3 129,1 1-129,1 2 129,0 5 0,0 5-129,-3 2 0,3 10 0,-2 6-129,-2 2-129,5 4-516,-10-8-3741,15 4-516,-6-11-387,9-2-387</inkml:trace>
  <inkml:trace contextRef="#ctx0" brushRef="#br0" timeOffset="14543.8319">21055 4452 8643,'16'-4'5418,"-16"4"-387,6 7-258,0 8-3741,-6-15-387,-5 16-387,1-5-129,2 8 129,-1-9-129,3 10 0,0-3 129,5-1 0,4 1 129,1 3 0,1 1 0,-1-1-129,-1 2-129,-5-6-258,-4 4-387,-9-17-3225,-4 4-1290,-8-8-258,0-11-774,-11-17 0</inkml:trace>
  <inkml:trace contextRef="#ctx0" brushRef="#br0" timeOffset="14665.8389">20558 4145 8514,'-69'-34'4902,"51"22"-4515,0 2-387,0-4-4644,4-8-645</inkml:trace>
  <inkml:trace contextRef="#ctx0" brushRef="#br0" timeOffset="16704.9555">24014 7599 8127,'82'-11'5676,"-35"3"-387,5 8-387,-6 0-4257,4 5 0,-9 1-387,-4 4 129,-14 5-258,-4 6 0,-14 2 0,-5 3-129,-10 5 258,-9 2-387,-5 4 258,-8 3-129,0-2 0,1 5 129,2 2-129,4 2 0,6 4 0,5-3 129,6-3-129,8 2 0,0-2 0,8-2 129,5-8 0,1-4-129,1-4 129,-1 3-129,4-9 129,-5-4 0,0-5-129,-13-12 129,14 16-129,-14-16 129,0 0-129,0 0 0,0 0 0,-7-4-129,7 4 129,-12 0 0,12 0 0,-11 29 0,11 2-129,0 9 129,3 12 129,5 8 0,-1 9 129,6 14 0,-5-3 0,1-1 0,-4-9-129,-4-3 129,-1-12-129,-10-13 129,-8-14-129,-5-17-129,-2-10-129,-5-6-129,3-7-516,-11-12-4515,14-2-258,3-5-645,11 3-387</inkml:trace>
  <inkml:trace contextRef="#ctx0" brushRef="#br0" timeOffset="17403.9955">24925 8261 7740,'0'0'6063,"-6"0"-645,-7-2-258,-12-16-3999,4 18-774,-9 0-129,2 9-258,2 9 0,2 9-129,9 5 0,6 1 129,9 0 0,0-2 129,13-11 0,6-6-129,4-6 0,0-8 129,3-14-129,-5-4 0,0-4 0,-6 2 0,-5 1 0,-2 6 0,-8 13 129,0 0 0,0 11-129,-3 15 129,1 5-129,2-2-129,1 5-129,3-21-1161,14-1-3741,1-12-387,5-16-129,3-21-516</inkml:trace>
  <inkml:trace contextRef="#ctx0" brushRef="#br0" timeOffset="17617.0077">25159 7781 10707,'11'58'6063,"-9"-13"-516,4 19 0,-6-1-4773,1 16-129,-1 5-387,0 1-129,0-6-387,4-8-129,1-3-258,-5-32-1935,10 3-2967,-10-39-258,27 4-258,-12-27-516</inkml:trace>
  <inkml:trace contextRef="#ctx0" brushRef="#br0" timeOffset="17817.0189">25395 7789 9546,'26'45'6063,"-17"9"-516,1 16 0,-10 8-5031,1 10 0,-2 0-516,-5-1-258,-1-3-129,-2-12-387,9-3-1935,-4-29-2709,4-16-258,0-24-387,12-9 129</inkml:trace>
  <inkml:trace contextRef="#ctx0" brushRef="#br0" timeOffset="17970.0278">25432 8071 8514,'-60'-30'6063,"20"30"-516,-2 8-258,-4 7-4386,6 6-774,5 11-2322,-1-9-2838,12-2-387,6-7-774,15 3 0</inkml:trace>
  <inkml:trace contextRef="#ctx0" brushRef="#br0" timeOffset="18346.0494">25716 8150 5934,'-13'33'5934,"-6"-19"-516,-8 0-258,2 1-3612,-3 0-1290,3 7 258,2-4-516,8 4 0,10-2 0,5 1 0,8-6 129,9-7-129,5-6 0,-1-2 129,-1-15 0,0 1 0,-5-7 129,-2 1 0,-5 2 0,-8 18 129,9-16-129,-9 16 0,0 15-129,0 8 0,0 3-387,-4-2-129,4 11-2064,3-15-2709,5-5-387,-8-15-387,21 0-129</inkml:trace>
  <inkml:trace contextRef="#ctx0" brushRef="#br0" timeOffset="18586.0631">25919 8130 5676,'0'0'6063,"3"14"-387,-8 1-516,-6 11-2451,-3-5-1935,0 12-387,0-3-129,3 1 0,3 2-258,3-6 129,5-2-129,9-6 129,6-10-258,1-9-516,9 0-1806,-3-19-2580,3-8-516,-3-15-387,4-4-387</inkml:trace>
  <inkml:trace contextRef="#ctx0" brushRef="#br0" timeOffset="18917.082">26106 7657 9288,'13'46'5805,"-13"0"-387,-7 6-387,5 15-4515,-11-2-129,5 8-258,2-3-129,2-7 129,4-5-129,2-7 0,6-18 0,6-16 0,0-14 0,0-6 0,4-16 0,1-6 0,-2-3 0,-2 2-129,2 6 129,0 11 129,-2 4 0,1 14 0,0 10 0,0 6 0,-1 1-129,0 1-258,3 5-1032,-4-20-3999,1-3 0,-1-11-645,3-17-258</inkml:trace>
  <inkml:trace contextRef="#ctx0" brushRef="#br0" timeOffset="19912.1388">26478 8051 7740,'0'93'5547,"0"-51"-258,0-7-645,0-9-4128,0-3-258,0-23-387,0 0-129,0 0-258,11-10 129,0-11 0,-4-9 0,6 1 129,1 1 129,-3 1 258,5 10 258,-5 6-129,2 9 129,0 2-129,-3 17 129,-2 3-258,-2 3 0,2-3 0,-4-1-129,-4-19 0,9 15 0,-9-15 0,9-6-129,-2-9 129,0-2 0,-1-4 0,3 2 0,1 4 0,-10 15 0,21-19 0,-10 18 0,-11 1 129,19 6-129,-9 8 0,2 3 129,-2-2-129,4-3 0,-1 0 0,5-5 129,-3-7-129,4-3 129,0-13-129,-3-5-129,3 2 129,-9-5-129,1 0 129,-4 0 0,-4 5-129,-3 6 0,0 13 129,-10-9-129,10 9 129,-18 8-129,9 10 129,1 8 129,3-3-129,1 0 0,4 5 129,0-2-129,8-8 129,1-1 0,3-12-129,0-3 0,2 0-129,0-2 129,-3-8 0,1 1-129,-12 7 129,20-13 0,-20 13-129,18-12 129,-18 12 129,17-3-258,-17 3 129,19 1 0,-6 4 0,0-1 0,1 3-129,-1-1 129,0-1 0,-1-5 0,1-5 0,-2-8 0,0-7-129,-2-11 129,-1-8 129,-1-8-129,-2-14-129,-1-3 258,0-6-129,-2-5 0,-2 6 0,2 7 129,-1 6-129,-1 13 258,1 19 0,-1 24-258,0 0 129,6 19 129,-4 24 258,0 11-387,1 13 129,-1 10-129,4 2 0,-1 0-129,1-2 0,3-5-645,8-7-2709,-6-17-1677,2-17-516,-1-17-258</inkml:trace>
  <inkml:trace contextRef="#ctx0" brushRef="#br0" timeOffset="20094.1491">27339 7709 8643,'-51'-8'5934,"9"17"-387,-5 9-516,-12-18-4386,6 12-516,-8-2-258,-4-10-2322,12 2-2451,10-2-645,16 2-387,12-4-129</inkml:trace>
  <inkml:trace contextRef="#ctx0" brushRef="#br0" timeOffset="20396.1666">27464 7899 8514,'-15'45'5418,"1"-32"-387,-4 1-387,5-4-4515,2 1 129,-1-5-129,12-6 129,-1 23 129,4 0 0,9-3 129,8 4 129,-4 1-129,1 6-129,-6-1 0,-7-1-129,-4-8-258,-14-10-645,-5 2-4515,-16-1-129,-8-3-387,-11 3-645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16:41.701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20428 3105 9417,'29'-40'5805,"-29"19"-774,0 21 129,-32-12-4515,4 12 129,-9 4-129,1 8-387,-1 1 0,5 5-258,6 4 0,10 5 0,12 0 0,8-1 258,14 6-129,6 2 258,5 2-258,2 6 258,-3 4-129,-3-1-258,-8 3 129,-13-1-516,-5-7 387,-18-8-387,-9-1 258,-8-16-129,-4-7-129,-3-8-129,6-2-516,-8-19-3096,23 7-1032,8-2-258,14 3-516</inkml:trace>
  <inkml:trace contextRef="#ctx0" brushRef="#br0" timeOffset="367.0209">20740 3375 8643,'39'-50'5547,"-43"23"-387,-10 14-387,-16-1-3483,4 14-258,-11 0-387,5 6 129,-3 15-387,6 6-387,9 5 129,9 4 0,9-5-129,4-4-258,13-3 258,6-8-387,5-11 387,2-5-129,1-11 0,-3-1 516,-4-6-516,-5-1 387,-4 3-258,-13 16 258,10-13-129,-10 19 258,-1 14-387,-2 4-387,3 14 258,0-2-516,4 4 0,0-14-1032,18 7-3225,-9-23-387,8-5-129,-6-13-258</inkml:trace>
  <inkml:trace contextRef="#ctx0" brushRef="#br0" timeOffset="943.0539">20880 3249 9030,'6'14'5676,"-3"14"-774,7 14-129,-9-4-3870,10 7-129,-6-6-516,1-4-516,2-9 0,-3-9-258,-5-17 258,9 0 0,0-16 129,-3-9 258,1-6-516,0-2 774,1 2-387,1 2 387,-3 5-258,2 11 258,-8 13-129,14 0-129,-4 11 0,-3 5-387,-1 4 387,2 2-387,-2-3 258,2-1-258,-2-4 258,-6-14-387,21 8 516,-11-7-129,4-1 0,1 0 129,6 0 0,-1-1-129,3-1 0,3 2 129,-2-1 0,0 0 258,-2-10-387,1-2 387,-3-6-387,-4-5 129,-8-7-258,-2 2 129,-6-1-129,-8 3-129,-6 7 129,-8 5 0,-3 13 129,-1 11 516,1 13-516,3 10 129,9 8 129,4 10-129,9-2 0,9 7-387,9-12 258,29-1-4902,-2-16-258,26-8 387,-1-16-774,3-2 0</inkml:trace>
  <inkml:trace contextRef="#ctx0" brushRef="#br0" timeOffset="1379.0788">22181 3409 9804,'-14'-2'5418,"-13"-4"-516,2 7 0,-15 1-4386,8 9 258,-9 1-516,8 7-129,5 10 0,9 6-387,6 5 258,13-1-258,0 4 258,15-5 0,9-3 0,3-12 129,2-4-129,0-10 0,-2-9 0,-2-7 0,-4-8-129,-7 0 129,-3-1 0,-11 16 0,9-15 0,-9 15-129,0 17 129,0 3 0,0 13-129,4-2 0,2 4-129,-2-11-387,15 11-1677,-19-35-2322,27 1-258,-15-18-258,3-22-387</inkml:trace>
  <inkml:trace contextRef="#ctx0" brushRef="#br0" timeOffset="1599.091">22324 2827 9933,'12'17'5418,"-2"43"0,-8 11-387,5 28-3870,-7 6-387,2 10-258,-2 3-258,0-4-129,0-13 0,0-16-516,6-10-129,-6-33-774,13-8-2967,-13-34-645,19-14-387,-10-33-516</inkml:trace>
  <inkml:trace contextRef="#ctx0" brushRef="#br0" timeOffset="1792.1025">22557 2768 10191,'0'0'5547,"-1"57"-516,-10 11 0,10 19-4128,-9 19-387,1 11 0,1-2-258,0-9-387,6-7-387,-2-23-387,8-5-3870,1-28-387,15-16-258,1-26-387</inkml:trace>
  <inkml:trace contextRef="#ctx0" brushRef="#br0" timeOffset="1968.1125">22761 3317 10836,'-75'-25'5805,"11"24"-516,0 7 0,-14-3-4386,-1 10 129,-3-3-903,5-2-387,14 9-774,-4-14-3999,27 10-129,7-4-387,23 6-258</inkml:trace>
  <inkml:trace contextRef="#ctx0" brushRef="#br0" timeOffset="2395.137">22894 3427 9546,'13'-18'5805,"-23"-8"-774,-4 20 258,-13 1-4128,3 8-387,-11 3 0,7 11-258,-3 4-258,8 4-387,4 7 258,10 2-387,5-7 258,4-1 0,12-6-129,2-3 129,8-8-129,1-6 0,-3-6 129,1-11-258,-2-2 258,-5-3-129,-3 3 129,-2 3 0,-9 13-129,0 0 258,9 10-129,-9 13 129,4 2 0,1 6-129,4 3-387,-4-13-516,17 8-3870,-22-29-129,29 15-516,-13-22-258</inkml:trace>
  <inkml:trace contextRef="#ctx0" brushRef="#br0" timeOffset="2653.1517">23165 3333 12384,'18'18'5289,"-18"0"-387,0 13-516,-5 0-3741,-5 14-387,-2 2 0,4 2-258,2 3 129,4-7-387,3-6 258,12-2 0,7-17 0,7-16-258,8-4-258,-1-22-516,11-5-2838,-11-26-1032,6-5-387,-6-21-774</inkml:trace>
  <inkml:trace contextRef="#ctx0" brushRef="#br0" timeOffset="2979.1704">23477 2629 9804,'-22'72'5547,"17"7"-516,-5 13-129,7 26-3741,-2 7-516,4 4-258,0-4-129,1-13-129,0-13-129,0-25 0,3-19 0,3-26-387,-6-29 258,16-14 129,-8-25-129,-3-14 0,4-5 129,1 5 258,0-1-129,1 18 129,1 20-258,2 16 0,3 20 0,-2 21 129,3 8-129,-1 6-258,3 6-129,-5-18-1032,10-2-3354,-8-22-129,8-14-258,-4-15-774</inkml:trace>
  <inkml:trace contextRef="#ctx0" brushRef="#br0" timeOffset="4136.2365">23859 3404 10191,'0'104'5418,"6"-37"-774,-3-10 258,16 1-3999,-16-12-387,1-10-129,-2-15-258,-2-21-129,0 0 0,9-34-129,-8-1 0,3-6 0,4-2 129,-2 2-129,3 3 129,2 12-129,1 11 387,2 14-387,2 6 129,-2 15 0,1 7 0,-1 3 0,3 3 0,-5-4 0,4-7-129,-3-11 129,0-7 0,0-6-129,0-12 129,1-5-129,-4 1 129,4-4-129,-2 6 129,0 6-129,-1 7 0,-11 3 129,18 13-129,-5 5 129,-2 0-129,-2 2 258,5 2-129,-1-5 0,5-9 129,-3-2-129,3-11 0,-2-8 0,0-9 0,-3-2-129,-3-5 129,-4 1-129,-4 0 0,-2 4 129,-7 11 0,-5 6-129,-4 7 258,0 8-129,0 10 0,1 10 129,3-2 0,5 9-129,3-3 129,4 4 0,5-5-129,5-2 0,5-10 0,1-10 0,3-5-129,-1-4 129,0-9-129,-3-11 0,1 2 0,-5-10 0,0 10 129,0 0-129,-5 7 129,-6 11 0,14-5-129,-14 5 129,16 15 0,-9 2-129,5 5 129,-2 3 129,2-3-258,0-2 258,-3-5-129,4-6 0,-13-9 0,19 0 0,-19 0 0,18-19-129,-9-3 0,1-3 0,2-6-129,-2-6 258,0-7 0,4-12 0,-1-7-129,0-12 129,0-13 0,-2 1 0,-1-11 0,1 8 0,-8-1 0,3 18 129,-5 11 258,1 27-129,-2 35-129,0 0 129,-5 36-129,4 26 387,-2 22-387,2 20 258,1 13-387,0 2 0,4-3 0,2-4-129,6-8-516,-6-29-2580,9-8-1548,-2-32-645,8-19 258,-5-22-516</inkml:trace>
  <inkml:trace contextRef="#ctx0" brushRef="#br0" timeOffset="4304.2462">24816 3188 9417,'-90'-4'5289,"38"19"0,-5 2-645,7 3-4257,-5 8-516,1-16-2580,20 10-1935,5-8-387,20 3-258,9-17-774</inkml:trace>
  <inkml:trace contextRef="#ctx0" brushRef="#br0" timeOffset="4595.2628">25058 3442 6321,'-31'34'5547,"6"-14"-387,-5-6-258,5 11-2193,-2-10-2322,5-1 0,8 2-258,8 0 129,6-2-258,2 8 129,8 2-129,6 3 129,-2-2-129,-2 1 0,-4 2 0,-7-1 129,-3-3-258,-18-8-129,-10 3-387,-26-11-3999,-3 8-129,-12-1-516,-5 1-387</inkml:trace>
  <inkml:trace contextRef="#ctx0" brushRef="#br0" timeOffset="5416.3098">20706 4570 10836,'21'0'5676,"-21"0"-645,-8 11 0,-1 8-4644,-14 1-129,-5 6-129,-1 11-129,-1 0 0,2 10-129,6 0 129,8-1-129,8-5 129,6-6 0,1-10-129,13-11 129,9-12-129,0-13 0,6-27 0,5-15 0,-4-18-129,1-15 129,-8-15-129,-2-1 129,-10-4 129,-2 6 0,-9 15 0,-1 16 129,-7 26 129,-1 26 0,9 17 0,-14 37 0,14 16 129,0 23-129,6 19 129,7 9 0,5 7-129,5-1 0,-1-2-129,2-6-129,3-13-129,-4-16-387,-4-29-774,6-10-3999,-10-31-129,1-5-129,-2-29-774</inkml:trace>
  <inkml:trace contextRef="#ctx0" brushRef="#br0" timeOffset="5548.3173">21000 4778 11739,'-4'18'5676,"4"6"-516,0-7-258,12-5-5289,-12-12-4257,0 0-516,0 0-387,10-9-516</inkml:trace>
  <inkml:trace contextRef="#ctx0" brushRef="#br0" timeOffset="5851.3346">21529 4276 7482,'27'-63'5676,"-27"34"-129,-12 10-516,-13 2-2322,2 21-2193,-9 12 0,0 17-258,0 13-129,3 15 0,3 9 0,9 18-129,7-1 0,7 1 258,3 3-258,2-1 0,7-5 0,1-11-258,-1-4-258,-6-22-903,3-3-3741,-6-24-258,0-21-129,0 0-645</inkml:trace>
  <inkml:trace contextRef="#ctx0" brushRef="#br0" timeOffset="6008.3436">21436 4703 10707,'-33'-20'5547,"3"15"-387,-11-12-258,8-1-4644,-15 5-903,-9-6-4128,16 9-258,2-3-387,11 8-645</inkml:trace>
  <inkml:trace contextRef="#ctx0" brushRef="#br0" timeOffset="6399.366">21916 4357 7353,'-52'-5'5031,"18"5"0,-1 12-387,-6 0-3612,13 20-129,-5-3-258,12 13-258,4 4-258,8 12 0,5 8 0,4 12 129,0 6-258,5-3 0,-4 6-129,-1-9 129,0-7-129,-6-14 0,-6-14 0,-3-21-774,6-9-774,-10-23-3225,8-16 129,0-14-645,9-3-129</inkml:trace>
  <inkml:trace contextRef="#ctx0" brushRef="#br0" timeOffset="7607.4351">21712 4837 9159,'14'-3'5418,"-14"3"-387,-18 0-258,-5-5-3741,-2 5-516,-9 0-129,4 0-258,-2 3 0,5 7-129,5 0-129,4 2 0,12 8-129,6-20 129,-3 29-258,3-13 129,9 2-129,4-8 129,4 4-258,0-4 387,5 2-129,5-4 129,3-4 129,0-4 0,7-6 0,-1-6 0,1-4 129,0-8 0,-10-6-129,-5 1 129,-7-2-129,-8 5 0,-7 9 0,-7 6 0,-9 11 0,-5 6-129,-1 16 129,2 7-129,3 11-129,2 4 0,10 7-258,4-5-129,7 3-129,4-15-258,18 5 0,-9-19-258,13-3 387,-6-18-129,2-9 387,-6-15 387,-4-4 0,-4-1 645,-8-4 129,1 5 387,-7 3-129,0 26 387,-4-14-387,4 25 258,-3 1-387,3 13 0,0 0 0,5 5-258,-1-6 0,9-3-258,-3-8 129,3-7-258,2-6 129,-2-12 129,1-8-129,-1 2 129,1-6-258,-1 2 387,3 4-387,0 2 258,4 10-258,3 5 129,4 1-129,2 3 0,-2 3 0,0 3 0,-3 0 0,-1-4-258,-5-4 258,-3-1-129,-2 0-129,-13 0 129,22-13 0,-22 13-129,14-25 0,-10 11 258,-4 14-258,0-21 129,0 21 129,-4-13 0,4 13-129,-17 7 387,6 6-258,2 9 0,0 5 129,5 4-258,3-1 0,1 4 0,10-5 258,2-5-387,3 0 258,3-8-129,2-7 129,1-7 0,-5-2 0,2-2 0,-5-7 0,-2-2 0,-11 11 0,20-22 0,-20 22 0,16-14 0,-16 14 129,21 0-129,-10 10 0,5 1 0,0 6 0,2 1 0,3 2 0,-1-5 0,-2-3 0,1-6 0,-1-6 0,-5-18 0,-3-10 0,0-14 258,-5-13-258,-1-12 258,-4-11-258,0-12 129,0-3 0,0 5 129,-2 9-258,0 10 0,1 17 129,1 23-129,0 29 0,10 9 129,2 36-129,-1 17 129,5 15-258,0 4 0,6 8-387,-8-9-645,13 4-2064,-10-21-1548,4-15-387,-4-21-258</inkml:trace>
  <inkml:trace contextRef="#ctx0" brushRef="#br0" timeOffset="7745.443">22918 4903 7482,'-72'-32'4644,"27"32"129,-2 5-903,-2 5-4386,-6-3-2967,5 6-1032,0-11-129,9-2-516</inkml:trace>
  <inkml:trace contextRef="#ctx0" brushRef="#br0" timeOffset="8343.4772">23773 5027 9546,'-45'-27'5547,"17"24"-645,2 3 0,-19 11-4257,16 11-258,-5 1-129,8 9-258,5 3 129,6 8-129,8-5 129,7 1-258,7-10 258,11-5-129,6-10 129,4-12-129,5-8 129,0-25-258,1-13 258,-5-10 0,-1-20-129,-10-4 0,-4-12 129,-6-2 0,-7 5 0,-1 17 129,-5 11 0,-5 15-129,1 25 129,9 19 0,-13 30 0,13 20 0,0 16-129,13 14 0,2 4-129,4 9 0,4-2 0,3-7-129,1-10 0,-3-7-129,-1-11-516,-8-27-1161,5-5-3225,-9-24-129,4-2-645,-7-22-129</inkml:trace>
  <inkml:trace contextRef="#ctx0" brushRef="#br0" timeOffset="8505.4864">24027 5129 10320,'21'92'5418,"-8"-40"-258,-3-9-387,2-11-4902,-3 0-2064,-9-32-2322,0 0-774,1-7 0,-1-22-645</inkml:trace>
  <inkml:trace contextRef="#ctx0" brushRef="#br0" timeOffset="8629.4935">23988 4898 7611,'-2'-11'4515,"2"11"-1419,0 0-2967,15 4-4515,-2-2-258,3 5-258</inkml:trace>
  <inkml:trace contextRef="#ctx0" brushRef="#br0" timeOffset="8982.5137">24216 5154 4902,'-2'84'4644,"2"-49"0,2-6-129,-1-17-3741,13-1-129,-14-11-129,24-13-258,-14-7 129,8-1-258,-2-7 387,3 1-258,-5 3 0,5 8 0,-1 3 0,-1 10-129,-1-1 0,0 4 0,-2 0-129,-2 1-129,1 5 129,-13-6-129,14-2 0,-14 2 129,4-21-258,-4 5 0,-1 6-774,-13-12-2451,6 7-1032,-4 2-258,12 13-387</inkml:trace>
  <inkml:trace contextRef="#ctx0" brushRef="#br0" timeOffset="9539.5456">24522 5204 5160,'31'-21'5160,"-24"7"-387,-7-5-645,0 19-2967,-21-18-258,3 15-129,-9 3-387,7 8 0,-3 7 0,5 10-258,5 3 129,7 5-129,6-2 0,2 0-516,16 8-2451,1-14-1806,9 2-387,3-10-387,2-9-128</inkml:trace>
  <inkml:trace contextRef="#ctx0" brushRef="#br0" timeOffset="9773.559">24784 5185 8514,'-15'11'5289,"-3"0"-258,4 7-516,-7-3-3999,1 5 0,0-2-129,4 0-258,5 0-129,8 1 0,3-1-129,4-4-258,17 3-387,-4-17-1677,13 2-2193,-3-2-516,7-11-387,-3-13 258</inkml:trace>
  <inkml:trace contextRef="#ctx0" brushRef="#br0" timeOffset="9976.5705">25041 4734 9417,'-13'59'5418,"-2"-9"-258,1 20-516,-8 8-4128,7 4-258,-3 0 0,4-5-258,9-5-258,0-11-774,10 0-2193,-1-27-1419,11-10-645,-2-22-258,9-11 0</inkml:trace>
  <inkml:trace contextRef="#ctx0" brushRef="#br0" timeOffset="10108.578">25027 5159 9288,'-42'-45'5160,"10"32"-129,-2 20-1806,-6-3-2064,4 7-774,4 9-1032,-10-3-3870,17 3-516,7-6-129,11 2-645</inkml:trace>
  <inkml:trace contextRef="#ctx0" brushRef="#br0" timeOffset="10288.5884">25100 5128 8643,'-31'64'5418,"14"-27"-774,1 2-774,-3-8-8256,9-1-258,3-6-258,7-6-516</inkml:trace>
  <inkml:trace contextRef="#ctx0" brushRef="#br0" timeOffset="10591.6058">25238 5258 9030,'-6'11'5289,"-10"7"-258,2 9-774,0-9-3483,2 1-129,0-1-387,5 0-129,6-7-129,1-11 129,9 13-258,5-13 129,4-3 0,1-5-129,-2-5 129,-2-7 0,-7 0 0,-5-5-129,-5 3 129,-8 2-129,-8 4 0,-7-4-645,7 17-1806,-8-9-1935,7 11-645,2-2-258,17 3-258</inkml:trace>
  <inkml:trace contextRef="#ctx0" brushRef="#br0" timeOffset="10911.6241">25424 5168 6966,'2'45'5289,"-11"-13"-258,0-5-387,8 1-3999,-7-6-129,7-7-258,1-15-129,0 0 0,0 0-129,15-4 0,-1-12-129,0 2 129,4-1 129,-1 5-129,-1 3 129,-2 7 0,-1 2-129,-4 14 129,-5 6-129,-1 0 129,-3 2-387,0-8-258,0 9-2967,0-25-1161,-4 19-516,4-19-516</inkml:trace>
  <inkml:trace contextRef="#ctx0" brushRef="#br0" timeOffset="11191.6401">25693 5215 7482,'10'12'5031,"-10"-12"0,0 23-387,0-23-3999,-6 28 0,-2-15-387,3 0-129,-3 2 0,7-2 0,1 4 129,0 3 129,5-5-129,5 10 0,3 2 0,3 3 0,-3-1 0,0 0 0,-5-1-387,-8-5-129,0 2-1290,-6-20-3225,-7-5-387,-11-24-387,-1-7-387</inkml:trace>
  <inkml:trace contextRef="#ctx0" brushRef="#br0" timeOffset="11312.647">25304 5021 10191,'-45'-6'4515,"23"4"-4128,4-4-387,10-11-5289,-14-18-516</inkml:trace>
  <inkml:trace contextRef="#ctx0" brushRef="#br0" timeOffset="24804.4187">6151 16437 9030,'13'-1'5418,"-7"10"-129,3 16-258,7 14-4128,-13 5-258,7 16-129,-6 7-387,4 12 129,-4-2-129,1-4 0,-4-1-258,1-12-258,2-7-516,-6-28-1935,1-6-2193,1-19-258,0 0-387,-7-13-387</inkml:trace>
  <inkml:trace contextRef="#ctx0" brushRef="#br0" timeOffset="25114.4364">6147 16531 7611,'17'-43'5547,"-7"20"-516,5-5-129,6 8-3870,-5-20-387,10 8-129,-4 0-129,6 12 129,-5 4-129,6 15 0,-3 7 0,-3 23-129,-6 14 258,-4 6-258,-7 2 0,-6 5-258,-7-3 0,-11-14 0,-4-13-129,-7-17-129,1-2-774,-11-22-2580,9 2-1548,3-12-258,9 1-387,4-2-258</inkml:trace>
  <inkml:trace contextRef="#ctx0" brushRef="#br0" timeOffset="25423.4541">6646 16216 7611,'24'45'5418,"-14"0"129,-1 19-645,10 16-3096,-15 3-774,9 12-258,-7-2-258,1-2 0,-5-11-258,3-2-258,-1-20-129,-4-15-645,4-5-1419,-4-24-3225,0-14 0,0 0-387,19-19-258</inkml:trace>
  <inkml:trace contextRef="#ctx0" brushRef="#br0" timeOffset="25604.4645">6922 16572 7224,'-3'-32'5676,"-16"26"-129,-4 11-516,-10-5-2064,-6 10-2580,-13 0 0,-3 4-387,1 7-1161,-4-4-3741,8-4-129,6-9-645,11-3-387</inkml:trace>
  <inkml:trace contextRef="#ctx0" brushRef="#br0" timeOffset="26337.5064">5823 16840 11352,'0'10'5934,"-11"-3"-387,-4 11-129,-10-8-4515,-2 6-129,-13-5 0,-1 3-258,-6-3-129,1-5 0,0-5-129,2-1-129,6-3 0,6-2 0,5-6-129,6-2 0,5 2 130,16 11-260,-15-15 1,15 15-258,0 0-258,-8-21-774,8 21-3999,7 0-258,-7 0-516,16-2-258</inkml:trace>
  <inkml:trace contextRef="#ctx0" brushRef="#br0" timeOffset="26860.5363">7120 16805 8127,'0'0'5676,"11"8"-258,-11-8 0,27-5-4128,-9-15-129,11 12-258,2-10-129,10 5-258,1-1-129,5 5-129,-1-4 129,-1 8-258,-4 1 0,-4 3 0,-8-4-129,-9-1-258,-9 6-258,-11-15-903,0 15-3999,-25-22-129,0 4-516,-7-11-516</inkml:trace>
  <inkml:trace contextRef="#ctx0" brushRef="#br0" timeOffset="27558.5762">6478 15473 7482,'-14'-50'5418,"5"27"-516,0 4 129,9 19-3999,-16-10 129,16 10-387,-14 10-258,12 10 0,1-1 0,1 10-129,0-8 258,3 3-387,1-5 129,3-1-258,-2-5 129,-5-13-129,9 15 129,-9-15-129,0 0-129,8 14 129,-8-14-129,0 0 129,0 18-129,0-6 0,0 3 0,0 5 129,0 5 0,0 1-129,0 6 0,0 3 0,0-1 129,0-4 0,0 1-129,0-2 0,0 0-129,0-9 0,-1-1-258,1-19-516,-3 37-1935,-1-23-2580,4 3 0,-5-1-645,5 1-258</inkml:trace>
  <inkml:trace contextRef="#ctx0" brushRef="#br0" timeOffset="28056.6047">6464 17295 9288,'3'10'5805,"-3"13"-387,2 9 0,-2 0-4515,4 17 0,-4 2-387,0 9 129,0-4-258,0 0-129,0-4 0,1-2 0,2-4-129,2-8 129,0-12-258,-1-6 0,0-4-129,-4-16-258,5 19-516,-11-19-4386,6 0-387,-8-14-258,2 0-516</inkml:trace>
  <inkml:trace contextRef="#ctx0" brushRef="#br0" timeOffset="33358.908">4460 16804 11481,'7'0'6063,"13"-2"-516,-15-10-129,-5 12-4773,9-19-258,-9 19 0,-23-22-129,0 20-129,-9 2 0,-1 0-129,-4 12 0,2 9 129,6 4-129,8 10 129,10 2-129,11-3 0,10 3 0,12-1 129,11-4-129,8-5 129,5-5-129,-1-7-258,2-2-258,-8-12-645,8 2-3999,-18-7-516,-2-9-129,-10-14-516</inkml:trace>
  <inkml:trace contextRef="#ctx0" brushRef="#br0" timeOffset="33547.9188">4795 16608 11481,'42'44'5934,"-19"10"-387,-3 0-129,2 10-4644,-2-3-258,-2 1-258,-6-6-258,-3-5-258,2-5-645,-11-19-4386,0-5-129,0-22-387,0 13-516</inkml:trace>
  <inkml:trace contextRef="#ctx0" brushRef="#br0" timeOffset="34215.957">8086 16463 10836,'13'-33'5805,"-13"17"-516,0 16-129,-21-25-4644,10 21-129,-13 4-129,-1 11 129,2 12-129,1 17 0,3 0 0,8 8 0,4 5-129,7 5 129,5-4-258,11-2 0,6-6 0,3-17-129,7-4-387,-4-19-645,13-6-4128,-13-19-129,4-7-387,-5-14-645</inkml:trace>
  <inkml:trace contextRef="#ctx0" brushRef="#br0" timeOffset="34414.9684">8343 16355 11868,'41'66'5805,"-17"-12"-129,-6 7-258,15 7-4773,-17-4-129,-4 1-258,-3-3-258,0-13-129,-1-8-387,-8-23-2451,0-1-2580,0-17 0,-8 0-774,-2-12-129</inkml:trace>
  <inkml:trace contextRef="#ctx0" brushRef="#br0" timeOffset="35044.0044">6372 14507 11352,'0'66'5805,"7"-10"-387,2 6-129,7 7-4644,-3 1 0,2 3-258,-1-9-258,3-9 129,-4-9-645,-3-25-1032,4-6-3741,-14-15-387,16-7-387,-9-23-387</inkml:trace>
  <inkml:trace contextRef="#ctx0" brushRef="#br0" timeOffset="35254.0164">6706 14499 11352,'16'-5'5805,"-16"5"-387,0 0-258,-19 14-4644,-13-10-129,-7 0-387,-5 4-387,-3-5-129,5 7-774,-8-10-2193,18 0-1677,9 3-516,10 4-516,13-7 259</inkml:trace>
  <inkml:trace contextRef="#ctx0" brushRef="#br0" timeOffset="35440.0269">6661 14660 10965,'23'33'5934,"-23"-20"-387,-12-3-258,-11-5-4257,-1 4-387,-13-6-516,-3 3-129,1 6-903,-8-2-4128,13 6-387,5 3-387,7 8-645</inkml:trace>
  <inkml:trace contextRef="#ctx0" brushRef="#br0" timeOffset="35985.0582">6340 18280 10836,'0'59'5934,"0"-15"-387,0-10-258,4 21-4902,0-9 0,0 10-129,-2-3-258,6-2 129,-3-1-258,1-9-129,6 10-387,-11-27-3354,12 8-1548,-13-32-129,21 16-129</inkml:trace>
  <inkml:trace contextRef="#ctx0" brushRef="#br0" timeOffset="36226.072">6655 18260 8643,'0'0'5547,"-16"0"-387,-7 0-129,-4 0-4644,-7 0-258,-6-5-258,-1 5-387,2-4 0,12 13-1032,-4-2-3225,16-1-516,15-6-129,-9 18-387</inkml:trace>
  <inkml:trace contextRef="#ctx0" brushRef="#br0" timeOffset="36405.0822">6624 18399 10836,'5'56'5418,"-11"-35"0,-10 4-129,-11-7-4902,1-4-645,-5 3-903,-10-11-3870,8 3-129,0-9-516,7 9-774</inkml:trace>
  <inkml:trace contextRef="#ctx0" brushRef="#br0" timeOffset="39205.2423">12146 16341 11352,'14'56'5676,"-6"-19"-258,-4 4-387,1 5-4644,-4 4 129,4 8 0,-5-4-258,5 2 129,-1-7-258,1-2-258,10-6-4644,-5-16-645,-10-25-387,18 0-516</inkml:trace>
  <inkml:trace contextRef="#ctx0" brushRef="#br0" timeOffset="46019.632">6280 19556 7482,'5'-52'6063,"-5"37"-387,0 15 0,8-18-2193,-8 18-2709,10 30 0,-6 13-129,0-6 0,-2 35-774,5 7 387,-2 10-258,2 14 129,1-18-129,-1-10 0,-1-15-387,4 20-516,-10-80-2322,5 60-2451,-5-60 258,0 0-645,17-75-645</inkml:trace>
  <inkml:trace contextRef="#ctx0" brushRef="#br0" timeOffset="46221.6435">6426 19824 13287,'6'-32'5547,"-6"32"-645,0 0 516,-2-15-4128,-12 1-774,14 14-1032,-41 4 774,14-8-129,-2-3-129,-2-1 516,4 3-774,2-3-129,6 8-129,2-23 258,17 23-1419,-17 0-2580,17 0-1290,0 0-387,13 1-129</inkml:trace>
  <inkml:trace contextRef="#ctx0" brushRef="#br0" timeOffset="46903.6827">6541 19955 11868,'15'54'5805,"8"16"-903,-23-70-516,0 0-3612,22 80-129,-22-80 0,0 0-129,0 0-258,0 0 129,0 0-645,20-80 387,-11 30 258,3-11 0,-2 10-258,8 10 0,-18 41-516,41-35 774,-18 10 0,1 9-258,-24 16-774,46 21 387,-24-21-258,-22 0 516,36-10 1032,-25 3-1290,-11 7 387,0 0-129,21-18 516,-21-5-516,0 23 387,0-14-387,0 14-1290,-13-12 1290,13 12-774,0 0 774,-26 75-129,26-75 0,-14 85 258,14-85 0,-2 77 516,2-23-774,0-54 645,0 0-387,24 60-129,-24-60 129,0 0-258,0 0 0,0 0-129,52-40 258,-44 2 0,-8 38-387,5-42 774,-5 42-258,0-56 129,0 25-258,0 31-387,0 0 516,0 0-129,0 0 258,0 0-774,24 79 645,-16-22-387,1-4 258,-9-53 258,22 64-903,-22-64-1032,0 0-3741,0 0-258,0 0-516,17-46-129</inkml:trace>
  <inkml:trace contextRef="#ctx0" brushRef="#br0" timeOffset="47226.7008">7030 19715 10320,'12'14'5031,"12"64"258,-24-78 0,24 95-3612,-24-95-1032,25 101-387,-19-34-387,-6-67 0,10 81 903,-10-81-516,0 0-129,0 0-258,0 0 129,0 0 0,25-92 387,-18 43-129,2 0-258,0-19-129,1 26 258,-10 42 0,0 0 0,0 0 0,0 0-516,59 54 387,-59-54 0,23 118 0,-23-118-387,22 82-645,-22-15-4386,0-67 0,0 0-258,0 0-516</inkml:trace>
  <inkml:trace contextRef="#ctx0" brushRef="#br0" timeOffset="47542.7193">7493 19728 11094,'18'23'5547,"0"-22"-258,-18-1-258,0 0-4386,-13 25 0,0-22-387,-3-6 129,16 3-774,-26 62 645,26-62-774,0 0 774,-1 60-129,1-60-258,16 67 387,-2-9 0,-14-58 516,0 0-645,36 84 387,-36-84-516,-4 72-258,4-72-645,-52 51-4644,52-51-129,-77-14-387,77 14-258</inkml:trace>
  <inkml:trace contextRef="#ctx0" brushRef="#br0" timeOffset="49847.8511">12101 16489 5547,'-6'15'5805,"6"-15"-387,0 0-258,0 0-3096,0-6-774,12 0-258,-6-14-258,9 0 0,-3-2-258,6 2 0,1-5-258,6-1 0,4 7-129,0-2 129,2 7 0,2 13-258,-4 1 129,-1 11-129,-3 9 0,-7 8 0,-8-2 129,-8 12-129,-3-4-129,-13-2 129,-4-11 0,-5-7 0,-5-4 0,0-8-258,1-2 0,-1-6-258,10 4-645,-10-16-3870,28 18-645,-13-5-129,13 5-516</inkml:trace>
  <inkml:trace contextRef="#ctx0" brushRef="#br0" timeOffset="50132.8673">12593 16304 10062,'29'41'5805,"-17"-6"-516,5 10-129,-7 0-4386,4 17-129,-6-6-258,0 8 0,-3-4-258,-3-5 0,2-5-258,-4-8-258,0-10-645,0-32-3999,-4 18-258,4-18-516,0-18-387</inkml:trace>
  <inkml:trace contextRef="#ctx0" brushRef="#br0" timeOffset="50312.8777">12807 16609 9417,'15'2'5805,"-20"16"-516,-9-4-129,-9-12-3999,-4 5-774,-9-7-258,-3-4-387,2 4-903,-7-15-3870,11 2-387,2 0-129,11 6-774</inkml:trace>
  <inkml:trace contextRef="#ctx0" brushRef="#br0" timeOffset="50703.9001">13024 16691 9804,'41'29'5934,"-18"-21"-516,5 8 129,-14-14-4386,24 3-387,-7-5-129,4-7-129,-1-10 0,3 3-129,-1 8-258,1-5 129,0 3-129,-2 1 0,-3 4-129,-3 2 129,-6 4-258,-1 4 0,-8-2-258,-14-5-387,0 0-2322,-14 0-2451,-9-6-258,-14-9-516,-8 4-258</inkml:trace>
  <inkml:trace contextRef="#ctx0" brushRef="#br0" timeOffset="51191.928">11912 16691 11352,'0'20'5934,"0"-20"-258,-15 6-258,-6-7-4773,-3-2-129,-13-2-129,-2-12-129,-8-2 0,2 5-129,-3 0 0,5 1-129,3 4 0,7-4 0,6 9 0,8 4 0,2 0-129,7 3-129,10-3-258,-14 1-1161,14-1-3870,0 0 0,5 14-516,-5-14-516</inkml:trace>
  <inkml:trace contextRef="#ctx0" brushRef="#br0" timeOffset="51628.953">12478 16060 9159,'7'-68'6063,"2"25"-516,0 4 0,1-21-4128,5 14-645,-8-11-258,-1-1-129,-1 4-258,-3 7 129,-2 4-258,0 3-129,-2 14 0,-2 2 0,2 12-129,2 12-387,0 0-258,-17 2-2838,17 17-1419,-5 2-516,5 5-387,0 2 0</inkml:trace>
  <inkml:trace contextRef="#ctx0" brushRef="#br0" timeOffset="52035.9763">12402 17119 9804,'1'65'5805,"2"-25"-387,-3-4 0,7 11-4386,-7-10 0,7 18-387,-6-10 0,8 1-129,-4 4-258,1-7 129,1-12-387,-2 0-129,1-9-387,-6-32-1806,0 10-3354,-3-29 0,3-11-774,-3-16-387</inkml:trace>
  <inkml:trace contextRef="#ctx0" brushRef="#br0" timeOffset="52543.0053">12404 14830 10320,'8'-45'5934,"-7"28"-516,-1-3 129,0 20-4515,-9-24-387,-5 17-129,-2 5-258,-3 4 0,-2 9 0,4 8-129,2 5 0,4 5 0,7 6-258,4 6 258,6 1-129,8 1 0,8-5-129,4-6 0,4 0-387,-2-19-516,12 3-4128,-11-16-387,2-5-387,-4-19-387</inkml:trace>
  <inkml:trace contextRef="#ctx0" brushRef="#br0" timeOffset="52716.015">12651 14696 9804,'25'40'5805,"-13"-5"-387,5 13 0,-6 3-3741,3 4-1290,-5-1-258,-4-2-258,2 2-387,-9-19-3354,2 12-1290,0-6-516,0 2-258</inkml:trace>
  <inkml:trace contextRef="#ctx0" brushRef="#br0" timeOffset="53331.0503">13934 16430 7353,'22'-34'5676,"-16"10"-258,2 2-258,-8-15-3612,1 23-516,-15-5-129,-1 19-258,-12 0-258,0 19-129,-2 4 129,3 14-258,2 3 0,8 8 0,11 3 0,5-6-258,13 3-129,5-8-258,14 2-774,-9-17-3870,14 3-258,-6-19-645,3-9-258</inkml:trace>
  <inkml:trace contextRef="#ctx0" brushRef="#br0" timeOffset="53545.0626">14145 16312 10191,'19'13'5934,"-18"10"-516,5 10 0,-5 3-4644,4 10-258,-5 1-258,0 8 0,0-4-258,1-7 0,5 4-516,-6-28-3096,2 7-1935,-2-27-129,0 0-516</inkml:trace>
  <inkml:trace contextRef="#ctx0" brushRef="#br0" timeOffset="54169.0983">10844 16272 9159,'14'-16'5676,"-3"26"-258,-8 9-129,5 26-4257,-6 1-258,2 21-258,1 0 0,0 11-258,-2-2-129,2-3 0,3-10-387,-3-18-516,10 1-3225,-6-31-1161,8-13-516,-6-14-387</inkml:trace>
  <inkml:trace contextRef="#ctx0" brushRef="#br0" timeOffset="54355.1089">11133 16275 11739,'12'16'5805,"-13"-1"-387,-7 4-258,-8-5-4773,-11-2-387,-6-9 0,-6-3-387,6 0-516,-11-9-4257,17 4-129,4 1-516,11 3-387</inkml:trace>
  <inkml:trace contextRef="#ctx0" brushRef="#br0" timeOffset="54535.1192">11093 16495 10449,'5'37'5805,"-16"-18"-387,-14-10 129,5 2-4773,-16-6-645,-2-5-258,2 13-1806,-4-11-3354,7 10-129,5-2-387,9 10-516</inkml:trace>
  <inkml:trace contextRef="#ctx0" brushRef="#br0" timeOffset="54982.1448">12340 18087 11223,'18'65'5934,"-10"-25"-516,3 14 0,1-12-5031,-7 9-258,-1 1 129,-3-7-387,2-4-258,-5-19-2064,2 2-2838,0-24-129,12 6-645,-4-20 0</inkml:trace>
  <inkml:trace contextRef="#ctx0" brushRef="#br0" timeOffset="55181.1561">12628 18012 10191,'5'28'5934,"-20"-20"-645,-7 7 0,-3-6-4902,-7-5-258,-11 5-129,0-14-516,8 8-1419,-3-12-3354,13 9 0,6-5-645,19 5 0</inkml:trace>
  <inkml:trace contextRef="#ctx0" brushRef="#br0" timeOffset="55348.1655">12564 18216 7998,'9'33'5805,"-18"-25"-258,-11-1-258,-11-5-3096,-1-2-2064,-9 0-774,-18-2-4128,12 4-258,2 1-387,8 14-774</inkml:trace>
  <inkml:trace contextRef="#ctx0" brushRef="#br0" timeOffset="55835.1932">12284 19220 10707,'-4'-28'5547,"-10"8"-258,4 15 129,-9-5-4902,0 10 129,-8 0-258,1 12-129,2 12 0,7 7 129,7 9-129,6-3 0,4-3-129,13 4 0,5 10 129,6-17-129,6-8-129,-1 3 0,-1-17 0,-1 1-129,-4-1-387,-8-11-1548,0-10-3225,-8-4-387,2-2-258,-6-8-645</inkml:trace>
  <inkml:trace contextRef="#ctx0" brushRef="#br0" timeOffset="56045.2055">12477 19324 8514,'14'57'5805,"-10"-33"-516,2 12 258,-6 0-4257,12-3-516,-12 1-387,5-9-387,0-2-258,-5-23-1161,0 0-3483,5-8-645,-2-23-129,-3-6-645</inkml:trace>
  <inkml:trace contextRef="#ctx0" brushRef="#br0" timeOffset="56165.2124">12477 19217 6837,'-17'-41'5031,"10"29"0,7 12-774,0-16-3999,0 16-3870,1-17-1032,-1 17-258,8-13-645</inkml:trace>
  <inkml:trace contextRef="#ctx0" brushRef="#br0" timeOffset="56547.2343">12743 19008 9159,'0'0'5418,"0"0"-258,0 0-1032,2 8-3096,-8 3-387,1 17-129,-4-9-129,7 7 0,-1 1-129,3-3-129,4-1 129,10 10 129,-1 1-129,6-7 0,-4 5 129,4-4-129,-6-8 129,-2 9-129,-7-9-129,-4-4 0,0-16-129,-21 18 0,0-12-129,-2 0-258,-1 0-387,-14-6-4386,11 6-129,-4-4-516,8 10-258</inkml:trace>
  <inkml:trace contextRef="#ctx0" brushRef="#br0" timeOffset="58378.339">12729 19109 2967,'0'0'4386,"0"0"-774,0 0-1032,-5-16-774,5 16-645,0-14-258,0 14-129,0-20 258,0 20-258,0-27 129,0 27 129,2-17-129,-2 17 0,7-16 0,-7 16-129,0 0-258,11-15-129,-11 15-129,0 0 0,17-15 0,-4 10-129,-2-7 0,4 1 129,0 1 0,2 0 0,-1 1 0,0-4 0,-3 13 0,0 0 0,-13 0-129,20 7 0,-12 7-129,1 2-129,-1-1 0,-8-15-258,14 24-903,-14-24-3870,0 0-258,0 0-516,6-12-129</inkml:trace>
  <inkml:trace contextRef="#ctx0" brushRef="#br0" timeOffset="67682.8712">18840 16340 11223,'26'4'5676,"-17"-22"-516,2 9-1548,-5-24-2838,0-4-258,-6-10-129,-9 5-129,-5-8 0,-8 13-258,-5 4 0,-1 11 0,0 14 0,-4 8 129,5 21-129,2 15 0,3 16 0,9 11 0,3 7 258,5 1-258,5 7 129,0-5-129,8 3 129,4-2-129,5-16 129,5-7 0,2-10-129,3-11 129,2-15 129,2-6-258,2-19 0,2-13 0,2-6 0,-5-7 0,-2-4 129,-2 4-258,-6 4 129,-4 5 0,-4 10 0,-6 6 0,-8 11 0,0 0 0,-2 9 0,-4 6 0,1 5 0,-1 2 0,3 4 0,3 3 0,0-2 0,5-3 129,7 1-129,3 0 129,0 0-129,1-4 0,0-1 129,-2-1 0,-2-3-129,-2 0 129,-4-3-129,-6-13 0,7 11 129,-7-11-129,0-7 129,0-9-129,0-6 129,2-9 0,3-2 129,2-2-129,-1-2 129,5 6-129,5 7 0,-2-1 0,5 5 0,-1 6 0,1 4-129,3 5 129,-2 0-129,0-3-129,-1-1 0,-6-4-516,2 9-1032,-15-19-3741,3 8-387,-6-8-258,-7 5-774</inkml:trace>
  <inkml:trace contextRef="#ctx0" brushRef="#br0" timeOffset="68238.9026">19020 15642 9546,'12'-80'5934,"-6"29"-387,-4-16 0,7-1-4257,-9-17-516,0-6-258,-3-1 0,-2 4-387,2 8 0,1 8 0,2 18-129,0 8 0,0 19 0,5 16-258,-5 11-129,10 20-387,3 29-2193,-9 3-2580,2 11-129,-4 6-387,4 12-129</inkml:trace>
  <inkml:trace contextRef="#ctx0" brushRef="#br0" timeOffset="68734.9314">18913 17151 9030,'0'13'5418,"0"-13"-129,0 0-645,4 28-3354,-4-13-387,1 14-258,-1 2 129,3 13-258,0 6 0,1 15 0,0 1-129,3 7 0,-3-1 0,2-1-129,-2-4-129,2-5 0,-5-8-129,1-10 0,2-12-258,-4-3-129,1-5-645,-8-20-4386,7-4 0,0 0-774,0-6-516</inkml:trace>
  <inkml:trace contextRef="#ctx0" brushRef="#br0" timeOffset="69256.9611">18393 16718 10449,'-52'41'6063,"8"-16"-516,2 8-258,-12-5-4515,-1 3 129,-6-7-387,4 0-129,1-9 0,8-7-129,7-1-258,4-7 129,11 0 0,6-2-129,5-3-129,15 5 0,0 0-387,-13-22-645,23 18-4386,-10 4-258,27-1-387,-9-8-387</inkml:trace>
  <inkml:trace contextRef="#ctx0" brushRef="#br0" timeOffset="69759.9899">19483 16404 8514,'45'-10'5805,"-12"5"-258,2-7-129,13 11-4128,-2-16-258,14 8-129,-6-6-387,1 6-129,-9 0 0,0 5-258,-9 1 0,-9 1-129,-9 2-129,-19 0-258,9 18-387,-18-18-3225,-5 14-1677,-11-4 0,-2 8-774</inkml:trace>
  <inkml:trace contextRef="#ctx0" brushRef="#br0" timeOffset="71131.0684">18567 17045 6966,'5'6'6321,"-5"-6"-387,0 33-258,-6-21-2064,-5 12-3096,-5-2 0,-6 5-258,-5 4-129,-1 6 0,-1 1-129,-6 9 129,2-5 0,0 3 0,0 2-129,2 6 258,-1-6-258,1-5 129,2 2 0,2-13-129,5 0 129,2-3 0,2-7-129,4-8 0,5-2 129,9-11-129,-10 14 129,10-14-129,0 0 0,2 19 258,-2-19-129,14 11-129,-14-11 129,17 14-129,-17-14 0,22 17 0,-11-12 0,2-2-129,0 7 129,2-7 0,-1 3 129,4-1 0,-3-4-129,4 0 0,-2 3-129,2-4 129,0 0 129,-3 0-129,-2 0-129,-4 0 129,-10 0 0,14 0 0,-14 0 129,0 0-129,0 0-129,0 0 258,9-11-129,-9 11-129,0-22 129,3 5 0,-1-1 0,2-2 0,1-9 0,4 2 0,1-6 0,3-5 0,1 0 0,-1 1 0,2-3 0,1-4 129,0 7-129,-3-6 0,2 2 0,-1 1 0,3 1 129,-7 0 0,2 3-129,-2 10 129,-2-1-129,-5 10 129,1 1-129,-4 16 130,0 0-130,0 0 0,7-12 0,-7 12 0,0 0-130,0 0 1,0 0-129,0 0-129,15-14-516,-15-8-2322,12 15-2322,-6-8-516,12 1-129,-5-13-645</inkml:trace>
  <inkml:trace contextRef="#ctx0" brushRef="#br0" timeOffset="71500.0895">19088 16169 8643,'4'17'5676,"-4"-17"-516,0 0-258,13 1-3999,-13-1-645,6-7-645,7 7-2709,-13 0-1935,13-18-258,-4 5-645,1 1 258</inkml:trace>
  <inkml:trace contextRef="#ctx0" brushRef="#br0" timeOffset="71634.0971">19200 16073 9159,'11'15'5547,"-11"-15"-645,0 0-516,15 0-7224,-15 0-1677,9-19-774,-6 3-387,3-3 1</inkml:trace>
  <inkml:trace contextRef="#ctx0" brushRef="#br0" timeOffset="71765.1047">19305 15924 5934,'10'15'4902,"2"-13"-3225,-12-2-1677,4-25-4515,2 6-387</inkml:trace>
  <inkml:trace contextRef="#ctx0" brushRef="#br0" timeOffset="71907.1127">19412 15638 4386,'0'0'4773,"4"-25"-1161,-4 25-3612,13-17-4128,-13 0-516</inkml:trace>
  <inkml:trace contextRef="#ctx0" brushRef="#br0" timeOffset="72056.1213">19515 15428 5805,'12'-9'5160,"-12"9"-258,15-12-774,-10-3-5934,-4-3-2193,11 4-1032,-8-2-129</inkml:trace>
  <inkml:trace contextRef="#ctx0" brushRef="#br0" timeOffset="74220.2451">17114 16791 8514,'14'13'5934,"-9"9"-258,2 11-258,-4-1-4515,6 13-129,-6-3-258,3 1-129,-3 3-258,2-8-258,1 0-129,-5-13-387,12 3-2580,-13-28-2193,18 5-129,-8-15-645,8-12-129</inkml:trace>
  <inkml:trace contextRef="#ctx0" brushRef="#br0" timeOffset="74433.2573">17428 16597 8901,'8'-14'5805,"-8"14"-129,0 0-258,-17 0-4386,-5 6-516,-8 7-258,-2-3-129,-4-2-129,0-1-258,2 3-258,2-5-258,13 16-1161,-7-13-3225,17 7-516,-1-5-129,10 7-258</inkml:trace>
  <inkml:trace contextRef="#ctx0" brushRef="#br0" timeOffset="74640.2691">17313 16804 9030,'18'12'6063,"-4"22"-516,-14-19 0,-1 12-4257,-21-11-645,-1 2-129,-6-1-387,-5-1 0,0-6-258,-4-7-387,10 12-1548,-2-15-3483,11 5 0,0-5-645,19 0-387</inkml:trace>
  <inkml:trace contextRef="#ctx0" brushRef="#br0" timeOffset="75249.304">18776 13797 9159,'13'0'5676,"-9"11"-129,1 12-129,-3 0-4644,2 10 0,-4 5-387,0 6 0,0 4-129,0 0-129,0 2-258,0-5-129,0-3-258,0-11-645,8-3-3999,-5-14-258,-3-14-516,13 2-387</inkml:trace>
  <inkml:trace contextRef="#ctx0" brushRef="#br0" timeOffset="75468.3164">19038 13834 7353,'31'-15'5676,"-31"15"-129,0 0-645,-14 0-3741,0 9-516,-14-2-258,-3-1-258,-2 5-129,-3-4-387,7 8-1161,-11-6-3354,16-5-516,7 1-129,5-1-645</inkml:trace>
  <inkml:trace contextRef="#ctx0" brushRef="#br0" timeOffset="75672.3282">19022 13973 6966,'5'27'6063,"-12"-18"-516,-8 5-516,-8-8-2967,0 7-1677,-9-7-387,-7-6-1290,3 9-3870,0 6-258,8 4-387,4 2-258</inkml:trace>
  <inkml:trace contextRef="#ctx0" brushRef="#br0" timeOffset="76316.365">20319 15830 5934,'12'74'5418,"-7"-24"-258,0 1-645,-5-4-3483,6 10-387,-6-8-258,5 4-129,-5-5-387,0-14-645,9 3-2967,-5-10-1161,-1-8-387,4-6-258</inkml:trace>
  <inkml:trace contextRef="#ctx0" brushRef="#br0" timeOffset="76580.3801">20645 15877 7353,'19'-14'5676,"-7"-5"-258,-19 10-258,7 9-3999,-38-5-258,6 5-387,-8 0-258,-2 5-129,2 3-129,3 6-129,8 4-258,0-10-387,16 18-1935,0-15-2451,10 4-129,3-15-516,0 17 0</inkml:trace>
  <inkml:trace contextRef="#ctx0" brushRef="#br0" timeOffset="76753.39">20568 16025 10320,'-9'42'5676,"-10"-26"-387,0 4-129,-8-15-4902,-10-5-903,0 3-4257,-1-3-387,3 1-387,-2 7-387</inkml:trace>
  <inkml:trace contextRef="#ctx0" brushRef="#br0" timeOffset="80342.5953">23720 15833 7224,'11'-51'5676,"-11"22"-129,-7 8-645,-13-3-3870,1 12-258,-13 0-129,2 11-258,-6 2-129,0 17 0,3 15 0,2 9-129,7 12 129,2 9-129,7 7-129,2 5 258,8-1-258,5 4 129,5-10-129,9-8 0,4-4 0,5-14 0,6-12 0,6-16 0,2-12 0,5-6 129,0-20-129,2-12 129,-1-8 0,-4-7 0,-4-3 0,-5 2 0,-7 3-129,-7 9 129,-3 8-129,-5 15-129,-8 17 258,0 0-258,9 23 129,-3 7 0,-1 17 129,0 4-258,3 6 258,2 5-129,0-1 0,1-2 0,0 1 0,-3-11 0,-2-11 0,-2-8 129,-4-30-129,0 0 129,0-9 0,0-25 0,0-16 129,3 0 0,3-10 0,8 4 0,5 3 0,3 9 0,6 4-129,4 11 0,1 10 0,3 5 0,1 5-129,-2-3-258,-6 6-387,-10-23-1548,-2 20-3354,-16-18-129,-1 3-645,-14-13-774</inkml:trace>
  <inkml:trace contextRef="#ctx0" brushRef="#br0" timeOffset="80874.6257">23845 15394 7482,'20'-19'5934,"-12"1"-129,-4-18-645,10-1-3354,-14-26-645,0-10-387,0-8-129,0-6-129,-1-5-258,1 1-129,-3 9 129,3 4-129,0 14 0,4 19-129,1 5 0,-1 13-129,6 14-129,-10 13-387,18 15-387,-18 9-3612,5 26-903,-5 2-387,2 25-387</inkml:trace>
  <inkml:trace contextRef="#ctx0" brushRef="#br0" timeOffset="81362.6536">23832 16756 7998,'8'14'5547,"-8"-14"0,14 15-387,-3 10-3870,-11-10-387,6 12-129,-5 6-387,3 14 129,-2 5-129,6 9-129,-3 8 0,1 10 0,2 3 0,3 4-129,-2-3 0,-1-6 0,-3-2-129,-1-8 0,-2-13-258,-2-16-258,2-3-4257,-2-35-645,-11 5-645,5-18-774</inkml:trace>
  <inkml:trace contextRef="#ctx0" brushRef="#br0" timeOffset="82275.7059">23033 15973 7740,'21'0'6063,"-3"16"-516,-22-2-129,1 6-3999,-29-7-387,-3 5 0,-19-4-387,-7 1 0,-11-9-129,1 1-258,-2 0 258,5-1-258,3-3-129,10 2-129,10 0 129,12-2-129,8 5 0,8-5 0,17-3-129,-13 10 0,13-10-129,0 0-645,23 6-3999,-12-6-774,10 0-387,-3-5-516</inkml:trace>
  <inkml:trace contextRef="#ctx0" brushRef="#br0" timeOffset="82792.7354">24439 15921 7998,'41'-9'5934,"-8"1"-516,2-8 0,8 2-4257,-2-12-129,8 11-387,-2-3 0,3 5-129,-4 2-129,2 2-129,-3 3 0,-4 6 0,-3 0-129,-6 0 0,-5 0-387,-9 0-129,-4 6-774,-20-3-4128,6-3-387,-29 16-387,4-4-516</inkml:trace>
  <inkml:trace contextRef="#ctx0" brushRef="#br0" timeOffset="83693.787">23174 16399 9030,'0'48'5805,"-8"-19"-129,1 3-258,-24-1-4515,9 12-129,-10-7-258,-1 9 0,-3 0-258,1 0 129,-3-3-129,5 3 129,4-1-387,2-5 258,5 2-129,2-6 129,3-2-258,2 2 129,3-5-129,5-5 0,-1-4 0,3-1-129,1-8 129,4 1-129,0-13 129,0 0 0,7 10-129,-7-10 258,16 3-258,-3-1 258,0 2-129,1-3 129,0 3 0,1 0-129,2-2 0,-2-2 0,3 0 129,-3 0-129,3 0 129,-1-3-258,2-3 129,-4 0 0,2-8 129,-2 8 0,-2-8 0,0-3 0,-3-3-129,0-4 129,-2-5-129,0-7 129,-2-3-129,3-5 0,-3-5 0,4 1 0,-2-4 0,0 2 0,1 6 0,1 5 0,-4 6 0,1 4 0,-3 7 0,1 1 0,0 8 129,-4 1-129,-1 12 0,0-23 0,0 23 0,0-20-129,0 20 0,0-25-387,0 25-516,-13-32-4128,17 19-774,4-10-387,9-3-387</inkml:trace>
  <inkml:trace contextRef="#ctx0" brushRef="#br0" timeOffset="84040.8067">24020 15617 8514,'-3'14'5676,"3"-14"-516,0 0-774,10 0-5418,-4-24-3612,3-4-387,1-2-387,-1 0-387</inkml:trace>
  <inkml:trace contextRef="#ctx0" brushRef="#br0" timeOffset="84166.814">24115 15400 6837,'11'7'5289,"3"9"-129,-14-16-516,9 9-4515,-9-9-4128,14-11-774,-13-5-258,2-5-774</inkml:trace>
  <inkml:trace contextRef="#ctx0" brushRef="#br0" timeOffset="84315.8226">24223 15207 7998,'25'21'5547,"-14"-14"-258,2-5-516,-13-2-4515,9-25-1548,-8 4-3483,-1-6-258,0-1-516,0-4-258</inkml:trace>
  <inkml:trace contextRef="#ctx0" brushRef="#br0" timeOffset="85616.897">23454 13667 8385,'23'6'5934,"-9"16"-258,0 13-258,-4 6-4386,3 19-258,-3 1-258,3 0-258,-7 3-129,2-5-129,0-3-129,-2-13-516,2-2-774,-8-25-3870,0-16-258,0 0-387,8-20-516</inkml:trace>
  <inkml:trace contextRef="#ctx0" brushRef="#br0" timeOffset="85803.9077">23696 13724 5676,'19'-5'6192,"-19"5"-516,0 6-387,-12-6-2838,-2 10-2064,-13-6 0,-2-3-387,1 4-645,-12-9-1290,12 4-3096,1 0-387,12 1-387,1-1-387</inkml:trace>
  <inkml:trace contextRef="#ctx0" brushRef="#br0" timeOffset="85970.9168">23657 13857 9030,'13'50'5676,"-17"-33"-129,-9 0-258,-11-6-4902,-4-7-645,0 4-3999,-12-4-645,2 7-903,-2 1-258</inkml:trace>
  <inkml:trace contextRef="#ctx0" brushRef="#br0" timeOffset="86495.9468">21777 15649 9933,'8'52'5676,"1"-6"-387,-3 2-129,1 2-4902,-1 2-387,-5-6-516,13 1-3741,-10-8-774,4-9-129,-3-17-1032</inkml:trace>
  <inkml:trace contextRef="#ctx0" brushRef="#br0" timeOffset="86675.9574">21979 15655 10191,'0'0'5934,"0"17"-516,-16-9 0,-10 4-5160,-3-9-387,-10-5-1161,5 2-3870,-3 0-129,7 0-645,2-1-129</inkml:trace>
  <inkml:trace contextRef="#ctx0" brushRef="#br0" timeOffset="86862.9681">21973 15808 8385,'-10'27'5547,"-15"-21"-258,-1 1-516,-3-3-5031,-17-4-4128,10 2-516,2 1-387,6 0-645</inkml:trace>
  <inkml:trace contextRef="#ctx0" brushRef="#br0" timeOffset="87359.9963">22319 17242 8127,'8'30'5805,"-3"9"-516,-5 1-387,14 17-4257,-14-5-129,0 4-387,0 0-129,-3-9-258,3 3-1290,-1-19-3354,1 1-516,0-18-258,0-14-387</inkml:trace>
  <inkml:trace contextRef="#ctx0" brushRef="#br0" timeOffset="87626.0119">22553 17137 8514,'5'35'5676,"-14"-20"-387,-5 2-387,-17-9-4128,4 3-387,-8-10-129,-5-1-258,3 2-258,0-2-129,9 0-645,-4-10-516,20 10-3741,-3-1 0,15 1-774,-1 6 387</inkml:trace>
  <inkml:trace contextRef="#ctx0" brushRef="#br0" timeOffset="87827.0234">22568 17319 9030,'-21'37'6063,"0"-16"-903,-8-15 0,-2-1-4773,-6 1-774,-12-14-4128,9 6-774,-4-5-387,11 7-645</inkml:trace>
  <inkml:trace contextRef="#ctx0" brushRef="#br0" timeOffset="148119.4719">17829 18643 9933,'0'-20'5934,"0"28"-516,8 24 0,-8 3-3999,8 16-516,-2 6-516,1 14 129,-2 0-387,-1 2 129,-1-10-258,-1-11 129,-2-14-258,0-20 258,0-18-258,0-29 129,0-12 0,0-20-129,0-6 0,4-3 129,0-2 129,3 8-129,-2 14 0,3 20-129,0 13 258,-8 17-258,21 15 258,-8 10-129,-3 4 0,2 11 129,-1-3-258,-1-8 258,1-9-129,-11-20 0,21 0 0,-13-15-129,3-12 129,-2-9-129,2-3 258,0 2-258,-2 3 129,-1 12 0,-8 22 0,19 0 0,-9 21 0,-1 10 0,4 14-129,-2 6 0,3 5-129,-5-12-387,9 7-1677,-9-29-3096,3-4 0,-12-18-387,15-14-645</inkml:trace>
  <inkml:trace contextRef="#ctx0" brushRef="#br0" timeOffset="148498.4933">18197 18995 7611,'61'0'5676,"-30"-14"-258,7 1-516,-5-15-2838,1-4-1419,-9 0-258,-6-2-258,-13 2 129,-6 2-258,-9 10 0,-11 6-129,-6 8 129,-3 6-258,-1 11 129,4 13 129,5 9-258,6 3 258,11 2 0,4 0 0,13-1-129,7-5 0,8-7-645,-3-18-1290,6-5-2709,-1-6-645,-2-12-129,-7-11-129</inkml:trace>
  <inkml:trace contextRef="#ctx0" brushRef="#br0" timeOffset="148763.5087">18526 18691 8643,'23'87'5676,"-4"-24"-258,-3-3-258,8 9-3741,-9-19-645,3-9-129,-4-19 0,-1-12-258,-4-19 0,0-22-258,-3-17 258,1-3-129,-1-13-129,8 0-258,0 11 129,4 4-129,1 14-258,0 11-258,11 22-2064,-10-9-2580,4 11-258,-7 8-387,2 0-387</inkml:trace>
  <inkml:trace contextRef="#ctx0" brushRef="#br0" timeOffset="151083.6415">23210 18813 9030,'33'-65'5676,"-24"28"-258,-1 4-129,-11-3-4773,-6 1-129,-14 6 0,-6 4-129,-7 15-129,-1 10 0,-2 9-129,5 19 0,2 6 129,10 8 0,5 13 0,10 0 0,6 10 0,2 3 0,9 7 0,6 0 258,-3 4-387,2-3 129,-4 7-129,-4-8-129,-6-3-258,-5-18-2064,-2-23-2709,-7-12-516,13-19 129,-22 0-774</inkml:trace>
  <inkml:trace contextRef="#ctx0" brushRef="#br0" timeOffset="151273.6523">23122 19059 7998,'15'-10'5934,"-10"-3"-387,-18 7-129,-6 6-2580,-14-9-2322,-4-3-258,-7 6-129,-3-3-387,4 4-387,-7 3-3741,19 2-903,3 0-258,15 8-645</inkml:trace>
  <inkml:trace contextRef="#ctx0" brushRef="#br0" timeOffset="151818.6833">23293 19339 7353,'24'-38'5676,"-17"18"-516,4-3-129,-11-3-3483,4 1-516,-4-4-258,-7 4-129,-8-1-258,0 3 0,-8 12-258,0 6 0,-4 5 0,0 15-129,7 10 0,1 4-129,6 2 258,5 8-258,8-6 258,0 0-129,14-9 129,2-5-129,4-18-129,3-2 129,-2-11 0,0-8 0,0-4-129,-5-3 129,-2 0-129,-5 1 258,-2 13 0,-7 13 0,6 8-129,-5 20 129,-1 7-258,1 13 258,3 22-258,1-14-129,3-12-387,-1-6-1032,12-14-3483,-5-22-129,5-3-129,-3-29-774</inkml:trace>
  <inkml:trace contextRef="#ctx0" brushRef="#br0" timeOffset="152075.6982">23605 19029 10449,'15'6'5547,"-1"2"-258,-14-8-129,0 0-4386,-11 7-258,-1 8-258,-4 13 0,4 10 0,1 5-129,5 6 129,6-1-129,8 2-129,11-11 129,7 0 129,2-12-387,0-17-774,6-10-3999,-15-10-516,-3-11-258,-11-27-645</inkml:trace>
  <inkml:trace contextRef="#ctx0" brushRef="#br0" timeOffset="202158.5628">2969 8878 1548,'-33'13'4386,"15"-13"516,-12-3-387,1-7-2580,3 10-774,-11 0-258,9 7-258,-8 2-129,7 11 0,-3 0 0,6 15 0,-2-1-258,8 4 0,-1 1 0,5 9-129,3-1 0,3 10 0,0 1 0,4 6-129,0 2 0,2 2 0,-2-1 129,2 2-129,-1-1 258,1-3-258,-1-2 0,1-4 0,-1-1 129,3-6-129,0 3 0,1-7 129,1-4-129,0-1 0,-1-7 129,-1-3-129,1-6 129,1 2-129,-4-4 129,3 4 129,1-2-129,0 4 129,0-3-129,0 5 0,5 8 0,-1-1 129,1-2-129,1 1 0,-3-4 0,2-5 0,-5 1 0,0-6 129,0-6-129,-1-5-129,-7-2 129,-3 1 129,-1-8-129,-3 6-129,-4 0 129,-3-2-129,0 5 0,-1 2 129,-2 0 0,-2 7 129,-1 6-129,1 6 129,0 2-129,2 7 0,0 7 129,2 2-129,1 7 129,4 4-129,2 3 0,3 1 0,3 7-129,1-5 258,1 4-258,3 1 129,-1-2-129,2-4 0,0-1 0,-1-3 0,-1-5 0,-1-1 0,-3-2 0,2 1 0,-2-3-129,1-3 258,3-1-129,1-3 0,5 4 0,0-2 258,11 1-258,10-1 129,4 2 0,7 3-129,5-1 129,3 2-129,2-5 129,-2-5-129,-5-3 0,-1-10 0,-10-7 0,-4-10-129,-9-3 0,-11-13 129,3 12-387,-3-12 0,-12 0-774,-18 0-3870,11 0-387,-8 2-387,4 8-516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23:17.12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21359 8382 9159,'8'75'5676,"-7"-24"-258,3 12-258,-4 5-4644,3 9-129,-3-4-129,0-3-258,1-5-516,-1-21-1290,0-6-3354,5-21-129,9-19-774,1-26 0</inkml:trace>
  <inkml:trace contextRef="#ctx0" brushRef="#br0" timeOffset="168.0094">21688 8382 6450,'5'-20'6321,"-17"20"-645,-11 5-258,-12 0-2193,-5 11-2967,-12 3-387,-7-12-903,11 8-3999,-5-4-387,12-2-387,4-5-516</inkml:trace>
  <inkml:trace contextRef="#ctx0" brushRef="#br0" timeOffset="369.0209">21624 8540 7611,'-12'31'5805,"-13"-16"-258,-12-2-645,-4 7-4128,-7-13-516,0-1-387,6 10-1290,-8-12-2967,15 7-1032,9 0-129,10 1-516</inkml:trace>
  <inkml:trace contextRef="#ctx0" brushRef="#br0" timeOffset="647.0368">21394 8844 6063,'79'24'5934,"-33"-18"-516,-1-7-258,8-3-3612,-18-16-387,1 3-645,-12-10 0,-9 2-387,-11 4 129,-8 6-129,-12 11-129,-10 4 0,-2 19-129,3 6 129,0 14-129,6 6 129,9 1 0,8 3 129,6-5-129,13-11-129,6-4-129,-1-21-774,10 1-4128,-7-11-258,2-9-387,-8-13-387</inkml:trace>
  <inkml:trace contextRef="#ctx0" brushRef="#br0" timeOffset="1338.0765">22106 8599 8643,'38'-11'5934,"-22"-2"-129,4 4-387,-12-13-4515,-8 22-129,3-32-258,-9 18 0,-16 8-258,-6 6-258,-7 16 129,-3 11 0,1 11 0,3 9-129,2 12 129,9 7-129,9 2-129,7-3 387,7-12-258,10-8 0,15-12 0,4-11-258,13-7-516,-6-29-2064,15-5-2580,-5-17-258,7-1-516,-11-14-258</inkml:trace>
  <inkml:trace contextRef="#ctx0" brushRef="#br0" timeOffset="1529.0875">22385 8492 9159,'-11'49'6063,"6"-2"-516,4 16-129,-12 1-4644,13 8-258,-4-7-129,4 3-258,0-8-258,0-11-387,12-1-2193,-6-21-2709,7-10-258,-13-17-387,19 4-387</inkml:trace>
  <inkml:trace contextRef="#ctx0" brushRef="#br0" timeOffset="1914.1095">22457 8977 6966,'36'-10'5805,"-16"-5"-387,7 6-258,-10-10-4128,11 14-129,-6-1-387,-2 7-129,-10 14-129,-5 11 0,-5 5 0,-1 4-129,-13 3 0,0-2 0,1-7 0,-2-5-258,6-9 258,9-15-129,-3 12 0,3-12 129,18 2-129,-1 2 0,2 6 0,2 3 258,-2 6-129,-3 8 0,-4 2 0,-7 2-129,-5 2 129,-8-2-129,-10-6-129,-5-8-258,-1 3-1032,-9-20-4128,1 0 129,-4-9-774,9-6-387</inkml:trace>
  <inkml:trace contextRef="#ctx0" brushRef="#br0" timeOffset="4995.2856">22977 8635 6450,'18'-2'5934,"-5"8"-516,-12 8-258,3 12-3225,-4 0-1290,-2 12-258,-5 6-258,1 1 129,-3 6-258,1-3 129,3-8 0,1-4-129,3-15 129,1-21-129,0 0 0,5-25 0,3-13 129,2-13-129,0 1 258,2-10-258,-1 3 258,-1 9-129,-2 9 129,2 12-129,-1 13 0,-9 14 0,13 14-129,-8 16 129,1 11-129,2 12 129,1-3-258,5 3 258,0-11-129,3-13 0,6-13 0,1-14 129,2-17-129,-1-16 0,-2-8-129,-5-10 0,-4-1 129,-5-1-129,-4 5-258,-5-2-645,0 21-4128,-6 2-258,-2 13-258,-3 7-516</inkml:trace>
  <inkml:trace contextRef="#ctx0" brushRef="#br0" timeOffset="5237.2996">23433 8440 8514,'16'18'5934,"-15"10"-645,4 10-129,-11 6-4386,6 9-387,-7 9-129,4 3-129,0-1-258,-1-8 0,4-1-516,-1-27-1032,6-4-3354,-5-24-387,20 0-258,-8-28-516</inkml:trace>
  <inkml:trace contextRef="#ctx0" brushRef="#br0" timeOffset="5523.3159">23587 8495 9417,'11'-35'5805,"-11"35"-258,0 0-129,7 24-4644,-7-2-258,-5 5-258,-2 10-258,2 5 0,0 7 0,1-2-129,4-3 258,0-1-129,0-4 0,5-4 129,-1-8-129,1-6 0,-5-21 129,7 16-129,-7-16 0,0 0 0,-7-2-129,-3-9 0,-1 4-258,-9-12-774,20 19-3999,-30-20-129,13 17-516,0-5-516</inkml:trace>
  <inkml:trace contextRef="#ctx0" brushRef="#br0" timeOffset="5809.3323">23505 8800 4902,'0'25'5934,"-5"-7"-516,-8-10-258,-1 6-2580,-6-12-1935,-2 4-516,-1-5-516,-4-10-1548,9 8-3096,4-9-387,14 10-516,-4-10 387</inkml:trace>
  <inkml:trace contextRef="#ctx0" brushRef="#br0" timeOffset="6258.358">23619 8876 7353,'38'0'5547,"-14"0"-387,4 2-129,-11-2-4515,10 6 0,-8 4-258,-3 10 0,-12 0-129,-4 6 0,-7 2-129,-6-3 129,-9-1-129,3-1 129,-4-8 0,4-8-129,5-1 129,14-6 0,-14-7 0,14 7 129,0-17-129,0 17 0,22-13 0,-7 8-129,3 5 129,1 0-129,-1 5 0,4 1-258,-2 6 0,-11-12-1290,11 3-3354,-20-3-387,12 3-516,-12-3-258</inkml:trace>
  <inkml:trace contextRef="#ctx0" brushRef="#br0" timeOffset="7288.4169">23674 9102 4902,'11'0'5547,"-11"0"-129,15 5-516,2 9-3096,-17-14-774,24 12-258,-24-12 0,25 19-387,-15-7 0,2 8 129,-10-1-258,-2 7 0,-5 2 0,-7 2-129,-8-1-129,-4-4 129,-2-2-645,-13-20-3870,13-2-903,-2-8-516,7-16-387</inkml:trace>
  <inkml:trace contextRef="#ctx0" brushRef="#br0" timeOffset="9839.5628">24204 8506 8127,'17'-10'5934,"-17"10"-516,11 16-129,-11 5-4128,0 16-516,0 0-129,0 11-258,-5 8-258,2 3-129,-1 1-387,-8-16-1290,8 4-3483,0-21-258,4-8-516,0-19-258</inkml:trace>
  <inkml:trace contextRef="#ctx0" brushRef="#br0" timeOffset="10242.5857">24163 8570 9159,'26'-33'6063,"-7"11"-774,9-1-129,4-5-4644,-1 2-129,2-3-258,-1 8-129,-4 7 0,0 9-129,-5 8 129,-8 16 129,-3 8-129,-7 7-258,-5 6 258,-7-1-129,-6-6 129,-2-5 0,-1-7-129,3-12 129,0-1 0,13-8 0,-11-2 0,11 2 0,0 0 129,10-8-129,-1 12 0,4 16 129,-3 10-258,0 4 258,-2 10-129,-7 4 129,-1-1 0,-9-2-129,-6-5 0,-7-12-129,3-8-258,-12-24-1419,11-1-3225,-3-17-258,11-2-516,6-10-258</inkml:trace>
  <inkml:trace contextRef="#ctx0" brushRef="#br0" timeOffset="10526.6021">24531 8723 7353,'13'67'5676,"-10"-27"-258,-1 1-516,-2-1-3870,5 6 0,-5-12-387,2-4-258,0-14 0,10-9 0,0-14 0,9-7 0,-2-18-129,8-4 0,4-3-129,-2 3-129,3 1 129,-4 6-129,-1 11-258,-7-4-1032,3 16-3999,-11-1-387,-1 1-387,-11 6-516</inkml:trace>
  <inkml:trace contextRef="#ctx0" brushRef="#br0" timeOffset="11479.6564">22293 10179 3870,'26'-43'5547,"-18"14"-387,-7-2-129,-2-7-3870,-3 16-258,-15-1-129,2 14-387,-8 5-129,3 9-258,-2 12 129,3 8-129,3 4 129,9 2 0,5-3-129,4-2 129,12-3-129,7-8 129,2-10-129,5-3 0,3-2 129,1-9-258,-3 0 129,-4-3-129,-4 6 129,-4 6 0,-3 5-129,-3 11 129,-4 9-258,-5 3-258,5 13-2451,-5-3-2064,0-8-387,0-7-258</inkml:trace>
  <inkml:trace contextRef="#ctx0" brushRef="#br0" timeOffset="11882.6797">22102 9750 6063,'-54'68'5676,"26"-27"-387,0 4-387,-3-1-4257,7 12-129,2 2-258,3 7-129,10-2 0,6 3-129,3-1 0,11 1-129,9-8 129,9-7-129,11-4-129,9-18 129,10-6 129,6-16-129,6-10 258,5-23-129,-1-11 0,-6-19 0,-9-12 258,-15-11-258,-14-8 129,-16 3 0,-15-2-129,-14 13 129,-15 10-129,-15 10-774,3 18-3999,-10 19-258,0 13-516,6 5-387</inkml:trace>
  <inkml:trace contextRef="#ctx0" brushRef="#br0" timeOffset="12567.7188">23261 9964 7353,'6'56'5547,"-2"-18"-387,-1 4-387,-1-2-4644,2 12-1677,-4-12-2967,0-11-903,1-2-258,1-11-128</inkml:trace>
  <inkml:trace contextRef="#ctx0" brushRef="#br0" timeOffset="12974.7421">23201 9988 5289,'0'-13'5805,"11"0"-387,3-4-516,3-6-3483,5 0-903,-3-3-129,5 7-258,-4 8 0,1 9-129,0 2 129,-3 18 0,-7 4 0,-2 15 129,-5-3-258,-4 2 129,0-3-129,-8-2 0,-1-6 0,-2-9 0,11-16 0,-16 8 0,16-8 0,0 0 129,0 0-129,0 0 0,14 23 0,-1 0 129,0 3 0,-3 9-129,-4 0 129,-4-3-258,-2-2 129,-13-10-258,-2-2-774,-20-16-3741,7-4-516,-4-20-258,3-3-516</inkml:trace>
  <inkml:trace contextRef="#ctx0" brushRef="#br0" timeOffset="13670.7819">23244 9657 8385,'0'-18'5934,"0"18"-258,0 20-387,-11 4-4515,11 12-129,-4-1-129,4 14-258,0 6-129,0 5 258,5-1-258,4 4 129,1-6 0,2 3 0,-1-7-129,0-8 129,-5-10-129,0-7-129,-5-14 0,-1-14 129,0 0-129,0 0 258,-1-20-258,1-5 0,0-1 129,0 0 0,9 2 0,0 6 0,5 1-129,4 5 0,-3 12 0,5 8 129,-4 8-129,0 10 129,-6 4-129,0 1 0,-9 2 0,-1 3-129,-5-10 129,-11-4-129,-4-10 0,-4-12-129,1 0-258,-9-24-774,8-3-4128,-7-8-387,9-6-258,-2-12-645</inkml:trace>
  <inkml:trace contextRef="#ctx0" brushRef="#br0" timeOffset="14046.8034">23315 9551 9159,'0'0'5676,"-22"16"0,4 12-258,-6 8-5031,-3 14 129,-6 17-129,2 13-258,-1 15 0,9 3 0,5 2-129,9-2 0,9-7 0,14-9 129,10-20-129,12-9 0,9-28 0,9-19 129,7-15-258,4-25 258,2-21-129,-6-13 0,-7-14 0,-6-9-129,-13 0 258,-15-2-129,-10 14 0,-10 12-129,-16 22-258,-11 4-645,5 23-4257,-12 17-129,2 13-645,-1 15-129</inkml:trace>
  <inkml:trace contextRef="#ctx0" brushRef="#br0" timeOffset="14455.8268">24496 9818 8901,'8'30'5676,"-8"-30"-258,-16 15-258,-1-10-4386,-2 11-258,-5-4-129,2 5-129,2 7-129,6 1 129,6 1-129,8 3-129,2 2-129,12-6 0,8 3-516,-3-14-1032,11 1-3483,-7-9-387,-1-6-387,-5-1-258</inkml:trace>
  <inkml:trace contextRef="#ctx0" brushRef="#br0" timeOffset="14782.8455">24347 9677 8901,'0'0'5805,"-14"2"-258,8 18-129,-12 1-4773,5 13-129,-6 11-387,1 6 129,0 15-129,9 6-129,4 1 129,5 2-129,9-6 0,11-10 129,11-11 129,6-16-258,8-15 129,5-19 0,2-22-258,-2-16 129,-3-19-129,-8-7-129,-10-11-258,-20-12-774,-5 9-4128,-17 8-258,-15 18-129,-13 8-645</inkml:trace>
  <inkml:trace contextRef="#ctx0" brushRef="#br0" timeOffset="30530.7463">25523 4487 5676,'0'-12'5160,"3"-6"-258,-3 18-387,-3-11-3225,3 11-129,0 0-516,0 0-129,-4-17-129,4 17 258,0 0-129,-10-13 0,10 13 0,0 0 129,0 0 0,0 0-129,0 0-129,0 0 0,0 0-129,0 10-129,0 2 129,0 10-258,0 11 0,0 14 129,0 7-129,3 8 129,-1 14-129,-1 15 258,6 6-129,-1 10 129,3 3-129,0 1 0,2 8 129,1-2-129,1-2 0,0-4 0,-2-1 0,2-7-129,-2-9 129,3-6-258,-2-12 258,1-9-387,-2-8 258,1-17 0,-1-9 0,-2-11 0,-2-4 0,-7-18 0,11 15-129,-11-15 0,0 0-645,0-17-2580,0 17-2322,0-18-129,-1-1-645,-6-11-258</inkml:trace>
  <inkml:trace contextRef="#ctx0" brushRef="#br0" timeOffset="31078.7776">26327 5291 8127,'65'0'6192,"-41"7"-645,-8-6 0,-5 7-2838,-11-8-1806,-10 2-258,-17-2-258,-10 0-129,-14 0 0,-17 0 0,-10 0 0,-9 0-129,-7 5 0,-3 9 129,-8 9-129,1 10 129,2 7-129,6 7 0,4 4 0,8 3 129,7-6-128,8-3-130,10-7 0,9-10 0,11-7 0,4-9 0,6-8 0,4-4 0,3 0 0,1 0 0,7-5 0,-2-1 0,5 1 0,11 5 0,-15-6 0,15 6-259,0 0-257,0 0-258,14 9-2322,-5-12-2580,15 1-129,-3-7-645,8 0-258</inkml:trace>
  <inkml:trace contextRef="#ctx0" brushRef="#br0" timeOffset="32123.8374">25864 4765 10965,'14'-5'5547,"-14"5"-645,0 0-129,0 0-5160,0 0-4257,0 0-258,0 0-387,-7 5-645</inkml:trace>
  <inkml:trace contextRef="#ctx0" brushRef="#br0" timeOffset="32250.8447">25834 4903 6837,'-7'26'4386,"-7"-26"-2451,14 0-1935,0 0-4257,-15 2-387</inkml:trace>
  <inkml:trace contextRef="#ctx0" brushRef="#br0" timeOffset="32380.8521">25767 5050 5805,'-4'54'5289,"1"-30"-516,3-24-774,0 0-6966,0 0-1032,-17 1-774,17-1-645</inkml:trace>
  <inkml:trace contextRef="#ctx0" brushRef="#br0" timeOffset="32518.86">25694 5212 8643,'-4'57'5418,"-1"-42"-258,1-3-645,4-12-5160,-20 0-3612,20 0-645,-18-23-516,8 9-387</inkml:trace>
  <inkml:trace contextRef="#ctx0" brushRef="#br0" timeOffset="32954.8849">25593 5444 6966,'-10'43'5547,"-9"-17"-129,1 14-129,-16-8-3612,8 23-387,-15-10-387,9 9-258,-5 3-129,5 3-258,1-5 129,7 0-258,1-4 129,6-2-129,2-9 129,4-9-258,0-8 129,4-2 0,-1-8 0,8-13 0,0 0-129,-13 7-129,13-7 0,0 0-129,-1-11-516,-8-4-4644,13 0-129,-3-10-258,8 4-774</inkml:trace>
  <inkml:trace contextRef="#ctx0" brushRef="#br0" timeOffset="33937.9412">25261 3892 11868,'23'-63'5547,"-14"37"-387,-9-14-645,0 22-3870,-9-2-258,-9 20 0,-2 0-387,-5 18 129,1 6-258,0 6 129,6 11 0,0 4 0,10-6-129,7-5 0,1-5 129,9-13-129,10-5 129,-1-11-129,5-7 0,3-13 129,-2-4-129,-1-2 0,-4 3 258,-2 0-129,-7 12 0,-10 11 129,12 15-129,-10 14 129,-2 10-129,0 4-129,2 14-387,-2-3-1677,0 10-2838,0-15-258,2 7-258,-2-11-516</inkml:trace>
  <inkml:trace contextRef="#ctx0" brushRef="#br0" timeOffset="35854.0507">25706 6860 7740,'15'-8'5805,"-6"-15"-258,-9 23-516,-5-26-4257,5 26-258,-25-13-258,8 12 0,-5 1-129,-1 15-258,3 4 129,3 9 0,4 4 0,8-4-129,5 1 129,0-2-258,13-6 129,5-8 129,1-6-129,4-7 129,5-12 0,-2-7 129,-4-5-129,-2 2 258,-5-1-258,-1 7 129,-7 1 0,-7 15 0,0 0 0,1 10-129,-2 10 129,-1 6-129,1 7 129,1 2-129,0 4 0,1-6-258,12 11-2193,-8-21-2580,4-3-516,-9-20-258,0 0-516</inkml:trace>
  <inkml:trace contextRef="#ctx0" brushRef="#br0" timeOffset="36870.1089">25091 2068 10836,'13'-19'5031,"-3"0"258,-10 19-129,0 0-3870,0 0-258,-17 7-129,4-3-774,-8 0 129,-2 15 129,-3 5-129,2 11-258,1 11 129,4 7-258,3-3 129,8 14 129,5-7 0,3-3 129,8 0-129,8-10-387,6-9 258,1-1-129,4-7 129,2-10-387,-1 3 387,-1-11-645,0 0 0,-14-12-1806,3 3-2967,-16 0 0,16-6-516,-16-13-516</inkml:trace>
  <inkml:trace contextRef="#ctx0" brushRef="#br0" timeOffset="37310.134">25408 2358 9933,'0'0'5160,"-1"-17"-129,-11 17-387,-12 7-3999,1 3-129,-5-1-129,1 2-258,-1 8 0,7 1 0,6 5 0,9-2-129,4-6 0,4 1 0,9-3 0,7-9-129,2-6 129,4 0 0,-1-2-129,0-6 129,-4 0 129,0-3-129,-5 7 129,-4 4 129,-10 0-129,13 17-516,-10 4 516,1 2-387,-1 3 258,2 0-516,2 2-516,-7-10-3999,6-5 129,-6-13-516,19-11-387</inkml:trace>
  <inkml:trace contextRef="#ctx0" brushRef="#br0" timeOffset="37846.1645">25790 2392 9804,'12'-3'5289,"-9"-15"-516,-9 2-258,6 16-3741,-29-12-258,7 7-258,-4 5-129,1 3 0,3 12 0,3 5 0,6 8 0,6-4 0,5 4 0,2 0-129,8-4-129,2-6 0,6-5-129,-1-12 0,2-1 0,-1-5 0,-2-9 0,-4-6 0,-1 1 258,-9 19 0,9-22 129,-9 22 0,0 0 0,0 0 129,9 17-129,-4 9-387,3 2 258,-2-8-1161,13 6-3225,-7-11-516,7-3-258,-3-12-903</inkml:trace>
  <inkml:trace contextRef="#ctx0" brushRef="#br0" timeOffset="38078.178">25864 2006 9546,'50'60'5289,"-22"-5"-387,-5 5-387,9 6-3612,-19-2-129,-3 7-774,-10 8-258,-12-14-4515,-4 8 0,-9-19-645,-6-4-516</inkml:trace>
  <inkml:trace contextRef="#ctx0" brushRef="#br0" timeOffset="39563.2625">24397 5371 5289,'0'38'5160,"0"-18"-129,0-3-516,3 8-3483,-3-10 0,0 10-387,-3-3-258,3 7 0,-5 4-129,4 0 0,-3 3-129,3 1 129,-2-6 0,3-4 0,-3-6-258,3-3 129,0-18 129,6 11-129,-6-11 0,19-4 0,-5-7 0,4 2 0,0 0 0,5 2 129,-3 3-129,3 4 129,-4 4-129,-3 6 129,-5 4-129,-6 4 0,-5-1 0,-9 2-129,-7-4 0,-10-9 0,-2-2 0,-4-4-258,1 0-387,-10-18-3999,15 7-516,-4-8-387,11 2-516</inkml:trace>
  <inkml:trace contextRef="#ctx0" brushRef="#br0" timeOffset="40232.3012">26660 5131 9417,'12'0'5418,"-12"0"-258,-9-7-387,9 7-4386,-24 16 0,12 1-129,-3 2 129,7 5 129,3 6-129,5 7 0,5-8 129,8 4-129,6-8-129,3-1 0,1-4-387,-4-15-1935,4 3-3096,-11-10-258,-1-3-516,-10-14-387</inkml:trace>
  <inkml:trace contextRef="#ctx0" brushRef="#br0" timeOffset="41026.3466">26420 2014 12126,'-4'29'5418,"-12"-11"-387,3 6-129,-10 1-4386,3 6-129,-5-2-129,5 6 129,2 2 0,9 3-129,9 1 0,0 7 0,12 1 0,4-7-516,4 1 258,5-4-258,-1-3 0,-5-12-516,4 4-1548,-23-28-3225,22 15 129,-22-15-258,0 0-774</inkml:trace>
  <inkml:trace contextRef="#ctx0" brushRef="#br0" timeOffset="41523.375">26483 2116 11094,'14'-16'5805,"-1"16"-774,-13 0 0,16 15-3999,-12 8-387,5 0-129,-4 21-258,0 4 129,-1-1-258,1 4 258,-1-3-258,0-2 0,0-9 129,-2 1-516,-2-15 387,3-7-258,-3-16 129,0 18-258,0-18 258,0 0-387,0 0 258,0-16 516,0-1-258,1 1-129,7 0 0,3 0 387,3 2-258,1 11 258,4-1-387,-3 4 129,2 5-129,-4 10 0,-5 2-129,-2 2-258,-5 1 387,-2-7-258,-6 0 129,-7-4-387,-5-5 258,-4-4-129,2-2-903,-15-15-3354,11 6-774,-3-10 0,8 7-774</inkml:trace>
  <inkml:trace contextRef="#ctx0" brushRef="#br0" timeOffset="41916.3975">26989 2357 10062,'28'-9'5160,"-28"9"0,0 0-387,0 0-3612,0 0-387,-21 7-387,5 5 129,-3 7-258,6 1 129,0 7 0,8 7-387,5-6 258,10-2-387,6-4 258,4 1 0,2-8-129,-2-6-516,3-7-258,-19-18-3225,9 5-1161,-12-8 258,-1 8-1161</inkml:trace>
  <inkml:trace contextRef="#ctx0" brushRef="#br0" timeOffset="42231.4155">27184 1953 11094,'54'57'5676,"-31"-7"-516,8 22-129,-11 9-3612,3-3-903,-13 2-129,-2 6-129,-8-6-129,-5-8-645,-8-3-516,-15-23-4257,6-2 129,-7-18-1032,3 0-129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20:44.39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3195 2259 5934,'0'59'5934,"4"-24"-645,0-7 0,10 11-1677,-8-15-2193,15 3-387,-7-13-258,5-8-258,-1-11-129,2-13-129,-6-15-129,0-15-129,-5-2 258,-6-3-258,-3 0 129,-11-5 129,-5 15-129,-7 8 258,-4 20-258,0 15-129,-1 19-258,4 12 258,2 15-129,7 17-129,5 7 129,8 5-645,2 1 516,12-6 0,4-4 129,6-9-258,5-7 129,1-14-516,4-6-258,-11-26-3999,14 2-258,-9-17-516,2-12-387</inkml:trace>
  <inkml:trace contextRef="#ctx0" brushRef="#br0" timeOffset="343.0196">3526 2120 12126,'51'87'5547,"-21"-27"-258,-9 10-258,7 17-4515,-8-8-129,0-10-387,-6-7 258,-2-13-516,-6-14 258,-1-14-258,-5-21 129,0 0 258,15-26 0,-8-4-129,-2-9 129,3 4 258,2 5-258,0 2 258,4 16-258,1 8-129,2 10 0,1 24 0,1 9-129,2 4-258,3 11 0,-6-7-516,4 12-1161,-7-21-3225,0-12-129,-2-25-387,0-1-387</inkml:trace>
  <inkml:trace contextRef="#ctx0" brushRef="#br0" timeOffset="899.0514">4409 2486 9417,'-14'-25'5289,"14"25"258,-27 0-645,9 14-3999,-10 4-129,4 10-774,-9 3 258,6 7-516,0 2 258,5 5-258,8-11 258,5 0 0,8-6 0,1-7 0,11-10-129,6-9 0,1-2 0,1-17 0,4-3 129,-1-4-129,-5-1 129,0 2 0,-4 5 258,0 4-129,-13 14 129,14 0 0,-9 14 0,4 9 0,-4 9 0,4 9 0,0 2 0,4-2-258,-3-3 0,0-7-129,7-10-774,-17-21-3870,14-2-387,-6-31-516,-1-2-258</inkml:trace>
  <inkml:trace contextRef="#ctx0" brushRef="#br0" timeOffset="1395.0798">4752 2503 12513,'6'96'5031,"-1"-46"258,4 19-645,-5-15-3870,2-8-774,0-11 258,-3-10 0,-3-25-129,0 0 0,0 0-129,9-34 129,-6-5-129,-1 2-129,3-2 258,2 0-129,2 10 129,1 9 0,0 14 0,8 12-129,1 17 129,0 11-129,4 10-129,0 3 0,8 7-903,-14-29-2967,16 3-1161,-9-26-258,6-7-645</inkml:trace>
  <inkml:trace contextRef="#ctx0" brushRef="#br0" timeOffset="1607.0918">5228 1791 15351,'20'22'5160,"-13"27"258,9 44-774,-4 3-4128,4 14-516,-5 24 129,3 4-903,-1-7 387,0-5-258,2-14-387,-11-36-4386,15-10 129,-7-42-645,7-22-129</inkml:trace>
  <inkml:trace contextRef="#ctx0" brushRef="#br0" timeOffset="1764.1009">5464 2376 11223,'-26'-91'5547,"8"82"0,-9 7-516,13 20-3870,-18 13-516,3 2-516,-2-1-774,-6-8-1548,19 6-2967,-4-12-387,17-2-129,5-16-903</inkml:trace>
  <inkml:trace contextRef="#ctx0" brushRef="#br0" timeOffset="1927.1102">5584 2572 11997,'2'103'4773,"-2"-51"0,-5-7-1290,6 7-7998,-1-13-258,0-13-516,0-26-516</inkml:trace>
  <inkml:trace contextRef="#ctx0" brushRef="#br0" timeOffset="2236.1279">5893 2506 10707,'7'88'4515,"-7"-47"258,-1 3-774,-18-11-3612,18 0 258,-4-9-516,5-5 129,0-19-129,19 12 258,-4-12-129,8-11 129,-2-2-129,0-4 129,-3-2-129,-4 3 0,-7 0-129,-7 2 0,-7 3-129,-13 1-129,-7 1-645,-15-5-3612,6 11-516,-5-9-645,4 2-258</inkml:trace>
  <inkml:trace contextRef="#ctx0" brushRef="#br0" timeOffset="2396.137">5776 2408 6321,'0'0'4644,"0"0"-2709,0 0-1935,0 0-1548,0 0-3096,15 0-258</inkml:trace>
  <inkml:trace contextRef="#ctx0" brushRef="#br0" timeOffset="3310.1893">6148 2452 7998,'16'104'5160,"-6"-44"-774,-2-4 516,2 5-3870,-6-23 129,5-2-387,-4-23-387,-5-13-129,10-3 0,-6-16-258,-2-8 129,4-8-258,0 2 129,-1-2 0,3 12 0,-2 5-129,3 6 129,-9 12 0,23 0 0,-12 4 0,1 11 129,-2 0-129,2-1 0,-2 4 0,-10-18 0,19 17 0,-19-17 0,18 0-129,-18 0 129,20-15-129,-8 4 129,-1-8 0,-2 7 129,0-2-258,4 1 129,-3 0 0,2 4 0,2-2 0,0 1 0,3-1 0,-2 3-129,3-5 129,-4 2 0,1-1 387,-15 12-387,17-19 387,-17 19-387,0 0 387,0-13-387,0 13 0,-21 7 0,7 3-387,2 1 258,-2 5-129,3 2 258,6 5-387,5-3 387,0-1 0,10-3 0,6-4 0,2-4 0,3-5 0,2-3-129,3-6 129,-3-6 0,0-7-129,0 5 129,-5 2 0,1-1 0,-5 2 0,1 7 0,-2-1 0,1 5 129,-1 3 0,1 3 0,0 8 0,0 4-129,-1 5 129,-1 3-129,-5 1 0,-2 1 0,-3-5 0,-2 0-129,-4-5 258,4-18-129,-17 12 129,17-12 129,-14-1 129,14 1 0,0 0 0,-4-20 129,4 20-129,16-7-129,0 7 129,3 3-258,3 2-387,5 2-387,-13-13-2064,10 7-2322,-24-1-258,18-5-387,-18-15-774</inkml:trace>
  <inkml:trace contextRef="#ctx0" brushRef="#br0" timeOffset="4348.2486">7613 2415 15738,'0'17'5805,"0"-2"-258,0-15-258,3 15-4901,-3-15-388,0 0-517,0 0-1418,-8-21-3096,5-7-645,-4-17 129,0-5-516</inkml:trace>
  <inkml:trace contextRef="#ctx0" brushRef="#br0" timeOffset="4468.2555">7543 2040 15093,'0'0'5418,"9"24"-129,-4-3-258,10-2-4644,-5-2-645,-10-17-3870,0 0-1161,12-11-387,-4 0-258</inkml:trace>
  <inkml:trace contextRef="#ctx0" brushRef="#br0" timeOffset="5985.3423">8280 2262 14319,'8'45'5160,"-7"-15"258,11 17-1032,-6 1-3999,2 4-387,-3-8 0,0-1-387,-1-9 387,2-9-387,-2-11 258,-4-14 0,6-8 0,-3-12 387,2-11-258,0-5 387,4-3-387,-3 1 387,2 3-258,0 10 387,5 4-516,-13 21 129,20-2 0,-8 15-129,-2 16 129,1-1-387,-2-1 258,0 2-258,-1-4 258,-8-25-258,15 11 129,-7-25 258,-2-8-129,3-5 516,0-4-516,0-4 387,2 6-387,0 4 387,-1 9-258,-10 16-129,19 1 0,-9 18 129,-2 5-129,4 11-129,-3 2 0,1 1-258,-1-1 258,-3-12-903,6 6-1419,-12-31-3096,16 10 258,-9-18-516,4-12-387</inkml:trace>
  <inkml:trace contextRef="#ctx0" brushRef="#br0" timeOffset="6144.3514">8783 2373 14577,'19'74'5031,"-13"-40"258,6 5-903,-2-7-4257,-8-16-1161,-2-16-3870,0 0-516,4-24-129,-6-14 258</inkml:trace>
  <inkml:trace contextRef="#ctx0" brushRef="#br0" timeOffset="6272.3587">8743 2041 13287,'0'0'5160,"10"0"-1290,-10 13-3741,0-13-4644,22 9-129,-12-3-516</inkml:trace>
  <inkml:trace contextRef="#ctx0" brushRef="#br0" timeOffset="6554.3746">8983 2276 12255,'28'135'5160,"-18"-78"129,5-1-774,-8-14-3612,2-13-516,-9-29 129,0 0-516,13-12 258,-4-16 129,-3-7-129,3-6 258,0 1-258,5 2 258,-2 9-387,-1 5 258,5 9-516,-5 4-258,6 11-645,-17 0-3870,13 5-645,-13-5 129,16 11-645</inkml:trace>
  <inkml:trace contextRef="#ctx0" brushRef="#br0" timeOffset="7066.4041">9297 2316 11739,'4'62'5289,"-5"-28"-1161,-3-2 774,2-3-4773,-8-5 387,4-2-645,0-10 258,6-12-387,0 0 387,0 0 516,10-8-516,5-9 387,2-1-258,6-5 258,1-6-258,3 8 258,0-1-258,-4 6-129,1 5 0,-2-4 0,-3 4-129,-6 8 0,-13 3 0,19-4 129,-19 4-129,0 0-129,0 0 129,0 0 0,0 0 0,4 10 0,-4 3 0,0 0-129,-1 6 129,1 8 129,0-3-129,1 2-387,7-1 516,2-4-387,5-7 129,1-3-129,1-10 387,2-7-129,-3-12 0,-2-4 258,-6-7-387,-4 0 258,-4 0-516,-12 0 0,-1 9-1161,-17 1-3225,7 9-516,-5-5 129,11 12-774</inkml:trace>
  <inkml:trace contextRef="#ctx0" brushRef="#br0" timeOffset="7374.4218">9764 2239 10707,'47'49'5289,"-28"-4"-516,-7-7 258,1 11-4257,-12-4 129,2-6-774,-3-12 129,2-3-387,-2-10 258,0-14-258,0 0 387,7-23 258,0 1-258,3-3 387,2 1-387,6 1 258,0 1-387,2-1 258,3 9-387,-3 5-258,1-2-516,-7-7-903,4 10-3354,-9-13 129,1 4-645,-7-9-129</inkml:trace>
  <inkml:trace contextRef="#ctx0" brushRef="#br0" timeOffset="7684.4395">10646 2276 13287,'10'77'4902,"-10"-38"516,8 2-903,-8-6-3999,4-7-387,-4-9-258,0-19-774,0 15-387,-9-25-3741,9-9-129,-6-15 129,5-1-903</inkml:trace>
  <inkml:trace contextRef="#ctx0" brushRef="#br0" timeOffset="7788.4454">10601 2105 9288,'-2'-21'5289,"2"21"-903,0 0-4128,0 0-3483,10-4-903,-10 4-774</inkml:trace>
  <inkml:trace contextRef="#ctx0" brushRef="#br0" timeOffset="8282.4737">10792 1972 11094,'25'112'5418,"-11"-47"-645,-5-7 0,4 0-3870,-4-7-645,-3-1 129,-2-14-258,0-11-129,0-15-129,-4-10 258,6-6-129,-1-14-129,2-14 0,-2-3-129,1-5 258,4 4 0,-3 2 0,0 5-129,4 3 258,0 19 0,-1 16 0,3 11 129,1 12-129,-1 10 0,3-2-129,0 11 129,0 5 0,-1-15-387,-1-13 129,-3-10-387,2-10 387,-13-6 0,14-11-258,-13-18-129,4 2 0,-5-7 258,0 9-129,0 5 387,0 5-645,0 15 387,0 0 129,0 11 129,0 13-129,2 3-129,3-1 258,0-4-129,5 5-1032,-10-27-3354,0 0-129,17 0-129,-11-13-516</inkml:trace>
  <inkml:trace contextRef="#ctx0" brushRef="#br0" timeOffset="9027.5163">11080 2475 8256,'0'15'5160,"0"-15"129,0 0-387,0 0-3483,9-9-258,-4-2-645,7-4 129,-3-1-516,4 5 387,1 0-387,2 5 0,2 6-129,0 0 129,1 10-258,-4 6-387,0 7-258,-15-23-2838,9 30-1290,-9-30-516,0 22-258,0-22-516</inkml:trace>
  <inkml:trace contextRef="#ctx0" brushRef="#br0" timeOffset="9495.5431">11473 2399 11352,'42'3'5418,"-31"-5"-516,2 2-129,-13 0-3999,0 0-129,-14-11-516,-4 9 0,-7 2-129,0 0 129,0 10-129,3 5 0,5 6-129,8 1-258,9-1 387,3-5-258,10-5 258,6-3-258,2-3 258,3-5-387,-1-11 387,-3-3 258,-2-4-258,-7 2 129,-2 4-258,-9 12 129,4-12-774,-4 12-645,-5 0-3483,-3 12-258,7 8-258,-2-4-516</inkml:trace>
  <inkml:trace contextRef="#ctx0" brushRef="#br0" timeOffset="10419.5957">11690 2415 8385,'13'0'5418,"12"-7"0,-25 7-774,23 4-2451,-23-4-1290,14 3-387,-14-3-258,0 0-129,5-8-129,-5 8 0,0 0 129,-9-11-258,9 11 129,-16-3 0,16 3 0,-10 0 258,10 0-129,0 0 129,0 0-129,0 0 258,0 0-258,0 0 0,0 0 0,0 0-129,0 0 0,0-15 129,0 15-258,0 0 129,0 0 0,-12-5-129,12 5 129,-15 15 129,15-15-258,-17 24 258,10-6-129,4-3-258,2 1 258,1 3-258,1-6 258,9-1-387,3-4 387,0-5-387,2-3 387,2-1 258,-2-9-387,-1 0 516,0-8-516,-5 1 516,-1-1-387,-8 18 387,9-20-258,-9 20-129,0 0 129,0 0-129,0 0 0,6 29-258,-6 1 258,1 8-387,1 14 516,-1 2-387,0 9 258,2 3-258,-2-2 258,-1-5 129,0-7-129,0-8 0,-1-15 0,-6-14 0,7-15 0,-15 0 129,7-18-129,2-8 129,2-11-129,4-7 0,0 0 129,12 3-129,4-7 0,7 0-129,3 2 129,3 2 0,1 6 0,-1-6 258,-3 1-387,-5 6 516,-5-2-516,-8 8 387,-5 9-387,-4-1 387,-11 10-258,-2 13-129,-2 6 258,0 9-258,2 11 129,7 7-258,4 0 258,3 4-387,12-3 516,8-6-516,3-7 258,5-13-387,4-8 0,-9-17-645,9-8-1419,-15-24-1806,4 3-1032,-7-17 387,7 11-774</inkml:trace>
  <inkml:trace contextRef="#ctx0" brushRef="#br0" timeOffset="10740.6143">12408 2199 11997,'18'81'5547,"-5"-21"-387,-9-9-129,7 10-4515,-5-12-129,-2-9-774,-2-6 0,-4-23-1290,2-11-3354,0 0-387,-12-25-258,1-17 387</inkml:trace>
  <inkml:trace contextRef="#ctx0" brushRef="#br0" timeOffset="10864.6214">12388 2076 11997,'0'-17'4773,"11"22"-258,-11-5-1419,13 40-7353,0-24-258,3 4-774,-1-2-387</inkml:trace>
  <inkml:trace contextRef="#ctx0" brushRef="#br0" timeOffset="11155.638">12725 2188 10191,'-1'44'5031,"-11"-28"-258,2 10-516,0-11-3741,1 1-129,-4-3-258,8 0 258,5 2-258,4 3 129,9-1 129,5 6 0,-1 1-129,5 4-258,-8-3 258,0 5-645,-10-6 516,-4-8-387,-14-2 0,-7-7-645,1 1-903,-11-8-2838,7 0-516,-3-12-258,13 5-516</inkml:trace>
  <inkml:trace contextRef="#ctx0" brushRef="#br0" timeOffset="11446.6547">12936 2465 9159,'19'-4'5418,"-7"-1"0,-19 5-387,2 23-3870,-9-7-645,6 2-387,1 6 129,4 5-516,3-3 387,7-3-516,9-4 387,7-8 0,3-7 0,-2-4 0,-2-8 0,-6-12-129,-7-4 129,-9-12 258,-3-1-903,-27-17-1161,-2 15-2967,-10-12 129,-4 7-774,-5 0 258</inkml:trace>
  <inkml:trace contextRef="#ctx0" brushRef="#br0" timeOffset="13138.7515">13231 2355 8127,'0'53'5160,"1"-11"-1032,-1-7 387,8 10-4128,-8-7 129,0-6-516,0-7 129,0-2 0,0-23 0,0 0-129,0 0 129,4-21-129,-1-6 0,0 1 0,5-8 0,2 6 516,-1 0-516,0 5 516,5 12-516,-2 9 516,0 2-516,1 11 0,-4 7 0,4-4-516,-4 6 516,-1 0-387,2 0 387,-10-20-387,14 20 516,-14-20-129,15 5 0,-15-5 129,14 1-129,-14-1 0,21 0-129,-8-2 129,2-2 0,2-1 129,-1 4-129,3-3 0,3 4 129,1 0-129,-4-2 0,2-6 0,-5 0 0,-2 0 0,-2-6-129,-6 1 0,-6-3 0,0-1 516,-11 4-645,-3 4 645,-6 7-516,4 2 516,-2 9-387,4 6 0,2 7 0,7 6-387,5 4 516,4 0-387,10-4 129,3-4-387,10-4 258,-4-9-258,7-4-387,-7-13-258,9-3-516,-19-20-387,15 9 129,-21-15 387,8 4 645,-10 3 645,-1 4 516,5 12 1032,-9 12 258,11 0 258,-11 0 0,10 40-258,-8-8-516,11 10-129,-6-6-387,2 7-387,0-13 387,0-6-129,0-8 0,-9-16 129,15 6-129,-6-12-129,-2-15 0,0-3 0,1-1 0,6-4-129,-4 0 0,5 4 0,1 2 0,3 3 129,-1 7-129,-1-2 129,-1 4-129,0 8 129,-5-1-258,-11 4 516,18-3-516,-18 3 0,0 0-129,0 0 516,-11 5-516,-1-1 129,2 3 0,-3 2-387,0 3 387,3 0 0,1 5 129,3-2-516,2 0 516,4 2 0,0-1 0,2-3 0,6 5-129,-1 2 129,0-5 0,-3 3-258,-2-1 129,-2-2-129,-2-1 0,-7-2 0,-4-1-258,-4-9-258,4 5-516,-14-10-3870,15 3 0,-3-9-387,15 9-387</inkml:trace>
  <inkml:trace contextRef="#ctx0" brushRef="#br0" timeOffset="18046.0321">5784 6656 9933,'9'-7'5547,"-9"7"-129,0-23-387,-1 9-4386,-19-3-129,-2-1-129,-10 6-129,-3 11 0,-7 1-129,1 18 0,1 15 0,6 16 0,10 8 0,10 10-129,10 12 129,7 0 0,17-1 0,12-3 129,9-13-129,9-8 0,6-15-129,0-10 129,0-19-129,-2-10-129,-7 0-258,-14-24-645,1 5-4128,-30-8-258,-7-4-645,-20-2-129</inkml:trace>
  <inkml:trace contextRef="#ctx0" brushRef="#br0" timeOffset="18516.0589">5708 6208 9417,'7'-20'5934,"-3"8"-516,-4-20 129,12 3-4128,-12-21-258,6 0-387,-5-13 0,6 0-129,-7-3-258,1 2 0,-1 5-129,0 7-129,0 8 0,-4 6 0,0 13-129,3 3 0,1 22-129,-6-20-258,6 20-258,-12-6-1419,12 14-3483,0-8-258,0 29-129,0-14-774</inkml:trace>
  <inkml:trace contextRef="#ctx0" brushRef="#br0" timeOffset="19586.1201">5415 7358 10449,'9'29'5547,"-8"-12"-258,-1-17-1161,-5 23-2967,-22-13-387,0 16 0,-15-2-129,-5 9 0,-13 4-129,0 11 0,-4-3-129,5 6 0,4-2-129,5 2-129,11-5 0,7-5 0,7-12 0,9-4 0,4-9-129,12-16 0,-10 15 129,10-15-258,0 0 129,0-10-258,0 10-129,4-16-387,9 16-1290,-2-15-3483,2 7-258,-4-7-258,10-2-516</inkml:trace>
  <inkml:trace contextRef="#ctx0" brushRef="#br0" timeOffset="20955.1985">6164 7296 5031,'0'0'5805,"0"0"-387,0 7-129,6 15-2451,-6-22-1290,16 31-516,-10-18-258,10 12-129,-1-2 0,5 9 0,-1 2-258,7 4-129,3 0 0,2 7-129,2 2 0,0-1 0,-1 0 0,3 1-258,-7 2 129,3-5 129,-6 0-129,-2-7 129,-6-6 0,-2-4-129,-3 2 0,-2-9 129,-4-6 0,-6-14-129,8 19 0,-8-19 129,1 15-129,-1-15 0,4 12 129,-4-12-129,0 0 0,10 13 129,-10-13 0,0 0-129,12 9 0,-12-9 0,0 0 0,10 13 0,-10-13 0,0 0 0,7 15 0,-7-15 0,3 20 0,-3-20 0,0 18 0,0-18 0,0 25 0,0-8-129,-3-3 129,3-14 0,-11 23 0,11-23 0,-23 9 129,12-4-129,-5-4 0,-2-1 129,2 0-129,-1 0 0,3-5 129,0 1-129,4 4 0,10 0-129,-17-4 129,17 4 129,0 0-129,-11-7-129,11 7 129,0 0 0,0 0 0,0 0 0,0 0-129,0 0 129,-13 0 0,13 0 0,0 0 0,0 0 0,0 0 0,-13 0 0,13 0 0,0 0 0,0 0 0,0 0-129,-14-15 129,14 15 0,-6-23 0,6 23 0,-11-21 0,5 3 0,0 2 0,-5-5 129,4 1-129,-2-2 0,-3-5 129,2-6-258,0 0 129,-3-2 129,4-3-258,-1-4 258,1 0-129,0 3 0,1-4 0,-2-2 0,3 1 0,0 0 0,-3 0 129,1 7-129,0-6 129,0 6-129,-1 6 0,1 4 0,0 5 0,1 4 0,2 7 0,-2-2-129,8 13-129,0 0-129,0 0-516,-11-5-3483,11 5-1419,0 0-129,10 9-387</inkml:trace>
  <inkml:trace contextRef="#ctx0" brushRef="#br0" timeOffset="21400.224">6373 7000 11223,'0'51'5934,"6"-25"-645,0-6 0,13 0-5160,-7-7-387,-12-13-1677,17-5-3354,-8-7-258,4 0-258,-1-7-258</inkml:trace>
  <inkml:trace contextRef="#ctx0" brushRef="#br0" timeOffset="21518.2307">6556 7090 6321,'27'44'5676,"-15"-24"-387,-2-6-387,0-1-3225,4-9-5160,-14-4-1161,14-8-774,-8-4-258</inkml:trace>
  <inkml:trace contextRef="#ctx0" brushRef="#br0" timeOffset="21664.2391">6762 7143 8901,'34'66'5418,"-21"-47"-645,4 1-1419,-17-20-7095,11 0-1032,-4-13-645,-2-13-129</inkml:trace>
  <inkml:trace contextRef="#ctx0" brushRef="#br0" timeOffset="21799.2468">6988 7204 6837,'41'64'5547,"-27"-38"-387,-1-2-258,-5-11-4515,-8-13-4257,0 0-903,7-13-516,-7-2-516</inkml:trace>
  <inkml:trace contextRef="#ctx0" brushRef="#br0" timeOffset="22755.3014">5692 4769 12384,'11'62'5547,"1"-17"-129,-4 5-258,2 3-4644,-1 1 0,-1-1-516,-4 0 0,-1-12-258,4-6-258,-7-21-1032,12 0-3612,-12-14-258,16-15-258,-4-15-387</inkml:trace>
  <inkml:trace contextRef="#ctx0" brushRef="#br0" timeOffset="22943.3121">6039 4643 9417,'17'-7'5805,"-9"14"-645,-17 7 129,-6 12-3225,-12-10-1677,-4-3-258,-4 4-129,-5-7-516,9 4-903,-7-14-3612,14 0-129,2-6-258,22 6-645</inkml:trace>
  <inkml:trace contextRef="#ctx0" brushRef="#br0" timeOffset="23114.322">5981 4832 9933,'28'60'5547,"-23"-29"-387,-10-8 0,-9 7-3999,-14-14-387,-4 2-387,-9-8-258,-1-8-645,7 4-4257,-9-3-516,8 2-129,4 1-516</inkml:trace>
  <inkml:trace contextRef="#ctx0" brushRef="#br0" timeOffset="23720.3567">4052 7734 8643,'0'0'6063,"7"27"-516,-1 17 0,2 3-2580,5 14-2451,-6 6-129,2 1-258,3 0-258,-4-8-258,3-2-387,-11-31-1935,9-1-2709,-9-26-258,22 0-387,-10-19-129</inkml:trace>
  <inkml:trace contextRef="#ctx0" brushRef="#br0" timeOffset="23960.3704">4340 7512 10062,'8'14'5547,"-8"13"-516,0 5 129,0 3-4773,-3 2-258,1 3-129,-1-3 0,3-3-129,0-2 0,0-3-258,4-6-387,9 4-774,-13-27-645,19 28-1935,-10-12-1161,0-2-387,-3 0 258</inkml:trace>
  <inkml:trace contextRef="#ctx0" brushRef="#br0" timeOffset="24400.3956">4325 7579 6837,'-4'41'5418,"4"-7"-258,0-4-1548,11 27-1935,-11-10-516,16 18-129,-10-10-258,12 1-258,-6-9-129,3-2-129,-5-6 0,-1-8-258,0-4-258,-9-27-516,12 27-2580,-12-27-1806,0 0-387,-8-5-516,0-11 258</inkml:trace>
  <inkml:trace contextRef="#ctx0" brushRef="#br0" timeOffset="24628.4086">4359 7874 6837,'-27'35'5676,"4"-17"-258,-5-2-387,-5-6-3096,5 1-1161,-10-6-516,3-5-387,12 4-2322,-1-8-2451,6-7-516,4 4-129,6-6-516</inkml:trace>
  <inkml:trace contextRef="#ctx0" brushRef="#br0" timeOffset="25474.457">6852 8699 9417,'0'0'5934,"0"0"-774,0 0 258,8-2-4515,-8 2-387,-15-6-129,1 4-129,-4 4-129,-1 10 129,0 10-129,1 3 129,4 9-129,2 5 0,5 2 0,5-1 0,2 5 129,7-2-258,4-4 129,5-2-258,1-9 129,4-3-258,-2-6 0,5-3-387,-6-16-516,13-5-4386,-14-10 129,4-8-387,-5-10-516</inkml:trace>
  <inkml:trace contextRef="#ctx0" brushRef="#br0" timeOffset="25699.4699">7092 8640 9933,'1'51'6063,"-1"-18"-645,3 12 129,-3 2-4644,2 5-387,3 0-129,0 4-129,3-6-129,-2-14-258,4 1-387,-2-20-516,9-6-4386,-17-11 0,19-14-516,-14-15-516</inkml:trace>
  <inkml:trace contextRef="#ctx0" brushRef="#br0" timeOffset="26323.5056">7522 6838 6063,'21'44'5934,"-12"-11"-516,-5 1-258,3 25-1677,-6-15-3225,3 3 258,-4 5-387,3-2 0,1-4-129,0-6-258,8 5-1806,1-19-3096,1-15-129,1-9-516,4-13-258</inkml:trace>
  <inkml:trace contextRef="#ctx0" brushRef="#br0" timeOffset="26552.5187">7727 6807 10707,'0'6'5547,"-8"8"-129,-12-8-258,-2 9-4644,-10-15 0,-1 6-387,-7 4 0,0-6-129,2 1-258,1-5-387,17 16-2451,-3-16-2064,6 8-516,17-8-129,-10 15-258</inkml:trace>
  <inkml:trace contextRef="#ctx0" brushRef="#br0" timeOffset="26865.5366">7839 7331 9804,'8'20'5805,"-8"-7"-258,-18-9 0,5 15-4386,-23-17-387,0 3-258,-9-1-129,-2 1 0,-1-5-387,1 0-258,6 5-645,-1-9-4515,11 2-129,7-4-516,7 3-516</inkml:trace>
  <inkml:trace contextRef="#ctx0" brushRef="#br0" timeOffset="28478.6288">12388 7099 8643,'46'-20'5676,"-28"1"0,2 3-516,-11-11-4128,2-1-387,-15-10 0,-9 9 0,-14 0-258,-9 13 0,-14 8-258,-6 12 129,-7 17-129,-3 14 0,5 22 0,5 9 129,11 12-129,10-2 129,16 1-129,16-4 129,11-9-129,16-4 0,14-16 0,10-13 0,6-14-129,0-9 0,5-3-129,-6-10-258,-5-4-258,-13-16-645,-2 3-4257,-21-6-129,-4 1-387,-8-9-387</inkml:trace>
  <inkml:trace contextRef="#ctx0" brushRef="#br0" timeOffset="29275.6744">12345 6677 5289,'0'0'5805,"-11"2"-258,6-16-516,8-7-3096,-6-24-258,3 1-387,-4-20-258,4 0-387,-5-10 0,4 6-258,-3 2 129,3 1-129,-2 12-258,3 16 129,0 0-129,0 12-129,0 9 0,0 2-129,0 14-258,0 0-645,14 9-3999,-14-9-387,5 30-516,-2-4-387</inkml:trace>
  <inkml:trace contextRef="#ctx0" brushRef="#br0" timeOffset="30896.7672">11776 7529 10191,'0'18'5934,"-15"0"-516,-2 17 129,-15 0-4644,0 7-129,-18 0-129,-1 8-129,-11-1 0,1 4-258,2-7 0,6 5 0,8-11-129,9 0 0,9-9 0,8-8-129,11-4 0,8-19-129,0 15-258,12-23-387,16 8-2580,-9-20-2322,11 4-129,-5-10-516,8-3-387</inkml:trace>
  <inkml:trace contextRef="#ctx0" brushRef="#br0" timeOffset="31861.8224">12527 7684 9546,'17'56'5934,"-7"-26"-516,4 8 258,-11 2-4644,17 8-258,-10-12 0,7 13-258,-4 3-129,6-1-129,-4 2 0,5 5-129,1-3 129,-2 7-129,0-1-129,1 0 129,-4-11-129,2-5 0,-5-3 0,-3-5 0,-3-9 0,1-7 0,-4-8 0,-4-13 129,0 0-258,4 14 258,-4-14-129,0 0 0,0 0 0,0 0 0,0 0-258,-9 15 258,9-15 0,-13 21 0,13-21 0,-16 15-129,3-6 129,0-1 0,-3-3 258,-3-1-387,-1-4 129,0-2 0,-1-9 0,-2 2 129,3-13-129,2 4 0,0-2 0,5-4 129,3 4 0,1 0 0,3 0-129,3 5 129,3 15-129,-1-19 0,1 19 0,0-17 129,0 17-129,1-20-129,4 8 129,-3-5 0,0-6 129,1-5-258,-2-7 129,-1-2 0,0-7 0,0 0 0,0-4 0,-3-3-129,0 3 129,0 2 0,-1-4 129,1 7-258,2 8 129,-3 1 0,4 7 0,0 2-258,0 8-258,0-7-387,8 12-4644,-8-12-129,5 5-516,-5-6-387</inkml:trace>
  <inkml:trace contextRef="#ctx0" brushRef="#br0" timeOffset="32099.836">12624 7396 9288,'1'55'5547,"5"-35"-387,5-4-1419,-11-16-8256,22 0-516,-11-10-645,2-3-258</inkml:trace>
  <inkml:trace contextRef="#ctx0" brushRef="#br0" timeOffset="32230.8435">12780 7438 9804,'18'45'5418,"-12"-26"-645,-6-19-1677,14 2-6450,-14-2-1161,17-8-903,-5-5-258</inkml:trace>
  <inkml:trace contextRef="#ctx0" brushRef="#br0" timeOffset="32367.8513">12987 7420 6321,'28'35'5547,"-15"-17"-645,-4-4-645,6-4-5031,-15-10-3483,12 1-516,-12-1-645,15-17 129</inkml:trace>
  <inkml:trace contextRef="#ctx0" brushRef="#br0" timeOffset="32494.8586">13160 7449 5934,'44'43'5805,"-18"-14"-387,-8-3-387,7 4-3612,-25-30-387,19 16-1677,-19-16-4128,9-6-387,-9-13-516,-1-12-387</inkml:trace>
  <inkml:trace contextRef="#ctx0" brushRef="#br0" timeOffset="33498.916">10443 7996 8385,'9'28'6192,"-7"4"-258,7 16-387,-8-9-2709,7 26-2193,-7-6-258,3 7-258,-4 3 0,3-9-129,1-7-129,-2-12-387,7-4-387,-9-37-2064,17 15-2580,-3-16-258,6-16-258,-1-14-387</inkml:trace>
  <inkml:trace contextRef="#ctx0" brushRef="#br0" timeOffset="33829.9349">10729 8075 10449,'14'-7'6063,"-9"14"-516,1 23-258,-3 6-4644,5 7-129,-6 7-387,2 8 0,1 2-129,-1-3-258,1 2 0,0-11-129,7-3-129,-6-18-258,7-3 129,-13-24 0,16 0 129,-10-13 0,-1-9 258,-4-4 258,-2-5 258,-8 3 516,-12-2-129,-1 10-129,-12-2 129,0 10-129,-6 7-258,0-4-258,3 8-516,-6-16-2193,16 14-2451,5-7-645,8-4-129,8-6-387</inkml:trace>
  <inkml:trace contextRef="#ctx0" brushRef="#br0" timeOffset="36888.1098">12348 4999 11997,'0'40'5676,"1"0"-258,-1 1-258,4 7-4773,-4-1 129,0 5-258,0-8-129,0-4 0,0-4-258,0-12-258,2-2-387,-2-22-1290,0 0-3354,16-15 129,-2-1-516,-5-18-387</inkml:trace>
  <inkml:trace contextRef="#ctx0" brushRef="#br0" timeOffset="37092.1211">12513 4904 10449,'18'-51'5676,"-18"51"-129,0 0-258,0 0-3999,-22 14-387,-2 5-387,-9-1 0,-4 4-387,-6 1 0,-3-3-129,5 1-258,3-11-258,7 11-645,-7-18-2709,24 12-1548,1-8-258,11 7-129</inkml:trace>
  <inkml:trace contextRef="#ctx0" brushRef="#br0" timeOffset="37339.1352">12545 5369 10062,'19'66'5805,"-19"-28"-258,-16-12 0,-2 3-4386,-17-7-387,-6-1 0,-6-9-258,-3 1-258,0-6-129,0-7-387,11 3-516,-5-9-1161,24 6-3483,-2 0-129,22 0-387,-5 19-516</inkml:trace>
  <inkml:trace contextRef="#ctx0" brushRef="#br0" timeOffset="37888.1668">13632 7119 5289,'21'56'5934,"-11"-14"-258,3 14-387,-4-9-2322,6 20-2451,-7-3 0,2 1-258,5-6-258,-2-3 0,3-10-129,-5-19-774,11 4-1935,-8-29-2451,2-5-129,-4-25-645,3-9 259</inkml:trace>
  <inkml:trace contextRef="#ctx0" brushRef="#br0" timeOffset="38076.1778">13993 7030 9030,'0'11'5805,"-6"9"-516,-20-5 0,3 5-4773,-17-6-129,-3-1-258,-4 0-645,-2-10-387,17 3-4257,-4-1-129,13 2-387,9-4-645</inkml:trace>
  <inkml:trace contextRef="#ctx0" brushRef="#br0" timeOffset="38240.1872">13934 7365 9804,'5'70'6063,"-19"-38"-645,-9-1 0,-10-9-4902,-5-6-516,-5 3-3870,-8-15-1419,3 5-387,2 0-645</inkml:trace>
  <inkml:trace contextRef="#ctx0" brushRef="#br0" timeOffset="39330.2495">12618 9521 8514,'-8'-38'6192,"3"23"-516,-7 7-129,-4 12-4386,-5 4-387,-2 11-129,-9 6-258,4 12 0,-5 3-129,5 4-258,4 3 129,10 6 129,7-7-258,7-4 0,5-3 0,16-5 0,7-5-129,10-7 0,3-4-129,1-17-258,11 3-516,-14-12-4128,12-5-516,-11-20-258,2-11-516</inkml:trace>
  <inkml:trace contextRef="#ctx0" brushRef="#br0" timeOffset="39510.2598">12885 9363 9804,'15'29'5934,"-5"21"-258,7 23 0,-5 5-4902,8 6-258,-10-2-129,8-5-387,-5-8-258,-5-16-387,8 1-2451,-11-28-2580,6-12-129,-11-14-258,11 0-516</inkml:trace>
  <inkml:trace contextRef="#ctx0" brushRef="#br0" timeOffset="77961.4591">11609 14844 7611,'18'-62'5676,"-17"22"-387,-1-2-258,-7-10-3999,-6 15 0,-14-2-516,-1 19 258,-13 10-387,-1 13-129,-4 23 129,0 20 0,4 10 0,6 16-129,8 6 129,15 3-129,8 0 0,14-7 129,14-11-258,14-3 129,9-14-129,9-12 0,1-11-258,3-9 0,-4-5-387,-8-9-387,-2 5-1419,-22-10-3354,-23 5 129,3-24-774,-16 15 0</inkml:trace>
  <inkml:trace contextRef="#ctx0" brushRef="#br0" timeOffset="78382.4831">10937 15211 10449,'11'-9'6063,"-11"22"-387,-3 7-129,-15-2-4386,0 14-129,-14-2-387,5 6-258,-6-1 129,1 2-258,1-4 0,2-4 0,2-5 0,4-4-258,4 0 129,6-7 1,-1-4-130,5-3 0,9-6 0,-19 15-259,19-15-128,-13 15-258,12-4-1032,1-11-3999,-13 6 0,13-6-516,-10 7-516</inkml:trace>
  <inkml:trace contextRef="#ctx0" brushRef="#br0" timeOffset="79262.5334">10041 15423 8127,'13'-15'5934,"-13"15"-258,12 16-129,-6 16-3354,-6 0-1290,1 14-258,-1 5-258,2 15-129,0 2-129,-2-3 0,1-3-129,1-3-129,3-10-258,-3-18-387,11 2-3612,-13-33-903,14 2-645,-5-15-258</inkml:trace>
  <inkml:trace contextRef="#ctx0" brushRef="#br0" timeOffset="79501.5471">10247 15381 9417,'8'-12'5934,"-16"14"-645,-9 2 129,-8-4-4515,-4 2-258,-11-2-258,0-3 0,-6-2-258,1 0-129,7 2-129,-1-1-387,12 7-516,-9-3-1161,18 11-3096,0 3-258,13 6-258,4 5-387</inkml:trace>
  <inkml:trace contextRef="#ctx0" brushRef="#br0" timeOffset="79846.5667">10395 15996 10062,'-7'42'5934,"-13"-28"-258,-4 3 0,-23-13-4515,6 2-387,-14-8 0,3-1-258,-6-7-258,4 0-129,2-3-129,6 1-387,10 6-258,-2-14-1548,17 16-3225,1-5-387,20 9-387,-13 0-516</inkml:trace>
  <inkml:trace contextRef="#ctx0" brushRef="#br0" timeOffset="87425.0004">6887 14304 2580,'18'7'3741,"-11"-14"-1548,-7 7 0,0 0-774,17-7 0,-17 7 258,0 0-129,7-17-258,-7 17 258,0 0-387,15-3 0,-15 3-258,0 0-258,5-15-129,-5 15-258,0 0 258,0 0-258,5-14-129,-5 14 129,-1-17-129,-5 3 129,-6-4 0,2 1-129,-9-1 129,-2 2 0,-8-1-129,-2 3 129,-7 9-129,-3 6 0,0 14 0,4 5 129,1 7-129,8 8 129,9 8 0,11 8 0,8 1 0,12 4 0,13-1 0,11 3-129,5-5 258,9 0-258,2-12 129,3-4-258,-1-10 129,-3-11-129,-7-7-258,-6-9-129,-5 0-1032,-23-11-3870,3-2-258,-13-2-258,0 15-645</inkml:trace>
  <inkml:trace contextRef="#ctx0" brushRef="#br0" timeOffset="87965.0313">7135 15068 8643,'-13'17'5805,"10"2"-258,3-7-129,15 9-4128,-8-7-258,12 12-129,2 1-387,9 6 258,4 6-387,8-2-129,2 5 129,4-1-258,0 2 129,0-4 0,-2-8-129,-4 0 0,-10-7-129,-7-4 258,-5-10-258,-10-1-129,-10-9 0,0 0-258,0 0-258,-10-9-258,10 9-774,-27-10-2580,27 10-1290,-19-7-387,19 7-516</inkml:trace>
  <inkml:trace contextRef="#ctx0" brushRef="#br0" timeOffset="88306.0508">7920 15635 8256,'14'25'5676,"-7"-7"-258,-1 5-387,10 17-3612,-13-1-516,4 6-387,-1 4-258,4-3 0,-1 3-129,1-2 0,-2-5-129,0-16-258,4-1-645,-12-25-1290,0 0-3096,16 0-129,-9-15-387,-1-10-516</inkml:trace>
  <inkml:trace contextRef="#ctx0" brushRef="#br0" timeOffset="88546.0644">8186 15553 5547,'25'-24'5676,"-25"24"-129,1-13-258,-1 13-3870,-24-5 0,-1 6-516,-18 1-516,3 5 129,-8 0-129,0 5-387,0-5 0,5 0-129,7 8-387,0-15-903,16 5-3612,2 3-258,18-8-387,0 0-258</inkml:trace>
  <inkml:trace contextRef="#ctx0" brushRef="#br0" timeOffset="88846.0817">8259 15941 9546,'2'49'5934,"-11"-25"-387,-6 5 0,-21-5-4386,11 7-258,-19-7-129,3 0-258,-7-8 0,3-3-258,-4-7 0,7-4-258,5-2 0,1-3-387,10-1-258,-2-10-645,13 9-4128,-5-4-258,8 9-387,3 0-387</inkml:trace>
  <inkml:trace contextRef="#ctx0" brushRef="#br0" timeOffset="89793.1358">6827 13801 5160,'-4'18'5805,"-6"-5"-129,10-13-645,-17-16-3096,17 16 0,-11-45-645,11 11 0,-3-12-258,3-4-129,0-13-258,0 5 0,2-1-258,0 7-258,2 2 129,1 6-129,-1 2 0,-1 10-258,-1 7 129,-2 5-129,1 1-129,-1-1-258,0 9-258,-5-12-1419,5 23-3483,-10-20 0,10 20-645,-8-12-387</inkml:trace>
  <inkml:trace contextRef="#ctx0" brushRef="#br0" timeOffset="90958.2024">6696 11876 6966,'10'-1'5934,"1"18"-387,-6 3-387,13 16-3483,-18-5-774,5 12-387,-3-5-258,-1 8-129,-1-1 0,0-3-258,1-5 129,-1-7-516,9 5-645,-9-22-3354,6 2-774,-6-15-258,24 7-645</inkml:trace>
  <inkml:trace contextRef="#ctx0" brushRef="#br0" timeOffset="91227.2175">6937 11763 7998,'11'-11'5934,"6"10"-387,-17 1 0,5 10-4128,-5-10-516,-10 22-387,-9-13 0,-3 3-258,-5 0-258,-3 1 0,-4 2-129,1-10-129,4 4-258,-2-9-258,17 11-1032,-13-10-3612,27-1 0,-10 2-516,10-2-258</inkml:trace>
  <inkml:trace contextRef="#ctx0" brushRef="#br0" timeOffset="91436.2298">7052 11888 8901,'5'36'5805,"-18"-8"-129,-8-3-258,-5 10-4386,-7-11-258,-3-3-387,-2-3-129,2-5-516,3 5-645,-7-17-4257,17 0-258,5-1-258,18 0-903</inkml:trace>
  <inkml:trace contextRef="#ctx0" brushRef="#br0" timeOffset="92127.2693">11574 14115 7353,'0'0'6192,"-13"-19"-129,12-17-387,-6-30-2580,7 5-2193,-9-23-258,4 1 0,-2-3-258,3 2-258,-3 5 0,6 11 129,0 3-258,1 12 0,0 17-129,0 2 0,2 13-258,0 1-387,10 20-2709,-12 0-2322,0 0-258,0 0-387,8-23-258</inkml:trace>
  <inkml:trace contextRef="#ctx0" brushRef="#br0" timeOffset="92472.2891">11427 11904 8385,'-7'-79'5934,"7"55"-516,0 24-1419,0 0-2064,24 31-516,-11 5-387,12 21-258,0 10-129,7 9-387,-4 8 0,-1 1-129,0 1 129,0-11-129,-8-11-129,-5-12 129,-5-14-258,-5-15-129,-3-10 0,-2-23-516,1 10-1290,-13-43-3612,9 5-129,0-10-516,4-1-129</inkml:trace>
  <inkml:trace contextRef="#ctx0" brushRef="#br0" timeOffset="92729.3038">11809 11711 7740,'20'-58'6063,"-9"40"-516,-4-1-129,-7 19-3999,0 0-387,-4 23-387,-16-6-129,-4 11-258,-6-1-258,-3 1 129,-4-3-129,1 0-129,3-5-129,1-12-516,17 14-1290,-6-18-3354,21-4-258,0 0-387,0 15-387</inkml:trace>
  <inkml:trace contextRef="#ctx0" brushRef="#br0" timeOffset="92902.3137">11917 12078 9030,'9'66'5805,"-14"-33"-129,-10-15-129,-3-1-4773,-14-10-516,-4-7-516,7 1-4515,-7 0-516,-1 3-645,4 3-258</inkml:trace>
  <inkml:trace contextRef="#ctx0" brushRef="#br0" timeOffset="93916.3717">12220 15603 9546,'-16'0'6063,"16"0"-516,0 0 0,18 15-3870,-7-5-645,8 13-258,3-2-258,6 14-129,2 8-258,5 7 258,5 7-129,-3 3-129,4 7 0,-3-2 129,0-1-129,-3-9-129,-6-6 129,-6-15 1,-6-4-130,-3-6 0,-9-9 0,-5-15 0,0 0 0,0 16 0,0-16 0,0 0 0,-6 14 0,6-14 0,-3 14 0,3-14 0,0 28 0,1-15 0,2 6 0,2 6 0,-4-6 0,2 1 0,-3-3 0,-4-2 0,4-15 0,-20 19 0,4-18 0,-1-5 0,-4-8 0,2-2 0,-4-1 0,1-2 0,4 0 0,2-1 0,-1 3 0,4 4 0,3 6 0,10 5 0,-13-3 0,13 3 0,0 0 0,-12-3 0,12 3 0,-7-18 0,3-4 0,-2-7 0,-3-7 0,1-6 0,-2-13 0,-3-1 0,-1-10 0,-4 2 0,2-2 0,-2-1 0,1 5 0,1 0 0,1 14 0,3 3 0,1 13 0,5 5 0,2 9 0,-2 3-259,6 15-1547,0-13-3741,0 13-258,0-21-516,0 4-645</inkml:trace>
  <inkml:trace contextRef="#ctx0" brushRef="#br0" timeOffset="94210.3885">12158 14964 10320,'11'45'5676,"-8"-30"-645,-3-15-516,16 12-7998,-13-24-1419,-3-9-387,4-8-645</inkml:trace>
  <inkml:trace contextRef="#ctx0" brushRef="#br0" timeOffset="94345.3961">12367 14959 7353,'33'50'5160,"-20"-31"-516,-13-19-1548,0 0-7095,12-8-258,-11-8-903,5 1-258</inkml:trace>
  <inkml:trace contextRef="#ctx0" brushRef="#br0" timeOffset="94489.4044">12573 14979 6966,'32'37'5418,"-19"-20"-258,0-3-516,-6-2-3999,6-9-1806,-12-14-2064,8-2-1677,-1-6 645,6 7-387</inkml:trace>
  <inkml:trace contextRef="#ctx0" brushRef="#br0" timeOffset="96663.5288">6476 14777 5289,'15'-2'5934,"-15"2"-258,10 1-387,-10-1-3096,8 14-258,-13-1-903,-3 16-258,-10 4-258,-1 12-129,-8 8-129,-2 6 129,-7 7-258,0 6 258,-3-2-129,3-1-129,-1-4 0,4-6 129,2-10-129,4-5 0,2-9 129,6-7-258,3-7 0,4-6 258,12-15-258,-12 14 129,12-14 0,0 0 0,0 0-129,0 0 129,0 0 0,0 0 0,11 8-129,-11-8 0,0 0 129,13 1-258,-13-1 258,0 0-258,0 0 129,0 0 0,0 0 0,-13-9 0,-7-7-129,-7 1 0,-6-3 129,-2-6 0,-2-1 0,0 3 0,8-3 0,2 2 0,8 3 129,7 2 129,6 2-258,6 16 130,6-19-130,4 6 0,5 3 0,1 2 0,3-3 0,0 1 0,1-3 0,-5-2 0,4-8 0,-1-3 0,2-1 0,2-8 0,1 2 0,5-2 0,-1-3 0,7-5 0,2 3 0,0 5 0,4-6 0,-3 8 0,0-6 0,-5 4 0,-2 9 0,-4 2 0,-4 4 0,-7 2 0,-3 8 0,-12 10 0,11-10 0,-11 10 0,0 0 0,0 0 0,0 0 0,0 0-517,0 0-515,0-22-4386,0 22-387,0-35-258,0 10-516</inkml:trace>
  <inkml:trace contextRef="#ctx0" brushRef="#br0" timeOffset="96886.5416">6243 14427 9030,'-14'13'4515,"14"-13"-4257,-13-8-258,-6-8-5160,6-6-387</inkml:trace>
  <inkml:trace contextRef="#ctx0" brushRef="#br0" timeOffset="97024.5494">6028 14306 5031,'-19'74'5676,"9"-40"-645,-8-15-516,18-19-3483,-23 6-5289,-5-22-645,4-12-387,-2-7-387</inkml:trace>
  <inkml:trace contextRef="#ctx0" brushRef="#br0" timeOffset="97153.5567">5752 14219 5934,'-15'33'5547,"6"-19"-387,9-14-774,-27 14-3870,12-19-4386,-2-10-774,-2-12-387,6 0-516</inkml:trace>
  <inkml:trace contextRef="#ctx0" brushRef="#br0" timeOffset="97280.5641">5535 14153 7353,'-23'36'5418,"10"-25"-387,13-11-1548,-20 8-6708,5-20-1419,3-4-516,0-7-516</inkml:trace>
  <inkml:trace contextRef="#ctx0" brushRef="#br0" timeOffset="98364.6261">5076 15653 10449,'32'0'6063,"-18"0"-645,-14 0 0,0 0-4515,-10 7-258,-14-4-129,-12-2-258,-4 3 0,-3 6-129,-1 5 0,5 7 129,3 5-129,14 4 0,8 2 0,10 2-129,8 1 0,14-4 129,13-4-129,5-1-129,11-7 129,2-1-387,3-10-129,7-1-774,-21-15-3999,12-6-258,-14-12-387,-2-9-387</inkml:trace>
  <inkml:trace contextRef="#ctx0" brushRef="#br0" timeOffset="98566.6376">5400 15611 11223,'19'73'6063,"-10"-25"-387,-5 0-258,3 4-4515,-6-5-387,1 1-129,-2-10-258,0-7-129,0-4-258,0-27-645,5 18-3870,-5-18-645,1-10-387,-1-8-516</inkml:trace>
  <inkml:trace contextRef="#ctx0" brushRef="#br0" timeOffset="99844.7107">13390 16415 11223,'-7'12'5805,"7"-12"-129,-16 21-387,-12-4-4644,11 5-258,-10 1 0,0 8 0,-1 2-129,1 10-129,4-3 0,5 10 0,8-9-129,8 1 129,3-4-129,14-3 0,8-3-258,3-7 129,7-4-258,0-10-516,12 2-4128,-13-13-645,1 0-129,-5-16-645</inkml:trace>
  <inkml:trace contextRef="#ctx0" brushRef="#br0" timeOffset="100037.7218">13617 16363 11481,'24'80'6063,"-15"-18"-516,-6-3-258,2 5-4515,-5-1-516,0-5-129,0 3-387,-4-25-1032,4 3-4128,0-20-129,6-6-387,-6-13-774</inkml:trace>
  <inkml:trace contextRef="#ctx0" brushRef="#br0" timeOffset="102157.8431">4716 13761 8385,'-13'-62'6063,"10"43"-516,3 19 0,0 0-3741,0 16-516,3 20-516,2 11-129,3 13-258,-2 11-258,6 4 0,-5 2-129,0-8 0,-1-8-258,-2-13-258,6-4-645,-10-44-2967,8 16-1419,-8-16-258,19-32-258</inkml:trace>
  <inkml:trace contextRef="#ctx0" brushRef="#br0" timeOffset="102472.8611">4948 13627 9288,'27'24'5547,"-14"12"-258,-1 5-258,5 22-4386,-9-6-129,6 11-258,-5 0 0,1-1-258,2-7-129,-1-7 129,4-10-129,-2-15 0,2-7 0,-4-16 0,-11-5 129,15-16 0,-12-9 0,-7-4 0,-10 2 0,-6-2 129,-11 5 0,-1 2 0,-3 9-129,-2 2-258,8 11-903,-8 0-3870,13-5 0,5 1-645,19 4-258</inkml:trace>
  <inkml:trace contextRef="#ctx0" brushRef="#br0" timeOffset="103130.8987">13184 14533 10707,'5'75'5805,"-5"-30"-258,4 10-387,1-1-4515,-4 3-258,-1-10-258,0 5 0,0-9-387,0-14-516,13 6-3483,-8-20-903,-5-15-516,23 2-258</inkml:trace>
  <inkml:trace contextRef="#ctx0" brushRef="#br0" timeOffset="103455.9169">13390 14568 10191,'5'-24'5676,"6"11"-387,-2 29-387,-8 5-3870,6 13-258,-6 7-258,3 13-258,1 9 0,0 1-129,-1 2 0,6-6 0,-2-10 0,1-6 129,4-19-258,-4-11 0,-9-14 0,10-5 0,-10-19 129,-1-1-129,-12-4 0,-5-2-129,-4 5 129,-5 4 129,-1 2-129,-3 8-129,5 11-387,-2-12-1419,9 13-3354,0-1-387,7-4-258,12 5-387</inkml:trace>
  <inkml:trace contextRef="#ctx0" brushRef="#br0" timeOffset="115927.6306">6928 17652 5031,'-16'17'5160,"16"-17"-129,-12 19-387,8 4-3225,4-23-258,-2 20-129,2-20 258,0 25 0,0-25-516,15 30 0,-2-19-129,3 3-129,1-8-129,2 4-129,0-13-129,4-13 0,-6-12 0,-1-10-129,-4-7 129,-4-3-129,-8-1 129,0 3-129,-12 7 0,-2 7 0,-5 17 0,-4 12 0,5 10-129,-2 22 258,5 11-129,4 8 129,3 10-129,7-1 129,1 1 0,9-4 0,5-10-258,3-8-129,3-7-387,-6-20-774,12-2-3870,-10-8-258,6-8-645,-5-17-129</inkml:trace>
  <inkml:trace contextRef="#ctx0" brushRef="#br0" timeOffset="116243.6487">7163 17571 10449,'19'8'5805,"-10"9"0,5 15-516,-3-8-4515,0 17-387,-3-2 0,0 1-258,-3-4 0,1-9-129,-1-6-129,-5-21 129,14 0 0,-4-8 0,3-18-129,1-6 129,1-5 0,1 2 0,-1 6 0,-2 8 0,0 6 0,-2 11 0,-2 13 129,1 16-129,-2 7-258,-3 0-129,7 7-516,-12-21-1548,7 11-2838,1-14-258,6-8-387,0-9-387</inkml:trace>
  <inkml:trace contextRef="#ctx0" brushRef="#br0" timeOffset="116648.6719">7744 17632 9546,'28'11'5934,"-16"-10"-774,-5-13-516,-7 12-3741,0 0-258,-8-4-129,-10 0-258,-3 7-129,-3 13-129,3 3 129,0 3-129,6 0 258,6-1-258,5-1 129,4-1-129,13-9 0,1-9 0,5-1 0,3-8 0,-3-1 0,0-10-129,-3 4 129,-2 1 129,-5-2-258,-9 16 129,0 0 129,0 0-129,0 0 0,6 25-129,-6-6 0,0 3 0,0-2 0,5-3-387,-5-17-516,21 16-3225,-21-16-1032,25-19-258,-15-4-516</inkml:trace>
  <inkml:trace contextRef="#ctx0" brushRef="#br0" timeOffset="116911.6869">7915 17592 5934,'5'-16'5805,"5"14"-516,-2 24-258,-8-5-3096,11 26-774,-9-4-774,7 6 0,-5-5 0,5 1-258,-1-7 0,1-14 129,3-12-129,-1-8 0,2-11 0,0-5 0,0-5-129,0-6 129,0 3 0,1 9-129,-1 3 129,0 12-129,-3 4 0,-1 8-129,5 11-645,-14-3-3999,6 6-387,0-11-516,-6-15-387</inkml:trace>
  <inkml:trace contextRef="#ctx0" brushRef="#br0" timeOffset="117347.7119">8455 17083 11223,'-6'42'5676,"6"-3"-387,0 4-258,13 21-4386,-11 7-258,3 12-258,1 1 0,0 1 0,-1-7 0,-1-9-387,2-8-516,-6-28-3225,0-7-1290,0-26-258,0 0-516</inkml:trace>
  <inkml:trace contextRef="#ctx0" brushRef="#br0" timeOffset="117521.7218">8589 17480 10320,'0'0'5805,"0"0"-645,-24 1 258,1 12-4902,-10-3-258,-8 2-387,-3 5-516,-4-17-1677,15 12-2709,5-4-258,16 4-645,12-12-258</inkml:trace>
  <inkml:trace contextRef="#ctx0" brushRef="#br0" timeOffset="117691.7315">8675 17572 8385,'33'62'5934,"-21"-24"-516,-6-3-258,2-2-3354,-2 7-3096,-6-23-3741,0-17-129,0 0-516,0 0-387</inkml:trace>
  <inkml:trace contextRef="#ctx0" brushRef="#br0" timeOffset="118067.753">8896 17386 1806,'21'23'2451,"-21"-23"-774,0 0-2322,0 14-258,0-14 1419,0 0 516,0 0 1032,-13 5 129,18 15 645,-5-20 903,10 41-387,-10-23-903,10 24-1032,-7-9-516,6 5-387,-2-5-129,2 1-129,3-12-129,2-2 0,1-14-129,6-6 129,-2-14 0,-1-5-129,-2-11 129,-4-8 0,-5 0-129,-7 0-129,-7 4 0,-18-1-258,-5 20-516,-20-10-3483,4 16-774,-6 4-258,5 5-516</inkml:trace>
  <inkml:trace contextRef="#ctx0" brushRef="#br0" timeOffset="119720.8476">9275 17300 10449,'16'70'5289,"-11"-24"-129,3 17-1032,-3-9-3741,0-3-129,-3-4-258,0-3 0,-2-19 0,0-25-129,0 0 258,5-13-258,0-20 129,0-7 0,3 2 0,5 2 129,-3 0 0,3 12-129,1 5 0,-3 14 0,2 6 0,-4 16 129,1 5-129,-1 6 0,-2 2 0,-1-2 0,0-2 129,2-5 0,-8-21-129,15 16 0,-15-16 0,22 0 0,-10-12 0,3 3 0,2-2 0,0 5 0,4 2 0,1-6 129,-2 4-129,-1 1-129,-1-1 129,-1-2 0,-6-7 0,-2-4-129,-6 1 0,-3 5 129,-3-5-129,-8 8 129,-3 3 129,-2 6-129,1 6-129,1 10 258,5 6-129,0 9-129,9-1 129,0 2 0,14-4-258,1-7 129,7-8 0,0-11 0,2-1 0,2-16 129,-3-7-129,-3-5 129,-2 0-129,-4 1 129,-1 6 0,-5 9 129,-8 12 0,12-5 0,-12 5 0,8 23 0,-3 0 0,-1 1 0,1 1 0,4 1 0,-3-8-129,-6-18 129,21 8 129,-8-11-258,2-19 129,3 0 0,2-11 0,1-3-129,3 1 129,3 2-129,-3 2 129,4 7 0,-5 4 0,-1 6 0,-4 6 129,-5 3-258,-13 5 129,16 4 0,-16-4-129,0 25 258,0-9-258,0 9 0,0 0 129,0 6 129,5-7 0,3 8-129,5 0 129,-2 3-129,1-3 129,-2-3-129,-4-5 129,-3-5-129,-3 5 0,-5-11-129,-10-9 129,-3-4-258,-5 0 0,-4-11-387,0 11-1290,-7-15-3483,-1-1-258,-1-4-516,3 4-516</inkml:trace>
  <inkml:trace contextRef="#ctx0" brushRef="#br0" timeOffset="120268.8789">9979 18446 10320,'87'-5'5805,"-87"5"-516,-29 0 0,-41-2-4773,-33-8-129,-35 7 129,-44 0 129,-26-3-129,-36 5-129,-17-1 0,-13 9 129,-3 16-258,-4-4 0,10 7 129,18 5-258,10 10 0,27-8 0,14 4-129,26-3-645,11-31-1032,24 11-3999,6-23-129,25-30-258,12-21-774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32:57.769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21239 4843 6708,'-14'35'5547,"9"-4"-387,5 13-258,-3-5-3612,3 22-516,-2 1 129,2 13-387,-4 4-129,1 15-129,0 0 0,-1 9 129,1 5-129,2 5-129,-3 10 258,4 4-258,-1 6 0,1 1-129,0 3 258,0 8-387,1 2 258,3 10 0,-3 3-129,7 6 129,-3 6 0,-1 5 0,1 5 0,-1 0 0,-3-1 0,0-1 129,-1-2-129,0-3 0,0-4-129,0-4 0,-1 0 129,-3 0-129,3 1 0,-3 0 0,2 1 0,-1-5 0,3 9 0,-3-8 129,2-5-129,1 3 0,0-12 129,-1-2-129,0-8 129,-2 0 0,1-18 0,-1-4-129,0-10 129,1-11 0,-2-12-129,0-5 0,2-11 0,-1-18-258,3-3 129,0-19-387,0-4-387,0-26-4773,0 0 0,12-11-645,4-14-258</inkml:trace>
  <inkml:trace contextRef="#ctx0" brushRef="#br0" timeOffset="885.0507">25197 8093 5805,'14'-8'5676,"-14"8"-129,0-12-516,0 12-3999,-32-3 0,8 3-258,-17-2-258,0 4 0,-15 0 0,-4 5-258,-12 1 0,-8-3 0,-11-1 0,-5 10 0,-7-12-129,-10 1 258,-11-3-258,-6-5 0,-7-4 129,-7 4 0,-7-6-129,-9-2 0,-7 8 0,-6-6 0,-2 4-129,-4 7 129,-7-2 0,-1 2 0,-5 0-129,2 0 129,-2 0 0,-2 0 0,1 0 0,3 0 0,3 0 0,2 0 0,3-1 129,2-9-258,-1 5 129,3-4 0,0-2 0,3 1 0,-4 2 0,3-2 0,-2 3 0,4 3 0,5 0 0,1 2 0,3 2-129,8 0 0,9 0 129,8 0-129,13 0 0,8 0 0,13 0-129,15 5 258,12-1-129,14-2-129,14 7 129,12-2 0,11 1 0,14 4 0,10 2-129,4-14-129,12 24-129,5-19 0,7 6-645,-9-11-4515,15 0-387,-4-11-387,6-4-387</inkml:trace>
  <inkml:trace contextRef="#ctx0" brushRef="#br0" timeOffset="2517.1439">21009 8101 7998,'0'0'5805,"8"11"-258,-11 2-129,3 14-4386,-19-2-129,-1 13-258,-12 3-258,-2 13 0,-8 4-129,-6 8-129,-6 7 129,-1 1-129,-3 5 129,0 4 0,-1-1 0,-1 5 0,0-7-129,1 3 129,-1-7 0,0 1-129,0-2 129,-1-5-129,-2 1 0,0-6-129,2-1 0,3 2 129,5-4 0,2-4-129,3-3 129,6-2 0,4 0-129,2-5 0,4 0 258,4-3-387,0-4 258,0 7-129,2-8 0,2-5 0,2-1 0,6-4 0,-1-1 0,4-6 129,4 0-129,2-7 0,1 0 0,5-1 0,1-3 0,0-1 0,0-11 0,8 20 0,-8-20 0,15 18 0,-15-18 129,18 15-129,-18-15 0,21 16 129,-9-14-129,1 4 0,0-6 0,2 0 0,1-6 0,3-2 0,1-1 129,1-8-129,0 2 0,2-2 0,-1 3 0,-3 2 0,-1 0 0,-1-1 0,-3 4 0,-4-5 0,0 5 0,0-4 0,2-1 0,-4 3-129,3-7 129,1 1 0,-2-2 0,4-1 129,0-1-129,1-1 0,-1 1 0,4-3 259,-1 1-259,2 0 0,0-1 0,0-2 0,0-2 0,0 0 0,1-8 0,-1-3 0,2-2 0,-1-4 0,3 0 0,-4-3 0,7 3 0,-2-3 0,1 7 0,-2 1 0,1 2 0,-4 8 0,0-5 0,-4 1 0,-1 2 0,-1-3 0,-1-1 0,1 0 0,-1 0 0,1-2 0,1 0 0,3 0 0,1-2 0,-2 5 0,2-2 0,-2 7 0,-1-2 0,0 1 0,-1 6 0,-4-1 0,2 0 0,-1 2 0,-2-1 0,4-2 0,0 4 0,1-3 0,2 3 0,2-2 0,-1 4 0,6 2 0,1-3 0,0 5 0,-1-4 0,1 2 0,-1-2 0,3 2 0,-3-5 0,2-2 0,-6 6 0,2-4 0,-3 0 0,-1 5 0,1-2 0,-6 3 0,2 5 0,-2-2 0,-2 1 0,2-3 0,0 6 0,0 0-130,0 2-257,-6-2-516,7 12-3354,-14-1-1806,0 0 129,0 0-774</inkml:trace>
  <inkml:trace contextRef="#ctx0" brushRef="#br0" timeOffset="2825.1616">21262 8102 8127,'0'23'5031,"0"-8"-1161,0-15-3999,3-27-4773,2-1-387,1-9-387</inkml:trace>
  <inkml:trace contextRef="#ctx0" brushRef="#br0" timeOffset="2967.1697">21373 7829 5934,'22'18'5934,"-22"-18"-903,21 7-774,-21-7-5031,15-22-3483,-5-1-645,-1-7-645,5-6-128</inkml:trace>
  <inkml:trace contextRef="#ctx0" brushRef="#br0" timeOffset="3100.1774">21585 7557 5934,'27'2'5934,"-13"-1"-645,0-1-258,-2-10-4128,1-9-1290,1 0-2838,-8-16-1677,3-2-516,4-6-258</inkml:trace>
  <inkml:trace contextRef="#ctx0" brushRef="#br0" timeOffset="3229.1845">21823 7206 1548,'41'0'5289,"-24"3"-129,-2-2-387,-3 1-3096,-10-11-903,3-13-2709,-4-5-2580,5-3-516,-4-12-258</inkml:trace>
  <inkml:trace contextRef="#ctx0" brushRef="#br0" timeOffset="3544.2027">22023 6838 2709,'34'-15'5289,"-17"10"0,-2-4-645,0 5-2967,-6-22-774,4 3-258,-1-10-645,-6-4-387,4 10-516,-6-19-903,15 21-258,-15-15 0,16 20 387,-9-11 516,9 11 774,2 6 645,-5-6 645,15 15 1032,-13-16 387,16 17 0,-13-18-645,15 15-387,-14-10-258,4-2-516,-4 0-258,-1 1-129,-2-5-129,-4 0-387,5 6-645,-10-7-3483,5 0-645,2 1-129,-4 0-516</inkml:trace>
  <inkml:trace contextRef="#ctx0" brushRef="#br0" timeOffset="4568.2613">16756 7960 9288,'23'-47'5934,"-18"11"-645,0 2 129,-6-4-4773,-6 5-258,-13 8-258,-4 12-129,-3 13 0,-1 20 0,2 16 0,2 15 0,5 11-129,6 2 0,8 0 129,5-7 0,1-15 129,9-15-258,4-14 129,4-17-129,4-19 258,4-12-129,-1-13 0,0-3 0,-1 5 129,-1 8 0,-3 7 0,-4 16 0,0 15 129,-7 20-129,0 21 129,2 15 0,0 7-258,-1-2 0,3 7-516,-8-16-4515,9-7-387,0-17-516,4-22-387</inkml:trace>
  <inkml:trace contextRef="#ctx0" brushRef="#br0" timeOffset="5384.308">25661 7353 9933,'32'-6'5934,"-14"28"-387,-8 7-258,4 24-4644,-13 4-129,2 14-129,-3 2-129,0 3-129,-1-5 0,-2-8 0,-2-7-129,4-7 129,-2-19 0,3-14-129,0-16 129,0 0 0,10-27-129,1-7 129,2-7 0,3-5-129,4 6 0,2 16 0,5 7 0,1 17 129,2 16-129,-1 17 0,-5 18 129,-3 18 0,-9-2 0,-5 4 0,-7-3 0,-13-13 0,-10-21-129,-8-19 0,-7-15-258,-7-16-258,6-15-4386,-11-15-774,5-8-387,1-1-645</inkml:trace>
  <inkml:trace contextRef="#ctx0" brushRef="#br0" timeOffset="6160.3524">20966 4011 9804,'11'-56'5547,"-10"36"-258,-2-7-129,1 10-4257,-15 3 0,-7 14-387,-10 9-129,0 17-129,-5 14-129,-1 4-129,5 10 258,8 5-258,7-3 258,15 2-129,6-9 0,18-5 0,8-15 0,10-7 0,3-5-258,1-10-258,2 0-1161,-14-7-3612,2 0-258,-17 0-258,-1 13-903</inkml:trace>
  <inkml:trace contextRef="#ctx0" brushRef="#br0" timeOffset="6992.4">20921 13107 8901,'14'-16'5676,"-11"-6"-258,-3 9-258,0 13-4773,-17-7-258,-5 10 0,-1 13-129,-1 12 129,0 9-129,4 6 0,6 8 129,8 1-129,6-6 129,5-10 0,14-13-129,3-11 0,10-12 129,-4-21-129,9-22 129,-4-18-129,2-14 129,-6-12-129,-3-3 129,-8-9 0,-4 0-129,-8 14 0,-5 10 0,-1 18 129,-6 20-129,-4 23 258,0 16-258,2 32 129,1 19-129,6 16 129,1 11 0,3 16 0,10 2 0,6 4-129,1-5 129,7-6-129,1-9 0,2-10-387,-6-16-645,4-13-4386,-14-15-129,-3-15-387,-11-13-645</inkml:trace>
  <inkml:trace contextRef="#ctx0" brushRef="#br0" timeOffset="7701.4405">18517 11746 6966,'46'-36'5934,"-18"2"-645,-6-11 129,1-2-3354,-8-12-1548,-5 3 129,-10-5-258,-5 11-258,-14 11 129,-4 16 0,-9 16-129,-1 14 0,0 22 0,2 19 0,4 15 0,9 10 129,8 5 0,10 2 0,4-7-129,15-3-129,8-13 129,9-10-258,3-10 129,7-16-387,4-2-387,-9-22-2838,8-2-2064,-10-14-129,2-5-516,-5-15-258</inkml:trace>
  <inkml:trace contextRef="#ctx0" brushRef="#br0" timeOffset="8412.4812">23423 4995 10191,'10'-79'5805,"-13"41"-774,-10 17 129,-14 2-4644,-5 15 0,-10 4 0,1 14-129,-1 16-129,4 19 129,2 3-129,5 9-129,9 7 0,12 7 0,6 2 0,4 3-258,5 6 258,6-2-129,4 3 0,-1 4 129,-3-5-258,-3-4 0,-4-9 129,-4-10 0,0-13-129,-8-8 0,-4-16 0,-3-16 0,-2-6-129,-3-4 129,0-7-129,-3-7-387,4 8-516,-13-7-4128,11 6-258,0-4-258,8 4-387</inkml:trace>
  <inkml:trace contextRef="#ctx0" brushRef="#br0" timeOffset="8754.5008">23251 5446 6966,'10'14'6063,"-20"-1"-258,-11 3-516,-16-16-2193,-2 8-2193,-19-8-258,-1 0-258,-1-5 0,5-11-258,9 8-387,0-9-1290,23 14-3741,3-5-258,20 8-645,0 0-387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24:50.291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3007 1616 11223,'4'25'5547,"2"-5"-645,1 15-258,2 14-3225,-3 4-774,3 9 0,-1 10-774,0 10 129,-4-4 129,3 4-129,-2-13 0,-1-5-129,-3-14 258,0-11-129,-1-22 129,0-17-129,0-7 0,0-22 0,0-17 0,2-17 387,-1-17-387,2-11 129,-1 2 129,3-2 0,2 12 0,0 6 0,1 28 387,6 18-645,0 25 129,3 18 0,-1 13-129,5 24 0,-1 7 0,1 10-258,2-12-258,-6 0 258,0-19 258,-2-16 0,-2-12 0,-1-20 0,-2-45 0,-4-15 258,2-6 129,2-22-258,-2 9 258,1-3-645,1 14 774,0 6-645,-10 71 258,0 0-258,52-7 129,-30 62 387,4 29-774,3 35 516,3 9-774,3 7 645,-2-5-129,-2-11 0,-3-24-903,-12-31-1290,4-21-2838,-20-43 0,20-7-903,-20-35 0</inkml:trace>
  <inkml:trace contextRef="#ctx0" brushRef="#br0" timeOffset="969.0554">4331 1232 8385,'-32'74'4773,"32"-74"1419,-28 119-645,18-25-2709,-8-12-2064,9 4 258,-1 7-516,9 0 0,1-6-129,11 4-129,8-14-516,8-13 258,5 1 258,6 1-387,3-22 258,0-3-258,-1-8-129,-8-13-387,1 3-2967,-17-14-1935,-1 1 129,-15-10-387,0 0-774</inkml:trace>
  <inkml:trace contextRef="#ctx0" brushRef="#br0" timeOffset="12460.7127">4758 1511 11997,'0'0'5418,"0"0"-258,0 0 516,5 41-3483,-5 14-1032,9 8-516,-4 7-774,2 6 129,0 3-258,-3-2 129,1-23-387,-2 4 645,-2-30-258,-1-16 129,0-18 129,0-27 129,0-11-129,0-26 129,0 3 517,0-26-775,1 13 0,3 1 0,-1 15 0,2 8 0,-5 56 0,11-57 0,-11 57 0,0 0 0,32 46 0,-19 7 0,6-3 0,4 14 0,-1-7 0,2 11 0,-1-20 0,3-14 0,-2-32 0,2-7 0,-26 5 0,43-68 0,-43 68 0,32-124 0,-18 63 0,-7-3 0,-7 64 0,6-98-2065,-6 98-2579,0-64-645,0 64 129,0 0-645</inkml:trace>
  <inkml:trace contextRef="#ctx0" brushRef="#br0" timeOffset="12685.7256">5296 1411 13416,'0'0'5805,"54"6"-258,-53 39-774,4 3-3870,-5 11-516,0 30 0,1-2-516,2 6 387,0-3-774,-1-4 129,6-20-516,-2-19-258,12-15-2967,-18-32-645,24-15-387,-11-24-258</inkml:trace>
  <inkml:trace contextRef="#ctx0" brushRef="#br0" timeOffset="13008.7441">5534 1311 15093,'0'0'5676,"0"0"-903,46 76 387,-38-21-4902,4 29 387,-3-7-774,-1 9-129,2-2-129,-1-6 129,3-3 0,-2-11-129,1-18-129,-2-30-258,3-3 387,-6-19 387,-3-12-516,-3-7 516,-3-14-129,-10-3 387,-6 0 0,-4 17 258,-5-3-258,-3 10-129,2 4 129,1 4-387,6 10-645,-7 5-3870,16 3-129,13-8-258,0 0-516</inkml:trace>
  <inkml:trace contextRef="#ctx0" brushRef="#br0" timeOffset="13420.7675">5793 1815 13416,'36'8'5289,"-16"-2"-387,-5-6 0,2 2-4386,-5 0 0,6-2-258,-8 3-258,-10-3 129,18 35-129,-17-4-258,2 4 129,-3-1 129,0-4 0,0 1-258,0-3 387,0-11-387,0-17 387,5 13 0,-5-13 129,19 6-387,-6 2 258,1 4 129,-1 6-129,-2 3-129,-2 3 129,-8 10-129,-2 1 0,-10-9 129,-5-2-258,-8 4 0,-3-21-258,-6-7-516,11-4-4128,-6-29 258,13 0-774,-2-7 129</inkml:trace>
  <inkml:trace contextRef="#ctx0" brushRef="#br0" timeOffset="13684.7827">5953 977 11094,'74'-18'6192,"-74"18"-645,60 110-387,-32-19-2580,8 18-1677,-9 24-645,-1-3 129,-5 8-516,-3 10 129,-4-11-516,-5-12 645,-3-18-903,-6-22 0,-1-26-1032,-13-21-3096,6-6-258,-3-22-129,11-10-645</inkml:trace>
  <inkml:trace contextRef="#ctx0" brushRef="#br0" timeOffset="13961.7986">6368 2136 12900,'22'43'4902,"-20"-15"0,4 14-516,-5 1-3999,0 0 129,-1-1-258,0-4-129,0-5 0,0-13 0,8-4-129,8-7 129,5-7-258,7-4-258,14-6-516,-10-20-1161,14 8-2709,-6-13 0,2 4-516,-14-15-129</inkml:trace>
  <inkml:trace contextRef="#ctx0" brushRef="#br0" timeOffset="14106.8067">6724 2127 6708,'-40'-12'5289,"26"35"-387,-4 17-129,15 25-2322,-10 0-387,15 14-1677,-1-2 129,8-5-645,4-8-387,-10-20-4386,16 4 258,-8-17-903,4-11 0</inkml:trace>
  <inkml:trace contextRef="#ctx0" brushRef="#br0" timeOffset="14681.8398">7185 1329 12900,'24'-53'6063,"-24"53"-1548,0 0 774,14-65-3483,-14 65-1677,0 0 258,-52-6-129,52 6 258,-65 51-645,65-51 645,-64 121-387,42-37 129,6 0-128,14 12-130,8 6 0,14-10 0,8-12 0,8-4 0,4-27-259,4-15-128,6-13-516,-14-26-1935,7-15-2193,-13-10-258,3-2-387,-14-31 129</inkml:trace>
  <inkml:trace contextRef="#ctx0" brushRef="#br0" timeOffset="14984.8567">7489 1169 8256,'55'-31'5547,"-55"31"129,0 0-387,0 0-1677,55 30-2064,-55-30-516,13 89 258,-8-18-773,0 13-517,0-6 0,0 27 0,-1 7 0,0-13-130,2-5 1,0-2-516,1-21-516,-7-27-1032,8 19-2967,-8-44-387,9-1-129,-9-18-387</inkml:trace>
  <inkml:trace contextRef="#ctx0" brushRef="#br0" timeOffset="15357.8784">7782 1990 10965,'34'5'5031,"-10"-5"0,-3 0-129,7 9-3741,-7-2-387,7 8-387,-10 11 129,1 3-516,-9 17 258,-2 0-258,-8 9 0,-3-5-129,-10 3 258,-2-8 0,-4-10-129,-2-11 129,6-17-129,1-7 387,9-10-129,5 10-129,8-31 258,16 17-258,5 0 129,12 5-129,6 3 0,3 6-387,-1 2-387,-17-7-2838,4 7-1677,-19-1 129,-17-1-774,0 0-258</inkml:trace>
  <inkml:trace contextRef="#ctx0" brushRef="#br0" timeOffset="16815.9618">5457 3176 7998,'23'-22'5289,"-11"11"0,-5-15-645,0 12-2838,-7-12-1161,0 9-258,-13 3 0,0 9-129,-6 5 129,1 4-258,-1 15 0,2 3-129,3 12 129,5-5 0,5 1-129,4-1 129,7-8-258,6-5 129,7-13 0,2-4 0,2-18 0,2-2 0,-2-3 0,0 1 0,-2 2 129,-4 3-129,-4 16 0,-4 3 0,0 20 0,-1 6-258,-2 10-129,-5-11-1419,7 17-3225,-5-12 129,6-5-387,-10-26-774</inkml:trace>
  <inkml:trace contextRef="#ctx0" brushRef="#br0" timeOffset="17604.0069">7585 2911 10062,'0'13'5418,"0"5"-516,11 17 129,-4-6-4257,3 20 0,-1-5-516,1 5 516,-2-1-516,1 3 258,0-11-258,-3-5 258,1-8-516,-2-8 387,-5-19-387,0 0-387,15-1 258,-9-19-387,2-4 516,1-2-516,4 3 387,1 5-258,4 9 516,2 9-129,-2 7 258,-1 21 258,-4 6-387,-7 7 0,-6 0 129,-5-4-129,-15-5 0,-8-8-129,-8-10-516,-16-18-3741,6-4-903,-1-13 129,2 1-645</inkml:trace>
  <inkml:trace contextRef="#ctx0" brushRef="#br0" timeOffset="19885.1374">4413 4926 5289,'0'0'5805,"11"-15"-258,-11 15-516,0 0-2064,0 0-1677,0 7-516,-5 12-258,-9 3-129,1 10 0,-7 2-129,1 9 0,-2 9-129,6 3 0,1-1 129,4 6 0,6-1 0,4-3-129,5-4 0,9-6 0,0-7 0,2-5-129,0-10-129,1 0 129,2-8-387,-5-6 0,5 5-903,-19-15-3870,17 11-258,-17-11-387,21 9-516</inkml:trace>
  <inkml:trace contextRef="#ctx0" brushRef="#br0" timeOffset="21201.2126">4900 5332 8643,'18'-29'5289,"-18"11"-258,-8 4-258,-10-3-4257,-1 8 129,-4-1-516,1 7 0,-2 3 0,1 9-129,5 13 0,5 3-129,7 1 129,6 7 129,0-3-129,12-1 129,1-6-129,3 0 0,3-14 0,0-4 0,-1-5 0,-1-10-129,-3-2 129,-2-4 0,-3 1 0,-9 15 129,12-18 0,-12 18 129,0 0-129,15 9 129,-10 8-129,3 8 129,0-3-129,2-1-258,0 1-258,-10-22-1548,18 14-2967,-18-14-258,19-4-387,-9-15-387</inkml:trace>
  <inkml:trace contextRef="#ctx0" brushRef="#br0" timeOffset="21672.2394">5328 5303 7224,'9'-16'5160,"-9"16"0,-5-9-258,-8 5-3999,-1 9-129,-10 1-129,2 5-387,-2 4 0,1 2-129,6 3 0,2 0 0,7-1 0,8-2-129,3 0 129,10-5-129,3-4 129,4-6-129,0-2 0,4-3 0,-5-9-129,-1-1 258,-4-2-129,-4 3 0,-10 12 0,13-8 0,-13 8 129,9 9-129,-4 11 0,-1 3 0,4 2-258,-2-5-258,13 10-2838,-8-18-1548,2-6-387,-1-6-258,1-18-129</inkml:trace>
  <inkml:trace contextRef="#ctx0" brushRef="#br0" timeOffset="21930.2543">5432 4933 6708,'45'54'5418,"-19"-14"-387,2 14-258,-12 4-3354,13 18-387,-16-2 0,1 12-645,-13-6 0,-1-5-387,-6 0-774,-21-15-3999,1-9-258,-4-15-516,-1-10-387</inkml:trace>
  <inkml:trace contextRef="#ctx0" brushRef="#br0" timeOffset="24068.3766">6041 4828 8256,'13'3'5289,"2"2"-129,-15-5-387,0 0-3483,0 16-387,-9 3-258,-11-1-129,-2 13-129,-5 4-258,-1 7 129,0 12-129,6 1-129,8 3 129,7 2-129,7 1 0,1 2 0,14-8 129,8-10-129,2-4 0,1-13-258,5-4-258,-11-20-1161,6 1-3483,-8-10 129,2-4-774,-7-8-258</inkml:trace>
  <inkml:trace contextRef="#ctx0" brushRef="#br0" timeOffset="24513.4021">6367 5207 4644,'0'-17'5160,"-9"10"-387,-8 4 0,-3 0-3225,5 7-387,-12 0-387,8 10-258,-1 0-258,9 11 129,3-2-129,8 1-129,4-2 129,9-1-129,1-6 0,5-1-129,0-8 0,2-6 0,-6-6 0,0-11 0,-4-1 0,-5-4 0,-3 5 0,-2 1 0,-1 3 129,0 13-129,0 0 129,0 0 0,-4 17 0,4 1 129,9 4-129,1 0-129,7 2-129,-3-8-129,13 8-1548,-7-14-2838,3-2-387,2-7-387,0-1-387</inkml:trace>
  <inkml:trace contextRef="#ctx0" brushRef="#br0" timeOffset="24904.4245">6871 5253 5676,'16'-5'5031,"-4"-3"-129,-12 8-387,-22-10-3612,5 10 129,-12 5-387,0 5 129,-6 3-387,3 3 0,3-1 129,7 5-258,9 0-129,9 2 129,4-5-129,11-5-129,5-4 0,6-4 0,2-4 0,-1-3 0,-2-8-129,-5-2 0,1 2 0,-7 5 0,-10 6 129,12-8-129,-12 8 129,5 12 129,-4 4-258,2 0 129,3 4-645,-6-20-3225,4 23-774,-4-23-387,20 2-516</inkml:trace>
  <inkml:trace contextRef="#ctx0" brushRef="#br0" timeOffset="25180.4402">6960 4856 6450,'46'52'5418,"-25"-14"-387,3 15-387,-4 4-3096,5 19-516,-13-7 0,1 10-516,-10-10 0,-2 2-516,-1-5-387,-17-25-1548,-2-4-2838,0-9-258,-2-10-516,1-16-258</inkml:trace>
  <inkml:trace contextRef="#ctx0" brushRef="#br0" timeOffset="25753.473">7544 4880 8643,'-4'15'5289,"-5"8"-258,-7 6-387,-1 16-3354,-6-1-645,3 8-258,-2 3 0,5 3-129,3 1 129,12-2-258,2-5 0,11-5-129,7-6 0,8-7-129,6-5-387,-7-19-1419,7 4-2967,-4-14-258,-1 0-387,-6-4-258</inkml:trace>
  <inkml:trace contextRef="#ctx0" brushRef="#br0" timeOffset="26160.4963">7728 5016 8643,'13'8'5418,"-7"12"-645,-1 11-258,-5-1-3483,8 17-258,-4-3-258,0 5-387,0-5 129,2-2-129,-4-10 0,2-10 0,0-7 0,-4-15-129,0 0 0,17 4 0,-17-4 0,15-17 0,-3 6 0,-1 2 0,3 2 0,3 4 129,-4 6-129,-2 8 0,1 10 0,-6 3 129,-5-2-129,-1 0 0,-6 4-129,-11-13 0,-2-4-129,-8-13-1032,4-3-3483,-2-14-129,5 2-516,4-7-387</inkml:trace>
  <inkml:trace contextRef="#ctx0" brushRef="#br0" timeOffset="26669.5254">8114 4897 8127,'37'44'5031,"-19"1"0,-1 5-258,-3 22-3741,-8-13 0,3 6-645,-5-5 0,-2 0-258,1-12 129,-2-12-258,-1-12 129,5-11 0,-5-13-129,14 0 129,-6-16-129,0-6 0,2 0-129,1-2 0,4 2 129,1 3 0,1 7 129,1 9-129,2 3 0,-3 16 129,-1 4-129,-3 7 129,-6 6 0,-6 5 0,-5-6-129,-13-4 129,-8-8-129,-9-10 0,-1-5-516,-14-16-2580,11-8-1677,-1-13-387,10-6-387,7-6-258</inkml:trace>
  <inkml:trace contextRef="#ctx0" brushRef="#br0" timeOffset="26924.54">8484 4720 10191,'57'83'5289,"-26"-15"-258,-5 12-129,8 28-4128,-14 2-129,0 13-387,-8 0 0,-7-5-258,-5-10-129,-9-17-1161,-11-9-3612,-7-24-258,-6-18-387,-3-9-387</inkml:trace>
  <inkml:trace contextRef="#ctx0" brushRef="#br0" timeOffset="36724.1005">4547 6838 3612,'25'-25'5547,"-12"12"-129,-2-2-258,0 10-2322,-10-17-1419,-1 22-129,4-24-258,-4 24-387,-5-4 0,-8 9-129,-5 10-258,1 15 0,-8 9 129,5 10-258,-2 6 129,3 11-129,5 0 0,5 3 0,7-3 0,2-7 0,12-4 0,5-1-129,3-12 129,3-9-129,4-5 0,-4-11-129,1-2-258,-2-8-129,0 1-903,-22-8-3870,23-10-129,-14-4-516,-2 1-387</inkml:trace>
  <inkml:trace contextRef="#ctx0" brushRef="#br0" timeOffset="37212.1282">4987 7072 10449,'14'0'5418,"-14"0"-258,-4 28-1548,-11-16-3096,-3 2-258,-6 5 0,2 5-129,-4 1 0,7 4 0,5 6-129,7-5 0,5-4 0,4 0 0,10-10 0,7-7 0,-1-5-129,5-5 0,-1-16 0,-4-7 0,-3-4 129,-2-3 0,-4 4 0,-3 2 0,-5 6 0,-1 19 129,0 0 0,0 0 129,4 20 0,1 12-129,1 3 0,3 5 0,2-1-258,-2-13-258,11 7-3225,-4-24-1419,-1-8-516,-1-9-387</inkml:trace>
  <inkml:trace contextRef="#ctx0" brushRef="#br0" timeOffset="37716.1573">5176 6879 6063,'23'34'5289,"-14"-12"-387,-4-1-258,-8-4-3870,6 11 0,-3-7-387,4 10 129,-3-7 129,7 10-258,-4-6 258,7-1-258,-4-1-129,4-1 0,-5-6-129,3-1 0,-2-4-129,-7-14 0,10 13 0,-10-13 129,0 0 0,0 0 0,0 0 0,8-14 0,-8 14 129,7-26-129,1 10 0,-8 16 129,17-24-258,-6 13 129,-1 5-129,2 2 129,-12 4-129,20 4 0,-12 12 0,-2 3 0,0 2 0,-3 4 0,1-2-129,-4-3 129,0 1-129,-7-1 258,7-20-258,-20 16 0,5-13 0,-3-6-387,3 2-387,-16-10-3483,14 2-645,-2-8-645,5 8-258</inkml:trace>
  <inkml:trace contextRef="#ctx0" brushRef="#br0" timeOffset="38468.2002">5975 6363 6837,'-21'9'5547,"7"12"-258,-1 17-258,-7-2-3741,7 21 0,-12-5-387,10 12-258,-3-5 0,7 7-258,4-3 0,9-4-129,8-6 0,7-1-129,8-7 0,4-2-129,4 0 0,-2-11-129,3-1-258,-10-9-258,5 13-1290,-13-17-3483,-8-3 0,-6-15-516,-1 14-258</inkml:trace>
  <inkml:trace contextRef="#ctx0" brushRef="#br0" timeOffset="39941.2845">6439 6913 3225,'11'-1'5160,"-11"-11"-258,0 12-258,6-17-3225,-9-7-387,-5 13-258,-9-13-258,2 11 0,-6-2-129,1 12-129,-5 3 129,3 3-129,1 12 0,4 8-258,2 8 129,5 2-129,5 1 129,5 1-129,0-6 0,9-1 0,1-10 0,1-9-129,2-8 129,-1-2 0,1-14-129,0-5 0,-2-3 129,1-4 0,-1 7 0,-2 2 0,-9 18 0,19-8 0,-7 13 129,-1 14-129,-1 6 0,2 8 0,2 1 0,-1 2-129,2-3-387,-8-15-2193,3-6-2193,1-6-129,-11-6-516</inkml:trace>
  <inkml:trace contextRef="#ctx0" brushRef="#br0" timeOffset="40572.3206">6941 6912 5934,'10'-30'5547,"-10"13"-129,0 17-387,-10-29-3741,10 29-387,-26-12-258,10 12-387,-10 8 0,2 7-258,1 5 129,1 5-129,3 5 129,6-1-258,8 2 258,4-2-258,2-4 129,9-6-129,5-4 0,1-10-129,3-5 129,-1 0-258,1-11 258,-3-2 0,0-1 0,-4 3 0,0 4 129,0 4 0,-12 3 129,16 11-129,-8 6 129,-3 4 0,2 2-129,-2 0-129,4 5-645,-9-10-3741,0-18-516,10 18-387,-10-18-387</inkml:trace>
  <inkml:trace contextRef="#ctx0" brushRef="#br0" timeOffset="40856.3369">7150 6427 7353,'54'105'5547,"-31"-31"-387,-2 17-387,-9 1-3612,1 15-129,-13-10-774,0-5-258,-5-5-903,-14-16-3870,3-16-387,0-19-258,3-14-516</inkml:trace>
  <inkml:trace contextRef="#ctx0" brushRef="#br0" timeOffset="41361.3656">7719 6435 7998,'0'0'5418,"0"18"-129,-9 9-387,-5 5-4128,5 17 129,-9 7-387,8 11 0,0 5 0,6 1-129,4 3 0,4-1 0,7-8-129,6-6-129,3-9 0,2-11-258,0-7-258,-4-21-645,10-2-3999,-14-11-387,4-3-387,-8-8-258</inkml:trace>
  <inkml:trace contextRef="#ctx0" brushRef="#br0" timeOffset="41865.3946">8206 6829 6966,'12'0'5418,"-29"13"-258,-5-8-516,-5 11-3999,-5-10-258,0 5-129,-3-3-129,6 4-129,7 0 129,6 9-258,11-2 258,5 0-258,7-3 129,9-3 0,6-4 0,1-3 0,2-6-129,1-4 129,-3-6 0,-4 1 129,-2-6-129,-3 7 129,-14 8 129,19-8 0,-19 8 129,12 11-129,-9 6-129,8 5 129,-4 3 0,2 3-129,1-2-258,-1-12-258,8 12-2064,-6-22-2451,-11-4-387,20-15-258,-14-7-387</inkml:trace>
  <inkml:trace contextRef="#ctx0" brushRef="#br0" timeOffset="42448.4278">8452 6582 3354,'13'19'5289,"-6"-3"0,-1 1-516,2 4-2580,-4-7-1161,2 14-129,-5-11-387,6 7 0,-6 1-129,3 5 258,-4 1-258,5 4 0,-4-5 0,6 5-129,-6-2-129,4-2-129,-1-7 129,-1-10-258,-3-14 129,2 13-129,-2-13 129,1-8-129,1-8 129,-1-6 0,4-4 0,1 2 129,6-3-129,3 4 129,2 4 0,5 9 0,-2 9-129,3 1 129,0 14 0,-4 6 0,-7 6-129,-5 6 0,-7-5 0,-1-1-129,-9-7 129,-12-5 0,-2-7-258,-8-7-258,9 0-1032,-8-18-3483,8-1-258,4-5-387,9-3-258</inkml:trace>
  <inkml:trace contextRef="#ctx0" brushRef="#br0" timeOffset="42772.4465">8818 6243 7482,'49'64'5418,"-20"-8"-516,1 10 0,5 21-3741,-12 3-258,1 12-258,-8-6-387,-3-3 129,-12-12-258,-1-6 0,-14-11-387,-10-25-1419,-3-3-3225,-5-13-387,-1-3-516,1-6-258</inkml:trace>
  <inkml:trace contextRef="#ctx0" brushRef="#br0" timeOffset="48952.7995">5356 6561 2967,'14'-6'4386,"-14"6"-258,9-20-1806,3 20-258,-12-23-387,13 17-129,-11-12-387,11 17 0,-13 1 129,25 6-258,-13 17-129,11 20-258,-6 11-129,5 12-129,0 7-129,1 9-129,-6 0 0,-1-2 0,-3-6 0,0-3 0,-5-11-258,-3-6 0,-4-6-129,-1-9-516,0 11-1161,-6-11-3096,-1 6-387,-6-1-258,3 6-129</inkml:trace>
  <inkml:trace contextRef="#ctx0" brushRef="#br0" timeOffset="67007.8326">4624 8219 7224,'-9'-55'5547,"1"36"-258,-5 10-129,13 9-3741,-19 1-516,3 21-258,-7 8-129,6 20-129,-3 10 0,5 12 0,3 4-129,4 10 0,5-3-129,3 1 0,10-5 0,5-4-129,3-7 0,2-14-129,6-1-387,-6-23-516,16 6-3096,-16-15-1290,2-9-129,-2-12-645</inkml:trace>
  <inkml:trace contextRef="#ctx0" brushRef="#br0" timeOffset="67531.8624">5048 8671 6063,'7'-35'5676,"-7"18"-387,0 17-258,-21-28-3483,21 28-387,-30-5-516,10 10-258,-7 8 0,3 7-258,-3 7 0,8 5-129,5 6 0,5 2-129,5 2 258,4-12-129,7-3 129,4-7-129,7-6 0,1-11 0,3-3 0,0-12 0,-1-6 0,0 3 0,1-3 0,-3 4 0,-4 2 129,0 8 0,-4 4 0,-1 9-129,-1 11 129,-3 1-129,3 9 0,-2-1-129,0 5-129,-2-9-258,7 4-516,-12-29-2064,9 12-2064,2-12-387,2-2-258,0-12 259</inkml:trace>
  <inkml:trace contextRef="#ctx0" brushRef="#br0" timeOffset="67947.8864">5393 8708 7224,'14'0'5160,"3"0"0,-17 0-258,0 0-3999,-9 4-387,-8 5-387,1 7 0,-6 1 0,4 4-129,0 0 0,3 6 0,8-2-129,6-2 129,1-2 0,9-10 0,6-5 0,2-6-129,1-1 0,1-13 129,-5-2-129,0-10 0,-2 3 129,-6 1-129,-3 4 129,-3 18 258,1-17-129,-1 17 0,0 0 129,0 21-129,0-2 129,0 8-258,1 1 0,3-7-516,10 11-774,-10-14-3483,10-11-258,1-3-387,-2-6-387</inkml:trace>
  <inkml:trace contextRef="#ctx0" brushRef="#br0" timeOffset="68207.9013">5464 8211 7353,'44'70'5547,"-18"-18"-258,-6 17-258,7 13-3870,-17 0-129,-1 9-645,-9-7 0,0-4-387,-9-2-258,-12-22-903,5-7-3870,-4-16-129,-2-14-258,3-14-516</inkml:trace>
  <inkml:trace contextRef="#ctx0" brushRef="#br0" timeOffset="69815.9929">6050 8041 6450,'0'0'5676,"0"0"-258,0 0-129,0 14-3354,-4 19-1161,-9 1-129,3 18-258,-4-1-129,5 13 0,0 0 0,4 1-129,5 3 129,8-1-129,3-4 0,7-7 0,4-2 129,4-6-258,-1-10 258,-1-6-516,-2-9-129,-8-19-903,4-1-4128,-18-3 129,0 0-645,9-9-258</inkml:trace>
  <inkml:trace contextRef="#ctx0" brushRef="#br0" timeOffset="70959.0586">6494 8356 6321,'14'0'5676,"2"0"-258,-16 0-387,20-5-3612,-20-8-387,0 13-516,0-18-258,0 18-129,-13-11 0,0 9-258,-2 2 129,-1 7-129,2 11 0,0 8 129,4 3 0,2 0 0,7 4-129,1 1 258,1-5-129,6-4 0,4-7 0,3-11 0,0-7 0,2-1 0,0-14 0,1-4 0,-2-4 0,-1 1 129,-1 0 0,-2 5 0,-11 17 129,22-6-258,-14 14 129,3 14 129,2 7-258,1 6 0,0 1 129,0 1-258,1-4-129,-3-18-1161,1-3-3612,-2-11-258,-11-1-258,14-19-516</inkml:trace>
  <inkml:trace contextRef="#ctx0" brushRef="#br0" timeOffset="72080.1228">6802 8139 7482,'30'-9'5547,"-17"11"-129,4 10-516,-6 4-4128,6 18 129,-8-7-516,1 16-129,-3 1 0,2 0 0,-2-2-129,-1 0 129,2-7-129,-2-8 129,1-12-129,-7-15 0,10 0 0,-4-13-129,2-5 0,0-1 0,2 0 129,4 0-129,0 12 0,1 7 0,2 15 129,1 15 0,-3 4-129,-1 10 129,-7-3-129,-6 5 0,-1-10 129,-8-8-258,-11-12 0,0-13 0,-5-3-258,-6-25-258,10 7-903,-13-17-3612,12 1-258,7 3-129,8 4-387</inkml:trace>
  <inkml:trace contextRef="#ctx0" brushRef="#br0" timeOffset="72400.1411">7144 7784 6321,'32'17'5805,"-8"20"-387,-1 16 0,8 29-3999,-12 0 0,8 20-774,-8 0-258,-6-1-258,-5-3-129,-8-8-129,0-14-387,-13-24-1032,0-11-3612,-2-13-129,-2-13-516,2-15 0</inkml:trace>
  <inkml:trace contextRef="#ctx0" brushRef="#br0" timeOffset="72928.1713">7898 7752 8256,'-5'38'5676,"-1"4"-258,-6 6-129,12 20-4257,-14 2-387,5 14 0,-1-3-258,7 1 0,3-7-258,0-1 129,8-12-387,4-12 0,8-12-387,-5-26-2580,12-2-2064,-4-10-516,5-11-258,-1-16-516</inkml:trace>
  <inkml:trace contextRef="#ctx0" brushRef="#br0" timeOffset="74704.2727">8289 8249 9159,'23'-29'5547,"-14"15"-129,-5 3-258,-1-3-4773,-3-3 129,0 17-258,-18-5 0,2 5-258,2 12-129,-1 11 129,2 4 0,5 7 0,6 10-129,2-5 129,1-3 0,8-7 0,5-10 0,4-10 0,1-8-129,-1-1 129,-3-14 0,0-1-129,-2 0 129,-1 1 129,-4 3 0,-8 11 0,0 0 0,11 0-129,-10 13 0,2 3 0,1 0-258,-3-2-258,8 6-1419,-9-20-3096,0 0-387,18-8-129,-8-18-516</inkml:trace>
  <inkml:trace contextRef="#ctx0" brushRef="#br0" timeOffset="75092.295">8497 7885 9288,'12'-12'5547,"5"42"-258,-7-8-774,4 24-3999,-7-1 0,3 10-129,-4-1-258,1 4 0,0-9-129,-2-5 0,-1-10 0,1-6 0,0-8-129,-5-20 129,9 11 0,-9-11 0,9-9-129,-4-3 129,2-3 0,-3 0 0,4-2 129,-8 17 0,17-17 0,-4 17-129,-1 1 129,2 17-129,-2 4 129,0 6-129,-4 4 129,-2-1-258,-6-3 129,-3-5 0,-11-8-129,-5-13-258,-2-2-387,-11-28-2967,8 1-1161,1-8-645,5-1-387</inkml:trace>
  <inkml:trace contextRef="#ctx0" brushRef="#br0" timeOffset="75339.3092">8761 7808 5160,'52'-9'5805,"-22"17"-516,2 18-129,7 21-3483,-9 6-645,3 31 0,-9-1-516,-1 11 129,-11-4-516,-10 0 0,-2-4-387,-18-14-516,-1-14-4257,-12-20-129,-4-11-645,-4-8-387</inkml:trace>
  <inkml:trace contextRef="#ctx0" brushRef="#br0" timeOffset="78112.4674">3994 7275 5934,'15'18'5289,"-15"-18"-258,9 12-258,-9-12-3612,-1 13-258,-18-8-258,-1 0-129,-9 0 0,1 10 0,-8 0-258,3-5 0,-4 0-129,1 4 0,4 0-129,3 2 129,4-7-129,5 1 129,6 0-129,3 6 0,5 3 0,6-1 129,0 6-129,3 4 129,4 8-129,-3-1 0,0 7 129,0 0-129,-4 2 129,0 0-129,-3-3 0,-3 1 129,-1-1-129,0 0 0,3-1 0,-1 3 0,3-2 0,2 9 0,2 2 0,3 3 0,4 5-129,1-3 129,3-6 0,-4-2 129,1-7-258,-2-11 258,0-7 0,0-7-129,-8-17 129,16 15 0,-16-15 129,23 0-129,-8 0 0,6 0 0,-1-5 129,5 2-129,0 1-129,-1-3 0,-1 5-129,-5-1-258,0 8-1032,-18-7-3870,13 3 0,-13-3-516,-9 0-129</inkml:trace>
  <inkml:trace contextRef="#ctx0" brushRef="#br0" timeOffset="89917.143">9861 4695 11223,'23'77'5547,"-11"-11"-387,-4 2-387,12 5-4257,-15 1-387,-4-2-129,2-5-516,-3-20-1548,0-3-2967,0-23-258,6-9-129,-6-12-387</inkml:trace>
  <inkml:trace contextRef="#ctx0" brushRef="#br0" timeOffset="90077.1521">10050 5037 12255,'-28'-13'5676,"1"17"-516,2 9-129,-10-2-4773,-3-3-258,2 3-645,-14-11-3612,21 4-645,-1-4-645,15 0-129</inkml:trace>
  <inkml:trace contextRef="#ctx0" brushRef="#br0" timeOffset="90644.1846">10078 5072 7998,'25'95'5160,"-15"-52"-387,0-6-129,-1 3-3741,-5-24-258,6-8-129,-2-16-129,2-17 0,-1-8-258,5-2 258,-1-3-258,3 1 0,1 3 0,0 8 0,-1 8 0,2 12 0,-2 3-129,0 3-129,-3 5 129,-3 6 0,-10-11 0,18 26 0,-18-26 0,9 18 0,-9-18 0,1 12 0,-1-12 0,0 16-129,0-16 129,-11 20-129,6-6 129,-2 1-129,2 3 129,4 0 0,-1-4 0,2-14 0,3 12 0,-3-12 0,18-2 0,-7-8-129,-2-7 129,3 3 129,-3-5-129,-2 4 129,-7 15-258,12-14 258,-12 14-129,7 7 0,-1 10 0,-4-2-129,3 6 129,1-1-516,5 2-903,-8-9-3096,7-11-645,0-3 0,4-15-258</inkml:trace>
  <inkml:trace contextRef="#ctx0" brushRef="#br0" timeOffset="90967.203">10552 5012 10062,'18'59'5418,"-6"-21"-516,-4-2-129,7 4-4257,-5-5 0,-2-10-387,-2-3-129,-6-22-129,0 0 0,14-7 129,-7-14-129,-2-6 258,1-4-258,2 4 258,1-4-129,0 9 129,-3 7 0,-6 15 129,18-1 0,-12 11-258,1 11 129,-2 3-129,1 3 0,-1 0 0,-1-3-258,-4-10-903,12 10-2451,-12-24-1419,0 0-387,15-6-387</inkml:trace>
  <inkml:trace contextRef="#ctx0" brushRef="#br0" timeOffset="91247.2191">10923 4936 9546,'28'5'5547,"-28"-5"-645,13 18 0,-13-18-4128,-4 20-387,-8-12-129,12-8-129,-20 12 0,20-12 0,-18 12 0,18-12-129,0 0 129,13 14 0,0-7-129,-1 3 129,1 3-129,-1 3 0,-6 3-129,-6-5-129,-10 6-387,-19-15-3870,-2 2-258,-15-3-645,-5 4-387</inkml:trace>
  <inkml:trace contextRef="#ctx0" brushRef="#br0" timeOffset="91831.2524">9699 6423 10062,'13'6'5805,"-2"-6"-387,-11 0-129,0 0-4386,-17-9-516,-1 7-129,-3 2-129,-1 5 0,3 8 0,0 7-129,7 6 0,6 3 129,6-3-129,6 2 0,7-7-258,3-4-258,12 5-903,-7-13-3870,9-7 0,-4-3-516,1-8-387</inkml:trace>
  <inkml:trace contextRef="#ctx0" brushRef="#br0" timeOffset="91997.2619">9862 6417 11868,'29'69'5676,"-12"-28"-387,-5-9-258,-2-6-5289,4 9-1806,-14-35-3225,12 19-258,-12-19-258,11-13-516</inkml:trace>
  <inkml:trace contextRef="#ctx0" brushRef="#br0" timeOffset="92292.2788">10187 6352 9804,'4'53'5547,"-7"-29"-387,-8-5-129,-2-4-4902,-1-6 129,0-4-258,2 4 129,12-9-129,-10 13 0,10 0 129,8 2 0,3 3 0,2 5 129,1 4 0,-7-3-129,-2 1 0,-5 3 0,-4-10-129,-5-1-387,-12-15-516,10-2-4128,-11-2-129,4-9-387,-1-13-516</inkml:trace>
  <inkml:trace contextRef="#ctx0" brushRef="#br0" timeOffset="92387.2843">9980 6398 6966,'-20'-22'387,"20"22"-387,-18-23 0,-7 2-5031</inkml:trace>
  <inkml:trace contextRef="#ctx0" brushRef="#br0" timeOffset="93437.3443">12729 3915 6321,'11'-57'5547,"-4"39"-387,-7 18-516,0 0-2838,0 0-516,6 36-258,-6 4-258,0 23-258,-1 11-129,1 17 129,0 8-129,0 13-129,5 8 129,2 4-129,1 0 0,4-3 0,-3-5-129,5-10 0,-4-5-129,1-14 0,-1-19 129,-4-13-258,-2-14-129,-3-11-129,2-5-129,-3-25-645,12 3-3870,-10-13-387,8-3-516,-1-16-258</inkml:trace>
  <inkml:trace contextRef="#ctx0" brushRef="#br0" timeOffset="93872.3692">13594 4491 5934,'27'-36'5547,"-27"21"-129,0 15-387,-23-12-2838,-3 12-903,-26 0-258,-7 9-387,-19 2-129,-14 8 0,-18 2-129,-3 7 0,-5-3 0,2 9 0,3-3 0,10 7 0,8-7-129,12-5 0,17-7 0,8-6 0,11-1 0,10-5 0,7-6-258,11-2 129,1-3-129,18 4 129,-16-16-129,16 16-129,-1-16 0,1 16-129,0-16-387,0 3-645,12 13-4128,-12 0 0,22-6-516,-8-5-387</inkml:trace>
  <inkml:trace contextRef="#ctx0" brushRef="#br0" timeOffset="94403.3996">13144 3955 3096,'4'16'5289,"-4"12"-258,-9 12 0,-11 0-2322,2 28-1032,-27-11-258,-1 19-387,-15-4-258,-3 16-387,-8 3 0,2 2 0,-4-2 0,7 2-129,9-4-129,9-4 129,4-3-129,8-15 0,8-13 0,5-9-129,6-10 0,2-11 0,5-13 0,11-11 0,-13 0-258,13 0-129,0-9-645,-10-4-3870,10 13-387,0-20-387,0 20-516</inkml:trace>
  <inkml:trace contextRef="#ctx0" brushRef="#br0" timeOffset="95252.4481">11870 4481 9933,'12'-10'5547,"-12"10"-516,5-14-129,-8-1-3999,3 15-645,-23 0 0,8 10-258,-2 9-129,0 3 258,2 6-258,5 6 129,4-1-129,3-2 129,3-6-129,6-6 0,6-10 0,1-9-129,3-8 129,2-15-129,-2-6 258,-1-4-258,0 0 258,-3 4 129,-1 8 0,-11 21 0,14-6 129,-5 15 0,-5 17-129,2 14 129,1 0-258,-1-1-387,13 9-3483,-8-19-903,7-6-387,-3-16-387</inkml:trace>
  <inkml:trace contextRef="#ctx0" brushRef="#br0" timeOffset="96011.4914">13911 4404 9159,'29'-27'5160,"-22"2"-129,-6 5-1290,-5-10-2838,-6 6-129,-9 5-387,-4 11-129,-6 5-129,2 7 0,1 15 0,4 12 0,7 0 0,6 4 0,5-3 0,4-4 0,12-5-129,3-7 0,3-10 0,2-6-129,3-6 0,-2-9 129,-2-4-129,-1-1 129,-4 3 0,-5 1 0,-9 16 0,11 0 129,-9 11 0,-2 10-129,0 8-129,0 2 129,0 2-516,-8-8-3741,8-2-516,0-23-516,0 0-516</inkml:trace>
  <inkml:trace contextRef="#ctx0" brushRef="#br0" timeOffset="96995.5477">13377 3588 5676,'15'-44'5289,"-11"21"258,-4-11-2064,5 22-645,-13-15-903,8 27-516,-26-8-903,4 8-258,-1 8-129,-3 9-387,2 10 258,0 4-387,7 2 258,4-3-387,11 4 258,2-2 129,1-4 0,12-7-129,2-4 129,2-14 0,2-3-258,-1-11 258,-3-4 0,3-4 0,-5-1 129,-3 5 0,-10 15 0,18-9 129,-13 16 0,4 18 0,-3 3 129,2 8-129,0 9-516,-2-14-1419,3 9-2838,-1-11-258,-2-7-387,-6-22-258</inkml:trace>
  <inkml:trace contextRef="#ctx0" brushRef="#br0" timeOffset="98015.6062">12965 5813 5805,'0'0'5160,"-5"-10"-387,-9 6-516,4 4-3741,-14-3-258,-2 3-258,2 9-258,0 2 129,4 7-129,8 4 0,6 2 129,6-2 129,8-4 129,8-6-129,4-8 129,2-4-129,-2-1 0,4-14 129,-4-9-129,-4 2 129,-2-3 0,-5 4 0,-4 6 129,-5 15 129,4-13 0,-4 13 129,0 23-258,0 5 129,0 1 0,5 6-258,0 1 129,3-1-387,2-5-129,-2-15-1806,0-1-2322,3-8-903,-11-6-129,11-14 0</inkml:trace>
  <inkml:trace contextRef="#ctx0" brushRef="#br0" timeOffset="99247.6767">12725 5635 10707,'4'28'5418,"3"3"-258,-4-11-903,6 30-3354,-6-2-387,3 13-129,-1-1 0,4 3-258,0-3 129,1-2-258,2-13 258,-1-12-258,0-9 129,-11-24-129,16 13 0,-16-13 0,12-24 129,-11-2-129,-1-5-129,1-3 258,4-4 0,-5 1 0,3 0 0,3 12 0,2 0 0,2 6 0,7 9 0,-2 10 0,3 6-129,1 14 129,-1 9-129,-4 3-129,-5 13 258,-1-1-129,-8-3 0,0-4-129,-9-2 258,-4-8-258,-8-13 129,0-7 0,-6-7 0,0-12-129,3 2-258,-7-13-258,12 12-3999,-8-13-645,9 8-516,-1-3-516</inkml:trace>
  <inkml:trace contextRef="#ctx0" brushRef="#br0" timeOffset="100007.7201">12393 3194 8514,'0'-14'5289,"0"14"-258,0 0-516,23 21-3612,-21-1 0,6 15-129,-2-3-387,2 5 258,-4 1-387,2-4 129,0-4-129,1-2 258,-3-11-258,-4-17-387,0 0 258,11 4 0,-8-12 0,4-5 129,0-7-129,1 1 129,2 1-258,5 8 387,-2 10-387,4 7 0,-2 11 0,0 8-258,-2 7 258,-4 3-387,-5 1 387,-4-3-258,-8-5 129,-8-9-129,-6-5 129,-6-11-387,1 4-645,-8-9-3741,10-1-258,-2-5-387,9 7-387</inkml:trace>
  <inkml:trace contextRef="#ctx0" brushRef="#br0" timeOffset="100766.7634">11920 5535 7998,'10'-51'5289,"-10"20"0,0-2-387,-11-2-3741,4 14-387,-12-4-258,1 10-258,-4 8-129,2 9-129,1 7 129,2 12-129,6 6 0,3 3-129,6 1 129,2 0 0,2-4 129,10-5-129,2-4-129,1-11 0,3-7 129,-2-10-129,3-9 0,0-5 0,-3 2-129,-2-1 387,0 6-129,-1 6 129,-3 11 0,2 17 0,-3 12 129,0 15-129,-3 1 0,3 3-129,0 3-258,-8-14-903,7-1-3741,-3-18-129,-5-18-645,10 0-387</inkml:trace>
  <inkml:trace contextRef="#ctx0" brushRef="#br0" timeOffset="101615.8121">12657 5596 5805,'4'-19'5547,"-4"19"-258,0 0-645,14-1-2967,-14 1-645,0 9-129,0 9-516,0 5 129,0 10-258,0 4 129,1 7-129,7 8 129,-1 0-258,4 0 0,1-1-129,0-2 0,1-5-129,-3-4-387,2 3-774,-6-20-3999,1 6 0,-5-12-387,-2-17-516</inkml:trace>
  <inkml:trace contextRef="#ctx0" brushRef="#br0" timeOffset="103123.8984">10060 7006 1419,'12'22'4515,"1"-6"516,-13-16-516,0 0-2967,15 4-387,-15-4-129,12 0-387,-12 0-129,14-4 0,-14 4-129,23-5 258,-12 3-258,7 2 129,-1 0 0,4 4-129,-3 2 0,4 2 129,-3-2-258,2 4-129,-2-1 0,1 1 0,-3 1 0,2 3-129,-1-5 0,0 2 0,1-3 0,-5 0-129,5-3 129,-5-5-258,5 3 0,-4-3-258,5 1-387,-20-1-1161,24-4-2709,-14 3-516,-10 1-258,15 0 0</inkml:trace>
  <inkml:trace contextRef="#ctx0" brushRef="#br0" timeOffset="104139.9564">12149 7949 7224,'6'-12'5676,"-6"12"-516,6 23-129,16 15-3870,-18 5-129,5 23-258,-4 6-387,4 12 129,0 11-258,0 4 0,1 0 0,4 2 0,-2-3-258,2-6 129,-4-6-129,-1-10-258,1-10 258,-6-9-129,1-8-258,-5-14 0,3-7-387,-3-28-258,1 25-1419,-1-25-2838,0 0-258,3-21-516,3 1 259</inkml:trace>
  <inkml:trace contextRef="#ctx0" brushRef="#br0" timeOffset="104575.9814">12907 8531 3225,'19'0'5805,"-19"0"-258,0 0-258,-26-7-2193,-1 14-1935,-24-7-129,-6 0-129,-16 0-258,-4 7 0,-10-3-258,-2 9 0,-2-1 0,6-3-129,4 8 0,8 3-129,9-3 0,9-1 0,9 1 0,10 0 0,10-5 0,4 2 0,6-8-129,5-2 0,11-4 0,-10 4-129,10-4-258,1-8-258,11 8-645,-11-16-3612,14 12-774,1-3-129,4 1-645</inkml:trace>
  <inkml:trace contextRef="#ctx0" brushRef="#br0" timeOffset="105020.0067">12517 8204 4902,'0'0'5934,"0"0"-516,0 13-129,-4 17-3225,-27-5-516,5 21-516,-17 3-258,1 15-129,-15-2 0,6 16-258,-4 3-129,3 3 0,5-5 0,6 5 0,8-15-129,6-5 129,12-12-258,3-16 129,7-10-129,3-7 0,2-19-129,0 0 0,0 0-387,0-26-516,5 3-4386,-8-5-258,-2-7-387,-5-9-516</inkml:trace>
  <inkml:trace contextRef="#ctx0" brushRef="#br0" timeOffset="105655.0431">12062 7579 6450,'14'-44'5676,"-10"21"-258,-4 2-387,0 21-3870,-20-24-129,5 23-516,-8 1-258,3 5-129,-2 15-129,2 4 129,4 3-129,4 6 129,5-6-129,6-1 0,1-3 0,1-9 0,-1-14-129,22 12 129,-9-15-129,1-10 129,0-7-129,1-4 0,-2 0 258,-1 7-129,-1 5 129,-11 12-129,15-3 129,-6 15 0,-4 16 0,3 11 0,0 1-129,2 4 0,-1 0-129,-2-8-258,7 7-1161,-7-19-3354,2-10-387,-9-14-387,0 0-387</inkml:trace>
  <inkml:trace contextRef="#ctx0" brushRef="#br0" timeOffset="106571.0955">11304 8399 4128,'-4'-12'5805,"4"12"-258,-4 7-516,4-7-2193,2 40-1806,-2-11-258,1 8-516,-1 0 129,5 1-258,-1 0 129,1 0-129,-1-8 129,2-6-129,-3-6 0,0-5 129,-3-13-258,3 11 129,-3-11-129,0 0-129,0-8 258,0 8-129,0-22 129,0 22 0,5-21-129,-1 9 129,0 0-129,-4 12 258,19-24-258,-11 6 129,3 3 0,2 5 0,1 2-129,3 3 129,0 5-129,-1 1-129,-1 13 258,2 12-258,-3 0 258,-5-1-258,-3 5 129,-2 0 0,-4-2 0,-8-10 0,-8-4 0,-2-5 0,-8-9 0,-2-6 0,-2-9-129,-4-8-258,8 9-645,-12-6-4128,19 2-258,1 1-387,18 17-516</inkml:trace>
  <inkml:trace contextRef="#ctx0" brushRef="#br0" timeOffset="107683.1591">11507 9269 7611,'5'-13'5676,"-5"13"-129,0 0-516,16 36-3612,-12-19-774,3 15-258,-7-2-258,3 3 0,-2 2 129,0 1-129,-1-8 0,1-4 0,-1-3 0,0-21 0,3 13-129,-3-13 0,4-10-129,-3-8 258,4 0-129,-2-2 129,6-3-129,0 0 0,1 2 129,4 6 0,0 10 129,3 5-129,-2 9-129,5 7 0,-5 9 129,0 6-129,-9 1 258,-2 3-387,-4-3 258,-5-5-258,-12-3 129,-6-10 129,-1-6-129,-8-8 0,3 0-258,-3-9-129,6 3-516,-7-10-3612,18 3-1032,2 0-258,13 13-645</inkml:trace>
  <inkml:trace contextRef="#ctx0" brushRef="#br0" timeOffset="108412.2008">12348 9483 6063,'32'0'5934,"-22"-7"-645,-10 7-258,8-25-3999,-8 25-387,-17-3 0,0 3-645,-8 10 129,-2 9 0,-1 10 0,1 6-129,3 4 129,7-4-258,5-2 258,7-2 0,5-6 0,2-8 0,-2-17-129,23 0-129,-10-4 129,3-14-129,1-4 0,0-5 0,-1 4 0,1 2 0,-1 10 129,-1 8 0,0 3 129,-1 15 0,-1 6 0,1 8 0,-4-2 129,1 1-258,0-4 0,-11-24-645,23 21-3870,-23-21-645,11-14-516,-6-13-258</inkml:trace>
  <inkml:trace contextRef="#ctx0" brushRef="#br0" timeOffset="109155.2431">13225 8451 4644,'7'-33'5418,"-5"20"-387,-2-4-258,-8 0-3741,8 17 0,-14-11-258,14 11-387,-23 11 0,11 7-129,-3 5 0,5 13 0,1-1 129,2 6-387,5-4 129,2-5-129,0-4 0,8-5-129,2-12 129,2-11 0,3 0-258,0-18 516,2-3-516,-2-4 516,3 4-258,-4-2 129,0 4 0,-2 6 0,-12 13 0,17 1 0,-8 18 0,-1 6-129,0 3 129,-3 5-258,1 5-258,-6-18-2709,4-2-1935,-4-18-516,0 0-258</inkml:trace>
  <inkml:trace contextRef="#ctx0" brushRef="#br0" timeOffset="110255.3063">12806 7712 7224,'22'-27'5676,"-16"11"-516,-6 4-129,-8-6-4257,-1 10-258,-15 2-129,2 6-258,-5 0 0,0 15-129,4 8 129,7 8-129,3 2 0,9 1 0,4-2 0,0 0 0,8-5 0,5-12-129,1-8 0,0-7 0,1-7 0,-1-11 129,3-4-258,-3 0 258,0 1 0,1 9 0,-2 7 258,3 8-129,0 12 0,0 14 0,1 6 129,1 1-258,0 7-387,-15-14-4386,9-9-258,-12-20-645,17 0-387</inkml:trace>
  <inkml:trace contextRef="#ctx0" brushRef="#br0" timeOffset="120455.8897">8844 11535 1677,'91'0'5031,"-67"-6"-387,-6-1 0,-18 7-2451,-18-29-2193,-18 9 258,-20-6 129,-9 10 258,-21-2 0,-5 14 129,-19 3 0,-1 9 258,-13 8-258,-4 19 129,-16-8-129,-4 10-129,-16-12-258,-6 3 0,-16-15-129,-10-1 129,-12-10-129,-11-2 0,-10-9-129,-3 0 258,-10 5-129,1 2 0,3 2 0,5 8 0,-3 1 0,2 6-129,12 1 129,4-3-129,4-2 129,7 1-129,4-12 129,7-9-129,8 2 0,9-11 129,6-2 129,10 3-258,15-2 0,15 2 0,9 6-129,10 7 129,17-5-129,14 5 0,9 3-129,9 1 129,11 0 0,5-4 0,10-7-129,3-5-258,12 3-387,-2-16-2322,15 9-2451,7-9-387,9 12-258,18 0-516</inkml:trace>
  <inkml:trace contextRef="#ctx0" brushRef="#br0" timeOffset="121946.975">3113 12646 12126,'23'119'5418,"-12"-48"-258,-2-11-1161,3 26-3741,-5-11 129,3 3-258,-8-6 258,5-9-258,-5-14-129,2-12 129,-3-16-258,-1-21 129,4-12 0,-1-22-258,-2-18 258,2-12-129,-1-9 129,1 3 129,2 0-129,0 8 129,-1 11-129,1 17 258,1 18-129,-6 16-129,18 16 258,-5 14-258,-3 13 129,3 3-129,0-4 0,1-6 0,-3-15 0,2-12 129,-1-19-258,-2-24 129,0-15 0,-1-10 0,-1-3 0,3 0 129,-2 6-129,0 10 129,5 21 0,0 21 129,0 14 0,4 26-258,3 22 258,-2 13-258,1 20 0,6 1-129,-2 1 0,-5-11-387,9-5-1032,-11-30-3612,1-16-387,-2-25-258,1-20-387</inkml:trace>
  <inkml:trace contextRef="#ctx0" brushRef="#br0" timeOffset="123288.0517">4294 12348 8127,'4'-16'5418,"-4"1"-129,0 15-258,-21-20-4257,21 20-129,-28-14-129,15 14-129,-6 2 0,4 14 0,-3 3 0,3 11 0,1 8 0,1 12 0,4 0 0,0 10-129,4 4-129,1 4 129,4 0-129,0 1 0,7-2 129,0-4-258,5-3 129,3-7-129,-2-5 129,5-10-258,-3-7 0,3-6-129,5-3-516,-13-22-3225,12 4-1548,-7-4 0,4-1-774</inkml:trace>
  <inkml:trace contextRef="#ctx0" brushRef="#br0" timeOffset="124803.1383">4601 12551 9417,'0'0'5805,"0"0"-645,0 22-645,0-22-3483,0 33-387,0-10-258,0 15-129,0 3 0,0 12-129,-1 0 129,1 3-258,-2-1 258,2 3-129,0-14 0,0-3 0,0-8 0,0-14-129,0-7 129,0-12-129,0 0 0,0-24-129,0 2 129,0-15 0,0-8 0,0-6 0,0-6 0,0 4 258,2-1-258,-1 5 258,5-1-258,-2 7 0,1 8 129,2 11-129,-1 5 129,-6 19-258,19 0 129,-11 19-129,3 13 129,-1 9 0,3 11-129,5 5 129,-1 2 0,2 0-129,1-9 258,1-6-129,-1-13 129,-1-11-129,-1-16 129,-2-7-129,-3-20 0,-6-15 129,1-8-129,-3-3 0,-4-8 0,-1 2 0,0 8-129,-2 0 0,-2 17-129,-2 1-258,6 29-774,0 0-4128,0 0 0,0 0-516,16 16-258</inkml:trace>
  <inkml:trace contextRef="#ctx0" brushRef="#br0" timeOffset="125104.1556">5160 12319 8256,'0'0'5676,"8"7"-387,-8 26-258,0 1-3999,0 21-387,0 5-129,0 12 0,0 4-129,7 1-129,-1-10 129,4-4-258,-1-10-129,0-10 0,4-13-129,-5-15-645,7-3-903,-15-12-3612,14-13-258,-5-7-129,-1-11-387</inkml:trace>
  <inkml:trace contextRef="#ctx0" brushRef="#br0" timeOffset="125463.1761">5373 12325 6708,'14'-6'5547,"-6"23"-387,-6 6-129,-2 7-3999,11 24-258,-11 0 0,9 12-258,-5 4-258,13 8 0,-7-10 0,6 2-129,-3-15 129,-1-14-258,-2-14 0,-3-14-129,-7-13 129,0-14 0,-7-13-129,-9-7 129,-3 0-129,-5-3 258,-2 6-258,-3 6 129,3 8 0,0 11-129,7 6-129,1 0-387,13 12-1290,-5 4-3225,10-3 0,3 3-516,9-8-129</inkml:trace>
  <inkml:trace contextRef="#ctx0" brushRef="#br0" timeOffset="125879.1999">5585 12776 5289,'24'-17'5676,"-6"9"-645,-4-2 0,-14 10-3741,28-9-258,-28 9-387,21 0 0,-21 0-258,9 27 0,-9-7-258,0 6 0,0-1 129,-2 5 0,1-7-129,0-2-129,1-6 258,0-15-387,2 15 258,-2-15 0,21 6-258,-10-2 129,2 0 0,-1 8 129,-3 1 0,-3 6 0,-6 2 129,0 0-129,-9 1 0,-3 0 0,-5-4-258,-2-8 129,4-1-774,-6-16-2709,9 0-1806,4-5-258,7-9-516,1-4 0</inkml:trace>
  <inkml:trace contextRef="#ctx0" brushRef="#br0" timeOffset="126164.2161">5751 12092 7611,'69'39'5418,"-31"6"-258,-2 20 0,-4 6-4128,5 24 0,-19-2-516,0 13-129,-13-7-129,-4-1 0,-3-11 0,-9-10-258,-5-12-258,-7-24-774,13-2-3741,-9-22-387,3-8-516,16-9-387</inkml:trace>
  <inkml:trace contextRef="#ctx0" brushRef="#br0" timeOffset="126695.2464">6271 12919 4644,'13'-4'5547,"-4"-1"-258,-9 5-387,-18-2-3741,7 13-258,-10-3-258,3 10-258,0 4 0,2 0-387,3 1 0,5 1 0,8 3 0,2-8-129,12-6 0,1-7-129,4-6 129,0-10 0,-1-10 0,0-2 0,-3-5-129,-2-1 258,-7 7 129,-2 6-129,-4 15 129,0 0 129,8 9 0,-4 18 129,2 7 129,2 7 0,0-2-129,3 6 0,3-3 0,2-5-258,1-6-774,-17-31-2709,22 17-1806,-22-17-387,9-7-516</inkml:trace>
  <inkml:trace contextRef="#ctx0" brushRef="#br0" timeOffset="127627.2999">6184 13044 6321,'-5'13'6063,"5"-13"-645,0 0-129,0 0-3483,0 0-516,0 0-258,0 0-258,0-12-129,0 12-258,12-17 129,-12 17-258,21-19 0,-4 9 0,0 3-258,1 6 129,1 2-129,0 10 129,-1 6-258,0 12 129,-7 5 0,-2 6 0,-1 3 129,-7-4-129,-1 1 0,-4-4 0,-6-5 0,-3-12 0,-1-7 0,-1-10 0,1-2-129,1 0 129,13 0 0,-13-19 129,13 19-129,0-17 129,0 17 0,22-9-129,-3 9 129,5 0 0,-2 5-129,5 7 0,-4 7 129,2 9-129,-3 0 0,-5 4 0,-7 2 129,-6 1-129,-4 0 129,-13-6-129,-6-6 0,-5-10 129,-5-6-258,0-5 258,-3-2-129,4-4-258,0-8-129,5 6-516,-4-12-3999,13 7-903,1 3-258,13 8-387</inkml:trace>
  <inkml:trace contextRef="#ctx0" brushRef="#br0" timeOffset="128439.3463">6817 12343 9804,'15'-35'5805,"-11"22"-258,-4-2-129,-4 0-4644,-10 2-387,-4 12 129,-9 1-258,-1 6 129,-1 18-258,-2 11 0,6 16 0,7 12 129,5 7-129,8 1-129,9 6 0,11-3 0,8-7 0,8-11 0,7-12 0,2-14-129,2-8 0,0-18-129,-5-4-258,-4-22-258,3 0-903,-21-14-3612,2-10-258,-8-12-258,0-7-516</inkml:trace>
  <inkml:trace contextRef="#ctx0" brushRef="#br0" timeOffset="128627.3571">7037 12239 8901,'24'-29'5805,"-13"36"0,5 28-258,-14 7-3870,16 23-645,-10 8-387,0 9-258,-1 7 0,-2-1-258,0-7-129,-2-12-258,0-10-387,-3-31-2451,2-8-2451,-2-20-129,0 0-774,7-33-258</inkml:trace>
  <inkml:trace contextRef="#ctx0" brushRef="#br0" timeOffset="129327.3971">7392 12881 8127,'-4'14'5676,"4"-25"-387,0-5-258,0-12-4128,12 2-258,-6-5-129,8 8-258,-5 6 0,5 11 0,-1 12-129,1 15-129,-4 12 258,-1 13-258,-2 9 129,-5 7-129,-2 2 129,-5 0 0,-5-14-129,-3-1 129,-4-20-129,1-9 0,-1-15 129,7-5-129,1-14 258,9-8-258,1-2 258,13 4 0,3 1-129,7 6-258,7 4 129,-2-4-387,10 13-387,-14-10-4257,11 4-516,-7-7-387,2-1-387</inkml:trace>
  <inkml:trace contextRef="#ctx0" brushRef="#br0" timeOffset="129827.4257">7963 12104 10965,'3'-13'5934,"-3"39"-387,1 12-129,-1 12-4902,1 15-129,-1 4-129,0 8-258,3 7 0,1-6 129,2 0-129,3-8-129,3-13-258,-3-26-774,17-11-4128,-11-19-387,5-15-387,-1-23-258</inkml:trace>
  <inkml:trace contextRef="#ctx0" brushRef="#br0" timeOffset="130032.4374">8357 11993 5805,'13'-10'6192,"-13"10"-516,-22 26-258,-11-26-1806,-2 20-3225,-16-4 0,0 1-258,-3 2-129,2-2-387,11 9-645,-4-13-3999,25 5-516,7-6-129,13 2-774</inkml:trace>
  <inkml:trace contextRef="#ctx0" brushRef="#br0" timeOffset="130177.4457">8244 12344 9546,'40'54'5934,"-40"-32"-387,-22 1-129,-15-6-4902,-9-8-1419,-9 10-4257,-6 1 0,1 7-645,1 11-774</inkml:trace>
  <inkml:trace contextRef="#ctx0" brushRef="#br0" timeOffset="132146.5583">4832 14087 3612,'12'-24'5805,"-4"9"-387,0-1-129,-8 16-2193,7-30-1290,3 16-774,-10-10-258,0 7-258,-9-1-258,-4 5 129,-5 4-387,-2 9 129,-2 0-129,-1 2 0,0 13 0,5 8 129,4 3-258,9 6 0,5-1 129,0-5 0,10-3-129,8-1 129,4-14-129,1-8 129,6-3-129,-2-16 129,1-5 0,-1 2 0,-3-2 0,-3 5 129,-3 2 0,-4 9 0,-14 8 0,15 6 0,-10 16 0,2 5 129,-1 8-129,2 4-129,1 5-129,1-7-258,10 9-3225,-5-24-1677,4-3-258,-3-14-258</inkml:trace>
  <inkml:trace contextRef="#ctx0" brushRef="#br0" timeOffset="133012.6079">7061 13642 9933,'14'0'5676,"-9"16"-387,-1 6-129,2 5-4515,-6 5-258,3 8-129,-2 6 0,2 3-129,-2 4 129,4-2-129,0-4 129,2-7-129,-2-8-129,3-11 0,-8-21 129,13 0-129,-7-11 0,1-20-258,2-1 258,0-4 0,1 1 0,4 6-129,1 14 129,1 9 129,2 6-129,-1 13 0,-2 11 129,-4 9 0,-4 6-129,-7 1 129,-3-4-129,-11-9 129,-5-2-129,-7-14 0,0-11-258,-9-7-387,13 1-1548,0-20-3225,2 5-129,4-6-129,9 3-774</inkml:trace>
  <inkml:trace contextRef="#ctx0" brushRef="#br0" timeOffset="133582.6405">8436 13653 7224,'-9'-30'5676,"-7"19"-387,-5 10-129,-6-6-3741,4 16-516,-14 2-129,9 18-258,0 2 129,8 10-258,7-2 0,11 3 0,5-3-129,16-4 0,9-7 0,11-9 0,0-5-258,3-8-129,0-3-516,-11-4-4257,0-5-645,-12-4-258,-2 7-903</inkml:trace>
  <inkml:trace contextRef="#ctx0" brushRef="#br0" timeOffset="138687.9325">4350 15306 10062,'14'9'5805,"-14"-9"-387,-5-4 0,5 4-3999,-23 14-645,5 12-258,-2 7 0,-2 13-258,2 14 129,2 15-129,3 6 0,7 9-129,4 2 129,4-3 129,10-3-258,9-7 129,3-9-129,6-11 0,3-8-258,-2-14-258,3-1-903,-16-20-4128,4-3-387,-7-11-387,-13-2-258</inkml:trace>
  <inkml:trace contextRef="#ctx0" brushRef="#br0" timeOffset="140567.04">4876 15972 10449,'20'11'5805,"-20"-11"-516,14-5 129,-16-15-4773,2-8-258,-8-6-129,-5 1 0,-2 1-129,-3 3-129,-4 4 0,2 9 0,0 15 0,4 9 129,3 9-129,2 10 0,8 6 0,3 5 0,0 2 0,5-3 129,7-7-129,1-1 129,3-5-129,-2-8 0,1-11 0,1-5-129,-1-1 129,-1-9 0,0 0-129,-1-2 129,-4 0 129,1-2-129,-10 14 258,14-4-129,-14 4 129,15 2-129,-15-2 129,15 24-129,-9-6 0,2-1 0,-2-5 0,2 5-129,-3-4 0,-5-13 129,0 0-129,0 0 129,0 0-129,9-16 0,-9 1 0,0-5 0,0 1 0,0 4 0,0-3-129,0 18 129,0-20 0,0 20 0,0 0-129,0 0 129,0 0 0,0 0 0,0 0 0,0 0 0,0 9 0,0-9 0,0 15 0,0-2-129,0 1 129,5 2-129,-1 1-129,1-5-129,5 8-645,-10-20-3483,9 23-774,-9-23-516,24 8-387</inkml:trace>
  <inkml:trace contextRef="#ctx0" brushRef="#br0" timeOffset="141143.0729">5382 15889 8514,'37'0'5805,"-26"-4"-387,-11 4-129,10-11-3741,-10 11-903,-8-10-258,-8 10-258,-5 5 0,-1 14-129,1 1 0,2 4-129,5 8 129,7 2 0,5-7 0,2-4 0,13-6 0,2-11 0,4-6 0,3-4 0,-4-14 0,1-4-129,-2-6 129,-3 1 0,-5 2 0,-1 5 0,-8 20 129,0 0 0,0 0 0,11 21-129,-6 11 129,0 2-129,3 4 0,2 1 0,2-6-387,-6-20-1032,9-2-3741,-15-11-129,21-12-387,-12-17-387</inkml:trace>
  <inkml:trace contextRef="#ctx0" brushRef="#br0" timeOffset="141383.0863">5548 15389 9933,'43'30'5676,"-21"3"-387,5 19 129,-8 4-4386,5 20-258,-8 8-258,0 4 0,-8 1-129,-7-1-258,-1-9-258,-9-14-258,-2-2-3741,-12-26-1290,4-15-129,-6-13-516</inkml:trace>
  <inkml:trace contextRef="#ctx0" brushRef="#br0" timeOffset="141919.1173">6225 15297 10449,'4'-33'5676,"-4"33"-258,-12 6 0,5 35-4257,-8-4-516,-1 11-129,0 12-129,3 12 129,0 7-129,9 5-129,3-3 129,1-7-258,9-10 129,6-1 0,3-15-258,4-13-129,1-8-258,-3-17-387,3 6-2193,-9-17-2580,-1-3-258,-5-12-258,-1-3-516</inkml:trace>
  <inkml:trace contextRef="#ctx0" brushRef="#br0" timeOffset="142588.1556">6583 15660 6321,'24'-8'5160,"-6"-6"258,-11 3-903,-7-12-2967,0 23-516,-7-31 0,-2 17-258,-10-1-258,4 7-129,-11 0 0,3 8-129,-1 12 0,6 10 129,0 3-258,8 5 129,2 4-129,8 1 0,0-4 0,7-1-129,4-9 0,4-13 0,2-4-129,2-8 0,-2-11 129,2-7-129,-1-5 129,-4-2-129,-2 4 129,0 4 0,-12 21 129,16-10-129,-16 10 129,16 28 258,-8 5-258,1 7 129,2 8 0,3 1 129,2-5-258,-1-4-129,2-9-387,-17-31-1935,15 1-2838,-12-10-387,-2-18-645,-2-17-258</inkml:trace>
  <inkml:trace contextRef="#ctx0" brushRef="#br0" timeOffset="144388.2585">6951 15261 6063,'0'0'5934,"0"0"-387,12 1-129,-12-1-2580,11 11-1548,-11-11-387,0 27-129,0-6-258,1 12-258,2 5-129,-2 8 0,2 4 0,-2 2 0,4-1 0,-2 0 0,1-9-129,1-7 258,-3-8-258,2-5 129,-4-22 0,5 16 0,-5-16 0,5-8-129,-1-4 129,0-8 0,1 0-129,8-4 0,-2 0 0,5 1 0,-1 3 0,4 4-129,2 3 129,-1 9-129,3 6 129,-5 16 129,0 8-129,-8 3 0,0 12 0,-9-1 129,-1-1 0,-12-3 0,-9-12-129,1-11-129,-8-6 129,-3-8 0,3-21-129,0-6-129,5 4-387,0-12-258,15 11-4257,-5-7-258,12 9-516,1 0-258</inkml:trace>
  <inkml:trace contextRef="#ctx0" brushRef="#br0" timeOffset="145051.2965">7240 14963 9804,'19'0'5805,"-7"9"-258,8 15-129,-7 2-4128,14 20-258,-7 9-516,6 11-129,-7 5 0,4 6-129,-9 10-129,0 3 0,-10 0 0,-3-3 129,-2-13-129,-10-7 129,-4-10-258,-5-9 0,-2-21-129,-5-8-387,4-6-258,-9-24-2580,14 7-2322,-1-9 0,5 3-516,4-7-516</inkml:trace>
  <inkml:trace contextRef="#ctx0" brushRef="#br0" timeOffset="146655.3879">7797 15012 5934,'9'-34'5805,"-9"34"-258,0-20-258,0 20-2967,0 0-903,-8 15-258,-7 6-387,4 21-129,-6 4-129,2 14-258,1 13 0,1 5-129,5 3 129,6 0-258,2 2 129,2-1 0,11-7-129,1-13 129,5-7 0,3-6-129,2-10-129,-1-12-129,-1-9-645,-22-18-4515,19-4-129,-14-8-645,0-7-387</inkml:trace>
  <inkml:trace contextRef="#ctx0" brushRef="#br0" timeOffset="147643.4447">8065 15047 8127,'0'0'5805,"12"0"-387,-12 0 0,11 21-3741,-11-1-645,0 16-258,0 4-258,0 17-258,0 4 0,2 12 0,-1 1 0,4-4-129,0-6 0,3-12 0,-1-7 0,1-14 0,-3-16-129,-5-15 0,11-5 0,-7-19 0,-1-4 0,4-4-129,-1-5 258,4-1-129,4 3 0,3 6 129,6 9 0,0 12 0,2 6-129,-1 6 0,-1 19-129,-7 3 129,-4 9 129,-11 0-258,-1 1 129,-14-1 0,-10-8 0,-5-7 129,-4-12-129,-1-8-258,-1-4-129,0-13-258,11 8-2193,-2-15-2838,12 4 129,1-5-516,11 11-645</inkml:trace>
  <inkml:trace contextRef="#ctx0" brushRef="#br0" timeOffset="148103.471">8744 15323 8901,'13'-3'5676,"0"0"-258,-13 3-129,0 0-4128,-14 14-387,-7-1-258,1 11 0,-5 2-129,6 8 0,0 1-129,9 6 0,6-5 0,6-2-129,13-1 0,8-9 0,3-7-129,4-4-129,3-2-258,-8-11-516,6-3-4386,-14-6-129,-7-3-516,-6-5-516</inkml:trace>
  <inkml:trace contextRef="#ctx0" brushRef="#br0" timeOffset="148711.5058">8957 14737 11223,'40'2'5805,"-13"24"-258,8 28-258,-3 13-4386,7 27-258,-9 8-129,-1 16-129,-10 12-129,0 5 129,-12-13 0,-7-5-129,-6-16-129,-10-14 129,-10-14-258,-7-20-129,-1-19-774,-20-22-4515,13 3-387,0-10-387,9-5-516</inkml:trace>
  <inkml:trace contextRef="#ctx0" brushRef="#br0" timeOffset="168832.6567">4412 16926 12255,'0'0'5805,"14"-3"-258,-14 3-258,-8 14-4773,-6 9-129,0 9 0,-5 12-258,0 12 0,3 3-129,5 7-129,3 1 129,8-1 0,4-2 0,7-6-129,7-11 258,5-3-129,4-7-129,0-8-129,5-4-258,-11-23-1935,7 10-2967,-8-12-258,4 14-387,-8-14-516</inkml:trace>
  <inkml:trace contextRef="#ctx0" brushRef="#br0" timeOffset="169259.6809">4880 17333 9288,'0'0'5418,"-11"7"-129,-8 6-387,-5 2-4386,3 12-258,-3-6-129,7 0-129,5 5-129,5-8 258,7-4-129,0-14 0,9 13 0,5-13 0,3-7 0,1-10 0,-3-3 129,-1 2 0,-1 1 0,-2 4 129,-4-2 0,-7 15 0,0 0 0,9 8 0,-8 12 0,3 7 0,2 4-129,-2 1 0,6-1-129,-1-5-129,5-6-129,-1-16-516,10 7-2451,-10-14-1806,2-14-516,-6-5-258,2-4-516</inkml:trace>
  <inkml:trace contextRef="#ctx0" brushRef="#br0" timeOffset="169719.7074">5088 16871 10836,'12'-10'5676,"10"24"-258,-13 12-129,18 23-4386,-16 8-645,1 9 0,-2 4-129,0 3 0,-3-3-129,-1-12 0,-2-16 129,1-8 0,-5-34 0,0 0 0,0 0 0,13-24-129,-8-4 0,4 0 0,4 4 129,1 3-258,2 10 258,1 11-258,1 8 258,-3 15-129,-2 8 0,-5 9 0,-7 2 0,-2-2 0,-12-3-129,-5-8-129,-3-7-516,-8-26-2193,8-1-2451,-5-22-129,13-4-516,0-12-129</inkml:trace>
  <inkml:trace contextRef="#ctx0" brushRef="#br0" timeOffset="169959.7211">5490 16653 11352,'50'74'6063,"-30"-20"-516,2 24-129,-9 2-4644,1 6-258,-6 0-129,2 4-258,-7-11 0,-3-2-387,0-4-258,-7-24-774,4-4-4128,-8-19 0,5-4-645,6-22-258</inkml:trace>
  <inkml:trace contextRef="#ctx0" brushRef="#br0" timeOffset="171399.8033">6287 16532 8643,'12'-31'6063,"-12"31"-387,3-21-129,-3 21-3612,0 0-903,-12 18-129,0 5-387,-1 23-129,-1 10-129,2 12 0,-1 3-129,8 7 0,5-1 0,0 1-129,8-8 0,9-12 129,-1-10-129,5-7-129,-2-13 129,-1-6-387,1-4-258,-19-18-3354,23-1-1548,-23 1-387,5-17-258</inkml:trace>
  <inkml:trace contextRef="#ctx0" brushRef="#br0" timeOffset="172535.8683">6690 16965 8127,'22'-24'5418,"-17"7"0,0 1-387,-5-12-3612,0 8-774,-6-3-129,-6 3-129,-3 8 0,-3 8-129,-4 0 0,2 8-129,-1 16 0,1 5 0,2 1 0,5 7 0,3-2 0,4-2 0,5 4-129,1-12 129,1-4-129,-1-17 129,19 17-129,-5-17 0,0-6 0,3-5 0,2 0-129,0-2 129,-1 1 129,0 4-129,-1 1 0,-2 6 0,-1 6 129,-1 5 0,-4 6 0,2 9 0,-3-6-129,-2 4 0,3-6 0,-4-5-129,-5-12-516,0 0-1290,21 0-3354,-16-15-129,3 1-387,-1-8-516</inkml:trace>
  <inkml:trace contextRef="#ctx0" brushRef="#br0" timeOffset="174330.9712">7112 16891 8127,'16'0'5676,"-16"0"-387,12-7-258,-12 7-3483,0 0-903,0-23-129,-11 7-258,-2 7-129,-7 1 0,0 5 0,0 3-129,1 7 0,2 14-129,3 5 258,5 6-258,7 1 258,2-1-129,1-1 0,5-4 0,7-7 0,1-7 129,3-11-129,-1-4 0,1-6-129,-2-10 129,-1-7 0,-1 1 0,-3 6 0,-2 0 129,-8 18-129,0 0 129,13-4-129,-9 16 129,-2 13-258,4 5-129,1-2-129,4 12-1290,-3-19-3612,6-5 0,-2-13-387,3-6-387</inkml:trace>
  <inkml:trace contextRef="#ctx0" brushRef="#br0" timeOffset="174579.9853">7199 16443 7611,'0'0'5805,"14"25"-387,0 11-516,3 13-2709,-2 10-1548,7 15 129,-3 6-387,3 13 0,-6-2 0,2 0-129,-5-9 0,-3-7-258,-9-13-258,-7-26-1161,-8-7-3870,-13-23 0,2-6-645,-6-12-774</inkml:trace>
  <inkml:trace contextRef="#ctx0" brushRef="#br0" timeOffset="176435.0913">7930 16227 9546,'-2'52'5676,"-9"-7"-516,-3 11 129,0 9-4644,-5 10 0,4 10-129,-1-3 129,13-2-129,3-7 0,10-5-129,5-9-129,11-2 0,3-18-129,3-11-258,2-5-258,-5-13-645,12-2-4257,-16-8-258,-1 0-129,-7-9-903</inkml:trace>
  <inkml:trace contextRef="#ctx0" brushRef="#br0" timeOffset="176991.1233">8347 16582 10191,'4'9'5418,"-4"14"0,5 16-258,-5 1-4515,7 15 0,-7-4-258,7 7-129,-4-6 0,4-4 129,-2-15-129,-1-7-129,2-13 0,-6-13 0,12 0-129,-8-14 0,2-12 0,1 1 0,4 0 0,0-3 0,5 9 0,-1 6 129,-1 13-129,0 7 129,0 15-129,-7 4 0,-5 3 129,-2 3-129,-9-7 0,-7 2-129,-5-11 0,-3-12-258,1 1-258,-9-14-2451,11 0-2193,2-9-387,10 2-258,3-3-387</inkml:trace>
  <inkml:trace contextRef="#ctx0" brushRef="#br0" timeOffset="177293.1406">8772 16817 8385,'24'-2'5676,"-24"2"-516,4 16-258,-4-16-3612,-11 24-774,-6 1-129,2 9 0,2-1 0,4 1-129,4-2 0,5 0 0,9-8 129,5 3-258,5-11-129,3-5-129,-3-2-387,-4-9-645,6 0-3999,-21 0-129,13-10-516,-13-3-258</inkml:trace>
  <inkml:trace contextRef="#ctx0" brushRef="#br0" timeOffset="177556.1556">8881 16388 10320,'75'35'5934,"-31"20"-258,-6 12-387,4 30-4128,-15-2-387,-9 11-516,-12 0 0,-7-4-516,-21-2-903,-15-23-3999,-9-10-387,-5-17-516,0-12-516</inkml:trace>
  <inkml:trace contextRef="#ctx0" brushRef="#br0" timeOffset="178769.225">3770 17043 7353,'0'-80'5547,"0"57"129,-4 6-516,-1 30-2967,-13 1-903,3 25-258,-9 11-645,-2 10-258,-3 9-258,-2-2-516,11 13-2451,-6-25-2193,13-2-258,3-20-516,10-8-387</inkml:trace>
  <inkml:trace contextRef="#ctx0" brushRef="#br0" timeOffset="178921.2337">3720 17346 10449,'24'-39'6063,"-24"7"-645,-11-1-258,-16-2-4515,-6-5-387,-13-2-774,-17-10-4257,6 4-387,-3-1-387,9 14-774</inkml:trace>
  <inkml:trace contextRef="#ctx0" brushRef="#br0" timeOffset="181511.3815">4914 17366 5676,'0'0'5418,"0"0"0,8-15-645,-15 0-3096,7 15-774,-14-21-387,4 10 0,-8-1-258,0 4 0,-1 0-129,-1 7-258,0 1 129,5 0-129,2 13 0,3 1-129,9 10-387,-3-8-387,13 16-3096,-3-9-774,5 0-387,1 2-387</inkml:trace>
  <inkml:trace contextRef="#ctx0" brushRef="#br0" timeOffset="186711.6793">4648 18144 10062,'5'-19'5805,"-10"22"-516,-4 22 0,-6 6-4644,2 13-387,-6 5 0,2 14-129,3 7-129,6 4 0,7-5 129,1 2-129,8-11 0,7-4 0,6-5 0,3-16-258,3-2-258,-12-24-1548,11 3-3096,-7-12-258,-2-4-387,-3-13-387</inkml:trace>
  <inkml:trace contextRef="#ctx0" brushRef="#br0" timeOffset="187184.7064">4993 18565 9417,'27'-32'5934,"-27"32"-645,0 0-129,0 0-4515,0 0-258,-23 0-129,1 7-258,-1 18-129,0 2 129,4-6-258,8 6 129,4 2 129,7-6 0,4-4 0,10-4 0,7-14 0,0-4 0,2-14 0,-1-1 0,0-8 0,-7 3-129,-2 5 129,-7 0 129,-6 18-129,0 0 0,0 0 129,0 24 0,0 4-129,0 0-129,0-4-258,12 11-1290,-3-23-3354,6-6-258,3-6-387,1-17-516</inkml:trace>
  <inkml:trace contextRef="#ctx0" brushRef="#br0" timeOffset="187587.7293">5201 18154 9546,'22'22'5676,"-13"-3"-774,0 12-903,-6-13-3354,3 14-387,-6-2 129,0 0-387,0 7 258,0 2-129,0-6 129,0 1 0,5-10 0,0-7 129,0-4-258,3-1 129,-8-12-129,15-13 0,-7-3-129,1 1 129,0 1 0,1-4 0,-1 8-129,-9 10 129,21 1 0,-10 14 0,-4 9 0,0 10-129,-6 0 0,-1 3 0,-1-9 0,-12-6 0,-1-7-129,-5-15-258,2 0-645,-11-22-3870,13-3-645,2-17-129,8 5-774</inkml:trace>
  <inkml:trace contextRef="#ctx0" brushRef="#br0" timeOffset="187935.7493">5457 17940 6708,'42'21'5805,"-21"2"-258,3 17-387,-5 3-2451,3 23-1935,-12-7-258,-4 11-258,-4 1-129,-2 1-387,-5 7-516,-17-30-3612,9 5-774,-6-22-516,5 1-387</inkml:trace>
  <inkml:trace contextRef="#ctx0" brushRef="#br0" timeOffset="188492.7812">6357 17757 8514,'0'0'5805,"-7"27"-258,1 9-129,-10 0-3225,7 19-1806,-1 3 0,4 8-258,2-2 129,4 2 0,7-3 129,4-2-387,7-14 129,4-11-258,0-7 129,-1-9-387,0 4-774,-21-24-3999,25 16-387,-25-16-258,21-5-516</inkml:trace>
  <inkml:trace contextRef="#ctx0" brushRef="#br0" timeOffset="188995.81">6731 18128 10320,'12'-4'5805,"-7"-13"-516,-5 17 129,-16 0-5160,-4 0-129,-8 4-129,0 13 129,0 0-129,2 7-258,10 7 258,5-3-129,11-8 129,5-4 0,10-3 129,5-10-258,3-3 0,0-1 258,0-11-129,-1-2-129,-4 5 258,-4-3 0,-14 12-129,15-6 129,-15 6 0,5 7 129,-5 9-129,0 7 0,3-4-258,-2 0-129,7 7-387,-8-26-2451,11 6-2064,0-8-387,6-7-258,-2-20-516</inkml:trace>
  <inkml:trace contextRef="#ctx0" brushRef="#br0" timeOffset="189435.8351">6980 17753 10191,'17'0'5676,"1"28"-258,-16-4-129,8 15-4515,-8 7-129,2 4-258,-3 4-258,2-5 129,-1-4-129,1-1 0,-2-11-129,2-7 0,-3-26 0,0 0 0,0 0 0,15-16 0,-10-6-129,4-3 129,0 4 0,4-2 129,1 11-129,0 5 0,2 7 0,-3 7 129,0 12 0,-3 7-258,-2 2 258,-4 5-129,-4-8 0,-4 4 129,-8-9-129,-4-8-129,-3-4-129,-7-8-516,8 0-2709,-7-14-2064,4 4-129,-3-10-516,10 0-258</inkml:trace>
  <inkml:trace contextRef="#ctx0" brushRef="#br0" timeOffset="190023.8688">7241 17568 10191,'23'17'6063,"-5"14"-387,-1 2-258,7 14-4386,-7 5-387,2 8 0,-9 5-387,1 5 0,-8-5-129,-3-2-129,-9-3 129,-5-9-645,-2-1-387,-15-24-4515,12 4-258,-7-18-129,12-8-645</inkml:trace>
  <inkml:trace contextRef="#ctx0" brushRef="#br0" timeOffset="191103.9303">8053 17683 8643,'6'-15'5934,"-6"15"-516,0 8-129,-6 13-4128,-2 18-645,-5 5 0,-2 13 0,2 9-258,5 6 0,5-4 0,3 5 0,6-9 0,6-8-129,5-11 0,4-10-258,2-6-129,-4-17-258,9 4-1032,-15-21-3870,7-7-129,-7-4-258,1 0-903</inkml:trace>
  <inkml:trace contextRef="#ctx0" brushRef="#br0" timeOffset="191531.9546">8496 18068 8514,'12'-39'5547,"-12"25"-258,-8-2-387,8 16-3999,-31-18-387,10 21-258,-6 5-129,4 9 0,1 6 0,4 4-129,8 1 129,7-1-129,3-8 0,9-7-258,8 0 258,1-12-129,6-4 129,-2-16 0,-1-8-129,-1-1 129,-5 3 129,-2 4 0,-5 6 129,-1 4-129,-7 12 129,7 13-129,-6 9 0,1 6-258,1 1 258,1 4-387,1-4 0,0-10-903,14-5-3999,-5-14-258,4 0-129,1-10-516</inkml:trace>
  <inkml:trace contextRef="#ctx0" brushRef="#br0" timeOffset="191832.9722">8933 17900 9804,'11'6'5676,"-11"-6"-516,0 17-129,0-17-4515,-26 16-129,8-1 0,-1 3-258,7 2 0,5-5 129,7 5-129,2-2 0,15 2-129,5-2-129,1-8-129,7 1-516,-16-17-2322,13 8-2193,-13-10-387,-1-4-129,-8-4-258</inkml:trace>
  <inkml:trace contextRef="#ctx0" brushRef="#br0" timeOffset="192102.9877">9138 17549 8127,'61'-1'5934,"-26"36"-387,-9 5-129,10 25-3741,-19 2-774,-2 18-129,-10-1-387,-5 1-258,-4 6-129,-12-11-387,-2 1-3354,-14-22-1548,0-14-258,-4-18-645</inkml:trace>
  <inkml:trace contextRef="#ctx0" brushRef="#br0" timeOffset="198939.3787">3131 15173 8643,'6'58'5547,"2"-27"-387,0 0-129,5 6-3354,-7-24-645,8-4-258,-1-12-387,2-11 0,3-25-129,4-10-258,-2-11-129,1-12-387,4-1-516,-14-17-2064,6 18-1806,-6 6-516,0 17-387,-2 15-258</inkml:trace>
  <inkml:trace contextRef="#ctx0" brushRef="#br0" timeOffset="199600.4165">3145 18429 5934,'22'48'5547,"-8"-25"-129,8-2-645,-5-21-3354,18 4-387,-7-24-129,9-11-387,0-17-258,8-5 129,-3-10-387,-1-6 0,2 4-645,-12-8-1290,-4 18-2967,-6 5-387,-5 13-387,-11 1-387</inkml:trace>
  <inkml:trace contextRef="#ctx0" brushRef="#br0" timeOffset="204207.68">11405 14547 8127,'0'0'5676,"-5"16"-258,-8 9-387,-5 2-3999,0 15-516,-13 9 129,6 14 0,-4 8 0,7 11 0,2-1-129,11 4 0,5 1-258,5-3 129,11-13 0,9-5-258,2-12 129,5-13-129,0-2-129,2-7 129,-6-12-387,-5-13-903,4 9-4257,-23-17 0,5 18-903,-5-18-258</inkml:trace>
  <inkml:trace contextRef="#ctx0" brushRef="#br0" timeOffset="207227.8528">11897 15004 8127,'11'-30'5676,"-4"17"-387,-2-4-387,-5 17-3612,5-15-774,-5 15 129,-1-19-387,1 19 0,-27-2-129,10 4 0,-3 13-129,-2 5 129,3 8-258,0 6 387,5 4-258,4-6 0,6-1 0,4-7 0,2-4 0,10-9-129,4-11 129,5-5-129,2-7 0,-1-8 129,3-8 0,-3 3 129,-2 0-129,-4 6 129,-16 19-129,16-11 129,-16 11 0,1 16 0,-1 14-129,-1 3 129,-5 3-258,5 2 0,1-1-258,0-14-903,16 1-3612,-6-9-258,10-6-516,-1-9-387</inkml:trace>
  <inkml:trace contextRef="#ctx0" brushRef="#br0" timeOffset="207515.8689">12342 15014 7611,'26'-7'5547,"-26"7"-129,0 0-516,0 0-3354,-11 9-1161,-12 3-129,3 8 0,-5 0 129,6 8-129,5-2 0,8-1 129,6-1-129,7-2 129,12-6-258,7-5 0,2 0-645,-1-14-903,1 3-3741,-2-4-129,-2 0-516,-6-5-516</inkml:trace>
  <inkml:trace contextRef="#ctx0" brushRef="#br0" timeOffset="207927.8928">12546 14607 10062,'46'41'5676,"-23"-2"-258,3 19-129,-8 8-4515,-1 18-129,-10 5-258,-6 12 0,-1-2-258,-12-1 129,-4-6-258,-3-16-258,-2-6-516,-13-25-4386,8-13-129,5-20-387,4-12-645</inkml:trace>
  <inkml:trace contextRef="#ctx0" brushRef="#br0" timeOffset="208484.9243">13207 14523 9030,'-14'0'5676,"1"14"-129,-2 21-258,-6 11-4515,2 9-387,-9 13 258,10 10-129,-1-1 0,7 6-129,6-10-129,6 1 129,5-7-258,8-10 0,7-15-258,-2-9-258,9 2-1290,-9-21-3612,0-3-129,-3-10-645,-1-1-258</inkml:trace>
  <inkml:trace contextRef="#ctx0" brushRef="#br0" timeOffset="209023.9553">13583 14941 9546,'13'-3'5676,"0"-10"-645,-13 13 129,0 0-4902,-30-9 0,-1 9 0,-6 7-258,1 10 129,-1 3-129,7 5 129,9 1-129,7 2 129,8-3 0,6-4-129,0-21 129,25 12 0,-3-12-129,0-2 129,2-8 0,0-2 0,-6-2 0,1 2-129,-6 9 129,-13 3 129,14 15-129,-11 6 0,-3 7-129,1 1 129,2 5-129,-2-5-258,8 3-903,-9-14-3999,18-6 0,1-9-516,5-6-516</inkml:trace>
  <inkml:trace contextRef="#ctx0" brushRef="#br0" timeOffset="209414.9779">14030 14970 5676,'10'-6'5289,"-2"-14"-516,-8 20-129,-13-4-3870,-9 4-258,2 10 258,-7 4-258,5 12-129,2 4-129,6 4 0,5-5 0,9 0 0,0-10 0,14-6 0,0-10-258,8-3 0,1-14 0,-4-3 0,4-2 0,-4-4 0,-5 3 129,-1 11 129,-13 9-129,13 3 129,-13 13 0,0 8 0,0 5-129,0 6 0,0 4-774,-7-11-3999,7-6-258,0-22-387,17 9-645</inkml:trace>
  <inkml:trace contextRef="#ctx0" brushRef="#br0" timeOffset="209887.0049">14183 14499 8385,'20'0'5934,"-8"20"-516,0 17 0,2 23-3612,-4 5-1161,3 18-258,-7 9-129,2 7-129,-6-7 0,-2-3-129,0-6-258,-7-23-1161,-1 1-3741,-2-16-258,1-14-129,-3-17-903</inkml:trace>
  <inkml:trace contextRef="#ctx0" brushRef="#br0" timeOffset="210428.0358">14988 14301 9804,'-10'7'5805,"0"25"-387,-9 13-129,1 14-4515,-6 5-129,2 17-129,0 3-129,7 9 129,2-4-258,13-1 129,0-17-129,12-3 0,4-14-258,7-14 0,4-8-387,-7-29-1548,5 7-3483,-10-10-258,3-4-387,-8-12-645</inkml:trace>
  <inkml:trace contextRef="#ctx0" brushRef="#br0" timeOffset="212623.1613">15212 14520 7611,'4'-15'5676,"-4"15"0,15-4-516,-5 26-3483,-8 2-645,7 16-516,-8 4 0,2 12-258,-3-1 0,0 6-258,0-3 0,0-10 129,0-7-129,0-8 0,-2-13 0,2-20 0,0 0 0,0 0 129,9-25 0,0-3 0,-1 1 0,2-7-258,7 8 129,-1 0 0,3 6 129,3 8-129,0 12-129,1 14 258,-4 7-129,-1 14 0,-8-1 129,-5 7-258,-5 2 129,-10 0 129,-9-8-258,-5-8 129,-7-7-258,-2-15 0,2-2-387,-7-17-1032,12 0-3612,2-10-129,11 3-516,3-3-258</inkml:trace>
  <inkml:trace contextRef="#ctx0" brushRef="#br0" timeOffset="212941.1795">15837 14824 9804,'13'4'5547,"-12"13"-387,-7-3-129,-10-4-4644,-3 7 0,-3 2-129,2 6 0,4 3-258,7-5 129,9 1 0,6 0 0,13-1-129,8-4-129,2-3-258,-2-15-774,11 2-3870,-15-3-129,-3 0-645,-8-15-258</inkml:trace>
  <inkml:trace contextRef="#ctx0" brushRef="#br0" timeOffset="213231.1961">16004 14303 8256,'63'-11'5934,"-28"34"-387,-5 21-258,7 30-3870,-18 12-387,1 22-387,-12 12-258,-4 8 129,-6-3-387,-11-2-129,-10-11-516,-22-19-4644,6-17-258,-8-16-516,3-24-516</inkml:trace>
  <inkml:trace contextRef="#ctx0" brushRef="#br0" timeOffset="218491.497">10674 14481 5934,'14'4'5547,"-5"15"-258,1 2-645,-1 2-3741,5 6-258,-4-10 258,7-4-387,2-15 129,8-9-258,2-29-129,8-14 0,3-19-258,2-11-387,4-4-516,-10-3-3870,6 7-387,-4 7-516,-8 15-258</inkml:trace>
  <inkml:trace contextRef="#ctx0" brushRef="#br0" timeOffset="219515.5556">11345 16197 7224,'14'-16'5289,"-14"16"-129,0 10-387,-7 16-4128,-13 5-129,4 14-129,-8 5 0,4 13 129,-3 6-129,9 3 0,0 1 129,14 0 0,0-5-129,10-1 387,4-14-387,13-8 0,0-10-129,5-7-129,0-16-129,-3-5-387,-1 1-516,-16-11-3999,4-1-516,-16 4-258,11-11-774</inkml:trace>
  <inkml:trace contextRef="#ctx0" brushRef="#br0" timeOffset="220535.6139">11809 16632 2709,'14'8'5418,"0"-21"-258,-5-3-258,1-10-2580,-1 8-1419,-9-18 129,4 12-387,-4-5-129,-4 14-129,-8 2-129,-1 12-129,-4 1 129,-4 15-129,2 16 0,-1 6 0,1 7-129,6 2 129,0 4-129,8-6 129,4-4-129,1-5 0,6-18 129,8-9 0,-1-8-129,6-17 0,0-12 0,-2-6 0,2-4 0,-1 3 0,-4 7-129,-3 6 258,-1 8-129,-10 15 129,12 12-129,-8 16 129,-1 10 0,-1 2-129,2 4-129,-3-11-129,8 11-1677,-8-23-2838,-1-21-516,12 7-129,-6-22-516</inkml:trace>
  <inkml:trace contextRef="#ctx0" brushRef="#br0" timeOffset="221895.6917">12357 16410 7482,'18'-7'5289,"-18"7"-129,0 0-387,0 0-4386,-17 0 0,-2 3 0,0 11-258,-3 6 0,7 3 0,1 4-129,6 7 129,8-2 129,4 3-129,11 3-129,7-7 129,4-5-129,1-11-129,3 2-645,-13-19-2064,2 2-2193,-4-4 0,-7-13-774,-3-2 517</inkml:trace>
  <inkml:trace contextRef="#ctx0" brushRef="#br0" timeOffset="222159.7068">12567 16082 7611,'39'41'5547,"-25"5"-258,-5 21-516,-6 10-3870,1 20-129,-4 1-516,-5 6 0,-4-5-129,-3-13-516,6 2-2451,-5-19-1935,1-22-516,0-18-258,6-12-258</inkml:trace>
  <inkml:trace contextRef="#ctx0" brushRef="#br0" timeOffset="222607.7324">13273 15906 8514,'-1'30'5547,"-11"-2"-387,-3 8-258,-4 5-4386,-1 16-129,-9 1 129,8 8-258,1-1 0,5 3-129,9-2-129,3 0 129,3-6 0,13-5-258,8-6 0,0-9-129,10-2-1290,-13-14-3354,6-13-258,0-11-645,-4-5-129</inkml:trace>
  <inkml:trace contextRef="#ctx0" brushRef="#br0" timeOffset="223331.7739">13552 16395 3096,'9'-21'5160,"-9"21"0,0-23 0,-15 8-3612,15 15-387,-30-11 0,15 12-645,-10 8 0,8 12-258,-4 2-129,10 10-129,0-1 0,10-1-129,1-1 0,4-4 129,10-5-129,0-10-129,5-9 258,2-7-129,-4-11 129,0-5 0,0-6 0,-7-2 129,-2 3 0,-3 6 129,-5 7-129,0 13 129,0 0-129,0 22 129,0 7 0,0 4-129,0 3 0,5-1-129,5 2-645,-10-24-2709,9-1-1548,2-8-258,1-11-645</inkml:trace>
  <inkml:trace contextRef="#ctx0" brushRef="#br0" timeOffset="223766.7987">13760 15921 6708,'17'23'5418,"-8"-6"-387,-3 7-258,10 15-3870,-16-9-258,2 12-129,-2 6-129,2 6 0,-2-2-129,3-1 0,0-4 0,1-6 0,-2-11-129,5-5-129,-7-25 129,0 0 0,0 0-129,15-19 0,-10-1 129,0 0 0,5 1-129,3 4 258,0 4-258,2 11 129,-2 10-129,-3 14 129,0 3-129,-6 4 0,-4 0 0,-7-2-129,-11-3 129,-12-10 0,-3-9-129,-5-9-387,0-9-2580,-6-17-1935,3-9-258,2-6-645,9-2-129</inkml:trace>
  <inkml:trace contextRef="#ctx0" brushRef="#br0" timeOffset="224275.8279">14178 15666 8385,'41'106'5805,"-23"-21"-258,-1 17-258,-2 22-4515,-6-1-258,-5-1 0,-4-7-387,-12-13 0,-2-10-903,-14-20-4386,5-22-129,-5-19-516,2-19-387</inkml:trace>
  <inkml:trace contextRef="#ctx0" brushRef="#br0" timeOffset="261490.9563">15673 14401 2451,'8'-14'5289,"6"10"129,-14 4-516,14 27-2709,-10-12-774,6 20 0,-7-1-645,3 16 0,-6-3-258,3 8-129,-3-4 0,1 0-129,-1-11 129,3 3-129,-3-15-129,2-3 0,-2-1 0,2-5 0,0-2-129,-2-5 129,0 1-258,0-1 258,0-12 0,1 13-129,-1-13 129,9-18-129,-2 1 0,4-3 129,-1-5 0,7 0-258,-3 5 258,3 0 0,-3 11-129,1 9 258,-3 0-129,0 5-129,-1 10 0,-4 4 0,1 1 0,-2-1 0,-1 3 0,2 2 129,-3 0-129,1-1 0,-3-7 129,1 1-129,-3-2 0,-3 2 129,3-17 0,-24 15-129,2-11-129,-3-4 129,-6 0 0,-2-4 0,-2-3-258,-4-13-903,8 12-3999,-2 0-258,8 7-387,5 1-516</inkml:trace>
  <inkml:trace contextRef="#ctx0" brushRef="#br0" timeOffset="271207.5122">15003 15647 6063,'-8'29'5805,"0"-3"-516,-2 12-129,-4-2-4257,4 20 0,-11-7 0,10 11-387,-6 2 0,9 6 0,1-6-129,7 1 0,0-3-129,11-3 0,2-6 0,7-5-129,2-11 129,0-7-258,-2-8 129,-1-6-258,-2-1-645,-17-13-4257,0 0-516,0 0-387,-2 16-645</inkml:trace>
  <inkml:trace contextRef="#ctx0" brushRef="#br0" timeOffset="272890.6081">15336 16221 6450,'27'-21'5547,"-16"8"-387,-11 13-258,3-25-3999,-3 25-387,-6-10 0,-7 10-258,-9 12-129,-1 11 129,-2 5-129,0 8-258,2 4 129,5 5 0,8-7 0,6-3-258,4-10 258,11-12-129,5-8 129,3-5 0,7-12 129,-2-19-129,-1-1 258,-5-5-129,0 3 0,-7 8 129,-3 2-129,-4 9 129,-4 15-129,0 0 0,-4 21 0,-1 7 0,2 1 0,2 4-129,0-1 129,1-4-129,2-5 129,6-9-129,2 1-258,-10-15-387,24 9-3225,-24-9-1032,19-12-903,-13-6-387</inkml:trace>
  <inkml:trace contextRef="#ctx0" brushRef="#br0" timeOffset="273379.6364">15583 15736 9546,'15'-8'5547,"7"36"-387,-11-8-1548,2 35-2580,-10-1-387,3 10-258,-2 10-129,3 3-258,-4-5 129,2-4 0,0-15 0,3-7-129,-3-13 0,5-8 0,-10-25 129,16 3 129,-9-15-129,2-11 0,-1-3 0,0-1 0,3 0-129,1 8 258,4 5-258,0 14-129,4 9 129,-2 15-129,-2 8 129,-4 6-129,-3 3 129,-8 4-129,-2-8 129,-14-10 129,-7-4-258,-3-15 129,-4-8-129,-4-18-258,5-1-1290,-7-20-3612,12-1 0,3-3-645,10-1-129</inkml:trace>
  <inkml:trace contextRef="#ctx0" brushRef="#br0" timeOffset="273734.6566">15965 15579 6063,'57'3'6063,"-23"19"-774,-4 18-129,8 23-3870,-19 5-129,3 21-258,-13 11-258,-1 9-129,-8 2-258,-4 4 129,-11-10-129,-5-13-129,-5-5-516,-9-28-2064,1 0-3096,-2-13 0,3-12-645,5-11-387</inkml:trace>
  <inkml:trace contextRef="#ctx0" brushRef="#br0" timeOffset="281641.109">10984 16436 9030,'13'67'5547,"-24"-14"-387,-5 9-516,1 3-4257,-11 0-387,0 3-516,-6-18-774,9 5-3612,7-13-129,9-13-387,7-6-387</inkml:trace>
  <inkml:trace contextRef="#ctx0" brushRef="#br0" timeOffset="281771.1164">11014 17015 10191,'19'-26'5805,"-21"5"-516,-14-6 129,-13-6-4644,-11-18-903,-3 2-3999,-21-17-903,-5-4-645,-5-5-516</inkml:trace>
  <inkml:trace contextRef="#ctx0" brushRef="#br0" timeOffset="299865.1509">18325 4258 12384,'18'64'6063,"-14"-19"-516,13 19-258,-11 5-4773,8 8 0,-6-6-258,-2-3-129,0-10-258,-3-16 0,2-7-387,-5-35-903,0 0-3870,0-8-258,0-21-258,-6-21-516</inkml:trace>
  <inkml:trace contextRef="#ctx0" brushRef="#br0" timeOffset="300024.1604">18318 4145 11739,'-7'-64'6063,"7"64"-387,0-16-258,0 16-3870,8-6-1161,-8 6-516,0 0-774,0 0-3354,0 0-1161,0 0-387,0 0-387</inkml:trace>
  <inkml:trace contextRef="#ctx0" brushRef="#br0" timeOffset="300358.1795">18852 3630 11094,'66'-14'5934,"-50"-2"-387,-16 16-258,0-19-4515,-13 13-258,-15 2-129,-8 4-129,-5 13-258,0 11 129,2 13-129,5 10 129,9 8 0,9 11 129,10 5-258,6 4 258,6 3-129,11 6 129,4-1-129,1 4 0,0 2 0,-4-2-129,-1-4-129,-10-9 0,-3-2-516,-8-28-774,-2-4-3999,-12-27-129,8-13-387,-7-29-516</inkml:trace>
  <inkml:trace contextRef="#ctx0" brushRef="#br0" timeOffset="300520.1886">18787 4240 12384,'16'-10'6063,"-16"10"-645,-16 0 129,-6 13-4773,-14-7-387,-5 4-387,-6 3-645,-17-9-4386,22 8-387,2-9-258,12 8-774</inkml:trace>
  <inkml:trace contextRef="#ctx0" brushRef="#br0" timeOffset="301259.2311">19506 3692 12255,'27'171'5676,"-18"-64"-387,5 31-258,-9-5-4773,2-2 129,-1-3-258,-6-17-129,1-15-258,-1-34-1161,5-9-3741,-1-32-258,9-19-258,-2-19-645</inkml:trace>
  <inkml:trace contextRef="#ctx0" brushRef="#br0" timeOffset="301428.2406">19689 4267 13029,'-57'12'5934,"23"8"-645,-3-15-258,0 11-4902,0-2-258,1-14-1161,14 9-3999,1-15 0,21 6-645,-10-29-387</inkml:trace>
  <inkml:trace contextRef="#ctx0" brushRef="#br0" timeOffset="301891.2672">19752 3617 11868,'49'32'5805,"-30"7"-258,5 21-129,-13 9-4902,-1 12-129,-10 9-129,0 1-258,-5 4 0,-4-2 0,-1-15 0,4-6-129,3-14 129,3-18 129,3-18-258,10-9 129,6-11-129,2-2 0,6-2 129,5-7-129,3 5 129,-1 3-258,2 0 258,-3-2 0,-1 3 0,-4 0 0,-2-2 0,-6-12 0,-6-9 0,-6-4 0,-5-8-129,-6 4 129,-6-4-129,-9 8 129,-4 9-129,-1 11 129,0 7 0,7 18 0,3 14 129,9 8 0,4 6-258,10-4 0,12 3-387,4-18-1032,12 6-3612,-2-18 0,7-3-387,-3-18-516</inkml:trace>
  <inkml:trace contextRef="#ctx0" brushRef="#br0" timeOffset="302358.2939">20819 4157 11223,'70'-8'5676,"-42"7"-387,-14-8-129,-1 9-4644,-13 0 0,-20 2-258,-5 9-129,-3 9-129,-4 1 258,1 6-387,5 1 258,9 4 0,9 4 0,8 0 0,11 3-129,9-6 258,4 5-258,3 4 129,-5-2 0,-7-3-129,-8-6 0,-10-4 0,-20-9 0,-11-5-129,-9-11-258,-9-15-774,7-5-3999,-8-14-258,14-1-258,6-12-645</inkml:trace>
  <inkml:trace contextRef="#ctx0" brushRef="#br0" timeOffset="302598.3076">21144 3516 10836,'15'25'5934,"-15"20"-516,0 30-258,-2 18-3870,1 20-1419,-3 16 258,-1 7 0,5 4-387,0-5 0,0-9-516,5-30-1290,8-7-3096,0-40 129,6-27-645,-2-27-387</inkml:trace>
  <inkml:trace contextRef="#ctx0" brushRef="#br0" timeOffset="302755.3166">21261 4086 12513,'-37'-55'5676,"10"52"-129,-6 3-387,1 27-4515,-7-11-516,-2 4-258,5 10-1419,-8-12-3741,20 4-129,6-11-516,16 2-387</inkml:trace>
  <inkml:trace contextRef="#ctx0" brushRef="#br0" timeOffset="303043.3331">21313 4247 10707,'5'137'5418,"-5"-69"-129,-1-16-129,1 1-4386,-2-27-258,2-8-129,0-18-258,6-7-258,11-17 129,8-9 129,8-7-129,7-1 0,7 2 0,-2 4 0,2 1 0,-6 9-129,-5 5 129,-9 6-387,-7 13-516,-20 1-3741,0 0-516,0 0-258,0 0-774</inkml:trace>
  <inkml:trace contextRef="#ctx0" brushRef="#br0" timeOffset="303394.3532">21824 4137 7353,'8'95'5418,"-4"-39"-258,-4-1-258,5 13-2451,-2-17-1935,8-3-129,-2-6-258,4-14 0,7-13-129,6-14 129,-1-6-129,3-18 0,2-9 0,-6-12-129,-2 0 129,-3-1-129,-5 9 129,-6 7-129,-1 14 129,-7 15 0,3 8 0,-2 18 129,2 9-129,2 6-129,4 7-516,-4-13-2580,14 4-1548,0-19-387,12-5-387,-6-15-258</inkml:trace>
  <inkml:trace contextRef="#ctx0" brushRef="#br0" timeOffset="303663.3686">22504 4229 10320,'3'38'5547,"-7"-13"-774,-10 11 258,-7 0-4644,-1 0 0,-4 2-129,3 6-129,8-5-258,3-3 129,12-8 0,9-9 0,10-4-129,12-10 0,2-6 129,8-23-258,0-5-258,-1-25-774,8-1-2580,-12-22-903,1-16-129,-6-19-774</inkml:trace>
  <inkml:trace contextRef="#ctx0" brushRef="#br0" timeOffset="303830.3777">22784 3409 8901,'-20'-29'5160,"13"64"-129,1 27-387,6 41-3096,-3 5-645,3 27-516,0 3-129,3 2-516,2-9-129,2-14-387,12-10-3612,-8-28-387,11-19-516,-3-34 0</inkml:trace>
  <inkml:trace contextRef="#ctx0" brushRef="#br0" timeOffset="303988.3872">22947 4149 7353,'-39'-70'5547,"11"62"-258,-10 5-387,-3 16-1290,-5-2-3354,-8 0-258,2 9-1548,-6-17-3354,10 6 129,4-9-774,11 0-258</inkml:trace>
  <inkml:trace contextRef="#ctx0" brushRef="#br0" timeOffset="304543.4189">22964 4143 12126,'12'-17'5289,"1"35"-387,-4 14 0,-7 5-4515,3 11 0,1 5-387,0 2 129,4 2-129,2-8 129,3-11-129,3-14 129,3-15-129,1-9-129,0-15 0,-3-15 129,-1-5-258,-3-5 129,-3 0 0,-2 3 0,-5 11 129,-1 5-129,-3 7 258,-1 14-129,0 0 129,8 6-129,1 11 129,1 5-129,2 0 0,3 0 129,-1 1-129,1 5 129,2-8-258,-3-6-129,1 8-774,-15-22-3870,17 12 0,-17-12-645,13-5-645</inkml:trace>
  <inkml:trace contextRef="#ctx0" brushRef="#br0" timeOffset="305063.4486">23413 4210 9159,'14'50'5031,"-8"-22"0,7 12-645,0-12-3741,1 8-129,-1-13-258,-2-5-129,2-10 0,1-8-258,0-9 129,2-15-258,-2-7 129,2-1 129,0-5 0,-1 7 129,-1 4-258,3 8 258,-2 12 0,2 6-129,-2 4 129,0 7-129,-2 2-129,-3-2 0,2-5-129,-12-6-129,11-9 258,-9-10 0,-2-6 129,-4-2-129,-4-1 129,-1 4 129,-6 8 0,2 12 129,-4 4 0,7 18-129,1 11 0,7 10 129,2 1 0,2 1-258,10 0 0,-1-8-1032,17-2-3354,-7-17-129,4-12-774,-3-11-129</inkml:trace>
  <inkml:trace contextRef="#ctx0" brushRef="#br0" timeOffset="305559.477">24217 3609 9159,'14'-8'5676,"-14"8"-387,0 0-129,17 18-3483,-17 8-903,0 19-258,0 16-258,-3 13 0,-1 14-258,-1 10 129,2 2-129,0-4 129,0-3-129,2-18 129,1-17-129,0-16 129,0-24-129,0-18 0,10-6 0,-1-22 0,4-18 0,0 4 0,4-7 0,0 0 129,3 9-129,2 11 0,-3 15 0,6 16-129,-4 19 129,0 10-129,3 17 129,-3 4-129,-5 1 0,0-1-129,-4-5-387,-8-27-903,6 1-3612,-10-21 0,13 0-645,-6-22-258</inkml:trace>
  <inkml:trace contextRef="#ctx0" brushRef="#br0" timeOffset="305910.4971">24778 4172 9804,'0'-13'5289,"-9"13"-258,-10 0-129,6 13-4515,-15 2 129,0 7-258,0 7-129,3 2-129,10 5 0,9-1-129,6-4 129,6-10-129,12-10 0,1-7 0,3-10 0,0-13 0,-7-11 129,-2-6 0,-7-2 0,-2 3 129,-4 7-129,0 11 129,0 17-129,0 0 0,-10 18 129,10 13-258,1 10 129,5 3-258,10 10-1290,-5-13-3096,12-6-258,-5-16-258,9-9-645</inkml:trace>
  <inkml:trace contextRef="#ctx0" brushRef="#br0" timeOffset="306243.5161">25144 4002 10836,'11'23'5289,"-11"2"-258,-11-14-258,-2 7-4515,-4-5-129,0-2 0,1-3 0,3-2 0,13-6-129,0 0 129,0 0 0,3 17 0,10-10 129,4 9-258,1 7 0,-1 5 0,-5 5 129,-4 4-129,-8 5 129,-5 2-129,-13-7 0,-9-7 0,-6-9-258,-8-14-129,4-4-1032,-14-10-3354,18-13-129,-2-20-645,14 7-129</inkml:trace>
  <inkml:trace contextRef="#ctx0" brushRef="#br0" timeOffset="307110.5657">25863 3908 11739,'10'-11'5547,"5"29"-387,-13 16-129,2 16-4515,-4 12 0,-6 11-129,-4 0-258,-1-4-258,-2-3 129,4-15 0,0-11 129,4-14 0,5-26-129,0 0 0,6-6 0,9-25 0,5-11 129,4-6-129,8-8-129,3 4 129,3 2 0,3 5-129,-4 13 129,0 14 0,-5 14 0,-7 6 0,-9 24 0,-7 8 0,-8 10 0,-1 4 0,-9 1 0,0 0 0,4-8 0,0-1 0,5-13 0,10-10 0,8-7 0,8-8 129,3-4-129,4-12-129,0-8 129,-1-11-129,-1 2 129,-8 0 0,-2 2 0,-11 3-258,-4 10 129,-6 16 0,0 0 129,-14 1-129,4 23 129,-4 8-129,6 2 0,4-2 129,4-2 0,2-5 0,11-6 0,4-9 0,5-10 0,-1-15 0,-1-9-129,-1-8 258,-9-9-258,-3 2 258,-7-4-129,-3 4 0,-11 8-129,-9 4 129,4 5 129,-3 9-129,4 9 129,7 3-129,11 1 129,0 7-129,9 2 129,15 6-129,9-3 129,7-3-129,2 1-129,7-7-129,4 0-903,-12-8-3612,8-9-258,-15-12-645,-4-1-258</inkml:trace>
  <inkml:trace contextRef="#ctx0" brushRef="#br0" timeOffset="307922.6118">19536 5680 11481,'12'76'5805,"-3"-8"-516,-4 1-258,3 16-4644,-4 2-129,-3-1-129,-1-8-129,0-7-129,0-22 0,-1-16 129,1-33-129,0 0 0,0-31 0,0-22 0,0-17 0,2-14 258,5-7-129,-1-1 129,3 2 129,5 8 0,-1 11 0,7 14 0,2 21 0,3 21-129,0 16 0,2 23 129,-7 18-258,-6 13 129,-6 7-129,-8 0 129,-6-6-387,-14-16-258,-1-10-516,-19-28-4257,13-10-129,-1-31-516,7-14-387</inkml:trace>
  <inkml:trace contextRef="#ctx0" brushRef="#br0" timeOffset="308143.6248">19974 5076 9546,'61'83'5934,"-39"-12"-387,-15 7-129,1 12-3870,-8 9-1032,-5 9-258,-5-5-258,-4-3-258,0-11-516,-3-26-2193,13-4-2580,3-22-129,9-16-387,5-19-387</inkml:trace>
  <inkml:trace contextRef="#ctx0" brushRef="#br0" timeOffset="308502.6454">20361 5703 9030,'11'-3'5805,"-11"8"-258,-7 11-387,-12 3-3870,-3-1-1032,-6 2 0,1 9-258,2 1-129,4 4 129,8 1-129,11-4-129,3-2 129,16-8 0,3-11 0,6-10 129,1-8 0,-2-13 0,-2-9 0,-5-5 0,-7-4 0,-5 3 129,-6 7 0,0 10-129,0 19 0,-16-2 0,10 16 0,1 22 0,5 8-129,0 4 0,10 5-387,1-13-645,15 2-3999,-4-14-129,5-12-516,-2-19-258</inkml:trace>
  <inkml:trace contextRef="#ctx0" brushRef="#br0" timeOffset="309267.6891">20530 5576 9030,'26'105'5418,"-11"-42"-129,-5-7-387,4 2-4515,-6-5 0,-1-3-129,-1-9 0,1-4-258,-6-10 258,5-9-258,-6-18 129,0 0 0,6-23-129,-5-5 129,4-9-129,4-3 129,0-3-129,7 8 129,1 6-129,4 7 0,2 11-129,5 9 129,4 2 0,0 14 0,1 2 0,2-4 0,-4-1 0,-2-9 0,-5-6 0,-5-13-129,-9-6 0,-4-11 129,-6 2-129,-8 1 0,-9 3 129,-3 9 0,-4 15-129,-2 4 129,5 13 0,1 16 0,10 5 0,6 4 0,4 4 0,14-1 0,8 0-129,7-5 129,8-12-129,4-6 0,2-11 0,-2-7 129,-1-14-258,-3-16 258,-2-6-129,-8-4 129,-7 0 0,-5-4 0,-6 8 0,0 6 0,-5 16 0,-4 14 0,10 11 0,-6 14 0,1 17 0,0 11-129,0 4 129,-2 3-129,-3-8 258,0-7-258,-1-11 129,-7-12 0,-5-18 129,-3-9 0,0-20 0,2-6 129,3-5-129,3 0 129,6 0-129,3 6 129,14 6-258,7 13 0,11 7-258,0-1-645,19 7-3741,-10 1-258,4 5-387,-3-6-645</inkml:trace>
  <inkml:trace contextRef="#ctx0" brushRef="#br0" timeOffset="309642.7106">22153 5966 5547,'15'0'5676,"-15"0"-387,-6-2-516,-16-10-2451,0 12-1806,-7 0 129,6 16-387,0 0-129,6 8 0,11 4-129,6 1 0,13-1 0,10-2 0,5-9 129,1-8-129,2-9 129,-7-2-129,-4-21 0,-9-7 129,-10-5-387,-10-14-387,-3 7-4128,-15-6-129,1 5-387,2-1-516</inkml:trace>
  <inkml:trace contextRef="#ctx0" brushRef="#br0" timeOffset="309966.7291">22547 5581 9417,'80'-79'5805,"-57"37"-645,-18-10 0,2 8-4515,-23 0-129,-6 15 0,-10 7-129,-2 21 0,1 7-258,4 27 0,5 20-129,10 14 129,8 14 0,6 16 0,4 12-258,8 5 129,4 2 0,-1-3 0,-2-10 0,-3-14-258,-1-9-129,-9-26-516,0-9-903,-10-35-3612,10-10 0,-21-27-516,14-12-258</inkml:trace>
  <inkml:trace contextRef="#ctx0" brushRef="#br0" timeOffset="310142.7392">22512 6033 9159,'23'-55'5676,"-14"43"-258,-9-2-387,0 14-3870,-27-19-516,-1 8-387,-9 0-774,-14-17-1161,6 17-3225,-10-1-516,9 10-129,-1-2-516</inkml:trace>
  <inkml:trace contextRef="#ctx0" brushRef="#br0" timeOffset="310538.7618">23371 5824 8385,'42'-37'5805,"-32"13"-645,-6 10-258,-8-3-3741,-7 9-387,-16 5-258,-1 6-129,-5 8-129,1 6-258,5 7 129,6 4-129,10 4 0,11 6 129,3 0 0,14-1-258,8 2 129,5 0 0,-2-5 0,2 1-258,-11-3 258,-6-3 0,-11-10-129,-6-6 129,-16-6 0,-12-7-387,0 0-516,-19-15-3741,14-2-645,1-6-258,11 6-645</inkml:trace>
  <inkml:trace contextRef="#ctx0" brushRef="#br0" timeOffset="311026.7897">23561 5928 10191,'12'3'5547,"-2"24"-387,-9-5-129,1 6-4773,-1 0-129,1 4-258,6-3 0,2-2-258,4-8 258,5-16-258,2-3 129,2-10 258,0-9-129,-5-2 129,0-9 0,-7 1 0,-1 8 0,-3 7 258,-7 14-129,0 0-258,5 26 258,-2 3-258,3 20 258,5 9-129,4 7 258,2 10-258,-1-2 258,3 5 129,-6-2-129,-3-3 0,-10-11 0,-10-11 0,-17-13-129,-5-17 0,-8-18 0,-3-9-129,-3-22 129,1-12 0,9-10 0,9-5-258,12 0 0,10 1-258,10 11-129,12-7-774,24 17-3870,-2 0 0,16 10-774,4-3 0</inkml:trace>
  <inkml:trace contextRef="#ctx0" brushRef="#br0" timeOffset="312123.8525">24080 5825 9030,'-10'68'5289,"6"-23"-129,4 12-387,-1-4-4128,1 2-129,1-13-387,-1-7-258,3-15 0,-3-20 0,0 0-129,6-6 0,-1-23-129,-1-7 258,4-2 0,-2-1 129,4 2 258,1 8 129,-1 9-258,4 11 129,-4 10-129,5 16-129,-2 8 258,1 8-258,-1-2 0,-4 1-129,2-9 129,-3-11-129,-8-12 129,12-2-129,-10-21 0,3-7 129,-2-6-129,1-4 129,2 4 0,-1 4 129,3 11-258,1 5 258,-9 16-129,18 2 0,-10 16 129,1 0-129,-2 10 0,1-2 129,-1-5-129,-2-5 129,-5-16 0,0 0-129,13 0-129,-8-14 129,-1-10 0,2-5-129,1 4 0,-1 1 129,3 9 129,0 4-129,1 11 0,2 7 0,-2 15 0,0 3 0,-2 1 129,3-4-258,-3 2 129,0-4-129,-8-20 129,14 8 0,-14-8-129,14-19 258,-5 2-258,0 5 258,0-7-258,1-1 258,4 12-258,0 4 129,0 4 0,-1 7 0,1 1 0,4 7 0,-3-2-129,1-2 129,0-3 129,0-5-129,-1-3 0,-1-10 0,-2-5 0,-1-10-129,-5 2 129,-2-2-129,-4 1 129,0 1-258,0 6 258,0 17-129,-13-9 129,13 9 0,-16 16 0,6 2 0,3 12 129,2 2-129,3 3 0,2 0-129,4-2 129,8-4 0,8-3 0,4-5 0,6-16-129,1-5 258,7-18-129,-2-14 387,-3-14-387,-1-17 129,-8-12-129,-4-18 129,-6-8-129,-8-2 0,-6-1 0,-5 10 0,-6 16 0,-1 21 0,-1 25 129,-2 29-129,2 27 129,6 36 0,0 24-129,7 11 0,7 11 0,5 7-129,4-2 0,1-12-645,12-8-2580,-8-34-1419,5-21-387,-7-28-516</inkml:trace>
  <inkml:trace contextRef="#ctx0" brushRef="#br0" timeOffset="312250.8596">25135 5756 5805,'-34'-130'5418,"4"84"-129,-1 18-516,-15 3-2709,6 22-1032,-7 3-1161,-11 3-4128,11 9-387,1 0-516,14-1-387</inkml:trace>
  <inkml:trace contextRef="#ctx0" brushRef="#br0" timeOffset="312774.8897">25296 5753 5289,'-11'45'5418,"9"-23"-645,2 1-129,0-23-3354,6 25-387,-6-25-258,24 1-387,-7-5 0,6-13-129,0-7 0,1-1-129,3-7 0,-2 1 0,-1 2 129,-4 9 0,-2 1 0,0 11 129,-18 8 129,22 0-129,-22 0 0,3 25 0,-3-10 0,-1 3-129,-4 2 129,5 0-129,-1-4-129,1 6 129,4 5 0,5 14 0,4 3 0,4 12 0,0 0 129,-3 7-129,-2-1 129,-5 5-129,-4-15 258,-3-9-387,-10-14 129,-7-16-129,-6-9 0,-5-13 0,-2-16-129,-2-14-387,6 8-645,-11-13-3999,20 7 0,-1-6-258,15 9-516</inkml:trace>
  <inkml:trace contextRef="#ctx0" brushRef="#br0" timeOffset="313672.9411">25961 5750 9804,'-1'124'5934,"0"-51"-516,-8-9 0,5-4-4257,-9-7-903,-1-14-645,5-18-4386,-9-17-516,18-4-387,-15-22-645</inkml:trace>
  <inkml:trace contextRef="#ctx0" brushRef="#br0" timeOffset="314151.9685">26389 5666 9159,'-1'37'5547,"1"-11"-129,0-5-387,1 20-4386,2-16-387,-2-4-516,7 7-3354,-8-13-1548,5-3-387,-5-12-387</inkml:trace>
  <inkml:trace contextRef="#ctx0" brushRef="#br0" timeOffset="314301.9771">26383 5472 9546,'-1'-16'5676,"2"0"-774,-1 16-645,13-7-7998,-13 7-903,5-12-645,-5 12-516</inkml:trace>
  <inkml:trace contextRef="#ctx0" brushRef="#br0" timeOffset="314559.9918">26672 5073 9159,'0'46'5418,"0"-8"-129,0 20-258,0 6-4257,5 17 0,-5 3-387,7 2-258,0 0 0,1-1-258,2-7-516,-1-26-1290,2-3-2967,-2-18-516,5-19-258,-2-12-258</inkml:trace>
  <inkml:trace contextRef="#ctx0" brushRef="#br0" timeOffset="314698.9998">26827 5631 9933,'0'-19'5547,"-26"7"-387,7 12 0,-12-1-4386,-7-1-387,-8 2-1161,-16-4-4257,6-4-129,-4 0-387,4 1-774</inkml:trace>
  <inkml:trace contextRef="#ctx0" brushRef="#br0" timeOffset="315289.0335">19932 7413 11094,'8'18'6063,"-1"23"-516,-6 0-129,6 5-5031,-7 5-258,0-7-258,0 3-1677,-3-21-3741,2-10 129,1-16-774,-1-16-129</inkml:trace>
  <inkml:trace contextRef="#ctx0" brushRef="#br0" timeOffset="315444.0424">19924 7203 6966,'-1'-38'6321,"1"38"-516,0-15-258,0 15-2193,0 0-3612,0-18-2451,0 18-2709,0 0-258,0 0-258,0 0-516</inkml:trace>
  <inkml:trace contextRef="#ctx0" brushRef="#br0" timeOffset="315752.06">20256 7219 9159,'8'45'5934,"-8"-22"-645,-12-1-129,-3 2-4644,-2-6-129,2 5-129,2 1-258,6 2 0,7 1 129,1-9-129,13 2 0,9 7 129,0-4 0,4-1 0,-3 1 0,-2-1 129,-9 3-129,-11 0 0,-3-9-129,-17-4 0,-5 4-516,-18-16-3870,3 10-903,-3-4-516,1-5-387</inkml:trace>
  <inkml:trace contextRef="#ctx0" brushRef="#br0" timeOffset="316495.1025">21054 7616 8901,'0'0'5547,"-22"0"-129,-1 0-258,-2 0-4902,-3 1 0,3 15-129,3 2-129,11 7 0,7 0 0,8 4 0,14-1 0,7-6 0,9-6 0,0-11 129,1-5-129,-6-11 129,-5-10-129,-6-5-129,-14-7 258,-4 0-258,-13 0-258,-13-10-1677,2 15-3096,-4 3-129,3 12-387,0-1-516</inkml:trace>
  <inkml:trace contextRef="#ctx0" brushRef="#br0" timeOffset="316879.1245">21260 7604 7740,'39'97'6063,"-23"-29"-516,-6 3-129,-1 5-4386,-9-4-387,0-1-258,-12-17-129,2-10 0,-3-25-129,0-19-129,3-21 129,2-24-129,5-13-129,3-14 258,2-8 0,7 0-129,8 3 0,7 6 129,3 18-258,2 11 258,2 21-129,1 21 0,-7 16-129,-4 16 129,-12 9 0,-9 8-129,-7-4-258,-14-9-258,-1 3-2064,-11-29-2322,2-10-645,2-19-258,7-8-516</inkml:trace>
  <inkml:trace contextRef="#ctx0" brushRef="#br0" timeOffset="317103.1373">21752 7007 8127,'21'101'6063,"-18"-34"-516,-3 7-129,-4 8-4257,-5 9-774,-1 0 0,-2-4-387,3-7-387,7-2-387,-7-27-2838,14 5-1806,4-21-258,9-12-516</inkml:trace>
  <inkml:trace contextRef="#ctx0" brushRef="#br0" timeOffset="317368.152">21910 7546 9159,'0'0'6063,"0"0"-645,0 0-129,-9-11-4644,-1 11-258,-5-2-129,-1 2-258,-3 0 129,0 0-129,-3 2 129,-2 3 0,0-4-129,-3-1-129,1 1 0,-5-1 0,7-3-258,-3-10-516,17 8-3999,-9-5-516,19 10-258,-9-28-774</inkml:trace>
  <inkml:trace contextRef="#ctx0" brushRef="#br0" timeOffset="317669.1696">22070 7562 5676,'1'79'6063,"-1"-37"-516,-5-2-387,0 0-3483,4 2-4386,-7-20-1935,8-22-774,0 0-387</inkml:trace>
  <inkml:trace contextRef="#ctx0" brushRef="#br0" timeOffset="317803.1773">22089 7473 6450,'0'0'4902,"18"4"-4515,-13 11-387,4-1-5289,5 4 0</inkml:trace>
  <inkml:trace contextRef="#ctx0" brushRef="#br0" timeOffset="318974.2443">22476 7683 7224,'0'44'5547,"-12"-19"-129,-8-1-387,1 8-4386,-4-4-129,5 5-129,0 0-129,9 1-129,9-3-129,6-5-129,14-4 129,8-11 0,4-8-129,2-6 129,5-14 0,-2-8-129,-4-6 129,-2 0 0,-8-6 0,-7 5-129,-4 8 129,-7 0 0,-5 24 0,-5-12 129,-7 12-129,-2 11 0,3 6 129,-3 5-129,2-1 129,2 8-129,6-5 0,-1 1 0,5 0 0,2-4 0,5-5 129,5 0-129,3-4 0,0-4 0,3-7 0,-1-1-129,-1-5 258,1-2 0,-2-5-129,-2 1 129,1-6 0,-4 0-129,3 1 129,5-3 0,-2-5-129,5-2 0,2-5 0,4-9-129,0-3 129,1-6 0,-5-10 0,3 2 0,-6-5 0,-6-3 0,-4-3 0,-7 0 0,-3 1 0,-10 8 0,-6 8 0,-3 9 0,-4 13 129,1 20-129,1 13 0,0 24 129,7 20-129,5 11 129,6 13-129,3 5 0,8 4 0,9-1 0,7-6 0,3-13 0,6-9 0,6-17 0,0-14 129,1-20-258,-2-13 129,-2-18 0,-4-23 0,-4-13 0,-5-18 0,-9-10 0,-5-5 129,-5 4-129,-4 10 129,0 7-129,-5 24 0,-5 16 0,-1 26 129,0 20-129,-2 25 0,1 20 0,3 11-129,-1 9 129,3 8 0,4 2 129,3 2-387,0-2 258,8-11 0,3-12 0,-1-13 129,3-11-129,1-15 0,-1-9 0,1-12 129,-2-8-129,-1-9-129,1-2 258,-2 0-258,-1 5 258,-9 14-129,19-14 0,-19 14 0,20 22 0,-9 10 129,2 13 0,-1 9 0,-1 10 0,-6 1 129,2-1 0,-7-6-129,0-6 129,-10-17 0,-3-16-129,-7-16 0,2-9-129,-4-14 0,-1-9 0,0-11 0,3-2-258,1 4-129,0-3-129,9 14-387,-8-13-1032,11 18-3096,2 0-387,5 22-516,2-15-129</inkml:trace>
  <inkml:trace contextRef="#ctx0" brushRef="#br0" timeOffset="319430.2704">24125 7473 7740,'13'14'5676,"-2"1"-258,-11-15-516,-9 14-3999,-12-14-387,-1 6-129,-4 1-129,-1 4 0,2 5-129,3 3 0,8 5 0,10 9 0,4-6 0,8-3-129,9-1 129,3-8 0,5-12-129,1-3-129,-4-15 129,-3-14 0,-3 0-129,-7-3 129,-2-2 0,-6 8-129,-1 11 129,0 15 129,0 0-258,-6 21 129,6 11-129,0 3-387,13 16-1419,-1-13-3096,10 1-387,5-15-387,5-5-258</inkml:trace>
  <inkml:trace contextRef="#ctx0" brushRef="#br0" timeOffset="319670.2841">24504 7455 8256,'17'-30'5805,"-17"30"-258,-2 7-387,-9 19-4128,-10-1-387,-1 9-129,1 0-387,1 7 0,2 3-129,13 0 129,5-7 0,14-4-129,10-7 129,11-9-258,6-5 0,0-12-387,8 0-2064,-10-17-2580,-1-8-387,-11-10-387,-8-5-258</inkml:trace>
  <inkml:trace contextRef="#ctx0" brushRef="#br0" timeOffset="320114.3095">24935 7042 7224,'5'14'5934,"-5"22"-387,0 17-387,0 6-2709,-2 24-1806,-6 6-258,3 7-387,4 4-129,1-11-129,1-3-258,-1-32-2064,14-4-2580,0-25-387,5-16-645,-3-22 129</inkml:trace>
  <inkml:trace contextRef="#ctx0" brushRef="#br0" timeOffset="320259.3176">25017 7481 7998,'-47'-77'5805,"17"56"-387,-7 6-258,2 15-3483,-4 0-1032,6 3-645,6 22-2322,-1-12-2838,11 5-258,7-5-774,10 2 0</inkml:trace>
  <inkml:trace contextRef="#ctx0" brushRef="#br0" timeOffset="321372.3815">25174 7438 10449,'18'66'6192,"-12"-33"-645,2 3-129,-8-5-5160,0-5-387,0-2-1161,-8-14-4128,8-10 0,0 0-774,-3-13 0</inkml:trace>
  <inkml:trace contextRef="#ctx0" brushRef="#br0" timeOffset="321883.4107">25195 7332 6837,'29'-4'5547,"-16"18"-129,-1-3-516,1 20-3870,0-12-645,1 6-258,0 4 0,0 5 129,1-3-258,2 6 258,0-8 0,1-2-129,-3-9 129,-1-3 0,0-11 0,-4-4-129,-10 0 0,13-21-129,-8 3 129,-4 1-129,2 0 129,-2 2-258,-1 15 129,3-18 129,-3 18-129,12 0-129,-12 0 129,25 15 0,-6-4 0,3 1 129,5-5-129,0-3 0,1-4 0,0-5 0,-3-20 0,-4-3 0,-5 0 0,-4-9-129,-7 1 258,-5 0-129,-5 5 129,-9 7-129,-7 12 0,2 10 0,-3 3 0,2 18 0,6 14-129,4 10 129,6 7-258,4 0 0,13 10-516,-8-12-4386,14-2-129,4-8-258,1-14-516</inkml:trace>
  <inkml:trace contextRef="#ctx0" brushRef="#br0" timeOffset="322466.444">20964 8676 9159,'0'0'6063,"0"0"-516,-2 24-129,-12 13-4644,2 14 0,-7 10-258,5 13-129,-3 6-129,7 9 0,5-5-387,5-4 129,0-9 129,6-7-258,6-13 0,2-15-258,3-3-774,-17-33-4257,16 10-258,-8-16-387,1-12-516</inkml:trace>
  <inkml:trace contextRef="#ctx0" brushRef="#br0" timeOffset="322782.4621">21003 9272 9159,'48'17'5676,"-22"-23"-258,2-21-129,-2-9-4773,-5-12-129,-5-3-387,-5 2 0,-6 0 0,-5 14 0,-6 14 0,-8 12 0,-3 19 129,-2 13-129,1 10 129,4 12-129,2 11 129,5 0 0,7 3-258,3-3 0,9-12-258,7 7-1548,1-17-3225,2-11-258,3-14-645,-2-9 0</inkml:trace>
  <inkml:trace contextRef="#ctx0" brushRef="#br0" timeOffset="323083.4793">21313 9021 9030,'23'86'5805,"-12"-36"-387,4 5 0,-13-6-4902,14 2-129,-5-7-258,2-7-129,0-16 0,5-10-129,2-11 129,-2-6-129,4-13 129,-2-10 0,1-6 0,-4-3 0,-1 9 0,-1 8 129,-6 10-129,4 8-129,-3 9-129,-1 11-258,6 25-1290,-8-3-3225,6-1-387,-1-5-387,3-5-129</inkml:trace>
  <inkml:trace contextRef="#ctx0" brushRef="#br0" timeOffset="323648.5116">22040 9244 7998,'17'-9'5805,"-17"9"-516,-9 4-258,-5 1-4515,-3 10-129,-3-2-258,-1 7 0,5 3 0,6 5-129,4 1 0,6 1-129,4-7 129,8-6 129,6-8-258,0-8 258,2-4-258,-4-14 129,0-6-129,-3-1 129,-3-1 0,-6 4-129,-2 3 129,-2 18-129,0 0 129,0 0-129,-2 14-516,2-14-1290,-4 37-3096,4-10-387,12-1-387,1-12-128</inkml:trace>
  <inkml:trace contextRef="#ctx0" brushRef="#br0" timeOffset="323963.5297">22214 9220 4257,'18'17'6063,"-15"10"-387,3 5-387,-1-9-2193,5 14-2580,-3-5-258,-1-6-387,5-6 129,-11-20-258,21 11 129,-8-12-258,1-11 129,0-11 129,3-1 0,-2 2 129,-1-2 0,-1 9 129,2 4-129,-2 10 129,0 4 0,0 12 0,-2 9-129,3 3-129,2 1-129,-4-10-1032,6 0-3612,0-11-387,5-8-258,-4-22-387</inkml:trace>
  <inkml:trace contextRef="#ctx0" brushRef="#br0" timeOffset="324178.5416">22659 8712 7353,'13'32'5676,"-5"9"-645,0 12-129,5 14-4386,-5 4 0,5 10-258,-2 7-258,3-1-129,-1-9 0,1-5-387,4-7-1032,-13-26-2709,9-16-903,-14-24-387,17-9-258</inkml:trace>
  <inkml:trace contextRef="#ctx0" brushRef="#br0" timeOffset="324369.5526">22830 9259 5805,'-13'-94'6063,"-2"65"-516,1 15-258,-19 0-3354,11 21-774,-10 2-774,0 8-387,3 6-516,-7-8-2193,11 9-2580,4-7-258,16 0-645,5-17 259</inkml:trace>
  <inkml:trace contextRef="#ctx0" brushRef="#br0" timeOffset="324493.56">23027 9274 7998,'19'71'5547,"-15"-31"-258,-4-5-774,3-12-7740,-6 1-1548,-1-6-645,4-18-516</inkml:trace>
  <inkml:trace contextRef="#ctx0" brushRef="#br0" timeOffset="324783.5766">23279 9313 6708,'1'17'5547,"-1"-17"-258,-9 20-387,9-6-4515,-7-2 0,3 5-387,1 2 0,3 1-129,10 1 129,7-5 0,3-2 129,4-12-129,-2-2 0,-1-7 129,-8-13-129,-7-10 129,-7-6-129,-17-4-258,-12 0-516,-23-3-3483,-2 2-645,-4 1-387,0 9-516</inkml:trace>
  <inkml:trace contextRef="#ctx0" brushRef="#br0" timeOffset="325802.6349">23561 9199 6966,'13'124'5547,"-8"-71"-516,-2-21-387,-1 9-3999,-2-18-258,0-23-258,0 0 0,-12 0-129,12-16-129,0-11 129,1 6 0,6-3 129,5 0-258,1 5 0,2 3 0,-1 11 0,3 5 129,-2 1 0,-1 7 0,-1 2 0,1 3 0,-5-1 0,-9-12 0,20 16 129,-20-16-129,20 0 0,-6 0 0,0-8-129,2-3 129,-2 2 0,3 2-129,0 2 258,-1 4-258,0 1 0,0 0 129,-2 4-129,1 3 0,0-1 129,0-4 0,-2-2-258,1-2 258,-4-9 0,-1-5 0,-4-3 0,-5-4 129,0 1-129,-5 6 0,-4 3 129,-4 5 0,-5 8-129,3 6 129,0 14-129,0 5 129,5 4-129,7 2 129,3 4-129,2-4 129,12-4-129,2-2 129,5-10-258,2-7 258,2-8-129,-2-2 0,-2-14 129,1-7-258,-4-4 129,0-2-129,-5-5 258,-3 4-129,1 0-129,-2 5 258,-1 6-258,2 5 258,3 2-258,-3 9 258,4 6-129,-1 12 0,3 5 0,-4 7 129,5 7-258,-10 9 258,1 1-129,-4-7 0,-4-1 0,0-9 0,-10-9 0,-2-10 0,-4-10 258,-1-18-387,-1-3 258,5-7-129,-1 2 258,5-4-387,7 8 258,2 7 0,11 13-129,3 4 129,5 1 0,3 14 0,1 0-258,6 11-1419,-12-12-3096,5-2-387,-2-12-387,-2 0-387</inkml:trace>
  <inkml:trace contextRef="#ctx0" brushRef="#br0" timeOffset="327162.7126">24498 8651 6708,'54'53'5676,"-22"4"-258,8 21-129,-2 10-4128,5 22 0,-16-2-387,0 3-387,-17-13 129,-5-8-258,-7-14-258,-18-23-774,3-6-4386,-22-22-129,1-6-645,-6-8-258</inkml:trace>
  <inkml:trace contextRef="#ctx0" brushRef="#br0" timeOffset="341634.5404">22093 12086 258,'-1'95'4902,"-1"-45"387,2 7-258,3 9-3096,-4-15-258,1 18-387,-2-8-516,2 10 258,-5-6-387,5 12-129,-8-1 0,3 16-258,-1 3 0,2 3 0,-1 5 0,5 5-129,-1-1 129,1 10 0,0-5 0,0 4-129,1-3 129,3 4 0,0-8 0,2-3 129,0 2-258,1-5 129,-1-3-129,3-1 129,-1-4-129,2 2 0,-1 0 0,3 5 0,-3-8 0,2 6-129,-1-2 0,2-7 0,-1 2 129,-1-2 0,-2-9 0,0 1-129,-2-3 0,-1-7 129,-1-8 0,-3-4-258,-1-8 129,0-4-129,0-7-129,-1-14-258,1-2-645,-12-20-4257,12-6 0,0 0-387,3-15-516</inkml:trace>
  <inkml:trace contextRef="#ctx0" brushRef="#br0" timeOffset="342458.5875">24387 13731 645,'101'24'5031,"-64"-15"258,-4 3-258,-11 7-3225,-22-19-258,0 0-258,0 0 0,-26 10-387,-11-7-129,-1 6-258,-20-5 0,0 4-258,-13 0 0,-4 0 0,-10-3 0,-5 6-129,-11-3 0,-1 0 0,-6-1 129,-3 3-129,-9-3 129,-4 4-129,-4 2 0,2 1 0,-4-1 0,-1 3-129,-6 1 129,-2 3 0,3-2 0,3 2 129,-1-6 0,4 1-129,-4-2 0,1 0 258,3-3-258,3-1 0,0 1 0,6-2 0,0 8-129,-2 0 129,4-4 0,4 5 0,4 2-129,4-1 258,3 0-129,3-5-129,6-2 258,9-2-258,4-1 129,6-1-129,6-3 0,10-4 0,8 0 0,4 0 129,10 0-129,6 1 0,9 1 0,5-2 0,8 2-129,10-2-129,0 0-258,0 0-387,0 0-2580,17 0-2193,4-3-129,4-14-645,9-1-129</inkml:trace>
  <inkml:trace contextRef="#ctx0" brushRef="#br0" timeOffset="343638.6546">23133 12454 516,'32'-22'4644,"-18"15"516,-14 7-258,0-15-3483,0 15-258,-5 8 0,-1 7-258,-12-4-258,1 16 0,-10 4-129,3 9 129,-10 6-258,2 8 0,-8 1 0,0 14 0,-6 4-129,4 6 0,-9 2 129,1 4-129,-2-1 0,-1 3-129,-1-2-129,0-1 0,-4 0 258,-2-1-258,1-5 129,3-3-129,-4 1 129,4 2 129,6-9-129,2 0 0,4-5 0,5-3-129,3-3 129,2-2 0,2-6 0,2-3 0,-1-1-129,0 0 129,1-1-129,-3 2 258,-2-1-129,0-1 0,-3 1 0,0 3-129,0 0 129,-1-4-129,-1 2 129,4-2 0,1 5-129,3-1 129,0-2-129,4-3 129,3 2 0,1-1 129,3-6-258,-1 3 129,1-8 0,1-1-129,-2-2 129,3 0-129,-3-5 0,2 1 0,2-1 129,0 1 0,-2-1 0,3 0-129,1 1 129,1 2 129,-1 5-129,3 1 0,-3-1 0,3 0-129,0-2 129,0-2 0,3-5-129,0-2 0,-2-8 129,12-15-129,-19 22-129,6-11 258,13-11-129,-19 15 129,19-15-129,-15 18 0,15-18-129,0 0 0,0 0 0,0 0-903,17-2-4386,-5-14-129,10 1-774,-3-10-258</inkml:trace>
  <inkml:trace contextRef="#ctx0" brushRef="#br0" timeOffset="345135.7406">19165 14315 8256,'20'-60'5805,"-20"17"-516,0 2 0,-17-1-4902,0 0-129,-13 11 0,0 15-129,-5 16 0,2 22 0,1 13-129,7 14 0,4 5 0,10 6 129,7-5-129,4-2 0,10-14 0,9-16-129,3-10 129,6-13-129,4-8 129,0-15-129,-3-6 0,-1-2 258,-2 0-129,-6 9 129,-5 8 0,-3 14 0,-5 16 0,-5 15 129,-1 14-129,3 3-258,2 10-387,-6-14-4257,12-6-387,4-15-516,5-18-387</inkml:trace>
  <inkml:trace contextRef="#ctx0" brushRef="#br0" timeOffset="346886.8406">24988 13567 6450,'43'-67'5805,"-26"34"-258,-5 6-387,-4 8-4128,-11 5-258,-7 14-129,-17 14-258,1 18 0,-9 14 0,7 13-129,-3 3 129,11 9-129,11-5 0,9-6 0,11-7 0,15-3-129,9-17 0,3-10-129,5-6-387,-8-17-903,-1 0-4257,-8-5 129,-12-5-645,-10-4-516</inkml:trace>
  <inkml:trace contextRef="#ctx0" brushRef="#br0" timeOffset="348553.9362">20218 16394 7740,'36'7'5547,"-26"-13"-258,3-9-258,-6-14-4386,1-3 129,-8-5-258,0 10-129,-10 1-258,-8 9 0,-4 9-129,-3 10 0,-6 20 0,4 10-129,0 8 129,6 5 0,5 5-129,6-2 129,10-7 129,3-12-258,11-11 129,4-11 129,7-12-258,2-19 258,1-12-129,1-12 0,-3 6 0,-3 0 129,-6 12-129,-7 14 0,-10 16 0,10 20 129,-10 21 129,0 18-129,-6 2 0,6 8-129,0 0-129,6-16-129,11-7-1161,-1-30-3612,8-16-516,-3-26 129,6-17-645</inkml:trace>
  <inkml:trace contextRef="#ctx0" brushRef="#br0" timeOffset="349297.9787">23225 11416 4257,'23'-67'5805,"-11"37"-258,-1 6-387,-8 0-3612,12 21-129,-15 3-129,13 4-516,-12 14-258,4 15-258,-4 9 0,2 9-129,-2 2 0,1 2-129,-2-1 0,0-6 129,0-13-129,0-3 0,0-32 129,2 15 0,-2-15-129,8-16 0,-1-4 129,4 3-129,0-3 129,6 6-129,1 12 0,2 2 258,1 16-129,-2 13-129,-4 8 0,-2-1 129,-3 7-129,-10-3 129,-6-5-258,-10-9 0,-8-14 129,-8-12-129,-5-3-258,-7-22-645,5-1-4386,-10-4-129,1 5-258,3 2-774</inkml:trace>
  <inkml:trace contextRef="#ctx0" brushRef="#br0" timeOffset="350242.0327">22199 16879 7224,'31'-24'5547,"-21"9"-387,-10-12-129,1 1-4773,-14-4 0,-14 10 0,-3 10-129,-7 10-129,1 14 129,2 13-129,8 17 0,5 7 258,12-3-258,9 4 129,4-12 129,13-7-258,7-11 0,7-16 0,0-11 0,2-20 0,-2-6 0,-3-7 0,-7-6 0,-4 2 0,-6 6 258,-5 10-258,-6 26 129,0 0 129,-4 15-129,2 17 129,2 18-258,0 4-129,11 5-129,-1-12-645,18-5-3870,-5-14-645,5-15-258,-5-13-387</inkml:trace>
  <inkml:trace contextRef="#ctx0" brushRef="#br0" timeOffset="350994.0757">21505 10860 9933,'0'-32'5805,"0"32"-387,10-3-1806,0 18-2838,-10 6-129,6 19-258,-5 10-129,1 11-129,0 3 0,-2 6-129,0-11 129,1-1-129,2-6 129,-1-14-129,2-12 129,-3-11-129,-1-15 0,0 0-129,9-9 258,-5-13-129,1-9-129,6 2 129,1 2 0,7 2 0,3 9 129,6 9-129,0 10 129,2 22-129,-2 11 258,-4 12 0,-6 0-129,-8 3 0,-10-5-129,-1-7 129,-17-15-129,-9-12 129,-4-5-516,-10-21-516,8-2-4386,-14-5-258,3-1-645,6 7-258</inkml:trace>
  <inkml:trace contextRef="#ctx0" brushRef="#br0" timeOffset="410719.4918">16375 19064 6450,'14'8'5676,"-5"-8"-387,-9 0-129,0-25-3870,0 25-903,-9-28 129,-8 18-258,-3 2 0,-3 8 0,-4 6-129,4 10 0,0 5-129,7 14 129,4 5 0,7 4 0,4 4-129,3-7 0,10-11 258,6-10-258,1-16 0,3-8 0,-1-21 0,-1-12 0,-3-7 129,-2-1-258,-5 6 0,-3 14 129,0 8 129,-7 17 0,0 0 0,11 17 129,-2 14-129,-1 10-129,7 4-129,-1-8-129,9 10-903,-6-18-4128,12-6 258,1-18-903,3-5 0</inkml:trace>
  <inkml:trace contextRef="#ctx0" brushRef="#br0" timeOffset="411304.5253">17867 18951 5676,'37'-52'5418,"-23"23"-258,-7-8-129,14 8-3870,-21-7-258,0 11-258,-12 6 0,12 19-129,-16 0-129,6 16-258,4 13 0,5 14 129,1 2-129,11 4 129,6 4-129,9-4 0,3-8 129,7-1 0,0-11-258,3-11 129,-3-17 0,0-4-129,-7-18 0,-9-13 0,-7-7-129,-7-9 0,-6-4 129,-13 0 0,-9 10 0,-5 5-129,-1 9-258,-4 4-258,8 23-774,-7-3-3741,9 7 0,3 6-645,8 6-258</inkml:trace>
  <inkml:trace contextRef="#ctx0" brushRef="#br0" timeOffset="412014.5659">18238 18687 7740,'-15'36'5676,"14"-13"-258,1 20-387,0-12-3741,6 21-516,-3 7-258,7 0 129,1 0-387,5 1-129,-1 0-258,1-17-258,9 2-1419,-11-30-3483,0-15 0,-10-14-645,-3-15-258</inkml:trace>
  <inkml:trace contextRef="#ctx0" brushRef="#br0" timeOffset="412927.6177">16260 18627 4386,'-6'24'5160,"4"-10"-258,2-14-2709,0 0-645,2-20-129,12 15-258,-9-17 0,13-5-387,-7-15 0,14 5-129,-4-7 129,7 1-258,-1-6-129,9 4 129,-2-6-387,6 9 387,2-5-387,6 0 129,0 2-258,2 0 258,-2 3-129,4 0 0,-5 3 0,0 2-129,-3-4 129,-3 4 0,-2-2-129,-4-5 129,-3 6 0,-3 1 129,-2 2-258,-4 0 129,-3 8 0,-2 7 0,-5 0 0,-1 9-129,-12 11 0,14-12-129,-14 12-129,0 0-645,14 18-1419,-14-18-3225,7 18-129,-7-18-516,13 30-387</inkml:trace>
  <inkml:trace contextRef="#ctx0" brushRef="#br0" timeOffset="413535.6525">18208 18461 5031,'-12'15'5676,"12"-15"-516,-19-8-129,19 8-3354,-32-44-387,11 13 0,-18-15-516,2-5 129,-13-18-387,-1 4-129,-10-8 0,-2 4-129,-2-2-129,2 7 0,3 3 129,5 6-258,7 7 258,7 4-129,6 1 0,6 3 0,7 0 129,1 5-129,1-4 129,4 8-258,-1 5 129,0-1 0,2 5-129,1 7 0,4 2 0,10 13-129,-15-6 129,15 6-129,0 0 0,0 0-129,1 11-387,-1-11-2064,14 2-2967,-14-2 0,15 8-903,-15-8 0</inkml:trace>
  <inkml:trace contextRef="#ctx0" brushRef="#br0" timeOffset="414151.6877">17181 17397 3483,'0'0'5934,"0"0"-129,-17-26-258,-4-26-2451,2 0-1677,-23-33-387,-5-5-129,-10-17-258,1-2 0,-2-5-129,4 14-129,1 5-258,10 13 129,7 20 0,12 13-129,8 14 0,6 17-129,10 18-258,0 0 0,0 0-258,5 18-903,16 6-4257,-12-1 0,10 11-645,-3-6-258</inkml:trace>
  <inkml:trace contextRef="#ctx0" brushRef="#br0" timeOffset="414615.7147">17234 17308 4386,'0'0'5934,"6"9"0,-6-9-774,14-5-3225,9 5-258,-10-22-645,15 1 0,2-12-516,6-2 129,7-8-258,4 7 0,6-12-129,1 1-129,0 1 129,-3 0-387,-2 5 258,-7 7-129,-5 0 0,-9 3-258,-3 9-387,-13-9-903,1 15-3999,-13-1 129,0 3-774,-5-3-387</inkml:trace>
  <inkml:trace contextRef="#ctx0" brushRef="#br0" timeOffset="415211.7486">18060 15959 9159,'0'0'5676,"10"0"-387,-10 0 0,19 10-4515,-19-10-258,9 15-129,-5-1-129,2 2 129,-1 3-258,0 4 129,-1 0-129,4 5 129,-3-2-129,0-7-129,-1-2 0,-2-2 0,-2-15 0,3 17 129,-3-17-129,0 0 0,5-8 129,-5 8 0,10-15 0,-10 15 0,18-12 0,-4 9 0,2 3-129,3 10 0,1 5 129,-2 8-129,-3 1 0,-2 11-129,-4-3 129,-3 6 0,-6-7 129,-7-6 0,-6-5-129,-10-7 0,-5-13 0,-4-9 129,-1-8-387,-3-16-387,7 13-2322,-7-17-2709,9 8-129,4-3-516,8 12-258</inkml:trace>
  <inkml:trace contextRef="#ctx0" brushRef="#br0" timeOffset="415915.789">16362 15554 5289,'3'20'5547,"-3"4"-516,3 14-516,5 14-3741,-6-8 0,4 8-129,-1-6 0,8 1 0,-8-19-129,8-1 258,-13-27-258,21 3-129,-13-11 0,1-14-258,0-6 129,1-1-258,-1 7 129,3 4-129,-2 10 0,0 8 0,0 19 0,-3 12 129,-5 8-258,-2 7 387,-10 0-258,-8-3 129,-6-7-258,-8-13-129,7-2-1290,-13-21-3741,5-1-258,4-14-387,5-5-258</inkml:trace>
  <inkml:trace contextRef="#ctx0" brushRef="#br0" timeOffset="417300.8679">17215 17396 2580,'-12'38'5031,"5"-24"-129,-5-3-258,-10-7-3999,9 9 129,-15-10-258,5 10 129,-8-9-129,-1 8 0,-8-1 0,3 4 129,-8-2-129,4 5-129,-6-1 0,6 8-258,0 1-129,4 4 129,3-2-258,-2 1-129,8 4-129,-2-2 129,10-2-516,-4-10-129,12 4-516,-10-23-2193,22 0-1677,0 0-129,-5-10 388</inkml:trace>
  <inkml:trace contextRef="#ctx0" brushRef="#br0" timeOffset="417729.8926">17295 17474 3483,'23'0'5547,"-4"-14"-387,8-3-129,14 9-3741,-4-23-129,19 13-258,1-7-387,8 9 0,0-3-258,2 5 0,-1 3-129,-11-3-516,2 4-3999,-22-3-645,-15-3-387,-9-4-516</inkml:trace>
  <inkml:trace contextRef="#ctx0" brushRef="#br0" timeOffset="418353.9285">17275 15172 8127,'20'81'4386,"-16"-39"-2967,5-6-1290,-4-8-5676,-4-10 0</inkml:trace>
  <inkml:trace contextRef="#ctx0" brushRef="#br0" timeOffset="418505.9372">17235 15505 6966,'0'163'5547,"4"-76"-387,1-10-774,5-3-7353,-7-10-1935,-3-15-387,-3-20-516</inkml:trace>
  <inkml:trace contextRef="#ctx0" brushRef="#br0" timeOffset="418639.9448">17215 16479 6837,'9'156'5160,"-8"-99"-387,9 4-1806,-9-19-7353,-2-12-774,-4-9-258</inkml:trace>
  <inkml:trace contextRef="#ctx0" brushRef="#br0" timeOffset="418755.9515">17204 17119 4386,'4'127'5418,"-4"-76"-645,2 4-645,0-15-5418,-3-9-3096,-2-2-387,-2-7-516</inkml:trace>
  <inkml:trace contextRef="#ctx0" brushRef="#br0" timeOffset="418900.9598">17257 17865 3225,'4'127'5289,"-4"-71"-645,0 1-258,-4-13-4515,3-2-3225,-6-1-1161,-2-16-129,8 0-257</inkml:trace>
  <inkml:trace contextRef="#ctx0" brushRef="#br0" timeOffset="419027.967">17268 18826 2580,'11'157'5031,"-2"-85"-645,-9-14-1161,0-23-6192,7-5-774,-7-11-774</inkml:trace>
  <inkml:trace contextRef="#ctx0" brushRef="#br0" timeOffset="420314.0406">17178 18195 5805,'11'38'3354,"-7"-15"-3225,-3-3 0,8 3-5547</inkml:trace>
  <inkml:trace contextRef="#ctx0" brushRef="#br0" timeOffset="420452.0481">17248 18702 5289,'8'129'5160,"0"-64"-903,-8-10-3870,2-16-4773,7 0-516,-8-12 0</inkml:trace>
  <inkml:trace contextRef="#ctx0" brushRef="#br0" timeOffset="420580.0556">17304 19342 8256,'0'163'5547,"4"-96"-774,-4 0-2709,0-18-6063,0-25-774,0-11-645,4-29-516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34:20.292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23554 5181 9288,'-30'6'5160,"6"5"-258,4 12-774,-2-4-3870,-3 4 129,3-1-258,3 5 258,4-3-387,10 7 258,5-7 0,0 0 0,12-8 0,7 0 129,1-8-129,1-3 0,0-4 0,1-1 0,-5-4-129,-2-2 0,-6-8 0,-9 14 0,6-24-129,-6 24 129,0-18-129,0 18 129,0-12 0,0 12-129,0 0 129,0 0 0,13 8 0,-1 4 0,3-4 0,6 4-129,4-6 129,2-3 0,2-3-129,8 0 129,2-16 0,1-9 0,0-13 0,1-12 0,-2-9 0,-4-8 0,-3-6 0,-11-7 0,-6 4-129,-6 4 129,-8 10 0,-1 16 0,-11 18-258,-6 17 129,-6 15 0,4 24 0,-4 15 0,1 17 0,4 9-129,8 6 129,5-4-129,5-4 129,10-9-129,9-8 129,15-17 0,5-21-129,5-12 129,5-23-129,3-23 258,1-12 0,-2-20-129,-6-14 0,-9-4 0,-8-5 129,-9 5-129,-10 10 0,-8 20 0,-2 25-129,-10 26 129,-6 25 0,-1 34 0,3 18 129,2 25-129,4 12 0,5 6 0,7-2 129,11-8-129,5-7 0,9-14 0,7-17-258,2-15-258,-7-34-1806,6-1-3096,-10-21-129,-4-15-645,-10-14-516</inkml:trace>
  <inkml:trace contextRef="#ctx0" brushRef="#br0" timeOffset="18520.0591">12060 2984 2709,'-48'-104'4773,"13"64"-129,-3 2-516,-4 30-2580,-18 1 0,6 24-258,-19 23-387,4 36 258,-12 20-516,0 24 0,-6 17-387,5 19 258,6 16-387,2 12 0,7 1 0,10 0-258,12 3 129,9 0 0,13 0 0,8-6 0,11-2-129,7-3 129,13-9 0,12-9 0,8-8 0,11-15-129,10-13 129,8-14 0,6-19 0,9-16 0,9-17 129,4-22-387,9-15 258,3-18 0,6-16 0,1-25-258,0-22 258,-6-27 0,-4-27 0,-8-24 0,-11-34 0,-14-23 258,-22-25-129,-15-16 0,-18-17 0,-17 0-129,-23 5 129,-19 12 0,-15 21-129,-14 27-129,-9 32-129,-5 30-387,7 49-516,-6 36-3741,15 42 0,10 21-129,13 37-645</inkml:trace>
  <inkml:trace contextRef="#ctx0" brushRef="#br0" timeOffset="19336.1059">15696 2908 4773,'-44'-6'4644,"11"31"129,-12 15-387,-5 24-3225,-24 10-129,-5 29-129,-12 11 0,-1 23-387,-5 12-258,2 11-129,7 5-129,8 13-516,13 4 258,13 5 129,13 7-129,13 1 0,18 2-129,10-2 258,13-1-129,16-9 0,16-12 129,10-6 0,10-19 129,14-20 0,12-22 129,9-19 0,7-29 129,9-18 0,4-35 129,10-21-258,1-31 129,5-19-258,-3-25 258,-3-14-129,-7-16-129,-2-17 129,-6-8 0,-11-11 0,-14-11 0,-8-7 129,-14-4-129,-13-11 0,-17-3 129,-20-6-129,-18 3 0,-26 10 258,-26 6-258,-21 10-129,-19 14 0,-19 18-129,-18 14-258,-13 13-516,5 25-3096,-4 6-903,10 14-129,11 10-387</inkml:trace>
  <inkml:trace contextRef="#ctx0" brushRef="#br0" timeOffset="20081.1486">19817 3017 2193,'-46'-6'5160,"14"32"-516,-8 22 387,-3 21-2838,-5 31-1677,-17 26 129,-2 29 0,-9 18-258,-2 22-258,4 7 258,8 10-903,5 8 387,13 6 0,16-13 129,19-4-129,13-7 129,23-12-129,17-13 0,12-13 129,16-26 0,11-33 0,12-28 258,19-31-258,11-41 258,7-14 0,8-41 129,8-19-258,8-13 0,3-10-129,-6-10 129,-7 0-129,-9-4 0,-9-6 0,-15-6 129,-15-12 0,-19-17 0,-16-10 0,-23-18 0,-22-4 129,-18-14-129,-29-1 0,-27 10-129,-28 5-129,-21 23-516,-30 19-3870,0 33-258,-11 25 258,3 34-1161</inkml:trace>
  <inkml:trace contextRef="#ctx0" brushRef="#br0" timeOffset="22148.2668">25131 4969 2322,'-35'-8'4128,"20"16"-258,-7-1-258,-1 12-3483,4 1 129,1 2 0,4 6-129,2-2 516,11 3-129,1-8 387,7 5-129,3-18 387,10 2-516,1-10 0,7-6-129,-4-14-129,4-3 0,-5-9-129,-1 3 129,-8-4-129,-4 6 0,-10 2-258,-1 4-258,1 21-1032,-36-13-2967,18 13-387,-1 1-516,1 10 0</inkml:trace>
  <inkml:trace contextRef="#ctx0" brushRef="#br0" timeOffset="22864.3077">25271 4883 7998,'21'6'5160,"-1"31"-129,-10-15-387,4 14-3741,-10 1-258,1 12-387,-3 2-129,-2 9 0,0 3 0,-2 0 0,-4-1 0,2-5 0,-5-12 0,4-12 0,-1-15 0,6-18 0,-5-12-129,5-25-129,0-15 129,2-7 0,6-11 129,4-2 0,1-7 0,5 2-129,0 8 129,5 7 129,0 6-129,2 19 129,-2 14-258,-2 13 129,-3 14-129,-4 18 129,-7 16-129,-6 7 0,-5 10-129,-13-5 0,-2-5 0,-12-8-258,2-6-258,-8-26-1032,14-5-2967,-9-10-516,12-13-129,2-12-516</inkml:trace>
  <inkml:trace contextRef="#ctx0" brushRef="#br0" timeOffset="23320.3338">25713 4282 6708,'0'0'5547,"12"21"-258,-12 12-258,5 24-3483,-5-2-645,0 17-129,0 9-387,0 3 129,0-1-387,0 1 0,2-8-129,1-9-258,0-6 129,-3-14-516,6-2-516,-10-21-3741,4-1-258,0-23-387,0 14-387</inkml:trace>
  <inkml:trace contextRef="#ctx0" brushRef="#br0" timeOffset="23501.3442">25822 4748 10449,'0'-15'5418,"-18"15"-387,0 5-129,-2 2-4644,-8-3-387,2 10-645,-11-14-2838,10 13-1161,3-6-645,11 10-129</inkml:trace>
  <inkml:trace contextRef="#ctx0" brushRef="#br0" timeOffset="23684.3546">25840 4968 8514,'32'42'5676,"-23"-15"-387,-3-4-129,-1 0-3483,-3-6-2064,-15-12-4515,13-5 0,-13-6-516,5-8-387</inkml:trace>
  <inkml:trace contextRef="#ctx0" brushRef="#br0" timeOffset="24044.3752">26156 4868 1419,'20'-8'4386,"-20"8"645,7-12-1935,0 19 129,-12-6-903,5 20-516,-17-7-516,6 13-387,-10-3-258,6 11 0,-4-1-387,2 0-258,7 1 0,9-1-258,2-7 129,13-4-387,12-2 258,4-8-129,10-4 0,5-6 129,2-3 0,-4-6-129,1 0-645,-15-12-2709,-1 3-1161,-10-5 0,-9-4-258</inkml:trace>
  <inkml:trace contextRef="#ctx0" brushRef="#br0" timeOffset="24225.3856">26016 4695 7740,'18'-3'3741,"-18"3"-3354,19 8-387,-6 1-4902,2-6-258</inkml:trace>
  <inkml:trace contextRef="#ctx0" brushRef="#br0" timeOffset="24620.4082">26652 4944 8256,'-20'5'5031,"4"1"-387,-5 3-258,-2 3-4128,0 8 0,3 6-258,3 0-129,2-3-129,11 1 129,4 0-129,7-9 258,8-4 0,5-10 0,-1-4 129,3-11 0,-3-1 129,-2-7-129,-2 3 129,-6 6-258,-9 13 0,0 0 0,0 0 0,4 10 129,-4 10-258,0 7 129,0 2-129,3 2-129,0-8-645,18-2-3096,-4-17-516,4-4-387,3-16-258</inkml:trace>
  <inkml:trace contextRef="#ctx0" brushRef="#br0" timeOffset="24857.4217">26862 4338 9288,'23'33'5289,"-16"8"-129,4 18-258,-7 2-3870,1 13-129,-5 1-516,0 4-129,-2-2-129,-1-5-258,3-10-258,-1-18-516,6 5-2064,0-23-1935,7-10-258,-12-16-516,25-11-129</inkml:trace>
  <inkml:trace contextRef="#ctx0" brushRef="#br0" timeOffset="25336.4491">27132 4422 5805,'22'70'5547,"-16"-26"-258,2 3-516,-6-9-1935,5 19-2064,-7-11-258,0-2-258,0-5-129,0-8-129,1-7 0,4-3 0,-5-21-129,16 8 0,-4-8 129,-3-2-129,3-7 0,-1-2 0,-11 11 129,18-18 0,-18 18 0,14-15 0,-14 15 0,0 0 129,0 0-129,12 7 258,-11 10-129,-1 9 0,4 4 129,1 10 0,-1 6 0,5 7 129,-3-4 0,0 2-129,1-7 129,0-4-129,-4-10-129,0-11 0,-3-19 0,0 0-129,-8 3-129,-1-13 129,-1-10-258,-5-1-258,0 5-387,-17-5-3096,7 12-1161,-17-2-258,-8 11-516</inkml:trace>
  <inkml:trace contextRef="#ctx0" brushRef="#br0" timeOffset="25823.477">24872 6422 9288,'18'-34'5547,"-16"5"-258,-1 4-258,-4 0-4644,-7 3-258,-10 11 0,-3 15-129,-3 15 0,1 6 0,2 10 0,4 3 129,7 5-129,11-7 0,2-8 0,12-6 129,7-18-129,4-4 0,3-14 0,-4-10 0,-1-1 0,-3 4 0,-6 2 0,-3 5 0,-10 14 0,0 0 129,1 22-129,-1 9 0,-2-1 0,-2 4-129,4 3-387,0-20-1161,10 7-3225,7-15-516,6-7 0,5-6-774</inkml:trace>
  <inkml:trace contextRef="#ctx0" brushRef="#br0" timeOffset="26064.4908">25206 6267 9159,'-14'3'5676,"1"21"-387,-7 2-129,11 8-4644,-12-4-129,5 10-129,0 0-129,7 0 0,5-4-129,4-9 0,12-4 0,6-7-129,8-2 0,-1-9 0,7 0-645,-5-16-1290,2 2-2838,-3-10-645,-1-4-129,-4-10-258</inkml:trace>
  <inkml:trace contextRef="#ctx0" brushRef="#br0" timeOffset="26268.5025">25532 5932 7740,'28'0'5547,"-23"20"-129,0 19-516,-10 9-3870,5 23-387,-9 6-258,-1 8-387,-1 5-129,-4-5-258,9 3-1032,-9-15-3483,12-9-387,3-26-258,5-18-516</inkml:trace>
  <inkml:trace contextRef="#ctx0" brushRef="#br0" timeOffset="26409.5104">25606 6352 6450,'-17'-49'5547,"-3"40"-258,-5 13-387,-4 5-4257,1 0-1935,-4 8-3096,4 4-645,5 1-387,9-5-387</inkml:trace>
  <inkml:trace contextRef="#ctx0" brushRef="#br0" timeOffset="26987.5436">25739 6458 6708,'-13'87'5418,"7"-37"-258,-1-9-387,7-2-4386,0-13-387,-1-11-387,5-1-774,-4-14-387,19-3 0,-11-27-129,13 14 387,-6-14 258,6 4 645,-3 2 516,-5-1 1032,4 17 387,-12-7 0,10 15 0,-15 0-387,10 14 0,-10-14-387,9 30-387,-8-16-129,7 1 0,-8-15-129,16 20 0,-5-17 0,4-3-129,3-5 129,2-5 0,2-7 0,0-3-129,1 2 0,-2-5 0,-1-1 0,-6 4 0,0-1 0,-5 5 0,-5 2 0,-1 1 0,-3 13 0,0 0-129,-7 0 129,7 0 0,-14 24 129,10-5-129,-2 6 129,6 6 258,5-2-258,5-1 129,8 0-129,5-3 0,3-3 0,3-9-258,6 0-1032,-14-13-3612,3-6-387,-7-18-387,-9-11-387</inkml:trace>
  <inkml:trace contextRef="#ctx0" brushRef="#br0" timeOffset="27125.5515">25868 5978 10062,'-51'-5'5547,"42"20"-645,5 3-258,-1-7-9159,4 2-129,1-13-903,-21 11-258</inkml:trace>
  <inkml:trace contextRef="#ctx0" brushRef="#br0" timeOffset="27860.5935">23672 7382 8256,'-12'6'5934,"0"23"-516,-9 5-258,2 15-4515,-6 6-129,-1 14-129,0 6 0,5 7-129,5 4 0,8-5-129,4 2 129,6-12 0,11-9-129,8-10 0,2-8-258,5-17-129,4-6-774,-8-15-4257,4-11-129,-3-20-516,0-9-516</inkml:trace>
  <inkml:trace contextRef="#ctx0" brushRef="#br0" timeOffset="28255.6161">23754 7557 5805,'46'-15'6063,"-15"5"-516,-2-5-258,8 10-2322,-1-14-2709,-3 4 0,-2 6-129,-7 8-129,-5 5-129,-7 17 258,-9 10-129,-3 7-129,-13 8 129,-5-2 0,-5 0 129,1-8-129,-2-7 0,4-6 0,5-6 0,4-8 0,11-9 0,0 0 0,9 15-129,6-1 258,3 5-129,1 8 129,3 11 0,-3 2 0,-7 5 0,-6 9 0,-6-4-129,-8-7 0,-8-4-387,-11-21-387,8-6-3999,-12-12-516,3-10-387,5-20-516</inkml:trace>
  <inkml:trace contextRef="#ctx0" brushRef="#br0" timeOffset="28579.6346">24249 7709 7611,'33'32'5676,"-29"-5"-258,-4 6-387,-4 13-4386,-6-9-129,2 8-129,3-1-258,5-2 0,5-5-129,12-8 129,7-13-129,9-9 129,6-7 0,0-14-129,-2-12 258,-1-5-129,-10-10 129,-9-6-129,-14-4-129,-4-2 129,-21 4-258,-10 4-258,-1 13-1677,-10-6-2838,-1 12-387,3 7-387,3 11-387</inkml:trace>
  <inkml:trace contextRef="#ctx0" brushRef="#br0" timeOffset="28925.6544">24958 7732 9933,'-1'73'5805,"1"-20"-387,0-2-129,3-2-5031,1-4-645,-4-22-3225,0-3-1677,0-20-387,0-15-516</inkml:trace>
  <inkml:trace contextRef="#ctx0" brushRef="#br0" timeOffset="29053.6618">24916 7628 8901,'-23'-38'5676,"23"38"0,0 0-645,0 0-4644,0 0-5031,10-6-387,2 9-645,1 0-516</inkml:trace>
  <inkml:trace contextRef="#ctx0" brushRef="#br0" timeOffset="29360.6791">25198 7592 8256,'-12'25'5676,"-5"-11"-387,4 5-258,-11-8-4128,14 2-516,-4-2-258,7 5-129,6 2 0,1-1-129,10 1 129,8 4-129,1 5 129,3-1 0,-3 3 129,-2-2-129,-6 2 129,-4 5 0,-7-11-129,-8-7 129,-9-6-258,-2-10-129,-1 0-1032,-8-2-3612,10-13-387,1-8-387,11 4-258</inkml:trace>
  <inkml:trace contextRef="#ctx0" brushRef="#br0" timeOffset="29683.6978">25557 7666 2709,'0'0'5805,"0"0"-387,-17 25-387,-3-13-2451,1 21-2064,-4-1 0,8 10-387,7-3 0,8-1 0,8-14 129,10-6-129,7-14 129,6-4 129,-4-10 0,0-16 0,-8-3-258,-6-8 129,-12-2-258,-4-1 0,-12 5-774,-18-11-1290,2 18-2967,-3 5-258,2 9-387,1 9-387</inkml:trace>
  <inkml:trace contextRef="#ctx0" brushRef="#br0" timeOffset="30779.7605">25726 7613 7353,'8'115'5676,"-7"-56"-645,2 1 0,-2-15-4515,0-1-258,-1-17-258,0-27-129,4 14-129,-4-23 0,8-14 129,-2-13 0,3-6-129,1-5 129,3 2-129,1 2 258,-1 7-129,1 8 258,-1 10-387,1 9 258,-4 9 0,3 0 0,-2 15 0,0 1 129,-1 4-129,-1-6-129,-2 1 258,-7-15-258,13 16 129,-13-16-129,14 3 129,-14-3-258,17-8 129,-17 8 258,19-15-129,-6 13 0,2-1 258,3 3-258,0 0 129,2 5 0,0 1 0,1 1-129,1-7 0,1 0 0,-2-9 0,-4-3 0,0-5-129,-3-6 0,-6 0 129,-2-2 129,-6 6-129,-6 2 0,-8 8 0,-6 3 0,-1 6 0,-3 1 0,3 13-129,-1 5 258,8 5-258,7 4 0,7 0-129,2-3-258,16 0 129,1-12-516,10 4 0,-7-17-387,10 4-129,-10-14 258,6 1-129,-11-12 387,3 5 258,-6 0 387,-2 0 387,-2 8 129,-10 8 516,18 4 129,-16 8-129,10 16 129,-9-3 0,9 10-258,-8-7 129,6 1-129,-2-14-258,2 0-129,-10-15 129,23-4 0,-10-15-129,5-5 0,-1-8 0,5 2 129,0-5 258,5 4-129,-4 2-258,3 6 258,-5 0-129,1 10 0,-7 1-129,-2 8 129,-13 4-387,0 0 129,0 0 0,0 0-129,-5 7 129,-5 3-129,-3 2 129,2 3-129,0 1 258,7 6-258,0-3 258,4 8-258,2-5 258,4 4-129,2-2 129,1 2-129,-2-2 0,-3-4 129,0 0-129,-4-20-129,0 23-516,-11-27-1935,11 4-2580,-17-14-387,8-1-516,2-9-258</inkml:trace>
  <inkml:trace contextRef="#ctx0" brushRef="#br0" timeOffset="30984.7722">26700 7102 8643,'51'83'5934,"-29"-8"-645,-3 10 0,3 19-4644,-17-2 129,-5 8-645,-4 9-774,-18-16-4386,1-2 0,-9-13-645,-3-4-387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35:37.452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5007 9611 2967,'-15'0'2967,"15"0"-903,-17-1-258,1-9 129,16 10-129,-26-7 258,26 7-258,-27-3-129,27 3-129,-19 0 0,19 0-258,-10 5-387,10-5 0,0 0-387,0 0 0,0 0-129,6 6 0,-6-6-129,22-2-258,-5-5 0,5 3 258,2-3-258,8-1 258,1 6-258,6-2 258,2-3-129,3 0 129,2 3-129,1 1 258,-1-11-129,0 8-129,-1-8 0,0 8 0,-5-4-129,1 10 129,-5-1 0,1 1-258,-1 2 258,-8 3 0,3-5 0,-2 1-129,-1 2 129,3-3 129,-3-8-258,4 6 129,-3-7 0,3 7 129,-1 1-258,0 1 129,-2-1 0,-1 1-129,-1 4 0,-4-2 129,0 0-129,-1-1-129,-2 5 258,-3-6 0,-1 5-129,-1-5 129,1-1 0,-3-1-129,0 2 129,-1-4-129,-12 4 0,22-7-129,-22 7 129,16-6-129,-16 6 129,0 0-129,0 0 129,8 10 0,-8-10-129,-1 13 129,1-13 0,-19 17 0,19-17 0,-22 18 0,11-6 0,-3 4 0,1 2 0,0-5 129,2 7-129,0-1 0,2 1 129,-1-6-258,5-1 258,5-13-258,-9 17 129,9-17 129,0 12-129,0-12 0,0 0 0,10 0 0,-10 0 0,22-12 0,-10-1 129,3-5-258,-1-1 129,1-3 0,2-1-129,-2-4 258,-2-1-258,1 1 258,-1-1-258,-4 2 129,0 2 0,-4 8 0,-3-3 0,0 5-129,-2 2 129,0 12 0,-7-15 0,-4 10 0,-2-2 0,-3-5 129,-2 4-129,-3 1 0,-3-1 0,2 2 0,-1-5 0,1 8 0,3-2-129,1 0 258,3 4-129,6-5-129,9 6 0,-18-1-129,18 1-258,-14-4-516,14 11-2193,-10-7-2580,-1 4 0,-4 2-516,-1-2-387</inkml:trace>
  <inkml:trace contextRef="#ctx0" brushRef="#br0" timeOffset="6679.382">5144 12388 4902,'-14'35'5547,"14"-35"-258,-14 13-129,15 0-3354,-1-13-516,0 0 0,-9 0-387,9 0-129,0 0-129,9-2-258,-9 2 0,21 1-129,-9 0 0,7-1-129,1 4 129,3 2-129,2-6 129,2 4-129,2-4 129,2 0-129,2 4 0,5-3 0,0 0 129,3 6-129,-2 1 0,2-5 0,3 6 0,-1-5 0,-1 1-129,-1 4 258,-1-3-258,-2-1 129,0-2 0,0 5-129,-3-8 129,2 4-129,-2-1 0,-2-3 0,3 5 129,-3-1-129,0 7 129,-1 1-129,0 2 0,-2 1 129,-1-4-129,-6 3 0,1-2 0,-2-4-129,-3-2 129,-3-1 129,-2-4-129,-2-1 0,-12 0 0,21 1 129,-21-1-129,13 0 0,-13 0 0,0 0-258,0 0 387,0 0-129,0 0 0,0 0 0,10 0 0,-10 0 0,0 0 0,0 0-129,0 0 129,0 0 0,0 0 0,4 8 129,-4-8-129,0 0 0,0 0 0,6 14 0,-6-14 129,0 0-129,0 0 0,0 0-129,0 0 129,0 0 0,0 0 0,0 0 0,0 0-129,8-7 129,-8 7 0,0 0 0,6-18 0,-6 18-129,0 0 129,4-13 0,-4 13 0,0-17-129,0 17 129,0-17 0,0 3 129,0 14 0,1-23-129,-1 23 0,2-17 0,-2 17 0,1-13 0,-1 13 0,0 0 0,0 0-129,0 7 0,0-7 129,-13 21 129,4-2-258,-2 1 129,-4 3 129,-1-2-129,-1 7 0,-3 3-129,3-2 129,-2-3 0,3-1 0,0-3 0,2 0-129,4 0 129,1-7 0,2-3 129,7-12-129,-4 16 0,4-16 0,0 0 129,0 14-129,0-14 0,0 0 129,11-5-129,-11 5 0,18-14 0,-7-1 129,6-2-258,1-6 258,2 3-129,1-1 0,-1 1 0,3-3 0,-4-1 0,2-4 0,-2 2 0,-4 0-129,-2-8 258,0 3-258,-7-5 129,-3-2-258,-3 3 258,-1 0 0,-10 0 0,-4 6 129,-2 5-129,-3-1 0,-4 7 0,2 5 129,0-2-129,-1 8 0,5 2 0,0 1 0,4 0 129,14 4-129,-19-13-129,19 13 0,-10-18-129,5 3-516,5 15-1419,1-31-3354,5 8-387,-4-9-387,3 0-387</inkml:trace>
  <inkml:trace contextRef="#ctx0" brushRef="#br0" timeOffset="12498.7149">5347 4956 1419,'-9'10'4257,"9"-10"129,0 15-1677,0-15-645,0 0-258,0 0-516,0 0-129,-10 5-258,10-5-258,0 0 0,0 0 0,0 0 0,0 0-129,0 0 0,0 0-129,0 0 0,12 7 129,-12-7-129,19 2 0,-9-2 0,5 0-129,1 0 0,4 0 0,0-4 0,5 4 0,-3-1-129,3 1 0,3 0 0,-1 0 0,1 1 0,0-1 0,-1 0 0,4 0 0,-3-5 0,5-2 0,-3 3-129,3 0 0,0-1 129,-5 3 0,5-1 0,-4 3-129,-1 0 129,-2 0-129,1 0 258,-4 3-258,0 1 129,-4-1-129,0-2 0,-2-1 0,1 0 129,-4 3-129,0-3 0,-2 0 0,-1 0 129,-11 0-129,16-3 0,-16 3 0,10 0 0,-10 0 0,0 0 0,0 0 0,0 0-129,0 0 129,0 0 0,0 0-129,0 0 129,0 0 129,0 0-258,5 7 129,-5-7 0,0 16 0,0-16 0,-8 17 0,8-17 0,-6 16 0,6-16 0,-8 13 0,8-13 0,0 0 0,0 0 0,0 0 129,0 0-129,0 0 0,0 0 0,0 0 0,0 0 0,0 0 0,0 0 0,3-6 0,-3 6 129,14-20-129,-5 5 0,1-3 0,-4 4 0,3-2 0,-5 2 0,-3-3 0,-1 0 0,-1 0 0,-6 2 0,-4-1 0,-2 3 0,-2-1 0,0 5 0,-2 1 0,2 7 0,-1 1 0,5 0-129,-2 0-129,13 0-516,-14 0-903,14 0-3612,4-12 258,11-8-645,1-18-387</inkml:trace>
  <inkml:trace contextRef="#ctx0" brushRef="#br0" timeOffset="51067.9209">929 13713 9288,'19'78'5547,"-7"-28"-387,-3 7 0,-9-5-3999,12 17-516,-6-12-129,3 4-129,-3-11-129,-1-10 0,-2-10 0,-1-7-129,-2-23 0,0 0-129,0-10 129,0-19-129,1-1 129,2-2 0,2-6 0,7 8 0,3 7 0,5 10 0,5 9 0,4 11 0,-1 18 129,3 12-129,-6 9 0,-3 5 129,-12 2-129,-8-3 0,-5-5-129,-15-9 0,-7-10-129,-6-13-129,-1-8-387,-4-18-645,17 6-1935,-4-19-2193,9 1-258,3-9-258,9 6-129</inkml:trace>
  <inkml:trace contextRef="#ctx0" brushRef="#br0" timeOffset="51292.9338">1369 14063 10965,'19'86'5676,"-10"-33"-258,-2 1-387,2 0-3741,-1-10-1161,-4-13-387,6 2-1290,-10-33-3612,0 0 129,9-17-645,-9-20-387</inkml:trace>
  <inkml:trace contextRef="#ctx0" brushRef="#br0" timeOffset="52087.9793">1720 13956 6321,'0'16'5547,"-23"-1"-258,8-2-387,-3-6-3096,5 23-387,-11-7-645,9 10-258,2 5 0,8 3-258,2-3-129,3-1 0,1-4-129,12-9 0,1-8-129,0-10 129,5-6-258,-2-10 387,2-16-129,-2-13 129,2-16 0,1-8 0,-3-6 129,-2-7 0,-3-5 0,0-5 0,-5 2-129,-6 11 129,-1 4 0,-1 14-129,-8 7-129,-1 19 0,-3 18 0,-3 11-129,0 21 129,-2 18 0,4 16-129,0 10 0,5 10 129,7 6 0,2-4 0,2 1-129,11-5 129,6-12-129,4-7 129,4-16-129,6-8 0,3-19 129,-1-10-129,-1-8 258,-1-20 0,-3-7-258,-5-7 129,-7-3 0,-4-2 129,-7 6-258,-5 8 258,-2 12-129,0 20-129,-10-2 129,0 12 0,2 16 0,0 12 0,6 9 129,2 1-129,0-2 0,10 0-129,7-8 129,3-4-129,3-12-258,4-4-774,-12-18-3612,7-1-387,-3-16-387,-1-8-258</inkml:trace>
  <inkml:trace contextRef="#ctx0" brushRef="#br0" timeOffset="52471.0012">2193 13900 9159,'18'67'5289,"-9"-25"-129,-1 9-387,-4-8-3612,6 2-645,-7-9-258,1-5 0,0-15-258,-4-16 0,0 0 0,1-25 0,1-5-129,-1-3 258,2-7-129,3 6 0,-1 5 0,4 6 0,-9 23 129,19-8 0,-6 15-129,2 13 129,1 7-129,-1 1 0,0-4 129,0-7-258,0-5 0,-1-12 0,0-12-258,-7-18-258,6-7-258,-12-24-387,10 1-774,-13-23-516,2 10-1032,-6-16-516,3 6 258,-8-8 0</inkml:trace>
  <inkml:trace contextRef="#ctx0" brushRef="#br0" timeOffset="52644.011">2408 13193 5547,'-1'-38'3870,"3"49"0,-1 16 0,12 30-645,-13-2-1161,15 29-645,-7 1-516,6 13-516,-1 1-129,2-6-129,2-8-516,1-16-645,6-2-1806,-6-24-1935,0-23-516,-4-20-129,-3-17 129</inkml:trace>
  <inkml:trace contextRef="#ctx0" brushRef="#br0" timeOffset="52773.0184">2617 13765 7353,'-19'-90'5418,"6"62"-258,-2 17-387,-12 3-3096,11 22-516,-10 8-1032,1-4-1161,5 13-3870,1 0-129,4 1-387,3-4-387</inkml:trace>
  <inkml:trace contextRef="#ctx0" brushRef="#br0" timeOffset="53652.0686">2736 13796 8256,'10'-2'5547,"-16"9"-645,-6 3-258,5 8-3870,-8 1-129,3 5-387,6 7-258,3 1 0,3-2-258,0-7-258,9 0 129,3-9 0,4-7 0,1-7 129,-3-9 0,1-11 258,-5-10 0,-1 6 0,-2-6 258,-3 3 0,-4 0 0,2 8 0,-2 1 129,0 18-258,0 0 387,0 0-258,0 0-129,13 27 129,-4-8-258,-2 3 0,1 0 129,5-1-129,-4-8 129,2-6-129,2-7 129,-3-7 129,1-10 0,1-6 0,0-14 0,-2-3 0,3-9 0,-2-4 129,0-8-129,-1-7-129,-4-4 0,2 1 0,-3-1 0,-1 2-129,-3 2 129,-1 7-258,0 7 258,-1 15-129,-5 9 0,2 12 0,4 18 0,-12 7 0,3 25 0,2 12 129,0 6 0,3 18-129,3 7-129,1 3 258,0 1-129,8-5 0,6-6-129,1-5 0,9-8 129,4-12-129,4-14 129,-1-8-129,1-17 129,0-4 0,-5-20-129,-4-9 258,-6-9-387,-8-2 387,-5 0-129,-4 1 0,0 6 129,-3 10-129,3 23 0,0 0 0,-13 0 129,12 26-129,1 8 129,0 4-129,5 8 0,4-1-129,3 0 258,1-7-258,3-7 129,-4-13-258,4-9 129,-16-9-774,25-11-1419,-24-24-2838,1-7-258,-2-12-258,-5-3-387</inkml:trace>
  <inkml:trace contextRef="#ctx0" brushRef="#br0" timeOffset="53793.0768">3287 13381 4644,'-6'-17'5547,"-11"7"-129,5 15-387,-7 25-2322,-14-11-1032,5 17-774,-16-7-516,-4-13-1032,0 8-4128,-5-1 0,-1-8-516,5-6-516</inkml:trace>
  <inkml:trace contextRef="#ctx0" brushRef="#br0" timeOffset="55144.1541">1435 15222 8514,'5'57'5031,"-1"-19"-129,5 11-387,-5 6-3354,3-11-903,1 0-387,-3-10 258,1-15-129,-6-19 0,0 0 387,6-15-258,-5-11 129,-1-10 0,5-1 129,-5-3 129,7 11-129,-5 1 129,7 13-129,-9 15-129,18-1 0,-18 1 0,22 31-258,-9-5-129,-1 5 129,1-5-129,-3-6 129,1-10 0,-11-10-129,20-7 129,-14-17 129,2-7 0,0-5-129,1 3 129,0 2 0,1 11 0,0 13-129,3 7 129,2 7 0,-2 21-129,5 6 0,-3 3 0,3 2-258,1-2-387,-6-24-1677,6 7-2967,-1-16 0,1-8-387,-3-17-387</inkml:trace>
  <inkml:trace contextRef="#ctx0" brushRef="#br0" timeOffset="55483.1735">1949 15157 10707,'23'78'5418,"-9"-32"-387,1-3 0,7-3-4386,-5-12-258,4-1-258,-2-14 129,1-11-387,-2-6 129,-3-18 0,3-3 0,-8-3 0,3-3 0,-5 2 0,-2 1 129,-1 6 0,-1 8 0,-4 14 0,0 0 0,10 8 129,-5 9-129,2 8-129,2 0 0,3-1 0,5-3-387,0-11-258,11 1-903,-15-14-2967,9-6-645,-1-14-258,-3 1-516</inkml:trace>
  <inkml:trace contextRef="#ctx0" brushRef="#br0" timeOffset="55903.1975">2511 14793 10836,'16'28'5418,"-14"0"-129,-2 11-129,-5-4-4515,-1 2-129,-7-3-387,4 4 129,0-10-129,4-8 0,1-5-129,4-15 0,6 10 0,6-6 0,6 0 129,1 1-129,4 6 0,-3 4 0,0 5 0,-8 5 0,-3-1-129,-9 4 129,-1 1-258,-13-7-258,3 2-1032,-18-16-3612,7-4 0,0-6-387,3-11-387</inkml:trace>
  <inkml:trace contextRef="#ctx0" brushRef="#br0" timeOffset="56180.2133">2745 14432 4257,'14'7'5547,"-7"17"-258,4 13-258,6 0-2064,12 33-1419,-11-6-774,14 20-258,-4-4 0,4 0-516,0-3-258,-6-25-1161,2-7-3483,-8-21-258,-6-19-258,-3-16-258</inkml:trace>
  <inkml:trace contextRef="#ctx0" brushRef="#br0" timeOffset="56309.2205">3020 14821 8385,'-33'-64'5547,"16"51"-258,3 13-387,-5 7-3225,10 14-1161,-1 3-1290,-6-3-3741,2-1-516,-1-2-129,3-4-774</inkml:trace>
  <inkml:trace contextRef="#ctx0" brushRef="#br0" timeOffset="57067.264">3260 14257 9030,'23'-2'5547,"-10"28"-387,5 24 0,-4 2-3870,9 26-774,-12-3 0,5 4-258,-6-7 129,-1-2-258,-4-17 129,-1-17-129,-4-13 0,0-23 0,0 0-129,1-17 129,3-11-129,2-1 0,6-1 129,6 2-129,5 6 0,2 7 0,4 14 129,0 8 129,-1 13-129,-2 9-129,-6 4 129,-8 7-129,-10 1 0,-2-1 129,-14-6-129,-8-9-129,-5-4 0,-2-11 129,-2-9 0,3-1 129,5-10-258,4-2 129,9-2 129,5 0-129,7 0 129,11 1-129,9 5 0,3 0 0,11 1 129,1-1-129,3-4 0,1-7 0,1-2 0,-5-2 0,-8-9 0,-2 4-129,-9-1 0,-9-3 129,-5 11-129,-4 3 258,-13 8-129,-2 7 0,-7 5 0,1 9 0,2 8 0,3 4-129,6 6 129,7 3-129,6 0 0,12 1 129,9-4-258,6-11 0,10-2-516,-5-16-645,11 0-2451,-9-11-1419,-3-10-258,-8-11-387</inkml:trace>
  <inkml:trace contextRef="#ctx0" brushRef="#br0" timeOffset="57451.286">4344 14409 8514,'0'-17'5805,"0"17"-387,-13 0-258,-2 20-3483,-9-8-774,8 11-258,-5 8-129,5 5-258,1 6 0,8 2-129,6-3 129,2 2-129,11-3 0,8-8 0,2-8 0,3-4-129,0-6-258,-1-11-129,7 0-1032,-17-8-3612,5-11-516,-9-6-129,3 1-774</inkml:trace>
  <inkml:trace contextRef="#ctx0" brushRef="#br0" timeOffset="57649.297">4565 14537 8127,'7'68'5418,"-3"-33"-129,3-2-516,3 3-3999,-2-9-903,-8-27-3612,13 12-1161,-13-12-258,14-22-387</inkml:trace>
  <inkml:trace contextRef="#ctx0" brushRef="#br0" timeOffset="57796.3058">4525 14320 10320,'-15'-10'5676,"15"10"-516,0 0 0,0 11-4773,0 2-1548,0-13-3870,0 0-129,0 0-387,0-9-645</inkml:trace>
  <inkml:trace contextRef="#ctx0" brushRef="#br0" timeOffset="58129.3248">4817 14352 8901,'0'0'5418,"-13"0"-129,4 16-258,10 13-4386,-5-6-129,0 9-129,0 1-258,4 1-129,0-6 129,11-1-129,-1-3 258,7-5-129,-3-1 0,0-6 0,0 1 0,-14-13 0,12 18-129,-12-18-258,-12 21-774,-20-12-3999,1-2-129,-7 4-387,-8-1-516</inkml:trace>
  <inkml:trace contextRef="#ctx0" brushRef="#br0" timeOffset="59291.3913">1472 11226 10449,'0'-20'5676,"0"20"-387,0 9 129,4 20-3999,-4-4-645,3 16-258,-1 8 0,6 13-129,-2-1-129,2 4-129,-2-5 0,2-7 0,1-9-129,-3-9 129,-2-18 0,-4-17-129,4-6 0,-4-20 129,-3-13-129,-3-9 0,-3-6 258,1-6-258,-1-4 129,2 1 0,-2 11 0,4 8 0,2 8 129,3 15-129,0 6-129,0 15 0,14 0 130,-5 18-130,3 2 0,3 8 0,2 2 0,1 2-130,0 4 1,2-3 129,3-5 0,1-5-129,1-5 129,-1-8 0,0-10 129,3-7-129,-4-14 129,-1-8 1,-5-2-130,-2-2 0,-4-9 0,-5 2 0,-6-1 0,0 4 0,-6-4 0,-4 10 0,-3 1 0,0 1 0,-1 9-130,-1-6-1031,10 12-4257,-7-6-387,7 8-129,0-6-387</inkml:trace>
  <inkml:trace contextRef="#ctx0" brushRef="#br0" timeOffset="60547.463">1803 10697 11094,'0'0'5805,"0"0"-258,-2-15-129,-3-14-3999,6 7-516,2-16-258,5 8-129,0-4 0,5-4 0,2 6-258,3 0-128,0-6-130,2 7 0,0-4 0,0 4 0,-3 3 0,-2 7 0,-3-2 0,-1 6 0,-6 5 0,-5 12 0,5-14 0,-5 14 0,0 0 0,0 0 0,0 0 0,0 0 0,0 0 0,0 0 0,0 0 0,0 8 0,0-8 0,0 0 0,0 0 0,0 0 0,0 0 0,0 0 0,0 0 0,0 0 0,0 0 0,0 0 0,0 0 0,0 0 0,0 0 0,0 0 0,7 5 0,-7-5 0,0 0 0,0 0 0,11-4 0,-11 4 0,12-6 0,-12 6 0,20-21 0,-6 12 0,7-8 0,1 3 0,3-3 0,4-1 0,8 6 0,-1 1 0,1 2 0,-1 4 0,0 4 0,-4 1 0,-3 1 0,-2-1 0,-7 0 0,-4 0 0,-4 0 0,-12 0 0,15 0 0,-15 0 0,0 0 0,0 0 0,0 0 0,0 0 0,0 0 0,0 0 0,0 0 0,0 0 0,12 0 0,-12 0 0,0 0 0,0 0 0,10-7 0,-10 7 0,0 0 0,12-8 0,-12 8 0,0 0 0,0 0 0,0 0 0,0 0 0,0 0 0,0 0 0,0 0 0,11-8 0,-11 8 0,0 0 0,0 0 0,13 8 0,-5 4 0,1 4 0,2 5 0,5 10 0,3-1 0,3 11 0,7 4 0,0 2 0,2-4 0,0 3 0,-2-5 0,-1-3 0,-5-5 0,-1-4 0,-8-7 0,0-5 0,-5-1 0,-9-16 0,19 17 0,-19-17 0,12 9 0,-12-9 0,0 0 0,12 9 0,-12-9 0,0 0-130,0 0-644,0 0-903,0 0-3741,0 0-258,-16-9-387,3 9-516</inkml:trace>
  <inkml:trace contextRef="#ctx0" brushRef="#br0" timeOffset="61207.5009">2835 11023 7482,'16'0'5676,"-13"21"-645,-2-5 129,-1-16-3612,3 38-516,-5-21-387,2 9-258,-1-8 0,1-1-129,-4-7 0,4-10-129,0 0 0,0 0 0,0 0-129,-5-19 258,5-6-129,0-1-129,0-4 129,0-1 0,0 5 0,5 4 129,-1 2-129,1 5 0,-5 15 0,14-7 0,-14 7-129,21 8 129,-11 6 0,3 3-129,0 7 0,3 1 0,1 0 0,3 9-129,-2-7 129,4 2 0,2-4 0,0-5 129,2-7 0,-7-4-258,1-7 258,-4-4 0,-3-12 0,-4-10 0,-6-2 0,-3-3 0,0-1-129,-1 2 258,-4-3-129,1 6-129,-1 5 0,1 4-129,4 16 0,-10-24-516,10 24-1290,0 0-3483,0 0-258,-14 0-258,3 0-387</inkml:trace>
  <inkml:trace contextRef="#ctx0" brushRef="#br0" timeOffset="62754.5894">2344 12084 5805,'0'55'5547,"0"-18"-387,0-2-387,-3-3-2838,7 14-387,-4-15-645,5 10-258,-5-18 0,8-3-258,-8-6 0,0-14 0,0 0-129,0 0-129,0 0 0,6-17 0,-6 4 0,0 0 0,0-7 0,0 2-129,0 5 129,0-2-129,0-2 129,0-1-129,0-2 0,0 3 0,0-1 129,0 0-129,0 1 129,0-1-129,0 1 0,0 4 0,0 13 0,5-23 129,-5 23-258,8-18 129,-8 18 129,11-11 0,-11 11 0,13-7 0,-13 7-129,11-1 129,-11 1 129,11 0-258,-11 0 129,12 16-129,-10 1-129,2 7 258,1-2-129,0 2 0,0 1 0,0 3 0,-1-8 0,0-7 0,-4-13 0,0 0-129,14 1 129,-9-8 0,-1-15 0,1-2 0,2-7 0,0-4 129,1-4-129,2 0 129,-1 1-129,5 7 129,-1 4-129,1 7 129,-1 11-129,2 9-129,2 12 129,-1 14 0,1 8 129,3 6-258,-1 8 129,5 0 0,-3 1-129,-2-11-258,1 0-645,-19-20-4257,-1-18-129,0 0-258,0 0-645</inkml:trace>
  <inkml:trace contextRef="#ctx0" brushRef="#br0" timeOffset="63261.6184">2004 11723 6837,'-8'-12'5934,"8"12"-516,0 0 0,0 0-2580,12 2-1032,-12-2-645,15 13-387,-6 1-258,9 2-129,-4 3 129,6 2-129,0-5-258,0 2 0,0 1 0,0-4 0,-2-6-129,-3 2 0,0-5-129,-6 5 258,-9-11-258,14 4 0,-14-4 0,0 0-258,12 2-387,-12-9-1677,0 7-2967,0 0-387,0 0-258,1-15-387</inkml:trace>
  <inkml:trace contextRef="#ctx0" brushRef="#br0" timeOffset="64183.671">2921 11379 3354,'12'-3'5676,"-12"3"-516,0 0 0,17 12-2580,-24-12-516,7 12-516,-12-5-516,5 11-258,-11-1 0,7 5-258,-10-2 0,6 7-129,-3-3-129,4 5 129,-4-4-258,7 2 0,-1-4 0,3-2 0,0-4 0,4-1 0,1-4-258,4-12-258,-6 16-516,-6-18-3354,12 2-1161,-5-14-387,5 14-516</inkml:trace>
  <inkml:trace contextRef="#ctx0" brushRef="#br0" timeOffset="66155.7839">7655 13641 1677,'36'-12'4773,"-19"12"258,2 0-1935,-14-8-258,14 10-774,-19-2-516,14 0-129,-14 0-387,0 0-258,0 0 129,0 0-387,-20 10-129,3-3 0,-6-3 0,-5 8-129,-4 0 0,-4-1 129,-3-2-258,0-4 129,-3 6-129,6-2 129,2-3-258,2 0 129,1-6 0,7 0-129,4 0 0,3 0 0,3-4 0,4-1 0,10 5 129,-15-1-129,15 1 0,0 0 0,0 0-129,0 0-129,0 0-258,-7-15-1806,7 15-2967,7-14-516,-7 14-129,12-28-387</inkml:trace>
  <inkml:trace contextRef="#ctx0" brushRef="#br0" timeOffset="90612.1827">8551 12774 1548,'0'17'5418,"1"-2"-258,-1-15 0,0 0-3354,20-3-258,-13-21-258,15 8-387,-5-15-387,5 1-129,2-4-129,2-3-129,-1-1 0,3 3-129,1 5-129,-5-2-645,11 20-1161,-4-7-2838,-5 3-645,5 5-258,-2-6 130</inkml:trace>
  <inkml:trace contextRef="#ctx0" brushRef="#br0" timeOffset="91039.2071">9726 11725 9030,'0'-53'5805,"-12"34"-387,12 19-129,-26-2-4515,10 12-258,-6 17-129,4 10-129,0 7 0,8 6-258,6 3 0,4 0 0,14-7 0,13-6 0,9-8 258,6-13-387,3-18 258,2-11 0,-3-15 0,-5-11 0,-8-5-129,-9-6 129,-13-9-258,-9 4 258,-13 6-129,-14 7-258,-5 16-129,-11-4-1032,6 23-3870,-2 4-129,10 10-387,6 4-516</inkml:trace>
  <inkml:trace contextRef="#ctx0" brushRef="#br0" timeOffset="92119.2689">10122 11560 5676,'-3'29'6063,"3"-29"-387,0 15-258,0-15-3354,0 0-516,0-9-387,13-2-516,-4-12 0,10-7-387,1-7 0,5-3-129,3-9 129,0 3-258,0 4 0,-1 2 129,-5 4-129,-3 6 129,-1 4 0,-8 17-129,-10 9 0,14-15 258,-14 15-129,0 0-129,0 0 129,0 0-129,0 0 129,3 7 0,-3-7-129,1 17 129,-1-17 0,0 0 0,6 15 0,-6-15-258,0 0 258,8 15 0,-8-15-129,0 0 0,0 0-129,0 0 258,0 0-129,14-2-129,-14 2 129,9 0 0,-9 0 0,23 6 129,-6 3 0,4 2-129,9 4 0,3 3 0,5-2 129,6 10-129,-1-4 0,4 5 0,1-5 0,-1 1 0,-1-3 0,-7-3 0,-4 1 0,-4-8 0,-7-1 0,-2-2 0,-6-3 0,-16-4-129,15 4 129,-15-4 0,0 0 0,0 0 0,0 12 0,0-12 0,0 0 129,0 0-129,0 0 0,0 0 129,0 0-258,0 0 129,0 0 0,0-6 0,0 6-129,0 0 129,0 0 0,0 0 0,0 0 0,0 0 0,0 0 0,0 15 0,-2 9 0,-2 6 0,3 6 0,-1 8 0,0 5 0,2 1 0,2 4 0,3-3-129,1-9 129,4-8 0,-1-1 0,0-13 0,0 3 0,1-6-129,-2-5 129,-8-12 129,13 11-129,-13-11 0,0 0 0,14 15-129,-14-15 129,0 0-258,0 0 0,0 0 0,0 0-387,-19-25-1935,19 25-3225,-23-15 129,11 5-774,-2-4-129</inkml:trace>
  <inkml:trace contextRef="#ctx0" brushRef="#br0" timeOffset="92775.3064">10967 12363 7353,'0'47'5547,"-2"-17"0,1 12-516,-9-10-4257,4 6 129,-6-7-387,0-1 0,-2-6-129,7-5 0,7-19-129,-12 12 129,12-12 0,0-15 0,3-7-129,8-3 0,3-9-129,0 2 0,4-1 0,0 0-129,1 3 129,-2 7-258,-2 6 258,-3 6 0,-12 11-129,18-12 129,-18 12-129,11 4 0,-7 10 0,-1-3 0,-2 7 0,1 3 0,2 4 0,-4 4 0,4-1 0,-3 3 129,3-2-129,0 0 0,1-3 0,3-5 129,1-3-129,1-3 0,2-3 0,4-8 129,-2-4 0,5 0-129,2-1 258,-1-13-129,3-2 129,0-3-129,-5-6 0,0 1 0,-2-1-129,-4-1 129,-4 2-258,-4 6 258,-4-1-129,-2 2-129,-3 0 0,-3 0-258,5 6-258,-11-8-3741,14 19-1419,0-21-258,0 21-774</inkml:trace>
  <inkml:trace contextRef="#ctx0" brushRef="#br0" timeOffset="115074.5819">23680 12453 5031,'13'16'5805,"-8"2"-516,1 6-387,-1 25-3354,-5-14-774,6 14-129,-6 4-258,1 6-129,-1-1 0,0-2-129,0-8 129,0-6-129,0-10 0,0-12-129,0-20 0,0 0 0,6-27 0,-2-5 129,1-9-129,2-10 0,-1-1 129,2 2 0,1 2 129,-2 9-129,1 9 129,1 1-129,-2 13-129,-7 16 129,13-2 0,-13 2-129,12 23 0,-6-1 0,-2-3-129,1-1 129,0 0 0,-5-18 0,19 4 0,-8-12 129,0-21-129,3-12 0,3-4 129,-2 0-129,1-3 129,0 4-129,-2 15 129,3 11-129,-3 18 129,5 20 129,-5 21-129,4 14 0,1 15 0,-1 5 0,1 0 0,-1-4-129,1-7 0,-1-18-258,0-3-1032,-9-30-4257,-9-13 129,14 0-903,-14-17-129</inkml:trace>
  <inkml:trace contextRef="#ctx0" brushRef="#br0" timeOffset="115922.6304">23344 12792 7611,'31'-1'5805,"-16"1"0,-15 0-258,28-2-4257,-28 2-258,0 0-129,-9-12-258,-10 12 0,-8 4-129,-11 10-129,-4-4 0,-7 5 0,-3-5-129,-2 1-129,3 5 129,2-6-129,6-7 0,7 2-129,2 1 0,7-2 0,5 0 129,4 2-129,7-5-129,-3 3-258,7 8-129,7-12-903,0 0-4128,0 0-516,13-2-129,4-19-774</inkml:trace>
  <inkml:trace contextRef="#ctx0" brushRef="#br0" timeOffset="116918.6874">23697 12280 903,'0'0'5031,"5"16"387,-5-16-1290,0 0-1548,7 14-903,-7-14-645,0 0-258,0 0 0,0 0-387,0 0 129,0 0-129,0-9 0,0 9 258,0 0-258,0 0 0,0 0-129,0 0 129,0 0-258,0 0-129,0 0 129,0 0-129,0 0 129,0 0-129,0 0 0,3 7 0,-3-7 129,0 0 0,0 0 0,0 0 129,0 0-258,0 0 129,0 0 0,0 0-129,0 0 129,0 0-129,0 0 129,0 0 0,0 0 0,0 0-129,0 0 129,0 0 0,0 0-129,0 0 0,0 0 0,0 0 0,0 0-129,0 0 258,0 0-129,0 0 0,0 0-258,0 0-258,14-3-4386,-14 3-387,3-24-645,-3 2-387</inkml:trace>
  <inkml:trace contextRef="#ctx0" brushRef="#br0" timeOffset="117614.7272">23731 12383 7998,'5'-20'6063,"-5"-9"-387,4-4 129,-9-22-4515,5 4-129,0-22-387,3 2 0,-2-11-129,4 5-129,0 6 0,4 5-129,-1 11 0,2 11-129,-2 9-129,3 10 0,-6 10-129,-5 15 0,8-15 0,-8 15-129,0 0-387,-5 6-387,4 29-2580,-16-18-2451,8 10-129,-6-5-516,3 6-645</inkml:trace>
  <inkml:trace contextRef="#ctx0" brushRef="#br0" timeOffset="120514.8931">22291 12626 5934,'0'0'5934,"0"0"-387,0 0-258,-4 10-3999,4 15-258,-7-1-387,3 12-129,-4 0-129,4 12 0,-2 3 0,3 3-129,-4-3 129,4-4-129,-1-2 0,2-7-129,-2-8 0,1-7 0,3-23-129,-6 13 129,6-13-129,0 0 0,-4-15 129,4-1 0,0-6 0,0-2-129,1 0 129,4-7-129,3-6 129,1-3-129,0-3 0,2 5 129,0-9-129,0 6 0,2 5 0,-4 1 129,4 7-129,-6 7 129,4 1 0,-11 20-129,14-15 0,-14 15 129,14-9-129,-14 9 0,14 12 0,-7 2 0,1 6-129,5 0 129,-2 6 129,1 3-258,3 5 129,1-3 129,1 4-129,1-2 0,-1-1 0,-2 0 0,-1-1 0,-1-6 0,-3-6 129,-1-3-129,-2-4 0,-7-12 0,0 0 0,0 0 0,0 0 129,8 15-258,-8-15-129,0 0-258,0 0-258,-7-19-2193,7 19-2838,-17-21-129,11 2-516,-9-12-258</inkml:trace>
  <inkml:trace contextRef="#ctx0" brushRef="#br0" timeOffset="121112.9273">22489 12840 8385,'10'47'5934,"-9"-24"-258,-1-5-258,-7-1-4644,-9-14-129,-1-2-387,-5-1-129,-4-4 0,2-5-258,-1-2-129,8 11-1032,-13-10-4128,18 4-129,-1-2-516,13 8-129</inkml:trace>
  <inkml:trace contextRef="#ctx0" brushRef="#br0" timeOffset="122257.9924">22188 12548 4128,'-15'1'5160,"-4"-14"-129,5-9-3354,9 11 0,-10-25-258,12 12-516,-10-12 0,11 8-258,-7-8 129,9 2-129,-5-9-129,5 5 129,0-3 0,0 2-258,0-6 0,0 2-129,0-5 0,0 1 0,0 0-129,1 2-129,0-1 129,5 2 0,-2 5-129,4 5 129,1 0 0,0 6 0,0 2 0,5 4 0,0 0 0,-1-3 0,0 0 129,2-3-129,-3 1 129,2 1-258,-3-2 129,3-1 0,-1 2 0,0 5-129,-1-3 129,3 5-129,1-4 0,0 2 129,1 0-129,0 2 129,1 3-129,1-3 258,-1 5-258,0-6 0,-1 5 129,-1-3 0,0-1-129,0 4 0,-2-5 129,4-2-129,-4 1 129,5 6-129,2-4 129,-2 5-129,0-4 129,0 4-129,2 1 0,-1 3 129,0-3-129,-2 3 129,2-4-129,-1 7 129,0-5-129,3 0 0,-2 3 129,1 0-258,0 4 129,-1 2 0,1 3 129,0-6-258,-2 7 129,1 0 0,1-1 129,-2 0 0,1-5-129,1 2 0,-2 4-129,0 0 129,-2-3 129,-2 3-258,4 0 129,-5 5 0,3 4-129,-2-4 129,2-1 129,-1 1-129,2 2-129,-1 2 129,2-2 129,-2 0-129,1 6-129,-2-1 129,1 2 0,-2-4 129,-2 0 0,0-1-129,-2 2 0,0-5 0,-11-6 129,19 5-129,-19-5 0,12 9 0,-12-9 0,0 0 0,16 0-129,-16 0-258,0 0-129,0 0-1161,0 0-3870,0 0-258,0 0-645,-12-2-387</inkml:trace>
  <inkml:trace contextRef="#ctx0" brushRef="#br0" timeOffset="123200.0464">23744 10996 6063,'0'0'6063,"0"0"-645,6 16-258,-7-4-4128,1 12-129,0 0-258,0 5-258,-5 0 0,0 3-129,-3 2 129,2-2-129,-2-6 129,4-5-129,-1-2 0,0-5-129,0-1 0,5-13 258,0 0-387,0 0 129,-10-20-129,10-1 129,0-8 129,0-3-129,2-10-129,6-2 0,1 0 129,0-2 0,4-1 129,2 7-258,-2 2 129,5 7 0,-4 3 0,1-1 0,-2 11-129,1 9 129,-4 5-129,-10 4 0,17-5 0,-17 5 0,10 1 0,-7 12 0,-3-13-129,2 21 129,2-6 0,1 2 0,0 0 0,-1 3-129,1 1 258,-1 3-129,5 1-129,-2-1 258,0 6-258,-1 1 129,2 5 0,2-4 0,3 6 0,-1 0 0,3 0 129,-2-1-258,2-8 258,-3-2-258,0-7 258,-4-1-258,-3-7 129,-5-12 0,0 0 129,0 0-258,0 0 258,4-9-129,-4 9 0,-1-23-258,-5 1 258,1 7 0,-5-1-129,1 3 258,-4 0-258,-2 0 0,0 6 129,-6-1 129,1 4-129,2-1 0,-5 5 0,3-5 0,4 5-129,-3 0 129,4 0-387,-4 0-258,8 14-2709,-10-13-2193,8 2-129,-4-3-774,2-3-129</inkml:trace>
  <inkml:trace contextRef="#ctx0" brushRef="#br0" timeOffset="126731.2486">23965 13245 7353,'-5'26'5805,"5"4"-129,0 5-387,9 10-3999,-9-2-387,0 5-129,0 7-258,0 0 0,0-1-129,0 2 0,0-4 0,1 3 129,1-13-258,-1 0-129,0-10 129,-1-6-129,0-4-387,0-22 129,4 17-387,-4-17-645,8-8-4386,-7-8-258,9-2-516,-3-12-258</inkml:trace>
  <inkml:trace contextRef="#ctx0" brushRef="#br0" timeOffset="127543.2951">24418 12826 7224,'0'15'5805,"1"7"-129,-1-22-387,25 15-3870,-25-15-258,27-3-516,-10-3-129,7 1-129,3 1 129,4 3-129,3-1-129,5 2 0,0 3 0,3 7 0,-1-1 0,-4-3-129,-3 4 0,-4-4 0,-4 2 0,-6-2-129,-6-3 0,-14-3-129,18 2 0,-18-2-258,0 0-387,0 0-1032,0 0-3870,0 0-258,3-7-516,-2-8-387</inkml:trace>
  <inkml:trace contextRef="#ctx0" brushRef="#br0" timeOffset="128160.3304">25312 12532 7482,'8'-4'5934,"7"21"-258,-10 2-387,7 13-3999,-11-4-387,10 12-387,-7 7-258,4 7 129,-3-2-129,3-2-129,1-1-129,-4-5-129,3-2-258,-8-22-1032,0 0-3999,0-20 0,-6 11-774,6-11-258</inkml:trace>
  <inkml:trace contextRef="#ctx0" brushRef="#br0" timeOffset="128603.3557">25265 12647 7611,'19'-34'5805,"-7"10"-387,4-1-258,-2-7-4257,11 7-258,-4-6-129,2 7-258,0-1 129,4 18-258,-3 1 129,2 6-258,-7 11 129,-2 12 0,-7 11-129,0 0 129,-7 5-258,-3-8 129,-8 4 0,-1-5 0,-5-8 129,3-5-129,-1-10 0,12-7 0,-13 7 129,13-7-258,0 0 258,13 16-129,5 0 0,1 7 0,4 2 129,0 8-258,-2 5 129,-2-1 129,-8 0-129,-3 1 0,-8-5 0,-12-6 0,-9 1 0,-18-11-129,-4 7-645,-24-12-4515,6 12-129,-10-1-516,4 12-387</inkml:trace>
  <inkml:trace contextRef="#ctx0" brushRef="#br0" timeOffset="129175.3884">24115 14272 5547,'29'-16'5805,"-29"16"-258,0 0-387,0 0-3354,-3 6-645,-18 8-387,-5 6-258,-3 1-129,0 8 129,-1 0-129,6-3 0,3 3 0,11 6-129,7-8 0,6-1 0,11-4-129,9-2-129,4-2 0,2-1-129,2-1-129,-3-11-387,3 14-1806,-16-16-2967,-1 7-387,-14-10-258,0 0-516</inkml:trace>
  <inkml:trace contextRef="#ctx0" brushRef="#br0" timeOffset="130226.4484">24299 14747 3612,'9'28'5547,"-5"-13"-129,3-2-516,-7-13-3225,22 16-258,-22-16-516,24 2-129,-6-2-129,5 0-258,5-4 0,13-2-258,1 0 258,9 2-129,2-2 0,3 1-129,3-3 0,1 3 129,-4 1-129,-1 2 129,-5-5 0,-2 2-129,-1-2 0,-3-1 0,1-3 0,-3-3-129,0 3 0,4-2 0,-5 2 0,4 0 129,-3-2-258,-5-1 129,-4-3 0,1 3 129,-6-8-258,-3 1 129,-7-4-129,0-2 129,0 0 129,-4 1-129,0-8 129,3 4-129,-3 2 0,-2-4 0,1 0 0,-1 1 129,-2-7-129,3 6 0,-6-5 0,1-4 129,-3-4-129,2 1 129,-6-1 0,2-3-129,-3 7 0,-2-7-129,1 3 258,-5 1-129,2-1 0,-3 4 0,5-1-129,-4 2 129,4 0 129,1 4 0,-2 13-129,3 7 0,0 3 0,0 1-129,0 12-387,0 0-4515,-9-5-516,9 5-387,-17-3-774</inkml:trace>
  <inkml:trace contextRef="#ctx0" brushRef="#br0" timeOffset="131263.5078">23464 13211 6966,'9'46'6063,"-6"-20"-516,-7-3-258,-8 6-3870,-8-4-774,-3 9 0,-9-7-258,1 4 0,-7 4-129,1 6 0,1-6 0,4 8-129,-1-7 129,3-1-129,4-1 0,4-1 0,2-4 0,7-5 129,1 0-129,7-6 0,1-5 129,4-1-258,0-12 129,13 20 129,1-8-129,-1 1 129,1-3-129,1 0 0,-1-1 0,-1 1 0,1-8 129,-4 7-258,-10-9 129,14 0-258,-14 0 129,0 0 0,11 0 0,-11 0 0,0 0-129,0 0 129,0 0 0,13-10-129,-13 10 258,11-14-258,-11 14 129,14-22 0,-3 7 0,1-4 0,2-11 0,1 4 129,3-11-258,-1-3 258,-1-2-258,4-6 258,-4 7-258,0-1 258,-2 3-129,-3 4 129,-2 3 0,3 5-129,-5 8 0,-2-1 0,2 4 129,-7 16-258,0 0-129,5-13-129,-5 13-645,-9-13-3096,9 13-1677,-9-13-516,6-4-258</inkml:trace>
  <inkml:trace contextRef="#ctx0" brushRef="#br0" timeOffset="131652.5301">24056 12263 7611,'13'21'5676,"-2"-14"-258,-11-7-645,12-6-5031,-12-9-3225,0-4-1677,1-2-258,4-1-516</inkml:trace>
  <inkml:trace contextRef="#ctx0" brushRef="#br0" timeOffset="131779.5374">24156 12093 6321,'12'3'5676,"1"1"-774,0 5-2838,-3-9-6579,-10 0-129,13-20-903</inkml:trace>
  <inkml:trace contextRef="#ctx0" brushRef="#br0" timeOffset="131916.5452">24291 11931 7224,'18'2'5547,"1"9"-645,-19-11-645,17-10-7353,-11-3-1677,-1-5-387,-2-6-645</inkml:trace>
  <inkml:trace contextRef="#ctx0" brushRef="#br0" timeOffset="132030.5513">24420 11737 7482,'31'-5'5676,"-18"6"-258,-2 14-516,-6-2-4644,0 1-4644,-5-14-645,0 0-774,0 0-387</inkml:trace>
  <inkml:trace contextRef="#ctx0" brushRef="#br0" timeOffset="133894.6583">22668 14222 6450,'0'0'5547,"6"-10"-516,-6-6-129,6 4-4128,-6-12-129,-7 8-129,-3-4-129,-3 8 0,-2 8-129,-3 4 0,0 8 0,-1 8 0,-1 12-129,5 3 0,2 5 0,3 2 129,5-6-258,5-5 129,0-5-129,4 1 0,7-16 129,5-7-258,2-4 129,1-19-129,5-1 129,-1-13-129,0-15 258,-2-5-258,-4-6 129,-2-2 0,-3-1 129,-5-1-129,-5 8 0,2 14-129,-4 16 129,0 15 0,0 14 0,0 0 0,-5 32 0,2 10 0,3 2 0,0 15 129,0 2-129,8 3 129,0 4-129,5-3 0,-1-9 0,2-7-645,7-5-4386,-8-15-129,-2-10-387,-11-19-645</inkml:trace>
  <inkml:trace contextRef="#ctx0" brushRef="#br0" timeOffset="134730.7062">24581 11401 129,'13'12'4902,"-13"-12"516,10 5-387,-10-5-2064,23 0-1548,-23 0-258,16-5-516,-16 5 129,25-12-258,-13-1 0,7-3-258,-4-4 0,0-2 0,-3-4-258,-2-1 129,-5 1 129,-5 0-258,-5 9-258,-10 6 516,-9 11-258,-1 3 129,-6 13 0,2 9-129,-2 9 0,8 7 258,6 2 0,9 6-129,8-8 129,8-1-129,12-6 129,11-5-129,2-10-129,4-7-258,8-2-1677,-8-16-3096,0-10-516,-8-8-387,-2-11-516</inkml:trace>
  <inkml:trace contextRef="#ctx0" brushRef="#br0" timeOffset="136146.7872">9337 13538 4386,'18'-4'5160,"-4"4"-387,-13 9-2451,-1-9-774,0 0-258,-19 2-645,5 4-129,-10-3-129,-2 3-129,-7-1 0,0 3 129,-2-3-387,2 1 129,5-1-129,1-1 0,8-2 0,0 0 0,6-2 0,13 0 0,-14 0-129,14 0 129,0 0 0,0 0-258,13-8 258,2 8 0,4 0-129,5 0 129,2 0 0,4 0 129,-1 0-129,2 4 258,-5-4-129,0 0 0,-6 3 0,-3-1 0,-17-2 0,14 4-129,-14-4-129,-10 0-387,-3 9-2451,-14-4-1935,-7-5-258,-2 10-516</inkml:trace>
  <inkml:trace contextRef="#ctx0" brushRef="#br0" timeOffset="142311.1397">21369 12865 3999,'32'24'5547,"-19"-12"0,-3 6-645,-10-7-3741,4 11-129,-15-7-129,-2 9 0,-14-3-129,-1 10-258,-13-5-129,-5 1 0,-5-6 129,-5 0-258,-6-4 0,1 1-129,-3-3 129,-1-1-129,1-6 0,3 1 0,2-4-129,4-5 129,8 6-129,6 3 129,6-6-129,11 3 129,7 6-129,5-2 0,7 1 0,2 7-129,3-18-258,0 0-258,13 21-645,-13-32-2967,10-1-1161,-5-9-387,3 1-516</inkml:trace>
  <inkml:trace contextRef="#ctx0" brushRef="#br0" timeOffset="142710.1626">20490 13022 3870,'0'0'5934,"0"0"-516,-13 0-129,10 12-3096,-10-8-1161,3 11-129,-5-3-516,0 6 0,0 0-258,-3 5 129,5 1 0,-1 5-129,6 4 129,3-1 0,4 1 0,1 3 0,0-7 129,5-1-129,3-4-129,1-8 129,4-3 0,1-2-129,1-7-129,2 0 129,-1-4-129,1 0 0,-2-4 0,-2 2 129,0 2-258,-13 0-129,13-1-258,-13 1-903,0 0-3999,-6 7-258,0 12-387,-2 1-387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44:18.542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5708 6805 1161,'0'-13'2193,"0"13"-903,0 0-387,0 0-387,-12 0-129,12 0-129,-20 15-258,6-4 129,-6-1 0,1 1 258,-3-3-129,-3-7 129,-2 2 129,-4-3 0,0-3 0,-5-3 129,-3 3-129,-4 3-258,-3 0 129,-9 3-258,-4 3 129,-3 0-258,-6 4 0,-4-3-258,-4-1 258,-5-1 0,2-2-129,-3 0 129,0 2 129,-1-1 129,1 2-129,-1 2 129,3 1-129,-2 2 129,4 0 0,-8-5 0,5-5 129,-10-1 129,-1-7-258,-8-12 129,2 0 258,-12-11-129,5 7 258,-5-7-516,3 12 129,0 2-387,4 5 0,10 10-1161,3 1-3096,9 0-258,16 6-387</inkml:trace>
  <inkml:trace contextRef="#ctx0" brushRef="#br0" timeOffset="864.0494">9389 6882 129,'49'0'4257,"-22"2"-387,-16-7-258,9-1-3741,-20 6-258,0 0 0,0 0-129,-13 0 129,-10 0-129,-3 4 387,-3 2 129,-6 0 129,-3 3-129,-4 5 258,-7 6-129,-2 0 129,-9 5-129,1 0 0,-11 1 129,-2-2 0,-4 0-129,-5-3 0,1-5 129,-8-3 129,-1-4-129,-2-5 0,1 1 129,-6-4 0,5 4-129,0-5 129,2 5-129,2-3-129,4 2-129,5 4-258,3-2-903,3-6-3096,17 9-129,2-14 259</inkml:trace>
  <inkml:trace contextRef="#ctx0" brushRef="#br0" timeOffset="1334.0763">11112 6820 1032,'72'32'645,"-31"-31"-2064</inkml:trace>
  <inkml:trace contextRef="#ctx0" brushRef="#br0" timeOffset="1924.1101">11805 6991 2322,'194'2'3225,"-93"-7"-516,4-5-645,1-2-516,4 1-645,1-4-516,7 3-129,-4-5-258,3-2 129,6 1-258,2 0 129,8-4-129,1 6 0,4-4 0,4 3 0,2 3 129,7 6 0,4-6 129,-1 9-129,1 0 129,2 5 0,3-3 0,-1 1 0,4 0 129,-2 2-129,-1-3 0,2 2 0,-1-2-129,1 2 129,-4 0 0,0 1 0,3 0-129,2 4 129,-1 1-129,-4 2 129,2-1 129,2-3-129,-2-2-129,-3 1 258,-2-2-129,1 0 0,1-3 129,1 3-129,-3-1 258,4 1-258,-1 1-129,3 5 0,0 4 0,-4 2 0,-1-3 0,0-2 0,3-5 0,-2-2 0,-4 0 129,-1-7 0,0-4 0,3-1-129,-3-1 129,-2 6 0,-5-1-129,0 6 0,2 2 0,-3 0-129,-2 13 0,-7-6-258,1 16-903,-11-8-2193,-1 1-1161,4 8-387</inkml:trace>
  <inkml:trace contextRef="#ctx0" brushRef="#br0" timeOffset="8716.4985">18688 3838 11481,'16'113'5805,"-9"-42"-387,-7-2-258,-6 3-4386,-3-6-129,2-1 0,1-8-258,1-13-129,4-7-129,1-10-129,9-9 0,6-4-129,7-8-129,-1-6-129,7 0-387,-3-4-645,17 4-3225,-14-13-645,4 1-516,-10-8-258</inkml:trace>
  <inkml:trace contextRef="#ctx0" brushRef="#br0" timeOffset="8881.508">18995 4240 10191,'19'87'5805,"-1"-36"-516,-4-1 129,4-1-3741,1-2-1935,-15-26-3096,10 0-1806,-14-21-258,22-3-645,-12-24-258</inkml:trace>
  <inkml:trace contextRef="#ctx0" brushRef="#br0" timeOffset="9292.5315">19469 4292 8901,'17'15'5289,"-17"-15"-129,0 0-387,-19 1-3999,19-1-387,-26 17 0,12-4-258,-1 1-129,3 2 0,6 2 0,3-4 0,3-14 0,9 17 129,3-13 0,3-4-129,-1-4 0,5-1 258,-6-7-258,1 4 129,-14 8 129,14-6 0,-14 6-129,5 12 129,-5 11 129,-1 8 129,-5 10-258,0 10 129,0-4-129,-3 1 0,3-9-129,-2-5-129,0-13-129,8-21-387,-11 21-2451,-2-30-2322,10-8 0,0-12-774,3 0-129</inkml:trace>
  <inkml:trace contextRef="#ctx0" brushRef="#br0" timeOffset="9656.5523">19706 4334 8901,'38'-29'5289,"-32"11"0,-6 18-387,-5-16-3741,5 16-387,-23 9-387,7 5 0,-4 6-258,4 8 0,-2 6 0,5 2 0,9-1-129,-1-7 0,5-7 129,8-4-129,2-13 0,4-4 0,0-17 0,-1-7 0,1-1 0,-5 2 0,0-5 0,-3 11 0,-6 17 0,0 0 129,10 9-258,-7 14 258,1 8-129,-2-1 0,4 7-258,0-14-387,8 9-2064,-14-32-2193,15 4-387,-4-19-387,1-10-387</inkml:trace>
  <inkml:trace contextRef="#ctx0" brushRef="#br0" timeOffset="10331.591">19879 4332 9030,'13'71'5418,"-6"-27"-258,-5-9 0,11 4-4257,-11-9-258,6-6-387,-8-24 0,19 10-258,-6-12-129,1-11 129,4-7-129,5-8 0,-1 7 0,1 1 129,0 7 129,1 9 0,-6 2 0,2 8 0,-5 10-129,-2 8 129,-4 1 0,-1 2-129,-2-6-129,-2 1 0,0-9-258,-4-13 258,0 0 0,13-13 0,-4-5 0,1-4 0,6 0 129,1-3 129,1 5 129,0 4-129,-1 0 129,-3 7 0,-3 0 0,-11 9 0,0 0-129,0 0 129,0 0-129,-9 11-129,-3 4 0,-1 3 129,0 2-129,4 0 0,0-4 129,9 1-129,0-17 0,13 13 129,1-13-129,4-12 0,2-15 0,2-9 0,-2-13 0,-4-11 0,-2-5 0,-6-4 0,-3-4 0,-4 7 129,-1 4-129,-4 15 129,-5 13 0,1 17-129,8 17 129,-15 13-129,9 20 129,3 19 0,3 10-129,0 4 129,4 7 0,5-7-129,2-2-129,-2-14-258,4-1-903,-10-34-2838,7 0-1032,-6-21-258,0-12-645</inkml:trace>
  <inkml:trace contextRef="#ctx0" brushRef="#br0" timeOffset="11080.6338">20738 4323 11223,'19'4'5805,"-1"11"-645,-18-15 0,-10 15-4515,-8-4-129,-1 3-258,-4-1-129,2 5 0,0-4-129,2 0 0,8 0 129,9 2 0,2-16 0,6 22-129,6-5 129,2-3 0,-4 7-129,3 0 129,-7-1-129,-5 0 0,-1 2-258,-9-9-258,1 9-1935,-19-22-2838,10 0 0,-6-8-516,5-6-516</inkml:trace>
  <inkml:trace contextRef="#ctx0" brushRef="#br0" timeOffset="11721.6705">21030 4522 11481,'1'74'5934,"-4"-16"-387,-13-9-258,5 9-4386,-12-8-258,2-4-258,-5-6-129,-2-10-258,1-11-387,-1-19-774,19 0-3354,-11-13-774,12-2-645,4-12-387</inkml:trace>
  <inkml:trace contextRef="#ctx0" brushRef="#br0" timeOffset="12859.7356">21472 4284 10836,'0'59'5289,"-7"-20"-258,6 16-129,0-10-4515,-3 8-129,0-9-129,-1-8 0,3-12-129,2-24 0,0 0-129,0 0 129,13-24 0,-1-11-129,3-4 129,-2 2 0,1 4 0,-1 6 0,-1 9 129,0 7-129,-12 11 0,13 17 0,-8 4 129,4 8 0,-3-1-129,2-1 0,0 0-129,2-10 129,3-10 0,1-7 0,0-7-129,2-8 129,1-6-129,1-7 129,-4 2 0,1 1 0,-3 7 0,-3 3 0,-9 15 0,15-5 0,-15 5 0,7 18 0,-5-2 0,1 6 129,-2-4-129,3 0 0,1-2 0,-5-16 0,11 16 0,-11-16-129,20 0 129,-20 0-129,16-11 0,-7 1 129,-9 10-129,15-20 0,-15 20 0,0 0 129,0 0-129,11-7 129,-11 7 0,1 12 0,-1-12 0,0 21 0,0-21 129,1 18-129,-1-18 0,0 0 0,18 4 0,-18-4 0,20-13 0,-7-1 0,4-7 0,0-6 0,-1-10 129,0-9-258,-1-4 129,-4-7 129,-2-1 0,-1-6-129,-3 6 129,-5 1 0,0 11 0,0 12 129,-6 12-129,6 22 0,-12 2 0,7 25-129,0 19 129,5 10-129,0 13 0,0 8-129,9 4-129,1-3 0,8-3-516,-9-25-2322,14-2-1806,-4-22-258,6-17-387,-5-18-258</inkml:trace>
  <inkml:trace contextRef="#ctx0" brushRef="#br0" timeOffset="13013.7444">22158 4165 9804,'-68'-8'5676,"34"20"-516,-10 7-387,10 17-3999,-2-8-645,-1-4-1161,16 8-3870,1-11-258,12-2-129,8-19-516</inkml:trace>
  <inkml:trace contextRef="#ctx0" brushRef="#br0" timeOffset="13603.7781">22343 4373 10062,'0'0'5418,"0"0"-645,-15-10-1161,2 10-2709,-6 1-258,4 8-258,-3 4-387,1 4 0,6 4 0,3-1-129,8 3-129,0-6 129,9 3-129,3-4 129,4-6-129,0-9 0,0-1 129,-3-10 0,0-4 129,-6 2 129,-3-7 0,0 4 129,-4 15 0,3-17 0,-3 17 0,0 0 0,0 0 129,0 0-129,8 11-129,-8-11 0,22 18 0,-4-11-129,5-1 129,0-6 0,5-2-129,2-15 0,0-9 0,1-7 0,-3-12 0,-4-7 129,-6-7 0,-6 0-129,-8 1 0,-4 7 0,-6 7 129,-10 16-129,-6 15 0,-1 14 129,-1 23-129,2 12-258,8 16 387,2 8-129,8 11-129,4-1 129,4-1-129,9-11-258,12 4-1032,-13-24-2967,19-7-645,-4-21-387,4-10-645</inkml:trace>
  <inkml:trace contextRef="#ctx0" brushRef="#br0" timeOffset="13748.7864">22782 4432 9804,'-17'108'5418,"4"-40"-645,-6-7-129,2-15-6192,-4 0-2838,-5-20-387,8-14-516,3-18-258</inkml:trace>
  <inkml:trace contextRef="#ctx0" brushRef="#br0" timeOffset="14132.8084">23154 4244 9417,'0'-17'5418,"-12"-6"-258,12 23-258,-27 12-4128,12 13-129,-7 6-387,6 11-129,0 7 0,11 4 0,5 3-129,4-9 129,11-3-129,6-16-387,13 1-1032,-12-26-3354,14-6-258,-2-27-387,2-15-516</inkml:trace>
  <inkml:trace contextRef="#ctx0" brushRef="#br0" timeOffset="14731.8426">23372 3782 11739,'0'51'5547,"0"3"-258,0 23-387,0 4-4386,0 9 0,-4-2-387,0-7 0,2-8-129,-3-9 0,4-18-258,1-17 258,0-29-129,0 0-129,11-1 0,-2-26 0,5-4 129,0 0 0,5 2 0,0 9 129,2 11 129,-2 8-129,3 1 129,-4 13-129,0 5 0,1 5 129,-4-4 0,0-4-129,1-4 0,-1-11 0,-2-5 129,1-8-129,-5-9 0,-3-3 0,-2 2 0,-4 3 0,0 5 0,0 15 0,-26-5-129,9 11 129,1 14 0,-2 9 129,4 4-129,4-3 0,5 1 0,5-2 0,0-8 0,6-5 0,7-12 0,-3-6 0,6-14 0,-2-4 0,-4-7 129,4 1-129,-4 1 0,-2 5 0,2 6 0,-10 14 0,13-6 0,-7 16 129,4 10-258,-1 9 129,3-2-129,-4-3-387,12 13-1935,-17-21-2451,15-1-387,-7-15-387,6-4-258</inkml:trace>
  <inkml:trace contextRef="#ctx0" brushRef="#br0" timeOffset="15491.886">23873 4395 9546,'5'72'5547,"-1"-37"-645,-4-4 0,5-1-4386,-1-13-129,1-3-129,-5-14-129,14-10-129,0-6 0,0-8-129,4-5 258,0-4-258,3 3 129,0 4 129,-1 1-129,1 7 129,-3 4 0,-4 8 0,0 1-129,-14 5 0,16 0 129,-16 0-258,0 0 129,0 19 0,-7-5 129,7-14-129,-16 24 0,9-11 0,1 3-129,3-3 258,2 1-129,1-3 0,0-11-129,5 17 258,-5-17-129,16 5 0,-16-5 129,19 11-129,-12-1 0,2 11 0,-1 5 129,-2 6-129,-2 9 129,-4 12 0,0-4 0,0 4 129,-8-6 0,-1-6-129,-2-9 0,1-10 0,-2-9 129,12-13-129,-16-2-129,12-13 129,4-12 0,0-6-129,10-3 129,7-2 0,5-3-129,6-4 0,2 3 0,3 0 0,2 3 0,-3 0-129,-3 0 129,-8 8-129,-4 2 0,-9 5 0,-7 6 0,-2 6 129,-10 9 0,-7 4 0,-2 15 0,0 13 0,1 1 129,5 10-129,6 5 0,2 6 0,6 0 0,10-5-129,7-4-129,3-19-387,12 2-645,-9-28-2322,14-6-1419,-4-25-387,10-3-387,-5-15 129</inkml:trace>
  <inkml:trace contextRef="#ctx0" brushRef="#br0" timeOffset="15859.9072">24805 4344 8514,'14'5'5547,"-14"-5"-516,-8 0-258,8 0-3870,-19 19-258,10 0-129,-4 1-258,7 10-129,1 5-129,5-2 129,1 2 0,8-3 0,2-10 129,2-8-129,0-7 0,-1-8-129,-6-17 129,-3-7-129,-3-9-129,-7-4-387,-2 10-645,-16-14-3096,12 11-774,-4 1-258,11 7-645</inkml:trace>
  <inkml:trace contextRef="#ctx0" brushRef="#br0" timeOffset="16151.9239">24921 4314 9804,'22'51'5547,"-14"-20"-516,-8-3 0,2 5-4257,-2-10-387,0-1-129,0-3 0,-1-5-129,1-14 0,0 0-129,8-14 129,4-2-129,4 4 0,4 0 129,2 2 0,3 10 0,0 8-129,0 15 129,1 10-129,-6 0 0,-1 3-387,-6-16-1290,5 10-3225,-18-30-129,0 0-645,6-13-387</inkml:trace>
  <inkml:trace contextRef="#ctx0" brushRef="#br0" timeOffset="16971.9708">25445 4240 5805,'8'47'5418,"-5"-14"-129,-3 2-516,3 13-3096,-3-13-774,0 6 0,0-10-645,0-6 0,0-14-129,0-11 0,0 0-129,9-25 0,-1 0 0,3-4-129,1 0 129,1 3-129,2 6 258,-2 8-258,1 7 129,-4 5 0,-1 9 0,1 7 0,-2 2 0,1 5 0,0-5 0,-2-5 0,5-1 0,-2-9 0,8-3 0,-3-3 0,3-6-129,1-6 0,2 3 129,-3-1 0,-1 0 0,-2 4 0,-4 4 0,-11 5-129,18-8 258,-18 8-129,0 0-129,9-12 129,-9 12 0,0-13-129,0 1 0,0 12-129,-13-25 129,3 12 0,-3 8 129,-1 5-129,3 2 129,-1 9-129,2 9 129,5 5 129,1 6-129,4 8 129,7-5-129,6-1 129,5-7-129,0-7-129,5-11-129,-1-15-645,10-4-1935,-10-26-1677,1-9-387,-3-14-516,-2-11 258</inkml:trace>
  <inkml:trace contextRef="#ctx0" brushRef="#br0" timeOffset="17143.9806">25983 3788 7353,'5'-56'5418,"-5"56"-516,4 26 0,-4 13-3354,8 35-258,-7 7-774,8 11-258,-4 9-258,4-1 0,0-2-258,0-17-516,10-6-3096,-9-23-774,8-19-774,-5-22-129</inkml:trace>
  <inkml:trace contextRef="#ctx0" brushRef="#br0" timeOffset="17297.9894">26166 4204 8385,'-47'-24'5418,"12"23"-774,1 2-258,-8 9-4257,-3-7-2193,5 11-2322,-2 2-645,14 2-387,6-1 129</inkml:trace>
  <inkml:trace contextRef="#ctx0" brushRef="#br0" timeOffset="17827.0193">26231 4437 6837,'-9'-21'5289,"-2"21"-387,-6 5-516,8 9-3354,-10-1-258,4 7-387,-1 0-129,3 0 0,7-2-258,6 2 129,0-7-129,0-13 129,23 9-129,-5-9 0,1-2 0,-1-5 0,0-6 0,0 2 258,-4-2-129,0 8-129,-14 5 258,19-7 0,-9 7 0,3 0-129,0-3 129,6-2 0,-1-7 0,4-8 0,1-13 0,2-7-258,2-15 129,-6-9 0,-1-10 0,-5 0-129,-6 0 0,-5 9 0,-4 6 0,-5 14 0,-9 21 0,1 21 0,-1 16 0,4 22 0,1 16 0,5 15 0,4 13-129,4 1-129,10 9-645,-5-24-2967,13 6-1161,-2-20-129,-1-16-903</inkml:trace>
  <inkml:trace contextRef="#ctx0" brushRef="#br0" timeOffset="25211.442">9564 9056 10965,'4'-18'5934,"-4"18"-387,0 17-129,-6 3-4644,-3 9-129,-8 4-258,2 15 0,-2 4-258,2 1 0,0 6-129,5 0 129,6-5-129,4-7 0,2-3 129,11-7-258,3-3 0,3-6 129,-3-5-387,2-14-258,4 13-1548,-22-22-2580,15-5-903,-8-8-258,0-13-774</inkml:trace>
  <inkml:trace contextRef="#ctx0" brushRef="#br0" timeOffset="25437.455">9837 9285 9159,'7'39'5547,"-7"-11"-129,0 11-129,-3-2-4515,-4 8-387,0-1 0,4 5-258,3-9-258,0-15-258,13 4-1935,-13-29-2580,25 4-645,-6-12-258,3-20-387</inkml:trace>
  <inkml:trace contextRef="#ctx0" brushRef="#br0" timeOffset="25613.465">9944 9304 9804,'0'12'5805,"8"17"-516,-3-1 129,14 10-4902,-15-2-129,2 0-387,1-2-129,-2-15-1032,8 0-3483,-13-19-516,10 0-774,-4-7-129</inkml:trace>
  <inkml:trace contextRef="#ctx0" brushRef="#br0" timeOffset="25863.4793">10037 8952 6708,'31'54'5805,"-8"-7"-258,-4 7-387,3 18-2580,-5-6-2064,-3 9 0,-12-6-258,0 2-129,-5-7-387,-12-19-1290,-1 1-3612,-7-15-258,0-4-387,-4-10-258</inkml:trace>
  <inkml:trace contextRef="#ctx0" brushRef="#br0" timeOffset="29803.7047">7879 11923 2322,'32'10'4386,"-19"-10"0,12 1-258,-2 1-4128,0 1 0,0 1 0,4 4 0,2-1 129,3 2 0,4 3 0,2 2 129,2 2 0,1-1 387,5 1-129,-8-12 129,6 5 0,-6-9-129,3 0 0,-5-10-129,4-2-129,-5-8-129,-2 5 0,-1-4-129,-1 1 0,0 0 129,-3 5 0,-9-2 0,1 6 0,-5-2 0,-3 3 0,-12 8 0,14-4-129,-14 4 0,0 0-129,0 0 129,0 0-129,0 0-129,0 0 129,0 0 0,0 0 0,-1 6-129,1-6 129,-15 25-129,2-12 0,0 9-129,-6-1 129,2 13 0,-4 1-258,3 6 129,-5-3-258,5 13 0,-6-10-129,6 10 129,-5-10-129,8-2 387,0-10-129,5 1 387,-1-7 0,3-8 258,8-15 129,-4 13 129,4-13-129,0 0-129,0 0-258,0 14-129,0-14-645,0 0-1161,0 0-2193,0 0-258</inkml:trace>
  <inkml:trace contextRef="#ctx0" brushRef="#br0" timeOffset="30906.7678">8648 12072 2322,'-5'-25'3225,"5"10"-3612,0 15 258,0 0 0,18-10 129,-7 10 0,6 1 129,5-1 129,2 1 258,2 2 129,8-3 258,-1-5 0,6-3 0,-1-7 129,8 9 0,-1-11-129,9 8 0,-6-4 0,11 8-258,-3-1 0,9 3-129,-2-1-258,8 1 0,6 1 129,5 0-258,1-3 129,10 2-129,3-2 0,4 2-129,2-2 129,8 2-129,0 3 0,6 0 0,2 2 0,2 3 0,5 1 0,3-4 0,6 3 0,5-1 129,-2-4-129,5 0 0,2 0 0,5 0 129,0 0-129,1 0 0,-2 0 0,2 0-129,4 3 129,0 3 0,-1 0 0,-2-1-129,-2 0 129,2-1 0,-1-3-129,0-1 258,-4-3-129,0-4 129,-3-2-129,5 2 129,0-2 0,-2 5-129,-1 0 129,0 4-129,5 0 0,-3 0 0,-1 3 0,-6 1 0,2-3 0,-2-1 0,2-1 0,-2-6 0,-6-4 129,0 5-258,-1-4 129,2 4 0,2-2 0,-2 1-129,0 3 129,-1-1 0,1 0 0,2 0 129,4 1 0,-4 2-129,-1 0 0,2 1 129,4 0-129,0 1 0,2 4 0,1 1 0,-3 3 0,5-3 0,1 4 0,-1 4 0,-4-3 0,-1 1 0,-7-2 0,2 1 0,-1-1 0,-3-1 0,-11-7 258,1-1-129,-8 0 0,-3-5 129,-7-2-129,0-1 0,-13-4 129,-5 7-258,-4 1-129,-13-3-516,3 7-1419,-12 7-2838,-12-7 0,-2 9-516</inkml:trace>
  <inkml:trace contextRef="#ctx0" brushRef="#br0" timeOffset="34851.9932">25873 11801 1032,'-42'8'4773,"20"-5"-129,-8-3-645,-4-11-3225,1 2 0,-11-6-129,-6 3-258,-7 6-258,-4-1 0,-4 0 0,-4 1 0,-4-1 129,-1 6-129,-4-13 129,5 5 0,-6-7 0,7 0 0,-2-5 129,0 7-129,1-7 129,8 8-129,0 4 0,7 6 0,3-1 0,10 2-258,6 2 129,10 2-129,7 3 129,5 5 258,7-10 0,10 0-129,0 0 0,0 0 0,0 0 0,18-9 0,1 0-129,7 1-129,7 8 129,7-3-129,7 2 0,5 5 0,8 9 0,4 2 0,5 1 0,4-3 0,1 1 0,4-1 129,5 0-129,-1 0 0,6-6 129,0-3-129,2 5 0,-5-2 0,1-7 129,-4 4-129,-7-1 129,-8 1 0,-10 7-129,-9-2 0,-6-2 129,-13 4-258,-7 8-387,-22-19-774,5 25-3483,-13-8-645,-16-5 0,-4 4-774</inkml:trace>
  <inkml:trace contextRef="#ctx0" brushRef="#br0" timeOffset="39971.2862">2988 14945 2967,'41'16'4257,"-10"4"-258,-10 3-2838,6-5-258,5 7 129,-5-5-258,5 4-129,-3-10-258,6 5 258,-2-12-129,8-1-258,4-5 0,5 3 0,7-3-129,7 0 129,3-1-258,5 0 0,5 0-258,5 0 0,7 0 129,4-1 0,10 0 0,4 1 0,9 0 0,9 0 0,11 0 129,7 0 0,8 0 0,5 9 0,6-7 0,10 3 0,4 6-129,0-4 129,6 1-129,0-4 129,4-4-129,3-2 258,3-8 0,8 1 0,2-10 258,10 7 129,4-2 258,8 9-258,-2-5 0,3 8-129,0-1 0,-5 3-258,-5-2 0,-2 0-129,-3-5 0,-5-6 0,-1-1-129,1-5 0,2-3 129,2-1-129,3-4 129,9 4 0,-1 2 0,6 6 129,6 4-129,0 5 129,0 6-129,2 2-129,1 9 0,-4 2 0,-1 8-129,-3-2 0,0-2-129,-4-7 258,-2 1-129,0-8 129,-2-2 0,-2-1 129,4-7 129,0-1 0,-1 1 129,4 7 0,-1-3-129,2 3 129,-2 7-129,0 7 0,-3 5-129,-4 5 0,-5-1-129,-4-6-129,-4 2 0,-4-7 0,1-5 0,-5-7 0,1-15 129,-3-9 0,-2-10 258,-1-3-129,-6-3 129,-6-2 0,-9 6-129,-10 5-387,-10 14-903,-13 16-2967,-11 1-387,-6 19-258</inkml:trace>
  <inkml:trace contextRef="#ctx0" brushRef="#br0" timeOffset="41203.3567">3531 16762 7224,'0'-26'5289,"16"10"-387,14 9-258,21 0-4644,-7 7-387,-1 7 129,12 9 0,7-3-129,18 12 129,13-7 0,18 1 129,15-6 0,16 1 129,18-6 0,17 1 129,12-4 0,17-1 129,14 3-129,7 1-129,15 5 258,9-2-129,8-1 0,14 3-129,11-2 129,10 0-258,5 4 258,10-4-258,8-2 0,0 2 0,5-2 0,-4 2 129,-7 0-129,2-2 258,-5 0-258,1 0 129,2-3 129,1-1-129,0-1 0,3 0 0,3 4 0,-6 0 0,-4 0-129,4 8-258,-9 0-129,-2 11 0,-5-6-129,-1 4 0,-7-14 0,2 3 0,-4-8 129,-1-6 387,1-12 387,-3-14 258,0-3-129,-4-4 129,-6 3-258,-6-1-258,-10-7-2193,-14 11-2064,0 9-516,-13 2-258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38:29.226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75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7:39:50.125"/>
    </inkml:context>
  </inkml:definitions>
  <inkml:trace contextRef="#ctx0" brushRef="#br0">20839 2327 12771,'31'60'5805,"-17"-17"-774,-9-8 129,5 3-4773,-10-5 129,0-9-516,0-9 129,0-15 0,-14-6-129,6-14 0,2-9-258,-3-1 258,7-8-645,-6-12-1032,8 23-3483,-4-5 0,4 20-645,0 12-258</inkml:trace>
  <inkml:trace contextRef="#ctx0" brushRef="#br0" timeOffset="255.0144">20772 2132 13416,'-7'-48'5547,"7"29"-129,0 19-387,10 4-4257,-10-4-129,0 0-387,10 15-387,-10-15 129,0 0-129,0 17 0,0-17 387,0 0-516,-10-9 258,10 9-258,0 0 387,0-12-258,0 12 129,0 0-774,0-16-2838,0 16-1548,0 0-129,4 10-516,-4-10-516</inkml:trace>
  <inkml:trace contextRef="#ctx0" brushRef="#br0" timeOffset="2942.1683">21899 2422 12513,'23'-64'5547,"-21"18"-129,2 12 258,-8-7-5031,-11 4-129,-8 6-258,-5 15 0,-6 15-129,0 12-129,-2 24-129,8 6 0,2 12 0,11 4-129,5-4 129,10-4-258,5-10 387,15-16-258,10-16 258,7-12 129,4-26 0,1-16 129,3-21-129,-3-25 516,-6 4-258,-7-6 387,-8 2-645,-12 4 258,-8 17-258,-1 10 1,-12 29-130,-3 33 0,-4-11 0,1 39 0,5 28 0,7 21 0,3 6 0,3 18 0,9-5 0,7 2 0,4 8 0,4-23-646,3-22 517,0-17-516,-1-14 0,-7-30-1806,6-7-2967,-12-21 0,6-8-774,-12-16 258</inkml:trace>
  <inkml:trace contextRef="#ctx0" brushRef="#br0" timeOffset="3079.1761">22168 2188 13158,'0'19'5805,"9"19"-645,-5-3 129,15-3-4644,-10 3-774,-9-35-1806,4 22-3225,-4-22-129,0 0-387,14-31-516</inkml:trace>
  <inkml:trace contextRef="#ctx0" brushRef="#br0" timeOffset="3362.1923">22617 1843 13545,'47'-43'5805,"-47"43"-258,16-52-387,-16 52-4257,-17-15-387,-9 5-129,-3 18-258,-7-2 0,0 20-129,0 22 0,4 3-258,7 2 129,10 11-129,6 16 258,9-11-258,1 8 258,9-9-258,7 2 129,-3-12 129,4-7-516,-10-12-1161,11-10-3483,-19-29-516,20 6 129,-11-20-387</inkml:trace>
  <inkml:trace contextRef="#ctx0" brushRef="#br0" timeOffset="3499.2001">22581 2254 12513,'-4'-61'5289,"-11"41"129,0 20-516,-23 0-3999,10 0-387,-9 3-774,-11-6-1419,8 4-3354,-6 3 129,16 5-774,-2-9-387</inkml:trace>
  <inkml:trace contextRef="#ctx0" brushRef="#br0" timeOffset="3837.2195">22804 1921 12255,'85'-50'5547,"-56"34"-387,-16-10-129,-6 8-3741,-15 4-645,-15 6-258,-8-4-258,-7 30-129,-4 3 0,2 18 129,4 7-129,11 12-129,6 7 129,11 6-258,8 8 516,0-6-258,12 4 0,1-9-516,-1 2 516,-5-7-387,-3-9 258,-4-10-516,-1-11-516,-19-20-4257,20-13 258,-27-4-387,19-18-387</inkml:trace>
  <inkml:trace contextRef="#ctx0" brushRef="#br0" timeOffset="5081.2906">22683 2309 12900,'0'0'5160,"0"0"0,-6 0-387,-12 6-4257,-6 2-129,-6-4-387,0 2 129,-1-1-258,3 3-129,5-5 0,6 1 0,17-4-387,-12 10 0,12-10-129,12 14-258,9 1-129,-5-10 129,18 15 258,-2-4-258,6 3 1161,4 1-258,-2-4 1032,8-4-387,-7-12 516,5 0 129,-12-16-129,0 0 129,-15-16-774,-4-5 258,-12-2-516,-4 1 258,-19 5-387,-5 12 0,-6 12 0,-1 1-129,3 10 129,1 18 0,7 9-129,7 7 258,9 7-129,5-3-387,12 3 387,8-3-258,6-7 129,4-6-258,4-14 387,-1-7-645,0-10 516,-2-15 387,-4-2-516,-6-6 516,-4 0-258,-3 4 387,-8 8-516,-6 15 516,0 0-258,7 9 0,-7 14 0,0 4-387,0 4 387,0-2-387,0-5 516,0-5-387,0-19 258,15 15-387,-2-18 387,2-11 129,3-9-129,1-1 387,4 0-516,-1-7 516,1 8-387,1 5 387,0 5-516,0 6 387,1 5-387,3 2-258,-1 2 258,4 4 0,-2-1 0,3-3-258,-3-2 258,-2-6-129,-4-10 129,-5-3 129,-5-5-258,-11-1 0,-2-2 129,-7 7-129,-6 7 129,-7-1-129,-1 14 129,-2 7 129,1 13-129,4 12 129,5 4 0,6-3-129,7 7 0,0 2-258,9-6 258,8-10-516,-2-2 516,4-13-516,-3-4 387,-1-7-387,-2-6 387,-2-10 516,-2-1-516,0-6 387,0 8-258,-3 4 387,-6 11-387,13-13 516,-13 13-516,21 0-258,-10 10 258,4 2-258,2-1 258,2-6-387,4 7 387,-1-8-258,5 7 258,0-11 0,2 1 0,-1-1 129,-1-7 0,0-3 258,-3-9-258,-1-5 129,-4-8-129,-2-12 129,-2-5-258,-2-7 387,0-2-387,-3-11 258,-1-3-129,2 4 129,-3 5-129,-1 3 258,-1 19-258,0 2 258,-3 16-258,-3 23-129,2 15 129,-2 23-387,0 18 129,0 25-129,5 3 0,3 15-129,6-3 0,-1-7-903,11-5-258,-11-23-3741,16-12 258,-6-32-774,6-15 129</inkml:trace>
  <inkml:trace contextRef="#ctx0" brushRef="#br0" timeOffset="5204.2976">24236 2248 11094,'-47'-125'5418,"16"86"0,-14 7-516,3 23-3741,-18 9-1032,-14 0-4644,5 27-258,-9 4-645,3 18-258</inkml:trace>
  <inkml:trace contextRef="#ctx0" brushRef="#br0" timeOffset="5689.3254">23400 3731 10062,'8'-102'5289,"-3"64"-258,-5 1-129,0 19-3612,-13-1-387,2 14-387,-10 5-258,-3 12 0,1 8-129,1 7 129,-1 2-258,7 3-129,4 1 258,7-2-129,5-8 0,5-6 0,7-5 0,3-12 0,3-5 0,2-13 0,-2-11 0,-1 0 0,-3 5-129,-5-2 129,-4 6 0,-5 20 0,0 0 0,0 0 129,5 35-129,-1 8 0,3 0 0,4-3-258,2 2-129,-2-15-645,17-5-3870,-10-23-129,6-16-387,-6-31-516</inkml:trace>
  <inkml:trace contextRef="#ctx0" brushRef="#br0" timeOffset="5893.3371">23569 3103 10707,'0'-59'5547,"0"59"-258,0 0-129,18 44-3870,-13 17-645,1 15-258,3 11-258,-2 5 0,-1 10-129,2 0 0,3-7-387,-2-21-516,9-3-1935,-8-38-2193,11-13-387,-5-26-129,6-23-516</inkml:trace>
  <inkml:trace contextRef="#ctx0" brushRef="#br0" timeOffset="6090.3484">23845 3056 10191,'15'-71'5676,"-15"71"-516,12 19-129,-11 28-3870,9 25-387,-2 12-516,0 11-129,-2 1-129,5 2 0,1 2-258,-3-26-516,13 8-2580,-13-38-1806,10-11-129,-19-33-258,24-9-258</inkml:trace>
  <inkml:trace contextRef="#ctx0" brushRef="#br0" timeOffset="6235.3566">23995 3456 10320,'-48'-98'5418,"17"72"-129,-14 5-258,6 21-3354,-12 0-774,5 11-645,0 5-645,-1-10-1161,16 21-3225,4-11-516,17 8-258,8-13-645</inkml:trace>
  <inkml:trace contextRef="#ctx0" brushRef="#br0" timeOffset="6602.3776">24263 3517 8643,'-8'-7'5547,"-10"7"-516,-8-2-387,0 7-3741,-5 1-387,2 10-258,1 4-129,6 2-129,8 9-129,10-3 0,4 0 0,14-2 129,4-6 0,9-6 0,-2-14 0,2-3 0,-5-15 129,-3-4-129,-5 0 0,-4 0 0,-6 8 0,-4 14 0,0 0-129,0 0 129,-6 27-387,-1-1-516,9 18-2193,0-12-1548,9 5-387,0-10-387,10-3 129</inkml:trace>
  <inkml:trace contextRef="#ctx0" brushRef="#br0" timeOffset="6858.3923">24475 3540 9546,'13'-44'5547,"-13"28"-645,0 16-258,-13 1-3870,3 15-129,-4 4-516,-3 9 0,3 13-258,5 6 0,4 3 129,5 1 0,8-4 129,7-4 0,7-4-129,1-8 129,2-13-129,1-15-258,2-3-1032,-13-22-3483,5-13-129,-10-15-387,0-10-645</inkml:trace>
  <inkml:trace contextRef="#ctx0" brushRef="#br0" timeOffset="7193.4114">24695 2866 8514,'17'51'5418,"-6"7"0,-10 11-774,16 16-3741,-17 6-129,1 7-258,-1-1-129,0-8-129,2-16 129,2-6-387,-1-24 258,3-18-129,-6-25-129,13 4 129,-4-20 0,-1-14-129,1-3 0,0-4 0,4 9 0,-2 12-129,3 16 0,2 5 129,1 23-129,0 8 0,3 9-258,-7-10-1032,6 9-3483,-6-21 0,5-11-387,-9-19-516</inkml:trace>
  <inkml:trace contextRef="#ctx0" brushRef="#br0" timeOffset="8349.4774">25091 3412 10191,'23'104'5418,"-9"-35"-387,-7-13-129,0 4-4644,-2-16 0,-5-10-258,0-14-129,0-20 129,0 0-129,-3-16 129,3-11 0,1-5 0,5-4 129,3-3-129,0 7 0,5 4 129,-1 11-129,2 10 0,-2 7 129,1 1-258,0 17 129,-1 1 129,2 1-129,-2-2 0,4-3 0,-2-7-129,4 3 0,0-8 129,2-3 0,0-5 0,1 0-129,-1 4 129,-1-2 0,-1 2 129,-5-3-129,-1 4 129,0 0-129,-13 0-129,14-7 129,-14 7-129,13-24 129,-11 6-129,2-1 0,-3-4 0,1 3 0,-2 2 129,0 1-129,0 17 129,-17-13 0,7 13 0,-3 6 0,2 13 0,-1 0 0,4 5 129,3 4-129,5-1 129,0-1-129,5-2 0,7 1 0,2-13-129,1 1 0,2-11-129,0 0-258,-4-2 258,3-3 0,-6-9 0,3 3 0,-13 9 129,17-18 0,-17 18 129,13-1 0,-13 1 129,13 5-258,-13-5 129,17 18-129,-8-1 129,0-5 0,-9-12 0,22 18 0,-11-13 0,4-5 129,3 0 0,-5-14 0,3-6 0,-1-4 0,0-8 0,-1-12 0,0-9 0,-2-4-258,-2-10 258,-4-9-129,2-11 0,-6 1 0,0 4 0,-2 8 0,0 18 258,-3 9 129,0 20-258,3 27 0,-7 27 129,6 23-129,1 20 387,2 13-387,7 12-129,3 14-258,-3-9-387,11 8-2967,-6-23-903,9-6-516,-5-30-903</inkml:trace>
  <inkml:trace contextRef="#ctx0" brushRef="#br0" timeOffset="8519.4872">25993 3343 11352,'-60'-47'5418,"26"47"-258,-11 0-387,8 7-3999,-5 7-1032,-4-9-1419,7 15-3225,5-7-258,12 10-258,9-8-516</inkml:trace>
  <inkml:trace contextRef="#ctx0" brushRef="#br0" timeOffset="8853.5064">26249 3559 9288,'0'0'5289,"-18"-11"-258,5 15-387,-5-4-3741,4 17-516,-1-2 0,0 5-258,1 0 0,3 3 0,10-1 129,6 4-129,4-8 129,4 2 0,2-6-129,-1-1 129,-2 1-129,-7 1 129,-5-15-387,-18 15 0,0-5-903,-25-6-3612,4 7-387,-9-9-516,2 5-258</inkml:trace>
  <inkml:trace contextRef="#ctx0" brushRef="#br0" timeOffset="9334.5339">25236 3733 9288,'16'19'5418,"-7"-2"-387,-5-3-129,7 6-4128,-3 1-1161,-8-21-4128,1 27-258,-1-27-516,4 16-387</inkml:trace>
  <inkml:trace contextRef="#ctx0" brushRef="#br0" timeOffset="25367.4509">16343 3320 13287,'14'0'5418,"-9"29"129,-12-12-516,-14 6-5160,-12-5 258,-8 2-258,-11 0 258,-6-3-516,-1-1 258,0-4-516,5-2 258,0-2-258,14 8-387,-3-11-903,22 18-1677,-4-11-1290,8 5-516,2-5-129</inkml:trace>
  <inkml:trace contextRef="#ctx0" brushRef="#br0" timeOffset="25621.4655">15694 3417 12513,'-3'18'5547,"3"11"-645,0 3 129,0 13-4515,-6-7 0,0 3-129,-5-2-387,3-5 129,-2-2 0,5-8 0,5-8-129,0-16 0,12 15-258,2-15 129,9 0-387,0-11-645,22 11-3612,-13-11-516,6 6-129,-4-4-387</inkml:trace>
  <inkml:trace contextRef="#ctx0" brushRef="#br0" timeOffset="26209.4991">16715 3184 11094,'0'84'5547,"0"-30"-645,0 11 129,0-2-4515,0 3 0,0-14-129,-1-3-645,-1-11 258,1-10 0,1-8 0,0-20 129,0 0-129,5-3 0,2-18 0,3-4-129,0-6 258,4 2 0,4-4 0,0 7-129,4 8 129,1 11 0,-3 5 129,3 5 0,-2 14-129,-6 7 129,-5 4-129,-5 2 129,-5-1-129,-6-4-258,-13-5 129,-3-8-129,-2-7-258,-7-13-645,17-5-3999,-13-11-129,14 3-387,-1-10-129</inkml:trace>
  <inkml:trace contextRef="#ctx0" brushRef="#br0" timeOffset="26518.5168">17098 3461 11352,'12'21'5289,"-12"-7"-387,-4 10 0,-5-7-4515,0 6-129,0 2-258,3 5 129,6-2-129,1-2 258,13-8-129,8-5 0,1-12 0,3-1-129,-5-16 129,-1-2 0,-8-8 0,-7-6-129,-5 6-129,-10-1-258,-8 10-774,-11-5-3354,5 15-645,-1-3 0,6 10-774</inkml:trace>
  <inkml:trace contextRef="#ctx0" brushRef="#br0" timeOffset="26853.5359">17283 3393 11094,'12'53'4644,"-9"-18"258,3 14-387,-6-10-3870,4 6-387,-4-11 0,4-9 0,1-10-258,-5-15 129,14-3-129,-8-18-258,5-7 129,-1-5-129,0 2 0,0 0 0,4 11 0,-1 4 0,1 16 129,-1 8 0,3 15 0,-3 7-129,8 9-516,-11-8-645,16 6-3096,-12-6-258,6-12-387,-4-14 0</inkml:trace>
  <inkml:trace contextRef="#ctx0" brushRef="#br0" timeOffset="27821.5913">17689 3479 6708,'14'-28'5160,"-14"28"-129,0 0-516,0 16-2580,-15-3-645,3 13-774,-7 0-258,4 1 0,-2 2-258,5 2 129,9-7-129,3-11 129,0-13-129,25 3 129,-2-13-129,4-11 129,2-11-129,0-13 129,-4-6-129,-1-2 0,-7-3 0,-3-4 0,-9 2-129,-4 6 129,-1 4-258,-6 10 258,-8 12-129,0 16 0,-5 10 129,1 10 387,-3 20-258,4 3 258,1 9-258,7 12 258,2-2-258,7-1-129,1 0 0,13-6-387,5-1 258,4-10-258,7-7 258,-1-13-387,3-4 516,-1-10-129,-1-8 0,0-9-129,-6-13 129,-5 0 516,-8-5-516,-5 3 387,-6 3-258,-2 2 258,-11 10-258,-4 4 387,-1 13-645,-3 14-387,4 7 516,2 3-645,7 11 387,1-2-258,7 2 387,1-7-516,13-2 516,2-11-129,8-1 0,-2-14 0,2 0 0,0-14 0,3 0 0,-4-6 129,0 0 129,-6-2 0,-1 5 129,-3 0 129,-4 6 0,-9 11 0,15-8 129,-15 8-129,4 11 129,-4 8-129,-1-3 0,-3 10 0,-4-1 0,2 4 129,0 2-258,3-1 129,3-9 0,0-5-129,0-16 129,22 16 129,-8-21 0,5-11 0,-2-11-129,3-15 0,-3-13 0,-3-4 129,-6-15-129,-5-4 0,-3-2-258,-2 1 258,-8 9-258,-3 18 258,-4 14-129,3 23 129,-1 15 0,3 25 129,6 19 0,4 17 645,2 8-516,8 7-129,9 5 129,6-10-258,8 3-258,2-13-516,10 6-1935,-2-26-2451,4-9 258,-2-19-516,2-6-258</inkml:trace>
  <inkml:trace contextRef="#ctx0" brushRef="#br0" timeOffset="28117.6082">18696 2937 7998,'0'22'5289,"3"19"-387,3 11 0,12 25-2967,-8 2-1161,7 6-516,-5 3-129,1-8-258,1 0-387,-10-22-1161,7-3-2967,-5-25-774,3-9 129,-9-21-258</inkml:trace>
  <inkml:trace contextRef="#ctx0" brushRef="#br0" timeOffset="28250.6158">18845 3409 8901,'-25'-80'5289,"5"64"129,-6 1-774,4 15-3354,-11 0-774,0 2-516,8 20-4386,-4-8-129,13 10-516,5-9-1161</inkml:trace>
  <inkml:trace contextRef="#ctx0" brushRef="#br0" timeOffset="28537.6323">18913 3384 10707,'2'28'4644,"-4"-7"258,-6 7-903,-2-9-3612,1 16-129,2 0-258,3-4-645,4 0 516,9-9 129,7-7 0,10-4 0,1-10 129,1-2 0,0-16 258,-4-3-258,-8-8 0,-10-4-258,-6 6-516,-22-14-1161,-2 18-2838,-13-7 387,0 10-903,-9-2 258</inkml:trace>
  <inkml:trace contextRef="#ctx0" brushRef="#br0" timeOffset="28898.6529">19258 2861 8901,'35'43'5418,"-24"-11"-516,2 22-129,-9 0-3870,3 17 0,-4 4-516,-3 8-258,1 2-129,-1-7-258,5 1-387,-5-26-1290,8 0-2709,-5-19-903,8-13 258,-11-21-258</inkml:trace>
  <inkml:trace contextRef="#ctx0" brushRef="#br0" timeOffset="29078.6632">19427 3236 8901,'-11'11'5160,"2"7"0,-12-3-516,1 8-2580,-11-8-1677,-5-1 0,-1-3-774,-9-14-1806,12 1-2451,-1-7-258,16 3-387,5-12-903</inkml:trace>
  <inkml:trace contextRef="#ctx0" brushRef="#br0" timeOffset="29724.7002">19499 3013 1935,'12'-9'4773,"-12"9"-129,18-5-129,-3 10-2580,-15-5-129,11 16-645,-11-16-387,2 31 0,-2-6-387,-4 8 516,-2 6-516,-1 6 516,-2 0-516,2 6 258,3 2-387,-1-4-129,4-8 0,1-2-645,0-6 516,0-6-645,0-10 516,0-17-645,0 0 645,10 0 0,-10 0 0,19-20 0,-7 8 258,2 1-129,1 6 0,3 5 129,1 0-129,-1 5 129,1 3 0,0-1-129,-2-2 0,0-4 0,-4-1 0,-2-13-129,-2-4 129,-5 1 516,-2-5-645,-2-1 516,-1 6-387,1 16 387,-15-10-387,3 16 0,2 13 129,2 1-516,2 9 516,2 6-516,4 0 387,4-7-645,7 3 129,-11-31-1161,27 18-2967,-13-18 0,8-4-516,-2-19-129</inkml:trace>
  <inkml:trace contextRef="#ctx0" brushRef="#br0" timeOffset="30532.7464">20173 3337 8385,'8'59'5160,"-4"-28"-516,3 2-129,-1-3-4128,0-1-516,-6-15 258,0-14-129,0 0-129,12 0 0,-5-13 0,-1-11 0,2 0-129,0-4 645,5 4-387,-3 5 387,0 9-387,3 10 0,-13 0 129,18 16-129,-8 5 129,-2 6-516,-2-6 387,2-1-387,-2-4 387,-6-16-129,14 7 0,-14-7 129,19-24-258,-11-4 129,6 5-516,-6-4 516,5 6-516,-7-3 516,8 12-258,-14 12 258,17 3 0,-10 11-387,1 5 516,-2 5-258,2-3 516,-3 3-516,3-4 387,-4-9-516,-4-11 387,0 0-129,15-11 129,-11-10-387,2 1 258,-2-7 258,0 6-258,-2-3 516,-2 7-387,0 17 387,0-19-129,0 19 258,-11 7-387,2 10-258,3 1 387,2 6-258,-1-2 258,5 9-258,2-9 129,7 1-129,5-11 129,5-3 129,3-9-258,5 0-129,2-10-129,-6-24-774,6 1-3096,-7-4-258,-2-7-387,-5-8 0</inkml:trace>
  <inkml:trace contextRef="#ctx0" brushRef="#br0" timeOffset="30710.7566">20761 2927 5547,'7'34'5160,"-6"4"-516,8 20 0,-9 6-3483,10 20-129,-4-5-645,6 3-516,1-7-645,-9-15-2064,9-2-1677,-1-18-516,1-19-129</inkml:trace>
  <inkml:trace contextRef="#ctx0" brushRef="#br0" timeOffset="30867.7655">20898 3304 8901,'-28'-24'5160,"10"24"-516,-9 0-129,-1 3-3741,-4 5-1032,-8-6-1935,8 16-2322,2-5 258,11 7-1032,3-4-387</inkml:trace>
  <inkml:trace contextRef="#ctx0" brushRef="#br0" timeOffset="31421.7972">20963 3487 6450,'14'-20'4902,"-14"20"-387,-14-12-258,14 12-3612,-27 0-129,13 6-258,0 4-129,3 7 129,2-4-258,6 2 129,3 1 0,1 3-129,-1-19 129,18 14 0,-5-8-129,-2-6 129,1-3-129,-12 3 0,14-17 0,-14 17 0,14-16 0,-14 16 0,8-16 129,-8 16-129,0 0 0,12-2 129,-12 2 0,0 0-129,16 4 129,-16-4 0,18 4 0,-8-4 0,-10 0 129,24-24-129,-11-5 258,4-7 0,-3-13-258,2-7 129,-3-8-129,-1-2 129,-1 3 0,-6 9-258,-2 9 0,-3 18 258,-1 14-129,1 13 387,-17 31-516,11 13 516,1 9-258,2 12 258,3 8-258,1-5-258,10 3-258,0-20-1677,6 5-2838,-3-19-516,2-8-258,-3-22-645</inkml:trace>
  <inkml:trace contextRef="#ctx0" brushRef="#br0" timeOffset="38757.2168">2473 6635 516,'0'13'2838,"-9"-15"-2064,9 2 129,0 0 0,0 0 387,0 0-258,0 0 0,-5-12 0,5 12 0,0 0-258,0 0-387,5-14 129,-5 14-387,0 0 129,14-1-129,-14 1 258,12-7-258,-12 7 129,11-4-129,-11 4 0,18-3 0,-6 2-129,1 1 0,4 0 0,2 2-129,5 3 129,0-3 0,5 5 0,0-1 0,5 2 0,-1-5 129,0-1-129,1 2 129,0-1-129,-1-3 0,-2 2 0,2 1 0,-5 1 0,4 1 0,-3 3-129,2 1 129,2 0-129,-3 4 0,2-3 129,-2 0-129,2-2 129,0-1 0,-1-3 0,-2-1 129,2-1-129,-3-1 129,4-1 0,-4 0-129,0 1 129,3 1-129,-3 0 0,5 7 258,-1-3-516,1 2 516,-2 0-129,2 0-129,-3 2 129,0-4-129,-3-3 129,0-3-129,-3 0-129,-1-2 258,-1-3-258,-3 1 129,3-5 0,-2 5-129,1 0 258,2 4-129,-3 0 0,4 0 0,0 0 0,1 0 0,3 0 0,0 1 0,6-1 0,-2 0 0,5 0 0,2 0 0,2 0 129,1 1 0,2 2-129,2-2 0,-2 4 0,3 3 0,1 1 0,1 0 0,0 2-129,5 1 0,0-3 129,3-1 0,6 0 0,1-4-129,1 0 258,0-2-129,0-2 0,1 0 129,0 0-129,-2 0 0,1 0-129,-2 0 129,2 0-129,2 0 0,3 3-129,0-1 129,0-1 0,-1-1 0,0 0 0,-1-1 129,-3-4 0,2 0 0,-6-7 0,-2 3-129,1-1 129,0 0 0,1 0-129,3 0 129,-1 1-129,-3-1 0,1 4-129,-3-7 129,0 2 0,-3-4 0,-3-1 0,-3-4 129,-1 0 0,-1 3 129,1-6 129,0 3 129,-1-2-129,3 0-129,1 2 0,-2 3 0,1-2-129,-1-5 0,-1 4 0,0-3-129,-4 2 129,-2-2 0,-4-5 0,-2-2-129,-3-1 258,-5-5-129,-2 0 129,-5-4 0,-2 0 0,-4 0 0,-8-1-129,1 1 387,-4 0-387,-4 0 0,-4 0 0,-5 2 0,-9-3 0,3-3 0,-8 1 129,-3 1-129,-3-4 129,-3 2 0,-5-1 0,-4 3 0,-1 2 0,-9 2-129,-3-1 129,-5 4-129,-2 1 129,-4 3-258,-3 1 258,-1-1-129,-2-3 0,0-1 0,-4 1 0,-3 4 387,-4-3-387,0 2 258,-6 4-258,1 0 129,-1 5-129,1 3 129,2 1-129,0 3 0,2 4 0,-3 1 0,3 1 0,4 3 0,-1 1 0,3 5 0,-1 0 0,6-3 0,3 3 0,-1 0 0,2 0 0,1 4 0,0 1 0,-1-1 0,2 4 0,0 1 0,-1-1 0,3 2 0,-1-5 0,5 1 0,-1 0 0,1-2 0,-1-1 0,0 2 0,1 1-129,-1 1 129,-1 1 0,2 2-129,3 0 129,-1 2 0,2 0 0,0-1 0,0-3 0,-1-1 0,0-1 0,-2 0 129,-1 2-129,-4-5-129,-1 2 129,-2-4 129,2 5-258,3 2 129,-1-2 129,2-2-129,-2 3 129,7-1-129,1 2 129,1 3-129,3-4 258,0 4-258,2-4 129,3 7-129,4-1 0,1 3 129,2 1-129,0 0 129,4-2-129,0 4 129,-3 0-129,2-2 0,-1-2 0,0-4 0,-2 2 0,1-5 129,1 2-129,4 3 258,-2 0-129,6 2 0,0 3 129,6 7 0,-1-1-129,7 11 129,1-2-129,5 6 0,3 5 0,4 4 0,4 1-129,5 4 129,7 6 129,7 1 0,4 2 0,0 0-129,4 0 129,4-2-258,-7-3 129,-4-5-258,-3-4-516,-12-20-645,0-1-3354,-5-7 0,-11-13-516,-2 0 258</inkml:trace>
  <inkml:trace contextRef="#ctx0" brushRef="#br0" timeOffset="51753.9602">16904 16629 5547,'13'0'5805,"-12"-29"0,-1 5-387,-1-16-3741,-3 9-516,-11-15-387,-3 6-258,-6 1-258,-2 3 0,0 12-258,0 12 129,0 12 0,3 5-258,1 21 258,7 9-258,5 8 129,1 8 0,5 4 0,4 1 0,3-3 0,5 4 0,3-7 0,4-5 0,4-10 129,-1-10-258,5-1-387,-8-18-645,16 3-4128,-15-9-258,4-6-258,-7-7-516</inkml:trace>
  <inkml:trace contextRef="#ctx0" brushRef="#br0" timeOffset="52045.9769">16971 16718 9288,'21'62'5934,"-13"-25"-516,6 10 0,-5-7-4773,3 4-258,-6-8-129,4-5 0,-2-12-129,-8-19 0,14 5 129,-3-17-129,-2-12 0,3-10 129,-1-7-129,2-1 0,1 2-129,3 11 129,-2 3-129,3 14-129,2 3 0,-3 0-516,13 19-2322,-13-5-2451,8 4-387,-9-7-387,6 2-387</inkml:trace>
  <inkml:trace contextRef="#ctx0" brushRef="#br0" timeOffset="53729.0731">17695 16563 10062,'19'-44'5676,"-19"21"-258,0 23-1032,-14-28-3741,-1 20-258,-8 6-129,0 4 0,-3 17-258,2 10 129,4 12-129,6 13 129,7-4 0,6 8 0,2-5-129,12-4 129,6-3-129,3-10 129,2-12-258,3-6 0,1-6-129,-6-12-516,5 0-1419,-12-8-3096,3-9-258,-10-8-258,-1 3-387</inkml:trace>
  <inkml:trace contextRef="#ctx0" brushRef="#br0" timeOffset="54083.0932">17877 16391 8901,'15'0'5676,"-15"0"-387,9 29 0,-9-6-4515,3 7-258,-3 1-129,0 5-258,0 8 129,0 3-129,0-3 0,0 1-129,1-4 258,5-5-258,-1 2 0,0-5 0,2-9-129,-3-11-258,1 6-516,-5-19-2064,0 0-2451,0 0-129,0 0-516,-12 0 0</inkml:trace>
  <inkml:trace contextRef="#ctx0" brushRef="#br0" timeOffset="55338.1652">16627 16499 6450,'-14'37'5934,"9"-15"-516,2 2-129,3 5-3741,0-5-1290,0-1 129,1-10-258,-1-13-129,21-7 0,-7-21 0,8-9 0,3-9 129,7-7 0,1-4 0,6 8 129,4 11 129,-1 18-129,3 21 129,-4 22-258,-4 27 129,-6 27-129,-3 12 129,-8 10-258,-7 1 0,-5-12 0,-2-16 0,-2-23 129,-2-28-258,-2-21 129,11-35 0,-1-18 0,5-11 0,3-9 129,5 2-129,5 2 129,4 14 0,3 14 0,2 25 0,0 16 0,-3 16 0,1 28-258,-2 10 258,-6 5-129,-3 2 129,-7-7-258,-1-15 129,-3-22 0,1-18 0,-1-30 258,0-14-258,3-11 129,5-5-129,-1 6 129,3 5-129,3 22 129,-3 23 129,0 18-129,3 30 0,-4 10-129,-1 18 258,-6 6-258,2 1 129,-7-5-129,-1-16 0,-2-13-258,-4-20 129,-3-24-258,0-8-129,4-17-903,-14-26-3999,9-2-258,-7-13-387,7-2-258</inkml:trace>
  <inkml:trace contextRef="#ctx0" brushRef="#br0" timeOffset="55857.1949">19679 16005 7224,'32'-32'5934,"-16"11"-387,-6-16-258,-1 17-3096,-9-21-1032,0 12-129,-12 0-387,-9 17-258,-6 12 0,-6 17-129,-4 19-129,0 10 129,1 14-258,4 10 129,8 5-129,6 3 0,9-4 129,9-9-129,1-6 0,15-8-129,6-8 0,-1-14 0,6-7-258,-5-15-645,10 2-4257,-13-9-258,4 0-387,-10-12-387</inkml:trace>
  <inkml:trace contextRef="#ctx0" brushRef="#br0" timeOffset="56373.2243">19832 16173 10836,'22'40'5934,"-18"-11"-387,3 14-258,0-3-4644,-1 10-129,-6-6-258,0-4-258,0-7 129,0-12-129,0-21 129,0 0 0,10-15-129,3-18 129,5-5 0,-1-5-129,3-1 258,6 6-129,-1 8 0,1 8-129,-1 8-129,-2 9-129,0 5-774,-23 0-4257,28 13-258,-15-9-387,-2 0-516</inkml:trace>
  <inkml:trace contextRef="#ctx0" brushRef="#br0" timeOffset="56914.2553">20426 15764 10062,'12'-18'5934,"-12"40"-387,-3 9 0,-8-6-4515,1 27-387,-11 4-258,3 15 0,-1 0-129,6 4 0,1-4-129,6-1 0,6-9-129,2-12 129,8-6 0,5-6 0,2-13-387,-2-5-129,3-2-774,-18-17-4128,19 12-387,-19-12-258,19 0-516</inkml:trace>
  <inkml:trace contextRef="#ctx0" brushRef="#br0" timeOffset="57391.2826">20651 15934 10320,'-6'25'5676,"3"0"-387,3 16 0,-2 2-4515,2 18-258,-1-1-387,-1 3 0,1-5-129,-2-4-129,3-9-387,-1-18-1032,1-3-3870,0-24 0,13-4-387,-4-24-387</inkml:trace>
  <inkml:trace contextRef="#ctx0" brushRef="#br0" timeOffset="57681.2989">20802 15927 10320,'27'0'5805,"-14"20"-516,-7 8 0,1 13-4902,-4 6 0,0 7-129,-2 4-258,4 2 0,0-11 0,-1-5 0,3-8 0,-1-14 0,-6-22 0,5-6 0,-5-18 129,-6-8-129,-10-2 0,-1 0 0,-6 0 0,-2 7-258,0 15-129,-4 6-387,14 20-2580,-3-3-1935,13 15-129,-2-2-645,9 4 258</inkml:trace>
  <inkml:trace contextRef="#ctx0" brushRef="#br0" timeOffset="58049.3202">21001 16226 8256,'41'6'5547,"-18"4"-129,-2 3-387,9 12-3870,-18-3-387,0 12-387,-10-6 0,-2 4-129,-9-1-129,-4-2 0,-3-7 0,0-7-129,0-7 129,4-6-129,12-2 129,-15-5-129,15 5 0,7-18-129,8 11-129,2 1-129,5 4-129,1 0-129,8 2-516,-11 0-516,15 9-2967,-16-9-645,3 0-387,-6-4-129</inkml:trace>
  <inkml:trace contextRef="#ctx0" brushRef="#br0" timeOffset="58673.3559">21460 15819 9288,'-12'7'5547,"-4"11"-387,1 22-1290,-7-5-2967,8 14-129,-4-1-516,5 5 129,10-2-258,4-4 0,13-7 0,9-12 0,6-13 0,7-13 0,2-6 0,-2-18 0,-3-11 0,-5 0-129,-7-15 0,-11 7 0,-9 2 0,-7 2-258,-17 6 0,-13 4-645,3 24-1419,-10-14-2709,3 17-387,-1 0-258,6 3-258</inkml:trace>
  <inkml:trace contextRef="#ctx0" brushRef="#br0" timeOffset="58930.3706">21602 15562 9804,'65'23'5676,"-39"19"-516,-1 23-645,-9-1-3483,-1 13-387,-10 2-387,-3 5 0,-2-7-258,-8-6-129,-1-8 0,-8-10-516,10-1-1032,-8-21-3612,7-2-129,1-13-258,7-16-516</inkml:trace>
  <inkml:trace contextRef="#ctx0" brushRef="#br0" timeOffset="59281.3907">21947 16167 8643,'10'-7'5676,"-10"7"-516,-6 11-387,-1 7-3999,-6 5-387,1 11-258,2 0 129,6 3-129,4 3-129,4 0 129,10-10 129,4 1-129,4-14 0,-1-12-129,-3-5 129,-3-5 129,-7-12-129,-8-12-129,-4 6 0,-15-2 0,-7 4-129,-9 0-774,2 13-4128,-7-2-129,7 10-387,-1 3-516</inkml:trace>
  <inkml:trace contextRef="#ctx0" brushRef="#br0" timeOffset="61437.514">22016 15300 5676,'-5'13'5676,"5"-13"-129,0 0-774,0 0-2580,0-14-1290,1 0-387,4-4-258,4-1 0,3 1-129,1-3 0,1 8 129,1 5-258,1 6 129,-1 2 0,-5 7-129,0 11 129,-7 3-129,-3 4 129,0 2-129,-8 0 0,-1-4-129,-1-3 129,1-6 0,-1-1 0,10-13 0,0 0 0,0 0 0,-1 13 129,1-13-129,15 6 0,-15-6 0,19 24 129,-8-5-129,-3 2 0,-4 2 129,-4-1-258,-3 0 129,-6-4-258,9-18 129,-25 10-645,25-10-1419,-22 3-2967,22-3-129,-14-15-387,14 2-258</inkml:trace>
  <inkml:trace contextRef="#ctx0" brushRef="#br0" timeOffset="61679.5278">22322 15146 6708,'15'29'5289,"-10"-4"-387,3 16-1032,-4-9-2967,3 10-258,0-3-387,-1 3-258,3-3-516,-9-18-2322,5 2-1806,3-9-516,-8-14-129</inkml:trace>
  <inkml:trace contextRef="#ctx0" brushRef="#br0" timeOffset="61814.5356">22457 15379 4128,'-6'0'5676,"-8"2"-645,-7 3-129,-2-5-2580,-14 4-6579,-1 0-258,-2-2-645,-2 2-387</inkml:trace>
  <inkml:trace contextRef="#ctx0" brushRef="#br0" timeOffset="62384.5682">22376 14914 6450,'39'-6'5418,"-16"6"-258,0 11-516,-8-3-3741,12 10-258,-10 6-387,2 5-129,-5 4 0,1 14-129,-2 4 0,4 7 129,-2 5-258,3 7 0,-3 2 258,4 1-258,2 6 129,-2 4 0,-1-12 0,-1 6 0,-2-8 258,-4-1-129,-1-7-129,-2 4 258,-5-12-258,-3-7 129,0 0-129,-7-8 258,-4 1-129,-2-7 0,-7-7 0,-1-2 129,-7-3-129,0-4 0,-5-6 129,-2-2-129,0-2-129,-3 0-258,9 5-645,-16-3-3999,13 2-387,-1-2-129,-3-1-645</inkml:trace>
  <inkml:trace contextRef="#ctx0" brushRef="#br0" timeOffset="63141.6115">19298 15420 9546,'24'-20'5934,"-24"20"-645,0 0 129,-5 16-4644,-10 7-387,-16 2 0,-4 5-387,-5 5 258,-4 9-258,3 0 129,0 8-258,7 6 258,1 8-258,7 7 129,6 8 0,3 10 0,4-2 0,6 5 0,2 4 129,3-8-129,2 0 258,0-16 0,3-2-129,5-11 0,0-11 129,0-15 0,2-11 0,3-8 0,1-10 0,4-6-129,1-4 129,7-9-129,3 3 0,4-4-129,3 2-129,5-2-258,-3-5-645,12 8-4386,-15-5 0,4 4-645,1-12-387</inkml:trace>
  <inkml:trace contextRef="#ctx0" brushRef="#br0" timeOffset="63789.6486">23200 15448 7224,'33'-48'5805,"-23"17"-258,-4 5-516,-6-6-3225,-1 16-903,-18 0-387,-2 14-129,-7 9-129,0 22 0,0 14-129,5 10 0,9 8 129,5 3-258,9-2 129,9-1-129,10-10 0,11-9 0,3-15 0,2-5-258,3-5-516,-14-17-1161,4 0-3483,-9-1 0,-2-4-645,-12-12-129</inkml:trace>
  <inkml:trace contextRef="#ctx0" brushRef="#br0" timeOffset="64055.6638">23418 15280 8514,'27'-20'5805,"-27"20"-387,18 15-129,-18 7-4128,5 20-516,-5 4-258,1 14-258,-1 2 0,2 0-129,0 0-129,2-7-516,6 6-2064,-6-27-2322,5-5-645,0-18-129,2-7-645</inkml:trace>
  <inkml:trace contextRef="#ctx0" brushRef="#br0" timeOffset="64561.6926">23632 15681 6321,'25'-24'5805,"-8"14"-387,-2-6-258,4 14-3741,-2-11-516,6 6-516,-8 3 0,-3 4-387,-6 12 129,-2 8 0,-4 7-129,-1 2 129,-7 5-129,0-4 0,1-3 129,-1-3 129,8-9 0,0-3-129,13-2 129,2-4-129,4-3 258,-2 3-258,2 3 129,-1 10-129,-8-2 0,-7 6 0,-5-3-129,-11 4-129,-7 7-516,-16-9-4515,3 6-129,-9-8-516,5 7-516</inkml:trace>
  <inkml:trace contextRef="#ctx0" brushRef="#br0" timeOffset="69544.9777">19203 17812 8127,'14'-15'5676,"-14"15"-387,12-15-129,-12-6-3612,0 21-645,0-26-258,-6 14-258,-11 0 0,-4 5-258,-3 1 129,-5 6-258,1 10 129,0 9 0,1 7-129,1 5 129,8 9-129,5 0 0,3 8 129,9 0 0,1-1-258,5-5 129,9-2 129,8-2-129,2-13 0,4-4-129,4-9 129,4-4 0,-3-8 0,2-5 0,-5-16-129,0-6 129,-7-2 0,-3 2 129,-1-5-129,-6 4 0,0 4 0,-7 4 129,-6 20-129,9-17 0,-9 17 258,0 0-258,0 0 0,8 12 0,-5 3 0,-1-2 129,2 8-129,1 3 0,0 2-258,-2-1 258,3-2 0,-2-1 0,2-4 129,-3-2-129,-3-16 0,4 14 0,-4-14 0,0 0 129,0-12 0,0-1 129,0-6-258,6 2 258,0-7 0,8 4-129,1-2 129,1 7-129,3 1-129,3 5 129,-3-2-129,0 2 0,-1 5-258,-5-7-129,2 6-516,-13-19-3354,-2 24-1290,9-35-387,-5 13-516</inkml:trace>
  <inkml:trace contextRef="#ctx0" brushRef="#br0" timeOffset="71122.068">19927 17756 8256,'11'-8'5805,"-11"8"-516,12-15 0,-12 0-3999,0 15-387,0-22-387,0 22-258,-13-18-129,1 12 129,-4 2-129,-1 5-129,-3 8 129,0 9-129,0 7 0,5 0 129,2 10 0,3 1 0,2 2 0,8 1 0,0-5-129,14-1 129,3-11 0,6-2-129,4-5 0,2-1 129,3-8-258,1-6 129,-3-5-129,-5-4-258,1 8-774,-24-14-3999,11 8-258,-9-13-387,-4 20-387</inkml:trace>
  <inkml:trace contextRef="#ctx0" brushRef="#br0" timeOffset="71351.0811">20145 17706 7224,'18'-23'6063,"-18"23"-387,14 0-387,-14 0-1935,9 37-2580,-9-6-258,5 5-258,-2 9-258,1 7 129,-2-1-258,-2-7-129,5 1-903,-6-19-4257,1-2 129,0-24-774,0 0-129</inkml:trace>
  <inkml:trace contextRef="#ctx0" brushRef="#br0" timeOffset="71849.1095">20494 17573 8385,'0'0'5934,"0"0"-516,-17 7-129,16 22-4386,-18 6-258,6 7-129,-3 1 0,4 8 0,3 1-258,4 4 129,5-7-129,5-3 0,4-10-129,5-3-129,4-6 0,-5-7-387,6-3 0,-19-17-1419,23 7-3612,-23-7-129,13-1-387,-12-14-645</inkml:trace>
  <inkml:trace contextRef="#ctx0" brushRef="#br0" timeOffset="72183.1286">20768 17468 9030,'23'32'6063,"-21"-8"-516,5 19 0,-7 3-4515,0 8-516,-4 2-258,0 0 0,-1-3-258,0-6 0,5-5 0,-2-11-387,5 0-774,-3-31-2193,11 9-1806,2-16-645,3-6-258,0-19-129</inkml:trace>
  <inkml:trace contextRef="#ctx0" brushRef="#br0" timeOffset="72481.1457">20998 17454 8385,'6'51'5676,"-6"-9"-258,4 7-258,-4-2-4515,0 7-258,-7 0-258,2-9 129,0-2-129,5-7 0,-1-12 0,1-8 129,0-16-129,0 0 129,0 0-129,-2-9 0,-5-9 0,-5-9-129,-4 3 0,-1 3-129,-2 0 129,-1 5-258,3 6-258,-6-2-1032,23 12-3612,-14 7-258,14 8-387,0-15-258</inkml:trace>
  <inkml:trace contextRef="#ctx0" brushRef="#br0" timeOffset="72833.1658">21088 17797 6966,'26'-1'5547,"-12"1"-258,5 3-129,-19-3-4128,29 23-258,-21-4-258,1 5-129,-5 7-258,-4-1 0,0 5 0,-9-1 0,1-10 0,-2-3 129,10-21-129,-13 19 0,13-19 129,0 0-129,0-12 0,0 12 129,21-15-129,-6 15 0,8 0-129,3 0 0,-1 6-258,1-5-258,2 12-774,-15-16-4128,6 2 129,-5-20-645,-1 6-258</inkml:trace>
  <inkml:trace contextRef="#ctx0" brushRef="#br0" timeOffset="73149.1839">21482 17411 7998,'8'-21'5805,"-8"21"-516,0 0-258,-13 39-4128,0 0-387,4 9-258,-2 5-129,8 5 0,3-3 0,11-5 129,11-14-129,9-8 0,4-13 0,4-15 0,2-7 0,-4-13 0,-4-16-129,-6-4 129,-9-5-129,-10-9-129,-8 5 129,-8 4 0,-14 6 0,-10 4-387,-3 23-645,-18-6-4128,8 18-258,-6 8-387,10 9-516</inkml:trace>
  <inkml:trace contextRef="#ctx0" brushRef="#br0" timeOffset="73978.2313">21625 17087 8643,'35'10'5805,"-16"7"-516,5 21 0,-6 8-4386,9 18-129,-7 13-387,-2 8 0,-3 1-129,-3 6 0,-4-2 0,-6-3-129,-2-21 0,-2-5-129,-10-15 0,1-13-387,-2-2-387,-6-28-4515,19-3-129,-23-4-516,23 4-516</inkml:trace>
  <inkml:trace contextRef="#ctx0" brushRef="#br0" timeOffset="74801.2784">22096 17733 9288,'29'-2'5934,"-15"2"-516,-14 0 0,14 2-4644,-14-2-387,-12 4 0,-4 1-258,-5 1-129,1-3 0,-4-1 0,3 2 129,3 5 0,4-4 0,14-5-129,-15 17 0,15-17 129,-5 22-129,5-10 0,0 2 129,0 0-258,0 0 258,0-14-129,-2 21 0,2-21 0,-1 18 0,1-18 0,0 0 0,0 0 0,0 0 0,0 0 0,8 0 129,-8 0-129,19-4 0,-5 4 129,4 0 0,-3 4-129,2 5 129,-2 8 0,-2-1-129,-4 4 0,-4-1 0,-4 4 0,-1-2-129,-3-6 129,3-15 0,-22 16-129,9-8-129,-5-8-258,7 5-774,-11-13-4128,9-3-129,-5-2-645,18 13-258</inkml:trace>
  <inkml:trace contextRef="#ctx0" brushRef="#br0" timeOffset="75817.3364">18797 17529 11352,'18'16'6063,"-11"8"-516,-7-24-129,-11 11-5031,-11-3-129,-3 4-258,-6 4 129,-3 10 0,-1-3 0,0 5-258,6 11 258,6 2 0,5-1 0,7 4 129,3-2 0,8 2-129,0 1 0,4 0 0,5-7 0,1-1-129,-2 2 129,1-2 0,-1-6 0,0-5 0,-3-5 129,2-2-258,-2-5 258,4-2-129,-9-12 0,20 14-129,-6-4 129,4-5-258,3-2 0,0 2 387,4 2-258,-1-1 0,4 3-129,0-3 0,3-1-387,-7-10-774,13 5-3870,-13-13-516,6-2-516,-1-16-774</inkml:trace>
  <inkml:trace contextRef="#ctx0" brushRef="#br0" timeOffset="76869.3967">22357 17053 4644,'51'0'5547,"-27"1"-129,4 10-258,-4-11-3612,4 15-387,-14-3-387,5 1-129,-19-13-258,18 20-129,-18-20-129,5 13 0,-5-13-129,-1 17 129,1-17-129,-15 33 0,8-4 0,2 5-129,1 11 129,4 15 129,0 3-129,7 7 129,0 1 0,6-3 258,-1-5-258,4-7 258,-7-8-129,-4-15 0,-2-5 0,-3-8-129,0-20 0,-17 12-129,-2-12 0,-4 0-258,0-2-258,-7-9-1548,6 11-3354,0-10-129,8 10-516,1-8-387</inkml:trace>
  <inkml:trace contextRef="#ctx0" brushRef="#br0" timeOffset="77264.4193">23224 17211 9804,'-4'-18'5676,"-15"0"-387,9 14 0,-16-4-4773,2 8-129,-4 4-129,2 9-387,-2 10 258,6 10 0,9 15-129,7 3 0,6-1 129,10 8-129,10-6 0,5-4 129,3-9-129,0-21-387,8-1-1032,-18-21-3870,11-5-129,-8-27-387,1-7-516</inkml:trace>
  <inkml:trace contextRef="#ctx0" brushRef="#br0" timeOffset="77451.4299">23317 17125 10062,'18'96'5676,"-13"-42"-387,4 13 0,-2-5-4902,-1 6-258,-5-7-129,-1-10-258,7-3-903,-9-18-3999,6-4 0,-4-26-774,18 4-129</inkml:trace>
  <inkml:trace contextRef="#ctx0" brushRef="#br0" timeOffset="77785.4491">23488 17496 7482,'-1'12'5547,"1"-12"-387,10 16-387,-10-16-3870,25-1 0,-10-2-516,4 3-129,-1 1 0,3 18 0,-5 10-129,-2 9 129,-6-2 0,-7-1-129,-1 2-129,-6-6 129,-3-2 0,-3-9 0,0-13-129,12-7 0,-11 2 129,11-2 0,8-7 129,10 3-258,5-2-129,4-4-516,16 9-4515,-12-2 129,-2 3-774,-7 0-645</inkml:trace>
  <inkml:trace contextRef="#ctx0" brushRef="#br0">18780 18916 9933,'27'-16'5676,"-15"6"-258,-10-8-129,-2 18-4386,0-28-258,-10 6-129,-14 10-129,-1 3-129,-7 9 129,1 9-258,-3 11 0,4 10 0,4 6-129,8 13 0,4 5 129,8-3 0,6 12-258,2 6 129,12 0-129,3-14 258,6-2-129,0-4 0,0-6-258,0-10 0,4-5-903,-14-17-4128,3-11-129,-16 0-387,13-8-645</inkml:trace>
  <inkml:trace contextRef="#ctx1" brushRef="#br0">8646 17941 0</inkml:trace>
  <inkml:trace contextRef="#ctx0" brushRef="#br0" timeOffset="81388.6552">18890 19100 9933,'14'77'5805,"-13"-31"-516,5-1 0,-14 4-4386,8 4-258,-4-23-258,0 0-129,4-30 0,0 0 0,0 0-129,5-34 129,8-14 0,8-5 129,-1 7-129,7-6 0,4 2-129,-2 14 0,-1 10-129,-2 4-387,-1 12-774,-21-4-4128,9 7-129,-13 7-645,0-17-387</inkml:trace>
  <inkml:trace contextRef="#ctx0" brushRef="#br0" timeOffset="83208.7593">18526 18547 6063,'0'0'5934,"0"0"-645,0 0 0,8 18-3096,-8-18-903,0 0-516,-3-6-258,3 6-129,0 0 129,-10 6-258,10-6-129,-16 0 0,6 0 0,-2 2 0,1 1 0,0 5-129,-3-5-129,1-3 258,-1 8-129,1 1 129,-1-2 0,1 7-129,-2-1 0,2-3 0,4 1 0,-2 4 0,11-15 0,-14 4 0,8 9 0,6-13 0,0 0 0,0 0 0,0 0 0,0 0 0,0 21 0,3-4 129,-3-17-129,4 26-129,-4-4 129,0 6 129,0 3-258,-1 1 258,-3 5-129,0-4 0,-2 7 0,-1 3 129,2-2 129,-3-1-258,2 7-129,0-3 258,2-4-258,0 6 129,0-6 0,3-2 0,0 2-258,1-10 258,0-6 0,0-10 129,0 1 0,0-15-129,6 16 129,-6-16 0,13 13 258,-13-13-129,22 7-129,-6 0-129,-2-4 0,3 9 258,-3 0-387,1-11 129,-5 2-258,-10-3 0,18 13-903,-18-13-4128,0 0 0,0-6-1032,0-15 258</inkml:trace>
  <inkml:trace contextRef="#ctx0" brushRef="#br0" timeOffset="85101.8676">19593 18810 9288,'0'0'5805,"14"-17"-645,-14 1 129,0 5-4773,-1-9 0,-7 0-258,-2 5 0,-3 8-129,-2 6 129,-1 1-129,1 17 0,2 9 129,-1 8 0,8 14 0,3-1-129,3-3 0,6 7 0,4-5 0,4-7-129,3-5 129,3-5-129,0-11 0,1-6 0,-2-8 0,0-4-258,-4-5-387,7 5-2580,-14-23-2193,2 8-129,-5-2-516,0-1-258</inkml:trace>
  <inkml:trace contextRef="#ctx0" brushRef="#br0" timeOffset="85806.9077">19863 18565 9804,'9'28'5805,"-3"8"-387,-5 0 0,7 7-4386,-7-2-645,1 3-129,-2 3-129,0-7 129,2-1-258,-2-6 0,4-6-387,-4-10-516,10 6-2322,-10-23-1935,14 0-258,-14 0-516,13-11-387</inkml:trace>
  <inkml:trace contextRef="#ctx0" brushRef="#br0" timeOffset="86146.9273">19984 18905 9288,'12'14'5547,"13"-7"-129,-13-7-387,6 6-4386,-5-4-129,3 7 0,-4 4-387,0 11 258,-8 1-258,0 10 0,-4 8 0,0-10 0,-8-4-129,-4-7 129,0-9-129,0-4 0,12-9 0,-17 2 129,11-11 0,6-8 0,0 17 0,9-11 129,4 11-129,3-2 0,3 2-387,-4 0-387,12 0-3999,-13 0-516,4 0-516,-8-13-645</inkml:trace>
  <inkml:trace contextRef="#ctx0" brushRef="#br0" timeOffset="88248.0474">20467 18461 129,'0'0'5160,"0"0"258,10-9-258,-10 9-1806,0 0-1419,0 0-258,0-15-516,0 22 0,0-7-387,-10 11-129,0 8-258,1 4 0,-1 5-129,-3 14 129,0-1-258,2 2 0,-1 10 0,6-6 129,2-1-258,4 1 129,0 5 0,1-11 0,8 9 0,4-10 129,2 1-258,3-9 0,-4-3 129,1-7-129,-2-5-258,-13-17 0,22 14-516,-22-14-2193,3-10-2322,-3 10-516,0-24-129,0 0-645</inkml:trace>
  <inkml:trace contextRef="#ctx0" brushRef="#br0" timeOffset="88852.0821">20800 18440 8901,'10'32'5805,"-6"-14"-516,-4-3 0,1 15-4386,-1 8-258,-1 3-129,-5 7-258,4-1 0,-2 4 0,3 0-129,1-3 0,0-8 0,0-9-129,0-12-129,5 1-387,-5-20-516,10 10-4128,-10-19 0,5-4-645,-1-14-516</inkml:trace>
  <inkml:trace contextRef="#ctx0" brushRef="#br0" timeOffset="89202.1021">20940 18405 6837,'10'9'5676,"-6"9"-516,-2 2 0,5 8-3870,-7-1-516,5 10-129,-4 6-258,6 1 0,-2 2-129,0 1 0,4-9 129,-4 6-129,-1-19-129,2 1 0,-6-26-129,0 0 129,0-10-129,-7-10-129,-6-8 129,-2-4 0,-4 5 0,-1-5-129,4 8 0,-1 5 0,3 14-258,1-2-258,13 7-1032,-9 10-3483,12 5-258,-3-15-258,20 26-387</inkml:trace>
  <inkml:trace contextRef="#ctx0" brushRef="#br0" timeOffset="89535.1211">21077 18728 8514,'28'-5'5547,"-14"5"-387,7 1-129,-5-1-4128,6 4-516,-9 5 0,-2 11 0,-5 3-258,0 4 129,-6-1 0,0 2-129,-6 2 0,-1-6 0,-2-8-129,2-4 0,7-12 0,0 0 0,0 0 129,0 0-258,0-15 258,0 15 0,21-18 0,-7 9-129,0 5-129,0-1-258,5 5-645,-19 0-3483,13 0-645,-13 0-387,13-7-645</inkml:trace>
  <inkml:trace contextRef="#ctx0" brushRef="#br0" timeOffset="89825.1377">21385 18594 9288,'28'-29'5547,"-15"29"-387,-11-6-1161,6 15-2838,-8-9-516,-6 41-258,0-6-258,5-2 129,1 6-258,7-3 0,9-2 129,9-12 129,5-9-258,3-10 129,-1-7 0,0-10-258,-5-12 258,-8-3-129,-11-7-129,-8-3 0,-6-1 0,-15 5-129,-6 10-258,-10-11-645,12 24-3999,-14-8-258,10 17-258,0-2-258</inkml:trace>
  <inkml:trace contextRef="#ctx0" brushRef="#br0" timeOffset="90210.1597">21629 18287 6450,'35'6'5676,"-19"3"-258,8 17-516,-11-1-3612,10 8-258,-7 12-387,-3 13-387,-5-3-129,-5 2 0,-3 2 0,-4-3 0,-5-14-129,-4 10 129,0-18-387,-2-18-645,7 14-1677,-3-21-2451,11-9-387,0 0-387,0 0-258</inkml:trace>
  <inkml:trace contextRef="#ctx0" brushRef="#br0" timeOffset="90478.1751">21919 18773 7998,'13'42'5418,"-13"-20"-129,1 5-387,-1-9-4386,0 10 129,-5-6-645,1 1 129,4-10 0,0 2 0,0-15-129,17 24 129,-1-17-129,6 0 0,0-1 0,1-6-387,2 5-645,-12-5-3354,9-5-645,-13-13-387,2 5-516</inkml:trace>
  <inkml:trace contextRef="#ctx0" brushRef="#br0" timeOffset="90623.1834">22071 18827 7611,'-9'49'5547,"9"-4"-129,0-5-645,8 15-3741,-7-4-516,-1-2-1935,4-3-2967,-2-17-774,8-8-258,-10-21-516</inkml:trace>
  <inkml:trace contextRef="#ctx0" brushRef="#br0" timeOffset="91214.2171">22236 18331 9159,'65'-38'5289,"-37"17"0,7 11-387,-10-5-4515,1 1 129,-12-2-258,1 14-129,-15 2 129,18 11 0,-12 14 0,0 3-129,0 12 129,1 6-129,3 15 129,2 3-129,3 7-129,1 1 0,2-1 0,4 3 258,-3 0-387,-4-10 387,-2-8-258,-3-4 129,-6-9-129,-4-11 0,-5-13 129,-9-8-258,-4-6 129,-5-2-129,0-3 129,-1-3-129,-2 3 0,1 0-258,3 9-774,-14-1-3870,19 3-258,-3-5-387,4 3-258</inkml:trace>
  <inkml:trace contextRef="#ctx0" brushRef="#br0" timeOffset="91622.2404">22893 18535 9030,'32'1'5547,"-32"-1"-258,0 0-387,0-7-4386,-13 7 0,-7 0-258,-1 0 0,-1 10 0,3 1 0,5 9 0,9 18-129,5 3 0,5-5 129,9 1-129,9-4 0,3-2-258,2-7-129,5-7-1161,-9-22-3483,8-2-516,-8-24-258,4-6-516</inkml:trace>
  <inkml:trace contextRef="#ctx0" brushRef="#br0" timeOffset="91770.249">23216 18377 10191,'28'88'5934,"-12"-23"-774,-10-3 258,7 6-5031,-4 8-645,-9-8-4386,2 4-387,2-14-645,5-8-516</inkml:trace>
  <inkml:trace contextRef="#ctx0" brushRef="#br0" timeOffset="98260.6202">24705 15721 11223,'0'0'5805,"14"1"-645,-14-1-1032,13 54-3354,-13 3-258,0 15-258,0 11-129,0 9-129,-1 4 129,-6-5 0,2-8 0,0-9 0,-1-20-129,2-19-129,3-21 258,1-14-129,5-27-129,6-12 129,2-13 0,6-3 0,2-6 0,0 3 0,2 9 0,0 16-129,-3 17 258,-1 16-129,-4 15 129,-1 14-129,-2 12 0,-3 10 0,1 0 0,-5-5-129,3-4-903,-8-18-4128,3-4-129,-3-20-645,21-2-258</inkml:trace>
  <inkml:trace contextRef="#ctx0" brushRef="#br0" timeOffset="98709.6459">25063 16093 9546,'0'87'5805,"4"-47"-516,2 7-129,1-10-4644,4-1-129,-1-11-129,8-7-258,-2-18 0,3-7 0,-4-15 0,2-10-129,-2-5 129,-5-2 0,-1-3 0,-5 5 0,1 8 129,-5 14-129,0 15 129,0 0 0,3 24 0,1 13 0,-3 16 129,2 14-129,0 13 258,-2 6-129,-1-2 129,0-1-129,-4-7 0,-3-12 129,-5-21-258,-2-13 129,-2-27-258,-5-13 0,2-20-129,1-15 0,4-6-387,0-9-387,14 19-1806,0-15-2580,4 16-387,10 1-258,7 12-387</inkml:trace>
  <inkml:trace contextRef="#ctx0" brushRef="#br0" timeOffset="99093.6678">25610 16097 9804,'-9'10'5805,"-9"5"-645,0 7 0,-6 2-4515,3 14-129,-4 0-258,6 3 0,6-1-129,6 1-258,7-7 258,12-10 0,7-11-129,2-13 0,6-16 0,-1-14-258,1-11 258,-5-16 0,-7-16-129,-2-3 129,-8-10 0,-5-8-129,0 6 129,-10-4 0,0 10-129,-2 18 129,-2 18-258,5 14 129,9 32-258,-14-1 0,14 29-516,0 13-645,14 14-3354,-6 1-387,7 10-387,-2-7-129</inkml:trace>
  <inkml:trace contextRef="#ctx0" brushRef="#br0" timeOffset="99448.6881">25740 15914 9933,'27'74'5805,"-11"-17"-387,-3-4-129,3 16-4773,-8-4 0,-1-9-387,-2-8 0,-1-7-129,-1-17 129,-1-11-129,-2-13 0,8-15 0,-3-13 0,4-7 129,1-6-129,3-4 0,2 3 0,7 3 0,3 10 129,4 9-129,4 8-129,1 4 129,2 8-129,0 5 129,-8-1 0,-1 1-258,-6 10-516,-21-15-3870,0 0-516,0 0-516,-8-2-387</inkml:trace>
  <inkml:trace contextRef="#ctx0" brushRef="#br0" timeOffset="100152.7284">26354 16084 9288,'0'0'5805,"-8"7"-645,-6-1 0,-12 5-4515,2 10-129,-5 1-387,3 3 0,7 7-129,7 4-129,10-5 129,2-4-129,11-1 129,6-10-129,6-6 129,0-8-129,0-6 129,-6-13-129,-2-3 0,-3 1 129,-3 2 0,-9 17 0,0 0 0,12-3 0,-9 17 0,-1 11 129,2 3-129,3 0-258,4 4-774,-11-32-3612,16 17-258,-4-23-645,2-25-387</inkml:trace>
  <inkml:trace contextRef="#ctx0" brushRef="#br0" timeOffset="100376.7411">26538 15489 8643,'19'76'5934,"-12"-10"-387,1 15-258,-1-2-4257,-1 22-516,-6-9-258,0 3-129,0-11-258,4-12-129,2-15-129,-3-27-645,11-1-2064,-14-29-1935,19-23-258,-9-18-516,2-10 129</inkml:trace>
  <inkml:trace contextRef="#ctx0" brushRef="#br0" timeOffset="100513.7491">26691 15905 8514,'-7'-30'5547,"-6"30"-129,-12 2-516,9 25-3612,-18-10-774,2 2-645,4 10-774,-8-13-4128,12 4-258,5 0-387,14-5-258</inkml:trace>
  <inkml:trace contextRef="#ctx0" brushRef="#br0" timeOffset="100724.7611">26792 16021 10836,'1'91'5676,"-1"-48"-516,0 0 0,-6-1-5160,6-14-774,4 1-2709,2-14-1677,7-6-258,1-4-645,9-5 130</inkml:trace>
  <inkml:trace contextRef="#ctx0" brushRef="#br0" timeOffset="100980.7758">26980 16124 8901,'-4'11'5676,"-10"6"-516,8 4 129,-6-10-4257,10 12-387,-11-4-387,10-9-129,3-10-129,4 15-129,10-15 129,4-1-258,0-13 129,0-5 0,-3-3 0,-6-5-129,-1 1-129,-11-8-516,0 15-1419,-16-8-2451,0 3-516,-5 5-258,2 5-258</inkml:trace>
  <inkml:trace contextRef="#ctx0" brushRef="#br0" timeOffset="101348.7964">27136 15944 9933,'31'80'5676,"-18"-25"-516,-5-20-258,4 23-4257,-11-8-258,0-6-258,2-18-129,-3-10 129,0-16-258,0-7 129,0-13-129,3-11 0,4-6 129,-2-3 0,3 4-129,2 4 129,5 9 0,2 9 129,1 13 129,1 1 129,-1 17-129,0 8 129,-4 2-387,-4-7-516,3-5-4128,-13-15-645,-6-2-387,-8-24-516</inkml:trace>
  <inkml:trace contextRef="#ctx0" brushRef="#br0" timeOffset="101480.8044">26962 15487 10707,'-55'-17'5547,"36"25"-516,0-2-1548,0 14-7998,-4-1-516,-12 0-645,-5 3-516</inkml:trace>
  <inkml:trace contextRef="#ctx0" brushRef="#br0" timeOffset="101845.8253">25002 17186 11223,'-3'71'5934,"3"-20"-516,-4-4-258,4 9-5031,-1-8-258,-7-18-903,11-1-4128,-3-18-129,0-11-516,4-8-258</inkml:trace>
  <inkml:trace contextRef="#ctx0" brushRef="#br0" timeOffset="101977.8327">24954 17073 10836,'-7'-57'5676,"7"42"-516,0 15-258,0-18-6063,0 18-3741,13 1-516,0 8-258,-1-2-387</inkml:trace>
  <inkml:trace contextRef="#ctx0" brushRef="#br0" timeOffset="102300.8513">25211 17088 9417,'-5'39'5934,"-5"-24"-774,2 1 129,-7-3-4515,7 0-387,-3-6-129,11-7-387,-10 20 258,10-4-129,4-2 0,5 2 0,3 8 0,2 5 0,0-2 129,-5 2 0,-3 0 0,-3-8 0,-3-5 0,-9-3 0,-5-12-129,-2-1 0,-3-10 0,-1-9-516,10 10-1032,-7-16-3612,13 8 0,2-1-516,2 18-645</inkml:trace>
  <inkml:trace contextRef="#ctx0" brushRef="#br0" timeOffset="102592.868">25445 17220 9546,'0'0'5676,"0"0"-387,-13 3-129,-2 10-4515,6 6-387,0 2-129,5 5-258,4 3 258,13-3-129,6-3 0,9-3 0,-2-8 0,5-9 0,-6-3 0,-5-14 0,-7-7 129,-7-4-387,-6 1-258,-11-15-903,-3 11-3612,-9-4-129,1 8-387,-2 3-258</inkml:trace>
  <inkml:trace contextRef="#ctx0" brushRef="#br0" timeOffset="103841.9394">25690 17094 4386,'6'77'5676,"-5"-39"-387,-1-6-516,0 2-2322,0-14-1935,0-7-258,0-13-387,0 0 0,0 0-129,14-21 129,-5-5-258,0-4 129,5-1 129,-4 2 129,4 0 0,2 9 258,-3 5-258,0 8 129,-2 9 0,1 13 129,-3 2-129,2 5 0,-4-1 0,2-1 129,-4-5-129,3-3 0,-8-12 0,18-4-129,-18 4 0,21-20 129,-9 8-258,2 2 129,1 0-129,3-3 0,-4 13 129,4 0-129,-2 0 129,-1 7 129,0-5-129,2-1 0,-2-1 0,0 0 0,2-10 0,-7-5 0,4-1 0,-2-4 0,-5 1 0,-1 1-129,-6 5 0,0 13 0,-10-18 0,-2 15 0,-5 4 0,2 10 0,-4 5 129,5 6 0,-1 0 129,7 4 0,1-2 0,7 3 0,2-9-129,7 2 0,3-9 129,3-1-258,4-3 129,-4-4 0,4-3 0,-6-2 0,2-3 0,-2-2 129,-13 7-129,15-11 0,-15 11 0,0 0 129,16-11-129,-16 11-129,6 6 258,-6-6 0,12 17 0,-12-17 0,14 21 129,-6-8-258,-8-13 258,15 3 129,-15-3-387,17-3 129,-8-12-129,2-2 129,0 0-258,1 2 258,-2-4-129,4 1 129,-4 2-129,1 9 129,1 1-129,0 6 0,2 0 0,0-5 129,-3 5-129,6 0 0,-3 0 258,4-10-258,-3-8 0,-2-2 258,-3-2-258,-1-4 129,0-2 0,-5 5 0,-1 2-258,-1 4 258,-2 17-129,0-18-129,0 18 129,0 0-129,-9 2 129,9-2 0,-6 23 129,2-6-129,-1-1 129,5 2 0,0-1 129,0 1 0,0-3 0,6 4 129,-2-4-129,1 5 0,-5 2-129,4-1 0,-4 2 0,0 4-387,-4-5 258,-1-5-258,-5-3 258,10-14-129,-18 15 129,4-14-258,5 2-129,-5-21-1548,1 13-3225,-1-9 0,3 8-387,-2-4-645</inkml:trace>
  <inkml:trace contextRef="#ctx0" brushRef="#br0" timeOffset="109133.2421">15934 6535 1548,'-121'35'4515,"41"-10"258,0 19-129,-8 7-3999,-25 0 258,-2 9-258,-10-10 516,6 7-258,-9-16 0,12 3-258,-3-16 129,13-7-516,6-10 0,10-9-258,8-2-258,9-9-516,18 2-516,2-6-3354,22-6-645,18 5-129</inkml:trace>
  <inkml:trace contextRef="#ctx0" brushRef="#br0" timeOffset="109553.2661">19146 6743 6837,'-143'16'5418,"53"-10"-129,-13-1-516,-12-3-4773,-20 4-258,-17-6-645,4 9-1290,-10-6-2709,-2-1-129,6 2-645</inkml:trace>
  <inkml:trace contextRef="#ctx0" brushRef="#br0" timeOffset="123209.0471">12280 16899 9804,'22'-29'5676,"-13"4"-258,-8-8-129,2 3-4386,-11-10-258,-8 4-258,-10 2-258,-2 7 0,-4 13 0,0 14-129,0 9 0,5 17 129,7 11-129,4 11 129,6 9 0,10 5 129,0 0-129,10 1-129,7-7 0,1 0 0,4-12 0,1-7-129,2-13 129,-3-9-258,5-9 129,-3-7 0,-2-15 129,-2-9 0,1-4-129,-2-6 129,-4 0 0,-1 3 0,-1 0 129,-1 5-129,-1 11 0,-11 16 129,18 0-129,-5 18 0,-3 9 0,0 12 0,3 5 0,0 11 0,-1-3 129,1 3-129,-1-9 129,-1-10 0,-3-3 129,1-15-129,-9-18 0,13-8 0,-8-15 129,0-10 0,1-6-129,4-6 0,3 1 0,5 14 129,3 0-129,4 8 0,5 7 0,4 4-258,1 7 0,3 2-129,0 2-516,-17-15-4515,8 8-258,-6-10-516,-5-3-258</inkml:trace>
  <inkml:trace contextRef="#ctx0" brushRef="#br0" timeOffset="124132.1">13196 16711 8514,'15'-35'5676,"-13"14"-258,2 6-258,-4-3-3999,0 18-258,-17-2-516,4 7 0,-6 17-129,-1 11-129,0 7 0,2 8 129,1 1-129,8 5 129,7-5-129,2-5 0,6-9 0,8-7 0,5-6-129,4-7-129,3-8-258,-7-11-774,17-5-3999,-12-10-387,0-2-258,-2-9-516</inkml:trace>
  <inkml:trace contextRef="#ctx0" brushRef="#br0" timeOffset="124347.1123">13376 16512 11223,'23'44'5934,"-21"-6"-387,6 11-258,-8 1-4773,0 10 129,0 0-387,0-3-129,0-6-129,0-7-129,0-5-258,0-11-258,10 0-3612,-10-28-1161,10 7-258,-10-7-645</inkml:trace>
  <inkml:trace contextRef="#ctx0" brushRef="#br0" timeOffset="124764.1361">13530 16868 7224,'36'-29'5289,"-14"15"0,-1 14-645,-6-14-3225,6 15-129,-21-1-774,21 25 0,-21-6-387,0 8 129,-9-4-258,-1 7 129,-1-5 0,1-3-129,2-10 0,8-12 0,-1 14 129,1-14 0,9 4 0,4-4 129,-3 0-129,4 2 129,-14-2 0,18 14 0,-17 0-129,-1 3 0,-3-3 0,-9 8-129,-2-4-258,-5-7-645,19-11-4128,-31 22-387,13-17-258,1-5-645</inkml:trace>
  <inkml:trace contextRef="#ctx0" brushRef="#br0" timeOffset="126843.255">14140 16447 10062,'0'-18'5805,"-16"29"-258,5 10-258,-2 7-4773,-2 16 0,-2 10-258,2 7 129,3 3-258,6-1 129,6 1-258,0-4 129,10-10 0,3-10-258,6-4-516,-7-27-2580,8 6-2193,-3-10-258,-1-5-258,-3-13-645</inkml:trace>
  <inkml:trace contextRef="#ctx0" brushRef="#br0" timeOffset="127034.2659">14205 16544 7353,'19'16'6063,"-12"7"-129,-1 11-645,-3-8-2322,2 18-2709,-5 1-129,0 2-258,0 6-645,0-15-516,6 6-2967,0-19-1161,6-12-258,1-13-516</inkml:trace>
  <inkml:trace contextRef="#ctx0" brushRef="#br0" timeOffset="127296.2809">14381 16516 8256,'8'-18'5934,"5"19"-516,-12 21 0,4 29-3999,-5-6-774,3 6-387,-3 1-129,0-4 0,1-1-258,0-9 129,3-12-129,1-14 0,-5-12 129,0 0-129,9-15 129,-9-4 0,-6-12 0,-6 5 0,-2 5-258,-5-1-129,5 17-774,-13-11-2709,14 16-1290,13 0-258,-10 23-645</inkml:trace>
  <inkml:trace contextRef="#ctx0" brushRef="#br0" timeOffset="127621.2995">14542 16772 7740,'34'-6'5805,"-17"7"-258,-1 7-258,8 22-3483,-19-11-903,4 9-258,-9 1-258,-2 9-129,-10-9-129,2-2 0,-4-4 0,1-13-129,13-10 129,-14 7-129,14-7 0,5-11 0,9-4 0,4 1 0,4-1 0,2-1 0,3 8 0,-4 0-129,-4 1-258,-5-6-774,5 9-4128,-19 4 0,13-20-645,-13 0-387</inkml:trace>
  <inkml:trace contextRef="#ctx0" brushRef="#br0" timeOffset="127897.3153">14792 16533 9288,'14'0'5934,"-11"10"-645,-3 10 129,4 16-4515,-4-4-387,0 8-258,0 1-129,8 2 0,6-10-129,1-2-129,6-15 129,2-15 0,-4-6 0,1-21-129,-5-11 258,-8-5-258,-7-4 0,0-1 0,-11 3-258,-10 3-516,5 18-903,-14 1-3225,9 17-645,0-1 129,5 6-645</inkml:trace>
  <inkml:trace contextRef="#ctx0" brushRef="#br0" timeOffset="128880.3715">14928 16233 6966,'7'-15'6063,"13"9"-645,-3 7-258,-7 8-3483,13 28-774,-4 4-387,1 18-258,0 17 0,0 7 0,-6 6-129,0 1 0,-6-6-129,-4-9 258,-4-11-129,-4-16-129,-5-16-387,-9-17-387,12 2-3225,-9-17-1419,15 0-258,-12-7-516</inkml:trace>
  <inkml:trace contextRef="#ctx0" brushRef="#br0" timeOffset="129281.3945">15192 16865 6063,'34'-1'5934,"-13"0"-516,0-9-387,6 3-3354,-9-6-1032,4 8-258,-9-8-129,-2 11 0,-11 2-258,0 0 0,3 20 129,-3 0 0,-7 1 0,1 1 0,-1 3 0,6-7 0,0-5 129,1-13-258,1 12 129,-1-12 0,18 10-129,-8-4 129,-10-6 0,22 21 0,-14-4 0,-1 6 0,-4-3 0,-3 4 0,0-1 0,-10-4-516,-3 3-1032,-11-18-4128,-6-4 258,-7-4-774,-4-9-258</inkml:trace>
  <inkml:trace contextRef="#ctx0" brushRef="#br0" timeOffset="129972.434">11970 16454 11352,'0'9'5805,"-19"15"-258,-2-6-387,-5 4-4902,-8 5 129,-5 7-258,-1 0 0,1 4 0,4 10-129,5 1 0,10 4 0,2 0 0,9 1 0,4 8 0,1 3 0,4-2 0,0 1 129,4-3-129,1 3 129,-2-5 0,3-5 129,3-15 0,1 0 129,2-17-129,6-6 0,2-8 129,6-8-258,3-9 129,8 4-129,4-7-129,5 1-129,2 3 0,1 3-387,5 5-903,-13 0-4128,11-3-129,-5-12-516,5 2-129</inkml:trace>
  <inkml:trace contextRef="#ctx0" brushRef="#br0" timeOffset="130640.4722">15268 16025 8256,'56'-9'5805,"-21"7"-516,-4 2-258,3 14-3741,-7-9-516,0 10-129,-9 4-387,-2 6 0,-4 8-258,-3 8 129,-2 4 0,1 4-258,1 8 129,4 7-129,-3 3 129,8 5 0,1 2 0,2 3-129,-2 0 129,1 1 129,-3-1-129,-3-2 0,-4-5 129,-5-2-129,-5-11 258,0-3-129,-7-9 129,-2-5-129,-7-13 129,0-10-129,-5-9 129,1-8-129,-3-4-387,-4-16-774,9-1-4257,-9-10-387,9-1-387,-2-6-516</inkml:trace>
  <inkml:trace contextRef="#ctx0" brushRef="#br0" timeOffset="131113.4993">15845 16432 7224,'29'9'6321,"-19"-3"-516,-10-6-129,8 23-2322,-8-23-2967,0 0-129,-13-6-129,13 6-129,-15-8 129,15 8-129,-4-15 129,4 15-129,8-7 129,3 3 0,1 4 0,-2 11 0,-10-11 0,18 22-129,-16-6 0,-2-16-258,-3 22-516,-19-20-4257,9-2-258,-4-13-645,5-2-516</inkml:trace>
  <inkml:trace contextRef="#ctx0" brushRef="#br0" timeOffset="132208.5619">16029 15905 11223,'34'-22'5934,"-16"5"-516,0-19-774,3 8-3999,-4 1-129,1 5-258,0 0-129,-3 6-129,-2 16 0,-1 6 129,-3 14-129,-4 15 129,-5 9-258,0 4 258,-5 4-129,-4-7 129,-4-5-129,4-5 129,0-10-129,3-8 129,6-17-129,0 0-129,6 14 129,7-6 129,1-1 0,4 6-129,-4-1 129,-1 7 0,-7 4-129,-6 0 129,0-3-258,-13 1-129,-3-3-903,-19-11-4128,15-4-387,-3-9-258,7-8-516</inkml:trace>
  <inkml:trace contextRef="#ctx0" brushRef="#br0" timeOffset="132446.5755">16420 15560 10836,'31'51'5805,"-19"-10"-387,-8 9-129,1 13-4773,-5 0-258,0 4-129,0 2-258,0-12-129,1-4-516,-1-20-1419,4-7-3096,-4-26-387,19 0-129,-10-24-645</inkml:trace>
  <inkml:trace contextRef="#ctx0" brushRef="#br0" timeOffset="132756.5932">16683 15556 9933,'15'-9'5805,"2"5"-387,-17 4 0,13 13-4773,-13 3-258,-1 10-129,-2 9-129,3 9-129,0 1 129,1 9-129,7-6 129,2 3 0,-1-11-129,0-7 258,0-11-129,-4-7-129,-5-15 129,0 0-129,-14-9 129,0-9-258,-8-3 129,-2 1-129,1 4 0,-4-1 129,3 9-387,-3-5-516,15 16-3483,-4 5-1032,8 2-258,8-10-645</inkml:trace>
  <inkml:trace contextRef="#ctx0" brushRef="#br0" timeOffset="133156.6161">16824 15729 9159,'53'13'5676,"-26"2"-387,0 27-1419,-13-11-2580,5 7-387,-12 2-516,-5 2 0,-6-3-129,-9 0 0,-7-8-258,0-10 129,-2-13 0,0-8-129,6 0 0,4-1 129,8-14-129,4 15 129,9-23-129,9 8-129,7 6 0,3 0-129,8-3-387,-5-12-387,10 16-1032,-14-28-1935,11 6-1290,-3-7-258,-2-1-387</inkml:trace>
  <inkml:trace contextRef="#ctx0" brushRef="#br0" timeOffset="133396.6299">17266 15652 2580,'39'-47'5805,"-28"30"-387,-11 17-129,0 0-1935,0 0-1419,-8 29-516,-10 1-645,7 7-516,-2-4 129,4 11-129,6-1 0,3-4-258,14-6 129,7-12 0,4-12 0,6-7 0,1-6-129,-4-19 0,-4-12 0,-7-10 0,-12-3-129,-11-10-258,-10 18-2967,-22-8-1806,-8 9-516,-9 2-258,-5 14-258</inkml:trace>
  <inkml:trace contextRef="#ctx0" brushRef="#br0" timeOffset="135124.7287">11718 18192 9417,'18'3'5934,"-18"-3"-645,0 0 129,-7-8-4773,-4 4-129,-9-4-387,-5 2 129,-5 4-129,-4 2-129,1 2 129,-1 11-258,4 8 258,2 5-129,8 7 129,3 11-129,3 3 258,5 6-129,4 11-258,2 1 258,-1 3-129,4 1 0,-2 3 0,0-1-129,0-6 129,2-6 0,0-10 129,0-2 0,0-13 0,9-9 129,0-12 0,5-9 0,3-4 0,6-8 0,-1-8-129,3-2-129,3 4 0,-1 0-129,0 1-387,-12 0-1032,10 12-3741,-12-6-387,3 1-258,-10-10-645</inkml:trace>
  <inkml:trace contextRef="#ctx0" brushRef="#br0" timeOffset="137703.8762">11778 18247 9804,'19'24'5934,"-11"5"-387,-3 13-258,5 11-4257,-6-5-645,1 9 129,-2-2-258,1 6 0,-3-12 0,0-5 129,1-26-129,-2-18 0,0 0-129,19-25 129,-12-20 0,7-11-129,-1-6 0,5-2-129,-1 9-129,0 7-258,5 23-1419,-8-11-3612,4 25-258,-18 11-258,21-9-903</inkml:trace>
  <inkml:trace contextRef="#ctx0" brushRef="#br0" timeOffset="138536.9239">12058 18271 12900,'37'-9'5676,"-37"9"-129,14-2-1161,-14 2-3741,-19 0-258,-8 12-129,-5 12-129,-5 11-129,0 13 129,4 9 0,2 3 0,12-3 0,6-1 129,9-5-129,6-5 129,9-11 0,10-8 129,2-15-387,5-6 0,0-4 0,1-4-387,-3-3-129,-12-19-1935,3 16-3096,-10-12-258,-7 20-258,5-26-516</inkml:trace>
  <inkml:trace contextRef="#ctx0" brushRef="#br0" timeOffset="138860.9424">12209 18516 11352,'19'47'5676,"-10"-12"-129,4 9-387,-6-8-4515,1-1-129,-7-8-129,5-5-129,-6-22 0,12 9 0,-4-22 0,3-8-129,3-3 129,2-6-129,3-6 129,1 9-129,2-4-258,-1 7-258,3 18-387,-14-14-4128,14 13-774,-5-4-258,2 2-645</inkml:trace>
  <inkml:trace contextRef="#ctx0" brushRef="#br0" timeOffset="141637.1012">12815 18277 9288,'48'-37'5805,"-27"20"-387,0 2-129,-13-11-4257,5 16-258,-13 10-387,-10-9 0,-7 9 0,-6 17-387,-3 6 129,1 10-129,2 7 129,4 3 0,7 4 0,8 2 0,4-3-129,10-8 129,9-7-129,3-9 0,7-5-516,-4-17-903,15 0-3870,-13-14 0,3-9-645,-3-14-258</inkml:trace>
  <inkml:trace contextRef="#ctx0" brushRef="#br0" timeOffset="141827.1121">13104 18104 9804,'12'5'5805,"-7"23"-258,-5 3 0,13 27-4386,-13-5-258,0 7-645,0 1 129,-2-1-258,0-10-129,2-10-258,2 4-903,-2-44-3096,6 24-1161,-6-24 0,14-10-774</inkml:trace>
  <inkml:trace contextRef="#ctx0" brushRef="#br0" timeOffset="142185.1325">13248 18403 8385,'27'3'5418,"-14"-3"0,3 5-645,-16-5-3741,24 10-258,-16 6-258,0 13-129,-8-3 0,-3 10-129,-6 1-129,-5 3 0,0-6 129,1-13-129,-3-5 0,16-16 129,-17 13-129,17-13 0,5-13 0,7-5-129,5 2 0,4 3 129,3-4-258,2 3-129,3 15-1161,-15-9-3741,7 0-258,-8-1-258,-1-1-516</inkml:trace>
  <inkml:trace contextRef="#ctx0" brushRef="#br0" timeOffset="142758.1653">13874 17911 10062,'15'-2'5805,"3"8"-258,-18-6 0,-1 39-4386,-17-12-774,-2 10-129,-6 6 0,-1 5-129,-1 0 258,1 6-387,7 6 258,7-12-258,4 3 258,9-6-258,9-6 129,9-6-129,8-5-129,-1-7-129,6-8-645,-16-10-4257,12-3-516,-8-4 0,-1-8-903</inkml:trace>
  <inkml:trace contextRef="#ctx0" brushRef="#br0" timeOffset="143446.2047">14040 18048 6063,'0'0'6192,"10"-7"-774,-3 14 0,-7-7-3225,1 32-1161,-1-5-258,-1 15-387,-2 0 0,-2 7-387,4 3 129,-4-9-645,5 2-516,-5-24-3483,7-7-903,-2-14-258,18-9-903</inkml:trace>
  <inkml:trace contextRef="#ctx0" brushRef="#br0" timeOffset="143717.2202">14184 18028 8256,'9'-21'5805,"6"23"-516,-7 18 0,-8 1-4386,3 17-387,-3 3-129,0-1-258,0 6 129,0-5-387,0-5 387,0-8-258,0-6 129,0-22-129,5 13 0,-5-13-129,0-25 0,-6-5 0,-7-1 0,0 2 0,-2 5-387,-6 0-129,9 20-2064,-2-4-2193,1 8-645,13 0-258,-8 13-258</inkml:trace>
  <inkml:trace contextRef="#ctx0" brushRef="#br0" timeOffset="144061.2398">14270 18184 7353,'37'0'5547,"-18"0"-258,1 0-258,2 18-3999,-3-13-387,1 4-129,-10 8-129,-2 10-129,-8-1 258,-4 5-258,-8 3 129,-4-5-129,-1-8-129,-2-7 0,4-9-129,2-5 129,13 0-258,-4-12 258,5-4-129,12-3-129,6 6 129,4 5-129,4-2-258,0-1-129,9 10-774,-16-22-1935,6 17-2193,-3-8 0,1 0-645</inkml:trace>
  <inkml:trace contextRef="#ctx0" brushRef="#br0" timeOffset="144317.2543">14663 18102 5031,'9'-35'5934,"-9"35"-387,0 0-516,-16 0-2967,11 22-903,-9-3-258,2 13-516,2 3 129,4-1-516,6-11 258,1 1-258,13-8 258,4-8-258,5-8-258,-1-1 129,2-20 0,-7-4 129,1-2-258,-11-6 387,-3 0-387,-5-3-129,-8 8-516,-19-12-2064,4 23-2064,-6 3-645,3 12-258</inkml:trace>
  <inkml:trace contextRef="#ctx0" brushRef="#br0" timeOffset="144755.2795">14779 17833 6966,'29'9'5934,"-11"9"-645,5 10 0,-5-2-3870,5 21-387,-9 0-516,3 13-258,-8 1 129,-4-6-258,-5 2 258,0 1-387,-8-1 0,-6-16-258,4 10-2451,-13-33-2451,4-3-516,-2-9-129,1-12-774</inkml:trace>
  <inkml:trace contextRef="#ctx0" brushRef="#br0" timeOffset="146761.3939">15025 18173 9546,'8'-13'5934,"-8"13"-387,3 8 0,9 19-4902,-12-6 258,0 9-774,-4 1 258,1 3-387,3 2 258,0-12-258,6-10 0,6-7-129,7-3-258,-1-8-516,13-3-4128,-10-16-387,5 0-516,-7-8-258</inkml:trace>
  <inkml:trace contextRef="#ctx0" brushRef="#br0" timeOffset="146938.4043">15216 18080 9159,'-8'76'5934,"2"-26"-387,6 11-129,-4-3-4773,4-3-387,-1 1 0,1-12-516,1-5-903,-1-20-3999,8-2-129,-8-17-516,19-17-387</inkml:trace>
  <inkml:trace contextRef="#ctx0" brushRef="#br0" timeOffset="147536.4386">15276 17702 9933,'40'2'5934,"-16"5"-387,5 2-129,1-9-5031,-4 1 0,-1-1-258,-5 0 0,2-1 0,2 1-129,-4 0 129,1 9-129,-3 2 129,0 5-129,-3 5 129,1 4 0,-6 3 0,-4 6 0,-5 10-129,-1 3 129,-2 3 0,-11-2 0,2 3 0,-6-2 0,-1 1 129,-2-9-129,3-17 0,-2 1 0,0-11-129,2-5 129,3-4-258,1 2 0,13-7-129,-20 0-387,17 14-903,3-14-3870,0 0-387,-10 10-129,10-10-774</inkml:trace>
  <inkml:trace contextRef="#ctx0" brushRef="#br0" timeOffset="147750.4508">15739 17990 9288,'10'10'5934,"1"10"-387,-11-20-258,8 13-4773,-8-13-1161,-13 8-4515,13-8 0,-19-1-903,19 1-258</inkml:trace>
  <inkml:trace contextRef="#ctx0" brushRef="#br0" timeOffset="149164.5317">15776 18043 9030,'32'6'6063,"-26"-17"-645,4-6 129,-10-10-4773,0 0-387,-8 3 0,-2 4-258,-4 9 0,-2 11 0,0 4 0,1 19 0,6 5 0,5 8-129,4 2 258,3 1-258,10-3 387,7-4-387,3-12 129,0-3-387,4 0 258,-8-17-903,10-4-4644,-17-10 129,3-5-774,-10-9-387</inkml:trace>
  <inkml:trace contextRef="#ctx0" brushRef="#br0" timeOffset="149370.5435">16007 17793 10062,'37'60'6063,"-18"-13"-258,-10-1-516,7 4-4515,-14-3-258,-1-2-387,-1-2 0,0-5-387,0 2-774,-11-26-4257,11-14-129,0 0-903,0-10-258</inkml:trace>
  <inkml:trace contextRef="#ctx0" brushRef="#br0" timeOffset="150098.5852">16330 17920 10449,'6'19'6192,"1"5"-387,-7-24-387,0 0-5160,0 0-516,0 0-1161,-7-8-3999,-1-8-258,7 3-387,-5-1-645</inkml:trace>
  <inkml:trace contextRef="#ctx0" brushRef="#br0" timeOffset="151990.6934">16540 17865 6837,'0'0'5676,"12"3"-129,-12-3-516,26-11-4257,-13-4-258,2 12 129,-1-1-387,1 4 0,-3 10 0,-4 9-129,-4 13 0,-4 6 387,-4-2-387,-6 4 129,-3-6-129,-5-2 129,1-9-129,1-11 0,3-12-129,13 0-129,-9-18 129,9 3 0,5-4 129,8 0-258,5 3 258,1 8-129,5 8 0,-2 0 0,1 5-387,-10-5-1161,6 7-3741,-19-7 0,22 0-645,-15-13-516</inkml:trace>
  <inkml:trace contextRef="#ctx0" brushRef="#br0" timeOffset="152194.705">16838 17716 6321,'29'25'6063,"-20"-2"-516,4 6-258,-8 2-3483,3 6-1161,-8 6-129,0 1-129,0-5-387,-3 1 0,3-4-774,-11-23-3741,11 0-645,0-13-645,10-15-258</inkml:trace>
  <inkml:trace contextRef="#ctx0" brushRef="#br0" timeOffset="152467.7207">17055 17602 8385,'27'46'5934,"-14"-11"-645,-7 3 0,5 8-4902,-8-2 0,2 0-129,-4-4-258,3-1 129,-2 2-129,3-4 129,-3-8-129,4-5 258,-3-11-129,-3-13 0,0 0 0,-7-11 0,-5-13 0,-6-3-387,0-2 129,-5-3-774,10 18-2580,-7-3-1935,8 9-258,12 8-387</inkml:trace>
  <inkml:trace contextRef="#ctx0" brushRef="#br0" timeOffset="152777.7384">17204 17960 7224,'26'8'5934,"-8"-7"-516,6 6-387,-1-4-3999,0 13-258,-5-6-258,-4 13-258,-5-2 0,-4 9-258,-5 0 387,-5 3-258,-6-8-129,-5-5 0,1 1 129,0-14-129,2-5-129,13-2 0,-13-9-1161,4-14-3483,13 7-258,6-9-645,8 0-516</inkml:trace>
  <inkml:trace contextRef="#ctx0" brushRef="#br0" timeOffset="153061.7543">17622 17857 8514,'18'-7'5805,"-18"7"-258,0 0-387,-19 10-4257,6 7-516,-3 0-129,4 3 0,3 1-258,7 1 0,7 2 0,13-2 258,10-5-258,5-5 258,3-11-129,1-1-129,-4-5 129,-7-13 0,-7-2-129,-13-7 0,-8 1-129,-18 0-129,-10 9-903,-20-7-4128,2 2-129,-6 5-645,0 7-258</inkml:trace>
  <inkml:trace contextRef="#ctx0" brushRef="#br0" timeOffset="154660.8461">11570 19330 7611,'13'0'5676,"-13"0"-258,0 0-387,11-10-3483,-11 10-774,0 0-258,14-12-258,-14 12-129,0 0-129,1-13 0,-1 13 0,0 0 129,0 0 0,0 0 0,0 0 0,0 0 129,0 0-129,0 0 0,0 0-129,0 0 129,0 0 0,0 0-129,0 0 0,0 0-129,0 0 129,-5-6 0,5 6 129,0 0 0,0 0-258,0 0 129,0 0-129,0 0-645,-23 7-4386,23-7 0,-1 19-774,1-6-258</inkml:trace>
  <inkml:trace contextRef="#ctx0" brushRef="#br0" timeOffset="161888.2593">15631 18996 6708,'8'29'5547,"-6"-15"-258,-2-14-129,0 0-3999,19 6-129,-13-13-387,4-11-258,-1-3 0,2-3-129,1-14 129,3 1-129,-2-6 0,3 1 0,-1-5 129,0 1-258,-1 1 129,0 4-129,0 9 0,-3 7 0,-4 2 0,1-3-129,-3 10 129,-5 16 0,6-25 0,-6 25 0,3-15-129,-3 15 0,1-14 0,-1 14 0,0 0 0,0 0 0,0 0 0,0 0 0,0 0 0,0 0 0,0 0 0,0 0-129,0 0 129,0 0 0,0 0 0,0 0 0,0 0 0,-9-3 0,9 3 129,0 0 0,-14 0-258,14 0 129,-10 9 0,10-9 0,-18 23 0,9-5 0,-2-4-129,-2 9 129,0-7 129,1-2-129,1-3 0,-1 5 0,2-3 0,0 1 0,10-14 129,-13 15-129,13-15 0,-11 17 0,11-17 0,0 0 0,0 0 0,0 0 0,0 0 0,-4-11 129,4 11-129,0-18 129,5 6 0,0-4-129,-5 16 129,18-35-258,-8 26 258,3-5-129,0 2 0,0-1 0,-1 0 129,2-5-129,-1 1 129,0 10 0,0-4-129,-3-2 0,1 12 0,0 1-129,-11 0 129,20 3 0,-11 11 0,0 5 258,0 5-258,1-4 129,-1-2-129,3 8 129,-2-10-129,-1 4 0,-1-8-129,-8-12-258,12 1-258,-12-10-903,0 9-3870,0-30-387,0 30-387,-5-35-387</inkml:trace>
  <inkml:trace contextRef="#ctx0" brushRef="#br0" timeOffset="162556.2977">14908 19639 10965,'20'-12'6063,"-18"-3"-1032,-2 15 258,-7 1-5031,-7-10-129,-1 16 129,-4 11 258,19-18-258,-39 78 129,39-78 387,-24 91-645,24-91 258,1 83-258,-1-83-129,32 60 129,-32-60 0,51-4-129,-24-21 0,0-6-129,-3 0-129,-6-10 0,-5-20-129,-5 2-129,-6 17 0,-5-6-774,-1 24-1806,-12-4-2322,2 6 258,0 14-645,3 14-258</inkml:trace>
  <inkml:trace contextRef="#ctx0" brushRef="#br0" timeOffset="162964.3209">15097 19483 9546,'15'82'5805,"-13"-35"-516,-2-47 0,1 80-4257,-1-80-774,0 83 258,0-83-516,5 62 129,-5-62 516,0 0-645,49 23 387,-49-23-903,48-5 903,-24-15-774,1-13 387,-6 2-129,-2 8-516,-6-20 387,-1 11-129,-5 6 516,-2 8-516,-3 18 387,2 19 129,-2-19 129,7 74 387,-1-12-129,-6-62-387,22 81 645,-22-81-258,0 0 0,51 34-516,-32-77-1161,-19 43-4386,19-50 0,-8-7-258,-4-9-645</inkml:trace>
  <inkml:trace contextRef="#ctx0" brushRef="#br0" timeOffset="163197.334">15539 19055 9933,'10'3'5547,"7"28"-387,-12-11 0,-1 15-4515,-4 12-258,0 5 0,-1 13-387,-2 4 387,-2 43-129,5-28-129,0 15 129,0-16 0,0-18-258,0 8-3225,0-73-1806,10 63-516,-1-94-129,-1-4-645</inkml:trace>
  <inkml:trace contextRef="#ctx0" brushRef="#br0" timeOffset="163369.3442">15709 19373 10707,'-14'-5'5805,"-8"2"-774,-2 2 258,-6 1-4773,-9 0-645,-2 12-258,-6-4-387,18 14-903,-15 3-3225,24 1-258,3 3-645,15 8-129</inkml:trace>
  <inkml:trace contextRef="#ctx0" brushRef="#br0" timeOffset="163880.3733">15691 19640 11868,'72'12'5676,"-39"-16"-645,-1-16-1032,-10-28-3612,-7 21-645,-10 13 129,-5-5 129,-9 6-129,-10 10-129,0 3 129,-4 12 129,-1 8-129,3-3 129,5 10 0,4 12-129,8-13 0,4-6 129,4 6 129,9 0-258,3-26 129,5 0-258,2-1 0,1-27 129,0 12 129,0-7-129,-4-1 0,-1-1 387,-6 23-258,-1 4 258,-12-2 0,10 59-774,-10-59 1419,0 76-516,0-76 258,-3 91-387,3-91 645,-6 65-516,6-65 129,5-9 516,5-8-1419,12-8 516,1-17-258,6 0 129,7-5-516,1 10 516,3 10-387,-6 11-258,2 5-774,-13-11-4128,1 7 387,-11-3-774,0-1-129</inkml:trace>
  <inkml:trace contextRef="#ctx0" brushRef="#br0" timeOffset="164684.4193">16571 19576 9159,'15'-11'5547,"-15"-10"-387,0 21 0,-9 0-4515,-4 5-387,-6 9-129,0 4 129,19-18 129,-41 86 129,26-22 129,3-4-387,7 1 129,5 4-129,0-65 129,19 95-387,-19-95 129,0 0-129,68 63 129,-68-63 0,54-11-129,-54 11 387,0 0-129,62-72-129,-62 72 129,0 0-387,0 0 0,27-61 258,-27 61 0,0 0-645,0 0 516,0 64 129,0-64 0,0 0-129,0 0-129,0 0 387,0 0-129,0 0 516,0 0-516,0 0-129,0 0 387,0 0-387,0 0 129,0 0-129,0 0 258,0 0-516,0 0-129,0 0-2451,0 0-2838,0 0 129,0 0-387,0 0-387</inkml:trace>
  <inkml:trace contextRef="#ctx0" brushRef="#br0" timeOffset="165044.44">16836 19709 9030,'0'0'6063,"5"69"-1161,-5-69 0,-20 86-4257,20-86-129,-25 77 0,18-21 0,7-56-129,0 73-516,0-73 387,0 0-129,59 40 258,-59-40 129,60-26-387,-60 26-129,51-81 387,-37 35 0,-6-6-645,-8 15 516,-9-23-774,-11 12 258,-1 13-516,-15 21-1161,36 14-3483,-57 11-129,35-10 0,22-1-645</inkml:trace>
  <inkml:trace contextRef="#ctx0" brushRef="#br0" timeOffset="165369.4583">17115 19711 10449,'-3'67'5676,"3"-67"-258,0 0-129,-33 101-4902,33-101-258,-19 115 0,19-115-258,-1 56 645,1-56-774,0 0 0,43 63 387,-43-63 516,53-20-129,-53 20-129,43-70-258,-30 22-258,-7-12 387,-6-2-516,-4 6-387,-6 22-1419,-15 7-3483,25 27 129,0 0 129,-55 0-516</inkml:trace>
  <inkml:trace contextRef="#ctx0" brushRef="#br0" timeOffset="166064.4983">17257 19732 7998,'13'57'5418,"0"42"-645,-13-99 0,25 104-3999,-25-104-129,9 88 0,-9-88-258,11 60-129,-11-60-129,0 0 516,26-55-258,-11 10 0,3-10-258,0 14-258,-18 41-129,41-68 0,-17 40-129,-24 28-645,0 0-516,54 31 387,-54-31 0,33 77 387,-33-77 129,0 0 0,40 64 903,-40-64 258,0 0 258,0 0 516,29-60 0,-20 12-387,-13 26 129,4 22-129,-16-40-387,3 23-387,13 17 129,0 0-387,-54 43-258,54-43 387,-20 80 129,20-80-129,1 60-258,-1-60 258,0 0 0,60 49 0,-60-49 387,62-49-258,-30-6-387,-2-14 129,-3-15-129,-5-12 258,-7 2-129,-1 1 0,-9 4-258,-5 10 0,-1 19 645,-9 24-129,-3 21 0,0 15 129,-3 22 0,4 26 129,-2 11 0,8 15 0,2 29-129,4-3 516,0 6-516,7-9-129,7 3 0,1-19-516,5-9 0,-7-8-516,-13-64-3999,0 0-1032,56 37 387,-56-37-516</inkml:trace>
  <inkml:trace contextRef="#ctx0" brushRef="#br0" timeOffset="166246.5088">17920 19817 9288,'7'58'5805,"4"63"-516,-5-47-387,-4-6-3870,0-10-903,-2-58-387,-5 84-1290,5-84-3483,0 0-258,0 0-387,0 0-258</inkml:trace>
  <inkml:trace contextRef="#ctx0" brushRef="#br0" timeOffset="167244.5658">18036 19946 4902,'12'92'5289,"-8"-31"-645,-4-61 129,15 73-3612,-15-73 258,0 55-645,0-55-516,0 0-516,0 0 387,0 0 129,0 0-258,0 0 0,0 0 0,0 0 0,53-78 129,-53 78 258,0 0-258,64-39-258,-64 39 258,0 0 0,68 44 0,-68-44 0,41 57 258,-41-57-129,0 0-258,59 53 387,-59-53-258,0 0 0,0 0-129,55-48 129,-55 48-258,0 0 129,17-68-129,-17 68 0,0 0 129,0 0-129,0 0 258,-7 69-129,7-69 129,-10 58-129,10-58 258,-7 58 0,7-58-258,0 0 0,0 0 0,0 0 0,0 0 129,0 0-129,53 39 0,-53-39-258,28-52 258,-28 52 129,31-82-129,-31 82 129,22-102 129,-15 46 129,1-5-129,-8 61 258,11-91-258,-4 53-129,-7 38-387,0 0 258,0 0-129,0 0-129,0 0 0,0 0 387,0 0-258,1 55 129,-1-55 387,-2 67-774,2-67 516,-7 76 0,7-76 0,-4 75-387,4-75 645,0 61-258,0-61 0,0 0 387,13 57-516,-13-57-387,0 0 387,0 0 0,0 0-258,0 0 0,0 0 129,51-46 129,-51 46 129,17-95 645,-9 18-903,-1-25 258,1 8-387,-3 14 387,0-9-258,-1 15 0,-1 11-129,-2 18-387,-1 21 516,0 24 258,0 0 0,0 87 387,-4-21-129,1 5-129,-2 9-129,4 4 129,-2 15 129,1-20-258,2-16 258,0 7-903,0-8 516,5-7-387,-5-55 387,10 71-258,-10-71 0,0 0-129,0 0-774,15 62-2967,-15-62-1161,0 0 129,10-68-1032</inkml:trace>
  <inkml:trace contextRef="#ctx0" brushRef="#br0" timeOffset="167457.578">18744 20015 8643,'0'0'5547,"0"0"-258,22 52-129,-22-52-4386,0 0-129,-51-11-258,51 11-129,-64-7 645,64 7-1032,-57-5-387,57 5-645,0 0-2322,-58 24-1548,58-24-129,0 0-516</inkml:trace>
  <inkml:trace contextRef="#ctx0" brushRef="#br0" timeOffset="167900.6034">18789 20222 8514,'32'65'5547,"-32"-65"-645,0 0 0,0 0-4515,55 60 0,-55-60 129,0 0-645,0 0 0,0 0 129,0 0 387,60 0-387,-60 0 129,0 0 0,64-31 0,-64 31 129,50-20 129,-50 20-129,0 0 0,64 1 0,-64-1-387,0 0 387,0 0-129,0 0 0,50 44-129,-50-44 129,0 0 0,0 0 129,0 0 0,0 0-129,0 0 0,0 0 0,0 0 129,60 10-258,-60-10 0,0 0-129,0 0 387,52-23-258,-52 23-516,0 0 129,0 0-516,0 0-4128,0 0-516,0 0 0,-9-60-645</inkml:trace>
  <inkml:trace contextRef="#ctx0" brushRef="#br0" timeOffset="168045.6117">19033 19932 9030,'-24'62'5547,"24"-62"-774,0 0-1806,0 0-6837,46 40-645,-33-77-258,-3-23-903</inkml:trace>
  <inkml:trace contextRef="#ctx0" brushRef="#br0" timeOffset="168808.6553">19212 20276 7998,'50'39'6063,"-50"-39"-645,0 0-258,0 0-3354,0 0-1548,0 0-129,0 0 0,0 0 0,0 0 0,-36 81 129,36-81-387,18 58 387,-18-58 0,0 0 0,68 60 258,-68-60-387,0 0-129,63-14 0,-63 14 129,10-64-258,-10 64-387,-13-74-2064,13 74-2838,0 0 258,-65-70-903,65 70-258</inkml:trace>
  <inkml:trace contextRef="#ctx0" brushRef="#br0" timeOffset="169132.6738">19436 20169 10965,'0'0'5805,"0"0"-387,41 66-129,-41-66-4515,0 0-258,2 86-129,-2-86-387,0 80 129,0-80 0,0 0-516,0 0 258,0 0 129,55 0-129,-55 0 129,41-66-129,-41 66-258,41-64 387,-41 64 387,0 0-258,49-8-129,-49 8-129,19 50-1032,-19-50-3870,15 67-258,-15-67-516,0 0-387</inkml:trace>
  <inkml:trace contextRef="#ctx0" brushRef="#br0" timeOffset="169647.7033">20194 19859 11094,'57'58'5934,"-57"-58"-258,0 0-516,0 0-4515,0 0-258,-51 40-387,51-40 129,-55 24-129,55-24-129,0 0 0,-53 82 258,53-82-516,0 66 387,0-66 0,28 65 129,-28-65 0,38 74 129,-38-74 0,26 64-387,-26-64 516,0 61-258,0-61-387,0 0 129,-50 44-129,50-44-516,-62 2-3225,62-2-1290,0 0-516,-56-49-387</inkml:trace>
  <inkml:trace contextRef="#ctx0" brushRef="#br0" timeOffset="169991.723">20322 20029 9417,'30'69'5934,"-30"-69"-645,4 95-258,-8-10-4128,4-85-516,-24 95-258,24-95-258,0 0 129,0 0 258,0 0-258,0 0-129,0 0 258,-14-102-258,32 39 129,9 2 258,2-2-387,-29 63-129,65-83 387,-65 83-129,51-5 0,-51 5 258,0 0-129,32 92-516,-32-35 516,0-57-129,-36 95-258,36-95-129,-47 53-2322,47-53-2322,0 0-516,-64-29 258,64 29-903</inkml:trace>
  <inkml:trace contextRef="#ctx0" brushRef="#br0" timeOffset="170512.7528">20756 19408 6063,'32'9'6063,"-29"23"-903,-2 36-774,-5-2-774,-2 16-2709,-11 19-258,4 8-387,-5-8 129,6 3-645,2-11 516,4-24 129,5-14-774,1-55 258,0 0 129,0 0-129,0 0 0,61-35 645,-61 35-645,49-91 516,-49 91-516,46-70 0,-46 70 258,0 0-258,67-12 258,-67 12-129,0 0 0,53 59 0,-53-59 0,0 0-258,0 0 129,60 26 258,-60-26-129,23-51-258,-23 51 0,7-84 258,-7 84-129,-6-65 387,6 65-258,0 0 0,0 0 0,-61 23 129,61-23 0,-19 99 0,15-41 0,4 8-129,0-66-129,20 89 129,-20-89-129,0 0-516,64 41-516,-64-41-2193,0 0-1806,53-66-129,-53 66-516,28-96-128</inkml:trace>
  <inkml:trace contextRef="#ctx0" brushRef="#br0" timeOffset="170924.7763">21168 20034 1677,'0'0'5289,"0"0"0,0 0-129,0 0-1935,26 64-1419,-26-64-774,3 62-516,-3-62 129,0 0-258,0 0-258,0 0 387,0 0-387,0 0 129,0 0-258,0 0 129,0 0-258,60-21 258,-60 21 0,0 0-129,60-21 129,-60 21-129,51-6 129,-51 6 387,62-2-516,-62 2 258,70-22-258,-70 22-387,65-64 387,-65 64 258,46-64-258,-37 20 129,-6 0-387,-3 44-516,0 0 645,0 0 129,-58 33 0,58-33-258,-38 87 387,25-32-258,4 18 387,9-73 774,0 84-903,0-84 258,31 67-387,-31-67-387,0 0-3096,65 29-1548,-65-29-387,43-48-645,-27-12-129</inkml:trace>
  <inkml:trace contextRef="#ctx0" brushRef="#br0" timeOffset="171899.8321">22162 19434 5934,'13'-31'5547,"-13"31"129,0 0-645,-3 16-1806,-16 4-2838,1 18 0,18-38 0,-55 128-129,27-31 258,5-1 0,4 5 129,6-4-129,5 6 258,8-19-258,4-10-129,9-11-516,-13-63 258,32 60-129,-32-60-258,0 0-258,49 40-258,-49-40-4257,0 0-387,0 0-387,0 0-645</inkml:trace>
  <inkml:trace contextRef="#ctx0" brushRef="#br0" timeOffset="172591.8717">22348 19548 9546,'8'-21'5547,"5"15"-258,-12-8-258,-1 14-4515,0 0-129,4 12-129,-4 4-129,-2 2 0,-2 9 129,-1 31-774,-2-4 903,2 11-258,-4 10 129,9-75-387,-13 128 645,8-63-387,-1 3 0,6-68 516,-9 54-645,9-54-129,0 0 129,0 0 387,11-62-516,-11 62 129,30-122 129,-30 122 0,45-108-129,-21 59 516,0 6-645,-1 17 129,-2 16-258,-1 1-387,-5 64 645,-15-55 129,18 91 0,-13-34-258,-2 3 258,-3-60-258,0 100 0,0-100 129,0 0-3354,-4 59-2580,4-59 258,0 0-387,14-90-387</inkml:trace>
  <inkml:trace contextRef="#ctx0" brushRef="#br0" timeOffset="172871.8877">22727 19603 10449,'20'9'5289,"-15"21"0,-5-8-258,0-22-5160,-5 78 903,-4-25-516,9-53-129,-10 102-129,10-44 387,0-58-258,19 74 0,-19-74 387,0 0-645,64-15 258,-41-19-258,-6-21 0,-6-14-129,-7 8 0,-4-3 0,-9 5 0,-4 6-774,-12 9-1032,7 5-2838,-4 17-516,6 22 129,1-11-774</inkml:trace>
  <inkml:trace contextRef="#ctx0" brushRef="#br0" timeOffset="173260.91">23037 19173 5934,'31'-13'5418,"-19"13"-645,-4 14 129,-8 12-3483,4 17-516,-9 11-129,0 28-903,-5 20 774,2 6-645,-1 0 516,4-3-258,0-6 129,1-20-774,4-15-774,0-64-3354,0 0-645,0 0-387,0 0-387,0 0 3741,43-88 1291,-27 34 902,-3 2 1160,10-14 5161,-18 7-774,-4 21 258,-6 0-903,0-12-2838,-28 26-1032,1 2-645,-8-8-387,-5 16-1032,10 14-3741,-8-9-387,14 9-129,2 15-774</inkml:trace>
  <inkml:trace contextRef="#ctx0" brushRef="#br0" timeOffset="173863.9443">23533 19173 11481,'8'36'5547,"-8"13"-258,0 26-387,-3 2-5289,-7 17 774,1 7-387,-5-1 258,4 2-129,2-10 129,1-20-645,7-72 774,-3 74 645,3-74-903,0 0-387,0 0 258,31-79 387,-11 24-645,3-1 645,0 8-645,-23 48 387,53-31-258,-31 13-258,-22 18 387,0 0-387,39 78 645,-39-78-129,-8 89-129,8-89-258,0 0 129,-60 74 645,60-74-1290,-52 0-1548,52 0-2838,0 0-516,-35-84 0,35 33-387</inkml:trace>
  <inkml:trace contextRef="#ctx0" brushRef="#br0" timeOffset="174154.9609">23906 19532 11868,'18'46'5418,"-18"-16"-258,-5 6-129,5-36-5031,-22 67 645,22-67-1161,-30 105 645,30-105-516,-9 104 645,9-104-645,15 77 258,-15-77 516,0 0-516,71-11 129,-47-23-129,-5-5 516,-9 5-645,-6-25 516,-4 10-516,-9-6-516,-3 19-2451,-11 8-1419,3 10-774,-4 4-387,8-10 258</inkml:trace>
  <inkml:trace contextRef="#ctx0" brushRef="#br0" timeOffset="175509.0385">24120 19474 10965,'11'27'5160,"-4"72"0,-7-60-258,0 29-5031,-3-9 387,3-59-129,-10 94 0,10-94-258,-3 56 129,3-56-129,0 0-129,0 0 774,34-14-516,-18-20-129,2-12-258,0 13 387,-18 33-258,36-38 645,-36 38-387,0 0 0,0 0-129,47 60 0,-47-60 516,14 102-387,-14-102 258,14 63-774,-14-63 645,0 0-129,0 0 0,47-5 516,-30-38-645,-5-17 258,1 14-258,-1-1 258,-4 0-258,-3-1 387,-1 13-258,-4 13-258,0 22 258,-9 2 0,9-2 0,-17 60-387,17-60 645,-18 91-387,18-91 387,-7 96-258,7-96 258,5 59-258,-5-59 258,0 0 645,46-35-903,-25-1 129,2-7-258,4-22 258,0-19-258,-2 6 129,-3-12-129,1 1-258,-6-7 258,-3 3-129,-2-7 258,-5 27-129,-3 9 129,-4 14-258,-4 16 387,-8 14-258,-4 20 129,-3 11 129,-3 23 0,-1 14 0,0 8-129,0 12 258,4 3-258,6 1 258,6 14-387,3-5 258,4-8-258,10-7-774,9 20 1032,-19-86-258,55 103 129,-55-103 258,72 61-129,-35-58 0,-3-14-129,-3-14 903,-4-43-1032,-8 21 129,-8-18-129,-7 9-258,-4 8 387,-2 16-258,-13 21 258,-2 5-129,-1 20 258,1 16-129,1 27-129,3-4-516,4 7 645,9-60-387,-1 112 516,3-58-129,-2-54 0,31 60-387,-31-60 516,42 2 774,-42-2-1290,51-20 903,-26-31-645,-2 10 0,-3 15 129,-5 8 258,2-16-516,-7 14 0,-3-5 258,-7 25-258,6 10 387,-6 11-129,0-21 0,0 0-903,-22 68 1161,22-68-387,-18 65 387,18-65-258,-7 70 258,7-70-387,0 56 258,0-56 516,0 0-645,0 0 0,0 0 0,61-20 516,-42-40-645,-1-13 258,0-18-129,0-6 516,-3-26-645,1 12 129,-3-7 0,-1 17-387,-2 8 387,-1 16-129,-4 14 258,0 17-258,-2 21 258,-3 25-129,0 7 0,0 27 129,0 30 129,0 9-129,0 33-129,0 20 129,4 10 0,2-8 0,3 10-129,3-8-387,3-20 0,-2-12-387,10-40-774,-23-58-2709,0 0-774,52 25 129,-24-80-903</inkml:trace>
  <inkml:trace contextRef="#ctx0" brushRef="#br0" timeOffset="175724.0508">25551 18914 8643,'37'-63'5289,"-24"60"-258,-12 11-387,8 28-3354,-14 7-516,-1 17-129,-10 13-258,1 7-129,0 7-129,-1 9 129,1 45-129,5-38-129,2 5-387,-1-10-516,9-6-2967,0-25-1161,0-67-129,13 83-1290</inkml:trace>
  <inkml:trace contextRef="#ctx0" brushRef="#br0" timeOffset="175946.0635">25648 19297 9804,'3'-28'5289,"-6"15"-516,-9 10 129,-18 2-3870,4 1-258,-13 3-645,-2 3 129,-3 10-387,4 4 129,5-2-258,2-3-645,20 14-2451,-3-12-1419,16 0-258,0 5-516,19-9 258</inkml:trace>
  <inkml:trace contextRef="#ctx0" brushRef="#br0" timeOffset="176228.0797">25684 19439 10191,'0'90'5547,"-9"-41"-774,-1 0-903,-11 7-3225,11 3-258,10-59-129,-16 80-129,16-80 129,0 66-516,0-66 645,0 0 903,0 0-1290,65-12 387,-50-38-387,0-12 129,-7-11-258,-7 1 129,-3 1-387,-18 11-774,4 8-2193,-19 0-1806,4 21 387,-7 8-774,2 1 0</inkml:trace>
  <inkml:trace contextRef="#ctx0" brushRef="#br0" timeOffset="177453.1497">26048 19397 7482,'3'93'5805,"-3"-31"-645,0 6-516,-3-12-1161,2 8-3096,-9-11 0,10-53-516,-16 63 645,16-63-516,-5-34-258,5 5 516,5-9-387,4-13 0,5 0-129,3 6 387,1 10-774,-1-2 387,-1 31 258,1 3 0,-3 6-129,-3 22 0,1 10 129,-2-13 0,-2 14 129,2 7-129,0-19 0,-1-8 0,-9-16 0,26 13 258,-13-34-258,3 10-129,1-18 129,-2-3-129,3 2 129,-4 3 0,0 1 0,-1 26-258,-13 0 258,15-3 0,-15 3 0,13 18 129,-13-18-129,10 2 0,-10-2-129,11-21 129,-4 7 129,-2-7-129,-1-7 0,-1-7 0,-3 13-129,0 9 258,0-2-129,0 15 0,-12 0-129,5 14 0,0 13 129,6 25 129,0-14 0,1-9 0,0-29-129,12 78 387,1-63-387,6-1 129,2-17-129,3-26 129,0-4 0,2-13-258,-2-27 258,2-7-645,-2 3 645,0-8-258,-6-4 258,-1 2-258,-3 11 129,-3 15-129,-2 16 258,-5 16 0,-4 29 0,0 0-129,-1 16 129,-3 30 0,-3 19-129,1 11 129,2 8-258,1 6 258,1 0-387,2 16 258,0-15-129,0-25-2064,0-24-2451,5-12-516,5-14 258,-2-27-903</inkml:trace>
  <inkml:trace contextRef="#ctx0" brushRef="#br0" timeOffset="177606.1585">26764 19246 9546,'-10'-79'5160,"-6"61"0,-6 5-387,5 9-3483,-16 6-774,3 9-516,-1 17-774,-2 1-903,19 7-2838,-4-2-516,12 6-129,-2 8-645</inkml:trace>
  <inkml:trace contextRef="#ctx0" brushRef="#br0" timeOffset="178145.1893">26833 19486 7353,'32'10'5418,"-32"-10"-645,0 0 0,0 0-2709,0-11-1419,-18 2-516,0 9 0,-1 0-129,2 10 129,4 27-129,5-2 0,3-14 0,5 3 129,1-14-129,8 4 129,-9-14-129,22-3 0,-11-12-129,2-1 129,-2 7 0,2 1 0,0 8 129,1 5 0,-1 13 0,1-19 0,1 6 129,5-3 0,0-2-129,1-9 258,0-18-258,-2-19 0,1-5 129,-3 9-387,-2-41 258,-4 9-129,-3 6 0,-4 8-258,0 6 258,-4 12 0,-2 17 0,2 25 0,-17 0 0,6 21 258,-1 21-129,2 5 0,-2 14-129,7 13 129,0 17-129,5 4 129,2-11-129,9-11-516,4-9 129,-1-3-1290,14-17-3225,-8-33-129,6-28-258,-4-27-774</inkml:trace>
  <inkml:trace contextRef="#ctx0" brushRef="#br0" timeOffset="178452.2069">27252 18671 6966,'51'5'5547,"-22"26"-387,-5 3 0,9 38-2967,-20 7-645,6 39-387,-16 8-516,-3 6-645,-4 24 258,-12-2-387,-4-5-516,-19-9-4128,9-36-387,-7-37-516,37-67-129</inkml:trace>
  <inkml:trace contextRef="#ctx0" brushRef="#br0" timeOffset="190571.9001">24418 14236 5160,'30'-16'5676,"-30"16"-645,4 7-129,-13 5-3999,-7 14 129,-16 4-516,-3 9-129,-11 7 0,0 10-258,-5 6 0,1-1 0,-1 6-129,4-1 0,1-5 0,5-4-258,6-4-516,-6-22-1677,13-2-2322,5-8-387,5-6-516,4-10 388</inkml:trace>
  <inkml:trace contextRef="#ctx0" brushRef="#br0" timeOffset="190872.9173">23764 14568 2322,'9'27'5289,"-9"5"0,-5 7-387,4 10-3096,-18-7-387,10 16-129,-9-13-516,10 5-129,-2-7-129,9-8 0,1-9-129,10 0 0,7-14-129,8-2-129,5-9 0,3-1 0,0-9 0,3 3-258,-3-10-258,-11-9-1419,-2 8-3096,-7-3-258,-1 0-645,-10 0-387</inkml:trace>
  <inkml:trace contextRef="#ctx0" brushRef="#br0" timeOffset="257295.7165">18872 15126 1419,'0'-19'2838,"0"19"-2064,0-19 0,0 19-129,-12-20 258,1 14 0,-3-5 0,-1 8 0,-8 3 129,5 11 0,-9 8-258,0 16 129,-3 3-387,-1 11-129,-2 4 0,-1 14 0,5-6-258,-3-1-129,5-2 129,3-4-258,1 2 129,1-1-129,7 0 129,2 2-129,2 3 129,2 8 0,4 0 0,2 5 129,3 4 0,0 5 129,0-4-129,0 6 129,0-1 129,0 0-129,-3-2 0,0 1 0,-10-6-129,0-2 0,-2-3-129,-3-4 129,-4-6-129,1-3 0,-4 3 0,2-4-129,-1 3 129,1 2 0,1 7 0,-1-1 0,4 1 0,2 2 129,0-3-129,2 0 129,0-2-129,4 1 258,-2-9 129,1-1-129,1-10 0,-2 1-129,0-6 129,-2-4-258,2-5 258,0-7-387,1 6 258,0-4-258,-1 8 129,3 7 0,2-2 129,3 7 0,2 3 129,3 7 129,0-7-129,7 12 258,1-10-129,6 1 387,5-5-387,4 4 129,0-10-258,3 1 0,-2-9-258,-5-5-387,0 0-1677,-11-16-2580,-8-14-387,-10 7-387,-7-13-129</inkml:trace>
  <inkml:trace contextRef="#ctx0" brushRef="#br0" timeOffset="262310.0033">23869 17320 5031,'8'8'5805,"-8"17"-903,-4-12-129,2 9-3870,2-22-387,-17 23-129,5-18-387,2-1 0,10-4 0,-15 0 0,15 0 129,0-14 0,0 3 129,0 11 0,19-16 0,-7 13 0,-12 3 0,17 0 0,-17 0 0,7 23 0,-7-8-129,-3-1-129,-2-1 0,5-13 0,-15 13-516,6-21-645,9 8-3741,0-32-129,4 12-645,1-8 0</inkml:trace>
  <inkml:trace contextRef="#ctx0" brushRef="#br0" timeOffset="262730.0273">24182 16985 5547,'20'11'5418,"-14"5"-387,-5 8-258,4 11-4128,-8-4 258,-1 11-387,-9 2-258,0 5-129,-1 4 0,3-1-129,2-4 0,2-6 129,5-10-516,-1-17-516,9 1-3096,-6-16-774,17-12-387,-3-14-387</inkml:trace>
  <inkml:trace contextRef="#ctx0" brushRef="#br0" timeOffset="263037.0449">24369 17054 3225,'14'0'5160,"0"7"-516,-10 8-129,-4 2-3354,0 12-516,-4-2 0,-4 12-516,-2-3 129,1 13-129,-1-3 387,7-2-258,-2-7 129,5 0 258,-1-14-258,1-7 0,0-16 0,0 0-129,0-21-129,0-5-129,-6-6-129,-6-2 129,2 3-129,-8 1-387,8 9-387,-14-4-2193,12 18-1806,1 7-129,11 0-516</inkml:trace>
  <inkml:trace contextRef="#ctx0" brushRef="#br0" timeOffset="263464.0693">24402 17372 3225,'16'20'4902,"6"2"0,-9-11-516,-13-11-3225,25 25-387,-22-10 0,4 10-258,-7 3-129,-5 3 0,-10 0-129,-1 3 258,-7-3-258,0 1 0,-3-13 0,6 0-129,-2-17 0,11-2 0,3-8 0,7-6-129,1-5 129,10 3-129,7 3 0,3 3 0,7 7 129,1 3-129,0 11-129,-1 2 129,-3 9-258,-4-16-645,5 8-2451,-13-14-1419,2-12-387,-5-14-387</inkml:trace>
  <inkml:trace contextRef="#ctx0" brushRef="#br0" timeOffset="263796.0883">24724 17236 5160,'13'2'5031,"-13"-2"-129,-5 21-645,-13-14-3483,5 4-387,-7 2 0,3 4-129,6 9-645,6-3-129,5 2-129,11-6 258,-11-19-129,0 0 516,45 23-516,-17-22 0,3-6-129,-10-20 645,-3-4 0,-6-5 129,-10-1-129,-2 5-387,-19-8-1161,-2 11-3225,-23 18 774,-8 6-774</inkml:trace>
  <inkml:trace contextRef="#ctx0" brushRef="#br0" timeOffset="264373.1213">23556 18585 9030,'-5'44'5289,"1"-24"-129,1 5-387,-9-10-4257,12-15-516,0 0-1290,-17-4-3225,17 4-516,-3-23-387,3 6-516</inkml:trace>
  <inkml:trace contextRef="#ctx0" brushRef="#br0" timeOffset="265477.1844">23864 18280 3870,'26'16'5160,"-10"-11"-645,2 2 129,5 6-3612,-10-9-258,6 16 129,-11-6-258,-2 17 129,-6-5-258,-7 15 0,-13-2-258,0 5 0,-11-1 0,-2-7-258,1-7 129,0-12-129,6-9-129,7-8 129,8-4 0,7-9 0,4-1 0,14 0 129,4-1-129,8 11 129,0 4-129,3 4-129,-1 8-129,-7-5-516,10 8-3354,-17-13-774,4 7-258,-6-9-516</inkml:trace>
  <inkml:trace contextRef="#ctx0" brushRef="#br0" timeOffset="265810.2035">24153 18165 7611,'14'-2'5418,"-9"22"-516,-4 9-129,-1 8-4257,-6 9-516,-4 6 0,-2 1-129,-1 6-258,0-8 0,6-1-516,-3-23-516,11 0-1548,-1-27-1677,17-13-258,1-21 0</inkml:trace>
  <inkml:trace contextRef="#ctx0" brushRef="#br0" timeOffset="265986.2135">24327 18142 1548,'25'-37'4515,"-25"37"516,13-2-516,-13 2-2322,5 19-903,-5-5-645,-1 4-903,-4 5-387,-7-9-1677,7 3-2193,-2 3 0,0-2-516</inkml:trace>
  <inkml:trace contextRef="#ctx0" brushRef="#br0" timeOffset="266442.2396">24340 18152 6708,'1'23'5160,"-1"4"-387,-4 8-258,-1 12-4386,-7 1 129,4 6 258,-3-1-516,2-3 129,4-4-258,0-7-258,5-2-516,0-37-1032,0 17-2580,0-17 0,0 0-645,10-21 517</inkml:trace>
  <inkml:trace contextRef="#ctx0" brushRef="#br0" timeOffset="266616.2496">24296 18525 4128,'-31'-36'4902,"11"19"129,-1 10-645,-5-7-2451,9 14-774,-2-6-774,0 1-1290,19 5-3354,-12 0-387,12 14-645,0-14 0</inkml:trace>
  <inkml:trace contextRef="#ctx0" brushRef="#br0" timeOffset="266972.2699">24424 18495 3870,'3'14'4515,"18"-14"129,-4-5-516,1-5-3741,7 0 0,-4 1 387,3 9-258,-6 4 129,-1 17 0,-14 0 0,1 14 129,-14 0-258,-4 7 129,-12-8-387,0-4 0,-5-12 0,3-6-258,5-8 0,5-4-129,10-9 129,5-7-129,9-1 129,10 2-129,9 9-129,4-4 129,7 10-387,-3-1-387,9 12-1161,-10-3-2451,-1 4-387,-4-9-258,-4 3 130</inkml:trace>
  <inkml:trace contextRef="#ctx0" brushRef="#br0" timeOffset="267248.2857">24839 18365 6837,'23'-37'5418,"-23"37"-516,16-8 0,-10 24-3612,-10 5-387,0 12-258,-8 2-387,0 5-129,3 10 0,2-2 129,3 1-129,4-13 129,5-8-258,10-4 258,1-16-129,4-4-129,-1-10 129,-5-13 0,0-16-258,-5-3 0,-5-7-258,-5-12-516,-3 8-3999,-18-14 0,3 10-645,-9-2-387</inkml:trace>
  <inkml:trace contextRef="#ctx0" brushRef="#br0" timeOffset="270141.4512">18622 14958 645,'-17'65'4515,"30"-35"258,10-10-258,19-13-3225,9 8-387,8-15-129,19 5 258,0-8-258,17 1-129,4-13-129,11 2 0,5-15 0,17 2 0,0-11 0,8-1-258,0-6 0,5-2-129,2-2 0,2 4-129,-2 3 258,-5 7-129,-4 0-129,-1 4 0,1 2 0,0 3 129,-5-3-129,2 0 129,0-2-258,1-7 0,5 5 258,0-2-129,-7-1 0,-4-1 0,-1 4-129,-5 1 129,1 5 0,-3-1-129,-8 8 129,-2 2 0,3 2 0,-5 2 0,5 1 0,6 0-129,-2 4 129,0 3 129,4-2-129,-2 7-129,3 0 129,0 7 0,0 8 0,-4 1 129,-6 1-129,2 3 129,-2 0-129,1-6 0,1-2 129,1-1-129,-2-3 0,-4 7 0,0-2 129,-5 4 0,1-1-129,-5 6 129,-7 1-129,-4 7 129,-3-2-129,-1 0 0,-6 7 0,-5 2-258,2 3 258,-5 4 129,-4 3 0,-5 6-129,0 6 129,0 2-129,5 8 258,-5 2 0,-2 6-258,1 3 129,-3 6-129,-1-1 0,-7 4 0,-2 6 0,-8 4 129,-1 5-129,-6 4 129,-3 2 0,-4 4 129,-3 0-129,-3 4 0,-3 3 0,-5 0-129,0 1 0,-3-5 0,-4-1-129,-3 1 0,-2-6 129,-2 0 0,-6 1 0,-3-4 0,-4-3-129,-6 1 129,-5 0 0,0-2 0,-2 0-129,1-8 0,-1 4 0,2-4 129,0 0-258,2-4 258,1-5 0,1-6 0,-5-3 129,1-7-129,-4-12 0,-4-12 129,-5-8-129,-5-7 0,-1-3 129,-7-3-129,-2-2 129,-2-4-258,-6 4 258,-3 1-129,-1 1 0,-3-3-129,-3 2 129,-4-2 0,-8-1-129,-2-2 129,-3-2 0,-4-11-129,-2 3 129,-6-6 0,-5-4-129,-5 0 129,-2 0-129,-3 0 0,-2 0 129,1 1-387,-5 5 387,-2-1-129,2 4 258,8 2-258,1-5 0,1 1 0,4 0 0,1 5 258,0 0-516,4 6 516,-1 0-516,1-3 387,4 6-387,1-2 516,0 1-387,4-4 258,0-4 0,6-4 0,0-3 0,-1 0 0,-1-2-129,2-2 129,-2 2 0,-2 4 0,2 3-129,1-1 129,3 2 0,-1 7 0,1 0 0,1-2 0,5-1 129,0-4-129,0-2 0,0 4 129,3-6-129,-3 1 0,-4 0 0,-2 13 0,-5-2 129,-1 2-129,-2 4 258,-2 3-258,5 2 258,0 2-258,3-3 387,1-1-258,0-1 129,1 0-129,-2-1-258,4-2 516,-5 11-387,-1-1 258,2-3-387,2 2 258,4-1-129,-2 1 0,2-12 387,5-9-387,2-9 0,7-2 0,2-1 0,0 0 0,5 0 0,4 5 0,-1 13 0,1 12 0,0 4-129,3 5 129,-2 6 258,3-1-258,4-2 129,47-42-129,-90 64 0,90-64 129,-79 44 129,79-44-129,-77 25-258,77-25 129,-83 13 129,83-13-129,-90 6-387,40-6 387,-3-5 0,0-12 0,-2-3 0,-4-10 0,5-17 0,-1-10 0,0-9 0,0-14 258,3-3-129,-2 0 129,1 1-387,-1 2 0,1 14 129,-2-1-258,2 12 516,-2 12-645,6 9 129,0-6 0,5 1 129,8-1 258,5-14-258,10-4 129,8-12 0,7-2 0,6-4 0,0 2-129,2-4 129,2 0-129,-4 2 0,0 5-516,-14-19-2967,1 5-1161,-3-5-516,0-3-645</inkml:trace>
  <inkml:trace contextRef="#ctx0" brushRef="#br0" timeOffset="291032.6457">6946 10664 3612,'-13'12'5418,"13"-12"-387,-11 0-1032,11 0-2193,0 0-645,0 0-258,-17 0-129,17 0-129,0 0 129,0 0 0,-9-12-258,9 12 0,0-13-129,0 13 129,0 0-129,19-12-129,-19 12-129,18-11 129,-4 5-129,-1 6 129,0 0-129,1 11 0,-1 0 0,1 4 0,-5 2-129,-3 6 129,-2 1-129,-3 2 129,-1-1-258,-1-7 129,-4 2 0,-6-4 129,4-3-129,7-13 0,-17 14 0,17-14 0,-11 5 129,11-5-129,0 0 0,0 0 0,0 0 129,6 9 0,-6-9 0,23 10-129,-7 0 129,0 1-129,-1-2 0,2 2 129,-3-2-129,0-4-129,-2 9-129,-12-14-129,16 19-1419,-16-19-3741,8 11-129,-8-11-258,0 0-516</inkml:trace>
  <inkml:trace contextRef="#ctx0" brushRef="#br0" timeOffset="291326.6626">7203 10626 9546,'13'-7'5547,"-2"28"-516,-6 7-1677,-2-5-2451,7 10-258,-5-1-387,3 1-258,-1 6-516,-7-19-2064,3 6-2451,6-2-387,-3-11-387,-6-13 0</inkml:trace>
  <inkml:trace contextRef="#ctx0" brushRef="#br0" timeOffset="291476.6715">7331 10775 10191,'-6'-15'5805,"-15"7"-387,4 5 0,3 3-4902,-10 6-516,-5-9-2064,5 3-3225,0 0-258,6 0-387,3 0-258</inkml:trace>
  <inkml:trace contextRef="#ctx0" brushRef="#br0" timeOffset="292420.7255">10095 10737 6837,'0'12'5676,"0"-12"-387,0 0-258,12-14-4128,-12-5 0,0 19-387,6-26-129,0 11-129,1 1-129,3 8 129,0 6-258,4 12 258,-2 5-129,-1 5 0,-2 12 0,0 5 0,-6-1-129,-3 5 129,-2-11-129,-5-1 0,-5-6-129,1-6 258,-5-14-129,5-5 129,-1 0 0,12 0 0,-10-23 0,10 6 0,1 4 129,10 2-258,3 3 129,4 8-129,2 0 0,-1 0-129,4 7-258,-2-7-903,8 4-3999,-11-4-129,4 0-387,-2-15-516</inkml:trace>
  <inkml:trace contextRef="#ctx0" brushRef="#br0" timeOffset="292555.7332">10480 10717 8901,'-3'6'5418,"-7"3"-258,-8-6-1161,-11 3-8643,8 8-387,-1-5-516,2 4-387</inkml:trace>
  <inkml:trace contextRef="#ctx0" brushRef="#br0" timeOffset="311534.8186">17762 10540 4257,'0'0'5676,"0"0"-129,0 0-645,0-20-2967,0 20-903,0 0-129,0 20-129,0-4-387,0 9 0,-3 5-129,3 3 0,0-2 0,0 6-129,0-3 0,0-4-129,5-7-129,-5-6-258,7 5-774,-7-22-3225,0 10-903,0-10-258,0 0-516</inkml:trace>
  <inkml:trace contextRef="#ctx0" brushRef="#br0" timeOffset="311705.8286">17832 10748 8514,'0'0'5805,"0"0"-258,-13-7-129,13 7-4515,-29 0-258,3 0-387,-2 0-258,-4-5-774,11 3-4386,-6 2-129,7 0-516,3 0-387</inkml:trace>
  <inkml:trace contextRef="#ctx0" brushRef="#br0" timeOffset="314944.0138">23148 10600 3225,'26'-7'5805,"-26"7"-129,18-1-387,-18 1-3225,0 0-387,0 0-516,-5 1-387,-14-1-387,-2 11 0,-7 1-129,-4 7 0,-5-7 129,0 9-258,-3-5 0,7 3 129,1-1-129,5-7 0,4-3 0,8-3 0,1 1 0,14-6 0,-13 0 0,13 0-129,0 0 129,9 0-129,6-5 129,6-1-129,6-6 129,2 4-129,7-1 129,2-3-129,-5-3 129,1 2-129,-8 2 0,-5 6 129,-4 1-258,-17 4 258,14-7-129,-14 7-129,0 0 129,-11 0-129,-1 4-129,-6-4-387,4 13-2064,-12-13-2967,4-1-129,0-6-387,2-4-645</inkml:trace>
  <inkml:trace contextRef="#ctx0" brushRef="#br0" timeOffset="448385.6462">22175 7389 5676,'1'-24'5676,"-1"10"-387,-8 1-645,8 13-3741,-24-27-129,9 23-387,-6 4-258,2 5 0,-4 15 0,6 11 129,-3 8 0,5 10 258,-1 8-258,6 8 129,1-2 0,3 2 0,2-8 0,4-6-129,0-9 129,0-5-258,1-12 129,5-6 0,-6-19-258,8 20 129,-8-20 0,0 0 0,0 0 0,12 6-129,-12-6 129,0 0-129,0 0 129,0 0 0,0 0-129,4-9 129,-4 9-129,0 0 129,0 0-129,0 0 129,0 0 0,0 0-129,0 0 0,0 0 0,0 0 129,0 0-129,0 0 0,0 0 129,0 0-129,0 0 0,0 0 0,0 0 0,0 0 0,0 0 0,0 0 0,0 0 0,0 8-129,0-8-258,0 12-129,0-12-1548,0 0-3483,0 0-129,0 0-516,1-9-387</inkml:trace>
  <inkml:trace contextRef="#ctx0" brushRef="#br0" timeOffset="449009.6819">22071 7486 8514,'22'-23'5934,"-19"9"-387,-3 14-129,-6-14-4386,-5 14-387,-16 3-387,0 22 0,-5 8-129,-1 12 129,-2 15 0,6 7-129,4 6 129,4 10 129,11-8-129,5-3 0,5-11 129,7-8-258,11-12 0,5-10 0,6-12-129,6-12-129,2-7-258,3-7-129,2-1-516,-12-21-4257,5 5-258,-12-9-516,2 6-516</inkml:trace>
  <inkml:trace contextRef="#ctx0" brushRef="#br0" timeOffset="449305.6988">22233 7880 8901,'21'62'5934,"-12"-23"-387,-7-7 0,6 16-4515,-4-18-645,0-6 0,-4-6-129,2-1-129,-2-17 0,10-6 0,0-12 129,3-7 0,5-4-129,4 1 129,5-1-129,-3 2-129,1 12 0,-1 2-129,0 6-258,-5-6-903,6 10-4128,-13-7-129,2 0-645,-6-10-258</inkml:trace>
  <inkml:trace contextRef="#ctx0" brushRef="#br0" timeOffset="450309.7562">22145 7283 4257,'0'0'5805,"0"0"-387,-7 9-258,-14-8-3096,15 19-774,-16-4-387,7 6-387,-8 1-258,1 7 129,-3-1-129,0 7 0,1 3-258,-2 4 258,2 2 0,2 5-129,-1 3 0,3 3 0,-2-1-129,4 4 129,3-4 0,3-6-129,2-1 0,5-5 129,5-10 0,0-6 0,11-5 129,10-4-129,2-3 129,5-6-129,3-9 129,1 1-129,0-1 0,-3 0-258,1-3-129,-14-11-774,11 5-4257,-21-8-387,-6 17-387,12-26-516</inkml:trace>
  <inkml:trace contextRef="#ctx0" brushRef="#br0" timeOffset="451679.8346">22518 7484 6321,'-6'-49'5934,"6"8"-258,-5-8-258,4 5-3483,-2-16-903,3 0-774,0 11-387,-4-3-1161,4 19-3999,0 13-129,0 20-516,12-5-129</inkml:trace>
  <inkml:trace contextRef="#ctx0" brushRef="#br0" timeOffset="451970.8513">22329 8358 8256,'4'105'5934,"-1"-51"-516,-3-4-129,0 3-4902,5-12-1290,-5-19-3870,0-22-774,0 0-129,0 0-387</inkml:trace>
  <inkml:trace contextRef="#ctx0" brushRef="#br0" timeOffset="452252.8674">21615 8066 4902,'-69'22'6063,"28"-22"-258,1-9-645,-1-26-1677,5 13-3096,-3-7-258,6-7-1290,16 11-4128,-2 2-129,19 23-387,-12-15-258</inkml:trace>
  <inkml:trace contextRef="#ctx0" brushRef="#br0" timeOffset="452601.8874">20943 7640 7353,'-27'-21'5805,"11"14"-258,1 7-258,-12-2-4128,14 4-258,-7 3-387,6 11-258,-1 1-129,4 13 0,6 2-129,4 4 129,1 4-129,9 1 0,5-3 0,4-8 0,4 2-129,3-16-258,5-1-1161,-7-15-3612,4-9-387,-6-13 0,2-4-774</inkml:trace>
  <inkml:trace contextRef="#ctx0" brushRef="#br0" timeOffset="452766.8968">21045 7528 8901,'10'56'5805,"-9"-17"-387,3 12 0,-1-4-4773,3 0-516,8 3-1032,-10-15-4257,13-9-387,-1-18 0,8-8-645</inkml:trace>
  <inkml:trace contextRef="#ctx0" brushRef="#br0" timeOffset="453261.9251">22235 6605 6321,'32'-57'5676,"-28"35"-258,-7 7-258,3 15-3870,-36-9-129,11 13-645,-9 9-129,5 12-129,-2 4-129,8 2 0,7 2 0,8 2 0,8-2 0,9-2 0,9-4-129,10-5 0,5 0-258,5-9-258,3 6-1290,-12-15-3354,0 5-129,-11-5-903,-3 5 129</inkml:trace>
  <inkml:trace contextRef="#ctx0" brushRef="#br0" timeOffset="453572.9429">22553 6469 5676,'11'20'5805,"-11"8"-387,-2 6-645,-7 5-2967,6 5-1677,-4 6-516,-4-13-1161,11 9-3096,0-6-645,2-7-387,7-5 129</inkml:trace>
  <inkml:trace contextRef="#ctx0" brushRef="#br0" timeOffset="454089.9725">22163 8656 5934,'-37'9'5934,"19"1"-645,-5 0-129,4 10-4128,-4-5-258,4 10-129,5 0-258,6 4-129,8 0 0,6-3 129,7-6 0,10-1-129,4-7-129,2-3 129,3-9-258,0 0 0,-2-12 0,-7-2 0,0 4-387,-9-10-387,3 15-2064,-11-10-2451,-6 15-387,4-14-387,-4 14 1</inkml:trace>
  <inkml:trace contextRef="#ctx0" brushRef="#br0" timeOffset="454279.9833">22460 8732 9030,'6'88'5676,"-4"-48"-129,1 0-516,2-2-5031,-5-19-1032,4-4-3999,-4-15-258,10 5-645,-10-5-258</inkml:trace>
  <inkml:trace contextRef="#ctx0" brushRef="#br0" timeOffset="455150.0331">23993 6879 8901,'5'38'5547,"-5"-15"-129,-1 9-258,-4 3-4644,0 10-129,-8 3-129,7 7 0,-2-4 0,4 4 0,0-9 0,3-6-129,1-7 129,0-19 129,0-14-129,8-10 0,-3-21-129,3-10 129,-1-8-129,5-8 0,-2-4 129,6 2-387,0 9 258,3 7 0,0 11-129,3 8-258,0 12 129,1 4-129,1 8-258,-6 0-1032,1 10-4128,-6-1 258,3 7-774,-8-4-129</inkml:trace>
  <inkml:trace contextRef="#ctx0" brushRef="#br0" timeOffset="455470.0514">24264 6942 8385,'13'-2'6063,"-13"2"-516,0 0-129,0 0-3999,-13-20-774,-8 15-129,-13 2-258,-3 4-129,-7 18 0,-3 13 129,2 13-129,2 8 0,9 15 0,8 3 129,9 0-129,10-3 0,7-5 0,14-13 0,9-7-129,5-8 0,12-11 0,1-11-258,2-6 0,-1-7-387,3 0-1032,-16-15-3870,0 8 0,-13-11-516,-6 3-387</inkml:trace>
  <inkml:trace contextRef="#ctx0" brushRef="#br0" timeOffset="455818.0713">24324 7259 8514,'14'34'5805,"-5"5"-387,-6 0-129,3 12-4257,-6-9-516,3-6-258,-3-3 0,0-10 0,0-23 0,0 0 0,18-8-129,-7-20 0,3-8 258,4 0-387,4-4 129,1 5-258,2 6 0,1-1-387,3 12-387,-16-3-4515,14 7 0,-7-4-516,2 3-258</inkml:trace>
  <inkml:trace contextRef="#ctx0" brushRef="#br0" timeOffset="456374.1031">24865 7135 6708,'11'5'5676,"-11"-5"-258,0 0-129,0 0-3999,-12-3-258,-5 5-516,-6 5-258,4 10-129,-3 8-129,7 8 258,3 5-129,8 3 0,4 3-129,12-3 129,7-4-258,4-12-129,11-4-903,-13-18-4128,12-3-129,-2-19-258,0-9-645</inkml:trace>
  <inkml:trace contextRef="#ctx0" brushRef="#br0" timeOffset="456546.1126">25039 7042 9417,'-12'48'5805,"12"1"-645,0 0 0,1 11-4257,-1-1-645,0-6-258,7 3-645,-7-24-2580,5 3-2064,3-10-258,6-5-645,-3-11 388</inkml:trace>
  <inkml:trace contextRef="#ctx0" brushRef="#br0" timeOffset="456913.1339">25132 7349 7611,'16'16'5805,"-5"-16"-258,3-2-516,1-13-4128,4 11-387,-7 2-258,1 0-258,-13 2 0,12 8 0,-10 17-129,-2 0 129,-6 4-129,-2-1 129,0-3 0,2-1 0,0-2-129,6-7 258,0-1-129,0-14 0,18 22 0,-4-8 0,-2 0 129,2 2 0,-9-2 0,-2 2-129,-3-2 0,-13-3-129,-4-2-387,-12-9-4128,5-2-387,-6-9-645,9-2-258</inkml:trace>
  <inkml:trace contextRef="#ctx0" brushRef="#br0" timeOffset="457589.1726">25605 6902 5676,'-23'20'5805,"1"0"-129,3 10-516,-8 6-3096,9 12-1290,-10 4-258,8 9-129,6 2-129,7 4 0,7-1 0,1-3-129,12-2 0,6-8 0,2-7-129,-2-13-129,4-2-774,-23-31-3225,23 17-1161,-23-17-516,10-4-387</inkml:trace>
  <inkml:trace contextRef="#ctx0" brushRef="#br0" timeOffset="457923.1917">25672 7067 7998,'8'73'5805,"-4"-21"-387,-4-3-258,10 8-4128,-10-2-516,0-3-129,-2-8-258,0-7-387,2-1-1032,-1-12-3999,1-10-129,0-14-387,17-3-258</inkml:trace>
  <inkml:trace contextRef="#ctx0" brushRef="#br0" timeOffset="458190.207">25845 7088 6966,'5'47'5805,"-3"-6"-645,-2 4-129,1 17-4128,-1-13-387,1 1-129,-1-9-258,4-3 0,-2-7-129,2-8 0,0-11 0,-4-12 129,0 0-129,0-8 129,-8-10-129,-7-6 0,-4-1-258,-5-2-129,3 14-645,-11-11-2193,9 19-1806,7 5-516,3 5-387</inkml:trace>
  <inkml:trace contextRef="#ctx0" brushRef="#br0" timeOffset="458538.2269">25923 7452 3612,'31'-17'5934,"-21"17"-387,0 12-516,3-6-2064,-2 24-2193,-9-7-387,-1 8 129,-1-4-387,-3 0 0,-4-5 0,-2-2 0,0-8 0,9-12 129,-13 6-129,13-6 0,0-7 0,0 7 0,14-23 0,3 15-129,3 0 0,3 3 0,3 2-258,-3-4-387,6 7-1806,-11-2-2838,0-6-129,-6-8-516,-2-2-129</inkml:trace>
  <inkml:trace contextRef="#ctx0" brushRef="#br0" timeOffset="458830.2436">26236 7151 7998,'10'0'5547,"-10"12"-129,-6 2-387,3 14-3999,-7 1-645,5-3-129,3 7-129,2 1 0,10-7-129,4-1 0,6-10 0,3-8 0,2-9 0,-4-11 0,-2-8-129,-6-7 129,-5-4-129,-8-1-129,-5 1-129,-17-7-903,7 15-3483,-19-2-258,2 9-645,-2 0-129</inkml:trace>
  <inkml:trace contextRef="#ctx0" brushRef="#br0" timeOffset="459054.2564">26405 6823 8127,'59'89'5805,"-30"-15"-387,-9 8-516,2 16-3741,-14-3-645,-3 2-129,-4-8-516,-1-16-516,0 0-4515,-7-23 0,-5-13-645,2-9-387</inkml:trace>
  <inkml:trace contextRef="#ctx0" brushRef="#br0" timeOffset="460026.312">26558 7736 7611,'9'-6'5934,"4"1"-258,2-4-516,2 9-3612,1-10-1032,-2 4-129,-2 5-258,-14 1 0,17 13 0,-13 5-129,-3 1 129,-1 4-258,-1-2 258,-3-4 0,0 4 0,4-21 0,-1 16-129,1-16 129,5 12-129,-5-12 129,19 15 0,-10 0-129,-1 0 129,-2 5-129,-6-1 0,0 2 129,-7-8-129,-8-4-258,0 3-1290,-4-12-3741,-4-3-258,-1-6-387,3 0-645</inkml:trace>
  <inkml:trace contextRef="#ctx0" brushRef="#br0" timeOffset="461694.4074">23987 6572 8643,'-23'-30'5805,"10"24"-387,-7 0-258,20 6-4386,-35-4-258,4 5-129,-2 5-129,-4 3 0,-1 5-129,-2-2 0,1 10 0,0 7 0,1 3-129,2 7 129,-1 12 0,3 6-258,0 8 258,4 10-258,0 4 258,2 4-129,5 1 0,2 0 0,6-4 0,5-4 0,3-4 0,3-4 0,4-7 129,0-6 0,2-10 0,7-9 0,1-7 0,1-1 0,3-14 129,4-6 0,2-4-258,4-4 129,0 1-129,5 1 129,0 0 0,4 3-129,3 4-258,0 0-129,5 6-774,-8-13-4257,10-2-258,-3-13-258,6-12-645</inkml:trace>
  <inkml:trace contextRef="#ctx0" brushRef="#br0" timeOffset="462317.443">26521 6368 7224,'83'-12'5805,"-43"9"-258,3 7-387,-6 1-3612,9 21-258,-15-7-774,6 15 0,-10 7-258,-3 9 0,-5 8 0,-2 9-258,-6 3 0,0 3 0,-2 12 0,2 2 129,-2-3-258,3 4 129,3-4 0,0 0 129,7 0-129,0 4-129,-4-12 258,-1-4-129,-5-1 0,-3-7 129,-8-10 0,-4-7 0,-14-12 129,-7-9 0,-10-11 0,-3-8-129,-5-7 129,1-9-387,0-2-129,-3-8-774,14 6-4386,-2-6-258,16 11-387,2-2-387</inkml:trace>
  <inkml:trace contextRef="#ctx0" brushRef="#br0" timeOffset="463191.493">27164 7152 8643,'13'16'6063,"-3"11"-387,-10-13-129,0 17-3999,0-17-645,-5-3-516,5-11-129,-12 19-129,12-19-129,-7 12 129,7-12-129,1-9 0,-1 9 0,16-20 129,-4 11 0,0 5-129,-12 4-129,20-14 0,-20 14-129,5 7-516,-5-7-4515,3 13-387,-3-13-258,0 0-516</inkml:trace>
  <inkml:trace contextRef="#ctx0" brushRef="#br0" timeOffset="463601.5165">27265 6922 8385,'32'-13'5805,"-10"7"-516,-2 0 0,3 6-4515,-4 7-258,0 7-129,-4 8-129,-6 7-129,-5 4-129,-4 4 129,-1-1-129,-9 1 129,1-12-129,-3-5 0,5-5 0,7-15 129,-12 12-129,12-12 129,0 0-129,0 0 0,12 21 0,-1-3 129,-3 2 0,0 6 0,-3 6-129,-2-2 129,-3 1 0,-7-8-129,-7 1-129,-5-9-387,6 8-1677,-10-23-3225,4 0-129,2 0-516,2-7-387</inkml:trace>
  <inkml:trace contextRef="#ctx0" brushRef="#br0" timeOffset="463850.5307">27496 6887 7998,'5'61'5547,"-2"-8"-129,-3 5-645,1 14-3483,-3-9-645,-1 1-516,2-6-387,-3-16-1290,4-6-3354,1-10-387,-1-26-387,18 0-258</inkml:trace>
  <inkml:trace contextRef="#ctx0" brushRef="#br0" timeOffset="464114.5458">27652 6972 6966,'9'43'5934,"-9"-5"-774,0 4-129,-1 4-3870,-2 1-387,3 3-387,-1-5-387,1-3 129,1-9-129,3-11 0,-1-5 0,-3-17 0,0 0 129,-7-13-129,-6-17 0,-7-6-387,1 7-645,-12-13-2709,8 11-1290,0 5-387,7 15-516</inkml:trace>
  <inkml:trace contextRef="#ctx0" brushRef="#br0" timeOffset="464465.5659">27668 7416 6063,'29'21'5934,"-15"-7"-645,-4 6-258,-6-5-3870,6 10 0,-16-7-645,-2 0-258,-6-1 0,-1 0 0,1-2-129,1-5 129,13-10-129,-13 10 129,13-10-129,0 0 0,13-5 0,7 2 0,3-4-129,3-3-129,2 3-387,-5-16-1161,5 13-3483,-5-8-258,1 4-387,-8-13-387</inkml:trace>
  <inkml:trace contextRef="#ctx0" brushRef="#br0" timeOffset="464721.5806">27996 7157 7998,'-18'-12'5547,"5"15"0,-2 4-516,3 9-3999,-3 1-387,4 7-258,7 2-258,4 0-129,4 3 0,12-9 0,4-4 0,1-2 129,0-14-258,1 0 129,-7-16 0,-8-12 0,-7-4-387,-19-12-1419,-10 11-3225,-16-1-129,-5 6-645,-11 8-129</inkml:trace>
  <inkml:trace contextRef="#ctx0" brushRef="#br0" timeOffset="480173.4644">17204 18246 1935,'-17'0'4128,"17"0"0,6 0-2838,-6 0-516,0 0-129,0 0-387,0 0 0,0 0-129,0 0 258,0 0-129,0 0 0,11 15 129,-11-15 0,13 20-387,-13-20 387,27 25-387,-8-9 258,3 6-129,7-1 129,7 5 0,8-7 0,6 5 0,3 3 0,7 8 129,2-4-258,2 7 258,1-3-129,1 4 129,-4-1-129,0 9 129,-7-13-129,1 1 129,-6-8-258,-1 1 129,-7-11 0,-4-2-129,-7-9 0,-4 4 0,-8-7-129,-1 2 0,-8-1 0,-10-4-129,0 0 0,10 22 0,-10-22 0,-7 11 0,7-11-129,-24 7 129,8-7-129,-7-13-129,1-3-129,-6-15-258,1 8 0,-7-18-129,6 9 129,-7-13-258,9 11 516,-3 3-129,6 5 387,5 1 258,0 2 258,5 7 0,1-6 0,3 8 0,-4 1 0,7-9-129,-2 4 258,0-1-387,3 0 0,-1 5 258,6 14-129,-5-19 129,5 19 0,-1-12 258,1 12-129,0 0 0,0 0 0,13 14 0,-1-7 129,8 13-129,0-7 129,8 13 0,-1-1-129,7 15 0,1-2 0,5 6 0,-4 1 0,3 9-129,-5 4-129,-2-7 129,-4-1-129,-5-1 0,-10-9-129,-8-10 129,-5-2-258,-9-2 258,-15-20-129,-3-1-129,-9-6 0,-3-7 129,-2-7 0,-7 5 0,1-5 0,0-4 0,-1 6-129,0 4 129,1 7 0,-1 1 0,4 1-129,-1-1-387,9 5-1161,-6-4-2967,4 0-258,17-12-645,12-11 388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44:29.105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2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7:44:42.199"/>
    </inkml:context>
  </inkml:definitions>
  <inkml:trace contextRef="#ctx0" brushRef="#br0">20654 6327 9159,'39'-53'5934,"-14"23"-516,-9-9 0,7 6-4515,-14-10 0,0 10-387,-9 2-258,-10 2 0,-11 15 0,-7 12-129,-8 6 0,-5 24 0,-4 13-129,-1 14 0,1 12 0,4 6 0,8 11-129,6 7 258,10-4-129,7-7 0,10-5 129,4-7-258,15-9 258,12-8 0,8-19 0,11-15-258,4-11 258,6-6 0,0-23-258,-1-10 258,-12-16-129,-5 3 129,-12 0-258,-12 4 258,-12 8-129,-6 12-129,-9 18 129,-6 8 0,-2 22-129,0 12 129,4 7 0,5 7-129,7-2 129,3 0-129,15-10 258,6-11-129,6-6 0,7-17 0,2-6-129,-2-16 129,-3-17-129,-6-4 258,-11-8-258,-9-7 258,-7 0-129,-4 4 129,-11 3-129,-5 7 129,-1 8-129,3 8 0,4 9 129,14 13-129,0 0 0,0 0 0,14 11 129,10 0-129,10 0 0,4-4 0,4 1-258,4-8-129,-2-6-516,-14-19-3483,4 4-1161,-18-13-258,-3-7-645</inkml:trace>
  <inkml:trace contextRef="#ctx0" brushRef="#br0" timeOffset="3009.1721">20775 5599 8514,'10'38'5676,"-1"-23"-258,-9-15-129,20 0-4128,-15-18-129,5-8-129,-5-21-258,5-6-258,-6-11-129,3-7 0,-1 0-258,0 1 129,-3 10-387,-1 3-258,3 27-1161,-6 8-3354,1 22-387,-6 12-387,3 22-387</inkml:trace>
  <inkml:trace contextRef="#ctx0" brushRef="#br0" timeOffset="3400.1945">20605 7131 7482,'0'134'5805,"0"-65"-258,5 10-387,-6-8-3870,4 4-387,-2-14-258,0-5-387,-1-13-129,0-8-258,-1-5-903,-16-14-4128,17-16-129,-15 3-387,15-3-774</inkml:trace>
  <inkml:trace contextRef="#ctx0" brushRef="#br0" timeOffset="3743.2141">20004 6477 9288,'-34'25'5934,"11"-1"-645,-14-13 0,3 16-4644,-7-15-258,-2-2-129,0-3-258,5-4 0,6 1-774,-3-9-2838,15 5-1677,3-2-258,17 2-516,-13 0 259</inkml:trace>
  <inkml:trace contextRef="#ctx0" brushRef="#br0" timeOffset="4213.241">20132 6944 9804,'9'33'5934,"-9"-2"-516,-11-4 0,-3 0-4773,-10 1-129,0-1-258,-5-4-387,-3-11-387,8 10-2709,-6-20-1935,10 1-387,-3-3-516,9-3-258</inkml:trace>
  <inkml:trace contextRef="#ctx0" brushRef="#br0" timeOffset="4836.2766">18692 6324 8385,'0'65'5547,"-9"-23"-387,-2 8-258,-2 1-4257,3-2-258,-4-6-129,2-4-258,5-19 0,7-20 0,0 0 0,11-28-129,4-21 258,11-9-129,2-18 129,5-4 0,-1 0 0,0 3 0,0 6 129,-4 15 0,-1 14-129,-5 17 129,-4 23-129,1 15 129,-4 20-258,0 17 129,2 14-129,0 6-129,0 5 129,-1 1 0,-1-8 0,-2-12-129,-1-14 129,-5-16 0,-7-26 0,0 0 129,-19-20-129,-5-12 0,-7-11 129,-6-3-258,1 4-129,-10-4-903,18 20-3999,-5 8 129,14 18-645,2 0-516</inkml:trace>
  <inkml:trace contextRef="#ctx0" brushRef="#br0" timeOffset="5420.31">19302 7224 8514,'-9'103'5547,"-1"-45"-258,-6-3-387,2-3-4257,-1-15-387,1-7 0,14-30-129,-13 0-129,13-20 0,5-18 0,11-14 129,5-10-129,2-7 258,5-1-129,0 3 0,0 9 0,-2 6 129,-2 13-258,-5 16 129,-2 20 0,-3 9-129,-1 26 129,-4 17-129,-3 8 129,1 9-129,-1 5 129,-1-2-129,3-8 129,-2-7-258,-2-19 129,0-21 0,-4-14 0,0-11-129,-10-15 129,-3-9-129,-5-9 0,-6 2-258,-7-9-645,13 16-4128,-8 11 129,6 13-645,2 6-387</inkml:trace>
  <inkml:trace contextRef="#ctx0" brushRef="#br0" timeOffset="6036.3452">20375 8177 8514,'-15'103'5805,"2"-51"-645,-1 1-258,0-11-4257,0-2 0,1-16-387,3-11-129,10-13 0,-1-15-129,4-14 129,13-13 0,4-7 0,6-6 0,2-5 129,4-2-258,-2 3 129,1 10 0,-8 5 0,3 17-129,-6 12 0,-6 15 0,-2 18 0,-6 17 129,-5 9-129,-1 11 0,0 4-129,0 1 258,0-5-129,0-12 0,2-7-129,2-14 129,-2-10 0,-2-12 0,0 0 0,0-25-129,-11 1 129,-7-1-129,-5-4 0,-7-6-903,5 12-4128,-7-4-129,6 12-387,-1-2-645</inkml:trace>
  <inkml:trace contextRef="#ctx0" brushRef="#br0" timeOffset="6804.3892">20706 3880 9804,'9'8'5547,"-9"13"-387,0 19-129,-11 4-4128,0 9-516,-5 1 0,-1-5-387,1-8 0,2-7 0,2-17 0,12-17 0,-5-8 0,9-21 129,11-20 0,7-11-129,1-13 129,5-7 129,4 1-129,0 1-129,-3 13 129,-2 4-129,-4 19 129,-3 16 0,-2 18 0,-4 14 0,-3 29-129,-2 13 129,-3 16-129,3 8 129,-4 8-258,-1 3 129,2-6-129,3-10 129,-5-17 0,2-12-129,0-22 129,-6-16 129,0 0-129,0-31 129,-9 6-129,-8-9 0,-2 8-258,-11-9-516,10 15-3999,-13 3-516,6 17-129,-2 0-774</inkml:trace>
  <inkml:trace contextRef="#ctx0" brushRef="#br0" timeOffset="7548.4316">21032 6351 5160,'0'0'6063,"0"0"-387,0 0-258,0 0-2322,16-9-1806,0-19-387,8-1-258,2-8-129,7-4 0,2-7-129,4-5 0,5 3-129,-1 1-129,2 4 0,-3 5 0,-2 3 0,-6 10-129,-4 13-258,-10 4-258,-3 21-2709,-16 2-2451,-1 14 0,-12-1-645,0 12-516</inkml:trace>
  <inkml:trace contextRef="#ctx0" brushRef="#br0" timeOffset="7893.4515">21431 6460 9804,'41'12'5934,"-8"-6"-387,0-6 0,21 0-4644,-12-10-129,4 3-387,0-2 0,0-2-129,-8 1-129,-2-1 0,-8 2-258,-6-5-258,-6 14-1548,-16-15-3354,0 15-516,-10-23-258,-1 12-774</inkml:trace>
  <inkml:trace contextRef="#ctx0" brushRef="#br0" timeOffset="9251.5291">23271 3887 10062,'87'20'5289,"-38"6"-258,-6-7-258,3 10-4128,-9-2-129,0 2 0,-9-1-258,-3 6-129,-8 6 0,-6 8-258,-9 17 129,-2 15 0,-7 16-129,-7 13 129,-2 17-129,-2 13 129,2 12-129,-1 15 129,6 7 0,4 11-129,4 14 129,3 13-258,7 16 258,7 14-129,9 9 129,8 6 129,3 10 0,7 1-129,1-7 258,3-9-129,-8-23 129,3-16 129,-16-24-129,-6-24-129,-15-35 129,-12-25 0,-20-25-129,-13-22 129,-10-16-258,-10-15 129,-4-13-129,-2-5-129,8 1-387,-2-9-387,14 3-4386,-3-3-258,6 0-387,-2-7-645</inkml:trace>
  <inkml:trace contextRef="#ctx0" brushRef="#br0" timeOffset="10139.5798">18931 3895 10320,'0'0'5289,"-10"0"-387,-26 2-1032,-7 28-3225,-23 5-258,-9 14 0,-12 11 0,-5 9-129,3 6-129,-1 4 0,7 14-129,5 8 129,12 11-129,10 9 0,8 9-129,10 14 258,6 9-129,4 10 0,2 2-129,3 0 0,2-1 0,0-5 129,-2-4-129,-5-15 0,1-8 129,-4-7-129,-2-9 129,-3-5-129,-2-6 258,-1-5-258,3-2 258,1 2-129,-1-3 129,11 3 0,2-3 129,13 3 129,6-1-129,9 2 129,14-5-129,15-4 129,9-4-129,10-8 0,9-13-129,0-14 129,5-9-258,-2-17 0,-4-10-516,-11-17-774,2-11-3999,-14-14-129,-3-4-774,-4-7-258</inkml:trace>
  <inkml:trace contextRef="#ctx0" brushRef="#br0" timeOffset="10756.6152">21772 5413 9804,'24'-38'5547,"-19"16"-258,-5 22-258,-1-16-4386,-13 16 129,-5 8-387,-4 12-258,-3 3 129,1 10-129,4 3-129,6 8 129,9-4-129,6 2 0,6-4 0,12-5-129,7-4-129,5-14 0,8-5-645,-10-18-1419,13-9-2580,-9-21-387,1-8-387,-10-14-129</inkml:trace>
  <inkml:trace contextRef="#ctx0" brushRef="#br0" timeOffset="10897.6233">21982 5232 8127,'3'-45'5418,"-3"45"0,6 26-516,5 32-3096,-11-7-774,5 19-516,-2-1-387,-2 5-258,4 3-903,-5-15-3999,4-4-129,-3-20-516,4-1-258</inkml:trace>
  <inkml:trace contextRef="#ctx0" brushRef="#br0" timeOffset="11503.658">22111 6328 8127,'-3'26'5676,"2"8"-387,-4 2-387,2 7-3999,-3-6-387,3 7-129,-2-8-258,5-3 0,0-15 0,0-18-258,0 0 129,13-16 0,-3-15 129,0-2-129,3-6 0,-3 0 0,2 10 129,-2 7-129,-10 22 129,14-4 0,-9 17-258,4 13 258,0 8-129,0 3 129,5-2-129,3-3 129,3-8 0,3-13-129,0-11 0,2-15-129,0-11-387,-9-16-645,13 4-3483,-18-12-516,5 5-387,-11-2-387</inkml:trace>
  <inkml:trace contextRef="#ctx0" brushRef="#br0" timeOffset="11775.6735">22464 6288 7482,'8'39'5547,"-8"-19"-129,0 10-516,-1-15-3612,0 15-516,-7-9-387,6 5-129,2-7-258,0-5 129,10-1-129,4-9 0,5-4 0,0-7 0,3-9 0,-2-5 0,-3-6 0,-3-6 0,-9-4 0,-5 4 0,-5 6 0,-11 0-129,-5 9-258,-11-3-1419,5 21-3096,-4 3-258,9 22-516,1-2-258</inkml:trace>
  <inkml:trace contextRef="#ctx0" brushRef="#br0" timeOffset="12136.6942">22632 6585 6966,'0'0'5418,"9"15"-387,-9-15-129,21 10-4386,-21-10-129,18 10-129,-10 4-129,-1 3-129,-6 8 0,-1 7-129,-3 5 129,-7 7 0,-6-5 258,0 1-258,0-10 258,-1-4 0,4-17 258,13-9-258,-13 0 129,13-9-129,9-4 0,7-1 0,3 0-258,7-1 129,4 7-387,0-3-645,11 10-4257,-12-8 0,5-1-387,-4-6-387</inkml:trace>
  <inkml:trace contextRef="#ctx0" brushRef="#br0" timeOffset="12529.7166">24281 6027 10191,'15'-8'5676,"-19"-5"-387,-15 13-258,-13-2-4386,-5 8 0,-11 5-387,2 10 0,-2 12 0,11 7-258,12 8 129,11 13 0,14-4 0,9-1 0,19 0-129,11-2 129,11-13-258,5-5-129,2-13-516,-5-30-1677,8-1-2838,-10-27-129,-2-11-516,-7-22-258</inkml:trace>
  <inkml:trace contextRef="#ctx0" brushRef="#br0" timeOffset="12671.7248">24613 5946 7224,'9'110'5934,"-4"-17"-387,4 19-258,-4-6-1677,4 9-3354,-4-1-903,-7-26-4257,2-13-516,-8-35-387,8-40-645</inkml:trace>
  <inkml:trace contextRef="#ctx1" brushRef="#br0">6596 8135 0,'0'0'0</inkml:trace>
  <inkml:trace contextRef="#ctx0" brushRef="#br0" timeOffset="14883.8512">21822 13850 5289,'6'-15'5547,"-6"15"-516,-10-14-258,10 14-3870,-33 3 0,10 12-387,-9 7-258,2 15 0,1 4-129,6 13 129,8 9-129,10 7 129,5-1 129,10 2-129,5-6 129,12 0-129,0-11 129,2-3-129,-2-13 0,-2-8 0,-4-7-129,-3-6 0,-9-9-129,-9-8 129,0 0-258,1-12 0,-1 12-387,-10-29-258,10 29-903,-23-31-1548,23 31-1806,-14-18-516,14 18-258</inkml:trace>
  <inkml:trace contextRef="#ctx0" brushRef="#br0" timeOffset="15331.8767">22033 14320 8643,'0'0'5676,"-7"12"-258,-3 13-387,4 10-4386,-7 3-258,8 10 0,1-7-129,4 0-129,10-12 258,11-5-258,4-11 0,6-11 129,0-8-129,-2-12 0,-4-10 0,-6 0-129,-10-8-129,-9-7-129,-6 12-1032,-18-10-3999,1 12 0,-8-4-516,3 8-387</inkml:trace>
  <inkml:trace contextRef="#ctx0" brushRef="#br0" timeOffset="15627.8938">22029 13765 9288,'0'-68'5934,"3"23"-645,-2-15 0,6-5-4644,-7-17-129,0 0-387,-2 2-387,-7 1-774,9 19-4257,-6 19-129,2 25-387,4 16-516</inkml:trace>
  <inkml:trace contextRef="#ctx0" brushRef="#br0" timeOffset="15941.9118">21881 14846 10191,'7'122'5805,"-3"-51"-516,5 6-129,-2-5-4515,1 2-129,-4-11-387,0-13-129,3-6-258,-6-18-516,9-10-4386,-10-16 129,0 0-645,0-11-774</inkml:trace>
  <inkml:trace contextRef="#ctx0" brushRef="#br0" timeOffset="16264.9303">21281 14340 9159,'-16'15'5934,"-2"-9"-516,-13-6 0,8 0-4773,-18-2-129,-1-9 0,1 2-258,0 1-129,4 0-258,3 0-258,13 8-774,-8 0-3999,29 0-129,-18 8-516,19 4-387</inkml:trace>
  <inkml:trace contextRef="#ctx0" brushRef="#br0" timeOffset="16596.9493">22194 14236 9546,'96'47'5805,"-44"-25"-387,7 16-1806,-3-22-2322,7 2-516,-7-7-258,1-5-258,-3-6 0,-8-13-645,-1 6-774,-22-12-3999,-4 3-258,-11-4-516,-8 4-258</inkml:trace>
  <inkml:trace contextRef="#ctx0" brushRef="#br0" timeOffset="16905.9669">21565 14782 9933,'-66'98'5547,"26"-48"-258,3 1-258,-4-8-4644,3-4 0,7-10-774,-1-19-1806,13 1-2838,10-11-387,9-9-129,3-11-645</inkml:trace>
  <inkml:trace contextRef="#ctx0" brushRef="#br0" timeOffset="17173.9823">22245 13952 8385,'74'-49'5676,"-34"23"-129,7 1-387,-4-2-4257,1 2-258,-11-9-645,-7-5-1032,-3 5-4128,-14-2-129,-7 3-516,-2-3-516</inkml:trace>
  <inkml:trace contextRef="#ctx0" brushRef="#br0" timeOffset="17784.0171">21727 12453 7740,'0'0'5805,"0"0"-258,-14 36-516,9 13-4128,-5-3-387,-1 12-129,-2-9-258,0-3 0,0-13-129,5-19 0,8-14 0,0-25-129,4-13 0,9-19 129,4-10 0,2-7-129,5-5 129,0 4 0,1 9 0,-1 8 0,-4 12 129,2 22 129,-4 19-258,0 14 0,-5 27 129,-1 12 0,-1 17-129,-5 10 0,3 5 0,-3-6-129,2-5 129,-3-13 129,1-13-129,-2-16 0,-2-14 0,-2-13-129,-6-14 258,-9-15-258,-5 3 129,-6-9-387,-2 11-645,-19-1-4257,7 8 0,-2 5-516,1 12-258</inkml:trace>
  <inkml:trace contextRef="#ctx0" brushRef="#br0" timeOffset="18392.0519">20439 13849 5547,'-27'123'5676,"13"-52"-645,3-11-258,0-11-3870,4-4-258,-1-21-387,8-24-129,0 0 0,0-28-129,4-18 129,6-5-129,2-11 258,3-4-129,3-4 129,2 4 129,-3 5 0,6 15 0,-5 5 0,1 13 0,0 19-129,-2 9 0,-2 20 0,1 13-258,-1 11 129,-1 11-129,-1 3 0,-3-2 0,-1-5-129,0-8 129,-5-13 129,-4-13-129,0-17 0,-14-1 0,-2-19-129,-7-6 129,0-7-258,-6-1-645,11 12-3483,-9 0-645,8 10-645,4 11-258</inkml:trace>
  <inkml:trace contextRef="#ctx0" brushRef="#br0" timeOffset="19044.0892">20701 14868 4128,'-15'21'5418,"6"9"-387,2 11-129,1-2-2709,2 14-1419,-4-5-258,5 0 0,-2-15-129,5-6-129,0-15 0,0-12 0,11-14 0,1-20 0,-1-15 0,6-6-129,0-4 129,-1 0-129,2 1 129,-3 12-129,-1 11 0,-1 20 0,0 15 0,0 12 0,-2 17-129,3 13 0,-1 7 129,2 8-129,-2-2 0,-3-4 129,3-7-258,-5-10 129,-3-10 0,-5-11 0,0-13 0,-13-13 0,-4-8 0,-3-8-129,-6-1 0,-6-9-516,12 17-2838,-7-7-1677,9 14-258,2 5-258,16 10-129</inkml:trace>
  <inkml:trace contextRef="#ctx0" brushRef="#br0" timeOffset="19692.1263">21896 15823 9030,'-13'89'5676,"4"-37"-387,-5 0-129,9 0-4644,-14-7-129,1-1-129,5-14-258,3-6 129,5-13-258,5-11 129,0 0 0,0-26 0,10-4 129,3-11-129,5-8 0,0-7 0,1-4 258,1 3-258,0 5 0,0 11 129,-1 7 0,-3 13-129,0 19 129,0 9-129,-1 23 129,-2 11 0,2 8 0,-1 6-129,-1 6 0,1-4 0,-1-2 0,-1-12 129,1-8-258,-4-8 129,0-12 0,-9-15 0,0 0 0,9-15-129,-9-6 258,-10-3-129,-7-4 0,-4-3 0,-3 5-258,-5-3-258,5 16-1935,-8-10-2580,4 5-258,2 2-645,8 10-258</inkml:trace>
  <inkml:trace contextRef="#ctx0" brushRef="#br0" timeOffset="21456.2272">24154 12381 5031,'58'-1'6192,"-27"1"-516,0 0-387,-1-5-2451,2 13-2322,-12 7-129,1 14-129,-6 6-129,-2 11-129,-3 15 129,-4 12-129,1 13 129,-2 15-258,2 15 129,1 10 0,2 8 129,7 16-258,4 8 129,8 9 129,0 3-129,8 5 129,2 2 0,-1 8 129,-1-3-129,-4-3 129,-3-15 0,-9 1 129,-9-16-129,-7-11 0,-5-24-129,-4-23 0,-10-17 0,-5-17 0,-9-21 0,-3-16-129,-2-6 0,0-14 129,-3 1-129,3-1 0,-2-10 129,3 4-258,4 2-129,0-6-516,9 10-3354,-3-10-1161,8-1-516,3-7-516</inkml:trace>
  <inkml:trace contextRef="#ctx0" brushRef="#br0" timeOffset="22063.2619">25675 13720 11094,'-23'174'6063,"14"-68"-516,-5-8-258,4 4-4773,-4-16-258,2-16-258,1-26 129,2-20-129,9-24-129,-12-32 129,12-28 0,0-15-129,4-14 129,4-8 0,6-6 0,-1 2 0,2 14 0,-1 17 129,3 22-129,-2 27 129,-4 21 0,1 28 0,0 28 0,3 23-129,-1 15 258,5 6-258,1-1 129,4-5 0,2-15 0,5-20 0,2-24 0,-1-24 0,-1-26-129,0-29 129,-6-22-129,-1-22 0,-5-10 0,-4-10-129,-8 0 0,0 6 0,-2 13-129,-5 18-129,1 25-258,-1 10-516,0 36-2193,6 10-2193,1 27-258,-4 4-258,4 7-258</inkml:trace>
  <inkml:trace contextRef="#ctx0" brushRef="#br0" timeOffset="22396.281">26271 13706 10062,'11'0'5805,"1"31"-387,-12 4-516,0 25-3870,-10 8-387,3 16-258,1 4-129,4-2-129,2-5 0,9-5 0,10-22-129,4-16 258,3-30-258,2-16 0,-1-31 0,-4-21 129,-9-23 0,-4-10-129,-10-14 129,-5-5 0,-14 3-129,-6 6 129,-5 19 0,-2 18-258,1 31-129,0 22-129,8 32-645,-9 17-3870,24 33-645,1 12-258,10 15-387</inkml:trace>
  <inkml:trace contextRef="#ctx0" brushRef="#br0" timeOffset="22831.3059">26504 14403 9417,'-13'6'5805,"13"-6"-387,0 0-129,16 11-4386,-16-11 0,19-8-516,-5 3 0,2-1-129,0 0 0,-3 6 0,1 0-129,-1 14 0,-5 15 129,-4 1-258,-2 13 129,-2 5-129,-9 6-129,-5-1 129,-4-6-129,-1-7 0,-3-11-129,0-8 129,3-19 129,-1-3 0,7-15 0,5-6 129,7-2 0,2-3-129,12 7 258,6 3 0,7 11 0,3 6-129,3 1 129,4 12-258,-1 0 0,-5 1-387,1 6-1290,-12-16-3612,-5-2-258,-14-2-387,0-23-645</inkml:trace>
  <inkml:trace contextRef="#ctx0" brushRef="#br0" timeOffset="23895.3667">23155 14168 7224,'10'-16'5547,"-10"16"-258,0 0-129,0-19-4257,0 19 0,-19-1-387,0 2-129,-8 7-129,1 4 0,-2 2 0,4 7-129,2 8 129,6 9-129,8-2 0,8-4 0,9 5-129,13-3 129,6-5 0,5-3-129,4-6-258,-5-9-387,7 5-2193,-14-16-2322,0-2-387,-9-9-387,-5-7-516</inkml:trace>
  <inkml:trace contextRef="#ctx0" brushRef="#br0" timeOffset="24076.3771">23362 14153 9030,'19'62'5676,"-16"-25"-258,1 2-258,-3-10-4515,-1 3-645,0 0-1290,-4-11-3741,4-2-387,0-19-258,0 0-387</inkml:trace>
  <inkml:trace contextRef="#ctx0" brushRef="#br0" timeOffset="24620.4082">22792 13266 7740,'12'-14'5676,"4"-10"-129,-16 24-645,1-20-3870,-1 20-258,-10 0-516,0 14 0,-3 3 0,-1 3-129,5 12 0,4 6 0,5 1 0,4-3-129,12 5 0,5-10 0,8-2-129,5-6-129,8-8-903,-12-15-4128,10-12-129,-7-15-387,-1-16-516</inkml:trace>
  <inkml:trace contextRef="#ctx0" brushRef="#br0" timeOffset="24753.4158">23112 13160 9288,'7'121'5934,"-1"-48"-645,6 6-129,3-10-5289,-15-8-4644,8-18-258,-5-16-774,-1-11-645</inkml:trace>
  <inkml:trace contextRef="#ctx0" brushRef="#br0" timeOffset="25736.472">19947 12642 7224,'17'-7'5805,"-22"-8"-258,-25 10-387,-26 2-4257,-4 6-129,-17 6-129,-5 19-258,-12 15-129,-1 17 0,3 15-129,8 23 0,11 22 0,9 14-129,13 24 0,10 14 129,14 16 0,11 7 0,11-2 0,5 9 0,1-5 129,9 0-129,-1-6 0,-1-6-129,-4-13 129,2-7 0,-2-13 0,0-17 0,1-23 0,5-16 0,5-21 129,6-18 129,7-17-258,11-12 129,8-9-258,4-3 129,6-3-129,2-2 129,1 4-129,-5-4-129,-4 8-129,-13-3-516,-3 12-4386,-25-4-129,-10 11-645,-11 1-645</inkml:trace>
  <inkml:trace contextRef="#ctx0" brushRef="#br0" timeOffset="45332.5928">16477 2792 3483,'54'8'4644,"-39"-8"-387,-11-13-129,-4 13-4128,-11-16 0,-19 4 0,-8 2-387,-11 1 516,-8 1-129,-6 5 0,-8 3 0,-7 0 0,-3 5 0,-4 5 0,-6-3 258,-8-4-129,-3 2-129,-13-5 129,-2-6-129,-9-4 0,-4-1 0,-8-7 0,-8 8 0,-5 0 0,2 6-129,-1 2 129,2-1-129,0 3-129,2 0 258,2 3 0,5 1-129,3-4 129,4 0 129,-3 0 129,1 0-129,-1 0 0,5 4 129,2 1-129,4 6 0,-1 4 0,3 1 0,0 0 129,7-1-129,1 3 0,3-3 258,2-5-129,2-2 0,0-8 129,3 3-129,3-3 0,4 3-129,5-3 0,-1 0-258,5 11-1032,-4-4-3225,1-3-129,12-2-516,5-14 130</inkml:trace>
  <inkml:trace contextRef="#ctx0" brushRef="#br0" timeOffset="46745.6735">2640 5287 2709,'62'13'4257,"-24"-10"0,-10-3-3225,4-1 0,0 1-387,-4 0-258,5 3-258,-1 8 0,4 1-258,3 5 0,5-2 0,2 2-129,5-5 129,8 2-129,2-6 258,10-6-129,4-2 129,3 0 0,8-2 0,3 0-129,3 1-129,7 2-516,3 5 258,8 8-258,3 1 0,13 8 129,-1-3 258,13 0 387,5 0 129,1-8 516,5-1 129,0-8 0,6-1 0,1-2 0,3-5-258,-7-6 0,4 0-258,3-1-129,3 6 0,0-3 0,1 8-129,2 0 129,4 1 129,3 0-258,0 2 129,-3-2 129,1 0 0,0 0 0,3-5 258,-10-11 0,1 3 0,-5-10 0,5 8 129,-4-1-129,4 10-129,-7-1-129,5 7 0,3 4-129,0 10 0,4 0-129,-4 2 0,3-2 0,2-5-129,-1 0 129,-3-8 0,-1-1 0,2-5 0,-6 0 0,-2 1 0,-5 3 0,1 1-129,0 0 0,1 10 129,-3 7-258,-1 2 258,0-1-129,8-3 0,2 1 129,3 4 0,1-5 0,9 3 0,2-1 129,3 2 0,-5 5-129,-1-2 258,-12-2-258,-9-3 0,-16 3-1032,-36-8-3483,-24-19-387,-18-19-387</inkml:trace>
  <inkml:trace contextRef="#ctx0" brushRef="#br0" timeOffset="48604.78">9065 17003 8643,'-1'-40'5547,"1"40"-129,0 0-258,1 27-3999,-1 8-258,0 25-516,0 10-129,0 17 0,-1 10-129,-1 3 0,1-7-129,1-13 0,-2-9 129,0-21 0,2-19-129,0-31 0,3-24 129,2-23-129,4-18 0,-3-11 0,5-9 129,-2-2 0,2 4 0,-2 21 0,1 10 0,0 13-129,1 18 129,-11 21 0,17 1-129,-5 24 0,-2 3 0,3-2-129,-2-2 129,3-9 0,1-11 0,0-12-129,0-23 258,2-19 0,-1-10-129,2-9 129,0-2 0,1 3 129,-4 14-129,2 18 0,1 18 129,-1 21-129,-2 28 129,-1 24-258,3 16 0,1 18 129,2 6-129,-2-4-129,0 0 0,1-15-129,-1-13-129,-3-26-645,16-12-4386,-19-18 0,7-7-516,-5-15-516</inkml:trace>
  <inkml:trace contextRef="#ctx0" brushRef="#br0" timeOffset="50581.8929">10402 17379 10836,'11'-2'6063,"-11"2"-387,0-18-129,0 18-4644,-23 1-258,-6 4-258,-8 0 0,-3 2 0,-3-4-258,-3 3 0,1-2-129,5 0-129,7-3-129,2-1 0,12 5-387,-1-9-1290,20 4-3612,-11 4 0,11-4-774,11 1-129</inkml:trace>
  <inkml:trace contextRef="#ctx0" brushRef="#br0" timeOffset="51048.9198">11162 17088 10191,'14'-43'5805,"-14"28"-387,-11 4-129,-3 11-4515,-13 1 0,-4 15-258,-2 13-258,-2 2 0,2 1-129,2 3-129,8 0 129,9-1-129,9-4 129,6-2-129,15-8 129,8 6 0,7-2-129,6 4 258,1 3-129,4-1 0,-2 5 129,-8 4-129,-8-10-129,-7 4 129,-17-11 0,-5-5-129,-18-9 129,-10-8-258,-8-3 0,-8-1-258,4-1-387,-6-22-2580,17 26-2322,3-2 129,13 3-645,4 5-516</inkml:trace>
  <inkml:trace contextRef="#ctx0" brushRef="#br0" timeOffset="51716.958">11648 17171 8385,'12'-14'5805,"-12"14"-258,7-15-129,-7 15-3870,-7-14-516,-6 14-258,-13 0-258,0 14-258,-7 1 129,3 10-387,-2 2 129,5 11 0,6 3 0,7 3-258,13-4 258,1 3 0,18-6-129,6 0 129,4-5-129,9-6-129,0 0-129,3-14-129,3 5-645,-20-17-4257,12-2-258,-12-9-387,-3 0-516</inkml:trace>
  <inkml:trace contextRef="#ctx0" brushRef="#br0" timeOffset="52368.9952">11968 17124 11094,'21'18'5676,"-16"5"-258,-5-4-258,5 13-4644,-5 3-129,-7 4-129,0 2-129,2 2 0,0 2 0,2-4 129,1-11-129,2-4 0,0-10 129,1-1-129,-1-15 0,0 0 0,14-26-129,-11-7-129,2-1 258,1-5 0,-2-5-258,1-5 258,0 13-129,0-2 129,2 6 0,-1 11 0,2 6-129,-8 15 129,10-2 0,-3 11-258,-7-9 258,12 30-258,-8-5 0,4 6 129,-2 1 0,6 3 0,-1 1 0,7-3 0,1-1 129,4-3 0,5-7 0,4-10 0,2-12 129,0-6-129,1-17 0,0-11 0,-3-7 0,-6-6 0,-6-6-129,-5-6 0,-8 9 0,-7-4-258,-4 11-258,-19-8-1419,1 15-3612,-4 1-258,1 11-387,-8 1-645</inkml:trace>
  <inkml:trace contextRef="#ctx0" brushRef="#br0" timeOffset="53293.0482">9370 15631 10320,'7'97'5418,"-4"-29"-258,0 8-129,-3-3-4902,0 5 129,-1-17-387,-4-14 258,5-14-129,0-17 0,0-16 0,3-32 0,0-12 129,3-20 0,0-15 0,0-6 129,1-6-258,0 13 258,-2 4 0,0 15 0,3 17 0,2 24-129,2 18 129,1 30-129,2 10 0,2 7 0,3 9-129,0-8 129,0-10 0,0-16 0,-1-21 0,-4-13-129,-1-21 0,-2-21 0,-3-11 129,1 2-129,-3 2 0,0 11 258,1 12-258,5 17 129,-1 21 0,8 21-129,-2 24 129,3 19-129,2 12 0,0 11-129,2 3-258,-4-7-258,10-1-2709,-12-25-2064,4-13-387,-2-27-258,0-14-387</inkml:trace>
  <inkml:trace contextRef="#ctx0" brushRef="#br0" timeOffset="53475.0586">10228 15657 11997,'10'43'5805,"-15"-24"-387,-8 3-129,-11-6-5031,-3-1-516,-1 4-3354,-8-8-1677,3-1-258,1-3-516,9 4-387</inkml:trace>
  <inkml:trace contextRef="#ctx0" brushRef="#br0" timeOffset="54082.0932">10565 15481 10965,'0'90'5676,"-1"-30"-645,-2 6 258,-7-2-4773,3 1-258,-9-10 0,5-8 0,1-21-129,10-26 129,-13-5-129,11-25 0,2-20 129,2-7-129,3-14 129,3-4-129,2 1 0,0 10 0,0 8 129,-1 16-129,4 13 0,-3 23-129,3 12 129,0 21-129,0 13 129,4 10-129,1 3 0,4 2 129,1-9 0,1-9 129,0-11-129,2-15 0,0-15 129,-5-26-129,0-7 0,-7-17 129,-4-5-387,-2-2 129,-7-5 0,-1 8-129,-4 9-258,-6 6 129,2 16-387,-6 3-516,14 22-3741,-18 0-774,11 16-129,-7 7-645</inkml:trace>
  <inkml:trace contextRef="#ctx0" brushRef="#br0" timeOffset="54750.1315">11263 15360 11352,'8'-34'5934,"-16"20"-516,-6 7 0,-13-1-4644,3 8-129,-12 14-387,7 12-258,-2 6 129,8 11-129,4 4 129,11 3 0,8 3-129,4-6 129,15 1-129,8-12 258,6-3-258,7-8 0,2-9-387,0-10-129,3 6-1290,-10-15-3483,-1-6-387,-10-8-258,-1 0-645</inkml:trace>
  <inkml:trace contextRef="#ctx0" brushRef="#br0" timeOffset="55141.1539">11837 15207 10320,'10'-16'5805,"-10"16"-387,-10-7-258,-2 23-4257,-12 3-387,1 7-129,3 5 0,3 8-129,4-6 0,11 3-129,2 0 0,15-3 129,3-2 0,6-1-129,-2 0 129,-2 0 0,-2-4-129,-11-3 0,-7-2 129,-7-1-258,-17 2 0,-12 0-258,-6 20-2838,-14-17-2322,-2 19-387,-8 3-516,-2 14-258</inkml:trace>
  <inkml:trace contextRef="#ctx0" brushRef="#br0" timeOffset="62225.5591">14312 15534 1161,'-4'-10'4902,"4"10"-645,-1-36-645,4 24-129,-3-20-516,6 20-387,-6-19-516,5 26-387,-5-15-387,0 20-258,0 0-258,0 0-129,0 0-258,4 24-258,-4-1 129,0 10 0,0 1-129,0 7 0,-4 2-129,3 7 129,-3 1-129,4-2 258,-2 9-258,-1-5 0,0-3 0,0 0-129,-1-12 258,1-6-129,0-6-129,3-26 129,-7-7 129,6-28-258,1-13 129,0-13 0,0-17 0,5-13 129,1-4 0,3 7-129,4 9 129,0 15 0,0 13 0,2 13-129,0 22 0,-1 16 0,4 21 130,-4 15-260,0 10 260,0 9-260,0 5 130,-2-2 0,0-6 0,-4-9 0,0-16-129,2-14 258,-10-13-258,17-30 0,-9-15 129,2-4 129,-1-13-129,2 2 0,2 1 0,1 9 129,-1 18-129,2 14 130,1 24-130,1 23-130,0 21 130,0 15 0,-1 10-129,-3 7 0,0 1 129,-3-4-129,-1-13-258,-4-19-129,4-5-1032,-9-29-3999,0-13-129,14-9-516,-5-16-387</inkml:trace>
  <inkml:trace contextRef="#ctx0" brushRef="#br0" timeOffset="62534.5768">14977 15683 6708,'15'17'6063,"-2"-10"-129,-13-7-516,14 0-2064,1 0-2064,-15 0-387,20-19-129,-9 2-258,7-1 0,1 2-258,4-1-129,3 2 129,2-1-129,0 4 129,-1 3-258,-3 3-129,-2 3 0,-4 0-258,-18 3-387,16-9-3612,-22-2-1548,-4-1 258,-13-5-903</inkml:trace>
  <inkml:trace contextRef="#ctx0" brushRef="#br0" timeOffset="63253.6179">15600 15351 10707,'11'65'5805,"-11"-25"-387,2 8-129,-3-3-4515,1 11-387,-9-12 0,2 0-258,-2-9 0,2-17 0,7-18 0,0 0 0,0 0 0,-6-37-129,6-3 129,4-11 258,1-3-129,0 4-129,0-1 0,5 7 0,-5 8 0,2 10 129,-2 9-129,-5 17-129,15 0 0,-9 15-129,3 11 129,-1 1 0,2 6 0,2 1-129,2-1 0,-3 1 129,2-9 129,4-9 0,-3-6-258,5-6 258,-4-4 0,5-5 0,-3-8 0,-1-10 0,-2-4-129,-4-2 129,-1-6 0,-4 0 0,-5-6-129,0-2 0,0 2 0,-5 4 0,0 5 0,-2 8-387,6 5-258,-10-13-1419,11 32-3483,-1-10-258,1 10-516,7-5-258</inkml:trace>
  <inkml:trace contextRef="#ctx0" brushRef="#br0" timeOffset="63502.6321">15886 14944 12126,'7'-21'5805,"4"-6"-129,9 1-387,0-5-4773,6-7 0,-6 2-258,3 2-129,0-2-129,-3 8-129,-3 8-258,-5-1-129,2 21-1935,-14 0-2967,0 0-258,0 0-129,0 0-645</inkml:trace>
  <inkml:trace contextRef="#ctx0" brushRef="#br0" timeOffset="63848.6519">16260 14331 9804,'0'0'5805,"9"-3"-387,-9 3-129,1 21-4386,-1-1-387,0 5-129,0 0-129,8 6 0,2-5-129,10-3-129,2-6 0,7-10 129,1-7 0,-2-3-129,-1-16 0,-5-2 0,-7-11 129,-10-4-129,-5-1 0,-6 1-129,-11 3 0,-10 6-387,1 20-1032,-13-1-3870,0 23 0,-4 14-516,4 23-258</inkml:trace>
  <inkml:trace contextRef="#ctx0" brushRef="#br0" timeOffset="64210.6726">15906 15785 10836,'27'51'6063,"-3"-12"-516,-1-4-129,13 7-4644,-12-7-258,0-3-258,-2-6-258,-1-4-258,-2-1-516,-19-21-3354,14 6-1290,-14-6-387,12 0-387</inkml:trace>
  <inkml:trace contextRef="#ctx0" brushRef="#br0" timeOffset="64533.6909">16346 15859 8643,'16'45'5676,"-16"-9"-387,-1 0-129,1 13-4386,0-1-387,0 12 0,4-5-258,10 3 0,4-13 0,9-8 0,2-10 129,8-12-129,-5-15 129,-1-14-129,-10-20 129,-4-9-129,-13-10 129,-4-7-258,-17 3-387,-16-11-645,-3 17-4257,-15 4-129,0 12-387,-8 10-387</inkml:trace>
  <inkml:trace contextRef="#ctx0" brushRef="#br0" timeOffset="65357.7382">14390 18021 7482,'13'93'5805,"-12"-34"0,3 8-516,-4-6-2451,0 6-2580,-5-15 258,-5-11-258,2-18-387,8-23 129,-11-3 129,9-22 0,2-14-258,2-6 129,4-10 0,1 4 0,3-2-129,0 17 387,-1 7-387,-4 9 129,-5 20-129,14-1 258,-9 10-129,2 12 0,-4 10 258,9 1-387,-3-8 387,2 0-387,2-20 129,1-4 0,4-19-129,-4-7 258,4-14-258,-4-4 129,0 6 0,0-6 0,-2 16 129,-1 16 258,-2 12-387,3 8 0,-5 26 129,4 11-129,-1 7 258,1 11-258,0 2 129,1-5-258,-2-3 0,-1-22-903,11-10-4257,-20-25-129,20 15-645,-11-29-258</inkml:trace>
  <inkml:trace contextRef="#ctx0" brushRef="#br0" timeOffset="65589.7515">15190 18171 9159,'0'22'6192,"-15"-18"-774,-3 2-129,-11-6-4644,-1 0-516,-4 0-774,-12-3-4515,16 3-129,2-5-516,10 3-645</inkml:trace>
  <inkml:trace contextRef="#ctx0" brushRef="#br0" timeOffset="66280.791">15602 18053 10191,'5'-14'6321,"-5"14"-903,-7-6-129,-8 6-4902,-5 14 0,-2 4-258,0 0-258,5 13 387,5 6-516,12 9 387,4-3-129,11-4 258,13-8-387,4-9 387,4-12-129,-2-10-129,0-10 0,-7-18 0,-3 1 129,-10-10-387,-11-7 387,-3 2-387,-13 5 258,-9 11-387,-4 3 0,4 20-1419,-4-9-3741,4 20 0,0 5-516,12 11-258</inkml:trace>
  <inkml:trace contextRef="#ctx0" brushRef="#br0" timeOffset="66590.8088">15861 18128 8127,'13'23'6321,"-13"-23"-645,28 7 0,-7-8-3612,11 0-1419,-4-10-129,1 0-258,-1 0-129,-1-3-129,-4 7 0,-5 3-258,-6-3-129,-12 7-516,0 0-4386,0 0-387,0 0-387,-12-17-645</inkml:trace>
  <inkml:trace contextRef="#ctx0" brushRef="#br0" timeOffset="67064.8359">16261 17919 6966,'0'81'5805,"0"-32"-516,-1-6 0,1 10-4386,0-20 129,0 0-645,-3-12 129,3-21-258,0 0 0,0-23-129,0-9-258,3-11 258,1-4 0,1 0-129,2 2 0,1 5 0,0 8 129,1 13 0,-9 19 0,19-3 0,-11 13-129,4 18 0,-1 2 0,3 8-129,4-1 258,2 4-129,2-7 387,6-9-258,0-4 0,0-11 258,-1-10-129,-4-11 129,-8-14-258,-2-7-129,-6-6-129,-7-1-129,0 1-129,-13-6-516,5 24-1419,-7-8-3354,15 28 129,-22-17-774,22 17 0</inkml:trace>
  <inkml:trace contextRef="#ctx0" brushRef="#br0" timeOffset="67230.8454">16807 17733 3483,'14'0'4773,"-14"0"-1548,0 0-3225,9 20-4128,-9-20-774</inkml:trace>
  <inkml:trace contextRef="#ctx0" brushRef="#br0" timeOffset="67505.8611">16982 17799 5031,'18'20'6192,"-18"-20"-387,4 20-258,-14-20-2580,10 0-1935,-41 13-387,8-12-258,-7 2 0,0-2-258,1 1 129,0-2-129,11 1-129,5-1-129,12 3-258,11-3-645,0 0-4386,11 0 0,8 2-645,6-2-387</inkml:trace>
  <inkml:trace contextRef="#ctx0" brushRef="#br0" timeOffset="67873.8821">17228 17726 6321,'10'-23'5934,"-10"23"-516,-8-10-258,2 21-3741,-8-7-516,2 9-387,-1-2-129,6 8-129,5 2 0,6 3 0,10-5 0,8-4 0,5-5 0,5 2 0,-3-7-129,3-5 129,-5-15 0,-9-6-129,-8-8 0,-10-2-129,-9-7 0,-15-3-258,-12 8-516,-22-4-4644,2 21-258,-4 5-258,-1 14-1161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6:51:59.604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95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3-02T16:53:21.844"/>
    </inkml:context>
  </inkml:definitions>
  <inkml:trace contextRef="#ctx0" brushRef="#br0">3940 9488 9417,'0'0'5805,"7"21"-258,-7 18 0,-4-3-2967,0 36-1806,-9 3 0,3 17-258,-2 13-258,1 10 0,3-1-129,3 1 0,2-7-129,3-16 0,4-13 0,12-17-129,4-14 129,8-16-129,11-5 129,9-15 0,12-7 0,7-5-129,7-13 0,1-8 129,-3-11 129,-2-3-258,-10-14 0,-11-2 0,-15-7 0,-12 2 129,-16 3-129,-6 11 129,-13 10-258,-10 13 129,-5 9 129,-2 10-129,-1 17 129,3 10 0,6 13 0,9 9 129,7-1-129,6-6 129,9-4-258,10-8 258,3-16-129,2-10 0,3-12 0,-3-18-129,-1-4 129,-6-9 0,-2 3 0,-6 3-129,-4 10 258,-1 10-129,-4 13 129,4 21-129,0 11 0,1 12 129,1 4-129,5 6 0,1-5-258,-2-12-387,11-4-903,-21-33-3741,28 0-258,-11-23-387,3-8-516</inkml:trace>
  <inkml:trace contextRef="#ctx0" brushRef="#br0" timeOffset="1013.058">4810 10288 7611,'6'77'5805,"1"-29"-387,3 6-258,1-12-2838,0 5-1677,-6-15-258,2-5-129,-7-27 129,16 2-387,-8-8 0,2-21 0,5-1 0,2-5 0,4-1 0,4 4 129,3 10-129,4 6 129,3 8 0,2 6 0,1 3 0,1 6 0,0-1 0,-2 0-129,-5-6 0,-3-2-129,-4-12 258,-10-7-129,-2-7-129,-11-2 129,-2-3 0,-1 3 0,-12 4 0,1 6 0,-5 12 0,0 9-129,2 12 258,6 11-129,5 8 129,4 11-129,0 8 129,12 9 0,4 0 0,6 5 129,1 2-129,1 6 129,-5 1-129,-2-6-129,-8-7 129,-4-11-129,-5-5 129,-10-16-129,-5-14-129,-8-15 129,-3-7 0,3-15 129,0-5-129,8-2 0,7-4 129,8 0-129,9 0 0,15 0 0,11-4 129,8 3-129,10-3 0,4-7 0,5 1-129,0-4 0,0-5 258,-5 0-258,-6 2 0,-5-4 129,-11 4 0,-10 4-129,-10 5 0,-12 8 0,-7 10 0,-14 9 129,-3 9-129,-6 5-129,1 9 258,3 8 0,3 7 0,8 4 0,7 1 129,6 0-258,15 2 0,5-2 0,9-4 0,3-8-129,3-4 129,-2-11 0,1-4-258,-6-7 387,-2-11-129,-5-5 0,-8-1 129,0 3 129,-8-2-129,0 11 0,-6 12 129,0 0-129,5 14 0,-5 9 129,0 1-129,0 7 129,0 1-129,0-4 129,1-6 0,-1-22 129,0 0-129,11 5 129,-6-15 0,6-8-129,1-9 129,1-2-258,5 1 129,1 2-258,4 2-258,-1-7-645,7 8-4128,-8-5-258,3 3-258,-1-5-645</inkml:trace>
  <inkml:trace contextRef="#ctx0" brushRef="#br0" timeOffset="1420.0809">7283 9482 8901,'0'-13'5805,"-5"47"-258,5 23 129,0 22-3096,3 18-1935,-3 11 0,2 17-258,2 3 129,0 1-258,2-7 0,1-17-129,-2-17 0,0-20-258,3-15-258,-6-29-516,10-11-3999,-12-22-774,8-17-258,-1-12-387</inkml:trace>
  <inkml:trace contextRef="#ctx0" brushRef="#br0" timeOffset="1730.099">7898 9548 10707,'-5'-7'5547,"-17"17"-129,-6 18-129,-10 6-4644,-11 19-129,-11 7 0,-3 8 0,0-3-258,4 1 0,4-7-129,10-5 129,8-13-258,13-14 129,9-11-129,15-16-129,0 0-258,0 0-258,9-2-2451,-1-19-2580,8 3 0,-2-3-516,4 1-258</inkml:trace>
  <inkml:trace contextRef="#ctx0" brushRef="#br0" timeOffset="1985.1136">7511 9850 10320,'20'49'5805,"-15"-20"-516,8 16 0,-4 2-4644,9 10-129,-4-1-129,1 7-129,2-4-129,2-4 129,-1-4-129,-4-5-258,3-13 0,-8-11-387,2 5-1290,-11-27-3483,6 19-129,-6-19-516,0 0-516</inkml:trace>
  <inkml:trace contextRef="#ctx0" brushRef="#br0" timeOffset="2364.1352">8160 10353 9030,'18'-37'5547,"-18"18"-258,-10 5-129,-21 6-4773,13 8 258,-7 0-129,2 1-387,-3 12 129,7 13-258,2 3 258,10 8-129,4 5 129,3 6-129,9 8-129,5 4 387,3 5-387,2-1 258,-3-3-258,-2 1-129,-3-5-258,-9-19-516,7 1-4128,-9-16-258,0-23-516,-11 2-387</inkml:trace>
  <inkml:trace contextRef="#ctx0" brushRef="#br0" timeOffset="2525.1443">8105 10717 10449,'-13'0'5805,"-3"3"-387,-10 0-129,-2 0-5160,-5 7-1419,-3-11-3612,-1-6-258,2-9-387,9 1-645</inkml:trace>
  <inkml:trace contextRef="#ctx0" brushRef="#br0" timeOffset="2938.1681">8910 10380 12384,'-13'108'6192,"3"-49"-774,0 6 129,-7-10-5031,-3-10-387,-3-5-516,-5-26-1032,12 3-3870,-4-17-258,20 0-516,-18-19-258</inkml:trace>
  <inkml:trace contextRef="#ctx0" brushRef="#br0" timeOffset="3252.1859">9484 9612 11868,'9'45'5805,"-9"2"-258,3 21 0,-3 9-4902,1 17-129,-1 4-258,0 2-258,0-1-129,0-19-645,6 1-4128,-6-26-516,9-11-516,-1-27-258</inkml:trace>
  <inkml:trace contextRef="#ctx0" brushRef="#br0" timeOffset="3442.1969">9663 10087 11352,'-45'-14'6063,"13"18"-645,3 8 0,-8-8-4902,1 7-129,0-7-387,3-4-516,17 4-2451,-3-5-2451,19 1-258,-4-24-387,11 8-258</inkml:trace>
  <inkml:trace contextRef="#ctx0" brushRef="#br0" timeOffset="4004.229">9827 9507 10449,'34'44'5676,"-20"-3"-516,-1 27-1290,-10-4-2709,7 16-258,-10 4-387,0 8-129,-5-5 0,0-4-258,-2-18 129,1-8-258,-2-15 129,3-16-258,4-14 129,1-12 0,0 0-258,8-19 387,4 5-129,1-2 0,7 3 0,2 6 0,3 7 129,1 6-129,2 10 129,4 4-258,2 4 0,-2-1 129,2-3 0,-4-4 0,-1-10 0,-2-6 0,-7-9 0,-6-13 258,-8-8-387,-6-2 258,-2 0-258,-16 0 129,-4 9 0,-1 8 0,-2 12 129,-1 7-258,6 15 258,6 7-258,4 12 258,10-1-129,10 7 129,6-1-129,10-5-129,2-6 0,10-1-645,-6-23-2580,14 0-1935,-5-8 0,10-6-645,-2-15-387</inkml:trace>
  <inkml:trace contextRef="#ctx0" brushRef="#br0" timeOffset="4424.2531">11333 9892 7224,'-19'-19'6063,"8"19"-258,-11 0-258,4 29-2193,-9-15-2709,2 6-129,-5 2-258,0 4-129,3 3 0,5 4 0,8-3-129,10-6 0,4 1 0,13 7 0,9-5 129,7 6-129,6-1 0,3 4-129,-1 0 258,-3 6-129,-7-2 129,-13-6-129,-10 2 0,-10-5 0,-16-11 0,-12-12-387,-5-8-258,-14-17-1677,9-3-3225,-2-10 0,14-3-645,4-14-258</inkml:trace>
  <inkml:trace contextRef="#ctx0" brushRef="#br0" timeOffset="4680.2676">11687 9353 6966,'29'-8'6063,"-22"36"-387,2 24-387,-4 11-1806,3 33-3096,-2 15 0,-2 10-387,-3 8 0,1-6-516,4-5-258,-7-25-2709,2-13-1806,4-26-387,4-25-387,-9-29 129</inkml:trace>
  <inkml:trace contextRef="#ctx0" brushRef="#br0" timeOffset="4829.2762">11825 9989 9546,'-48'-56'5934,"16"45"-516,-8-2-258,3 13-4515,-10-1-645,0 0-1419,8 3-3741,10 11-258,11 1-387,18-14-645</inkml:trace>
  <inkml:trace contextRef="#ctx0" brushRef="#br0" timeOffset="5312.3039">11944 10124 8127,'8'91'5805,"-8"-51"-645,0-12-129,0 3-4386,0-31 129,-4 11-387,4-11-258,5-22 129,9-2-129,7-3 129,6-2-258,6-1 0,5 7 0,4 0 0,-1 1 0,-5 8 0,-4 0-129,-4 8 129,-9-3 0,-6 7 0,-13 2 0,0 0 129,0 0-129,-5 11 129,-4 6 0,0 8 0,0 4-129,9 5 129,0 2 0,4 1-129,7-7 129,6-9-129,5-6 0,-2-14 0,2-4 0,-3-14 0,-5-10 0,0-3 0,-7-9-129,-5 3 258,-2 4-258,-10 1 129,-8 12-387,-5 3-387,5 16-4386,-13 0-129,7 11-258,1 5-645</inkml:trace>
  <inkml:trace contextRef="#ctx0" brushRef="#br0" timeOffset="5672.3244">12512 9983 8514,'24'65'5676,"-16"-26"-387,3 7-387,-6-6-4128,-1 2-258,-1-12 0,-2 1-387,-1-17 129,0-14-258,0 0 129,1-9 0,3-11-129,0-1 129,2-4-129,2-4 129,1 7 0,1 8 0,4 3 0,-1 11 0,2 11 0,-2 7-129,6 14 129,-5 4-258,5 5-129,-6-8-774,13 6-3741,-15-15-258,2-5-645,-13-19-258</inkml:trace>
  <inkml:trace contextRef="#ctx0" brushRef="#br0" timeOffset="6761.3867">13108 10127 7224,'11'-10'5547,"-11"10"-516,-4-18-129,-14 0-3999,1 13-258,-8-2-129,-1 5-387,1 2 0,3 8 0,1 6-129,9 4 0,8 3 0,4 2 0,10-6 0,4-1 0,7-5-129,-1-2 129,3-7-129,-1 0 129,-4-2 0,-2-3 0,-4-2 0,-12 5 129,18 0-129,-18 0 0,10 24 258,-5 4-258,0 15 258,4 11-129,-5 10 129,2 11 0,0 0 0,0 1 0,-5-11-129,-1-9 129,-3-16-129,-8-16-129,-2-14 0,-3-14 129,-2-23 0,-3-15-129,5-4 0,3-5 129,9-1 0,4 0 0,9 3 0,11 3-129,11 13 0,4 2-129,6-1 129,1 6-129,-1-3 0,-3-4 0,-3 1-129,-7-1 258,-5 0-129,-13 1 0,-3 2 0,-7 6 0,-2 7 129,-11 8-129,-1 9 0,-2 2 129,3 13 0,0 8-129,4 5 129,5 5-129,4-1 129,0-1-129,9-6 258,2-6-387,4-9 258,-1-5-258,4-5 129,-2-13 129,-2 1-129,-1-1 129,1-2-129,-4 8 258,-10 7-129,17-3 129,-17 3 129,10 21-129,-10-3 258,4 4-129,-4-2 129,3 0-129,-3-4 129,1 0 0,-1-16-258,15 14 0,-5-12 129,7-2-129,4-2-129,5-8 0,5 3 0,1-6-129,1 1-129,-1-4 0,5 3-774,-15-13-2967,10 8-1161,-7-2-387,2 3-645</inkml:trace>
  <inkml:trace contextRef="#ctx0" brushRef="#br0" timeOffset="7060.4036">14242 9443 9546,'-1'129'5805,"1"-45"-516,4 14 0,-2 1-4902,2 5-129,-3-5-258,2-11-258,2-8-516,-5-25-3612,4-16-903,1-21-258,6-18-387</inkml:trace>
  <inkml:trace contextRef="#ctx0" brushRef="#br0" timeOffset="7214.4127">14383 9972 6708,'6'-50'5805,"-6"50"-258,-23-9-387,3 16-2838,-12 1-1806,-2 3-516,-1 3-774,-14-7-4257,17-3-129,4-3-645,10-1-258</inkml:trace>
  <inkml:trace contextRef="#ctx0" brushRef="#br0" timeOffset="7744.443">14509 9371 5031,'15'93'6063,"-7"-30"-387,-5 9-387,2 21-2064,-5-17-2580,4 5 129,-4-6-387,0-6-129,-3-10-129,1-11 0,-1-12 0,3-17-129,0-19 0,0 0-129,6 2 129,-6-2 0,23-16 0,-6 10 0,4-4 0,0 5 0,5 5 0,-2 0 0,-1 5 0,1 6 0,-1-7 0,-5-4 0,0 0 0,-5-10 0,-3-7 0,-4-3 0,-3-5 129,-3 3-129,-4 4 0,-5 5-129,-6 9 129,1 4 129,0 15-129,4 7 0,3 11 0,2 2 0,5 6 0,9 1 0,5-1 0,4-7-129,6-4-516,-6-24-1290,9 5-3225,-4-11-129,0-12-387,3-10-258</inkml:trace>
  <inkml:trace contextRef="#ctx0" brushRef="#br0" timeOffset="8332.4764">15444 9352 10062,'0'-19'5934,"0"19"-516,13 32 0,-7 3-4515,0 16-387,-1 13-129,4 13-129,-4 11-129,4 0 0,-4 2 0,4-6 0,-3-15-129,1-9 129,-2-19-129,-2-18 0,-3-23 0,0 0 0,7-22-129,-3-10 258,1-2 0,5-2-129,6 5 0,2 7 129,2 15-129,3 9 0,0 9 0,0 18 0,-2 7-129,-7 6 129,-4 3 0,-10 5-129,-3-11 129,-13-6 0,-10-12-129,-2-10 0,-5-9-516,-8-13-903,5-4-3999,1-13 129,10 2-516,7-6-645</inkml:trace>
  <inkml:trace contextRef="#ctx0" brushRef="#br0" timeOffset="8652.4949">15957 9898 8514,'-5'30'5805,"-4"5"-516,-5-5-129,14 12-4644,-10 3 0,9 5-258,1-4 0,10-3-129,6-11 0,8-6 0,1-13 0,3-11 0,-2-9 0,-2-13 0,-10-9 0,-4-4-129,-10-4 0,-9 3 0,-10 3-387,-14 3-387,5 17-2322,-14-4-2193,7 12-129,1 3-645,8 3 0</inkml:trace>
  <inkml:trace contextRef="#ctx0" brushRef="#br0" timeOffset="8992.5144">16232 9891 8256,'25'66'5805,"-17"-17"-516,0 1 0,-8-2-4644,6 4-129,-6-16-129,4-3 0,-4-12-258,0-21-129,0 0 129,0 0-129,13-12 129,-8-12 0,4 2-258,0-1 129,1 6 0,3 8 129,0 9-129,2 8 0,-1 13 129,0 6-258,3 6 0,-7-1-774,8 8-3612,-12-13-516,2-6-645,-8-21-387</inkml:trace>
  <inkml:trace contextRef="#ctx0" brushRef="#br0" timeOffset="9564.5471">16770 9988 9417,'-22'-32'5805,"7"25"-516,-3 6-129,18 1-4515,-33 17-129,11 9 0,-1 3-387,2 7 0,6 4-129,6 3 0,8 3 0,2-3 0,13-5 129,9-5-258,4-11 258,8-10 0,1-13 0,-2-21 0,-1-18-129,-2-18 129,-8-14-129,-7-16 129,-8-8-129,-8-8 129,-4 1-258,-12 6 258,-6 5-129,2 14 0,-3 15 0,1 20 129,5 30-129,2 21 0,6 25 129,8 26 0,1 22 129,10 16-129,5 12 0,8 11-129,2-6 129,4-5-129,2-6 0,-2-18-258,4-11-258,-7-26-903,3-8-3999,-10-26 129,7-8-645,-11-18-645</inkml:trace>
  <inkml:trace contextRef="#ctx0" brushRef="#br0" timeOffset="9730.5564">17127 10159 10191,'7'101'5805,"-3"-49"-387,5-8-129,-7-15-5031,-2-10-1032,0-19-4257,0 0-129,0 0-645,-1-25-387</inkml:trace>
  <inkml:trace contextRef="#ctx0" brushRef="#br0" timeOffset="9865.5643">17100 9925 6837,'10'17'0,"-10"-17"129,17 0-2193,-1 0-2837</inkml:trace>
  <inkml:trace contextRef="#ctx0" brushRef="#br0" timeOffset="10488.5998">17322 10058 6450,'-1'83'5547,"1"-40"-258,0-11-258,10-2-4386,-10-7 129,5-3-258,-5-20-387,5 15 258,-5-15-387,7-7 129,-3-5-258,3-7 129,-2-2 0,4-1 0,-1 2 0,2 3 129,2 4-129,-1 4 0,2 7 129,1 2-129,2 14 129,1 5 0,2-2-129,3-1 129,-1 0 0,3 0 0,-1-13 0,1-3 129,-2-2 0,0-8-258,-1-1 129,-3-4-129,0 2 129,-5 2-129,-3 2 0,-10 9 129,12-13-258,-12 13 129,0 0 129,0-13-258,0 13 258,0 0 0,-8 6-129,4 12 0,4 8 0,0 13 129,0 10 129,5 12 129,0 7-129,3 8 0,-3 4 0,0 1 129,-2-11-129,-3-7-129,-6-13 0,-6-11 0,-5-19-129,-6-16 129,-4-13-129,-2-24-387,1-6-516,-12-20-4128,19 0-387,0-10-387,16 7-516</inkml:trace>
  <inkml:trace contextRef="#ctx0" brushRef="#br0" timeOffset="10629.608">17892 10477 9804,'22'60'5289,"-22"-42"-1419,-3-4-3741,3-14-4902,-23 8-516,5-9-516</inkml:trace>
  <inkml:trace contextRef="#ctx0" brushRef="#br0" timeOffset="18204.0412">5406 13425 10062,'0'0'5547,"5"15"-516,-4 12 129,-1 4-4386,0 22-129,-1 0-258,-2 10 0,-1 6 0,0-1-129,1-8 0,-1-3 0,3-13 0,0-17-258,1-27 0,0 0 0,2-28 0,5-21 0,4-14-129,-1-10 258,8-19-129,-4-8-129,4-3 258,-2-1-129,3 12 0,-4 12 0,4 7 0,-6 10-129,2 20 129,-1 16 129,4 18 0,-4 13 0,2 15-129,-2 16 129,2 17-129,1 11 129,-2 11-129,2 7 0,-2 6-129,-1 5 129,2-3 129,-4-5-129,1-16 129,-7-10-129,1-14 129,-6-10-129,-1-19 129,0-15-129,-21-7-129,0-17 129,-6-6 0,-5-5 0,-2-2 129,-1 3-129,0 6-129,5 6 129,6 9-129,2 7-258,12 16-387,-3-8-1032,13 21-3741,1-4 0,12 8-258,-3 0-387</inkml:trace>
  <inkml:trace contextRef="#ctx0" brushRef="#br0" timeOffset="18752.0726">6165 13960 10707,'61'-10'5547,"-39"-4"-258,-13-7-258,-5 1-4386,-8-6-387,-7 7 0,-11 8-258,-4 4 129,2 7 0,1 2-129,3 12 129,5 7 129,8 5-129,6-2-129,2-7 129,14-1-129,2-4 0,3-3 0,3-8 0,-2-1-258,-1-5 258,-1-4-129,-5-1 258,-14 10-129,18-17 0,-18 17 0,0 0 0,12 0 129,-11 10 0,3 7 0,-1 10 0,1 14 129,2 2 0,0 6 129,-3-5 0,2 0-129,-5-2 0,0-4 0,-8-18 0,-5-8-129,-7-9 0,-2-7-129,-6-10 0,-1-7 0,1-10 0,2-6-258,4 3-129,3-11-516,11 17-1161,3-13-3225,5 5-387,3-5-258,10 6-387</inkml:trace>
  <inkml:trace contextRef="#ctx0" brushRef="#br0" timeOffset="19097.0923">6436 12834 9288,'28'14'5934,"-15"18"-645,0 7 129,1 25-4386,-3-15-387,-2 10-258,0-3-129,-2 1-129,0-2-516,-4-9-129,7 5-1419,-6-26-3225,5-7-129,-9-18-516,19 0-258</inkml:trace>
  <inkml:trace contextRef="#ctx0" brushRef="#br0" timeOffset="19241.1004">6638 13255 9417,'5'-30'5805,"-5"30"-516,-18-15 0,18 15-4128,-32-14-516,5 11-387,-6 1-516,-5-14-1032,5 12-3870,-1-1-129,9 3-516,3-1-258</inkml:trace>
  <inkml:trace contextRef="#ctx0" brushRef="#br0" timeOffset="22353.2785">9234 12626 10707,'5'-14'6063,"9"14"-387,-3 12 0,-7 8-5031,3 12-129,-7 8 0,2 15-258,-1 4 0,1 7-129,-2 5-129,0-5-387,2 8 0,0-22-645,14 0-2838,-12-26-1677,6-12-387,5-19-387</inkml:trace>
  <inkml:trace contextRef="#ctx0" brushRef="#br0" timeOffset="22546.2896">9620 12413 10191,'11'-14'5805,"-11"14"-258,-20 13-129,-6 4-4902,-10 1-258,-3-2-129,-6 1-516,-2-12-903,13 6-3741,-2-5-387,11-1-387,7 0-516</inkml:trace>
  <inkml:trace contextRef="#ctx0" brushRef="#br0" timeOffset="22726.2998">9641 12700 9546,'12'37'5934,"-19"-21"-645,-11-5-129,-3-1-4644,-10-5-387,-1-3-645,5 6-3225,1-8-1548,7 0-387,7 0-516</inkml:trace>
  <inkml:trace contextRef="#ctx0" brushRef="#br0" timeOffset="22953.3128">10178 12232 9804,'4'14'5676,"-17"6"-258,-10 2-129,-15-4-4902,-8 1-129,-8 5-774,-15-14-2451,9 10-2193,0-3-258,6 1-516,7 1-258</inkml:trace>
  <inkml:trace contextRef="#ctx0" brushRef="#br0" timeOffset="23476.3428">9415 13875 10707,'9'-11'5418,"-9"11"0,-18-7-129,-4 5-4902,-1 6 129,-6 4-258,1 12 129,1 8-258,6 10 0,10 3-129,7 9 129,6-6 0,13-1 0,9-2-258,8-7 129,5-10-258,0-17-129,4 6-645,-13-27-2193,7 9-2064,-8-19-387,-3-4-387,-10-8 0</inkml:trace>
  <inkml:trace contextRef="#ctx0" brushRef="#br0" timeOffset="23645.3524">9631 13824 9933,'32'65'5547,"-19"-15"-129,1 4-258,-5-4-4515,0 0-258,-4 1-645,-5-22-1419,5-2-3483,0-15-129,7-9-387,0-11-387</inkml:trace>
  <inkml:trace contextRef="#ctx0" brushRef="#br0" timeOffset="23825.3627">10110 13508 7998,'0'0'5418,"-22"20"-387,-7-12-774,4 3-8127,-11-2-1032,-9-3-387,4 7-258</inkml:trace>
  <inkml:trace contextRef="#ctx0" brushRef="#br0" timeOffset="24560.4048">9491 14940 9159,'12'105'5289,"-8"-46"-387,1 0-258,-4-7-4386,-1-5 129,0-8-645,-1-10 0,1-10-129,0-19-129,0 0 0,-12-10-129,12-16 129,-3-16 129,2-5 387,1-8 258,-3-7 258,3 0 0,3-4 258,8 8 0,-2-3 0,9 16-129,0-6-129,7 19-258,0 6 129,5 8 0,-3 8-129,1 10-129,-6 13 129,-4 8 0,-9 11-129,-7 5 0,-3 1-129,-10-1 0,-7-3 0,-2-1 0,0-12 0,2-1-129,5-10 129,13-10 0,0 0 0,0 0 0,8 4 0,11 1 0,4 6 0,3 7 0,-2 4 0,-1 9 0,-7 7 0,-8-1 0,-8 1 0,-2-1-258,-12-1-516,-14-22-1290,1 3-3096,1-8-258,3-8-258,2-8-387</inkml:trace>
  <inkml:trace contextRef="#ctx0" brushRef="#br0" timeOffset="24852.4215">9910 15074 10191,'29'93'5418,"-15"-43"-387,-5-3 0,1-5-4644,-8-9-129,0-9-129,-2-12 129,0-12 0,0 0-129,1-24 129,5-7 129,1 4-129,3-11 0,3 4 0,5 0-129,-3 2 0,5 6-258,-5 5-129,9 11-1032,-13-10-3870,8 10-129,-4-7-387,-1 5-516</inkml:trace>
  <inkml:trace contextRef="#ctx0" brushRef="#br0" timeOffset="25058.4333">10417 14520 10191,'1'14'5547,"-6"-3"-774,-15-11-1419,-1 4-7869,-7-1-645,-4 2-129,-1-2-645</inkml:trace>
  <inkml:trace contextRef="#ctx0" brushRef="#br0" timeOffset="26240.5009">11517 10893 8901,'-2'64'5805,"12"-3"-258,0 13-258,3 10-3612,-3 9-1161,2 11 129,-6-4-258,-1-1-258,-1-9 0,0-15-258,0-11-258,-4-29-1161,0-6-3870,0-29-129,0 0-387,6-15-516</inkml:trace>
  <inkml:trace contextRef="#ctx0" brushRef="#br0" timeOffset="26548.5184">11791 11100 10062,'14'15'5934,"-14"5"-387,0 9-129,-14 7-4902,-3 4-129,-6-5-129,0 7 0,-1-1-129,6-1 129,4-9 0,5 9 0,9-6-258,0 1 258,14 5-258,4-1 258,5-1-258,3-1 129,-1 2-258,2-11 129,0-1-129,-10-9-258,2-5-903,-19-13-3999,0 0-258,9-21-516,-9 0-387</inkml:trace>
  <inkml:trace contextRef="#ctx0" brushRef="#br0" timeOffset="26900.5386">12191 11474 8127,'32'-9'5805,"-32"9"-258,0 0-387,0 0-4386,-14 0-129,-11 3-129,1 12-258,-4 0-129,0 7 0,5 5-258,8 2 258,2 4 0,13 6 0,1 3-129,13-2 0,0 1 0,5-2 0,0 1-387,-8-12-645,9-1-3999,-15-9-258,-5-18-258,0 0-645</inkml:trace>
  <inkml:trace contextRef="#ctx0" brushRef="#br0" timeOffset="27041.5467">12184 11765 8385,'0'0'5547,"-20"1"-516,-2 1-1032,-16-2-8385,0-9-387,-3 5-645,-3-3-387</inkml:trace>
  <inkml:trace contextRef="#ctx0" brushRef="#br0" timeOffset="27372.5656">12272 12173 9804,'13'17'5805,"-41"-14"-258,-19 3-129,-19-6-4644,-15 0-129,-14-4-129,-3-4-516,2 3-258,3-5-387,21 10-903,-2 0-3870,27 1-129,16-1-516,15 0-387</inkml:trace>
  <inkml:trace contextRef="#ctx0" brushRef="#br0" timeOffset="28056.6048">11437 10885 6321,'10'3'5805,"-5"21"-258,4 20-258,0 2-3225,6 25-1032,-9 6-129,4 8-258,-4-1-129,4 2 0,-4-4-129,3-9 0,-5-14-258,2-11 0,-1-13-258,-4-12-387,3-8-258,-4-15-1161,1-14-3483,0-6-129,7 2-516,1-10-258</inkml:trace>
  <inkml:trace contextRef="#ctx0" brushRef="#br0" timeOffset="28349.6215">11810 11072 9288,'23'-1'6063,"-23"1"-774,4 18 129,-8-5-4773,-6 6 0,-12 2-258,-1 5-129,-6 2 129,-2-1-258,0-2 129,3 2-129,0-8 0,3 3 0,3-4-129,5-5-129,3 0-129,3-6-258,8 5-516,-15-10-4128,18-2-258,0 0-516,0 0-516</inkml:trace>
  <inkml:trace contextRef="#ctx0" brushRef="#br0" timeOffset="28629.6375">11621 11347 7482,'24'40'5805,"-7"-6"-129,2 10-387,1-7-3225,10 27-903,-10-11-387,7 4-258,-1-5-129,-2 0-129,-5-13-129,-1-13-129,-4-4-387,-14-22-516,18 9-4257,-18-9-387,0 0-516,-13-15-516</inkml:trace>
  <inkml:trace contextRef="#ctx0" brushRef="#br0" timeOffset="30383.7379">11292 12979 6708,'17'12'5676,"-17"-12"0,11 5-645,-11-5-2451,-7 0-2193,-8 7-129,-1 4-129,0 12 0,0 11 129,6 6-258,6 10 129,4 8-129,7-4 129,9-3-129,7-12 129,7-8-258,2-15 258,2-10-129,0-12 0,-5-25 258,-5-14-129,-7-6 129,-6 0-129,-11-6 129,-5-1 0,-9 4-129,-5 4 0,-4 16-258,-1 14 129,2 8-258,0 8-258,9 10-387,-9 3-2580,19 18-1935,0-1-258,6 1-387,4-7 0</inkml:trace>
  <inkml:trace contextRef="#ctx0" brushRef="#br0" timeOffset="30565.7483">11604 13148 10320,'36'68'5805,"-23"-40"-645,-3-2-129,-10-26-5805,12 14-4257,-12-14-129,0 0-645,-8-20-387</inkml:trace>
  <inkml:trace contextRef="#ctx0" brushRef="#br0" timeOffset="30931.7692">11953 12716 8901,'0'0'5676,"-8"0"-387,-5 17-129,-17 1-4644,13 10-258,-3 7 0,7 8-258,4 4 129,6 7-129,6 0 0,10 2 0,7-7 129,5-4 0,3-14-129,-1-11-129,-3-12 129,-5-8 129,-10-10-129,-5-13 0,-8-4-129,-14-6 129,-5 6-129,-9 1-258,4 9-516,-14-1-3612,14 12-645,3 4-516,10 2-258</inkml:trace>
  <inkml:trace contextRef="#ctx0" brushRef="#br0" timeOffset="31412.7967">12324 12666 5160,'20'-48'5547,"-20"30"-645,0 18-258,-19-2-3999,1 2-129,3 13-258,-1 5-258,4 10 258,4 6-258,8 8 129,0 0 258,13 8-258,2 4 258,3 5-129,-3-3 129,1 2 0,-9-6 0,-3-8-129,-4-8 0,-10-5 0,-7-21 0,0-10 0,-4-9 129,2-12-129,2-12 387,7 2-258,5-9 0,5 1-129,4 1 0,10 0 0,3 2-258,0-1 129,3 2-645,-5 1 129,3 8-1806,-12-8-3225,-1 3-129,-5-1-516,-6 2-258</inkml:trace>
  <inkml:trace contextRef="#ctx0" brushRef="#br0" timeOffset="32316.8484">11391 13791 11094,'15'83'5934,"-5"-33"-258,-7 0-387,-1 7-4644,-2-4-774,-1-8-387,1 7-1419,-5-18-3483,2-4 0,1-5-516,2-11-258</inkml:trace>
  <inkml:trace contextRef="#ctx0" brushRef="#br0" timeOffset="32667.8685">11568 14014 9804,'35'44'5547,"-18"-26"-258,3-2-258,-2-16-4773,-4 3-258,-1 9-129,-13-12 129,19 22-129,-14 0 129,-4 8 0,-1 10 258,-5 1-129,-5 2 129,-8-11-129,0-5 0,-5-7 0,2-10 0,1-10-129,6-15-129,8-3 0,5-3 0,3-2 129,11 6-129,14 3-258,1 4 0,9 10-516,-4-5-1161,14 5-2838,-6 0-387,3 4-258,-3-4-258</inkml:trace>
  <inkml:trace contextRef="#ctx0" brushRef="#br0" timeOffset="32983.8866">12158 13927 8901,'-22'95'5547,"9"-46"-387,-2-8 0,3 2-4773,-2-16-129,9-2-129,5-11 0,0-14-129,27 3 0,2-12 0,2-11 0,4-7-129,-2-1 129,-4-4 0,-7-7 0,-9 3 0,-12 6 0,-6 0-258,-12 13-258,-18-7-1548,5 15-2838,-4 5-129,3 4-516,4 8-258</inkml:trace>
  <inkml:trace contextRef="#ctx0" brushRef="#br0" timeOffset="33299.9047">12472 13826 8643,'0'83'5289,"-4"-42"-516,4-6-774,1 8-3483,6-7-129,7-5-129,3-10 0,7-10 0,1-14 129,6-10-129,-8-13-129,3-6 258,-12-13-258,-9 1 0,-5-4-258,-22-4-387,-1 16-4386,-16 3-129,-4 8-387,-7 7-516</inkml:trace>
  <inkml:trace contextRef="#ctx0" brushRef="#br0" timeOffset="34859.9936">11333 14956 12255,'12'3'5289,"-1"-12"-258,0 7-1419,0-22-3354,3-1 0,0 6-129,4 5-129,-1 7 129,2 7-129,-1 11 129,0 19 0,-2 10 0,-3 10 0,-8 4 0,0 2 0,-5 0 0,-10-3 0,-3-10 0,-6-13-129,-1-12 0,-1-8 129,0-10-258,2-5 258,4-14-129,9 4 0,5-4 0,3 3 0,11 4 0,10 5 0,5-2 129,7 5-258,3 0 129,5-3 0,2-2 0,0-7-129,-3-5 0,-1-8 0,-3-2 0,-7-8 129,-7-2 0,-6 2 0,-8 3 129,-4 5-129,-6 10 129,0 21 0,-12-6 0,-1 18 0,-1 18-129,1 6 129,2 5 0,1 5-129,3-1 0,7-5 0,0-11 129,5-13-129,8-10 0,1-6 0,2-15-129,1-14 129,-2-9 129,-3-7-258,-5-3 129,-6 0-129,-1 4 129,-13 5-258,-1 11-129,-11 4-774,12 21-3999,-12 3 129,10 16-645,-2 5-258</inkml:trace>
  <inkml:trace contextRef="#ctx0" brushRef="#br0" timeOffset="35097.0073">12109 15095 6708,'27'118'5547,"-22"-51"-129,-5-7-387,-5 1-2580,-13-19-2322,-5-16-258,3-2-1935,-6-21-2580,3-9-516,5-11-387,5-8-258</inkml:trace>
  <inkml:trace contextRef="#ctx0" brushRef="#br0" timeOffset="35500.0305">12508 14894 10707,'12'16'5289,"-12"14"-387,-11-17-903,2 22-3483,-10 1-129,5 8-258,-1-1 0,4-6 0,10-4-129,1-6 0,12-11 0,5-9 0,5-7 0,0-10 129,0-12-129,-2-6 129,-6-11-129,-3-2 129,-9-3 0,-2 2-129,-13 4 0,-2 1-129,-6 14-129,-3 1-129,7 21-903,-11-7-2709,13 15-903,5 4-516,7 5-258</inkml:trace>
  <inkml:trace contextRef="#ctx0" brushRef="#br0" timeOffset="35852.0506">12739 14741 8514,'14'12'5547,"-10"11"-387,-4 5-258,0 13-3870,-5-6-516,0 6-129,-3-1-129,2 2 0,6-5-129,0-3-129,11-6 129,6-10-129,6-9 129,2-7 0,1-6-129,1-12 0,-4-10 129,-4-11-129,-5-2 0,-9-6 0,-5 4 0,-7 1-129,-8 8-129,-7 0-258,3 17-516,-13-4-1806,11 19-2193,0 1-258,11 16-387,4-1 0</inkml:trace>
  <inkml:trace contextRef="#ctx0" brushRef="#br0" timeOffset="36168.0686">13093 14739 7224,'22'52'5031,"-20"-12"-129,0 1-387,-2 1-3870,0 2 0,-3-9-258,3 1 129,1-9 0,10-5 0,0-15 0,10-4 0,-1-13 0,4-9-129,-7-13 0,0-5-129,-10-6-129,-5-3-258,-5 4-258,-17-11-1161,-6 19-3612,-16 4 129,-3 9-774,-6 7-129</inkml:trace>
  <inkml:trace contextRef="#ctx0" brushRef="#br0" timeOffset="36905.1109">11465 14372 9417,'18'0'5805,"-7"12"-516,-8 1-129,7 6-4515,-10-3-258,-6 1-387,-2 1-258,-6-9-903,3 3-3870,-4-6-387,3 0-129,0-3-516</inkml:trace>
  <inkml:trace contextRef="#ctx0" brushRef="#br0" timeOffset="41153.3538">9470 12788 4386,'0'0'5547,"0"0"-387,0 0-258,0-12-3612,0 12 0,0 0-516,0 0 129,-8-6-129,8 6-129,-12 0-129,12 0-129,-21 5 0,10 0-258,-3-1 129,2 4-129,0 0 0,0 0-129,0-2 0,12-6 0,-15 6-258,15-6-258,0 0-774,-17-1-3870,17 1-129,0 0-645,-2-16-258</inkml:trace>
  <inkml:trace contextRef="#ctx0" brushRef="#br0" timeOffset="41920.3975">9287 12520 2451,'0'0'5160,"0"0"0,0 0-2322,8 17-258,-8-17-516,1 30-129,-1-14-774,0 19-258,0-6 0,1 12-387,-1-1-129,0 2-129,0 0 0,0 10-258,0-7 129,0-2 0,0 5 0,0-5-258,-1 1 258,1-5 129,-1-5-129,0 2 0,1-4-129,0-3 129,0-7 0,0-4-129,0-4 129,-2-1-129,2-13 0,0 16 0,0-16 0,0 0 129,0 0-129,0 0 129,0 0-129,0 0 129,0 0-129,-2 12 0,2-12-129,0 0-258,0 0-516,0 0-4386,0 0-258,0 0-258,-10-12-387</inkml:trace>
  <inkml:trace contextRef="#ctx0" brushRef="#br0" timeOffset="68927.9422">5690 15773 10707,'15'103'5418,"-11"-67"-258,3-9 0,-7-27-4386,0 0 0,0-16-258,0-18-129,-1-11 0,-2-9-129,0-15 0,3-3 0,0-3-129,3 1 129,1-2 0,2 8-129,-4 2 0,3 4 0,-1 6 0,-1 8-129,-2 2 129,-1 10-129,0 10 0,0 2 129,0 11-129,0 13 0,0 0 129,-12 8-129,6 16 0,-5 7 0,-1 0 0,-1 7 129,-2-6-129,1-2 0,-3-10 0,7-11 0,-3-9 129,7-13-129,-1-16 0,6-8 129,1-13 0,0-5 129,7-3-129,0-3-129,6 3 0,-3 9 129,7 9 1,-3 9-130,2 11 0,5 14 0,-1 6 0,5 14 0,-2 10 0,4 8 0,-1 6 0,0-1 0,1 0 0,-4-4 0,-1 1 0,-6-10 0,-2-2-388,-5-7-386,0 7-774,-15-5-3741,2 7-516,-10 0-258,-2 11-387</inkml:trace>
  <inkml:trace contextRef="#ctx0" brushRef="#br0" timeOffset="69355.9666">5668 16195 13545,'28'2'5805,"-19"13"-129,-9-15-516,-4 29-4773,-13-13-129,-3 3-129,-4-2 0,-2 5-129,3-1 0,0-2 0,8 0 0,7 1 0,7-2 129,2 5-258,10 2 258,5 3 0,3 2-129,3 5 129,0 5-129,-2-2 0,-7 7 0,-9-4 129,-4-2-258,-8-2 129,-10-4-258,-5-6 0,-5-8-516,-10-19-1935,12 3-2709,-2-4-129,10-2-516,7-12-387</inkml:trace>
  <inkml:trace contextRef="#ctx0" brushRef="#br0" timeOffset="69651.9837">5843 16504 10965,'28'-6'5289,"-28"6"-258,0 30-129,-3-5-4515,-3 11-129,1-1 0,1-1 0,4 3 129,5-10-129,9-10 129,7-8 0,-1-10-129,2-11 129,-3-10-129,-1-3-129,-10-8 0,-8 0 0,-4 8-387,-18 1 0,2 16-903,-22-8-3870,12 8-387,-4 0-129,11 8-774</inkml:trace>
  <inkml:trace contextRef="#ctx0" brushRef="#br0" timeOffset="69988.0031">6315 15981 9159,'16'-72'5547,"-16"52"-258,0 6-258,-11 23-3870,-3 2-516,1 10-258,-2 11-129,2 12 129,1 7-258,6 10-129,2 6 129,4 4 129,1-3-129,7 6 0,-3 2 0,2-2 0,-5-4-129,-2-12 258,0-8-387,-5-15-258,1-5-516,-13-30-2064,17 0-2322,-14-28-129,14-1-387,-1-14-258</inkml:trace>
  <inkml:trace contextRef="#ctx0" brushRef="#br0" timeOffset="70134.0114">6290 16447 9417,'16'-35'5805,"-16"35"-516,-7-6-129,-12 3-3612,1 9-774,-6 4-774,-6-5-387,5 12-1161,-7-14-3612,12 2-129,4-5-258,16 0-516</inkml:trace>
  <inkml:trace contextRef="#ctx0" brushRef="#br0" timeOffset="70342.0233">6516 15961 9288,'11'42'5547,"-11"-4"-387,0 13 0,-8 6-4386,5 7-258,-4 0-387,6-2-387,1 3-903,-2-13-3741,5-7-129,10-13-387,2-12-516</inkml:trace>
  <inkml:trace contextRef="#ctx0" brushRef="#br0" timeOffset="70493.0319">6657 16355 11739,'-5'-45'5676,"-8"40"-258,-9 1-387,2 13-4386,-11 3-258,-4 3-774,4 8-2709,-10-4-2064,6-1-258,-1-6-258,6 11-516</inkml:trace>
  <inkml:trace contextRef="#ctx0" brushRef="#br0" timeOffset="70980.0598">6041 17341 10449,'13'-10'5418,"-12"-5"0,-1 15-387,-28 0-4515,5 5-258,-5 5 0,-1 3-129,0 7-258,5 8 258,10-4-129,5-4 0,9-8-129,0-12 129,16 11 0,3-13-129,1-14 0,3-8 0,0-3 129,-6 1-129,-1 4 258,-3 5-129,-13 17 129,17-5 0,-17 5 0,6 26 0,-6 0 0,4 5 129,0 2-516,-3-12-774,11 2-4128,-12-23 258,22 14-774,-9-20-258</inkml:trace>
  <inkml:trace contextRef="#ctx0" brushRef="#br0" timeOffset="71253.0755">6243 17201 10836,'9'7'5676,"-9"25"-645,-6-17 129,3 3-4386,-7 1-645,2 2 129,-1-1-129,4 4 129,2-4 0,3-2-129,3-7 0,7-3 0,3-6 0,2-2-129,1-2 0,-1-9-129,1 3-258,-8-10-645,7 11-3483,-14-10-645,-1 17-516,2-23-387</inkml:trace>
  <inkml:trace contextRef="#ctx0" brushRef="#br0" timeOffset="71449.0867">6436 17310 11868,'4'25'5418,"-3"-12"-645,-1-13-1677,0 0-5547,0 0-2451,-9 2 0,9-2-774,0 0-129</inkml:trace>
  <inkml:trace contextRef="#ctx0" brushRef="#br0" timeOffset="71888.1118">6584 17167 10191,'17'0'5676,"-17"0"-516,15 8 0,-15-8-4386,0 0-258,0 13-258,0-13-129,-5 15 129,5-3-258,0-12 0,0 22-129,9-8 129,4-6 0,6-1 129,1-2-129,4-5 129,0-7-129,0-9 129,-2-5 129,-3-6-258,-2-6 0,-6-7 129,-1-2 0,-6-2 0,0 3-129,-4 8 0,0 6 129,0 4 0,0 9-129,0 14 0,-4 8 0,4 20 129,0 7 129,0 7-258,5 7 0,3 5 0,2 4 0,4-8 0,0-4-516,7 2-2064,-8-25-2838,3-7 0,-16-16-258,13-18-516</inkml:trace>
  <inkml:trace contextRef="#ctx0" brushRef="#br0" timeOffset="72040.1205">6527 16686 12900,'-24'-20'5676,"11"12"-387,13 8-387,0 0-5676,6 0-4128,-6 0-258,8-27-387,1 5-774</inkml:trace>
  <inkml:trace contextRef="#ctx0" brushRef="#br0" timeOffset="73004.1756">13767 12821 5934,'28'-30'5805,"-8"13"-258,-2-5-258,15 10-3741,-20-13 0,8 9-387,-14-1-129,-7 17-387,0 0 0,0 0-258,-15 0-129,-8 14-129,-6 1 0,-6 2 0,-2-4-516,-1-4 0,4 6-1548,-5-15-3483,13 0-129,3-12-774,8-4 0</inkml:trace>
  <inkml:trace contextRef="#ctx0" brushRef="#br0" timeOffset="73248.1896">13620 12516 9933,'0'0'5805,"0"7"-387,-12 10-129,0 12-4515,-8 2-258,2 5 0,2 0-129,2 4-129,3-8 0,8 1 0,3-4-129,2-5 0,10-4 0,6-2 0,6-2-258,0-5 0,4 3-258,-3-14-774,12 6-4128,-17-6-129,6 0-516,-8-8-387</inkml:trace>
  <inkml:trace contextRef="#ctx0" brushRef="#br0" timeOffset="73692.215">14375 12106 8901,'14'27'5676,"-10"19"-129,6 25-129,-9 3-4515,6 11-129,-7-2-387,0 0 0,-4-11-129,0-8-129,0-18-129,-1-18 0,4-16 0,1-12 0,0-12 0,6-9 0,4-7 0,3-7 0,5 4 129,0 3-129,3 8 0,3 10 0,0 10 0,-1 10 0,-2 12 0,-2 10 0,-3 9-129,-2-1-129,3 4-516,-17-21-3225,13 7-1548,-7-19-129,6 0-516</inkml:trace>
  <inkml:trace contextRef="#ctx0" brushRef="#br0" timeOffset="74068.2364">14817 12633 7740,'11'-7'5547,"-11"7"-258,0 0-387,-19-11-4128,9 18-129,-8 4-387,7 4 0,-1 7-258,6 4 129,6 3-129,0-6 0,9-5 0,9-8 0,-1-7 129,3-3-258,-1-14 258,-1-8-258,-4-8 129,-5 1 0,0 0 0,-5 6 129,-4 8 0,0 15 0,0 0 0,0 20 129,1 5-129,4 10 0,0 4 0,-1-1-129,5-9-129,-2-9-387,5 5-774,-12-25-3870,13-3-129,-8-17-387,1-6-387</inkml:trace>
  <inkml:trace contextRef="#ctx0" brushRef="#br0" timeOffset="74716.2735">15005 12549 5160,'22'63'5676,"-11"-28"-387,2-9-258,-3 14-3483,-2-18-645,3-1-129,-3-6-387,1-3-129,-9-12-258,19 0 0,-8-8 0,1-8-129,1-7 129,1 3-129,4-5 129,0 1-129,1 8-129,0 1 516,3 3-258,-3 6 0,3 3 0,-2 3 129,-3-2-129,-2 2 0,-6 0 129,3 0-129,-12 0 129,0 0 0,7 15 0,-7-15-129,-1 18 129,-4-7 0,0 4 0,1 5 129,0-4-258,3 1 129,1-2 0,1-2 0,-1-13 0,19 7-129,-2-8 129,-1-14-258,3-4 129,-3-14 0,2-11 129,-3-12-258,-3-7 129,-7-8 0,-2-7 129,-3-5-129,-7-1 0,-6 11 0,-2 10-129,-3 18 258,-1 17-129,2 16-129,-1 19 258,8 23-129,3 21 258,7 15-129,0 5 129,8 12-258,8 1 129,4-5 0,4-4-387,0-13-129,10 2-1677,-7-27-3096,5-6-129,-4-20-516,4-10-258</inkml:trace>
  <inkml:trace contextRef="#ctx0" brushRef="#br0" timeOffset="75220.3024">16128 12352 8127,'5'15'5418,"-16"-2"-129,-6 0-258,12 13-4128,-19-1-516,1 14 129,-1-2-258,3-1-129,3 4 0,9-3 0,7-8-129,4-7 0,10-15 0,7-7 0,3-9-129,0-13 129,-1-9 0,0-2-129,-6 0 129,-1 1-129,-6 12 258,-3 3-129,-5 17 129,0 0-129,10 19 0,-5 5 129,0 7-129,3 1 0,4 0-258,-2-13-774,9-2-3999,0-15-129,4-2-387,-1-15-516</inkml:trace>
  <inkml:trace contextRef="#ctx0" brushRef="#br0" timeOffset="75473.3167">16521 12301 5289,'-4'29'5934,"-4"-5"-258,-5-3-516,1 13-1935,-6-18-2580,3 11-129,-1 3-258,6 1 0,7 0-129,3 3 0,3-1 0,10-5-129,2-1-129,5-16 0,5 2-516,-12-22-1419,3 1-2967,1-14-387,-1-5-387,-3-8-387</inkml:trace>
  <inkml:trace contextRef="#ctx0" brushRef="#br0" timeOffset="75649.3269">16715 12360 7353,'5'52'5418,"-5"-30"-645,0 7-903,-5-7-8127,1-5-387,4-1-387,0-3-645</inkml:trace>
  <inkml:trace contextRef="#ctx0" brushRef="#br0" timeOffset="76128.3543">16973 12440 6966,'15'-17'5547,"-6"3"-258,-9 14-387,0-16-3870,0 16-387,-6 8 0,1 7-387,-4 1-129,3 8-129,2 3 129,4 4 0,0-1-258,10-3 129,4-10 0,5-10 129,3-7-129,2-7 129,-1-24-129,-1-10 129,-4-10 0,-4-14 0,-5 83-387,-5-97-516,-4-9 0,-3 4 0,3 84 0,-14-138 129,5 109 1419,-1 13-645,5-67 258,-3 111 903,8-28-387,0 0-903,-1 128 1161,3-39-258,2 1 129,10-12-1548,3 3 645,-1-8-129,4-4-258,-4-15-258,2-3-1032,-10-27-3741,-8-24-129,0 0-516,0-30-258</inkml:trace>
  <inkml:trace contextRef="#ctx0" brushRef="#br0" timeOffset="76284.3631">16816 11840 10191,'-20'-12'5934,"8"20"-645,16 5 129,-4-13-5031,0 0-1548,8 16-3870,-8-16-387,0 0-387,-13 4-774</inkml:trace>
  <inkml:trace contextRef="#ctx0" brushRef="#br0" timeOffset="77181.4144">14821 14649 12126,'9'12'5805,"-13"3"-258,-14 0-129,-1 1-4902,-18-8-129,-8-1-129,-6 2-258,-1-7-129,4 4-516,-3-6-774,18 0-3999,4-4 0,16 4-516,13 0-258</inkml:trace>
  <inkml:trace contextRef="#ctx0" brushRef="#br0" timeOffset="77436.4291">14610 14551 10320,'-5'-8'5676,"-8"14"-129,-10 10 0,2 11-4128,-9 1-774,3 7-258,-5 2-129,8 1-129,4-6 129,7-3-129,5-4-129,8 0 129,8-6-258,7-2 129,6-6 0,3-4-129,2 1-129,-5-7-774,11 5-4128,-14-6-129,0 0-645,-18 0-258</inkml:trace>
  <inkml:trace contextRef="#ctx0" brushRef="#br0" timeOffset="77991.4607">15505 14569 9804,'7'-24'5547,"-13"11"-516,-5 13 258,-6 0-4902,0 11 0,-7 0 0,7 6-258,0 1 129,8 6-129,5-4 0,4 3 0,7-2 129,11-1-129,0 0 129,4 4-129,-3-1 0,2 1 0,-8 2-129,-4-3 129,-5-1-129,-4-1 0,-10-7-129,-9-11-258,1 4-387,-14-15-2322,13 1-2064,-4-6-258,10-3-645,3-4 0</inkml:trace>
  <inkml:trace contextRef="#ctx0" brushRef="#br0" timeOffset="78309.4791">15689 14611 8514,'6'12'5676,"-6"6"-516,0 2-258,-4 5-4128,-2-3-516,1 3 0,0 1-129,3-4-129,2 0 129,4-5-129,-4-17 0,19 16 0,-7-16 0,-12 0 0,15-13-258,-15-6-645,0 1-3999,-7-3-129,-7 3-387,-3-1-258</inkml:trace>
  <inkml:trace contextRef="#ctx0" brushRef="#br0" timeOffset="80111.5821">17121 12155 6450,'86'-33'5934,"-57"20"-387,-2 7-129,-27 6-3741,21-2-387,-29 2-258,-12 21-258,-23-3-258,-14 6-129,-25 3 0,-10 2-258,-14-4 129,-6 1 0,-1-9-129,7 0 0,8-3 0,12-7-129,14 2 129,16-1-129,10-1 0,14 6 0,8 3-129,7-3 0,15 2-387,2-15-129,16 26-645,-4-26-2838,16 3-1548,4-3-258,8 0-387</inkml:trace>
  <inkml:trace contextRef="#ctx0" brushRef="#br0" timeOffset="80380.5974">16960 12388 7482,'105'0'5805,"-74"0"0,-8 4-516,-30 2-3612,-4 23-387,-36-15-387,-12 10-258,-18 5-129,-6 6 0,-16-7-129,-4-2-129,2-6 0,8-10-129,11-3 0,14-7-129,14-8 0,13-7-258,14 4 0,5-11-516,22 22-1677,0-20-3354,10 11 0,8-2-387,9 9-387</inkml:trace>
  <inkml:trace contextRef="#ctx0" brushRef="#br0">17970 11823 10320,'-5'-13'5934,"5"13"-516,0 11 129,0 15-4902,0 2 0,0 13-516,-4 10 0,-1 4 0,1 7-129,-2 5 129,-1-7-129,6-8 0,-3-9 0,4-6 129,0-22-129,0-15-129,4-11 129,6-13 0,2-5 0,3-8 0,3 4-129,5 1 129,3 13 0,2 14 0,-2 5 129,-1 17 0,-5 13-129,-2 12 0,-8 4 129,-7 1-129,-6-1 0,-13-4 0,-10-9 0,-6-8-129,-3-13-129,-5-12-516,7 0-1290,-3-14-3354,9-2-129,3-11-387,15 8-516</inkml:trace>
  <inkml:trace contextRef="#ctx1" brushRef="#br0">7487 11372 0,'0'0'0,"0"0"0,0 0 0,0 0 0,0 0 0,0 0 0</inkml:trace>
  <inkml:trace contextRef="#ctx0" brushRef="#br0" timeOffset="82843.7384">18403 12221 6837,'13'-5'5547,"-3"-10"-387,-10 15-129,0-13-4515,-11 10 0,-6 5-129,-1 7-258,0 8 129,3 7-258,4 7 387,4-4-258,7-1 0,4-3 0,7-4 129,4-10-129,0-1 0,-1-10 0,1-13-129,-2-5 0,-3 2 129,-1-4 0,-1 5-129,-4 3 258,1 1-129,-5 13 129,0 0 0,9 20 129,-3 2-258,-1 3 0,-1 3-129,5-2-387,-9-14-645,15 1-4257,-15-13 0,13-2-774,-6-17 0</inkml:trace>
  <inkml:trace contextRef="#ctx0" brushRef="#br0" timeOffset="83435.7723">18730 11951 6450,'26'-3'5676,"-26"3"-258,13-5-258,-13 5-4386,0 0-129,-9-5 0,9 5-258,-23 3-129,10 7-258,1 4 387,2 4-387,3 4 129,4 4-129,3 3 258,0 3-258,4 5 129,4 6 0,-1 0-129,-2 1 129,-2-2 0,-1-7-129,-2-2 0,-1-2 0,-4-12 0,-8-11 0,13-8 0,-19 0 0,10-14 129,9 14-129,-15-28 129,12 12-129,3 16 0,2-20 0,-2 20 129,26-12-258,-5 9 0,7 1 129,4-4-129,1-4 129,4-9 0,-1-2-129,-5-5 0,-5-5 129,-4-6-129,-5-3 129,-9 10-129,-6-1 258,-2 12-129,-10 9 0,-3 10 129,-2 5-129,2 19 0,0 10 0,7 4 0,2 10 0,5 5-129,11-6-129,11 4-774,-8-7-3999,12-12-258,1-9-387,4-15-387</inkml:trace>
  <inkml:trace contextRef="#ctx0" brushRef="#br0" timeOffset="86183.9294">15735 14653 5160,'1'19'5547,"-1"2"-774,0-21 0,-4 22-2967,4-22-1419,-11 17 129,11-17-258,-7 20 129,7-20 0,4 20-129,-4-20 258,25 21-129,-8-15 0,4-1-258,-2-5 129,3 0 0,-7-4-258,3-6 258,-10-7-258,-3-1 0,-5-2-129,-8-4-258,-1 6-516,-18-6-3741,6 10-516,-2-1-258,3 7-516</inkml:trace>
  <inkml:trace contextRef="#ctx0" brushRef="#br0" timeOffset="86587.9524">16283 14182 6450,'18'-29'5418,"-18"29"-258,0-20-258,-8 15-4128,8 5-258,-29 0-129,12 10 0,-4 7-129,1 15 129,1 0-129,5 6 0,3 5-129,8 3 129,-1 4 0,4 1 0,5 2 0,3-1-129,-3-1 0,2-5-129,0-2-129,-7-9-516,1 1-1161,-2-16-3096,1-20-387,-6 12-387,6-12-258</inkml:trace>
  <inkml:trace contextRef="#ctx0" brushRef="#br0" timeOffset="86756.9619">16233 14484 8901,'-10'1'5547,"-8"6"-516,-6 0-129,-5-3-4515,-6-2-516,3 5-903,-13-7-3741,17 0-258,6 0-516,22 0-258</inkml:trace>
  <inkml:trace contextRef="#ctx0" brushRef="#br0" timeOffset="87004.9764">16485 14012 9288,'10'27'5547,"-10"6"-258,0 21-258,0 1-4773,-1 11 129,-4 2-258,0 1-387,5 2-387,-4-15-903,9 2-3354,3-16-258,3-10-516,1-17-129</inkml:trace>
  <inkml:trace contextRef="#ctx0" brushRef="#br0" timeOffset="87144.9844">16580 14394 5676,'-25'-49'5805,"5"41"-387,-3 5-258,-4 3-3096,5 0-1935,-3 6-2322,-2-6-2580,1 3-258,9-3-516,5 0-387</inkml:trace>
  <inkml:trace contextRef="#ctx0" brushRef="#br0" timeOffset="87664.0141">17271 13836 9804,'4'33'5547,"-4"5"-258,0 9-129,-5 11-4773,-1 13 129,-2-1-387,1 1 129,2-7-258,3-9 129,-1-11-129,3-11 129,0-18 0,0-15-129,10-10 129,1-14-129,1-7 0,1-5 0,6-1 0,0 4 0,6 6 0,-1 10-129,1 17 0,1 4 129,-5 20 0,-4 8 129,-5 5-129,-8 3 0,-8 0 0,-12-4 129,-8-8-129,-5-9 0,-6-11-258,-6-8-516,9-3-2838,-4-14-1677,6-3-258,8-4-516</inkml:trace>
  <inkml:trace contextRef="#ctx0" brushRef="#br0" timeOffset="88076.0377">17775 14148 7353,'10'0'5418,"-10"0"-258,0 0-258,-7-2-4386,-6 12-129,-7 6-129,1 13 0,1 2-258,4 7 129,3-5-129,8-2 0,3-6 0,5-9 258,6-12-258,5-4 0,-1-9 0,-1-9-258,-1-5 129,-3-1-129,-2 4 258,-4 3-129,-4 17-129,0 0 258,5 13 0,-4 9 0,2 6 0,3 2 129,-1-1-129,3-3-387,4-1-903,-12-25-2838,16 2-774,-2-6-516,4-16-258</inkml:trace>
  <inkml:trace contextRef="#ctx0" brushRef="#br0" timeOffset="88684.0724">18131 13981 8127,'27'-2'5418,"-27"2"0,0 0-516,0 0-4128,-2 9-258,-17 3-387,2 5 129,-3 2-129,1 7-129,5-1 129,0 1-129,9 5 0,5 0 129,0-2-129,10-1 0,2 0 0,1-4 0,0-3 129,-1 5-129,-4-9 0,-3 0 0,-5 1 0,0-6-129,0-12 129,-17 14 0,5-9-129,-1-3 129,1-2 0,12 0 0,-19-6 129,19 6-129,0 0 0,-4-15 0,4 15 129,13-12-258,5 8 129,2-1-129,7-4 129,5 1 0,9-8 129,1-5-258,-1 1 129,1-9-129,-3-6 129,-6-4-129,-8 2 129,-8 3-129,-9 4 0,-8 11 129,-3 4 0,-11 11-129,0 11 129,-4 13 129,5 6-129,3 6 0,4 5 0,6-2 0,1 3 129,14-8-129,5-7-258,1-6-258,11 5-3612,-9-11-774,4-6-387,-8-5-645</inkml:trace>
  <inkml:trace contextRef="#ctx0" brushRef="#br0" timeOffset="97407.5714">19905 9413 27090,'11'545'258,"-6"-412"0,2 12 129,5 17-129,1 12-129,0 15 129,1 18-129,-1 16-129,-4 18 0,3 15 0,-6 9 0,0 6 0,-3 2 0,-2 1 0,2-13 129,-3 4 0,0-13-129,0-11 258,2-14-129,-1-7 129,3-8-129,1-12 129,3-5-129,0-14-129,2-9 129,0-3-129,1-11 0,1-16 0,1-18 0,-2-17-129,1-21-129,-3-31-258,6-24-1032,-11-41-3612,12-36-387,-2-32-516,6-27-387</inkml:trace>
  <inkml:trace contextRef="#ctx0" brushRef="#br0" timeOffset="98299.6224">20764 9472 6966,'24'-33'5547,"-16"3"-129,-3-1-387,-5-4-4386,-4-5-129,-18-4 129,-1 14-258,-13 7 129,-2 16-129,-4 7 0,1 18-129,-2 13 0,6 25 0,6 9-129,7 17 0,7 4 129,4 10-258,9 3 0,4 2 129,9 0-129,9-11 129,5-10-129,9-11 129,8-16-129,4-7 0,6-19 129,5-11-129,3-15 0,-1-3 0,1-20 0,-7-6 0,-4-10 0,-6-4 0,-5-2 0,-9 3 129,-8 4-129,-5 7 0,-8 9 0,-6 21 0,0 0-129,-1 7 129,-7 22-129,-1 6 129,6 5-129,-4 9 258,7-5-129,0-4-129,8-8 129,6-11-129,6-15 129,5-6 0,0-19-129,1-13 0,1-7 129,-3-10 0,-4-9 129,-3 9-129,-3 7 0,-2 4 129,-5 12 0,1 12-129,-8 14 0,8 17 0,-3 20-129,1 5 258,1 9 0,4 4-258,2 0 129,2-1-129,7-10-387,-6-23-1548,11 2-3354,-3-15-129,7-8-516,-2-19-258</inkml:trace>
  <inkml:trace contextRef="#ctx0" brushRef="#br0" timeOffset="98811.6517">21532 9391 7224,'19'-24'5547,"-1"5"-387,4 6-258,6 2-4386,-5-3 0,0 8-129,-3 6-258,-2 3 129,-6 20 0,-5 12-129,-4 4 0,-3 10 0,-10 5 0,-6 6 129,-7-10-129,-1-6-129,-2-14 0,2-11 0,2-13 129,6-6-129,4-11 129,12-10 0,0 1 0,13 0 129,7 7 0,6 6 0,3 3 0,5 6-129,0 16 0,-2 3 0,-4 6-129,0-5-129,-3 3-387,-14-14-774,7 4-4128,-18-15 129,18 0-774,-13-15 0</inkml:trace>
  <inkml:trace contextRef="#ctx0" brushRef="#br0" timeOffset="99000.6624">21965 9380 6837,'4'56'5418,"-4"-16"-258,0 7-387,0 3-4386,0 1-516,0 8-774,-1-16-2709,2-5-1290,9-12-387,6-11-516</inkml:trace>
  <inkml:trace contextRef="#ctx0" brushRef="#br0" timeOffset="99137.6704">22100 9584 5934,'-23'-38'5805,"2"30"-774,-9 7-258,2 2-3870,-7 5-1290,-8-1-4128,6-2-516,2 1-516,8-4 0</inkml:trace>
  <inkml:trace contextRef="#ctx0" brushRef="#br0" timeOffset="102355.8544">22612 9360 9933,'11'0'5934,"-6"23"-516,-5 7 0,9 19-4902,-9 9 129,0 22-387,0 6-129,0 11 0,-2 1 129,2-1-129,0-3 129,2-9-129,1-11 0,2-18 0,-4-11-129,1-13 0,0-16 0,-2-16 129,6-19-258,0-15 129,0-16 0,3-7 0,6-8 0,-2-3 0,5 2 0,1 17 129,2 6-129,3 17 0,-3 11 129,5 15-129,-3 14 129,4 18-129,-3 14 0,-1 6-129,-5 12 258,-1 2-258,-3 3 0,-5-6-129,0-9-387,-9-21-1290,0-1-3612,0-20-129,0-12-645,10-2-129</inkml:trace>
  <inkml:trace contextRef="#ctx0" brushRef="#br0" timeOffset="102767.878">23288 10011 6966,'1'-18'5547,"-1"18"-258,-18-2-387,2 4-4515,-10 9 0,4 13-129,-3 6-258,6 11 258,4 0-129,9 3-129,6-2 129,4-3 0,9-10 129,4-13-129,2-10-129,2-10-129,-4-16 129,-1-11 0,-3-9 0,-4-2 0,-2-1 0,-5 4 0,-1 9 129,-1 9-129,0 21 258,0 0-129,0 6 129,2 30 0,4 3-129,4 6 0,-1 3 0,4-3-129,2-3-129,-2-14-516,8 1-1677,-10-28-2838,0-3-387,-3-20-387,-1-7-129</inkml:trace>
  <inkml:trace contextRef="#ctx0" brushRef="#br0" timeOffset="103039.8936">23468 10024 8127,'27'86'5934,"-13"-36"-516,-4-6-129,-1-4-4644,-4-9 0,-1-12-258,-4-19-129,9-9-129,-4-17 0,1-10 0,3-6-129,4-3 0,3-3-129,1 4-129,4 12 129,-1 9-129,3 12-129,-3 5-258,6 14-903,-13 3-3483,5 7-516,-1-1-129,-3-3-387</inkml:trace>
  <inkml:trace contextRef="#ctx0" brushRef="#br0" timeOffset="103902.9426">23887 9960 6063,'18'0'5676,"-18"0"-516,4 17-516,-4-1-3870,-13 4-258,-1 10-258,-4-1 129,6 11 0,-1-1-129,10 1 258,3-10-129,6-8 129,11-13-129,7-4-129,5-14-129,0-19 129,3-15-129,-1-12 0,-3-11-129,-2-7 0,-4-11 129,-5-6-258,-4 1 129,-7 0-129,-1 10 129,-5 5 0,-5 13 0,-4 18 129,-9 19-258,0 13 258,-5 13-129,-4 22 0,1 13 129,0 10-258,4 13 258,0 11-129,9 1 0,6 7 0,7 0 129,5-5-129,12-4 0,3 0 0,5-14 0,4-11 0,2-10-129,-2-11 129,2-13-129,-4-10 0,-5-5 0,0-18 129,-8-9 0,-3-9-129,-5 2 129,-5 3-129,-1 1 129,0 6 0,-1 9 0,1 19-129,-14 0 129,9 15 0,2 10 0,2 2 0,1 5 0,0 3 0,5-2 0,5-6 129,3-9-129,1 0 0,1-13 0,1-5-129,-1-7 129,0-11 0,-2-2 0,-3-2-129,2 2 129,-2 4 0,-10 16 129,19-9-129,-19 9 0,19 25 129,-11-1-129,-1 10 0,0 1 129,-3-2 0,-1-3 0,-2-7-129,-1-23 129,0 0 0,0 0 0,1-26 0,2-9 0,1-5 0,3-4 0,5 3-129,1 3 0,4 2-129,4 12-387,-2-11-903,12 18-3741,-3 3-129,5 3-645,0-6-129</inkml:trace>
  <inkml:trace contextRef="#ctx0" brushRef="#br0" timeOffset="104427.9727">25094 9800 8643,'16'-36'5805,"-16"36"-516,0-20-129,0 20-4515,-28 2-129,6 15-258,-4 10-129,-1 12 0,1 1 0,5 7-258,5-3 129,7-1 0,8-11 0,2 0 258,12-18-258,5-11 0,2-7 129,2-12-129,1-10 0,-1-3 0,-2-2 0,-5 2-129,-3 8 0,-12 21 129,10-6 129,-6 13-129,-4 20 0,0 12 129,0 2-129,2 9 0,4-3-129,0-14-645,13-2-4257,-3-14-258,5-11-387,2-12-516</inkml:trace>
  <inkml:trace contextRef="#ctx0" brushRef="#br0" timeOffset="104691.988">25492 9731 9030,'0'21'5547,"-14"-1"-129,-4 8-258,-3-4-4644,-2 5 0,-3 7-258,7 2 0,2-1 0,11 2 129,6-7-258,9 1 0,7-5-129,10-7 0,1-6-129,-3-10-387,7 9-1290,-9-18-3483,3-6-258,-11-7-516,4-2 0</inkml:trace>
  <inkml:trace contextRef="#ctx0" brushRef="#br0" timeOffset="104864.9976">25679 9864 7353,'29'41'5547,"-21"-18"-387,-3 3-129,-5-13-4515,0 4-645,0-1-4257,-1-1-774,-3 1-258,4-3-516</inkml:trace>
  <inkml:trace contextRef="#ctx0" brushRef="#br0" timeOffset="105308.0233">25940 9873 5031,'0'-17'5934,"-13"10"-774,-1 7-129,1 14-2838,-3-1-1548,4 18 0,-1-1-387,7 5-129,3 4-129,3-1 129,12-8 0,3-2 0,7-11-129,2-11 258,1-11-129,3-20 129,-3-18-129,-2-14 129,-3-15-129,-3-12-129,-7-15 0,-3-9 129,-5-2-129,-2 0 0,-1 6 129,-4 22 129,-4 11-258,5 27 258,4 44 0,0 0 0,-13 44 0,13 33-129,3 19 0,7 14 0,3 11 0,5-1 0,6-5-258,-2-10-387,4 0-2193,-7-42-2580,-3-16-258,-10-30-645,-6-17-258</inkml:trace>
  <inkml:trace contextRef="#ctx0" brushRef="#br0" timeOffset="105407.0289">25858 9443 4902,'-82'-113'258,"69"99"-129,13 14-129,21 22-5031</inkml:trace>
  <inkml:trace contextRef="#ctx0" brushRef="#br0" timeOffset="139200.9618">21267 11286 7611,'32'-21'6450,"-19"8"-774,-4-9 0,4 4-2580,-13-14-2709,-3 5 129,-15 1-387,-6 12 129,-5 7 0,-3 8-258,-3 16 0,1 10 129,2 7 0,5 7-258,5 8 129,8-1 0,11 7 0,3-6 0,3-2 129,11 7-129,5-4 0,3 3 129,-3-3-129,2-5 129,-6-2-258,-7-3 129,-8-6-129,-3-8 0,-12-8-129,-8-12-258,1 4-387,-10-18-516,14 6-3096,-9-12-1032,11 2-516,-1-7-258</inkml:trace>
  <inkml:trace contextRef="#ctx0" brushRef="#br0" timeOffset="139517.9799">21207 11706 4257,'101'-51'5934,"-55"18"-387,-5 6-258,-12-12-3225,2 16-516,-26-5-258,-5 28-387,0-21-258,-11 21-258,-5 16-129,2 9 0,4 8-129,5 5 0,5 3-129,10 3 129,12-9 0,6-12 0,8-12 0,4-9-129,-1-6 129,-4-11 0,-9-7 0,-9-8-129,-10 4 0,-10-5 0,-16 4-258,-13-3-516,0 11-4257,-17-5-516,6 11-387,-2-4-516</inkml:trace>
  <inkml:trace contextRef="#ctx0" brushRef="#br0" timeOffset="140758.0509">22175 11011 11739,'21'25'5934,"0"16"-258,-6 12-258,7 16-4902,-8 7-129,-1 8-258,-2 4 0,-2-3 0,-6-4-129,-3-13 0,0-13 0,0-11 0,-3-23 0,3-21 0,0 0-129,-5-20 129,6-7 129,7-6-129,5-1 0,3 2 129,6 5-129,5 10 0,2 13 0,3 12 0,0 12 129,-1 16-129,-3 8-129,-6 6 258,-4 2-258,-8-1 258,-10-1-258,-1-12 129,-12-6-129,-9-11 129,-2-16 0,-4-6-129,-4-12 129,-1-7-129,5-7 129,4 3-129,4 2 0,8 0 129,12 22-129,0 0 129,0 0-129,21 3 129,3 14 0,4 1 129,8-3 0,3-1-129,8-6 0,-4-5 129,6-3 0,-6-9 0,-2-7-129,-6-9 0,-9-3 129,-9-7-129,-13-1 0,-4 2 0,-10 10-129,-8 5 0,-5 13 129,1 6-129,-1 10 129,5 17-129,8 11 0,6 5 129,4-2 0,10 2-129,12-8 0,2-9-258,16-4 0,-2-16-516,12 1-1935,-3-24-2709,2-12-258,-6-18-258,-3-10-258</inkml:trace>
  <inkml:trace contextRef="#ctx0" brushRef="#br0" timeOffset="140982.0637">23091 11027 10449,'14'20'6192,"-4"19"-516,3 25-258,-3 9-4644,2 19-387,-3 11 0,0 8-129,1-1-129,0-6-129,3-7 0,-3-13-258,3-17-129,-7-26-387,12-20-516,-18-21-4257,7-31 0,-5-27-387,7-11-516</inkml:trace>
  <inkml:trace contextRef="#ctx0" brushRef="#br0" timeOffset="141165.0742">23325 11250 5676,'24'-93'6063,"-10"78"-516,0 21-258,-3 14-2967,6 43-1032,-10 7-387,4 19-516,-7 12-129,1 4-129,-1-1-387,-4-5-129,5-6-516,-9-33-3225,4-10-1290,0-24-387,0-26-387</inkml:trace>
  <inkml:trace contextRef="#ctx0" brushRef="#br0" timeOffset="141834.1125">23513 11454 8256,'-18'-101'5805,"-9"69"-258,-5 15-258,-19 5-4257,5 14-387,-13 8-129,2 14-258,-1 1-129,6 2-258,7 7 0,9 1 0,16 0-258,7-7 0,13 6-258,12-14-129,16 9 0,1-11 129,16 0 129,3-7 129,11 3 129,5 2 387,1-12 258,3-1 0,1-3 129,2-4 0,-7-7 129,3 2-129,-15-15-129,-7-6-129,-7-2-129,-13 9 0,-14-6 0,-11 10-129,-10 3 0,-11 7-129,-4 10 0,-2 14 129,0 12-129,4 4 129,10 9-129,7 2 129,6 2 0,9-11-129,13-4 258,3-9-258,4-9 0,2-9 129,1-9-129,-1-15 0,-2-4 0,-7-2 129,-2-5 0,-5 7 129,-5 0-129,-1 14 129,-9 12-129,6 12 258,-6 12 0,0 12 0,0 6 0,0 2 258,0 1-258,0-11 129,0-12 0,0-8 0,0-14-129,14-6 0,-2-15-129,4-7-129,2-1 0,5-8-129,4-1-129,1-4-129,4 10-516,-5-18-2193,7 23-2193,-3-4-258,9 8-387,-2 2-129</inkml:trace>
  <inkml:trace contextRef="#ctx0" brushRef="#br0" timeOffset="142329.1408">24972 11572 11352,'-24'-44'5547,"5"24"-129,1 24-1806,-9-4-2838,4 12-387,-5 13-129,6 6-129,2 8-129,5 3 0,8 2 0,7-4 0,0-8 0,11-13 129,5-10-129,2-9 0,0-4 0,-2-16 0,-2-6 0,-2-6 129,-5 2-129,-1 7 129,-5 0-129,-1 23 0,0-12 129,0 12-129,0 25 0,1 5-129,8 4-129,0-3-129,10 9-387,-5-26-2580,13 2-1935,1-16-258,5-8-645,-1-23 387</inkml:trace>
  <inkml:trace contextRef="#ctx0" brushRef="#br0" timeOffset="142597.1561">25380 11051 9159,'28'-109'5934,"-28"71"-516,0 18 129,-18 8-4257,1 20-387,-9 13-516,-2 14-129,1 18-129,0 15 0,6 12 0,5 14-129,4 4 0,7 5 0,5 11 0,0-5 129,1-5-129,7-11-129,-4-12 129,-4-20-258,4-12-387,-8-36-1161,4-13-3612,-9-14 0,6-20-516,1-21-516</inkml:trace>
  <inkml:trace contextRef="#ctx0" brushRef="#br0" timeOffset="142751.1649">25265 11547 7740,'10'-44'5805,"-10"44"-387,-18-11-258,-1 17-3741,-8-4-774,-2 1-387,-2 7-645,-6-7-516,19 12-2967,-4-9-1290,22-6-258,-10 14-645</inkml:trace>
  <inkml:trace contextRef="#ctx0" brushRef="#br0" timeOffset="143049.182">25668 11075 7998,'35'-77'5934,"-32"48"-516,-3 16-129,-17 9-4257,3 19 0,-12 14-516,-2 19-387,-4 20 129,3 13-129,0 20-129,6 5 258,3 2-129,7 6-129,6-4 129,3-3 0,4-13 0,0-15-258,0-15 0,0-13-387,0-8-258,-9-37-1161,9-6-3612,-15-9 0,10-23-387,0-12-258</inkml:trace>
  <inkml:trace contextRef="#ctx0" brushRef="#br0" timeOffset="143206.1909">25500 11575 10449,'26'-70'5805,"-24"50"-516,-2 20-1290,-19-1-2709,2 5-645,-15 13-516,-2 9-516,0 7-774,-13-10-4128,19 10-129,4-1-516,14-8-258</inkml:trace>
  <inkml:trace contextRef="#ctx0" brushRef="#br0" timeOffset="143366.2001">25614 11728 8901,'34'41'5676,"-26"-14"-258,-8-6-516,0-8-5160,0 1-3999,-8-6-903,8-8-516,-16 0-258</inkml:trace>
  <inkml:trace contextRef="#ctx0" brushRef="#br0" timeOffset="143515.2086">25703 11518 3096,'13'5'5289,"-7"8"-387,-6 2-1290,13 3-4386,-1 6-3354,-7-4-516,6 11-387</inkml:trace>
  <inkml:trace contextRef="#ctx0" brushRef="#br0" timeOffset="143861.2284">25807 11752 3096,'14'13'5160,"2"-17"0,-13-20-1806,10 17-258,-13-23-1032,0 30-645,1-28-387,-1 28 0,0 0-387,0 0-129,14 10-258,-9 8 0,0 1-129,3 1 129,-3-7-129,-5-13 0,14 16 0,-14-16-129,17-9 129,-10-11-129,1-3 0,1-1-129,-1 4 0,-2 3 129,-2-1 0,1 3 0,-5 15 0,0 0 0,14-2 129,-14 2-129,12 19 0,-6-6 129,4 6-258,-5-5 0,3-2-258,-8-12-774,20 5-4128,-20-5 0,13-12-516,-9-14-516</inkml:trace>
  <inkml:trace contextRef="#ctx0" brushRef="#br0" timeOffset="144130.2438">26148 11588 7611,'9'47'5934,"-9"-29"-258,5 1-516,-5-19-3741,0 0-2838,-2-13-3483,-4-10-387,4-9-516,-2-14-387</inkml:trace>
  <inkml:trace contextRef="#ctx0" brushRef="#br0" timeOffset="144393.2588">26167 10960 5805,'17'-33'5418,"-9"20"-516,-8 13-258,13-5-3870,0 10-129,-6 8-258,0 12 0,-2 7-129,7 11 258,-2 6-129,3 12 387,-3-3-258,4 8 0,-2-4-129,2-1-258,-4-6-258,-4-12-516,10 3-2580,-11-25-1935,1-7-387,-6-14-516,8-14 388</inkml:trace>
  <inkml:trace contextRef="#ctx0" brushRef="#br0" timeOffset="144566.2687">26373 11211 9804,'-6'-10'5805,"-7"10"-387,-15 0 0,8 4-4902,-21-4-129,-2 0-258,-2 0-645,3-5-387,14 10-4128,-1 0-258,15 4-516,10 6-258</inkml:trace>
  <inkml:trace contextRef="#ctx0" brushRef="#br0" timeOffset="144905.2881">26476 11489 8643,'13'9'5676,"-13"-9"-387,0 0-258,18 5-4515,-18-5-129,0-9-258,0 9-129,0 0 129,0 0-129,13 0 258,-13 0 0,19 18 258,-6-5-129,2 13 0,1-5 129,0 11-129,1 3 0,-2 3-129,-3-2 0,-1 2 0,-5-3-129,-2-2 0,-4-8-258,0-25-129,-19 8-774,-14-24-4128,5-19-387,-11-26-387,1-11-645</inkml:trace>
  <inkml:trace contextRef="#ctx0" brushRef="#br0" timeOffset="145026.295">26143 10976 5160,'0'13'129,"0"-13"-129,0 0 0,-22-11-5288</inkml:trace>
  <inkml:trace contextRef="#ctx0" brushRef="#br0" timeOffset="145857.3426">21073 12850 5934,'-18'-65'5805,"-1"35"-387,-9 5-387,5 17-3999,-9 2-129,5 20 129,0 11-516,8 20 0,6 7 129,8 16-258,5 8 129,10 8-129,3 4 0,6 1 0,-2 4-258,-2-3-129,-2-6 129,-9-12-258,-4-13-258,-6-21-1032,-5-9-3870,-8-18-516,5-11-129,-6-23-645</inkml:trace>
  <inkml:trace contextRef="#ctx0" brushRef="#br0" timeOffset="146030.3523">20982 13286 9417,'13'8'5934,"-13"-8"-516,-17 15-129,-18-15-4902,4-8-387,-1 6-774,-14-18-2580,13 12-1935,2 3-516,13 5-258</inkml:trace>
  <inkml:trace contextRef="#ctx0" brushRef="#br0" timeOffset="146397.3733">21110 13332 7740,'14'-3'5805,"-14"3"-258,0 0-387,-14 2-4128,-4 8-516,3 12-129,-4 2-129,3 9-129,5 0-129,8 6 0,3 1 0,11-7 0,9-6 0,1-3 0,4-14 0,2-10 0,-3-3 0,-5-14-129,-6-11 129,-8-2 0,-5-6-129,-6-8-129,-11 12-258,-6-6-387,8 20-645,-15-13-903,20 28-1161,-11-7-1161,21 10-516,-13 7 129</inkml:trace>
  <inkml:trace contextRef="#ctx0" brushRef="#br0" timeOffset="146633.3867">21217 13387 7224,'43'20'5547,"-22"6"-645,-10-10-1290,10 22-1161,-17-16-903,7 11-645,-9-12-387,0-7-129,-2-14-129,0 0 0,3-19 0,2-11-129,4-2-129,4-4 0,5-1-258,2-3-387,7 12-387,-9-15-3096,14 16-1161,-7 3-387,4 2-516</inkml:trace>
  <inkml:trace contextRef="#ctx0" brushRef="#br0" timeOffset="147257.4227">21946 12772 6321,'-4'-72'6192,"0"44"-516,4 28 0,0 0-3225,-4 16-1548,-2 26-129,6 23-258,-4 15-129,4 19-129,-1 5-129,1 0 0,0-2-129,0-11 129,0-14-129,-1-20 0,-2-17 0,3-21 129,0-19-129,-3-17 0,3-17 0,0-11-129,0-4 129,7 1 0,1-1 129,3 7-258,3 18 258,0 14-129,5 10 129,2 15 0,-2 16-129,4 7 129,1 7-258,2 0 129,-2-1 0,3-1 0,1-6 0,-2-7 0,0-10-129,-1-9 0,-2-7 0,-3-4-129,1-7-258,-7-13 0,1 2-258,-6-10-387,5 10-129,-14-19-645,17 16-2967,-16-4-387,4 4-645,-5-1 0</inkml:trace>
  <inkml:trace contextRef="#ctx0" brushRef="#br0" timeOffset="147737.4499">22448 13272 5547,'22'-16'5934,"-20"2"-129,-2 14-516,2-25-3225,-2 33-903,-9 2-387,-1 7-387,-6 10-129,1 11 0,2 2-129,3 7 0,6 2-129,4-9 0,4-2 0,7-6 0,6-13 0,0-8 0,1-11-129,-3-7 0,-4-17 129,-2-14 0,-4-3 0,-5-3-129,0 3 129,-4 4 0,-3 11 0,1 5 0,6 21 0,0 0 129,-7 17 0,7 11 0,4 3-129,5 3 0,5 6-129,-1-8-129,6 0-645,-19-32-2322,27 28-2322,-16-26-129,7-2-516,-8-14 388</inkml:trace>
  <inkml:trace contextRef="#ctx0" brushRef="#br0" timeOffset="147998.465">22649 13271 9417,'25'93'6063,"-11"-48"-645,3 13 129,-7-25-4902,2 0-129,-5-14-258,-7-19 0,17-7 0,-8-18-129,-3-11 0,2-7-129,2-4 0,2-1 0,-1 8-129,1 9 0,3 11-258,-3 2-387,8 22-2193,-5-1-2451,6 14-387,-6 2-387,4 1-129</inkml:trace>
  <inkml:trace contextRef="#ctx0" brushRef="#br0" timeOffset="148877.5153">23119 13246 5934,'0'-11'5805,"-10"12"-387,-2 14-387,-8-1-3999,5 17-129,-6-1-129,6 13-387,2-3-258,8 1 129,5-6-129,9-3 0,11-7 0,7-11-129,4-14 258,2-11-129,-1-17 0,0-10 0,-4-16-129,-1-7 0,-9-9 129,-4-5-129,-4-4 0,-9 3 0,-1 5 0,-1 12 0,-7 13 0,-3 15 129,-4 14-129,-6 13 0,2 12 0,-1 22 0,1 6 0,-1 13 0,6 6 0,5 6 0,4 5 0,5 0 0,8-2 0,7-4 0,6-6 0,4-7 0,4-11-129,2-12 0,0-9 0,-3-13 129,-3-4 0,-3-14-129,-5-7 0,-7-12 129,-4-2-129,-4-3 258,-2 3-129,-3 2-129,-3 8 129,-2 10-129,8 17 129,-10-1-129,7 8 0,1 12-129,2 11 0,0 1 0,6 3 0,1-7-258,6-4 258,-1-9 0,4 1 0,0-5 129,-2-10 0,0-4 129,-1-5-129,-2-3 258,-2-2 0,-9 14-129,16-3 129,-16 3 0,14 16-129,-7 6 129,0 6 0,3 6 129,-2 4-129,-1-1 258,1-8-129,0 0 129,-8-29 0,0 0 0,0 0 0,10-14 0,-10-23-129,0 2 0,1-8 0,3-3-129,6 9 0,-1 7 0,7-3-258,0 8-129,7 14-387,-5-15-1161,8 17-3354,-1-6-258,7 0-516,-2-7-129</inkml:trace>
  <inkml:trace contextRef="#ctx0" brushRef="#br0" timeOffset="149417.5462">24121 12676 9030,'-6'72'5676,"6"-8"-258,0 13-258,4 19-4515,-2 3-258,3 4 0,1-9 0,0-3-129,-1-15-129,1-13 258,-2-25-258,0-16 129,-4-22-129,3-8 0,-1-27 0,-1-1-129,3-8 0,5-1 0,4 3 0,6 12 0,4 11 129,5 18-129,3 11 0,-2 17 129,3 12-129,-9 6 0,-5 5 129,-8-3-258,-10-1 129,-9-10 0,-12-10 0,-13-11-129,-5-12-129,-5-5 0,-2-15-258,0-11-645,18 7-3096,-5-12-1161,12 7-516,11 5-258</inkml:trace>
  <inkml:trace contextRef="#ctx0" brushRef="#br0" timeOffset="149817.5691">24480 13543 8514,'92'-27'5676,"-46"3"-387,-8-16-1032,0 4-3225,-23-10-387,0 5-387,-15 6 0,-1 12 0,-19 13-258,-6 10 129,-5 14 129,2 12-258,0 10 129,4 7 129,5 0-258,6-6 129,10-4-129,4-9 0,10-3 0,7-11 0,2-10 0,1 0-129,3-8 129,-1-8-129,-3-1 129,-2 2-129,-3 3 129,-14 12 0,17 0-129,-17 0 258,11 20-258,-6-1 0,0 9-645,-5-13-3612,7 10-903,0-12-387,10 0-516</inkml:trace>
  <inkml:trace contextRef="#ctx0" brushRef="#br0" timeOffset="150689.619">25056 13266 5160,'0'-55'5934,"-4"35"-516,-9 6-516,0 14-3096,-8 0-1161,6 19-129,-3 7-258,4 8 0,3 6-258,4 3 129,7-1 0,0-2 129,8-1-129,6-3 129,-4-4 0,0 4-129,1-9 0,-5-3 0,-6-7-129,0 4-129,0-21 129,-22 18 0,8-17-129,-2-4 129,-2-8 0,1 1 0,3-6 0,4-1 129,2 2 0,7 3-129,1 12 0,2-16 129,10 12-129,8 1 129,6 2 0,1 1-129,2 0 129,6 0-129,0-7 129,1-3-258,0-3 129,-3-5-129,-2-9 129,-3-3 0,-6-9 0,-8-1 0,-3 4 0,-8-5-129,-3 8 258,-5 11-258,5 22 129,-23-8 0,9 18-129,1 8 129,5 14-129,2 8 0,2 0 0,4 0 0,5-1 0,7-10-129,5-3 0,3-7 0,5-7 0,2-12 129,3-5 0,-1-13-129,-1-6 129,0-5 129,-2 0 129,-2 1 129,-2 4-129,-3 8 0,-2 9 0,-2 7-129,-4 11 129,-2 14 0,0 7 0,-5 4-129,-4 2 129,0 2-129,-10-7 129,0-4 0,-5-5 0,3-9 0,-1-12 0,13-3 0,-15-10 129,15-5 0,1-3 0,13-1 0,1-5 0,7 8 0,1-1-258,3 1 0,-2 4-387,-5-1-387,1 13-1548,-20 0-2967,13-15 0,-13 15-774,-20-16-129</inkml:trace>
  <inkml:trace contextRef="#ctx0" brushRef="#br0" timeOffset="151185.6473">22748 14334 10836,'0'0'5934,"0"12"-516,0 22-129,0 5-4773,3 10-129,-3 14-129,1 9 129,1 7-258,0 3 129,2-9 129,1-5-258,-1-12-258,0-18-129,5-10-1032,-9-28-4128,7-13-129,1-23-387,10-12-645</inkml:trace>
  <inkml:trace contextRef="#ctx0" brushRef="#br0" timeOffset="151382.6586">23132 14305 10836,'-7'38'6063,"-13"-12"-516,-17-6-258,-4-2-4773,-6-6-129,-2-2-258,1 1-258,4-6-258,12 5-516,-1-10-3354,22 3-1161,11-3-258,0 0-516</inkml:trace>
  <inkml:trace contextRef="#ctx0" brushRef="#br0" timeOffset="151554.6684">23045 14632 10191,'-25'41'5934,"-10"-30"-387,-3 1 0,-6-8-4773,-2-2-516,5-2-387,-1-1-645,22 1-3870,0-1-516,20 1-645,0 0-387</inkml:trace>
  <inkml:trace contextRef="#ctx0" brushRef="#br0" timeOffset="151762.6803">23492 14280 9159,'0'0'6063,"0"0"-645,-12-5-129,-4 14-4515,-6-5-516,-7-1-645,6 9-3483,-9-9-1290,4 8-387,-2-3-645</inkml:trace>
  <inkml:trace contextRef="#ctx0" brushRef="#br0" timeOffset="152753.737">23744 14408 11739,'0'0'5934,"12"0"-258,-12 0-258,0 0-4644,-8 6-129,-5 3-258,-1-2-129,0-2 0,-4 4 0,4-4-129,0 1 0,4 0 129,10-6-129,-13 4 0,13-4 0,0 0-129,0 0 129,0 0 0,-10 14-129,10-14 0,0 0 0,0 0 0,0 0 0,0 0 0,0 0 0,0 0 0,-12 1 0,12-1-129,0 0 129,0 0 0,0 0 129,0 0-129,0 0 0,0 0 129,0 0-129,0 0 130,0 0-130,0 0 0,9 8 0,2-4 0,6 0 0,6 3 0,4 2 0,6-2 0,3 1 0,3 4 0,-1-4 0,0-1 0,-1 4 0,-6 1 0,-3-1 0,-7-3 0,-4 3 0,-4-3 0,-4 4 0,-9-12 0,9 20 0,-9-20 0,3 13 0,-3-13 0,0 17 0,0-17 0,-3 16 0,3-16 0,-22 22 0,3-2 0,-4 2 0,-5 2 0,-8 1 0,2 1 0,-2-1 0,0 1 0,8-9 0,5-2 0,4-3 0,6-3 0,13-9 0,0 0 0,0 0 0,0 0 0,6 11-646,-3-18-1418,19 7-3612,-15-13-129,5 4-774,-5-12-387</inkml:trace>
  <inkml:trace contextRef="#ctx0" brushRef="#br0" timeOffset="155025.867">24649 14531 10707,'9'-40'5805,"-9"19"-258,-9 3-387,-8 9-4773,-10 1 0,-5 8-129,-1 4-129,0 21 0,1 10 0,5 8 0,9 10 129,12 10-129,6 5 0,4-1 0,12-1 0,6-11-129,8-5 129,3-10-129,5-11-258,-5-15-129,3-8-516,-10-25-1548,3-1-3096,-11-13 0,1-4-516,-6-11-258</inkml:trace>
  <inkml:trace contextRef="#ctx0" brushRef="#br0" timeOffset="155190.8763">24811 14532 9804,'5'-19'5934,"9"24"-516,-4 19 0,-4 5-4257,1 11-645,-3 2-258,0 2-258,3 4-258,-3-11-516,11 2-4257,-10-19-387,6-5-387,-11-15-516</inkml:trace>
  <inkml:trace contextRef="#ctx0" brushRef="#br0" timeOffset="155358.8859">25035 14341 10965,'-17'-12'5934,"6"7"-645,-8-3-387,-1-7-5547,4 6-4386,-11-7-258,9 6-387,4 1-516</inkml:trace>
  <inkml:trace contextRef="#ctx0" brushRef="#br0" timeOffset="156181.9331">25354 14461 9546,'-2'18'6063,"-10"6"-387,12-24-258,-2 22-4257,2-22-129,-2 19-129,2-19-258,8 16-258,5-8 0,7-2 0,3 0-129,7 3 129,2-5-258,-2 1 0,6 4 0,-4-5 1,-3 2-130,-2 0 0,-5 0 0,-5 0 0,-7 3 0,-4 3 0,-6 3 0,-3 7 0,-9 4 0,-6 6 0,-2 3 0,-2 4 0,-1 0 0,1 1 0,3-1 0,5-10 0,1-2 0,4-6 0,5-3 0,2-7 0,2-11 0,0 0 0,-2 15 0,2-15-259,0 0-386,0-16-645,11 4-3741,-11-10-903,2 7-258,2-12-387</inkml:trace>
  <inkml:trace contextRef="#ctx0" brushRef="#br0" timeOffset="157242.9938">25960 14288 11868,'19'76'5934,"-12"-31"-387,2 11-129,-2 2-5031,-1-3-129,-3 0-387,-3-7-387,5 4-645,-10-13-4128,5-8-129,0-13-387,0-18-645</inkml:trace>
  <inkml:trace contextRef="#ctx0" brushRef="#br0" timeOffset="157706.0203">25901 14377 11352,'0'-20'6063,"8"-8"-516,6 11-258,-8-14-4773,11-3-387,-2-3 0,7 6-129,1 8 0,5 11 0,3 12 0,1 7 129,-1 14 0,-3 18 0,-5 3-129,-7 1 129,-8 1-129,-7-4 0,-6-6 0,-9-10 0,-5-6-129,-3-7 129,-1-11 129,4 0-129,1 0 0,18 0 0,-10-9 129,10 9-129,10 7 129,9 11-129,-1 8 129,5 5 0,0 6 0,-5 6 0,-7-3 129,-8 1-129,-3-1 0,-16-8 0,-7-5-129,-6-8-129,0-3-129,-7-14-387,10 9-645,-12-11-4128,23 0-258,1-8-129,14 8-903</inkml:trace>
  <inkml:trace contextRef="#ctx0" brushRef="#br0" timeOffset="158013.0378">26364 14677 11868,'28'51'5934,"-15"-14"-258,-6-7-129,1-1-5031,-7 1-129,-1-10-129,0-4-129,0-16 0,0 0-129,0 0 129,-1-6-258,1-15 258,3-8 0,6-4 0,2-2 0,6 2 129,3 1-258,2 3 129,1 4 0,1 10 0,3 3-387,-5 1-387,2 11-3612,-10-11-1419,-1 2 0,-10-7-774</inkml:trace>
  <inkml:trace contextRef="#ctx0" brushRef="#br0" timeOffset="158235.0503">26859 14031 11868,'13'-2'5805,"-13"2"0,0 0-387,-20 0-4773,-7-4-387,-3 4-1032,-10 0-4257,11 0-387,-1 4-387,10 10-903</inkml:trace>
  <inkml:trace contextRef="#ctx0" brushRef="#br0" timeOffset="170525.7535">20064 15547 3870,'13'-7'5547,"-7"18"-258,-6 22-129,6 31-3096,-16 3-258,8 38-387,-17 18-387,9 23-258,-3 18-129,2 12 0,2 12-258,9 7 0,0 6-129,13 1 0,7-3 0,8-4 0,0-12-129,7 0 0,-2-15 0,3-10 0,-4-23-129,-3-19 0,-6-32 0,-6-18-258,-3-24-387,-12-28-516,-2-14-4257,0-12 0,-11-19-516,-10-12-645</inkml:trace>
  <inkml:trace contextRef="#ctx0" brushRef="#br0" timeOffset="184625.56">23236 7146 3870,'12'-11'4386,"-12"11"-129,7-23-3612,-7 4-258,0 6 0,0 13-129,2-18 0,-2 18 0,14 0 129,-14 0-129,25 26-129,-9-10 0,3 0 0,-1-1 0,1-6-129,2-3 0,1-4 129,-1-2 129,5-1 0,0-6 0,5 4-129,1-2 129,5 5 0,2 0-129,4 0 0,0 0 129,4 0-258,1-1 129,-2-8 0,1-2-129,-2-4 0,-1-1 258,-2-3-258,0 4 129,0 0-129,-1 4 0,2 4 0,0 6 0,1 1 129,4 6 0,0 4-129,-2-1 0,0 0 0,-1-7 0,-3 2 0,-2-4 0,-5-1 0,-4-6 129,-4-2-129,-4 0 129,-5 0-129,-3 7 129,-3 0-129,-12 2 129,19 0-129,-19 0-129,0 0 129,9 11 0,-9-11 0,0 13 0,0-13 0,-14 10 0,0-8 0,-8-2 129,-5 2-129,-3-1 0,-7 0 0,-2 3 0,-3 2 0,-1-1 0,-1 2 0,2 6 0,2-5 0,3 5 0,0-3 0,0-2 0,0-2 0,1 1-129,2 0 129,-1-4 0,-2-2-129,4 1 129,-1 0 0,3-2 129,-1 4-129,3-3 0,-2 3 0,0 5 0,-1-3 0,3-3 0,-3 1 0,0 0 0,-1-1 129,2 1-129,-1-2 0,4-2 0,2 1-129,-1 5 129,1 3 129,0-3-129,-2 4 0,0-2 129,-4-1 0,-8-7 0,-2 0 129,-8-7 0,-7-6 0,-10-7-129,-4-1-129,-2 1-645,-14 6-3999,5-5-387,7 6-387</inkml:trace>
  <inkml:trace contextRef="#ctx0" brushRef="#br0" timeOffset="189560.8423">9806 8353 3999,'0'-21'4515,"-5"2"129,5 7-3870,0 12-129,-13 0 258,13 0-129,-30 8 258,14 2-387,-12-10 129,2 2-387,-10-2 0,1-3-129,-7-5-129,0 2 0,-7 1 0,3 4-129,-3 1 129,1 0-129,-2 9 0,-5-2 0,0 3 129,-1-2-129,-5-7 129,-5-1-129,-3-10 258,-6-9-258,-3-7 258,-1-5-129,-6-2 0,5-1 0,0 6 0,4 8-129,7 8 129,8 9-129,7 8 258,6 14-258,5 12-516,-2-9-1419,-6-1-2967,6-1-129,-8-21-516</inkml:trace>
  <inkml:trace contextRef="#ctx0" brushRef="#br0">8734 6232 2322,'-9'-28'3999,"9"7"129,0-16-258,0 3-3612,0-5 0,-3 1 129,2-1-129,-1 3-129,-4-1 129,0 1 0,2 3 129,-5-7-129,5 9 0,-2-3 129,2 4 0,-1-5 0,5 7 129,-3 1 0,3 6-258,0 3 0,7 3-129,-2-3 129,3 3-129,-2 4 0,7-3 0,-3-1-129,4 0 129,3-5 0,1-1-129,4-5 129,3 4-129,4 1 129,6-3-129,6 4 0,1 1 0,8 4 0,1-1 0,5 0 0,3 1 0,1-5 0,3-2 0,3 4 129,2-7-129,6 2 0,1 3 129,7 0-129,5 1 129,1 5-258,4 2 258,4 1-258,1 4 258,4-1-129,5-4 0,2 1-129,1-3 129,1 2 0,5-3-129,6 2 129,1-2 0,-2 2 0,2-2-129,-1 6 129,3-3-129,0 3 129,4 1 0,-3-4-129,0-2 129,2 2-129,2-2 129,4-1 0,1-2 0,3-3 0,-2-4-129,2 6 129,5-1 0,1-2 0,7 6-129,-5-3 129,-2 3 129,-1 2-258,5 4 258,0-4-129,0 6 129,-7 2-129,-4-1 258,1-1-258,2 1 129,-1-1 0,-2 0-129,-3-2 129,-3 1 0,-1-1-129,4-2 0,1 4 0,-5 0 0,-1-1 129,-3 3-129,1 3 129,-1 0-129,3-1 258,-5 0-258,-3-3 129,0 4-258,-4 0 129,1 0 0,5-1 0,-2-1 0,0 3 0,-5 1 0,5 0 0,2 0 129,2 0-129,1 0 0,-1 5 0,-3-1 0,2 0 0,1 0 0,1 2 0,1 1 0,-2 1 0,-2 2 0,-3-1 129,1 2-258,-5 4 129,3 0 0,-4-1 0,-1-1 0,-4 4 0,-2-1 129,-2-1 0,-2 4 129,-3-8-129,0 7 129,-7 3-129,3 2 129,-9-3-129,-1 10 129,-9-4-129,0 2 129,-9 4-129,-8-3 258,-9-2-258,-10 2 129,-4-2-258,-5 4 129,-8-2-129,-5 6-129,-4 5 129,-3 4-129,-4 7 129,-3 8-129,-1 3 258,-3 5-129,2 8 0,-1-3 129,-2 3 0,1-3-129,1-4 129,2-3-258,-2-1 0,2-4 0,1-10 129,-2-1-129,1-6 129,-3-6-129,2-6 129,0-7 0,-3-4 0,0-20 0,3 18-258,-3-18 258,0 0 258,10-20-258,-1 0 0,5-5 0,0-8 0,8-4 129,1 1 0,0-1 0,2 2-129,-2 5 129,2 2-129,-5 5 258,-3 8-258,-4 2 129,-1 6-129,-12 7 129,11-4-129,-11 4-129,0 24 129,-4 0-258,-7 6 258,-5 10-129,-2 6 129,-4 5-258,-2 1 258,-3-2-129,0-5 129,4-1 129,0-12-129,3-8 129,2-10-129,0-6 0,5-8 129,-3-6-129,3-17 258,-1-9-258,1-5 129,0-3 0,0-4 0,3 0 129,-4-2-129,5 11 0,-5 0-258,-3 3-258,5 20-2838,-10-6-1806,4 12-258,-5-3-903,4 3 258</inkml:trace>
  <inkml:trace contextRef="#ctx1" brushRef="#br0" timeOffset="119228.8195">165 6300 0,'0'0'0,"0"0"0,0 0 0,0 0 0,0 0 0,0 0 0,0 0 0,0 0 0,135 0 0,-135 0 0</inkml:trace>
  <inkml:trace contextRef="#ctx0" brushRef="#br0" timeOffset="204949.7225">8302 8506 2709,'0'10'4257,"0"-10"-129,10 12-3354,-10-12-129,0 0 258,1-16 0,-1 16-387,0-20 129,0 20-258,-1-20 0,1 20 0,-5-19 0,5 19 0,0 0 0,0 0 258,0 0-258,0 0 0,0 0-129,0 0 0,0 0 0,0 0-129,0 0 0,0 0-129,0 0-129,0 0 258,0 0-129,0 0-129,0 0 129,0 0 0,0 0 129,0 0-129,0 0 129,0 0-129,0 0 0,0 0 129,0 0-129,0 9 0,0-9 0,0 0 0,0 0 129,1 11-129,-1-11 0,0 0 0,0 0 0,0 0-129,13 11 129,-13-11 0,0 0 0,9 13-129,-9-13 129,0 0 0,11 18 0,-11-18 0,7 14 0,-7-14 0,8 12 0,-8-12 0,0 0 0,8 12 0,-8-12 0,0 0 0,0 0 129,0 0-129,0 0-129,0 0 129,0 0 0,8-11 0,-8 11 0,0 0 0,0 0-129,0 0 258,12-1-129,-12 1 0,0 0 0,18 1 129,-18-1-129,12 2 0,-12-2 0,13 8 0,-13-8 0,13 4 0,-13-4 129,15 5-129,-15-5 0,16 19 0,-16-19 0,20 15-129,-10-9 129,1 5 0,1-4 129,2 2-129,4-5 129,2-1-129,1-1 0,5 5 0,3 0 129,3-1-258,5 2 129,3-1-129,6 0 129,1 0 0,5 2 0,3-1 0,3-2 0,3 1 0,-1-2 0,5 0 0,-2 5 0,1-3 129,0 4-129,1 0 0,4 4 0,0 1 0,1 1 0,1 4 129,-1-2-129,-2 1 0,-2-4 0,2-1 0,-8-6 129,-3 1-129,1-1 129,-2-3-129,-5 3 129,3 0-129,-4-2 129,-3-5-129,-1 1 129,-4-2 0,-2-8 129,-1-8-258,-8-8 129,0-9 0,-8-6 0,0 3 0,-4-14 0,-4-1 0,-1-2-129,-3 0 129,-5 0 0,1 3 129,-1 0-258,-5 0 129,2 1 0,-2 2-129,-1 4 258,0-3-258,-1 5 129,-3 5-129,0-1 129,-1 4-129,-1 7 129,0 5-129,3-2 129,3 22-129,-12-25 0,10 13 0,2 12-129,0 0 129,0 0 0,-12-12 0,12 12-129,0 0 129,0 0 0,-12 0 0,12 0 129,0 0-258,-15 18 129,9-2 129,-2 0-129,-1 8 129,-1 2-129,0-2 0,0 0 129,1 3-129,-2-7 0,6-1 0,-5-2 0,10-17 258,-8 12-258,8-12 0,0 0 129,0 0 0,0 0 0,0 0 0,0-25 129,7 4-129,-1-8 0,4 3 129,-2-6-129,6 0 0,-1 4 0,-2-1 0,2 7 0,-3 3 0,1 2 0,-3 1 0,3 3-129,-11 13 0,15-15 129,-15 15-129,17-7 0,-7 7 0,3 7 0,0 8 0,0 2 129,2 4-129,1 5 0,2 2 129,1 2-129,-2-2 0,1 3 0,-4-8 129,0 1-258,-4-4 129,-1-8-129,-9-12-258,8 21-903,-16-21-3870,8 0 0,-17-20-903,10 3-129</inkml:trace>
  <inkml:trace contextRef="#ctx0" brushRef="#br0" timeOffset="286755.4015">7887 5378 258,'29'-38'903,"-9"29"-258,4 1-129,-2 1-387,5 4 0,0 1 387,8 0 0,-2 2 516,3 0 0,2 3 129,-4 9 0,1 13 0,-6 10-129,1 13-258,-14 13-387,1 5 0,-15 10-387,-2-1 129,-15 0-129,-8-3-129,-12-13-129,-8-13 129,-3-15 0,-5-13 0,-4-17 0,3-7 0,-1-22 129,6-13 129,6-7 0,7-10 0,3-9 387,8 2-258,9-2 0,6-1 0,7 1 0,2-1-129,12 4 129,2 6-258,7 5 0,6 7 258,5 7-129,3 14 258,7 18-258,5 14 0,3 18 0,0 19 0,2 16 0,-9 7-258,-3 6 129,-9 2-129,-11-6 0,-16-12 129,-13-12 0,-16-19-129,-18-15 0,-11-18-387,-12-16-129,-13-20-1290,-9-19-2064,4 9-258</inkml:trace>
  <inkml:trace contextRef="#ctx0" brushRef="#br0" timeOffset="288214.4849">991 7907 258,'-64'-149'1161,"49"70"-129,15 1 0,4-4-258,24 5-129,12 2-258,16 0 645,15 13 0,8-3-129,10 12 129,2 3-129,10 18 129,-5 6-129,4 17-258,-8 10-258,-3 24-258,-7 26-129,-7 18-258,-8 22-387,-14 5-516,-8 16-1419,-8 16-1419,-28-16 0</inkml:trace>
  <inkml:trace contextRef="#ctx0" brushRef="#br0" timeOffset="289022.5312">2309 7288 1161,'117'57'2451,"-70"-19"-258,-9 4-387,-13 13-774,-8 7-387,-11 12-129,-8 7-387,-17 2 0,-11 0-129,-14-2 0,-12-12-129,-11-7 0,-14-17 129,-4-15-258,-10-17 129,-1-13 129,0-6 0,1-21 129,7-6 129,7-12 129,9-1 258,10-9-129,14 0 258,6-8 129,14 6-129,6-5 0,14 4 129,-1 2-387,9 9 129,1 1-387,12 11-258,-4 11-645,-3 0-1161,4 7-2451,7 17-387,-17 0-129</inkml:trace>
  <inkml:trace contextRef="#ctx0" brushRef="#br0" timeOffset="289664.5676">1768 5864 1419,'90'-40'2967,"-50"12"-129,10 19-4257,-3 7-129,-6 2-258,1 18 0</inkml:trace>
  <inkml:trace contextRef="#ctx0" brushRef="#br0" timeOffset="289987.5864">2384 6316 516,'24'188'516,"-24"-99"258,-17-3-258,-11-15-258,-14-10 387,-17-15-387,-10-14-129,-15-13 258,-8-12-387,-10-7 0,-1-3 0,-5-7 129,4-8-387,2-6 258,7-2 129,3-1-129,9-10 258,8-8 129,10-1 0,12-12 258,7-2 129,21-4 129,11-6 0,15 2 0,23-2 0,17 9-129,18-3-258,15 14-129,10 8-774,10 9-129,1 14-1419,7 18-2064,-23-3 129</inkml:trace>
  <inkml:trace contextRef="#ctx0" brushRef="#br0" timeOffset="364195.8308">10880 5911 4773,'6'-100'5289,"-6"61"-258,5 16-129,-5 7-3483,5 27 258,-5 18-516,4 37-387,-4 24-129,5 38-387,-1 33-129,6 28-129,-1 25 129,3 14-258,2 8 129,1 4 129,2-15 0,1-20-129,-3-24 258,-2-29-129,-5-35 0,-1-26-129,-6-39 0,-1-38 0,0-36 0,-4-39 0,-3-42-129,2-27 129,-3-37 0,-1-26 0,0-21 129,2-13-129,-5-7 129,-1 2 0,3 13 129,4 24-129,2 31 129,2 29 129,2 33-129,8 38 0,6 49-129,7 33-129,2 52 129,-1 38-129,-1 36 0,3 42-129,-2 35 0,-6 30 0,0 23 0,-6 7 0,-1 0 0,-5-22 0,1-20 0,-2-40 0,-2-45 129,-1-47 0,0-60 0,0-47 0,5-63 0,-4-47 0,2-50 0,-3-39 129,0-31-129,-6-26 129,-6-12 0,-2 2 0,-2 2 0,-3 13 129,0 29-129,4 35 129,4 35-258,5 40 129,6 44-129,7 48 129,8 57-129,3 63-129,4 56 129,-1 47-129,-1 48 0,-4 41 0,-4 16 129,-6 4-258,-6-15 258,0-23-258,-6-37 258,-2-44-129,-1-53 0,0-58 129,0-57-129,4-48 129,3-66 129,2-51 0,0-52-258,0-50 129,2-37 129,-1-37 0,-1-18 0,0-5 0,-7 16-129,-5 27 129,-2 44 129,3 48-129,1 58 0,7 71 129,3 75-387,0 70 129,5 74 0,5 51 0,-2 57-129,-3 34 0,-4 34 0,-1 8-129,-2-9 258,-6-22-129,-1-34 0,-1-40-129,2-53 258,2-50-258,2-64 258,4-56-129,0-56 129,1-62 0,6-59 0,-1-48 0,2-39 0,-2-29 258,-6-24-258,0 0 129,-10 25 0,-4 36 0,-3 45 129,3 53 0,-1 60-258,6 72 258,2 77-258,6 63 0,1 62 0,0 48 0,4 42-129,-3 24 0,1 16 0,-2-14 0,0-20 0,-2-30 0,1-44 0,1-53 0,0-58 129,7-62 0,0-61-129,5-65 129,-1-58 0,-1-50 129,1-43-129,-5-36 0,-2-13 129,-7-1-129,-7 26 129,-7 44 0,2 53 0,-4 78 0,2 83 0,5 87-129,1 93 0,10 77 0,1 63 129,5 27-258,7 11 129,-1-19 0,1-30-129,-3-45-129,5-46-645,-14-68-4257,9-61-129,0-47-645,6-32-387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6:59:03.68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3898 2568 10836,'14'0'5418,"8"13"-258,-20 9 0,12 18-4773,-15 9 258,-4 27-516,-8 11 0,0 11-258,-2 8 258,-3 2 129,3-3-129,0-6 129,2-15-129,0-22 0,5-15 0,3-12 0,5-35-129,0 0 0,0-22 0,7-24-129,2-13 129,3-12 0,1-16 129,0-13-129,-3-4 129,0-1 0,-1 6 129,3 2 258,-5 9-387,6 10 387,-1 12-516,-2 20 516,6 15-387,0 15 387,4 14-516,2 10 258,2 17-258,-2 16-387,6 8 516,0 11-516,4 11 258,4 15-258,1 5 387,0 7 0,0-3 0,3 2 129,-4-6-129,-2-7 129,-4-6 0,-5-19 0,-6-10 0,-6-9-516,-8-9 516,-5-12-258,-5-8 129,-16-6 129,-9-5-129,-12-3-129,-7-8 129,-11-2 0,0-2 0,-5 4 0,3-2 0,6 5-258,9 6 0,6-3-258,14 11-645,-6-2-4128,33-4-258,-18 10-129,18-10-774</inkml:trace>
  <inkml:trace contextRef="#ctx0" brushRef="#br0" timeOffset="908.052">5296 2734 9417,'36'-26'5418,"-36"26"-387,4-24-129,-4 24-4128,-32-21-258,0 18 258,-14 3-516,-5 1 0,-7 14 0,1 12-129,1 6 0,7 16 0,8 8 129,10 9-645,12 5 387,11 7 129,8 3 0,7-1 516,10-2-516,11-5 0,6-7 0,8-10 129,3-14 0,6-6-129,3-11 0,0-16-387,-1-8 129,-6-5 258,-6-16-129,-7-5 0,-12-6-129,-10-5 0,-12 3 129,-5-2 258,-17 7-258,-5 7-129,-4 2 0,-3 9 0,1 5 258,6 4-129,4 1 129,4 2-387,19-2 516,0 0 0,0-13-129,12 4 129,8-4-129,4-1 0,6-3 0,0 3-129,1 1 0,-4 0-129,-4 6-258,-5-9-387,3 16-4128,-21 0-387,20-4-387,-20 4-387</inkml:trace>
  <inkml:trace contextRef="#ctx0" brushRef="#br0" timeOffset="1173.0671">6026 2968 9417,'-17'23'5418,"-10"-1"-129,-10-9-258,0 7-3870,-10 0-774,-3-3-645,8 14-2967,-3-24-1806,11 6 0,8-9-516,26-4-387</inkml:trace>
  <inkml:trace contextRef="#ctx0" brushRef="#br0" timeOffset="1325.0758">5947 3265 11094,'34'42'5547,"-29"-21"0,-15-12-774,-13 2-4515,-10 7-1290,-9-18-3870,-4 1 129,-2-1-903,9 0-258</inkml:trace>
  <inkml:trace contextRef="#ctx0" brushRef="#br0" timeOffset="2925.1673">6983 2858 13158,'-48'6'5805,"19"10"-387,-9-5-129,1 6-4644,-9-6-258,5-2 0,-3 0-258,5-4-258,7 1-516,0-12-645,19 5-3999,-2-11 0,15 12-387,0 0-516</inkml:trace>
  <inkml:trace contextRef="#ctx0" brushRef="#br0" timeOffset="3507.2006">7529 2531 11481,'67'59'5676,"-45"-19"-516,4 19-516,-15 3-3870,3 12-516,-10-7 387,-4 1-258,0-11-258,-6-9 0,-6-16-129,-2-21 0,-3-14 0,2-27 129,0-20-129,2-18 129,4-11 129,3-7 129,6-5-258,0-1 387,13 2-387,6 2 129,5 17-129,8 6 258,4 14-387,2 14 129,4 15-129,-1 22 129,-4 15 0,-4 16 0,-7 11 0,-8 21-129,-8 0 129,-10-1-516,-10-4 387,-8-11-387,-8-6 258,0-9-258,0-11 258,3-16-258,4 2 516,5 0-129,14-7 0,6 13 129,11 3-129,8 7 129,7 6 0,5 14 0,8 2-129,-4 8 129,1 1 0,-4-7-387,-6-1 0,-8-15-774,5-1-3870,-29-30-516,19 8-129,-15-26-645</inkml:trace>
  <inkml:trace contextRef="#ctx0" brushRef="#br0" timeOffset="3804.2176">8559 2280 12900,'24'4'5676,"-15"28"-387,10 27-129,-6 11-3870,5 15-774,-4 2-129,2 8-258,-3 1 0,-4-9-387,1-15 0,-6-22-645,7 1-1677,-11-38-2580,0-13-258,6-22-387,-1-20-516</inkml:trace>
  <inkml:trace contextRef="#ctx0" brushRef="#br0" timeOffset="4011.2294">8894 2163 14577,'-30'-27'5805,"-2"27"0,-24 2-387,1-1-5031,-19 3 258,-6-4-515,-10 0-130,3-2 0,5 0 0,7-8-130,20 9-2321,1-8-2580,27 6-516,7 1 0,20 2-774</inkml:trace>
  <inkml:trace contextRef="#ctx0" brushRef="#br0" timeOffset="4508.2576">9438 2048 14577,'26'73'5418,"-9"-3"-129,-9 4-129,6 13-5031,-6 11 387,1-3-387,-4-2 129,3-8-387,-5 0 387,0-9-516,2-18 129,-2-5-129,2-13-516,-5-24-4257,5 4-387,-5-20-258,16 3-387</inkml:trace>
  <inkml:trace contextRef="#ctx0" brushRef="#br0" timeOffset="4875.2786">9738 2723 11868,'41'31'5676,"-16"4"-387,-6 1-258,8 11-4386,-12 5 0,3-4-258,-7-1-258,1-5 0,-3-17 0,-3-5 0,-6-20 0,15 0-129,-7-21 129,0-10-129,0-7 0,3-3 258,1 5-258,1 1 0,2 6 129,1 10-129,1 16 0,3 10 0,0 16 129,3 16-258,-2 7 0,1 5 0,-3 2-258,-2-8-645,3-3-3999,-12-23-129,3-8-516,-7-24-516</inkml:trace>
  <inkml:trace contextRef="#ctx0" brushRef="#br0" timeOffset="5267.3013">10505 2049 14448,'33'-19'5289,"-17"33"129,8 37-645,-1-1-3999,3 25-258,-10 16-129,2 11-645,-4 8 387,0 5-129,0 3 129,-1-6-258,-4-8 258,1-8 0,-2-16-129,-3-18 258,1-8-645,-6-20-645,14-8-3870,-14-26-645,12-8 129,-4-21-1161</inkml:trace>
  <inkml:trace contextRef="#ctx0" brushRef="#br0" timeOffset="5575.3189">11116 2005 9804,'23'-1'5547,"-23"29"-258,0 32-129,-13-2-1935,-3 25-2580,-18 4 129,-5-1-774,-7-8 516,-7 2-516,1-21 129,2-15-129,6-11 129,8-8-387,6-12 129,12-8 0,18-5-258,0 0-258,8-4-1161,5-10-3354,18 9-129,-6-10-387,11 8-516</inkml:trace>
  <inkml:trace contextRef="#ctx0" brushRef="#br0" timeOffset="5831.3335">10945 2431 11352,'29'61'5805,"-3"-12"-1032,-6-2 516,17 13-4386,-11 1 129,7 6-645,0-6 129,7 4 0,-4-5-258,2-5 0,-2-6-258,-6-10 0,0-6-774,-17-27-3354,7 11-1290,-20-17-258,12-2-516</inkml:trace>
  <inkml:trace contextRef="#ctx0" brushRef="#br0" timeOffset="10667.6102">4165 5220 9804,'33'91'5676,"-15"-29"-258,-5-3-258,11 9-4386,-16-6-387,1 1-129,-8-16-129,2-12 0,-2-13-129,-1-22 0,0-6-129,-4-28 0,1-11 129,0-7 0,2-9 0,1 2-129,0 2 258,6 7-129,1 14 129,5 15 0,2 12 0,-1 9-129,2 13 129,-1 9 0,4 9 0,-4 4 0,0-3-129,-1-4-129,-4-1 0,2-14 0,1-7 0,-12-6 0,18-11 0,-8-11-129,0-3 129,3-2 0,1 1 0,0 2 129,2 10 0,0 6 0,-3 8 129,3 8-129,0 12 129,-1 6 0,-2-2-129,1 4 0,0-7 0,-1-1 0,2-12 0,-1-8-129,0-8 129,-1-12 0,1-3 0,-2-7-129,-2-4 129,0-1 0,-5 4 0,-1 0-258,-1 8 258,-3 6 0,0 17 0,0-13 0,0 13-129,-4 15 129,1 9 0,-1 6 129,3 7-129,1 5 0,1 2 129,7-2-129,5-4 0,5-8 0,2-5 0,6-10 0,3-8 0,3-11-258,2-15 0,-3-6 0,0-5-129,-7-7 129,-1 1-129,-10-3 0,0 10 0,-11 3 258,-2 6 0,0 20 129,-6-11 0,6 11 129,-20 21-129,11 6 387,-2 0-129,8 3-129,-1 4 129,4-3 0,2-5 0,10-1-129,1-11 0,4-8 0,0-6 0,1-1-129,-4-15 0,-1-3 0,-4 2 0,-3-7-129,-2 8 129,-4 4 0,0 12 0,0 0 0,0 7 0,0 11 0,3 5 0,4-2 0,3 4-258,-1-8-516,17 8-2322,-8-18-1806,5-7-387,-1-14-258,3-8-129</inkml:trace>
  <inkml:trace contextRef="#ctx0" brushRef="#br0" timeOffset="11027.6308">5485 5106 10836,'31'-1'5418,"-18"1"-129,-13 0-129,0 23-4515,-11-10-129,-8 2-387,-4 3-129,2-2-129,0 3 129,3-1-129,9-4 129,9-14-129,1 20 0,16-7 129,5 0 0,3 2 129,2 0-129,0 7 129,-6 4 0,-5 6-129,-8-1 129,-8-2 0,-11 3-129,-9-5 0,-11-4-129,-6-10-387,4 1-774,-18-14-3741,15 0-129,2-11-129,12-4-645</inkml:trace>
  <inkml:trace contextRef="#ctx0" brushRef="#br0" timeOffset="11603.6637">5858 5165 10449,'-6'-4'5676,"-3"11"-258,6 20-129,-3 2-4128,6 11-516,-1 0-258,1 8-258,5-3 129,4-7-258,1-13 0,4-9-129,2-6 129,-1-10 0,-2-15-129,-3-13 0,0 0 0,-6-7-129,0 3 129,-2 3 0,-2 3 0,0 11 0,0 15 129,0 0-129,8 5 129,2 14 0,0 7 129,5 4 0,4 3-129,1 0 129,-1-9 0,3-10-129,0-3 129,-2-7-129,1-6 0,-4-7 0,-2-6-129,-4-8-129,-1 10-129,-6-7-774,-4 20-3999,3-19 129,-3 19-645,0 0-258</inkml:trace>
  <inkml:trace contextRef="#ctx0" brushRef="#br0" timeOffset="13131.7511">6313 5119 11094,'28'45'5547,"-6"-8"-516,-6 2 129,10 2-4515,-14 0 0,1 4-516,-7-15 129,3-7-129,-8-11-129,-1-12 129,4-6 129,0-11-258,-3-9 129,6-8-129,-1 5 0,7 1 0,2 4 0,4 8 0,3 9-129,2 6 129,4 2 0,2 8-129,0 0 129,0-1-129,-2-3 129,-4-5 0,-3 0 0,-6-12-129,-7-7 129,-3-2 129,-5 0-258,-3 2 387,-7 7-387,-1 8 129,-5 5 0,0 13 0,3 8 0,5 13-129,3 1 129,5 5 129,11 0 0,6-7-129,13-5 0,0-7-387,15 2-645,-14-23-3870,16-1-258,-2-12-387,2-8-516</inkml:trace>
  <inkml:trace contextRef="#ctx0" brushRef="#br0" timeOffset="13799.7893">7801 4619 11094,'0'-15'5805,"5"23"-258,-3 6-258,9 29-3741,-9 1-645,9 19-258,-4 12-258,3 14 0,1 3-129,-1 1-129,0 3 0,-2-13 0,1-2-129,-3-14 0,-2-19-129,-1-16-129,-1-7-387,-2-25-387,10 2-4257,-10-19-258,8-13-387,-3-13-129</inkml:trace>
  <inkml:trace contextRef="#ctx0" brushRef="#br0" timeOffset="14191.8117">8169 4708 13029,'14'19'5676,"-14"6"-516,-13 1 0,-6 3-4515,-8 7-258,-3 5-129,-2-4-129,0-2-129,5-1 0,5-7 129,7-5 0,6-2-129,9-20 0,0 14 129,0-14-258,18 6 129,-3-6 129,4 2-129,4 5-129,1 6 129,1 7 129,3 11-129,0 0 258,0 6-258,-1 3 129,-1 3-129,-6-6 129,2-4-129,-6-6-129,-3-14-129,1 1-387,-14-14-2709,16-7-2193,-13-9 0,10 3-387,-8-11-516</inkml:trace>
  <inkml:trace contextRef="#ctx0" brushRef="#br0" timeOffset="14611.8358">8729 4972 12255,'-3'10'5676,"3"4"-387,6 14 0,-4 1-4257,12 15-258,1-5-387,3 5 0,3-1-129,0-6-258,4-6 0,0-11-129,-1-12 258,-1-8-129,-6-10 0,1-10 0,-10-13 0,-3-7 0,-4-1 0,-1 2 0,-1 6-129,-6 5 0,6 10-387,-4 0-645,5 18-4128,8 6 0,5 10-387,0-4-258</inkml:trace>
  <inkml:trace contextRef="#ctx0" brushRef="#br0" timeOffset="14927.8538">9181 4995 11739,'8'-36'5547,"-8"36"-129,-6-17-129,6 17-4257,-16 2-129,2 10-387,-4 7-258,4 1 0,1 2-258,8 6 129,4-5-129,2-1 0,11 2 129,4-4-258,5-2 129,-1 5-129,0-4 258,-4-4-258,-7 5 129,-6 1-129,-3-6 129,-8 0 0,-9-6-129,-2-4-129,0 5-258,-8-10-516,16 0-4257,-11-1 129,22 1-774,-14-14-129</inkml:trace>
  <inkml:trace contextRef="#ctx0" brushRef="#br0" timeOffset="15076.8624">9392 5299 12900,'28'34'5547,"-28"-34"-1032,0 0-4515,0 0-4902,-9-19-387,-9-14-774</inkml:trace>
  <inkml:trace contextRef="#ctx0" brushRef="#br0" timeOffset="15360.8785">9897 4675 13803,'13'44'5547,"-13"-10"0,6 20-387,-6-3-4644,1 18 129,4 1-387,6 4-258,0-4 0,-2-11-387,5-5-258,-5-23-1548,5-2-3096,-14-29-258,23 2-516,-14-22-387</inkml:trace>
  <inkml:trace contextRef="#ctx0" brushRef="#br0" timeOffset="15548.8894">10146 4595 13545,'-33'-4'6192,"1"24"-516,-22-5-387,-2-5-4644,-21 9-129,-7-2-258,-6 3-903,-9-12-4386,21 5-645,3-11 129,22-2-774</inkml:trace>
  <inkml:trace contextRef="#ctx0" brushRef="#br0" timeOffset="16755.9584">4486 7272 8127,'-6'104'5418,"0"-44"-258,1 6-258,0-4-4257,1 4 129,-4-17-516,2-12-129,5-14 0,1-23 0,0 0-129,13-35 0,-3-13-129,2-16 0,1-13 0,0-7 0,3 0 0,-5 5 0,3 12 129,-1 10 0,-1 12 258,3 21 0,-1 20 0,5 18 258,3 18-129,4 19 0,-1 8 0,7 18 0,0 6-129,3 10 0,0-8 0,1 0 0,-8-10-129,-3-8 129,-8-16-129,-9-12 129,-8-13 0,-13-20 129,-19-6-258,-14-5 129,-9-11-129,-5-3 0,-5 5 0,2 1-129,3 5-129,10 1-129,14 7-258,11 0-516,21 24-2322,4-24-2193,7 23-129,12-20-387,9 0-387</inkml:trace>
  <inkml:trace contextRef="#ctx0" brushRef="#br0" timeOffset="17299.9895">5490 7042 9288,'0'-14'5547,"-19"6"0,0 16-387,-13 10-4257,4 16-129,-17 3-129,4 12-258,3 8-129,2 7 0,9-2-129,11 5 0,9-5 0,9 1-129,14-5 0,8-6-129,8-9 129,4-12 0,1-6-129,0-12-129,-1-12 129,-8-9-129,-5-12 129,-10-8-129,-7-3 129,-6-5 0,-6-1 0,-8 1 129,0 5 0,-4 10 0,5 1 129,3 7-129,10 13 258,0-16-129,0 16 129,22 0 0,1-4 0,3-1-129,2 4 0,2-3 0,-3 0-258,-1-8-387,-4 11-774,-16-11-3999,-6 12-129,10-13-645,-10 13-129</inkml:trace>
  <inkml:trace contextRef="#ctx0" brushRef="#br0" timeOffset="17517.0019">5967 7313 7353,'-8'27'5160,"-16"-22"-129,-3 6-645,-6-3-5031,4-4-3483,0 5-774,1-3-129,13 4-516</inkml:trace>
  <inkml:trace contextRef="#ctx0" brushRef="#br0" timeOffset="17659.0101">5956 7521 9417,'6'14'5805,"-28"6"-774,-5-20-258,-2 5-6579,-12-5-2709,-5-7-645,5-7-387,4-1-258</inkml:trace>
  <inkml:trace contextRef="#ctx0" brushRef="#br0" timeOffset="18275.0453">6775 7223 10449,'-13'70'6063,"4"-23"-645,8 4-129,-17-6-4515,16 6-129,-5-17-258,3-7-258,2-11 0,2-16-129,0-22 0,1-14 0,4-14 0,6-8 129,2-6-129,1-3 0,2 0 129,1 8-129,0 13 0,1 12 129,-3 13 0,3 14-258,-2 13 129,3 20 129,-2 11-129,3 16 129,0 8-129,7 10 129,-2 7-258,1 3 258,1-3-129,1 2 129,-1-8-129,-5-9 129,-7-14-129,-5-12 129,-10-13 0,-6-11 0,-13-13-129,-9-13 0,-11-4 0,-2-6 0,0 3-129,2-2-129,2 10-258,5-4-387,19 16-1161,-1-3-3483,14 3 129,0 0-516,14-6-387</inkml:trace>
  <inkml:trace contextRef="#ctx0" brushRef="#br0" timeOffset="18531.0598">7292 7035 10965,'35'91'5676,"-25"-33"-387,5 13-129,-7 1-4773,-3 8 0,-4-4-516,-1-8-387,7-3-1032,-7-29-3741,4-8 0,5-14-645,6-14-258</inkml:trace>
  <inkml:trace contextRef="#ctx0" brushRef="#br0" timeOffset="18808.0758">7556 7067 10449,'34'67'5676,"-20"-15"-258,4 16-129,0-3-4773,0 7-129,-5-8-258,2-4 0,-2-11-258,-6-12 129,3-17-129,-10-20-129,0 0 129,-6-16 0,-14-12 0,-11-2 129,-8-4-129,-5-1-129,-3 10 0,-4-1-645,16 21-2709,-6-1-1548,18 6-258,3 0-645</inkml:trace>
  <inkml:trace contextRef="#ctx0" brushRef="#br0" timeOffset="19201.0983">8230 7217 8643,'7'11'5805,"-15"6"-258,-15-17-129,8 4-4257,-22-4-129,3 0-387,-6 0-129,4 0-258,0 0-258,5 0-129,10 3-516,0-10-2451,21 7-2322,0 0-129,0 0-516,6-18-258</inkml:trace>
  <inkml:trace contextRef="#ctx0" brushRef="#br0" timeOffset="19883.1371">8628 6894 8643,'8'44'5676,"-7"-10"-258,-1 0-129,0 10-4515,-12 1 0,5 5-129,-7 0-387,2 3 129,3-3-387,-2-4 129,4-7 0,3-7 0,0-15 0,4-17-129,0 0 258,0 0-129,0-25 0,6-8-129,-2-2 129,2-4 0,0 2-129,-1 6 129,-1 3-129,0 7 0,-3 6 0,-1 15 0,8-12 0,-8 12 0,0 0 0,0 0-129,0 0 0,9 9-129,-9-9-129,0 0-387,0 0-903,0 0-3612,0 0-129,-10 1-516,10-1-258</inkml:trace>
  <inkml:trace contextRef="#ctx0" brushRef="#br0" timeOffset="20304.1613">8941 6704 9159,'35'16'6063,"-35"-4"-645,-4 6 129,-27-4-4257,-9 11-258,-21-10-258,-7 4-129,-11-8-129,-3-1-258,-1-6-129,7-1 0,12-3-129,12 0-129,14 0-129,14-4-387,24 4-1032,0 0-3741,0 0 0,22-8-645,8 3-258</inkml:trace>
  <inkml:trace contextRef="#ctx0" brushRef="#br0" timeOffset="21015.202">9296 6679 10062,'-9'85'5805,"0"-31"-387,4 15 0,-5-8-4128,3 18-387,-6-10-387,4-2-258,-3-13 0,2-8-129,0-16-129,3-15 0,7-15 129,-7-18-129,7-12 0,0-18 0,7-10 129,1-12-129,5-5 129,3-9-129,4 2 0,0 2-129,3 5 129,1 12 129,-2 14-129,1 14 129,2 11-129,-3 19 0,0 10 129,1 25 0,-3 9-129,0 14 0,0 7 0,2 8-129,-3 13 129,4 0 0,1 2 0,-2-3-129,-3-6 129,0-2 0,-6-12-129,-2-11 129,-8-13 0,-3-16 0,-15-8 0,-11-9 0,-7-6 129,-12-12-129,-7-2 0,-3-2 129,2 3-129,1 7 0,6-2-129,8 2-258,10 9-258,6 0-774,22 0-3999,-10 9-258,10-9-258,18 3-516</inkml:trace>
  <inkml:trace contextRef="#ctx0" brushRef="#br0" timeOffset="21451.227">10342 6511 10707,'29'13'5805,"-29"8"-387,-3 9-258,-17 6-4644,-9 4 129,-12-5-258,-4 6 0,3-3-129,3 0-129,6-9 0,10-1-129,8-3 129,15 1 0,10-4 0,12 3 0,5-3 129,5 5-129,0-1 0,-2 5 0,-3 2 0,-6 1 0,-12-1-129,-9-2 0,-8-1 0,-15-3-258,-8-7-258,-16-17-1419,-3 6-3483,-9-9-258,3-3-387,-1-13-645</inkml:trace>
  <inkml:trace contextRef="#ctx0" brushRef="#br0" timeOffset="22688.2977">6808 7544 10191,'0'24'5805,"-4"3"-387,-2-3-129,-2 2-4515,-2-3-258,1 0-258,-4-6-129,5-5-258,8-12-258,-12 5-516,12-5-3096,0 0-1419,6 5-258,-6-5-516</inkml:trace>
  <inkml:trace contextRef="#ctx0" brushRef="#br0" timeOffset="23604.3501">11237 6831 10836,'25'37'5805,"-29"-16"-387,-13 6-129,-15-7-4773,-6-5-129,-17-6-129,-4-6-258,3 3-516,-4-12-903,17 1-3870,3-1-129,18 3-387,8-3-387</inkml:trace>
  <inkml:trace contextRef="#ctx0" brushRef="#br0" timeOffset="23768.3592">11148 7136 10707,'60'68'5805,"-46"-37"-258,-5-2-258,-18-26-4515,-10 10-516,-19-9-258,-11-4-774,4 1-4386,-7 4-258,1 6-387,7 4-516</inkml:trace>
  <inkml:trace contextRef="#ctx0" brushRef="#br0" timeOffset="24627.4086">11911 6469 9546,'-3'71'6192,"11"-11"-645,0 14 129,6 12-3483,-4 2-1677,3 8-129,-3-1-258,-1-4 0,0-17-258,-3-18-258,7-4-774,-13-17-4257,1-18-129,-1-17-387,12-6-774</inkml:trace>
  <inkml:trace contextRef="#ctx0" brushRef="#br0" timeOffset="24955.4274">12177 6911 10707,'56'91'5805,"-25"-32"-387,-7-4-258,5 1-4515,-8-8-387,-6-7 0,-1-14-258,-6-11 0,-8-16-129,6-19 129,-6-11-129,0-15 0,0 3 0,3-3 0,-2 2 129,6 11 0,1 16 129,4 16 0,2 18 0,5 11 0,0 15 129,2 9-129,-2 3-129,-1-5-258,1-3-774,-19-17-4128,14-19-258,-14-12-387,12-26-645</inkml:trace>
  <inkml:trace contextRef="#ctx0" brushRef="#br0" timeOffset="25251.4443">12948 6469 10062,'21'59'5934,"-7"-12"-516,-4 10 0,7 15-4515,-4 5-129,1 14-387,4-3-129,-3 0-258,4-5 0,-2-10-258,1-7-258,-6-22-903,8-4-3999,-11-23-129,3-11-387,-12-6-516</inkml:trace>
  <inkml:trace contextRef="#ctx0" brushRef="#br0" timeOffset="25553.4616">13540 6371 9546,'17'49'5805,"-21"-18"-387,-10 11-129,-9 1-4902,-17 11 258,-13-8-258,1 2-129,-2-3 0,4-2-129,3-4-129,11-7 258,7-7-129,8-6-258,12-2 129,9-17-387,0 20-387,0-20-2580,9-2-1806,-9 2-645,27-14-258,-12 0-129</inkml:trace>
  <inkml:trace contextRef="#ctx0" brushRef="#br0" timeOffset="25800.4757">13277 6745 7740,'30'60'5805,"-14"-25"-129,7 13-258,-2-5-3741,13 18-516,-3-5-258,6 7-258,5-8-258,2 2 0,0-5-258,1-8-258,-3-5-516,-11-21-3741,-3-5-1290,-13-13-258,-7-17-516</inkml:trace>
  <inkml:trace contextRef="#ctx0" brushRef="#br0" timeOffset="28768.6455">14241 6854 10965,'19'14'5934,"-19"-14"-387,14 25-129,-9-9-4902,-5-1-258,0-15 0,-19 14-516,19-14 0,-23 0-387,23 0-2064,-10-13-2709,10-5-258,5-6-516,10 0-129</inkml:trace>
  <inkml:trace contextRef="#ctx0" brushRef="#br0" timeOffset="29322.6772">14619 6435 9159,'38'129'5934,"-22"-54"-516,3 10-258,-6-2-4644,-3-1-129,-6-13 0,-2-7-258,1-21 0,-2-10-129,-1-31 0,0 0 0,-1-20 0,-3-28 129,-1-13 0,4-10 0,-1-13-129,2-1 129,3-2-129,7 2 0,5 7 129,6 20-258,5 10 258,0 14-129,4 20 0,-2 14 0,-4 13 0,-2 19 129,-7 13-129,-10 9 0,-5 3 0,-7 2 129,-10-3-258,-6-10 258,0-6-129,-4-6 0,4-13 0,5-9 129,0-4-129,18-8 129,-5 17 0,12-1 0,13 3 0,8 2 0,4 13-129,6 1 129,3 4-129,3-1 0,-6-1-258,-6-12-258,-5 2-645,-27-27-4257,19 4 0,-16-17-516,-1-15-387</inkml:trace>
  <inkml:trace contextRef="#ctx0" brushRef="#br0" timeOffset="29571.6914">15249 6279 8643,'24'-3'5805,"-11"32"-387,-1 13-129,6 15-4644,-4 11 0,4 13-258,2 5-129,0-2-387,1-7-258,-6-23-1032,2-3-3741,-2-23-258,-1-18-258,-1-20-645</inkml:trace>
  <inkml:trace contextRef="#ctx0" brushRef="#br0" timeOffset="29731.7006">15543 6337 9804,'-19'-18'5934,"-10"18"-387,-9 12 0,-18 2-4902,-9-3-387,-18 5-645,-18-11-4515,1 1-387,-4-1-516,1-4-645</inkml:trace>
  <inkml:trace contextRef="#ctx0" brushRef="#br0" timeOffset="31031.7749">6048 9972 10836,'16'115'5934,"-7"-45"-387,-8 1 0,5-2-4902,-6-5-258,-7-9-129,-3-18-129,-3-16-258,13-21 129,-14-5 0,11-31-129,3-16 129,0-21 0,7-10 0,2-7 0,4-5 258,-1-1-258,2 8 129,2 15-129,0 11-129,1 20 258,1 16 0,1 19-129,4 18 0,4 27 0,0 15 129,2 15 0,2 10-129,2 15 0,-2 8 129,-1 1-129,-3-4 0,-3-14 129,-4-12 0,-8-14 0,-5-17 0,-7-20 129,-13-14-129,-13-11 129,-10-17-129,-11-5 0,-5 2 0,-3 1-129,0 3 0,4 10-129,6 4-129,12 6-258,9 0-903,24 14-4128,0-14-129,9 20-387,6-15-645</inkml:trace>
  <inkml:trace contextRef="#ctx0" brushRef="#br0" timeOffset="31399.796">6849 9680 10320,'6'56'5934,"-2"-5"-258,-3 10-387,6 16-4515,-7 2-258,0 6-258,0-1 0,1-6-258,4-5-129,0-14-387,9-5-645,-14-19-4386,13-18 129,-2-17-387,2-9-645</inkml:trace>
  <inkml:trace contextRef="#ctx0" brushRef="#br0" timeOffset="31715.8141">7040 9708 8643,'30'71'5805,"-16"-22"-387,0 10-129,0-3-4386,-1 13-258,-4-5-258,0-3-129,-3-10-129,-1-10-129,-1-11 0,1-8 0,-5-22 0,0 0 0,-3-5 0,-8-20 129,-9-2-129,-5-1 129,-4 0-129,-4-3 129,-3 9-258,-2 3-129,5 18-774,-10-6-3354,19 7-903,6 8-516,9 6-258</inkml:trace>
  <inkml:trace contextRef="#ctx0" brushRef="#br0" timeOffset="32074.8346">7493 10664 9546,'-77'29'6192,"11"-17"-387,-16 2-258,-34-9-4644,-6 7 0,-16-12-129,2 1-387,4 2-129,11 3 0,12 0-258,17 6 0,23-2 0,20 2-129,16 3-258,10-4-387,19 18-1677,4-29-3225,-2 23 0,2-23-516,0 16-129</inkml:trace>
  <inkml:trace contextRef="#ctx0" brushRef="#br0" timeOffset="33644.9243">11649 6411 9288,'18'6'5934,"-18"-6"-516,6 20 0,-6-20-3999,-9 18-387,-12-12-258,-4 0-258,-8-5 0,-4 6-258,-1-7 129,1 0-258,-2 0 0,10 0-129,7 0 0,6-4-129,16 4-387,-11-7-1032,11 7-3870,0 0-258,11 4-258,-11-4-516</inkml:trace>
  <inkml:trace contextRef="#ctx0" brushRef="#br0" timeOffset="36876.1092">6012 11672 11868,'11'30'6063,"-7"-11"-258,-4-19-258,-14 22-4644,-8-15-258,-3-2-258,-11-1-129,-2 1 129,-2-1-258,2 3 0,2-5 0,3 1-129,4-2 0,8 3 0,4 0 0,7-4-258,10 0 0,0 0-129,0 0-387,0-10-1290,6 10-3483,6-11-387,6 6-129,2-4-645</inkml:trace>
  <inkml:trace contextRef="#ctx0" brushRef="#br0" timeOffset="38387.1953">6424 11281 6063,'21'48'6063,"-11"-17"-258,0 10-258,-1-2-2967,9 17-1548,-14-1-258,6 13-258,-3-8-129,2 2-129,-4-6-129,-3-10 0,-2-6 0,0-14 129,0-26-129,-7 0-129,-5-20 0,2-21 129,-3-18 0,0-13-258,3-10 129,1-7 0,3 2 0,6 4 0,0 8 0,14 13-129,5 11 129,8 18 129,5 10-258,2 18 129,3 6 0,2 15-129,-5 12 129,-3 10 129,-8 6 0,-9 5-129,-6 3 0,-8-2 129,-9-10-129,-11-9 0,-5-4 0,-4-7 0,-1-10 0,3-6 0,3-3 0,9-1 0,15 0 0,0 0 129,2 15 0,16 0-129,9 6 0,5 6 129,5 9-129,0 3 0,0-2 129,-5 4-129,-4 0 0,-5-4 0,-5-9-258,-9-14-129,1 6-903,-10-20-4257,0 0-129,-4-5-387,4-14-387</inkml:trace>
  <inkml:trace contextRef="#ctx0" brushRef="#br0" timeOffset="38680.2123">7089 11159 9159,'39'57'5934,"-17"-10"-516,0 10 0,4 19-4515,-7-8-258,1 12-129,-2-8-258,-2-3-129,-4-8-516,-7-18-516,11-4-3741,-15-20-774,-1-19-387,0 0-516</inkml:trace>
  <inkml:trace contextRef="#ctx0" brushRef="#br0" timeOffset="38896.2244">7420 11076 10965,'-14'-13'6192,"-10"13"-645,-2 19 0,-5-9-5031,-12 5-129,-13 0-129,0 0-129,3-2-258,5-8-258,6 5-903,-6-10-3999,17-1-129,8-7-645,11-1-258</inkml:trace>
  <inkml:trace contextRef="#ctx0" brushRef="#br0" timeOffset="40436.3128">8690 10601 5676,'26'23'6450,"-14"-8"-516,-5-2-258,0 17-1806,-7-30-2580,-7 24-387,-15-20-387,-4-4 0,-9-5-129,-6-3-129,-3-3 0,0 0 0,-1-3-129,10 3 0,3 2-129,9 0 129,5 7-129,18 2-129,-16 0-129,16 0 0,0 0-258,9-15-903,9 15-4257,-18 0-258,22-13-258,-11 3-516</inkml:trace>
  <inkml:trace contextRef="#ctx0" brushRef="#br0" timeOffset="42172.4121">10112 9847 11223,'-5'66'6063,"5"-21"-387,6 13-258,-3 5-4773,1 6-258,-1-2-129,-2-3 0,1-11 0,-1-4-258,0-5-129,0-13-387,7 0-516,-8-31-4257,0 0-387,0 0-387,12-31-516</inkml:trace>
  <inkml:trace contextRef="#ctx0" brushRef="#br0" timeOffset="42404.4252">10398 9681 11352,'-5'55'6321,"-17"-30"-516,-7 4-129,-25-10-5160,2-4 0,-11-12-129,-2-3-258,3-8 0,5-8-129,7 3-387,9-2-129,18 14-387,0-9-645,23 10-3612,-1 15-516,5 4-645,6 4 0</inkml:trace>
  <inkml:trace contextRef="#ctx0" brushRef="#br0" timeOffset="43043.462">10640 9788 9417,'13'135'6063,"-7"-55"-516,3 4-258,-2-6-4644,-6-3-129,-1-11-258,-1-16-129,-3-16 0,4-18-258,0-14 0,0-29 387,5-13-387,3-8 258,1-12-258,2-11 258,1 3-129,-2-2 129,3 6 129,-4 10-129,0 13 0,0 13-129,-1 13 258,-8 17-258,16 8 129,-3 23 0,-1 14-258,3 16 258,3 9 0,5 7-129,4 8 0,1-1 129,2-3-129,0-4 129,-5-19 0,-3-11-129,-5-8 0,-12-19 129,-5-20 0,-21 2-129,-8-12 129,-8-12 0,-7-1 0,-3 1-258,0-3 129,2 2 0,8 11-258,6 1-129,15 11-129,3 0-516,13 20-1161,0-20-3354,19 18-258,-5-10-258,9-5-129</inkml:trace>
  <inkml:trace contextRef="#ctx0" brushRef="#br0" timeOffset="43651.4966">11337 9668 2451,'14'0'5031,"-1"-2"-129,-13 2-1548,0 0-1419,14 11-129,-14-11-129,0 0-129,0 0-258,18 20-129,-18-20-258,0 0-129,0 0-387,0 0 258,1 13-387,-1-13-129,-21 7 0,-3-3 0,-4 1-129,-5 8 129,-2-4-129,0 7-129,3 3 258,4-1-129,10 4-129,7 3 258,8 1-129,9 3 0,8-4 0,13 3 0,6-4 0,7 3 0,3-2 0,2 3 129,1-1-129,-5 3 129,-5 0 0,-9-4-129,-10 0 0,-11 1 129,-9-5 0,-13-4-258,-15 1 258,-11-12-387,-7 2 0,-10-9-516,12 0-4515,-12 0-129,8 0-645,4 0-387</inkml:trace>
  <inkml:trace contextRef="#ctx0" brushRef="#br0" timeOffset="44163.526">11498 10741 8901,'46'35'6192,"-45"-3"-516,-20-10 0,-19 9-4644,-30-8-129,-20-3 0,-23-12-129,-13-2-129,-17-16-129,-4-2-129,4-5-129,16-1 0,11 1 0,21 8-129,16 3-129,21 6 129,23 6-258,10 2-129,10-1-129,13-7-774,0 0-4386,6 13-387,7 0-387,-3-4-645</inkml:trace>
  <inkml:trace contextRef="#ctx0" brushRef="#br0" timeOffset="45620.6092">10317 11596 9933,'13'21'6192,"-5"4"-387,-8-25-129,-2 20-4644,-9-18-258,-4 5-258,-12-5-129,-1-2-129,-4 0 0,-2 0 0,0-3 0,5 1-129,-1 2 0,6 3 0,4-3 0,4 2-258,4 0 129,12-2 0,-16 1 0,16-1 0,0 0-129,-12-6-129,12 6-258,-4-24-387,4 24-3354,4-15-1548,-4 15-258,3-23-516</inkml:trace>
  <inkml:trace contextRef="#ctx0" brushRef="#br0" timeOffset="47287.7046">10822 11577 11094,'22'156'5805,"-14"-81"-387,-1-14-129,-4-17-4902,-3-16 0,-17-28-129,3-16-258,0-25-129,5-23 129,-1-15 129,4-2-129,6-3 129,4 6-129,9 7 0,8 11 129,-1 14 129,8 15-258,3 16 258,-3 11-129,-4 8 0,1 13 0,-7 15-129,-7 7 129,-5 3-129,-6 5 129,-10-2-129,-8 4 0,-2-6 0,-2-5 0,0-9 0,2 2 0,7-7 0,2 0 129,11-3-129,6-1 0,8 3 0,10 5 129,5 4-129,4-1 0,0 8 129,2-8-258,-5 1 0,-6-10-129,-2-5-387,-22-17-4257,9-7-645,-9-15-516,0-8-645</inkml:trace>
  <inkml:trace contextRef="#ctx0" brushRef="#br0" timeOffset="47528.7185">11345 11301 7224,'27'79'5934,"-12"-26"-387,-6 12-258,3 12-2580,-5-6-2322,-2 7 0,2-11-516,-1-15-387,9 3-1161,-6-26-3612,4-17-258,1-13-516,4-21-258</inkml:trace>
  <inkml:trace contextRef="#ctx0" brushRef="#br0" timeOffset="47692.7276">11607 11316 10707,'-7'-24'6192,"-12"28"-387,-15 1-129,-7 18-4902,-17-13-258,-6-4-387,-4 3-516,-8-6-3612,16 9-1677,4-4-258,17 4-387</inkml:trace>
  <inkml:trace contextRef="#ctx0" brushRef="#br0" timeOffset="48232.7588">12738 10637 10965,'-12'39'6063,"-7"-11"-387,-13-7-387,-9-3-5160,-3 2-516,-15-12-4257,13 1-774,6-4-387,16-1-516</inkml:trace>
  <inkml:trace contextRef="#ctx0" brushRef="#br0" timeOffset="48400.7682">12697 10874 11352,'24'66'5934,"-24"-35"-387,-14-14-258,-14-9-5418,-4 3-1806,-11-16-3612,6-9 129,2-5-645,11-5-387</inkml:trace>
  <inkml:trace contextRef="#ctx0" brushRef="#br0" timeOffset="48699.7855">13476 10096 11223,'12'100'6192,"-3"-19"-387,1 3-129,3 14-5031,-7 3 0,1 0-516,0-6-129,-3-12-129,4-9-645,-8-25-3612,5-4-1290,0-20-516,9-10-258</inkml:trace>
  <inkml:trace contextRef="#ctx0" brushRef="#br0" timeOffset="49058.806">13808 10719 10707,'33'89'6063,"-14"-36"-516,-10-5-129,1 0-5031,-6-5-129,-3-1-129,3-7-129,3-10 0,-1-11 0,-6-14 0,15-4-129,-6-15 0,0-11 129,4-11 0,-4-3 0,1 5-129,1 4 129,1 9 0,1 9 0,-2 15 129,1 7-129,4 20 129,-1 11-129,1 3 0,0 1 0,-1 2-387,5 0-774,-16-19-4257,6-12 0,-10-11-645,12-21-516</inkml:trace>
  <inkml:trace contextRef="#ctx0" brushRef="#br0" timeOffset="49770.8467">14352 10097 7611,'19'20'6192,"-14"15"-516,3 19-129,-8 4-4386,5 28-258,-5 3-258,4 15-129,2-2-129,3-1-129,-2-2-129,4-8 0,3-7-129,-4-15 0,3-17-129,-4-17-129,0-12-387,-9-23-645,18-11-4257,-16-22 0,8-10-387,-4-17-516</inkml:trace>
  <inkml:trace contextRef="#ctx0" brushRef="#br0" timeOffset="50063.8635">14789 10341 9417,'0'17'5934,"-8"8"-387,-11 12 129,-19-3-5031,2 15 129,-7-3-258,2 6 0,1 3-258,8 0 129,8-5 0,11-1-129,13-4 0,9-1 0,17-12 0,7 2-129,5-8 0,6-5 0,-1-4-129,2-6-129,-4-2-129,-12-5-258,-6 9-1161,-23-13-3999,0 0-258,-11-9-516,-12-1-387</inkml:trace>
  <inkml:trace contextRef="#ctx0" brushRef="#br0" timeOffset="52330.9932">5853 13776 7224,'23'4'6063,"-23"-4"-258,17 6-516,-17-6-2064,19-2-2451,-19 2-129,0-12 0,0 12-387,0 0 129,0 0-129,0 0 129,0 0-129,0 0-129,0 0 129,0 7-129,0-7 129,13 11-258,-13-11 129,14 6 0,-14-6 0,0 0 0,10 8 130,-10-8-259,0 0 0,0 0 0,0 0 0,0 0 0,0 0 0,0 0 0,-8 16 0,-3-7 0,-11 2 0,-6 4 0,-5-1 0,-7 2 0,-2-3 0,-4-7 0,3 3 0,2-6 0,7-1 0,5-2 0,5-2 0,8-1 0,5 2 0,11 1 0,0 0 0,0 0-259,1 18-1031,-1-18-3354,21 30-1419,-11-14 129,8 8-516</inkml:trace>
  <inkml:trace contextRef="#ctx0" brushRef="#br0" timeOffset="53211.0435">6389 13730 11223,'1'81'6063,"-1"-31"-645,0 16 0,-5-1-4644,-1 3-258,-6-11-387,3-5 129,0-10-258,1-8 258,5-19-258,3-15 129,-3-19-129,3-20 129,6-8 0,6-13 0,1-10-129,2-10 0,3 3-129,-1 1 129,2 11 129,1 13-129,-3 6 0,2 15 0,-1 19 129,1 12-129,0 9 129,0 24 0,-1 10-129,3 10 129,-1 14 0,1 5 0,-2 3 0,-1-1-129,-3-4 258,-1-11-129,-5-11-129,-4-7 0,-5-14 129,-1-11-129,-18-12 129,-8-4-129,-9-6 258,-6-8-129,-3 8-129,-2-9 0,5 4-129,1 3 0,9 8-129,5 0-129,14 15-645,3-8-774,10 10-3741,0-17-129,14 16-387,-1-15-387</inkml:trace>
  <inkml:trace contextRef="#ctx0" brushRef="#br0" timeOffset="53583.0648">6961 13522 10707,'8'47'5934,"-3"-1"-387,-5 8 0,6 16-4773,-6 2-129,0 6-387,0 1 0,0-2 0,0-11-129,2-2-129,4-14-129,1-14-387,6-4-387,-13-32-903,25 3-3612,-14-11 0,2-15-645,0-17-258</inkml:trace>
  <inkml:trace contextRef="#ctx0" brushRef="#br0" timeOffset="53907.0833">7139 13604 9417,'31'-7'5934,"-15"27"-516,2 1-129,2 22-4257,-11-2-129,3 16-516,-7 1 0,4 8-129,-3-4 0,2-4-129,-3-6 0,4-7 0,-4-10-129,2-15 0,-7-20 129,0 0-129,0-9 0,-13-17 0,-9-7 0,-7-2-129,-6 3 129,-7 0-129,1 5 0,-1 5-258,4 15-129,2 0-387,17 22-1419,-4-2-2967,11 7-387,5 1-129,7 7-258</inkml:trace>
  <inkml:trace contextRef="#ctx0" brushRef="#br0" timeOffset="54375.1101">7497 14578 11223,'39'22'5934,"-36"-4"-258,-17-7 0,-5 1-4902,-39-6 0,-22-4-258,-15-2 129,-10-2-258,-14-10 0,-1 1-129,8-2-258,7 4 129,16 3-129,13 6-258,16 8 258,14 6-387,17 6 0,7-1-258,16 10-516,-7-6-4386,13-1 0,0-8-516,4 2-516</inkml:trace>
  <inkml:trace contextRef="#ctx0" brushRef="#br0" timeOffset="55051.1488">6547 15080 12255,'10'43'5934,"-2"-14"-387,-8-29-1161,15 41-3225,-13-12-516,0 0-129,0 2-258,0 6-258,-2-5 0,1 0 0,-1 1 0,2-5 0,-1-5 0,0-2-129,-1-21 129,0 17 0,0-17 0,0-13 129,-4-11-258,-1-9 258,3-12-129,-1-1 129,3-5-129,0-11 129,7 2 0,8 1-258,4 6 129,4 5 0,5 7 129,1 9-258,5 8 129,-2 11 129,-2 8 0,-3 5 0,-5 8 0,-5 11-129,-6 8 0,-10 2 129,-2 0-129,-10 1 0,-7 0 0,-5-5 129,2-2-129,-3-1 0,4-7 0,4 0 129,7 3-258,7 2 258,2 0-129,14 6-129,1 6 129,7 3-129,2 0 258,4 3-258,-2-2 258,-6-8-129,-2-1-129,-5-6 0,0-11-258,-13-10-129,11 13-2838,-11-19-2322,0 6 0,0-27-387,4 12-645</inkml:trace>
  <inkml:trace contextRef="#ctx0" brushRef="#br0" timeOffset="55308.1635">7112 14964 9804,'29'6'5805,"-17"27"-387,-1 9 0,14 15-4128,-19-7-516,3 10-387,-4-2-258,3-3-129,-2-4-258,-2-13-387,9-2-2451,-8-23-2193,-5-13-258,19-5-387,-9-17-387</inkml:trace>
  <inkml:trace contextRef="#ctx0" brushRef="#br0" timeOffset="55448.1715">7345 15053 11223,'-21'-42'5805,"-3"31"-258,-12-2-258,-5 6-4902,-9 1-387,-8-13-1677,1 11-3483,7 1-129,11 5-516,6-4-258</inkml:trace>
  <inkml:trace contextRef="#ctx0" brushRef="#br0" timeOffset="57524.2902">8551 14548 11223,'12'37'6192,"-10"-15"-516,-6-5 0,-6 5-4902,-13-15-387,-9-3-129,-9-4-129,0 0-129,0-6-258,0-7-129,11 10-774,-6-21-1548,21 15-2838,2-4-129,13 13-387,0-21-516</inkml:trace>
  <inkml:trace contextRef="#ctx0" brushRef="#br0" timeOffset="57756.3035">8413 14293 11868,'15'12'6192,"-8"24"-258,-7 3-387,1 13-4773,-1 8-258,0 1 0,0 4-258,0 1-129,3-6 0,3-7-387,4-1 129,-3-17-387,7 4-1290,-12-23-3741,-2-16-258,0 0-258,0 0-774</inkml:trace>
  <inkml:trace contextRef="#ctx0" brushRef="#br0" timeOffset="60743.4743">9544 13989 9030,'7'-16'6063,"4"22"-516,-2 15 0,-7 7-3999,5 16-774,-7 0-258,0 8-258,-1 2-129,-5 7 129,0-9-258,0-6 129,2-11-129,0-11 0,3-11 0,1-13 129,0-26-129,6-16 0,3-18 129,4-9-129,2-11 0,3-4 0,1 0 129,3 8-129,2 13 0,3 14 0,0 17 0,-1 15 129,-1 17-129,3 9 129,-5 25 0,0 13-129,0 11 258,-5 4-258,0 11 129,0 5-129,-4-2 0,-2-3 129,-5-11-129,-2-8 0,-5-12 0,-1-12 129,-14-11-129,-8-11 129,-13-8 0,-5-5-129,-5-6 0,-3-4 129,1 5-129,3 3-129,8 7 0,5 0-129,13 8-258,7 0-258,12 13-1419,0-21-3483,12 16-129,1-16-387,11-2-258</inkml:trace>
  <inkml:trace contextRef="#ctx0" brushRef="#br0" timeOffset="61271.5045">10494 13788 9933,'61'-3'5805,"-33"3"-258,-15 1 0,-13-1-4902,-16 11 0,-19-7-258,-11 3-129,-4 2-258,-3 5 129,0 3 0,6 0-129,13 5 0,19 6 0,9 1 0,8-5 0,15 10 129,7-4-129,8 1-129,4 4 258,1-1-129,-4-5 129,-3 2-129,-10 1 0,-12-1 0,-8-7 0,-14-10 0,-13-4-258,-10-5-258,-3 8-645,-15-10-4128,9 2-129,1-5-516,11 6-516</inkml:trace>
  <inkml:trace contextRef="#ctx0" brushRef="#br0" timeOffset="61676.5275">10634 14572 11094,'37'31'5934,"-37"-12"-258,-29-10-129,-18 0-4902,-21-9-129,-10 0 0,-10 4-129,-4-4-129,-3 0-129,8 0 129,11 0-129,13 4-129,12 5 129,13-3-129,8-2 0,11 0-258,6 0-129,13-4-516,0 0-2709,0 0-1935,0 0-387,0 13-129,0-13-645</inkml:trace>
  <inkml:trace contextRef="#ctx0" brushRef="#br0" timeOffset="62195.5574">10003 14976 11223,'46'132'5805,"-27"-64"-387,4 8 0,-9-11-4902,-6-1 0,-8-21-258,0-8-129,-8-10 0,8-25 129,-20 0-129,8-26 0,3-18 0,4-9 0,0-11 0,5-9-129,12-4 129,6 4-129,7 8 129,6 9-129,2 10 129,5 8-129,-2 18 129,-3 11 0,-5 9-129,-7 17 129,-8 10 0,-11 10-129,-2 6-129,-15 4 258,-3-4 0,-5 5-129,-4-7 0,7-8 129,-1-5-129,7-8 0,9-5 258,5-1-258,11 4 129,7 3 0,12 2-129,3 6-129,9 4 129,4 7 0,-1 3 0,-2-2-258,-3 0-129,-9-14-774,2 9-3483,-22-24-774,-11-12-387,0 0-387</inkml:trace>
  <inkml:trace contextRef="#ctx0" brushRef="#br0" timeOffset="62564.5785">11783 14405 12255,'0'0'5805,"-28"7"-387,-3 2-129,-6-1-5418,-14-8-516,7 18-2322,-5-9-2580,14 4 129,9-2-645,17 3-258</inkml:trace>
  <inkml:trace contextRef="#ctx0" brushRef="#br0" timeOffset="62704.5865">11606 14633 10449,'75'60'6063,"-43"-34"-516,-14-6-129,2 2-3999,-29-18-645,-15 1-387,-10-7-516,-14-18-1161,1 8-3999,-2-7-129,13 2-516,11-5-516</inkml:trace>
  <inkml:trace contextRef="#ctx0" brushRef="#br0" timeOffset="63026.6049">12726 13848 12255,'0'121'6192,"4"-43"-645,5 15 0,-4 0-5031,-1 8 0,-4-6-258,0-4-129,0-6-129,0-15-258,0-8-258,-5-24-3483,5-5-1548,0-16 0,0-17-645</inkml:trace>
  <inkml:trace contextRef="#ctx0" brushRef="#br0" timeOffset="63515.6329">12974 14405 10707,'22'39'5934,"-12"-13"-258,-6 3-387,6 3-4515,-6 6-129,0 0-258,-1-5-129,-1-1-129,2-8 0,1-5 0,-5-19 0,19 4-129,-10-21-258,3-10 258,-2-8-129,0-2 129,3-3 0,-3 5-129,4 10 129,-2 9 129,1 16-129,0 20 0,2 10 129,-1 10-129,-2 7 258,2-2-387,2-3-129,-8-21-1032,8-3-3999,-16-18-129,23-15-516,-11-19-645</inkml:trace>
  <inkml:trace contextRef="#ctx0" brushRef="#br0" timeOffset="63786.6484">13632 13823 11352,'40'112'5934,"-21"-35"-387,0 29-774,-2-8-4128,-4 7-258,-9-6 0,4-8-129,-1-13-129,-4-16-258,-1-20-516,-2-24-774,0-18-3870,0-9-129,0-18-387,0-19-774</inkml:trace>
  <inkml:trace contextRef="#ctx0" brushRef="#br0" timeOffset="64063.6642">13970 13976 10707,'1'76'6063,"-8"-19"-516,-9-2-129,6 1-4644,-18-3-258,1-3 0,3-8-129,6 3 0,8-8-258,7-8 258,8-6-258,13 3 129,10-7-129,3 2 0,6-3 0,-3-8-129,2 6-129,-8-2-258,2 0-258,-30-14-3612,10 18-1419,-10-18-129,-9 11-645</inkml:trace>
  <inkml:trace contextRef="#ctx0" brushRef="#br0" timeOffset="65938.7715">19294 3267 7611,'-2'-16'4773,"2"16"387,0 34 258,1 13-4902,2 21 0,-5 5 387,2 33-129,-1 13 0,1 21-258,0 17-129,0 13-516,0 22 516,0 17 129,-4 12-387,0 5 129,-5 4-258,0 3 129,-1 1-258,-3-3 258,1-12 0,1-11-387,1-12 258,2-10 0,2-11 0,3-16 129,0-16-129,1-6 0,2-15 0,0-12 129,0-9-129,2-9 129,4-9-129,1-11 0,5-12 129,2-11-129,4-11 0,1-9 129,3-12-129,6-13 0,1-4 0,5-4 0,6-5 129,5 1-129,6 0 0,9 0 0,8 3 0,10 5 0,8 1 129,7 7 0,8-1-129,6-5 0,11 1 0,7-1 0,7 0 0,8-5 0,6-2 0,15 1-129,5 4 129,12 5-129,3 9 129,10 3 0,3 6 0,5 6 129,3-3-129,2 2 0,-2-12 129,1-2 0,-4 0 0,0-4 129,-3-8-129,-3-2 0,-4 3 0,-2 2 258,-6 1-258,-7 8 129,-7-5-129,-12 3 129,-9 3-258,-6 3 129,-13-3 129,-16-5-258,-14 0 0,-14-1 129,-18-8-387,-16-1 0,-17-8-387,-29-12-1032,-3 20-3999,-48-18-129,-14 14-516,-28-12-516</inkml:trace>
  <inkml:trace contextRef="#ctx0" brushRef="#br0" timeOffset="67508.8613">20877 8630 10320,'26'38'6321,"-13"-1"-645,-3 5-129,14 16-4902,-17 4-129,-1 5 0,-5-3-387,3 6 129,-3-8-258,2-12-129,0-9-129,-1-16-258,11-1-1290,-13-24-3870,13-1 0,-4-20-645,10-4-129</inkml:trace>
  <inkml:trace contextRef="#ctx0" brushRef="#br0" timeOffset="67766.8761">21413 8684 8901,'74'45'6192,"-43"5"-645,-16 5 258,-6 15-4515,-20 3-645,-23 14 0,-18 4 0,-11 11-258,-11 4-258,-8-2 129,-2-4 0,5-10-258,7-3 0,9-7-129,16-15-387,11-17 129,16-3-516,3-30-1290,17 14-3483,12-20-129,15 4-645,6-10 0</inkml:trace>
  <inkml:trace contextRef="#ctx0" brushRef="#br0" timeOffset="68091.8946">21458 9488 9030,'28'20'6063,"-18"10"-516,4 22 0,-14 3-4644,9 17-129,-4 10-258,0 6-258,2 7-129,-1-1-129,3-11 0,-1-10-129,2-8-129,0-17-387,7-8-1032,-17-40-3741,20 7-129,-10-30-516,11-14-387</inkml:trace>
  <inkml:trace contextRef="#ctx0" brushRef="#br0" timeOffset="68286.9057">21877 9516 9933,'-17'0'6063,"-29"12"-129,-12 13-516,-19 4-4386,-5-9-645,-18-6 0,-2-6 0,3-8-387,8-4-258,14-3-1161,8-13-3999,22 3-387,12 1-387,20 5-387</inkml:trace>
  <inkml:trace contextRef="#ctx0" brushRef="#br0" timeOffset="69834.9941">17137 5048 12513,'19'37'5676,"-7"19"-387,-6 4-129,3 18-4773,-3 8 129,3 6-645,0 4 129,-3-3-129,3-6-258,-3-17-516,9-1-1548,-9-26-3096,2-15 0,-8-28-387,22 5-258</inkml:trace>
  <inkml:trace contextRef="#ctx0" brushRef="#br0" timeOffset="70151.0121">17353 5561 11352,'24'104'5805,"-10"-49"-258,0-2-387,1-4-4773,-3-4 0,-8-19-387,-4-26 129,0 0-258,12-8-129,-6-20 0,0-13 129,2-2 0,1 0 0,2 3 129,1 14 129,-1 8 0,3 16 129,-1 8-129,4 25 129,0 9-129,0 7 0,1 4-258,-1-16-645,7 9-2451,-11-27-2193,6-16-129,-4-14-516,3-25-129</inkml:trace>
  <inkml:trace contextRef="#ctx0" brushRef="#br0" timeOffset="70392.0261">17883 4903 10449,'18'79'5676,"-11"-24"-258,5 17-129,-5 11-4386,4 10-645,-6 5 129,4-4-258,0 2-258,4-8 129,-2-5-258,1-20-387,4-6-1032,-9-34-3612,6-19 129,-10-21-645,8-18-387</inkml:trace>
  <inkml:trace contextRef="#ctx0" brushRef="#br0" timeOffset="70887.0545">18329 4884 9159,'14'53'5547,"-14"-15"-258,-18-6-258,-3 2-4515,-14 1 129,-2 1-129,-5-4-129,-2 0-129,2-8-129,4 0 0,5-3 129,7-2-129,7-4 0,6 0 0,4-1 0,9 3 129,0-2-129,4-2-129,-4-13 129,10 16-129,-10-16 0,12 8 0,-12-8 0,0 0 0,0 0 129,1-8-129,-1 8 0,0 0 129,0 0 0,0 0-129,-5-11 0,5 11 0,0 0 0,0 0 0,-10-5 0,10 5 0,0 0-129,-17 5 258,17-5-258,0 0 0,0 0 0,-10 6-258,10-6-258,-4-10-387,4 10-2064,0 0-1935,0 0-516,0 0-258,5-14-129</inkml:trace>
  <inkml:trace contextRef="#ctx0" brushRef="#br0" timeOffset="71128.0683">18006 5267 8643,'29'29'5805,"-16"-3"-258,11 16-129,-7-2-3999,16 17-258,-9-1-387,7 4-258,1-5-129,0-4-129,-1-10-129,1-12-129,-3-3-129,-5-16-258,4 8-1677,-13-25-3225,-15 7-258,1-30-645,-2 9-387</inkml:trace>
  <inkml:trace contextRef="#ctx0" brushRef="#br0" timeOffset="79451.5444">19229 4384 2580,'33'0'4902,"-18"2"-129,6 4 0,-8-6-3096,15 5-387,-13-4 0,19 14-129,-6-4-258,12 12-387,0 5 0,11 10-129,8 8-129,11 14 0,10 5-129,8 11 0,2 2 0,11 8 0,1-3 129,6 2-129,7 3 0,-1 6 0,1 0 0,1 4 129,5-2-129,6 8 0,4 4-129,0 6 0,-2-5 0,0-1 129,-1-4-129,1-1 129,-3-6-129,-3-10 258,-9-10-129,-4-2 258,-10-14-258,-7-6-129,-10-10 258,-13-10-387,-14-7 258,-15-8-645,-9-1-258,-32-19-4386,18 0-258,-21-15-516,-10-9-645</inkml:trace>
  <inkml:trace contextRef="#ctx0" brushRef="#br0" timeOffset="80120.5826">21300 4740 10449,'32'5'5676,"-32"-5"-516,8 15 0,-8 8-4386,-19-7-258,-6 7-258,-9 3-129,0 2 129,-3 3-129,-2 0-129,5-2-129,2-5-258,6 5-258,1-17-1161,8 9-3225,7-10-387,10-11-387,-12 9-258</inkml:trace>
  <inkml:trace contextRef="#ctx0" brushRef="#br0" timeOffset="80375.5971">20948 4831 9030,'-14'0'5676,"6"17"-258,-2 4-258,10 13-4128,-13-8-129,7 14-258,-5-8-258,6 6 129,1-9-387,4-3 0,7-5 129,7-5-258,4-4 0,6-6 0,2 1-129,4-6-129,4 2-258,-8-3-258,9 1-3225,-12-7-1419,0-4 0,-5-7-516</inkml:trace>
  <inkml:trace contextRef="#ctx0" brushRef="#br0" timeOffset="80786.6207">21833 4208 10191,'22'-53'5418,"-22"30"-258,0 23 0,-28-17-4515,5 17 0,-8 6-258,-1 7-129,-1 9-129,4 3 0,3 7-129,11 6 129,7-1-129,8 4 0,9 1 129,9-1 129,5 0-258,3-2 129,-1 4 0,-4-6 0,-6 2-129,-9-2 129,-6-9-129,-10-6 0,-9-8-129,-9-6-129,-3-3-516,-10-12-3096,12-2-1290,-1-12-387,11 5-387</inkml:trace>
  <inkml:trace contextRef="#ctx0" brushRef="#br0" timeOffset="81003.6332">21941 4493 10449,'1'92'5547,"-1"-45"-516,2 5-129,-2-7-4515,0-7-774,4-6-2967,-4-20-1548,0-12-387,8-9-258</inkml:trace>
  <inkml:trace contextRef="#ctx0" brushRef="#br0" timeOffset="81420.657">22008 4192 10320,'0'0'5418,"-2"20"-258,-2 9-129,-3 4-4386,-1 16-129,-6 4-258,1 12 0,0-7-129,2 3 129,3-4-258,2 4 0,3-11-129,3-9-387,3-1-903,-2-18-3612,8 0 0,-9-22-645,23 2-258</inkml:trace>
  <inkml:trace contextRef="#ctx0" brushRef="#br0" timeOffset="81718.6741">22172 4536 8385,'23'10'5547,"-23"-10"-258,0 35-387,-9-20-2838,0 6-1677,-5 2-129,0 0-129,5 3-129,4 3 129,5-11-129,10-7 0,9-6 0,5-4 129,1-3-129,-2-11 0,-3-13 0,-8-3-129,-7 1-129,-9-4-129,-9 13-645,-20-5-3870,6 10 0,-2 3-516,3 11-516</inkml:trace>
  <inkml:trace contextRef="#ctx0" brushRef="#br0" timeOffset="82430.7147">22388 4574 8643,'28'54'5547,"-19"-8"-516,-5-1-387,0 15-3741,-4-10-129,-3 5-258,-3-10-258,-1 1 129,0-20-258,-1-2 129,8-24-129,0 0 0,-11-12 0,11-19 0,0-11 129,6-3-258,7-7 0,1-4 0,5 2 129,3 1-129,5 7 0,3 15 0,1 11-129,-3 9 129,3 11 0,-4 5 0,-6 15 0,-5 9-129,-5 2 129,-11 0 0,0 0 0,-14-5 0,-4-4 0,-5-4 0,-2-7 0,-1-3 0,1-7 0,1-1 0,5 0 0,5-3 129,14 3-129,-14-2 129,14 2 0,0 0-129,11 0 129,2 2-129,4 0 0,7 5 0,7-2 0,5-4-129,3 4 129,6-5 0,2 0 0,1-11 0,-4-3 0,-5-3 0,-9-12 0,-8-3-129,-10-2 129,-12-3-129,-7 12 129,-12 11 0,-9 5 0,0 6 0,-1 14 0,2 13 0,6 11 0,6 8 129,12 0-129,3 1 0,18 1 0,9-4 0,8-8-258,3-9-645,13-4-3999,-13-12-129,5-4-516,-11-7-258</inkml:trace>
  <inkml:trace contextRef="#ctx0" brushRef="#br0" timeOffset="85492.8899">23519 4565 12126,'14'0'5547,"-14"0"-258,0 0-387,0 0-4515,-18-1-258,-2-4-129,-2 3-645,-6-15-1548,6 17-2967,-3 0 129,11 4-774,2 4-258</inkml:trace>
  <inkml:trace contextRef="#ctx0" brushRef="#br0" timeOffset="85650.899">23478 4724 11481,'10'23'5805,"-6"1"-516,-9-17-129,5-7-4515,-27 0-387,9-4-516,3 6-2451,-8-11-2451,8 6-129,-2-5-516,17 8-516</inkml:trace>
  <inkml:trace contextRef="#ctx0" brushRef="#br0" timeOffset="86667.9571">24181 4371 11352,'-34'2'5934,"18"8"-645,-8-5 0,6 14-4644,-5-15-387,3-3-129,-2 0-129,4-1-387,5 0-387,-1-12-1935,14 12-2580,0 0 0,8 0-645,3 0 0</inkml:trace>
  <inkml:trace contextRef="#ctx0" brushRef="#br0" timeOffset="87551.0076">24480 4060 9804,'7'31'5547,"-2"-19"-387,-5-12 0,1 12-4128,-1-12-516,0 0-129,0 0-258,-8 0 0,8 0 0,0 0 129,0 0-129,0 0 129,-10 0 0,10 0-129,0 0 0,0 11 129,0-11-129,-1 17 0,1-17 0,-6 18-129,6-18 0,-7 17 129,7-17 0,-9 17-387,9-17 258,-9 17 129,9-17-258,-10 16 129,10-16 0,-8 20 0,3-7-129,0-1 258,-2 4 0,0 2-129,-1 2 0,1 2 258,-1 1-258,-1 0 129,0 3 0,1-3-129,3-1 0,-4-2 0,4-4 0,1 1 129,4-17-258,-5 22 129,5-22 0,0 0-129,0 0 129,0-17 0,0-8 0,8-10 0,5-7 0,2-12 0,3 0 0,1-4 0,4 1 129,0 5-129,-1 8 0,1 5 0,-3 11 0,1 9 0,-2 9 0,0 7 0,-4 3 0,2 15 0,-2 6 0,1 13-129,-1 3 0,-1 8 258,0 3-129,0 4-129,-2 0 129,-2-4-129,-1-1 129,-3-12 0,-1-5 0,-5-8 0,0-7-129,-10-3 129,-4-7 0,-4-5-129,-6-3 129,-7 0 129,-1 0-129,-2-2 0,-1 2 0,2-3-258,5 6 0,0 0-129,10 8-645,-2-13-2322,20 5-1935,0 0-129,0 0-387,10-5-387</inkml:trace>
  <inkml:trace contextRef="#ctx0" brushRef="#br0" timeOffset="87868.0258">24829 3975 9288,'19'50'5160,"-15"-20"-258,5 6-129,-5-1-3870,2 8-258,-6 1-258,0 1 0,0 2-129,0 0 129,-3-3-129,3 0-129,0-12-129,0-5-258,0-7-387,0-20-1032,0 0-3354,8-9 0,3-8-516,-5-14-387</inkml:trace>
  <inkml:trace contextRef="#ctx0" brushRef="#br0" timeOffset="88175.0431">25040 3935 9030,'22'22'5289,"-20"5"-258,3 13-258,-5-5-3741,4 11-645,-4-1-129,0 5-129,0-5 0,0-2-129,0-6 0,0-7 129,0-10-129,0-3 129,0-17-258,0 0 129,0 0 129,-13-10-129,-3-8 129,-1-1-258,-7 2 0,-2-4-258,2 8-516,-14-1-3741,15 8-387,-4 1-129,14 5-774</inkml:trace>
  <inkml:trace contextRef="#ctx0" brushRef="#br0" timeOffset="88525.0634">25168 4619 9804,'-5'71'5934,"-17"-38"-516,-9 2-129,-11-2-3870,-9-15-774,-12-14-129,-3 0-129,-10-4-129,1 0-129,5-6-129,6-2 0,8 2-129,8 5 129,13 1-387,4 0-258,18 4-774,-7-2-3741,20-2-129,-8 14-387,8-14-387</inkml:trace>
  <inkml:trace contextRef="#ctx0" brushRef="#br0" timeOffset="89215.1027">24724 5106 9546,'26'48'5547,"-20"-18"-645,6 10 0,-8 3-4128,2 10 0,-6-5-516,0 0 129,-8-8-129,1-8 0,-5-12-129,-1-12 0,1-13-129,4-25 0,-1-8 129,5-10-258,4-4 129,4-3 0,11 2 0,2 6 129,10 13-129,2 9 0,3 12 0,3 11 0,-1 3 0,-3 15 129,-4 7-129,-3 4 129,-11 0-129,-10 1 0,-3-1 129,-8-3-129,-8-6 0,-4-1 0,-2-6-129,4-5 129,3 2-129,2-3 258,13-5 0,-4 21-129,8-6 129,10 4 0,4 3 0,5 1 0,0 2-129,-4 4-387,4 0-903,-14-17-3612,4 3-387,-13-15-516,0 0-516</inkml:trace>
  <inkml:trace contextRef="#ctx0" brushRef="#br0" timeOffset="91690.2444">19993 3300 10449,'37'-12'5289,"-37"12"-129,3 9-387,-25 7-3741,0 14-387,-12 0-129,-5 6-645,-4 1 258,-2 2-516,3-3 387,1-9-774,9 5-258,-4-18-3741,17 1-129,3-10-387,16-5-645</inkml:trace>
  <inkml:trace contextRef="#ctx0" brushRef="#br0" timeOffset="91927.258">19594 3421 9804,'-19'38'5418,"13"5"-387,-7-1-129,5 9-4257,-3-6 0,10 4-258,1-10-129,0-5-129,14-14 0,5-9-129,8-10 129,5-1-258,7-7-387,-3-16-258,7 15-1548,-7-15-2322,5 10-516,-10-11-387,2 9-258</inkml:trace>
  <inkml:trace contextRef="#ctx0" brushRef="#br0" timeOffset="92332.2811">20293 2499 9933,'25'0'5418,"-25"0"-129,15 29-258,-15 2-4128,4 2-645,-4 4 0,0 9-129,0-5-387,0-6-258,0 5-1677,0-23-2709,10-3-258,-10-14-516,18-11-258</inkml:trace>
  <inkml:trace contextRef="#ctx0" brushRef="#br0" timeOffset="92508.2911">20480 2436 10836,'0'-23'5934,"-13"18"-774,-6 18-645,-13 3-3741,0 8-645,-9 3 129,-2 4-516,-1 2-258,-2-14-774,18 7-3483,-5-13-129,16 9-645,3-9-129</inkml:trace>
  <inkml:trace contextRef="#ctx0" brushRef="#br0" timeOffset="92716.3031">20453 2725 10191,'7'46'5547,"-20"-17"-387,-18-7-258,-1 8-4515,-9-7-129,-3-1-258,1 3-387,-4-10-645,22 9-3741,-3-9-129,17 4-516,11-19-387</inkml:trace>
  <inkml:trace contextRef="#ctx0" brushRef="#br0" timeOffset="94047.3792">20663 2736 10707,'0'15'5418,"0"3"-258,0-18-258,2 22-4515,-2-22 0,7 17-258,-7-17-258,0 0 129,0 0-129,15 0 129,-5-17-129,1-5 129,5-4-129,-3-4 0,2 0 258,-2 0-258,1 9 129,-5 6 0,-9 15 129,19 0 0,-14 11-129,3 11 129,-3 7-129,3-1 0,-1-2-129,-3-2-387,7-5-774,-11-19-3612,0 0 0,17-22-645,-5-3-387</inkml:trace>
  <inkml:trace contextRef="#ctx0" brushRef="#br0" timeOffset="94256.3912">20959 2285 11481,'22'27'5547,"-11"9"-516,-5-3-129,1 5-4773,-2 5 258,1 6-645,-4-1 129,2-8-903,2 5-645,-6-21-3354,4 2 0,-4-26-387,12 15-387</inkml:trace>
  <inkml:trace contextRef="#ctx0" brushRef="#br0" timeOffset="94408.3999">21074 2486 6708,'-5'-31'5676,"5"31"-129,-25-2-516,12 10-1935,-6 1-2709,-2-2-387,2 11-2064,-6-14-2967,8 7 0,-1-8-903,18-3 0</inkml:trace>
  <inkml:trace contextRef="#ctx0" brushRef="#br0" timeOffset="94871.4261">21548 2245 13287,'28'0'5418,"-28"0"-387,4 28-258,-8-16-4386,-13-5-258,-6 5-387,-8-7-516,8 9-2451,-11-10-1677,10 5-387,3-4-129,21-5-645</inkml:trace>
  <inkml:trace contextRef="#ctx0" brushRef="#br0" timeOffset="95043.4359">21566 2432 12900,'27'41'4902,"-27"-22"516,0 5-903,-20-9-4128,3-7-645,-10-1 129,-5-7-1161,9 5-3741,-10-5 258,9 3-774,2 2-387</inkml:trace>
  <inkml:trace contextRef="#ctx0" brushRef="#br0" timeOffset="96351.511">21965 1832 13932,'13'44'5418,"-13"-1"-387,5-3-516,-9 7-4128,4 1-387,-4-8 0,-2-7-387,2-11 387,0-4-387,4-18 387,0 0 258,0-19-129,4-19 129,4 2-129,3-17 387,1 5-387,2-9 258,-1-10-258,-1 18-258,1 14 258,-13 35 0,23-54 0,-14 48-129,1-7 129,-10 13 0,22 19 258,-9 10-129,2-4-258,2 25 0,1-7 0,2 6-387,-1 6 258,2 15-129,-6-26-258,0-6 129,-7 1 258,-7-11-129,-2-11 129,-16-11 129,-4-6 0,-9-4 0,-2-3 0,-2-3-129,-1-4 129,1 10-129,4 2-258,2 2-774,17 2-3612,-6 5 0,16 8-516,-3-2-129</inkml:trace>
  <inkml:trace contextRef="#ctx0" brushRef="#br0" timeOffset="96810.5373">22573 1650 15093,'53'-7'4773,"-53"7"774,0 0-645,0 0-4644,0 0 129,-60 4-387,25-1-387,-4 15 516,4 1-258,7-7 129,9 7-387,7 11 645,12 4-645,6-9 516,11 0 0,5 1 129,5-3-258,-4 15 0,2-15 129,-3 3-129,-9-10 129,-8 4-258,-5 1 0,-8-2 129,-10-8 0,-7-5-258,-1 1-1032,-9-9-3741,6 0 129,-3 2-645,11 0-258</inkml:trace>
  <inkml:trace contextRef="#ctx0" brushRef="#br0" timeOffset="98914.6576">22917 1656 3354,'0'0'4773,"0"0"-516,0 0-1161,0 0-129,0 0-1161,0 0-645,0 0 258,0 0-645,0 0-129,0 16 258,0-1-129,-13 9-258,3 4 258,-8 1-258,-2 12 0,-7 10-258,-2 2 0,-5-4-129,2 9-258,1-3 129,2-1 0,3-11-258,5-1-258,3-9 387,3-12-516,9 2-2322,-3-9-1548,9-3-645,0-11-129,0 25-645</inkml:trace>
  <inkml:trace contextRef="#ctx0" brushRef="#br0" timeOffset="99830.7099">23050 2064 9804,'9'63'5289,"-3"-26"-645,-6 10-129,7 10-3354,-7 1-516,1-3-774,-1-4 387,0-8-258,-5-10 0,1-6-258,-1-13 387,5-14-387,-6-15 387,3-13 258,3-11-258,0-9 258,9-11-129,3-4 387,4-10-387,5 13 516,4 4-516,2-1 129,2 18-129,2 4 258,-3 19-516,-1 2 129,-2 14-129,-6 10 0,-3 1-129,-11 7 129,-5 4-258,-2 7-258,-11-5 387,-3 9-258,-4-9 258,-3-3-258,1 3 258,3 1-129,4-1 129,2-4 129,4 7 258,9 2-258,0 3 129,10 0 129,7 2-129,1 0-387,5 1 516,0-10-516,1-4 129,-6-9-516,2 0-387,-20-12-4128,16 0 0,-16 0-258,0 0-774</inkml:trace>
  <inkml:trace contextRef="#ctx0" brushRef="#br0" timeOffset="117810.7384">19778 3523 9546,'-44'77'5160,"22"-56"258,13-13-387,-10-18-4386,18-26-129,1-32 0,6-25 0,9-17-258,8-10 0,9-6 0,13 6-258,6 10 129,10 18 258,7 28-129,6 31-129,5 24 0,4 16 0,-2 27 0,2 14 0,-6 1-129,-2 3-258,-4-19 258,-5-22 129,-2-22 0,-4-35 258,-2-33-387,-4-30 258,3-13-129,0-11 516,3-15-516,3 12 129,5 21-258,4 19 258,6 35-129,8 28 0,0 32-129,2 19 0,-1 53-129,0 11 258,-2 6-258,-3 9 0,-1-16 0,-6-11 129,3-32 0,-6-28-258,-1-20 258,3-25 258,-5-15-129,-2-23 129,-5 8-258,-3-11 387,-8 29-258,-10 10 0,-10 9 0,-16 22-129,-15 16 0,-15 36-387,-24 11 258,-17 24-129,-19-11 129,-19 3 0,-14-2 129,-11-18-774,-10-17 774,-3-22 0,-6-14 129,4-5-258,2-10 129,6-2 0,3 10-258,4 16 774,4 12-645,2 17-129,3 12 129,-4 10-258,4 5 258,3 2-129,3-12 258,5-14-387,4-13 387,13-16 0,12-12 0,16-25 0,12-13 0,13-2-129,12 1 129,13 7 387,7 12-387,13 16-129,9 24 129,3 33 129,2 16-129,2 16 0,-2 4 0,-2-2-387,-1-12 387,-1-15 0,5-38 0,1-24-129,5-38 129,9-34 0,13-19 0,12-25 258,13-12 0,9-19 258,17 5-387,9 5 516,11 17-387,12-7 516,1 35-129,8 21-515,-3 13-130,2 35 0,-11 10 0,-4 15 0,-12 24 0,-14 22 0,-12-12 0,-13-4 0,-11 17 0,-17-21 0,-7 1 0,-13-11 0,-8-13 0,-13-3 0,-1 12-517,-23-3-3482,-4 27-1548,-16 20-258,-3 25-387,-17 17-1290</inkml:trace>
  <inkml:trace contextRef="#ctx0" brushRef="#br0" timeOffset="120842.9117">20064 12029 3612,'8'-20'5418,"-8"20"-258,0 0 0,-5 0-3870,5 0 258,0 0-387,0 0-258,0 0 258,0 0-258,0 0-258,0 0 0,0 0-258,0-9-129,0 9 0,5-15-129,-5 15 0,4-16-129,-4 16 129,-6-21-129,-7 11 0,-5 1 129,-5 0 0,-4 2-129,-2 7 0,-3 0 258,0 15-129,3 6-129,3 12 129,4 8-258,7 5 258,7 7-129,6 1 0,2-5 0,10-4-129,6-11 129,5-9 0,8-7 0,2-17 0,2-6 0,3-12 0,1-8 0,-4-2 129,-2-4-129,-8 0 0,-5 0 0,-5 5 0,-7 6 0,-6 6 0,0 14 0,-13 0-129,3 12 258,-3 14-258,3 7 129,2 14 129,3 11 0,4 13-258,1 9 258,0 7-129,0 9 0,0 6-129,0 2 258,-5-7-129,-7-6 0,-3-18 0,-4-18 129,-5-21-129,-2-31 0,3-20 129,-3-30 0,6-21-129,6-7 129,5-12-129,9-1 129,9 5-129,10 10 129,11 7-129,9 13 0,3 7 0,7 4 0,2 9 0,3 4-129,-3-5 0,-3 2 129,-4 0 0,-8-2-129,-7-6 0,-7-3 129,-9 2 0,-11 1 0,-2 2 0,-8 3 0,-7 8 0,-2 3-129,0 14 129,-1 10 0,5 5-129,4 11 0,5 15 0,4 1 129,8 8 0,5 5-129,11-6 258,3-3-258,6-8 129,3-13 0,2-15 129,4-12-258,-2-25 129,0-17 129,-2-15-129,-5-14 0,-2-14 0,-11-6 0,-1 2 0,-10 4 0,-1 10 129,-7 12-258,-1 20 129,0 17 0,0 23 0,0 15 129,-3 33-129,3 22 0,0 20 0,3 14 0,2 15 129,7 7-258,-2 3 0,4-8-129,2-6-129,-3-22-387,9-10-774,-21-35-3999,15-24 0,-11-22-387,6-26-387</inkml:trace>
  <inkml:trace contextRef="#ctx0" brushRef="#br0" timeOffset="120954.9181">20881 11887 6837,'-52'-107'5934,"15"79"-645,-2 11 0,-9 6-3612,11 11-1548,1 0-4644,2 11-516,4 4-516,6-6-516</inkml:trace>
  <inkml:trace contextRef="#ctx0" brushRef="#br0" timeOffset="121554.9526">21561 11474 10191,'0'86'5805,"-13"-35"-387,1 9 0,-5-5-5031,-2-1 0,-4-7-258,5-16 0,0-13-129,5-13 0,9-18 0,4-23 0,12-15 0,2-11 0,9-11 129,5-5-129,3-5 0,1-2 129,0 9-129,-3 15 258,-2 14-129,-3 11 0,-2 18 0,-7 18 0,-1 23 258,0 23-258,-2 18 0,-2 16-129,4 9 129,0 15 0,-2-1-129,3-2 0,0-4 0,0-8 0,-3-19 129,-8-17-129,-4-18 0,-9-18 0,-11-13 0,-10-14 129,-12-19-129,-4-2 129,-6 0-258,-1 2 129,6 4-129,5 3-258,9 13-258,1 1-774,32 8-3999,-17 13-387,20 3-258,12-9-645</inkml:trace>
  <inkml:trace contextRef="#ctx0" brushRef="#br0" timeOffset="121838.9687">22072 11132 9030,'27'32'5805,"-19"14"-258,-7 7-129,3 22-4902,-4 10 0,-4 9-129,-4 4-258,1 4 0,1-4-129,3-9-129,2-8-258,-3-22-774,10-12-4128,-3-21 0,8-15-645,3-21-258</inkml:trace>
  <inkml:trace contextRef="#ctx0" brushRef="#br0" timeOffset="122142.9861">22385 11132 6450,'30'3'5934,"-21"32"-387,-4 18-387,0 16-3612,-5 12-903,0 11-258,0 6-258,-2-5 0,-1-3-129,-2-1 129,2-19-129,-2-12 129,-1-24-129,-7-17 129,-6-17-129,-8-17 129,-8-13 0,-4-16 0,-6 4-129,2 2-129,1 6-387,-3-5-1677,14 24-2838,6 7-645,12 8-129,9 11-645</inkml:trace>
  <inkml:trace contextRef="#ctx0" brushRef="#br0" timeOffset="122915.0304">22889 11920 9546,'-18'-1'6063,"2"1"-645,-7 0-129,6 0-4902,-9 0-129,2 9 0,6-1-129,-1 8 0,7 8 0,5 7 0,4 2 129,3 10-129,0 5 129,0 0-129,0 3 0,0 2-129,0-6-129,-1-8-258,-3-1-387,-14-22-4386,12-5-258,6-11-516,-10-9-645</inkml:trace>
  <inkml:trace contextRef="#ctx0" brushRef="#br0" timeOffset="123072.0393">22727 12190 9933,'1'7'5934,"-20"-2"-516,2-5-129,-7-9-5160,-7-11-1032,3 7-4386,-4-3 0,8 4-774,2 0-129</inkml:trace>
  <inkml:trace contextRef="#ctx0" brushRef="#br0" timeOffset="124267.1077">21616 13060 7611,'-6'77'5934,"-2"-33"-258,4 11-516,-9-6-3612,11 12-645,-12-6-516,5-6-129,-3-7-129,0-9-129,0-11 0,12-22 0,-19 4 0,18-19 0,1-19 0,0-15 0,6-15 258,8-6-129,-1-10 129,6 0 0,0-3 0,-1 6 0,0 6 0,-1 13 129,-1 9-387,-3 12 258,1 10-129,-5 10-129,3 10 0,-12 7 129,16 8-129,-8 12-129,-2 8 129,3 6-129,-1 3 129,-2-1 129,1 0 0,-1-1-129,2 2 0,-1-4 0,1 1 0,-1 2 0,3 5 0,0 7 129,0 8-258,0 6 258,-2 3-129,-2 1 0,-2 1 129,-2-3-129,-2-14 0,-7-8 129,-6-18 0,-6-9-258,-4-12 258,0-12-129,-5-15 0,-1-2 0,0-1-129,3-1 0,3 9-258,5-1-258,18 20-903,-26-13-3999,26 13-129,0 0-774,8 0-129</inkml:trace>
  <inkml:trace contextRef="#ctx0" brushRef="#br0" timeOffset="125098.1552">22824 12265 6708,'15'-6'6063,"-15"6"-774,0 0 129,9 15-3999,-9-15-645,-5 10-387,5-10-258,-15 21 129,10-6-129,2 4-129,3-8 129,0-11-258,19 17 129,-1-12 129,5-5-129,3-8-129,-1-1 129,-3-11 0,-2 4 0,-8-3 0,-6 0 129,-6-2-387,-7 11-258,-14-14-645,10 18-2451,-11-6-1548,1 3-516,1 1-387</inkml:trace>
  <inkml:trace contextRef="#ctx0" brushRef="#br0" timeOffset="125387.1717">23020 12093 8256,'45'43'5934,"-28"-12"-387,1 6-129,-12-1-4386,7 7-258,-10-7-258,0-3-129,-1-13-129,-2-20-129,0 0 129,0 0-129,7-22 0,1-3-129,4-6 129,-1-3-258,4 9 129,0-2-258,4 11-258,-10-8-2064,8 16-3096,-6-3 0,0 9-645,-11 2-258</inkml:trace>
  <inkml:trace contextRef="#ctx0" brushRef="#br0" timeOffset="126946.2609">22337 12976 5934,'14'6'5934,"-14"-6"-387,0 0-258,0-22-3999,0 22-258,-27-20-516,6 8-129,-8 3-129,0 3-129,-3 3 0,0 3-129,1 15 129,6 5 0,4 2 0,6 2-129,5 2 0,6 5 0,4-1 0,1 5 129,8-4-129,6 0 129,2 5-129,6-5 0,3-1 0,2 2 258,-2-2-129,0-1 0,-3 2-129,0-2 258,-6-4-129,-2 1 0,-7 2 0,-7-1 129,-1-4-258,-4-2 129,-7-6 0,-6-3-129,-7-5 0,-3-3 129,-1-4-129,-3-4 0,0-3 0,2 0 0,2 1-129,3-4 0,8 5-258,-2-5-516,18 10-3354,-13 0-1290,13 0-258,0 0-774</inkml:trace>
  <inkml:trace contextRef="#ctx0" brushRef="#br0" timeOffset="127562.2961">22774 13480 7740,'14'-6'5805,"0"-14"-129,-14 20-516,-1-15-3483,-12 4-1290,-5 7-129,0 4-129,-3 0-129,-2 4 0,2 15 0,2 2 0,7 5 129,2 8 0,9 6-258,-2 1 387,3 3-129,0 0 0,6 0 0,-5 5 0,-1-7-258,0-4-129,-8-12-903,4-2-4257,-6-9 258,10-15-903,-14 4-129</inkml:trace>
  <inkml:trace contextRef="#ctx0" brushRef="#br0" timeOffset="127748.3068">22709 13682 9417,'0'0'5805,"-13"4"-516,-9-6-129,-1-5-5289,-1 5-129,-8-9-903,16 14-1935,-5-2-2064,8 10-516,7 2-258</inkml:trace>
  <inkml:trace contextRef="#ctx0" brushRef="#br0" timeOffset="128066.325">22870 13746 8514,'13'6'5547,"-13"-6"-258,-11 8-387,-3-2-4515,4 7-258,-4 0-129,4 3 0,5 4-129,5-2-129,2 1 258,11-3 0,6-12 258,3-1-129,-3-4 0,-1-12-129,-5-7 129,-6-5-129,-7-1-129,-2-7-129,-12 9-645,-13-10-2322,4 17-1935,0 2-258,4 8-645</inkml:trace>
  <inkml:trace contextRef="#ctx0" brushRef="#br0" timeOffset="128872.3711">23059 13716 4257,'19'28'5676,"-11"-11"-129,-2 8-516,-6-7-3354,8 14-387,-8-13-387,6 0-129,-6-19-258,7 13 0,-7-13-258,9-24-129,-3 0 0,0-5-129,2-5-129,2 2 129,1 4-258,-1 4 0,4 16-516,-9-8-1032,7 16-3483,-12 0-129,20 19-516,-20-19 0</inkml:trace>
  <inkml:trace contextRef="#ctx0" brushRef="#br0" timeOffset="129406.4016">23313 13811 7611,'4'66'5676,"0"-36"-516,0-8-258,3-6-4386,-7-16-258,0 0-258,13-10 0,-9-17-258,3-2 129,0-5 0,0 3 0,0 3 0,1 6 129,2 8 129,-10 14 0,22-4 0,-22 4 129,22 20-129,-12 2 0,1-2 258,0-4-387,-1-6 129,-10-10-129,18 0 129,-18 0-258,16-22 258,-7 0-258,0-9 258,-1 4-258,2 8 258,-1 5-129,3 7 129,-1 7 0,1 3 0,0 12 0,2 6 0,-1 0 0,1-1-129,2-4-516,-16-16-4386,14 0-516,-7-17-129,-3-19-645</inkml:trace>
  <inkml:trace contextRef="#ctx0" brushRef="#br0" timeOffset="130154.4444">23433 12148 7224,'21'36'5934,"-11"-10"-516,-3 0-387,0 8-4257,-7-8-258,3-1-387,-3-3-258,0-22 129,0 17-258,0-17 0,0-11 129,0-10-129,6 2 258,-1-5-129,2 0 129,2 6 0,1 5 129,0 9 0,-10 4 0,20 15 0,-9 4 129,0 9 0,-1-1 0,2 3 129,-3-10 0,4-2-129,-13-18 0,20 1 129,-7-7-258,0-9 129,-1-5-258,4 1 129,0 3-129,4 8 0,0 7 0,3 2-129,0 18 129,-2 2-387,4 15-1677,-12-14-3354,-3-6-129,-10-16-645,0 0-258</inkml:trace>
  <inkml:trace contextRef="#ctx0" brushRef="#br0" timeOffset="132814.5966">22383 11232 3999,'10'-17'5031,"-10"17"-129,0 0-2580,17 4-387,-17-4-645,0 27-258,-2-7-387,2 10 258,-2 4-387,2 15 129,0-1-129,0 7 0,0 3-129,5 8 0,-1-1-129,2 3 0,-2-6-129,0 1-129,0-4 0,0-8 0,-3-8 129,-1-8-387,0-6 129,-4-15-903,4 6-2451,0-20-1548,0 0-516,0 0-387</inkml:trace>
  <inkml:trace contextRef="#ctx0" brushRef="#br0" timeOffset="133490.6352">22066 11215 3483,'0'0'5160,"0"0"0,4 24-1290,-8-11-2193,4 21-516,-4 0-387,4 11 258,-5 3-258,5 15 0,0-1 129,0 15-258,0-7-258,0 4 0,0-5-258,0-4 0,0-9-129,0-9 0,0-11-129,-1-12-258,1-3-387,0-21-903,0 0-3354,0 0-387,0 0-258,5-20-516</inkml:trace>
  <inkml:trace contextRef="#ctx0" brushRef="#br0" timeOffset="133780.6518">22098 11795 7611,'10'-16'5805,"8"6"-258,-4 4-387,10 6-3999,-7 0-387,11-2-516,-4 1 129,5 1-129,-3 0 0,1 0 129,-5 0-258,-3 0 0,-6 1 0,-13-1-129,13 4-129,-13-4-129,0 0-258,-18 1-1290,8 10-3483,-13-2-258,1 10-516,-6 0-387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02:04.74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658 5017 1032,'-10'0'3741,"10"0"-129,0 0-645,0 0-3612,0 0-516,0 11-1677,0-11-774</inkml:trace>
  <inkml:trace contextRef="#ctx0" brushRef="#br0" timeOffset="215.0123">810 4993 4257,'22'31'4902,"-13"-14"-258,-9-17-516,24 29-2838,-24-29-387,14 16-516,-14-16-516,0 0-903,21 9-2709,-21-9-903,14-7-387,-14 7 0</inkml:trace>
  <inkml:trace contextRef="#ctx0" brushRef="#br0" timeOffset="376.0212">944 5035 3096,'18'4'4902,"0"27"-129,-7-16-258,-6-1-2967,10 6-387,-10-8-645,-5-12-1032,19 15-645,-19-15-2838,0-12-516,0-3-516,-2-12 258</inkml:trace>
  <inkml:trace contextRef="#ctx0" brushRef="#br0" timeOffset="515.0294">1035 4957 2967,'37'7'4644,"-16"4"129,6 5-387,2 1-2709,-11-9-645,2 1-1161,2 5-1935,0-1-2193,-12-13-129,7 3-645</inkml:trace>
  <inkml:trace contextRef="#ctx0" brushRef="#br0" timeOffset="676.0387">1311 4968 3096,'25'7'4515,"-11"-3"0,5 10-516,0-5-3096,-4 1-1032,-2-6-2451,-3-4-1419,8 4-516,-18-4 129</inkml:trace>
  <inkml:trace contextRef="#ctx0" brushRef="#br0" timeOffset="819.0468">1577 5002 2967,'19'37'2967,"-6"-13"129,-13-24-4386,0 0-2064,0 0 0</inkml:trace>
  <inkml:trace contextRef="#ctx0" brushRef="#br0" timeOffset="976.0558">1577 5002 1935,'82'-84'3999,"-54"102"129,0-2-2193,-5-2-645,3 4-387,-5-1-1161,-3-2-1806,-6-9-1677,8 8-516,-20-14 388</inkml:trace>
  <inkml:trace contextRef="#ctx0" brushRef="#br0" timeOffset="2441.1396">2132 4947 5160,'-2'45'5031,"2"-32"-129,2 2-516,-1 1-3741,-1-16-129,0 0-129,14 4-1161,-14-4-3483,0-20-258,8 2-516,-4-7 0</inkml:trace>
  <inkml:trace contextRef="#ctx0" brushRef="#br0" timeOffset="2595.1483">2253 4959 6966,'40'54'5031,"-18"-32"-516,-9-4-516,2-10-4515,-15-8-774,15-2-2322,-15 2-1161,11-17 0,-11 17-129</inkml:trace>
  <inkml:trace contextRef="#ctx0" brushRef="#br0" timeOffset="2720.1556">2459 5015 1419,'57'27'4128,"-17"-5"-129,-8-13-387,8 4-4386,8 4-2580,-15-17-645,11 9-129</inkml:trace>
  <inkml:trace contextRef="#ctx0" brushRef="#br0" timeOffset="2876.1645">2985 5097 5934,'44'26'4773,"-22"-25"-387,7 11-1677,-5-8-6708,-1-10-387,3 3-645,-3-12 646</inkml:trace>
  <inkml:trace contextRef="#ctx0" brushRef="#br0" timeOffset="16662.9531">4399 13195 5676,'14'12'5547,"0"-9"-129,-14-3-645,14-11-2967,-3 11-774,-11-11-258,0 11-258,3-13-129,-3 13-129,-9 0-129,-1 7-129,-3 13 129,-6 8-129,0 8 129,1 10 0,1 2-129,5 1 129,6 5-129,6-4 129,4 0-129,9-9 129,7-13-129,6-12 0,5-13 0,2-10 129,0-22 0,-3-15 0,-2-24 0,-5-11 0,-7-8 129,-4-6-129,-5-11 0,-7 7 129,-7 2-258,-5 11 258,-2 9-258,-4 16 0,-2 11 0,2 15 129,0 21 0,5 12-129,3 18 0,6 12 0,3 21 0,2 9 129,12 9 0,1 11-129,9 3 0,1 7 129,3-4 0,4-5-129,-4-7 0,-3-9-129,-1-9-387,-14-24-516,2-4-4128,-11-28-258,0 0-387,-11-16-516</inkml:trace>
  <inkml:trace contextRef="#ctx0" brushRef="#br0" timeOffset="19615.1218">8496 7181 774,'-24'-55'4515,"12"45"387,12 10-258,-11 20-2580,5 13-1419,3 28 387,-7 10-258,2 26-129,-5 25-129,3 27-258,-5 34 0,1 31 0,-3 23-258,3 22 0,0 24 0,2 17 129,2 18 0,5 4-129,3 12 0,2 10 129,0 9 258,2 11-129,1 9 129,3 17-129,-1 1 129,3 12 129,0-2-129,8 4 258,-2-4-258,5 7 0,2-8 129,5-4 129,-1-12-258,3-7 0,-2-20 0,3-11-129,-2-33-129,2-26 258,-3-43-387,-2-32 0,-1-43 129,0-34-258,-3-34 129,-7-32-258,-1-26 0,-6-28-387,-6-15-645,1-15-3999,3-19-129,-4-14-258,4-16-774</inkml:trace>
  <inkml:trace contextRef="#ctx0" brushRef="#br0" timeOffset="23238.3291">11301 8601 5547,'-5'51'5289,"4"-23"-387,-2 8-129,3 16-4257,-2-7 0,2 9 258,-3-4-516,3 4 129,0-13-129,0-2 0,0-15-129,4-11 0,-4-13 129,1-28-258,-1-8 258,0-15-258,0-8 129,0-3 258,0-3-258,0 6 129,0 5 0,4 17 129,1 13-129,7 16 0,3 10 0,2 22-129,5 10 129,4 15-258,5 12 129,0 2-129,5-1 129,-4-2-129,1-9 129,-1-14 0,-4-16 0,0-18 0,-8-18 0,-3-19 0,-7-14-129,-6-11 129,-4-10-129,-9 0 0,-4-3-129,-7 6-129,2 14-258,-8 1-258,11 25-1290,-12-5-2967,9 18-387,4 2-387,2 8-387</inkml:trace>
  <inkml:trace contextRef="#ctx0" brushRef="#br0" timeOffset="23787.3605">11412 7868 5289,'2'-20'5547,"-2"20"-387,0 0-516,4 16-3741,-1 13-129,-3 7-387,6 11-129,-2-6-129,2 8-258,1-2-258,-4-15-645,11 2-3483,-5-2-387,-4-11-387,4 3-129</inkml:trace>
  <inkml:trace contextRef="#ctx0" brushRef="#br0" timeOffset="24104.3787">11399 9327 6966,'6'58'5805,"-1"-18"-774,-3-1-129,13-1-4644,-15-4 0,-3-3-774,3 3-1419,-6-11-2967,0-5-258,4 0-516</inkml:trace>
  <inkml:trace contextRef="#ctx0" brushRef="#br0" timeOffset="24416.3965">11224 9832 2967,'11'91'5547,"-7"-39"-258,5 9-258,-4 4-3096,0-9-1161,1 2-129,-2-13-258,0-5-258,1-8-387,-5-16-903,7 5-1548,-7-21-2064,0 0-516,0 0-129</inkml:trace>
  <inkml:trace contextRef="#ctx0" brushRef="#br0" timeOffset="24718.4138">11431 9881 4386,'30'47'5676,"-17"-10"-516,-5 5-516,-8 6-3741,10 7-387,-9-6-258,4 0-129,-2-12-129,0-5-129,0-10 129,-3-22 0,0 0 0,0 0 129,0-23-258,-9-1 258,-5-2-258,-5 1 129,-6 0-129,-9 0-387,5 11-1419,-4 2-2967,-6-5-129,11 1-516</inkml:trace>
  <inkml:trace contextRef="#ctx0" brushRef="#br0" timeOffset="25192.4409">11313 7404 6708,'11'-16'5289,"2"20"-258,-8 12-645,-2 12-3483,-3 0-516,6 8-129,-6 1-387,0 1 0,3 6-1032,-3-20-1548,0-2-2064,6-7-258,-6-15-387</inkml:trace>
  <inkml:trace contextRef="#ctx0" brushRef="#br0" timeOffset="25455.456">11470 7289 5031,'8'-17'5289,"2"28"0,-1 14-516,1 0-3225,4 24-645,-7-6-516,4 9 0,-5-9-387,1-8 0,-3-6-387,-4-14-129,4-2-516,-4-13 0,0 0-129,-18-12 129,18 12-129,-32-10 129,13 10 258,-13 0 0,5 5-1161,0 12-2193,-13-6-129,14 12 129</inkml:trace>
  <inkml:trace contextRef="#ctx0" brushRef="#br0" timeOffset="25859.4791">11001 8865 9030,'11'0'5547,"-11"0"-129,0 0-258,-16 0-4773,-3 0-129,-7-4-387,-9-8-516,5 10-2967,-7-6-1290,0 5-645,8 0-387</inkml:trace>
  <inkml:trace contextRef="#ctx0" brushRef="#br0" timeOffset="26250.5014">10390 8689 6708,'-5'-30'5289,"-10"24"-258,-7 4-516,-5 2-3870,-3 8-258,-4 4 0,6 9-129,5 7 129,12 8-258,4 0 129,7 6-129,5 3 0,17-2 0,4-2 129,2 3-258,3-9-258,-6-9-516,8 5-3354,-10-10-1032,-5-8-129,-5-1-645</inkml:trace>
  <inkml:trace contextRef="#ctx0" brushRef="#br0" timeOffset="26491.5151">10344 8407 8127,'9'-111'5289,"-5"50"-258,-4 2-903,0 0-4386,-8-3-1548,1 16-2838,0 20-258,0 10-774,7 16 388</inkml:trace>
  <inkml:trace contextRef="#ctx0" brushRef="#br0" timeOffset="26755.5303">10307 9367 8643,'14'98'5805,"-6"-47"-645,-2 0 0,3-8-4902,-8-11-129,-1-8-516,0 1-1419,0-25-3096,0 0-387,-6-14-516,6-11-258</inkml:trace>
  <inkml:trace contextRef="#ctx0" brushRef="#br0" timeOffset="27055.5475">10026 8933 8514,'0'30'5547,"-13"-17"-387,0-7-258,-7-6-4386,-7 0-903,3 0-1935,-11-9-2580,2 3-387,1 6-516,4 0 129</inkml:trace>
  <inkml:trace contextRef="#ctx0" brushRef="#br0" timeOffset="27384.5663">9282 8721 5289,'-13'22'5418,"7"4"-645,2 15-129,5 12-4257,-1-4 0,0 10 0,0-3-258,0-3 0,5-3-645,-3-20-1290,3-9-2967,4-6-129,-9-15-387</inkml:trace>
  <inkml:trace contextRef="#ctx0" brushRef="#br0" timeOffset="27662.5822">9379 8688 6063,'9'-13'5805,"13"30"-387,-12 15-258,0 4-3612,6 20-645,-11-4-387,1 11-258,-2-6-129,0-7 0,-1-9-258,-2-13 129,0-14 0,-1-14 0,0 0-129,-6-8 129,-3-15-129,-8-6 129,-2 4-129,-3-3 0,-2 4-387,-7-13-1032,11 18-3483,-5 3-129,9 8-516,4-2-129</inkml:trace>
  <inkml:trace contextRef="#ctx0" brushRef="#br0" timeOffset="28059.6049">10080 7345 5547,'19'23'5160,"-13"9"-387,1 17-387,9 9-3741,-15 8-129,5 6-516,1 8-1032,-7-18-2064,4-4-1677,5-7-129,-1-20-516</inkml:trace>
  <inkml:trace contextRef="#ctx0" brushRef="#br0" timeOffset="28331.6205">10261 7340 7224,'14'16'5547,"-6"19"-387,1 11-129,-1 10-3999,2 8-645,-5-4 387,1 0-645,-3-14 0,-1-11-258,0-13 0,-2-22 0,0 0 129,-6-13-129,0-11-129,-6-4 258,-3 1-387,-5-5 0,2 19-903,-12 2-3612,8 9 0,-3 2-645,6 9 0</inkml:trace>
  <inkml:trace contextRef="#ctx0" brushRef="#br0" timeOffset="28804.6475">10136 10184 8127,'5'48'5676,"-4"-16"-516,3 5-129,-9-3-4257,5 0-387,0-4-129,0-1 0,0-8-258,0 2 129,0-7-258,0-16-258,-1 14-516,1-14-645,0-13-3612,0 13-129,2-20-387,7 4-129</inkml:trace>
  <inkml:trace contextRef="#ctx0" brushRef="#br0" timeOffset="29246.6728">10352 10048 3612,'6'73'5418,"-6"-24"-387,4-2-258,4 2-3870,-8-11 0,0 1-516,0-12 129,0-4-387,0-5-258,0-18 0,0 0 0,0 0-129,0 0 129,0 0 0,0 0 0,0 0-129,9-12 387,-9-2-258,0 1 129,-3-6 129,-5-1-258,-2 3 258,-3-2-129,-2 2 129,-3 2 0,-2 10 129,-2 4-258,3 1 129,-3 4 0,4-1-129,3 11-1161,1-7-3354,1-7-387,13 0-516,-5-18 130</inkml:trace>
  <inkml:trace contextRef="#ctx0" brushRef="#br0" timeOffset="29675.6973">12108 8976 6966,'25'44'5418,"-14"-23"-129,0-3-387,-8-4-4515,2 4 258,-5-18-387,-3 13-129,3-13-129,-15-2-129,15 2-516,-15-36-1032,15 11-3096,-2 0-516,2-4-387,0 2 129</inkml:trace>
  <inkml:trace contextRef="#ctx0" brushRef="#br0" timeOffset="29914.711">12142 8732 5547,'0'0'5547,"0"0"129,0 0-903,0 0-3354,0 22-516,0-22-387,-2 21 0,2-21-258,0 0-129,0 0-129,0 0 0,-10-12 0,10-4-129,0 5-258,0-4-645,0 15-1806,6 2-2064,-6-2-645,0 20 0</inkml:trace>
  <inkml:trace contextRef="#ctx0" brushRef="#br0" timeOffset="31386.7952">8747 8656 9030,'16'33'5418,"-16"-5"-129,3 12-129,-11-2-4515,8 11-129,-4-9-258,2-1 0,-2-6 0,3-6-129,1-6-129,0-8 129,0-13-258,19 0 0,-4-1-129,4-9-129,8 1-645,-9-16-903,18 6-2451,-14-10-1032,-2-6-258,-6-1 129</inkml:trace>
  <inkml:trace contextRef="#ctx0" brushRef="#br0" timeOffset="31554.8048">8905 8577 7224,'-10'24'5289,"10"27"258,0 12-516,19 22-3483,-14-2-645,5 14-387,-2 0-258,0-3-258,2-5-774,-10-24-2322,0 4-2064,0-11-258,2-6-516,1-5 1</inkml:trace>
  <inkml:trace contextRef="#ctx0" brushRef="#br0" timeOffset="32678.8691">9066 14236 4902,'-7'17'5418,"7"-17"-129,0 0-387,0 0-3741,-7-22 129,7-1-516,0-14-129,5 1 129,-1-4-258,10 5-258,-1-5 129,10 7-129,-3 5 0,9 8 0,0 10 0,3 10 0,0 15-129,2 14 0,-5 18 0,-4 11 129,-3 15-129,-6 15-129,-11 5 129,-5 4 0,-1-6-129,-13-7 129,-4-12 0,-4-15-129,-1-11 258,4-21 0,-1-14-129,5-11 129,3-11 0,7-8 0,5-2-129,1 2 129,11 1-129,5 3 0,10 5-129,4 7 0,2 3-129,3 3-129,5 10-387,-6-13-1677,9 4-3096,-3-4-129,6-4-645,3-20-258</inkml:trace>
  <inkml:trace contextRef="#ctx0" brushRef="#br0" timeOffset="33370.9087">12418 13443 8643,'-10'13'5805,"6"16"-387,-1-10-129,5 11-4386,-9-1-258,4 10-258,-5-3 129,2 3-129,-2-5-129,2-9-129,1-6 0,7-19 0,0 0 0,-8-25 0,8-13-129,4-7 129,3-10-129,5-8 129,2 1 0,0-1 0,1 11 0,2 16 129,1 5-129,0 16 0,1 8-129,-3 12 129,0 18 0,0 14-129,-3 4 129,-1-2-129,1 7 0,-4-4 0,-3-4 0,3-7 0,-1-14 0,-8-17 0,18 0 0,-7-19 0,-1-13 0,2-8 129,-1-10-129,2 3 0,-3-10 0,-1 3-258,-2 4 129,-2 1-129,1 13-387,-6-4-1032,4 18-3741,-4-1-258,0 23-645,0-15-258</inkml:trace>
  <inkml:trace contextRef="#ctx0" brushRef="#br0" timeOffset="33775.9318">12311 13824 9546,'-13'26'5934,"2"-1"-387,0 8-129,-18-1-4644,10 12-258,-7-11-129,6-2-129,-4-7-129,2-8-387,13-4-516,-11-20-2322,20 8-2193,0-35-387,11 11-387,6-13-258</inkml:trace>
  <inkml:trace contextRef="#ctx0" brushRef="#br0" timeOffset="34047.9474">12685 13034 6966,'38'-47'5934,"-16"21"-387,5-6-516,3 10-3741,-7-13-645,2 2-258,-4-1-516,-8 0-387,3 16-2451,-13-9-2322,-3 6-258,-4 3-516</inkml:trace>
  <inkml:trace contextRef="#ctx0" brushRef="#br0" timeOffset="34518.9744">12017 13549 8901,'8'13'5934,"-8"-13"-258,0 15-129,-22-12-4386,4 8-387,-11-4-129,-2 4-129,-10 7 129,0-1-258,-9-5-129,5 5 0,-3-3-129,2-9 0,3 3 0,3 2 0,4-7-258,8 0 129,3 3 0,4-1-129,11 0-129,-4 0-516,14 13-1161,0-18-3612,0 15-129,-4-5-645,4 5-258</inkml:trace>
  <inkml:trace contextRef="#ctx0" brushRef="#br0" timeOffset="35007.0023">11084 13722 8901,'0'17'5676,"-22"8"-129,3-9-387,-1 12-4644,-10-8 0,5 7 0,-1 1-129,8 5 0,3-8 0,10 8-129,5-7-129,8-4 129,8-7 0,4-1-129,5-9-129,-1-3-129,3 4-387,-7-10-516,6 4-4128,-26 0-258,18 0-516,-18 0-258</inkml:trace>
  <inkml:trace contextRef="#ctx0" brushRef="#br0" timeOffset="35424.026">10917 14370 8127,'0'0'5676,"0"0"-258,9 11-258,-12 3-4128,3 10-129,-7 1 0,4 16-258,-1 2-129,4 3 0,-2 0-129,2 1 0,0-5-129,2 0 0,-1-9-129,2-9-129,-3-2-129,0-22-387,3 27-774,-10-21-3999,7-6-387,0 0-258,0 0-645</inkml:trace>
  <inkml:trace contextRef="#ctx0" brushRef="#br0" timeOffset="35827.0492">10952 15341 10836,'15'-9'5934,"2"0"-387,-17 9-258,0 0-4515,-17 0-258,1 7-129,-6 7-129,2 14-129,2 1 0,3 9 129,7-1-129,7 1-129,1 0 129,11-2 0,7-8-129,5-7 129,-2 2-258,-1-12-516,4 4-258,-13-15-3612,6 5-1032,-17-5-258,16 0-516</inkml:trace>
  <inkml:trace contextRef="#ctx0" brushRef="#br0" timeOffset="36144.0672">11220 15768 10320,'32'47'5934,"-6"-25"-258,5-2-258,11 15-4257,-3-19-516,4 0-129,2 0-258,-3-6 129,-2-2-129,-6-1 0,-4-4-258,-6-2 0,-8 6-258,-16-7-129,13 4-645,-23-9-4257,10 5-129,-23-10-645,10 1-387</inkml:trace>
  <inkml:trace contextRef="#ctx0" brushRef="#br0" timeOffset="36691.0986">11958 16060 10062,'6'49'5805,"-6"-21"-516,0 4 129,0-5-4515,-3 8-387,-6-11-258,-1-4 0,-2-13-129,2-8 0,2-20 0,3-17-129,4-8 0,1-1 0,1-13 258,11 4-258,-1 2 129,6 11-129,2 10 258,0 18-129,0 13 0,-1 2 0,0 23 0,0 11-129,-3 7 0,2 0 129,-3 3-129,-1-5 129,2-7-129,1-6 0,1-9 129,4-9-129,1-8 129,-1-8-129,2-11 0,-3-7 129,-1-5-129,-3-4 0,-4-4-129,-6-4 0,-1 3 0,-5 1-516,0 11-258,-13-12-2322,13 40-2322,-20-24-129,10 24-387,-5 7-387</inkml:trace>
  <inkml:trace contextRef="#ctx0" brushRef="#br0" timeOffset="37016.1172">12053 16459 9546,'28'64'5934,"-9"-23"-774,-5-3 129,8 7-4257,-12-11-387,3 5-129,-7-10-387,1-1 129,-3-8-258,-4-20-387,0 22-645,-15-22-4128,15 0-258,-13-15-387,7-1-516</inkml:trace>
  <inkml:trace contextRef="#ctx0" brushRef="#br0" timeOffset="37412.1398">11875 16423 10062,'-32'-6'5934,"9"14"-645,-5 4 129,5 12-4515,-14-7-258,6 5-258,-2-1-258,2-4-387,9-1-258,-4-16-1032,17 10-3741,-3-9-129,12-1-387,0 0-516</inkml:trace>
  <inkml:trace contextRef="#ctx0" brushRef="#br0" timeOffset="37776.1605">11168 16629 8514,'-1'39'5934,"-5"-11"-516,3 13-129,-2 2-3870,3 5-1032,-4-1-129,3-2-129,0-1-387,-1-9-774,9-2-3999,-2-6-258,5-7-387,-8-20-387</inkml:trace>
  <inkml:trace contextRef="#ctx0" brushRef="#br0" timeOffset="38075.1778">11326 16618 7611,'33'74'5547,"-19"-26"-258,-1-3-516,-3 9-3612,-4-14-774,-2 0 0,-4-9-258,2-2 129,-2-8-129,2-2 129,-2-19 0,2 15 0,-2-15 129,-10-6 0,-5-12-129,-5 4 0,-5-8-129,-3-3-258,-1 4-258,-6-4-516,19 16-3483,-10-2-1032,14 8-258,12 3-387</inkml:trace>
  <inkml:trace contextRef="#ctx0" brushRef="#br0" timeOffset="38428.1977">12039 17013 10191,'4'71'5547,"-2"-26"-387,-2-1 0,0 3-4773,-6-1-258,-5-4-258,3-6-516,-9-19-3741,9 2-774,8-19-129,0 0-774</inkml:trace>
  <inkml:trace contextRef="#ctx0" brushRef="#br0" timeOffset="38698.2132">12232 16983 9288,'20'84'5160,"-15"-42"-129,2 2-387,-6-4-4515,-1-4-129,0-9 129,-1-7-129,-2-5 0,3-15 258,0 0 0,-11 0-129,1-10 0,-1-9 129,-6-2-129,-4-4-129,-1 1-1161,-15-1-3483,9-5-516,1 1-258,4 1-387</inkml:trace>
  <inkml:trace contextRef="#ctx0" brushRef="#br0" timeOffset="39336.2498">12665 11925 7482,'19'-4'5805,"-6"39"-516,-10 3-516,-1-3-3741,2 16-645,-4 2-258,-1-5-774,1 10-1935,1-18-2322,3-18-516,-4-22-258</inkml:trace>
  <inkml:trace contextRef="#ctx0" brushRef="#br0" timeOffset="39614.2655">12885 11888 7353,'25'25'5547,"-17"10"-387,-3 8-258,0 2-4515,3 0-258,-8 2 129,5-4-258,2-2 0,0-8 0,-1-8 0,1-14-129,-7-11 129,0 0 0,0 0-129,-4-10 129,-15-11 0,-8-5-129,-6 4-129,-4 2 0,2 13-1419,-3-2-2967,2 7-645,8 5-258,2 9 0</inkml:trace>
  <inkml:trace contextRef="#ctx0" brushRef="#br0" timeOffset="40056.2908">11859 14007 9288,'6'46'5418,"-3"-8"-258,1 6-129,-7 1-4902,3 2-129,0-2-387,-7-18-1548,6-1-2967,1-11-387,0-15 0,5 0-774</inkml:trace>
  <inkml:trace contextRef="#ctx0" brushRef="#br0" timeOffset="40318.3061">11999 13968 7611,'29'72'5289,"-17"-29"-387,2 2 0,-2 7-4386,-7-16-387,-1-4 0,-3-9-258,-1-9 129,0-14 0,0 0 129,0 0-129,-13-8 0,2-7 129,-6-6 0,-9 2 0,0-2-129,-6 6-516,-12-9-2709,5 10-1548,3 1-516,1 1-387</inkml:trace>
  <inkml:trace contextRef="#ctx0" brushRef="#br0" timeOffset="40807.334">10988 13649 10320,'-16'-80'5934,"8"40"-645,-4-1 0,2 2-5289,-4 6-129,-5-2-903,10 11-4257,-5 13 0,14 11-645,-18 6-258</inkml:trace>
  <inkml:trace contextRef="#ctx0" brushRef="#br0" timeOffset="41044.3476">10730 13852 9030,'-42'61'5547,"15"-27"-258,0-2-258,-1-3-4515,0-1-645,5 5-1419,-4-17-3225,8-1-645,7-4 0,12-11-516</inkml:trace>
  <inkml:trace contextRef="#ctx0" brushRef="#br0" timeOffset="41411.3686">10592 15459 10707,'-46'21'5805,"23"-21"-774,-1-4 129,-11-11-5418,5-11-774,9 0-3999,-3 1-129,11 4-516,3 3-516</inkml:trace>
  <inkml:trace contextRef="#ctx0" brushRef="#br0" timeOffset="41635.3814">10623 15631 9933,'-37'121'5547,"11"-67"-387,1-1-258,2-9-5160,-11-24-2064,14 0-2580,5-8-258,15-12-516,0 0-387</inkml:trace>
  <inkml:trace contextRef="#ctx0" brushRef="#br0" timeOffset="42259.4171">12991 13638 8127,'10'-11'5676,"-10"11"-387,8 11-387,-7 6-3999,-1-17-516,0 24-129,0-24-129,0 0 129,-11 2-129,11-2-129,0-19 258,5 4-258,1 0 129,7-1 0,-3 4 0,1 10-129,-11 2 129,16 9-129,-13 4 0,-3 4-516,0 11-516,-13-9-4128,-3-1-129,1-5-516,-2-7-258</inkml:trace>
  <inkml:trace contextRef="#ctx0" brushRef="#br0" timeOffset="42519.432">12892 13888 9546,'6'52'5934,"-5"-36"-774,-1-16 129,0 0-4773,-15 5 0,6-12-387,0-6 129,3-4-129,3-6-129,0 3-129,3 6 0,0 1-129,0 13-387,0 0-645,22 11-3870,-19 16 0,-1 5-516,-2 3-258</inkml:trace>
  <inkml:trace contextRef="#ctx0" brushRef="#br0" timeOffset="42987.4587">12588 15512 11739,'13'32'5676,"-12"-7"-387,-1 0-129,0-1-4902,-2 0-258,-7-6-129,9-18-129,-17 17-387,4-26-1161,13 9-3483,0-21 0,0 5-387,7-3-258</inkml:trace>
  <inkml:trace contextRef="#ctx0" brushRef="#br0" timeOffset="43398.4822">12752 15792 8256,'8'20'5805,"-3"-6"-516,-5-14 0,10 24-3741,-10-24-1032,0 0 0,0 0-129,0 0 0,10-2-129,-10 2 0,0 0 0,14-4 0,-14 4-129,7 10 129,-5 1-129,2 4 0,-4-1-129,0-14 129,0 18-129,0-18 129,0 0-129,0 0-129,-8 5-258,8-5-258,0 0-1419,0 0-3354,0 0 0,-11 12-516,11-12-516</inkml:trace>
  <inkml:trace contextRef="#ctx0" brushRef="#br0" timeOffset="48838.7931">17222 9417 8643,'20'-6'5805,"-2"-6"-258,-11-11-903,7 12-3612,-14-14 129,2 8-516,-2-11 129,-2 7-387,-12 1-129,-4 2 0,-3 5-129,-4 13 0,-6 2-129,-1 18 0,-3 14 0,-1 8 0,4 8 0,3 10 0,3 11 129,8 0-129,3 6 0,5 1 0,7-1 0,3-4 0,4-6 0,9-9 0,5-10 129,2-12-129,8-6 0,4-12 129,4-13-129,2-5 0,6-5 129,2-13-129,0-4 0,-2-5-129,0-8 129,-6 0 0,-5-3 0,-5 0-129,-8-1 129,-4 4 0,-5 8 0,-5 4 0,-3 4-129,-3 19 129,0 0 0,0 0 0,-11 22-129,5 1 129,-2 5-129,-1 3 258,3 6-129,2-4 0,4-3 0,0-7 0,7-2 0,5-8 129,2-7-129,7-6 0,-2-8 0,0-15 0,4-4 0,-4-7 0,0-7 129,-2-3-129,-2 2 0,-2 3 0,-1 6 129,-1 6-258,-4 9 129,-7 18 0,16-6 0,-9 17 129,-1 14-129,4 3 0,-1 9 0,0 8 129,2-2-258,1 4 129,1-10-387,-3-12-258,3 1-774,-13-26-3870,0 0-516,5-19-258,-5-10-645</inkml:trace>
  <inkml:trace contextRef="#ctx0" brushRef="#br0" timeOffset="49830.8501">17456 9949 1161,'3'14'5289,"-3"-14"129,0 0-258,0 0-3096,0 0-387,5-12-387,-5 12-516,0 0-129,18-22-129,-12 6 129,4 5-387,-2-10 0,6 0 0,-2-3-129,2-2 0,-3-1-129,3 0 129,-5 0 0,0 6 0,-4 1 0,-2 4-129,-3 16 0,-3-13 129,-8 13 0,-4 3-129,-1 18 0,-4 12 0,2-1 0,-1 8 0,3 2 0,5 4 129,3 1-129,7 1 0,1-10 0,5-9 129,8-5-258,5-5 129,5-9 0,1-10 0,2-14 0,2-11 0,1-16 129,-1-8-129,-4-14 0,-3-8 0,-6-9 129,-2-4 0,-8 1 0,0 4-129,-5 6 129,0 13-129,0 11 0,0 8 129,-1 11 0,-3 13-129,4 17 0,0 0 0,0 0 129,0 0-129,0 22 129,-1 11-129,-1 9 0,0 12 0,1 8 0,1 8 0,0 8 0,5 6 0,5-4 0,4-5 129,4-8-258,1-8 258,2-11-129,-2-16-387,1-10-516,-20-22-4386,19-5-129,-13-19-387,-2-10-645</inkml:trace>
  <inkml:trace contextRef="#ctx0" brushRef="#br0" timeOffset="50266.8751">17426 9077 8643,'12'-40'6063,"-12"-5"-129,4 0-387,-10-22-4644,6 2-129,-4-10-258,1 11 0,0 8-387,1 11 0,1 14-258,1 11 0,0 20-258,0 16-645,9 25-1290,-8-5-3225,4 21-129,-3 4-645,2 13-129</inkml:trace>
  <inkml:trace contextRef="#ctx0" brushRef="#br0" timeOffset="50627.8955">17376 10358 8256,'2'62'5934,"1"-22"-387,-3-4 0,0 8-4515,0-11-258,-1 3-258,-2-6 0,3-1-129,0-9-258,3-3 0,4-3-387,-7-14-129,19 5-774,-19-5-4257,14-8-129,-3-12-516,3-5-516</inkml:trace>
  <inkml:trace contextRef="#ctx0" brushRef="#br0" timeOffset="50966.9151">18025 9615 8256,'50'38'5934,"-23"-25"-258,7 0-258,-1-13-4515,10 0-129,-8 0-258,6 0-258,-5-3-258,-7-9-258,-1 9-516,-16-13-1935,1 12-2709,-13 4-129,0 0-774,-21-13-129</inkml:trace>
  <inkml:trace contextRef="#ctx0" brushRef="#br0" timeOffset="51395.9396">16545 9863 9417,'-40'26'5934,"12"-13"-387,0 7-129,-6-14-4902,0 8 129,-4-13-258,10 3-258,4 0-129,3-4-258,11 2-645,-8-3-3870,18 1-645,0 0-516,0 0-516</inkml:trace>
  <inkml:trace contextRef="#ctx0" brushRef="#br0" timeOffset="51854.9658">15866 9516 8514,'0'50'5934,"-3"-9"-258,-3 12-129,-4 6-3999,0 7-774,-5 1-129,2-3-129,-1-3-129,2-5-129,6-10 129,2-8-258,0-11 0,4-9 0,0-18 0,9 13 0,4-13-258,1-10-129,5 1-387,-1-14-516,14 10-4386,-9-6-258,9 2-387,-3-11-645</inkml:trace>
  <inkml:trace contextRef="#ctx0" brushRef="#br0" timeOffset="52394.9968">17281 7516 8643,'4'64'5805,"-4"-19"-516,-2 10-129,-5-3-4515,-1 4-129,-6-6-129,8-3 0,-3-8 0,6-8 0,3-10-129,3 0 0,7-9 0,7-4-129,2 6 129,4-8-516,4 6-129,-4-8-516,11 4-4386,-16-2-129,-1 8-645,-17-14-258</inkml:trace>
  <inkml:trace contextRef="#ctx0" brushRef="#br0" timeOffset="52971.0295">18757 9163 7998,'26'27'5805,"-24"8"-516,-2 12-129,-13 1-4257,1 11-258,-10-2 0,4 7-258,-1-9-129,2-2 0,6-9 0,8 1 129,3-14-129,13-5-129,5-11 129,5-8 0,3 2-258,2 2 129,-2-9-258,-4-5-387,4 7-903,-26-4-3870,16 4-387,-16-4-258,0 0-645</inkml:trace>
  <inkml:trace contextRef="#ctx0" brushRef="#br0" timeOffset="53507.0603">17267 11057 9417,'0'59'5934,"-4"-16"-516,-7-1-129,2 12-4773,-9 1 258,4 10-258,-1-9 129,8 5-129,1-7-129,6-5 129,2-7-129,10-4 129,4-20-258,5 0 0,2-10-129,1-8-129,6-3 129,-5-11-258,3 2-258,-10-10-774,3 7-4386,-15-6-129,3 2-774,-8 1-516</inkml:trace>
  <inkml:trace contextRef="#ctx0" brushRef="#br0" timeOffset="55138.1537">17603 15257 9288,'0'-76'5805,"-7"37"-645,-6-5-129,-4 0-4644,-9 12 0,-8 9-129,-2 7 0,2 16-129,-5 16 0,2 14 129,3 14 0,6 16-129,6 13 0,6 11-129,5 11 129,10 8-129,2-2 0,13-3 0,4-4 0,9-14 129,1-16-129,9-13 129,7-22-258,0-16 129,10-12 0,-1-8 0,1-18 129,0-1-129,-2-6-129,-8 0 258,-4-2-129,-8 1-129,-9-1 258,-6 3-258,-8 7 129,-3 4 0,-6 20-129,-6-14 129,-7 19-129,-3 14 129,-4 7 0,0 13 0,0-2 0,0 9 0,4 0 0,7-2 0,6-8 0,3-3 0,12-11 0,4-10 0,9-11 0,-1-10-129,7-21 258,2-14-258,-2-11 258,-2-15-129,-2-11 0,-5-10 129,-8-6-129,-5-1 129,-9-4 0,-3 3-129,-7 4 0,-4 17 129,-4 17-129,2 17-129,0 28 129,2 18 0,8 31-129,2 20 129,3 23 0,1 7 0,6 10 0,8 7 129,3-3 0,3-8-129,3-6-129,0-19-258,9 3-1548,-2-34-3354,-5-15-258,-6-21-258,-1-24-516</inkml:trace>
  <inkml:trace contextRef="#ctx0" brushRef="#br0" timeOffset="55663.1837">18357 14941 10191,'13'2'5934,"6"-7"-387,-1-18 0,10-3-4515,-6-12-516,4-7 0,-2 0-387,0-1 0,-2 2-129,-4 8-129,-1 5-258,-5 1-129,2 27-1290,-14 3-3741,13-9 129,-13 9-774,10 0-129</inkml:trace>
  <inkml:trace contextRef="#ctx0" brushRef="#br0" timeOffset="56526.2329">18868 13989 8127,'9'34'5805,"-5"-12"-387,-1 0-387,3 0-3999,-6 0-387,-2-2-129,-5-3-258,5 3 0,-6-4 0,4 1 0,4-17 0,-7 26 0,7-26 0,0 0 0,-3 13 129,3-13-258,0 0 0,0-7 0,0 7 0,1-13-129,-1 13 129,0 0-129,0 0 0,0 0-129,5-13 129,-5 13 0,3-16 0,-3 16 129,0-31-258,1 8 129,-1-6 0,1-8 0,2-1 0,-3-1 0,3-1 0,-1-1-129,2 7 129,-3-1 0,3 3 0,0 5 129,0 4-258,-2 9 129,-2 14 0,0 0 0,0 0 0,9 8 0,-9 17 0,0 14 0,0 5 129,-1 10 0,-3 6-129,0 2 129,1 5-129,0 3 129,0-8-129,2-4 0,1-1 0,0-16 0,0-11 0,0-5 0,0-10 0,0-15 129,0 0 0,0 0-129,1-7 129,2-7-129,1 2 0,2 0 129,-6 12-129,18-19 0,-4 17 0,1 2 129,7 0 0,2 2 0,3 4-129,0 1 0,1 0 0,-1 0 0,-4-5 0,-3 4-129,-5-2-129,-15-4 0,0 0-516,0 0-387,0 0-4128,-15-4-387,0 4-387,-6 0-387</inkml:trace>
  <inkml:trace contextRef="#ctx0" brushRef="#br0" timeOffset="57407.2835">18246 15968 7353,'32'21'5934,"-11"-5"-258,7 6-258,0-15-3612,10 27-645,-6-13-129,7 12-387,-3-6 0,0-1-258,-3-5 129,-2-5-258,-7-2-129,-4-5 129,-5 0-387,-15-9 129,17 8-258,-17-8-387,2 14-1161,-2-14-3612,0 0-258,-9 5-645,9-5-258</inkml:trace>
  <inkml:trace contextRef="#ctx0" brushRef="#br0" timeOffset="58174.3274">18943 15941 5160,'14'26'6063,"-14"5"-258,2 9-516,-2-15-1677,0 32-2838,-10-6-129,2 9 0,-2 2-258,5 0 129,-4-2-129,7 6-129,0-7 129,2-5-258,0-5 129,0-11 0,4-8-129,0-12-129,-4-18 0,15 3 0,-15-3 129,23-20-129,-10 0 0,7 0 0,2 6 0,8 4 129,3 4-129,4 6 129,-1 0-129,-1 2 129,1 6 0,-4 2-129,-5-6 129,-5 1-129,-9-5 0,-13 0 0,16-5-258,-16-9-516,0 14-1032,-14-21-3612,14 21-258,-21-27-516,13 11-516</inkml:trace>
  <inkml:trace contextRef="#ctx0" brushRef="#br0" timeOffset="58843.3656">19436 14029 7353,'38'35'5676,"-16"-10"-129,6 3-516,-5 6-3612,4 16-387,-7 5-258,7 23-129,-5 8-129,2 16 0,-5 11 0,4 17 0,-7 4-129,-1 5 0,-6-2 0,-2-7 0,-5-7-258,-2-6 0,-5-15-129,-3-14 129,-2-13-129,-3-9 258,3-15-387,-3-11 129,3-8 0,-2-11-129,3-7 0,9-14-387,-15 11-516,4-20-2322,11 9-2322,-18-5 0,18 5-903,-17-6-129</inkml:trace>
  <inkml:trace contextRef="#ctx0" brushRef="#br0" timeOffset="59595.4086">16913 15068 10449,'4'-35'6063,"-14"7"-645,-1 10-387,-19-28-3870,-4 1-129,-11-11-258,-2 7-129,-4-2-258,2 2-129,0 5 129,6 12-258,11 4 0,9 9 0,6 0-129,5 4 129,12 15-129,-7-18 0,7 18-129,0-17-129,0 17-516,6-27-774,-6 27-4128,13 4-129,-5 8-387,-3 8-516</inkml:trace>
  <inkml:trace contextRef="#ctx0" brushRef="#br0" timeOffset="59992.4313">16889 15799 9417,'-33'78'6321,"2"-30"-516,-14-8 0,-1 0-4386,-12-6-645,-5-6-129,-2-2-258,7-1-129,12-7 0,8-2-258,8 1 0,10-3-129,10 1-387,10-15-387,-4 28-2709,4-28-2193,0 0 0,0 0-774,0 0-129</inkml:trace>
  <inkml:trace contextRef="#ctx0" brushRef="#br0" timeOffset="60470.4587">15566 15998 10965,'17'61'5805,"-10"-12"-129,-5-2-387,-1 14-4515,-2-2-129,-7 2-258,-2 0-129,2 1 0,0-9 0,6-5-258,-2 0 258,4-12 0,5-8-129,4-3 129,5-9-129,4-2 0,3-10-129,1-2 129,4-2-258,-2 0 0,2-7-387,-7-13-387,9 11-2580,-18-20-2193,4 3-387,-6-14-258,1-3-516</inkml:trace>
  <inkml:trace contextRef="#ctx0" brushRef="#br0" timeOffset="61050.4918">15764 13483 9417,'10'114'6192,"-3"-39"-645,-7-3 0,1 13-4644,-5-6-129,-1 1-129,-3-10-129,1-8-129,1-7-258,0-8 258,5-3-258,1-9 0,0-5 0,10-5-129,0-2-129,2-1 129,5-4-387,-2-8-258,5 6-129,-7-13-903,14 13-3870,-16-10 0,1 9-387,-12-15-645</inkml:trace>
  <inkml:trace contextRef="#ctx0" brushRef="#br0" timeOffset="61872.5389">15723 14343 1806,'13'-3'5676,"-13"3"-129,16 4-387,-16-4-2322,21 5-645,-21-5-516,27 10-645,-13-10-258,8 2-129,-2 0 0,6 0-129,-2-2 0,7 0-258,-3 0 0,0 0 129,-2 0-387,-5 3 0,-3-2-516,-18-1-258,19 14-1419,-19-14-3354,-11 9 129,-12-9-903,-7 0-129</inkml:trace>
  <inkml:trace contextRef="#ctx0" brushRef="#br0" timeOffset="62306.5636">15566 13993 8514,'-17'39'5934,"-7"-11"-258,-4 14-129,-13 3-4515,-5 19 0,-9 10-387,0 22 0,0 8-129,7 26-129,4 6-129,11 9 129,10 7-129,12 2 129,8-8-129,3-7 0,10-17 0,8-22-129,-1-29 0,6-25 0,-3-27-129,1-19-129,-2-12-129,-8-21-387,7 9-1290,-14-17-3612,4 17-387,-8 2-258,0 22-774</inkml:trace>
  <inkml:trace contextRef="#ctx0" brushRef="#br0" timeOffset="65362.7385">8992 11508 8127,'0'0'5418,"0"0"-129,8-21-645,8-1-4902,4 2 0,4-4 129,9-4 0,9 8 0,12 6 0,9 3 0,9 3 0,12 4 129,8 2 0,7 2-129,7 0 0,5 0-129,3-2 129,6-9 0,8 0-129,4-3 258,1 2-129,2-4 258,4 3-129,10 1 0,0 6 129,3 5 0,-2 0 0,-2 1-129,2 0 0,-1 1 0,-2-1 0,-6-1 0,-3-4-129,0-2 0,2 3 129,0 4-129,-3 0 129,-1 9-129,3 9 129,-2 11 0,5 3 0,-5 9-129,-2 0 129,-2 6 0,-1 1-129,0-1 129,3-1 0,-5-2 0,-2-3 0,0 2 129,-1-3-258,-1-1 129,3-2 0,-1 2 0,-3 4 129,-1-3 0,-1-3 0,-2 5-258,7-2 258,-5-4-129,0 1 0,-4-5-129,4-6 129,1 1-129,5-2 0,4-7 258,0-1-258,2-5 129,7 1 0,5 3 0,5-1 0,3-3 0,1 3 0,1-3 0,4-4 129,7 2-129,0-8 129,-3-2 0,1-6 129,-1-2-129,-4-6 0,0 2 129,-10 0-129,-8 3-129,-10 5-903,-13 4-3612,-5 0-645,-10 0-258,-13-5-129</inkml:trace>
  <inkml:trace contextRef="#ctx0" brushRef="#br0" timeOffset="72546.1494">20485 8075 7998,'28'2'5934,"-17"-6"-387,-11 4-129,4-36-4515,-2 12-258,-11-12-129,-8 4-258,-7 9-129,-8 5 0,-2 13-129,-5 9-129,-3 29 129,5 11 0,2 17 0,6 17 0,2 7 0,12 10-129,5 6 129,7-3 0,4 3 129,12-3-258,9-10 129,9-6 0,3-18 0,8-19 129,3-15-129,4-20 0,-1-17 0,3-27 0,-5-10 129,-2-18-129,-10-6 0,-3-3 129,-8 5-129,-9 4 129,-4 13-129,-7 12 129,-5 16-258,2 21 129,-24 1 0,8 23-129,-2 12 129,-3 10-129,2 9 0,1 4 129,3 1 0,5-2-129,4-7 129,6-7-129,0-15 129,11-12 0,5-17 0,5-8-129,4-25 129,0-10 0,1-15-129,1-12 129,-4-10 0,-2-11 0,-6-5 0,-6-6 0,-4 6 0,-4 3 0,-1 7 0,0 18-129,-2 15 129,-5 24 0,7 29 0,0 0 0,-10 42 0,9 11 0,-1 15 129,2 11 0,0 11-129,3-3 129,4 1-129,4-5 0,3-9 129,0-11-516,8-7-129,-5-28-1161,9-8-3483,-4-16-258,4-4-516,-4-20-258</inkml:trace>
  <inkml:trace contextRef="#ctx0" brushRef="#br0" timeOffset="73118.1821">21096 7821 6966,'6'22'5805,"3"-11"-774,-9-11 0,22-7-4386,-19-11-129,5-2-258,-1-4-129,1 3 129,1 4-258,5 9 0,-3 9 0,3 15 0,-4 12 129,-2 13 0,-3 10 0,-5 11 0,-2 1 0,-9-3-129,-5-8 129,-3-6 0,-2-10-129,1-11 0,2-15 0,4-10 0,2-2 129,12 2-129,0-24 129,8 12-129,7 3 129,5 2-129,5 7 0,1 3 0,2 7 0,-5 2-258,2 6-516,-12-13-1419,0 5-2967,1-10-258,-3 0-387,-3-14-258</inkml:trace>
  <inkml:trace contextRef="#ctx0" brushRef="#br0" timeOffset="73291.192">21446 7840 6837,'23'62'5418,"-18"-17"-258,-2 5-387,6 6-4902,-8-2-258,7 13-1290,-8-22-903,1 0-2580,8-11-258,5-13 0</inkml:trace>
  <inkml:trace contextRef="#ctx0" brushRef="#br0" timeOffset="73436.2003">21601 8221 2451,'-10'-66'5676,"-9"36"-258,-6 9-258,-13 1-3096,7 18-645,-11 0-1032,4-2-903,8 15-3483,-4 9-903,7 4-516,6 5-387</inkml:trace>
  <inkml:trace contextRef="#ctx0" brushRef="#br0" timeOffset="73831.2227">21832 8400 5934,'5'80'5805,"-1"-27"-645,-4 6-387,0 6-3870,3-5-903,1 10-1032,-7-18-2967,4-4-1161,9-16-258,3-11-387</inkml:trace>
  <inkml:trace contextRef="#ctx0" brushRef="#br0" timeOffset="73984.2316">21950 8680 7998,'-64'-4'5547,"24"13"-258,-1 12-903,-1-4-4773,-9-3-3612,10-4-1290,8-1-129,6-5-387</inkml:trace>
  <inkml:trace contextRef="#ctx0" brushRef="#br0" timeOffset="74770.2766">22393 8139 8514,'8'9'6063,"-7"18"-645,-1-7-129,5 8-4515,-11 1-258,0 4-129,-5 3 0,1 1-129,4-2-129,3-3 129,3-9 129,1 0-258,11-12 129,3 0-129,4-7-129,7-4 129,-2 0-129,3-5-129,2 0 0,-2-7-258,0 6-387,-8-15-774,7 9-3870,-15-8-387,1-3 0,-11-8-645</inkml:trace>
  <inkml:trace contextRef="#ctx0" brushRef="#br0" timeOffset="74966.2877">22609 8100 9159,'-11'4'6063,"4"24"-645,2 17 129,-1 2-4644,5 22-129,-5 1-516,5 5 0,1 7-129,0-5-129,0 0 0,1-10-258,7-3-129,-4-18-516,11 2-2709,-11-24-1806,4-13-387,-8-11-516</inkml:trace>
  <inkml:trace contextRef="#ctx0" brushRef="#br0" timeOffset="75438.3147">22963 8105 9030,'16'67'5805,"-10"-22"-258,-6 3-129,0 16-4644,-4-5-258,-5 1-258,-5 0 129,5-4-258,-2-5 129,3-2 0,0-5-129,6-7 129,0-4 0,2-10-129,0-4 0,4-7 0,-4-12 0,21 12 0,-7-12 0,8-6-129,2-4 129,5 3 0,3-4 0,3 4 129,-1-4-129,1 7-129,-2 3 129,-1 1-129,-8 0 129,-1 0-129,-6 0 129,-5 3-129,-12-3-258,0 0 0,0 0-516,-13-5-4773,-3 1-129,-8-3-645,-3-4-645</inkml:trace>
  <inkml:trace contextRef="#ctx0" brushRef="#br0" timeOffset="77022.4054">3967 4114 8385,'17'6'5418,"-17"-6"-387,0 0-129,0 0-3612,17 25-387,-14-7-387,3 11-129,-3 2 129,7 9-129,-1 5 0,0 5-129,1-4 0,-1 1 0,0-5-129,-1-3 129,2-10-129,-2-4-129,-2-6 129,7-9 0,0-4 0,2-1 0,4-5 0,5 0 0,1 0-129,3-1 0,1-3 0,-3 0-129,-2 4-129,-3 0-129,0 0-516,-21 0-645,17-2-3870,-17 2 0,0 0-387,-22-14-258</inkml:trace>
  <inkml:trace contextRef="#ctx0" brushRef="#br0" timeOffset="77351.4241">3917 4317 5676,'9'19'5418,"-4"-4"0,-5-15-645,-7 31-1935,-10-26-2193,0 4-387,-2-2-387,-4-2-645,5 8-2451,-1-10-1548,4 4-387,3-5-258</inkml:trace>
  <inkml:trace contextRef="#ctx0" brushRef="#br0" timeOffset="77538.4347">3893 4513 9933,'4'24'5289,"-7"-10"-258,-2-1-129,-8-2-4515,-2-3-387,-2 4-1161,-13-4-3483,7-2-387,-3 1-258,4 0-516</inkml:trace>
  <inkml:trace contextRef="#ctx0" brushRef="#br0" timeOffset="78291.478">2767 5564 10062,'6'11'5676,"-23"13"-516,-5-11 0,6 3-4644,-17-1-129,-4-3-516,2 3-516,-8-15-3225,13 11-1290,1-11-258,10 0-516</inkml:trace>
  <inkml:trace contextRef="#ctx0" brushRef="#br0" timeOffset="78511.4904">2782 5750 6321,'-16'35'5547,"-9"-17"-516,-3 1-258,0-16-3354,0 17-516,-4-7-774,4-6-774,15 4-2967,-1-10-1419,14-1 129,0 0-774</inkml:trace>
  <inkml:trace contextRef="#ctx0" brushRef="#br0" timeOffset="78982.5174">3239 5513 5160,'1'32'5805,"7"-4"-258,2 2-516,1 12-2709,-4-6-645,9 21-516,-11-14-387,6 9-129,-5-8-387,-2 1 0,-3-9-129,0-5 129,1-9 129,-2-5-258,0-17-129,0 17 129,0-17 0,0 0 0,7 8-129,-7-8 129,15 0-129,-3 0 0,1 0 0,6-1 129,-3 0-129,5-2 0,-2-1 0,4 0 0,-1 4 0,-2 0 0,-3 0-129,-2-1 0,-2 1-258,-13 0-387,18-3-1419,-18 3-3354,0-20 129,-4 3-774,-2 2 129</inkml:trace>
  <inkml:trace contextRef="#ctx0" brushRef="#br0" timeOffset="79386.5404">3600 5756 8127,'5'8'5418,"-5"-8"0,0 0-387,9 12-3870,-9-12-258,0 0-387,0-17 0,0 17-258,9-26 0,0 13-129,4-4 129,3-1-129,5 3 129,2 5 0,3 4-129,3 2 129,-1 0-129,-1 3-129,-3 1 129,3 5-129,-5 2-129,-6 0-129,0 5-129,-16-12-387,23 20-774,-23-20-3741,2 12 0,-2-12-516,0 0-387</inkml:trace>
  <inkml:trace contextRef="#ctx0" brushRef="#br0" timeOffset="79906.5704">4155 5406 6063,'20'49'5289,"-11"-15"-129,0 7-387,-9-6-3612,9 15-387,-4-8-129,-1 5-129,-4-7 0,5-1-258,-5-11 0,0-3-258,1-5 129,2-4 0,-3-16 0,9 23 129,-9-23-129,20 16 129,-5-10 0,5 3 129,-1-4 0,3 1-129,-2 0 0,3-1-129,-5-1 129,0-4-387,-4 1-258,-14-1-645,22 0-3741,-22 0-645,0 0-258,0 0-387</inkml:trace>
  <inkml:trace contextRef="#ctx0" brushRef="#br0" timeOffset="81286.6493">23629 8437 9159,'4'16'5934,"18"0"-258,-7-16-129,8 0-4515,1-9 0,9 4-516,2-5-129,8 7-129,1-3 0,3 6 0,0 0-129,3 4 0,3 0 129,-1 0 0,2-3-129,-2-1 0,-2 2 0,1-2 0,-7-4 0,-2 2 0,-12-5-129,-4 1 0,-9-2 0,-17 8 0,11-24 129,-11 24-129,-11-26 0,-5 11 0,-3-1 0,-1 1 0,-1 5 0,-4 0 0,-1 2 0,3 1 0,-4-2 0,0 6 0,-1 2-129,-1-7 129,-2-1-129,-1-2-129,1 0-258,-3-6-516,19 10-3741,-12-9-1032,11 6-258,0-1-645</inkml:trace>
  <inkml:trace contextRef="#ctx0" brushRef="#br0" timeOffset="81722.6743">24314 8795 9288,'17'21'6063,"-17"-21"-387,0 0-129,-19 8-4644,-2-7-129,-20-1-258,-2 0-129,-15-1-129,-3 0 0,-6 1 0,5 10-129,0 0 0,7 1 0,9 4 0,8 7 0,11-6 0,7 6-129,9-2 0,5-7 0,6 8 0,2-6 129,5 0-129,5 4 0,-2-2-129,3 0 0,-1-1-129,1-3-258,1-6-387,-14-7-1290,25-7-3483,-13-7-129,9-3-387,-2-11-387</inkml:trace>
  <inkml:trace contextRef="#ctx0" brushRef="#br0" timeOffset="82818.7366">25188 8244 9933,'0'0'5934,"0"0"-516,0 0-387,-12-4-4257,-7-4-387,-5-7-129,-4 6-129,-4 7 0,3 10 0,2 8 0,5 6-129,2 15 129,7 7 0,3 8-129,6 5 129,4-2 0,5 0-129,9-2 0,4-3 0,5-9 129,5-9-129,4-5 0,4-14 0,2-5-129,2-6 129,-2-6 0,-1-13-129,-2-1 0,-5-6 0,-4 3 129,-7 2-129,-5 1 129,-6 1-129,-8 17 129,0 0 0,0 0 0,-9 8 0,-3 10 0,1 5-129,-2 4 129,3-2 0,1 4 0,1-7 0,6-1 0,2-6 129,0-15-129,7 8-129,5-8 129,2-11 129,2-9-129,1-5 0,2-11 0,-3-7 129,0-2-129,-3-7 0,-2-5 129,-3 1 0,-4 1-258,1 6 258,-5 5-129,2 10 0,-1 10 0,-1 24 0,0 0-129,1 13 129,-1 14 0,1 15 0,2 8 129,3 5-129,3 4 0,3-2 0,3-1 0,3-6 0,4-5-387,-2-19-387,8-1-3741,-10-19-903,4-6-516,-8-18-516</inkml:trace>
  <inkml:trace contextRef="#ctx0" brushRef="#br0" timeOffset="83854.7959">25946 8022 9804,'0'0'6063,"8"10"-516,-8 5 0,0 14-4644,-6 0-258,-1 9-129,-6 4-258,4 7 129,-2 1-129,2-1 129,0 5-258,5-5 258,-1-1-129,4 0 0,-1-7-129,2-2 0,0-1-129,3-9 129,3-5-129,-3-6 0,1-3 0,-4-15 0,6 14 0,-6-14 129,0 0-129,0 0 0,12 0 0,-12 0 129,0 0 0,16-5-129,-16 5 0,18-1 0,-5 1 0,0 0 129,2 0-129,0 1-129,4-1 129,3 0 0,-1 0 0,3 0 0,-5-2 0,-1 0-129,-4 2 129,-14 0-258,17-5-258,-17-10-774,0 15-4386,-13-20-129,0 11-387,-1-13-774</inkml:trace>
  <inkml:trace contextRef="#ctx0" brushRef="#br0" timeOffset="84254.8191">26326 8553 7611,'-7'64'5805,"0"-30"-258,1 1-258,-3-5-4128,8 6-387,-7-13-129,8-3-129,3-8-129,7-6-129,7-1-129,1-4 129,6-1-129,-1 0-129,0-6-129,-2-7-645,4 12-1548,-12-18-3096,2 0-258,-8-7-258,-1-4-645</inkml:trace>
  <inkml:trace contextRef="#ctx0" brushRef="#br0" timeOffset="84419.8285">26478 8556 9546,'0'103'5934,"0"-42"-387,2 8 0,-4-9-4644,2 4-387,0-10-516,0-15-258,2-4-1032,-2-23-3999,0-12-258,0 0-516,0-24-516</inkml:trace>
  <inkml:trace contextRef="#ctx0" brushRef="#br0" timeOffset="85305.8792">26538 7541 6966,'20'-28'5934,"-6"7"-774,3 1 129,-11-5-3870,16 10-258,-9 6-516,6 10 129,-4 12-516,-1 17 0,-2 9 0,-6 11-129,-3 7 0,-3 6-129,-5-7 129,-8-4-258,0-5 129,-2-11 0,-1-12 129,3-12-129,13-12 0,-13 0 129,13 0-129,5-16 0,7 1 129,5 5-129,6 2 0,4 8 129,4 0-129,1 9-258,-2 8-129,-6-13-1032,5 12-3999,-11-7 0,-2-4-516,-16-5-516</inkml:trace>
  <inkml:trace contextRef="#ctx0" brushRef="#br0" timeOffset="85487.8896">26929 7520 8127,'38'55'5805,"-24"-17"-516,-3 9-387,2 17-4257,-2-12-645,-10-4-1290,13 8-3225,-9-5-903,4-10-129,4-15-258</inkml:trace>
  <inkml:trace contextRef="#ctx0" brushRef="#br0" timeOffset="85615.8967">27126 7888 10320,'-19'-26'5676,"-8"22"-387,-4 11-1032,-13-1-4386,-5-5-4257,-4-1-645,-3 0-516,0-3-645</inkml:trace>
  <inkml:trace contextRef="#ctx0" brushRef="#br0" timeOffset="87409.9996">21326 14756 8514,'14'20'5676,"-14"-20"-516,0 0-129,0 0-4257,-18-15-387,2 6-258,-10 4 0,-1 3 0,0 5-129,2 17 129,4 12-258,6 17 258,7 6-129,8 2 129,2 0-129,13-4 129,4-6-129,12-9 0,2-18 0,6-20 0,1-13 0,1-21 0,-1-18 258,-2-12-258,-9-10 0,-3-14 129,-7-2-129,-8 1 129,-5 2 0,-5 10 0,-1 10-258,-3 15 129,-4 12 0,-2 14-129,-1 15 129,-3 11-129,4 8 129,-4 12 0,1 5-129,0 2 258,1 2-129,2-1 0,2-4 129,2 1 0,2-10 0,3-3-129,0-12 129,0 18 0,0-18-129,9 13 0,-9-13 0,0 0-129,13 21 129,-13-21-258,6 28 129,-6-15-258,0 10 0,0-8-129,-2 9 129,-3-2-129,2 3 0,-3-4 258,5-1 129,-1 4 129,1 0 258,1 0 129,0 0 0,4 0 0,-3 0 0,4 5-129,-1-3-129,0 0 129,4-6-258,-2-1 129,2 0-129,2-2 0,-10-17 0,17 16-129,-17-16-258,14 1-387,-2 3-3741,-12-4-516,0 0-645,0 0-258</inkml:trace>
  <inkml:trace contextRef="#ctx0" brushRef="#br0" timeOffset="88002.0334">21023 14450 7611,'-13'-20'5676,"1"10"-387,-5 6-258,-8-2-4386,-1 6 0,-10 2-258,-2 13 0,-3 5-129,1 18 0,3 9 129,7 10-129,4 6 258,9 9-258,7 3 129,9 10 0,2-8-129,13-11 129,8-6-258,3-11 0,6-12 0,5-11-129,2-19-129,-1-17-387,4-4-1032,-14-16-3741,1-6-387,-6-11-258,-2-2-516</inkml:trace>
  <inkml:trace contextRef="#ctx0" brushRef="#br0" timeOffset="88634.0696">21769 13863 5676,'-1'7'5676,"1"-7"-387,7 4-387,3-4-2967,-10 0-1419,24-13 129,-10 1-516,4 2 0,-3 7-129,1 3 0,-2 10 129,-4 16-129,-2 11 0,-4 10 258,-4 2-258,-4 0 129,-7 0 0,1-6-129,-5-9 0,2-8 0,0-13 0,3-13-129,10 0 129,-8-11 0,11-4 129,5 2-129,5-3 0,6 4 0,2 4 0,1 5 0,5 3-129,-4 0-129,1 10-1290,-11-8-3225,4 3-645,-6-5-258,-11 0-258</inkml:trace>
  <inkml:trace contextRef="#ctx0" brushRef="#br0" timeOffset="88824.0804">22135 13801 7224,'22'74'5547,"-13"-29"-516,-3 0-258,-6 4-4902,4-11-1290,2 5-3096,6-3-645,-1-14-387,6-6 0</inkml:trace>
  <inkml:trace contextRef="#ctx0" brushRef="#br0" timeOffset="88971.0888">22287 14047 8256,'-54'-5'5547,"21"15"-258,-3 1-387,-3 1-4644,-1-7-1161,6 12-3870,0-2-516,9 5-258,5-1-258</inkml:trace>
  <inkml:trace contextRef="#ctx0" brushRef="#br0" timeOffset="89424.1148">22384 14637 7353,'14'23'5676,"-8"8"-258,0 14-258,-5-1-3483,5 7-1419,-4-1-258,-2-7-645,10 5-3483,-9-16-774,8-7-645,-9-25-387</inkml:trace>
  <inkml:trace contextRef="#ctx0" brushRef="#br0" timeOffset="89568.123">22466 14852 8385,'-49'-22'5676,"20"22"-516,-8-2-387,6 2-4128,-5 3-1419,-6-3-3741,16 3-645,9-3-387,17 0-129</inkml:trace>
  <inkml:trace contextRef="#ctx0" brushRef="#br0" timeOffset="90122.1547">22880 14641 3354,'-12'5'5805,"-4"-5"-387,16 0-129,-1-23-2322,7 11-1806,-1-10-129,12 5-258,-2-1-387,8 7 0,0 4-129,7 7 0,-2 7 0,-2 14-129,0 13-129,-5 6 129,-6 9 0,-6 14-129,-9-3 129,-9-1 0,-15 0-129,-5-4 129,-4-14 0,-1-5-129,-2-13 0,-1-18 129,8-5 0,7-4 0,6-13 129,10-2-129,6 2 0,0 17 129,23-22-129,4 18 0,5 4 0,6 11-129,4 6-129,3 2 129,0-2-387,-8-6-258,4 5-774,-22-16-3870,3-1-387,-15-21-258,-4-6-516</inkml:trace>
  <inkml:trace contextRef="#ctx0" brushRef="#br0" timeOffset="91098.2104">23519 14461 7611,'0'-18'6321,"0"18"-645,9 10 0,-9 2-3225,5 14-1935,-5 1 129,0 6-387,0 5 0,0 9-129,0-1 129,0 4 0,0-1 0,4 0 0,-1-14 0,1-3-129,-1-10 129,-2-3-129,-1-19-129,4 14 129,-4-14-129,0 0 129,0 0-129,13-4 0,-13 4 0,0 0 0,17 0 129,-17 0-258,16 13 129,-3-4 129,-1-3-129,4-1 0,-2 2-129,2-3 129,-2 2 0,-3-4 0,-11-2 129,17 0-129,-17 0-129,0 0 129,10 0 0,-10 0-258,0 0 0,0 0-258,0 0-645,-5 0-3870,5 0-516,0 0-774,-12-19-258</inkml:trace>
  <inkml:trace contextRef="#ctx0" brushRef="#br0" timeOffset="91662.2425">23775 14744 5805,'0'29'5934,"0"-29"-129,0 0-516,0 0-3096,0 0-1161,-8-13-129,8 1-258,0-6 0,3 3-129,3-3-129,6 3-129,0 2 129,4 0-129,3-3-129,1 5 129,2-2-258,5 1 129,1-3 0,0-1-129,4 3 129,-4 4 0,1 5-129,1 4 129,-3-2 0,-4 2 0,-2 0 0,0 4 0,-4-1 0,-2 4-129,-5-4 0,-10-3 0,18 7 129,-18-7-258,10 7 129,-10-7-129,0 0 0,4 13-258,-4-13-258,0 0-774,0 0-4128,-8 0-387,8 0-258,-14-20-516</inkml:trace>
  <inkml:trace contextRef="#ctx0" brushRef="#br0" timeOffset="92186.2727">24383 14299 7740,'8'38'5805,"-7"-19"-129,2 5-516,-3-5-3999,0 6-258,-3 0-516,2 11 0,-3 2 0,3-1-129,1 5 0,0-1 0,1-3 129,4 7-258,0-14 129,0-6-129,-1-6 129,1-4-129,-5-15 0,0 0 0,10 1-258,-10-1 258,13-7 0,0 1 0,0-2-129,5 0 0,-2 4 129,9 4 0,-4 0 0,2 0 0,-4 0 0,1 1-129,-5 5 0,-15-6-258,14 6-516,-23-13-2967,9 7-1935,-27-20-258,11 3-774,-10-3-258</inkml:trace>
  <inkml:trace contextRef="#ctx0" brushRef="#br0" timeOffset="93330.3382">24783 14583 9288,'3'21'5934,"-3"-21"-516,11 19-129,-11-19-4257,26-1-387,-10-5-129,10 3 0,2-5-129,9 7 129,5-3-258,7-1 0,3 1 0,4 4 129,-2-7 0,1-1-258,-4 1 0,-5-10-129,-9-1 129,-9-2 0,-7 2-129,-10 0 129,-6 4-258,-5-1 129,-10 6 0,-4 1 129,-4 4-129,-1 3 0,-3-1 0,2 1-129,-3 1 129,-1 0 0,2-3 0,-3 0 0,1-7 129,-4 2-129,0 3-129,-3-5 129,2 4-258,-3-1-258,4 7-516,-9-2-4515,15 8-129,1 1-774,9 5-129</inkml:trace>
  <inkml:trace contextRef="#ctx0" brushRef="#br0" timeOffset="93714.3601">25256 14691 10062,'-4'37'6063,"-10"-13"-645,-13-6 129,-2 4-4773,-17-8-129,0 4-129,-4-2-129,4 4 0,0-5-258,10 2 0,4-4 129,11 1-129,5 1 129,10-2-129,5 0-129,1-13 129,11 19 0,6-11-129,7-1 0,7 0 0,4-3-258,5-4 0,0 0-516,-6-12-1935,2 12-2967,-11-5 0,1 2-516,-16-4-387</inkml:trace>
  <inkml:trace contextRef="#ctx0" brushRef="#br0" timeOffset="94831.424">25864 14478 6966,'28'-46'5547,"-17"19"-258,-1 2 0,-10-11-3741,4 18-387,-11-5-258,7 23-258,-33-2-258,9 11-129,-6 20 0,1 12-129,-2 8 0,0 13 0,3 4-129,8 3 0,4-3 129,7-2-129,6-5 129,3-13-258,6-6 258,10-13-129,4-11 129,7-10-129,1-6 0,4-14 129,3-8-129,-1-2 129,-1-1-129,-1 1 129,-10 4-258,-3 2 129,-5 8 0,-14 10 0,0 0 0,0 0-129,0 7 129,-9 7 0,-1 0 0,-4 4 0,1 1-129,4 0 258,0 2-129,5-3 0,3 0 0,1-1 0,0-5 0,0-12 0,17 15 129,-6-15-129,2-12 0,4-11 0,2-6 129,0-11-129,3-5 129,2-11-129,-3-3 0,0 2 0,1 0 0,-3 7 0,-1 5 0,-6 3-129,0 12 129,-5 9 0,-3 9 0,-4 12 0,0 0 0,-7 26 0,-3 6 129,0 10-258,-2 7 258,3 6-258,3 6 129,2 4 129,3-6-129,1-4-129,1-5-129,4-11-129,9-9-645,-14-13-4128,7-10-258,-2-13-387,6-9-516</inkml:trace>
  <inkml:trace contextRef="#ctx0" brushRef="#br0" timeOffset="95298.4507">26549 14191 10062,'18'-9'5934,"-18"9"-516,-3 20 129,-12-1-4386,2 21-258,-11 2-516,1 12 0,-5 5-129,10 9 0,3 0 0,7 4 0,3-3-129,5-5 0,8-4 0,3-12-129,6-10 0,-2-9 0,3-13-387,-5-9-258,3-4-645,-16-13-4128,7-6-258,-7-8-387,0 0-645</inkml:trace>
  <inkml:trace contextRef="#ctx0" brushRef="#br0" timeOffset="95666.4718">26641 14323 10449,'4'61'6063,"-5"-18"-516,-7 0-129,9 10-4515,-6-3-129,-1 3-387,-3-11 0,5-2 0,2-3-258,2-9 0,1-5 0,5-5 129,-6-18-129,23 10 0,-8-10 0,1-1-129,3-8 258,-2-5-387,1 0 129,-3 4 0,0 0-258,-4 1-129,0 4-258,-11-11-1548,0 16-3225,0 0-129,0 0-645,5-21-387</inkml:trace>
  <inkml:trace contextRef="#ctx0" brushRef="#br0" timeOffset="95915.4859">27068 14540 8901,'-4'12'5547,"-15"-8"-387,-4 8 0,-14-4-4257,12 5-516,-10 1-258,6-6-516,9 12-1419,0-16-2967,11 5-516,9-9-387,0 0-387</inkml:trace>
  <inkml:trace contextRef="#ctx0" brushRef="#br0" timeOffset="96230.5041">27216 14305 8514,'4'60'5805,"-4"-22"-387,-9-1-129,3 14-4257,-7-13-129,4 7-387,-1-1 0,9 4-129,1-7-129,1-4-129,10-9 129,2-1 0,5-10-258,0-12 0,1-5-258,-5-11-387,11 2-1677,-18-13-3096,2-2-387,-6-4 0,-1 7-774</inkml:trace>
  <inkml:trace contextRef="#ctx0" brushRef="#br0" timeOffset="96670.5292">27288 13998 5934,'46'27'6063,"-18"8"-516,5 5-129,-1 20-2967,-11-3-1161,3 12-258,-14 0-387,-1 5-387,-9-2 129,-6-1-129,-8 1-129,-5-7-129,1-8-387,-9-12-1161,8 1-3870,-2-8 0,8-8-774,4-8-129</inkml:trace>
  <inkml:trace contextRef="#ctx0" brushRef="#br0" timeOffset="97086.553">27564 14894 6708,'33'29'5418,"-15"-9"-387,-4 5 0,3 8-3741,-17-10 0,0 18-516,-10-9-258,-6 2 0,-5-8-258,-2 1 129,-4-11-258,1-3 0,2-7 0,6-8-129,5-4 129,8-6-129,5 0 0,0 12 129,19-18 0,3 16-129,5-2 129,5 4-129,-2 0-129,1 0-258,5 9-1290,-17-9-3612,-1-3 129,-8-11-774,-5-5-129</inkml:trace>
  <inkml:trace contextRef="#ctx0" brushRef="#br0" timeOffset="98002.6054">27192 13161 6966,'0'16'5934,"0"-16"-387,13 0-387,-12-6-3741,17 2-516,-8-12-387,8 6-258,-5 6-129,2 7-129,-2 10 0,1 10 129,-8 12-129,-3 4 129,-3 7 0,-1 3 0,-11-2-129,2-7 129,-3-5-129,-6-11-129,6-10 258,3-10-129,10-4-129,0 0 258,-5-13 0,5 13-129,20-20 129,2 13-129,6 3 129,1 4-129,1 2-129,3-2-258,2 17-1677,-8-17-3225,-7 0-129,-1-4-258,-7-13-645</inkml:trace>
  <inkml:trace contextRef="#ctx0" brushRef="#br0" timeOffset="98211.6174">27619 12964 8901,'31'55'5676,"-20"-11"-387,2 5-258,1 7-4386,-9 1-516,-1-9-387,7 7-1548,-7-20-3096,1-11-516,3-12-258,-8-12-258</inkml:trace>
  <inkml:trace contextRef="#ctx0" brushRef="#br0" timeOffset="98339.6247">27788 13187 9030,'-35'9'5547,"8"6"-258,-6-9-1032,-8 2-8514,4 8-387,-6-7-774,8-3-516</inkml:trace>
  <inkml:trace contextRef="#ctx0" brushRef="#br0" timeOffset="230790.2004">20839 15616 4257,'-41'-9'4386,"31"5"0,-10-3-3096,7-6-903,4-1 258,-4-3-387,7 5 0,-1-3 129,7 15 129,-8-24-129,8 24 0,-4-17 129,4 17 0,0 0-129,2-12 0,-2 12-129,0 0-129,14-12 129,-14 12 0,17 0 0,-1 1 129,1 5-129,6 5 0,0 0 258,9 8-129,-1-2-129,3 2 0,5-1 0,4-1-129,-3-3 129,4 0-258,-2-5 129,2-2-258,-1-1 387,2-2-258,-2-2 0,-2-2 0,0 1 0,1 0 129,-1-1-129,-1 5 0,3-3 0,-2-2 129,-1 2-258,2 1 129,-1-1 0,0 0 0,2 0-129,2 0 129,0 1 0,1-2 0,4 2-129,-3 1 258,4 0-129,4 2 0,-2 0 0,0-2 0,1 0 0,-3 2 0,0-2 0,-2 1-129,-2 0 0,0-2 129,-2 1 0,2 1 0,-1 0 0,4 2 0,1 1-129,4 3 129,7-1 0,0 1 0,3 1 0,3 1 129,1-1-129,-1 3 0,4-7 0,-2-3 0,0 2 0,0 0 0,4-5 0,0 1 0,2-2 0,-2-1 0,0 0 129,0 0-129,-1 0 129,-2-1-129,-4-2 129,-1-3-129,-3-5 129,1-1-129,-3-4 0,-1-1 0,-1-2 0,-3 2 0,1-3 0,-5-3 0,4 5 0,-3 3 129,-1 0-129,6 4 129,-3 2-129,2-1 0,3 8 0,1 1 0,5 1 129,0 0-129,2 8 0,2 0 0,-1 1 0,2-1-129,-1 0 258,0 0 129,-2 1-129,2 0 129,-3 0-129,3-4 129,-4 0 0,2 2 0,-3-7-129,-1 3 0,-3-3 0,-3-2-129,-1-3 129,-3-3 129,-3-2-129,-1-3 129,-2 4-129,0 0 0,-1-2 129,-1-2-129,-3-1-129,4 1 129,-8 0-129,2 5 258,-6-4-258,-1 1 258,-2 3-129,1 7 0,-3-5 387,-5 6-387,6 3 258,0 2-258,-2 1 129,-1 0-129,-2 2 129,2-3 0,-3 4-129,1-1 0,1-3 0,-6-2 0,0 3 0,2 0 0,-3-3 0,-4 3-387,-1 1 0,-2-7-129,-1 17-774,-12-17-3999,3 27-258,-3-15-516,0 5-387</inkml:trace>
  <inkml:trace contextRef="#ctx0" brushRef="#br0" timeOffset="232286.286">19920 9540 3096,'0'0'5160,"0"12"-387,0-12-129,8 3-4644,-8-3 129,18 9 0,-8 0 129,-10-9 258,23 8-258,-11-7 129,8 3-129,-2-4 129,6 2 0,2 1-129,6 3-129,2-1-129,6 4-129,4-3 129,5 1 0,5-1-129,3 0 0,9-3 129,3-1 0,7 1 0,6-2 0,1 2 0,8 1 0,2 1 129,6 2-129,3 2 0,3-5 0,3 5 0,0-1 129,5-3-129,1 1 0,-2-3 0,6 0 0,-6-2 0,1 3 0,-2-3 0,-1 3 0,0 0 0,-2 2 0,1 2 0,-3-2 129,-2 3-129,-3-2 0,-3 0 0,0 0 129,-4-3 0,-4-4-129,-4 0 129,2 0 0,-2-3 0,2 3 0,-2-2 0,-2-2-129,3 0 258,0 4-129,-1-6-129,-4 1 0,-1-5 129,1-1-129,-4-2 129,0 0-129,-5-3 0,-3 1 0,-4-1 0,1 5 129,-7-3-129,0 0 258,-6 3-129,1-1-129,1 3 129,0 1 129,0-1-258,-2 0 129,1 2-129,3 2 129,-6-6 0,0 7 129,-3-5-258,-2 5 258,-6-3-129,1 5 258,-2-2-129,-2 4 0,-5 0 0,2 1 0,-3 4 0,-1 4-129,-1-2 258,-2-4-258,0 7 129,1-3-258,-3 0 129,1 5-258,-1-4 258,1-4-387,0 4-129,-8-5-645,11 3-3870,-13-6-387,-2 0-645,-3-1-129</inkml:trace>
  <inkml:trace contextRef="#ctx0" brushRef="#br0" timeOffset="516374.5349">564 6117 2709,'17'-16'5031,"-17"16"0,25-24-1032,-1 23-1806,-15-15-516,18 16-645,-12-8-129,12 7-129,-4-6-258,10 7 0,-2-7 129,9 7-258,4 0 0,7 4-129,10 3 258,9 4-387,3-2 387,5 4-387,2 3 0,2 1 0,-7-5 0,0 1 0,-8-4-129,-6-3 0,-7 0 0,-5-5 0,-10-1 0,-4 0 0,-8 0 0,-8 0-129,-19 0 129,0 0 129,-12-1-129,-16-2 0,-18 3 0,-10-3 129,-13-3 0,-11 3-129,-14-2 0,-2 0 129,-1 1-258,3-1 258,4-1-258,5 1 387,10-2-387,10 0 387,13-2-387,12 3 258,9 3 0,9-4 0,6 6-129,16 1-129,0 0 258,9 0-258,14 10 258,5 1-258,11 3 129,7 0-258,10 2 387,9 0-129,8-3-129,5-1 258,4-3 0,7-3 0,3-6-129,0 0 129,0-7 0,-5-1-129,-6-1 129,-6-3-129,-14-2 0,-11 5 129,-13 3-129,-11 0-129,-26 6 0,0 0-258,-30-2-516,-17 2-4128,-3 5-387,-6 1-387,-8 1-516</inkml:trace>
  <inkml:trace contextRef="#ctx0" brushRef="#br0" timeOffset="518710.6685">11815 5964 3225,'31'-6'5289,"-20"6"0,0 13-387,-11-13-2580,16 22-774,-16-22-387,-15 24 0,-11-17-258,-1-1-258,-13-6-129,-4-2 0,-7-7-258,1-6 0,-2-3-258,2-2-258,9 6-387,-3-7-774,15 13-3612,1-4-258,10 7-129,7-1-903</inkml:trace>
  <inkml:trace contextRef="#ctx0" brushRef="#br0" timeOffset="523802.9598">1213 5348 3612,'-13'14'4644,"13"-14"-129,0 0-3096,0 0-129,18-13-129,-8-5 0,17 6-129,-9-13-129,19 10-258,-5-10-258,7 7 0,4-8-387,7 6 129,2-1-129,4 1 129,8 0-258,8 0 129,3 2-129,7 0 258,2 1-129,2-2 129,6 2-129,6 5 0,3-1 0,4 2 0,6 6 0,4 1-129,5 4 129,8 0 0,4 0 0,3 2 0,6 1 0,-6-2 129,5-1-258,-2-1 258,2-7-129,2 0 129,1-3-129,-2-2 0,-1-1 0,6-3 129,4 3 129,-1 5-258,-1-4 129,3 4-129,3 3 129,5 1-129,-3-1 129,-1 2-129,-1-3 129,5 0-129,2 2 0,0-2 0,1-1 129,1 1-129,4 5 0,4 2 0,1 0 0,-3 0 129,4 4-129,5 1-129,-1 2 129,0 4 0,-3-6 0,3-1 0,2 3 0,-1-3 0,-4 0 0,-2-2 0,4-2 129,-2 0-129,0 0 0,0 0 0,1 2 0,0-2 0,5 3-129,-4 6 129,4-3-129,2 4 129,1-4-129,-3-4 129,-1-2 0,0 1-129,-5-4 129,-2-3 0,-5-1-129,1 0 0,-2 5 129,2 2 0,-5 0-258,1 2 258,8 6 0,-3 2 0,1-6 258,-5-3-129,-2-1 0,5-3 0,-7-6-129,-4-4 258,-5-3-129,-1 1 0,-3 2 0,3 3-129,-5-1 0,-4 8 129,-2-4-129,1 4 0,6 3 0,-3-4 0,-4-1 129,0 3-129,0-2 0,5 1 0,0 3 129,-5-2-129,2 2 0,0 0-129,0 5 129,2 1 0,2-3 0,-6-3-129,0 0 129,0 0-129,3-7 129,3-2 0,-7-5 0,3 2 0,-1 3-129,6-3 129,1-3 0,-1 2 0,-1 4 0,1 2 0,2-1-129,6 3 129,-3-1 0,-1 4 0,0 2 0,1 0 0,2 0 0,1 0 0,-7 1 0,-1-1 0,0 1 129,3 1-129,2-2 0,-4 0 129,-2 1-129,1 0 0,2-1 129,3 0-129,-1 2 0,-3 2 0,0 1 0,6-1 0,-1 1 0,-2 1 0,0 5 0,-3-1-129,4 3 129,0 4 0,-1-1 0,-4 8 0,-2 1-129,0 1 0,5 0 258,-3 2-258,-7-2 129,2 0 0,-2 0-129,-1 0 129,2-5 0,-2 4 0,-8-5 0,2 3-129,-4 0 129,-1-2 0,1 0 0,-5 1-129,-4 2 258,-2-4-258,-6 5 129,-2 1 129,0 0-129,-4 3 0,-7 7 0,-5-2 129,-7 3-129,-4 1 0,-11 4 0,-6 2 0,-8 3 129,-10 1 0,-12-3-129,-4 4 129,-9-3 0,-6 2 0,-5-2 0,-8-3-258,-4-2 0,-10-7-129,-8-3 258,-5-2-258,-6-5 258,-7-6-129,-12-3 0,-4-2 258,-7-2-129,-6-2 0,-9 2 0,0 1 0,-4 3 0,-4 0 0,0-1-129,0-2 129,-1 1 0,-3-1-129,-4-1 129,1-3 0,-2-3 0,-1 0 0,0 5-129,-1-6 129,-2 2 0,3 4 0,-4 0 0,-1 5 0,1 3 0,-1-1 0,1 1 0,-2-4 0,3 7-129,-1-1 258,2-5-258,-3-4 129,1-2-258,0-3 258,0-2 0,-2 3 0,1-7 0,0 0 0,-2 3 0,-1 2 258,3 2-258,-5 2 0,2 2 0,3 1 0,-4 3 0,2-7 0,1-2 0,0-4 0,2-1 0,-1-1 129,2-1-129,0-9 0,-2 3 0,1-1 0,-1 1 0,-2 2 129,3-6 0,-6 5-129,4 0 0,-2 1 0,0 2 129,3-4-129,-1 1 0,2 1 0,3 0-129,1 2 129,1-4 0,4-1 0,0 2 0,0 5 0,2-2 0,-2-1 0,1 3 0,-1-2 0,0 3 0,0 0 0,0 0 0,1 0 0,2 0 0,-4 0 0,0 0 0,1-3-129,-1-1 258,0-1-129,1 0 0,-1-3 0,1-2 0,-3-2 0,1-1 0,-2 2 0,-1-2 0,1 0 0,1-1 0,-2-1 0,1 8 0,3-4 0,2 0 0,-2 6 0,0-5 0,1 7 0,0-4 0,1 2-129,3-3 258,-1 2-129,0 1 0,2-2 0,-1 2 0,-3-1 129,0 0-129,3 1 0,-4 2 129,3 0-258,2 2 258,-5 1-129,4 0 0,-2 0 0,-2 3 0,1-2 0,-1 2-129,-2-3 129,1 0 0,-2 0 0,2-4-129,-1-3 129,-5 0 0,2 2 0,-2 1 0,-2-1-129,0 4 129,0 1 0,0 0 0,3 1 0,-2 4 0,2-4-129,-2 5 129,5-4 0,-4-1 0,1 1 0,1-2 0,0 0 0,-3 0 0,2-3-129,0 1 258,-2-1-129,2 3 0,1 0 0,1 3 0,0-1 129,5 6-129,0 2 0,-1-1 0,0 0 0,5-2 0,1-1-129,-2-6 258,2 0-129,1 0 0,-1-6 129,2-2-129,-3 3 0,0-5 129,-1 4-129,0-1 0,1 0 0,4 1 0,4 4 0,1-2 0,4-4 0,3 2 129,-3-5-129,-4 0 0,4 1 0,-4-2 0,2-2 0,-1 2-129,-1 0 129,3 3 0,2 1 0,3 5 0,-2 2 0,5 1 0,-3 0-129,1 1 129,1 6 0,0-2 0,2 5 0,0-2 0,1-2 0,-3 1 0,3 0 0,-3-2 129,1 0-129,-4 3 0,-2-1 0,-1 1 129,-2-1-129,1 3 0,1 4 0,1 0 0,1 0 0,0 1 129,1-3-129,-1 5 0,3 0 0,-2 0 0,-3-2 0,-4 2 0,4-1-129,-3-2 129,-1-3 0,2-3 129,-2-6-258,4-1 129,-4-1 129,3-3-129,-3-2 0,-1-1 0,0 0 0,-1 5 0,2 1 0,-2 0 0,4 4 0,1 1-129,2 4 129,0-4 129,1 2-129,-2 1-129,-3-2 129,-1 2 0,2 4 0,-1-3 0,1 1 0,-1 3 0,1 2 0,4-1 0,-2-2 0,1 0 0,-5 2 0,-1-1-129,-1 2 258,-1-2-129,0-2 0,0 3-129,1 1 258,1 0-129,2-1 129,2-1-129,-2-2 0,-2 3-129,-1-5 129,0-4 0,0 0 0,0-4 0,-2-1 0,2 0 0,-1-1 0,2-4 0,0 1 129,-3-1-129,2 4 0,-4-3 0,2 1 0,2-1-129,-1-3 129,-2 3 0,8-1 0,-3-3 0,4 3 0,0-1 0,-3-1 0,0 4 129,3-1-258,1 4 129,0 0 0,1 0 0,0 1 129,4 0-129,3 2 0,3-1 0,-2 4 0,0-5 129,-1 3-129,1 0 0,2 0-129,-2 3 129,2 1 129,0 0-129,3 1 0,2 2 0,0-2 129,1-1-129,2 1 129,-2 0-129,1-2 0,-2-1 0,-6-2 0,2 0 129,-4-1-129,0-1 0,-3-1 0,2 1 0,0-2 0,1 2 0,1 0 129,2 2-129,3-3 0,-1-1 129,0 2-129,-3-2 0,1 0 129,-2 0-129,-3-3 0,1-3 0,-2 2 0,2-1 0,1-1 129,-1-1-129,3-1 129,1 0-129,1-2 129,-2-1-129,-1-1 0,-1 1 0,-1-1 0,1 2 129,-3-1-129,2 0 0,0 3 0,1 1 0,-2-1 0,4-1 129,1 1-129,1 0 0,-2 0 129,2-2-129,-3 0 0,-1-3 258,5-2-516,-4-3 258,3-2 0,1-5 0,3-4 0,1-3 258,1-3 0,0-6 0,5-3 0,-3-6 129,0-1 129,-4-9-258,5-3 0,-4-5 0,5-2-258,6-1 0,7-8 129,11 1-129,17 5-129,10 4 258,22 9-258,15 5 258,17 13-129,11 16-129,8 9 0,16 14-258,-2 0-645,16 9-4128,-6 0 129,11 5-774,2-9-258</inkml:trace>
  <inkml:trace contextRef="#ctx0" brushRef="#br0" timeOffset="527626.1784">17129 17296 9417,'32'-34'6063,"-22"7"-516,-1-1 0,-8-7-5031,-1 1 129,-17-1-258,-5 10 129,-11 8-387,-4 10 0,-4 9 0,1 16-129,-2 16 129,4 14 0,6 12-129,10 12 129,9 4 0,8 6 0,5 1 0,5 1 129,8-4-129,2-6 0,-2-6-129,-3-9 129,-6-12-129,-4-4 0,-3-4-387,-11-21 129,4 1-1032,-23-15-4128,18-4-258,-3-16-516,13-2-645</inkml:trace>
  <inkml:trace contextRef="#ctx0" brushRef="#br0" timeOffset="527844.1908">17065 17723 11352,'4'18'6192,"-22"-17"-387,-10 10-387,-15-9-5031,-10-2 0,-10-6-258,0 5 0,-1-6-258,9 1-129,11 6-387,7-4-645,37 4-4128,-17 9-387,17 15-258,11-13-516</inkml:trace>
  <inkml:trace contextRef="#ctx0" brushRef="#br0" timeOffset="528278.2158">17341 17891 10320,'23'-45'5805,"-22"27"-258,-6-5-129,-12 8-5031,-9-4-129,-6 9 0,-6 10-129,-2 19 0,1 14-258,5 7 258,9-1-129,9 5 0,11 3 0,5-6 129,13-16-129,10-7 0,5-14 0,1-12 0,2-10 0,-3-11 0,-2-10 258,-7-1-387,-1 9 258,-9 1-129,-4 11 129,-5 19-129,0 0 129,4 26 0,-4 10-129,1 10 129,4 5 0,3 5 0,2-4-129,4-3-258,5-7 0,-1-26-903,18 1-3999,-17-18-387,9-14-516,-9-20-129</inkml:trace>
  <inkml:trace contextRef="#ctx0" brushRef="#br0" timeOffset="528570.2324">17574 17861 8514,'9'70'5805,"0"-25"-258,-5-2-258,11 5-4515,-7-11-129,3-4-258,2-7 129,6-16-129,2-10-258,5-17 0,2-12 0,3-10 0,-3-8 0,-1-10-129,-4-1 0,0 5-129,-6 2 258,-6 17-258,-3 1 0,-2 10 0,-6 23-258,0 0-516,3 9-1290,-5 7-3225,1 13 0,-5-7-645,6 7 0</inkml:trace>
  <inkml:trace contextRef="#ctx0" brushRef="#br0" timeOffset="528858.2489">17955 17880 6063,'19'-23'5805,"-8"8"-516,-11 15-516,0 0-3741,0 17 0,-10 3-387,5 13-258,-5 0-129,6 9 0,4-1 0,4-1 129,6-5-129,11-11 0,0-9 0,3-9 129,1-6-129,-3-12-258,-3-11 0,-10-7-129,-6-6 129,-4 2-129,-14 1-258,-12-6-645,3 22-1419,-13-7-2580,5 15-516,-3 1-387,11 8 0</inkml:trace>
  <inkml:trace contextRef="#ctx0" brushRef="#br0" timeOffset="529758.3004">18169 17839 7224,'36'40'5547,"-25"-4"-516,2 6 0,-4-4-4128,5 3-258,-8-10-258,-1 0-258,-3-12 0,-2-19-129,15 0 0,-7-15 0,4-11 0,2-2 0,4 0 0,2-4 0,2 7 129,1 6 0,1 10-129,3 5 0,1 4 129,0 5-129,-2 9 129,3-1 0,-4-4-129,1-2 129,-1-7-129,-4-2 0,-3-11 0,-4-5 0,-3-8 0,-5 3 0,-3-1 0,-3 3 0,-3 4 0,3 17-129,-17-11 129,5 11-129,0 16 129,3 4-129,-1 8 0,5 7 129,2 3 0,3 1 0,4-4 0,6-5 129,2-4-129,3-9 0,3-3 0,4-16 0,-4-11 0,2-5-129,2-6 129,-3-2 0,4 0 0,-3 0-129,0 2 258,-4 10-129,-2 2 0,-1 3 0,-13 9 0,17-3 129,-17 3-129,1 10 0,-1 3 0,-5 11 129,-3 0-258,3 4 258,-3 0-129,5-2 0,0-1 0,3-3-129,4-4 387,10-12-258,0-6 129,8-5 0,3-16-129,3-10 258,2-11-129,-1-12 129,-4-10-258,-3-16 0,-6-12 129,-9-4 0,-7 1 0,-1 9 0,-12 4-129,-6 21 129,-4 9-129,-4 28 0,5 24 0,2 24 258,1 25-129,10 14-129,5 20 129,4 2 0,10 9-129,8 4 258,9-5-387,5-9-387,10-3-387,-9-21-3999,19-10 0,-5-18-516,8-9-645</inkml:trace>
  <inkml:trace contextRef="#ctx0" brushRef="#br0" timeOffset="530230.3274">19855 17527 10320,'14'-4'5805,"-9"-10"-387,-5 14-129,0 0-4644,-11-4-258,-7 8-129,-4 12 0,-1 7-129,3 3 129,2 3-258,5 1 258,9 1-258,4-2 129,11 2 0,8-2-129,2 0 258,3 1-258,-3 2 129,-1 1-129,-8 6-129,-12-6 129,-4-5 0,-17-4-129,-8-12 0,-8-10 0,0-2-516,-10-30-1032,9 5-3612,3-19-129,14 5-387,8-14-516</inkml:trace>
  <inkml:trace contextRef="#ctx0" brushRef="#br0" timeOffset="530450.34">20128 17123 10449,'30'26'5676,"-21"21"-258,-8 6-258,3 22-4644,-4 9 0,-3 9-258,-3-6-387,1-3-258,3-3-774,-9-23-3999,11-9 0,4-23-516,7-15-387</inkml:trace>
  <inkml:trace contextRef="#ctx0" brushRef="#br0" timeOffset="530595.3483">20269 17529 9546,'-25'-66'5676,"-6"47"-516,-2 10-258,-7 4-4515,-6 5-516,9 10-4773,-8 4-129,13 6-387,8-4-516</inkml:trace>
  <inkml:trace contextRef="#ctx0" brushRef="#br0" timeOffset="530878.3645">20274 17667 8901,'0'109'5676,"0"-63"-387,0 2-129,0-23-4386,9-6-129,-9-19-258,18-2-129,-1-18-258,1-1 0,7-13 0,2 1-129,2 0 0,3 4 0,-1 3 129,-2 5-387,2 13-258,-12-22-2322,4 27-2193,-7-2-129,2 5-645,-6-9-129</inkml:trace>
  <inkml:trace contextRef="#ctx0" brushRef="#br0" timeOffset="531222.3842">20761 17495 8643,'7'54'5547,"-7"-15"-516,-2-2-258,5 3-4386,-3-5 0,-4 1-258,4 0-129,1-11-129,12-6 129,5-13-129,5-6 129,4-3-258,-2-17 129,1-3 0,-4-12 129,-4-2-129,-6 8 129,0 2 0,-6 4 129,-6 23-129,0 0 129,0 0-129,5 24 0,-5 11 129,3-3 129,-1 5-258,5 5-516,-1-21-516,12 4-3612,-1-11-516,5-9-129,-1-6-903</inkml:trace>
  <inkml:trace contextRef="#ctx0" brushRef="#br0" timeOffset="531495.3998">21272 17519 6837,'9'33'5547,"-9"-12"-516,-2-2-258,-5 6-4257,-8-4-129,3 5-129,0 1-129,4-2 0,7-6 0,1 1-129,14-4 0,4-11-129,11-1-387,-2-16-516,15-5-3612,-6-11-387,1 1-387,-4-12-129</inkml:trace>
  <inkml:trace contextRef="#ctx0" brushRef="#br0" timeOffset="531750.4144">21685 16969 7482,'2'44'5418,"-4"3"-516,-8 5-129,6 24-3999,-12 0-129,7 15-387,-5-2 129,5 3-387,3-9-516,0-14-129,11-1-3741,-2-25-516,8-15-387,3-24-387</inkml:trace>
  <inkml:trace contextRef="#ctx0" brushRef="#br0" timeOffset="531915.4238">21763 17266 8127,'-14'-38'5418,"-10"38"0,-2 8-645,-15 9-4257,-2 2 0,-8 5-903,-8-12-1935,12 13-2580,-1-8-258,19-1-516,4-3 129</inkml:trace>
  <inkml:trace contextRef="#ctx0" brushRef="#br0" timeOffset="532450.4544">21908 17344 8256,'1'104'5547,"-1"-43"-516,0-3-258,6 0-4386,-2-6-258,2-11 0,5-6-129,4-11 129,3-14-129,4-10-129,-1-15 129,2-17-129,-1-6 258,-3-4-258,-5-9 129,-1 5 0,-5 6-129,-4 4 129,-2 10 129,-2 26-129,0 0 0,4 7 129,-1 20-129,2 8 129,1 6 129,3 0-258,1 5 129,4-4-129,0-5-387,0-13-129,8 6-2064,-8-25-2193,0-4-645,-14-1-129,22-33 1</inkml:trace>
  <inkml:trace contextRef="#ctx0" brushRef="#br0" timeOffset="532938.4822">22283 17434 6321,'22'56'5547,"-11"-17"-645,-4-1-129,3 3-3999,-10-6-258,4 0-129,-4-6-258,0-7 0,0-9-129,0-13 129,0 0-129,18-9 0,-7-11 0,2-2-129,4 0 258,3 2-129,1 0 0,0 3 0,5 12 0,-2-3 0,0 5 129,2-5-129,1-2 0,-2-7-129,-2-4 129,-2-7 0,-7-4 0,-4 7-129,-5-4 0,-8 9 129,-9 6 0,-5 10 0,-2 4 0,-4 15 129,5 12 129,0 8-129,8 15 0,7-1 0,3 0 0,12-2-129,7-3-129,-1-17-774,15-5-3870,-2-18-129,5-4-387,6-22-387</inkml:trace>
  <inkml:trace contextRef="#ctx0" brushRef="#br0" timeOffset="534094.5484">23321 17180 9804,'-19'-2'5547,"1"1"-387,4 17-1548,-9-5-3096,-1 13-129,-3 4-129,4 11-129,4 6 0,5 9 129,7-7-129,7-1 129,9-9 0,10-13 0,8-14-129,1-15 129,5-24-258,2-19 129,2-17-129,-4-15 129,-3-13 0,-7-3 0,-7-1-129,-7 8 258,-5 7-258,-4 7 129,-9 23-129,-2 16-129,-5 22 129,0 18 129,2 23-129,-2 15 0,6 18 0,4 11 0,3 11 0,3 6 129,4-6 0,10 2-129,5 0 0,5-9-129,3-12 129,3-17 129,-2-17-129,1-14 0,1-15-129,-4-25 129,0-16 0,-2-16 129,-7-5-129,-2 2 129,-3-2 0,-3 12-129,-3 14 0,-1 9 0,-5 27 129,0 0-258,9 20 129,-5 9-129,5 9 129,0 1-129,1-2 258,0 1-258,3-8 129,-1-4 0,0-8 0,1-2-129,1-7 129,2-9 0,1 0 0,-1-6 0,0-8 0,1 1 0,2-4 0,-6-2 0,2 3 0,-6 2 0,-9 14 0,15-20 0,-15 20 0,12-8 0,-12 8 0,0 0 0,0 0 0,14 24 0,-8-9 0,2 7 0,1-6 129,0-3-129,6-5 0,3-2 0,-1-6 129,2-6-129,0-10 0,3-8 0,-2 1 0,-2-2 129,-2 4-258,-4-8 258,-4 2-129,-3-1 129,-5 5-258,-5 7 258,-4 0-258,-4 12 129,-1 0-129,0 7 129,0 17 0,7 10-129,1 8 129,6 4-129,0 11 0,13-2 258,6 5 0,6-9-129,3-7 0,2-11-258,5-9-387,-7-20-774,12-4-3612,-11-21-129,8-4-516,-7-14-387</inkml:trace>
  <inkml:trace contextRef="#ctx0" brushRef="#br0" timeOffset="534478.5704">24872 16459 9288,'17'115'6063,"-13"-37"-645,1 17-129,-4 4-3612,2 9-1419,-3-9-129,-8-9-258,4-6-129,-2-18-645,6-2-2580,-3-33-1677,3-8-516,0-23 0,17-11-387</inkml:trace>
  <inkml:trace contextRef="#ctx0" brushRef="#br0" timeOffset="534627.5789">24967 17100 9288,'5'-90'5805,"-13"59"-645,-16 1 129,0 20-4128,-16-5-258,-3 11-645,-3 4-387,-4 1-516,9 27-2580,1-9-1806,16 6-516,8-5-387,16 3-387</inkml:trace>
  <inkml:trace contextRef="#ctx0" brushRef="#br0" timeOffset="534934.5965">25137 16983 9804,'-2'15'5805,"-15"0"-645,0 15 129,-3 5-4773,10 6-129,-2-5 129,8 4-387,5-6 129,19 3 0,9-13 129,11-7-129,7-13 129,5-5-129,-3-18 0,0-1 129,-10-14-387,-9-3 129,-17-1-129,-13-5-129,-11 9-387,-23-6-516,-1 22-4128,-17-9-387,3 20-129,-6 3-903</inkml:trace>
  <inkml:trace contextRef="#ctx0" brushRef="#br0" timeOffset="537038.7168">17348 19043 10965,'11'1'5676,"2"-17"-258,-13 16-903,5-34-3612,-5 8-258,-4-2-258,-5 7-129,-10 10-129,-3 6 0,-2 6-129,1 12 0,-4 15 129,4 10-129,4 9 0,5 7 129,6-10-129,6 0 129,2-5-129,6-24 0,8-9-129,4-6 258,3-23-129,0-3 0,1-6 0,-2 0-129,1-4 258,-7 21 0,-2 0 0,0 15-129,-4 17 129,-2 14-129,2 16 129,0 5-129,2 17-129,0-2-129,9 0-774,-8-13-4257,14-26-129,-1-21-387,7-18-387</inkml:trace>
  <inkml:trace contextRef="#ctx0" brushRef="#br0" timeOffset="537986.7708">18002 19039 11739,'6'61'5418,"-1"-13"-258,-3-19-516,0 5-4515,-2 4-129,0-14-129,0-10 129,0-14 0,0-14-129,3-18 0,3-6 129,4 3 0,2-13 129,-2 9 0,3 10-129,-1 5 0,0 19 129,1 5 0,-4 17-129,1 11 129,-2 13-129,-2 4 129,2 3-129,-3-1 129,3-16-129,-2-10-129,-6-21 129,17 0 0,-5-13 0,4-23-129,2-8 258,-2-7-258,5 5 258,-5 5-129,1 11 0,0 5 0,-5 5 129,1 15-129,-13 5-129,10 10 129,-7 11 0,-2 2 0,-1 2 0,0-2 129,-1 1-258,0-6 129,1-4 0,0-14 0,2 15 0,-2-15 0,19-11 129,-8 1-129,2-10 129,-1 5 0,1 2-129,1 8 0,0 4-129,-1 7 258,-3 9-258,2 18 258,0 3-387,1 3 387,1 0 0,-2-13 0,2-7 0,1-13 0,-1-7 0,4-29-129,-4 0 129,0-12 0,-5-5-129,0 3 0,-5 7 129,-4 5-129,0 4-129,0 28 129,-22-12 129,8 16-258,1 17 0,3 8 129,1 6-387,4 15 258,5-2 0,4-7-258,10 2 0,0-5-129,9-9-387,-5-6-129,10-7-1677,-11-21-2322,-1-9-129,-7-4-645,-1-7 645</inkml:trace>
  <inkml:trace contextRef="#ctx0" brushRef="#br0" timeOffset="538683.8109">18729 19355 8127,'36'-4'5418,"-17"-14"-387,1-6-258,-7-14-4128,0-7 0,-9-13-129,-4 4-387,-9 8 129,-5 5-258,-8 6 0,-5 9-129,3 15-387,-10 4-1419,8 13-2967,-1 8 0,12 10-516,2 4-387</inkml:trace>
  <inkml:trace contextRef="#ctx0" brushRef="#br0" timeOffset="539222.8418">18845 18903 7740,'22'86'5676,"-14"-34"-129,2 14-645,-3-5-3354,5 0-903,-5-4-387,-1-11 0,1-18-129,3-11 0,1-17-129,4-18 129,1-13-129,3-6 0,-1-7 129,5-5-129,-1 13 0,2 1 0,-4 11 129,2 10-129,-3-1 129,-6 8-258,1 1 129,-14 6-129,14-14 129,-14 14-129,0-23 129,-9 6-129,-4 6 129,-1 2 0,-4 5 0,2 4 129,-2 11-129,4 10 129,1 11-129,11 13 129,2 6-129,6-1 0,11 8-129,4-5-129,11-5-387,-7-14-2709,11-9-1419,-5-20-516,5-11-129,-2-14-774</inkml:trace>
  <inkml:trace contextRef="#ctx0" brushRef="#br0" timeOffset="539590.8628">20089 18708 10449,'9'-69'5805,"-9"43"-516,-14-7 0,-2 8-4515,-17 6-258,-9 10 0,-8 9-387,-1 23 129,-1 21-258,3 6 129,4 18 129,11 6-129,11 8-129,10 9 129,8 9-129,5-12 0,3 3 129,4-2-129,1 0-129,-4-24-387,2-2-1290,-6-23-3483,0-40 0,0 0-516,-7-26-516</inkml:trace>
  <inkml:trace contextRef="#ctx0" brushRef="#br0" timeOffset="539771.8732">19812 19058 10707,'2'31'5547,"-12"-12"-258,-17-13-129,-2-2-4644,-6 2-387,-7-2-387,0 7-774,-5-3-3999,17-7 0,6-1-516,24 0-258</inkml:trace>
  <inkml:trace contextRef="#ctx0" brushRef="#br0" timeOffset="540154.8951">20111 19123 10449,'0'0'5547,"0"0"-387,-21-7-258,-2 9-4515,-9 9-129,-3 7-129,-1 3 0,5 14-129,4 2 0,13 11 0,9-16 0,8-1 0,13-9-129,10-13 129,3-9 0,3-10 0,-2-14 0,-2-13 129,-7-1 0,-3-2-129,-4 7 129,-3 7-129,-11 26 129,0 0 0,5 17-129,-5 19 0,2 24 0,3 5 0,0 37-774,-1-31-1677,9-15-2451,-3-23-387,8-13-258,-3-20-516</inkml:trace>
  <inkml:trace contextRef="#ctx0" brushRef="#br0" timeOffset="540426.9106">20273 19124 10320,'5'94'5418,"1"-24"-387,-3-8-258,6 4-4515,-1-22 0,0-3-129,4-15-129,2-19-129,4-5 129,5-15 129,0-33 0,0-10-129,0-1 129,-1-5-129,-4 0 129,-3 6 0,-2 3-516,-8 2-516,10 27-3870,-14 8-258,-1 16-387,0 0-516</inkml:trace>
  <inkml:trace contextRef="#ctx0" brushRef="#br0" timeOffset="540734.9283">20788 19149 4902,'8'-26'5547,"-8"26"-129,-8-7-516,-5 18-1548,-7 4-2709,2 8-129,-3 10-387,5 9 129,7 2-258,5 0 0,9-4 0,9-15 0,11-5 129,3-7-129,1-13 0,-2-14 129,-3-17 0,-7-9-129,-7-6 0,-9 3-129,-7-5 129,-15-5-258,-3 13-516,-17 3-2967,9 19-903,-6 5-645,11 11-387</inkml:trace>
  <inkml:trace contextRef="#ctx0" brushRef="#br0" timeOffset="541666.9816">20903 19028 7353,'28'88'5160,"-15"-31"0,-4 2-645,1-3-3741,-5-17-516,0-9 0,-2-11-129,-3-19-129,5-8 0,-1-23 0,2-13 0,4 3 129,2-3 0,7 4-129,1 4 0,5 7 129,0 14-129,5 7 0,1 6 129,-1 2-129,2 0-129,-2 0 129,0-8 0,-2-3-129,-1-9 258,-4-7-258,-6-1 0,-6-1 0,-6-3 129,-5 6-129,-1 11 129,-13 10 0,-4 5 0,-2 14 0,-1 7 0,2 12 0,4 7-129,3 10 129,10-4-258,2 2 129,6-3-258,7-3 258,14-3-129,0-13 129,6-10-258,0-17 258,3-13 129,-2-12 0,-1-6 0,-2-7 0,-8 2 0,0-3 0,-5 10 0,-4 10 0,-5 3 129,-9 17-129,12-1 258,-12 1-258,1 10 129,-1 8-129,-3-1 0,-3-3 0,-2 14 0,3-11 0,0-1 0,0 2 129,2-4-258,3-14 258,0 15-258,0-15 258,13 0-258,-2-5 258,1-8-129,5-7-129,-1 3 258,2-2-129,-1 0 0,-1 4 0,-1-6 0,-4 2 0,-1-2 0,-3-5 0,-2 2 0,-4-4 0,-1-6 129,0-4-258,-1 7 129,-7 1 0,2 0 0,-6 10 0,3 4 129,-1 8-129,-3 10 129,6 14 258,-2 6-129,3 11 0,5 1-129,1 10 258,0 0-258,5 7 0,4-5-258,0-4-129,9-1-903,-10-9-3483,7-1-129,-1-14-645,0-7 0</inkml:trace>
  <inkml:trace contextRef="#ctx0" brushRef="#br0" timeOffset="543095.0632">21700 18535 5031,'6'-76'5289,"-4"42"-387,-2 2-258,9 19-3870,-9 13-129,0 10 129,-5 12-258,4 26 0,-4 8-129,5 13 258,0 6-129,2 1-129,3-13-129,4 2-129,8 3-903,-13-28-3999,13-11 0,-2-16-516,5-12-645</inkml:trace>
  <inkml:trace contextRef="#ctx0" brushRef="#br0" timeOffset="543739.1">22397 18555 8385,'1'-16'5934,"9"4"-258,-10 12-387,0 0-3870,0 33-516,-11 0-129,-1 18-387,-7 11-129,0 0 0,-4-2-258,0-7 387,5-15-387,0-13 129,8-15 0,3-21 0,7-24-129,6-16-129,7-14 258,4-11-516,8-7 387,3-1 0,3 10 0,-3 11 0,-3 8 129,1 13-129,-2 16 129,-6 21 0,-4 10 129,-4 26-258,2 10 0,-2 8 129,-1 16-129,0 4 129,0 7-129,0 1 0,0-5 0,2-9 258,-2-7-258,-1-10 258,-3-12-258,-4-8 0,-1-15 0,0-11 0,-26-4 0,0-13-129,-10-7 129,-3 3-129,-5-3 129,-2 2 129,3 4 0,4 5-258,5 6 0,7 5-129,12 4-258,3 0-387,17 13-3096,-5-15-1548,24 0-129,-3-4-516,12 0-387</inkml:trace>
  <inkml:trace contextRef="#ctx0" brushRef="#br0" timeOffset="544278.1309">23159 18395 9546,'51'-11'5934,"-31"11"-645,-7-7 129,-13 7-4515,4-16-258,-13 0-129,-17 10-258,-4 6 129,-10-2-258,-1 4 129,-1 11-258,1 1 258,5 11-258,7 0 129,8 3 0,9 5 129,9 4-258,3-4 129,14 1-129,8-2 129,10 0-129,3 0 0,4-3 129,2-6-129,-3 1 0,-2-4 0,-6-2 0,-8-5 0,-10-2 129,-10 5-129,-9 1 0,-10-8 129,-13 2-129,-8-2 0,-5-1 129,-4 4-129,0-5 0,2-7 0,9 0-258,-2 0-516,22 4-1548,-3-4-2838,19 0-516,0 0-516,23-11-258</inkml:trace>
  <inkml:trace contextRef="#ctx0" brushRef="#br0" timeOffset="544440.1402">23416 18835 11223,'26'57'5805,"-18"-33"-1161,-8-24-4257,0 0-5289,0-16-774,-14-22-774</inkml:trace>
  <inkml:trace contextRef="#ctx0" brushRef="#br0" timeOffset="556606.8361">1552 8511 10707,'39'-54'5547,"-25"24"-258,-6-9 0,-5 2-4128,-14-11-129,-7 9-387,-19 1-258,-9 11-129,-11 8 0,-14 10-129,-5 9 0,-1 24-129,-1 16-129,4 15 129,5 13 0,11 10-129,15 10 258,16 9-129,16 6 0,11 3 129,9 0 0,19 0 0,14-3-258,10-4 387,11-7-258,10-15 129,7-10 0,10-15-129,7-16 0,9-18 258,7-18-258,0-13 0,1-24 0,-3-16 0,-7-28 0,-10-18 0,-14-16-129,-18-18 0,-20-15 0,-21-15 129,-19-2-129,-12-1 0,-18 13-129,-17 6 129,-8 11 0,-9 19-129,1 17 129,1 25 0,6 16 0,8 20 0,14 23 0,12 16 129,16 28 129,10 21-129,21 24 129,13 24 0,6 17 0,6 20 0,4 9 129,4 4-129,3 4 0,-8 2 0,0-12-129,-5-15 0,-8-15 129,-4-12-129,-7-28-129,-11-12 129,-7-30-129,-13-29 0,2-12 0,-6-27 0,-9-20-129,-5-15 0,3-9 0,2-10 129,5 5-129,3 5 258,5 12-129,13 10 129,6 12 0,5 14 129,3 13 0,5 15-129,1 7 129,8 13 0,-2 16 0,5 9 0,1 5 0,5-2 0,1-1 0,-4-4 0,3-12 0,-3-9-258,1-15 0,-9-18 129,-3-9-129,-5-13 129,-6-8-129,-7-5 129,-9-4-129,-6-2 129,-3-2 0,-9-2-129,-9 8 258,-4 0-258,-1 12 129,-1 9-129,-3 14 129,5 13 0,3 14 0,5 18 129,5 8-129,5 10 129,4 4-129,1 6 0,11-4 0,2-3 0,1-7 0,6 2-129,0-7 0,3-3 258,2-7-258,3-7 129,0-13 0,4-4 0,-1-8 129,1-16-129,-1-8 129,-1-14-258,-5-12 129,-5-13 0,-5-12 129,-5-10-258,-6-11 129,-5-5-258,-5-1 258,-8-1-129,0 0 129,-3 10-129,-2 7 0,-5 13 129,0 8 0,-1 6 0,-1 8 0,-1 8-129,0 15 258,1 6-129,-1 12 0,5 13 0,2 13 0,9 23 0,6 14 0,4 21 129,5 12-258,11 13 258,9 8-129,11 1 129,10 0 0,4 1 0,10-5 0,10-1 0,2-14 0,1-9 129,-2-11-258,-2-7 0,-6-17-129,-11-17 129,-10-20-129,-11-16 129,-11-19-129,-11-12 0,-9-10 0,-9-8 129,-8-1-129,-6 3 129,1 9-129,0 8 129,3 14-129,5 17 129,14 15 0,0 0 0,-9 25 129,9 11 0,10 11 0,3 5-129,2 7 129,5-6-129,0-4-129,4-3 129,-1-10 0,0-14-129,0-13 129,-2-9 0,-3-11 0,-4-13 0,-5-7 0,-4-13 0,-4 3-129,-1-3 129,-2 6 0,-5 5 0,2 7-129,1 15 129,4 11 0,0 0 0,16 19 0,5 7 0,6 8 0,6 0 0,8-1 0,4-7 0,1-8 0,1-10 129,-2-8 0,-5-23-129,-10-14 258,-5-16-258,-13-16 0,-9-11 0,-7-16 129,-18-6-258,-11-4 129,-10-2-129,-6 0 0,-9 6 0,2 9 0,0 11 129,6 20-129,8 11 129,13 20-129,7 17 129,10 14 0,12 21 0,4 16 129,14 12-129,8 13 0,8 17 0,7 9 0,9 4 129,6-1-258,4 2 129,4-7 129,0-6-129,0-11 129,-3-17 129,-6-14-258,-5-14 129,-5-11 0,-9-13-129,-6-15-129,-6-13 0,-4-13 0,-9-8 0,-7-1 0,-4-3 129,0-2-258,-9 3 129,1 8 129,1 6 0,-1 14 0,8 24 0,0 0 0,0 0 0,-7 30 0,10 2 129,5 4-129,2 8 0,4-6 0,3 0 0,1-1 0,1-8 129,0-3-258,0-10 0,-1 5-129,0-14-516,4 10-2967,-11-17-1548,1-11-258,-7-13-516,-5-6 0</inkml:trace>
  <inkml:trace contextRef="#ctx0" brushRef="#br0" timeOffset="556803.8473">4680 7100 9288,'-78'24'5934,"36"17"-645,-4 2 0,0 16-4128,-12 1-387,-3 5-387,1-6-516,-1-6-258,12-1-1032,-2-23-3870,13-6 129,8-15-516,15-4-258</inkml:trace>
  <inkml:trace contextRef="#ctx0" brushRef="#br0" timeOffset="557334.8777">5499 7393 7482,'33'95'5805,"-17"-33"-129,3 14-387,-6-1-2709,7 13-1806,-11 0-129,5-7-129,-1-17-129,5-1-129,-4-17-258,2-7 129,3-12 0,2-10-129,1-15 0,1-2 0,0-5 0,4-12-129,0 0-129,-7-7-258,7 4-516,-20-11-1677,5 17-2709,-12-7-129,0 5-387,-15-3-258</inkml:trace>
  <inkml:trace contextRef="#ctx0" brushRef="#br0" timeOffset="557546.8898">5623 7928 10320,'21'9'5934,"-5"-15"-516,-3-11 129,5-1-4515,-8-11-258,4 0-516,-1-4-258,-3-5-258,6 11-645,-10-10-1032,6 18-3354,-6-1-129,-6 20-258,1-20-645</inkml:trace>
  <inkml:trace contextRef="#ctx0" brushRef="#br0" timeOffset="557688.898">5673 7624 9933,'-13'-19'5547,"13"19"-129,8-41-774,15 23-3354,-9-15-516,5-3-516,5 1-903,-13-10-3870,6 6-645,-6-8-387,2 5-516</inkml:trace>
  <inkml:trace contextRef="#ctx0" brushRef="#br0" timeOffset="558086.9207">6183 7130 8643,'6'-49'5676,"-3"27"-387,-3 2-129,0 20-4128,-9-17 0,-9 17-387,-6 10-258,-1 13-129,1 12-129,5 14 129,2 8-129,11 12 0,6 5 0,9 4 0,12 7 0,4 1 0,4-2 0,5 0 0,-4-7-129,-3-8-129,-1-7-129,-15-18-774,7-3-4128,-15-20-258,-3-21-258,0 0-645</inkml:trace>
  <inkml:trace contextRef="#ctx0" brushRef="#br0" timeOffset="558266.931">6289 7599 9159,'7'-31'5676,"-7"31"-258,-30-9-129,4 9-4257,-9 0-516,-5 6-387,-5 4-258,-1-10-645,18 12-3096,-5-9-1419,14-3-387,6-2-258</inkml:trace>
  <inkml:trace contextRef="#ctx0" brushRef="#br0" timeOffset="558581.949">6582 6943 7224,'13'-51'5547,"-20"38"-516,-12 13 0,-10-7-3870,4 31-258,-13 3 0,9 16-516,2 6 258,9 11-387,4 5 129,11 7-129,3-1-129,14 4 129,7-2-129,6 4 129,2-1-258,4-4 129,4-5 0,-9-11-387,4-1-129,-15-21-903,2-2-3999,-11-18 0,-8-14-516,1-11-387</inkml:trace>
  <inkml:trace contextRef="#ctx0" brushRef="#br0" timeOffset="559034.975">6591 7495 9804,'-23'-3'5547,"2"19"-258,-8 0-258,-2 4-4644,-15-3 0,0 3-258,4-2-129,4-5 0,7-1-129,5-8-129,14 0 0,12-4-129,0 0 129,18 11-129,11-6 129,10 1-129,13 0 129,10-1 258,8-4 129,2-1 0,0-11 258,-1-8-129,-12-9 0,-5-5 0,-20-11 0,-12-3-258,-19 9 129,-6 4-129,-19 14 0,-6 11 0,-8 9 0,1 10 0,-1 17 0,5 16 129,9-4 0,12 7 0,10-2-129,4 0 258,18-8-258,6 1-129,9-10 258,3-11-387,4-4-387,-9-16-903,12-9-3225,-10-10-516,-1-5-129,-4-14-516</inkml:trace>
  <inkml:trace contextRef="#ctx0" brushRef="#br0" timeOffset="559507.002">7147 7333 1935,'2'-15'5547,"-6"31"-258,-5 8-387,-2 9-1806,-6-9-1677,5 12-387,-8-9-258,9 6 0,1-12-258,7 3-258,3-9 0,6-6-129,11-9 129,10 0-129,2-9 0,4-7 0,2-6 0,-1-9-129,0-4 129,-5-7-129,-7-1-129,-12-8 129,-7-1 0,-7-2-129,-13 1 0,-6 1 0,-2 5 0,-5 1 0,3 10 0,6 11 258,4 1-258,4 7 258,13 17-258,0 0 258,0 0 129,4 24-129,10 2 129,4 3-129,0 8 129,7 10-129,4 0 0,3 4 0,2 6 0,3-1-129,-1-4 0,2-5-129,-2-5 0,-7-14-258,2 0-387,-21-28-3225,8 0-1161,-10-24-516,-3-12-129</inkml:trace>
  <inkml:trace contextRef="#ctx0" brushRef="#br0" timeOffset="559688.0122">7480 6966 9804,'-20'10'5805,"-6"7"-516,-15-3 0,8 3-4386,-28-5-387,-11 0-516,1 10-1419,-5-15-3612,6 1-387,6-1-129,10-7-774</inkml:trace>
  <inkml:trace contextRef="#ctx0" brushRef="#br0" timeOffset="561734.1292">696 8599 2322,'-4'93'5031,"4"-31"-129,2-1 129,7 6-2451,8 20-774,-7-10-129,14 18-258,-9-4-516,13 13-258,-3-8-258,7 7-258,2-6 0,8 2-129,8-6 129,5-6 0,6-7-258,9-10 258,4-10-129,6-8-129,7-11 0,1-14 0,5-8 0,7-9 129,5-6 0,5-4-129,6-5 0,7-5 129,10-5 0,6-3 0,6 6 0,-1-6-129,4-2 0,7-4 129,2-7 0,0-4-129,-1-5 0,-4-9 129,4-8 0,0-5-129,0-1 129,-3-3-129,2 8-129,6-5 258,4 3-129,-3 3 0,3 3-129,1 0 129,2 3 0,-2-7 129,-1 1 0,-9 1-258,-6 2 258,4 0 258,-5-2-258,-4 1 0,-6 2 0,-7 5 0,-6-5 0,2 2 129,-8-2-258,-6-3 129,-12-2 0,-6-8 129,-12-7-129,-5-9-129,-6-2 258,-7-2-129,-9-8 0,-6-3 0,-5 0 129,-1 5-129,-8 0 0,-3 5 129,-7 0-129,-3-2 129,-8 7 0,-6 0-129,-5 3 129,-5-1 0,-10 3-258,-4 2 258,-10 4-258,-4 6 129,-7 5 0,-6 3 0,-5 4-129,-4 5 129,-6 1 0,-5 4 0,-11 2 129,-2 5-129,-8-3 0,0 6 0,-6-1 129,-1 3-129,-3 3 0,-2 4 0,0 0 0,-2 7 0,0 2 0,-2 2 0,-1 6 0,-2 3 0,-1 1 0,-4 1 0,0 2 0,-4 0 0,1 0 0,-3 0 0,0 2 0,-2 9 0,-3 0 0,0 6 0,2 3 0,5 8 0,-5 0 0,5 9 0,-4 4 129,-2-3-129,1 3 0,0-3 0,0-2 0,-4-5 0,-2-3 129,-5-5-129,-1-6 0,0-1 129,3-2-129,4 1 129,1 3 0,3 3 0,7 3-129,6 2 0,7 3 129,5 6-258,3-2 258,10 2-129,0-2 129,6-1-129,3 3 0,8-6 129,0-3-129,1-3 129,2 3-129,-2-3 129,4-3-258,-2 3 129,4 0 0,0-3 0,0-2 0,3-1 0,2 0 0,3-1-129,0 0 258,3-2-129,2 1 129,3 5-129,-3 1 129,4 5 0,0 2-129,-3 2 129,-1 1-129,-1 2 129,-3 2-258,-3 1 258,-2 2 0,1 3-258,2 2 258,1 3-129,3 7 129,3 4-129,4 4 258,3 13 0,0 5-129,2 6 387,2 0-258,-1 5 0,-3-1 0,0-2 0,-5-4-129,-1-7 0,-2-12-387,-5-16-516,14 5-2967,-3-19-1419,13-10-387,9-14-258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13:25.140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43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1" timeString="2017-03-02T17:13:48.366"/>
    </inkml:context>
  </inkml:definitions>
  <inkml:trace contextRef="#ctx0" brushRef="#br0">11797 16118 9933,'5'60'5547,"-3"-12"-258,0 8 0,-2 6-4515,6 13 0,-6-10-129,7 4-129,-6-14-129,8-6 129,-1-13-387,5-9 129,-1-25-129,5-8 0,1-22-129,2-17 0,2-11 0,0-15-129,-3-2 129,0 1 129,-5 9-129,-1 12 129,-4 12-129,-3 18 129,-6 21-129,12 20 258,-6 18 0,3 9-258,0 11 129,4 5-258,1 3 0,-1-4 0,5-13-129,-4-16-645,14-2-3741,-9-28-903,7-7-387,-5-24-129</inkml:trace>
  <inkml:trace contextRef="#ctx0" brushRef="#br0" timeOffset="1008.0577">12462 15980 11739,'13'3'5676,"-13"-3"-258,0 33-258,-6-10-4773,-3 2 0,-4-1-258,0-1 0,0-1 0,5 2-258,6-3 129,2 2 129,6 2-129,11 4-129,2 3 129,3 3 0,-2 3 0,-1 1 129,-3-6 0,-7 2-129,-8-4 129,-2-13 0,-12-6 0,-6-7-129,-6-5 0,2-2 129,-1-8-258,1-4 129,5-1 0,4 3 0,14 12 0,-8-17 0,8 17 129,14 0-258,7 0 129,6 9 0,5-2-129,2-3 129,7-2 0,1-2 0,0-12-129,2-7 129,-2-10 0,-4-1 0,-4-11 0,-6-3-129,-8 0 0,-7-1 0,-8 10 0,-5 5 0,-2 14 0,-10 5 0,-5 17 129,1 14 0,-1 11-129,3 11 129,0 3 0,4 4 0,7 3 0,3-5-129,1-5 129,12-10-129,6-11 0,6-10 129,4-7 0,0-6 0,5-13 0,-1-6-129,0-4 129,0 1 129,-3-1-129,-5 5 129,-4 2-129,-2 5 0,-6 4 0,-2 6 129,-11 3 0,8 8-258,-8 8 258,0 7-258,-5 1 258,-2 3-258,0 2 258,3-5-258,0 1 258,4-4 0,0-7 0,0-14-129,24 2 129,-7-6 0,5-20-129,-1-5 129,1-19-129,3-11 0,-5-11 0,-4-13 0,-5-14 0,-9-6 0,-2-2 0,-5 3 129,-10 9-129,-2 8-129,-2 14 258,-4 28-129,5 26 129,-1 23 0,8 28 0,4 22-258,7 24 258,7 16 129,8 8-129,11 3-258,5 1 129,9-7 0,6-8-129,4-13-129,4-14-258,-2-26-1419,9-3-3483,-3-22 129,6-10-516,-7-15-387</inkml:trace>
  <inkml:trace contextRef="#ctx0" brushRef="#br0" timeOffset="1256.0719">14002 15644 11739,'20'44'5547,"-7"-1"0,1 21-387,1 5-4773,-4 14 0,-7 6-258,2 2-129,0-1-258,-6-7-129,4-3-516,-7-31-3225,3-6-1290,6-22-258,5-16-516</inkml:trace>
  <inkml:trace contextRef="#ctx0" brushRef="#br0" timeOffset="1413.0809">14204 16008 10449,'-35'-68'5805,"7"53"-516,-1 15 0,-7 2-4515,3 16-516,-2 7-387,2 0-774,15 12-3999,3-5-387,11 0-387,4-5-516</inkml:trace>
  <inkml:trace contextRef="#ctx0" brushRef="#br0" timeOffset="1692.0968">14329 16137 9546,'10'47'5805,"-20"-10"-516,-4 1 0,1 5-4515,-1-5-258,5 3-129,3-3-129,6-8-258,11-11 129,10-6 0,7-11 0,5-5-258,1-12 258,0-3-129,-5-12 0,-6-1 0,-9 0-258,-14-7-258,0 12-645,-28-4-3870,4 4-258,-8-1-387,-1 8-387</inkml:trace>
  <inkml:trace contextRef="#ctx0" brushRef="#br0" timeOffset="2712.1552">15229 16213 7224,'-10'4'5805,"10"-4"-258,-17 19-258,3-18-2451,1 17-2322,-9-6-129,2 3-129,-1 7 0,1 4-258,3-1 258,6 0-258,4-4 0,6 2 0,1-3 129,10 0 0,10-9-129,5-11 129,8-12-129,3-10 258,6-22 0,3-5-129,-4-23 0,0-12 0,-8-10 0,-6-5 0,-12-1-129,-8-4 129,-7 11-258,-11 9 258,-6 23-129,-4 17 0,-6 27 0,-5 21 0,4 30 0,0 28 0,8 17-129,4 16 129,6 12 0,10 3 0,5-4 0,17-2 0,10-10 0,6-11-129,8-14 129,6-14-129,4-22 129,1-15-129,-2-18 129,-1-9-129,-7-23 129,-9-17-129,-9-9 129,-13-3 129,-11 1-129,-5 2 0,-13 14 129,-11 13-129,-4 13 129,1 20 0,-1 18-129,6 13-129,4 14 129,9 6 0,7 2-129,7-5 0,13 4 0,7-13 129,10-9 0,6-10-129,2-20 129,7-9-129,1-22 258,3-12-129,1-22 129,-2-16-129,-4-9 0,-3-18 129,-8-3 0,-7-5 0,-9 1-129,-9 8 129,-8 10-258,-5 12 129,-7 19 0,-4 21 129,-7 26-258,4 21 129,-4 31-129,5 22 129,3 19 129,5 19-387,5 11 258,5 14 0,6-5 0,6-2-129,2-5 129,1-17-258,-1-11 0,-3-23-387,2-11-1161,-18-46-3612,22 6 0,-14-31-645,3-22 0</inkml:trace>
  <inkml:trace contextRef="#ctx0" brushRef="#br0" timeOffset="2865.1639">16329 16016 9933,'-28'-87'5547,"0"68"-258,-12-7-903,2 27-3354,-18 9-387,-2 1-387,3 18-387,1-3-516,15 16-774,-3-14-3354,25 6-516,12-3-387,16-2-258</inkml:trace>
  <inkml:trace contextRef="#ctx0" brushRef="#br0" timeOffset="3360.1922">16381 16183 4257,'99'-55'5289,"-63"11"-129,-13 8-1419,-22-14-1935,4 16-387,-19-6-129,-6 25-516,-11 9-258,3 11 0,-3 26-258,8 10-129,6 12 0,7 12-258,10 5 0,7-5-129,12-5-129,6-10 0,9-9 129,-1-16 0,4-13 0,-4-19 129,-5-21 0,-5-13 129,-5-5-129,-6-7 258,-5-2-129,-6 8 129,-1 7 0,0 19 0,0 21 129,0 0 0,2 26-129,4 22 129,-2 2 129,5 7-129,-2-6 0,4-3 0,-6-16 0,4-7 0,-9-25 129,17-4-129,-7-28 0,2-9 129,1-12-129,5-5 0,3-3-129,4-1 129,3 2-258,3 12-129,1 6 0,-3-3-516,10 27-1419,-11-12-3225,3 12-129,-6 2-387,-1 9-387</inkml:trace>
  <inkml:trace contextRef="#ctx0" brushRef="#br0" timeOffset="3936.2252">17257 16138 8901,'-10'121'5547,"5"-63"-258,5-4-258,0-10-4515,0-5-129,0-23-129,0-16-258,7 0 129,1-27 0,3-12-258,2-2 258,1-9-258,0 4 129,0 6 0,2 5 129,-2 18-129,-2 17 0,0 11 129,1 16 0,-3 12 0,-1 2-129,1-1 0,-1-3 0,-1-11 0,1-8 0,-9-18-129,16-10 129,-5-20 0,0-14 0,3-2 0,0-2 0,3-4 0,2 11 0,-1 10 0,2 11 0,1 20 0,-2 13 129,0 13 0,-1 15 0,0 8-129,-3 2 129,-1-6 0,-1-7-129,0-7 0,-4-9-258,3-6-516,-9-26-1290,7-4-2967,-2-14-516,3 0-129,-2-5-387</inkml:trace>
  <inkml:trace contextRef="#ctx0" brushRef="#br0" timeOffset="4105.2346">17845 16195 3225,'11'80'4902,"-2"-40"-645,-4-14-129,4 3-5934,3-7-1935,-12-22-516,14 3-516</inkml:trace>
  <inkml:trace contextRef="#ctx0" brushRef="#br0" timeOffset="4592.2627">17948 15967 903,'22'31'4386,"-17"-19"258,7 10-516,-3 0-2838,-9-22-129,6 28-645,-6-28 0,0 23-129,0-23 129,0 19-129,0-19 129,0 0-129,0 12 0,0-12 0,0 0 0,19 12 0,-19-12 0,23 10 129,-11-4-129,8 6 0,-3-1 0,3 2-129,2-7 0,1 1 0,0-7 0,1 0 0,-1-2-129,0-11 0,-5-1-129,-1 3 0,-6-5 129,-4-3-129,-7 6 0,-2 0 0,2 13 0,-24-1 129,10 3 0,1 14 0,-1 10 0,8 10 129,1 4-129,5 1 258,0-2-258,6-2-129,4 1-1032,-8-16-3999,-2-22 129,12 1-645,-12-21-516</inkml:trace>
  <inkml:trace contextRef="#ctx0" brushRef="#br0" timeOffset="5011.2867">18871 15837 9933,'15'46'5676,"-11"-5"-258,5 15-129,-9 4-4515,6 14-129,1-2-387,-1 1 0,2-7-258,-4-8-258,3-7-774,-7-24-3870,6-9-387,-6-18-387,20-21-387</inkml:trace>
  <inkml:trace contextRef="#ctx0" brushRef="#br0" timeOffset="5200.2975">19108 15925 10320,'29'10'5805,"-15"30"-516,-6 4-129,16 13-4515,-19 11-258,0 1-258,-1-2 0,-4 1-129,6-6-387,-6-14-387,13 1-2838,-12-27-1419,-1-22-516,18 0-129</inkml:trace>
  <inkml:trace contextRef="#ctx0" brushRef="#br0" timeOffset="5365.3069">19327 16108 7998,'-12'-31'5547,"-13"31"-129,-13 5-516,-7 11-3354,-14-3-903,1 4-387,-5 1-516,-4-12-774,15 9-3870,10-7-387,15 4-258,13-7-387</inkml:trace>
  <inkml:trace contextRef="#ctx0" brushRef="#br0" timeOffset="5553.3176">19284 16365 7740,'-19'58'5676,"-14"-31"-129,-14-7-516,-2-1-2967,-11-7-1548,-2 3-387,5-2-774,-12-13-4257,21 0-258,11 0-387,14-2-645</inkml:trace>
  <inkml:trace contextRef="#ctx0" brushRef="#br0" timeOffset="6040.3455">19837 16288 6321,'31'-13'5805,"-25"-3"-387,-2 4-387,-4-8-2451,0 20-2064,-27-14 0,4 14-258,0 3-129,0 17-129,4 10 0,6 3 129,8 3 0,5-1-129,13-5 0,4-3 129,6-7-129,2-9 0,0-6 0,0-7 0,-6-11 0,-10-5-129,-4 2-516,-10-21-1806,-4 11-2451,-10-5-387,5 6-258,-5 1-645</inkml:trace>
  <inkml:trace contextRef="#ctx0" brushRef="#br0" timeOffset="6356.3636">20353 15616 9030,'43'-89'5547,"-41"56"-258,-2 15-258,-13 7-4515,-4 14-129,-10 13 129,1 21-387,-1 10 129,3 16-258,2 7 129,7 9 0,6 0 0,8 2 129,1 6-258,1-6 129,7-5-129,-2-8-129,4-7-387,-10-19-1548,3-1-2967,-3-17-258,0-24-258,0 0-645</inkml:trace>
  <inkml:trace contextRef="#ctx0" brushRef="#br0" timeOffset="6509.3724">20322 16005 9804,'0'-16'5547,"-25"11"-387,-3 9 0,-17-2-4773,-8 7-645,-3-3-3999,-11-4-516,7 3-645,6-5-645</inkml:trace>
  <inkml:trace contextRef="#ctx0" brushRef="#br0" timeOffset="7072.4046">21003 15935 9546,'-7'86'5676,"3"-39"-387,4 9-129,0-8-4515,4 1-258,3-11-129,3-10-129,7-13-129,4-4 0,1-12-129,1-19 129,0-6 0,-1-9-129,0-1 129,-6 3 0,-7 0 129,-3 7-129,0 12 0,-6 14 0,0 0 0,7 28 129,-2 2-129,3 10-129,4 5-129,0-6-258,12 7-2580,-3-23-1935,6-8-129,-2-15-903,3-10 129</inkml:trace>
  <inkml:trace contextRef="#ctx0" brushRef="#br0" timeOffset="7372.4217">21436 15965 10062,'22'79'5676,"-12"-34"-387,5 9-129,-2-5-4644,0-5-129,-4-4-258,-3-12-129,3-7 0,-9-21 0,19 3 129,-8-12-129,2-15 258,0-3-129,2-5 0,1 7 258,2 1-258,-3 13 129,3 11-129,-4 12-129,4 13-129,-3 13-129,3 2-516,-10-9-4128,8 6-516,-4-17-516,1-7-258</inkml:trace>
  <inkml:trace contextRef="#ctx0" brushRef="#br0" timeOffset="7927.4535">22026 16048 9417,'18'66'5676,"-6"-4"-516,-7 2 0,5 13-4644,-9 5 0,1 3-258,-2-5-129,-3-12 129,-4-23-129,-1-13 0,-4-24 0,0-22-129,1-31 129,1-24 0,3-16 0,4-9 129,3-3-258,9 0 0,6 8 258,12 9-258,6 18 129,6 26-129,3 21 0,-1 15 0,-6 24-129,-3 14 129,-6 17-129,-16 5 129,-10-4-129,-9-7 0,-18-13-129,-6-21-258,-1-7-516,-15-21-4257,9-14 129,2-17-516,14 5-387</inkml:trace>
  <inkml:trace contextRef="#ctx0" brushRef="#br0" timeOffset="8340.4768">22580 16109 7353,'12'-1'5418,"-9"-27"-258,-3 10-129,-18-6-4257,1 10 129,-11 0-387,2 7-129,-4 7-129,3 7 0,3 14-129,9 8 129,3 7-129,11 1 0,1-2 0,14-1 0,0-7 0,7-12-129,-2-8 0,1-7 0,1-18-129,-5-4 129,0-9 0,-6-1 0,0 4 0,-2 5 0,-2 13 0,-6 10 0,8 5 129,-4 16-129,0 10 0,3 6-129,2 4 0,-4-4-516,12 3-3354,-7-22-1161,5-10-516,-2-8-387</inkml:trace>
  <inkml:trace contextRef="#ctx0" brushRef="#br0" timeOffset="8537.4884">22792 16143 9417,'24'114'5805,"-12"-71"-774,2-2-258,-7-16-4773,-7-25-1548,0 0-3225,0-10-516,0-21-129,-5-14-774</inkml:trace>
  <inkml:trace contextRef="#ctx0" brushRef="#br0" timeOffset="8657.4952">22757 15760 4644,'3'-10'4773,"16"10"-2064,-9 2-2580,2-3-4257,3 5-645</inkml:trace>
  <inkml:trace contextRef="#ctx0" brushRef="#br0" timeOffset="9519.5445">23027 16044 5676,'27'80'5547,"-16"-49"-516,-2-11-258,3 7-3612,-12-27-516,0 0-258,13-13-258,-11-4 0,5-6-129,1-1 0,4-3 129,7 5-129,-1 5 129,6 2-129,3 7 129,1 8-129,3 2 129,-3 7 0,0-2-258,-3-3 129,-2-4 0,-7 0 0,-6-17 0,-3-6-129,-6-6 129,-1-6-129,-9 0 0,-5 1 129,-4 8-129,0 4 129,0 10 0,3 12 0,2 5-129,1 16 258,5 9-129,7 6 0,0 7 0,5 2 0,9 1-129,-1-9 0,4-2-129,-1-11 129,6-5-129,1-9 0,1-9 0,-2-3 129,2-7-129,-1-5 258,3 0 0,-4-1 0,-2 0 387,-5 4-387,2 3 129,-8 2-129,-9 6 129,13-4-129,-13 4 0,0 0 129,-6 14 0,6-14-129,-15 21 129,9-2-129,1-1 129,2 2 0,3-2 0,0 0-129,9-7 129,8 0 129,1-8-129,6-3 0,1-19 129,1-8-258,-3-22 258,-1-15-387,-9-11 258,-6-18-129,-7-10 0,-14-2 129,-6 0-129,-7 5 0,-4 20 0,-1 22 387,3 24-258,5 30 0,4 25 129,11 31-129,7 31 129,6 18-129,7 13 129,11 4-129,2 2-129,8-5-258,9-7-645,-8-24-2838,16-15-1290,-6-18-129,10-20-774</inkml:trace>
  <inkml:trace contextRef="#ctx0" brushRef="#br0" timeOffset="10479.5994">24156 16186 9159,'46'2'5676,"-25"-15"-387,5-9 0,-4-17-4644,2-1-258,-10-7-129,0-5-129,-8 2 0,-3 5-129,-3 6 0,-1 17 129,-11 11-258,-3 11 258,-3 9 0,-3 18-129,1 8 0,5 6 129,-1 3-129,10 2 129,6 0-129,1-4 0,18 3 0,8-13 129,9-10 0,9-6-129,7-16 0,8-11 0,4-22 129,0-23-258,3-18 258,-6-9-258,-8-14 129,-8-11 0,-10-6-129,-13 4 129,-10 6 0,-11 18 0,-2 14 0,-13 19 0,-6 23 0,-6 21 0,-1 23 0,-1 23 0,-2 19 129,3 18-258,5 11 129,7 5 0,8 12 129,7 3-129,4-2 0,14-1 0,9-12 0,6-9 0,8-13 0,0-15 129,1-25-129,3-21 0,-6-11 0,-4-27 0,-8-13 129,-8-10-129,-13-10-129,-6 5 129,-10 8-129,-7 14 0,-7 12 129,0 20-258,1 10 258,1 13-129,8 24 129,5 9 129,9 4-129,3 2 0,12-3 0,7-8 129,7-1 0,6-10-129,-1-17-129,-1-18-645,7 4-2322,-12-18-1935,3-9-387,-11-13-387,2 0-387</inkml:trace>
  <inkml:trace contextRef="#ctx0" brushRef="#br0" timeOffset="10895.6232">25325 15960 9288,'19'4'5547,"-19"-4"-258,-16 12-258,5 2-4386,-8 1-129,5 11-258,1 1-129,6 8 0,7 5-129,2-9 0,21-6-258,0-6 129,12-10-258,2-13-129,6-18-129,-5-27-645,6-10 0,-11-26-258,7-10 387,-20-20 129,3-1 129,-10-5 645,-5 9 387,-2 14 774,-6 10 129,0 39 258,-4 17 0,4 32-129,-12 32-129,8 29-387,-5 20-129,2 26-258,-3 16-129,4 3 0,-1 0-258,2-11-129,4-2-645,-12-32-2451,13-18-1419,0-28-645,0-35-129,13-7 1</inkml:trace>
  <inkml:trace contextRef="#ctx0" brushRef="#br0" timeOffset="11029.6309">25636 15921 5160,'7'-120'5805,"-7"78"-645,-10 5 0,-5 23-2967,-19-7-645,5 17-903,-13 1-387,-3 1-903,9 10-3741,-8-2-516,14 11-645,8-4-129</inkml:trace>
  <inkml:trace contextRef="#ctx0" brushRef="#br0" timeOffset="11496.6575">25744 15795 7224,'23'84'5547,"-17"-42"-387,-6 4-258,3 3-3999,-3-16-258,0 1 0,0-12-387,0-22-129,5 12-129,-5-12 129,26-17 0,-6-1 129,2-6-129,2-6-129,3 3 129,-1 6-129,-4-4 0,-1 6 0,-3 6 0,-7 6-129,-11 7 129,0 0 129,2 7-129,-6 7 129,-4 7-129,-1 4 129,3-1-129,2 3 0,4-7 129,4-2-129,6-3 129,5-10 0,1-5 0,-3-19 0,-3-7-129,-4-11 129,-6-6 0,-3 0-129,-13-1-258,-6-1-129,3 20-645,-13-10-2322,9 24-1806,1 2-129,11 13-645,3 9 129</inkml:trace>
  <inkml:trace contextRef="#ctx0" brushRef="#br0" timeOffset="11832.6768">26167 15895 7482,'28'64'5418,"-19"-27"-516,-1 5-129,-3-16-3999,5 10-387,-5-8-129,3-9-129,-8-19 0,19 0-258,-7-18 129,-1-11 0,3-4-129,-1-5 129,1 8 0,-1-1 0,1 11 0,-1 12 0,0 8 129,0 10-129,0 20 0,0 0 0,0 5-129,-2-3-129,3 4-258,-6-12-387,11 6-903,-19-30-2838,24 6-129,-8-16-516,-1-13 258</inkml:trace>
  <inkml:trace contextRef="#ctx0" brushRef="#br0" timeOffset="12103.6923">26631 15880 4128,'12'-20'5418,"4"8"-258,-16 12-258,0 0-2322,13 37-774,-14-18-645,-2 14-516,-5-6-387,4 5 129,-2-7-129,5 3 0,1-5-129,0-7 129,7-4 129,4-1-129,0-2 0,3 0-129,-2 2 0,-12-11 0,14 20 0,-14-7-129,-5 3-129,-8-8-258,-7 15-1161,-14-15-3612,-4-1-129,-13-7-516,-9 0-387</inkml:trace>
  <inkml:trace contextRef="#ctx0" brushRef="#br0" timeOffset="12744.729">17020 17454 10836,'8'61'5934,"-5"-24"-258,3 5-516,-6-2-5289,-2-17-903,2 0-4386,0-23-129,0 0-516,-7-27-258</inkml:trace>
  <inkml:trace contextRef="#ctx0" brushRef="#br0" timeOffset="12867.736">16953 17290 8385,'0'-17'5934,"0"17"-774,12 0-1290,-12 0-7611,21 0-1548,-21 0-516,19-11-387</inkml:trace>
  <inkml:trace contextRef="#ctx0" brushRef="#br0" timeOffset="13172.7535">17152 17401 9159,'16'129'5934,"-9"-77"-516,1-3-258,-2-16-5031,-2-20-129,-4-13 0,17-10 0,-6-15 0,3-6-129,2-2 258,3 2 0,0-1 129,1 9 129,1 12 0,-2 13 0,-3 13-129,5 12 129,-2 11-258,0-1-129,1 7-516,-13-13-4644,10-2-258,-5-20-516,5-9-387</inkml:trace>
  <inkml:trace contextRef="#ctx0" brushRef="#br0" timeOffset="13883.7941">18107 17474 5934,'6'-29'5805,"-6"13"-774,-4-1-129,4 17-3225,-24-12-1032,10 12 129,-9 0-387,1 17-129,0 2 0,3 8 0,2 0 0,5 7-129,4-5-129,7-9 0,1-20 0,14 14 129,0-14-129,4-14 0,1-6 0,2-3 0,-5-3 129,3 1 0,-7 11 129,0 10-129,-12 4 0,15 13 129,-11 13-129,2 7-129,-1 7-129,1 0-387,10 1-4386,-10-18-258,8-3-645,2-19-387</inkml:trace>
  <inkml:trace contextRef="#ctx0" brushRef="#br0" timeOffset="14655.8383">18881 17504 10320,'27'-30'5676,"-22"10"-387,-5 20-258,0-22-4515,-8 14-258,-8 4 0,-2 13-129,-5 5-129,3 13 129,3 12-129,3 2 129,8 2-129,6-2 129,1-2-129,13-5 129,6-9-129,7-15-129,6-10 129,2-6 0,3-17 0,2-2-129,-3-9 258,-4-6-258,-5 5 129,-2-3 129,-12 4 0,-4 12 0,-9 7 0,-1 15 0,-10 0 0,1 18 0,-1 4-129,2 8 129,3 6-129,5 1 129,5-5-129,9-5 0,7-11 129,3-7-258,0-9 129,1-4 129,-4-18-129,-4-6-129,-7-6 0,-10-4 0,0 1 129,-14 1-129,-7 8 129,-8 1-645,5 24-1290,-8-9-3354,8 12 0,-3 0-516,14 11-516</inkml:trace>
  <inkml:trace contextRef="#ctx0" brushRef="#br0" timeOffset="15391.8804">19377 17420 9030,'19'63'5418,"-15"-28"-516,-1-1-387,1-3-4644,-2-2-258,-2-7 129,4-3-258,-4-19 0,14 11 0,-14-11 129,27-15 129,-13-6 129,4 0 129,-3-3 129,-1 6-129,0 5 258,-6 0 0,5 10 0,-13 3 129,11 4-129,-8 8-129,2 4 129,1-4 0,1 8-129,-1-6-129,2 0 0,3-4 129,-1-4-129,2-6 129,1-4-129,-3-8 129,0-7-129,2-2 129,-2-3 0,-4 0 0,3 3 129,-2 3-129,0 2 258,4 3-129,2 4 0,0 2 0,6 3 0,-2 4-129,5 4 129,1 7 0,0 3-129,-4 9 0,3 9 0,-5 5 0,-1 13-129,-1 0 129,-5 3-129,-3 0 0,-5 5 129,-2-10 0,-6-2-129,-7-12 129,-5-15-129,-5-16 0,0-10 129,3-23-129,0-25 0,7-8 129,4-14-129,9-7 129,2 5 0,14 5-129,8 5 129,4 10 0,0 21-129,4 14 0,-4 17 0,-1 12-129,-8 15 129,-5 13-258,-14 2-258,0 16-903,-21-16-3612,1 4-258,-8-18-258,5-7-774</inkml:trace>
  <inkml:trace contextRef="#ctx0" brushRef="#br0" timeOffset="15715.8988">20153 17395 8514,'11'88'4902,"-7"-39"-129,0 10-1677,1-13-2709,4 1 258,3-13-258,7-6 0,1-19 0,7-8 0,-4-15 129,0-12-129,-5-17-129,-6-5-129,-9-9 129,-6-1-387,-13 5 258,-9 8-129,-6 12-258,-5 9-258,8 24-3096,-9-2-1161,13 14-516,3 13-129</inkml:trace>
  <inkml:trace contextRef="#ctx0" brushRef="#br0" timeOffset="16115.9218">20444 17399 5934,'-1'60'5289,"-3"-29"-774,4 6-129,0 0-4257,5-7 0,4 0-129,5-6 0,4-10 0,6-5 129,3-9-129,1-8 129,0-12-129,-3-9 129,-3 2 0,-5-6 0,-6 8-129,-5 0 0,-6 13 129,0 12 0,0 0 0,-3 23 0,3 2 0,0 6-129,3 5 258,7-5-258,2-6-387,8 0-774,-20-25-3225,31 0-387,-13-5-387,0-16 0</inkml:trace>
  <inkml:trace contextRef="#ctx0" brushRef="#br0" timeOffset="16431.9398">20848 17440 5160,'19'60'5289,"-10"-31"-387,-4 5-387,4-6-4128,-6-10 0,-2 2-129,-1-20-129,0 0-129,0 0 0,0-13 0,4-12 0,1 1 129,4-4 129,3 8-129,4 4 258,1 9-129,1 7 0,2 13 0,-3 12-129,3 10 129,-7-1-258,0-8-129,-2 2-516,-11-28-1548,0 15-2580,0-15-258,0-8-387</inkml:trace>
  <inkml:trace contextRef="#ctx0" brushRef="#br0" timeOffset="16947.9694">21244 17620 5676,'13'27'5289,"-13"-27"-516,0 0-387,0 0-4128,10 16 129,-10-16-258,-6 2 0,6-2-129,-13 11 129,13-11 129,-6 21-129,6-21 0,0 24 258,0-24-129,16 14 129,-2-14 0,7 0-129,-2-14 129,5-9 0,-4-11-129,4-10 129,-6-8-258,-2-9-129,-4-9 258,-6-4 0,-6-5 129,0 4-258,-6 6 129,-4 9 0,-2 13-129,-1 18 258,-1 15-258,4 19 0,-1 20 0,4 16-129,6 10 0,1 17 0,1 5 0,9 5-129,2 2 129,5-7-129,2-4 0,2-8 0,1-6-129,-4-20-645,9-2-3354,-13-23-903,6-4-258,-5-6-516</inkml:trace>
  <inkml:trace contextRef="#ctx0" brushRef="#br0" timeOffset="17084.9772">21712 17683 8256,'23'50'5676,"-15"-27"-645,1-2-774,-9-6-7740,0-15-1161,-8 0-516,-4-10-645</inkml:trace>
  <inkml:trace contextRef="#ctx0" brushRef="#br0" timeOffset="17794.0178">21207 17769 3483,'0'0'5031,"0"0"-258,1-21-129,-1-11-3612,7 7-129,-5-17-258,9 13 0,-5-7-129,8 12 129,-1-4-129,5 12-258,-4 3 0,2 6 0,0 3-129,-5 1-258,1 3-258,-12 0-387,15-2-3870,-15 2-258,0-13-516,0 13-129</inkml:trace>
  <inkml:trace contextRef="#ctx1" brushRef="#br0">20813 17321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14:22.839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3007 8264 10191,'25'84'5805,"-13"-27"-258,5 11-129,-3 0-4128,3 7-774,-9-5-129,4 3-258,-7-12 129,-2-7-258,1-11 0,-4-13-516,7-2-774,-7-28-2709,0 0-1548,0-15-129,6-13-516</inkml:trace>
  <inkml:trace contextRef="#ctx0" brushRef="#br0" timeOffset="213.0122">3433 8115 11352,'29'16'5934,"-29"1"-258,-5 14-258,-16-4-4773,-9 10-258,-15-5-258,-7-3-129,-2 6-774,-15-22-2967,19 9-1677,-1-8-387,15 1-258</inkml:trace>
  <inkml:trace contextRef="#ctx0" brushRef="#br0" timeOffset="477.0273">3435 8622 10449,'-47'61'5805,"12"-38"-516,-9-8-129,3 3-4515,-10-5-387,2-4-387,9 0-516,5-9-387,18 14-645,-6-14-903,23 9-2064,0-9-1032,14 16-258,4-4 646</inkml:trace>
  <inkml:trace contextRef="#ctx0" brushRef="#br0" timeOffset="752.0431">3291 8883 7224,'77'8'5289,"-29"-8"0,6 3-1032,-7-18-2709,14 3-387,-12-12-516,-4-3-258,-16 0-129,-7 1 129,-20 0-387,-5 6 0,-18 12 0,-4 8 129,-3 7-258,0 17 129,6 4 129,4 8-129,10 7 129,8-1 129,9-6-129,14-3 0,8-4-129,3-13-387,12 2-1032,-10-12-3741,10-7-258,-1-13-258,-4-5-516</inkml:trace>
  <inkml:trace contextRef="#ctx0" brushRef="#br0" timeOffset="1225.0701">3976 8263 8127,'18'-31'5676,"-7"20"-387,2 5-258,-13 6-3999,26 0-258,-15 5-258,1 18-258,-6 3 0,1 10 129,-5 3-258,-2 5 0,-5 0 129,-3 4-258,-3-13 129,-3-9 0,-2-10-129,5-7 129,-1-9-129,12 0 0,-10-26 129,10-1 0,3 6-129,7 1 0,5 5 129,6 2-129,0 5 129,6 8-129,-4 0 0,0 4 0,-1 5 0,-4 2-258,-3 5-516,-15-16-2064,4 13-2451,-4-13-387,0 0-129,0 0-516</inkml:trace>
  <inkml:trace contextRef="#ctx0" brushRef="#br0" timeOffset="1497.0857">4289 8141 6450,'36'54'5676,"-21"-23"-387,2 8-258,-10-5-3483,15 18-387,-8-11-516,3 7-258,-4-10-516,-4-8-516,8 3-3096,-9-13-1161,-8-20-645,13 9-387</inkml:trace>
  <inkml:trace contextRef="#ctx0" brushRef="#br0" timeOffset="1641.0936">4492 8330 9546,'-14'-3'5676,"1"4"-645,-4 1-129,1 12-5934,-13-7-3483,-5-7-516,3 3-516,1-3-387</inkml:trace>
  <inkml:trace contextRef="#ctx0" brushRef="#br0" timeOffset="3360.1922">3141 6695 7611,'40'-10'5547,"-21"6"0,-3-1-516,7 5-3354,-21-11-387,-2 11-387,0-19-258,-10 12-129,-14 0-129,-7-2-129,-8-1 129,-6 3-258,-7 2 129,1 3-129,0 2-129,8 1 129,2 0-258,6 3 0,8 1 0,4-3-129,13 3-129,-3-5-129,13 0-1032,0 0-3225,0 0-645,0 0-387,22 3-258</inkml:trace>
  <inkml:trace contextRef="#ctx0" brushRef="#br0" timeOffset="3773.2159">4035 6547 9288,'19'5'5805,"-19"-5"-516,0 0 0,0 0-4257,-18 0-129,-8-5-387,-2-1-129,-5-2 0,-3 2-258,2-1-129,-1 4 0,6 3-129,2 0 0,9 4-258,3-1-387,10 9-387,-11-12-1290,16 0-2709,0 17-387,0-17-129,9 15-258</inkml:trace>
  <inkml:trace contextRef="#ctx0" brushRef="#br0" timeOffset="4185.2392">5052 6548 9030,'33'13'5547,"-33"-13"-129,0 0-258,0 0-4257,-23-2-516,-10-2 0,0 4 0,-8-7 0,-4 4-258,-1 2 0,0-3-129,5 1-129,4 1 0,8 2-129,2 0-645,14 10-2064,-2-5-2064,15-5-516,-20 9-129,20-9-516</inkml:trace>
  <inkml:trace contextRef="#ctx0" brushRef="#br0" timeOffset="4809.2751">2464 6611 9288,'-36'21'5805,"12"-13"-387,-3 1-129,-9-9-4128,4 6-129,-10-6-516,1-6-387,3-2-387,2-7-516,13 13-3096,-5-12-1290,10 1-387,2 1-516</inkml:trace>
  <inkml:trace contextRef="#ctx0" brushRef="#br0" timeOffset="5289.3026">1524 6592 11094,'-35'-2'5934,"6"-7"-516,-2 7-129,-18-10-4515,11 7-129,-9-4-516,3-3-129,1 6-387,-2-13-1032,18 10-3870,-6-3-129,10 3-387,5-6-387</inkml:trace>
  <inkml:trace contextRef="#ctx0" brushRef="#br0" timeOffset="7751.4432">11539 11792 8901,'14'0'5805,"-14"0"-258,14 9-129,-14-9-4386,7 13-129,-6 2-516,-1 1 0,-1 4 0,-5 3-129,5 2-129,-6 6 129,3 5-129,0-3-129,-1-2 258,0-3-129,-1 1-129,2-3 129,-3-4-129,2-4 258,0-6-258,5-12 129,-11 18-129,11-18 129,0 0 0,0 0 0,0 0-129,0 0 0,-11 13 129,11-13 0,0 0-129,0 0 0,0 0 0,0 0 0,0 0 0,0 0 129,0 0-129,0 0-129,0 0 258,0 0-129,0 0 129,0 0-129,0 0 0,0 0 0,0 0 0,0 0 0,0 0 0,0 0 0,0 0 0,0 0 0,0 0-129,0 0 129,0 0 0,0 0 0,0 0 0,0 0 0,0 0 0,0 0 0,0 0 0,0 0 0,0 0 0,0 0-129,0 11 0,0-11-258,0 0-258,0 0-258,0 0-903,0 0-3870,0-6-129,0-9-516,0-12-129</inkml:trace>
  <inkml:trace contextRef="#ctx0" brushRef="#br0" timeOffset="8119.4645">11585 11656 5676,'10'-15'6063,"3"15"-387,-13 18-129,0 28-3096,-6 3-1290,-3 25-387,-12 6-258,2 11 0,-4 13-258,5 4 129,-1-4-129,10-1 129,4-10-258,5-12 258,13-17-129,9-16-129,4-20 0,10-16-129,1-13 0,0-20 129,0-16-129,-6-11 0,-4-5 0,-8-6 0,-10-1 129,-9 5-129,-15 8-129,-12 8 129,-9 20-258,-6 11 129,-4 7-129,-8 2-258,8 22-774,-14-6-4128,18 5-258,6-7-387,11-11-387</inkml:trace>
  <inkml:trace contextRef="#ctx0" brushRef="#br0" timeOffset="9203.5265">12275 11723 10320,'14'29'6192,"-7"0"-516,3 18-129,-9 6-4773,4 7-258,-5 4-129,-1 6-129,-4 7-129,1 3-129,-1 3 0,4-3 129,1-8 0,0-7 0,4-8 0,6-6 129,-1-18 0,1-5 0,5-16-129,-2-8 0,6-4-129,-1-4 129,6-12 129,3 1-258,3 1 0,0 1 129,1 5-129,1 2 0,-4 1 129,-4 5-129,-2 0 0,-8 4-129,-14-4 0,13 8-387,-13-8-387,-13-1-4128,-2-6-774,-11-4-516,2-1-387</inkml:trace>
  <inkml:trace contextRef="#ctx0" brushRef="#br0" timeOffset="11100.635">11069 10444 8127,'11'5'5676,"-11"-5"0,0 0-258,0 0-3870,-6 7-258,-18-7-516,-1-2-387,-7-1 0,-2 1 0,-6-2-129,1-1-129,3-1-258,3 1 0,7 5-258,7-2 0,7 2-258,12 0-1032,0 0-3999,0 0 258,17 1-645,0-1-129</inkml:trace>
  <inkml:trace contextRef="#ctx0" brushRef="#br0" timeOffset="11424.6535">12100 10428 8256,'63'11'5934,"-48"-2"-516,-15-9 129,0 0-4644,-20 11-129,-10-8-129,-12-3-129,-4-2-258,-4-1 0,-1-3 0,1-1-129,8 2-258,5 3 0,5-2-129,13 4-258,2-1-387,17 1-1806,0 8-2580,0-8-516,18 0-387,0 0 0</inkml:trace>
  <inkml:trace contextRef="#ctx0" brushRef="#br0" timeOffset="11737.6714">12913 10522 7998,'28'24'5547,"-28"-24"129,-9 18-516,-23-15-4386,8 1-258,-17-7 129,-1 1-258,-3-3-129,3 1 0,0-1-258,6 0 0,5 1-258,7-2-387,12 10-645,-7-4-3870,19 0-258,0 0-645,12 0 0</inkml:trace>
  <inkml:trace contextRef="#ctx0" brushRef="#br0" timeOffset="12060.6899">13801 10538 3612,'22'26'5934,"-22"-13"-258,0-13-387,-22 24-2580,-11-19-1806,-2 5 0,-13-10-258,3 0-129,-5-1-387,4-6-129,6 1-129,5-1-387,16 7-258,-3-13-1032,22 13-3354,0 0-516,10 0-258,8 0 129</inkml:trace>
  <inkml:trace contextRef="#ctx0" brushRef="#br0" timeOffset="12376.708">14781 10551 7224,'0'17'5805,"-9"-1"-258,-15-5-387,0 2-4644,-20-8 0,-3 1-129,-4-6-129,4 0-129,0-2 0,7-6-387,9 8-258,7-5-645,24 5-2967,0 9-1161,10-2-387,11-3-258</inkml:trace>
  <inkml:trace contextRef="#ctx0" brushRef="#br0" timeOffset="12648.7235">15660 10572 6321,'7'-15'5934,"-20"7"-387,-7 8-258,-14-3-4257,-1 3-387,-14 2-129,-6 8-258,-1 3-258,-4-6-1290,9 8-3741,-3-7-387,8 3-387,10-1-387</inkml:trace>
  <inkml:trace contextRef="#ctx0" brushRef="#br0" timeOffset="14100.8065">5676 6649 7998,'0'0'5547,"0"0"-129,0 0-1032,20 15-2580,-20-15-774,0 0-516,0 0-258,0 0-129,0 0-258,0 0-645,13 12-1290,-13-12-2967,0 0-258,0 0-774,19 0 129</inkml:trace>
  <inkml:trace contextRef="#ctx0" brushRef="#br0" timeOffset="14383.8228">5949 6636 4773,'14'0'5547,"-14"0"-129,0 0-645,0 0-2838,0 0-1032,12 0-387,-12 0-387,0-10-516,0 10-774,0 0-3612,0 0-387,0 0-129,13-7-258</inkml:trace>
  <inkml:trace contextRef="#ctx0" brushRef="#br0" timeOffset="14580.834">6150 6626 516,'10'10'3741,"-10"-10"0,0 0-1419,8 12-5676,-8-12-387</inkml:trace>
  <inkml:trace contextRef="#ctx0" brushRef="#br0" timeOffset="14775.8452">6308 6646 3483,'28'23'4257,"-28"-23"-1548,13-1-2709,2 1-4386,-13-17 129</inkml:trace>
  <inkml:trace contextRef="#ctx0" brushRef="#br0" timeOffset="14905.8525">6464 6611 3225,'23'26'4257,"-23"-26"-4128,0 0 0,16 12-3870</inkml:trace>
  <inkml:trace contextRef="#ctx0" brushRef="#br0" timeOffset="15555.8898">7065 6680 9030,'-10'4'5676,"10"-4"-129,2 13-129,-2-13-4128,14 10-387,-14-10-129,10 2-258,-10-2 0,0 0-258,11 0 0,-11 0-129,11-4 129,-11 4 0,16-4-129,-16 4 0,22-4 129,-9 3-129,4 0 0,1 0 129,4-4-129,3 1 0,6 4 129,3-4-129,6 0-129,2 1 259,4 0-259,0 0 0,0 1 0,-3 0 0,-3-2 0,-7 4 0,-3 0 0,-6 0 0,-5 3 0,-5-2 0,-14-1 0,16 5 0,-16-5 0,0 0 0,0 0 0,0 0 0,0 0 0,0 0 0,0 0 0,0 0 0,0 0-517,0 0-1031,0 0-3999,-7 7-258,7-7-645,-14-16-129</inkml:trace>
  <inkml:trace contextRef="#ctx0" brushRef="#br0" timeOffset="16214.9275">8293 6710 6321,'13'13'5805,"-13"-13"-258,0 0-387,0 0-3096,0 0-645,0 0-258,-8-2-258,8 2-387,0 0-129,0 0 0,8 0 0,-8 0 0,19 0 0,-3 0-258,6-2 129,4-3-129,5 0 258,4 1-258,1-1 0,4 4 0,-2 1-129,3-4 258,-7 4-129,0 0 0,-6 0 1,-5 0-130,-4 0 0,-6 0 0,-13 0 0,15 0 0,-15 0 0,0 0-130,0 0 1,0 0-129,0 0 0,0 0-129,0 0-258,0 0-258,7 24-2580,-7-24-2322,0 0 258,0 0-645,0 0-258</inkml:trace>
  <inkml:trace contextRef="#ctx0" brushRef="#br0" timeOffset="16759.9587">9209 6752 6063,'0'0'5676,"12"-8"-516,-12 8 0,0 0-3741,13-3-129,-13 3-258,0 0-258,14-12-129,1 11-129,-3-4 0,8 5-129,1-6 129,8 4-258,2-4 129,4 6-129,4 0 129,4 6 0,3-2-129,8 5 0,-2 1 0,2 2 0,-7-2 0,-1 0-129,-8-2-129,-6-5 0,-6 1-258,-26-4-129,0 0-774,-19-22-4128,-17 6-516,-9-6-387,-7 4-516</inkml:trace>
  <inkml:trace contextRef="#ctx0" brushRef="#br0" timeOffset="18424.0538">5568 6264 3870,'0'0'4128,"0"0"-3225,0 0-903,0-8-4644,0 8 388</inkml:trace>
  <inkml:trace contextRef="#ctx0" brushRef="#br0" timeOffset="18559.0616">5628 6168 3225,'12'9'4386,"2"-2"-1290,-14-7-2967,4-12-4515,-4 12 258</inkml:trace>
  <inkml:trace contextRef="#ctx0" brushRef="#br0" timeOffset="18697.0694">5792 5948 1806,'41'-10'2967,"-27"4"-1677,5 1-1032,14 1-4386</inkml:trace>
  <inkml:trace contextRef="#ctx0" brushRef="#br0" timeOffset="18843.0778">6163 5646 1806,'37'-3'387,"-18"-5"-387,-2 8-1419</inkml:trace>
  <inkml:trace contextRef="#ctx0" brushRef="#br0" timeOffset="19005.0871">6403 5412 4257,'42'3'4257,"-22"-1"-516,-20-2-2580,22-15-5418,-8 6 0,-6-13-129</inkml:trace>
  <inkml:trace contextRef="#ctx0" brushRef="#br0" timeOffset="19132.0943">6725 5198 129,'28'2'1677,"0"-6"-1548,-10-4-129</inkml:trace>
  <inkml:trace contextRef="#ctx0" brushRef="#br0" timeOffset="20015.1448">8105 4616 9159,'-13'9'5289,"13"-9"0,0 0-1032,-15 0-2838,15 0 0,0 0-387,0 0-129,0 0-129,0 0-258,0 0-129,-4 14 129,4-14-129,0 0-129,0 0 129,0 0-258,0 0 0,0 0 0,9-2 129,-9 2-128,22-14-130,-3 8 0,2-2 0,5-1 0,8 0 0,5 1 0,5 5 0,4 0 0,3 3 0,3 9 0,2 1 0,-1 0 0,-1 5 0,-4 0 0,-2-7 0,-4 5 0,-6-9 0,-7-4 0,-4 0 0,-2-1 0,-7-5 0,-5 0 0,-13 6 0,15-11 0,-15 11 0,0 0 0,0 0 0,0 0 0,0 0-130,-11-3-2321,11 3-3096,-22-4-258,22 4-129,-17-14-645</inkml:trace>
  <inkml:trace contextRef="#ctx0" brushRef="#br0" timeOffset="20715.1849">9424 4699 7611,'10'0'5418,"-10"0"-387,14 9 0,-14-9-3096,14 4-516,-14-4-258,0 0-387,16 7 0,-16-7-258,19 0-129,-4 0 0,3 0 0,5-4-129,4-4 129,6 2-129,3 1 0,5-4 0,0 2 129,4 3-257,0-2-130,0 5 0,0 1 0,-5 1 0,-2 5 0,-3 5 0,-6-2 0,-5-2 0,-4-3 0,-5-1 0,-4 2 0,-11-5 0,12 0 0,-12 0 0,0 0-1420,-11-6-3869,-4 6-645,-9 0 0,-2 0-645</inkml:trace>
  <inkml:trace contextRef="#ctx0" brushRef="#br0" timeOffset="21677.2398">10584 10740 774,'-12'61'4257,"12"-24"-129,-7-30-1161,7-7-6579,0 25-516,-14-25 258</inkml:trace>
  <inkml:trace contextRef="#ctx0" brushRef="#br0" timeOffset="22027.2598">10486 10969 1,'-13'64'4385,"11"-25"259,-12-20-516,6 1-3354,-5-4-1161,-3-8-1677,0-6-387,-3 5-129,1-4 258,5 3 129,1 0 903,12-6 646,-10 25 772,10-6 1936,0 4 0,6 1 387,0 2-516,-2-2-258,1-1-516,-5-8-258,0 2-258,0-17-258,-9 13 0,9-13-387,-18 10 129,18-10 129,-16 9 0,16-9-258,-13 22 129,7-4 129,3 3 0,-1 2-129,4 0 129,-2-2-129,0-3-258,0 0-258,-2-1-3483,4-17-516,0 0-129</inkml:trace>
  <inkml:trace contextRef="#ctx0" brushRef="#br0" timeOffset="22181.2687">10072 11619 6837,'-32'54'5289,"28"-23"-387,-4-10-1290,8-1-7998,0 0-774,0-20-258,0 21 0</inkml:trace>
  <inkml:trace contextRef="#ctx0" brushRef="#br0" timeOffset="22927.3114">9751 12393 6450,'10'-9'5934,"5"6"-258,-15 3-258,15 15-3612,-23-12-516,-2 17-387,-11-5-258,-3 9 0,-12 0-258,-4-1 129,-12-4-129,-3-6 129,-6 3-129,-3-1 0,-5-11-129,5 1 0,-2-2 0,5 1-258,7 3 129,4 0 0,8 2 0,7-7-258,11 7 129,5-5 0,7 0-258,12-4-129,0 0-516,-7-22-2838,7 22-2064,6-20-258,6 9-516,-12 11-258</inkml:trace>
  <inkml:trace contextRef="#ctx0" brushRef="#br0" timeOffset="23352.3357">8698 12627 10836,'-5'30'6063,"-8"-17"-258,-2 1-387,-10-2-4773,3-1-129,-13-7-129,2 4-258,-4-6 129,1 5-258,3-4 0,0 2 129,-1-4-129,4 2 0,-2 1-129,1-4 129,0 0-129,2-3-129,2 2-387,-3-17-1161,14 15-3741,-7-4-129,23 7-258,-22-13-645</inkml:trace>
  <inkml:trace contextRef="#ctx0" brushRef="#br0" timeOffset="23780.3602">7792 12779 9030,'-27'17'6192,"9"-9"-774,-1-3 129,-4-3-4902,4 4 0,-13-8-258,2 2 129,-3-7-258,5-1 0,-7-1-129,3 2 0,-2-2 0,5 4 0,2-2-129,3 3-129,2 4 0,2 0-129,7 2 0,-2 0-387,12 14-903,-10-12-3999,13-4 0,0 0-516,-10 11-258</inkml:trace>
  <inkml:trace contextRef="#ctx0" brushRef="#br0" timeOffset="24216.3851">7008 12775 10320,'-2'11'5934,"-13"20"-129,4-22-516,11-9-4644,-25 14-258,2-13-129,-9-1 0,-1 0-129,-2-5 0,-1-8 0,-8 4 0,1-2 0,0 2-129,5 1 0,2 3-129,4-5-129,5 10-258,3-1-387,16 12-1419,8-11-3225,-14 13-129,14-13-387,-5 11-258</inkml:trace>
  <inkml:trace contextRef="#ctx0" brushRef="#br0" timeOffset="24664.4108">6141 12868 9417,'-3'15'5805,"-1"1"-387,4-16 129,-11-1-4902,-11-12-129,-2 4-129,-7-4 0,-2 7-129,-1-3 0,-2 0-129,-3 0 0,6 7 129,1-1-258,4-1 129,1 3-258,2-5 129,3 6-516,1-2-129,9 11-903,-14-2-3870,16-1 0,-9-5-774,6 4 0</inkml:trace>
  <inkml:trace contextRef="#ctx0" brushRef="#br0" timeOffset="25024.4314">5268 12791 10836,'-41'24'6063,"5"-18"-387,-5 1-129,-6-5-4902,-1 3-258,-7-11-129,1-4-129,1-9-129,4 4 0,10 1-129,6-7-258,10 7 0,1-3-516,22 17-1677,-14 0-2967,14 0 0,0 0-516,-5 18-129</inkml:trace>
  <inkml:trace contextRef="#ctx0" brushRef="#br0" timeOffset="28940.6554">10919 9928 8385,'1'96'5676,"3"-43"-387,0 7-387,-3-9-4386,-1-3-1548,0 5-2580,-5-21-1290,0-10-516,5-22-387</inkml:trace>
  <inkml:trace contextRef="#ctx0" brushRef="#br0" timeOffset="29097.6643">11040 9984 9288,'21'43'5547,"-11"-4"-258,-2 3-516,6 7-7353,-10-5-2322,-4-10-516,0-5-258,0-12-129</inkml:trace>
  <inkml:trace contextRef="#ctx0" brushRef="#br0" timeOffset="29600.6931">12012 10080 7224,'-4'91'5031,"4"-36"-387,0-1-2064,0-11-6966,0-2-387,0-22-516,0-19 259</inkml:trace>
  <inkml:trace contextRef="#ctx0" brushRef="#br0" timeOffset="29744.7013">12123 10121 7998,'10'-4'5805,"6"24"-645,-14 9-387,2 9-5676,-4-3-3870,-4-9-258,-3 3-516,4-11-258</inkml:trace>
  <inkml:trace contextRef="#ctx0" brushRef="#br0" timeOffset="30149.7245">12679 10193 3999,'14'103'5031,"-2"-41"-645,-12-19-1935,0-5-6321,5 5-645,-5-29-387</inkml:trace>
  <inkml:trace contextRef="#ctx0" brushRef="#br0" timeOffset="30292.7327">12730 10243 7998,'22'1'5934,"-12"16"-645,2 11-387,0 2-5160,6 7-3225,-10-9-1419,0-7-645,0-7-258</inkml:trace>
  <inkml:trace contextRef="#ctx0" brushRef="#br0" timeOffset="30736.7581">13514 10217 5934,'9'101'5418,"-7"-47"-258,6 11-1290,-8-14-6837,0-8-1677,0-5-387,-4-25-516</inkml:trace>
  <inkml:trace contextRef="#ctx0" brushRef="#br0" timeOffset="30875.766">13612 10338 6837,'29'-22'5676,"-16"22"-258,2 17-387,-13 5-4386,11 6-1290,1-3-3870,-8-1-774,2-2-387,-2-3-129</inkml:trace>
  <inkml:trace contextRef="#ctx0" brushRef="#br0" timeOffset="31304.7906">14485 10261 4902,'19'118'5418,"-6"-49"-258,-3-1-645,-2-2-4644,-7-8-1935,-1-19-2580,0-17-387,0-22-387</inkml:trace>
  <inkml:trace contextRef="#ctx0" brushRef="#br0" timeOffset="31464.7997">14604 10263 5289,'34'52'5676,"-16"-8"-645,-1 10-387,7-3-4644,-10 2-3354,-5-12-1161,-4-15-903,3-8-258</inkml:trace>
  <inkml:trace contextRef="#ctx0" brushRef="#br0" timeOffset="31816.8198">15179 10084 3870,'19'56'5289,"-6"-8"-387,-9-1-258,-4 12-4644,4 0-903,2-4-3483,5 2-387,-2-14-387</inkml:trace>
  <inkml:trace contextRef="#ctx0" brushRef="#br0" timeOffset="31980.8291">15446 10208 6837,'0'0'5547,"10"3"-258,-5 18-645,8 17-5676,-3 4-3483,-6-4-516,5 0-645,4-7 129</inkml:trace>
  <inkml:trace contextRef="#ctx0" brushRef="#br0" timeOffset="33219.9001">4952 12932 11868,'18'-78'5805,"-4"25"-258,-6-11-129,0-3-5031,-8-11 0,-7 3-129,-6 3-129,-2 8 0,-3 6 0,-1 12-258,3 9 129,3 14 0,4 11 0,9 12 0,0 0 0,-13 15-129,13 9 129,0 3 129,-1-3-129,-3 5 0,-4-4 0,-6 2 129,0-8 0,-5-6-129,0-7 0,0 1-129,-2-1 0,7-5 0,14-1-516,-20-5-903,20 5-3870,0 0 0,19 7-645,-6-3-258</inkml:trace>
  <inkml:trace contextRef="#ctx0" brushRef="#br0" timeOffset="33774.9318">5140 12193 4644,'13'8'5547,"-13"13"-129,1 16-258,2 14-2580,-3 2-1290,6 18-387,-6-1-387,8 4 129,2-5-129,4-1 0,0-19-129,1-7 0,0-18-129,2-13 129,-2-11-258,-3-18 0,-3-8-129,-1-3 0,-3-6-258,-1-2-129,6 9-387,-10-9-1677,0 21-2967,0 16-129,13-2-387,-13 2-387</inkml:trace>
  <inkml:trace contextRef="#ctx0" brushRef="#br0" timeOffset="34246.9589">5715 12804 7353,'30'-43'5805,"-18"7"-516,-3-12-129,-1-9-3483,2 1-1032,-10-11-258,-8-1-129,-4 4-129,-1 8 0,-1 10 0,1 14 0,-1 9 129,5 17-129,-2 6 0,2 11 258,1 11-129,0-1-129,1 6 129,-2 0 0,-3-1-258,5-2 129,-3-5 0,-1-3-258,6-3-258,5-13-258,-4 21-2451,4-21-2322,0 0-129,7-5-645,6 0-129</inkml:trace>
  <inkml:trace contextRef="#ctx0" brushRef="#br0" timeOffset="34546.976">6000 12170 8901,'30'56'5805,"-19"-10"-387,-7 2-129,1 8-4644,-5 2-258,-1 5 0,-7-7 0,8 0-129,0-14 0,0-5 0,1-12 0,-1-25-129,22 2 0,-9-6 129,3-16-129,0-5-129,-1 0 0,2-4-129,-3 6 0,-5 1-516,6 17-1032,-15-8-3741,0 13 129,0 0-516,0-13-516</inkml:trace>
  <inkml:trace contextRef="#ctx0" brushRef="#br0" timeOffset="35016.0028">6772 12717 6063,'35'-21'5805,"-16"-5"-129,-5-7-387,-4-1-3096,-6-20-1161,-4 1-516,-9-9 0,-4 3-258,-5 1 0,2 12-258,-2 6 129,1 17 0,4 12-129,3 11 0,10 0 129,-11 31 0,6-7 0,1 1 0,-4-1 0,-1-1 0,-4-3-129,3-6 129,-4-4-258,0-3 129,14-7-258,-20 0-129,20 0-1290,0 0-3612,0 0-129,11-10-645,7 0-258</inkml:trace>
  <inkml:trace contextRef="#ctx0" brushRef="#br0" timeOffset="35315.0199">7029 12080 9030,'32'110'5676,"-18"-41"-258,-1 7-258,-5-1-4644,0 11-129,-8-11-129,0-7 129,0-15-129,2-8 0,0-16 0,0-12-129,-2-17 0,6-17 0,0-6 0,1-9-129,0-4-129,1 0 0,0 4-258,-3 1-258,9 23-1290,-9-5-3225,-5 13-387,13-6-258,-13 6-258</inkml:trace>
  <inkml:trace contextRef="#ctx0" brushRef="#br0" timeOffset="35787.0469">7677 12759 8256,'22'-62'5805,"-17"16"-516,-4-8-258,-6-11-3999,-8 0-516,-14-7-129,-1 5-129,-1 0-129,-2 12-129,3 13 0,3 17 0,4 15 129,7 10 0,4 13 0,4 16 0,3 8 0,0-1 129,2 5-129,-3-9 0,2-2-129,-2 1 129,0-10-258,-3-6 0,7-15-129,-13 7-774,13-7-4128,0 0-129,7 0-645,6-11-258</inkml:trace>
  <inkml:trace contextRef="#ctx0" brushRef="#br0" timeOffset="36087.064">7825 12135 8256,'21'78'5805,"-15"-31"-516,2 3-258,-11 3-4386,6 4-258,-3-6 0,0 0 0,2-15 0,7-2 0,0-14-258,1-10 129,3-10 0,1-10 0,-1-9-129,0-2-129,-3-2-129,0-4-129,-2 4-258,-8-7-645,0 30-2451,5-18-1806,-5 18-258,0-19-387</inkml:trace>
  <inkml:trace contextRef="#ctx0" brushRef="#br0" timeOffset="36515.0886">8446 12702 6837,'3'-58'5676,"0"12"-387,1-3-387,-4-17-3870,2 4 0,-11-16-387,0 3-129,-7 3-258,3 11 0,-3 7 0,2 16 0,1 9-258,5 15 129,8 14 129,-12 24-258,9 7 258,1 9-258,-1 4 129,-2 5 0,-2-6 0,0-4-129,1-10 0,-2-8-129,2-2 0,6-19-129,-7 16-1032,7-16-3999,0 0-129,4-12-516,13 1-516</inkml:trace>
  <inkml:trace contextRef="#ctx0" brushRef="#br0" timeOffset="36823.1062">8598 12072 8514,'29'31'5805,"-20"-1"-516,2 4 0,-11 5-4644,8 14-258,-6-6 0,6 10 0,2-6-258,-1 0 0,0-13 129,2-6-129,-2-14 0,-9-18 0,17 2 0,-11-13-129,0-15 0,-5-9 0,1 0-129,0 0-129,0 6-258,-2-5-516,0 34-2838,8-24-1419,-8 24-516,11-3-258</inkml:trace>
  <inkml:trace contextRef="#ctx0" brushRef="#br0" timeOffset="37247.1305">9241 12516 8385,'11'-29'5934,"-11"-7"-516,0-16-129,-4 0-4644,-13-16-129,2-1-129,-2-2 0,-1 13-129,4 6-129,0 11 0,5 13 0,0 4-129,9 24 0,0 0 129,0 0-129,-9 7 0,8 13 0,-4 5-129,-2-1 258,-2 6-258,-2-3 129,-2-3 0,-1-4 129,1 0-258,0-7 0,0-12 0,13-1-645,-16-1-1161,16 1-3225,0-13-516,5 0-129,8-3-516</inkml:trace>
  <inkml:trace contextRef="#ctx0" brushRef="#br0" timeOffset="37500.1449">9316 11918 6063,'19'58'5805,"-13"-11"-516,4 2-258,-2-3-4257,5 13-129,-9-11-129,6 1 0,-3-13 0,4-10-258,-4-13 0,6-7 0,-13-6 0,19-3-129,-7-10 0,-2-5-387,4 0-258,-4-4-774,4 15-3870,-14 7-129,16-3-516,-16 3-387</inkml:trace>
  <inkml:trace contextRef="#ctx0" brushRef="#br0" timeOffset="41643.3819">3127 8348 645,'13'59'5031,"-4"-22"129,1 2 0,-10 0-2064,13 20-903,-13-14-258,10 21-774,-10-13-129,9 11-516,-8-6 0,2 0-387,-2-6-129,2-2 129,-3-9-129,0-4-129,0-5-129,0-12-258,1 8-1032,-1-28-2967,0 16-774,0-16-129,0 0-516</inkml:trace>
  <inkml:trace contextRef="#ctx0" brushRef="#br0" timeOffset="45235.5873">2951 10412 9417,'14'0'5676,"-14"0"-516,17 8-258,-17-8-3999,0 0-387,-4-8-258,4 8-129,-9-12 0,9 12-129,-14-16 129,14 16 0,-19-17 0,19 17 0,-18-9 0,18 9 0,-17 0 129,17 0-129,-13 3 0,13-3 0,-14 23 0,10-6 0,-2 2-129,2 3 129,-1 0-129,1 3 129,3 2-129,-1-2 0,2 1 0,0-1 129,3-2-129,2-6 129,3 6-129,2-5 129,2 0-129,-2-6 129,3 2 0,-1-6-129,-1-1 129,1 0-129,0-7 0,-3 0 129,4-14-129,-2 5 129,0-12-129,0-1 129,-2-1 0,0-7 0,1-4-129,-4-6 0,0-2 129,-1-8 0,-4 0-129,0-6 0,-1-5 0,0-10 0,-5 3 0,-3-4 0,-2-1 129,-2 4-129,-1 4 0,-4 6-129,6 12 129,-1 10 0,1 10 129,3 7-258,8 20 129,-15-6 0,15 6-129,-8 11 0,4 9 129,3 2 0,-1 9-129,2 7 129,0 3 0,3 4 0,1 7 0,5 2 129,1 3-129,0 0 0,3 1 0,0 2-129,0 0 129,2-6 129,-1-3 0,4-3-129,0-6 0,2 1 258,3-7-129,-2-5 0,1-3 0,-1-7-129,-2 1-129,1-1 258,-7-9-129,-2-4-129,-11-8 0,14 12 0,-14-12-258,0 0-387,0 0-2193,7-7-2580,-7 7-129,0-17-387,0 4-258</inkml:trace>
  <inkml:trace contextRef="#ctx0" brushRef="#br0" timeOffset="45923.6265">3423 9619 5160,'5'-19'5289,"-5"19"0,-3-14-516,-10 1-3096,13 13-516,-20-2-387,10 4 0,-8 4-258,9 10 0,-5 0 0,6 12-129,-1 1 0,8 4-129,-2 5 0,3 3 0,3-3 0,5 4-129,4-6-129,1-4 129,0-4-129,3-6 0,1-11 0,1-7-129,1-4 0,-5-9 0,0-11 0,-5-10 0,-1 4 0,-7-3 0,-1 4 129,-5 9-129,-5 1 0,-8 4 0,-1 11-129,-3 4-387,5 19-2451,-5-3-1935,3 2-258,2 4-645,4 1 0</inkml:trace>
  <inkml:trace contextRef="#ctx0" brushRef="#br0" timeOffset="49606.8373">1178 6749 6321,'0'0'5418,"16"0"-129,-15-6-258,9-1-3354,-15-21-129,5 8-387,-8-17-516,7-3 0,-8-6-129,7-2-129,-2 0 0,4 3-129,0-5 0,0 7-129,1 3 0,2 5-129,1 0 129,-1 9-129,0-3-258,-2 8 258,0 4 0,-1 5 0,0 12-258,0-15 258,0 15 0,-5 9-129,-2 2 387,-2 7-258,-3 4 0,-2 1 0,0 2 258,-1 1-258,2-5 0,0-4 129,4-2-129,9-15 0,-10 19-129,10-19 0,0 0-258,0 0-258,0 0-774,0 0-3612,10-13-387,-2-2-258,7 1-516</inkml:trace>
  <inkml:trace contextRef="#ctx0" brushRef="#br0" timeOffset="50003.8601">1323 6056 5289,'15'52'5805,"-3"-11"-645,-1 4-129,12 16-2580,-19-15-774,15 16-516,-14-13-258,8 8-258,-8-10-387,1-3 0,0-5 0,-4-6-129,2-10 0,-3-3 0,3-6-129,-4-14 129,3 15 0,-3-15-129,0 0 129,15-10 0,-6-5-129,6-4 0,3-4 0,0-6-129,3 3-129,-1 0 0,2 2-129,-7-4-387,7 20-516,-20-16-1290,11 18-2451,-13 6-516,0 0 0,13-2-516</inkml:trace>
  <inkml:trace contextRef="#ctx0" brushRef="#br0" timeOffset="50602.8944">2324 6828 7998,'33'-8'5547,"-22"-5"-129,2-1-258,-6-19-3741,3 2-387,-10-14-129,-2 0-387,-6-8 0,0 4-129,-4-1-129,1 3-129,-2 9 0,4 4 0,1 9-129,-2 6 129,4 4-129,6 15 0,0 0-129,0 0 129,-12-8 129,12 8-258,-10 12 129,4 3 0,-3 2 0,-4-2 0,0 7 0,0-2 0,-1 0 0,4-4 0,-1-2-129,11-14-129,-13 20-258,13-20-774,0 0-3870,0 0-129,6 1-516,8-2-387</inkml:trace>
  <inkml:trace contextRef="#ctx0" brushRef="#br0" timeOffset="51176.9272">3014 6744 5676,'26'1'5547,"-13"-3"0,-6-16-645,0 3-2967,-7-24-258,0 2-516,-6-16-387,-2 4-387,-5-8 0,2 5-129,-2-3 0,1 9-258,1 5 129,5 9-129,2 7 129,0 2-129,4 9 0,0 14 0,0-18-129,0 18 129,0 0-129,-10 12 129,1 6 0,-3-1-129,-3 2 129,-2 1 0,-3-1 0,1-1-258,3 2-129,-4-10-516,16 4-3354,-5-7-903,9-7-387,0 0-516</inkml:trace>
  <inkml:trace contextRef="#ctx0" brushRef="#br0" timeOffset="51747.9599">4004 6660 7353,'0'-26'5676,"-4"-2"-258,2-1-387,-5-13-3612,2 3-387,-4-13-129,3 5-516,-6-3 0,3 2-258,-1 7 0,1 4-129,-4 4 0,6 6 0,-1 7-258,-2 7 258,10 13 0,-12-17 0,12 17-129,-13 0 129,13 0 129,-20 14-129,6-2 129,0-1 0,-4 4-129,0-1 0,0-2 0,2-5-129,0 0-258,-2-7-645,18 0-4128,-11 1 0,11-1-516,0 0-258</inkml:trace>
  <inkml:trace contextRef="#ctx0" brushRef="#br0" timeOffset="52442.9995">4836 6654 4128,'18'18'5289,"-18"-18"-129,19 12-258,0-7-3741,-15-11 129,-4 6-258,9-31-258,0 13-129,-9-16 129,5 1-387,-5-7 0,0-1 0,0-4 0,0 2-129,0 4 0,-4 3-129,-3 4 0,1 5-129,0 3 0,-3 3 0,0 5 129,3 3-129,6 13 0,-12-21 0,12 21 0,-14-15 129,14 15-129,-14-13 0,14 13 0,-18-13 0,7 8 0,-4 1 0,-2 4 0,-1 0 129,0 6-129,0 3 0,0 2 0,2 3 0,0-1-129,1-2-258,9 10-1032,-11-13-3612,17-8-129,-13 13-516,13-13-516</inkml:trace>
  <inkml:trace contextRef="#ctx0" brushRef="#br0" timeOffset="59619.4101">7200 6953 8385,'7'35'5547,"-7"-35"-129,9 16-387,-9-16-3741,0 0-258,0-24-516,0 2 129,0-7-516,0-3 258,0-8-129,0-1 0,0-2 0,1-2-129,-1 3 129,3 11-129,-2-5 0,4 8 0,-4 4-129,2 4 129,-1 0 0,-1 8 0,1-6-129,-1 5 0,-1 13 0,3-15 0,-3 15 129,0 0-129,0 0-129,0 0 129,0 0 0,0 0 0,0 0 129,0 0-258,0 0 129,-4-12 0,4 12 0,0 0 0,-17-9 0,17 9 0,-10-5 0,10 5 129,-12-5 0,12 5-129,-16 0 0,4 0 129,0 2-129,-4 4 0,-3-3 0,4 5 0,-6 1 0,7-6 0,-1-3 0,3 4 0,12-4 0,-15 2-129,15-2 0,0 0-129,0 0-387,7-11-516,12 11-3354,-19 0-903,24-4-516,-10 1-129</inkml:trace>
  <inkml:trace contextRef="#ctx0" brushRef="#br0" timeOffset="60083.4366">7524 6258 9159,'21'25'5676,"-12"-1"-387,-6-3-129,4 11-4386,-7 3-258,0 13-129,-8-2-129,3 7 129,-2-2-258,7 4 258,0 0-258,0-2 0,8-8 129,3-3-129,2-8 129,-1-4-258,-1-9 258,-3-5-129,-8-16 0,13 5 0,-13-5 0,10-18 0,-8-1-129,3-1 258,1-5-258,0 1 0,1 0 0,1 3 0,1 6-129,0 1-129,5 9-258,-14 5-903,28-4-3741,-15 4-387,5 5-129,0 6-645</inkml:trace>
  <inkml:trace contextRef="#ctx0" brushRef="#br0" timeOffset="60743.4744">8335 6913 6966,'28'-5'5418,"-16"0"-258,1-4-258,-7-6-3870,4 7 129,-6-12-387,2-2-129,-6-7 0,3 2-129,-3-16 0,0 7-129,0-6 0,-3 1 0,-3 0-129,2 6-129,-2 2 0,2 9 129,-2 10-258,0-1 129,6 15-129,0 0 0,-5-12 0,5 12 0,0 0 129,0 0-258,-10 4 129,10-4 0,-14 16 129,14-16-129,-18 15 129,18-15-129,-19 14 0,19-14 0,-15 2 0,15-2 0,-13 3-129,13-3 129,0 0-129,0 0 0,0 0-129,0 0-129,-7 20-387,7-20-516,0 0-2838,0 0-1290,6 10-129,-6-10-516</inkml:trace>
  <inkml:trace contextRef="#ctx0" brushRef="#br0" timeOffset="61163.4984">8477 6339 6837,'32'18'5547,"-22"-2"-258,3 15-258,-13-4-3870,13 13 0,-8-2-258,2 9-258,-1-4-129,0 4 0,-2-4-258,7-4 129,-4-6 0,0 2-129,1-15 0,2-3-129,-2-2 0,-8-15 0,16 0-129,-16 0 129,19-16 0,-7-4 0,-3 2-129,4-4 129,2-1-129,-2 4 0,1 4 0,-1 3 0,2 3-129,-2 4-258,3 5-129,-16 0-1548,19-5-3225,-8 5-129,7 0-387,-4 0-387</inkml:trace>
  <inkml:trace contextRef="#ctx0" brushRef="#br0" timeOffset="61709.5296">9489 6992 8385,'18'-20'5805,"-8"0"-516,2-3 0,-12-13-4257,4-1-129,-4-10-258,-3-3-129,-5-5 0,-1 6-258,-1-3 0,0 10-129,1 12 129,3 1-258,0 9 129,6 20 0,-4-16-129,4 16 129,0 0-129,0 0 0,0 0 129,0 0-129,-12 0 129,12 0-129,-18 10 129,9-5-258,-5 3 0,0 4 129,1-2 0,-3-6 0,3-4 129,2 2-258,11-2 129,-13 2-129,13-2 0,0 0-387,0 0-516,0 0-1290,6 7-3096,8-5-129,3 5-129,2-6-645</inkml:trace>
  <inkml:trace contextRef="#ctx0" brushRef="#br0" timeOffset="62051.5492">9688 6433 7482,'49'67'5547,"-26"-23"-387,-10 0-129,2 19-3870,-14-20 0,3 10-258,-5-11-387,-3 0-129,-4-9 0,4-5-129,1-7 0,3-2 0,10-7-129,7-3 0,2-7 129,5-2-129,3 0 0,1-4 0,4-4-129,-5-3 129,0-1-258,-7-5 129,-6 6-645,-12-12-2967,-2 11-1677,-9-1-258,-6 2-516,-9-2-516</inkml:trace>
  <inkml:trace contextRef="#ctx0" brushRef="#br0" timeOffset="63803.6494">11994 5783 8643,'0'-48'5418,"-9"27"-258,-8-4-387,1 19-3870,-12-5-129,1 11-129,-2 0-387,4 17 129,2 10 0,8 6 0,7-1-129,8 7 0,3-2 0,13-3 0,5-3 0,10-5-129,5-12-129,2-9 129,0-8-129,2-15 129,-7-16-129,-6-7 0,-12-11 0,-10-4 0,-10-3 129,-15 1-258,-11 8 129,-5 7-129,-4 14 0,1 12-129,3 16 0,5 1-387,15 21-645,-5-8-1161,20 24-2580,1-6-258,13 4-387,7-9-387</inkml:trace>
  <inkml:trace contextRef="#ctx0" brushRef="#br0" timeOffset="64298.6776">12192 5517 5934,'16'-6'5289,"-16"6"-258,21 17-387,-10 5-3225,5 13-645,-8-1 0,7 7 0,-7-2-129,2 3 0,-1-10 0,-1 3 0,-2-14-258,2 2 0,-2-10-129,-6-13 0,18 18-129,-6-16 0,3-2-129,4 0 129,3-8-129,3-4 0,2-4 0,-3-5-129,2-2 129,-7-1-129,-5-1 129,-2-2-129,-10 2 129,-2 2 0,0-1 0,-8 7 0,-5 1 0,1-2 0,-2 11 0,0-2 0,1 0 0,0 5 0,13 4-129,-14-6 387,14 6-387,0 0 129,0 0-129,-5-14 0,5 14-129,0 0-129,0 0-387,-9-17-1032,9 17-3225,0 0-129,0 0-387,-13-8-258</inkml:trace>
  <inkml:trace contextRef="#ctx0" brushRef="#br0" timeOffset="64698.7006">12377 5467 8514,'-6'17'5547,"2"-2"-387,4 16-258,-1-2-3612,2 20-387,-1 2-129,5 11-129,-1-2-129,4 6-129,-2-5 0,6-3-129,-2-14 129,-2-10-258,0-7 129,-1-8-129,-7-19-129,0 0 129,10-2 0,-7-25 258,-1-4-258,7-6 129,-1-12-129,5-8 129,2-2-129,4-5 0,3 8 0,6 5-129,4 2 129,0 5-129,1 11 0,3 6 0,1 5 0,0 1-129,-2 12-129,-7-2-516,-3 11-903,-25 0-3741,9-9-258,-15-3-387,-8 3-774</inkml:trace>
  <inkml:trace contextRef="#ctx0" brushRef="#br0" timeOffset="65854.7664">14982 3823 12900,'10'0'5676,"-10"0"-387,3 15-129,-7 0-4644,-19-5-129,-4 4 0,-14-11-129,-9-2 0,-8 1-129,-9-4 0,-7-16 129,-1-1-129,3 0-129,2 5 129,6-1 0,5 2-129,13-1 0,8 5-129,12 8 0,8 1-129,18 0-129,-11 0-129,12 14-258,-1-14-387,30 24-774,-19-22-1548,17 16-1806,0-10-129,13 3-129,0-7-258</inkml:trace>
  <inkml:trace contextRef="#ctx0" brushRef="#br0" timeOffset="66298.7919">15819 3920 10320,'13'-8'5547,"-1"8"-516,-12 0 129,12-1-4128,-12 1-129,0 0-129,0 0-387,-12 1 0,-4 2 0,-6-3-129,-3 3 0,-7-3-129,1 0 0,-2 0 0,1 0-129,3 0-258,-2 0-129,8 6-774,-14-6-3999,20 7 129,-7-6-774,11 13-258</inkml:trace>
  <inkml:trace contextRef="#ctx0" brushRef="#br0" timeOffset="67051.8352">14295 5059 11481,'21'0'5805,"-21"18"-387,-9-12-258,-10 8-4515,-12-10-258,-7 4-129,-9-3 0,-2-3 0,-4-2-129,0-4-129,7-2-129,4 1 0,8 4 0,8 0 0,11-1 0,15 2-258,0 0-258,0 0-387,18 2-1290,-2-2-2967,16 0 0,1-5-387,7 5-258</inkml:trace>
  <inkml:trace contextRef="#ctx0" brushRef="#br0" timeOffset="67522.8621">14946 5209 6063,'-9'15'5418,"9"-15"-129,0 0-387,0 0-3483,16 0-129,-10-15 0,12 11-258,1-5-258,10 1-129,6-4 0,9 12-129,4-8-129,6 8 129,-2 2-387,3 4 0,0-2 0,-8 3 0,-6 2-129,-5-4 0,-9 3 0,-7-4-258,-7-2 0,-13-2-129,13 1-258,-13-1-774,0 0-3870,-13-6-258,13 6-387,-15-9-258</inkml:trace>
  <inkml:trace contextRef="#ctx0" brushRef="#br0" timeOffset="67958.8871">15948 5205 7482,'41'4'5547,"-17"-1"-387,3-3 0,14 0-3483,-11-5-387,14 3-258,-3-5-258,10 3-129,-1-7 0,9 3 0,0-6-258,2 1 129,2 1-129,-1 0-129,0 2-129,-5 2 129,-3 2-258,-11 0-387,-4 3 0,-15-8-516,-5 8-3225,-23-19-1419,-14 0 0,-15-15-903</inkml:trace>
  <inkml:trace contextRef="#ctx0" brushRef="#br0" timeOffset="68814.9359">15681 3956 1419,'1'17'4644,"-1"-17"258,0 0-258,0 0-1806,21 7-903,-21-7-387,0 0-645,4-12-129,-4 12-129,7-13 0,-7 13 0,14-22-129,-2 17 0,-3-7 0,6 5-129,1-2 129,4 4-129,3-3 129,4 8-129,2-3 0,4 2-129,4 1 0,1 0 0,-1-3-129,-1-2 0,-2 2 0,-2-3 0,-8 0-129,-2-5-258,-7 5-387,-14-17-1419,-1 23-3096,0 0-258,-15-3-258,-9-1-903</inkml:trace>
  <inkml:trace contextRef="#ctx0" brushRef="#br0" timeOffset="69594.9807">14079 5271 9030,'13'7'5676,"9"-7"-516,-22 0 0,16-5-4257,-16-15-129,2 3-129,-2-15-258,0-3 129,-2-6-258,-1-7 258,-1-2-129,-1 0 0,1 2-129,2 2-129,-1 3 129,-1 8-258,3 5 129,0 5 0,-2 6-129,2 4 0,1 15 0,-4-15 0,4 15 0,0 0 0,-11-12 0,11 12 0,-12-2-129,12 2 0,-19 0 129,19 0 0,-21 2 0,10 6 0,-1-3 0,12-5 0,-20 10 0,20-10 129,-13 5-258,13-5-129,0 0-387,-15 0-1548,15 0-2967,0 12-258,0-12-387,15 17-387</inkml:trace>
  <inkml:trace contextRef="#ctx0" brushRef="#br0" timeOffset="70279.0198">14972 5259 4773,'23'26'5547,"-13"-15"-387,4-3-258,-1 1-2838,-13-9-903,20 7 0,-20-7-516,14-7 0,-10-4 0,1-3-129,-2-11 0,-2-6 129,-1-6-129,-1-6-129,-8-5 0,1 1 0,-2-2-129,0 7 0,1 2-129,1 6 129,0 9-258,4 5 129,1 5-129,3 15 129,-4-13 0,4 13-129,0 0 0,0 0-129,0 0 129,0 0 0,-9 0-129,9 0 129,-14 10-129,14-10 129,-14 16 0,14-16-129,-15 6 129,15-6-258,0 0 129,-14 13 0,14-13-258,0 0-258,0 24-774,0-24-3741,3 21 0,-3-21-387,22 20-516</inkml:trace>
  <inkml:trace contextRef="#ctx0" brushRef="#br0" timeOffset="70987.0603">16251 5373 10062,'19'0'5547,"-19"0"-387,21-4-1548,-16-14-2322,5 4-387,-6-15-258,1 0-129,-5-6-129,0-4 0,0-1 0,0 0 0,-4 0-129,4 5 129,-3 2-258,0 7 0,2-1 0,-2 5-129,2 4 0,-2 5 0,-1-1 0,4 14 0,-9-22 0,9 22-129,-11-20 129,11 20 0,-13-15 0,13 15 0,-16-3 0,16 3 0,-15 5 0,15-5 129,-13 20 0,13-20-129,-10 26 0,10-26 0,-6 18 129,6-18-258,-5 12 129,5-12 0,-8 18-258,8-18 129,-18 15-258,5-10-258,3 14-1806,-12-19-2709,3 5-129,-7-6-645,0-7-258</inkml:trace>
  <inkml:trace contextRef="#ctx0" brushRef="#br0" timeOffset="71759.1044">14298 4055 10707,'14'17'5289,"7"-1"-258,-15-24 0,4 0-3999,-10-21-258,0-7-258,0-9-129,-1-5-129,-4-5 129,2 3 0,-3 1 0,5 5-129,-3 11-129,4 9 258,0 3-258,0 9 0,0 1 0,0 13-129,3-16 0,-3 16 0,2-12 129,-2 12-129,0 0-129,0-13 129,0 13 0,0 0-129,0 0 129,-6-12 0,6 12-129,0 0 129,-16 0 0,16 0 0,-15 6-129,15-6 129,-14 6-129,14-6-129,-14 10-129,14-10-774,-3 17-3870,3-17-129,0 20-387,0-20-387</inkml:trace>
  <inkml:trace contextRef="#ctx0" brushRef="#br0" timeOffset="72539.149">15771 4116 11739,'16'12'5289,"-7"-25"-129,-9-13-258,4-4-4128,-7-17 0,2 2-258,-7-9 0,1-2-258,-1-1 129,0 6-129,1-3 0,1 13 0,-1-1-129,3 9 387,-1 5-387,1 10 0,0-2-129,4 20 258,-8-13-258,8 13 0,-13 5 0,13-5-387,-25 23 258,10-10 129,-2 3 0,-2-4-258,0-1 129,0-3 0,1 0-258,0-8-387,12 12-4128,-12-12-387,14 12-258,4-12-645</inkml:trace>
  <inkml:trace contextRef="#ctx0" brushRef="#br0" timeOffset="73691.2147">14212 4679 6708,'15'25'5031,"-14"-4"-129,4 10-516,-6 0-3225,1 15-258,0-7 0,0 10-129,0-8-129,0 9 0,0-6 0,1 3-129,0-9 0,6 4-258,-1-9 0,-1-5-129,0-7 129,2-3-258,-5-7 129,-2-11 0,0 0 0,13 5 0,-13-5 0,12-5 129,-12 5-129,19-13 0,-6 8 0,4 0-129,0-2 0,1 3 0,-4 3 0,4 0 129,-8 1-387,-10 0 0,18 0-645,-18 0-3999,0 0-387,-14-20-645,14 20-516</inkml:trace>
  <inkml:trace contextRef="#ctx0" brushRef="#br0" timeOffset="75643.3266">7322 7394 6063,'-3'-26'5934,"3"26"-258,0 0-258,0 0-1935,1 17-2451,7 14-258,-8 5-258,5 12-258,0 2 129,2 13-387,-1 0 258,-1-7-258,4-3-129,-5-6 0,6-5-258,-6-12-516,14 11-1806,-18-41-2580,27 22-387,-12-22-258,4-3-387</inkml:trace>
  <inkml:trace contextRef="#ctx0" brushRef="#br0" timeOffset="75919.3424">7622 7785 7224,'11'-9'5676,"2"2"-129,-13 7-387,3 12-2967,-3-12-1419,-3 29-387,0-7 0,0 5-258,2 2 129,1-4-129,6-5 0,8-5-129,4-10 0,0-5 0,1-6 129,-1-13-129,-3-1 0,-6-5 0,-5-5-129,-4 2 258,-6 6-129,-10 3 0,-2 5-516,-7-2-516,7 10-4128,-5-1 0,5 10-387,2 3-516</inkml:trace>
  <inkml:trace contextRef="#ctx0" brushRef="#br0" timeOffset="76355.3673">7829 7664 8256,'20'77'5547,"-9"-39"-516,-1-1-258,0-8-3999,-2-2-516,-2-7-129,-6-20-129,22 12 0,-9-12-129,2-4-129,3-8 129,-4-2 0,3 0 129,-2 2 0,-6 0 0,-9 12 0,15-13 0,-15 13 129,0 0 0,11 10 129,-11-10-129,10 23 129,-10-23-129,25 18 129,-7-18 0,6 0 0,-2-6 0,4-15 0,-6-5-258,-3-5 129,-8-3-129,-8-1 0,-4 5-258,-17-6-516,7 16-3354,-15 4-1032,1 7 0,0-1-645</inkml:trace>
  <inkml:trace contextRef="#ctx0" brushRef="#br0" timeOffset="76883.3974">8730 7599 8127,'0'0'5289,"5"14"0,-8-2-645,-8 6-3870,-2-5-645,-2 2 258,2-1-387,-2 4 129,7-4-129,6-1 0,2 1 129,6 0-129,8 0 129,5 4-129,3 2 258,4 8-129,-5-4 129,1 8 0,-7-1 0,-7 6 0,-8-10 0,-5 0 0,-13-6-129,-6-6-129,-3-7 0,-7-8-258,5 0-258,-4-12-774,23 4-3483,-6-5-387,16 13-516,0-19-258</inkml:trace>
  <inkml:trace contextRef="#ctx0" brushRef="#br0" timeOffset="77295.4211">8951 7804 5805,'38'52'5418,"-16"-16"-129,0 10-645,5 13-3354,-15-10-387,3 2-129,-11-9-258,-2-6-129,-2-17-129,0-19 0,-17 0-129,5-33 129,-4-13-129,4-16 129,0-8-129,4-4 0,6 1 0,2 1 0,10 9-258,9 12 258,4 16-258,7 13 0,-1 17 0,-1 5 129,-2 22 0,-9 11-129,-5 4 258,-12 7-258,-4-3 0,-15-5-258,-4 1-645,-19-21-2838,7-2-1290,1-14-129,3-3-516</inkml:trace>
  <inkml:trace contextRef="#ctx0" brushRef="#br0" timeOffset="77512.4334">9296 7612 9804,'20'80'5547,"-12"-42"-387,3-3-258,-5 0-5160,-6-16-1032,3-4-3354,-3-15-516,0 0-516,0-24-129</inkml:trace>
  <inkml:trace contextRef="#ctx0" brushRef="#br0" timeOffset="77647.4411">9309 7446 129,'28'27'129,"-28"-27"-129,24 22 0</inkml:trace>
  <inkml:trace contextRef="#ctx0" brushRef="#br0" timeOffset="77947.4584">9510 7641 7353,'23'94'5418,"-12"-53"-516,1-8-129,-11-13-4386,-1-20-129,0 0-258,9-24 0,-8-9-129,0-5 129,3-5 0,4-3 0,4 9 129,8 13 129,0 11 129,8 13 0,0 8 258,4 19-258,-2 8 0,2 5-129,-6 3-258,-6-17-1161,-2 4-3741,-18-30-258,13 10-129,-13-16-645</inkml:trace>
  <inkml:trace contextRef="#ctx0" brushRef="#br0" timeOffset="78803.5074">14584 6117 9030,'13'-45'5805,"-7"30"-387,-6 15-258,0 0-4386,16 20-129,-15 15-129,6 17-387,-3 8 129,3 15-129,2-1 129,4 6-129,-1-6-129,2-11 258,-3-14-129,0-11 0,-2-14 0,-9-24-129,12 0 0,-8-22 0,1-13 129,-4-5-258,3-2 129,1 1 0,2 1 0,-1 10 0,7 12 0,1 14 0,5 10 129,-1 17-129,5 10 0,-1 0 0,-2 11-129,3-8 129,-4-1-387,-7-11-387,6 1-3225,-18-25-1290,11 4-387,-8-12-645</inkml:trace>
  <inkml:trace contextRef="#ctx0" brushRef="#br0" timeOffset="78972.5167">14992 6481 10191,'27'61'5676,"-10"-27"-387,-7-10-258,-5-5-5547,7-2-4386,-12-17-258,0 0-516,0 0-645</inkml:trace>
  <inkml:trace contextRef="#ctx0" brushRef="#br0" timeOffset="79374.5399">15376 6467 8127,'0'0'5418,"0"0"-129,-8 0-645,-6 0-4386,-5 0-129,0 2-129,-2 4-387,11 10-258,-3 2 129,13 8-129,0-5 129,9 2 0,5-3 387,2-4 0,4-5 387,-6-3 129,4-3 0,-18-5 129,20 0 0,-20 0-129,0 0 0,0 0-129,9 10 0,-9 6 129,3 9 129,-2 8-129,3 7-129,0 0 129,1 0 0,-2-6-387,0-6 0,-3-8-258,-9-20-1290,-2-5-3354,-11-18-387,-2-10-516,-8-12-258</inkml:trace>
  <inkml:trace contextRef="#ctx0" brushRef="#br0" timeOffset="79504.5474">14984 6233 5547,'25'-21'4515,"-11"21"-4257,9 0-129,4 2-4902,-7-2-129</inkml:trace>
  <inkml:trace contextRef="#ctx0" brushRef="#br0" timeOffset="79931.5719">15433 5952 7611,'27'10'5547,"-9"16"-516,-4 7 0,10 26-3999,-11 0 129,10 14-645,-3 4-258,1 7-129,-2-6 0,1-12 129,-4-8-129,-2-14 0,-4-17-129,-3-10 0,-7-17 0,6-12 0,-5-14 0,2 0 0,2-3 0,1 1 129,2 2-129,2 10 0,7 13 0,2 3 0,0 15-129,3 5 0,1 4-129,-8-8-645,8 8-3483,-23-24-645,0 0-387,3-14-516</inkml:trace>
  <inkml:trace contextRef="#ctx0" brushRef="#br0" timeOffset="80443.6012">16297 6123 9030,'0'0'5805,"5"11"-645,-6 0 0,-4 8-4644,-8 0-258,-1 5 0,-1 1-258,-2-1 129,6-1-129,3-2 0,6-7 0,2-1 0,12-1-129,2 0 258,8 1-129,2-1 0,-1 1 0,0 6 0,-1 1 0,-6-1 129,-5 5-258,-9 2 129,-2-2-129,-9 3-129,-3 1-516,-16-20-2064,8 8-2193,-5-5-387,7-7-516,2-4 1</inkml:trace>
  <inkml:trace contextRef="#ctx0" brushRef="#br0" timeOffset="80871.6256">16490 6415 7611,'42'100'5547,"-24"-44"-258,-3-8-516,6 4-3870,-15-13-258,-1-5-387,-5-14 0,0-20-129,-10 3-129,-3-21 129,3-23 0,-2-10-129,4-14 129,0-3-129,4-8 258,4 2-258,4 9 129,8 8-258,7 19 129,2 11 0,4 16 0,0 11 0,0 19-258,-2 13 387,-11 6-258,-6 4 129,-6-2-129,-12-7-129,-6 4-903,-15-21-2967,6-9-903,-6-11-516,11-9-387</inkml:trace>
  <inkml:trace contextRef="#ctx0" brushRef="#br0" timeOffset="81080.6376">16854 6205 9804,'27'83'5676,"-16"-44"-645,-7-4-129,-1-6-5031,-3 3-1290,-7-19-3354,7-13-516,-13-1-258,9-19-387</inkml:trace>
  <inkml:trace contextRef="#ctx0" brushRef="#br0" timeOffset="81195.6442">16821 6027 903,'11'0'0,"2"8"0</inkml:trace>
  <inkml:trace contextRef="#ctx0" brushRef="#br0" timeOffset="81494.6613">17027 6066 5805,'19'86'5289,"-6"-37"-258,-7 0-387,8 1-3483,-11-16-516,3 4-258,-2-13-258,-1-11 0,-3-14-129,11-8 0,-3-15 0,1-3 0,4 1 129,3-3 0,0 0 0,5 11 0,0 10 0,3 8 0,-4 9 0,3 11-129,-1 7-258,-10-5-774,0 4-3741,-7-8-129,-5-5-645,0-14-129</inkml:trace>
  <inkml:trace contextRef="#ctx0" brushRef="#br0" timeOffset="85290.8784">10698 4831 29799,'0'0'0,"0"0"0,0 0 0,0 14-129,5 5 129,-1 3-129,6 7 387,2-2-387,3 8 129,3 0 0,3-6 0,0 2 0,-1-4-129,5-9 129,-1 0-129,3-3 258,-1-2-258,-1-4 258,-3-1-258,-3-5 129,0 4 129,-9 2-129,-10-9-129,12 6 129,-12-6-129,0 0 129,-6 18-129,6-18 129,-19 12 0,8-4 0,11-8 0,-24 15 0,24-15-129,-15 15-387,-1-15-3096,16 0-1548,0 0-129,-6-10-645</inkml:trace>
  <inkml:trace contextRef="#ctx0" brushRef="#br0" timeOffset="86566.9514">10546 4437 5289,'-42'16'5160,"16"-14"0,5-1-516,-14-6-3225,16 3-516,-12-6-516,13 8-129,18 0-258,0 0 0,-38-6 0,22 6-258,16 0 0,-16 0 258,16 0 387,0 0 0,8 0 0,25-4 1290,3-10-516,10 5-129,1-11-129,-47 20 0,0 0-903,115-31 903,-51 23 0,-4-5-129,-15 13-1161,-6 0 387,0 7-129,-10 7 129,-2 2 0,-8 11 0,-10 4 0,0 4 0,-9 4 0,0 7-129,-9 3 258,-5 8-258,-1 1 258,-4 1-258,-1-2 129,3 1 0,-2-1 0,4-4-129,4-4 129,3-7 0,3-7-129,5-3 258,0-2-258,5-9 129,8-5-129,1 0 129,5-4-129,1 1 129,2 1 0,5 0 0,-4-4 0,0 1-129,-5 0 129,-3-7 0,-2-1 0,-13-3-129,18-4 129,-14-10 0,-2 2 0,4-2 0,-4 2 0,-2 12 0,10-18 0,-10 18 0,0 0 0,0 0-129,13-2 129,-13 2 0,4 7 0,-4-7 0,1 22 0,-1-8-129,0 1 258,-2 4-129,-2 5 0,0 7-129,-1 4 129,2 0 0,0 8 0,0 3 0,3 3 129,0 3-129,1 0 0,5-3 0,2 1 0,3 2 0,4-1 0,1-4 0,9-1-258,1 0 258,5-3 0,1-2-129,4-2 129,1-3 0,-2 2 0,-3 0 0,-4 0 0,-5-3 0,-4-1 0,-9 6 0,-6-5 0,-5 8 0,-11-3 129,-8-5-129,-3-6 0,-8 2 129,-5-8-129,0-11-129,-2-11-258,3-1-774,-9-23-4257,14-3 0,2-12-387,12-6-645</inkml:trace>
  <inkml:trace contextRef="#ctx0" brushRef="#br0" timeOffset="88191.0443">13441 3707 7353,'6'-12'5160,"-6"12"0,9-17-387,-9 17-3483,0 0-129,0 0-516,0 0-258,-8-2-129,-4 2 0,0 2 0,-4 3 0,0 4 0,-3-3-129,1 8 129,-4-1-129,2 7-129,-1 4 0,2 4 129,2 3-129,1 4 0,2 2 129,4 2-129,2-2 0,3-3 0,5-5 129,-3 0-258,3-2 129,3-5 0,1 2 0,1-4-129,3-1 129,3 0 0,2 0-129,0-3 258,1-1-129,0 3-129,0-1 129,-1 2 129,1 0-129,-5-1 0,0 4 0,-1-1 0,0 8 0,-3-3 0,-2 0 0,0 0 0,-3 1 0,0 4 129,-3-5-129,-4-1 0,0 0-129,-2-8 129,0 2 0,0-5 0,9-14 0,-14 14 0,14-14 0,0 0 129,0 0-129,0 0 0,0 0 129,0 0-129,0 0 0,0 0 0,5 12 0,-5-12 0,10 3 0,-10-3 0,13 7 129,-13-7-129,13 3 0,-13-3 0,11 3-129,-11-3 129,0 0 0,16 16 0,-16-16 0,9 26 0,-6-6 0,0-2 0,-3 5 0,0 3 129,0 2-129,0 0 0,-4-1 129,-1-3-129,-2 6 0,0-1 0,-2-5 129,3 2-129,-3 4 129,4 0-258,0 5 129,2-1-129,2 0 129,1 14 0,0-4 0,5 4-129,1-4 0,6 0 258,-3 1-129,2 0 129,3-3-129,-1-7 129,1 0-129,0-8 0,0-5 0,-1-1 0,2-6 0,-2-7 0,-1-5-258,-1-3-258,6 10-1419,-6-10-3354,3 8 0,-3-6-774,5 13-129</inkml:trace>
  <inkml:trace contextRef="#ctx0" brushRef="#br0" timeOffset="230330.1742">18108 3506 11352,'0'0'5676,"0"24"-516,0-3-129,0 13-4515,0 5-129,0 6 129,0-2-258,0 3 129,3-8-129,6 2 0,2-9 0,6-3 129,3-11-258,8-8 0,2 3-129,4-10-129,2-2 0,-5-7-387,3-1-387,-11-23-1290,4 13-2967,-17-20-258,4 1-129,-14-11-516</inkml:trace>
  <inkml:trace contextRef="#ctx0" brushRef="#br0" timeOffset="230514.1847">18394 3541 9159,'-26'-25'5547,"17"34"-258,-7 16 0,9 25-3483,-9 9-774,12 20-129,-7 7-516,7 8-129,2 0-129,2-3-129,0-10 0,2-11-258,9-11-387,-7-30-2838,13-3-1806,-3-23 0,4-3-645,-2-19-258</inkml:trace>
  <inkml:trace contextRef="#ctx0" brushRef="#br0" timeOffset="231602.2469">18724 4097 5805,'9'35'5031,"-5"-23"-129,-4-12-258,7 20-3483,-7-20 0,0 0-258,0 0-129,15 0-129,-15 0-258,15-5 129,-15 5-258,23-10 129,-13 5-129,2 1 129,-12 4-129,15-4 0,-15 4 0,0 0-129,10-6 0,-10 6-129,0 0 0,0 0 0,0 0 0,0 0 0,0 0 0,0 0 0,0 0 0,0 0 129,0 0 0,0 14-129,0-14 129,4 20-129,-4-20 129,9 28 0,-9-28-129,10 21 129,-10-21 0,13 15-129,-13-15 129,22 6-129,-9-4 0,2-6 0,0-7 0,0-10 0,2-5-129,0-9 0,-4-3 129,2-3 0,-5 1 0,-1 12 129,0 0-129,-3 1-129,-1 11 258,-5 16-129,12-10 0,-8 16 0,2 9 129,-1-5 0,-1 14-129,0 1 0,-3 4 0,3 1 0,-4 1 0,0 3 0,0-8-129,0 0 129,0-5 0,0 0-129,0-7 129,0-14 0,17 15-129,-6-15-258,4-4 0,-3-6-129,10 7-774,-17-20-2709,12 18-1161,-9-10-258,-8 15-387</inkml:trace>
  <inkml:trace contextRef="#ctx0" brushRef="#br0" timeOffset="232098.2753">18798 4233 6966,'0'-48'5160,"0"17"-258,-1-17-516,4 3-3354,-3-8-516,0 6 0,0 4-387,-2 12 0,1 10 0,1 21-129,0 0 129,3 6 0,1 18-129,2 11 258,-3-2-258,4 5 0,-2 3-129,-1-7-258,6 5-774,-10-15-3354,8-8-129,-8-16-516,13 9-129</inkml:trace>
  <inkml:trace contextRef="#ctx0" brushRef="#br0" timeOffset="232586.3032">19196 3900 9159,'33'59'5289,"-19"-10"-258,-10-1-387,14 5-4128,-18-3-129,1-1-129,-1-13-129,0-7-129,-1-14 129,1-15-129,6-19 0,2-10 129,3-12-129,3-6 0,0 0 0,4 3 129,-2 4-129,0 14 0,-3 13 0,4 13 129,-6 13-129,3 16-129,-2 15-129,-5-6-903,12 15-3483,-11-8 0,9 0-645,-7-14-516</inkml:trace>
  <inkml:trace contextRef="#ctx0" brushRef="#br0" timeOffset="232970.3252">19657 3966 9804,'23'74'5289,"-14"-20"-387,2 15 0,-11 4-4515,8 5-129,-7-9 0,-1-4-258,0-9 0,0-19 129,0-14-129,0-23 129,-1-27-129,1-19 0,0-21 0,1-13 129,3-12-129,7-3 0,2 8 129,9 9 0,6 13-129,11 21 129,-2 23 0,5 19 0,0 13 0,-6 25 0,-8 13-129,-13 11 0,-13 3 0,-10-6-129,-19-8-129,-13-16-387,-4-2-1290,-10-31-2838,7 0-258,1-21-258,14-6-516</inkml:trace>
  <inkml:trace contextRef="#ctx0" brushRef="#br0" timeOffset="233366.3478">20245 4028 7998,'42'-2'5160,"-37"-11"-258,-5 13-258,-18-14-4257,0 10 0,-15 0-129,0 4 0,-5 9-129,4 10-129,6 7 129,9 5-129,9 4 129,10-2-129,7-3 0,13-5 258,4-12-258,5-7 0,1-8 0,-3-11 0,-3-10 129,-6-2-129,-4-2 0,-8 3 0,-2 6 0,-4 18 129,0-11-129,0 11 0,-3 24 129,1 5-129,1 10 0,1 1-129,1 4-387,-1-15-1419,11 8-2709,1-16-129,5-3-645,-1-18 129</inkml:trace>
  <inkml:trace contextRef="#ctx0" brushRef="#br0" timeOffset="233682.3659">20411 4063 9159,'18'82'5160,"-11"-39"-258,4 12-387,-5-11-4257,1-2 0,-6-9-129,-1-12 129,0-21-129,0 0 0,0 0 0,7-26-129,-4-8 129,3-7 129,2-5-129,1 3 129,3-1-258,-1 9 258,4 5-258,2 6 129,2 9-129,2 6 0,-1 9-516,-6-6-2193,7 9-1806,-7 3-645,5 1-129,-5-5-516</inkml:trace>
  <inkml:trace contextRef="#ctx0" brushRef="#br0" timeOffset="233838.3748">20807 4188 9159,'5'85'5031,"-3"-47"-1290,-6-4-3741,1-14-4644,3-20 0,0 0-645</inkml:trace>
  <inkml:trace contextRef="#ctx0" brushRef="#br0" timeOffset="233967.3822">20775 3843 3612,'0'0'2838,"0"0"-2580,9 2-258,-1 17-2451</inkml:trace>
  <inkml:trace contextRef="#ctx0" brushRef="#br0" timeOffset="235125.4485">20449 4020 11223,'0'0'5289,"11"10"-516,-11-10-1032,1 46-2838,-1-11-258,0 9-258,-5 5-129,2 1 0,-2 1-129,1-7 129,2-11-129,0-7 0,2-26-129,0 0 0,0 0 129,4-37-129,0-7 0,1-9 129,-1-1 0,3-7 0,-4 6 0,1 10 0,-4 10 0,3 23 129,-3 12-129,0 18-258,0 17 258,0 15 0,0-1-129,0 5 0,0-5 129,1-8-258,0-9 0,0-17-129,-1-15-387,3-19-1677,1-6-2838,-4-13-129,4 3-387,-3-10-516</inkml:trace>
  <inkml:trace contextRef="#ctx0" brushRef="#br0" timeOffset="235561.4734">20705 4116 8256,'23'39'5031,"-13"-1"-258,-1 2-258,4 12-3612,-9-8-129,4 5 0,-5-10-258,5 0 0,-3-27 129,8-7 0,-3-18-129,5-15-258,2-18 0,-2-7 0,3-9-129,3 1 0,-3 5-129,1 6 0,-3 10-387,2 4-258,5 25-3741,-13-2-516,7 14-645,-3 5-258</inkml:trace>
  <inkml:trace contextRef="#ctx0" brushRef="#br0" timeOffset="236521.5283">21069 4308 9804,'55'0'5289,"-28"-5"-387,4-10-129,-6-10-4128,1 1 0,-12-6-387,-5 0-129,-8 0 0,-5 10 0,-10 8-129,-8 12 0,-3 0-129,-3 17 0,0 6 0,2 12 0,6 1 0,6 1 129,7 1-129,7-4 0,11-2 129,9-9 0,8-8 0,5-10-129,3-5 0,5-9 129,0-10-129,-3-2 0,-1-8 129,-1-1-129,-8-2 0,-5 5 258,-6 3-258,-6 7 258,-11 17-129,0 0-129,-6 0 129,-8 19 129,-2 6-129,1 6 0,1 3 0,4-3 0,1-4 0,6-6 129,3-4 0,8-5-129,6-7 129,5-7-129,6-10 129,1-5-129,5-13 0,1-2 129,3-13-129,0-13 258,-4-8-258,-5-7 129,-6-14 0,-5 0 0,-10 3-129,-5 9 0,-5 4 0,-10 14 0,-8 22 129,-2 17 0,-4 21-129,1 32 129,1 13 129,7 14-129,4 17 0,9 10 0,7 0-129,1 6 129,13-13-129,4-14-258,12-1-774,-9-27-2193,11-1-1677,-6-24 0,3-3-645,-2-12-258</inkml:trace>
  <inkml:trace contextRef="#ctx0" brushRef="#br0" timeOffset="236941.5523">21924 4400 9030,'46'40'5289,"-21"-38"-258,5-2-387,1-14-3354,3-7-387,-4-15-258,0-1-258,-7-9-129,-4-1 0,-10 5-258,-5-1 258,-5 10-258,-14 10 258,-6 9-258,-3 13 0,-3 10 0,0 16-129,3 8 129,6 13 0,4 5 0,9 5 0,5 2-129,10-3 129,8 4-129,8-15 0,8-4-387,-4-20-774,14-1-3612,-12-19 0,7-5-387,-11-20-516</inkml:trace>
  <inkml:trace contextRef="#ctx0" brushRef="#br0" timeOffset="237754.5988">22607 3877 10836,'10'0'5289,"-10"0"-387,-13 10 0,-6 0-4515,-8-4 129,1-1-387,-7-1 0,2 1-258,2 6-387,-2-11-2322,16 8-1806,1-4-387,14-4-387,0 17-387</inkml:trace>
  <inkml:trace contextRef="#ctx0" brushRef="#br0" timeOffset="238405.6361">22992 4007 5676,'0'0'4515,"8"-19"-129,-8 19-258,-11-6-3483,-8 1 0,2 5-129,-5 0 129,3 10 129,0-1-258,10 11 129,3-4-129,6 11-258,3-5 258,10 12-129,5-4-258,2 6-129,1-4 0,-2 3 0,0-3-129,-7 2 258,-8 0-129,-4-7 0,-7-5 0,-9-4 0,-5-5 0,-8-10-645,6 4-2322,-8-13-1419,8-11-516,3-7-129,6-9-516</inkml:trace>
  <inkml:trace contextRef="#ctx0" brushRef="#br0" timeOffset="238595.6469">22977 3574 11352,'0'21'5418,"-10"7"-516,1 14-258,-14 2-4773,3-2-645,4 7-3741,-8-9-258,6-2-387,0-16-645</inkml:trace>
  <inkml:trace contextRef="#ctx0" brushRef="#br0" timeOffset="240749.7701">19465 5298 7482,'0'0'5418,"8"0"-645,-8 0 129,10 1-3999,-10-1-258,0 0-387,0 0 129,0 0-258,0 0 0,0 0 0,0 0 129,0 0-129,0 0 129,0 0 0,-6 0-129,6 0 129,0 0-129,0 10 0,0-10 0,0 15 0,0-15 0,0 12 0,0-12 0,1 13 0,-1-13 129,0 0-129,5 14 0,-5-14 0,4 14 0,0-2 129,-4-12 0,10 23-129,-10-23 0,8 21 0,-8-21 129,0 0-129,0 0 0,11 14-129,-11-14 0,0 0 129,0 0 0,0-9 0,0 9-129,-5-18 129,-1 1 0,-2-2 0,-2-11-129,-5 0 0,0 5 0,-4 0 129,-1-1-129,-3 5-129,-3 3 129,1 5 0,-1 5 0,0 8 129,1 0-129,-1 2 0,4 13 129,2 0-129,0 3 0,2-4 0,4 7 129,0 2 0,6 1-129,2 1 0,3-5-129,3 0 258,0 4-129,4 4 129,2-5-129,8-1 0,1 6 0,2-5 0,4 1 0,1 4 0,3-2 0,1-1 0,2 3-129,-2 2 258,2-1-258,0 0 129,0 3 0,2 7 0,1-5-129,-4-2 129,4 2 129,-2-1-258,-1 2 129,4 1 0,-4 1 0,0-4 0,-1 7 0,1 4-129,-3-1 129,-4 1 0,0 0 0,-6-2 0,-2 2-129,-7-2 258,-2-4-129,-4-1 0,-5-4 129,-10-1-129,-10-7 0,-4-4 129,-13-7-129,-7-5 0,-6-7 129,-6-2-129,-3-12 129,-1-3 0,2-3-129,6 0 0,4 0 0,8-1 0,6 0 129,10 2-129,4 4 0,7-3 0,3 1 0,6 0 129,1 2-129,5-3 0,3-2-258,0-4-258,9 6-1935,-3-15-2967,13 3-387,-9-16-387,12 4-387</inkml:trace>
  <inkml:trace contextRef="#ctx0" brushRef="#br0" timeOffset="241257.7992">19317 5236 5805,'4'11'6063,"6"7"-774,-10-18 0,14 14-1806,-14-14-2451,21-6-387,-21 6-129,25-13-129,-9 3 0,6 5 0,0 1-129,3 4 129,0 3-129,1 9 129,-3 1-258,-3 2-129,1 5-129,-10-7-258,6 9-1032,-17-22-3870,6 15-258,-6-15-258,0 0-774</inkml:trace>
  <inkml:trace contextRef="#ctx0" brushRef="#br0" timeOffset="242181.8521">19125 7451 7998,'0'0'5934,"9"-15"-387,-9 15-258,0 0-3870,0 0-516,0 0-258,0 0-258,-10 20 0,6 4-129,-1 7 0,4 13-129,-4 3 0,5 6 0,0-2-129,2 1 129,3-9-129,-1-5-258,4-5-258,-8-33-1419,0 24-3612,0-24 129,0 0-645,0-19-387</inkml:trace>
  <inkml:trace contextRef="#ctx0" brushRef="#br0" timeOffset="242366.8626">19188 7587 10449,'0'0'5676,"0"0"-258,-24-16-129,-4 13-4902,-8-5-258,-4 1-258,-1 7-258,-6-6-903,20 6-3870,-2 3-129,12 6-516,6-4-387</inkml:trace>
  <inkml:trace contextRef="#ctx0" brushRef="#br0" timeOffset="242701.8815">19345 7635 7224,'15'16'5547,"-15"2"-129,-11-3-387,2 2-3483,-6 5-1161,2-1-129,1 3-258,5-2 129,7 1-129,3-4 0,10-8 0,5-6 0,3-5 129,2-1 0,-6-10-129,-1-6 129,-7-7-129,-8-3 0,-1-1-129,-13 0-129,-2 7-903,-12-11-2838,4 12-903,-1 1-645,5 10-258</inkml:trace>
  <inkml:trace contextRef="#ctx0" brushRef="#br0" timeOffset="242965.8969">19553 7230 8514,'15'77'5805,"-9"-22"-387,2 10-258,-8 5-4386,3 14-129,0-6-516,1-3-129,0-5-387,-4-23-1419,1-2-3225,0-16-258,8-17-516,-9-12-129</inkml:trace>
  <inkml:trace contextRef="#ctx0" brushRef="#br0" timeOffset="243113.9054">19665 7573 9159,'0'0'5547,"-16"4"-258,-3 7-516,-4-6-5289,0 14-2322,-5-11-2064,1 2-516,2-3-516</inkml:trace>
  <inkml:trace contextRef="#ctx0" brushRef="#br0" timeOffset="243745.9415">19870 7683 6321,'-7'18'5031,"-10"-9"-129,3 8-645,-8-8-4515,3 7 0,0 2 129,3 4-129,4-4 258,7 5-129,5-4 0,6-6 258,8-2 129,0-7-258,4-4 129,-1-4 0,-1-8-258,-4-4 258,-3 0-129,-3 0-129,-3 4 129,-3 12 129,0-17-129,0 17 129,0 0 129,-4 6 129,4-6-129,1 17 0,-1-17 129,19 17 0,-2-10 0,-2-7-129,6-2 0,-3-10-129,2-5-129,1-14 129,-3-9-129,-2-9 129,-3-4 0,-3-9-129,-1-4 129,-4 0 0,-2 1 0,-3 6 129,0 16-129,-3 6 0,-2 14 129,5 23 0,-20 1-129,12 29 0,0 11 129,0 11-129,5 12 0,2 6 0,1 2 0,11-5-129,3-2 0,5-8-387,-6-18-2967,11-2-1677,-1-17-258,3-15-645,-6-9 129</inkml:trace>
  <inkml:trace contextRef="#ctx0" brushRef="#br0" timeOffset="244205.9678">20515 7512 7482,'29'-19'5547,"-29"19"-516,5-17-129,-5 17-4257,-13 2-129,-2 9-387,-2 7 0,1 6 129,3 4-129,5 9 129,8-8 0,0 6-129,10-4 129,7-1-129,4-3 129,0 1-258,-3-1 129,0-3-129,-6 5 0,-7-5 0,-5-2 0,-12-6-129,-2 3-129,-12-11-387,7 7-1419,-5-13-2967,5-1-258,1-4-258,18 3-645</inkml:trace>
  <inkml:trace contextRef="#ctx0" brushRef="#br0" timeOffset="244617.9913">20660 7639 7224,'41'42'5676,"-22"-6"-645,2 14 129,-14 1-4386,13 15 0,-9-5-387,-6 2-129,-4-7-129,-1-16-129,0-7 129,0-33-129,-21 4 129,8-28-129,-1-22 0,4-18 0,3-11 129,6 5-129,1-8 129,9 13 0,9 6-129,5 15 129,5 18-129,0 12 0,0 14 0,-1 17 0,-5 10 0,-8 7 0,-9 4 0,-5-2 0,-10-6-129,-12-9-129,0-1-258,-16-23-1161,10-1-3225,-5-13-516,11-3-258,3-8-258</inkml:trace>
  <inkml:trace contextRef="#ctx0" brushRef="#br0" timeOffset="244823.0031">21048 7570 8127,'6'80'5418,"-4"-36"-129,-2-10-645,0-4-4902,2 0-1548,-2-30-2709,-2 15-645,0-28-516,2-12 129</inkml:trace>
  <inkml:trace contextRef="#ctx0" brushRef="#br0" timeOffset="244942.0099">21031 7342 1935,'6'1'2322,"-6"-1"-2322,24 24 0,-12-18-3999</inkml:trace>
  <inkml:trace contextRef="#ctx0" brushRef="#br0" timeOffset="245218.0257">21208 7577 5547,'4'86'5676,"-4"-45"-645,2-2-129,-2-21-3612,1 11-774,-1-15-129,0-14-258,0 0-258,0-19 129,0-5-129,5 2 129,5-3 0,4 5 129,2 2 0,4 8 258,-1 7-129,3 9 258,-3 11-129,-2 9-129,-2-1 0,-5-3-645,8-1-4515,-18-9-129,0-12-645,-9-8-387</inkml:trace>
  <inkml:trace contextRef="#ctx0" brushRef="#br0" timeOffset="245699.0532">20673 5770 10320,'-15'33'5676,"-11"-20"-903,-5-2-387,2-2-9030,-12-5-258,3 3-387,2-6-645</inkml:trace>
  <inkml:trace contextRef="#ctx0" brushRef="#br0" timeOffset="245858.0623">20594 6011 9546,'46'59'5676,"-35"-38"-516,-11-21-129,-10 5-4386,-8-2-1806,-14-11-3741,0-3-387,-5-3-258,8 4-387</inkml:trace>
  <inkml:trace contextRef="#ctx0" brushRef="#br0" timeOffset="246295.0873">21228 5367 9933,'20'54'5547,"-16"-17"-645,0 7-258,-4 9-5805,-4-5-3354,4 3-516,0-6-258,0-8-516</inkml:trace>
  <inkml:trace contextRef="#ctx0" brushRef="#br0" timeOffset="246483.0981">21439 5735 9417,'-32'26'5805,"2"-8"-774,0 10 129,-9-13-4773,2 11-387,0 8-774,-5-20-2580,15 10-1419,3-8-774,15 0-129,9-16 1</inkml:trace>
  <inkml:trace contextRef="#ctx0" brushRef="#br0" timeOffset="246818.1172">21234 5980 8643,'42'36'5418,"-22"-16"-258,5 8-387,-8-2-3999,-1 10-387,-8 1-258,-7 5 0,-5 0-129,-14-2 0,-2-2 129,-7-6-129,0-9 0,0-11 129,3-11 0,5-6-129,6-12 258,8-2-258,5-4 129,5 1 0,11 2-129,9 2 0,7 7-129,5 5-258,13 6-645,-9-7-2838,11 7-1290,-1-7-387,-2 1-516</inkml:trace>
  <inkml:trace contextRef="#ctx0" brushRef="#br0" timeOffset="247015.1285">21823 5719 9030,'33'53'5418,"-21"-21"-258,-3 3-645,2 3-5676,-8 0-3612,2-4-258,-5-5-516,5-6-387</inkml:trace>
  <inkml:trace contextRef="#ctx0" brushRef="#br0" timeOffset="247167.1372">21972 5915 8643,'-34'-19'5547,"11"18"-387,-11-2-387,-1 3-4257,-2 1-1032,-9 2-4257,14 1-129,5-4-645,16 4-129</inkml:trace>
  <inkml:trace contextRef="#ctx0" brushRef="#br0" timeOffset="247415.1513">22361 5368 10062,'-15'68'5547,"3"-27"-516,9 14-129,-4 3-4773,3-3-129,4 5-774,-11-13-2064,11 8-2193,5-14-516,9-1-258,1-12 130</inkml:trace>
  <inkml:trace contextRef="#ctx0" brushRef="#br0" timeOffset="247607.1624">22526 5872 9546,'-9'63'5676,"-5"-21"-516,-13-6-129,0-4-4902,-11 0 0,-4-6-129,0-4-258,-7-12-903,20 14-2451,-7-20-1419,15 7-516,2-4-129</inkml:trace>
  <inkml:trace contextRef="#ctx0" brushRef="#br0" timeOffset="247929.1808">22235 6214 5160,'52'-2'5547,"-25"2"-387,-4 13-516,-4 0-3741,-1 9 129,-14 3-645,-3 12-129,-8 0-129,-9 1 0,-6-2 0,-2-3 0,1-7 0,0-3 129,0-12-129,9-7 129,1-6 129,13 2-129,4-16-129,13 5 0,4 1 0,6 1-129,6 8 0,2 0-258,6 7-1290,-16-5-3096,7-1-516,-5-7-129,-4-6-516</inkml:trace>
  <inkml:trace contextRef="#ctx0" brushRef="#br0" timeOffset="248187.1955">22846 5820 9030,'24'58'5160,"-22"-21"-258,-2 0-516,0 4-4644,4 10-1677,-2-9-2580,3-2-516,1-10-645,9-10 258</inkml:trace>
  <inkml:trace contextRef="#ctx0" brushRef="#br0" timeOffset="248331.2038">22984 6012 6966,'-53'-5'5289,"24"5"-258,-3 0-774,1 0-4773,6 0-3354,3 0-1032,10-6 0,12 6-645</inkml:trace>
  <inkml:trace contextRef="#ctx0" brushRef="#br0" timeOffset="248614.22">23363 5432 8385,'0'34'5418,"3"2"-516,3 17-387,-6 8-3870,0 12 129,3 2-387,-2 5-258,2-4-129,-1-4-129,2-8-129,-1-16-774,7-6-3612,-8-13-516,7-14-387,-9-15-129</inkml:trace>
  <inkml:trace contextRef="#ctx0" brushRef="#br0" timeOffset="248809.2311">23573 5968 8127,'-40'58'5289,"7"-29"-516,-3 0 0,-2-2-4644,-9-6-258,3-2-258,-4-13-1032,12 6-3225,8 0-387,12 1-387,16-13 129</inkml:trace>
  <inkml:trace contextRef="#ctx0" brushRef="#br0" timeOffset="249185.2526">23354 6340 5805,'17'36'5418,"-16"-10"-129,3 7-645,-4-5-3483,-1 10-129,-11-4-645,-1-1 0,-1-8-129,-1-8 0,2-10 0,1-5-129,12-2 129,-12-18 0,12 1 0,6 0-258,8 3 129,10 1-129,2 6-129,5 5 0,4 2-387,-5 0-1161,8 5-2967,-11-5-387,4 0-387,-12-12-516</inkml:trace>
  <inkml:trace contextRef="#ctx0" brushRef="#br0" timeOffset="249455.2681">24081 6108 9417,'-2'49'5289,"-3"-23"-258,2 12-516,1 0-4515,-5-12-903,7 8-3612,0-13-387,8-1-645,3-11-258</inkml:trace>
  <inkml:trace contextRef="#ctx0" brushRef="#br0" timeOffset="249607.2768">24195 6223 8256,'-60'0'5289,"28"4"-387,-5 2-645,0-6-5418,5 3-3096,7-3-645,12 0-516,13 0 0</inkml:trace>
  <inkml:trace contextRef="#ctx0" brushRef="#br0" timeOffset="249907.2939">24383 5752 7224,'18'41'5160,"-8"-14"-129,-3 5-387,2 13-3870,-9-1 129,3 11-645,-3 1 129,-2 3-516,-2-1-258,-6-13-1935,7 2-2322,3-9-387,0-4-516,8-14-129</inkml:trace>
  <inkml:trace contextRef="#ctx0" brushRef="#br0" timeOffset="250103.3051">24622 6324 8514,'-47'65'5547,"17"-37"-516,-7-5-387,3 1-4515,-6-11-387,3-13-903,6 3-3612,3-3-129,13 0-516,1-4-258</inkml:trace>
  <inkml:trace contextRef="#ctx0" brushRef="#br0" timeOffset="250521.3289">24522 6511 2580,'6'61'5160,"-6"-30"-387,-2 1 0,-14-11-3096,12 11-387,-17-13-645,7 2-129,-9-13 129,3-1-516,-2-7 129,3-5 0,1-10 0,5 0 0,2-5 129,6 6-129,5 0 0,0 14 0,19-5 129,1 7-129,7 12-129,7 4 0,6 2-129,-1-2 129,2-2-516,-10-16-1419,2 0-2838,-8-13-516,-6-8-129,-7-14-516</inkml:trace>
  <inkml:trace contextRef="#ctx0" brushRef="#br0" timeOffset="250831.3468">25161 6128 8901,'-2'17'5160,"-16"-2"-258,-9 1-645,-3 5-5031,-14-2-3096,8-2-903,4-1-516,7 0-129</inkml:trace>
  <inkml:trace contextRef="#ctx0" brushRef="#br0" timeOffset="250973.3549">25097 6403 8385,'36'25'5547,"-36"-25"-645,0 15-258,-10-15-4257,-17-3-1032,-1 1-3999,-5-4-387,3 1-258,5-2-645</inkml:trace>
  <inkml:trace contextRef="#ctx0" brushRef="#br0" timeOffset="251537.3872">25567 6146 7998,'0'0'5805,"-7"-14"-645,7-2-258,13 14-3612,-2-15-516,9 4-129,0 0-516,4-1 0,-1 13-129,4 6 129,0 20 129,0 8-258,-6 11 129,-4 9-258,-8 10 387,-8 6-129,-3-6-129,-17-6 0,-8-9 0,-3-9 0,-3-18 0,-4-11 129,5-11 0,9-8 0,8-7 0,9-4 129,8 1 0,15 5-129,12 13 0,9 2 0,7 13 0,5 0 0,1 6-258,0 0-129,-5 5-645,-18-6-4128,2-13-258,-13-6-516,-6-4-516</inkml:trace>
  <inkml:trace contextRef="#ctx0" brushRef="#br0" timeOffset="348787.9496">8702 15483 4902,'-2'-19'5805,"0"7"-258,2 12-129,-8-23-2967,10 32-645,-2-9-516,0 32-645,-2 2 0,2 9-387,0 12 0,0 10-129,3 3-129,4-3 258,-1-8-258,0-8 0,2-11 0,0-10 0,-8-28 0,17 0-129,-9-12 0,2-16 0,-1-7 129,0-2 0,-2 1 129,0 4-129,0 16 0,-7 16 0,12-1 258,-3 14-258,3 19 0,1 5 129,3 6-129,2 1 258,5-8-129,4-11 0,0-11 0,1-13 129,-1-13-129,-3-8-129,-1-16 0,-4-8-258,-2 0-258,-11-10-258,8 16-2193,-11-13-2580,2 8-129,-4-4-258,11 7-387</inkml:trace>
  <inkml:trace contextRef="#ctx0" brushRef="#br0" timeOffset="348975.9603">9341 15204 11481,'32'-17'5934,"-28"38"-387,-1 35-258,-14 16-4257,6 30-258,-8 7-387,-6 17-129,1 9-258,0-4-129,4-11-258,1-27-903,12-13-3999,-7-39-387,8-22-129,0-19-645</inkml:trace>
  <inkml:trace contextRef="#ctx0" brushRef="#br0" timeOffset="349891.0126">9908 15707 10191,'-15'21'5676,"11"19"-387,-1 4-129,4 13-4386,-4-2-387,3 2 0,-4-7-129,6-7 0,0-9-129,2-20 0,-2-14-129,17-15 129,-3-20-129,-1-10 0,1-13 0,3-3 0,0-3 129,-2 8-129,-1 3 0,-2 15 129,0 18 0,-1 15-129,0 11 129,-4 23 0,1 10-129,4 14 129,-1 8-129,3-2 0,-2-6 0,5-5 0,0-9 0,2-14 0,2-15 0,2-12 0,-3-22 0,1-10-129,-5-11 129,1-1 0,-4-8 0,-3 4 0,-3 12-129,-3 9 129,-1 14 0,-3 15 0,0 19 0,0 13 0,0 15 0,2 3 0,6 1 129,3-2-129,6-5 0,5-13 0,5-13-129,2-8 129,1-11 0,-2-19 0,-4-9 0,-5-5 0,-6-12 0,-8 2 0,-5 2 0,-9 5-129,-9 13 129,-6 4 0,-2 5 0,1 11 0,-1 4 0,10 9 0,2 2 129,7 1 0,7-12-129,9 15 0,13-8 129,5-2-129,5-5 0,4-3-129,3-5-129,-5-9-516,6 2-4257,-17-8-129,-5-2-516,-8-7-387</inkml:trace>
  <inkml:trace contextRef="#ctx0" brushRef="#br0" timeOffset="350583.0523">11087 15524 9933,'1'7'5676,"0"15"-516,-1 7 129,0 24-4257,4-7-645,4 1 129,-1 2-387,5 0 129,3-12-129,6-5 0,3-19-129,5-13 129,2-11-129,0-11 0,-2-14 129,-2-4-258,-3 0 258,-6 1-258,-8 7 258,1 8-129,-9 9 387,-2 15-387,0 8 129,0 18 0,0 11-129,5 4 129,3 6-129,2 2 0,4-6-258,4-9 129,3-13-387,-6-24-774,8-9-3870,-9-13-258,2-13-387,-4-9-516</inkml:trace>
  <inkml:trace contextRef="#ctx0" brushRef="#br0" timeOffset="351011.0766">11634 15520 9804,'10'53'5418,"-5"-11"-516,0 9 129,0-1-4644,0 5-129,-1-13-129,-4-7 0,1-9-129,-1-26 0,0 0 0,12-14 0,-8-22 0,2-3 0,1-9 129,4 7 0,-2 0 129,4 9-129,-3 9 129,5 16 0,-2 8 0,2 20 0,1 8-129,-2 8 129,-1 3-129,-2 6-129,3-1-129,-4-12-387,7 6-1935,-9-26-2709,-8-13-258,11-8-258,-3-18-645</inkml:trace>
  <inkml:trace contextRef="#ctx0" brushRef="#br0" timeOffset="351539.1066">12130 15527 9546,'38'85'5676,"-20"-24"-645,-3 8 129,8 19-4386,-14-8-129,1 0-129,-10-10-258,0-12 129,0-19-129,-7-15 0,-6-24-129,-5-25-129,0-26 0,-1-20 129,-1-18 0,3-12 129,4-4 0,8 4-129,5 6 0,7 11 0,13 10 129,5 23-258,9 18 129,3 29-258,1 8 258,-2 25-387,-7 16 258,-4 10 0,-9 13 0,-11 1 0,-5-7-129,-14-10-129,-9-7-258,-10-27-129,2-3-645,-19-19-3741,13-19-516,1-9-129,11 1-774</inkml:trace>
  <inkml:trace contextRef="#ctx0" brushRef="#br0" timeOffset="351975.1319">12665 15381 9288,'13'-4'5805,"-13"4"-516,0 0 0,-27 6-4257,10 15-516,-11-2 0,5 6-129,-5 7 0,6 2-387,5 5 129,10 0-129,7-3 0,4-4 258,14-8-258,5-7-129,3-14 0,2-5 129,0-16-129,-5-15 129,-3-2-129,-7-5 129,-7-7 0,-2 3 0,-4 8 0,-2 10 0,2 26 129,-12-4-258,7 17 129,4 14 0,1 18 129,6 7-258,4 5 129,8 2-129,0-10 0,1-6-129,7-1-645,-17-22-3999,9-9-387,-7-12-387,-2-18-387</inkml:trace>
  <inkml:trace contextRef="#ctx0" brushRef="#br0" timeOffset="352224.1458">12908 15455 7998,'37'87'5547,"-23"-42"-129,1 4-387,-2-13-3483,5 11-903,-13-22-129,0-8-129,-5-17-258,0 0-258,0-9-645,-9-35-1935,2 5-2193,-4-12-387,5 1-387,-3-6-387</inkml:trace>
  <inkml:trace contextRef="#ctx0" brushRef="#br0" timeOffset="353207.2023">13106 15280 4644,'28'105'5418,"-14"-40"-258,2 1-258,1 12-2967,-5-17-645,7-1-516,-13-20-129,6-11-129,-12-29-258,0 0-129,1-14 0,-1-25 0,-7-5-129,3-1 258,1-5-258,3 9 129,0 3-129,8 10 129,7 11 0,5 12-129,4 3 129,4 2-129,0 6 129,4 0-129,-2-3 0,1 1 0,0-4 0,-2-10 129,-6-5 0,-4-2-258,-3-4 129,-9-4-129,-7 9 129,0 0-129,-10 8 129,-9 4 0,1 5-129,-4 9 258,2 12-129,6 6 0,1 6 0,5 1 0,8 6 0,0-4-129,13-2 0,1-2 0,9-8 0,3-7 0,7-7-129,-1-8 129,1-3 0,0-14 0,2-4 0,-3-7 129,-3-1 0,-4-1 129,-7-2-258,-5 0 258,-1 6-129,-7 8 129,-5 15-258,0 0 0,0 0 258,-11 13-258,0 11 129,1 7-129,3 0 129,0 6 0,3-2 0,3-5 129,1-5-129,6-6-129,6-11 129,4-8 0,5-8 0,-2-16 129,4-11-129,0-14 129,-5-10-129,1-10 129,-5-14-129,-1-6 129,-8-8-129,-5 0-129,0 7 258,-10 10-129,-4 15 129,-3 21 0,-3 24 0,-2 20 0,-1 29 0,5 15 0,-1 20 0,6 14 129,5 10-129,7 5 0,1-3 0,12-3 0,5-6-258,3-9-129,9-10-645,-5-22-3870,10-14-387,-4-18 0,9-8-903</inkml:trace>
  <inkml:trace contextRef="#ctx0" brushRef="#br0" timeOffset="353703.2307">14393 15523 9933,'31'26'5547,"-8"-21"-516,6-3 0,-1-7-4386,5-6 0,-8-10-258,-7-6 0,-5-2-129,-1 0 0,-12-5-129,-5 3 129,-15 10 0,-2 5-129,-6 8 0,-2 8 0,0 8 0,3 15 129,5 7-129,8 12 0,9-1-129,5 10 129,13-5-129,8 2 0,9-4 129,5-5-387,5-6 0,-1-11-387,5 0-645,-16-22-3999,2-2-258,-11-22-258,0-3-774</inkml:trace>
  <inkml:trace contextRef="#ctx0" brushRef="#br0" timeOffset="353928.2436">14924 15027 5805,'9'-18'5547,"-15"9"-129,-13-2-516,-4 11-1806,-5 0-2709,1 0-387,-4 4-774,-8-1-3096,12 12-903,9 2-645,7 6-258</inkml:trace>
  <inkml:trace contextRef="#ctx0" brushRef="#br0" timeOffset="354356.2681">15275 15276 9417,'32'-14'5805,"-32"14"-516,0 0-129,-9-10-4515,-13 8 0,4 2-258,-5 1 0,8 9-129,3 5-129,6 2 0,6 5 0,10 2 129,4 2-129,9 5 0,0 2-129,0 2 129,-2-1 0,-6-3-129,-10 4 0,-5-3-129,-12-5 129,-12-3 0,-8-10 0,-7-9-129,-2-4-387,-7-15-774,10-3-4128,2-15 258,17 1-645,6-14-645</inkml:trace>
  <inkml:trace contextRef="#ctx0" brushRef="#br0" timeOffset="354528.2779">15300 14657 8901,'-30'39'5289,"13"1"-129,0 5-774,6 13-7353,-2-14-1548,-6-6-645,6-7-258,5-10-129</inkml:trace>
  <inkml:trace contextRef="#ctx0" brushRef="#br0" timeOffset="355375.3264">16599 14498 8127,'48'-50'5805,"-26"20"-387,-8-13-129,0 2-3999,-14-18 0,-5 0-516,-19-2-258,-7 1 129,-9 5-258,-5 11-129,-8 9-129,1 13 0,-2 15-129,4 10 129,3 12 0,7 14 0,8 11 0,8 1 0,5 8 0,11 3 0,4-1 0,4 3 0,12 1-129,3-2 0,8-6 0,0 5 0,8-3 0,2-2 0,5 1-129,6 3 129,3 2 129,3 5-258,0 4 258,1 1-129,-5 5 0,-5 4 129,-8 0-129,-9 3 0,-12-4 129,-12-1-129,-14-12 129,-14-7 0,-11-12 0,-13-8 0,-8-18 129,-5-13-129,-4-12 0,0-7 130,6-6-259,4-2 0,8 0 0,13-3 0,11 12-130,13 0-257,14 6-516,0-13-1419,11 18-3354,6-7-258,11 4-258,-4-8-645</inkml:trace>
  <inkml:trace contextRef="#ctx0" brushRef="#br0" timeOffset="355684.344">17328 14505 10449,'-6'3'6063,"-21"0"-645,-1 4-129,-5-5-4644,-5 5-258,-5-3-387,2-3-258,5 6-774,-5-4-4257,20 2 129,6-4-903,15-1-129</inkml:trace>
  <inkml:trace contextRef="#ctx0" brushRef="#br0" timeOffset="355888.3556">17364 14643 10062,'-15'45'5934,"-13"-25"-387,-12-9 0,3 7-4644,-9-3-258,0-2-258,3 1-387,3-7-645,17 10-3741,4-14-903,19-3-516,0 0-387</inkml:trace>
  <inkml:trace contextRef="#ctx0" brushRef="#br0" timeOffset="356295.379">17750 14389 9030,'0'-48'5805,"0"48"-129,-14-2-258,4 24-4257,-7 13-387,3 17-258,-4 12 0,9 16-258,3 9-129,6 0 0,14-7 129,9-7-258,9-17 129,9-14 0,1-20-129,7-23 129,-4-19 0,-2-26-129,-7-18 0,-7-11 129,-11-12-129,-10-3 129,-8 2-129,-17 6 0,-12 5 0,-7 20 129,-12 7-129,-5 19-258,-6 17-129,-6 4-387,11 21-4515,-11 4-387,9 21-129,2-2-774</inkml:trace>
  <inkml:trace contextRef="#ctx0" brushRef="#br0" timeOffset="357600.4536">19009 14730 12126,'-6'54'6321,"4"-21"-645,-4-10-129,6 2-5031,0-25-516,-15 7-645,15-7-4644,-7-20-129,6-4-645,-3-20-645</inkml:trace>
  <inkml:trace contextRef="#ctx0" brushRef="#br0" timeOffset="357752.4623">18962 14445 10320,'0'0'5934,"6"0"-516,-6 0 0,0 0-5031,4-15-1806,-3 4-3741,-1-11-258,3 5-645,1-9-258</inkml:trace>
  <inkml:trace contextRef="#ctx0" brushRef="#br0" timeOffset="358471.5034">19737 14568 9288,'31'5'5934,"-31"-5"-516,17-11 129,-17-7-4773,-8-3-387,-16-6 0,-2-1-129,-11 13 0,-2 6-258,-2 9 0,1 12 129,7 13-129,7 8 129,8 7-129,8 6 0,10-2 129,9-2-129,10-7 0,7-5 0,7-15 0,9-9-129,6-10 129,5-22 0,7-15 0,-1-13 0,-4-17 0,-2-13 0,-6-13 0,-10-5 129,-12-2-129,-7 6 0,-14 9 129,-4 3 0,-7 15 0,-5 22-129,-4 25 0,0 14 258,-3 23-129,2 23 0,1 18 0,1 21-129,3 12 258,5 3 0,6 5-258,1 1 129,8-5 0,4-10 0,9-10 0,1-9 0,2-14 0,0-8-129,0-8 129,-3-13-258,1-7 0,-5-10-258,-1-2-258,-10-9-516,12 0-4257,-15-13-258,3 3-387,-3-10-258</inkml:trace>
  <inkml:trace contextRef="#ctx0" brushRef="#br0" timeOffset="358704.5168">20297 14507 8127,'15'77'5805,"-7"-35"-387,-1-10-129,6 10-3999,-12-18-258,6-6-645,-7-18-129,0 0-645,0 0-645,0 0-3870,2-15-387,-2-16-516,0-1-387</inkml:trace>
  <inkml:trace contextRef="#ctx0" brushRef="#br0" timeOffset="358818.5233">20277 14268 1032,'7'7'129,"5"19"-129,-2-11-129</inkml:trace>
  <inkml:trace contextRef="#ctx0" brushRef="#br0" timeOffset="359223.5465">20623 14414 5031,'0'0'5934,"-19"5"-387,5 1-516,-8-1-2580,7 14-1677,-7-1-129,6 8-516,1 5 129,9 4-258,6 1 129,8 0-129,6-7 0,7-5 0,5-7 129,0-10-129,-2-9 0,-1-13 129,-8-12-258,-3-2 129,-7-4 0,-5 0 0,0 8-129,-5 8 258,5 17-129,-14 0 0,11 15 129,3 12-129,8 8 0,7 2-129,7-1 0,-5-6-645,16-6-4257,-9-14 129,2-9-774,-9-8-258</inkml:trace>
  <inkml:trace contextRef="#ctx0" brushRef="#br0" timeOffset="359943.5876">20956 14297 9288,'1'67'5805,"1"-16"-516,-2-3 0,10 5-4773,-10-5 0,0-5-258,0-13 0,0-6-258,0-24 0,0 0 129,9-14-258,-2-16 129,0 0-129,2-10 129,0 4-129,4-3 129,-4 7-129,1 11 0,3 5 129,1 8 0,-3 8 0,1 6 0,1 9-129,-2 8 129,0 1 0,-1-4-129,0-3 0,-2-5 0,-8-12 0,17 0 0,-9-9 0,0-13 0,2-4 129,0-1-129,2 2 129,0-1-129,0 6 129,0 8 0,-1 12 0,2 0 0,-4 20 0,4 10 0,-3 7 0,0 1-129,4 6-387,-7-14-1161,7 0-3225,-2-2-258,3-15-516,1-13-258</inkml:trace>
  <inkml:trace contextRef="#ctx0" brushRef="#br0" timeOffset="360343.6105">21624 14340 7353,'0'0'5676,"0"0"-258,-8 12-387,-6-15-3870,14 3-516,-29 0 0,13 5-387,1 4 0,6 8-129,4-1 0,5 4-129,1 0 129,10-3-129,5-3-129,3-2 129,2-10 0,-5-2-129,0-9 129,-2-3-129,-4-5 258,-5 2-129,-4 2 0,-1 13-129,0 0 0,0 0 129,-6 14 0,6 12 0,0 4-387,5-2-129,10 10-2451,-2-16-2064,5-8-258,-1-12-516,3-2 0</inkml:trace>
  <inkml:trace contextRef="#ctx0" brushRef="#br0" timeOffset="360966.6459">21901 14387 5547,'14'-33'5547,"-9"18"-516,-1-9-903,10 20-2322,-11-12-516,-3 16-387,11-19 0,-11 19-387,0 0-129,8-12-129,-8 12 0,-8-7 0,-7 7-129,0 0 0,-6 13-129,3-4 258,-1 4-129,4 7-129,2-1 0,8 5 129,5-4-129,2-5-129,10-1 0,3-3-129,2-7 129,3-4-129,-1-1 129,-2-13 0,0-1 0,-7-4 0,-1 3 258,-5-3-129,-2 5 129,-2 14 0,0 0 0,0 0-129,0 0 129,0 22 129,0 9-129,4 9-129,-1 9 129,-1 7 129,2 9-129,1 11 129,-1 5 0,-1-2 0,-3-5 0,0-5 0,-4-18-129,-8-12-129,-7-21 129,-2-18 0,-5-22 0,-4-9-129,2-14 0,3-12-258,3 2-387,4-7-516,18 14-4257,0-4 0,12 16-516,8 0-645</inkml:trace>
  <inkml:trace contextRef="#ctx0" brushRef="#br0" timeOffset="361842.6963">22112 14219 7998,'19'36'5805,"-10"-5"-516,4 14-129,0-12-4128,1 19-387,-13-16-258,3 3-258,-4-11 0,0-5-258,0-23 258,0 0-258,0 0 129,0-17-129,0-3 129,3-2-129,8-1 129,2-4 0,5 12 0,1 2 0,5 7 0,-1 4 0,4 2 0,-2 0-129,1 11 129,-2-4-129,2-4 129,-2-1-129,-1-2 0,-1-4 0,-3-7 0,-6-7 0,-3-4 0,-6 2 0,-3 1 0,-2 4 0,-8 3 129,-5 3-129,-2 9 129,0 0-258,3 6 258,-2 8 258,3-1-258,5 4 0,-1 4-258,8-2 516,0-3-258,8 2 0,2-3-258,3-1 516,4-2-258,2-3 0,1-5 0,-2-3 129,1-1-129,0 0 0,0 0 0,-2-4 0,1-1 0,-4 0 0,0 0 0,-3 3 0,1-1 129,-1 3-129,-11 0 0,17 0-129,-17 0 129,18 2 0,-7-2 0,2 0-129,-3 0-129,3-11 258,4-7 0,-7-11-129,4-8 129,-5-16-129,-1-11 258,-6-13-258,0-8 258,-2-1 0,-6-7-129,-3 2 0,-1 5 0,-1 16 258,-1 16-258,2 17 129,2 25-258,2 20 129,3 26 129,3 16-129,0 25 0,3 9 0,6 8 0,4 6 0,2-6 0,2-11-387,3-3-387,-10-28-1806,8-8-2451,-2-24-129,-1-18-645</inkml:trace>
  <inkml:trace contextRef="#ctx0" brushRef="#br0" timeOffset="362004.7055">22912 13974 4773,'-27'-33'5547,"12"33"-258,-9 2-258,2 20-3225,-7-11-774,0 6-645,-4 1-645,-1-18-1677,7 8-2838,4-3-258,10 0-903,13-5 258</inkml:trace>
  <inkml:trace contextRef="#ctx0" brushRef="#br0" timeOffset="362182.7157">22952 14160 5289,'4'85'5418,"-4"-47"-1032,3 4-1290,10-2-7224,-12-17-516,7-8-516</inkml:trace>
  <inkml:trace contextRef="#ctx0" brushRef="#br0" timeOffset="362448.7309">23257 14280 3999,'-28'16'5160,"11"-11"-129,2 2-387,11 10-3612,-9-5 0,12 8 0,-4-8-258,9 7-129,5-3 0,8 1 0,2-3-258,5-5-258,0-1-1032,-11-8-3741,6-9-516,-9-10-645,-1-10-129</inkml:trace>
  <inkml:trace contextRef="#ctx0" brushRef="#br0" timeOffset="362576.7383">23154 13980 4257,'-32'9'5676,"32"-9"-1032,-7 19-3483,7-19-3096,-15 0-2967,3-21-774</inkml:trace>
  <inkml:trace contextRef="#ctx0" brushRef="#br0" timeOffset="364318.8379">16504 16556 8385,'24'-63'6063,"-13"33"-516,-10-13-129,11 11-4386,-18-8-258,-6 4-129,-11 9-258,-3 8 0,-2 10-129,0 12-129,2 14 0,2 10 0,2 9-129,8 8 0,5 2 0,8 4 0,1-6 0,6 1 0,7 4 129,7 4-129,5-3 0,2 1 129,1 5 0,1 4-129,2 6 129,-3-2-258,-1 5 129,-7-1 0,-6 1 0,-3 2 0,-10-10 129,-1-3-129,-13-7 129,-9-12 0,-11-13 129,-7-11-129,-8-15 129,-3-2 0,-7-17-129,3-2 0,2-13-129,7 2 0,7 7 0,10 1-129,8 6-258,11 3-129,10 15-774,-4-24-4257,17 18-258,1-4-387,13-3-516</inkml:trace>
  <inkml:trace contextRef="#ctx0" brushRef="#br0" timeOffset="365014.8776">16868 16428 7998,'0'15'6192,"0"6"-387,0-21-129,9 23-3483,-9-23-1161,17 13-387,-7-9-129,8 2 0,5 0-129,5-1-129,4 3 129,9 6-258,5-3 129,2 14-129,1-7 0,-2 2 0,-2-1 0,-5 8 0,-5-12 1,-9 5-130,-5-5 0,-7-1 0,-7 1 0,-5-1 0,-2 5 0,-7-6 0,-6 11 0,-2-4 0,-5 9 0,-6-5 0,-2 10 0,-4 3 0,-1 3 0,2 0 0,-2 2 0,5-6 0,1-1 0,5-2 0,6-12 0,5-7 0,6-2 0,5-12 0,0 0-130,0 0 1,0 0-129,0 0-129,8 2-516,-8-20-2838,9 8-2064,0-7-258,9-2-645,-3-14-258</inkml:trace>
  <inkml:trace contextRef="#ctx0" brushRef="#br0" timeOffset="365430.9015">17749 16467 10707,'5'-15'5934,"-5"15"-258,0 27-258,-18 2-4773,7 22 0,-6 3-258,3 9 0,1 8-129,9-2 0,7-6 0,12-5 0,12-7-129,9-10 129,6-11 0,8-15-129,-1-11 0,-2-6 0,-5-15-129,-8-15 129,-9-14 0,-11-10-258,-13-5 129,-6-6-129,-16 1 129,-8 3 0,-12 6 0,-5 6-129,-5 20-258,-2 6-129,5 19-774,-13-4-4128,21 11-258,3-1-516,18 11-516</inkml:trace>
  <inkml:trace contextRef="#ctx0" brushRef="#br0" timeOffset="365783.9217">18851 16812 12771,'0'63'5934,"0"-37"-387,2 3-387,-2-11-5289,0-18-1032,0 0-4128,-11-20-129,11-7-645,-3-15-258</inkml:trace>
  <inkml:trace contextRef="#ctx0" brushRef="#br0" timeOffset="365918.9294">18784 16556 9933,'-8'8'5934,"8"4"-516,0-12-258,0 0-4644,0 0-5418,0-9-387,0-9-516,0-7-516</inkml:trace>
  <inkml:trace contextRef="#ctx0" brushRef="#br0" timeOffset="366810.9804">19408 16607 12900,'20'97'5805,"-13"-44"-258,8 27-903,-5-6-3870,-1-1-258,-5-3-258,0-4 0,-3-8-129,-1-12-129,0-10 0,-1-19 0,1-17-129,-16-16 129,9-18 129,-5-13-129,3-16-129,2-10 258,0-10-129,2-7 129,5-1-129,2 7 0,8 5 0,5 2 129,8 12 0,4 7-129,5 22 0,1 12 129,5 17-258,3 7 129,-5 14 129,-3 17-129,-10 15-129,-5 11 129,-11-2 0,-7 8 129,-12-7-129,-15-7 0,-5-15 0,-10-13-129,0-21-129,-2-10-129,5-15-645,-7-24-3354,18 10-1290,2-7 0,19 12-774</inkml:trace>
  <inkml:trace contextRef="#ctx0" brushRef="#br0" timeOffset="367255.0058">19974 16532 7998,'10'1'5547,"-10"-1"0,0 0-516,-6-6-3612,-10 10-774,-9 3 0,0 11-258,-4 8-129,4 3-129,2 9-129,7 5 0,7-4 0,9-6 129,9-6-129,7-13 0,8-11 129,0-3-129,3-27 0,-3-6-129,-2-4 129,-3-8-129,-7-3 258,-6 3-258,-2 11 129,-4 5 129,0 17-129,0 12 0,0 0 129,0 30-129,7 11 0,3 12 0,0 0 0,5 0-129,2-4 0,-1-9-129,6-6-387,-12-25-516,8-8-3999,-9-12-129,0-14-387,-6-12-387</inkml:trace>
  <inkml:trace contextRef="#ctx0" brushRef="#br0" timeOffset="367871.0408">20164 16633 8385,'12'73'5676,"-7"-32"-258,-4-6-129,8 8-3999,-9-20-258,0 0-258,0-23-387,0 0 129,14 0-129,-2-12-258,3-17 129,4-2 0,0-2-258,4-1 129,4-1-129,-1 10 129,-3 5-129,1 5 0,-1 9 0,-4 2-129,-3 4 129,-3 2-129,-13-2 0,16 9 0,-16-9 258,0 0-258,0 0 0,10-1 129,-10 1 0,4-14 0,-4 14 0,5-14 0,-5 14-129,0 0 129,0 0 0,-10-5 0,10 5 0,-18 23 0,7 6 0,0 1 129,5 5-129,2 1 0,4 3 0,0-5-129,9-7 129,0-8 0,5-12 0,1-7-129,1-9 129,-3-8 0,-2-7 0,-1 2 0,-3-5 0,-1 7 0,-5 4 0,-1 16 129,0 0-129,0 0 0,8 9 129,-4 10-129,2 7 0,3 0 0,5-2 0,-1-4-258,7 3-516,-8-23-2967,8-1-1677,-7-18 0,4-12-774,-10-16-258</inkml:trace>
  <inkml:trace contextRef="#ctx0" brushRef="#br0" timeOffset="368895.0996">20911 16496 10449,'-9'103'6063,"9"-45"-645,-4-8-129,14-1-4515,-9-12-387,2-13-129,-3-24-387,0 0 129,14-21-129,-5-19 0,0-7 129,3-7-129,0 3 0,1 5 129,1 6 0,-4 6 0,2 20 0,-1 9 0,-2 15 0,-1 15 129,1 2-129,0 5 129,-3 5-129,2-5 0,1-8 0,1-5 0,-10-19-129,19 0 129,-7-16-258,-2-11 129,4-5 129,-4-1-129,4 2 0,-2 3 129,-1 11 0,2 2-129,-4 15 0,-9 0 258,19 26-129,-10 0 0,-2 9 0,-1 0 129,3-1-129,0-2 0,0-5 0,2-11 129,2-12-129,1-4 0,4-15-129,1-9 129,0-2 0,3-4-129,-3 1 129,-5-2-129,-2 8 129,-5 2 0,-4 5 0,-3 16 0,-9-8 0,-5 9 0,0 13 0,-4 5 0,4 1 0,0 7 0,5 2-129,4 1 258,5-7-129,2-2 129,10-11-129,3-7 0,3-3 0,1-5 0,-1-8 129,0-5-258,-4 5 129,-1-5 0,-13 18 0,13-1 129,-13 1-129,1 18 129,-1 6-258,0-2 129,0 5-387,0-9-387,8 8-3225,-8-26-1161,14 16-516,-14-16-258</inkml:trace>
  <inkml:trace contextRef="#ctx0" brushRef="#br0" timeOffset="369403.1286">21777 16510 5805,'28'-1'5676,"-28"1"0,11-9-516,-11 9-2451,0 0-1935,-16-12-258,1 11-387,-2 2 0,1 11 0,3 4-258,0 9 129,8 1-129,5-5 0,1 5 129,11-5-129,2-9 129,1-7-129,-1-5 129,0-3-129,-2-10 129,-5-5 0,0-6 0,-2 1 0,-5 5 0,0 6 129,0 12 0,0 0 0,0 0 129,-1 26 0,1 10 0,0 17 129,0 7-129,0 5 129,-4 9-129,0-6-129,-2-6 258,-3-6-129,-4-12-129,0-10 129,-5-16-129,0-8 0,-2-10 0,2-9 0,-4-4-129,3-8-129,4 2-129,-1-6-258,10 8-387,-7-18-1677,13 16-2838,-5-9-258,5 6-258,2-9-387</inkml:trace>
  <inkml:trace contextRef="#ctx0" brushRef="#br0" timeOffset="370283.179">21955 16282 6966,'24'42'5547,"-20"-25"-387,0 8-258,-4-2-3870,0 11 0,-3-7-516,3 11 129,-5-7-258,2 1-129,-1-11 0,4-4-129,0-17 0,0 15 0,0-15 0,13-16-129,-2 0 0,1-8-129,1 3 129,4 2-129,-3 0 129,5 5-258,0 9 258,2 5-129,-1 3 129,2 9 129,2-2-129,2 3 0,1-3 0,-2-7 0,-2-3 129,0-12-258,-2-5 129,-7-8 0,-7 3 0,-2-2 0,-5 2 0,-11 3-129,-2 7 129,-10 4 0,0 8-129,0 8 0,3 9 0,2 6 129,8 6-129,6 2 0,4 2 258,10 0-129,12 0 0,3-12 129,5-9-129,3-9 0,0-3 0,3-12 0,1-8-129,-5-7 129,-1-8 0,-5-9 0,0-2 0,-4-3 129,-7-9-129,4-3 0,-9-3 0,2-3-129,-7 0 129,0 4 0,-5 5 0,0 6 0,0 13 129,-5 17-129,1 8 129,4 14 0,-13 23-129,10 21 129,3 11-129,0 8 129,0 11-258,6 0 129,7 1-129,1 2 0,1-13 0,2-17-387,3-1-903,-12-21-3483,7-13-516,-15-12-258,22-21-129</inkml:trace>
  <inkml:trace contextRef="#ctx0" brushRef="#br0" timeOffset="370428.1873">22763 16206 5031,'-13'-43'5418,"-9"38"0,-6 5-516,1 10-3096,-14-5-774,1 6-516,-4-3-387,0-4-774,16 2-3870,0-2-516,13 2-387,15-6-516</inkml:trace>
  <inkml:trace contextRef="#ctx0" brushRef="#br0" timeOffset="370628.1986">22816 16290 9288,'-5'65'5547,"4"-34"-516,1 3-774,5 5-5676,-4-20-3483,-1-19-387,10 10-258,3-11-387</inkml:trace>
  <inkml:trace contextRef="#ctx0" brushRef="#br0" timeOffset="370883.2134">23101 16267 6450,'-5'26'5547,"-9"-9"-387,-4-5-387,-1 5-4128,-4-5 0,4 5-258,-2-4-129,11 7-129,8-2-129,3 0 0,13 4 129,10-3 129,4-7-258,2-3-258,3 2-1161,-6-13-3354,-4-13-129,-8-11-774,-6-14-129</inkml:trace>
  <inkml:trace contextRef="#ctx0" brushRef="#br0" timeOffset="784870.892">25416 12626 4386,'11'45'5934,"-8"-26"-258,-1-4-387,-2-15-3096,0 14-903,-14-14-387,4-3-258,-10-8 0,3 5-258,-5-2 0,3 2-129,1 0 129,2 6-129,-1-3 0,2 3-129,-2 3 0,0-1 0,-1 1 129,-2 0-258,2 0 129,-1-2-129,-3 3 0,-1-4 0,4 0 0,1 0 129,-2 0-258,2 0 129,0 0 0,4 0-129,0 1 258,14-1-129,-19 8-129,19-8 129,0 0 0,0 0 0,-8 15 0,8-15 0,0 0 0,10 18 129,-10-18-129,13 24 0,-9-9 129,2 4-129,1 3 0,-4 2 0,1 3 129,0 5-258,0 4 258,1 2-129,1 8 129,0 2-129,-1 0 258,-1 3-258,2 3 129,0-2 0,2-1-129,-3-5 0,1 3 0,1-1 129,-1-4-258,1 2 129,-5-3 0,2-6 0,-3 1 0,-1-5 129,2-8-129,-2-2-129,0-3 258,0-6-258,0-1 129,0-13 0,0 18 0,0-18 0,0 14 0,0-14 129,0 0-129,2 15 0,-2-15 0,0 0 0,0 0 0,14 13 0,-14-13 0,0 0 0,12 4 0,-12-4 0,13 1 0,-13-1 129,16 1-129,-6-1 0,3 1 0,0-1 0,2 0 0,3-1 0,1-1 0,4-2 129,4 0-129,1 1 129,3-5-129,2 3 0,1-1 0,-3 3 129,1-3-129,-5 3-129,-3 2 129,-2-2 0,-3 3 129,-3 0-129,-2 0 129,-14 0-129,16 0 0,-16 0 0,12 0 0,-12 0 0,0 0 0,0 0 0,0 0 0,0 0 129,0 0-129,0 0 0,0 0 0,0 0 0,-8-9 129,4-6-258,3-3 258,-2-4-129,2-3 0,1-6 129,-2-9 0,-1 0-129,2-5 129,-3-3-129,-1 3 129,1-9-258,-4 1 258,2 5-129,-1-1 0,0-3 129,-1 0 0,3 1-129,0 2 0,0 3 129,-1 4-129,3 0 0,-2 6 129,0 3-258,1 7 129,-3 4 0,-1 0 129,0 10-129,0-2 0,-1-2 0,-1 3-129,10 13 129,-21-25-129,10 16 258,0 0-258,-3 0 129,1 0 0,0 1 0,0 5 0,-1 0 0,0 0 0,1 1 0,3 2-129,-1-1 129,11 1 0,-21-2-129,21 2 0,-14-11-258,14 11-516,-13-16-3483,13 16-1419,-9-13-258,9 13-645</inkml:trace>
  <inkml:trace contextRef="#ctx0" brushRef="#br0" timeOffset="785423.9237">25271 13027 6708,'0'0'5676,"0"0"-129,-15 10-387,3-10-3612,2 14-774,-8-5-258,4 3-258,0 0-129,5 4 129,3-4-129,6 2-129,0-14 129,15 23 0,-1-4-129,8 6 258,1 1-258,1-1 0,-2 2 129,0 1-129,-7-2 129,-6 5 0,-9-7 0,-5-6 0,-13-4 0,-6-2 0,-4-7-129,-6-1 0,5 1-645,-9-15-2451,11 10-2193,0 0-516,9 1-258,0 9-516</inkml:trace>
  <inkml:trace contextRef="#ctx0" brushRef="#br0" timeOffset="787691.0534">25144 12592 3870,'0'0'4773,"0"0"0,-3-26-2709,3 26-516,-1-34-516,1 14-129,-5-12-129,5 3-258,-4-2 129,4 9 0,-2-8 0,2 10-129,0-12 129,2 8-129,-1-9 0,3 9 129,-3-15-258,3 0-129,-3-1 0,2-4 0,-1-2 129,1 2-129,-2-6-258,-1 4 129,4 3 0,-2-1 0,2-8 0,3 6 0,-3-1-258,2 4 258,-1-2 129,1-4-258,0-2 258,-3 0-129,0 4 0,-2 1 0,-1-1-129,2-4 0,-2 6 0,0 0 129,0 1 0,0 1 0,0-2-129,0 4 0,0 1 0,0-1 129,0 3-129,0-2 0,0 2 0,0 5 0,0-4 129,0-2-129,-3-2 129,0 2-129,1 0 0,-2 4 129,1-2-129,2-1 129,-4 5-129,5 0 129,-4 0-129,4 5 129,-1-3 0,-1 3-129,0 4 129,2 0-129,-1 1 129,1 8-129,0-3 0,0 5 0,0 13 0,0-17 0,0 17 0,0-15-129,0 15-387,0 0-1290,0 0-3612,0 0-516,0 0-258,0 0-645</inkml:trace>
  <inkml:trace contextRef="#ctx0" brushRef="#br0" timeOffset="789583.1616">26143 9967 3483,'17'36'5160,"-10"-22"0,-7 10-2967,-19-24-258,10 14-387,-22-14-387,7 6-129,-17-6 0,3 5-516,-8-3 0,-1 7-129,-6 1-258,1 2 258,-4 0-129,-2 7-129,-3-1 0,-3 5 129,-4-3-258,0-1 129,-6-3 0,3 2 0,-5-3 0,0-8-129,-3 2 129,0-8-129,-5-1 258,-3 0-258,0-6 129,-1-5 0,0-4 0,0 5 0,2-7-129,5 3 129,5-5-129,4-3 0,7 4 0,1 1 0,4-8 0,6 2 0,5-4 129,5 4-129,7 1 0,5 0 0,5 0 129,8 4-129,5 6 0,5-1 129,9 13 0,-5-27-129,5 13 129,0 14-129,10-21 0,2 4 0,2-5 0,5-3 0,4-3 0,5 6 0,5-7 0,3-3 0,4 8 0,3 1 0,3 8 0,1 4 0,6 1 129,2 3-129,1 6 0,5 1 129,5 0-129,5 0 0,6 0 129,1 0-129,1 0 0,0 1 0,-1-1 0,0 0 129,-4 0-129,-5 2 129,0-2 0,-5 0 0,0 0 0,1 0-129,-3 1 0,-1 0 0,-2 2 0,-2 3 0,-3-4 0,-2 1-129,-1 3 129,-5-1 129,-1 5 0,-3 0-129,-1 7 129,0 1-129,0 9 129,0 3 0,1 0-129,-1 7 129,1 0-129,2 3 0,-3 4 0,-3-4 129,-1 0-258,-7-1 258,-8 2-258,-6 2 129,-11-3 0,-5-2 0,-15-9 129,-10-1-129,-7-9 129,-10-6-258,-5-8 129,-3-5-129,-1 0-129,1-17-516,9 9-4257,-8-13-516,11 5-387,-1-5-774</inkml:trace>
  <inkml:trace contextRef="#ctx0" brushRef="#br0" timeOffset="790531.2158">24517 8845 6837,'12'-9'5934,"4"9"-645,-16 0-258,18 29-3870,-18-7-258,9 13-516,-6 3-129,2 13 0,-1 2-258,0-1 129,-1-5-129,1-11 0,-1-6-258,-3-13 129,0-17-258,0 0-387,0-18-387,-12-20-129,12 7-129,-14-21 129,12 4 258,-11-8 129,9 4 645,3 5 516,-2-3 387,10 15 645,-1-8-129,16 21 129,-6-9-129,16 17-129,-6-6-258,7 11-258,-1 1-129,-3 8-258,-2 0 129,-4 11-129,-6 6 0,-7 8-129,-9 11 0,-1 1 129,-7-2-129,-10 0 0,0 0-129,-3-11 258,2-2-258,-1-13 129,6 0 0,13-9-129,0 0 129,-5 13 0,13-6 0,6 9-129,2 7 129,2 4 0,0 4 0,-5 5 129,-4-1 0,-8 0-129,-6 1 0,-9-8 129,-8-13-129,-3 0 0,-4-10-387,-6-6-387,16-4-4257,-11-10-129,11-1-516,2 0-516</inkml:trace>
  <inkml:trace contextRef="#ctx0" brushRef="#br0" timeOffset="790935.2389">24962 9047 903,'5'-16'4902,"-5"16"129,-7 1-258,7-1-3096,-15 14-774,-2 0-129,8 8-387,-3 6-258,3-3 0,5-1 0,4 0 0,3-6-129,7-4 129,4-12-129,0-2 0,3-11 129,-3-5-129,-1-6 0,-4-4 129,-2 0 129,-3 6-129,-4 1 258,0 19-129,0 0 387,0 0-258,0 0-129,3 30 129,-2-6-258,5 2 0,2 1-387,1-12-1032,1 2-3354,-10-17-516,20 1-387,-8-14-129</inkml:trace>
  <inkml:trace contextRef="#ctx0" brushRef="#br0" timeOffset="791183.2531">25073 8548 4257,'18'53'5676,"-9"-15"-387,-1 12-387,-7 1-3741,10 16 0,-8-6-645,3 9 0,-2-2-387,0-7-258,4-3-774,-8-17-3741,2-11-387,2-7-516,-4-23-129</inkml:trace>
  <inkml:trace contextRef="#ctx0" brushRef="#br0" timeOffset="791559.2743">25297 9029 5031,'16'0'5676,"-16"0"-387,0 0-387,0 15-3096,-15-8-1290,2 4-129,-6 4-258,5 8 129,-1-2-258,6 0 0,4-2 0,5-4-129,1-1 129,11-5 0,3-9-129,-1 0 0,5-7 0,-5-5 0,0-2 0,-4 3 129,-2-3-129,-8 14 0,0 0 129,0 0 0,0 0 0,4 14 0,-3 4 0,2 6 0,1-1 0,2-3-387,7-1-774,-13-19-3483,18 6-387,-8-10-645,0-17 387</inkml:trace>
  <inkml:trace contextRef="#ctx0" brushRef="#br0" timeOffset="792048.3026">25437 8997 4257,'11'55'5676,"-4"-27"-516,-3 2-516,-4-4-3741,8 8-129,-8-12-258,0 2-129,0-9-258,0-15-258,1 13 258,-1-13 0,10-13 0,-2-3 0,0-8 0,1-1 0,0 1 0,1 2-129,-4 2 129,-6 20-129,13-5 0,-13 5 129,13 20-129,-11 2 0,3 4 0,1-1-129,-3 2-258,-3-27-1032,6 19-3225,-6-19-516,0 0-645,8-14 129</inkml:trace>
  <inkml:trace contextRef="#ctx0" brushRef="#br0" timeOffset="792559.3318">25722 8996 3612,'16'-8'5031,"-16"8"-129,10-15-2838,-10 15-258,0 0-516,0 0-258,0 0-258,-5 10-129,-8-6-129,5 9 0,8-13-129,-15 29-129,8-7-129,5 2 0,2-6 0,5 1-129,5 0 0,7-9 129,1 2-129,1-9 0,0-4 0,2-9 0,-5-5 0,-2-8 0,-6-3 0,-1 4-129,-6-1 129,-1 2 0,0 9 0,0 12 0,-13-10 0,13 10 0,-13 25 0,8-1 129,4 9-129,1 2 129,2-1-129,9 1 129,1-2-258,7-6 129,3-7-258,-4-18-1032,5-2-3483,-5-6-258,-4-17-387,-5-10-258</inkml:trace>
  <inkml:trace contextRef="#ctx0" brushRef="#br0" timeOffset="795488.4994">24921 10602 2451,'0'0'5547,"13"0"-387,-13 0-258,6 17-2838,-1 9-1032,-5-6 129,0 16-516,-2-2 0,2 7-129,-3 0 0,3 1-258,-1-3 0,1 3 0,0-6-129,0-7-129,1-1-129,-1-10-387,5 2-516,-5-20-645,0 0-3354,0 0-387,15 0-387,-15 0 0</inkml:trace>
  <inkml:trace contextRef="#ctx0" brushRef="#br0" timeOffset="795778.516">25014 11011 3354,'13'21'5934,"-10"-6"-516,-2 4-258,-2-8-2838,3 19-774,-4-16-387,2 11-516,-9-7-129,2 2-258,-3-8-129,-1-5 0,-5 0 129,1-7-129,-6 0 129,1-9-129,-2-4 0,3 1 258,-1-5-258,4 5 0,-1-4 0,6 2 0,-3 3-258,4-3-258,10 14-516,-19-20-4515,19 20-129,-8-20-387,8 20-516</inkml:trace>
  <inkml:trace contextRef="#ctx0" brushRef="#br0" timeOffset="798730.6845">24230 13187 4128,'13'-10'5418,"-13"10"-774,5-17-1806,6 17-387,-11-12-645,0 12-258,0 0-516,6 0 129,-6 0-645,3 23-129,-3-4 0,0 10-129,0 9-129,0 11 129,0 9-129,3 6-258,0 6 387,1 0-129,4 2 129,1 3-129,-1-10 129,2-1-129,1-5 0,-2-8 0,0-13 0,0-7-129,-3-11 0,-3-9-129,-3-11-129,0 0 0,3-6-645,-7-25-645,4 6-3870,-8-6-129,2-3-387,-3-10-258</inkml:trace>
  <inkml:trace contextRef="#ctx0" brushRef="#br0" timeOffset="802782.9166">24214 13369 7224,'0'0'5547,"0"0"-387,-10 0-1677,-4-5-2193,14 5-387,-20-7-258,8 7 129,-5-2-387,2-1 0,-3 0 0,2 3-258,-2-3 258,1 3-258,0 0 0,1 0 129,-2 2-129,4 6 0,-5-3-129,2 3 258,-1-7-258,3 6 129,-5-3-129,0 3 0,4 1-129,1 0 258,2 1-129,1 5 0,2 7 0,1-2 129,4-2-129,1-2 0,0-1 129,1 1-129,3-15 0,-7 19 0,7-19 0,0 0 0,-9 15-129,9-15 258,-9 11-129,9-11 129,-9 15-129,7 0-129,0-2 258,1 3-258,0 1 129,1 0 0,0-1 0,0 2-129,0-2 129,0-4 0,0 2 0,0 1 0,-2 0 0,1 5 129,-1 2-129,-1 1 0,2 7 0,1 6 0,0 6 0,0 6 0,0 6 129,4 2-129,-2 2 0,3-3 0,-1 6 0,1-3 0,-2-6-129,1 0 129,-1-4-129,3-2 0,-1-2 129,1 3-129,3-4 129,0 1 0,0 4 129,1-1-129,-1 8 0,0-2 0,2 3 0,-4 1 0,1 1 0,-2-5 0,3 1 0,-4-10 0,3-3 0,-3 2 129,0-4-129,4-8 0,-3 3 0,-1-2-129,1-5 129,0-1-129,0-3 129,1-4-129,-1-6 129,2 3-129,-8-16 129,19 20 0,-19-20 0,19 12 0,-6-6 129,-2 4-129,5-5 0,-2-1 0,1 2 129,3-5-129,2 3 0,7-1 129,0-1-129,4 2 0,3 0 0,5 6 129,3-3 0,5 10 0,8-3-129,0 5 0,3 4 129,3-3-129,-1-4 129,3-3-129,-2-1-129,2-3 387,-6-7-258,2 0 129,-4-2-129,-2-5 0,1 2 129,1 2-129,0-2 129,0 2-258,-2 2 129,0 3 0,1 2 0,-3-1 0,-3-5 0,1 0 0,-2 2 129,-1-2-129,-1-7 129,1-3-129,-4 5 129,3 2 0,-4 2 0,0 1 0,-4 0-129,1-2 0,-2 2 0,-2 0 0,2-1 0,-6-5-129,-1-2 129,0-8-129,-2 1 129,-1-2 0,-1-5 129,-7 0-258,1 4 129,-2-4 0,-2 2 0,-2 0 0,0 1 0,-3 3 0,0 3-129,3-2 258,0-5-258,-2 1 258,3-2-258,-1-2 258,1-5-129,-3 1 0,1-2-129,-4-1 129,1 5 0,0-6 129,-3 0 129,3 0-258,-1 3 129,-2-5 0,4-1 0,-2-3-129,0-1 129,-3-2-129,4 2 0,-4 2 0,1-3 0,1-1 0,-1 0 0,3-3 0,-3 3-129,2-9 129,0 5 0,-2-3-129,-1-1 129,0 3 0,-2-5-129,1 6 258,-3-1-129,0 5 0,2-9 0,-2-4 0,1 3 0,-1-5 0,1 3 0,-2-1-129,0-2 258,0 1-258,0 5 129,0 6 0,-5 2-129,4 1 258,-2 2-129,1-1 0,-3 3 0,0-3 0,-2-3 129,0 2-129,0 1 0,-2 3 0,0 3-129,-1 2 0,2 3 258,1 10-258,-3 6 0,10 12 258,-16-26-258,7 11 0,-1 3 0,-2-5 129,2-2-129,-4-5 129,1-2-129,-2 0 0,2 5 0,-1 1 129,1 1 129,2 3-129,-2 6 0,0-1 0,2 7 0,-2-7 0,1 8 0,-1 3 0,-2 0 0,-1 2 0,0 2 0,-4 1 0,0 2 0,-1 8 129,-3-9-129,0 3 0,-2 0 0,5 3 0,1-2 0,1 1 0,4 0 0,1 1 0,2-2 0,12-10 0,-15 18 0,15-18 129,-14 18-129,14-18 0,-13 19 0,13-19 0,-14 10 129,14-10-129,-13 15-129,13-15 129,-10 14 129,10-14-258,-5 17 258,5-17-129,-5 23 0,5-23 0,-7 21 0,6-7 0,1-14 0,-5 20-129,5-20 129,-5 15 0,5-15 0,0 16 129,0-16-129,5 12 0,-5-12 0,11 20 0,-11-20 0,15 23 0,-15-23 0,15 17-129,-15-17 258,11 11-129,-11-11 0,0 0 0,0 0 0,14 0 129,-14 0-129,0 0 0,16 0 0,-16 0 0,20 0 0,-8 1 129,0 2-129,2-2 0,0 5 0,-1-1 0,0-3 0,-3 2 0,-10-4 0,17 1 0,-17-1 0,11 2 0,-11-2 0,0 0 0,0 0 129,0 0-129,0 0 129,0 0-129,0 0 129,0 0-129,8 14 0,-8-14 0,0 0 0,0 0 0,1 12 0,-1-12 0,0 0 0,2 17 129,-2-17-258,0 0 129,0 23 0,0-23 0,0 16 0,0-16 0,0 17 0,0-17 0,0 24 0,1-12-129,-1-12 129,5 22 0,3-6 0,-6 5-129,3-5 258,-1 0-258,0 1 129,0-1 0,-3 4 0,-1 0 0,0-3 0,0 1 129,0 4-258,-2 4 258,-1 1-129,2 2 0,-2 0 0,3 4 129,-1 4-258,0 3 258,-2-7-129,-1 3 0,-1-6 0,0 2 0,-5-4 129,1 3-129,-4-8 0,0 1 0,-2 5-129,2-1 129,-2 0 0,2-2 0,0 7 0,-1-4-129,1 6 129,-1-8 0,4 1 0,0-1 0,-3 0 0,4-2 0,-3-3 0,-1-3 0,1 0 0,1-1 129,-1 2-129,0-2 0,1-3 129,0 4-129,-1 0-129,3 1 129,-2-5 129,3 1-258,-3-2 129,1 0 0,-1 2 0,2-3 0,-2-3 0,-1 3 0,-2 4-129,0-3 129,-1-3-129,0 0 0,-1 0 0,2 0 0,1-2 0,0-2 129,1-6 129,0 2-129,3 5 0,-4-5 0,3 1 0,10-4 129,-22 8-129,22-8 0,-19 9-129,8-4 129,-1-2 0,0-1 0,-1 2 0,-2-3 0,-1 1 0,-2-2 0,-1 0 0,-4 0 0,-4 0-129,-2 0 129,-2 0 129,-3 0-129,-1-1 0,-1-7-129,-1 3 258,-2-6-129,0 0 0,2 1 129,-3-4-258,0 0 129,0-1 0,0 4-129,1-2 129,0 2-129,1-5 129,2 0-129,3 2 129,1-4 0,0 1 0,4-2 0,1-2 0,4 1 0,3 3 0,3-4 0,1 3 0,1 1 0,5 1 0,0 0 129,4-2-129,0 2-129,1-2 129,4 1 129,0-5-129,-1 1 0,2-2-129,0-1 129,2 2 129,3 1-129,-3-1 0,2 0 129,0 3-129,0 2 0,-1-1 129,1-5-129,-2 0 0,-1-2 0,-1 0 0,3-1 129,-3-2-129,1-2 0,2-3 0,-1 6 0,2-2 0,1 0 0,-1 3 0,2 0 0,1 1 0,-1 1 0,-2 0 0,1 0 129,-2 1-129,-1-2 129,0 1-129,-2-3 0,0 3 0,0 0-129,-4 4 129,-1 0 0,1 5 0,-3 5-129,7 10 129,-16-16 0,16 16 0,-24-7 129,5 5-129,-1 1 0,-3 1 0,0 0 0,-4 0 0,3 0 0,-2 0 0,6 1 0,-1 3 0,2-2 129,5 0-129,0 0 0,4 3-129,10-5 0,-18 10-129,18-10-516,-10 14-1290,10-14-3483,-14 7-387,14-7 0,-17 2-774</inkml:trace>
  <inkml:trace contextRef="#ctx0" brushRef="#br0" timeOffset="803331.948">24039 13432 8256,'42'31'5934,"-17"-15"-516,-9-6-129,2-1-4902,-18-9-516,13-5-1161,-13 5-3741,0-21-516,0 9-258,-5-3-516</inkml:trace>
  <inkml:trace contextRef="#ctx0" brushRef="#br0" timeOffset="803999.9862">24694 12721 2193,'11'-9'5418,"-11"9"0,0 0-387,9 24-2838,-9-12-1161,0 17 0,0-3-387,0 12-129,0 0 0,0 10-129,0-2 258,2 5-258,1 0 0,2 1-129,-1-4-129,3-3 0,-5-5 0,2-6-129,-3-8-258,-1-9-258,2-2-774,-9-17-2580,7 2-1419,0 0-516,-6-22-258</inkml:trace>
  <inkml:trace contextRef="#ctx0" brushRef="#br0" timeOffset="804523.0161">24805 13127 1032,'0'17'5289,"1"-4"-129,-1 1 0,0-14-2967,8 21-903,-8-21-258,0 25-129,-4-10-258,4 8 0,0-23 0,-12 26-387,12-26 258,-12 23-258,5-10-129,0 1 129,7-14-129,-11 6-129,11-6 129,0 0 129,0 0 0,0 0 0,-11 0-129,11 0 129,0 0-129,0-6 129,-2-6-129,2 12 0,-10-16-129,10 16 129,-14-17 0,2 2-258,-3-5 129,0 0 0,-3 2 0,2 0 0,-1-2 0,0-4-129,2 4 0,0 2-258,15 18-645,-27-24-4128,27 24-258,-12-21-516,12 21-516</inkml:trace>
  <inkml:trace contextRef="#ctx0" brushRef="#br0" timeOffset="1.11506E6">22378 17325 4386,'6'15'5031,"-6"-15"-258,0 0-1161,0 0-7482,0 0-516,0 12-516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28:44.56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4339 5672 258,'-18'-9'516,"0"6"-129,18 3 129,-19-3-387,9 3 0,-3 0 129,0 0-258,-1 0-258,0 0 258,2 0 0,-3 0 0,5 0 0,-5 0 258,3 3-258,-3 2 129,2 4 0,-4-2 0,-2-1 0,-1 3 129,-1 0-129,-4-2-129,-1-3 129,-2-1 0,0-1 0,1 1 258,3-3-129,1 0 387,1 0-258,-2 3 258,1 3-129,2-3 129,-3 4-129,1-1-258,-5 3 0,0-4 0,-4 0-129,-1-5 129,-2 0 0,-5 0 0,3-4 129,-3-6 129,5 3-129,-2 0 129,5 6-258,-5 1 0,6 0 129,-1 4-258,4 7 0,0 0 0,0 5-129,-1-4 129,3 2-129,-1-2 129,4-3 129,-5 0 0,3-1 0,-2-5 0,0 6 129,-5-6-129,0 2 0,-3-2 0,1 3 129,-7-2-258,3 6 0,-2-2-129,-1-2 129,0 3-258,7-3 129,-2 4 0,3-5 129,2-2-129,3-1 129,2-2 0,4 1 258,-3-1 129,2 0-258,-5 0 129,5 0-129,-5 0-129,0 3-516,2 9-645,-6-1-2322,3 0-1161,10 6-387</inkml:trace>
  <inkml:trace contextRef="#ctx0" brushRef="#br0" timeOffset="158300.0539">2557 10263 2580,'26'56'5418,"-26"-30"-516,-12-1-645,-16-12-2322,1 12-258,-20-19-129,4 9-516,-15-15-129,6 2-129,-3-2-387,6-2 0,5-4-129,9-1-129,8 2 129,12 1-129,15 4 0,0 0 0,14-3 0,13 3 0,6 0 0,14 4-129,3 1 0,9 2 0,1 0-129,-3 2 258,0-1-258,-6 2 258,-8-4-129,-7 1 0,-13-2 0,-13-1 129,-10-4 0,-16 0 0,-15 0 0,-15-7 0,-7-2 0,-7 0 0,-2-2 129,-1 0 0,2 0-129,7 2 0,7 0 129,14-2 0,6 6-129,12 1 0,15 4-258,0 0 129,10-15-129,14 9 0,8 0 0,4 6 0,4-5 0,-1 4 0,-2 1 0,-5-3 129,-5 3-129,-12 1 129,-15-1 129,0 0-258,-10 14 129,-14-12 129,-8-2-129,-8-2-387,0 2-645,-16-12-3999,14-2-258,3 0-516,4-4-387</inkml:trace>
  <inkml:trace contextRef="#ctx0" brushRef="#br0" timeOffset="160628.1874">2769 11860 3870,'-3'-15'4386,"-14"7"129,0 1-2580,2 7-129,-17-1-516,7 4-129,-15-1-387,4 8-129,-11-5 0,6 7-129,-5-5 0,4 3-258,-2-9 129,7-1-258,-4-1 129,4-7-129,5-3 129,3-1-258,6-3 129,4 3-129,3 4 0,6 0 0,10 8 0,0 0 0,0 0 0,0 0 0,10 4 0,7 5 0,1 1 0,5 0-129,2 3 129,6 1 0,5-2 0,1-3 0,3 4-129,2-6 129,0 2 129,0-2 0,-4-5 0,-3 0 0,-7-2 0,-5 0 0,-6 0 0,-17 0 0,0 0-129,0 0 258,-11-4-129,-14 4 129,-11 2-129,-7 4 129,-14-2 0,-4 2 0,-9-6 0,2 0-129,-1 0 0,5-5-129,5-1 258,10-3-258,9-3 258,11 5-258,12-3 129,17 10-129,-5-17 129,15 9-129,9 3 0,8 3-129,5 0-129,4 0 129,2 2-129,-3-2-387,0 5-903,-18-3-2193,6 0-1161,-9 0-645,-14 0-129</inkml:trace>
  <inkml:trace contextRef="#ctx0" brushRef="#br0" timeOffset="165352.4576">2484 10864 2322,'3'-11'4644,"-3"11"129,10 3-1677,-2 28-903,-11-6-516,3 32-258,-10 0-129,2 28-129,-16-1-129,1 10 0,-13 0-387,-2 2-258,-9-9-129,-2-11 0,-5-6-258,2-16 129,3-6-129,2-8-129,10-10-129,0-14-516,19 11-1935,-1-15-2322,8-11-129,11-1-387,-4-8-129</inkml:trace>
  <inkml:trace contextRef="#ctx0" brushRef="#br0" timeOffset="165704.4777">1862 10919 3483,'-5'46'5031,"19"1"0,17 18 0,16 26-3354,-1 2 129,22 26-258,-6-8-258,19 13-258,-11-16-258,4-2 0,-11-17-258,-2-15-258,-12-19-129,-11-18-387,-8-8-129,-17-22-645,2 4-3225,-15-11-1032,-7-4-516,-9-5 0</inkml:trace>
  <inkml:trace contextRef="#ctx0" brushRef="#br0" timeOffset="167964.607">1623 9241 774,'4'-42'645,"2"16"129,6 3 258,2-6 0,3-1 0,6-2 387,5-4-387,5 4-129,7-4 0,7 8 258,4-5-516,9 10 129,1 0-129,6 11 0,0-1 0,9 13-129,-5 0 0,6 10-258,5 11-129,2 8-129,1 7 129,4 7-129,-1 8 0,-2 5 0,-4 5 0,-4 3 0,-11 6 129,-4 9 0,-12-5 0,-5 13-129,-9 4 129,-9 4 0,-10 2 129,-9 5 0,-9 0-129,-6-2 0,-18-1-129,-11-8 258,-10-7-129,-14-9-129,-10-8 129,-12-7 129,-14-14-129,-5-3 387,-8-14-258,-2-4 0,-9-15 129,-1-5 129,-3-9 0,11-12 0,-1-18 129,12-6 0,7-16 0,8-8 0,7-20 0,15-5 129,6-14-387,17-2 129,5-10-129,16-6 0,8-3-258,12 0-129,7-1 129,15 6-129,11 2 0,9 9 0,7 8 0,8 16-258,10 13 387,4 16-258,6 20 129,1 16 0,4 19-129,2 16 0,0 23-258,-5 10-387,5 30-1935,-10-6-2580,-10-1-129,-9-5-645,-12-20 388</inkml:trace>
  <inkml:trace contextRef="#ctx0" brushRef="#br0" timeOffset="178180.1913">10496 5843 1,'-10'19'3869,"10"-19"388,-4 15-2838,-9-15 387,13 0-129,-25-9-258,13 8 0,-9-14-258,6 12-258,-10-2-258,6 5-258,-7 0 0,3 0-129,-6 1 129,-2 5-258,-3-5 129,-2 0-129,-4-1 0,-2-1 129,-5-7-129,-4 1 0,-6-2 0,0 1-129,-6 0 129,2 3-129,-2 2 0,2-2 0,-3-1 129,4 0-129,3-2 0,2-1 0,-3-1 0,2-3 0,2-1 129,-1 0-129,-4 2 0,2 5 0,-2-1 258,-1 3-258,0 5-258,3 0 258,-3 0 0,6 1-129,0-1 258,2 0-258,3 0 129,-1-7 0,1 0 129,1 2-129,1-1 0,-2 0 0,2 5-129,-3 1 129,3 0 0,-1 8 0,0-2 0,2-1 0,-1 0 0,-2-4 129,2-1-129,-3 0 258,-1 0-258,-3-4 0,-3 2 129,-1 1-129,2-1 0,0 2 129,2 2-129,3 7 0,0 0 129,6 2-129,3 1 129,4-3-129,1 2 0,2-2 129,2-6-129,-2-5-645,11-8-3741,-1-2-258,0-8-516,11-2-258</inkml:trace>
  <inkml:trace contextRef="#ctx0" brushRef="#br0" timeOffset="179800.2839">7088 16421 1161,'53'35'4128,"-36"-32"0,4-3-2064,-4 0-645,-13-16-129,-4 16 0,4-29-258,-4 29-258,-8-25-129,8 25 0,-29-13-129,6 13-129,-6 0 129,-3 4-129,-8 1 0,-3 5 0,-9-5 0,-1 3 0,-10-6 0,2 3-258,-7-5 129,1 0 0,-4 0-129,2 4 0,-3 2 0,1 6 0,2 0-129,-3 4 129,-3 0 0,-2 2 129,-4-1-129,1-2 0,-3-5 0,-1 5-129,1-6 258,2-5-258,1 1 0,0 5 129,0-6-129,0 5 0,-1 1 129,-1-3-129,3 7 129,-3 2 0,-1-8 0,5 4 129,-4-1-129,2-3 129,-2-5-129,2-3 129,-2 0-129,5-5 129,4 5-129,2 0 0,7-1 0,5 1 0,6 0 0,9 1 0,0-1 0,6 0-129,1 0 0,8-1-129,2-1 129,4-8-387,10 10-1290,0-20-3354,9 4-258,4-12-387,8-7-387</inkml:trace>
  <inkml:trace contextRef="#ctx0" brushRef="#br0" timeOffset="183224.4798">13120 7632 7740,'19'-41'5676,"-15"10"-129,-4-3-645,-9 4-4386,-14-11 258,-9 9-258,-19-4 0,-8 5-129,-9 8-258,-2 14 129,-9 4-129,2 5 0,3 8 0,8 12 0,7 2-129,9 3 0,9 3 129,9 1 0,11 1-129,8 2 0,6 3 0,7 1 0,12 3 0,8 2 0,11 4 129,6 2-258,5 2 129,8 0 0,6 6 129,2 4-129,2-1 129,1 6-129,-7-4 129,-2 5 0,-6-4 129,-10-5-129,-14-4 0,-10-7 0,-13-7 129,-23-7-129,-13-12 0,-14-9 129,-12-9-129,-6-1 129,-5-6-129,1-5-129,7-3 129,4-5-129,11 8-258,10 0 0,12 7-258,6-11-774,23 15-4128,-1-17-129,7 6-387,12-5-387</inkml:trace>
  <inkml:trace contextRef="#ctx0" brushRef="#br0" timeOffset="183609.5018">14002 7740 9030,'-27'27'5676,"0"-25"-258,-6 9-258,-10-11-4644,-5 0 0,-8-4-258,1-3 0,0-1-516,3-4-387,12 12-1032,-2-6-3354,15 6-258,8 0-516,19 0-129</inkml:trace>
  <inkml:trace contextRef="#ctx0" brushRef="#br0" timeOffset="183817.5137">13956 8000 9804,'-7'73'5676,"-18"-54"-258,-6-1-129,-12-12-5031,-7-6-129,-6 0-516,-8-20-3225,13 8-1677,2-1-129,13 10-774</inkml:trace>
  <inkml:trace contextRef="#ctx0" brushRef="#br0" timeOffset="186560.6706">14503 7721 5805,'5'71'5676,"-2"-30"-258,-1-5-387,8 8-3870,-10-13-129,0-3-129,0-4-516,0-5 0,0-1-129,0 1-129,0-19 0,0 15 0,0-15 0,0 0 0,0 0-129,0 0 129,0 0-129,1-16 129,5-3 0,0-4 0,3-8 0,4 0-129,0-4 129,3 0 0,0-2 129,0 5-129,-2 3-129,0 4 387,-1 7-258,0 6-129,-13 12 129,22-8 0,-22 8 129,21 18-129,-9 3 0,0 8-129,0 7 129,1 2 129,-3 4-258,3 1 129,-2-8 0,-2 3-129,-1-6 0,-3-3-129,0-7 0,-5-10-645,10 2-3354,-10-14-1419,0 0-516,-5-21-258</inkml:trace>
  <inkml:trace contextRef="#ctx0" brushRef="#br0" timeOffset="187672.7342">15104 7931 6450,'6'32'5547,"-6"-32"-258,0 0-387,-8 5-4128,8-5-129,0 0-129,-13-15-258,7 4 0,2-4-129,-2 0 129,6 15 0,0-15 0,0 15 0,6 5 129,3 6-129,0 5 129,1 3-129,-5 0 0,3 0-129,-3-8-129,-5-11-129,0 0-516,0 0-3999,-6-24-645,1-7-387,3-3-516</inkml:trace>
  <inkml:trace contextRef="#ctx0" brushRef="#br0" timeOffset="188044.7555">15483 7407 5676,'18'-2'5676,"-2"28"-129,-10-4-516,0 16-3741,-6-8-387,1 19 0,-1-8-387,0 5-129,-1-2-258,1-1 0,-2-3 129,2-3-258,0-4-129,0-10-258,5 7-903,-5-14-3741,1-3-258,-1-13-387,11 13-516</inkml:trace>
  <inkml:trace contextRef="#ctx0" brushRef="#br0" timeOffset="188369.7741">15743 7980 7482,'-17'29'5547,"-5"-16"0,0 11-645,-7-14-4128,-3 13 0,-9-6-387,1 0 0,-3-8-258,5-1 0,3-1-258,6-3 0,5 3-387,2-7-645,22 0-2580,-16 4-1419,16-4-516,0 0-258</inkml:trace>
  <inkml:trace contextRef="#ctx0" brushRef="#br0" timeOffset="188931.8062">15483 8289 3225,'0'16'5289,"0"-16"0,0 20-1032,0-20-2838,0 0-387,4-11-258,-4 11 129,14-16-258,-1 7-129,-3-1-129,6 3 129,1 3 0,2 4-129,-2 4-258,2 9 129,-6 10-129,2 5-129,-5 3 129,-2 7-129,-6 2 129,-2 2-258,-8-2 129,-4-10-129,-3-1 258,-2-11-129,-3-3 0,2-8 0,-3-7 0,5 0 129,3-10-129,13 10 129,-16-12 129,16 12-129,0 0 129,7-2 0,6 2-129,7 3 0,2 9 0,4 1 0,-1-7-258,-2 2-129,3 3-903,-16-11-3999,3-3-258,-8-12-387,-5-6-387</inkml:trace>
  <inkml:trace contextRef="#ctx0" brushRef="#br0" timeOffset="189429.8344">16305 7040 8385,'16'7'5676,"-16"-7"-387,-6 28-387,-12-6-4128,3 5-258,-11 0-129,-2 6-129,0-1-387,-4-9-258,9 14-1548,-5-12-2967,6-2-516,3-8-258,7-7-387</inkml:trace>
  <inkml:trace contextRef="#ctx0" brushRef="#br0" timeOffset="189704.8503">15960 7116 4128,'-12'58'5934,"10"-28"-516,-5 1-129,7 6-2451,-3-13-1677,6 7-129,0-11-516,6-3-129,2-4-129,7 2-129,1-4-129,4-2 129,2-5-258,-1-4-258,3 4-516,-17-9-2322,13 1-1935,-13-9-387,4 0-387,-9-7 1</inkml:trace>
  <inkml:trace contextRef="#ctx0" brushRef="#br0" timeOffset="190171.8772">16683 6778 7740,'13'0'5547,"-13"0"-387,-4 11-387,-15-7-4386,6 4 0,-6 0 0,4 1-129,-2-4-129,5 5 0,12-10 0,-9 23 0,9-10 129,8 3-129,1-3-129,6 5 129,-3 2-129,1-4 0,-3 1 0,-5-6 0,-5 2 0,0-13-129,-6 16-258,-11-16-645,17 0-3741,-24 0-258,10 0-645,1-2 129</inkml:trace>
  <inkml:trace contextRef="#ctx0" brushRef="#br0" timeOffset="190575.9003">16816 6852 6450,'19'72'5547,"-15"-32"-516,1 3-387,-5-10-3741,1 3-516,-1-15 0,-1-7-258,1-14-129,-12-9 0,5-12 0,3-9 0,0-10 129,4-5 129,0-1-129,5 0 129,5 5-129,7 7 258,4 4-258,1 9 129,3 13-129,-2 8 0,-4 3-129,0 13 129,-6 4-129,-10 4-129,-3 0 129,-14-3-129,-2 0-258,-16-18-1290,5 7-3096,-6-10-516,5-9-258,0-4-258</inkml:trace>
  <inkml:trace contextRef="#ctx0" brushRef="#br0" timeOffset="190796.9129">17114 6770 7224,'1'63'5160,"0"-32"-129,-1-6-516,0-2-4773,0-23-1806,-4 12-2709,4-12-129,-6-21-645</inkml:trace>
  <inkml:trace contextRef="#ctx0" brushRef="#br0" timeOffset="190907.9193">17057 6620 774,'0'0'129,"8"0"0,3 0-129</inkml:trace>
  <inkml:trace contextRef="#ctx0" brushRef="#br0" timeOffset="191199.9359">17285 6781 7740,'5'87'5160,"-5"-51"-387,0-23-1677,0 7-2580,0-20 258,0 0-387,-5-29-258,5 1 0,0-8 0,5 4 129,4-2-129,6 3 258,2 9-129,2 11 129,3 7 0,2 8 0,-1 9-129,0 9-258,-1 9-516,-17-7-4386,5-1-258,-9-7-258,-1-16-387</inkml:trace>
  <inkml:trace contextRef="#ctx0" brushRef="#br0" timeOffset="191736.9667">14747 6819 8514,'5'29'5676,"-2"2"-387,-3-5-387,6 12-4386,-6-5 0,-1 4-516,-6-2-129,1-6-516,6 9-3225,-3-19-1161,3-3-516,0-16-258</inkml:trace>
  <inkml:trace contextRef="#ctx0" brushRef="#br0" timeOffset="191968.9799">14819 7062 6450,'0'48'5676,"-7"-22"-516,-2 1-258,5 5-4128,-12-8-258,4 0 0,-6-9-258,4-8-129,-1-7 129,-1-4-258,3-10 0,2-5 0,0-4-258,-2-2-258,8 5-645,-14-8-3612,11 8-387,-1 1-258,2 1-387</inkml:trace>
  <inkml:trace contextRef="#ctx0" brushRef="#br0" timeOffset="193073.0431">14711 6192 5289,'0'0'5805,"0"0"-387,0 20-516,9 13-3096,-9-8-645,5 18-258,-2-3-516,2 5-129,1 0-258,-2-8 0,1-4-258,-5-14-645,10 6-2838,-10-25-1419,0 0-387,0 0-387</inkml:trace>
  <inkml:trace contextRef="#ctx0" brushRef="#br0" timeOffset="193261.0539">14780 6163 6837,'0'0'5547,"19"17"-129,-15 11-387,6 20-3870,-4-13-516,1 8-258,-1 3-516,-3-4-387,9 5-1290,-10-15-3225,6-12-258,-2-6-258,-6-14-387</inkml:trace>
  <inkml:trace contextRef="#ctx0" brushRef="#br0" timeOffset="193449.0643">14927 6188 8256,'-4'37'5547,"-12"-17"-129,-6 7-645,-10-11-4386,1-1 0,-3-5-774,-6-9-516,12 4-3870,-4-5-516,10-1-387,6-8-129</inkml:trace>
  <inkml:trace contextRef="#ctx0" brushRef="#br0" timeOffset="193636.0753">14858 6448 6837,'-22'34'5418,"-2"-21"-387,-8-7-387,-1 5-5031,-7-11-2580,3 0-1806,7 0-387,6-1-387</inkml:trace>
  <inkml:trace contextRef="#ctx0" brushRef="#br0" timeOffset="194260.111">15031 6285 5289,'9'42'5547,"-8"-13"-516,-1 2-258,3 10-3741,-3-6-387,3 4 0,-2-8-387,7-3 0,-3-8 0,7-8-129,2-6 0,1-12-129,2-12 129,-3-7-129,1-8-129,-2-2 129,0 1 0,-6 1-129,1 7 129,-3 9 0,-5 17 0,0 0 0,18 10 0,-10 13 0,1 4 0,2 1-129,2 7-258,-3-18-1548,8 1-2709,-3-11-645,2-7-258,1-2 129</inkml:trace>
  <inkml:trace contextRef="#ctx0" brushRef="#br0" timeOffset="194589.1298">15377 6287 3870,'10'73'5418,"-5"-37"-387,-1-3-258,0-1-3483,-4-12-774,5 1-129,-2-8-258,-3-13-129,0 0-129,14-11 129,-8-7 0,2-7 0,0-3 129,4 0 0,-5-3 258,3 10-129,0 4 0,-1 10 0,-9 7 129,20 13-129,-11 8-129,0 8 0,4 2-258,-8-10-903,12 1-3612,-8-8-258,-9-14-516,16-2-258</inkml:trace>
  <inkml:trace contextRef="#ctx0" brushRef="#br0" timeOffset="195175.1633">15727 6276 5805,'8'73'5418,"-4"-30"-387,-2 2-258,-2-6-3870,5 4-258,-5-11-258,2-4-258,-2-6-129,0-6 0,0-16 0,0 0-129,0-12 129,0-8 0,0-9 0,0-7 0,1-6 129,6-3-129,1 3 0,2 3 129,4 3-129,1 7 0,1 9 129,-2 12-129,-2 8-129,-12 0 129,15 25-129,-15-8-129,-1 10-387,-17-12-774,6 6-3354,-7-8-129,1-3-516,0-10 0</inkml:trace>
  <inkml:trace contextRef="#ctx0" brushRef="#br0" timeOffset="195612.1883">16140 6092 5805,'13'-2'5418,"-13"2"0,2 7-774,-11 1-3612,-1 11-258,-13-4-258,5 5-129,-5 0 0,4 1-129,6-1-129,5 1 0,7-6-129,1-3 0,0-12 0,22 12-129,-7-12 129,2-8-129,2-4-129,-5-5 129,0 1-129,-6-1 258,-2 3-129,-6 14 129,6-15-129,-6 15 129,0 0 129,0 19-129,0-1 258,3 3-129,-2 0-129,5 0 0,0 1-258,-6-22-774,19 17-2580,-19-17-1290,18-9-258,-11-13-516</inkml:trace>
  <inkml:trace contextRef="#ctx0" brushRef="#br0" timeOffset="195853.2021">16292 6056 1032,'12'50'5289,"-5"-22"-129,-2-2-129,-3-7-2709,9 9-645,-11-15-516,7 6-258,-7-19-903,0 11-645,0-11-3999,0 0-258,1-21-258,-1-1-387</inkml:trace>
  <inkml:trace contextRef="#ctx0" brushRef="#br0" timeOffset="195991.21">16293 5884 2451,'11'0'3870,"-11"0"-2193,0 0-1935,0 0-3483,7-19-129</inkml:trace>
  <inkml:trace contextRef="#ctx0" brushRef="#br0" timeOffset="196820.2574">16397 5961 2451,'10'75'4902,"-2"-43"-258,-6-7-387,-2-25-2967,8 26-129,-8-26-516,0 0-129,13-14-516,-7 0 258,-2-4-258,5 1 258,-2 0-258,2 0 129,3 7 0,2-2 129,0 1 0,5 3-129,-5-2 0,4-1 129,-5-3 0,1-1-129,-6-5 0,-2-2-129,-5 1-129,-1 0 258,0 2-258,-5 3 0,5 16-129,-14-8 129,14 8 129,-19 10 0,15 7 0,-1 6 0,5 7 0,0-1-129,0 2 0,9-3-129,4 0-387,-2-9-129,9 2-258,-6-13-516,10 0 0,-13-11 0,16 2 0,-15-15 258,11 4 516,-12-5 516,8-1 258,-4 2 774,-5 0 129,1 8-129,-6-5 129,-5 13-129,0 0-258,12-7 129,-12 7-258,-3 6-258,3-6 129,-13 21-129,7-5 258,3 7-258,0-5 0,3 5-129,1-4 258,9-1-129,-10-18 258,26 15 0,-16-20 258,6-14-129,-5-12 0,1-9 0,-8-18 0,4-3 129,-8-14-387,0-4 258,-10-1-258,0 5 0,-3 7 0,0 14 0,2 15 0,0 19 0,11 20 0,-12 19 0,12 19-129,2 17 387,6 4-387,7 10 129,3-1-258,0 0 129,7-3-774,-9-21-3354,6-2-774,-2-20-387,5-7-387</inkml:trace>
  <inkml:trace contextRef="#ctx0" brushRef="#br0" timeOffset="197352.2879">17221 5878 5805,'-4'14'5418,"7"-2"0,-3-12-645,20-1-2967,-11-19-774,15 5 129,-8-13-645,6 1-129,-3-2-258,-4-1 0,-1 0-129,-5 5 0,-6 0 0,-3 7 0,-11 10 0,-4 6-129,-3 2 129,-4 9 0,1 12 0,0 6 129,5 8-129,4-1 0,6 5 129,6-1-129,6-2 0,7-3-258,11-4-129,2-16-903,16 2-3612,-5-15-387,9-2 0,-4-18-516</inkml:trace>
  <inkml:trace contextRef="#ctx0" brushRef="#br0" timeOffset="197701.3078">17640 5435 6450,'9'-15'5418,"-9"15"-387,0 0-387,0 0-3354,0 0-258,0 0-129,-10 8-516,-8-5-129,4 4-129,-8-2 0,2 0 0,2 2-129,-2-6-258,7 0-516,-9-7-2709,22 6-1290,-13-13-516,13 13-258,0-14-128</inkml:trace>
  <inkml:trace contextRef="#ctx0" brushRef="#br0" timeOffset="198255.3393">17960 5489 4902,'19'3'5160,"-19"-3"-387,0 0-129,0 0-2838,0 0-1161,-14 0-129,2 4-258,-2-3 0,4 8 258,0-3-129,7 12 129,2-1 0,1 7 0,5 1-129,5 4 0,-1 1-129,4 3-129,-8-2 0,-1-5 0,-4-2-129,0-4 0,-6-5 0,-7-8 0,-2 2-516,-7-17-2193,8 4-2064,-4-6-645,9-5 0,1-5-645</inkml:trace>
  <inkml:trace contextRef="#ctx0" brushRef="#br0" timeOffset="198421.3489">17983 4928 8256,'1'39'4773,"-5"2"-3741,-6-4-1032,-5-5-4644,4-5-516</inkml:trace>
  <inkml:trace contextRef="#ctx0" brushRef="#br0" timeOffset="222818.7445">4020 18501 8901,'28'126'5289,"-15"-68"0,-1 0-387,1-12-4386,-6-5-129,-4-10 0,1-15-129,-4-16 0,1-7 0,0-23 0,6-9 129,-1-6 0,7-5-129,0-12 129,7 3-129,4 7 0,6 13-129,3 2 129,0 28-258,3 9 258,1 17-129,0 23 129,-5 19-129,-5 8-129,-4 9 129,-5 9-129,-8-17-129,-1 0-258,-9-21-645,5-10-4386,-7-25-129,2-12-387,-9-21-516</inkml:trace>
  <inkml:trace contextRef="#ctx0" brushRef="#br0" timeOffset="223103.7608">5096 18466 10449,'-48'15'5547,"15"-15"-258,0 0-258,-2 0-4773,-2-2-258,3-1-387,-3-4-1161,14 7-3483,5-3-129,18 3-645,-13 0 129</inkml:trace>
  <inkml:trace contextRef="#ctx0" brushRef="#br0" timeOffset="223300.772">5099 18669 9417,'-20'54'5676,"-11"-36"-129,-1-1-258,-9-2-4128,-1-7-903,-1 2-258,-5-10-645,19 9-3870,-5-5-516,13 3-774,11-7-387</inkml:trace>
  <inkml:trace contextRef="#ctx0" brushRef="#br0" timeOffset="223666.793">5553 18424 9804,'-10'-31'5805,"-4"31"-645,-9 0 129,11 13-4773,-8 4-129,-2 11 0,4 8-129,9 7 129,9 1-258,4-5 0,15-13 0,10-11 0,6-1 129,2-13-258,0-3 0,0-18 129,-6-9-129,-13-13 0,-7-6 129,-11 0-129,-15-9 0,-16 6 0,-6 3-258,-10 6 129,-2 18-645,-16 6-4257,14 25-516,5 15 0,13 15-903</inkml:trace>
  <inkml:trace contextRef="#ctx0" brushRef="#br0" timeOffset="224051.815">6205 18628 11481,'19'8'6192,"-18"29"-387,-2 1-129,-4 4-4257,-7 4-774,-4 2-129,-7-2-129,0 4-129,0-10-129,-3-14-258,4 5-387,-2-27-1419,9-3-3741,-3-7 0,14-10-645,-4-20-645</inkml:trace>
  <inkml:trace contextRef="#ctx0" brushRef="#br0" timeOffset="225362.89">7020 18837 9546,'-12'36'5934,"12"-36"-516,0 17 0,0-17-4257,21-11-516,-6-17 129,10-4-258,-1-18-258,8-7-129,3-18 0,5-3-129,-3-5 0,-1 4 129,-4 1-129,-5 10-129,-4 12 129,-6 13 129,-7 18-129,-10 25 129,0 0-129,-2 12 129,-9 20-129,1 20 0,-2 5 0,1 5 0,2 0 0,2 4 0,6-9 0,1-4 0,8-6 0,6-25 129,5-9-129,4-8 0,4-16 0,3-16 0,1-13 0,1-14 0,1-9-129,-2-4 0,-3-3 129,-3-9 0,-2 15-129,-6 5 258,0 11-129,-7 8 129,0 13 0,-10 27 0,15-9 0,-8 24 0,-2 11-129,-1 16 0,5 15 0,-2 3 129,3-1 0,1 4-258,2-2 129,0 1-129,2-8-129,-1-13-258,5-1-903,-10-26-3999,5 12-387,-14-26-258,23 8-387</inkml:trace>
  <inkml:trace contextRef="#ctx0" brushRef="#br0" timeOffset="225758.9126">8132 18321 9030,'12'0'5418,"-12"0"-129,-8 12-645,-12 0-3870,7 0-387,-10-3 0,7 10 0,-3-4 0,10 10-129,5-5 129,4 3-129,13-1 129,7 13-129,5-1 0,4-8 0,-3 9 0,2-10-129,-4 7 0,-7 2 129,-11-10-129,-6-10 0,-14-5-258,-13 6 129,-10-11-258,-9-4-516,2-6-4386,-18-10-129,8 5-645,2-4-516</inkml:trace>
  <inkml:trace contextRef="#ctx0" brushRef="#br0" timeOffset="227871.0334">9160 17998 9288,'23'-4'5934,"-23"4"-516,16 0 0,-16 0-4257,0 0-387,0 0-129,-14 0 0,-9 0-387,-1 0 0,-12 2-129,-2 9 129,-6-5-129,0 5-129,1 0 129,1-2-387,7 5 258,1-8-129,10 1 129,1 0-387,6 4-129,1-11-774,16 0-3870,-12 3-387,12-3-258,0 0-645</inkml:trace>
  <inkml:trace contextRef="#ctx0" brushRef="#br0" timeOffset="228308.0584">9282 18243 9804,'0'0'5805,"-5"17"-387,-16-9 129,0 10-4644,-18-12-258,0 10 129,-10-7-258,1 10 0,-2-16-129,0 5-258,4-2 0,7 0 0,7 3-258,2-5-387,12 20-3870,-5-21-1032,7 10-645,3-9 0</inkml:trace>
  <inkml:trace contextRef="#ctx0" brushRef="#br0" timeOffset="238698.6527">9967 18025 7998,'23'0'5547,"-23"0"-129,18-1-129,-17-13-3870,-1 14-387,0 0-258,0 0-258,-4 8-258,-8 9 0,-5 19 0,-3 6-258,2 9 129,1 14-129,6 2 0,7-3 129,5-4 0,13-12-129,10-16 129,8-17-129,8-15 129,2-20 0,-1-16 0,0-15-258,-6 0 129,-7-7 0,-7-9 0,-13 8 129,-8 3-129,-13 6 0,-11 12 0,-8 8 0,-4 11-258,-5 9-258,4 20-1032,-4 4-3870,12 19 0,5 0-774,12 9 0</inkml:trace>
  <inkml:trace contextRef="#ctx0" brushRef="#br0" timeOffset="239818.7168">12834 17861 9030,'10'43'6063,"-5"-8"-774,5 13 129,-7 5-3870,3 6-1161,-3-2 258,-1 10-387,0-13 129,2-7-258,-2-5 129,2-16-129,6-14 0,-10-12 0,21-23-258,-4-19 129,4-13 0,-1-9 0,7-11-129,0 4 129,0 5 0,2 7 258,-2 15 0,-2 15-129,-3 17 129,1 13-129,-5 26 0,0 15-129,-4 8 258,-1 7-387,-4 4 258,0 2-387,0 1 258,-5-16-516,6-14-258,-10-34-2322,11 5-2580,-3-15-129,6-10-387,-1-17-258</inkml:trace>
  <inkml:trace contextRef="#ctx0" brushRef="#br0" timeOffset="240075.7315">13822 17916 8643,'0'19'5934,"-16"-6"-387,-16-5-129,0 4-4128,-12-5-645,-4-2-387,-3-1-129,3-4-258,7 8-387,-1-16-1935,20 9-2838,4 1-258,18-2-258,0 0-516</inkml:trace>
  <inkml:trace contextRef="#ctx0" brushRef="#br0" timeOffset="240272.7428">13815 18065 9546,'0'29'5805,"-10"-4"-387,-3 0-387,-8-6-4386,-5 0-516,-2 2 0,-4-11-1161,15 9-3870,-7-11 0,11-7-903,13-1-129</inkml:trace>
  <inkml:trace contextRef="#ctx0" brushRef="#br0" timeOffset="240570.7598">14050 17649 7482,'30'-6'5676,"-19"8"-387,-11-2-258,13 35-3870,-13-19-387,0 11-258,-3 3-129,2 7 129,0-5-258,1 7 0,2-4-129,7-5 0,7-4-129,2 5 0,7-15-129,1-5-129,3-3-387,-6-11-258,14 0-2838,-14-19-1548,-1-7-258,-5-26-516</inkml:trace>
  <inkml:trace contextRef="#ctx0" brushRef="#br0" timeOffset="240742.7697">14360 17500 5676,'-7'-70'5547,"7"70"0,-1 20-387,-8 26-3225,12 27-516,-3 2-645,0 17-129,-3 4-387,3 7-129,0-9 0,0-7-258,5-10-645,-5-14-4386,8-8 0,6-18-387,3-19-516</inkml:trace>
  <inkml:trace contextRef="#ctx0" brushRef="#br0" timeOffset="242410.8651">15330 18302 8643,'-14'82'5805,"9"-50"-516,5 4-258,2-22-4257,16-10-387,1-19 0,13-19-258,1-19-129,8-9 129,1-11-258,6-6 258,-5-1-129,-1 9 0,-6 3 0,-4 10 129,-8 11 0,-6 8-129,-3 14 129,-7 11-129,-8 14 0,4 8 129,-4 18-129,-5 7 129,-2 16-258,0 4 129,3 5 0,2-1 0,2-1 129,0-6-129,11-10 129,3-10-258,5-13 387,4-15-258,7-6 0,0-23 129,4-15-387,1-5 387,0-11-258,-1-10 129,-2-5-129,-1-2 258,-7 7 0,-1 12-258,-4 14 258,-4 13-258,-5 15 129,-10 14 129,11 32-129,-11 12 129,0 9-258,0 10 258,0 9-129,-5-1 0,2-1 258,1-9-387,2-3 129,-1-12-258,1 2-516,-2-30-2580,6 2-1806,-4-20-129,18 8-903,-6-12 129</inkml:trace>
  <inkml:trace contextRef="#ctx0" brushRef="#br0" timeOffset="242738.8838">16552 17969 7611,'26'19'5805,"-26"-19"-387,9 21-258,-9-21-4386,-3 23 0,-9-22-516,12-1 129,-20 20-129,20-20 0,-11 21 0,11-21 0,8 26 129,7-6-258,-1 5 258,4 3-387,-5 5 258,-2-1-258,-7 3 258,-4-6-387,-10-3 129,-9-9-258,-8-12 0,-9-8-903,3-7-4257,-8-10 258,7 0-774,0 0-258</inkml:trace>
  <inkml:trace contextRef="#ctx0" brushRef="#br0" timeOffset="243408.9222">17242 17767 6321,'10'1'6063,"-10"-1"-258,0 0-387,-5 8-2580,-12-2-2322,-10-6-129,-1 5-258,-4-4-258,-2 1-258,8 5-645,-11-7-3870,19 5-387,4-5-645,14 0-258</inkml:trace>
  <inkml:trace contextRef="#ctx0" brushRef="#br0" timeOffset="243581.932">17285 17831 8385,'23'32'6063,"-22"-16"-516,-7-7-387,-12 2-3741,-4-10-1161,-12-1-903,3-3-4515,-11-4-258,1 3-258,2 1-774</inkml:trace>
  <inkml:trace contextRef="#ctx0" brushRef="#br0" timeOffset="246919.1229">17628 17724 5676,'3'-16'6063,"-3"16"-387,13 12-387,-13 0-2580,5 20-1806,-5 0-258,2 16-129,0 5-258,5 0 0,0-3 0,3-5-129,3-3 129,5 0 0,0-13 0,1-9-129,4-3 129,-1-9-258,-2-8 129,2-3 129,-3-13-387,0-16 258,-2-7-129,-3-11 0,-1-8 0,-3-8 0,-1-5 0,0-1 0,-3-7 0,3 14 0,-1-4 129,1 6-129,1 7 129,0 8-129,4 11 258,-1 3-258,5 14 129,0 0 0,5 10 0,4 2-129,3 1 129,10 2-129,9-8 129,8 4 0,7-4 0,6 2-129,12-3 129,3 2 129,9-2-258,7 5 258,1 1-129,7 7-129,-3 1 0,5 0 129,-6 4-129,-1 3-129,-5-2 258,-7-4-129,-7-1 0,-8-6 129,-7-5-129,-13-4 0,-7 1-129,-17-6-258,-12 12-645,-32-3-3999,-4 17-774,-26 8-387,-9 12-774</inkml:trace>
  <inkml:trace contextRef="#ctx0" brushRef="#br0" timeOffset="247459.1538">18261 17624 10191,'0'18'5805,"-1"7"-387,1 17 0,-2-4-4644,2-1-129,-2-1-258,2-4-129,0-5 0,0-5-129,8-9 0,11-8 0,-1 0-129,5-5 0,3 0 0,-1-5-129,3-5-129,-6-5-387,6 12-1419,-13-18-3354,2-4 0,-10-8-645,1 0-258</inkml:trace>
  <inkml:trace contextRef="#ctx0" brushRef="#br0" timeOffset="247647.1646">18460 17539 9159,'-12'78'5676,"7"-26"-129,5 11-258,-15-3-4128,15 7-387,0-6-258,0-11-129,0-7-258,6-11-129,-1-4-258,0-14-645,11 1-4257,-16-15-258,17 0-387,-9-9-387</inkml:trace>
  <inkml:trace contextRef="#ctx0" brushRef="#br0" timeOffset="247885.1782">18747 17857 10191,'4'26'5805,"-4"-14"-645,0-12-774,-1 13-8643,1-13-774,0 0-516,0 0-903</inkml:trace>
  <inkml:trace contextRef="#ctx0" brushRef="#br0" timeOffset="250030.3009">19224 17578 10062,'2'-18'5676,"-2"18"-516,0 0 0,-3 20-4644,-8 8 0,-7 11-387,2 3 129,-3 6 0,4 6-129,5-6 0,9-2 0,5-7 129,14-2-129,10-17 0,1 0 0,7-13-129,0-6 0,-7-1 129,-2-15-129,-8 0 0,-11-7 0,-11 4 0,-13-4 0,-11 6-129,-9 0-387,3 16-1419,-8-6-3354,5 6 0,-2 0-516,16 5-516</inkml:trace>
  <inkml:trace contextRef="#ctx0" brushRef="#br0" timeOffset="250332.3181">20526 17414 9417,'-40'32'5934,"5"-10"-516,0 6-129,-2-4-4902,-1-4-258,3-6-645,-6-7-4386,21-1-258,7-10-387,13-10-516</inkml:trace>
  <inkml:trace contextRef="#ctx0" brushRef="#br0" timeOffset="250492.3273">20485 17608 8514,'-2'78'5547,"-17"-49"-387,-2-7-387,-15-2-4386,3-11-1290,0 2-3741,-2-8-387,7 5-387,6-6-387</inkml:trace>
  <inkml:trace contextRef="#ctx0" brushRef="#br0" timeOffset="251286.3727">21220 17556 6966,'14'9'5805,"-14"-9"-129,14 26-516,-11-13-3354,7 17-774,-9 4-387,7 6-129,-2 5 0,4 6-258,4 2-129,4-4-129,4-3 0,7-2 0,5-10 0,2-3-129,2-13 0,4-9 129,-5-9 0,-4-1 0,-2-21 0,-7-10 129,-8-13 0,-5-11-129,-8-12 129,-3-15-129,-3-7 129,-8-7-129,-2 4 0,-1 1 258,0 5-129,2 9 0,2 17 0,5 9 0,5 13 0,0 14 0,9 9 0,7 8-129,6 4 0,4-1 0,8 5 129,3 0-129,12 0 0,7-4 0,9-1 0,13-7 129,14-2-129,7 3 0,9-7 0,2 2 0,6 2 0,2-2 129,-3 1-129,-6 2 0,-11 1 0,-10 3 129,-10-1-258,-13 1-129,-15 3-387,-23-9-1290,-17 15-3483,-16 2-387,-25 16-387,-20-3-774</inkml:trace>
  <inkml:trace contextRef="#ctx0" brushRef="#br0" timeOffset="252398.4363">21991 17444 903,'0'0'4644,"0"0"0,0 0-1419,19 0-1161,-19 0-516,0 0-387,0 0-129,11 0 0,-11 0-258,0 0-129,4-9 129,-4 9-387,0 0-129,9-20 0,-9 20 0,0 0-129,4-14 0,-4 14-129,0 0 129,0 0 0,0 0 0,0 0 0,0 0 129,0 0 0,0 0-129,0 0 0,0 0 129,8 10 0,-8-10 0,0 0 0,14 3-129,-14-3 0,16 0 258,-16 0-387,17-5 129,-4 5 0,-2 5 0,3 4-129,-1 9 0,-3 6 129,4 6-129,-5 9 129,-4 1-129,-2 6 0,-3 6-129,-12-3 258,-4 2-129,-6-7 0,-2-3 0,-7-7 129,4-9-129,-1-4 129,7-13-129,1-7 0,6-1 129,14 0 0,-7-11 0,7 11 0,10-15 0,6 7 129,5 7 0,3 1-129,6 0 129,5 5-129,1 2-129,2 4-129,2-2-129,-12-9-1419,0 0-3741,-9-7-387,-3-1-387,-10-14-645</inkml:trace>
  <inkml:trace contextRef="#ctx0" brushRef="#br0" timeOffset="255270.6006">22451 17331 5934,'11'-10'5934,"-11"10"-645,0 0-129,21 14-3741,-21-14-387,1 16-258,-1-16-129,3 29-258,-1-14 0,2 5-129,6 0 0,-1 2-129,3-4-129,4-3 0,2-2 0,5-12-129,0-1 0,0-9-258,0-7-258,-9-22-1290,9 11-3225,-14-11-258,4 1-258,-13-6-516</inkml:trace>
  <inkml:trace contextRef="#ctx0" brushRef="#br0" timeOffset="255435.61">22692 17163 5676,'-12'2'5676,"8"25"-129,-7 7-387,11 27-3096,-11-6-774,5 18-516,-2-4-258,5 1-129,-1-4 0,4-8-387,3-3-387,0-24-1419,8-4-3354,-2-16-387,5-3-516,-14-8-258</inkml:trace>
  <inkml:trace contextRef="#ctx0" brushRef="#br0" timeOffset="282552.1607">23500 17379 2193,'-8'13'4644,"8"-13"258,-1 20-2580,1-20-129,0 0-387,0 0-129,0 0-387,-3-8-129,3 8-387,12-10-258,3-1-129,1-7-129,5 1-129,2 1 0,9 0 129,-3 7-258,6 3 129,-3 2-129,4 4 0,-2 10 0,-2 8 0,0-2 129,-2 6-129,-1-2-129,-2-7 258,-2-6-129,5-4 0,-4-9 129,0-14-129,2-3 0,-1-4-258,-1-3 129,-8-8-516,3 17-774,-15-5-3354,1 14-645,-7 12-129,0 0-258</inkml:trace>
  <inkml:trace contextRef="#ctx0" brushRef="#br0" timeOffset="282948.1837">23505 17790 8385,'0'14'5418,"0"-14"-258,19 0-1806,-10-13-2322,13 2-387,-5-14-258,4 10-129,2-2 0,1 3-258,0 7 129,0 5 0,-4 9-129,3 10 258,-2 11-129,3-3 129,-1 6 0,4-3 129,-4-7-129,6-3 0,2-16-129,0-2 0,-1-18 0,-2-8-258,-1-5-387,-6-18-1032,-1 12-3612,-6-7-258,-1 10-258,-6 0-516</inkml:trace>
  <inkml:trace contextRef="#ctx0" brushRef="#br0" timeOffset="283761.2302">24941 17030 9546,'10'-15'5676,"-10"15"-516,0-14-129,0 14-4515,-27-11-129,6 6-129,-6-2 0,-1 5-129,-4 2-129,0 0 129,3 7-129,-2 0 0,4 6 129,3 4-129,1 4 0,5 1 129,0 0-129,3 1 0,2-2 0,2 1-129,2-4 129,0-4-129,1-2 258,8-12-387,-9 14 258,9-14 0,0 0 0,0 0 0,0 0 129,0 0-129,0 0 129,0 14 0,0-14 0,16 8 0,-1-3 0,3 3 129,2 3-129,7 1 0,0 2 129,4 7-129,-1 1-129,-2 9 258,0 4 0,-3 7 0,-5 4-129,-5 3 129,-7 3-129,-8-7 129,-4-2 0,-11-6-129,-8-14 0,-5-9-258,-9-8 129,-1-6 0,-3-11-387,-4-5-387,12 7-4515,-10-13-258,10 17-516,0-3-387</inkml:trace>
  <inkml:trace contextRef="#ctx0" brushRef="#br0" timeOffset="365717.9178">4968 3528 4128,'17'-172'4902,"5"92"-387,-3-13-516,12 7-4128,-5 10-129,-1 6 258,7-3-258,5 0 129,13 4 387,11-9-258,14 0 387,14-10-387,15 4 774,13-11-516,17 14 645,11-7-774,18 10 129,9 4-258,13 17 258,8 9-258,10 12-258,10 5-258,1 9-258,12 15-258,-6-12 129,15 4 258,-7-13-129,12 4 516,-4-5-258,13-6 516,3 3 129,4-9 1032,7 13-645,-6 0-129,6 16-129,-6-2-129,4 11 129,-12 11-258,0 7-129,-1 8-258,-3 12 258,7 6-129,4 4 645,1 8-774,-3-4 903,7 12-645,-2-2 645,-2 16-516,-1-5 129,-5 14 0,-4-1-387,0 10 258,-6 2-903,1 9 774,-2-3-645,-3 14 516,-7-9-387,1 11 258,-5-6 258,-10 11-258,-8-7 129,-9 5 129,-13-1-129,-7 3 129,-9 1-129,-10 5 129,-15 2-516,-9 5 258,-11 1 387,-7 10-258,-11 0 129,-11 1-129,-12 2-129,-7 3 258,-12-1 0,-6-1 0,-13-1 0,-8-10-129,-12-1 129,-8-8-129,-13-6 258,-6-2-129,-18-3 0,-10-5-129,-14 1 258,-12-1-129,-10 0 0,-12 3 129,-9-4-258,-8-1 129,-16-4-387,-5-4-129,-11-8-387,-9-8-129,-13-10-129,-12-13-258,-10-4 258</inkml:trace>
  <inkml:trace contextRef="#ctx0" brushRef="#br0" timeOffset="366261.9486">10873 8177 1,'-569'-27'902,"287"10"-257,2-1 0,3-5-258,6-2 129,-1-9-387,6-4 129,8-5 387,2 0 0,8-12 129,13 6 129,5-11 129,13 1 129,7-10 258,19 0-258,0-13 0,17-4-258,0-11 0,11-3 0,-1-15-516,8-4-129,2-10 0,-1-1-129,8-3 0,9-1 129,14-6-516,13-8 516,15 1 0,17 3-129,19-8 129,20 2 129,13-8-129,20-5 129,7-8 258,20-1-258,11-7 129,19-4 0,12-11 258,20-2-258,4-2 258,12 15-516,-6 3 0,4 16-516,-4 31-1806,-10 14-2580,-16 24-387,-6 8-774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33:40.63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15442 6455 3483,'0'0'5418,"-1"11"-387,-12-2 0,-7-3-3999,-1 13 0,-17-8 129,2 6-129,-14-8-387,0 9 258,-6-8-387,1 9-129,-3-7 129,2 4-258,0-7 129,4 7-258,2-4 129,1-2-258,2-4 129,5-5-129,5-1 0,2-9 0,8-2 0,3-7 0,8 0-129,2 0 258,7-2-129,2-1-129,1 1 129,-1-2 0,0-3 0,-4-2-129,-4-4 129,-2-8-129,-2-3 129,-2-2 0,0-7 0,2 4 0,2 1 0,6 6 129,4 3-129,5 5 129,4 0-129,7 3 129,8 3-129,6 1 129,-1-5-129,6-7 129,0 2 0,2-7-129,-2-1 129,-1 6-129,0-3 0,1 5-129,0 8 129,1 2 0,1 2 0,0 8 129,0 3-258,0 4 129,1-3 129,0 6-129,0-7 0,3 2 129,-3 8-258,5 2 258,-1 2-258,5 9 129,-3 11 0,5 7 0,-2 13 0,-4 9 0,-1 8 129,-2 8-129,-4 10 0,-6 2-129,-2 1 129,-6-1-129,-3 0 0,-4-5 0,-1-8 0,-4-13-129,0-5 0,-5-18-645,5 3-2967,-5-21-1290,0-12-387,0 0-516</inkml:trace>
  <inkml:trace contextRef="#ctx0" brushRef="#br0" timeOffset="728.0417">15829 5847 6063,'0'0'5418,"0"0"-387,0 0-516,-20-8-3483,8 16-129,-12 1-387,5 9-129,-8 10-258,3 3-129,2 4 129,8 4-129,1 2 129,12 2-129,1-5 129,11-1-129,6-6 258,10-5-129,5-5 0,4-7-129,6-8 0,3-6 0,3-12-129,-3-10 129,-3-5 0,-2-7 0,-10 0 0,-3 0 129,-9 4-258,-4 0 258,-10 6 0,-4 13 129,0 11-258,-20 2 0,-1 12 129,2 8-129,-5 5 0,2-1 0,0 6 0,6-1-129,4-7 129,8-7 0,4-4-129,0-13 0,21 0 129,-3-9-129,1-8 0,0-8 0,1 2-129,-3-1 129,0 4 129,-6 5 0,-11 15-129,14 0 387,-8 15 0,1 12-258,-1 4 129,3 4 0,0 1-129,1-3-129,7-7-774,-17-26-2709,22 0-1290,-8-28-258,0-13-258</inkml:trace>
  <inkml:trace contextRef="#ctx0" brushRef="#br0" timeOffset="924.0529">16269 5560 7353,'4'19'5418,"1"18"-258,1 15-258,-1-5-3870,6 25-258,-10-1-387,4 6-258,0-5 0,-2-9-645,2-4-387,-5-25-1935,1-2-2193,3-17-129,-4-15-645</inkml:trace>
  <inkml:trace contextRef="#ctx0" brushRef="#br0" timeOffset="1241.071">16517 5874 4644,'0'0'5160,"5"15"-387,-5-15-129,-15 14-3612,6 11-258,-9-9 258,8 13-516,-7-2 0,12 6-129,1-5-129,4 4 0,3-10 129,7-2-129,5-6-258,-2-7-645,10 1-1290,-11-8-2709,5-7-645,-2-9-387,0-1 0</inkml:trace>
  <inkml:trace contextRef="#ctx0" brushRef="#br0" timeOffset="1413.0809">16714 6096 7740,'19'49'5160,"-19"-49"-774,7 14-4257,-7-14-4773,-6-19-387,-5-6-387</inkml:trace>
  <inkml:trace contextRef="#ctx0" brushRef="#br0" timeOffset="3511.2009">5650 8037 2193,'22'33'4128,"-22"-33"-1161,0 0-903,-12 1-258,-12-11-516,1 4-129,-10-9-258,1 7-387,-7-3 0,7 7-387,-1 0 129,5 4-129,4 4 0,6 3 258,4 0-129,14-7 0,-14 8 0,14-8 0,-13 9 0,13-9 0,-14 4 0,1-3-129,-5 1 129,-6 4 0,-5-3 0,-6 4-129,-3-6 129,-3 4 129,1 0-258,3-2 129,3-3 0,6 0-129,3-4-129,9 0 129,16 4-129,-16-6-129,16 6-258,0 0-516,0 0-1032,0 0-2580,-11 0-645,11 0-129</inkml:trace>
  <inkml:trace contextRef="#ctx0" brushRef="#br0" timeOffset="4780.2732">8529 8008 3612,'0'0'3999,"0"0"-2322,-14 5-258,3-5-387,-1 0-387,-5 0 129,-3 0-129,-4 2-387,-3 5 0,-1 0 0,0-3-129,1 0 0,-1 7 129,-3-6-129,3 2 0,0-3 129,4-1-129,-4 0 0,1 3 0,-3 0-129,5-1 0,-2 0 129,4-1-129,1 1 0,3-2 0,1 3-129,4-3-129,14-3-258,-21 2-1290,21-2-2064,0 0-516,-15-11 0</inkml:trace>
  <inkml:trace contextRef="#ctx0" brushRef="#br0" timeOffset="6223.356">10945 7076 1806,'6'-103'5031,"3"74"-516,-4 0 0,-5 29-4128,21 0 0,-20 7 129,4 24-258,-5 9-129,3 18-129,-2 19 0,3 18 0,1 21 0,5 13-129,4 27 129,4 15 0,0 15 0,5 14 0,1 7 0,0 12 258,1 6-129,-1 12 129,-2-1 129,-2 7-129,-4 3 0,0 4 129,-7 1 129,0 0-387,-5-1 258,1 3 0,-5 1-129,4 9 129,-4-13-129,0 2 129,0-5-129,0 1 129,0-12-129,0-4-129,-3-11 258,2-4-258,0 2 0,1 2-129,0 3 258,1 8 0,8 11-129,1 3 129,8 9-258,0 0 258,4-2-129,2 5 129,3-9-258,-1-9 129,-2-11 0,-3-5 129,-4-16 0,1 0 0,-9-11-129,1-10 0,-9-16 258,-1 2-258,0-21 0,-1 3 0,-3-26-129,-1-12-129,3-19 129,-1-18-129,3-14-387,0-27-645,10 5-2193,-10-44-1806,13 14-387,-13-14-258,0 0 259</inkml:trace>
  <inkml:trace contextRef="#ctx0" brushRef="#br0" timeOffset="14318.819">23770 8208 1161,'29'4'3483,"-12"-17"-3096,-5 6-129,-1 1-258,2 3 0,4 1-129,5 2 129,5 0 0,3 4 0,5 3 129,5 2 387,2-5 0,4 2 387,-1-6-129,6 0-129,-3-6 258,2 1-258,1-6 0,-1 2-258,5 0-258,1 4 0,3 2-129,-2 1-129,5 2 0,-1 5 0,-1 0 129,4-4 0,-4 4 129,3 2 129,-3-6 129,1 5 0,-1-6 129,0 0-129,-3 0-129,-5 3 258,-1-3-387,-3 0 0,-6 2 0,-4 1-258,-7 2 129,-3-1 0,-5-1 129,-5 0-258,-4 0 0,-14-3 0,13 0 129,-13 0-129,0-13-129,-11 5 129,-4 3-129,-4 0 258,-8 0 0,-9 1-129,-6 2 129,-7 1 0,-8-5-129,-6-1 129,-6 1-129,-6-9-258,-5 3 129,-4-4 0,-3-1 129,-6-3-258,0 4 258,-4 1 0,-2-2 0,1 1 0,2 0 129,0 4 0,0-2 0,6 3 129,0-2-129,3-3 0,3 3 0,2-3 0,7 0 0,3-4 0,6 1 0,8-1 129,8 5-129,7 0 129,7 1-258,11 3 129,5 5-387,5 5-2580,5-12-903,10 13 1</inkml:trace>
  <inkml:trace contextRef="#ctx0" brushRef="#br0" timeOffset="18585.063">5434 9374 2193,'-9'33'0,"-10"-29"258,-7-4 0,-2 0 387,-4 0-129,0-8 0,-4 4 0,1-2-129,-1 6 129,-1 0 0,-1 7-129,-7 2-387,0-2-645,-6-4-1290,10 11-1548</inkml:trace>
  <inkml:trace contextRef="#ctx0" brushRef="#br0" timeOffset="20355.1643">23688 9389 774,'8'0'387,"-8"0"0,17 0-258,-6 3-258,8 4 129,1-1 0,7 5 0,6 1 129,3 3-129,2-7 129,3 3-129,5-6 129,0-5 129,4 1-258,-4-1 0,5-3 0,2-2 0,-1-2 129,6 5-129,-1 0 129,3 2-129,0 0 0,4 0 129,-2 2-129,0 0 387,2 1-129,-1-3 129,2 0 129,-9-5 0,5 2 0,-2-8 0,-3 3 129,1-1-129,1 2 0,-1 1-258,-4 3 258,4 1-258,-4 0 0,-5 1 258,1-2-258,-5 3-129,-1 0 129,-7 0-645,-4 0-645,-8-4-2580,8 11-258</inkml:trace>
  <inkml:trace contextRef="#ctx0" brushRef="#br0" timeOffset="23808.3618">14431 10408 1,'0'-21'902,"0"21"-257,0 0-516,0 0 0,16-7-129,-1 7-129,2 4-129,8-1 0,6 4 129,5 0 258,5-1 129,4-1 0,5 1 387,4 1 0,4-1 0,3 6 129,1-3 0,4 8 0,0-1 0,2 3-258,-2-5-129,-2 3 129,-6-6-129,0-2 0,-9-6 0,-2-3 129,-10 0-129,-2-2 258,-11-7-258,-6 2-258,-4 4 0,-14 3-129,0 0-129,0 0 0,-4 10 0,-11-2-129,-4 5 129,-8-4-129,-4-4 258,-6-5-129,-5 0 0,-9-9-258,-4-1-774,-6 2-1935,-15-19-903</inkml:trace>
  <inkml:trace contextRef="#ctx0" brushRef="#br0" timeOffset="24415.3965">14447 11806 1548,'57'10'4257,"-16"-7"0,-8-1-3483,5-2-129,6 0 129,-3-1 0,11 1 0,-3-5-129,11 4 129,-5-7-258,10 8 258,1-6-387,2 3 0,-4 0-258,-3-2 0,-2 2-129,-10-2-516,-2 5-645,-18-4-1935,-7-9-1677,0 10-258</inkml:trace>
  <inkml:trace contextRef="#ctx0" brushRef="#br0" timeOffset="26359.5077">23225 9604 258,'26'-20'3741,"-6"-4"-2838,-7 5-129,-7 2 0,-6 17-387,7-20-258,-7 20-129,0 0 258,-7 3-258,1 18 0,-4 7 0,-3 11-258,-4 2 258,1 6-129,-8 5 129,4-2-387,-4-5 0,1-1 258,-1-9-258,4 3 0,1-9 129,7-1 129,3-4-258,2-1 258,6-3 0,1-3 129,8 2 129,1-6 0,3 3 258,1-1-258,3-1 0,0 2 129,-2 2 0,3 4-129,-1 5 0,0 6 0,-2 2 0,0 4 258,-3 2-129,-3-1 0,1 0 0,-7-4-129,-2-5 0,-1-3 0,-9-6 0,-2-3-129,-4-3 0,1-4 258,-6 1-258,-2 2 0,1 2 0,2 8 0,1 4 129,3 3 0,6 7 0,5 9 0,5-1 0,9 4 258,10 5 0,3-7 258,11 5-258,-5-10 258,11 0-258,-6-4 129,4-2-387,-5-5 0,-9-9-1032,1-4-2064,-2 5-1290,-22-25 130</inkml:trace>
  <inkml:trace contextRef="#ctx0" brushRef="#br0" timeOffset="86748.9617">18627 6363 1032,'82'-32'3354,"-31"8"-2580,-7 8-129,-8 4-129,1 0-516,1 1 0,1 5-258,8 4 258,3 2 0,5 4 0,4 5 258,1 10-129,3 8-129,-2 8 258,2 3-258,-8 13 0,-2 6-258,-3 11 258,-4 6-129,0 6-258,-2 10 258,-1 8-129,-1 11-129,2 7 258,-3 1 0,3 8 129,-2 8 0,3 8 129,-3 4 129,-3 3 129,1 2 0,-4 8 0,0 9 0,-4 3 0,-3 8-258,-3 0 258,-1 8-387,-3 0 258,0 11-129,-3-7-129,0 2 0,-2-1 129,-2 3-129,-2-1 0,-1 4 0,-6 0 0,-1 0-129,0 11 0,-5 5-129,0 9 258,-3 0-129,-1 7 129,0 3 0,1 4-129,1 5 258,2-6-129,0-6 129,0-2 258,2-4-258,2-12 129,0 0-129,2-9 387,-3-3-258,-2 0 129,-1 1-129,0-1 0,-1-2 129,-8 6-258,3-2 0,-5 2 0,2-6 0,-5-6-129,1-5 258,-2-8-258,-3-6 0,-2-7 0,-3-11 0,-5-8 0,-4-6 0,-4 0 0,-2-7-129,-6 5 129,-2-4 0,-1-3 0,-3 5 0,-1-6 129,-1 13-129,2-11 0,0 20 258,2-16-129,4 17 0,-2-11 129,0 19-129,1-17 258,-1 15-258,1-27 0,-3 2-258,-1-25 129,-2-1 129,3-31 0,-5-15 0,2-16-129,-3-25 0,0-3 129,-3-18 516,2-11-516,-2-17 0,-5-7-258,2 1 129,0-22 0,-4-6 387,3-30-387,-3-15-258,0-3 0,1-23 0,5-6 258,2-28-258,2 16 129,5-30-387,2 33 387,6-21-129,0 14 645,2-6-387,4 11 0,-1-8-387,3 3 387,4-6 258,1-9-645,3 1 516,6-5-387,0-13 129,5-5 129,1-11 0,5-6 129,2 0-258,1-3 129,1-8 0,-1 1 0,0-2 0,0 2 0,1 3-129,0-1 129,-2 0-129,2 3 129,0 3-129,4-3-258,0-2 387,0-1-129,3-8 0,2 0 0,1-4 129,0-3-129,1-3 129,-2 6 0,4 5 0,-4 0 0,-3 13 0,4 4 0,-5 7-387,3 3 387,-3 5 0,3 0 0,-1 0-129,4-1 129,2-2 129,0 0-129,2-2 0,0 4 258,0-3-258,-1 2 129,1 1-129,-5 7 0,1 0 0,-4 7-129,4 9 258,-1 0-129,1 9 0,5 7 129,2 10 0,5 3 129,5 12 129,2-1-129,6 16 129,3-1 129,6 8-129,-3 9 129,4 6-129,2 4-258,-5 9 0,1 10 0,-7 1-387,-3 16-774,-14 2-1806,-9 1-1548,3 16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36:48.18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1756 2460 9933,'5'77'5160,"13"-34"129,6 9-387,-2-6-4257,6-1-258,-10-15 129,1-14-258,-5-20 129,-5-19 387,-9-21-516,0-13 129,-2-5-129,-1-6 258,-1-1-387,3 15 387,2 18-258,16 15-129,12 21 258,12 12-258,12 17 0,9 16 0,10 8-129,3-7-258,3-10 258,-5-14 129,-1-17-258,-2-7 258,-4-21-129,-2-16 0,0-8 0,3-5 387,-1 9-258,8 3-129,3 15 129,5 15-129,3 10 129,7 25-129,0 9 129,4 10-129,-8-1 0,-5-1 129,-3-16-129,-9-22 0,-8-7 129,-7-29-129,-5-14 0,-2-16 129,3 0-129,6-5 130,8 8-130,6 10 0,8 5 0,11 28 0,6 17 0,8 21 0,6 8 0,5 13 0,-1 7 0,-2-3 0,-3 2 0,-6-16 0,-4-17 0,-3-10 0,-10-6 0,1-15 0,-1-7 0,-1 6 0,5 4 0,1 8 0,7 4 0,10 9 0,5 18 0,2 6 0,4-2 0,-4-8 0,-3-15 0,-6-6 0,-7-6 0,-5-25 0,-6-11 0,-2-1 0,1 7 0,0 5 0,7 20 0,4 7 0,8 18 0,2 30 0,5 11 0,-4 10 0,-1-1 0,-11 2 0,-12-10-130,-22-20-1418,-16-5-3741,-48-33-645,-10 3 0,-49-25-645</inkml:trace>
  <inkml:trace contextRef="#ctx0" brushRef="#br0" timeOffset="3883.2221">5999 5922 645,'6'190'4386,"5"-70"516,-1 8-129,3 1-2709,7 34-645,-11-7 258,13 24-387,-12 0-129,13 16-129,-10-4-129,7 13 0,-7 2-258,4 5-129,-5-1 0,6 3-129,-9-4 129,4-2-258,-7-8 0,2-1 0,-3-19-129,0-10-129,-3-17 258,0-14-258,3-19 129,-2-10-129,3-21 0,-3-13-129,3-9 129,-2-16 0,3-9 0,-4-13-258,2-7-258,-5-22-129,0 0-774,-1-13-3999,1-16 0,0-15-645,0-4-516</inkml:trace>
  <inkml:trace contextRef="#ctx0" brushRef="#br0" timeOffset="4495.2571">8396 7988 2709,'45'-39'4902,"-40"26"258,-11-7-387,-25 0-3354,2 15-129,-30-13 129,-2 17 0,-26-8-258,-2 9 0,-23 0-516,-8 11 0,-19-2-258,-4 7-129,-11-1 129,-6 11-129,-12-4 0,-4 5 129,-6-3-129,-3-4 129,-8 2-129,-4-1 129,-4-4-129,-1 1 0,1-5 0,4-5 0,5 3-129,17 5 0,14-7 0,14 3 0,16 0-129,20 0 0,21-1 0,18 3 0,15-3 0,12-2 0,17 6 0,12-4-129,16-11-129,-1 17-129,1-17-258,12 11-774,11-4-4128,-13-3-258,6 2-258,-4-6-516</inkml:trace>
  <inkml:trace contextRef="#ctx0" brushRef="#br0" timeOffset="6912.3953">6172 8219 1,'0'0'4256,"0"0"517,17 2-1677,-6 3-774,-11-12-129,14 7-387,-11-14-258,16 14-129,-12-19 0,12 12-387,-6-13 0,5 5-258,0-10-129,2-2-258,-2-5 0,1-4-129,-1-2 129,3-3-129,-4-5-129,0-2 129,1-3-129,-4-1 129,0-8 0,0 2-129,-2-10-129,-1-2 129,-4-6 0,-1-8-129,-3 2 129,-3-8-129,-3 0 129,-6-5-129,-3 3 129,-4-6-129,-2 7 0,-4 2 0,-2-1 0,-1 6 0,-5 0 0,-2 1 129,-5 0-129,0 8 129,-8 0-129,3 2 129,-9 4-129,-2 5 0,0 3 0,-2 7 0,0 10 0,2 10 0,2 6 0,3 5-129,3 10 129,4 5-129,3 8 129,3 1 0,1 8-129,2 2 129,1 11-129,3-1 129,1 5 0,1 7 129,2 2-129,3-3-129,0 10 0,6-1 129,1 0 0,4 8 129,1 0-258,1 3 129,4 1 0,4 1-129,0 3 129,4 3 0,5 4 0,4-3-129,2 4 129,1 1 0,1 3 0,5 1 0,2 3 129,2-2-129,-2-1 0,4 4 0,2 3 129,2-4-129,2 6 258,2 4-129,2-6 0,7 10 129,1-7-258,3-3 129,-1-2 0,2-4 0,-4-11 0,-1-3-129,-6-7 129,-7-10 0,-6-4-129,-4-9 0,-8-6-258,-5-7-129,-3 2-258,-6-16-645,0 0-3999,0 0-258,0 0-387,-15-10-516</inkml:trace>
  <inkml:trace contextRef="#ctx0" brushRef="#br0" timeOffset="7792.4457">6080 7899 3483,'1'-14'5805,"9"1"-387,-10 13-129,18 0-2580,-18 0-1161,28 2-258,-13 4-387,12 13-129,-5 4-387,6 6 0,0-2 0,4 8-129,0 4 129,0 5-129,0 0-129,-4 7 129,0-5 0,3 4-129,-4 2 0,-2 6 0,-1-3 0,1 4-129,-3 0 129,2-1-129,-1 5 0,-5 1 0,1-6 129,0 5-258,-4-2 258,1-1-129,-1 0 0,-6 3-129,2-6 129,-3 11 0,-4-3 0,-1 3 0,-3-7 0,-3 6-129,-6-5 129,-5-3 129,-5-3 0,-3-7-129,-6-1 0,0-3-129,-5 2 129,-2-7 0,-2-1 0,-1-6 0,-2-4-129,0-6 129,-3-7 0,1-11 0,-3-5 129,-1-2-258,0-17 258,0-4-129,3-6 129,-2-2 0,4-6-129,5-1 0,3-2 129,5-8 0,2 4 0,10-3-129,3-8 129,7-1 0,4-4 0,2 1 0,4-10-129,3-6 129,3-5-129,0-4 129,1-2-129,1-1 0,-2-8 0,3-3 129,1 4-129,1 8 129,3 3-129,0 7 129,3 7 0,-1 5 0,2 11-129,1 9 0,-2 9 130,2 3-130,-1 10 0,0 4 0,-2 9-259,-2 0-128,0 9-516,-18 0-4257,0 0-774,0 0-129,0-11-387</inkml:trace>
  <inkml:trace contextRef="#ctx0" brushRef="#br0" timeOffset="8799.5033">5329 7966 6321,'8'1'5676,"-8"-1"-258,23-10-258,-15-10-3741,16 11 0,-8-17-516,15 4-258,-2-6-129,11-1-129,5-9-129,10 5 0,5-2-129,8 3 0,0-2-129,6 2 129,-2 4 0,5 10 0,-4 1-129,-4 3 129,0 4-129,-3 0 129,2 7-129,1 0 0,-1 2 129,1-1-129,-3 2 0,2 6 129,-3 8-129,-3 6 0,-2 3 0,-8 12 0,-6 6 129,-3 8-129,-7 5 0,-4 1 0,-5 7 129,-5 3-129,-7 4 0,-6-4 129,-4-5-258,-5-2 258,0-3-258,-10-1 129,-13-8 0,-5-3 129,-7-7-129,-7-1 129,-13-2-258,-10-11 258,-11 1-129,-6-3 0,-7-8 0,-8-3-129,0-6 0,-6-3 129,-1-5 0,0-2 0,4 0 0,4-5 129,4 1-129,8 0 129,8-1-258,3 4 129,9-4 0,9 0 0,8-3-129,6-2 129,4-2-129,5-5 0,3 1 129,6-8-129,5-2 129,2 1-129,7-7 129,6 1 0,3-2 129,5 1 0,8-1 0,7 6-129,8-1 129,9 2 0,7 8 0,8 2 129,7 3-129,6 8 0,4 9 0,3 3 0,-5 3-129,-7 10-129,-6 14-903,-22-2-4257,-5 8-258,-18-2-258,-9 0-774</inkml:trace>
  <inkml:trace contextRef="#ctx0" brushRef="#br0" timeOffset="9655.5522">5600 11764 10191,'-6'-5'5805,"-12"1"-645,5 0 129,-14 4-4773,6 0-258,-7 8 0,-2 4 0,-1 8-258,2 5 129,5 14-129,7 6-129,3 4 258,9 6-129,5 7 0,1-1-129,11 0 129,2-4 0,4-13 129,4-10 0,2-17-129,4-14 0,-1-20 129,2-21 0,-2-25 0,-3-10-129,-2-15 258,-4-7-129,-8-9 0,0 4 0,-6 2-129,-4 3 129,0 16-129,-3 7 0,-4 11 0,3 16 0,0 13 0,-1 10 0,5 22 0,0 0 129,-6 23-129,6 16 0,0 18 129,3 8-129,4 19 129,2 14-129,5 8 0,1 9 0,3 5 0,4-4 0,0-12 0,1-7 0,-2-14-129,0-18 129,-1-14-387,-3-28-258,2-5-1935,-19-18-2838,18-17-258,-14-11-387,0-11-258</inkml:trace>
  <inkml:trace contextRef="#ctx0" brushRef="#br0" timeOffset="10083.5767">5963 12088 6966,'38'-24'5805,"-16"12"-387,5-2 0,-4-2-3870,8 5-387,-11-6-129,4 12-387,-9-1-129,1 8-387,-16-2 129,17 28-258,-16-6 129,-1 7 0,0 11-258,-5 7 129,-1 1 0,-2 4 129,-1 2 0,4 0 0,1-5 0,4 3 0,0-7-129,5-6 0,6-5 0,5-3 129,2-11-129,1 0 0,4-5-129,-3-12 129,1-2 0,-2-1-258,1-6 0,-11-14-774,11 7-4128,-17-12-258,0-2-387,-3-2-774</inkml:trace>
  <inkml:trace contextRef="#ctx0" brushRef="#br0" timeOffset="10273.5875">6304 12329 7740,'-33'47'5676,"5"-25"0,-3 0-387,-5-4-3483,-3-2-1290,-2-3-387,3-7-387,11 10-1548,1-11-3225,12-2-387,14-3-516,0 0-129</inkml:trace>
  <inkml:trace contextRef="#ctx0" brushRef="#br0" timeOffset="11271.6447">6430 11717 6966,'-14'8'5934,"14"-8"-774,0 0 0,0 0-4257,4-6-258,-4 6-129,12-18-129,-5 2 0,7 7-129,-2 0-129,5 2 129,2 2 0,3 5-258,-4 2 129,2 17 0,-2 7-129,-5 4 0,-7 6 0,-3 2 0,-3 6 0,-12 1-129,-2-7 129,-4-9-129,1-7 129,-3-9 0,1-8 258,6-5-129,3-11 0,10 11 129,-4-27-129,7 8 258,10 6-258,6 2 129,5 6-258,4 5 0,3-2 0,1-3 0,-1 5-387,-8 0-387,2 0-3999,-25 0-645,6-20-387,-15 0-387</inkml:trace>
  <inkml:trace contextRef="#ctx0" brushRef="#br0" timeOffset="13250.7578">14050 5692 6837,'27'35'5676,"-16"12"-258,0 26-516,-5 13-3612,6 21-645,-12 12 0,3 16-258,-3 11 129,0 15-258,0 10 0,0 5 129,0 4-129,3 10 0,-2 0 129,6 6-129,-2 3-129,4-2 0,0-1 0,1-3 129,2-11-129,-1-9 0,2-14 0,1-11-129,-3-19 129,4-9 0,-1-20-129,-2-13 0,2-14-129,-1-10 129,1-18-258,-5-14 0,3-11-258,-12-20-516,24-5-1032,-19-26-3483,10-8-258,-3-13-258,7-4-387</inkml:trace>
  <inkml:trace contextRef="#ctx0" brushRef="#br0" timeOffset="13814.7901">15929 7694 3483,'23'-33'5547,"-23"33"-129,-4-16-387,-14 16-3483,-15-12-387,-3 10-258,-24-13 129,-1 9-258,-22-5-129,-12 2-129,-16-8-129,-9 8 129,-14-4-129,-9 2-129,-16-2 0,-8-1 0,-6 2 0,-3 3 0,-10 1 129,1-3-129,-3 10 0,4 1 129,3 0-129,3 9 129,9 3-258,9 4 129,18 4-129,11-1 0,12 3-129,16-1 129,21 0-129,13 3 0,15-6 0,14 0-129,9-4 0,14 1-129,12-1-129,5-14-258,0 0-387,5-3-2838,12-5-1677,-2-12-258,11-1-387,-7-11-258</inkml:trace>
  <inkml:trace contextRef="#ctx0" brushRef="#br0" timeOffset="14663.8387">14004 7423 3483,'13'-1'5418,"-12"-16"-129,-1 17-258,-2-33-3999,-3 14 0,-13-16 258,1 4-387,-12-7-258,-6 5 0,-12-8-258,-9-2 0,-8 1-129,-5 5 0,-8 1-129,-5 7 0,-1-3 0,3 4 0,-3 7 129,2 6-129,2 6-129,4 5 0,-1 4 129,7 9-129,4 7 0,4 8 0,8 6-129,5 8 258,8 8-129,4 5 129,8 1-129,4 7 258,6 4-258,5-3 129,4 5 0,8-4 0,1 1-129,8 0 0,3 2 0,7-5 0,5-3 129,2-3-129,4 0 0,4-4 129,7-5 0,4-12 129,9-6-129,6-6 129,3-7-129,5-6 0,6-7 0,2-5 0,-1-10-129,0-1 129,2-6-129,0-2 129,0 1-129,-2-7 129,-5 4-129,-3-3 0,-4 4 0,-6-3 129,-9 5-129,-11 1 0,-8 0-129,-6 2-129,-7 1 0,-10 1-258,-5 18-516,-5-36-2967,5 36-1548,-23-27-258,13 14-645</inkml:trace>
  <inkml:trace contextRef="#ctx0" brushRef="#br0" timeOffset="15467.8847">14011 7535 4257,'-14'7'5547,"14"-7"0,-3-15-516,11 3-3870,-4-14 387,14 6-516,-3-18-129,10 1-387,0-1-129,9-5-129,3 3 0,11 1 0,5-6 0,7 7 0,7 4-129,2 1 0,5 2 0,0 5-129,3 3 129,-3 5-129,-4 3 0,0 5 129,-2 5-129,-1 2 0,-2 3 0,-4 4 0,-1 6 0,-4 5 0,-5 5 0,-4 5-129,-6 4 129,-5 7 0,-6 2 0,-7 3 0,-4 3 0,-6 0 0,-3 0 0,-6-3 0,-4 0 0,-1-1 0,-9 1 0,-6-9 0,-7 5 0,-4-2 0,-6 1-129,-5 2 129,-11-2 129,-1-6-129,-9 1 0,-2-3 0,0-4 0,-7-3 0,3-10 129,-4-2-129,5-3 0,-1-1 0,1-5 129,0 0 0,3-1 129,2 0-129,4-3-129,5 1 129,3-1-129,6-3 129,5 1-129,7 5 0,6-3 0,4-2-129,6 3 129,13 3-129,-15-4 0,15 4-258,0 0-387,-19-17-2193,19 17-2451,0 0-129,-12-21-516,12 21-387</inkml:trace>
  <inkml:trace contextRef="#ctx0" brushRef="#br0" timeOffset="16166.9247">14164 7623 4902,'28'-3'5547,"-6"-1"-387,1-17-1161,10 10-2322,-10-20-129,13 2-645,-8-19 129,5-4-516,-2-9 0,-2-8-129,-3-2-129,-3-2 129,-5-9 0,-5 0-258,-6 1 129,-5 5 0,-2-4-129,-7 7 0,-7-4-129,-3-5 0,-7 2 0,0 2 0,-8-1 129,0 3-129,0 8-129,-2 5 258,2 6-129,-4 16 129,3 10-129,-3 4 129,0 14-129,0 4-129,-2 7 258,0 4-258,-4 10 0,-1 4 0,0 8 0,-1 4-258,2 4 258,1 5-129,2 4 258,3 3-258,7 8 258,6 6-129,7 7 129,7 4 0,8 6 129,1 8-129,10-2 129,6-3 0,1 1-129,6-8 129,1-3 0,4-4 0,1-6-129,-1-12 129,1-5-129,0-1 0,1-8 0,-4-1-129,-2-4-129,-6-11-258,2 9-1032,-12-13-3741,3 8-258,-8-6-387,-2 5-258</inkml:trace>
  <inkml:trace contextRef="#ctx0" brushRef="#br0" timeOffset="16843.9634">13993 7573 3999,'0'0'5805,"6"8"-516,-6-8-258,14 11-3741,4 5 0,-18-16-258,26 22-129,-11-11-258,8 14-258,0 5 0,9 11-129,2 9 129,4 12 0,4 12-129,2 10-129,1 9 129,2 6-129,-3 5 0,-2 0 0,-4-2 0,-4 1-129,-10-4 129,-3-6-129,-11-5 0,-4-9 0,-6-4-129,-9-6 258,-8-8-258,-7-8 258,-9-12-258,-5-4 129,-7-11 0,-5-10 0,-1-16 129,-4-4-129,3-17 0,-1-18 0,5-10 129,5-21 0,5-14-129,7-6 0,7-3 129,4-10 0,7-2 0,4 0 0,4 3 0,5 12 0,0 5 0,1 2 0,8 9 129,1 9-258,2 9 0,3 13 0,-2 11-129,1 5-258,1 27-774,-15 0-4128,20 14-258,-10 5-516,2 6-516</inkml:trace>
  <inkml:trace contextRef="#ctx0" brushRef="#br0" timeOffset="17721.0134">12986 10615 7224,'1'40'5676,"-1"-9"-129,-5 0-516,-8 8-3741,-10-1-774,3 7 0,-8-6-129,-2 2-129,3-4-258,3-1-129,6 3-387,-4-23-1806,16 9-2967,2-8-129,7-4-516,7-7-129</inkml:trace>
  <inkml:trace contextRef="#ctx0" brushRef="#br0" timeOffset="17925.0252">13033 10933 9159,'4'-48'6063,"-14"22"-516,-13-4-129,2 6-4515,-12-9-387,1 6-129,-5 2-387,6 8 129,6 4-387,2-5-387,23 18-774,-22-24-3999,22 11-129,5-7-258,10 0-516</inkml:trace>
  <inkml:trace contextRef="#ctx0" brushRef="#br0" timeOffset="18324.0481">13119 10356 3999,'24'5'5805,"-10"-5"-774,5 2 129,8 7-3612,-17-9-387,12 12-387,-9-4-258,-1 8-258,-6 4-129,-4 3 258,-2-2-387,-6 3 129,-4-3-129,-3-7 0,-2-4 0,3-4 129,0-6 0,12 0-129,-11 0 129,11 0 129,0 0-129,14-6 0,0 6 129,5 0-258,3 7 129,1 1-258,1 0-258,-5-8-903,9 5-3741,-12-5-258,-3 0-516,-13 0-129</inkml:trace>
  <inkml:trace contextRef="#ctx0" brushRef="#br0" timeOffset="18677.0682">13772 10756 7998,'-22'16'5547,"-4"-8"-258,-4 9-645,-7-14-4257,-2 4 0,-2-7-258,3 0-387,7 2-903,-1 3-3870,16-4-129,16-1-645,0 0 0</inkml:trace>
  <inkml:trace contextRef="#ctx0" brushRef="#br0" timeOffset="19255.1011">13882 10657 4902,'1'48'5418,"4"-27"-258,3-4-516,8 12-3870,-5-13-129,9 5 0,-3-13-258,4-1-129,1-7-129,3-1 129,-4-14-129,1-3-129,-5-6 129,-2 1-129,-6 1 129,-1 2 0,-4 3 129,-4 17 0,0 0 129,0 0-258,6 11 129,-5 19 129,0 9-129,0 11 0,2 6 0,-2 5 0,1 2 0,-1 1 0,-1-7 0,0-8-129,-3-10 129,-2-8-129,-10-15 0,2-10 0,-2-8 0,-2-15-129,1-7 0,-1-1 0,3-4-129,4-2 129,4-1 0,5 7-258,1 1 129,5 5-258,7 6-258,-5-14-903,14 12-3741,-4-2-258,2-1-387,-3-9-129</inkml:trace>
  <inkml:trace contextRef="#ctx0" brushRef="#br0" timeOffset="19659.1244">14269 10387 1548,'4'-13'5160,"11"-5"-387,-3 1-1161,4 16-2064,-11-14-129,14 15-129,-19 0-387,26 0-129,-12 9-258,0 12 258,-4 4-387,-1 5-129,-6 5 0,-2 2 0,-1-1-258,-5-3 129,-4-5-129,-1-5 0,-3-8 129,13-15 0,-18 9 0,18-9 129,0 0-129,0 0 258,0-11-129,14 4 0,0 7-129,11-2 0,-2 4-258,-3-2-1161,4 0-3741,-6 0-258,-5-4-387,-4-9-516</inkml:trace>
  <inkml:trace contextRef="#ctx0" brushRef="#br0" timeOffset="22491.2864">16620 3471 9030,'-21'77'4773,"3"-16"0,1 13-774,-2 19-3225,-4 24-1032,-3 12 258,0 21 0,0 26-258,7 15 387,6 28-387,4 18 258,4 21-258,5 17 258,9 20-129,3 11 0,1 13 129,3 8-258,0 9 387,1 8-129,-4 6 258,0 4-129,-4 0 129,-1 1-129,-1-7 129,-2-7 0,-1-19 0,1-16 0,-1-24 129,2-17 0,-2-26-129,-1-14 129,-1-25-258,1-18 129,-3-20 129,1-18-129,-1-23-129,0-17 129,0-21 0,0-18-129,0-19 129,-1-10 0,-2-16-129,-2-5-129,5-15 129,-15 9-129,15-9 0,-24-7 0,4-1 0,-1-1 0,-5-3 129,-6 0-129,-5-3-129,-7 0 129,-9 4 0,-11 1 0,-9 1 0,-6 2 0,-12 5-129,-7 2 129,-13 0 0,-11 11-129,-8 6 258,-9 6-129,-7 7-129,-9 8 129,-11 5 0,-8 3-129,-6 8 0,-4-5 129,-8 3-129,-7-2 129,-7-3 0,-7-7 0,-2-2 0,-6-3 0,-13-9 0,-5 1-129,-5-4 258,-9-2-258,-9 3 129,1-4 0,-10-3 0,0-1 0,4 2 0,-5-1 129,1-7-129,5-3 0,0-7-129,-2 0 258,2-12-258,-1-1 258,0-5-258,0-8 258,4 2-129,2-3 258,8 0-258,2 5 129,9 1-129,8 2 129,4 4-129,6 0 0,11 8 0,6 2 0,7 3 0,10 2 129,11 0-129,10 0 129,12 5 0,13 7 0,11-1-129,9-3 129,7-2-129,11 1 0,10 1 129,8-2-129,9-5 0,10-1 129,3-2-129,9 0 0,10 0 129,9 1-129,5-4-129,4 5 258,10 0-258,3 0 129,16 0 0,-16-1 0,16 1-129,0 0 129,0 0 0,4-19 0,1 9 0,-1-5 129,-4-5-129,0-5 0,-4-13 129,-6-10-129,-8-7 258,-6-15-387,-6-11 258,-1-17-129,-7-15 0,-4-10 129,-2-17-129,-1-10 0,-2-16-129,0-14 258,3-9-129,0-12 129,2-9-129,5-12 0,1-8 0,3-9 0,0-5 0,2 2 0,-1-2 0,3 2-129,-2 2 129,3 6 0,-3 11 0,5 9 0,0 9-129,3 12 129,1 5 129,3 13-258,6 16 129,8 10 0,0 10 0,5 9-129,11 7 258,5 5-258,12 10 129,7 5 0,9 2-129,6 2 129,12 1 0,11 4 0,13-2-129,11 12 129,13-5-129,8 2 129,11 11 0,15 0-129,15 4 129,5 2 0,12 10 0,12 1 0,10 3 0,8 3 129,13-2-129,1 2 129,10 4-129,10 3 129,3-4-129,4 1 258,7 5-258,8 3 129,-5 1 0,9 3-129,-3 6 129,0-3-129,6 8 0,-1-2 0,-3-3 129,3-3-129,7 4 0,-3-2-129,4-4 258,0-3-387,0 3 258,-4-3-129,-2 7 129,-5 6-258,-6-3 129,-6 1 129,-5 1-129,0 2 129,-7-7 0,-2 1 129,-2-3-129,-3-4 129,-8 2-129,-1-3 129,-5-1 129,-7 6-129,-11 2 0,-3 1 129,-4 10 0,-7 1-129,-8 6 129,-3 9-129,-13 3 129,-5 2-129,-9 5 0,-9 4 0,-17-1-129,-17-1 129,-16-6-129,-17-1-258,-19 0-258,-33-25-3999,-12 10-903,-24-13-129,-23-5-903</inkml:trace>
  <inkml:trace contextRef="#ctx0" brushRef="#br0" timeOffset="25703.4701">7839 10804 7998,'26'39'5805,"-7"-32"-516,0-4-258,-5-13-4257,4-10-258,-9-26-129,3-3-258,-6-4 0,-5-5 0,-1 2 0,-3 4-258,-6 7 129,-2 17 0,-3 16 0,0 12 129,0 15-129,4 17 0,2 15 0,3 12 258,5 5-258,0 5 258,8 0-258,6-7 129,4-10-129,2-9 129,2-15-129,3-14-129,2-8-387,-6-22-1032,4-7-3612,-6-14-258,1-2-387,-5-10-258</inkml:trace>
  <inkml:trace contextRef="#ctx0" brushRef="#br0" timeOffset="25992.4867">8187 10111 9159,'0'0'5676,"0"0"-258,0 0-258,-14 8-4644,1 1-258,-7 2-516,-4-3-516,8 13-2967,-7-10-1161,8 1-645,1-6-516</inkml:trace>
  <inkml:trace contextRef="#ctx0" brushRef="#br0" timeOffset="27927.5973">8527 10593 7611,'14'-49'5805,"-11"14"-516,-3-15-645,0 19-3354,-15-10-516,1 7-258,-6 9-258,-2 11 0,-1 9-129,5 11 0,2 11-129,7 9 0,6 9 0,3 5 0,10-1 129,11-3-129,3-4 0,8-4 129,3-15-258,4-7 129,0-12 0,0-19 0,-2-15-129,-5-9 258,-4-18-129,-7-10 129,-9-2-129,-5-8 129,-7 2 0,-4 2 0,-9 10 129,-5 9-258,-2 16 0,-3 16 129,-4 15-129,4 17 0,-1 15 0,6 25 129,-1 10-129,7 10 129,2 5-129,10 10 0,3 1 0,12 0 0,4-7 0,5-7 0,5-4-129,2-8 129,4-13-129,-2-16 129,-2-12 129,1-9-129,-7-15 0,-3-19 0,-6-4 0,-6-9 0,-9-2 0,-1 4 0,-9 3-129,-2 8 129,-2 11-129,0 13 258,1 10-258,6 16 129,5 11 129,1 8-258,10 7 258,4 6-129,7 2 0,4-6 0,3-7 129,3-5-129,-2-9-129,-1-14 129,-4-9 0,-4-8-129,-5-12 129,-5-7 0,-4-6-129,-5-5 258,-1 0-258,0 3 129,-1 5 0,1 7 129,0 3-258,6 8 258,-6 12-129,24 1 0,-5 14 0,1 6-129,1 3 258,0 3-129,-3-1 0,-3-2-129,-4-8 129,1-8 0,-12-8 0,14 0 129,-8-13-129,-2-4-129,1-5 129,2 2 0,-4 2 0,6 2 129,-1 3-129,6 5-129,-1 7 258,2 1-129,2 0 0,-1 3 0,1 0 0,-3 2-129,-2-5 129,-12 0 0,14-9-258,-14-6 387,0-1-258,-2-3 258,-4 2-258,0-4 129,-1 6 0,3 2 0,4 13 0,-6-18-129,6 18 129,0 0-258,0 0 258,0 0 0,0 0 129,9-2-129,-9 2-129,14 6 258,-14-6-129,19 13 0,-19-13 0,18 24 0,-9-7 129,-4 6-258,2-2 258,-5 3-129,3 3 0,-5-1 0,0-2 0,-3-6 0,-1-5 0,4-13 129,-13 15-258,13-15 129,-18 0 0,18 0 0,-14-10-129,14 10 258,-13-9-129,13 9 0,0 0 0,0 0 258,0 0-258,13-7 0,1 5 0,5-2 0,1-2-129,5-3 129,-1-2 0,0 1-258,-1-8 258,-1 2 0,-3 1-129,-1-7 258,-5 1-129,-4 1 129,-3 4-258,-1 1 258,-5 15-258,4-15 258,-4 15-129,0 0 0,4 8-129,1 7 129,3 0 129,2 3-258,4 1 258,3 1-258,-1-4 258,3-3-258,0-3 387,-3-9-258,1-1-129,-5-17 258,-3-7-258,-2-15 129,-6-10 0,-1-9 0,0-18-129,-8-9 0,-3-8 129,-4-3 0,-2-3 0,-1 10 0,5 3 0,1 11 129,3 21-129,5 17 129,4 18 0,0 19-129,17 9 129,-2 23-129,4 16 0,0 11-129,7 10 258,0 9-258,5 6 258,-3 2-258,2-2 129,0-12-258,0-5-129,-10-21-387,6-5-2967,-11-27-1419,-5-14-387,-7-26-516</inkml:trace>
  <inkml:trace contextRef="#ctx0" brushRef="#br0" timeOffset="28080.6061">10000 9704 4902,'-53'-53'5547,"23"47"-258,-2 7-129,8 26-3483,-18-12-645,6 11-516,-9-3-387,3-5-774,10-4-3612,-4-3-645,8-11-516,8-6-387</inkml:trace>
  <inkml:trace contextRef="#ctx0" brushRef="#br0" timeOffset="28507.6304">10132 9944 3870,'17'4'5160,"-17"-4"-387,12-6-387,-4-11-3741,-5-9 0,1 1-258,-3 0 0,5 8 129,-3-8 0,3 12 129,-6 13-129,10-6 129,-10 6-129,18 16 129,-10 5-258,6 7-129,-3 7 0,5 5 0,-1-6 0,4 7 0,-1-1-129,0-1 258,-4-4-258,1-2 0,-4-10 0,-5-1-258,-6-5 0,0-17-387,-15 7-645,-17-21-3999,4-14-129,-12-14-258,-1-16-387</inkml:trace>
  <inkml:trace contextRef="#ctx0" brushRef="#br0" timeOffset="28621.637">9957 9593 4644,'-13'-44'4902,"13"44"129,8 0-903,-8 0-6837,20 9-1290,-20-9-645,0 0-774</inkml:trace>
  <inkml:trace contextRef="#ctx0" brushRef="#br0" timeOffset="29450.6845">8477 11920 6966,'13'-35'5805,"-12"20"-387,-1-1-258,0 16-3225,-23-22-1161,7 19-258,-8 3-258,0 7-129,0 11 0,2 9-129,4 10 129,7-1 0,7 6-129,4-1 0,9-7 129,5-5-258,9-5 258,1-8-129,-2-10 0,1-6-129,-3-6 0,-4-10 129,-4-4 0,-5-3 129,-7-2-129,0 1 0,-9 3-129,-2 1 258,0 3-129,11 17 0,-20-20 0,20 20 129,-10-5-129,10 5 0,0 0 129,0 0-129,10 4 0,-10-4 129,18 16-129,-9-2-129,1 3 258,0 7-258,0-1 129,3 1 129,1 2 0,6 1-258,-1 1 129,2-8 0,1-2-258,-4-16-387,7 8-2967,-10-13-1548,1-12-645,-11-9-129,-1-12-258</inkml:trace>
  <inkml:trace contextRef="#ctx0" brushRef="#br0" timeOffset="29707.6991">8545 11388 7740,'27'69'5547,"-10"-18"0,5 12-516,-5-3-3870,11 14-387,-4-7-387,3 8-129,-5-13-258,-2-7-129,3-5-774,-14-17-4128,6-9-258,-3-15-516,0-9-258</inkml:trace>
  <inkml:trace contextRef="#ctx0" brushRef="#br0" timeOffset="29999.7159">8926 11752 7998,'6'63'5418,"-5"-28"-387,-1-1-387,-2 0-4386,2-8-129,-2 1-129,4-4 129,8-8 0,9-10 0,3-5 0,1-5 0,2-19 0,-2 4 258,-5-11-387,-6-2 129,-11-1-129,-5 3-129,-12 5-387,-15-4-516,6 14-3870,-10 7-258,3 4-258,5 5-387</inkml:trace>
  <inkml:trace contextRef="#ctx0" brushRef="#br0" timeOffset="30383.7378">9093 11640 4128,'32'68'5418,"-15"-30"-129,1 11-258,-1-14-3741,6 18 0,-14-22-516,8 3-129,-9-15-387,-8-19 0,0 0-258,9-7-129,-9-15 0,0-15 0,0 1-129,-3-2 129,3 0 0,0 8 129,5 10 0,4 7 0,5 12 0,5 7 0,2 13 129,2 6-129,1 1-129,-5-4-387,4 11-1290,-5-19-2838,-8-6-516,-10-8-387,13-15-129</inkml:trace>
  <inkml:trace contextRef="#ctx0" brushRef="#br0" timeOffset="30903.7676">9484 11642 4257,'22'6'5289,"-22"-6"-258,10-13-387,-10 13-3999,0-23-258,0 9 0,-5 3 0,5 11-258,-15-6 0,15 6 0,-12 17 0,8 1 258,3 3-258,1 9 129,5-6 0,7 0-129,-1-8 129,6-4 0,-2-10-129,-1-2 0,-1-5 0,-3-9 0,-5-1-129,-1 0 129,-4 0-129,0-2 129,0 17 0,0 0 129,-1 12 129,1 17-129,0 3 129,4 14 129,1 7-129,4 12 0,-3-10 0,0 2-129,-2-3 129,-2-9-258,-2-8 0,-7-13 0,-7-13 0,-6-11 0,-6-4 0,2-14-129,-2-11-129,-7-11-129,9 7-387,-6-18-1419,11 18-3225,5-2-129,4 7-258,5-1-645</inkml:trace>
  <inkml:trace contextRef="#ctx0" brushRef="#br0" timeOffset="31511.8023">10027 11300 4644,'-10'-14'5418,"-8"29"-387,8 8-258,-2 12-3225,-3-4-903,6 17 0,-1-7-387,5 5 129,1-7-129,4-1 0,4-11-129,6-12 129,2-11 129,4-5-387,-3-18 129,1-8-129,-4-7 0,-1-8 0,0 5 129,-5 8-129,0-1 129,-3 14 129,-1 16-129,0 0 0,0 0 0,14 15 129,-4 9-129,1 3 129,2-2-129,6 2 0,1-7-129,2-5 129,-2-9-129,-1-6-258,1 0-645,-13-19-3225,3 2-1032,-7-6-258,-3 1-645</inkml:trace>
  <inkml:trace contextRef="#ctx0" brushRef="#br0" timeOffset="31760.8166">10297 11089 8643,'11'44'5418,"-6"-1"-258,-2-6-1419,3 19-3225,-6 0-129,0-1-774,7 10-3354,-6-17-1161,4-8-387,3-7-258</inkml:trace>
  <inkml:trace contextRef="#ctx0" brushRef="#br0" timeOffset="31932.8264">10453 11412 7740,'-35'-22'5418,"12"10"0,-4-1-645,-9-3-4128,10 1-387,-4 0-1161,1-5-3741,10 1-516,6 4-129,6-2-774</inkml:trace>
  <inkml:trace contextRef="#ctx0" brushRef="#br0" timeOffset="32283.8465">10578 11283 4902,'55'-26'5547,"-38"3"-387,-8-6-258,-6 1-3999,-13-9 0,-9 13-387,-12-1-129,2 12 0,-3 10-258,4 6-129,6 20 129,7 12 0,8 6-129,7 3-129,15 7-129,5-8-645,14 14-1935,4-20-1935,1-4-516,2-15-387</inkml:trace>
  <inkml:trace contextRef="#ctx0" brushRef="#br0" timeOffset="32622.8659">10882 10980 2451,'0'0'5160,"-10"13"-258,1 3-258,-9 3-2838,1-4-1290,5 2 129,-2 1-129,4 8-129,6-9 0,4 3-129,6-2 258,9-1-258,3-2 129,5 7-129,0-10-129,2 4 0,-6 0 0,-5 1-129,-8-3 129,-6-1-129,-6 5-129,-13-9-129,-2 15-1677,-11-11-2580,-3-6-774,0 1-129,3-5 0</inkml:trace>
  <inkml:trace contextRef="#ctx0" brushRef="#br0" timeOffset="35051.0048">6068 5340 6450,'-13'0'5418,"13"0"-258,0 0-258,0 0-3354,0 0-129,7-9-387,-2-3-258,5 5-129,3-6-129,2 5-258,3-3 129,1 3-129,-1 0 0,1 5-129,-1 3 0,2 0 0,-3 0-129,0 7 129,-6 1-129,2 3 129,-4 1-129,-4 0 0,-5-12 129,8 22-129,-8-7 129,0 0 0,0 0-129,0 7 129,-1-4-129,-2 4 0,3 0 129,-1 4-129,1-4 0,0-1 0,0 1 0,1-5 0,5 3 0,1-5 129,-7-15 0,16 21-129,-16-21 129,23 15-129,-7-13 0,-1 0-129,3-2 258,-1 0-129,-1 0-258,-2 0 258,0 0-129,-14 0-258,18-1-387,-18-17-1290,0 18-3354,0-16 0,0 16-129,-10-34-903</inkml:trace>
  <inkml:trace contextRef="#ctx0" brushRef="#br0" timeOffset="35301.0191">6418 5413 7740,'0'0'5418,"-11"-5"-387,-2 5 0,0 16-3483,-10-8-645,4 8-258,-9-2-387,1 5-258,1 1-645,-7-11-2838,13 11-1419,-1-9-387,6 5-516</inkml:trace>
  <inkml:trace contextRef="#ctx0" brushRef="#br0" timeOffset="36864.1085">12049 7483 9288,'-23'46'5934,"5"-16"-645,0 11-129,-5-1-4386,3 3-387,-8-5 0,2-1-258,3-10-129,3-3-387,7 5-903,-6-15-3870,19-14-129,-6 16-516,6-16-258</inkml:trace>
  <inkml:trace contextRef="#ctx0" brushRef="#br0" timeOffset="37036.1183">12031 7882 6321,'28'-18'5805,"-27"3"-129,-1 2-516,-16-18-2580,-2 5-1806,-14-8-258,-1 5-387,-3 4-516,-10-9-1161,11 16-3612,3-2-258,10 13-387,2 1-387</inkml:trace>
  <inkml:trace contextRef="#ctx0" brushRef="#br0" timeOffset="38247.1876">14720 9759 5676,'0'-14'5805,"0"14"-129,0 0-516,0 0-3999,0 0-258,0 0 0,1 18-516,-1 0-129,0 4-129,0 7-129,4-2 129,-3 5-129,5-3 129,1-6-129,2-3 129,4-5-258,6-6 258,3-8 0,-3-1-258,4-4 258,-4-2-129,0-5 0,0-5 0,-4 1 0,-5 3 0,-10 12 0,15-16 129,-15 16-129,0 0 129,14 12-129,-9 13 129,0 8-129,3 7 0,0 9 129,-2 4-258,-1 6 258,-1-3-129,-3-4 258,-1-9-258,-2-9 129,-9-10-129,-4-14 258,-1-10-129,-5-17-129,2-11 129,1-6 0,4 0 129,5-6-129,7 9 0,2 5-129,7 4 129,12 12-258,2 5 0,8 5-387,-7-3-3354,9 5-1419,-3 1-516,1-3-387</inkml:trace>
  <inkml:trace contextRef="#ctx0" brushRef="#br0" timeOffset="42647.4393">19855 7953 4644,'9'-9'5289,"-9"9"-129,12 11-516,-12-11-3612,3 25-129,-3-13-129,0 9-258,0-21 0,0 26-258,0-26 129,-1 28 129,-4-16-129,5 6-129,0 0 129,0-1 0,0 10-258,0 2 258,0-1-258,1 5 0,3 2 0,-3-1 0,2-3-129,-2 3 0,-1-3 129,0 6 0,0-4-129,0 3 0,0-3 129,0 5-129,0 2 129,3 5-129,-2 0 258,-1 6-258,3 1 0,-1 8 0,-1 5 129,2-1 0,-3-1-129,0 3 129,0-4-129,0 1-129,-4-3 258,-1 0-129,1-4 129,-1 4-129,1 4 0,3 0 0,-2 2 129,3 0 0,0 1-129,0-1 0,0-2 129,3-4-129,0-5 129,-1-5-129,2 2 0,-3-6 0,2-3 129,-3 1-129,0-1 0,0 2-129,0 0 129,0-1 129,-3-2 0,-1 2 0,3-1-129,1-3 0,0-5 129,0 0 0,0 0-258,0-4 258,4 0-129,1-4 0,0 1 129,2-1-129,-4 7 129,4-5 0,-1 1 0,-1 4-129,-4-3 129,5 2-129,-5 1 0,3-3 0,-3-4 0,-1 2 0,3-5 0,-2 0 0,0 0-129,1-4 258,-1 5-129,1-6 0,-2-3 129,0 2 0,0 0-129,0 1 0,0-7 0,0-12 0,-5 18 0,5-18 0,-9 17-129,9-17 129,-8 14-129,8-14 0,0 0-129,0 0-129,0 0-516,-16-3-3999,20-10-774,2-9-387,8-4-516</inkml:trace>
  <inkml:trace contextRef="#ctx0" brushRef="#br0" timeOffset="43611.4943">21630 9630 1935,'-47'-3'5547,"20"3"-258,-2 0-129,6 5-3483,-18-5-258,8 0-129,-13-2-129,9 2-516,-10-2-129,3-1-129,-5 0-129,2 3 0,-8-1 0,2 1-129,-4 4-129,-2 7 129,-5-3 0,2-1 0,-1 4 0,-1 0 0,4-3 0,0 3 129,0-4 0,1-3-129,3 4 0,2 4 0,1-3 0,-4 4 0,0 2 0,-2 0-129,-1-2 0,0 2 0,0 0 129,2 0-129,1-4 0,3-1 0,1-3 0,4-7 129,3 4-129,0 3 129,1-5-129,2-2 129,-2 5-129,-1-3 0,0 4 0,-2 3 0,-1-3 0,-3-1 0,3 0 0,-3 5 0,2-4 129,1 2-129,-1 0 258,2 2-129,0 3-129,0-2 129,1-2 0,-4-7-129,-2 4 129,3-3 0,-7-3-129,1 0 0,-1 0 0,1-5 129,5 0 0,0 5-129,6-1 0,3-2 0,10 3 0,4 1-129,9 1 129,3-1-258,16-1-129,-13 4-387,20 4-2709,-7-8-2064,28-7-387,-5-9-129,10-3-516</inkml:trace>
  <inkml:trace contextRef="#ctx0" brushRef="#br0" timeOffset="44914.5689">19777 9635 1419,'15'4'5031,"-15"-4"387,13 1-645,-13-1-2838,0 0-387,3-9-387,-3 9 0,5-14-387,-5 14 0,0-24-129,1 10 129,-2-10-387,0-4 258,-10-8-387,1-3 129,-6-5-129,-1-1 0,-6-9-129,-1 0-129,-4-4 258,-4 5-258,-2 0 0,1 2 129,1-1-129,1 2 0,0 4 0,1 1 0,2 7 0,0-2 129,0 7-129,-3-3 129,-2 1-129,-4 3 129,-3-4-129,-4 6 129,-3-2-258,0 5 258,5-1-258,-1 5 129,3 6 0,7 8 0,5 5 0,2 4 0,8 6 0,0 4 0,3 7 129,0 9-129,-1-1-129,1 4 0,-1 1 258,3 0-258,0 5 258,0 2-258,3-4 258,2 1-129,4 3 0,1 0 129,3 3-258,0 1 258,4-4-129,5 3 0,0 1 0,4-1 129,-3-2 0,3-4-129,1-5 129,-1 2-258,1-1 129,1-4 129,2-2 0,1-4-258,1 1 258,4 4-129,5-1 0,2 1 129,3 1-129,6 0 0,1 3 0,6-1 129,0-1 0,-1-5-129,-2 2 258,0 2-129,-4-9 129,-3 4-129,-5-13 129,-3-4-258,-4-2 129,-1-2 0,-3-7 0,2-1-129,-4 1-129,4-3 129,-2 9 0,1 1 0,0 2 0,0 7 0,-2 7-129,-2-1 129,-2-2-129,-4-2-129,-11-11-258,12 5-258,-12-5-1935,0-12-2838,-5-9-387,-8-11-258,3 1-129</inkml:trace>
  <inkml:trace contextRef="#ctx0" brushRef="#br0" timeOffset="45855.6228">19940 9592 2451,'0'0'5805,"-7"-11"-516,7-10 129,4 5-3225,-1-25-645,16 9-129,-13-17-258,16 3-258,-7-5-387,8 3 0,-3-4-129,6 8 0,-2-10-129,6-1-129,-2-1 129,1 2-258,2-3 129,1 4-129,-3 2 129,3-2-258,0 13 258,2 6-129,0-1 0,-2 12 129,-2 2 0,1 1 0,-2 5-129,1 8 129,-6-4 0,-1 7-129,0-1 129,-2-2-129,-6 2 0,1 5 0,-4 0 0,1 0 0,-2 14 0,-2 0-129,-1 12 258,-1 9-258,0 7 0,-2 9 129,-2 3 0,-2 1 0,-1 2 0,0 7 129,-8-1-258,0-7 129,-5 2 0,-4-9 0,-2 4 0,-8-4 0,0 0 0,-3-5-129,-2 1 129,-6-2 0,1-5 129,-2-2-129,-5-6 129,2-4-129,0-6 0,1-5 0,0-2 129,2-2-129,0-1 0,5 6 129,3-1-258,0 3 129,3-4 129,4 1-129,0 0 0,2-1 0,-1-7 0,5-5 0,1 0-258,1-5 0,3-3-516,-10-12-1032,9 11-3741,-5-1 129,2 8-774,-7 8-258</inkml:trace>
  <inkml:trace contextRef="#ctx0" brushRef="#br0" timeOffset="46675.6694">19487 10082 7353,'0'0'5805,"-8"-9"-516,-2 9-129,-13 0-4128,4 8-258,-16-2-387,2 13 0,-9-3 0,0 6-129,-1 7 129,4 3-129,2 3 129,4 5-129,1-1 0,2-2 0,5 5-129,2-1 0,2-6 0,1 2 0,0-5-129,4 2 129,1-7-129,6-1 0,2-4 0,2-1 0,5-1 0,0 6 0,8-5 129,1-6-129,2 9 0,4-3 129,1-2 0,2 2 0,1-3-129,5-6 129,0 2-258,5-5 258,2-4-129,1-2 0,1-1 0,2-1 129,1-1-129,1-6 0,-1-7 129,0-4-258,1-1 258,1-3-129,-1-12 0,-2-6-129,2-2 129,-4-10 0,-2-1 0,0-3 0,-3-8 0,-5-1 0,-3 11 0,-2-6 0,-4 3 129,-2 10-129,-5 4-129,2 7 129,-6 8 129,-1 7-258,0 4 129,-2 16-258,0 0 0,0 0-258,0 0-387,-10 3-3225,10 14-1419,0-2-516,3 1-387</inkml:trace>
  <inkml:trace contextRef="#ctx0" brushRef="#br0" timeOffset="47319.7065">19993 10136 6450,'9'32'5934,"-7"-15"-774,1 4 129,-3-1-4257,5 13 0,-5-9-258,3 7-258,-2 0 0,4 8-258,3 1 129,6 5 0,0 2-129,8 0 0,3 2-129,2 1 129,5-4-129,5-2 0,3-2 0,2-1 0,1-7 0,6 2 258,-3-8-258,5-8 0,-1-2-129,0-4 129,-3-11-129,-1-3 129,-6-11-129,-6-10-129,-2-1 129,-6-8 0,-7-10 129,-9-4-129,-6-4 0,-4-8 0,-3-1 129,-9-7-129,-10 0 0,-9-2 129,-5 4-258,-3-2 258,-5 1-129,-3 2 0,1 3 0,-3 9 0,4-1 0,1 16 0,5 5 0,1 9-129,5 10 129,2 10-129,2 0 0,-2 12-258,5 17-903,-17-7-4128,14 8-258,-7-1-387,2 6-387</inkml:trace>
  <inkml:trace contextRef="#ctx0" brushRef="#br0" timeOffset="48576.7783">18913 12237 8514,'15'2'5805,"-7"24"-258,-8-8-129,-2 11-4386,-11-1-516,0 7-129,-7 6-129,0-3-129,0 7-129,-2-9-129,8 4-387,-6-12-774,17 0-3999,-3-6-258,6-4-258,0-18-516</inkml:trace>
  <inkml:trace contextRef="#ctx0" brushRef="#br0" timeOffset="48755.7886">18911 12653 7482,'15'-42'5934,"-17"20"-129,-11-11-387,0 4-3741,-9-10-1032,0-2-258,-6-1-387,2 2-129,4 11-387,-4-1-516,26 30-2451,-19-18-1806,19 18-516,0 0-258</inkml:trace>
  <inkml:trace contextRef="#ctx0" brushRef="#br0" timeOffset="49402.8255">19078 12345 4386,'15'19'5805,"-7"-4"-258,0-1-387,2 9-2580,-5-10-1806,8 6 129,-7-7-516,6 1-129,-12-13 129,20 24-129,-11-19 0,4 1 0,2-6-129,-1 0-129,4-1 129,-4-7 0,4-8 0,-1-4-129,-1 0 129,-1 2-129,-3 5 0,0 4 129,-12 9 0,16-10 0,-8 17-129,-3 16 129,-1 8-129,1 6 129,1 8 0,-2 10-129,-1 6 0,-2 4 129,-1-2-129,0-7 129,-4-4-129,-6-8 0,-4-11 129,-4-15-129,-1-14 129,-4-9 0,1-16-129,2-11 129,1-2 129,3 2-129,6-3 0,6 10 0,4 3-129,8 7 129,7 10-129,3 7-129,0 7-129,0-4-129,-1 10-258,-17-15-516,21 7-3225,-21-7-1290,-1-10-258,-14-16-387</inkml:trace>
  <inkml:trace contextRef="#ctx0" brushRef="#br0" timeOffset="50175.8699">18430 12230 6450,'12'0'5805,"-9"-10"-516,-1-14-258,3-1-4386,-10-14-129,-3 2 0,-11 0-129,0 8 0,-3 5-258,-4 11 0,2 13 129,0 12 0,3 12 0,5 12-129,0 4 129,8 9-129,5 2 0,3 0 129,9-10-258,6-11 129,12-6-129,5-11 0,8-16 0,3-22-129,2-16 129,-2-22 0,1-8 0,-7-9 129,-6-13-129,-7 4 129,-9-3 0,-3 3 0,-10 9 0,-2 12 0,-2 11 0,-5 17 0,-3 20 0,10 20 0,-18 1 0,9 29-129,4 18 129,3 12 0,2 5-129,0 14 0,3 0 0,10-3-258,1 7 0,0-12-387,11 5-1806,-4-24-3096,5-8 0,-3-21-387,3-19-645</inkml:trace>
  <inkml:trace contextRef="#ctx0" brushRef="#br0" timeOffset="51046.9197">24278 7730 4128,'13'-35'5418,"-8"20"129,-5 15-645,9-16-3612,0 24 0,-9-8-129,0 42-516,0-7 0,-2 20-258,-5 9-129,2 15 0,-3 9 0,-1 13-129,3 2 0,0 7-129,0 3 129,5 0 0,1 6-129,0 2 0,4 6-129,4 0 129,2 9 0,0 7 0,2 7 0,-1 4 0,2 1 129,0 2-129,1-4 258,-1 0-129,1-4-129,0-12 258,0-11-129,0 1-129,1-16 258,-1-8-129,-1-7 0,1-12 0,-2-8 0,0-6 0,0-3-129,-1-11 129,-2-11 0,-1 2-129,-2-9-129,0-9 129,0-5-129,-5-9 129,-1-15-258,0 0-258,0 0-774,0-17-4128,0-12 0,1-7-645,7-6-258</inkml:trace>
  <inkml:trace contextRef="#ctx0" brushRef="#br0" timeOffset="51662.9549">25905 9703 4257,'27'-42'5547,"-27"25"-516,-9 3 129,-14 4-3612,-12 1-645,-7 9-129,-18-5 0,-7 5 0,-18 1-129,-7 7 0,-10 1-258,-3 7 0,-12-5 0,-7 3-129,-7 2 0,-3 8 0,1 0-129,0 7 0,-5 3 0,0-1 0,-1 5 129,6 5 0,0 0-129,5-2 129,4-1-129,-2 0 129,3-6 0,7-8-129,2-1 0,8 3 0,4-3 0,6-1 0,8-3 0,8-6-129,12 4 0,11 1 0,9-5 0,8-7 0,8 0 0,12-4-129,5 1 129,15-5 0,0 0 0,0 0-129,0 0-129,12 12-129,6-12-129,-5-8-258,11 4-1032,-18-16-3870,16-1 0,-4-10-516,9-2-387</inkml:trace>
  <inkml:trace contextRef="#ctx0" brushRef="#br0" timeOffset="52406.9975">24084 9701 1806,'18'0'5418,"-18"0"-129,13-39-258,1 21-2967,-14-30-516,3 5 0,-9-19-516,1 0 0,-13-17-516,-4-2 0,-11-9-258,-4-3 129,-15-1-129,-7 4-129,-2-2 0,-3 8 0,-3 11-129,2 10 129,4 11 0,3 18 0,7 5-129,5 12 0,8 12 129,2 7-129,4 7 0,4 11 0,2 11 0,6 1 0,-2 7 129,4 7-129,0 1 0,3 0 129,2 12-129,4 1 129,4-1-129,4 5 0,1 1 0,2-2 129,10 6-129,6 5 0,4-9 0,3-4 129,5-3 0,4-4-129,2-8 258,6 2-258,2-12 129,3-4 0,0 0 0,3-4-129,0-4 0,0-7 129,-2-1-258,-2-6 258,0-1-129,-5-4-258,-4-5-258,-6-17-774,9 8-4257,-16-4 0,1 0-516,-4-5-516</inkml:trace>
  <inkml:trace contextRef="#ctx0" brushRef="#br0" timeOffset="53119.0382">24241 9633 2580,'0'24'5676,"0"-24"-129,0 0-387,23 3-3096,-23-27-258,13-4-387,-8-23-387,9 0-129,-5-16-387,9-8 129,-4-4-258,9-2 0,3-4 0,4 3-129,2 2-129,5 3 0,3 2 0,5 11-129,1-3 0,1 9 129,-1 4-258,0 8 258,-4 5-129,-2 8 0,-2 5 0,-5 3 0,-2 10 129,-4 9-129,-7 7 0,1 13 0,-6 8 0,-1 9 0,-1 6 0,-3 10-129,-2 5 0,-6 0 129,0 5 0,-2 3-129,-3 3 129,-9 4 0,-5-1 0,-8 1 0,-4-2-129,-4 1 129,-7-7-129,-7-4 129,-4-10 0,-3-12 0,-1-6 0,-1-1 0,2-14 129,2-2-129,5-3 0,6 1-129,6 0 129,7-1-129,5 8-129,1-9-258,7 25-774,-12-4-4128,13 13 0,-5 0-516,6 9-516</inkml:trace>
  <inkml:trace contextRef="#ctx0" brushRef="#br0" timeOffset="53871.0812">24309 10006 5805,'-4'11'5676,"4"-11"-258,13 0-258,-7-17-3870,10 12-387,-2-10-129,9 0-258,-2-3-129,10 4 0,5-3 0,7 4-129,2 3 0,9 4 0,1-5-129,2 9 0,3 0 0,4 2 0,-5 6 0,-3 8 0,-1 1 0,-6 6 0,-3 7 0,-6 3 0,-5 2 0,-8 5-129,-8 6 0,-4-2-129,-3 4 0,-6-2 129,-3 1 129,-3-1-258,0 2 129,-9 3 0,-1-10 129,-4-3-129,-3 3 129,-6-4-129,-1-9-129,-4-4 258,-4-13-129,-3-9-129,-4-9 129,-1-11 0,-6-9 0,1-13 0,-3 0 0,-1-6 0,0-1 129,1 0-129,7 7 129,3 3-129,6 3 0,7 7 129,6 3-129,9 2-129,6 9 129,4 15 0,3-23-129,3 10 0,3 1-129,-5-3-387,-4 15-903,0-18-3870,0 18 0,-26-27-645,6 21-258</inkml:trace>
  <inkml:trace contextRef="#ctx0" brushRef="#br0" timeOffset="54523.1185">23814 10172 3612,'0'-15'5676,"0"15"-129,-18-7-387,18 7-3483,-40 6-258,12 9-387,-13 2-258,-3 11-387,-6 4 129,4 10-387,-2 8 258,7 10-129,1 4 0,11 9-129,3 2 129,4-3 0,11 0-129,3-5 0,7-10 129,1-9-129,10-8-129,7-11 258,5-11-129,4-6 0,5-8 0,6-4 0,4-2 0,6-15 0,3-8 0,8-11 0,2-8-129,2-5 129,1-15-129,1-2 0,-9-2-129,-7 3 129,-8 2 0,-11 4-129,-8 10 258,-15 5-129,-6 12-129,-10 7 0,-8 7-258,-13-4-387,10 16-4644,-19-7-129,4 9-645,0 0-516</inkml:trace>
  <inkml:trace contextRef="#ctx0" brushRef="#br0" timeOffset="55547.177">22837 12173 7482,'0'-16'5805,"-5"-2"-387,-2 7-129,7 11-4515,-15-11-258,-3 11 0,-5 5-258,1 17 0,-5 4-258,8 15 129,1 7-258,8 3 258,5 6-129,5-3 129,4-8-129,11-5 0,7-13 0,5-17 0,5-14 129,1-28-129,4-19 0,-4-15 0,2-12 129,-6-5 0,-7-9 0,-6-4 0,-4 6 0,-8 12 129,-4 9-129,-4 21 0,-5 19 0,-1 14-129,-3 17 0,3 27 129,1 19 0,3 12-129,2 19 0,1 4 0,3 6 129,0-2-387,10 0 129,-1-10-129,4-7-258,-3-15-516,11-2-2451,-9-25-2064,4-13-387,-4-15-129</inkml:trace>
  <inkml:trace contextRef="#ctx0" brushRef="#br0" timeOffset="56191.2139">23092 12365 903,'0'0'3225,"-10"-13"-2193,10 13 516,-4-26 645,12 25 0,-8-19 258,9 20 129,-9-11 129,15 13-387,-15-2-258,15 0-516,-15 0-774,0 0-129,11 0-387,-11 0 0,0 0-129,0 0 0,0 0-129,0 0 258,0 0-258,0 0 0,0 0 129,0 0 0,0 0 0,0 0 0,0 0 0,0 0 129,0 0-129,0 0 0,0 0 0,0 0-129,0 0 0,0 0 0,4 8 0,-4-8 0,0 17 0,0-17 0,0 22 0,0-6 0,0-3 129,0 3-129,0-4 129,0-12-129,2 21 0,-2-21 0,0 0 0,0 0 129,0 0-129,0 0 129,0 0-129,0 0 0,0 0 129,0 0-129,0 0 0,0 0 0,0 0 0,0 0-129,0 0 129,0 0-129,0 0 0,0 12-258,0-12-129,0 0-903,0 0-3999,-8-12-129,8 12-645,-1-28-129</inkml:trace>
  <inkml:trace contextRef="#ctx0" brushRef="#br0" timeOffset="56492.2309">23343 12047 6837,'1'42'6063,"-10"-4"-387,-5-4-387,6 13-4386,-17 2-258,-2 4 0,-5 0-387,4 2-129,1-5 0,7-4-258,2 2 0,5-13-258,9 0-516,-7-23-1290,11 8-3096,0-20-258,15 13-516,-15-13 130</inkml:trace>
  <inkml:trace contextRef="#ctx0" brushRef="#br0" timeOffset="56680.2418">23201 12613 3870,'13'-21'5934,"-13"2"-258,0 6-258,-4-19-2580,1 6-1677,-13-17-258,3 4-387,-6-5-129,-2 4-387,2 7 0,-1-2-258,5 13-129,-4 1-387,19 21-903,-26-5-3354,26 5-516,0 0-258,-11 17-387</inkml:trace>
  <inkml:trace contextRef="#ctx0" brushRef="#br0" timeOffset="57147.2686">23394 12146 6063,'38'11'6063,"-20"-4"-516,3-1-129,3 3-4257,-7-6-258,3 7-258,-6-7-387,0 6 0,-4-3-258,-10-6 129,16 29-129,-14 0 258,-2-1-258,-4 2 129,-6 8-129,-1 2 258,-1 0-258,-5 4 129,7-3 0,-4-4-129,5 0 0,5-5 129,1-6-129,3-3 0,0 0-129,6-5 258,7-6-258,2-1 0,4-6-129,-1-5-129,5 0-258,-6-12-516,11 6-1161,-12-22-2967,4 0-129,-9-11-645,2 3 388</inkml:trace>
  <inkml:trace contextRef="#ctx0" brushRef="#br0" timeOffset="57288.2767">23708 12462 1806,'-5'-14'5805,"-18"14"-258,1 6-258,-3 29-2193,-12-20-1419,6 13-645,-14-15-387,2 0-516,-1-2-516,-5-12-1677,9-4-2967,4-3-516,4-3-645,9-4 388</inkml:trace>
  <inkml:trace contextRef="#ctx0" brushRef="#br0" timeOffset="58227.3304">23740 15226 4773,'-43'18'5289,"10"-3"0,-10-3-645,1 12-3612,-28-9 0,-2 9-258,-22-7 129,-6 13-258,-11-10 129,-8 7-516,-10-7 258,-5 4-258,-12-6 0,0 1 0,2-1 129,-3-5-258,-8 1 129,3 4 0,0 4 0,4 2 0,6 1 0,5 4 129,6 3-258,-1 1 129,14 2 0,6-3-129,10-1 0,5 2 129,7 2-258,8-3 258,8-3-129,9 2 0,5-2-129,8 1 258,1 0-129,7-3-129,-1-1 129,7-6-129,3-1-129,6-6 129,5-2-129,6-4 0,4-3-258,14-4-129,0 0-645,-13-20-3870,22 6-387,5-8-516,13-5-516</inkml:trace>
  <inkml:trace contextRef="#ctx0" brushRef="#br0" timeOffset="58859.3665">21472 13812 5934,'6'49'5547,"-1"-11"-258,-2 7-516,6 11-3999,-9 0-129,0 12 0,0 0-129,0 12 129,0 4-129,1 8-129,4 5 0,9 14-129,0 6 0,8 13 0,2 12-129,7 13 0,2 4 0,2 9 0,-1 3 258,7 0-258,-5-1 0,2-2 0,-6-12 129,-1-12 0,-8-13-258,2-14 129,-4-19-258,-7-10 129,-1-19 129,-6-15-258,1-13 0,-4-9-129,2-11 129,-5-7-258,-1-14-129,0 0-129,0 0-1290,3-16-3225,-3-4-387,0-12-258,-4-8-516</inkml:trace>
  <inkml:trace contextRef="#ctx0" brushRef="#br0" timeOffset="59619.41">21524 15475 3999,'16'-39'5418,"-14"17"-258,-2-8-129,0 3-3225,-8-24-258,-2 6-516,-18-15 0,1-3-516,-10-7 0,-5 0-258,-8-5 0,-5 3 0,-5 0-129,0 5 0,-3 7-129,2 11 129,1 6-129,0 8 129,5 9-129,3 7 0,2 8 129,5 11-129,3 3 0,6 10 129,2 2-129,4 8 0,3 2 129,7 3-129,1 4 129,6-3-129,1 7 258,6 6-129,2-2 0,4 1 0,1 7-129,10-2 129,4 2-129,3 3 129,9-1-258,5-2 258,6 0-129,7-2 0,2-5 129,8-3 0,0-3-129,1-10 129,4-5 0,-1-6-129,-6-7 129,-4-4-129,0-3 129,-7 0-129,-5-5 0,-1-2 0,-8 3-129,-2-4 129,-5 2-258,-3-2 0,3 7-645,-14-16-1290,9 13-3096,-16 4-129,20-19-645,-12 2-258</inkml:trace>
  <inkml:trace contextRef="#ctx0" brushRef="#br0" timeOffset="60295.4487">21679 15295 5676,'0'0'5547,"0"0"-129,-3-19-516,8-4-3483,3-19-387,9 2-129,-7-16-129,9 0-258,-1-10 0,10 3-129,-1-2-129,6 1 0,2 0-129,4 2 129,1 7-258,2 4 129,1 5-129,0 6 129,-2 1-129,2 10 0,-5 9 129,-1 1-129,-2 8 0,-4 10 0,-6 1 0,-1 5 0,-5 15-129,-6 5 129,-5 8-129,1 12 129,-4 3 0,-1 5 0,-4 11 0,0 5 0,-4-3 0,-9 1 129,-2-11-129,-11-2 0,-8-11 129,-9-8-129,-5-15 129,-8-11-129,1-3 0,-1-3 129,3 3-129,5 0 129,7 6-258,4 6-129,9 10-258,-2 4-903,15 13-3741,-7 2-258,8 14-387,-3 0-645</inkml:trace>
  <inkml:trace contextRef="#ctx0" brushRef="#br0" timeOffset="60895.483">21408 15750 6966,'-4'-14'5805,"-9"14"-774,-9 8 0,2 15-4128,-13-2-258,-2 14 258,-8 2-387,-2 13-129,4 7-129,-1 10 129,5 7-129,1 7 0,3 9-129,6 11 129,-1-6-258,9 1 129,-2-11 0,6-8 0,5-11-129,3-12 258,6-19-129,1-17 0,13-7-129,7-12 129,9-19 0,8-6 0,6-16 0,11-10-129,7-7 0,6-10 0,3-10 0,0-1 0,-6-4 129,-4-1-129,-6-4 0,-15-4 0,-9 3 129,-13 1-129,-11 10 0,-6 5 0,-13 18-258,-4 3 0,-2 24-387,-10 3-1677,7 26-3096,2 0 0,7 15-645,7 0-387</inkml:trace>
  <inkml:trace contextRef="#ctx0" brushRef="#br0" timeOffset="61495.5173">21950 15817 5547,'0'0'5547,"-6"22"-129,6-2-645,-8-4-3483,9 15-387,-1-1 0,0 12-129,1 7-129,9 6-387,-2 0 129,5 5-129,6 5 0,5-1 0,3 2-129,10 0 0,2-11 0,8-4 258,3-13-258,5-12 129,2-18 0,3-8-129,-1-14 0,1-19-258,-6-7 258,-4-9 0,-8-8-129,-8-7 129,-12-2-129,-9-3 129,-11 0 0,-8-1-129,-16 1 129,-7 3-129,-8 6 0,-8 7 129,-1 4-129,-5 8 0,-4 5 0,2 7 129,1 5-129,1 7 0,5 5-129,1 0-129,7 12-387,-3-5-516,17 5-4128,-11 4-129,10 12-774,-6 1-129</inkml:trace>
  <inkml:trace contextRef="#ctx0" brushRef="#br0" timeOffset="62923.599">20981 17824 4386,'0'26'5547,"0"-26"-258,0 0-516,0 0-3096,0 0-903,0 0-129,0 0-258,3-9 0,-3 9 0,-9 0-258,-2 9 258,-3 6-129,4 5 0,-6 1-129,1 12 0,3-2 0,0 4-258,4-4 258,5 0-258,3-9 258,1 2-258,9-6 0,5-13 0,5-5 0,1-17 129,6-10 0,4-6 129,0-11-129,-1-14 0,-2-8 129,-1-13 0,-5-2 0,-4-2 0,-4 0-129,-4 5 0,-7 5 0,-1 11 0,-2 17 0,0 17 0,-5 16 0,5 12 0,-14 21 0,8 15 0,-1 19 129,1 11 0,-2 10-129,6 5 129,-1 8-258,3-4 258,3 0-129,2-7-258,6-14 0,-3-14-645,11 4-2709,-10-28-1677,10-8-129,-7-13-774</inkml:trace>
  <inkml:trace contextRef="#ctx0" brushRef="#br0" timeOffset="63479.6308">21274 17961 5676,'5'38'5547,"1"-13"-258,1-4-387,9 8-3741,-7-11-516,9-1-258,-4-9 0,6-3-129,1-5-129,-1-5-129,3-12 258,-1-4-258,-4-4 129,-1 4-129,-6-2-129,-2 5 129,-4 1 0,-5 17 129,0 0-129,0 0-129,0 19 129,0 5 0,-1 6 129,1 7-129,0 2 129,0 8-129,1-2 129,0 6 0,-1-3 129,0-3-258,-3-10 0,-6 4 0,-3-13 0,2-12 0,-4-13 0,1-1 0,-1-14-129,3-2 129,0 3 0,2-7-129,3 5 129,2 3-258,4 12-516,-4-23-387,12 23-2838,-8 0-1032,12 0-516,-12 0 129</inkml:trace>
  <inkml:trace contextRef="#ctx0" brushRef="#br0" timeOffset="64122.6675">21747 17839 3999,'34'-6'5547,"-19"5"-258,7 1-258,-4-1-3354,10 5-387,-9-4-645,2 1-258,-5 3 0,-3 1-258,-13-5 258,14 16-258,-14-2-129,-1 7 129,-9 0-129,-2 5 129,-3-1 0,1 5 0,-4-1-129,5 0 0,-2 0 0,3-9 0,5 7 129,0-6-258,6 4 129,1-5 0,0-2 129,6-2-129,6-2 0,3-3 0,1-1-129,1-6-258,4 0-387,-7-10-387,11 6-2709,-14-12-1290,3 1-516,-5-15-129</inkml:trace>
  <inkml:trace contextRef="#ctx0" brushRef="#br0" timeOffset="64276.6764">22006 18080 4644,'-2'-13'5676,"2"13"-387,-12 20-258,-10-13-2838,11 24-1290,-15-14-258,1-3-258,-7-2-387,-8-12-1161,5 0-3483,-4-11-516,3-1-516,9-11-645</inkml:trace>
  <inkml:trace contextRef="#ctx0" brushRef="#br0" timeOffset="67526.8621">17680 8602 903,'37'-25'4902,"-20"25"258,-17 0-387,0 0-3354,11 38-387,-19-5 0,-1 22-516,-10 16-258,-4 16-129,-3 15-129,-4 14-258,3 20 0,-1 7 129,5 14-129,0 1 129,8 10 129,2 4-129,7 7 0,3 2 258,3 3-258,1 5 258,7 12-258,2 7 0,3 17 129,1 11-129,1 15 129,0 4-129,0 16-129,-1-5 258,-1 0 0,-1-4 0,1-9 0,0-3 258,-3-13-129,5-2 129,0-1-129,0-2 0,-2 1 0,2 9 0,-2-5-129,2 0 0,-3-2 129,1 1-129,-5-14 129,1-9 0,-2-16 0,-3-16 0,-3-15 129,4-5 0,-5-23 0,1-14 0,-1-15 0,0-6 0,-3-18 129,0-7-129,-1-8-258,-1-15 258,-2-6 0,2-9 0,3-7-387,-1-3 129,1-5 129,2-3-129,5-4 129,2-1-258,6 2 129,5 4-129,5 2 387,5 3-129,5 3-129,7 6 129,6-1-129,9-2 129,9 5 0,7-5 0,6 0 0,9 2 0,3-3-129,7-1 129,5-1-129,6 1 0,6-8 0,2 8 0,6-9-258,3-4 387,4-8-258,10 3 258,2-5-258,0-1 129,2 3-129,4-5 0,6 8 0,1 2-129,3 0 387,-1-1-258,-1 2 129,7-4-129,4-6 129,-3-4-129,1-3 258,3-6-129,3-6-129,0 0 0,2-5 258,-3 0-129,0 1 0,3 3 0,-6 0 129,0-3 0,-8 3 258,5-7-129,-6-13 0,1 3 0,-7-10 387,-7-4-387,-4-8 0,-1-2-129,-5-9 0,-10 0-129,-11 7 0,-4-5-129,-10 7 0,-5-2 129,-5 4 0,-7-1 0,-6 5-129,-3-1 129,-3 1 129,-3 1-129,-4-5 0,-6 3-129,-2 2 0,-4-4 129,-7 0-129,-3 2 0,-6 3 0,-2-5 0,-3 7 0,-3-5-129,1 1 129,-4 1 0,1-1 129,-1-2 0,-2-4 0,2-1 0,-2-2 0,-1-5 129,0-15-129,-1 1 0,-1-7 129,2-12-129,-1-8 258,0-11-258,-3-11 0,2-12 0,0-4 129,-1-12-129,2-12-129,-4-4 129,6-8 0,-1-4 0,-2-2-258,4-1 258,-2-13 0,1-2-129,-1-4 129,3-4 129,-5-8-129,1-8 258,-1-7-258,-1-7 0,-1-3 0,-2 3 0,1-5 0,0 1 0,1 2-258,1 10 258,-2 0 258,6 6-258,0 11 258,2 1-129,-1 3 129,-1 9-258,0 4 258,-3 2 0,1 8-258,-2 4 129,-4 1-129,-2 5-258,2 10 129,-3 5 258,1 5-129,1 6-129,-3 6 129,0 9 0,0 7 0,-3 14 129,-2 5-129,0 9 0,-4 14-129,0 10 258,-4 9-258,-2 11 258,-2 10-258,-5 7 129,2 7 129,-4 9-258,-1 2 258,-3 3-258,-6 7 129,-3 3 0,-7 1 0,-3 3-129,-10 3 129,-4-1 0,-11 1 129,-7 0-129,-8 0 129,-5 2-129,-5 2-129,-5-3 258,-6-1-129,-5 0-129,-4 0 129,-1-1-129,-6-5 129,-1-3-129,-4-2 258,-3 2-129,-5-5 0,3 0-129,0 0 129,0 1 0,-2-1 0,2 4 0,-4-4 0,1 1 0,5 4 0,2-4 0,2 2 0,0-3-129,2-1 129,-1-4 0,5-1-129,2-3 129,0-1-129,5-3 129,-2 5 129,3 2-129,-3 1 0,1 1-129,6 6 129,-2-1 129,3 2-129,0 4 0,4-1 0,2-3 0,0 0 0,4-3 0,-1-3 0,0 1 0,4 1 0,-1-3 129,4-2-258,-1-1 258,2 2-258,2 3 258,1 2-129,0 2 129,-1-1-129,3 2 0,-1 1 0,4 1 129,-1-5-129,2 4 0,4-6 129,-2 0-258,-2 2 129,1-1 0,-3-1 129,1 1-129,0 3-129,1 0 258,0 1-129,0-1 0,1-1 0,-1-2 0,0 3 0,-2 2 129,0-6-129,-3 1 0,4 6 0,0-1 0,-2 2 129,5 4 0,2 2-129,0-3 0,4 5 129,0 0-129,-1 0 129,0 0-129,2 4 0,1 2 0,4-1 0,1-1 0,4 6 129,4-2-129,4 6 0,5 3 129,3-2-129,3 2 0,6 4 0,-1 2 0,3 0 129,3 0 0,2-5-129,2 2 0,1 2 0,-1-4 0,2-1 129,0 6-129,0-4 0,1 1 0,0 2 0,5-4-129,-1 2 258,1 0-258,2 2 258,1-1-129,2 5 0,0 7 0,-1 7 0,2 6 129,3 9-258,1 12 258,3 4-129,0 13 0,9 9 0,6 4 0,6 10 0,2 7 129,5 9-129,3 4-129,-2 4 258,-2-1-129,-2-2 0,-8 0-129,-7-5-387,-14-26-2709,-4-4-2064,-9-22-387,0-27-645</inkml:trace>
  <inkml:trace contextRef="#ctx0" brushRef="#br0" timeOffset="98387.6274">9977 14682 4128,'0'-24'5160,"0"24"-129,0 0-258,0 0-3225,0 0-645,3 10 129,-3 15-516,0-1 129,0 18-387,-6 3 387,3 15-258,-2 8-258,1 11 129,0 8-129,3 12 0,1 3 0,0 8 129,0 6 0,5 3 0,0-3 0,4 12 129,-5-8-129,5 7 129,0-1-129,0 4 0,-3-7 0,2 1-129,-2 0 0,2-6 0,-3 1 0,4-1 0,-4-8 0,5-5 0,-3-7 0,0 1 0,2-11 129,-2 1 0,-1-11-129,-1-6 0,2-4 129,0-9-258,-4-9 129,2-4-129,0-6 129,-2-10-129,-1-8 0,1-8-258,-3-14 0,0 0-387,6 15-1290,-6-22-3612,3-8-129,-2-14-774,5-1 0</inkml:trace>
  <inkml:trace contextRef="#ctx0" brushRef="#br0" timeOffset="99003.6627">11935 16465 6321,'-57'14'5805,"19"-6"-645,-10-7-129,0 14-3741,-27-15-129,-1 9-129,-21-9-129,-2 6-387,-13-5-129,-6 1 0,-17 0 0,-7 2-129,-8-4 0,-2 5-129,-9-4 0,-6-1 0,-6 1 129,-4 1-129,-2-2 0,0 0 129,-4 0-129,2 0 129,3 0 0,3 0 0,1 0-258,8 0 258,6 3-258,13-2 129,9-1-129,14 0 129,9 0-129,13 0 258,15 0-258,17 0 129,11 0 0,13 0-129,14 0 0,9 7 0,23-7-258,-4 17-258,17 2-645,-13-19-4128,42 17-516,-7-9-258,12-3-774</inkml:trace>
  <inkml:trace contextRef="#ctx0" brushRef="#br0" timeOffset="100927.7727">9979 16611 5160,'0'0'5676,"0"0"-774,-12 9 0,12 3-3612,-15-9-387,6 17 0,-13-11-258,9 8 0,-10-1-258,3 7-129,-3-1 0,-3 8 0,-2-3 0,3-2 0,-3 6-129,-2 3 129,1-2 0,-1 3 129,2-3-258,0 0 0,4 2 0,-3 0 0,1-6 0,2 3-258,-3-5 129,2 7 0,-1-6 0,3 0-129,-4-1 258,3-4-258,1 3 129,1 1 129,3-2 0,0-6 0,1 9-129,3-10 129,-2-1 129,1 4-129,0-5 0,2-2-129,3 1 129,-1-7 0,1-1-129,11-6 129,-17 18-129,17-18 129,-11 20-129,11-20 129,-12 20-129,8-6 129,4-14-129,-8 24 129,8-24-129,-7 15 129,7-15-129,-3 11 0,3-11 129,0 0-129,0 15 0,0-15 0,2 13 0,-2-13 129,7 16-129,-7-16 129,12 19-129,-12-19 129,15 17 0,-2-8 0,1-3 0,1 2 0,2-2 0,2-2 0,-1-3-129,-4 2 258,4-1-258,-8 1 0,-10-3 129,18 0-129,-18 0 0,0 0 0,13 7 129,-13-7-258,0 0 129,0 0 129,0 0-129,0 0 129,0 0-129,0 0 0,0 0 0,0 0 0,0 0 0,10-5 0,-10 5-129,14-15 0,-5 1 258,5-2-129,3-6 129,2-2-129,0 0 0,4-6 0,-3-4 129,2-4-129,0 3 129,-3 0-129,-3 5 0,0-1 258,-3 0-258,0 2 0,-2 3 130,1 2-130,-1-3 0,2 5 0,0 0 0,-1 1 0,1 0 0,0 3 0,1-3 0,-5 2 0,3 2 0,-3-3 0,1 1 0,-3 0 0,1 1 0,1-1 0,-4 2 0,4-3 0,-3 3 0,3 0 0,-1 3 0,1-1 0,0 0 0,1 3 0,4-3 0,-2 1 0,-1 1 0,2 1 0,-1-4 0,0 4 0,1-3 0,-4-1 0,1 5 0,-2-7 0,-8 18 0,15-16 0,-15 16 0,9-9 0,-9 9 0,0 0 0,9-14 0,-9 14 0,0 0 0,0 0 0,14-13 0,-14 13 0,0 0-130,14-12-386,-14 12-1290,0 0-3612,13-12-516,-13-3 0,0 15-774</inkml:trace>
  <inkml:trace contextRef="#ctx0" brushRef="#br0" timeOffset="101320.7951">10101 16467 11094,'0'21'5547,"0"-21"-258,0 0-645,0 12-5547,0-12-3999,0-8-258,4-8-258,1 0-645</inkml:trace>
  <inkml:trace contextRef="#ctx0" brushRef="#br0" timeOffset="101467.8036">10173 16285 9546,'26'32'5805,"-19"-21"-645,-7-11-129,18 12-4644,-8-12-3354,-2-9-1935,-2-11-258,1-7-516,0-4-387</inkml:trace>
  <inkml:trace contextRef="#ctx0" brushRef="#br0" timeOffset="101596.811">10325 16084 5031,'11'12'5160,"-11"-12"-645,0 0-516,20 11-6063,-20-11-2064,11-2-387,-11 2-516</inkml:trace>
  <inkml:trace contextRef="#ctx0" brushRef="#br0" timeOffset="101730.8186">10469 15939 3483,'15'13'4515,"0"-6"-1806,-15-7-2580,14-20-3999,1 6-387</inkml:trace>
  <inkml:trace contextRef="#ctx0" brushRef="#br0" timeOffset="101869.8266">10647 15689 5547,'17'8'4902,"-17"-8"-903,15-5-2967,0-1-5031,-15-23-516,7 3-516</inkml:trace>
  <inkml:trace contextRef="#ctx0" brushRef="#br0" timeOffset="102015.8349">10841 15424 6708,'32'25'5547,"-19"-21"-516,-1-4-129,-10-15-3870,7-4-1032,2-12-4257,-3 3-516,0-6-387,1 0-645</inkml:trace>
  <inkml:trace contextRef="#ctx0" brushRef="#br0" timeOffset="102811.8805">9855 13820 6321,'9'-54'6063,"-4"38"-258,-5 16-387,12-26-1677,-12 26-3096,7 13 129,-7 7-387,0 11 0,-4 5-258,1 4 129,-3 4 0,-1-4 0,0 0-129,3 0 0,3-4 0,-2-9 0,3-5 0,0-3-129,0 1 129,4-6 0,8-1 0,2-8 129,4-3-129,2 3 0,3 0 129,3-4-129,-3-1 0,0 3-129,-4-3 0,-4 1 0,-15-1-258,18 1-129,-18-1-903,0 0-4257,0 0-258,-5 15-387,-6-5-516</inkml:trace>
  <inkml:trace contextRef="#ctx0" brushRef="#br0" timeOffset="103543.9224">11052 14488 8256,'14'-1'5805,"-1"12"-258,-8 10-387,-7 0-3870,2 17-387,0 1-129,-2 12-258,-2-2 0,3 6-258,-4-2 129,4-1 129,-2-4-129,3 0-129,0-10 0,3-9 0,3-4 0,1-5 0,-7-20 0,20 11-129,-3-9 0,2-2 129,1-2-129,3-2 0,4-3 1,-4 2-260,2 5-128,-4-2-258,1 4-774,-22-2-4128,11 9-258,-11-9-387,3 20-516</inkml:trace>
  <inkml:trace contextRef="#ctx0" brushRef="#br0" timeOffset="104134.9561">12073 16033 9159,'18'0'5676,"-5"26"-258,-9-6-129,1 14-3999,-5-1-258,-3 7-387,-6 3-129,2 5-129,-6-4-129,4 5 0,0-9 0,2-1-258,4-4 258,-1-1-129,4-8 0,0-3 0,5-2 0,8-7 0,1-3 129,3 0 0,3-11 0,6 4 0,0-1-129,5-3 129,-4-2-129,-3-3 1,-2-1-260,-5 5 260,-5 1-389,-12 0-386,0 0-3483,0 0-1419,-15-1-516,-8-4-258</inkml:trace>
  <inkml:trace contextRef="#ctx0" brushRef="#br0" timeOffset="104964.0036">6863 16080 12255,'11'28'5805,"-9"-8"-258,2 14-129,-4-5-4902,-3 9-129,-6 1-129,3-1 0,-6 1 0,3 0-129,0-4 129,3-2-129,-3-5 0,6-7 0,1-4 0,2-2-129,0-15 0,0 23 129,0-23 0,15 8 0,-1-4 129,4 0-129,3-3 129,4 5-128,-1-6-130,3 0 0,-1 0 0,-2 0 0,-3 0-388,-6-3-644,4 3-4515,-19 0-129,19 8-387,-19-8-516</inkml:trace>
  <inkml:trace contextRef="#ctx0" brushRef="#br0" timeOffset="105555.0374">8719 17776 10320,'-13'1'5805,"5"17"-516,7 11 0,-6 0-4386,6 15-258,-4 2-258,1 6 0,-1-6 0,4 0-129,-2-5 0,0-5 0,1-7-129,2-7 0,0-5 129,0-3 0,0-14-129,0 0 129,14 11-129,-2-11 0,3 0-129,7 4 129,2-1-129,6-1 0,0 3 258,1 0-387,-2-2 129,-5 0-129,-1 7 0,-10-10-516,-2 8-903,-11-8-3870,0 0-516,-8-1 0,8 1-903</inkml:trace>
  <inkml:trace contextRef="#ctx0" brushRef="#br0" timeOffset="106139.0708">10012 18332 9804,'-7'58'5547,"2"-22"-129,5 17-129,-7-9-4386,6 9-129,-6-9-129,6 5 0,-3-9-258,3 0 0,-1-11 0,2-1 0,0-13-129,3 3 0,-3-18 0,16 16 129,-5-16 0,4 0-258,3 0 129,8-2-129,-1 1 1,0-7-130,1 1 0,1 0 0,-3 4 0,-3-3 0,-6 5-130,-15 1-515,14 8-2322,-14-8-2709,-2 19-129,-12-10-645,2 0-516</inkml:trace>
  <inkml:trace contextRef="#ctx0" brushRef="#br0" timeOffset="107088.1251">13436 14255 11352,'12'-4'6063,"-12"4"-516,6 17 0,-6-2-4773,0 12 0,-2 4-387,-3 17 0,-2 3 0,0 14-129,-1 4 0,2 13-129,1-5 0,0-4 0,1-3 0,4-14 129,-3-8-129,3-10 1,0-17-130,0-21 0,13 9 0,0-9 0,6-15 0,4 4 0,8-6 0,8 4 0,4 4 0,-1 4 0,2 3 0,-1 2 0,-5 3 0,-2 6 0,-8 1 0,-9 0 0,-4-4 0,-15-6 0,15 10 0,-15-10 0,0 0 0,0 0-517,-11 12-644,-9-16-3870,20 4-774,-18-1-129,18 1-645</inkml:trace>
  <inkml:trace contextRef="#ctx0" brushRef="#br0" timeOffset="107511.1493">14177 14626 9546,'20'-11'5676,"-20"11"-258,0 0 0,0 0-4257,-4 13-516,-9-1 0,0 3-387,-4 1 129,3 5-129,1-2-129,2 2 0,4 0-129,7 1 129,0-2-129,8 0 129,5-4-129,0-3 0,2 3 129,-2-2-129,-3-3 0,-3 5 129,-7-16-258,-1 18 129,-10-13-129,-11-4-258,0 2-516,-15-8-3870,9-9-516,-4-10-387,4 2-516</inkml:trace>
  <inkml:trace contextRef="#ctx0" brushRef="#br0" timeOffset="107706.1604">14017 14149 11223,'5'-16'5934,"4"31"-387,-9 12-387,-9 0-4902,3 4-258,1 12-2967,-7-11-2193,2 4-387,1-10-387,4-9-387</inkml:trace>
  <inkml:trace contextRef="#ctx0" brushRef="#br0" timeOffset="110515.3211">14796 14115 10320,'16'22'5805,"-12"18"-258,-3 8-129,1 19-4902,-2 4 0,-4 9-258,-3 4-129,-1-3 129,1-9-129,2-5 0,1-10-129,3-13 129,1-18-129,0-26 129,0 0-129,10-9 0,3-17 0,1-10 0,2-1 0,4 1 0,1 2 0,6 11 0,0 14 0,0 9 0,-3 9 0,-3 15 0,-6 11 0,-5 5 0,-6 7 0,-5-5 129,-11-6-129,-8-6 0,-7-10 0,-3-12-129,1-8 0,-4-12-387,6-4-774,-6-14-3870,12 5-258,3-7-387,12 9-516</inkml:trace>
  <inkml:trace contextRef="#ctx0" brushRef="#br0" timeOffset="110839.3396">15188 14688 8256,'18'5'5676,"-11"17"-387,-7-5-258,-11-2-3741,-2 8-774,-5-2-129,0 7-129,7 2-129,5 2-129,6-5 129,11-1-129,11-7 0,3-8 258,6-7-129,2-5 0,-5-19 0,-3-8-129,-9-5 129,-7-4 0,-9-4-129,-9 3-129,-10 4-129,-8-1-516,9 22-2838,-11-2-1419,3 11-645,5 4 0</inkml:trace>
  <inkml:trace contextRef="#ctx0" brushRef="#br0" timeOffset="111208.3607">15457 14613 8385,'21'78'5676,"-13"-22"-258,-5-3-129,5 12-4257,-8-14-258,0 1-258,-2-13-129,-2-10-258,-1-13 0,5-16-129,-4-8 0,4-18 0,0-5-129,2-8 0,6 3 129,1 0-129,6 6 0,-2 4 0,2 11-129,-1 6 129,3 9-258,-7 4 0,9 19-1290,-16-9-2580,6 8-1032,-1-4-129,-1-1-516</inkml:trace>
  <inkml:trace contextRef="#ctx0" brushRef="#br0" timeOffset="111768.3927">15523 14801 1419,'1'14'4902,"18"-10"258,-9 1 0,7-9-2709,6 7-774,-10-3-258,12 14-258,-12-6-258,7 16 129,-7-5-387,4 11-129,-9-3-129,-2 7-129,-5-5-129,-1-3-129,0 0-387,0-26-645,0 20-4128,0-20 0,0 0-387,-4-12-774</inkml:trace>
  <inkml:trace contextRef="#ctx0" brushRef="#br0" timeOffset="112263.4211">15814 14797 5805,'14'0'5547,"-14"0"-258,0 0-645,0 0-3483,0 0-516,-18 13-129,8 9-129,-8 9-258,5 3 0,3 3-129,6 1 129,4-2-129,1-4 258,12-8-129,9-10 129,5-16-129,5-15 0,1-17 129,2-11-129,-1-16 129,-2-12-129,-5-8 0,-7-8-129,-8-4 258,-8 3-129,-4 4 0,-11 11 0,-6 15 0,-5 19 0,-3 16 0,2 21 0,2 22-129,3 22 129,5 20 0,5 16 129,7 6-129,1 9 0,7 6-129,-1-1 0,4-1-258,-6-18-1548,-3 3-3483,-1-17 0,-5-12-387,-11-16-645</inkml:trace>
  <inkml:trace contextRef="#ctx0" brushRef="#br0" timeOffset="112927.4591">13872 16113 9288,'13'-30'5805,"-11"15"-645,-2 15 129,-3-16-3999,3 16-774,-28 0-129,6 19-258,0 4-129,-2 12 0,4 8 129,2 2-258,7 0 258,3-1-129,8-5 0,1-4 0,11-16 129,6-17-258,4-8 258,2-21-129,1-10 129,2-10 0,0-9-129,-4-6 0,-7 5 0,0 7 129,-7 10 0,-3 19 0,-6 21-129,0 0 129,4 26-129,-4 18 129,0 11-129,0 5 0,1 8-129,3-6 0,5-3-129,-4-16-903,8-13-4128,-3-15 0,8-15-645,0-17-516</inkml:trace>
  <inkml:trace contextRef="#ctx0" brushRef="#br0" timeOffset="113167.4728">14206 15661 9417,'4'92'5805,"-4"-35"-516,-5 1-129,5 10-4515,-12-5-258,2 3-129,-1 0-258,3-2-258,3 5-129,5-9-258,5 5-774,0-24-903,19 10-2322,2-24-516,2-10-258,-1-17 258</inkml:trace>
  <inkml:trace contextRef="#ctx0" brushRef="#br0" timeOffset="113431.4879">14393 16408 2580,'29'-104'5160,"-20"55"258,-4 12-774,-7-3-1290,2 40-1290,-17-16-645,8 26-516,-10 11-258,9 15-387,-3 6-129,7 4 0,3 2-129,3-5-129,11-8 129,10-14 0,5-6 129,3-13-258,-1-5 258,-1-15-129,-4-10 0,-9-8 129,-9-5-129,-5 1 129,-14 0-387,-12-3-258,4 18-2838,-10-5-1806,1 16-258,0 6-387,7 8 0</inkml:trace>
  <inkml:trace contextRef="#ctx0" brushRef="#br0" timeOffset="114151.5291">14645 16188 8256,'10'82'5547,"-9"-32"-387,2 6-387,-3-3-4128,0 2 0,0-12-387,-2-5 0,1-16-129,1-22-129,0 0 0,8-8 0,0-20 0,4 0 0,-1-7 0,2-3-129,3 8 129,-1 6 0,-2 8 129,1 6-129,1 10 0,3 4 0,0 8 0,1 8 0,1-1 0,0-1 0,4-1-129,0 1 129,0-6-129,-3-4 129,1-5 0,-4-3 129,-3-3-129,-2-5 258,-3-7-129,-6-4-129,-4-2 258,0 1-258,-3 1 129,-5 3-129,-1 4 0,9 12 0,-21 0 0,21 0 129,-14 23-258,9 1 387,4 8-258,1 10 258,0 1-129,6 12 258,3 5-129,1 6 0,-1 3 0,-1 2 0,-3-7 0,-2-2 129,-3-12-258,0-14 258,-9-14-129,-3-12-129,-4-15 129,-1-16-129,-1-18 0,5-9 0,-1-4 0,5 3-129,7-3 0,2 1-129,9 17 0,7 4-258,3 15 0,2 5-258,7 15-1935,-14-5-2967,3 7 0,-17-7-516,0 0-516</inkml:trace>
  <inkml:trace contextRef="#ctx0" brushRef="#br0" timeOffset="114624.5561">13736 17560 9933,'14'38'5805,"-16"-12"-258,-7 10-258,-12-5-4386,-1 5-516,-10-10-129,-1 7-258,0 1-387,-4-14-774,19 8-3999,-5-11-258,13-1-258,10-16-645</inkml:trace>
  <inkml:trace contextRef="#ctx0" brushRef="#br0" timeOffset="114797.566">13736 17844 9288,'6'-37'5934,"-18"22"-387,-14-10-258,-2 5-3999,-8-11-1032,-6-7-516,1 17-1032,0-8-3999,9 10 0,8-1-645,14 13-258</inkml:trace>
  <inkml:trace contextRef="#ctx0" brushRef="#br0" timeOffset="115060.5811">13976 17861 9933,'-1'99'5805,"-10"-59"-645,3 1 0,-4-8-5418,-6-19-774,2 2-3870,-1-13-258,17-3-387,-14-20-645</inkml:trace>
  <inkml:trace contextRef="#ctx0" brushRef="#br0" timeOffset="115563.6098">14206 17638 6450,'2'64'5805,"2"-30"-516,3-6-258,2 8-4257,3-21-387,5-9-129,0-8 0,4-9-129,0-10-129,2-4 0,-4-4-129,-1 4 258,-5 0-129,0 5 258,-13 20 0,0 0-129,0 0 0,5 23 129,-5 8-129,-4 13 129,-6 12 0,6 6 0,-5-2-129,1 1 129,-2-9 0,4 1-129,-4-9 258,-2-9-258,3-16 258,0-5-129,-2-5 129,-1-9-129,12 0-129,-19-20 129,11 2-387,2-1 0,6 6-774,-5-21-2967,7 11-1419,7-2-645,13 15-258</inkml:trace>
  <inkml:trace contextRef="#ctx0" brushRef="#br0" timeOffset="115728.6193">14647 17940 9933,'-18'58'5805,"1"-33"-516,4 2-129,-6-4-5418,-3-20-3354,5 5-1419,4-8-516,11-12-387</inkml:trace>
  <inkml:trace contextRef="#ctx0" brushRef="#br0" timeOffset="116094.6402">14826 17587 5031,'32'-20'5805,"-8"14"-645,2-6-129,10 12-3870,-12-9 129,9 14-516,-9 2 0,2 12-258,-12 3-129,-4 9 0,-7 2-129,-6 7 0,-9-1-258,-5-2 129,-5 0 0,-1-5-129,0 2 0,4-7 0,1-4 0,5 0 0,5-5 129,4-4-258,4 0-129,0-14-258,15 8-645,-5-16-1548,13 5-2451,1-12-387,7-1-516,-2-5 388</inkml:trace>
  <inkml:trace contextRef="#ctx0" brushRef="#br0" timeOffset="116232.6481">15171 17811 3870,'9'-20'5547,"-9"5"-129,-16 14-387,0 17-3225,-21-12-387,5 13-645,-15-4-387,-3-10-645,9 5-3741,-6-8-903,3 0-387,7-9-645</inkml:trace>
  <inkml:trace contextRef="#ctx0" brushRef="#br0" timeOffset="117011.6927">14704 18738 6837,'35'0'5676,"-18"-6"-129,-7-13-258,4 12-2838,-11-23-1677,-2 6-258,-6 5-129,-12 2-258,-5 8 129,-3 9-129,-6 12-129,-2 11 129,1 9-129,3 12 129,4-5 0,9 4 0,6 5-129,7-12 129,4-4-129,12-11 0,6-3 0,8-14 0,0-9 0,0-10-129,-1-12 129,-2-5 0,-3 2 0,-2 2 0,-6-3 129,-1 7-129,-5 10 129,-7 14 0,0 0-129,13 8 0,-9 15 129,0 5-129,2 7 0,2-3 129,0 6-129,2-6 0,3-4-129,-2-4 129,3-10-387,-14-14-774,23 0-3999,-19-8-258,10-10-516,-7-16-387</inkml:trace>
  <inkml:trace contextRef="#ctx0" brushRef="#br0" timeOffset="117268.7074">15258 18469 8901,'-5'56'5547,"-9"-14"-129,0 11-387,-14 1-4515,9 4-258,-2-6-645,-6-5-2451,13 1-2193,3-8-258,11-4-387,0-12-129</inkml:trace>
  <inkml:trace contextRef="#ctx0" brushRef="#br0" timeOffset="117440.7171">15300 18815 10320,'-25'-74'5805,"3"42"-516,-9-6-129,2 6-4644,-6-4-387,0 3-516,5 23-1548,2-12-3225,9 16-387,4 2-258,15 4-387</inkml:trace>
  <inkml:trace contextRef="#ctx0" brushRef="#br0" timeOffset="117862.7413">15412 18738 6063,'40'2'5805,"-19"-10"-516,-6-15-258,5 1-3999,-20-29 0,2 18-387,-10-2-258,-5 6-129,-8 13-129,-3 11-129,-1 12 129,2 17-129,3 21 0,4 0 258,6 7-258,9 8 129,6-4-258,5-4 129,8-7-258,3-10-258,11 1-1290,-12-16-3096,8-10-387,-3-10-258,0-4-258</inkml:trace>
  <inkml:trace contextRef="#ctx0" brushRef="#br0" timeOffset="118282.7654">15863 18594 7224,'29'14'5547,"-29"-14"-258,6 19-258,-6-19-3870,-10 26-516,-12-14-129,1 5-258,-1-2-129,2 5 0,4 0 0,6 5 129,6-3-129,4 5 258,7-5-258,7 1 258,-2-2-129,2 1 129,-3-9-129,-2-1-258,-9-12 0,0 19 258,-13-13-387,-11-1 0,-5 4-903,-13-9-4128,1 5-129,-3-1-387,3-1-645</inkml:trace>
  <inkml:trace contextRef="#ctx0" brushRef="#br0" timeOffset="165542.4685">22484 1450 6708,'0'0'4773,"0"0"645,0 0-1290,0 0-1161,0 0-1419,0 0-645,0 0-387,19-55-129,-19 55 0,0 0-129,0 0 387,0 0-645,0 0-129,-11 61 774,11-61-516,-7 59-129,7-59-129,-2 74 387,0-16 0,1-12-258,1 1 387,-1 9-516,-1 6 258,1 0-129,1 4 258,-5 0-903,5-10 387,-5 15 516,4 4-387,-3-5 129,4 2-516,-1 0 516,1 1-258,0 2 387,0 8-258,0-11 129,1 8-258,2 0 258,-2-1 129,2 0-129,0 10 516,-2-4-387,3-4 0,-3 10 0,2-1 129,1-1-129,-1 5 129,0-2-258,0 0-387,3 3 387,-2-3 0,-3-4 0,3-4 0,-3 2-129,1-2 258,-1-6-258,-1-2 387,0-7-258,0 0 0,0-2 0,0-2 129,0-4-129,0-6 0,0 1 0,0 0-129,0-5 0,-1-1 129,-1-4 0,1-2 0,0-4 0,1-4 0,0-1 129,0-12-129,0 3 129,0-6-129,4 2 0,-3-6 0,3 2-129,-4-18-516,6 31-4515,-6-31-129,0 11-516,0-11-516</inkml:trace>
  <inkml:trace contextRef="#ctx0" brushRef="#br0" timeOffset="167117.5586">23944 3740 2709,'40'-17'4515,"-23"4"-258,-3 7-258,-8-17-2709,7 18 0,-13-16 0,0 21-129,-1-26 258,1 26-387,-25-17 0,9 17 0,-15-2-258,3 4-129,-11 1-129,-5 5-129,-4-2-129,-6 2 129,-7 0-129,-5 2 0,-4-10 0,-8 0 0,-6-1 0,-9-5 0,-7-5 0,-4 4-129,-8 0-129,-2-4 129,-5 4-129,-4 5 129,-1 0 0,4 2 0,2 0-129,0 3 0,0 2 129,7-5-129,-4 0 129,4 3 0,2-3-129,5 0 258,1-7-129,2 2-129,4-6 129,-1 7 0,7-2-129,5-5 0,2 7 0,5-1-129,9 3 258,4 0-129,9-1 129,7 3-129,12 0-129,5 0 258,8 0-129,7 0-129,6 0 0,12 0-129,0 0-387,-13-2-3225,13 2-1677,13 0-129,7 0-516,2-5-387</inkml:trace>
  <inkml:trace contextRef="#ctx0" brushRef="#br0" timeOffset="168698.649">22332 3526 6708,'0'0'5031,"14"6"-129,-14-6-387,5-7-3225,-5-14-258,0 5 258,0-13-645,0 5 258,0-9-387,0 2 0,0-8-129,0 3-129,0-4 129,0 4-387,0-5 258,0-2-387,-1-1 387,-3 0-129,-5-4 0,1 3 129,-1-2-129,-2-3-129,-5 8 0,3-3 129,-3 2-129,-2 0 129,0 2-129,-1 1 387,1 0-387,-2-3 387,-3 3-258,1-2 258,-2 3-387,-3-1 258,1 3-129,0-2-258,-1 7 258,0-1-129,0 3-129,0 8 129,-1-1 0,1 7 258,-5 7-258,0-7 258,-1-6-129,-3 17 129,2-10-258,-1 0 258,1 8-258,-2 2 0,1-6 0,4 11-129,-1 5 0,2-1 129,1 10-129,1 3 129,2-4 0,2 5-258,3-3 258,1 6-258,1-2 258,1 5-258,0 2 258,4 3-387,1 0 387,2-3 0,3 6 0,-1 1 129,4-1-129,2 0 0,2-3 0,1 5 0,0-4 0,0 4-387,4-5 387,0-1-516,2 1 645,-1-1-516,3-2 516,0-1-516,3 4 387,-2 0 129,4-2 0,2 4-129,2-4 129,-1 1 0,3 3-129,1-1 129,0-4-129,0 0 0,0 3 0,0-3 129,-2 2-129,4 0 129,-3-4-129,-1-3 0,1 0 0,1 3 129,1-6-129,-1 3 387,1-2-387,-2-4 516,2-3-387,0-1 387,0-2-387,-1 0 388,-2-3-517,3 2 0,-1-3 0,-2-2 0,1 0 0,4-3 0,-4 1 0,3 2 0,1 0 0,-2-3 0,1 0 0,1 1 0,-1 5 0,-3-1 0,2-1 0,-2-2 0,-4 2 0,3 3 0,-4 0 0,0-3 0,-2-1 0,-12-3 0,20 13 0,-20-13 0,13 5 0,-13-5-4387,0 0-1031,-6-3-645,6 3-129,-14-16-516</inkml:trace>
  <inkml:trace contextRef="#ctx0" brushRef="#br0" timeOffset="169997.7233">22573 3501 5805,'-1'12'5418,"-7"6"-645,8-18 0,0 0-2838,-21 0-774,21 0 129,-12-19-516,12 19 387,-10-31-645,9 11 387,-2-6-387,3 2 258,0-1-387,3-6 258,2 3-387,2-5-516,1-1 387,2-1-258,2-9 258,1 3-387,-2-9 387,7 5-516,-4-3 387,5 3 129,-1-1 129,0-2-129,1 12-129,1-1 129,1 3 0,0-8 0,-1 5-129,2-1 387,-1 3-387,5 1 387,-1-6-258,1-3 258,4 3-387,-1 0 130,2-4-130,-2 8 0,3-6 0,0 2 0,-1 7 0,-2-1 0,2-3 0,-4 0 0,1 18 0,0-12 0,1 8 0,2-10 0,-1 13 0,1 6 0,0-5 0,-1 15 0,4-12 0,-1 12 0,0 4 0,-3 0 0,0 3 0,0-3 0,-2 21 0,-1-1 0,-3 4 0,-4-7 0,-3 6 0,-3 12 0,-3-5 0,0 11-259,-5-3 259,-3 8 129,-2-3-258,-1 12 258,0 1-129,-4 3 0,-4-5 0,-2 1 130,-5-7-260,-4-2-257,1 2 516,-5-6-645,-3-2 516,0 0-387,0-2 387,-5 0-387,-1-1 387,-3 6 0,-1-3-129,-1-1 258,-2-2-129,-3 1 387,-4 1-258,-1-4 258,-4-1-387,-7-5 516,-1-5-516,-3-3 259,-1-2-259,2-2 0,5-1 0,1 4 0,7-7 0,8 8 0,5 1 0,8-2 0,5-1 0,6-5 0,2-5 0,1 0-130,13-9-128,-17 1-645,17-1-387,-25 0-3870,13 1-387,-10 2-387,2 9-258</inkml:trace>
  <inkml:trace contextRef="#ctx0" brushRef="#br0" timeOffset="171054.7838">22104 3840 10320,'13'8'5547,"-13"-8"-387,0 0 0,-9 0-4257,9 0-129,-25 1-258,6 1-129,-5 7-129,1 9 0,-3 1-129,0 8 0,-2 1 0,0 2 0,2 5-258,-1 3 258,-1-4-129,1 3-129,1 0 129,-2-1 0,-1-1 129,0 2-129,1-1 129,0-1-258,1 1 129,0 3 129,1 1-129,5 4 0,-1 3 0,7-3 0,-2 1-129,7 1 258,0-6-129,2 1 0,3 0-129,1-4 258,4-2-129,-2 0 0,2 1 0,0 2 129,0-2-129,5-2 0,1-4 0,3 3-129,1-4 129,3-2 0,0-3 0,2-5-129,0-1 129,6-6 0,-2-2 129,5-4 0,1-3 0,0-3 0,3-2 0,-1-4 0,4-8-129,-3-2 129,1-4-129,2 3 258,0-8-258,-3-5 258,1-3-129,-1-5 0,0 0-129,-1-3 129,0-5 0,-6-6-129,0 3 0,0-2-129,-3-5 129,-2-1 0,-3-4 129,1-3-258,-5-5 258,0-4-129,0-2 129,-3 4-129,-2 4 129,1 3-129,-2 4 0,-2 8 0,-1 12 0,0 8-129,0 8 129,0 4-129,0 20 0,-6-23-129,6 23-258,0 0-645,0 0-4128,0 0 0,0 0-516,0 0-258</inkml:trace>
  <inkml:trace contextRef="#ctx0" brushRef="#br0" timeOffset="171882.8309">22789 4072 10062,'-24'-1'5160,"16"10"-129,-2 3-129,1 12-3999,-5-3-129,5 12-258,-5 4 0,9 5-129,-1 3-129,4 8 129,2 0 0,0 7-129,8-1 0,2 3 129,4 0-387,3 0 129,2 0 0,8-2-129,1 0 0,7-10 129,3 6-129,8-1-129,0-6 258,5-6-258,0 0 258,4-5-129,-2-5 0,-5 0-129,1-11 258,-1-8-129,-3-4 129,-4-3 0,-2-7 0,-1-7-129,-4-3 0,-2-9 0,0-5 129,-8-6-129,-2-7 129,-3-2-129,-5-10 0,-5-6 129,-5-7 0,-4-6 0,-1-5 0,-10-3 0,-4-2-129,-4 1 129,-5-3-129,-4 11-129,-6-6 129,-3 10 0,-6 6 129,-3 4-129,-8 7 0,-1 8 129,-9 9-129,0 3 258,-1 7-258,1 2 0,3 6 129,2-4-129,7 8 129,4-1-258,8 3-129,1-10-387,11 15-3999,-12-16-1032,10 7 0,-6 1-774</inkml:trace>
  <inkml:trace contextRef="#ctx0" brushRef="#br0" timeOffset="172379.8592">21651 2592 11094,'20'31'5418,"-10"2"-903,-2-5 516,11 8-4515,-14 4 0,3 2-774,2-4 387,-1-1-129,3-1-516,-8-16-2193,12 11-2064,-7-16-387,10-4-387,-10-13-387</inkml:trace>
  <inkml:trace contextRef="#ctx0" brushRef="#br0" timeOffset="172542.8689">21844 2803 11223,'-46'-3'5805,"20"5"-387,3 7-258,-4-8-4386,4 0-387,-4 1-645,-1-9-903,16 7-3612,-9-8-645,21 8-258,-18-17-516</inkml:trace>
  <inkml:trace contextRef="#ctx0" brushRef="#br0" timeOffset="173166.9043">23128 4481 9933,'19'65'5547,"-6"-21"-516,-8 2 129,9 6-4128,-9-6-258,4 4-387,-2-10-258,0-9-387,1 2-774,-8-18-3741,2-2-258,-2-13-645,13-7-258</inkml:trace>
  <inkml:trace contextRef="#ctx0" brushRef="#br0" timeOffset="173318.9133">23253 4723 9030,'-24'-11'5676,"7"11"-258,-9 0-129,0 0-2838,-9 0-1935,1-3-387,-2 1-1032,-8-10-3870,15 1-516,0-9-258,11 1-774</inkml:trace>
  <inkml:trace contextRef="#ctx0" brushRef="#br0" timeOffset="173874.9451">23281 2767 12255,'0'0'5547,"0"0"-387,-20 0-387,2-11-4257,-10 3-258,-8-6-645,4 14-1806,-15 0-2838,14 4-129,-3 1-645,8 17-258</inkml:trace>
  <inkml:trace contextRef="#ctx0" brushRef="#br0" timeOffset="174483.9799">21855 4646 11223,'1'48'5805,"-7"-34"-516,-3 6 0,-15-21-4644,-1 1-258,-11 0-387,-4-12-1032,1 9-3870,-4-8-387,10 5-387,1-2-903</inkml:trace>
  <inkml:trace contextRef="#ctx0" brushRef="#br0" timeOffset="179606.2729">18419 3019 7224,'-4'-15'5547,"2"-2"-258,2 17-258,0 0-3354,0 0-516,0 17-258,0 12-258,0 3-129,0 9 258,-1 7-258,1 2 258,0 10-387,0 3-129,1-4 129,6-9-129,-2-1 0,3-8-516,-2-2 516,2-5-516,-2-13 387,2-4 0,-2-5 0,3 0 0,1-4 129,3-4-129,1 2 0,3 2-129,2 0 0,1 2 129,2 3 0,1-6-258,0 7 129,0 1 0,-1-6 0,-5 0 0,-1-4-129,-3 1 0,-13-6-129,16 8-129,-16-8-258,0 0-903,0 0-3870,0 0-129,0 0-516,-15-11-387</inkml:trace>
  <inkml:trace contextRef="#ctx0" brushRef="#br0" timeOffset="181238.3662">18911 3279 7611,'-22'6'5934,"12"1"-645,10-7-387,0 0-3483,0 0-129,-7-8-516,7 8-258,0-21 129,7 6-645,-1 0 387,8-5 0,0-6 0,5 7-129,3-6-129,4 3 0,2 2 0,5 0 0,0-1 0,4 0-129,-1 6 0,1 4 0,3-7 129,-2-7 0,4 6 0,-6-1-129,5 2 0,0 11 129,-2-6-129,1-2 0,2 12 129,-1 3-129,0-3 129,4 0-129,-3-3 129,5 1-129,-2 2 0,3-4 0,1 1 0,0-4 0,-2 7 0,0 2 0,-1 1 0,0 3 0,-1 1 0,-2 1 0,-2 4 0,-1 5 0,2-4 129,-4 1-258,1 2 129,-2-3 0,-4 2 0,4 0 0,-5-3 129,1 6-129,-3 0 0,0 5 0,-3 1 0,-4 8 0,2-1-129,-4 1 129,-1 3-129,-1 0 129,-3 0 0,-2 0 258,1 3-129,1-4 258,-1 1-258,-5 8 258,2-5-387,-1 4 259,-3 0-259,-1-3-259,-2-5 259,-3-2-387,0-2 387,-2-9-387,0 4 387,0-7-387,-7-4 387,1 5 0,-3-4 0,-4 3 0,-1 2 0,-3-1 0,-1 1 0,-2-1 0,0-3 129,-1 3-129,-3-2 0,1 0 0,1 0 129,-1-1-129,0 0 0,-1 2 0,0-3-129,-1-3 129,0 4-129,-1-2 258,-1-1-258,0 4 129,1-2 0,-4-4 129,2-2-129,1 4 0,-1-8-129,0 1 129,-3-3 0,2 0 0,-4-4 0,-2-1 0,0 0 0,-3 0 0,0-2 0,0 1 0,-3-3 0,1-5 0,3 4 0,0-4 0,2 1 0,2 0 129,-2-1-129,3-3 0,1 2 129,-1-1 0,1 0-129,2 3 0,-3-4 0,1 2 129,2 7-129,-2-4 0,2 0 0,0 0 0,0 1 0,0-2 129,2-2-129,0 2 0,0-9 0,2 4 0,-3 2 0,-2-1 0,1-1 0,-3 2-129,1 1 129,1 1 516,0 1-387,2 2 130,5-1-259,1 3 0,6-2 0,3 3 0,13 8 0,-18-12 0,18 12 0,0 0 0,-11-10 0,11 10 0,0 0-2839,-11-3-2966,11 3 258,-11-5-645,11 5-516</inkml:trace>
  <inkml:trace contextRef="#ctx0" brushRef="#br0" timeOffset="182470.4367">18006 3249 7740,'20'11'5547,"-20"-11"-645,14-6 129,-14-20-3612,3 8-387,-6-13-258,-4 1-258,-10-15 0,-1 7-258,-5 0 387,-4-5-387,-2 8 129,-3 0-258,-4 4 129,-2 3-129,0 10 0,-3 0-129,-5 2-129,0 1 258,-3 6-129,2-3 0,-2 6 129,-2 1-129,5 1 0,-1-1 0,2 2 129,0 3-129,3 0 0,-1 0 0,-2 4 0,4 0 0,0 7 0,-1-2 0,4 2 0,1-3-129,1 5 129,1 7 0,7-5-129,-1 0 129,4 2 0,4 0-129,1 5 0,3 4 129,1-2-129,5-3 0,2 8 0,0 1 129,4-3-129,1 2 129,4-2 0,0 1 0,3 4-129,4-8 258,2 2-129,4 2 0,1-3 0,4-3 129,1 4 0,4-5 387,-1-2-258,6 4 387,1-2-387,2 0 258,4-1-258,0 1 0,1 0-129,5-3-387,0 1 516,1-4-516,3-1 516,2-2-645,-1-4 516,9-1 0,1-6 0,4-1 0,4 0 0,5 0 0,0-5-129,0-1 129,-5 0 0,-3-2 1,-8-4-130,-6 7 0,-12-12 0,-7-4 0,-9 1 0,-9-4 0,-6 0 0,-4-2 0,-4 10 0,-15-17-4387,7 28-1160,-8-10-258,6 15-387</inkml:trace>
  <inkml:trace contextRef="#ctx0" brushRef="#br0" timeOffset="184131.5317">17444 3120 10836,'20'1'5676,"-5"2"-258,-15-3-258,12 5-3999,-12-5-387,0 0-258,-21 0-258,5-1 0,-7 1 0,-3 0 0,-1-5-129,1 5 0,2 0 0,1 0 0,7 0 0,2 0-258,14 0 129,-18 0-258,18 0-387,0 0-1677,-4 15-2838,4-15-516,4 32-258,0-15-516</inkml:trace>
  <inkml:trace contextRef="#ctx0" brushRef="#br0" timeOffset="184867.5738">19865 3161 10449,'22'-9'5547,"-22"9"-516,15 8 129,-9 8-4386,0 11 258,-6-1-645,0 8 387,0 1-387,0 4 258,-4 2-258,4-3-258,0-3 0,0-4-387,2-1 258,1-9-645,5-2 129,-8-19-1290,13 14-3354,-13-14 0,15-3-645,-10-14-387</inkml:trace>
  <inkml:trace contextRef="#ctx0" brushRef="#br0" timeOffset="185106.5875">20070 3387 11739,'14'0'5547,"-14"0"258,-17 0-774,1 0-4257,-15 0 0,-1 0-258,-9 0-129,-1 0-129,1 0-129,1 0 0,7 2 0,1 0-258,10 3-258,2-5-645,12 15-3999,-3-7-516,9 8-129,2-16-903</inkml:trace>
  <inkml:trace contextRef="#ctx0" brushRef="#br0" timeOffset="221517.6701">25435 3247 8901,'20'-13'5676,"-20"13"-387,23 0-258,-23 0-3999,23 0 129,-23 0-645,22 13 129,-10 2-258,-1 10 129,-1 6-258,2 11-129,-1 7 129,-2 9-387,-2 6 258,-5 1-258,-2 2 129,0-7-129,-9-11 129,-10-9 129,-8-10-129,-2-19 0,-9-11 129,0-21-129,-1-15 0,-1-11 0,7-7 0,6-6 129,8-6 0,5 1 258,13-2-258,2 7 0,12-4 0,7 15 129,7-2-129,11 5-129,4 2 129,8 10-258,4 4 258,6 6 0,3 5 0,1-1 0,0 8-129,-2 0-258,-3 7-258,-8-16-4386,0 16-645,-20-10-387,-8 2-516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45:17.224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6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6:50:32.643"/>
    </inkml:context>
  </inkml:definitions>
  <inkml:trace contextRef="#ctx0" brushRef="#br0">7061 2987 9417,'1'-27'5289,"-1"27"0,0 0-129,9 20-3870,-9 10-129,1 12-387,2 7-129,2 17 129,-1 3-516,5 9 129,1-1-258,-1-7 129,0-3-258,1-9 129,0-8-387,-4-19-516,4 0-387,-10-31-3483,0 0-516,0 0-516,13-22-258</inkml:trace>
  <inkml:trace contextRef="#ctx0" brushRef="#br0" timeOffset="352.02">7268 2917 10836,'15'20'5160,"-4"14"-129,-5 0-258,4 22-4128,-6 4-129,9 11 129,-3 0-387,5 1 129,1-6-129,3-7 0,-4-11 0,3-13 0,-5-13 0,-2-8-387,-11-14 258,4-8 0,-9-9 0,-13-5-129,-6-5 129,-5 4 129,-3 2-258,-3 6 387,2 8-387,1 4-129,5 3 0,8 6-258,7 16-516,-3-15-2838,15 14-1548,0-21-129,13 23-516,1-17 0</inkml:trace>
  <inkml:trace contextRef="#ctx0" brushRef="#br0" timeOffset="787.045">7544 3513 7740,'12'11'5289,"-12"-11"-387,12 0 0,-1 0-3354,-9-13-258,12 8-387,-14 5-258,22-10 0,-8 10-258,0 8-129,-1 13 0,-2 11 0,-3 6 0,-3 6-129,-5 5 0,0 1 0,-5-6-129,-5-1 129,-1-17 0,-1-9-129,0-13 129,12-4 0,-14-14 0,13-2-129,1-6 129,7-1-129,6 9 0,6 2 0,3 4 0,6 5 0,4 3 0,-1 4-258,1-1-258,-6-8-774,8-3-3096,-14-21-645,2 2-387,-9-26-516</inkml:trace>
  <inkml:trace contextRef="#ctx0" brushRef="#br0" timeOffset="1096.0626">7966 3031 11739,'10'-51'5289,"-10"51"0,8 7-387,-2 23-3741,-6 1-387,0 4-516,0 6-129,0 5 387,3 2-387,8-6 258,9-6-387,8-10 387,7-8-387,2-3 387,4-15-258,0-3-645,-1-14 516,-7-7-387,-9-4 258,-11-8-129,-13-7 129,-8-3-129,-17-2 129,-12 12 129,-11 5 0,-5-2-387,4 24-1419,-15-5-3225,20 18-129,4 9-387,13 13-645</inkml:trace>
  <inkml:trace contextRef="#ctx0" brushRef="#br0" timeOffset="4768.2726">10804 3432 8643,'0'0'4902,"4"28"-258,-4 12-129,-9 1-4128,4 14 0,-6-3-129,4 0 0,1-4-129,1-8 129,1-14 0,4-12 0,0-14-129,6-24 129,2-13-129,1-6 0,1-13 129,1 0-258,0 0 0,0 11 387,-3 9-129,-2 13-129,-6 23 0,0 0 129,12 25-129,-6 13 129,1 6-129,3-2-258,0 4 258,8-5 0,-2-16 0,6-13-129,0-12 129,5-17-129,-4-16 129,-3-6 0,-1-13-258,-4-2 129,-1 4-516,-12-6-1032,7 21-3354,-9-2-129,0 18-516,0 6 258</inkml:trace>
  <inkml:trace contextRef="#ctx0" brushRef="#br0" timeOffset="5009.2865">11188 3225 5547,'16'-11'5160,"-8"25"0,-7 10-516,2 18-2967,-4-5-516,1 16-387,-2-6-129,2 2-258,0-1-129,0-7-516,4-7-129,0-17-774,18-2-3225,-9-15-258,8-6-516,0-13-129</inkml:trace>
  <inkml:trace contextRef="#ctx0" brushRef="#br0" timeOffset="5296.3029">11405 3196 7998,'0'-23'5418,"0"10"-387,3 23-129,-3 4-3225,2 18-516,0 4-645,5 12-258,-2 1-258,2 4 129,0 0 0,3-7-129,1-7 0,-2-10-387,2-12 387,-11-17-129,12 9 129,-12-9-129,-4-18-129,-10-3 129,-7 1-129,-10 0-129,3 9-903,-13-6-1806,9 16-1419,-1-6-387,12 7-516,3 7 0</inkml:trace>
  <inkml:trace contextRef="#ctx0" brushRef="#br0" timeOffset="5743.3285">11547 3428 9288,'19'18'5160,"-19"-18"0,14 2-645,-14-2-3483,15-4-387,-15 4-258,18-15-258,-18 15 0,18-13 0,-18 13-129,14 0 129,-14 0 0,9 10 0,-9-10 0,5 22 0,-5-22-129,3 25 129,-3-25 0,5 20 0,-5-20 0,10 13-129,-10-13 0,23 19 129,-11-5-129,0-2 0,0 2 0,-3 1-129,-6 0 129,-3 0 129,-7-2-129,-5-6 0,-5 2 0,-1-7 0,-4 0-516,-7-6-2193,10 4-2193,-3-3-258,5 3-258,2 1-516</inkml:trace>
  <inkml:trace contextRef="#ctx0" brushRef="#br0" timeOffset="7159.4095">15758 3276 8643,'29'-13'5676,"-16"-3"-516,7 7-258,-11-11-3741,7 7-258,-11-8-258,-4 5-129,-2-3-258,-13 10-129,-8 1 129,-2 5-129,-8 8 0,0 10 387,-4 6-387,4 10 258,6 11-258,5 0 0,3 8 0,10 2 0,8-6-129,7-3-258,12-4 258,5-8-387,12-11 387,1-11 0,10-9-129,2-11 129,3-17 0,0-8 387,-3-7-387,-3-5 0,-9 3-129,-5 3 129,-9 5 0,-10 11-129,-8 12 0,-5 14 129,-11 2 0,-6 19 387,-1 7-258,0 5-129,1 6 0,5 0 0,5-5 129,7-2-645,9-9 645,12-7-645,4-8 516,7-8 0,3-4 0,-2-17-129,-1-7 129,-6 0 387,-10-7-387,-6 2-129,-10-3 129,-8 3 0,-10 5-129,-7 13 129,0 1 0,-1 5-258,3 6 258,4 3 0,10 0 129,9 0-129,0 0 0,23 3 129,4 1-129,6-1 0,12-1 0,1-2-258,5 2-129,-4-2-903,4 4-2967,-16-4-1161,1 0-129,-13-4-774</inkml:trace>
  <inkml:trace contextRef="#ctx0" brushRef="#br0" timeOffset="10075.5762">6500 6714 6837,'29'-11'5418,"-11"2"-129,-5-5-387,5 5-3741,-16-13-129,2 8-516,-4-6-129,-10 8-258,-7 5-129,-3 6 0,-1 1 0,0 10 0,-1 10-129,5 7 387,6 4-258,5-2 0,6 3 129,2-3 0,12-1 0,4-4-129,8-7 0,-2-8-387,4 3-129,-5-12-1032,10-7-3225,-11-1-387,4-2-387,-7-7-129</inkml:trace>
  <inkml:trace contextRef="#ctx0" brushRef="#br0" timeOffset="10280.588">6798 6526 6966,'22'21'5547,"-10"11"-129,-4 4-387,1 9-3225,-6-2-903,4 6-387,-4-5-258,-1-2-258,1-6-129,-3-10-645,7 1-2193,-7-27-2064,13 6-387,-13-6-387,18-24 129</inkml:trace>
  <inkml:trace contextRef="#ctx0" brushRef="#br0" timeOffset="10485.5997">7170 6530 7611,'0'0'5418,"0"12"-387,0-12-387,-20 8-4386,4-1-3354,-6 3-1290,-6-7-645,5 3-387</inkml:trace>
  <inkml:trace contextRef="#ctx0" brushRef="#br0" timeOffset="12890.7373">10287 6734 5160,'10'4'5547,"-7"10"-645,0 1-129,-3 2-3096,0 15-645,-2-5-387,2 12-258,-7-9 129,5 1-387,-2-7 0,0 1 0,4-25 0,-4 15-129,4-15 0,0-20 0,0-9 0,4 0 258,0-11-258,4 2 258,-1 0-258,2 4 129,-2 0 0,2 9 129,-2 10-129,-7 15 0,17 0-129,-8 11 129,0 13 0,0 6-258,2 4 129,3 1-129,-1-5 129,2-2 0,2-12-129,3-11 129,2-8 0,0-20 258,-3-13-129,0-4 0,-3-4-129,-5-9 129,-3 5 0,-7 0-258,-1 13-129,-7 6-516,7 29-2709,-12-17-1677,12 17-129,-17 13-774,11 8 387</inkml:trace>
  <inkml:trace contextRef="#ctx0" brushRef="#br0" timeOffset="13255.758">10742 6736 8127,'0'13'5160,"-2"7"0,-3 1-645,-1 5-4257,0 0 0,3 0-129,-1-5 0,4-5-129,5-4 0,8-6 0,1-6 129,5-6 0,-1-11 0,5-3 0,-7-6-129,-1 1 129,-5-3-129,-6 0 258,-4 2-258,-1 0-258,-7 9 129,-8 2-387,4 15-774,-15 0-3483,13 5 0,-1 8-516,4 4-129</inkml:trace>
  <inkml:trace contextRef="#ctx0" brushRef="#br0" timeOffset="13676.7822">10946 6871 1161,'26'0'4773,"-14"1"258,3 6-258,6 7-3096,-21-14 0,18 23-516,-18-10-258,5 9-129,-6-6-387,-7 3 0,-3-10-258,11-9 0,-22 16-129,22-16 258,-18-2-129,18 2 0,-6-16 0,6 16 129,2-15-129,-2 15 129,22-7-129,-8 7-129,3 0-129,-5 0-129,5 7-1548,-17-7-2838,18 0-516,-18 0-258,9-9-129</inkml:trace>
  <inkml:trace contextRef="#ctx0" brushRef="#br0" timeOffset="13856.7925">11180 6606 8385,'0'0'5418,"-3"7"-516,-12-5-258,-4-2-4515,-12-4-3612,2 4-1032,2 0-645,2 0-387</inkml:trace>
  <inkml:trace contextRef="#ctx0" brushRef="#br0" timeOffset="16967.9705">15356 6778 7353,'26'-5'5547,"-26"5"-258,13-9-258,-13 9-3612,-14-1-1161,-9 1-129,-7 1 0,-3 4 0,-1 7 0,-1 7-258,7 0 129,5 4-129,12 3 129,8 3 0,6-1 0,12 4 0,6 0 0,1-2 129,4-1 0,-4 3-129,-7 0 0,-4-1-129,-9 1 129,-5-12-258,-11-5-387,-14-15-1032,9 0-3483,-7-10-129,8-9-258,2-7-258</inkml:trace>
  <inkml:trace contextRef="#ctx0" brushRef="#br0" timeOffset="17267.9876">15487 6927 3999,'30'15'5805,"-23"-4"-516,-7 8-387,0 13-2322,-7-8-2193,2 4 0,-1-2-129,2 2-258,4-6 0,4-3 129,9-13-129,7-6 129,1-3-129,3-14 129,-1-5 129,-4-3-129,-1-8 258,-9 3-387,-5-1 0,-4 2-129,-9 6-387,-13-4-903,8 17-3483,-5 6-129,1 5-903,0 10 516</inkml:trace>
  <inkml:trace contextRef="#ctx0" brushRef="#br0" timeOffset="17534.0028">15652 7205 4773,'0'53'5418,"1"-30"-387,3 8-903,-4-16-3096,10 6 0,-10-21-387,18 15-258,-3-15-258,-1-1 0,4-1-258,-1-7-129,7 5-1032,-15-12-2064,6 8-1548,-3-4-387,-2-5-258</inkml:trace>
  <inkml:trace contextRef="#ctx0" brushRef="#br0" timeOffset="17688.0117">15808 7215 5934,'0'101'5418,"1"-44"-258,4-8-1806,4 9-2193,-9-21-774,1-7-774,6-18-3999,-7-12-516,4-15-516,1-17-129</inkml:trace>
  <inkml:trace contextRef="#ctx0" brushRef="#br0" timeOffset="18107.0356">15879 6825 2580,'7'-20'5418,"-7"20"-129,15-21-387,-4 18-2709,-3-14-903,14 12 0,-9-5-774,4 9-258,-4 1 0,0 10-129,-5 7 0,-6 2-258,-2 6 129,-10 3-129,-4-4 129,-5 1-129,2-8 129,-2-7-258,2-6 258,6-4 0,11 0 0,-9-9 0,9 9 0,9-10 0,9 7 129,5 3-129,3 0 0,2 6-129,1 3-258,-5-9-774,8 3-3354,-9-3-516,-6-3-516,-3-14 0</inkml:trace>
  <inkml:trace contextRef="#ctx0" brushRef="#br0" timeOffset="18281.0456">16356 6581 5031,'-20'27'5289,"-1"-12"-516,-16-14-1806,0 7-7095,-1 11-387,-6-10-516</inkml:trace>
  <inkml:trace contextRef="#ctx0" brushRef="#br0" timeOffset="31339.7925">2680 7816 1935,'28'44'3354,"-21"-32"387,8 4-3870,-5-1 129,-1-2 129,1 0 0,-10-13 0,22 20 387,-7-14 0,6 5 258,-1-4 129,11 9 129,-6-8-129,11 8 0,-5-2-129,6 3-129,-1-2-258,5-3-258,-3-2-258,0-4 0,4 2-258,-2-7 258,5-1-258,1-5 129,1-4 129,3 2 0,4-2-129,-2-1 258,6 3 258,-1-1-258,3 7 0,0 1 129,0 0-129,0 0-129,2 4-129,-4-1 0,10 2-258,-5-5-129,5 0 129,0 0-129,4-3 129,-2-6 0,7 4 129,1-4 0,0 1 387,1 3 0,4 5 258,4 0-258,1 0 129,2 3-129,-2 1 129,-1 5-129,1-3 0,0 0 129,0 1-129,-1-3 0,1 0-129,0 4 129,0-1 0,1 2 0,2 1 0,1 2 129,-1-2 0,3-2 129,-3-2 129,6 5-258,-1-5 129,1-1 0,3-1 129,-2-3-387,3 2 129,0 0-129,1-2 0,3-1 0,-2 0 0,1-1 129,1-3-129,0 1 258,1-5 129,1 7-258,-2-5 129,-1 6-129,0 0 129,5 0-258,-4 6 129,0-1-129,2 6 0,0-7 0,-1 5 0,2-5 0,-1 1 0,-1 0 0,0-5 129,4 0 258,-8-5-129,6 1 0,-7-1 0,1 5-129,-3-2 258,0 3-258,-2 4-129,0 5 0,0 0 0,-2-6 0,3-1-129,-3-3-129,1-7 258,2-6 0,-2-7 258,5-3-258,1-1 258,-1 5-258,0-2 129,5 5-129,-4 3 0,2 1 0,1 6-129,-2-1 0,3 6-258,-2 0 129,1 1 129,2 0-129,-1 0 129,1-3 129,0 1 0,0 0 0,-2-4 0,-3 2 129,-1-2-129,-4 4 129,-4 0-129,-3 2 0,-6 0-129,-5 2-129,2 9-516,-14-6-387,5 6-1806,-8 4-1548,-12-15 0</inkml:trace>
  <inkml:trace contextRef="#ctx0" brushRef="#br0" timeOffset="34147.9531">6492 9498 1677,'88'25'3354,"-48"-15"-2709,-11 3-258,-8-3 0,-12 3 0,-9-13 0,-3 12-129,-16-12-129,-8 6 0,-7-6 258,-6 0-129,-10 0-129,-1-1 387,-10-3-258,-1-2 258,-8 2 0,-4-7 0,-9 3-129,-8 1-129,-5 3 258,-6 3-387,-6 1 0,-6 7 0,-9 1-129,2 12 0,-6 0 129,2 6-258,-4 5 258,4 2-129,-2-3 258,3-3-129,0-2 129,8-5 387,-1-5-129,9-6 0,-2-9 258,5 0-129,-1-9 129,5 2-258,-1-6-129,4 4-129,-1 0 0,0 4-645,7 5-387,-3 1-1032,13 10-2580,8 20-387,1-5-129</inkml:trace>
  <inkml:trace contextRef="#ctx0" brushRef="#br0" timeOffset="38152.1821">11291 11121 7740,'0'-34'5676,"-14"33"-516,-1 1-387,3 9-4644,-13 11 129,0 5-129,-4 5 0,6 10-129,1 2 129,12 6-129,4 0 129,6-7 0,3-5-129,10-9 0,8-11 0,2-13 258,1-11-258,2-17 0,-2-10 0,-4-3 0,-6-4 0,-1 5 129,-8 6 0,-3 10-129,-2 8 129,0 13 129,0 0-129,-7 22 0,7 4 0,5 9 129,4 1-258,6-3 0,4-1 0,2-10 0,3-2-258,-3-15-516,7-1-3483,-8-13-903,0-13-387,-5-11-258</inkml:trace>
  <inkml:trace contextRef="#ctx0" brushRef="#br0" timeOffset="38383.1949">11644 10546 8256,'16'91'5676,"-9"-28"-516,-6 12-258,6 11-4515,-7 1 129,-3 7-258,-1-6-129,3-6-129,1-6-258,-3-20-645,12-7-1161,2-33-2838,5-16-516,0-29-516,3-21 130</inkml:trace>
  <inkml:trace contextRef="#ctx0" brushRef="#br0" timeOffset="38572.2062">11843 10549 6837,'21'-90'5934,"-9"87"-645,-3 21 0,13 41-3741,-17 9-645,3 23-258,-3 9-387,0 7 0,-2-4-258,-1-12 0,1-8-516,-3-25-645,10-12-3225,-6-25-774,-4-21-645,19-20-258</inkml:trace>
  <inkml:trace contextRef="#ctx0" brushRef="#br0" timeOffset="38749.2163">12060 10756 8127,'-32'-28'5805,"3"35"-516,-12 7-129,-2 17-4128,-15-8-516,2 4-258,-1 1-258,4-7-516,12 9-1161,-1-15-3354,20 0-516,22-15-258,0 0-258</inkml:trace>
  <inkml:trace contextRef="#ctx0" brushRef="#br0" timeOffset="39136.2383">12260 10835 5934,'14'-6'5934,"-14"6"-645,-18 0-258,-14 3-4257,9 9-129,-9-1-129,4 4-258,3 5 0,9 3-129,7 2-129,9-6 0,4 1 0,14-6 0,5-3 0,5-1 0,-1-10 0,0 0 0,-7-9 0,-2-3-129,-9-2 129,-9 14 0,9-23 0,-9 23 129,0 0 0,-10-1 0,2 10 0,4 9 0,2 4 0,2 4-129,2-1 0,5-1-258,10 0-774,-6-24-1548,9 1-2322,-1-1-645,4-10-387</inkml:trace>
  <inkml:trace contextRef="#ctx0" brushRef="#br0" timeOffset="39699.2705">12466 10835 5676,'30'-16'5805,"-30"16"-387,17 11-258,-17-11-3741,-1 29-258,-8-12-774,2 11 0,-3-4-258,2 2 0,-1 7 0,8-9 0,1 0-129,12-6 129,4-7-129,8-7-129,5-4 129,4-15 0,3-11 0,-2-10-129,-1-13 0,-1-8 129,-5-16 0,-4-7-129,-7-8 258,-7-3-258,-3 7 129,-6 4 0,0 12 0,-5 11 129,-2 24-129,1 18 0,6 15 0,-10 25 0,4 15 129,3 12-129,3 15 0,0 6 0,1 3 129,8-3-129,0-7 0,4-6 129,0-13-129,1-12 0,0-18 0,-1-17 129,0-3-129,-1-11 0,1-7 129,0 1-258,-1 0 129,5 3 0,-2 8 129,7 9-129,1 2 258,-1 8-258,5 4 0,-2-3-129,3 4 0,-6-15-903,10 5-2709,-15-13-1161,2-9-774,-6-13-258</inkml:trace>
  <inkml:trace contextRef="#ctx0" brushRef="#br0" timeOffset="40233.3012">13523 10356 9546,'11'56'6063,"-10"-25"-774,-1 0 0,8 7-4644,-8-7-258,0-3-387,0-2-903,0-26-2838,0 0-1677,-3-10-258,3-19-516</inkml:trace>
  <inkml:trace contextRef="#ctx0" brushRef="#br0" timeOffset="40368.3089">13520 10196 7611,'0'-16'5547,"8"16"-516,6 8-1806,2-6-7482,-3-4-645,4-6-516,-2-6-387</inkml:trace>
  <inkml:trace contextRef="#ctx0" brushRef="#br0" timeOffset="40615.3229">13742 10261 4902,'3'122'5934,"-3"-74"-516,0-10-129,0-3-2709,0-35-1677,0 0-387,3-15-258,7-14-129,-3-6-129,6 3 129,2 2-129,4 6 129,2 14-129,2 13 129,0 15-129,-1 15 0,0 9-258,-3-4-516,5 14-3612,-10-11-774,-1-11-387,-2-19-387</inkml:trace>
  <inkml:trace contextRef="#ctx0" brushRef="#br0" timeOffset="41204.3567">14328 10066 8385,'0'53'5805,"6"-15"-516,-1 5 0,5 8-4515,-6-6-129,4-3-516,-3-7 0,0-8-258,-5-27 129,0 0-129,14 0 0,-9-26 0,4-3 0,-1 0 0,1-2 129,0 7 129,1 11-258,2 10 0,-12 3 129,19 20-129,-10 5 258,0 4 0,-2-1-129,2-3-129,-4-5 258,-5-20-129,13 7 0,-4-17-129,0-12 0,0-7 129,4-5 0,-2-1 0,2 6-129,1 3 258,-1 7-129,-2 9 129,-11 10 0,20 18-258,-10 8 129,-4 9 0,2 1 129,-2 0-258,3-2 0,-4-6-258,8-8-516,-13-20-1032,18-14-3225,-8-11-387,4-6-387,-2-7 388</inkml:trace>
  <inkml:trace contextRef="#ctx0" brushRef="#br0" timeOffset="41947.3992">14821 10130 4902,'0'53'5547,"-1"-20"0,-2 2-645,7 6-3612,-4-15-387,1 0-516,7-6-129,3-4-129,2-11-129,4-3-387,1-2 258,0-7 0,-2-4-129,-3 1 129,0 0 129,-13 10-258,14-8 258,-14 8 0,0 0 0,6 15 129,-6-15-129,2 24 129,-1-12 0,-1-12 0,9 15 0,-9-15-129,18 0 0,-7-9 0,3-6-129,2-5 387,1-10-387,1 2 258,-1-2-129,-2-5 0,1 3 0,-6-1 129,0-1-129,-2 10-129,-2 3 129,-3 0 0,-2 4 0,-1 17 129,3-17-129,-3 17 0,0 0 129,0 0 0,0 11-129,0 6 0,1 2 0,0 1 129,5 0-129,2 4 129,1-1-258,4-2 129,4-5 129,-1-7-258,3-4 258,3-5-129,2-9 0,0-15 0,-2-13 0,0-12 0,-3-11 0,-1-5 129,-3-10 0,-2-3-258,-5 1 258,2 4 258,-6 5-258,-2 10 0,1 11 0,0 18 0,-3 15 0,0 14 0,0 17 0,1 15-129,-1 22 0,5 10 129,-1 9-129,5-2 0,0 3 0,0-3 0,5-7-258,-1-7 0,3-5-774,-12-29-2709,9 2-1290,-2-10-516,3-13-387</inkml:trace>
  <inkml:trace contextRef="#ctx0" brushRef="#br0" timeOffset="42129.4096">15682 9662 7482,'-48'13'5676,"10"6"-387,-5 7-387,-6-1-4515,-4 4-258,1 1-1032,-7-9-3096,14 4-1161,8-10-387,10-1-258</inkml:trace>
  <inkml:trace contextRef="#ctx0" brushRef="#br0" timeOffset="43180.4695">15140 10245 4644,'7'-17'5547,"-3"-12"0,-2-18-516,11-5-3612,-13-22-129,9 4-516,-6-3-129,-1 5-258,-1 9-129,-1 11-258,0 17 129,0 15-258,0 16 129,-6 18 0,3 15-129,2 5 129,1 10 0,0 3 0,1 3-387,5-8-258,13 8-1548,-8-17-2838,7-10-387,1-8-516,3-14 130</inkml:trace>
  <inkml:trace contextRef="#ctx0" brushRef="#br0" timeOffset="43457.4856">15735 9878 7482,'10'33'5547,"-6"-4"-387,2-2-387,-2 3-4644,-4-9-1290,1 5-3612,-1-14-387,0-12-516,0 0 0</inkml:trace>
  <inkml:trace contextRef="#ctx0" brushRef="#br0" timeOffset="43583.4928">15730 9732 3999,'0'-13'5547,"0"13"-516,11 0-774,-11 0-4902,0 0-3741,18 0-516,-18 0-774</inkml:trace>
  <inkml:trace contextRef="#ctx0" brushRef="#br0" timeOffset="43900.5109">15901 9849 4644,'23'142'5547,"-13"-67"-129,0-4-645,-6-11-3741,8 0-258,-11-23-129,3-16-129,-4-21-258,0 0-129,5-40 0,-4-11 0,2-8-129,2-11 258,1-8-258,5 13 0,1 2 0,2 13 0,3 16 0,-3 19 0,0 15 129,-1 13-129,-7 23 0,-2 4 258,-6 4-516,-11-7 129,0-1-774,-17-23-2451,6-9-1806,1-8-258,3-27-516</inkml:trace>
  <inkml:trace contextRef="#ctx0" brushRef="#br0" timeOffset="44303.534">16176 9107 5160,'47'-16'5934,"-32"29"-516,-1 25-387,-14 11-3483,9 24-645,-9 4-258,3 9-258,-3 2-129,1-2-129,2-10 0,2-9-129,4-12 129,1-16 0,4-17-129,3-17 0,2-10 129,0-19-129,-1-7 0,-1-4 0,-2-3-129,-5-3 129,-3 2 0,-6 11-129,-1 10 129,0 18 0,-17 0 0,8 13 0,0 14 0,4 17 0,5 6 0,1 6 129,12-3-129,3 1 129,4-4-258,-1-12-258,8 6-1419,-13-21-3225,0-6-258,-14-17-516,0 0-258</inkml:trace>
  <inkml:trace contextRef="#ctx0" brushRef="#br0" timeOffset="44779.5608">14646 11018 7611,'8'-16'5676,"-3"-1"-258,-5 17-387,-19 6-3999,10 18-516,-9-3 0,5 6-387,0 3 129,3 3 0,7-4-129,3 0 0,8-1 129,6-5-258,5 3 129,-1-3 0,1-2-129,-3-1 0,-5 3 0,-6-7 0,-5 0 0,-11-2 0,-7-8-129,-6-3 0,-1-1-387,-7-8-774,16 1-3354,-6-4-645,22 9-516,-19-27-258</inkml:trace>
  <inkml:trace contextRef="#ctx0" brushRef="#br0" timeOffset="44961.5715">14825 11147 7740,'10'20'5676,"-9"1"-129,1 10-516,-6-4-4257,2-8-1677,4 2-3870,-2-6-258,0-15-774,0 0-129</inkml:trace>
  <inkml:trace contextRef="#ctx0" brushRef="#br0" timeOffset="45252.5883">14907 10597 7740,'24'-16'4515,"-10"16"129,-14 0-1161,26 39-1161,-24-4-903,9 20-516,-5 1-387,0 7-258,-1 8-129,2 1-129,0-6 0,0 0-387,3-11-516,-9-23-2580,8-4-1548,3-12-387,-1-15-516</inkml:trace>
  <inkml:trace contextRef="#ctx0" brushRef="#br0" timeOffset="45404.5968">15075 10954 5547,'-48'-16'5547,"18"14"-516,1 2-258,2 9-3999,-5 0-1419,-1 0-3483,11-1-903,11 5-516,11-13 129</inkml:trace>
  <inkml:trace contextRef="#ctx0" brushRef="#br0" timeOffset="45647.6109">15140 11068 4257,'92'0'5289,"-52"-15"0,-8-2-258,-4-1-3999,-20-16-258,-3 7-258,-9 3-129,-10 9 0,-13 4-258,0 11 0,-2 6-129,4 19 0,0 9 0,10 7 129,7 3-129,8 1-258,13 4-129,7-12-645,20 7-1677,-2-16-2193,7-9-516,-1-9-129</inkml:trace>
  <inkml:trace contextRef="#ctx0" brushRef="#br0" timeOffset="45943.6274">15632 10927 8127,'0'11'5805,"-8"15"-387,-3 12-129,-4-8-4644,4 6-129,-5-6-129,5-1-387,4-6 0,6-6 129,1-2 0,9-1-129,8-4 129,1 1 0,1 2 0,1 1 0,-2 3-129,-4 5 258,-5-2-258,-9 2 0,-12 0-129,-12-6-129,-4 6-1548,-26-15-2967,-2-1-387,-9-6-774,-8-4-258</inkml:trace>
  <inkml:trace contextRef="#ctx0" brushRef="#br0" timeOffset="83666.7854">5160 17793 1548,'-7'19'4773,"7"-19"-258,-6 15-129,6-15-3999,-16 9-258,-4-5 129,-7 0-258,-5 2 0,-8 1 0,-7-3 0,-3 3 0,-5 0-129,-4 1 0,-2-3 129,-3 1-129,-4-4 129,-2-2 0,-1-1 0,-5-6 129,-3-6 0,1-2 0,0 10 129,-6-5 129,4 7-129,-3 3 129,3 0-129,1 10 0,1 10 0,0-7 129,6 3-258,7-2 0,5-1 0,10-4 0,7-1-129,8-5 0,10-3 0,9 0-774,1-13-1290,11-3-2322,11 3-516,13-3-129</inkml:trace>
  <inkml:trace contextRef="#ctx0" brushRef="#br0" timeOffset="84193.8156">8712 17920 4257,'77'15'5289,"-44"-10"-387,-7-5-258,-10-1-4386,-16 1-129,-10-8 129,-22 6-387,-15 2 0,-16 0 0,-16 2 0,-17 4 0,-9 3 0,-8 2 129,-6-1-129,-1-1 129,3-2 0,-3-3 0,9 3-129,6-7 0,10 2-516,6-2-258,15 2-2193,11 5-1677,7-5-258</inkml:trace>
  <inkml:trace contextRef="#ctx0" brushRef="#br0" timeOffset="84749.8474">14284 17935 3870,'24'4'5160,"-24"-4"-387,0 0 0,-17-13-4773,-27 11 129,-30 1 0,-19-2 0,-25 2 0,-12 1 129,-18 0-129,-13 4 0,-13 2 0,-5 1 0,-4 2 0,2 3 0,-2 6 0,1-5 0,5 8-129,4-3 0,3 4-387,-3-6-3741,5 2-516,15-8-774,12-12 387</inkml:trace>
  <inkml:trace contextRef="#ctx0" brushRef="#br0" timeOffset="303329.3494">22301 4261 10062,'33'-81'5676,"-20"46"-258,4 19-129,-17 16-4257,0 0-258,0 34 0,-7 16-387,-10 17 0,-5 25-129,-6 20-258,-2 12 0,-2 4-129,3-4 129,1-5 0,2-10-129,7-13 0,8-21 0,4-23 0,7-20 0,4-18 0,10-14 129,5-12-129,7-13 0,2-4 129,0-3 0,0 3 0,-2 7 0,-6 8 129,-6 12-129,-2 8 129,-10 16 0,-2 6-129,-9 11 129,-8 5-129,-3 3 0,-3 1 0,-4-5 129,2-11-129,-2-8 0,4-13 0,0-11 129,5-23-129,0-13 129,4-10 0,-1-8-258,-2-4 258,3 0-129,0 5-129,0 12-258,4 11-774,-9 2-3870,12 14-387,-3-2-258,10 16-645</inkml:trace>
  <inkml:trace contextRef="#ctx0" brushRef="#br0" timeOffset="305305.4624">22628 3035 9933,'7'-15'5676,"-7"15"-387,10 24-258,0 16-3483,-10 3-1032,7 19 258,-6 13-645,-1 4 129,0 10-258,0 3 258,0-6-258,0-8-129,0-15 129,0-15-258,0-15 258,0-17-129,0-16 129,5-32 0,0-13 0,-1-14 0,5-8 0,-3-13-129,2-3 258,-2 10 258,3 6-387,-2 16 0,-1 8 0,2 20 0,-8 23 129,18 13 387,-11 21-387,2 10-387,4 7 258,-1-3 129,0 1 0,1-12 0,1-17-258,1-20-129,1-11 258,2-23 258,1-14-387,-1-8 129,1-2-129,0 12 129,0 3 0,3 16 387,-3 22-258,2 20 0,-1 26 0,1 26 129,-1 13-129,3 4 129,-4 8-129,-1 0-387,0-13-129,-9-33-1548,4-4-3225,-13-42-387,14 2-258,-14-26-774</inkml:trace>
  <inkml:trace contextRef="#ctx0" brushRef="#br0" timeOffset="306365.5231">23376 8542 5160,'-55'-86'5547,"1"67"-645,-9 19-258,-8 20-4515,-9 23 0,-3 25 0,2 16 0,8 20-129,13 9 129,13 11-258,18 3 258,14 1 129,15-5 0,12-6 0,20-12 129,20-14-258,13-20 129,15-17 129,5-30-258,11-24 0,0-23 129,-1-27-129,-15-26 129,-8-13 0,-29-18-129,-16-12 0,-27-4 258,-27 10-258,-26 11-258,-27 7-903,-11 27-3741,-11 23-645,-1 23-258,3 22-387</inkml:trace>
  <inkml:trace contextRef="#ctx0" brushRef="#br0" timeOffset="308325.6352">23598 3039 8256,'9'-18'5547,"-9"18"-645,0 9-129,-15-4-3612,5 21-129,-11-1-645,1 10 258,-1 9-387,0 15 0,-1 2 0,5-3-129,6 7 129,4 3-258,6 0 129,1-2-129,8-7 129,3-1 129,6-11-258,0-5 258,-2-5-387,1-12 0,0 3-903,-16-28-3870,14 26-258,-14-26-387,0 0-516</inkml:trace>
  <inkml:trace contextRef="#ctx0" brushRef="#br0" timeOffset="308872.6665">23814 3189 10707,'21'51'5418,"-12"0"129,-9 2-516,0 16-4386,-8-2-129,-2 12-129,-5-8-129,0-5-387,3-6 258,1-14-258,5-12 258,5-4 129,1-18 0,0-12-129,18 8 0,0-8 129,1-6-258,4-1 129,1-4-129,0 0 0,0 4-129,-7-2-258,1 5-129,-18 4-645,21-3-3741,-21 3-387,0 0-258,-13-8-516</inkml:trace>
  <inkml:trace contextRef="#ctx0" brushRef="#br0" timeOffset="309062.6773">23744 3680 11481,'31'-2'5676,"-14"0"-387,8 2-387,0-9-4644,-3-8-258,-3 3-903,-19-17-3870,8 10-258,-8-4-516,-5 3-258</inkml:trace>
  <inkml:trace contextRef="#ctx0" brushRef="#br0" timeOffset="309204.6855">23785 3436 8256,'3'-12'5547,"11"1"-129,12 10 0,-2-15-3225,14 8-1032,-4-8-1161,-4-7-516,8 5-4386,-13-5-258,4 15-387,-14-5-1161</inkml:trace>
  <inkml:trace contextRef="#ctx0" brushRef="#br0" timeOffset="309419.6976">24128 3344 9804,'25'100'5289,"-15"-47"-645,3 19-645,-4-16-3483,0-2-645,-5-9-129,-4-24-903,5 1-3354,-5-22-258,0 0-258,-1-23-258</inkml:trace>
  <inkml:trace contextRef="#ctx0" brushRef="#br0" timeOffset="309728.7154">24135 3393 8901,'8'-16'5418,"-2"-9"-516,9 6-387,-2-7-3612,10 13-258,-3 2-258,4 10-129,0 4-129,4 24 129,-5 12 0,-2 12 0,-5 11 0,-3 6 0,-8 0-129,-5 4-387,-8-8 387,-7-11-516,-5-10 258,-8-17-258,2-11-387,-8-21-1806,8 1-2322,4-24-258,8 7-387,3-9-129</inkml:trace>
  <inkml:trace contextRef="#ctx0" brushRef="#br0" timeOffset="309965.729">24605 3298 9288,'39'51'5160,"-24"-8"-129,-7 7-258,-1 13-4257,-7 0-387,0-3-774,-1 10-774,-12-17-2967,13-7-645,0-14-129,3-13-516</inkml:trace>
  <inkml:trace contextRef="#ctx0" brushRef="#br0" timeOffset="310166.7405">24849 3267 10449,'-30'-13'5805,"2"13"-387,-13 0-516,-5 0-4386,-8 4-387,-1-3-258,1 7-645,0-12-1548,15 6-2580,5-2-645,17 11 129,7 0-258</inkml:trace>
  <inkml:trace contextRef="#ctx0" brushRef="#br0" timeOffset="310727.7726">24925 3372 8901,'0'115'5289,"0"-52"-258,0 4-774,0-16-3483,1 4-129,-1-20-516,0-16 0,0-19-258,0 0 0,14-14 0,-6-21 129,7-9-129,-1-10 129,3-10 129,-2 0 258,3-5-258,-2 4 129,-1 4 0,-2 10-129,-3 4 129,0 18 0,-1 14-129,-9 15 0,16 20 129,-5 22 129,-1 10-387,3 13 129,1 8-129,1 3 129,2 2-129,-2-2-129,-1-18 129,-1-10-387,-4-13 387,-7-18 0,-2-17 0,-12-11 0,-10-20-129,-5-11-129,-10 2-129,-6-7-516,3 14-1290,-10-5-2451,13 18-516,-1 2-129,11 18-387</inkml:trace>
  <inkml:trace contextRef="#ctx0" brushRef="#br0" timeOffset="311020.7893">25067 2927 8256,'84'8'5676,"-38"21"-516,9 31 0,-4 10-3999,3 24-258,-12 6-387,-4 9-129,-10-1-129,-12 2-129,-11-6-387,-15-20-903,-7 0-3741,-18-22-129,-3-6-258,-4-17-903</inkml:trace>
  <inkml:trace contextRef="#ctx0" brushRef="#br0" timeOffset="314408.9831">24797 9701 3612,'27'-33'4902,"-11"9"-258,1-5-2709,16 14 0,-10-12-129,15 25-516,-10-1-258,7 16-129,-6 18-129,4 21-129,-9 10-129,0 17-129,-8 7-387,-8 8-129,-6 7 258,-7 4 129,-16-2-516,-8-9 258,-13-9 0,-8-18 0,-13-19 258,-6-24-129,-11-30 0,-2-33 129,6-35-129,3-20 0,9-25 0,11-8-129,12-6 129,18 7-129,22 20 129,9 17-258,22 22 258,15 26-129,15 25 0,8 17 129,7 31 0,2 13-129,0 16 0,-8 5 0,-12 4-129,-15 2 0,-14-3-645,-26-19-2322,-10-5-2064,-27-14-516,-17-18-387</inkml:trace>
  <inkml:trace contextRef="#ctx1" brushRef="#br0">7170 8701 0,'0'0'0,"0"0"0,0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0,-136 95 0,136-95 0,0 0 0,0 0 0,0 0 0,0 0 0,0 0 0,0 0 0,0 0 0,0 0 0,0 0 0,0 0 0,0 0 0,0 0 0,0 0 0,0 0 0,0 0 0,0 0 0,0 0 0,-47 0 0,47 0 0,0 0 0,0 0 0,0 0 0,0 0 0,0 0 0,0 0 0,0 0 0,0 0 0,0 0 0,0 0 0,0 0 0,0 0 0,0 0 0,0 0 0,0 0 0,0 0 0,0 0 0,0 0 0,0 0 0,-37 27 0,37-27 0,0 0 0,0 0 0,0 0 0,0 0 0,0 0 0,0 0 0,0 0 0,-37 40 0,37-40 0,0 0 0,0 0 0,0 0 0,-61 54 0,36-14 0,25-40 0,-23 40 0,-14 15 0,13-15 0,-2 14 0,2-14 0,1 15 0,10-1 0,-12 14 0,25-68 0,0 0 0,0 0 0,0 0 0,85 458 0</inkml:trace>
  <inkml:trace contextRef="#ctx0" brushRef="#br0" timeOffset="316965.1293">21585 9535 1548,'11'-11'2064,"-11"11"-516,6-16-258,-6 16 0,9-13 0,-9 13-129,0 0 0,17-10 0,-17 10 258,18-5-258,-18 5-129,25 0-129,-11 0-129,8 16 0,-4-5-258,6 10-129,-5 3 0,3 14 0,-8 3-258,3 11 129,-10 2-129,-2 10 0,-5 7-129,-5 4 129,-10 4 0,-7-1 129,-9-6 0,-3 1 129,-12-8-129,-5-11-129,-5-11 129,-2-10-129,-2-20 0,1-11-129,3-12 0,2-21 129,10-14 129,3-9-129,6-13-129,11-2 129,9 1 0,7 0 0,8-1 0,0 10-129,14 7 0,12 13 129,6 11-129,7 11 0,3 2 129,4 13-258,4 11 129,-8 16-258,-2 10-387,-16-12-1548,-10 11-2709,-12-3-387,-10-5-645</inkml:trace>
  <inkml:trace contextRef="#ctx0" brushRef="#br0" timeOffset="318888.2393">22662 6547 4386,'44'-26'5547,"-16"17"-645,6 3 0,-1 2-3999,9 13-258,-7 1 0,4 21-258,-3 5-129,0 15-129,-8 13 0,-5 9-258,-10 10 387,-12 11-258,-10-1 129,-14-7 0,-13-10 0,-6-14 0,-9-23-129,-5-19 258,-5-22-129,4-31-129,3-16 0,7-16 129,9-14 0,10-1 0,10 1 0,15 10 258,7 8-129,18 12 0,7 9-129,13 12 129,6 14-129,5 13 0,2 2-129,-2 4 0,-6 10-387,-11-2 0,-4 9-774,-32-22-2709,6 28-1419,-15-14-258,-15 2-387</inkml:trace>
  <inkml:trace contextRef="#ctx0" brushRef="#br0" timeOffset="322564.4496">25103 8140 5160,'2'13'5676,"16"-7"-645,-6-2-387,10 10-3870,-11 4-129,0 17-129,-6 11-129,-1 12-129,-4 16 0,-12 11 0,-10 6-129,-13 5 129,-10-17 0,-7-11-129,-13-28 258,-5-20-258,-6-23 0,2-28 0,4-27 129,8-17-129,9-9 129,13-8 0,12-4 129,19 12-129,9 4 129,18 12-129,15 15 0,14 14-129,8 11 0,8 13 0,5 15 0,-2 7-129,-1 16 0,-10 6-129,-10 6-129,-15-7-645,-7 8-4386,-25-7-129,-18-7-645,-16-13-516</inkml:trace>
  <inkml:trace contextRef="#ctx0" brushRef="#br0" timeOffset="331379.9538">21023 8393 4128,'60'-60'5418,"-16"30"-258,7 3-258,5 1-3741,18 20-258,-5 6-258,10 12-258,-7 17 0,-3 25-258,-9 14 129,-9 18 0,-19 12 129,-14 14-129,-18 3 129,-23 3-129,-19-17 0,-12-16 258,-15-30-258,-4-31 0,-2-26-129,0-45 129,7-32 0,14-29-129,16-13 0,14-11-129,12 4 129,12 12-129,12 11 129,13 22 0,15 18-258,6 25 129,6 22-129,2 18-129,1 19-129,-13 11-258,-1 25-1161,-28-6-3225,-6 13-387,-12 6-387,-20 4-387</inkml:trace>
  <inkml:trace contextRef="#ctx0" brushRef="#br0" timeOffset="332099.995">22976 11000 4902,'65'-48'5547,"-26"38"-129,4 10-516,10 21-3741,-18 14-387,2 27-258,-18 15 0,-2 22-129,-17 17-129,-10 17 129,-25-3-129,-9-8-129,-11-19 129,-4-20 0,-5-35 129,4-27-129,2-37-129,14-35 129,12-29-258,14-14 258,14-13 0,7 3-129,16 6-129,11 9 129,11 19-129,8 10-129,0 22 129,-4 24-129,-2 14-129,-11 13-258,-7 29-1806,-21-3-2838,-17 19-516,-19 6-258,-14 9-258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40:54.00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7256 9568 774,'12'-42'5031,"0"18"387,-1-2-129,-7-6-2580,15 20-516,-10-12-387,13 21-387,-11-6-387,7 9-129,-4 8-387,-1 11-129,-3 3-129,-6 4-129,-4 1 0,-9 2-129,-8-1 129,-3-1-129,-8-8 0,-3-7 129,-1-8-129,2-4 129,2-7 0,6-10 129,1-3-258,7-2 258,7-3-129,7 7 129,0-5-258,12 5 129,6 0-129,8 6 0,3 4 129,3 8-129,0 0 129,1 7-129,-2 14 0,-4 5 0,-9 4 129,-12 8-129,-6-1 0,-14 3 0,-9-8 0,-8-8 0,-7-4 129,-3-12-129,0-6 0,4-2 0,5-17 0,9-8 0,5-2 0,12 3 129,6-4-129,4 3 258,14-1-258,7 2 129,2 3 129,10 8-129,0 4-129,3 3 129,-4 6-129,-2 16 0,-8 6 0,-7 4 0,-13 13-129,-6-9-129,-14 3 258,-11 3 0,-7-17 0,-8-10-129,0-9 129,-1-8 0,4-18-258,4-6 387,6-9-129,8-2 129,10 0-258,9 0 258,3 7-129,15 7 0,10 7 258,9 10-387,4 12 258,6 15-258,2 14 258,-6 12-258,-1 7 129,-11 8-129,-16 4 129,-11 0 0,-9-12-129,-20-12 129,-10-13-129,-10-16 129,-5-7-129,2-19 129,2-14 0,6-7 0,11 1 0,8-2 129,15 7-129,6 6 0,16 8 0,12 15 129,7 5-129,6 21 129,0 3 0,1 16-129,-11 0 0,-8 3 129,-14-4-129,-11-10 0,-18-12 0,-15-15-387,-4-2-645,-20-18-4386,12-8 0,1-5-645,10 4-516</inkml:trace>
  <inkml:trace contextRef="#ctx0" brushRef="#br0" timeOffset="1136.065">7264 13216 9030,'30'-15'5547,"-15"15"-258,-1 3-129,0 13-4515,-13-1 0,-1 5-258,-10 4-129,-4-3 129,-8-5-258,-2-8 0,-4-8 0,1-8 0,4-22 129,5 1-129,9-7 129,6-3-129,6 5 129,13 6-129,9 5 258,10 15-129,4 10-129,6 20 0,-3 7 0,-1 5 0,-7 11-129,-10 2 129,-13 5-129,-11-4 0,-19-11 129,-13-18-129,-9-7 0,-10-12 129,1-23-129,0-9 0,7-15 129,7-11-258,12 1 129,11 2 0,13 7 129,9 5-129,15 19 129,11 6 0,8 16-129,7 6 0,1 18 129,-2 10-129,-6 9 0,-8 8 0,-14-4 0,-13-1-129,-11-6 129,-21-13 0,-10-15 129,-9-10-129,-4-20 0,0-11-258,5 3-129,2-15-387,20 13-3741,0-6-1032,16 14-258,4-1-516</inkml:trace>
  <inkml:trace contextRef="#ctx0" brushRef="#br0" timeOffset="2444.1398">5810 7584 7998,'47'-5'5547,"-30"-6"-129,-6-2-258,-11-13-3999,0 8-129,-13-13-387,-2 3-129,-12-4-129,-2 4-129,-3 4-129,-3 7 0,0 10-129,0 7 129,-1 3-129,3 15 0,-2 6 0,1 4 0,4 7 129,2 2 0,3 3-129,2 2 0,0-1 129,5 3-129,2 4 0,3 3 0,0-1 0,3-2 0,2 3 129,5 2-129,3 1 0,0 1 129,9-1-129,3 3 129,7 1-129,-1 0 0,5 0-129,0-1 258,1 3-129,-3-2 0,-2-3 0,0 1 0,-5 2 129,-1 2-258,-7-2 258,1 9-129,-3 0 258,-3 2-258,-1 1 0,0 0 129,-1-6-129,-6-4 0,-3-2 0,-3-9 129,-2-8-129,-4-7 129,0-11-129,-2-6 0,-1-6 129,5-3 129,2-8-129,15 0-129,-17-12 129,15 0-129,2-2 129,0 14-129,23-21 129,-4 12-129,3 9-129,1 0 129,1 5-129,3 10 129,-3 5 0,-3 2-129,2 5 0,-8 4 129,-5 7 129,-3-1-258,-7 5 258,0-3-129,-13 4 0,-3 6 0,-10-5 129,2 3-129,-5 3 0,3-5 0,0 0 0,6 9 0,4-5 0,6 2-258,8 3 387,2 1-129,7-3 129,10 0-129,5-4 129,3-7 0,4-6 0,5-6 129,0-8-387,2-13 129,1-3 0,-4-5-129,-2-11 0,-8-9-645,0 12-3354,-18-18-1548,-5 3-129,-10-6-516</inkml:trace>
  <inkml:trace contextRef="#ctx0" brushRef="#br0" timeOffset="2984.1707">4000 8709 11868,'-4'-14'6063,"3"20"-258,-2 13-258,3 17-4644,0 11-129,0 18-258,0 11-387,4 11 258,0 6-258,3 3 0,-1-6 129,3-7-129,-3-12 1,1-20-130,-2-13 0,0-11 0,-5-27 0,15 12 0,-2-12 0,2-11 0,7-6 0,6-5 0,3 6 0,8 5 0,0 3 0,-2-2 0,-4 10 0,-1 0 0,-8 11 0,-6 4 0,-10 6 0,-8-21-3613,-14 31-2192,0-9-387,-3-2-129,-6-2-645</inkml:trace>
  <inkml:trace contextRef="#ctx0" brushRef="#br0" timeOffset="4568.2613">4896 11533 10449,'14'-54'5805,"-8"29"-129,-6-1-387,0 6-4515,-19-4 0,-1 4-387,-12 5-129,-3 9 0,-6-1-129,-2 6-129,-2 4 129,3 12 0,0 8 129,6 12-129,6 2-129,4 7 129,8 10 0,2 1-129,4-1 129,3 8-129,4-4 0,4-4 129,-1 1-258,2-7 258,0 3-129,3 1 0,4-3 0,2 0 0,3 5 0,2 0-129,0 2 129,4 8 0,1-5 0,-2-1 0,0 2 0,-4-3 0,-2-3 0,-1-6 0,-9 1 0,-1-4 0,0-12-129,-13 2 258,3-13-258,-6 0 0,1-6 129,0-1 0,15-15 0,-19 13 0,19-13 129,0 0-258,-4 17 258,4-17 0,18 10 0,1 0 0,1 5 0,5 2-129,-1 3 129,3 8 0,-8 8 0,1 10 0,-13 5 0,-1 7 129,-7 3-258,-13 2 129,-4 2-129,-7-1 0,-2-1 0,-4-7 0,2 1 129,2-5-258,3 3 258,3-3-129,2 1 129,5 1-258,6 4 258,3 3-129,5 2 0,0-2 0,9 1 0,6-3 0,6-4 0,2-3 129,4-9 1,1-11-130,6-8 0,1-8 0,3-12 0,-6-4 0,0-9 0,-5-14-130,-1 11-1547,-14-19-3870,-4 5-258,-8-10-387,-8-2-516</inkml:trace>
  <inkml:trace contextRef="#ctx0" brushRef="#br0" timeOffset="5576.319">2229 12927 8127,'10'57'5676,"0"-14"-387,8 10-258,-10-1-3354,20 17-516,-10-7-516,6 6-129,-6-10-129,3 0-129,-6-17-129,-4-7 0,-2-14-129,-9-20 0,0 0 0,-2-25-129,-8-12 129,-6-18 0,-4-5 129,-2-10-129,0-10 0,-2 0 129,1 9-129,4 4 258,6 13-258,4 10 129,6 15 0,3 29 0,12-2 0,10 21 0,2 10 129,3 13-258,5 0 129,-1 2-129,-3-2 129,-2-11-129,-4-12 0,-6-15 0,-5-9 0,-6-18 129,-5-16-387,0-7 387,-6-7-258,-2 0 129,2 4 129,3 7-129,3 13 0,0 29 129,14-9 0,8 23-129,9 21 258,4 9-258,9 11 129,1 7 0,2 4 0,-2-6-129,-5 0-129,-8-12-387,2 10-1290,-19-26-3612,-1-2-129,-9-11-387,-2-6-645</inkml:trace>
  <inkml:trace contextRef="#ctx0" brushRef="#br0" timeOffset="6827.3905">2997 14286 12255,'15'10'5805,"-15"-10"-387,0 0-258,-5-15-4644,-6 2-129,-9 5-258,-1 3 0,-3 5-129,-1 10 129,5 10-129,1 7-129,3 7 129,6 14 129,6-4-258,4 3 129,5 0 129,9-5-129,-1-3 0,6-12 0,1-11-129,0-9 129,0-9 0,-3-19-129,2-14 0,-1-14 0,-4-13 0,-1-7 129,-4-7 0,-8-8 0,-1-4 129,-4 3-129,-11 0 0,-3 6 129,-2 6-129,-3 14 129,1 14-258,4 14 129,1 19 0,17 12 0,-11 22 129,11 19-129,13 17 129,7 16-129,6 8 129,3 8 0,8 1-129,4-2 129,-4-5-129,4-9 129,-7-16-129,0-10-129,-6-12-258,-11-23-1032,0-2-3741,-17-12-258,12-7-258,-12-12-774</inkml:trace>
  <inkml:trace contextRef="#ctx0" brushRef="#br0" timeOffset="7972.456">3328 14310 6450,'9'0'5805,"-9"0"-387,15 0-258,-15-15-3096,9 15-645,-8-15-387,12 10-258,-5-10-258,3 7-129,1-3-129,1 6 0,-2 4-258,3 1 129,-1 5 0,1 11-129,-2 5 0,-2 3 129,0 9-129,-1 7 0,-3 0-129,2 2 129,-2 6 129,2-4-258,1-1 258,1-1-258,2-7 129,-2-4 0,4-4 129,1-8-258,2-7 258,-2-3-129,3-7 0,0-2 0,0-2 129,1-4-258,-1-2-129,-7-7-258,6 8-645,-17-22-2193,7 16-1935,-7-4-258,0-3-258,0-5-387</inkml:trace>
  <inkml:trace contextRef="#ctx0" brushRef="#br0" timeOffset="8145.4659">3725 14509 6966,'-37'-16'5805,"22"16"-387,-10 6-129,3 20-2451,-12-14-1548,9 10-516,-7-1-258,4 6-387,5-7-129,0-4-387,13 2-516,-11-11-4386,21-7 129,0 0-645,0-15-387</inkml:trace>
  <inkml:trace contextRef="#ctx0" brushRef="#br0" timeOffset="8631.4937">3581 13895 5160,'0'0'5547,"0"0"-387,0 0-258,0-30-3225,14 26-258,-11-16-387,9 13 0,-2-6-516,6 7 129,-1 2-129,3 9-129,0 5 0,-1 9-258,-1 8 0,-2 5 0,-5 3-129,-2 2 0,-4-2 0,-3-10-129,0-4 129,-2-6 0,2-15 0,0 0 0,0 0 0,0-14 0,5-2 0,8-3 0,2 3-258,1-4-516,9 4-4257,-11 1-258,0 3-258,-5 0-516</inkml:trace>
  <inkml:trace contextRef="#ctx0" brushRef="#br0" timeOffset="11964.6844">7051 14265 7353,'11'-8'5676,"-11"8"-258,17 27-258,-11-5-2580,7 17-2064,-8 1-129,2 11-258,-1 1 0,-2-4-516,5 1-387,-9-19-1290,10-1-2967,-5-10-129,-5-19-387,19 5-387</inkml:trace>
  <inkml:trace contextRef="#ctx0" brushRef="#br0" timeOffset="12108.6926">7186 14545 9159,'-2'-27'5547,"2"27"-258,-21-17-258,21 17-3870,-29-7-516,7 6-387,-1 1-1032,-8-5-3096,10 5-1290,1 3-258,5 5-645</inkml:trace>
  <inkml:trace contextRef="#ctx0" brushRef="#br0" timeOffset="12693.7261">7149 12224 7482,'8'93'5289,"2"-36"-516,-6-11-258,-3 3-5160,-1-16-1677,0-13-2451,5-6-387,-5-14-387</inkml:trace>
  <inkml:trace contextRef="#ctx0" brushRef="#br0" timeOffset="12852.7352">7245 12365 9417,'-5'-16'5805,"-5"14"-387,-3 0 0,-15 0-4644,11 2-387,-8 0-516,-5-11-1032,6 7-4128,1-7 0,2 0-645,5 1-258</inkml:trace>
  <inkml:trace contextRef="#ctx0" brushRef="#br0" timeOffset="13520.7734">7065 10221 8901,'24'19'5676,"-10"6"-387,-6 10-258,3 8-4644,-8-1-258,-3 0-516,3 9-1032,-9-9-3354,6-7-645,0-12 0,0-8-645</inkml:trace>
  <inkml:trace contextRef="#ctx0" brushRef="#br0" timeOffset="13673.7821">7185 10491 9288,'0'-13'6063,"-8"-2"-774,-6 9 129,0 6-4515,-13-5-516,-5 1-387,-1 3-903,-9-4-4257,9-3-258,2-1-258,8-4-645</inkml:trace>
  <inkml:trace contextRef="#ctx0" brushRef="#br0" timeOffset="14093.8062">7116 8575 9933,'0'11'5805,"-13"-1"-645,-9 6 129,-6 2-5031,-11-11-3741,-7 6-1290,-3-4-645,1-5-516</inkml:trace>
  <inkml:trace contextRef="#ctx0" brushRef="#br0" timeOffset="19732.1287">24682 12525 1161,'9'-20'5676,"-3"3"-258,-6 17 0,4-17-2838,7 22-645,-11-5-516,0 28-258,0-1-516,0 9-258,0 9 0,0 16-129,0 3 0,2 5-129,0 0 129,1-6-129,2-7 0,-3-6 0,1-12 0,-1-17 0,-2-9-129,0-12 0,0-8 0,-3-13-129,-2-12 129,0-7-129,-1-6 129,2-8-129,1-3 0,2-8 258,1 2-129,4 1 0,6 0 129,4 5-129,6 6 129,4 6 0,4 7 0,0 17-129,1 7 129,-1 10-129,-4 6 0,1 10 129,-11 5-129,-4 1 0,-10 7 0,-4 3 0,-10-4-129,-9-4 0,-5-7-258,-8-8-645,8 15-2322,-10-12-2064,7-2-387,2-6-516</inkml:trace>
  <inkml:trace contextRef="#ctx0" brushRef="#br0" timeOffset="20388.1662">24875 12885 3225,'12'4'5934,"-12"-4"-387,15 0 0,-9-14-2451,11 8-2193,-7-8-129,8 2-258,-3-5 0,5 11-258,0-9 129,3 10 0,-1 0 0,-1 5-129,-4 2-129,-2 9 129,-5 5-129,-2 1 0,-5 7-129,-3 3 0,-7 6 0,-4 2 0,-2-1 129,-2 5-129,1-1 0,-1-1 129,-1 1-129,7-5 0,3 1 0,3-5 129,3 0-129,2-6 0,6-5 0,5-1 0,5-5 129,-3-3-129,2 1-129,0-6 0,-1-4 0,-3-5-516,5 2-645,-18-18-3870,9 1-258,-5-14-516,1 3-258</inkml:trace>
  <inkml:trace contextRef="#ctx0" brushRef="#br0" timeOffset="20553.1756">25191 13076 4386,'0'-18'6063,"0"18"-516,-21-10-129,7 18-2709,-19-8-1290,5 8-516,-14-3-258,2 4-387,-3-1-129,-1-1-387,10 16-1032,-6-10-3999,17 2-258,0-2-387,10-2-516</inkml:trace>
  <inkml:trace contextRef="#ctx0" brushRef="#br0" timeOffset="36488.087">17636 12029 4902,'17'-35'5160,"-14"18"-129,3-6-2064,-6 23-1935,0 0-129,0 0-387,-20 6 0,0 13-258,-5 6 387,0 6-387,-5 2 129,2 8-258,-2 3 129,7 3-129,3 4 129,7-1-129,4-3 0,3 4-129,3-6 129,3-1 0,3-5 0,7-2 0,-1-6 0,3 0-129,3-6 0,3-3 129,3 1-129,2 0 0,3 1 258,-2 5-129,-1-1-129,2 2 129,-8 0 0,0 3 0,-8-1 0,-7 2 0,-2-4 129,-3-3-258,-11 5 129,-7-7-129,-2 5 129,0-5-129,-1-4 129,1 5-129,2-2 0,6-1 129,5-4-129,5 3 0,5-6 129,1 2-129,8 0 0,3-5 129,3-1-129,-1 0 0,5 1 0,-3 3 129,1 2-129,-2 4 129,-3 6-129,0 5 0,-2 4-129,-2 4 258,-2-4-129,-3 4 0,0 1 0,4-7 129,2-8 0,1 1-129,5-13 258,1-1-387,7-3 258,1-6 0,-1-1-129,1-4-258,-1 1-129,-9-1-387,3 0-3612,-17 0-516,-7 0-903,-13-3-258</inkml:trace>
  <inkml:trace contextRef="#ctx0" brushRef="#br0" timeOffset="37044.1188">15544 12761 7224,'20'69'5676,"-8"-24"-387,-3-1-258,2-15-4386,-1 22-387,-8-6 0,3-2-258,1-9 258,0-4-129,0-6 0,2-6 0,0-4-129,-8-14 258,19 1-129,-8-2 0,0-10 0,3 2 0,0 1-129,3 4 129,-1-3-129,3 7 129,-6 9-129,0 11 129,-7 5-129,-6 3 0,-3-5 0,-7-1-129,-8 0-129,-6-8-516,6 1-2838,-9-15-1677,4 0 0,3-6-774</inkml:trace>
  <inkml:trace contextRef="#ctx0" brushRef="#br0" timeOffset="37352.1365">15912 13049 5676,'16'26'5676,"-16"-10"-774,1 9 0,-1-4-3741,-1 4-1032,-2 5 0,3-5-129,7-6 129,7-4-129,5-9 0,5-6 258,0-4-129,-2-12 129,-1-4 0,-10-6 0,-6-1-129,-10-1 0,-14 3-258,-5 5-387,-16-6-2580,3 10-1935,2 5-258,2 10-645</inkml:trace>
  <inkml:trace contextRef="#ctx0" brushRef="#br0" timeOffset="37713.157">16091 12920 6837,'44'69'5676,"-24"-25"-258,-6-2-129,7 3-4644,-12-12 129,0-2-516,-4-3-129,-2-9 0,-3-19-258,0 0 0,8-12-129,-5-11 0,2-1-129,0-6 0,5 4 129,-1-3-129,4 13 129,0 5 129,1 9 0,1 4 0,-2 18 0,-1 1-387,1 11-516,-11-5-3612,3-8-258,0 1-516,-5-20 0</inkml:trace>
  <inkml:trace contextRef="#ctx0" brushRef="#br0" timeOffset="38135.1812">16472 12972 5160,'22'31'5289,"-17"-11"0,-5-5-516,-3 0-3870,3 12-129,-1-12-387,1 1-129,0-4-129,0-12 129,21 4-129,-5-7 0,0-15 129,3-6 0,-5-14-129,0-4 0,-9-16 0,-5-3 129,-4-11-258,-11 4 129,-7-5-129,-6 3 0,-4 12 129,0 8-258,5 20 258,3 16-129,6 19 129,9 24-129,9 16 129,5 17-129,12 9 129,7 10 0,4 1 0,2 0 0,-2-5-258,-1-11-129,-3 2-1161,-15-17-3483,1-6-516,-10-7-129,0-9-645</inkml:trace>
  <inkml:trace contextRef="#ctx0" brushRef="#br0" timeOffset="38567.206">16140 13675 8514,'27'0'5676,"-27"0"-387,0 0-129,-8 0-4644,-10 6-258,-3 1-258,0 1 0,1 2 0,4 1 0,9 2 129,7 1-129,2 1 129,16-1-129,4 4 387,2-1-387,2 1 258,-2 2-129,-5 1-129,-5-3 0,-10 0 129,-4-2-129,-13-5-258,-10-5-258,3 6-1290,-13-12-3096,3 0-387,2-8-387,6-5-516</inkml:trace>
  <inkml:trace contextRef="#ctx0" brushRef="#br0" timeOffset="38789.2187">16264 13452 5934,'28'32'5547,"-12"3"-387,-3 10-516,-1 3-3612,4 13-645,-1-1-645,-7-8-774,10 2-2838,-5-13-1161,-4-14-129,1-10-387</inkml:trace>
  <inkml:trace contextRef="#ctx0" brushRef="#br0" timeOffset="38933.2266">16384 13604 6966,'-35'-21'5805,"15"21"-774,-3 0-387,0 13-4644,-8-2-3354,6 2-1419,4 2-645,7-3-258</inkml:trace>
  <inkml:trace contextRef="#ctx0" brushRef="#br0" timeOffset="39404.2538">16440 13777 3096,'12'58'5289,"-7"-43"-387,5-4-129,4-9-3612,-9-10-387,8-7-129,-5-11-387,2-3 0,0-1-258,2 2 258,-1 1-258,3 11 258,0 1-258,4 4 258,-1 6 0,2 5 0,-3 0-129,3 0 129,-3 0-129,1-2-129,-5-9 129,-3-2 0,-5-1-258,-4-2 258,0 1-129,-10 0-129,-4 2 129,-1 6 0,-4 7-129,2 2 129,2 12 0,4 5-129,6 10 258,5-2-258,5 7 129,7-2-129,8 0-258,-3-13-774,16 1-3354,-10-11-645,1-9-387,-2-5 258</inkml:trace>
  <inkml:trace contextRef="#ctx0" brushRef="#br0" timeOffset="39713.2712">16811 13529 5676,'28'67'5676,"-15"-28"-387,-2-1-645,-6-7-3741,6 1-387,-8-8-258,0-7-258,-3-17 129,10 14-258,-10-14-129,13-27 258,-4 4-129,-2-3 0,1-3 0,0 4 258,2 0-258,0 7 258,-10 18 0,21-5-129,-10 8 0,-3 9-258,2 12-645,-10-5-3741,3-6-258,-3-13-645,0 0 129</inkml:trace>
  <inkml:trace contextRef="#ctx0" brushRef="#br0" timeOffset="40268.3033">17149 13472 1032,'11'-19'5289,"-11"19"129,9-21-258,-6 2-2322,-3 19-1677,2-14-129,-2 14-645,-8-4 0,8 4-258,-19 8 0,8 7 0,0 1 0,1 10 0,1-3-129,4-1 129,2 0-129,3-4 0,0-6 0,0-12-129,13 10 0,-13-10-129,16-5 129,-16 5-129,16-20 129,-16 20 0,13-14 0,-13 14 258,12-1-129,-12 1 129,13 11 129,-5 14-129,-1 3 129,1 8 0,-1 4 129,2 4-258,-8 1 258,6 0 0,-7-9-129,0-4-258,0-7 0,0-25-645,-12 19-1161,3-23-3096,-2-20-387,2-7-258,0-11-387</inkml:trace>
  <inkml:trace contextRef="#ctx0" brushRef="#br0" timeOffset="40545.3191">17235 13088 2322,'8'60'5289,"-4"-26"-129,1 5-387,9 10-3096,-14-13-516,10 19-129,-5-13-129,6 7-387,-1-10-129,0-1-129,0-3-129,-1-6-129,0-1-516,-9-28-1290,4 17-2838,-4-17-774,0 0-129,0 0-128</inkml:trace>
  <inkml:trace contextRef="#ctx0" brushRef="#br0" timeOffset="40937.3415">17313 13222 1806,'0'0'5547,"0"0"-129,-1 11-516,-12-11-2322,-1 8-1548,-10-5-258,2 9-129,-4-5-387,2-5-258,7 8-387,-4-9-774,21-1-3483,-11 18-387,11-18-645,0 0 129</inkml:trace>
  <inkml:trace contextRef="#ctx0" brushRef="#br0" timeOffset="41259.3599">17330 12994 5031,'28'43'5805,"-18"-4"-645,0 3-258,6 15-3741,-14-7-387,5 11-258,-6-7-129,1 0 0,1-14-129,2-3 129,0-12-129,3-7 0,-8-18 0,18 13 129,-18-13-258,23-10 0,-8 2 0,2 2-129,3 1 0,3 5 0,-1 0 0,-2 5-258,2 12-516,-16-3-4386,7 1-129,-13-15-387,4 14-387</inkml:trace>
  <inkml:trace contextRef="#ctx0" brushRef="#br0" timeOffset="54029.0903">20948 2638 6321,'0'0'5418,"0"0"-387,9 12-645,-9-12-3225,3 15-645,-3-15 0,0 0-258,-4 15-129,4-15 129,0 0 0,0 0 129,0 0 129,0 0-129,0-11 129,0 11-129,12-1 0,-12 1-129,13 10 0,-13-10 0,7 18-129,-7-18-258,0 15-258,0-15-903,-10 0-3741,-4-11-129,14 11-516,-21-13-387</inkml:trace>
  <inkml:trace contextRef="#ctx0" brushRef="#br0" timeOffset="56671.2413">21013 5201 4257,'10'19'5031,"2"-10"0,-12-9-387,16 0-3483,-3 3-258,-13-3 258,20-3-387,-20 3-129,20-14-129,-13 2 129,6 1-258,-4-6 129,4 6 0,-6-7-258,4 4 129,-3-10-129,2 1 129,-1-3-129,-2-1 129,1-3-258,0-3 129,-3-3 0,1-5-129,-3 1 129,1 1-258,-2-6 129,3 1-129,-5-1 129,0 0 0,0 3 0,-5 1-129,0-3 129,-4 5-129,0 3 129,-5-1-129,-4 0 0,-1-1 0,-5-3 0,-2 2 129,-1 2-258,-5-3 258,-2 1-129,1 3-129,-1 5 129,1 5 129,-1 2-129,-1 7-129,1 3 129,-1 6-129,0 7 129,1 1 129,1 1-129,2 8 0,5 6 0,1 0 0,5 4 129,3 0-258,2 6 129,2 5 0,1-1 0,5 5-129,0-1 129,5 3 0,0 1 0,2 3 0,0 0 0,6-1 0,3 4 0,2 1 129,3 3-258,5 1 129,-1-2 0,5 2 129,1 4-258,3-5 258,-1 1-129,5-4 0,-1-4 129,1 5 0,1-8-129,-5 2 0,0-5 0,-2-3 0,-3-4 0,-3 0 0,-2-6 129,-2-7-129,-4 1 0,1-4 0,-12-11 0,19 20 0,-19-20-129,13 13 0,-13-13-129,8 15-129,-1-1-645,-7-14-2322,0 11-2064,0-11-258,0 0-516,-18 11 0</inkml:trace>
  <inkml:trace contextRef="#ctx0" brushRef="#br0" timeOffset="57435.285">20953 5129 6966,'29'-6'5805,"-13"6"-774,-5 0 0,6 9-3999,-7-2-129,10 8-387,-5-4-129,4 8 129,-4 1-129,5 15 0,1 0 0,1 7 0,-2 7 0,0 1 0,-2 3-129,-1 0-129,-4 3 0,-2-4 0,-2-4-129,0 4 129,-6-9-129,1 1 0,-3 2-129,0 3 0,-1-4 129,0 3-129,0 1 129,-1-5-129,0 3 258,-6 1-258,1-7 129,-3-4 129,-3 2-129,1-11 0,-4-8 0,-3-6 129,-5-3-129,-3-10 0,-2-4 129,-4-15-129,-4-12 129,2-2-129,-6-8 0,-1-1 129,4-12-129,1 1 129,-1-3 0,4 2 129,4-5-129,3 1 0,4-3 0,8 2 0,2 1 0,5-2-129,5 5 129,2 1-129,1 7 0,5 4 129,7 9 0,-4 1-129,4 12 129,1 3-129,1 8 0,2 7 0,-2 1-129,-1 1-129,-1 0-258,-13 0-774,29 1-3999,-29-1-129,12 0-516,-12 0-516</inkml:trace>
  <inkml:trace contextRef="#ctx0" brushRef="#br0" timeOffset="58283.3337">21281 5176 8256,'-1'-12'5289,"-18"-3"0,0 2-387,-15-9-3999,-2 0 0,-17-10-387,-2 0 129,-14-1-387,-5 7 129,-3 8-129,-2 5-129,1 10 0,5 3 129,3 6 0,6 14 0,7 1-129,9-1 129,5 3-129,6 2 0,6-7 258,3 6-387,5-1 129,4-1-129,5 4-129,5 1 129,4 6 0,3-4 0,2 7-129,8 0 258,6 4-129,8 3 0,3-2 129,3-1 0,4 0-129,3 3 0,3-8 0,3-2 0,0-4 0,1-10 129,5-3-129,6-5 0,-1-10 129,6-1 0,1-7-129,2-7 0,-1-3 0,3 0 0,-2 1 0,-1 3 0,0 1 0,-4-2 129,3-1-129,2-2 0,-1-5 0,-4-2 129,-3-7-129,-3-10 0,-8-2-129,-6-6 0,-8-3 129,-14-1 129,-14-4 129,-3 6-129,-21 1-129,-12 5 0,-13 2 129,-10 3-129,-8 6 0,-6 8-129,1 3-258,-2 5 0,10 5-129,1 2-645,17 17-1161,3-3-2967,12 13-129,0-8-516,13 12-129</inkml:trace>
  <inkml:trace contextRef="#ctx0" brushRef="#br0" timeOffset="58701.3576">20775 4308 9159,'0'-14'5418,"0"14"-258,0 0-516,5 13-3612,2 13-387,-3 3-258,-1 5-129,3 3-129,1 9-129,1-4 129,-2 2-258,7-1-645,-8-21-1935,8 9-2193,-5-17-387,7-5-387,-15-9-129</inkml:trace>
  <inkml:trace contextRef="#ctx0" brushRef="#br0" timeOffset="58857.3665">20920 4493 10707,'-13'0'5418,"0"7"-258,-5-5-129,0 4-4515,-8 2-516,-9-8-516,4 8-2193,-7-8-2064,9 0-645,-1 0 0,12 0-903</inkml:trace>
  <inkml:trace contextRef="#ctx0" brushRef="#br0" timeOffset="59891.4256">21051 5883 7998,'9'-3'5547,"-9"3"-387,4 24-387,-7-11-3870,3 8-258,-1-3-258,0-1-258,-3 1-129,1-2-129,2-3 129,1-13 0,-3 13 0,3-13 129,0 0-129,0 0-129,3 11 129,-3-11 0,0 0 0,0 0 129,0 0-129,12 0 129,-12 0-129,0 0 129,0 0 0,0 0-129,0 0 129,0 0-129,0 0 129,0 0 0,0 0 0,0 0 0,0 0 0,0 0 0,0 0 0,0 0 0,0 0-129,0 0 0,0 0 0,0 0 0,0 0 0,0 0 0,0 0 0,0 12 0,0-12 0,0 17-129,1-5 129,-1 3 0,0-3-129,0 0-129,0 3-129,0-15-258,0 15-645,0-15-1548,0 0-2322,0 0-129,0 0-774</inkml:trace>
  <inkml:trace contextRef="#ctx0" brushRef="#br0" timeOffset="60192.4428">21147 5937 8385,'0'25'5547,"-14"-16"-258,-9-9-516,5 0-3870,-11-10-258,-2 5-258,-2-8-516,0-7-258,10 15-1032,-11-5-3483,22 6-129,-1 0-645,13 4-258</inkml:trace>
  <inkml:trace contextRef="#ctx0" brushRef="#br0" timeOffset="62343.5659">20677 3472 2322,'0'0'4644,"0"0"129,0 13-387,0-13-2322,0 0-258,0 0-516,0 0-129,0 12-387,0 2 0,0-14 129,1 20-258,-1-20-129,8 25 0,-8-25-129,10 19-129,-10-19 129,22 13-129,-9-10-129,7 1 129,1-4-258,3 1 258,3-1-129,2 0 0,0 0 0,1-7 0,0-2 0,-2 0 0,-2-7 0,2-4 0,-6-9 0,2-1 387,-3-5-387,-6 1 387,-1-4-516,-1 1 129,-7-2-129,0 2 129,-3-1-129,-3 7-387,0-2 516,0-4-516,0 4 516,-1 3-129,-8 1 0,5 1-129,-5 3 129,1 1 0,-3 4 0,2 3 0,-3-2 0,1 0 0,-1 3 0,-1 1 129,-3 1 129,2-1-258,-3 4 0,0 0 0,-1 4 129,0-3-129,0 7 0,0 3 0,3 0-129,1 0 129,2 0 0,1 0 0,11 0 0,-17 1-129,17-1 129,-14 0 0,14 0 0,-13-4 0,13 4-129,-16-16 129,4 11 0,2 0 0,-3-3-129,0 5 129,-1 3 0,3-2 0,11 2 0,-19 2 0,19-2 129,-11 8-258,11-8 258,-5 17-129,5-17 0,-6 26 0,0-12 0,-1 3 0,-1 1 0,-1 2 129,-2 1-129,2 3 0,-1 0 0,0 7 0,3-5 129,3-1-258,3 8 129,0 0 0,1 0 0,0 2 387,0-3-516,0-6 516,0 5-258,0 0 258,0-5-387,0-4 258,0-1-258,1-2-258,4-3 258,3 1 0,-1-3 0,5 3 129,-3 2-129,6 1-258,-2-3 258,1 1 0,-2 5 0,-1-9-387,-2 4 387,-9-18-387,14 15 387,-14-15-129,14-6-129,-13-8-129,7 2-645,-9-17-3483,2 6-774,-1-12 0,0 10-774</inkml:trace>
  <inkml:trace contextRef="#ctx0" brushRef="#br0" timeOffset="63243.6174">20828 2807 5547,'0'25'5418,"4"-9"-387,-4-16-258,7 21-2838,-7-21-774,10 0 0,-10 0-516,18-6-129,-5-6-129,5 7 0,1-9 0,5 0 0,1-2-129,4-1 129,-6-3-258,4-12 0,0 2 0,-3-9 0,-5 0 0,-2-5 258,-3-2-258,-7-12 258,1-3-258,-6 5 258,-2-6-129,0 3 387,-11-10-387,1 14 129,-3 0-387,-2 0 258,-3 6-129,-4 4 259,-1 0-388,-2-1 0,-2 19 0,0 3-130,-4-1 130,2 13 0,29 12 0,-64-25-258,28 25 258,2 7 0,-4 2 0,2-4 129,-1 11-129,0-9 129,2 14-258,3 23 388,1-20-259,7 13 0,2 5 0,4 4-388,6 6 259,4 8-129,4-2 129,3-19-258,1 21 258,1-6 129,8-6-129,0-4 258,5-5-129,-1 6 129,4-8-129,1 3-258,2-5 258,5-3-387,0 3 258,1 3-129,0-6 387,4-1-387,-4-1 258,0-1 0,3-5 0,-3 0 129,1-11-129,-4 1 0,0-4-258,-2-1 129,0 0-129,-8-8-258,2 5-774,-15-6-3870,0 0-258,0 0-516,2 24-258</inkml:trace>
  <inkml:trace contextRef="#ctx0" brushRef="#br0" timeOffset="63825.6507">20949 3248 7482,'14'-1'5676,"-14"1"-645,12 0 387,-12 0-3870,0 0-387,2-14-258,-2 14 0,-5-4-387,5 4-129,-24-5 0,10 1-387,-7 2 258,2 2 258,1 0-387,-1-2-387,2 2 387,3 0-129,14 0 0,-18 0 0,18 0-129,-12 2-645,12-2 0,-11 0-1419,11 0-3096,0 0-129,0 0-258,-15 6-903</inkml:trace>
  <inkml:trace contextRef="#ctx0" brushRef="#br0" timeOffset="64611.6955">20748 2158 6450,'0'0'5289,"4"-22"0,-4 22-645,0-16-1935,13 16-1161,-13 0-516,5-15-387,-5 15 0,0 0-387,5 20 0,-1 4-129,-3 6-258,4 4 258,1 6 0,-3-4 0,4 2-258,-1-1 387,-1-2-258,-1-12 0,5-4-258,-8-7-387,-1-12-645,0 0-2838,0 0-1032,0 0-258,16-8-258</inkml:trace>
  <inkml:trace contextRef="#ctx0" brushRef="#br0" timeOffset="64813.7072">20915 2292 8127,'0'0'5160,"0"0"258,0 0-645,-22-16-2064,6 16-1806,-12 0-387,2 6-129,-6-5-258,-2-1-258,5 2-516,-3 1-774,14 2-3483,0 4 0,17 5-516,1-14-516</inkml:trace>
  <inkml:trace contextRef="#ctx0" brushRef="#br0" timeOffset="65579.751">19207 2124 11481,'16'-9'5805,"0"32"-516,-16-1 0,1 6-3870,-1 15-774,-5-1-129,-7 5-516,1 11 387,-1-6 0,5-2-645,2-4 516,5 0-387,0-11 258,1-3-258,8-8 258,5-4-516,0-9 516,7-2 0,2-3 0,-1-2 0,3-1 0,2 0 0,-3-3-129,-1-5 0,-4 4-129,-2-1-129,-4-1-387,-13 3-903,19-5-3741,-19 5-387,0 0-387,0 0-645</inkml:trace>
  <inkml:trace contextRef="#ctx0" brushRef="#br0" timeOffset="66595.8091">21611 2577 9546,'13'0'5547,"-4"17"-645,-6 1 129,8 15-4128,-7 6-258,3 4-645,-4 6 129,3 2 129,-5-3 0,3-2 0,-1-8-258,-1-7 129,1-9-129,-3-22 0,0 0 129,0-16-129,-3-15-129,-3-7 129,-1-14 0,0 1 0,3-5 129,3 2-258,1 3 258,9 9-129,7 11 0,5 9-129,2 14 129,3 8 0,2 9 0,-2 11 129,-4 7-129,-4 5 0,-9 3-129,-9-2 0,0-7-129,-14-12-387,-4 3-645,-15-16-3741,8 8 0,-8-10-645,14-5 0</inkml:trace>
  <inkml:trace contextRef="#ctx0" brushRef="#br0" timeOffset="67215.8446">21979 2944 7224,'-3'-8'5160,"3"8"-258,0 0-129,3-15-3483,7 15-387,-10 0-129,17 1-258,-17-1 0,19 0-129,-19 0 0,19 18-129,-19-18-129,18 16 129,-18-16-129,10 21 0,-7-1-258,-3 0 258,-1 6-129,-7-4 0,-1 8 0,-4-4 0,-1 2 0,1 2 258,0-4-258,1-3 258,4-4-129,0-2 129,4-5-129,4-12 129,0 20-129,0-20-258,12 6 129,0-6 0,3 0-129,3 0-387,5 0 258,-1-5-258,6 2-258,-9-11-774,14 10-2322,-15-9-1419,5-1 258,-11-6-516</inkml:trace>
  <inkml:trace contextRef="#ctx0" brushRef="#br0" timeOffset="67360.8529">22180 3120 9288,'-45'14'5289,"16"-10"-645,2 12-774,-9-16-2967,4 4-645,0 1-1161,-1-9-3612,7 3-258,2-1-774,12 4-258</inkml:trace>
  <inkml:trace contextRef="#ctx0" brushRef="#br0" timeOffset="78795.5067">7888 15889 1161,'0'0'4902,"-8"7"387,8 6-1161,0-13-1677,1 27-258,-1-27-387,15 32-387,-8-16-129,14 10-387,-5-4-129,10 5-258,-2-3-129,8 6 0,1-6-129,3-3-129,1-3 0,0-3 0,2-4 0,1 2 0,-3-6 0,3-7-129,0 5 129,-2-5 0,-1 0 0,0-6 0,-1-3 0,-3-3-129,-2-1 129,-2-3-129,-3-7 129,-3-5-129,-3-4 0,-6-7 258,-2-5-258,-2-5 0,-4-6 0,0-3 0,-4 0 129,2 4-129,0-2 129,1 3-258,0 7 129,1 1 0,2 4 129,5 7-129,-3-3 129,8 1-258,-4 5 129,6-2 0,1-6 0,1 4 0,2 3 0,-1 6 0,0-1 0,0 3 0,0 6 129,-2 8-129,-4 9 0,2 1 0,-3 5-129,-2 6 129,-3 4 0,1 5 0,-2 3 0,-1-4 0,0-4 0,-3 0 129,2 2-129,-8-17 0,14 20 0,-14-20-129,14 13 129,-14-13 0,10 16 0,-10-16 0,0 0 0,0 0 0,0 0 0,0 0 129,0 0-129,-1-11 0,-8-3 0,-1-5 0,-2-3 0,-2-4 0,2-6 129,-3 2-129,3 1 0,3 0 0,0-1 0,0 3 129,6 3-129,1 2 0,2 5 0,0-3 0,2 0 0,2 3 0,5 0 0,-1 4 0,1-1 129,1 0 0,1 4-129,1-1 0,5 3 0,-2 3 0,5 0 129,2 1-129,5 2 0,0-2 0,7 1 129,-1-2-129,5 3 0,1-4 129,7-1-129,2 0 0,1-3 0,6-2 0,0-8-129,0-1 129,0-10 0,-5 1-129,-7-11 0,-8-5 129,-11-8 129,-11-4-258,-8 0 129,-6-2 0,-13 3 0,-9-3-129,-7 12 0,-3 1 0,-4 21-387,-3 7-387,6 24-1290,-4 11-3225,3 26-129,1 16-645,7 17-258</inkml:trace>
  <inkml:trace contextRef="#ctx0" brushRef="#br0" timeOffset="80615.611">9236 15256 8256,'4'39'5676,"5"-6"-645,6 10-258,-7 1-3741,8 11-387,-4 2-129,8 7 0,-3-6 0,9 9-258,-1 4 0,6 2 129,2-5-258,6 4 0,3-4 0,0 0 0,5-2-129,0-2 0,3-15 129,0-4-258,0-2 258,-1-3-129,-1-5 0,-4-6 129,0-4 0,0-3-129,-1 0 0,-6 2 258,3-6-258,-2-3 129,3 0-129,0 0 0,0 5 0,6-5 0,1 0 0,5 5 0,3-2 0,3-3 0,4 6 0,-2 2 0,8-7 129,0 10-258,5 2 129,6 3 0,8 1 129,5 4-129,9 0-129,3 5 258,5-1 0,4-2-258,3 1 258,5-1-258,-2-1 129,1 2-129,1-4 129,0-5 0,6-1-129,0 4 129,-3-4 0,2-7 0,-3 3-129,1 3 129,4-6-129,0 2 129,-4-5 0,-1-2-129,-1-3 129,-2 4 0,2-8-129,0-8 129,-3-2 0,-5-6 0,-1-5-129,-2-13 0,-2-1 129,1-6 0,-2-7 0,1-2-129,-4-1 0,-3-7 129,-2-2 0,-1-3 129,-4-6 0,-3-4-129,-5-5 0,-1-7 129,-4-7-129,0 0 0,-5-5 0,0-3 0,-5 1 129,0-4-129,-4 0 129,-7-1-129,0 5 129,-2 0 0,-2-2 0,3 2-129,-1 5 0,0 0 129,1 4-129,2 8 258,0 2-258,3 5 0,-4 10 129,1 0-129,0-3 129,-2 10-129,0 1 0,6-2 0,-2 7 0,4 0 0,-4-3 0,4 5 129,2 8-129,-2 0 0,0 3 0,-4-1 0,0 4 129,-1 1-258,-3 5 129,4 2 0,-2-1 129,-3 1-129,1 0 0,-2 4 0,-2-5 0,-4 6 129,-3-2-258,-4-4 258,-4 4-258,-5-2 258,-4-1-129,-3 5 0,-5 4 0,-3-7 129,0 6-129,-4 1-129,-3 3 258,3 2-129,-4 0 0,0 0 0,-1-1 0,-1 2 0,-12 3 0,17-3 0,-17 3 129,16-5-129,-16 5 0,0 0 0,11-7-129,-11 7 129,0 0 0,0 0 0,0 0 0,0 0 0,0 0 0,10-13 0,-10 13 129,0 0-129,0 0 0,0 0 0,0 0 0,0 0 0,0 16-129,0-16 129,-10 26 0,4-11 0,-3 0 0,1 2 0,-2 3 0,1-2 0,-1-4 129,2 5-129,0 1 129,3 0-129,2-3 129,0-2 0,3 0 0,0-3-129,0-12 0,1 14 0,-1-14 0,17 0 0,-7-7 0,4-4 0,0-9-129,3-4 129,-2-9-129,2 1 258,-6-6-258,-2-1 129,-3 3 0,-4 2 129,-2 3-129,-6 6 0,-5 5 129,-3 2-129,-2 7 0,-2 5 129,-3 2-129,-2 3-129,0 1 129,0 1 0,-2-1 129,3 5-129,-2-4 0,-2-1 0,6 4-129,-6-4-387,6 0-645,-14-2-4257,15 2-387,-8 0-258,8 0-774</inkml:trace>
  <inkml:trace contextRef="#ctx0" brushRef="#br0" timeOffset="90411.1713">8611 4847 10320,'-9'24'5547,"7"20"-516,2 17-129,-11 5-3999,11 20-258,0-9-129,3 3 0,3-11-129,8-3-129,4-17 0,8-6 129,5-20-129,7-14 0,4-9-129,2-12-129,4-8-129,-3-1-129,-3 3-645,-18-11-4257,4 17 0,-15-3-516,-13 15-387</inkml:trace>
  <inkml:trace contextRef="#ctx0" brushRef="#br0" timeOffset="90891.1987">9135 4396 11481,'13'5'5676,"-14"45"-387,-25 9-258,-2 27-4257,-14 12 0,-7 16-387,-2 5-129,-1 5-258,3-10 0,7-14-129,10-12-129,5-17-516,18-6-2193,-1-33-2322,10-13-129,0-19-258,13-13-516</inkml:trace>
  <inkml:trace contextRef="#ctx0" brushRef="#br0" timeOffset="91591.2387">8637 3179 11094,'0'-18'5547,"0"18"-129,0 0-258,15 46-3741,-10 3-903,3 12 129,-2 6-387,2-1 0,1-3-129,0-5 129,5-12-258,-3-18-129,7-15 129,-2-13-129,1-17 129,-1-7 0,-1-13 0,-2-2 258,-2-1-258,-2 10 258,-1 10-129,-8 20-129,13-9 129,-4 22-129,-1 11 129,5 8-387,2 0 387,4-9-387,1-6 387,6-12-129,1-7 0,1-19-129,0-11-129,-3-13-258,3 1-516,-13-17-1161,5 11-2838,-11-1-387,7 7-258,-9-4-516</inkml:trace>
  <inkml:trace contextRef="#ctx0" brushRef="#br0" timeOffset="91859.2541">9248 2997 9546,'15'-7'5547,"9"7"-387,-24 0 0,5 41-3612,-10-16-645,-1 16-258,-7 2-258,1 6 129,2 4-258,4-4 129,5-8-258,2-9 0,11-15 0,5-10-129,6-11-129,-1-17-258,0-14 387,-7-5-387,-2-6 258,-8-4 0,-5 3-129,-13 3 0,-6 12-387,-10-1-645,9 25-3483,-9-1-387,9 10-387,-1 9-258</inkml:trace>
  <inkml:trace contextRef="#ctx0" brushRef="#br0" timeOffset="92124.2692">9447 3016 11352,'42'89'6063,"-24"-40"-903,5 1 129,-5-7-4773,1-2 258,-7-21-516,1-17-129,-1-11-258,1-19-258,2-7 129,1-7-516,8 4 258,-6-8-774,12 22-1032,-12-8-2580,8 21-129,-6 3-516,6 7-129</inkml:trace>
  <inkml:trace contextRef="#ctx0" brushRef="#br0" timeOffset="92531.2922">9957 2985 9030,'14'-28'5289,"-14"28"-129,6-13-387,-6 13-3483,0 0-645,-11 4-129,-7 7-258,0 7-129,0 5 0,2 7 129,1-1-258,6 0 129,5 0 129,4-2-129,0-4 0,0-23 129,15 20-129,-15-20 0,13 9 0,-13-9 0,11 0-129,-11 0 129,0 0-129,5-9 0,-5 9 129,0-12-129,0 12 129,0 0-129,0 0 0,0 0-129,0 0 129,0 0-258,0 0 0,-6-5-258,6 5-258,-12-21-387,12 21-1032,-15-44-2322,11 10-516,-6-20-387,6-3-129</inkml:trace>
  <inkml:trace contextRef="#ctx0" brushRef="#br0" timeOffset="92971.3177">9846 2564 8256,'1'-112'5676,"0"72"-645,-1 40-903,0 0-1677,16 18-516,-16 25-1032,1 20-645,0 10 0,1 17-258,-1 11 0,0 1-129,5-2 258,-2-5-129,4-9 129,0-15 258,-1-17-387,2-13 258,1-22-387,-10-19 0,21 0-258,-12-24-129,6-7 0,-2-10 0,7-6 258,0 1-258,1 1 516,4 1 129,-4 6 0,1 6 0,-3 9 129,-2 8-129,-17 15 129,14 0-129,-14 10 0,-4 14-129,-5 4 129,-1 3 0,0-2-129,0 3 129,6-7 0,4-2-129,2-3 0,12-12 0,7-2 0,2-5 0,5 0-129,1-1 0,3 0-516,-9-15-903,10 11-3354,-14-7-129,2 8-258,-7-11-774</inkml:trace>
  <inkml:trace contextRef="#ctx0" brushRef="#br0" timeOffset="93267.3346">10481 2878 11094,'32'-18'5547,"-32"18"-645,14 0 129,-24 1-4644,2 18 0,-10-3-129,0 3-129,3 8-129,-3-5 129,9 5-258,8-3 258,2-3 0,12-2-129,6 0 129,2 1-129,2-6 129,-2 5 0,-8 2-129,-5 3 387,-8-4-645,-17-3-387,-2 6-2580,-21-21-1677,3 7-258,-14-9-516,5-3-129</inkml:trace>
  <inkml:trace contextRef="#ctx0" brushRef="#br0" timeOffset="93731.3612">11193 2183 13416,'14'-108'5676,"-25"65"-387,-8 34-258,-10 7-4515,-4 5-129,-7 16-129,2 13-387,2 16 258,8 25-129,11 8 129,6 3-387,8 0 387,3 7-129,9 0 129,4 3-258,1-7 129,-1-6-387,-4-13 129,-4-13-258,2 7-1161,-7-28-3483,0-7-129,0-27-516,0 0-516</inkml:trace>
  <inkml:trace contextRef="#ctx0" brushRef="#br0" timeOffset="93904.3711">11048 2705 12126,'0'-16'5547,"-17"7"-258,-2 9-258,-2 3-4773,-11 4-258,-4 4-387,-2-4-774,12 17-3870,2-9 129,13 9-645,8-6-516</inkml:trace>
  <inkml:trace contextRef="#ctx0" brushRef="#br0" timeOffset="94467.4031">11291 2745 10320,'5'-7'5547,"-20"14"-516,-7 4-258,0 7-4386,-4 5-129,1 7 0,6 0-258,8 1 0,11-6-129,5-2 0,15-6 129,10-5 0,4-10-129,2-5 129,2-13-129,-6-5 129,-6-8 0,-7-1-129,-9-2 129,-8-2-258,-4 1 258,-5 3-258,-5 4 258,1 3-129,0 11 129,11 12 0,-10-14 0,10 14 129,5 1-129,8 12 129,4 1 0,-1 6 0,3 0 0,2 5-129,-6 7 129,3-5-129,-4 4 0,-1 3 129,-5 0-129,-2-2 0,-1-6 0,-2-3 129,-3-23 129,4 14 0,-4-14 0,3-13 0,1-13 129,4-1 0,1-9 0,7-4-258,1 3 129,6 3-258,5 5-258,-5-5-645,9 27-2580,-15-8-1548,2 15-258,-19 0-387,10 21-645</inkml:trace>
  <inkml:trace contextRef="#ctx0" brushRef="#br0" timeOffset="95091.439">10592 4577 10191,'36'-40'5547,"-27"11"-516,0 1 0,-12 1-3741,-7 7-774,-18 2 0,-4 11-258,-8 7-129,-2 16 0,-3 15 129,6 15-129,3 9 0,9 10 0,11 2 0,9-2 0,7-4-129,8-7 129,14-15 0,8-18-129,9-18 129,4-14-129,3-22 0,3-21 0,-5-15 129,0-14-258,-10-13 258,-7-9-129,-10-6 129,-7-6-129,-10 2 129,-5 10 0,-8 12 0,1 16-129,-3 15 258,2 24-258,1 27 0,7 25 129,2 32-129,3 24 0,8 22 0,6 14 129,5 15-129,5 7 129,3-3-129,1-10 0,0-9 0,-1-20 129,-4-19-645,-6-25-774,3-11-3870,-20-31 0,9 0-516,-9-14-387</inkml:trace>
  <inkml:trace contextRef="#ctx0" brushRef="#br0" timeOffset="95671.4721">11042 4580 9546,'19'-32'5547,"-1"23"-645,-5-8 129,11 12-3870,-11-1-258,3 6-387,-16 0-129,16 21-129,-15 4-258,-1 10 258,-5 5-129,-4 4 0,-1 5 0,-2 4 0,2-3 0,1-2 0,2-6 0,4-4 0,3-3-129,0-5 129,10-9-129,3-4 0,7-6 129,2-6-129,6-3-129,3-2 0,1-4-129,-4-8-516,4 6-645,-18-9-3483,9 0-387,-14-9-258,1 3-258</inkml:trace>
  <inkml:trace contextRef="#ctx0" brushRef="#br0" timeOffset="95812.4801">11296 4817 8643,'-38'15'5547,"16"6"-387,-6-3-516,0 9-2967,-8-13-1032,3-3-774,4 3-3483,-3-10-1161,9 1-516,8-7-387</inkml:trace>
  <inkml:trace contextRef="#ctx0" brushRef="#br0" timeOffset="96219.5034">11236 4216 6837,'20'-28'5418,"-1"18"-387,4 1-387,-2-3-2967,6 12-1032,-4-2 129,-2 3-516,-7 12 129,-2 11-387,-8 7 129,-4 9 0,-5 3 129,-5 1-129,-4-3 0,-1-4-129,2-6 129,1-9 129,12-22-129,-12 11-129,12-11 129,5-12-129,7-1 0,5-4-258,6 4-258,-3-10-1419,5 16-2838,-1-5-129,2 9-516,-5-2-258</inkml:trace>
  <inkml:trace contextRef="#ctx0" brushRef="#br0" timeOffset="96625.5267">11926 4550 12126,'-1'102'5547,"1"-39"-387,-5 0-258,5-5-4902,-4 1-516,-15-33-2064,9 5-2451,-1-17-258,11-14-387,-11-7-258</inkml:trace>
  <inkml:trace contextRef="#ctx0" brushRef="#br0" timeOffset="97203.5598">12477 4407 7353,'18'-15'5676,"-14"-2"-516,-4-13-129,-7 18-1806,-9-19-2838,-1 3 258,-16-1-258,1 16-258,-2 5 0,-1 9 0,1 18-129,4 10 129,7 7-129,9 7 0,9 6 129,5 2 0,9-10-129,13-8 129,4-9 0,5-13-258,7-11 129,2-9 0,1-22-129,0-22 0,-3-12 129,-4-16-129,-5-17 129,-6-9 0,-10-6 0,-8-2 129,-5 8-129,-7 10 129,-7 13 0,-1 26 258,-4 25-258,0 27 0,2 17 0,8 29 0,7 26-129,2 22 0,5 16 129,6 11-516,10 5 387,3-5-129,3-5-258,-4-12-258,7-7-1419,-9-34-3096,6-13-129,-6-26-387,6-14-774</inkml:trace>
  <inkml:trace contextRef="#ctx0" brushRef="#br0" timeOffset="97428.5726">13061 4116 9804,'-13'99'5418,"-7"-45"-516,-3 11-129,0-1-4644,-9 5-387,5-1-1161,-1-19-2967,17-1-516,3-11-516,11-10-129</inkml:trace>
  <inkml:trace contextRef="#ctx0" brushRef="#br0" timeOffset="97584.5816">13066 4497 9288,'-19'-56'5418,"-8"27"-258,-10-8 0,2 7-4515,-5 1-645,-8-14-2193,10 19-2322,2 0-516,17 12-645,19 12-258</inkml:trace>
  <inkml:trace contextRef="#ctx0" brushRef="#br0" timeOffset="97959.603">13060 3829 5289,'24'-9'5160,"-6"12"-129,1-1-387,4 13-2838,-3-2-1032,1 14 0,-8-1-258,-3 4-129,-7 4-129,-3 1 0,-4 0-258,-4 0 258,-4-9-129,1-7 0,2-7 0,9-12 129,0 0 0,0 0-129,0 0 0,9-15-129,11 6 129,2-3-258,5 5-387,-4-7-1161,4 14-3096,-9-4-129,2 4-387,-7-1-516</inkml:trace>
  <inkml:trace contextRef="#ctx0" brushRef="#br0" timeOffset="98248.6195">13684 4002 9417,'0'49'5160,"-15"-23"-129,-9-7-516,11 6-4257,-16 4-387,-3-10-387,12 10-3999,-5-12-258,13 1-516,12-18-258</inkml:trace>
  <inkml:trace contextRef="#ctx0" brushRef="#br0" timeOffset="98727.6467">13809 3881 6837,'-8'19'5418,"8"3"-387,0 9-258,5-7-2967,8 9-1290,-5-7-129,5-3-129,3-8-129,2-9-129,4-6 129,2-5-129,-1-9 0,-4-6-129,0-2 258,-3-4-129,-4 4 0,-4 6 0,-8 16 0,0 0 129,13-2 0,-12 15 0,-1 14 0,1 15 129,-1 4-129,0 12 129,0 4-129,0-2 129,0 2-129,-2-8 129,-4-10-129,-1-9 0,2-10 0,5-25 129,-13 7-129,7-16-129,1-14 0,1-5-129,4-4-129,0-9-645,10 6-3741,-1-13-387,12 8-258,-1-2-516</inkml:trace>
  <inkml:trace contextRef="#ctx0" brushRef="#br0" timeOffset="99132.6701">14132 3520 7740,'0'-38'5031,"13"21"-387,1-2-129,14 10-3483,-10 5-516,8 10 129,-5 7-129,1 15-129,-4 3 0,-2 12 0,-5 2-129,-5 0-387,-6-4 387,0-2 0,-5-10-129,-5-5 0,-2-12-129,2-9 129,10-3-129,-15-8 129,14-8-129,1 0 129,10 3-129,6-1-129,12 10-387,-2-12-1806,9 16-2322,-5 0-387,3 7-387,-7-7-516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43:08.271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9901 4600 9159,'-3'48'5547,"3"-1"-387,0-1-129,5 25-3612,-5-8-645,4 14 129,-4 1-387,-1 9-129,-2-3 0,1 9-258,-2 6 129,3 9-258,1 6 129,0 4-258,0 9 258,1 10-129,5 10 0,1-2 0,-2 10 129,1 2-129,2 6 129,2 6 0,-2 0-129,-2 5 258,3 1-129,0 4-129,-3-2 0,0 2 129,-3-6-129,1-2 129,-1-3 0,0 0-129,0-7 0,-3-1 0,4-10 0,-3-6 0,-1 3 0,3-2 129,-2-6-258,0-10 129,1-5 129,-1-9 0,-1-9-129,1-3 129,2-18 0,-2-11-129,-1-13 129,0-6 0,0-11-129,0-11 0,0-4 0,0-7 0,0-6-129,0-16-258,0 15-258,0-15-387,14-8-4128,-9-14-516,7 1-516,-1-15-387</inkml:trace>
  <inkml:trace contextRef="#ctx0" brushRef="#br0" timeOffset="839.048">12955 7576 5547,'18'-5'5547,"-8"5"0,-10 0-645,-16 0-3225,-10 2-1161,-5 4 129,-15-6 129,-1 9-129,-17-6 0,-1 6-129,-14-5 0,-4 0 0,-15-4-129,-5 2 0,-7-2-129,-10 0 0,-8 0 0,-6-2-129,-8 2 0,-6 0 129,1 4-129,-6 1 0,-11-3 129,-2 0-129,-3 1 0,-2-3 0,-3 0 0,-2-3 0,-6-5 0,3 6 0,4-1 0,-5 0-129,2 2 129,2 1-129,6 1 129,3 7-129,2 0 258,1-1-258,6 0 129,9-1 0,4-1-129,3 0 129,0-5 0,5 0-129,12-1 0,5-6 0,7 1 0,6 1 0,6 1 0,13 2 130,9 1-130,10 0 0,9 1 0,12 0 0,9 0 0,10 1 0,9-1 0,9 0-130,11 0 1,0 0-129,19-5-516,-4-4-516,18 8-3870,-8-8-774,12 4-129,-1-6-645</inkml:trace>
  <inkml:trace contextRef="#ctx0" brushRef="#br0" timeOffset="2088.1194">9788 14014 7482,'5'17'5934,"-5"-17"-387,0 0-129,-4 23-2451,-11-23-2580,1 0-129,-15 2 0,-1 2 0,-2 9-129,3 9 0,2 0 0,3 14 0,7 6-129,3 2 129,9 1-129,5 3 0,4-11 0,10-2 0,5-10 0,9-15 0,7-10 0,6-16 129,2-22-129,3-21 0,0-12 129,0-17 0,-9-15-129,-2-3 129,-10-8-129,-11-2 0,-5 6 129,-6 14-129,-3 13-129,-6 14 129,-3 20 0,-3 24 0,-2 19 0,4 19 129,1 30-129,1 20 0,3 21 258,4 18 0,1 14-129,6 7 0,7 4 129,2-3-129,6-10 0,-1-8-129,3-19-129,-4-14-258,3-18-516,-13-36-2967,6-6-1677,-15-13-258,18-12-516,-10-21-387</inkml:trace>
  <inkml:trace contextRef="#ctx0" brushRef="#br0" timeOffset="2337.1337">10449 14187 11481,'10'68'5934,"-10"-24"-258,-7-3-387,-5 9-4902,-10-4-387,-6-6-387,9 8-645,-8-10-3999,18 0-387,2-9-387,7-6-516</inkml:trace>
  <inkml:trace contextRef="#ctx0" brushRef="#br0" timeOffset="2509.1435">10528 14615 9546,'4'-46'6063,"-14"16"-516,-8 2 0,-9-3-3999,-1 3-1032,-8-4-258,-2 1-387,2 10-516,0-12-1677,13 19-2967,5 1-258,18 13-516,0-13-387</inkml:trace>
  <inkml:trace contextRef="#ctx0" brushRef="#br0" timeOffset="2868.1639">10561 13939 6708,'44'-3'5418,"-17"7"-129,1 9-258,-13 1-3999,14 12-129,-12 3-129,-2 7-258,-11 4-129,-4 8 0,-6-7-258,-11-1 258,0-7-258,-4-3 0,-2-15 0,4-9 0,2-6 0,6-11 0,7-5 0,4-3 0,1 1 0,13 6 0,6 2 0,6 9-129,6 1-129,-1 8-129,2 5-258,-6-6-645,6 9-3225,-12-11-1032,-2-2-258,-9-3-516</inkml:trace>
  <inkml:trace contextRef="#ctx0" brushRef="#br0" timeOffset="3157.1805">11249 14265 9804,'13'25'5676,"-19"-11"-258,-2 5-129,-13-2-5031,3 4-129,-6-7-258,1-6-645,12 5-4257,-5-5-129,5-3-387,11-5-774</inkml:trace>
  <inkml:trace contextRef="#ctx0" brushRef="#br0" timeOffset="3832.2192">11492 14224 7353,'0'0'5418,"0"0"-516,-10 15-129,10-15-4515,-9 23-129,9-9-129,1 1 129,9 0-129,7-1 0,5-8 129,3 2-129,3-5 0,3-1 258,-7-6-129,1-2 0,-4 0 129,-4-3 0,-17 9 0,15-8 258,-15 8-258,9 10 129,-9 9 0,4 10 129,-4 4 0,0 14-129,0 2 129,1 9 0,-1-2 0,0-2 0,0-9-129,-1-7-129,-4-12 0,-3-14 129,8-12-258,-18-11 0,8-20-129,-3-8 0,-2 1-258,3-7 129,2-1-258,-1 3-129,7 10-645,-4-11-1032,9 24-3225,5-5-258,7 10-387,4 2-516</inkml:trace>
  <inkml:trace contextRef="#ctx0" brushRef="#br0" timeOffset="4515.2582">11939 13985 3225,'-18'-9'5418,"12"-9"-129,6 5-129,0 13-2967,4-26-1032,12 11-258,-8 3-387,10 5 0,0 7 0,2 7-129,-4 5-129,1 17 129,-5 5-129,-3 4 129,-8-1-129,-1 1-129,-1-7 0,-9 1 129,-2-14-258,-2-11 129,1-7-129,13 0 0,-18-12 0,18 12 129,0-18-129,9 9 0,9 8-129,5 1-129,7 7 0,-5-1-516,11 10-2064,-17-15-2064,-5 1-645,-14-2-129,0-19-387</inkml:trace>
  <inkml:trace contextRef="#ctx0" brushRef="#br0" timeOffset="5340.3054">10066 11373 9546,'0'0'5676,"2"12"-645,2 1 129,2 1-5031,0 6 129,-2-3-129,3-2 0,1-3-258,2-9 258,5-2-129,2-1 0,-1-8 129,1-5-129,1 1 0,-3-4 0,-3 8 0,-2 4 0,-10 4 0,17 14 0,-11 9 129,-1 13 0,0 9 0,-1 9 0,2 3 129,-3 0 0,-2-3 129,-1-8-129,0-6 0,-2-18 0,-6-10 129,8-12-129,-15-12-129,7-8 0,-1-3 0,4-2-129,2 6 0,3 2 0,0 2-129,0 15-129,14 0-387,2 21-2064,-8-7-2709,2 4-129,-5-4-516,-1 3-387</inkml:trace>
  <inkml:trace contextRef="#ctx0" brushRef="#br0" timeOffset="6092.3485">6717 7997 11094,'0'30'5676,"0"-2"-258,0 7-129,-10-3-4773,7 9-129,-7-5-516,-1-11-129,-1 3-645,-11-16-3483,18 7-903,5-19-645,0 15-258</inkml:trace>
  <inkml:trace contextRef="#ctx0" brushRef="#br0" timeOffset="6229.3563">6800 8312 10062,'13'1'5547,"-12"-14"-258,-10-7 129,-12-8-4902,-10-1-645,-16-14-4644,5 2-258,1-5-645,4 6-516</inkml:trace>
  <inkml:trace contextRef="#ctx0" brushRef="#br0" timeOffset="7563.4326">9851 7472 3225,'17'15'5805,"-1"-9"-258,-16-6-258,12 2-1935,-14-16-1548,2 0-774,-6-16-258,-6 4-129,-8-17-129,-3 3-129,-8-7 0,-1 1-129,-3 0 129,-4 5-129,-3 1 129,1 3-129,-1 6-129,-4 3 0,0-4 129,-4 9-258,-2-2 0,-3 4 129,-7-1-129,1 2 129,-8 4-129,3 5 129,-1 3-129,1 2 129,2 5-129,4 1 0,1 4-129,4 12 129,8 2 0,1 6 0,3 5 129,5 5-258,1 6 129,5 3 0,4 3 129,8-1-129,0 4 0,6 3 129,3 1-129,5-2 0,3 2 0,3-2 0,0 0 0,8-1 0,0-5 129,3 2-129,3-3 129,1 0-129,5-2 0,2 1 0,3-3 129,4 2-129,3-2 129,3-5-129,4-4 0,2-7 0,1-1 129,4-4-129,4-10 0,2-5 0,7-4 0,2-8 0,5-4 0,0-1 129,6-5-129,2-2 0,-3 4 0,2-2 0,-5-1 129,1-1-129,-5-2-129,-4 0 129,-4-4 0,-8-3-129,-8-1 129,-4 3 129,-9 3-258,-8 4 258,-4 5-129,-4 0 0,-11 15 0,11-11-129,-11 11-258,0 0-387,19 17-1548,-19-17-3483,8 19 258,-8-19-774,15 15-387</inkml:trace>
  <inkml:trace contextRef="#ctx0" brushRef="#br0" timeOffset="8467.4843">9829 7472 7482,'0'15'5805,"12"-5"-387,-1-10-258,-2-8-3612,13 6-645,-12-18 0,8-1-258,-4-9-129,9 6-129,-1-9 0,3 2 0,4-5-129,6-1 0,6-2-129,5 0 0,7-2 0,8 1-129,4 1 0,8 2 0,1-1 0,-1 8 129,1 1 0,0 4-129,-5 4 129,0 1-129,-8 2 129,-2-2-129,-2 8 0,-3 3 0,3 3 0,-5 1 0,2 5 0,-2 2 0,-2 13 0,-1 9 0,-5 2 129,-3 5-258,-5 9 129,-4 4 0,-7 3 0,0 4-129,-9-1 129,-2 4 129,-3-1-258,-4 6 129,-7-4-129,-3-4 129,-8 2-129,-7-2 129,-7-4 0,-9 1-129,-9-8 129,-10-3 0,-8-3 0,-6-4 0,-8-10 0,-5-5 129,-3-9-129,-5-6 0,-2-2 129,-2-17-129,3-1 129,1-1 0,5-2-129,5-1 258,7 3-258,6 1 129,13 5 0,4 6 0,10-2 0,6 2-129,4 4 129,5-2-258,5 4 129,-1-1-258,5 2-129,-4-5-258,9 15-1677,-13-5-3096,11 9-258,-7 1-903,5 7 129</inkml:trace>
  <inkml:trace contextRef="#ctx0" brushRef="#br0" timeOffset="9299.5319">9951 7785 8901,'9'-20'5676,"-9"20"-258,-16-10-129,0 10-4257,-15 5-258,-2 8-258,-12 9 0,0 10-129,-1 8 0,0 9 0,7 11 0,4 8-129,6 0 129,7 12-129,5-4-129,7 5 0,4 3-129,3-4 129,3-3 0,0-7-129,4-1 0,6 2 129,2-7-129,5-9 129,0-3 0,7 0-129,2-3 0,3 1 129,2-7-129,1-3 0,0 1 0,1-2 0,0-1 0,2-7 258,0-4-258,-1-3 0,-1-6 0,5-9 0,0-4 129,0-5-129,2-1 0,-2-7 129,1-7-258,1-5 258,1-2-129,0-5 0,-3-9 0,-2-7 0,-4-10 0,-3-8 0,-4-10 129,-5-3-258,-6-13 129,-2 0 129,-5-2-129,-4 2 129,-3 1-258,-3-6 258,-8 8-258,-6 0 129,-6 6 0,-4 2 0,-6 1 0,-4 5 0,-3 4-129,-4 10 258,2 6-258,0 10 129,3 2 0,6 11 0,5 7-258,5 2-129,9 17-387,-3-11-516,17 12-3483,0 0-1032,0 0-129,0 0-645</inkml:trace>
  <inkml:trace contextRef="#ctx0" brushRef="#br0" timeOffset="10011.5726">9985 7368 9417,'0'0'5934,"0"0"-516,19-9 0,-7-7-4386,8 4-258,-2-14-129,6 0-129,1-12-129,1-2 0,1-5-129,3-6 129,-5-12-129,0 1 0,-5-7 0,-7-3 0,-6-9-129,-7-9 0,-1-6 129,-13-3-258,-6-1 129,-7 0 0,-9 3-129,-1 0 129,-5 11-129,-5 6 129,-2 10 1,-3 7-130,-5 7 0,0 6 0,-1 15 0,-1 7 0,2 7 0,1 8 0,0 13 0,2 2 0,8 14-130,0 4 130,8 9 0,3 8-129,6 6 0,4 6 129,10 12 0,6 3-129,9 14 129,2 7-129,11 5 258,9 4-129,6 6 129,4-2-258,5-5 129,4-6 129,2-6-129,6-13-129,2-9 129,1-10 0,-3-14-129,4-8 0,-9-9 258,1-5-258,-5-8 129,-11 3-129,-3-1-387,-14-7-258,5 19-1419,-17-19-3354,0 23-258,0-10-387,-6 10-516</inkml:trace>
  <inkml:trace contextRef="#ctx0" brushRef="#br0" timeOffset="10952.6264">8834 7097 10707,'-4'-22'5934,"4"22"-387,0 0-129,0 6-4386,5 24-387,0-4-129,4 9-258,1 2-129,0 8 0,2-7-129,1 2 129,-2-3-387,1-6 0,-1 0-645,-11-31-1419,14 24-3225,-14-24 0,18 6-516,-14-15-387</inkml:trace>
  <inkml:trace contextRef="#ctx0" brushRef="#br0" timeOffset="11120.6361">8984 7254 10062,'0'0'6063,"0"0"-258,-15 10-258,2-5-3612,-11 5-1548,-4-6-129,-3 1-645,-7-5-774,12 0-4257,-2 0-129,13 0-516,-2-1-258</inkml:trace>
  <inkml:trace contextRef="#ctx0" brushRef="#br0" timeOffset="11781.6739">10854 7000 9030,'10'15'5418,"-5"12"-258,-1 4-387,7 12-4128,-5-3-258,0-1-129,1 2-516,-3-14-258,12-3-4386,-6-11 0,5-6-645,1-7-129</inkml:trace>
  <inkml:trace contextRef="#ctx0" brushRef="#br0" timeOffset="11920.6818">11011 7164 10320,'-28'0'5805,"5"2"-516,-6-2 0,5 0-4902,-16 0-774,-16-7-4386,10-6-387,-3-1-516,9-1-645</inkml:trace>
  <inkml:trace contextRef="#ctx0" brushRef="#br0" timeOffset="12464.7129">9562 6010 12126,'15'0'5676,"1"6"0,-16-6-516,0 0-4257,-21-3-258,-2-3-387,-6 3-387,-2-1-258,1 4-774,-10-3-4257,17 7 0,1 7-516,15 14-387</inkml:trace>
  <inkml:trace contextRef="#ctx0" brushRef="#br0" timeOffset="13032.7454">9893 8651 11997,'-21'10'6063,"5"1"-258,-12-11-387,1 2-5031,-10 0-258,-4-2-387,6 0-774,-5-4-4386,19 4-258,1-2-387,20 2-516</inkml:trace>
  <inkml:trace contextRef="#ctx0" brushRef="#br0" timeOffset="15031.8597">13746 7176 7740,'45'-15'6063,"-32"4"-516,-2-2-258,-14-7-3999,3 7-387,-16-6-129,-8-1-258,-15 1-129,-8 0 0,-8 0-129,-5 4 0,-10 2-129,-2 5 0,-2 3 0,3 5 0,-1 2 0,4 9 0,-1 5-129,3 7 129,3 2-129,3 4 129,6 0-129,2 10 129,6-1-129,3 4 0,8 1 0,7 1 0,4 2 129,4 2-129,5-1 0,6-1 129,4-1-129,5-6 0,0 2 129,0-2-129,9 2 129,3-1-129,4-4 129,2 4-129,5-3 0,3 1 129,3-2 0,3-6 0,1-6-129,7 1 0,2-4 0,4-1 0,3-11 129,4-1-129,0-5-129,7-3 129,1-6 0,3-6 0,1-11 129,8-7-129,1-2 129,0-1-129,-1-7 0,-4 2 129,-2 4-129,-9-6 0,-5 5 0,-12 3 129,-11-4-129,-8 0 0,-8 1 0,-5-5-129,-8 2 258,-1 3-258,-2 0 129,-6 5 0,-2 8-129,0 5 129,-4 5 0,-1 8-129,3 4-129,-1 0-129,13 0-129,-24 1-387,24-1-645,-26 3-3612,26-3-516,-13-9-387,9-7-387</inkml:trace>
  <inkml:trace contextRef="#ctx0" brushRef="#br0" timeOffset="16391.9376">13895 7453 1,'-11'-10'4772,"3"-2"259,1-3-1806,7 15-387,-4-16-516,4 16-387,0 0-645,0 0-258,0 0-258,9 0 129,-9 0-129,13 12-129,-13-12-129,13 21-129,-13-21 0,10 20 0,-10-20-129,0 0 129,2 14-258,-2-14 129,0 0-129,0 0 0,-6-11 129,6 11-129,0 0 0,0 0 0,-11-19 129,11 19-129,0-22 0,0 22 0,6-28 0,1 6 0,0 0 0,2-2-129,1-2 0,5 2 0,2 2 129,5-4-129,2 0-129,2-1 129,4 0 0,0-4 0,3 0 129,0 0 0,3-1-129,1-2 129,5 0-129,2-1 129,4 4-258,2 2 258,6 4-129,3-2 0,4 5 0,2 1 0,0 3 0,-1 2 0,6 1 0,-2 5 129,1-4-129,0 5 0,1 2-129,-3 6 129,-5 1 0,0 3 129,-5 6-129,-7 3 0,-1 6 0,-5 7 0,-3 0 0,-4 4 0,-5 3 129,-4 6-387,-1 6 258,-6 0 0,-1 1 0,-8 2-129,-4 4 129,-2 5 0,-6-2 0,0-2-129,-6-1 129,-5 2 0,-6-1-129,-4 1 258,-7-8-258,-4-7 129,-7 5 0,-7-5-129,-5-3 129,-8-3 0,-6-8 0,-2 0 0,-4-1 0,0-6 0,-3-1 129,1-5-129,0-2 129,-3-2 0,6-5 0,-4-3-129,-7-15 129,1-5-129,2-10 0,0-5 258,6-7-258,6-4 0,7-3 0,11 9 129,9 6 0,14 7 0,4 3-129,10 7-129,11 18 0,-12-10-129,12 10-387,-10 10-645,15 13-3870,-12 4-645,1 14-258,-6-1-645</inkml:trace>
  <inkml:trace contextRef="#ctx0" brushRef="#br0" timeOffset="16923.968">13987 9223 9804,'0'-12'6192,"0"12"-516,16 18 129,-11 7-4644,0 15-387,-5 4-129,0 5-258,-5 1 0,0 9-129,-5 3 0,5 4 0,-3-2 0,3 0 0,0-2-129,3-6 0,2 2-129,0-10 129,3-11 0,2-3-129,7-9 0,3-5 130,4-6-130,4-7 0,8 0 0,2 1 0,3 3 0,3 1 0,-1-4 0,-3 4 0,-4 0 0,-4 0 0,-5-3 0,-10-8 0,-12-1-130,0-12-644,0 12-903,-33-33-3354,10 8-1032,-9-14-258,2 1-645</inkml:trace>
  <inkml:trace contextRef="#ctx0" brushRef="#br0" timeOffset="17281.9885">14004 9531 8385,'0'-15'6063,"-2"-21"-258,-3-13-129,-12-15-4644,12 1-129,-4-10-387,0-1-258,4 7-258,0 1-645,6 25-3612,-1 0-1290,5 12-258,-1 1-774</inkml:trace>
  <inkml:trace contextRef="#ctx0" brushRef="#br0" timeOffset="17841.0204">13156 7179 9804,'15'0'5934,"7"25"-516,-11 3 0,3 7-4515,-2 5-258,-2 4-258,-3 1-387,2-3-129,1 8-387,-4-9-129,8 7-2580,-1-17-2064,0-6-387,-1-14-387,3-7-129</inkml:trace>
  <inkml:trace contextRef="#ctx0" brushRef="#br0" timeOffset="17987.0288">13327 7446 11481,'-35'5'5676,"16"0"-387,-4-9-1548,-2 4-4644,3 0-3999,-5-1-387,6-7-387,4-2-516</inkml:trace>
  <inkml:trace contextRef="#ctx0" brushRef="#br0" timeOffset="18533.06">15083 7111 7482,'10'37'6063,"-10"-10"-258,-10-8-129,-8-4-3483,-14-3-1548,-10-6-258,-10-8-258,-2-11-387,5 10-2838,-6-20-2322,7 6-258,8 3-516,12 3-516</inkml:trace>
  <inkml:trace contextRef="#ctx0" brushRef="#br0" timeOffset="19653.1241">12418 7254 8256,'14'0'5805,"-14"0"-516,0 0-258,11 0-3870,-11 0-258,-6-6-258,-6 6-129,-1 0-129,-7 0-129,0 4-129,-3-1 129,-1 1-129,-1 0-129,1-4 0,1 0-129,2-3-129,8 2-387,-5-15-516,18 16-4128,-6-20-129,6 20-258,-3-22-516</inkml:trace>
  <inkml:trace contextRef="#ctx0" brushRef="#br0" timeOffset="19960.1416">12124 7111 3612,'-21'23'5031,"9"-9"-129,-1-1-258,-3-3-3483,12 8-129,-11-11-129,12 9 129,3-16-387,0 31 129,0-31-129,20 26 129,-3-12-387,6 7 258,0-7-387,-1 2 129,-3-1-387,0-2 129,-6-6-258,-13-7-129,0 0-1290,0 0-3483,-4-9-387,-14-4-258,0 0-516</inkml:trace>
  <inkml:trace contextRef="#ctx0" brushRef="#br0" timeOffset="20660.1817">11419 7186 5934,'0'0'6063,"5"14"-645,-5-14 0,24 0-2967,-8-10-1548,8 5-258,-2-4-129,7 2-258,-1-1 129,-1 3-258,1 3 0,3 2 0,-4 0 0,-4 0 0,-8 5-129,2-3 0,-17-2 0,14 23 129,-14-23-129,0 21-129,-4-2 129,-4-2 129,2 1-129,-2 3 129,1-8-129,0 2 0,6 2 0,1-17 0,0 15 0,0-15 0,8 0-129,-8 0 258,16-13-129,-9-6 0,-1-6 0,0-4 0,-5-1 0,-1 3 129,-1-1-129,-6 2-258,-1 8 129,-5 3-258,2 6-387,-6-2-1032,4 11-3612,-1 0 0,14 0-387,-19 7-258</inkml:trace>
  <inkml:trace contextRef="#ctx0" brushRef="#br0" timeOffset="21523.2311">11856 8296 9933,'4'-33'5805,"0"19"-516,-4 14 258,11-9-4773,-1 13 0,-10-4-387,12 34 0,-2-7-129,2 9-129,-2 11 129,4-2-129,-5 6 0,-1-3-129,-7-7 129,-1-10-129,-8-7 129,-10-15-129,-5-9 0,-7-18 129,-2-14 0,-3-8 0,3-1-129,1-9 129,8 3 0,10 9 0,5 1 0,8 11 0,10 10 0,8 7 0,9-2 0,2 11 129,6-2-129,0 0-129,4-1 129,-1 1-129,0-6 0,-2 0 0,-2-3-129,-5-2-387,-2 10-387,-23-17-3483,7 19-1419,-11 1-129,0 0-645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02T17:43:58.39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17137 18451 3225,'0'10'5418,"10"-3"-258,3-7-129,5 0-2967,-2-20-774,14 9-129,-10-12-387,11 10 0,-7 4-258,4 8 0,-5 1 0,3 14-258,-6 5 0,1 5 0,-6 7-129,-2-1 0,-3-1 129,-5 2-129,-5-6-129,-3 3 129,-9-3 0,-5 0-129,-5-4 0,0 10 0,-2 0 0,1 3 0,-1 3 0,6-3 129,-1-1-129,7 2 129,2-4-129,7-3 258,0-1-387,3-6 387,0-4-258,0-5 129,6 5-129,1-5 129,-7-12 0,15 19-129,-7-7 129,-8-12-129,18 21 0,-9-9 0,1 4 0,0 0 0,-1 3 0,1 2-129,3 5 258,-4 11-129,-3-2 0,3 11 387,-5 0-129,-3 10 0,-1-17 0,-5 6 258,-9 9-129,-1-19 0,-7 4 129,22-39-387,-51 46 0,23-51-129,1 4 0,1-14-129,5-9-516,-1 0 0,13 0-774,-11-4-4128,17 8 0,1 8-645,2 12-129</inkml:trace>
  <inkml:trace contextRef="#ctx0" brushRef="#br0" timeOffset="1072.061">17961 19241 10320,'3'-23'5805,"-6"5"-645,3 18 258,-31-9-4902,12 9-387,-8 6 129,-1 23-129,0 11-258,5 1 387,6 13-258,7 0 258,9-9 0,6-5-129,14-17-129,6-16 129,5-20 129,5-16-387,1-28 258,1-12-387,-4-5 129,-1-9 129,-7-10 258,-4 4-387,-10 9 258,-2 9-129,-9 10 129,0 19 0,-3 11 0,3 31-129,-19 0 0,8 26 129,3 23-129,2 8 129,3 17-129,2 9 129,1 1-129,1-4 387,7-11-387,5-7 0,1-7 0,2-20 0,4-16-129,0-19 129,4-20 0,-2-19-258,1-12 387,-4 3-129,-2-10 0,-2 11 0,-3 6 129,-6 7-129,-3 20 0,-3 14 0,0 20-258,0 9 258,0 16 129,0-2-258,0 7 129,0-8 0,7-2 0,2-2 0,4-12 258,5-15-258,1-8 0,-1-3 0,0-16 0,-3-2 0,3-6 0,-5-8-129,1 5 0,-5 5 258,-4 2-129,-5 20 0,14-6 0,-14 6 129,12 15-129,-6 9 0,4 3 129,3-1-129,1-2 0,4-4 0,2-14 129,1-5-129,3-6 129,-1-15 0,-2-15-129,-6 0 0,-1-13 0,-4 2-129,-7 8 129,-3-3-129,-2 9 0,-5 13 129,-7 19 0,0 2 0,-3 19 0,7 15 0,1 12 0,4 3 129,5 10-129,3 12 129,12-13 0,8-9-129,6 2-258,-1-24 0,7-6-387,-9-11-3096,13-12-1548,-11-26-258,5-5-387,-6-7-258</inkml:trace>
  <inkml:trace contextRef="#ctx0" brushRef="#br0" timeOffset="1396.0798">19345 18452 10320,'0'25'5676,"-1"-1"-258,1 30 0,-4 10-4515,4 23-387,-5 15-129,-3 2-129,2 7-258,0-3 129,3-2-645,2-21 129,2-10-903,-1-31-3999,9-20 258,-9-24-774,23-39-258</inkml:trace>
  <inkml:trace contextRef="#ctx0" brushRef="#br0" timeOffset="1533.0876">19398 19009 9933,'-14'-106'5547,"-7"73"-387,-11 3 0,0 25-3870,-7 0-903,-1 5-516,4 15-1806,-1 0-3096,11 10-129,10 0-516,16-1-516</inkml:trace>
  <inkml:trace contextRef="#ctx0" brushRef="#br0" timeOffset="1800.1029">19556 18996 10707,'-8'25'5805,"-9"1"-774,-8 3 129,6 7-5031,-3 6 0,3 4 0,10 5-129,9-1-129,18-11 0,4-12 0,9-2 129,4-14 129,0-15-258,-2-7 129,-6-13 0,-9-9-129,-8 1-645,-14-7-3741,-1-1-129,-10 2-903,-2 10 0</inkml:trace>
  <inkml:trace contextRef="#ctx0" brushRef="#br0" timeOffset="2577.1474">20016 19112 12900,'9'134'5934,"2"-71"-129,-4-8-645,4-7-4902,-4 1-516,-7-33-1161,0-16-3741,0 0-516,1-47 0,-1-6-903</inkml:trace>
  <inkml:trace contextRef="#ctx0" brushRef="#br0" timeOffset="2713.1551">20007 18852 10836,'9'0'5418,"0"10"-258,1 9-516,6 3-9030,-16-22-516,20 17-645,-20-17-387</inkml:trace>
  <inkml:trace contextRef="#ctx0" brushRef="#br0" timeOffset="3004.1718">20168 18961 10707,'9'122'5934,"-8"-58"-387,7 4-129,-8-19-4644,6 0-516,-6-14 0,0-23-258,0-12 0,7-12-129,-2-24 0,4-3 0,1-6 129,-1 8-129,4 10 258,-2 10-258,0 12 258,3 12-129,-2 31 129,0-8-258,3 11-258,-4 1-258,5-6-1032,-4-21-3741,4-15 258,-3-29-903,6-20 0</inkml:trace>
  <inkml:trace contextRef="#ctx0" brushRef="#br0" timeOffset="3168.1812">20532 18614 8643,'11'-18'5676,"4"46"-516,-9 26-387,-4 12-3870,1 20-387,-3 5-516,-1 3-387,1 13-2322,0-9-2322,4-17-129,2-21-516,10-6-129</inkml:trace>
  <inkml:trace contextRef="#ctx0" brushRef="#br0" timeOffset="3357.192">20696 18930 9288,'-33'-55'5805,"3"39"-645,6 14-129,-9 2-4644,1 11-258,-4 2-387,3 5 0,9 9-774,-1-2-774,23 7-2451,-6-11-903,8 0-258,4-1-258</inkml:trace>
  <inkml:trace contextRef="#ctx0" brushRef="#br0" timeOffset="3808.2178">20609 19127 3612,'82'-4'5676,"-46"-8"-387,-2-6-129,-7-11-2064,1 4-2193,-19-9-258,-9 9-258,-4 5-258,-10 11-258,-6 9-258,-7 8 0,4 17 0,0 11 0,9 13-516,0-5-129,14 7 0,0-13-258,19-8-129,-4-11 0,17-13 129,-9-11 258,10-14 387,-7-10 516,0-7 387,-1 0 516,-12 2 387,6 10-129,-15 6 258,-4 18 0,5 12-258,-1 20-258,-4 11-129,-2 16 129,-4-8-387,5-2 258,0-7-258,1-13 0,0-29 0,14 6 129,-4-25-129,5-22-258,2-3 129,2 0-258,4 2 0,-1 1-258,2 15-258,-5 0-2322,7 18-2064,-4 3-258,3 6-645,-2 4 0</inkml:trace>
  <inkml:trace contextRef="#ctx0" brushRef="#br0" timeOffset="4132.2362">21340 19070 8127,'1'-14'5418,"-1"14"-129,-16-7-516,-1 7-3741,-3 16-645,-3 6-129,-2 14-129,5 9-129,5-2 0,4-1 0,10 5-129,1-14 0,13-6 0,1-11 129,5-17 0,2-22-129,-2-3 129,-4-8-129,0-6 129,-3 5 129,-3 6 0,-5 9-129,-4 20 0,0 0 0,0 29 0,0 11 0,0 4-129,0-4-387,6 4-645,-6-9-2967,14-5-645,3-23-645,7-7-258</inkml:trace>
  <inkml:trace contextRef="#ctx0" brushRef="#br0" timeOffset="4632.2649">21570 19176 3483,'22'-37'5676,"-18"25"-387,-4-1-387,0 13-1677,-27 8-2193,14 1-387,-10 5-129,4 9-387,1 6-129,6 6 0,10 4-129,2-11 0,14-5-129,6-5 0,12-18-129,0-10 258,8-14-129,-3-24 0,5-13 258,-6-9-129,1-13 0,-4-7 129,-5-3 129,-3 0-129,-7 1 0,-3 12 0,-7 19 129,-2 26 0,-6 18 129,0 17-129,-6 36 0,0 19 129,-1 18 0,1 17 129,3 3-645,3-4 516,0 4-516,4-4 129,7-21-387,-6-14-387,16-16-1161,-21-38 258,23 6 0,-20-33 387,9-17 903,-8-15 387,-3-2 387,-1 4 516,-9-3 1032,-1 20 0,-17 7-258,8 20-258,-13 12-903,3 6-903,7 24-3096,-6 2-1161,11 2-258,5 1-516</inkml:trace>
  <inkml:trace contextRef="#ctx0" brushRef="#br0" timeOffset="4853.2773">22058 18891 5934,'-7'63'5418,"2"-23"-258,2 2-645,0 0-4128,3 12-387,0-4-1032,0-17-1935,4-8-1419,8-22-645,-2-6-387</inkml:trace>
  <inkml:trace contextRef="#ctx0" brushRef="#br0" timeOffset="4973.2842">22098 18806 5160,'-6'-22'5031,"6"22"-903,-3 8-3999,3 6-3870,10 0-1032,3-1-258</inkml:trace>
  <inkml:trace contextRef="#ctx0" brushRef="#br0" timeOffset="5256.3006">22306 18877 8256,'-38'77'5160,"24"-30"-129,-1-9-1548,9 4-3096,1-4-258,5 2 129,11-17-129,8-7-129,6-11 129,1-10-129,2-9 129,-4-13-129,-3-6 0,-8-8 0,-11 1-129,-2-2-387,-9 20-1548,-14-9-2451,-2 7-387,-5 6-387,7 16-129</inkml:trace>
  <inkml:trace contextRef="#ctx0" brushRef="#br0" timeOffset="5684.3251">22470 18917 6450,'14'39'5418,"-8"-6"-387,-4 1-516,2 8-3483,-3-2-774,1-6-129,-2-11 0,4-11-129,-4-12-129,14 0 129,-5-14 0,3-15-129,-1-4 258,2 0-129,-2 3 0,1 3 129,2 8 129,-3 14 0,1 5-129,-2 3 129,-1 11 0,0 10 0,0 0 129,0-5 0,-4-4 0,-5-15-129,19 11 0,-6-7 129,-3-4-129,4-9 129,-1 1-387,1 5 129,-1-5 0,2 8-129,-4 3-258,-11-3-903,21 20-3741,-21-20-258,0 0-258,0 0-645</inkml:trace>
  <inkml:trace contextRef="#ctx0" brushRef="#br0" timeOffset="6360.3638">22534 18875 8514,'-8'91'5676,"8"-37"-258,-6-4-387,6 3-4128,-2-8-258,1-15-129,1-30-129,0 0-129,7-16-129,3-18 0,0-15 0,4 0-129,0-4 129,5 17-129,-2 7 129,2 14 0,-5 15 129,4 9 0,-3 25-129,3 10 129,-5 4-129,-2-4 129,1-3-387,-3-5 0,2-16-387,-11-20-2580,20-13-2064,-12-25-516,8-10-387,-3-11-387</inkml:trace>
  <inkml:trace contextRef="#ctx0" brushRef="#br0" timeOffset="6976.399">23287 18746 10062,'16'29'5676,"-16"-3"-387,5 12-129,-2 0-4773,-2 13 129,-1-13-258,0-5 0,5 0-258,2-9 129,4-11 129,-1-9-258,3-5-129,0-15 129,0-2 0,1-1 0,-1 3 129,0 3-129,-1 4 129,-2 8 0,3 2 258,-1 13 129,-3 1-258,2 0 129,-11-15-258,18 13 129,-7-12-258,6-4 129,0-13-258,3-10-387,4-5 0,1-12-387,10 9-903,-12-19-2580,17 6-774,-11-16-258,13 22 2322,-20-27 1032,9 19 1290,-5 8 903,-10-2 1419,10 31 2451,-26 12 1548,15 8-1032,-19 9-1677,4 39-1032,-9 5-774,-3 17-387,-8 6 0,5 9 0,-4 4-645,5-7 129,0 9-516,-2-19-903,16-8-3612,0-21-258,11-16-645,0-26-516</inkml:trace>
  <inkml:trace contextRef="#ctx0" brushRef="#br0" timeOffset="8448.4832">24360 18828 9288,'23'-22'5547,"-17"0"-258,3 5-258,-10-17-4128,1 10-129,-6-3-387,-7 2-129,-8 11-258,0 10 129,-6 8-129,1 18 129,2 13-129,2 3 0,8 8 0,7 2 129,4-1 0,3-9-129,14-9 129,3-10 0,7-9-129,4-10 0,3-20-129,-1-12 0,2-15 129,-1-9-258,-4-7 258,-3-7-129,-6-10 258,-5 2 0,-7 6-129,-4 10 129,-2 9 0,0 17 0,-6 9-129,6 27 129,-14 17 0,8 18 0,2 18-129,-1 14 129,4 3-129,1 10 129,0 3 0,1-9 129,4-6-387,2-10 0,0-12-129,-3-17-774,11 1-3999,-11-18-258,-4-12-258,15 0-645</inkml:trace>
  <inkml:trace contextRef="#ctx0" brushRef="#br0" timeOffset="9011.5154">24687 18689 8514,'23'0'5418,"-5"0"-387,-8-6-129,11-3-3999,-7 3-129,5 0-129,-5-4-129,4 9 0,-5-6-129,2 7 0,-15 0 0,16 18-258,-13-6 0,-3 6 0,0 8 0,-6-4 0,-2 11-129,-1 0 258,0 3-258,-1 2 129,1 1 0,3-1 129,2-1-258,0-1 258,4-1-129,0-7-129,8-8-129,2-4 258,3-3-129,2-10-258,1-3 0,0-1-129,4-10-387,-7-3-258,9 7-774,-17-17-774,14 6-1677,-15-5-258,10 5 645,-14-10 1032,4 8 1290,-4 0 1290,-3 0 1419,3 20 903,-14-24 1935,14 24 129,-34-9-645,16 13-774,-22-4-1032,8 4-774,-10-4-387,3 1 129,-2 1-387,4-1-258,7-1-516,-1-6-3225,31 6-1419,0 0 129,0 0-516</inkml:trace>
  <inkml:trace contextRef="#ctx0" brushRef="#br0" timeOffset="9435.5396">25018 18417 4773,'22'0'5160,"-7"0"-387,-1 0-129,-14 0-3354,31 8 0,-31-8-258,27 21-387,-27-21-129,17 37 129,-16-6-258,1 8 0,-4 0 0,-6-6-258,-2-1 0,-3 0-129,-1-4 0,1-9 129,0-12-129,13-7 0,-15 0 129,15 0-129,-1-20 258,1 20-129,11-23 129,7 12-129,1 9 0,7-2 0,-1 3-129,2 1-258,4 6-2709,-10-11-1806,0 5-645,-7-16-129,-5-2-516</inkml:trace>
  <inkml:trace contextRef="#ctx0" brushRef="#br0" timeOffset="10423.5962">25721 18601 9288,'13'-9'5289,"-7"-5"0,-6 14-903,0 0-3096,0 7-387,-4 6-129,-2 13-129,-3 3-129,4 15-129,-1 7-129,3 2 258,3 7-387,0-2 258,1-12-258,3-3-129,1-6-129,-1-8 129,0-14-387,-4-15-387,5 20-2838,-5-20-1677,-4-15-258,-2-10-387,3 1-129</inkml:trace>
  <inkml:trace contextRef="#ctx0" brushRef="#br0" timeOffset="10728.6136">25821 18746 10449,'14'23'5805,"-14"-23"-129,-12 22-516,-7-22-3612,-1 0-903,-11 0-387,-5-10 0,-2-4-387,-4-4-258,9 13-774,-10-10-3870,19 17-387,1-2-258,10 0-645</inkml:trace>
  <inkml:trace contextRef="#ctx0" brushRef="#br0" timeOffset="11567.6616">26365 18806 9159,'9'-30'5547,"-7"16"-258,-5-1-258,3 15-3483,-32-11-774,10 11-258,-13 0 0,-3 7-258,1 16-129,0 8 0,9 5 0,5 6 0,9 2-129,11-8 0,9 5 0,12-7-129,10-8 129,5-17 129,9-9-258,0-9 0,5-23 129,-4-2 0,-5-20 0,-3-6 129,-9-6 0,-5-8-129,-11-5 258,-6 1-129,-4 2 0,-6 12 0,-5 9 129,-1 8-129,-1 21-129,1 23 129,2 20-129,4 31 129,2 16 0,2 8 0,2 12-129,0 6 258,3-6-258,5-1 129,-1-14-258,1-12 129,1-6-258,-4-17-516,4 5-1806,-4-26-2709,-5-13-129,0 0-516,18-15-645</inkml:trace>
  <inkml:trace contextRef="#ctx0" brushRef="#br0" timeOffset="11801.675">26772 18839 8643,'-12'51'5547,"-2"-13"-258,-4-1-516,2 3-2838,0 5-2322,-9-6-1806,7-4-2322,6-6-645,12 0-258,0-16-387</inkml:trace>
  <inkml:trace contextRef="#ctx0" brushRef="#br0" timeOffset="11960.6841">26759 19094 11868,'5'-58'5547,"-10"29"-258,-12-2-129,7 6-4515,-12-2-387,-1-4-387,0 20-1290,-7-7-3741,14 14 0,6-3-645,10 7-258</inkml:trace>
  <inkml:trace contextRef="#ctx0" brushRef="#br0" timeOffset="12332.7053">26773 18599 8643,'23'0'5289,"-4"0"-258,-1-1-258,8 4-3741,-6 4-387,1 14-258,-6-3-129,-4 4 0,-3 2 0,-8 9 0,-6-6-129,-6 1 0,-7-2 0,1-12 0,-2 2-258,2-5 258,0-7 0,18-4-129,-11-1 0,11 1 0,6-14 129,8 13-129,2 0 0,6 1 0,2 1-258,-6 4-258,8 9-1677,-11-13-2709,-1 7-258,-14-8-258,0 0-387</inkml:trace>
  <inkml:trace contextRef="#ctx0" brushRef="#br0" timeOffset="13005.7438">27075 18940 11352,'15'-1'5547,"-15"1"-387,1 9-1161,-7-9-2838,-2 15-387,-7-3-387,-6-8-258,-3 0-258,-5-4-645,12 1-4128,-10-1-258,12 0-258,3-4-645</inkml:trace>
  <inkml:trace contextRef="#ctx0" brushRef="#br0" timeOffset="13551.7751">27192 18921 5547,'12'15'5289,"4"4"-387,-16-19-258,12 11-3354,0-3-129,-12-8-387,13 1-129,-13-1 0,15-3-258,-15 3 129,19-13-129,-10 0 129,3 7-258,-3-8 0,2 3 129,-11 11-129,16-12 0,-16 12-129,10 2 0,-6 16-129,0 3 129,-3 15 0,3 9 0,-3 4-129,3 8 129,-4 4 0,4 3 129,-4-1 0,0-6-129,0-13 0,-5-8 129,-8-11-129,-1 1 0,-5-23-129,-3-18 129,-1-19-129,0 4 0,4-1 0,1-4 0,8 7 0,1-12-258,9 16 129,0 24-387,19-4-645,-19 4-3354,32 0-516,-10 0-774,3-2 0</inkml:trace>
  <inkml:trace contextRef="#ctx0" brushRef="#br0" timeOffset="13981.7997">27513 18702 6966,'1'-15'5160,"-1"15"-258,21-14-387,-15 3-3096,17 14-258,-9-3-258,8 19-258,-4-6-129,2 3-129,-5 4 0,-3 8-129,-7 2 0,-5 0-129,-4-3 129,-5-3-258,-1 0 0,-5-8-129,1-7 129,1-4 0,13-5 0,-9 0-129,9 0 129,3-14 129,10 5-129,5 5 0,7 2-129,4 2 0,0 0-516,-10 0-1935,5 2-2322,-9-2-258,-1 0-387,-14 0-129</inkml:trace>
  <inkml:trace contextRef="#ctx0" brushRef="#br0" timeOffset="25272.4455">18061 4917 6321,'0'0'5418,"0"-13"-387,6 0-387,7-5-2580,2-11-1419,3 2 129,3-3-387,5 6 0,2 0 0,3 6-258,1 12 0,3 6 0,-3 15 0,-3 13 0,-6 7 0,-2 8-129,-9 7 129,-8 5 0,-4-1-129,-14 2 0,-5-3 129,-4 0-258,-4-7 258,-1-5-129,1-2 0,2-2 0,4 0 0,7-6 129,2 1 0,6 3-129,6 5 0,0 2 129,4-2-129,4 2 129,2-1-129,5 0 0,-2-3-129,4-7 258,-2-7-129,4 1 129,-5-5-129,4-5 0,-4 2 0,0-4 0,-1 0 0,-4 8 129,-4-2 0,-4 5-129,-2-3 129,-13 3-129,-4-3 129,-6 4-129,-7-2 129,-2-6-129,-2 2 0,2-5 0,4 1-129,2-3-258,8 1-258,1-13-1290,18 0-3354,0 0-129,0-13-258,15-2-645</inkml:trace>
  <inkml:trace contextRef="#ctx0" brushRef="#br0" timeOffset="26231.5003">18821 5701 9933,'13'4'5676,"-13"-4"-516,-9 0 0,-6 0-4515,-12 0-258,0 10 129,-5-1-258,4 10-129,2 3 0,10 9 0,7 1 0,9-3-129,6-4 129,12-5-129,9-7 0,2-11 0,6-8 0,1-29 0,-2-8 129,3-22-129,-6-13 0,-9-12 129,-3-9-129,-9-7 0,-5 0 0,-5 9 0,-4 10 0,-6 21 0,-2 19 0,-1 22 0,0 25 0,1 15 0,2 34 129,6 19-129,2 12 0,2 13 0,3 4 0,8 3-129,4-7 129,3-3 0,6-18 129,-1-13-258,5-19 258,-2-16-129,1-15-129,-3-12 129,-1-22 0,-1-9-129,-6-8 129,1-6 0,-7 0 0,-1-2 0,-3 9 129,-3 12-129,2 12 0,-5 17 129,10-4-129,-4 19 0,4 15 0,0 9 0,5-1 0,1-3 0,3 1 0,-3-8 0,6-5 0,-2-17 0,1-6 0,-2-7 129,-1-12-129,-1-2 0,-1-10 0,-3-1 0,-4-2 129,2 4-129,-3-4 0,-1 2-129,-5 6 129,1-2-129,-2 4 129,-1 4 0,-1 2 0,1 18-129,-13-12 129,13 12 0,-18 9 0,13 8 0,1 8 0,4 11 129,0 2-129,6 4 0,8-2 0,6-7 0,3-2 0,3-7-129,1-8 0,0-9-387,-4-4-258,-6-20-1161,3-1-3225,-13-9-258,-1 2-258,-6-11-258</inkml:trace>
  <inkml:trace contextRef="#ctx0" brushRef="#br0" timeOffset="26556.5189">19854 4745 9417,'9'16'5289,"-9"26"-129,0 26-387,0 14-4128,2 21-258,2 11-258,3 8-258,9 2-387,-7-21-516,18-1-1677,-9-31-2064,5-19-645,-3-29-129,3-23 0</inkml:trace>
  <inkml:trace contextRef="#ctx0" brushRef="#br0" timeOffset="26676.5258">20030 5452 5934,'-52'-99'5418,"15"77"-129,-5 7-516,-2 15-3225,-1 9-1548,2 9-3999,10 8-774,8 0-516,15 3-387</inkml:trace>
  <inkml:trace contextRef="#ctx0" brushRef="#br0" timeOffset="26955.5417">20109 5369 8643,'-7'46'5418,"-12"-17"-387,4 11-387,4 0-4257,5 9 258,6-8-516,3-7-129,14-13 129,6-10-129,5-10 129,2-1-129,-4-18 129,-1-10 0,-11-2-129,-8 1 0,-6-2-129,-18 2-1161,-7 13-3354,-10-7-387,-6 17-387,-5-5-516</inkml:trace>
  <inkml:trace contextRef="#ctx0" brushRef="#br0" timeOffset="28200.6128">20849 5298 9159,'-10'-9'5547,"7"18"-387,-5 10-1419,8 32-1677,-3-4-1032,1 9-645,-2 3-258,0-1-129,3 0-645,-6-20-3612,8-7-903,-1-31-516,12 0-258</inkml:trace>
  <inkml:trace contextRef="#ctx0" brushRef="#br0" timeOffset="28328.6203">20801 5195 10062,'0'0'5418,"0"0"-903,1 17-4257,7-1-5031,7 6-645,0-5-387</inkml:trace>
  <inkml:trace contextRef="#ctx0" brushRef="#br0" timeOffset="28631.6376">21037 5377 9546,'0'114'5676,"0"-63"-645,3-1 0,-2-13-4902,-1-10-129,1-13-129,-1-14-258,13-5 129,-4-17-258,4-2 387,2-2 0,2-1 129,-1 9 258,-1 0 258,1 9-129,-16 9 129,19 7-129,-14 9 129,3 8-258,-3 1-258,2-3-387,7 9-3225,-8-18-1419,6-11-387,0-11-387</inkml:trace>
  <inkml:trace contextRef="#ctx0" brushRef="#br0" timeOffset="28815.6481">21360 4763 9804,'0'0'5289,"8"40"-258,-8 15-258,5 22-4386,-2 13-387,-2 13-129,6 12-1032,-7-15-2580,6-3-1161,2-13-516,4-18-387</inkml:trace>
  <inkml:trace contextRef="#ctx0" brushRef="#br0" timeOffset="29695.6985">21488 5131 9546,'-32'-12'5547,"9"13"-645,0 22 129,-1-1-4902,1 3 0,-4 6-258,-1-7-645,13 11-129,-3-15-645,18 19-645,-5-18 0,16 16 0,0-13 129,18 8 774,-1-9 645,8-2 1032,9 1 903,-7-22 516,12 2 516,-16-17-129,14 0-387,-22-25-387,9 6-516,-17-15-258,-4 0-387,-8 6 0,-6 10-258,-7 8 129,-6 11-258,-5 14 129,1 8 0,-2 19 0,4 8-258,1 2 516,6 1-258,5 0-258,3-9 129,8-8 0,6-11 0,4-9-129,1-2 129,-2-14-129,2-8 0,1-2 129,-4-1 0,-1 4 0,-2 10 0,-3 10 129,-10 2-129,19 27 129,-11 7 0,-1 3 129,0 4 0,-2-2 129,0-6-129,0-9 0,3-13 129,-8-11 0,23-24-129,-8-4 0,3-4 0,4-5-129,2 2 0,2 0 0,0 5 0,0 8 0,-3 9 0,-4 5 0,-2 4 0,-4 4-129,-13 0 129,4 9 0,-7 4 0,-10-3 129,-1 6-129,-1 0 0,-3 2 129,3 0-129,3 0 129,6 2 129,4 3-258,2-2 0,3-8 129,9-6-129,-1-2 0,4-6 0,-2-8 0,0-8 0,-4-5 0,-1 4 0,-3 2-129,-4 3 258,-1 13-129,0 0 0,0 0 0,0 18-129,4-1-129,1 9-258,-4-12-645,19 8-3612,-8-10-129,12-2-516,1-10 0</inkml:trace>
  <inkml:trace contextRef="#ctx0" brushRef="#br0" timeOffset="30103.7218">22384 5228 6063,'0'0'5289,"-10"0"-387,-1 17-387,-4 2-3354,4 16-645,-2 2-129,11 7-258,2 0-129,2 0 129,14-12-258,8-7 129,7-13 0,3-12-129,1-18 129,-2-21-129,1-21 258,-7-13 0,-5-15 129,-7-17-129,-6-9 129,-8-5 0,-1 6 0,-5 13 258,-4 17-258,-1 28 0,0 22 0,10 33 0,-18 28-129,17 32 129,1 20-129,0 20-129,6 10 0,4 0-129,3-1 0,5-8-129,-3-13-258,-1-22-387,8-12-3870,-8-28-129,-1-22-387,-7-20-129</inkml:trace>
  <inkml:trace contextRef="#ctx0" brushRef="#br0" timeOffset="30224.7287">22673 5207 7611,'-27'-87'5418,"13"66"-258,-11 7-258,9 21-3225,-17 0-1032,5 6-774,6 10-4515,-5-3-258,11 5-516,7-7-516</inkml:trace>
  <inkml:trace contextRef="#ctx0" brushRef="#br0" timeOffset="30395.7385">22727 5088 7998,'0'82'4515,"0"-28"-1290,-3-10-3225,3 0-4515,1-2-645,7-11 129</inkml:trace>
  <inkml:trace contextRef="#ctx0" brushRef="#br0" timeOffset="30688.7553">22925 5187 7611,'3'69'5160,"-3"-36"-516,0-8-387,7-3-3870,-4-6-129,3-3 0,-6-13-258,15 0-129,-2-1 129,-3-12-129,2-6 129,-3-2 0,-4-6 129,-5-1-129,0-3 0,-9 4 129,-6 4-129,-3 0-516,2 14-3483,-3-2-258,0 11-903,9 0 129</inkml:trace>
  <inkml:trace contextRef="#ctx0" brushRef="#br0" timeOffset="31035.7751">23100 5088 8514,'22'60'4902,"-15"-29"-387,4 0-129,-1 0-4386,-5-7-129,-4-5 129,-1-19 129,7 12-129,-7-12 129,6-11 0,1-3 0,0-7 129,2 1-129,1-1 258,5 4-129,1 5 0,3 12 129,0 5 0,2 20-129,0 3 0,1 1-129,-4 4-387,-4-9-645,7 1-3483,-21-25-387,0 0-774,-3-42-387</inkml:trace>
  <inkml:trace contextRef="#ctx0" brushRef="#br0" timeOffset="31192.7841">22635 4537 11739,'-44'63'5547,"38"-19"-516,6 4-387,1-7-6192,-1-10-3225,-9-8-129,-8-11-903,-3-2-258</inkml:trace>
  <inkml:trace contextRef="#ctx0" brushRef="#br0" timeOffset="31687.8124">21101 6131 9546,'10'50'5934,"-6"-16"-645,1 4-129,-1 5-4515,0 1-258,-4-4-129,1 2-129,3-9-129,4-12-129,6-11 129,5-10-129,0-5 129,5-15 0,1-6 129,-5-5-129,3-4 129,-6 5 0,-6 7 0,-2 8 129,-9 15-129,0 0 0,14 10-129,-9 11 258,2 3-258,2 3 129,6-6-129,4-5 0,8-7 0,3-12-129,5-19-258,-3-18-516,12 7-2193,-12-26-2064,2 7-387,-8-11-258,-3 3-258</inkml:trace>
  <inkml:trace contextRef="#ctx0" brushRef="#br0" timeOffset="31835.8209">21711 5903 5289,'0'-16'5934,"0"16"-258,-5 16-387,2 32-1806,-8-4-2064,7 20-774,-4 8-387,2 7-129,0 5-258,2-6-387,4 8-1290,0-18-3354,7-6-258,1-16-516,5-16-258</inkml:trace>
  <inkml:trace contextRef="#ctx0" brushRef="#br0" timeOffset="32843.8785">22166 6356 9546,'6'-12'5805,"-10"-1"-645,-10 9 0,1 8-4773,-7 1-129,-2 3-258,0 10 0,2 4 0,6 2 0,3-1-129,8-3 0,3-8 0,0-12 0,17 6 0,-2-6 0,0-9 0,1-2 129,-1-1-129,-2-1 258,-2 0-129,-11 13 129,14-3-129,-14 3 129,9 16-129,-1-3 129,1 3 0,2 0-129,8 1 129,3-12 0,7-5 0,2-7-129,5-19 129,0-6-129,-2-16 0,0-7 129,-8-8-129,-4 0 0,-4-2 129,-8 1 0,-5 4-129,-5 5 129,0 13 0,-7 13-129,-6 14 129,0 15-129,-2 10 0,-2 21-129,3 13 129,5 10 0,4 8-129,5 2 129,4-1-129,10-6 0,8-8 129,7-11 0,4-13 0,6-15 0,0-10-258,-3-20 258,1-16 0,-5-14 0,-1-10-129,-8-9 129,-8 0 129,-6-5-129,-9 9 258,0 11-258,-5 19 129,-7 16-129,2 19 258,-3 25-258,6 19-129,3 21 0,4 11 0,2 8 0,7-1-129,13 2-903,-9-19-3870,14-14 0,-4-19-645,6-17-258</inkml:trace>
  <inkml:trace contextRef="#ctx0" brushRef="#br0" timeOffset="33331.9064">23341 5941 9933,'15'-13'5676,"-15"13"-258,0 0-258,0 0-4257,-16 13-387,-2-1-387,-4 6 129,0 0-387,0 8 258,5 1-129,6 6 0,7-3-129,4 0 387,9 1-258,10 4 0,3 2 0,-2-8 0,3 2 0,-5-7 0,-4-1 0,-9-6-129,-5-6 129,0-11-129,-24-4-129,0-3-258,-11-23-2967,7 10-1677,-1-8-387,7 5-516,4-3-129</inkml:trace>
  <inkml:trace contextRef="#ctx0" brushRef="#br0" timeOffset="33520.9172">23520 6073 9804,'2'63'5547,"-2"-34"-774,-4 0-516,-13-11-8772,16-6-516,1-12-516,0 0-387</inkml:trace>
  <inkml:trace contextRef="#ctx0" brushRef="#br0" timeOffset="33860.9367">23960 5847 8385,'-9'105'5160,"-2"-49"-129,-2 1-645,-2 4-4515,3 2-387,-10-17-1419,20 0-2838,-1-13-129,3-3-774,9-12 646</inkml:trace>
  <inkml:trace contextRef="#ctx0" brushRef="#br0" timeOffset="33988.944">23956 6307 7224,'10'-68'5676,"-10"34"-387,-14-12-516,3 16-2838,-24-9-903,2 5-645,-5 2-903,-15-3-4257,14 7-129,-1-1-516,9 8-645</inkml:trace>
  <inkml:trace contextRef="#ctx0" brushRef="#br0" timeOffset="34871.9945">24493 5472 11223,'0'0'5934,"0"25"-516,0 8-129,6 20-4386,-6 4-258,-1 7-258,-7 10-129,1 5-129,-1-7 129,3-1-129,0-14 0,1-9-129,3-10 129,1-7-129,1-17 129,-1-14 0,19 8 0,-1-8-129,3 0 129,4 0-129,6 0 0,1 0-129,-2 0 0,0-1-387,-1 1-516,-17-8-3225,8 2-1419,-11-15 0,2 0-645</inkml:trace>
  <inkml:trace contextRef="#ctx0" brushRef="#br0" timeOffset="35242.0156">24890 5898 7740,'9'45'5805,"-5"-12"-129,-4-2-516,0 17-2709,0-8-2580,-9-12-1806,9 9-3225,-1-13-258,1-4-387,0-20-258</inkml:trace>
  <inkml:trace contextRef="#ctx0" brushRef="#br0" timeOffset="35660.0395">25123 5893 9933,'13'7'5676,"-13"8"-645,0-15 0,-22 17-4773,12-6-129,-3-2-387,0 7-129,4 0 258,4-3-258,4 3 258,1-16 0,5 23-129,-5-23 0,19 4 258,-10-4 258,3-9-258,-12 9 516,16-20-516,-16 20 258,12-19 0,-12 19 129,5-17-129,-5 17 0,0 0 129,6 20-258,-6 1 258,1 8-129,-1 10 129,0 3-258,0 7 129,-1-5 0,-6-5-129,-2-8 0,-4-2-129,-4-16-129,3-13-387,-11-12-387,12-7-3870,-9-17-645,7 1-387,-4-13-387</inkml:trace>
  <inkml:trace contextRef="#ctx0" brushRef="#br0" timeOffset="36053.062">25564 5900 8127,'0'0'5805,"-26"0"-645,0 2-258,-10 0-4257,5 9-258,-3 3 0,4 5-387,7 4 129,10 1-387,12 0 258,5-2-129,14-3 258,4-4-129,4-11 0,3-4 0,-3-4-129,-1-10 258,-7-2-129,-4 6 129,-14 10-258,11-20 129,-11 20 0,0 9 129,-2 9-258,-5 4-516,7 17-2967,0-13-1419,1 5-258,6-7-387</inkml:trace>
  <inkml:trace contextRef="#ctx0" brushRef="#br0" timeOffset="36764.1026">25689 5854 7353,'11'77'5160,"-7"-41"-258,3-2-258,-5-5-4128,4-3-258,-4-9-129,-2-17-258,9 12 129,-9-12 129,19-10-129,-5-6 129,-2-3-129,2 0 387,1-1-387,-2 1 258,1 4-129,-5 4-129,-9 11 129,20-3-129,-20 3 129,15 16-258,-9 2 129,0-3-129,1 2 129,-1 0 0,-6-17 129,19 14-258,-9-11 129,3-3 129,1-3-129,2-6 258,-1 1-129,-4 1 129,1-4-258,-12 11 258,17-22-258,-17 22 0,15-18 129,-15 18-258,11-19 258,-11 19-129,12-18 0,-12 18 0,11-6 129,-11 6 0,0 0 0,9-17 0,-9 17 0,3-20-129,-2 3 129,-1-1-129,4-6 129,0-5-129,2-5 0,1 1 0,-1-8 0,-1-3 0,-1-6 0,-4 2 0,0-5 129,-3 10-129,-7 5 129,0 7-129,-8 17 0,0 14 129,0 19 0,3 22 0,2 21-129,4 9 129,4 12 0,5 3-129,9 2 0,5-5-258,8-6-258,-8-23-3354,10-3-1032,-7-18-516,-1-8-516</inkml:trace>
  <inkml:trace contextRef="#ctx0" brushRef="#br0" timeOffset="37284.1325">24632 7082 9804,'0'0'5805,"-16"0"-516,-5 4-129,5 12-4773,-10 5-129,2 8-129,5 5-258,5 10 129,11-2-129,4-6 0,18 0 0,9-7 0,7-15 0,3-12 0,3-2 0,-6-20 0,-6-6 0,-6-9 129,-9-9 0,-14-3-258,-4 5-129,-17-9-1161,0 11-3225,-4 8-387,2 7-516,1 7-129</inkml:trace>
  <inkml:trace contextRef="#ctx0" brushRef="#br0" timeOffset="37557.1481">24833 7117 9288,'26'103'5547,"-20"-55"-129,5 2-258,-2-10-4902,-2-13 129,-2-14-387,-5-13 0,15 0 129,-1-13 0,4-12 0,0-3-129,1 0 129,-1-1-258,0 3-129,-3-3-645,8 10-3999,-13 3-258,2 11-645,-1-1-258</inkml:trace>
  <inkml:trace contextRef="#ctx0" brushRef="#br0" timeOffset="38172.1832">25252 6646 9546,'32'53'5676,"-19"-8"-516,-7-1-129,3 21-4515,-5 11-258,0 6 0,-3-3-129,0-1-129,2-7 129,0-10 0,1-10-129,3-15 0,-2-19 0,-5-17-129,22 0 0,-8-10 0,1-8 0,3 0 0,3 3-129,-2 5 129,-3 9 129,1 3 129,-11 15-129,-6 6 129,-4 0-129,-15 0 258,-9-5-129,-6-3-129,-6-4-258,-5-11-387,12 0-3741,-7-13-774,12-2-387,8-6-645</inkml:trace>
  <inkml:trace contextRef="#ctx0" brushRef="#br0" timeOffset="38373.1948">25664 7159 4257,'0'89'5805,"0"-45"-774,1 3-1677,-1-4-5289,4-21-3225,-1-6-258,-3-16 0</inkml:trace>
  <inkml:trace contextRef="#ctx0" brushRef="#br0" timeOffset="38607.2082">25821 6730 8127,'16'-45'5676,"-16"45"-258,16 5-387,-7 28-3741,-4 8-645,0 20-387,-4 19-129,-1 7-129,0 6-129,0 2-129,5 0-258,-3-17-516,10-6-4257,-5-14 0,3-21-387,1-18-387</inkml:trace>
  <inkml:trace contextRef="#ctx0" brushRef="#br0" timeOffset="38749.2163">26001 7104 6966,'-32'-45'5547,"4"33"-258,-7 4-645,-3 8-4773,-13 2-4257,1 3-645,3 4-387,2 1-387</inkml:trace>
  <inkml:trace contextRef="#ctx0" brushRef="#br0" timeOffset="38885.2238">25537 6993 1419,'0'-16'129,"0"16"-129,9-10-387</inkml:trace>
  <inkml:trace contextRef="#ctx0" brushRef="#br0" timeOffset="39912.2828">26264 7294 6837,'-21'-7'5418,"-5"1"-258,-2 3-387,-4-3-4386,3 6 0,-5 3-258,9 7-129,8 5 129,8 10-129,9-3 0,7 0 0,8 0-129,4-5 129,7-8 0,-1-3 0,-3-6-129,1-1 129,-3-10 0,-3-7 129,-2-2-129,-2 5 129,-4-3-129,1 3 129,-2 1 0,5-1-129,2 3 129,-1 4 0,4 0 0,1-2 0,-1-5 129,2-1-129,-3-7 129,-2-4-129,-3-7 129,-2-8-129,-3-7-129,-4-3 258,-1-11-258,-2-5 129,-2 0 129,-1 2-258,-5-1 258,-1 5-129,1 7 129,-1 8-258,-2 18 129,11 29 0,-19-7 0,7 25 0,6 24 0,1 14-258,5 15 129,0 6 0,6 5-129,7-2 129,5-1-129,2-4 0,3-13 0,3-15 129,-1-15 0,2-12 0,-4-19 0,0-6 0,-5-17 0,1-16 0,-3-3 0,-4 2 0,-1 5 0,-2 5 0,2 15 129,-11 14-129,17 0 0,-6 13 0,-3 21 129,0 10 0,-2 8-129,0 6 258,-6-2-258,0-3 129,-3-7 0,-6-7 0,-4-20-129,-1-10 129,0-9 0,0-15-129,5-10 129,2-3 0,3-8 129,4 7-129,8 5 129,6 5-129,4 7 0,4 6-129,2 6 0,-1 8-129,5 12-774,-10-20-2580,5 5-1935,-10-5-258,0-12-645,-7-17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5:55:42.199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14697 7002 3999,'-5'-13'5805,"5"13"-129,0-14-645,0-3-2709,16 17-387,-9-10-774,11 4-258,-3-7-516,11 2 129,0-4-258,6-3 0,4 1-258,7 5 129,2 4 0,4 8 0,3 11 0,1 12-129,-2 8 129,7 16-129,-2 6 129,-1 5-129,-3 3 0,3-1 0,-4 3 0,-3-5 0,-6 1 0,-8-6 0,-7-5-258,-9 1 258,-4-6 0,-10-7 0,-3 0-129,-1 3 129,-1 1 0,-6 0 129,-3 9-129,0-1 0,-3 10 0,-3 7 0,-5 0 129,1 5-129,-6 4 129,-2 4-129,1-1 129,-1 1-129,3 2 129,1-2-129,1 2 129,6-4-129,5-4 0,4-2 129,7-7 0,1 0 129,12-6-258,7 1 258,7-9-129,5 2 0,9-3-129,3-2 0,7 3 129,8-2-129,0-3 0,8 2 0,1-3 0,1-5-129,-1-1 258,-6-10-129,-1-3 0,-8-7 129,-8-1-129,-11-7 0,-6-1 0,-8-3 0,-10-3 0,-9-2-129,0 0 129,-1 18-129,-11-1 129,-3 1 0,1 3 0,-4 2 0,3 7 0,1 6 0,2 4 0,8 0 0,3 0 129,1 8-129,6 7 129,6 6-129,3 2 129,3 2 0,1 11-129,0 3 258,-1 2 0,3 2-129,-4-3 0,-4 2 129,-2-1-258,-1-7 129,-9-6-129,-1-10 129,-13-3-129,-2-11 129,-12-4-129,-6-11 258,-8-9-128,-6-9-130,-6-8 0,-3-3 0,2-4-517,-4-11-257,13 10-3999,-2-14-1290,13 7-129,6-9-516</inkml:trace>
  <inkml:trace contextRef="#ctx0" brushRef="#br0" timeOffset="856.049">16956 8728 9933,'2'-67'5805,"-5"41"-387,-12-14-774,15 40-3741,-32-15-129,9 21-387,-5 13 0,1 16-387,0 13 258,8 18-258,5 1 129,5 4 0,9-3-129,9 0 129,9-12-129,10-8 129,5-16-129,7-19 129,2-13-129,-1-9 0,-3-20 129,-3-15-129,-10-10 129,-8-3-129,-12-11 129,-8 0 0,-13 8-129,-11 2 0,-5 19-129,-2 9 0,-1 15-387,-3 5-516,16 24-3096,-2 1-1419,12 11-387,7-5-387</inkml:trace>
  <inkml:trace contextRef="#ctx0" brushRef="#br0" timeOffset="1191.0681">17152 8637 11868,'24'104'5676,"-13"-42"-129,4 23-1935,-6-22-2967,4 1 0,-2-13-129,-2-9-129,-1-11-129,3-14 258,1-17-258,1-15 129,-2-15-129,3-6-258,1-6 129,0 1 0,1-2 0,-2 6-129,3 9 0,-2 5-129,0 7-129,1-1-387,4 14-3096,-8-14-1935,6 5-387,-4-12-129,5-3-645</inkml:trace>
  <inkml:trace contextRef="#ctx0" brushRef="#br0" timeOffset="2011.115">17714 8079 8643,'0'0'6063,"0"0"-645,7 25 0,-1 32-4257,-5-1-645,5 23-129,-4 13 0,3 18-129,-1 9 129,7 5 0,-3-7 0,3-7 0,-4-21-129,2-18 129,-1-26-258,-3-32 0,-5-13 0,5-29-129,-4-12 129,1-11-258,4-1 258,-1 0-258,5 8 129,7 15 0,2 10 0,4 16 0,3 4 0,-1 25 0,-2 10 0,0 3 129,-6 13-129,-10 2 129,-7-3-129,-6-9-129,-12-3 129,-6-24 0,-7-4-129,-1-10-129,0-14-258,-1-22-645,16 0-4386,-4-4-129,13 4-516,2 1-387</inkml:trace>
  <inkml:trace contextRef="#ctx0" brushRef="#br0" timeOffset="2209.1263">18200 8922 10449,'14'90'6192,"-9"-45"-645,-5-9-129,0 2-4902,-3-13-645,-8-18-1032,11-7-4257,0 0 0,-5-26-645,5-15-516</inkml:trace>
  <inkml:trace contextRef="#ctx0" brushRef="#br0" timeOffset="2508.1434">18292 8270 2451,'32'-71'4902,"-13"46"-387,-9-4-129,1 5-3225,6 16 0,-17 8-129,22 0 0,-21 8 387,12 28-129,-11-4 258,9 26-258,-7 7-129,4 17-387,-3 6-129,1 11-387,2 5-129,1 1-129,1-2 0,0-8-129,3-14-258,-4-18-387,11-11-4515,-9-25-387,5-18-129,-3-23-903</inkml:trace>
  <inkml:trace contextRef="#ctx0" brushRef="#br0" timeOffset="2665.1524">18633 8670 9159,'-33'-71'6063,"4"53"-516,-15 7 129,-3 2-4257,-12 1-1032,-2 3-387,3 9-1290,-6 4-4257,21 5 129,6 0-516,19-7-774</inkml:trace>
  <inkml:trace contextRef="#ctx0" brushRef="#br0" timeOffset="3319.1897">18858 8840 8385,'13'-15'5805,"-13"3"-516,0-6 0,-9 6-4773,-6-1 0,-2 13-258,-6 0-129,3 17 0,-1 0-129,8 9 129,3 5 0,4-5 0,6-2 0,0-4 0,0-20-129,23 14 129,-8-14-129,-2-9-129,5-7 129,-4 3 0,0-3 0,-3 3-129,1 6 129,-12 7 0,17 3 0,-11 15 0,-1 2 129,2 2-129,0 7 129,2-4 0,1-10 0,6-6 0,2-9 129,3-6-129,6-23 0,1-3 0,4-19 0,0-9-129,-1-4 129,-2-6-129,-6-4 0,-2-3 129,-9 0-258,-4 7 258,-8 9-129,0 13 129,-8 16-129,-7 12-129,-3 20 258,-5 19-129,1 21 0,3 16 0,4 13 0,7 13 129,8 4 0,7 10 0,13-4 0,11-2-258,7-6 258,3-8-258,6-12-387,-6-19-774,6-8-3999,-8-20-387,-2-10-258,-8-14-387</inkml:trace>
  <inkml:trace contextRef="#ctx0" brushRef="#br0" timeOffset="4443.2541">16723 7929 7740,'20'-32'5676,"-20"11"-129,-5 4-387,-10-9-4128,-1 13-258,-9 0-258,-3 13-129,-4 6-129,2 17-129,2 13 0,5 5 0,8 13-129,6-4 258,5 0-258,7-9 0,8-9 0,10-13 0,5-19 0,6-14-129,4-23 0,5-16 129,3-18 0,-5-14-129,-2-10 129,-5-10 0,-9 5 0,-4 7 0,-8 10 129,-9 14-129,-2 20 129,0 20-129,0 29 129,-14 3 129,5 29-129,5 19 0,2 12 129,2 14 0,0 11-129,9 2 0,5 5 129,1-3-129,6-8 0,-1-6-258,0-16-129,-3-23-774,10-10-4257,-13-18-258,0-11-516,-2-27-387</inkml:trace>
  <inkml:trace contextRef="#ctx0" brushRef="#br0" timeOffset="4617.2641">17248 7623 8901,'5'34'5547,"-15"-14"-258,-12-5-258,-1-4-4773,-4 11-2193,-7-12-2967,-1-1-129,5-5-645,4 3-387</inkml:trace>
  <inkml:trace contextRef="#ctx0" brushRef="#br0" timeOffset="5419.31">20217 8671 11094,'28'0'5805,"-28"0"-258,0 0-258,-12 8-4773,-9-3-129,-9 2-258,-2-1-129,-1 3 0,1 5 129,4 1-129,10 2 0,5-1 0,10 3-129,3-1 258,12 1-129,4 5-129,4 10 258,-1-8-258,3-2 129,-3 1 0,-7 1 0,-5-3-129,-7 3 258,-1-6-129,-11-6-129,-4 4 129,-2-5-129,-4-3 129,2-1-129,3-4 0,2-1 0,15-4-258,-17 0-258,17 0-387,-1-6-1806,1 6-2451,10 1-387,4 6-258,-4-6-258</inkml:trace>
  <inkml:trace contextRef="#ctx0" brushRef="#br0" timeOffset="5855.3349">20340 8909 9288,'32'82'5805,"-17"-27"-387,-9 4-129,15 16-4386,-19-3-258,-2-1-387,0-6-129,0-9-129,-6-13 129,-2-21-129,8-22 0,-14-6 129,9-30-129,1-19 0,4-12 129,0-8-129,1 1 129,12 2 0,2 7-129,6 10 0,6 18 0,1 13 0,-1 13 129,-1 15-129,-4 13 129,-5 13-129,-11 4-129,-6-2 129,-7-2 0,-14-4 0,-3-9-129,-8-9 0,1-8-516,-7-23-1032,7-3-3483,7-7-387,10-2-387,6-7-387</inkml:trace>
  <inkml:trace contextRef="#ctx0" brushRef="#br0" timeOffset="6292.3599">20852 8303 7353,'-12'25'5934,"12"1"-258,0 3-387,0 24-3483,-1-5-903,1 16-387,-5 4-129,0 7-258,-1-3 0,2 4 0,-3-4-129,2-15 0,-1-2 0,-1-14-258,6-1-645,-12-28-2580,13 7-1935,0-19-387,0 0-516,0 0 259</inkml:trace>
  <inkml:trace contextRef="#ctx0" brushRef="#br0" timeOffset="6465.3698">20981 8868 10062,'10'89'5805,"-10"-46"-516,4-7-387,4 1-5805,-11-17-4128,3-20-258,0 0-387,9-3-516</inkml:trace>
  <inkml:trace contextRef="#ctx0" brushRef="#br0" timeOffset="6828.3906">21230 8369 6966,'22'4'5805,"-16"12"-516,3 19-129,-9 3-4257,4 17 0,-4 12-387,0 13-129,0 3 0,-3 6-258,2-2 0,-4-6 129,5-8-387,-1-13-129,1-9-774,-4-19-4128,4-15-258,0-17-387,13-3-516</inkml:trace>
  <inkml:trace contextRef="#ctx0" brushRef="#br0" timeOffset="7137.4082">21570 8506 3354,'8'65'5547,"-7"-24"-387,-1 3-258,0 15-3225,0-13-387,0 6-516,-6-4-387,3 0-129,-1 0-258,3-2 0,1-1-258,0-12-387,1 11-2064,-1-13-2193,3-3-387,-2-9-258</inkml:trace>
  <inkml:trace contextRef="#ctx0" brushRef="#br0" timeOffset="7405.4236">21593 8803 1806,'-40'-34'5676,"15"26"129,-1 2-387,-5-8-2580,5 21-516,-19-7-903,4 0-516,-10 2-387,0-2-258,1 0-516,-2-18-2451,12 12-2451,5 0-387,15 2-516,5-3-258</inkml:trace>
  <inkml:trace contextRef="#ctx0" brushRef="#br0" timeOffset="7941.4542">21749 8977 9030,'0'56'6192,"3"-28"-645,-1-12 0,10 2-4257,-10-3-645,-2-15-516,7 15-774,-7-15-4386,0 0-387,-7-21-645,7 3-387</inkml:trace>
  <inkml:trace contextRef="#ctx0" brushRef="#br0" timeOffset="8080.4622">21727 8740 7482,'14'15'4902,"-1"-5"-3225,-13-10-1677,18 0-5031,-18 0-387</inkml:trace>
  <inkml:trace contextRef="#ctx0" brushRef="#br0" timeOffset="8435.4825">21959 8867 6708,'4'95'5547,"-3"-49"-129,0 3-387,-1-6-4128,3 1-258,-3-20-129,0-4-387,0-20-129,0 0-129,0-11 129,0-10-129,2-7 129,6-5-258,-2 5 258,6-1 0,-1 7 258,3 14-129,-1 3 0,4 5-129,-3 17 129,1 4 0,1 0-129,-1 10 0,-2-3-129,-3-9-516,6 12-1677,-4-18-2838,-2-6-258,-10-7-387,20 0 130</inkml:trace>
  <inkml:trace contextRef="#ctx0" brushRef="#br0" timeOffset="9052.5178">22425 9033 5934,'26'0'5547,"-26"0"-258,10 0-516,-10 0-3612,-5-9-516,-12 8-387,-1-1 0,-6 2-258,1 11 129,4 5-129,1 5 0,5 1 0,8-5 0,5 2 0,0-1 0,9-6 0,5-8-129,1-1 129,2-6-129,0-3 0,-4-4 258,0-3-258,-1 0 129,-12 13 129,15-19 0,-15 19 0,13-3 129,-13 3 129,13 28 0,-7 4-129,2 11 129,-3 12-129,3 13-129,-2 7 129,-5 5 0,-1-3 0,0-4-129,-11-7 129,-2-15-129,-10-17 0,-2-19 129,-5-19 0,0-18-129,-1-11 0,4-8 0,3-7 0,10 3 0,11 8-129,3 4 129,17 13-258,8 9 129,7 9-258,1 2-258,4 8-774,-21-5-3999,8 0-258,-11-8-387,-12-17-516</inkml:trace>
  <inkml:trace contextRef="#ctx0" brushRef="#br0" timeOffset="9637.5512">21353 8789 4773,'14'-9'5934,"-4"9"-516,3-12-1290,14 19-1161,-11-10-1032,19 3-645,-8 0-516,9-3-129,-2-5-258,1 1-129,-5-4-129,-3 0-516,-4 11-774,-23 0-3999,20-4-645,-20 4-129,0 0-774</inkml:trace>
  <inkml:trace contextRef="#ctx0" brushRef="#br0" timeOffset="112833.4537">11107 4977 774,'19'-11'2709,"-7"1"-1419,-2 1-774,-4-7-645,2 1-258,-2-4-387,2-3 0,2-4 0,6-1 129,2-4 258,6-6 129,4 2 516,8-9 258,1-1 258,5-6 129,3-2-129,-2-2 129,3-3 129,1 2-516,0 6 0,-2 2-387,3 4 0,-1 8-258,2 2 129,4 10-258,1 3-129,2 1 0,-1-1 0,9 1 129,-2-4 0,5 0-129,1-3 258,0-2 129,5-3 0,2 0 0,2 5 0,8-5 129,1 11-129,3 2 0,2 7 0,5 4 0,0 8-129,1 1 129,0 8-129,-1 5 129,2-2-129,-2 3 129,-1-7-129,-2 4 129,0-7 0,-1-1 0,4 0 0,1 8 0,4-2 0,5 8 129,2 6 0,5 4 0,4 12 0,7 2 0,3 8 258,-1 4-387,-1 8 129,0-2 0,2 7-129,-2 1 0,-2 5 0,-6 5 0,-3 4 0,-4 6-129,0 4 129,-4 4-129,-1 10-258,-2 5 387,2 4-258,-3 7 129,-1 4 129,0 4-129,0 3-258,-4 1 387,0 2 0,-3 2-129,-1-1 129,-5-3 129,-2-1-258,-8 4 129,-4 0-129,-4 3 0,-9 3 0,-7 1-129,-9 2 129,-5 4 0,-2 2 0,-5 7 0,-2 2 129,-3 5 0,1 2 0,-2 7 0,0 6 0,2 4 129,-3 0-129,1 0 0,-7 0 0,-4-2 129,-9-4-129,-7-8 0,-4-2 0,-20-2-129,-3-1 0,-15-5 0,-3-5-129,-12-3 129,-3-1 0,-6-2 0,-4-4 0,-4-1-129,-9-5 258,-3 2 0,-3-8 0,-6 6 0,-3 0 0,-7-1 258,-2 1-129,-7-7-129,-2 2 129,-3-10 0,-5-1 0,-4-8 129,-6-8-129,-5-12 0,2-4 129,-1-8 129,-5 2-258,-3-8 0,-5-3 0,1 0 258,0-5-387,1 4 129,-5-5 0,-3-3-129,1-4 0,1-4 129,3-6-129,2-5 0,-6-2 129,0-10-129,1 0 129,0-6-129,-6-5 0,-2-1 258,-2-4-129,-4-8-129,1-4 0,-1-7 0,-2-4 0,-1-13-129,6-11 129,4-13-387,-3-6 258,4-7 0,7-7 0,6-5 129,3 1 129,6-1-129,0-3 129,8-4-129,4 0 129,4-4-258,3-9 129,4-7-129,-3-13 0,4-5 0,8-17-129,-2-12 129,4-12 129,3-10 0,1-7 387,8 0-129,7-4 0,7 10 258,6 4-129,10 3 258,7 12 0,6 3-258,11 5 129,3 0-129,7-3 0,2-10 0,8 2 129,-2-9-258,8-2 387,2-7-258,6 1 129,1-4-129,4 6 0,5-1 129,7 6-129,9-3 258,5 10-258,7 4-129,8 0 387,4 0-258,7 4-129,-1-2 0,8 2 0,-2 0-129,6 0 0,-4-5-129,0-3 0,2 4 129,1 2-129,4-2-129,0 4 258,1-5-129,-2 8 129,1 0 0,1 6 0,0 1 0,1 1 0,-1 0 0,-3 0 0,2-1 0,2 4 0,5 4-129,-3-2 0,3-2-129,-2 2 258,0 1-258,-5-1-258,2 8-387,-7-5-1161,-1 12-1032,-6 3-1290,-14-1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5:40:47.35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2693 6120 9417,'13'-8'5289,"-13"8"-129,6 7-129,-6-7-4257,1 15-129,-1-15-129,-1 11-258,1-11 129,0 0-258,-16-4 129,14-11 0,2-8 0,5-4 0,4-8 0,8 4 258,3-4-387,8 6 258,3 5-258,1 13 129,0 11-129,-3 5 0,-2 17 0,-8 13-258,-6 11 258,-13 5-129,0-1 0,-15 2 0,-5-4 0,-4-3 0,-1-10 0,1-15-129,4-9 129,5-10 0,15-1 0,0 0 0,14-13 0,7-1 0,8 10 0,4 4 0,3 12 129,0 14 0,-6 7-258,-3 10 129,-9 10 0,-9 0 0,-9-1 0,-9-6 0,-9-6-258,-11-13 0,-2-6-516,-11-23-774,13-3-3612,-3-11-258,14-3-387,2-7-516</inkml:trace>
  <inkml:trace contextRef="#ctx0" brushRef="#br0" timeOffset="540.0309">3347 6323 9030,'14'-18'5418,"-14"18"-258,0 0-129,0 0-3999,-5 2-258,-5 11-258,-7 3 0,4 10-129,-2 1 0,5 10-129,2 0-129,3-3 129,5 2 0,5-7-129,4-6 129,8-3-129,2-14-129,8-6 129,0-15 0,3-10 0,1-11 0,0-12-129,-1-7 129,-3-13-129,-5-5 129,-4-3-129,-12-4 0,-6-4 0,-6-3 0,-12 1 0,-4 8 0,-5 10 0,-3 11-129,0 13 129,3 19-129,4 24 129,5 15 0,6 23 0,7 21 0,5 12 0,10 15 129,14 10 0,7 7-129,7-5 129,7-4 0,2-2-129,2-11 0,-3-15-129,-4-6-516,-15-29-1032,-5-6-3483,-12-10-258,-10-14-258,-7 0-774</inkml:trace>
  <inkml:trace contextRef="#ctx0" brushRef="#br0" timeOffset="1405.0803">2968 7784 9546,'0'47'5547,"5"-20"-387,0-3-129,6 7-3870,-8-8 0,7 5-387,-10-11 0,9 2-258,-8-4-129,6 1-129,-7-16 0,16 16 0,-6-14-129,6-2-129,3 0-129,0 0-129,2-8-258,-4-6-387,6 13-1548,-11-19-2838,2 0-387,-13-11 0,2-1-387</inkml:trace>
  <inkml:trace contextRef="#ctx0" brushRef="#br0" timeOffset="1594.0911">3081 7680 9804,'-7'12'5676,"10"19"-258,13 15 0,-1 3-3741,11 17-645,-8-1-258,2 10-516,-1-4 0,-1-7-129,-5-9-258,-6-17-129,4 3-645,-11-41-1935,6 25-2580,-6-25 0,9-15-516,-4-10-387</inkml:trace>
  <inkml:trace contextRef="#ctx0" brushRef="#br0" timeOffset="1960.1121">3439 7848 10836,'28'-9'5289,"-28"9"0,13 2-258,-13-2-4386,-9 27-129,-5-13-258,1 0-129,-1 4 0,1 0 0,3-2-129,4 3 0,6-8 129,0-11-129,15 26 129,7-4 0,-3-2 0,8 2-129,-4 1 129,-4-1 0,-5 5-129,-6-1 0,-8-4-129,-12-6-258,-7 8-774,-14-13-3999,1 2 0,-4-2-516,4-4-387</inkml:trace>
  <inkml:trace contextRef="#ctx0" brushRef="#br0" timeOffset="2550.1459">3213 9049 7482,'0'51'5547,"0"-21"-129,4 3-387,-4-15-3483,12 12-258,-5-15-258,8 2-258,-2-11-258,6-3-129,-1-9-258,4-6-129,2-2-387,-6-15-516,9 11-2064,-11-16-2322,-4 2-258,-8-7-258,-4 4-516</inkml:trace>
  <inkml:trace contextRef="#ctx0" brushRef="#br0" timeOffset="2704.1547">3302 8863 9804,'-1'69'5676,"8"-14"-387,3-1 0,13 17-4128,-12-10-516,5 3-129,0-3-774,-7-20-1806,6 0-3096,-2-13-129,5-4-387,0-17-645</inkml:trace>
  <inkml:trace contextRef="#ctx0" brushRef="#br0" timeOffset="3132.1792">3612 9137 9546,'18'57'5676,"-6"-20"-645,6 13 0,-1 4-4128,6 15-387,-5-5 129,2 1-516,-2-2 0,-4-9 0,0-10-129,-7-19 129,-7-25-129,0 0 0,0-23-129,-7-25 258,-8-18-129,2-9 0,-3-7 0,4 1 129,2 2 0,7 10 0,3 12 0,5 13-129,9 15 129,8 24 0,0 8 0,2 23 0,-2 8-129,-2 8 0,-8 4 129,-7 1-129,-5 2-258,-17-16-129,-4 4-1806,-14-34-3096,-9-5 0,-8-18-387,-1-14-645</inkml:trace>
  <inkml:trace contextRef="#ctx0" brushRef="#br0" timeOffset="6160.3524">2537 14379 11094,'13'9'5676,"-6"11"-258,-7-20-129,3 25-3870,-3-25-774,-14 2 0,-8-2-129,-6 1-129,-10-1 0,-6-1-129,-3-4 0,-5 3-129,-1 2 0,3-1 0,-1 1 0,9 0 0,1 3-129,9 2 0,8-1-258,1-4-129,9 0-129,0-9-645,14 9-4128,-2-23-516,2 11 0,0-4-258</inkml:trace>
  <inkml:trace contextRef="#ctx0" brushRef="#br0" timeOffset="7828.4477">2092 14828 6837,'-19'0'5676,"16"12"-387,3-12-129,13 16-2193,-3-16-2322,11-1-129,-3-13 0,5 5-258,0 0-129,-1 5-129,-2 4 0,-4 0 0,-3 18 0,-2 8 0,-9 5 0,2 5 0,-4 3 0,-6-1 0,-1 0 0,-2-6 0,0-9 0,0-7 0,9-16 129,-6 13 0,6-13 0,0 0 0,0 0 0,14-3 129,-14 3-129,19 5 129,-10 7 0,3 8-129,-6 5 0,-1 2 129,-5 5-258,0 0 129,-6-7-129,-7-4 0,-5-2-129,-1-11-258,2-4-387,-13-23-2193,13 3-2322,-2-12 0,6 3-645,4-4-129</inkml:trace>
  <inkml:trace contextRef="#ctx0" brushRef="#br0" timeOffset="8172.4674">2553 14987 10320,'16'-6'5418,"-16"13"-258,-3 6-129,-7 0-4515,1 5-129,-2-3 0,0 2-129,1 2 0,6-6-129,4-13 0,0 21-129,0-21 129,16 19 0,-5-7 0,3 3-129,-2-2 0,-6 10 0,-6-5 0,-1 0-258,-12 0-129,-10-14-1161,4 4-3354,-8-8-258,4 0-129,0-14-645</inkml:trace>
  <inkml:trace contextRef="#ctx0" brushRef="#br0" timeOffset="8534.488">4013 14036 11481,'-13'0'5547,"-5"8"-387,-8 1-258,0 1-4773,-10-2-129,-1-2 0,0 4-645,-7-15-2193,16 1-2064,7-6-516,10-4 0,10-3-387</inkml:trace>
  <inkml:trace contextRef="#ctx0" brushRef="#br0" timeOffset="8778.5021">4702 13909 9546,'47'41'5160,"-42"-22"0,-5-3-387,-13-14-3999,-7 7-516,-8-9 0,-4 0-258,4 0-387,-5-7-903,16 2-3483,2 0-129,15 5-516,0 0-387</inkml:trace>
  <inkml:trace contextRef="#ctx0" brushRef="#br0" timeOffset="8986.514">5397 13883 10320,'14'5'5289,"-14"15"-258,-7-12-129,-13-4-4902,-12-4-1161,-2 0-3483,-6 4 0,3 0-903,4 0 0</inkml:trace>
  <inkml:trace contextRef="#ctx0" brushRef="#br0" timeOffset="9515.5443">4352 14499 9804,'16'-18'5547,"7"7"-258,-1-4-129,13 1-4257,-10-4-258,3 7-258,-5-1 0,0 4-258,-5 3-129,-4 5 0,-14 0 0,15 21-129,-12-5 129,0 1 0,-3 7-129,0-4 129,0 0 0,0-2 0,0-18 0,6 25 129,0-13-129,3 0-129,-9-12 258,23 19-129,-12-3 129,1-1 0,-4 3 0,-3-1-129,-5 2 0,0-3 129,-10-2-129,-4-3-129,0-2-129,-8-8-516,12 7-1935,-8-10-2322,6-3-387,12 5-258,0 0-387</inkml:trace>
  <inkml:trace contextRef="#ctx0" brushRef="#br0" timeOffset="9908.5667">4844 14636 5805,'27'52'5289,"-14"-14"-258,-1 7-258,-3-10-3096,4 19-774,-12-15 0,4 2-129,-5-21-258,0-20-129,0 0-129,-6-17-129,0-25 129,4-4 0,-2-16 0,4-1-129,2 4 0,9 3 0,1 10 0,4 11 129,2 13-129,1 13 0,1 9 0,-3 8-258,-3 10 258,-2 5 0,-11 2-129,-2-2-516,-12 3-387,-15-23-3225,1 6-774,-8-10-387,1-13-516</inkml:trace>
  <inkml:trace contextRef="#ctx0" brushRef="#br0" timeOffset="11006.6295">6184 12908 10062,'11'4'5805,"-1"5"-645,-10-9 129,-8 11-4515,-11-9-387,-3 5-129,-6-1-258,-4-2 0,3 3-258,-3-7-258,9 10-903,-10-10-3096,18 5-645,4-2-387,11-3-516</inkml:trace>
  <inkml:trace contextRef="#ctx0" brushRef="#br0" timeOffset="11277.645">6813 12896 9933,'23'29'5547,"-23"-29"-516,-8 18 0,-9-16-4644,-8 0-129,-3-1 0,-1 3 0,-2 0-387,3-4-258,6 5-774,-6-5-2967,16 0-1032,12 0-258,0 0-516</inkml:trace>
  <inkml:trace contextRef="#ctx0" brushRef="#br0" timeOffset="11542.6602">7325 12915 4902,'38'6'5547,"-38"-6"-258,2 19-645,-11-19-1935,-7 3-2322,-12-2 0,2 4-129,-8-3-258,3 0-129,9 3-516,-5-14-1290,12 9-2838,15 0-387,0 0-387,0 0 258</inkml:trace>
  <inkml:trace contextRef="#ctx0" brushRef="#br0" timeOffset="11790.6744">7872 12936 8385,'3'20'5418,"-8"-9"-258,-12-2-387,-3-1-4257,-2 0-387,-5-4 129,-1-4-774,7 7-1419,0-7-2709,7-7-645,14 7-258,-8-16-258</inkml:trace>
  <inkml:trace contextRef="#ctx0" brushRef="#br0" timeOffset="12005.6867">8544 12829 9417,'8'30'5418,"-16"-20"-258,-10-3-129,-11-2-5160,-12-11-1290,-2 6-3225,-7 0-645,-1 5-129,0 10-387</inkml:trace>
  <inkml:trace contextRef="#ctx0" brushRef="#br0" timeOffset="12515.7158">7071 13456 10062,'19'5'5547,"-3"-10"-516,0-2 129,5-3-4902,-4-2 0,0 3-129,4-2-129,-2 3-129,1 4 0,1 4-129,-5 8 129,1 10-129,-3 5 258,-5 4-129,-1 0 0,-5 3 129,-3-2 0,0-6 129,-1-4-129,-4-6 0,5-12 0,-19 16 0,19-16 129,-19 8 0,19-8 0,-19 15 0,11-4 0,-1 6 0,4-1 0,-2-1 129,6 1-258,-1 1 129,-1 1-129,3-18 129,-4 16-258,4-16-129,-14 3-516,14-3-4257,-11 0 0,11 0-516,-18-10-387</inkml:trace>
  <inkml:trace contextRef="#ctx0" brushRef="#br0" timeOffset="13004.7438">7645 13700 4386,'-12'15'5031,"-8"-2"-129,1 1 0,1 9-3999,-9-11 129,9 14 0,-3-15-258,13 1-129,8-12-258,0 0-129,17 8-129,8-10 129,7-13-258,0-7 129,4-11-516,-4-5 387,-3-4-129,-8-4 129,-9-4 0,-3-4-129,-9 1 0,-3 1 129,-9 12 0,0 14 129,-2 9 0,3 13 0,1 13 129,3 19 0,5 18 129,2 14-129,2 0 0,11 1 0,-4 4-129,5-6-258,4 3-2193,-6-23-2451,-4-12-387,-4-15-516,-4-12-129</inkml:trace>
  <inkml:trace contextRef="#ctx0" brushRef="#br0" timeOffset="13675.7822">7227 13795 5289,'0'0'5676,"0"0"-903,0 0 129,0 15-3612,-14-15-258,14 0-516,-28 0-387,7-7-1161,1 4-3612,-3 0-129,0-4-387,4 2-516</inkml:trace>
  <inkml:trace contextRef="#ctx0" brushRef="#br0" timeOffset="14280.8168">2872 12155 9159,'-18'-7'5934,"1"-5"-387,0 9-258,-11-14-3483,2 14-645,-20-7-258,2 8-129,-11-4-387,3 3-258,-5 0 0,6 0-129,7-2-129,7-1-387,11 6-774,-6-8-4128,22 5 0,10 3-645,0 0-258</inkml:trace>
  <inkml:trace contextRef="#ctx0" brushRef="#br0" timeOffset="14569.8334">2327 12328 3354,'-5'44'4902,"5"-27"-258,0-3-903,0-14-1935,12 0-516,-12 0-258,28-13-387,-13 1 0,11 3-516,-1 1 0,2-4-774,4 12-258,-9-2-2064,-1-2-1677,2 0-129,-6-6-516</inkml:trace>
  <inkml:trace contextRef="#ctx0" brushRef="#br0" timeOffset="14740.8431">2565 12206 8127,'-19'59'5676,"10"-14"-129,5 17-258,-6-6-3483,11 15-774,-1-12-516,7-2-258,-1-12-903,-6-25-2322,10 1-2322,-10-21-129,17 0-387,-10-11-387</inkml:trace>
  <inkml:trace contextRef="#ctx0" brushRef="#br0" timeOffset="15084.8628">2874 12343 7482,'-14'21'5031,"-2"-4"-129,-5-2-387,-1-7-3612,2 7-645,-2-1-129,6 1 129,5-3 0,7 1-129,4 2 0,12 1 129,1 0 129,9 2 0,-3 1 0,0 12-129,-5-8 0,-4 5 0,-10-7 0,-1-5-258,-12 0-387,-15-16-1935,-4 0-2451,1-8-387,-1-10-387,4-7-258</inkml:trace>
  <inkml:trace contextRef="#ctx0" brushRef="#br0" timeOffset="15797.9036">3959 11442 7482,'26'-14'5289,"-26"14"-387,0 0 258,0 8-3741,-22-5-129,-1 7-516,-13 0-129,3 3-129,-9-3-258,1-7-129,6 8-258,2-5-516,14 7-1677,1-10-2709,18-3-258,0 0-516,0 0-129</inkml:trace>
  <inkml:trace contextRef="#ctx0" brushRef="#br0" timeOffset="16053.9182">4668 11408 8514,'-15'35'5418,"-9"-22"-387,-8-5-258,-13-7-4386,6 2 129,-7-3-387,3-6-516,14 6-1290,2-8-3096,11-2-258,16 10-387,2-16-258</inkml:trace>
  <inkml:trace contextRef="#ctx0" brushRef="#br0" timeOffset="16257.9299">5256 11401 9159,'20'8'5418,"-20"-8"-516,-16 4 0,-16-4-4515,-10-5-903,-13-14-2193,-2 10-1935,-1 5-387,-1 4-774,6 11 258</inkml:trace>
  <inkml:trace contextRef="#ctx0" brushRef="#br0" timeOffset="16549.9466">4394 11780 12255,'18'40'5547,"-7"-15"-258,-2 18-1032,-2-17-3999,0 4 129,1-7-258,-2-3 0,6-10-129,0-7-258,8-3-258,-4-7-645,21 7-2322,-6-13-1677,2-2-387,-1-5-516,-2 6 516</inkml:trace>
  <inkml:trace contextRef="#ctx0" brushRef="#br0" timeOffset="16720.9564">4744 11761 6837,'-22'7'5547,"13"24"0,-1 6-1419,10 26-1935,-10-13-774,10 15-387,-4-12-516,4-4-387,4-5-645,-4-25-1935,9-6-2709,-9-13 0,15 0-645,-5-16-258</inkml:trace>
  <inkml:trace contextRef="#ctx0" brushRef="#br0" timeOffset="17155.9813">4931 11941 7611,'16'86'5289,"-8"-44"-516,-2 4-258,8-4-4128,-14-12 0,0-4-129,0-26 0,0 0-258,-11-9 129,7-22-129,0-9 258,4-2-129,3-5 0,7 3 0,6 7 0,5 6 258,2 11-258,3 13 0,-2 7 0,-3 14 0,-5 7 0,-6 7 0,-10-2 129,-9 5-258,-12-8-129,-9-9-516,3 0-2838,-12-17-1161,0-17-516,9-8-516</inkml:trace>
  <inkml:trace contextRef="#ctx0" brushRef="#br0" timeOffset="19238.1004">2473 12181 5547,'-3'12'5418,"3"-12"-129,-1 12-258,1-12-2709,0 0-645,-9 15-645,9-15 0,-2 20-516,0-3-129,2-17 0,-5 24-387,5-6-387,0-18-1290,0 0-3483,-9 17-129,9-17-387,0 0-129</inkml:trace>
  <inkml:trace contextRef="#ctx0" brushRef="#br0" timeOffset="19461.1131">2566 12188 9159,'13'47'5160,"-7"-21"-387,-6-7-903,8 1-7998,-4 5-387,-4-13-516,0-12-258</inkml:trace>
  <inkml:trace contextRef="#ctx0" brushRef="#br0" timeOffset="21037.2033">2091 14156 6450,'1'167'4257,"-1"-100"-1806,8-12-2322,4-12-4386,-12-43-387,17 0 259</inkml:trace>
  <inkml:trace contextRef="#ctx0" brushRef="#br0" timeOffset="21207.213">2185 13913 9546,'26'91'5160,"-16"-23"-258,4 15-258,-1 1-3870,-3 0-1161,-2-19-1806,-2-6-2451,2-13-258,-3-19-258,2-15-387</inkml:trace>
  <inkml:trace contextRef="#ctx0" brushRef="#br0" timeOffset="21702.2413">3802 13865 6966,'-6'95'4515,"1"-55"-516,7 9-2064,2-13-6063,-4-24-516,0-12 0</inkml:trace>
  <inkml:trace contextRef="#ctx0" brushRef="#br0" timeOffset="21840.2491">3844 13819 6966,'17'80'5031,"-8"-27"-258,-4-2-774,9 2-4257,0-1-3741,-5-13-516,9-5-258,-5-23-516</inkml:trace>
  <inkml:trace contextRef="#ctx0" brushRef="#br0" timeOffset="22218.2708">4519 13704 7740,'-1'99'4644,"1"-39"-516,0-5-3225,-3-14-5160,6 0-258,-3-25-129</inkml:trace>
  <inkml:trace contextRef="#ctx0" brushRef="#br0" timeOffset="22385.2804">4614 13706 9546,'10'94'5289,"-1"-33"-387,0-2-516,0 5-5160,0-15-3741,1-14-258,3-12-387,-2-16-516</inkml:trace>
  <inkml:trace contextRef="#ctx0" brushRef="#br0" timeOffset="22797.3039">5268 13677 7482,'-13'78'4773,"8"-25"-129,-4-9-1161,9 12-6450,0-8-1419,0-15-387,0-6-258</inkml:trace>
  <inkml:trace contextRef="#ctx0" brushRef="#br0" timeOffset="22970.3138">5368 13680 9546,'23'39'5031,"-19"-1"0,1 8-516,1 3-4644,-1 9-1677,-2-9-2838,-3-10-387,1-3 0,-1-8-645</inkml:trace>
  <inkml:trace contextRef="#ctx0" brushRef="#br0" timeOffset="23728.3572">4312 16427 10062,'9'92'5547,"0"-22"-516,-7 12 0,7 7-4257,-7-1-387,3-1 0,-4-15 0,2-10-258,-1-23 0,3-19-129,-5-20 0,12-17-129,-6-27 129,1-14 0,3-11 129,0-11-129,-1 0 0,4 7 129,-6 6 0,4 15 0,1 18 0,-1 23 0,-1 16-129,5 29 129,-2 13 0,4 12 0,1 1-129,2-6 0,0-1 0,1-17 0,2-24 0,2-12 129,1-22-129,-3-16 0,-1-6 0,-1-4 0,0 1 258,-4 9-129,-1 15 0,-2 20 0,0 15 0,-1 24 0,-3 12 0,4 12-258,-1 8-387,-3-11-1161,3 10-3354,-4-25-516,4-7-258,-13-35-516</inkml:trace>
  <inkml:trace contextRef="#ctx0" brushRef="#br0" timeOffset="24644.4096">6200 13389 9417,'4'15'5676,"3"-27"-516,-6-23 129,-1-22-4515,0-13-129,-4-22 0,-3 7-258,-3-5-129,1 3 0,-5 10-129,2 14 129,-2 11-258,0 15 129,1 18 0,-2 12 0,-3 7 0,4 10 0,-6 8 129,2 1-258,0 1 129,-2 4 0,3-6-258,4-12-129,13-6-387,-15-3-1419,15 3-3354,9-21-129,11 8-387,4-6-516</inkml:trace>
  <inkml:trace contextRef="#ctx0" brushRef="#br0" timeOffset="25109.4362">6850 13147 7998,'22'43'5805,"-13"-31"-387,6 1-387,-15-13-3741,20 0-129,-20-25-129,3-10-258,-3-16-258,-10-8-129,-4-3 0,-4-8-129,0 0 0,-2 8 0,-1 11-258,3 6 258,3 17-387,5 11 258,2 4-129,8 13 0,0 0 0,0 0 0,-14 0 129,14 0-129,-10 14 0,10-14 0,-18 14 0,6-8-129,12-6-129,-21 11-129,21-11-516,-21 0-2064,21 0-2580,0 0 0,0 0-645,18-12-387</inkml:trace>
  <inkml:trace contextRef="#ctx0" brushRef="#br0" timeOffset="25524.4598">7283 13137 5547,'0'15'5676,"0"-15"-258,0 0-129,0-15-3225,-6-21-774,3-5-129,-6-15-258,9 0-129,-3-7-258,3 3-129,0 7-129,0 9 129,0 4-258,3 12-129,0 9 129,-3 19-129,3-12 129,-3 12-129,-9 12 0,-5-1 0,-3 5 0,-5 0 0,-2 0-129,-1-1-258,3 2-645,-12-13-4257,14-3 0,2-1-645,8 0-387</inkml:trace>
  <inkml:trace contextRef="#ctx0" brushRef="#br0" timeOffset="26852.5359">7604 13595 3096,'0'0'4515,"0"0"0,0 0-129,0 0-3999,-13 2 129,1 3 0,5 9 258,-8-2-129,10 8 0,-6-4-129,8 8-258,0 0 258,3 4-258,5-2 129,4 5-258,6-4 0,-2-3-1032,13-4-3225,-7 1-516,-5-9-387,2 2-129</inkml:trace>
  <inkml:trace contextRef="#ctx0" brushRef="#br0" timeOffset="33929.9407">11327 7579 6837,'17'66'5289,"-10"-17"-258,0 2-258,-7 3-3741,7 3-645,-7-6-129,0-13-645,8 5-2064,-2-24-2193,7-13-516,0-10-258,3-14-128</inkml:trace>
  <inkml:trace contextRef="#ctx0" brushRef="#br0" timeOffset="34089.9498">11671 7562 8256,'11'64'5160,"-6"-19"-387,4 5-258,-4-8-5289,7-2-3741,-3-4-387,-2-12-258,8-11-258</inkml:trace>
  <inkml:trace contextRef="#ctx0" brushRef="#br0" timeOffset="34493.9729">12652 7695 4773,'-10'70'4773,"9"-25"-129,-6-2-645,7 7-5934,0-2-2322,0-19-387,3-5-129</inkml:trace>
  <inkml:trace contextRef="#ctx0" brushRef="#br0" timeOffset="34689.9842">12955 7661 3225,'9'56'4902,"-1"-18"-258,-8-8-1161,8 4-5934,0 1-2064,-8-10-516,2-1 775</inkml:trace>
  <inkml:trace contextRef="#ctx0" brushRef="#br0" timeOffset="36312.0769">10096 2584 4386,'1'-20'4515,"-1"20"-129,-17-4-258,-3 4-3354,-1 14-129,-20-2 258,5 11 0,-10 4-258,6 15 258,-8-2-387,8 14 129,-4 5-258,9 6 0,2 6-258,7 1 258,4-1-258,7 4 387,4 2-387,4-6 0,5 2-129,2 0 258,7 2-258,6 6 258,5 3-258,3-1-129,3 2 258,1 3-129,1-3 129,-3-2 0,-4-7 0,-5-8 0,-5-11 0,-5-9-258,-4-7 129,-5-12 0,-3-7 0,-5-10 0,3 0-129,-3 1 129,6 3-129,2 10 258,3 1-129,2 8 129,9 10 0,5 14 0,4 4 0,5 8 129,1 3-129,-1 1 0,-1 1 0,-5-3-129,-9-6 129,-5-6-258,-3-11 129,-11-14-129,-8-8 0,-3-11 129,-4-4 0,5-2 0,-1-3 0,9 0 0,3 8 0,7 8 129,7 8-258,10 6 258,8 2-387,2-4 129,3 7-774,-9-22-1935,2 4-1935,-20-25-516,12 0 0,-17-16-774</inkml:trace>
  <inkml:trace contextRef="#ctx0" brushRef="#br0" timeOffset="36692.0986">7811 4164 11223,'-5'-15'5547,"5"15"-774,-2 31 0,2 5-4257,4 11-258,3 10-129,1 5 129,2 3-129,3-1 129,-2-9-129,7-10 258,0-17-129,1-15 0,4-19-129,-1-17-258,2-12 0,-1-16-387,5 2-903,-15-18-3741,11 9 387,-5-5-774,2 16 0</inkml:trace>
  <inkml:trace contextRef="#ctx0" brushRef="#br0" timeOffset="37060.1196">8298 4240 7998,'10'25'5160,"-10"-25"-516,-1 23 129,-13-23-3741,4 16 0,-14-4-258,5 9-129,-3 5-129,5 4-129,2 6-258,7 1 258,3-7-258,5 0 129,13-6-129,2-10 0,4-13 0,-1-5 0,0-16-129,-4-4 0,-4-2 129,-3-1-258,-2 0 258,-5 3-258,0 9 129,0 15 129,0 0-129,-9 13 129,9 8-129,0 4 129,2 8 0,6-1-129,5-1 129,0-4-258,4-4-516,0-21-1161,5 5-3096,-7-11-129,8-10-387,-5-15-516</inkml:trace>
  <inkml:trace contextRef="#ctx0" brushRef="#br0" timeOffset="37325.1349">8591 4187 10449,'0'0'5031,"0"21"-387,-12-6 0,2 9-4386,-8-4 129,2 7-129,-1 6 129,4 3-258,5-6 0,6 6 0,2-4 0,8-1-129,12-3-387,-3-12-645,16 11-2451,-6-20-1032,5-2-516,-3-8-258,3-8-129</inkml:trace>
  <inkml:trace contextRef="#ctx0" brushRef="#br0" timeOffset="37664.1543">8873 4263 7998,'4'-14'5031,"-4"14"-129,-6 5-129,-2 21-3612,-6-7-258,1 9-387,-6-4 0,6 11-129,1-4-258,3 1 129,6-6-258,3-6 129,1-7-129,13-8 0,0-5-129,4-14 0,1-5 129,-1-9-129,-2-2 0,-5 0-129,-2 0 0,-6 5 0,0 13 0,-3 12 129,0 0 0,0 0 0,-2 32 0,2 2 258,5 4-516,5-7-129,9 2-3741,-1-9-129,2-8-516,1-14-258</inkml:trace>
  <inkml:trace contextRef="#ctx0" brushRef="#br0" timeOffset="38188.1842">9044 4188 10062,'8'72'4773,"-4"-30"-258,2 0-516,-2-8-3870,2 0 0,-4-13 0,2-6-258,-4-15 0,11 0-129,-11 0 0,17-26 0,-7 7-129,-2-4 129,3 3-129,-2 3 258,-2 3 0,-7 14 0,11-5 129,-11 5 0,10 19 0,-6-2 129,1 1-129,2 1 129,0-3 0,6 0 129,-1-12-129,4-4-129,0 0 129,0-12-258,3-9 129,-5-4-129,-1-7 258,-3-4-129,-5-7 0,-3-5 129,-2-4 0,-3-6 0,-7-2 129,1 4 129,0 2-258,1 10 387,0 7-129,5 13 129,3 24-129,0 0-129,1 18 129,9 22-129,-2 7-258,1 9-258,5 11-387,-4-6-903,15 7-2451,-10-11-645,7-6-387,-5-13-387</inkml:trace>
  <inkml:trace contextRef="#ctx0" brushRef="#br0" timeOffset="38326.192">9446 4209 8514,'-38'-84'5031,"14"60"129,-6 2-1677,0 23-1935,-16 3-387,3 12-903,0 4-4257,-11-5-258,0-2-645,0-6-387</inkml:trace>
  <inkml:trace contextRef="#ctx0" brushRef="#br0" timeOffset="386590.1116">10798 8644 2193,'0'0'5160,"0"0"-258,0 0-1935,0 0-1032,0 0-129,11 9-774,-11-9-129,0 0-129,3 21-258,2-4-129,-1 1 0,3 5 0,-4 2-129,6 7 129,-4-3 0,7-2 129,-6-3 0,8 4-258,-5-9 129,10 5 129,0-9-258,3 1 129,4-10 0,3 8-129,2-9 129,2 0-129,0-2 0,2-1-129,-3-2 0,2-6-129,-3-5 129,-2-6 0,-2-3-129,-1 0-129,-6-7 0,-1 0 129,-5 2-129,-3 0-258,-1 13-774,-17-1-3999,7 13-387,0-15-258,0 15-774</inkml:trace>
  <inkml:trace contextRef="#ctx0" brushRef="#br0" timeOffset="387450.1608">9989 9600 6450,'4'17'5418,"-4"-17"-387,0 0-1419,18 4-2451,-18-4 0,0 0-258,0-11-258,0 11-258,0 0 0,-11-8-129,0 13-129,-1 15 129,-1 4-258,-2 9 0,2 8 0,1 3 129,4 3 0,3 1 0,4-13-129,1-6 129,7-8-258,6-16 258,4-16 0,3-20-129,2-16 0,1-14 129,-1-8-129,-2-14 129,-2-2 0,-2 1 0,-5 3-129,-5 6 129,-2 9-129,-4 10 0,0 17 0,0 14-129,0 25 129,-10-4 0,3 24 0,2 17 0,-1 19 129,3 9-129,0 7 129,3 4-129,0 1 129,2-1-129,6-6 129,-1-11-129,1-8-129,1-14-129,2-6-645,-11-31-1548,0 0-2709,0 0-387,15-4-516,-14-15-129</inkml:trace>
  <inkml:trace contextRef="#ctx0" brushRef="#br0" timeOffset="388294.2092">10256 9779 4644,'-3'19'5547,"11"-14"-387,-8-5-258,17-7-3741,-1 7-258,-16 0-129,27-8-258,-27 8 0,21-4-387,-21 4 258,9 15-129,-8 5 0,-1 8 0,-1 5-129,-6 6 0,1 4-129,-3 6 129,2-4-129,1 3 129,1-10 0,4 4-258,1-6 387,0-7-258,2-4 129,3-10-129,-5-15 129,18 18 0,-8-13-258,-10-5-129,23-3-387,-19-17-1032,14 6-3354,-6-2-387,-1-3-258,0-2-387</inkml:trace>
  <inkml:trace contextRef="#ctx0" brushRef="#br0" timeOffset="388460.2186">10469 10081 2967,'-26'15'5418,"10"-4"-258,-6-2-129,1-9-3225,0 11-903,-7-6-516,3-5-516,4 4-1290,2-4-3354,6-6-258,13 6-516</inkml:trace>
  <inkml:trace contextRef="#ctx0" brushRef="#br0" timeOffset="388879.2426">10485 9699 1935,'0'0'5418,"7"-19"-387,5 15 0,3 4-2838,-2-12-1032,10 12-387,-11 0-129,5 2-387,-9 11 0,1 7-129,-9 7 0,0 7-129,-5 0 0,-5-4 129,-3 0-129,0-3 0,4-9 0,-1-6 129,10-12 0,0 0 129,0 0 0,3-6 0,8-5 0,3 5 258,3-1-258,2 7-129,-1-1-516,-8-12-1161,4 11-3354,-14 2-516,13-4-258,-13 4-258</inkml:trace>
  <inkml:trace contextRef="#ctx0" brushRef="#br0" timeOffset="397985.7635">10537 10978 4257,'0'14'5031,"0"-14"-129,-11 13-387,-2 2-3612,0 2-774,-1 9 0,-4 4 129,2 5-258,0 5 129,6 5 0,2-1 0,8-1-129,3-8 129,13-7 129,7-15-129,8-9 0,1-12 0,4-16 0,-3-20-129,0-5 258,-5-15 129,-3-6-258,-10-8 0,-5 3 129,-6 0-129,-4 6 129,0 14-129,-3 7 0,-4 18 0,-1 15 0,8 15 0,-18 23 0,9 14 0,6 13 129,-5 8 0,4 11 0,3 9 0,1 2-129,0-1 129,1-4-129,4-1 0,2-10-129,-1-4-516,-5-26-645,13-4-2967,-14-30-1032,13 4-258,-5-18-516</inkml:trace>
  <inkml:trace contextRef="#ctx0" brushRef="#br0" timeOffset="398220.7769">11046 11042 4902,'-6'59'5289,"-9"-24"-129,1 9-387,-5 16-3870,-3-12-516,3 2-387,0-4-774,-4-9-2838,12-13-1290,9-7-258,2-17-258</inkml:trace>
  <inkml:trace contextRef="#ctx0" brushRef="#br0" timeOffset="398383.7863">11033 11317 5676,'0'-18'5676,"-14"-5"-387,-4 10-387,4 2-3999,-12-11-129,3-2-516,4 9-1161,-9-9-3741,9 3-258,10 2-516,5-2-258</inkml:trace>
  <inkml:trace contextRef="#ctx0" brushRef="#br0" timeOffset="398774.8086">11047 10780 6966,'22'9'5160,"-6"-1"-129,0 9-1935,-1-16-2322,7 11 129,-7-7-516,0 7-387,-3-1 129,-3 3-129,-5 4-129,-4 0 129,0 0-129,-8-3 129,-2-1 0,10-14 0,-21 13 129,21-13 0,0 0 0,-6-13-129,6 13 129,20-14-129,0 4 129,4 7-129,3 3-129,-3 0-129,8 6-774,-22-1-2967,8 2-903,-8 2-258,-10-9-516</inkml:trace>
  <inkml:trace contextRef="#ctx0" brushRef="#br0" timeOffset="399076.8259">11539 11104 3354,'14'12'5031,"-14"2"-129,-6 6-387,-13 2-3612,-2-8-516,-3 6-387,0 2-903,-10-10-2064,9-8-1935,8 3 129,-1-7-258</inkml:trace>
  <inkml:trace contextRef="#ctx0" brushRef="#br0" timeOffset="399698.8615">11595 11086 2451,'5'27'3999,"-5"-27"387,8 19-3354,4-7 0,-1-6-387,8-3 0,0-3-129,6-7 0,-6-6-258,4 2 129,-3-5-129,0 6 258,-9 1-258,1 9 129,-12 0 0,11 5-129,-11 7 258,4 12-258,-4 0 129,0 8-129,0 3-129,0 1 0,-4-1-129,4 5 129,0-5 129,0-1 0,0-6-129,2-6 129,-2-7 129,0-3 129,0-12 129,0 0-129,-11-19 0,6 1-129,-4-8 129,3 5 0,-2-2-258,4 4 0,4 4-129,0 3-387,0 12-387,0 0-645,15-8-3741,-15 8 0,22-5-516,-8-4-258</inkml:trace>
  <inkml:trace contextRef="#ctx0" brushRef="#br0" timeOffset="400109.885">11911 10841 4386,'-4'-44'5031,"5"26"-258,-1-2-3225,16 17 129,-10-12-516,12 14-258,-2-2-258,5 3-387,0 6 0,-1 12-129,-1 2 0,-1 6-129,-5 6 0,-5 1 0,-3-1 0,-5 0-129,0-6 129,-8-6 0,-1-6-129,9-14 258,-18 11-129,18-11 129,0 0 0,0 0 129,12-10-129,4 7 129,6 2-258,4 1 0,0 1-774,-9-1-2451,2 0-1548,-3 0-516,-16 0-129</inkml:trace>
  <inkml:trace contextRef="#ctx0" brushRef="#br0" timeOffset="400892.9298">11512 11260 3999,'3'-16'5160,"-3"16"-129,-3 8-2064,-16-5-1161,14 16-387,-18-10-387,9 9-129,-10-2-387,2-1-129,1-4-129,4-7-258,6-2-774,-5-10-1806,16 8-2322,0-24-387,4 8-516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5:49:11.54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3402 1910 4386,'-36'27'4902,"18"1"0,1 17-258,-8-1-2967,19 11 129,-16-3-129,20 6-258,-10-6 0,12 6-645,0-7 0,5-4 0,3-4-387,8-2-258,1-13 0,7-3-387,4-17 387,6-12-516,5-21 387,2-15 0,0-26 129,4-24 645,-4-18-645,-3-15 516,-6-9-129,-9 0-129,-9-12 0,-6 1-516,-8 15 387,-3 12-516,-10 20 387,2 11-645,-3 14 258,14 71 258,-25-74 0,25 74 129,0 0 0,-32 81-129,25-4 258,2 19 129,1 13-516,4 19 516,0 10-387,9 2 130,5-4-130,4-4 0,4-16-130,3-10 260,-1-12-130,1-22-259,-3-16 388,-3-16-645,-4-17 387,-1-8-258,-2-9-258,-12-6-1548,13-11-3225,-13-2-258,0 13-258,8-28 0</inkml:trace>
  <inkml:trace contextRef="#ctx0" brushRef="#br0" timeOffset="378.0216">3357 2211 10449,'4'-18'5547,"14"-11"0,-1 13-129,-9-12-4128,13 9 0,-3-3-774,-1 8 0,2-2-516,-6-3-516,12-6-4257,-25 25-645,23-12 0,-23 12-516</inkml:trace>
  <inkml:trace contextRef="#ctx0" brushRef="#br0" timeOffset="638.0364">4328 1932 14835,'0'24'5418,"-13"-5"0,-14-6-516,-1 11-4902,-6 5 0,-4-15-387,3-5-1419,-3 1-3354,7-9-129,2-1-387,10 0-516</inkml:trace>
  <inkml:trace contextRef="#ctx0" brushRef="#br0" timeOffset="3096.1771">5099 1920 13545,'16'-48'5547,"-5"32"-387,-11 16 0,14-50-4515,-19 36 129,5 14-387,-26-23-129,5 32 0,-6 11-258,0 4 129,1 25-129,0 6 129,5 4-129,7 12-129,5 7 0,9-14 0,3-6 129,13-3-258,6-11 387,7-11 0,9-14 0,4-11 0,5-10-129,2-15 0,2-11 0,-3-13 0,-6-8 129,-4 3 129,-10-8-258,-8-1 258,-6 12-129,-6 8 1,-7 18-130,-1 17 0,-5 8 0,-3 16-130,3 12 130,3 6-258,0 3 258,4 4-387,9-10 387,8-10 0,3-3 0,6-16-129,4-10 129,-4-1-129,0-21 129,-6-14-129,-9 3 0,-6-6 258,-7-1 0,-10 3 129,-9 8-258,-10 9-387,-2 11-129,-4 8-645,14 6-3870,-7 15-258,15 10-387,1-6-516</inkml:trace>
  <inkml:trace contextRef="#ctx0" brushRef="#br0" timeOffset="3436.1965">5779 2068 13029,'13'-14'5676,"0"21"-1032,-13 13 387,15 20-4515,-12 3 0,2 9-387,-3-3 129,6 9 0,-3-15-129,4-8 129,1-12 0,6-11-129,-1-12-129,3-12 129,-1-10-129,-1-3 0,2-4 129,-4 1-129,-2 3 129,0 8-129,-12 17 129,17 4-129,-7 18 129,-1 2-129,0 8-129,1-1-258,3 0-1032,-13-16-3354,13-10-645,-6-14 129,6-13-645</inkml:trace>
  <inkml:trace contextRef="#ctx0" brushRef="#br0" timeOffset="3772.2157">6560 1272 11352,'79'-36'6063,"-79"36"-645,0 0-645,0 0-1677,0 0-2709,0 0-258,-1 62 129,1-62 258,-75 51-258,75-51-258,-81 75 387,52-22-645,4 1 646,10 9-388,10 12 0,5-1 0,9 9-130,6-1 130,6 9-258,-2-13 129,0 6-258,-1-14 258,-3-16-645,-2 5-258,-13-32-2451,10-5-1806,-10-22 129,0 0-645,3-17-129</inkml:trace>
  <inkml:trace contextRef="#ctx0" brushRef="#br0" timeOffset="3946.2257">6646 2032 13932,'2'-36'5418,"-21"24"-387,-5 21 129,-24 3-4257,7-3-258,-11-3-258,-4 2-258,5-5-516,2-2 0,17 2-1032,-4-13-3354,36 10-387,-2-11-258,16 8-258</inkml:trace>
  <inkml:trace contextRef="#ctx0" brushRef="#br0" timeOffset="4240.2425">6812 2046 12513,'15'74'5418,"-5"-22"-516,-3-11-258,8 11-4257,-10-13-129,-1-12-516,2-3-774,-6-24-774,0-7-1806,-7-32 258,5 8 129,-19-23 1290,10 3 774,-10 5 774,1-5 516,3 15 1548,-5 10 1290,22 26 129,-22-22-1290,22 22-3225,-14 5-2322,14-5-387,14 23-387,3 0-774</inkml:trace>
  <inkml:trace contextRef="#ctx0" brushRef="#br0" timeOffset="4832.2764">7156 2224 10062,'25'8'5289,"-12"-9"-645,-8-11 129,8 1-3483,-14-6-129,-5-4-258,-10-4-387,-2 9-258,-9 10 0,-1-5-258,-3 7 0,4 12 0,6 10-258,5 6-129,11 3 0,5 0 258,13-2-129,7 5 258,6-6 0,3-6-129,2-9 129,0 6 129,-7 1-129,-1 2 258,-3 1-129,-5 2 0,-4 3 129,-3 5-387,-7 7 387,2 4-258,-3-7 387,-3-2-387,-1 1 387,-1 0-387,-5-8 258,4-5 0,6-19 0,-22 6-129,8-12 0,-3-7 258,-1-8-129,0-3-129,0 0-129,2 2 129,4 0-129,0 9 387,12 13-258,-12-9-258,12 9-258,0 0-129,0 0-1032,6 0-3483,7 1-258,-5-6-774,6-5 0</inkml:trace>
  <inkml:trace contextRef="#ctx0" brushRef="#br0" timeOffset="5336.3052">7475 2123 12900,'28'11'4902,"-20"8"129,5 15-387,-6 4-4128,2 9-387,-5 4 0,4-3-129,-3-8 0,5-6 129,0-12 0,4-9 0,3-13 129,1-12-258,-1-15 129,-2-6 129,-2 0-129,-2 5-258,-2-8 129,-1 9 0,-4 15-129,-4 12 129,0 0 0,10 24 0,-4 4 0,1-4-129,2 16-387,-4-21-2451,9 5-2064,-3-16 129,4-5-645,-3-13-258</inkml:trace>
  <inkml:trace contextRef="#ctx0" brushRef="#br0" timeOffset="5971.3415">7846 2094 10836,'15'90'5031,"-8"-47"-129,5 3-387,-8-17-3612,2 17-258,-3-17-387,-2-10 0,-1-19-258,0 16 129,0-16-129,0-15 129,2-2-129,1-10 0,2 2 129,3-5 0,1 6 0,5 3 0,2 5 0,4 7 0,-1 9 129,4 4 0,0 0-129,-1 5 0,-3-9 0,0-6-129,-6-2 0,-3-7 258,-3-9-258,-4 2-129,-3 4 129,0-5-129,0 23 0,-16-14 0,6 17 0,-2 9-258,1 8 258,2 2 129,2 10 0,2 0 129,4-1-129,1 0 258,1-5-258,7-3 129,1-12-129,1 2 129,-10-13-129,19 1 0,-19-1 0,19-9 0,-19 9 129,14-20-129,-14 20 129,16-14-129,-16 14 0,14 0 129,-14 0-129,18 6 0,-7 2 0,4-3 0,1-2-129,0 1 129,0-4-129,0-6 0,1-3-258,-3-18-129,4 2-903,-18-12-2967,9-2-516,-7-18-129,6-6-387</inkml:trace>
  <inkml:trace contextRef="#ctx0" brushRef="#br0" timeOffset="6208.3551">8375 1364 14835,'0'0'5160,"0"0"-387,0 0-258,24 57-3354,-20 2-258,-4 17-903,4 27-129,0 7-129,2 12 0,4-3 0,0-6 129,8-9-1032,-5-22-258,6-14-3483,-6-32-387,6-21-129,-7-21-258</inkml:trace>
  <inkml:trace contextRef="#ctx0" brushRef="#br0" timeOffset="6382.365">8560 1818 14835,'-32'-10'5289,"4"25"-129,-1 22-387,-10 0-4257,-4-2-258,-6-11-258,-2-4-516,14 10-2580,-4-26-1806,18 5-258,8 0-516,15-9-516</inkml:trace>
  <inkml:trace contextRef="#ctx0" brushRef="#br0" timeOffset="6568.3756">8671 2207 12513,'10'76'5031,"-3"-43"-516,-3-6-387,-4-27-5934,1 23-2451,-1-23-258,13-2-774,-13 2-129</inkml:trace>
  <inkml:trace contextRef="#ctx0" brushRef="#br0" timeOffset="6860.3924">8896 2160 12255,'5'40'5289,"-5"-15"-258,0 13-516,0-12-4128,0 0 0,-4-8-129,2 1 0,2-19-258,0 12 0,0-12 0,13-17 0,1-1 0,1 0 129,3-4-129,-3-4 0,-1 2 0,-6 1 0,-8 10 0,0 13 0,-18-15-129,-5 10-258,0 5-645,-15 0-3354,11 5-516,-1-5 0,9 0-645</inkml:trace>
  <inkml:trace contextRef="#ctx0" brushRef="#br0" timeOffset="7212.4125">9091 1921 12900,'34'63'5031,"-15"-11"-258,-6-5-258,2 6-4128,-6-4 129,0 5-645,-3-21 258,0-5 0,-3-15 0,-3-13-129,4-6-129,0-13 129,-3-2 0,5-4-129,1-5 258,1 3 0,2 9 0,3 6 0,0 12 129,3 4 0,0 9-129,4 3 129,-6 9-258,4-5 0,-4 1-516,-7-6-387,10-4-3999,-17-11 258,0 0-903,0 0 129</inkml:trace>
  <inkml:trace contextRef="#ctx0" brushRef="#br0" timeOffset="7410.4238">8795 1625 11481,'-32'31'4773,"29"-15"129,1 10-129,2 4-3225,0-10-1419,0-20-903,0 0-3999,0 0 258,14-26-645,-14 26-258</inkml:trace>
  <inkml:trace contextRef="#ctx0" brushRef="#br0" timeOffset="7799.4461">9561 1820 13287,'38'12'5160,"-25"5"-387,-13-17-258,8 29-3999,-8-29 0,-15 22-258,2-2-258,-2 2 129,0 8-129,5-9 129,2 6 0,8-10-258,1 6 129,12 7-129,9-4 129,2 5-129,4-4 129,0 4-129,-1-5 258,-8 6-129,-6-7 0,-10-6-129,-9-4-129,-20-15-903,-5 4-3612,-16-2-129,-4 10-516,-4-6-258</inkml:trace>
  <inkml:trace contextRef="#ctx0" brushRef="#br0" timeOffset="13219.756">3645 4314 9159,'20'-25'5547,"-11"7"129,8 6-258,-12-17-3870,14 12-258,-14-16-645,-1 2 0,-4 2-387,-4 6 129,-11 6-258,-3 9-129,-10 10 0,-5 19-129,-4 13 129,0 15-129,1 13 129,5 17-129,7 0 258,8 13-129,14-5 0,4-4 258,20-5-258,10-8 258,10-20-129,12-17 0,5-15 0,5-18-129,6-21 129,-3-16 0,-5-14-129,-7-10 0,-9-2-129,-9-4 129,-12 8-129,-9 2 129,-11 23-129,-5 8 129,0 26 129,-18 0-129,4 24 0,3 12 129,4 16-129,2 6 129,5-1-129,12-2 0,7-3 0,10-16 129,7-11-129,7-8 0,-3-17 0,-1-12 0,-4-8 0,-9-10-129,-11-15 129,-14-5 0,-10 2-129,-15 0 129,-10 11-258,-7-2-129,1 16-903,-12 1-3999,17 18-129,2 4-387,20 0-516</inkml:trace>
  <inkml:trace contextRef="#ctx0" brushRef="#br0" timeOffset="13623.7792">4436 4363 7998,'-4'70'5031,"2"-23"-129,-1 13-258,3 1-3999,5 6 0,-1-14 129,12-3 0,1-21-129,10-9-129,-1-20 0,5-7-129,-2-19 0,1-3-258,-4-5 0,-3 5-129,-3 3-129,-5 3 129,-3 11 0,-12 12 0,0 0 0,8 23 129,-7 1-129,3 7 129,-1 1-129,4 2 129,3-4-129,3-7 129,8-11-129,-1-7-129,2-5-258,-3-11-387,9 3-2838,-14-16-1419,4 3-258,-8-9-516,2 8-129</inkml:trace>
  <inkml:trace contextRef="#ctx0" brushRef="#br0" timeOffset="14187.8115">4979 4522 11223,'37'59'5547,"-18"-20"-774,-2 1 258,2 5-4515,-7-5-258,-2-2-129,-3-9-258,-4-12 129,-3-17-129,0 0 0,5-6 0,-4-15-129,6-7 129,-2-1 129,4 2 129,1 7-129,3 7 129,1 9-129,-1 6 129,1 13 0,-4 7-129,3 3 129,-2-2-258,0-4 258,0-2-129,1-5 0,-1-12 0,4-7 0,-1-11 0,4-12 0,2-7 0,0-6 0,4-8 0,0-2 0,0 0 0,-3-1 0,1-4 0,-4 3 129,-3 6-258,-3 6 258,-2 5-129,-5 3 0,-4 6 0,2 7-129,-3 10 129,0 12 0,-9 0 129,0 12-387,0 15 258,0 9 129,-1 12-129,7 8 129,1 8 0,2 5-129,6 6-129,8-6 258,4 1-516,-3-20-774,11-1-3741,-9-20-129,7-13-516,-5-16-129</inkml:trace>
  <inkml:trace contextRef="#ctx0" brushRef="#br0" timeOffset="14333.8198">5607 4289 10965,'-59'-28'5805,"27"34"-903,-5 9 129,5 11-4515,-8 2-645,-10-8-4257,8 2-516,0-8-387,11-9-516</inkml:trace>
  <inkml:trace contextRef="#ctx0" brushRef="#br0" timeOffset="15375.8794">6448 4552 8385,'-7'-12'5160,"-4"12"-129,-6 6-387,-2 11-3096,-8-1-1161,1 10 129,-3-3-258,4 4 129,0 3-258,10 0 129,4-5-129,11-1 0,2-9-129,12-7 129,5-4-129,6-4 0,0-2 0,1-11 0,-1-2 129,-5-1-258,-4 0 258,-3 5-129,-13 11 129,12-10-129,-12 10 129,0 0 0,0 0 0,0 10 0,0-10 0,3 20 129,-3-20-258,26 14 129,-2-12-129,8-2 129,6-3 0,4-10-129,8-16 0,-1-8 0,-1-7 0,-3-9 0,-3-7 0,-10-8 0,-4-4 0,-11 8 0,-4 5 0,-7 6 0,-6 10 129,0 15-258,-9 19 129,-7 16 0,-4 22 0,-1 14-129,-1 18 129,0 13 129,4 8-129,8 5 129,8 2-129,4-10 258,15-4-258,8-13 129,15-20-129,3-16 0,7-21-129,2-14 129,2-29 0,0-15 0,-2-24 0,-2-15-129,-13-6 129,-9-4 0,-10 0 0,-8 12 0,-10 16 0,-1 18 0,-17 26 0,-2 27 129,-2 18-129,0 26 0,5 23 129,4 11 0,6 14-129,7 3 0,4 2 0,12-3 0,9-5-387,3-20-645,19-7-3741,-7-18-258,8-17-258,-3-13-516</inkml:trace>
  <inkml:trace contextRef="#ctx0" brushRef="#br0" timeOffset="15795.9034">7880 4375 13545,'4'29'5676,"1"-1"-645,-5 0-129,4 20-4515,-1 4-129,-1 4 0,3 0-129,0-4-129,2-7 129,3-5 0,5-18 0,2-17 0,7-5 0,-1-19 0,3-11-129,-1-10 0,-2-7 0,2-5-129,-4 5 0,-7-1-258,2 10-387,-15-5-3096,9 24-1290,-7 3-129,9 16-645,-12 0-258</inkml:trace>
  <inkml:trace contextRef="#ctx0" brushRef="#br0" timeOffset="16155.924">8497 4520 9417,'0'0'5289,"0"0"-258,-7-3-516,-18 3-3354,1 18-774,-8-2 129,4 10-129,0 2-129,4 3 0,8 2 0,11-1-129,5-8 0,13-2 0,6-8 0,4-8-129,-1-6 0,1-9-129,-3-8 0,-4-1 129,-5-4 0,-4 4-129,-6-2 129,-1 3 0,0 17 0,0 0 129,-13 0-129,12 9 0,1 12 0,0-2 0,3 6-387,5-6-387,13 5-3612,-6-18-516,8 1-258,-1-12-516</inkml:trace>
  <inkml:trace contextRef="#ctx0" brushRef="#br0" timeOffset="16583.9485">8712 3880 11739,'16'-45'5289,"-16"45"-258,7 25-258,-10 15-4257,1 17-129,-6 8-258,3 14 0,0 5-129,0 9 0,4-3 0,1-2 0,6-11 0,7-7 129,7-16-129,5-12 0,4-18 0,2-20-129,1-12 0,0-26 0,-4-8 129,-8-10-129,-3-4 129,-8-2 0,-8 9 0,-1 13-129,-13 13 129,-2 16 0,-3 12 0,3 20 0,3 18 0,7 13 129,5 3 0,3 0 0,12 1-129,8-4 0,5-14-129,3-12-258,7-8-1161,-14-24-3354,8-10 0,-9-15-387,0-11-516</inkml:trace>
  <inkml:trace contextRef="#ctx0" brushRef="#br0" timeOffset="16951.9696">9236 4383 7224,'9'28'5160,"-6"-11"-258,-3 2-258,-2 7-2709,-8 0-903,9 11-258,-7-2-387,3 9 0,1-10-129,4 5 0,0-11-129,9-8 0,-9-20-129,19 4 0,-5-16-129,-2-18 129,0-5-129,0-7 0,-3 2 129,0 4-129,0 6 258,-4 8 0,-5 22-129,0 0 129,16 12 0,-10 22 0,0 2-129,1 3 129,2 2-387,-5-11-645,11 0-3870,-9-15 0,5-1-516,0-18-387</inkml:trace>
  <inkml:trace contextRef="#ctx0" brushRef="#br0" timeOffset="17387.9945">9589 4471 7998,'19'-9'4773,"-19"9"0,6-13-387,-12 6-3483,6 7-129,-28 5-129,12 7-129,-4 5-129,6 8 0,5 6-129,7 2 0,2-1-129,16 1 129,6-4-129,9-9 129,8-5-258,2-9 129,3-8-129,-1-16 0,-5-8-129,-4-13 129,-9 1-129,-9-2 0,-9-2 129,-7 3-129,-3 11 129,-8 9-129,-4 13 129,-2 7 129,6 17 0,3 13 0,4 12 0,4 5 129,5 2 0,11-3-129,3 0 0,3-8-129,3-6-516,-6-26-903,3-5-3225,-5-13-258,2-15-258,-9-14-516</inkml:trace>
  <inkml:trace contextRef="#ctx0" brushRef="#br0" timeOffset="17913.0245">10408 4629 9288,'68'39'5547,"-31"-33"-387,5-5-129,-5-8-3483,3-15-774,-16-13-258,-2-4-258,-12-3-129,-10 2 0,-4 5 0,-15 9 0,-9 10-129,-4 15 129,-5 10 0,2 19 0,2 10 129,6 10-129,8 7 0,11 3 129,8-1-129,11-1 0,9-10-129,7-11-129,9-9-516,-6-26-645,8-4-3612,-8-22-387,2-1-387,-8-19-387</inkml:trace>
  <inkml:trace contextRef="#ctx0" brushRef="#br0" timeOffset="18132.0371">11076 4124 10449,'12'-1'5160,"-20"1"-258,-10 2 0,-8 2-4386,-6 3-129,-8-2-129,0 3-387,6 12-1032,-7-13-3612,20 9-129,5-7-258,16 8-516</inkml:trace>
  <inkml:trace contextRef="#ctx0" brushRef="#br0" timeOffset="18493.0577">11329 4261 10191,'40'30'5289,"-32"-14"-516,-6 4 0,-4-3-4515,-12-1 129,-8-3-129,0 1-258,-1-1 129,4-1-129,5 3 129,10-1 129,8 1-129,14 1-129,5 7 129,4 4 0,1 3 0,0 3 0,-7 5-129,-5-4-129,-11-1 129,-6-5 0,-15-13 0,-9-10-258,-2 1-1806,-7-20-2709,4-13-258,0-9-258,9-14-387</inkml:trace>
  <inkml:trace contextRef="#ctx0" brushRef="#br0" timeOffset="18646.0665">11402 3818 10965,'0'0'5031,"-16"24"-1806,-3 2-3354,3 6-4515,-4-5-516,1-1-516</inkml:trace>
  <inkml:trace contextRef="#ctx0" brushRef="#br0" timeOffset="19537.1174">12380 4487 10449,'23'-28'5676,"-23"28"-645,0-22 0,0 22-4515,-28-4-129,-2 6-129,-4 16-258,-3 8 129,-1 11-129,7 3 0,9 4 0,7 2 0,12-5 0,7-10 129,15-13-129,8-10 0,4-12 0,-1-12 0,1-13 0,-4-6 0,-4 1-129,-5 3 0,-7 8 258,-4 7-129,-7 16 0,0 0 129,0 25-129,0 9 0,0 6 0,0-1-129,9 1-387,-3-16-774,16 3-3612,-3-21-129,8-6-516,-3-23-258</inkml:trace>
  <inkml:trace contextRef="#ctx0" brushRef="#br0" timeOffset="19828.1341">12705 4300 10965,'11'0'5547,"-8"19"-774,-6-2 129,-8 9-4515,-6-5-129,-1 5-129,0-3-129,3-4 0,6 2 0,6-3-129,3-6 129,13 3 0,6 4 129,6-4-129,-2 6 0,-2 1 129,-2-2 0,-7 7 0,-9-5-129,-6-6 129,-15-6-129,-10-7-129,0-1-645,-18-9-3870,11-5-258,1-17-258,8 6-645</inkml:trace>
  <inkml:trace contextRef="#ctx0" brushRef="#br0" timeOffset="20648.181">13570 3928 11223,'2'-45'5547,"-2"45"-258,0 0-387,0 21-4128,-7 17-129,-1 20-387,-1 14 0,-5 12-258,1 9 0,0 0 0,2-2 0,5-14-129,-1-12 129,6-17 129,1-23-258,0-25 258,12 7-129,1-21 0,4-13 129,6-3-129,1 3 0,3 3 0,0 17 0,-3 11 0,-2 11 0,-8 15 0,-5 7-129,-9 8 258,-9-6-129,-9 3 0,-9-13 0,-6-13-129,-4-12 129,0-8 0,3-23 0,2-4 0,10 1 0,3-2-129,8 3 258,10 3-129,1 12 0,10 10 0,5 9 0,5 14 129,4 1-129,8 2 0,1 3 0,7 1 0,5-10 0,2-7 129,4-9-129,0-11-129,-2-9 129,-7-11 0,-2-9 0,-11-2-129,-6-1 129,-8 0 0,-7 11 0,-8 4-258,-1 15 258,1 13 0,-26 4 0,13 24 129,1 4-129,0 12 0,6 5 129,3 6 129,3-4-129,5 1 0,7-9 0,3-7-129,-1-3-129,1-13 0,1-8-516,-7-25-1935,2 7-2709,-7-21-129,5 1-516,-4-10-258</inkml:trace>
  <inkml:trace contextRef="#ctx0" brushRef="#br0" timeOffset="20845.1921">14164 4541 6321,'8'91'5547,"-7"-42"-258,-1-10-516,3 8-1935,-3-20-2838,0-27-1290,0 18-3225,0-18-387,0-18-516,0-18-258</inkml:trace>
  <inkml:trace contextRef="#ctx0" brushRef="#br0" timeOffset="21623.2367">14374 4501 5547,'6'60'4902,"-5"-25"0,2-3-516,9 8-3225,-12-13 0,7 7-387,-2-12-387,4 5 129,0-11-258,5-2 0,-1-5 258,1-3-387,0-6 0,-3 0 0,1-6-129,-2-3 129,2 0-129,-2-1 0,4 4-129,3 3 258,0-1-129,5 0-129,4 0 258,-1 0-258,2-7 129,-4 2 0,-2-6 129,-2-2-129,-6 0 0,-6 1 0,-3 1 0,-4 15 129,0 0-129,-15 10 129,1 14 0,0 8 129,-3 14 0,3 6 129,1 9 0,3 7 0,1-4 0,7-2-129,-4-9 0,4-4-129,-2-14 0,-1-12-258,5-23-129,-27-7-645,17-17-3870,-13-20-387,4-4-258,-4-15-387</inkml:trace>
  <inkml:trace contextRef="#ctx0" brushRef="#br0" timeOffset="21942.255">15280 4448 11997,'0'59'5547,"1"-29"-258,6 8-516,-3-4-4644,-4-17-1161,-3-2-3741,3-15-258,-7-7-645,4-26-258</inkml:trace>
  <inkml:trace contextRef="#ctx0" brushRef="#br0" timeOffset="22060.2617">15258 4263 7224,'9'0'5289,"-1"10"-645,7 6-4386,-2 8-1806,0-17-3483,1-7-258</inkml:trace>
  <inkml:trace contextRef="#ctx0" brushRef="#br0" timeOffset="22343.2779">15512 4347 9030,'5'117'5418,"-2"-55"-258,-3-11-387,3 9-3741,-3-25-516,2-8 0,-2-27-258,0 0-129,14-10 0,-6-15-129,2-3 0,-1-4 0,4 4 129,1 5 0,1 9 0,1 12 0,0 6 0,-2 18-129,4 3-129,-5-1-516,9 7-3870,-15-14-387,6-7-258,-13-10-387</inkml:trace>
  <inkml:trace contextRef="#ctx0" brushRef="#br0" timeOffset="23021.3167">16324 3926 13029,'22'20'5547,"-20"10"-516,6 25-129,-7 8-4515,-1 7 0,0 7-258,0 2-258,-4 4-387,-5-19-903,7 2-3612,-4-20-129,6-11-516,6-23-516</inkml:trace>
  <inkml:trace contextRef="#ctx0" brushRef="#br0" timeOffset="23182.3259">16453 4340 11997,'-12'-23'5676,"-7"23"-258,-13 5-258,3 1-4515,-12 2-516,-3 1-129,1 2-1032,-8-9-3870,22 2-387,4-9-258,25 5-645</inkml:trace>
  <inkml:trace contextRef="#ctx0" brushRef="#br0" timeOffset="23764.3591">16528 4030 8514,'31'-5'5805,"-31"5"-645,21 8 129,-21-8-3225,21 27-1032,-17-3-387,4 13-258,-7 6-129,-1 12-129,0 6-129,-5 4 129,-4 2-129,3 1 0,-2-11 0,-1-13 0,4-5 0,1-18 0,4-21-129,0 0 129,0-11 0,6-15 0,1-2 0,4 0 0,-3-3 129,4 10-129,-2 4 129,-10 17-129,19 0 0,-5 12 0,-1 8 0,7 6-129,4 3 129,4-1 0,7-8 0,2 0-129,3-13 129,0-7 0,0-7-129,-7-13 129,-6-9 0,-7-1-129,-10 0 129,-8 5-129,-4 6 258,-11 6-258,-5 9 258,-2 4-258,-2 17 258,5 17 0,3 1-129,8 1 129,6 8-258,4-5 0,16 0-774,-7-19-3870,19-1-387,-3-19-129,12-3-387</inkml:trace>
  <inkml:trace contextRef="#ctx0" brushRef="#br0" timeOffset="24559.4047">17880 4510 11868,'24'6'5418,"-13"-20"-129,3-8-516,-5-16-4257,-3-9-258,-6-3-129,0 5 0,-12 3-129,-5 16 0,-6 10 0,-4 16 0,-1 12 129,0 20-129,0 8 129,6 9 0,6 5-129,7-1 129,6 1-129,7-11 129,11-13-129,12-12-129,5-15 129,9-15-129,1-19 0,4-22 0,-1-15 129,-3-16 0,-5-7-129,-4-2 129,-10 0-129,-6 9 129,-9 7 129,-6 19-129,-3 26 129,1 32 0,-24 0-129,8 36 129,0 22 0,3 17 0,0 14 0,7 10 0,4 4-129,2 2 129,8-6-258,6-12 129,9-9-774,-9-31-4128,14-6-129,-1-30-516,9-11-258</inkml:trace>
  <inkml:trace contextRef="#ctx0" brushRef="#br0" timeOffset="25079.4344">19042 4193 10965,'31'-30'5547,"-27"12"-387,-4 18 0,-7-33-4644,-8 27 0,-11 0-258,-2 6-258,-1 5 129,-2 10-129,7 5 129,6 7-129,8 7 0,9 1 129,2 3-129,12 7 0,3-6 0,3-1 0,-2-2 0,-2-1 0,-6-9 0,-9-3-129,-2-7 0,-15-12-129,-6-4-129,-8-6-645,10-7-3999,-14-5 129,14 3-774,4-3-258</inkml:trace>
  <inkml:trace contextRef="#ctx0" brushRef="#br0" timeOffset="25431.4546">19197 4220 10062,'13'40'5547,"-13"-12"-516,0-2-129,6 4-4515,-3-1-129,3-5 0,7-5-387,1-7 129,5-7-129,3-3 258,2-4-129,-1-3 0,0-10 129,-5 2-129,-3 4 0,-4 1 258,-11 8-129,0 0 0,9 8-129,-9 9 129,3 3-129,-3-4-258,8 8-774,-8-24-3870,9 19-129,1-19-387,12-8-387</inkml:trace>
  <inkml:trace contextRef="#ctx0" brushRef="#br0" timeOffset="25839.4779">19580 3725 8256,'3'11'5160,"3"24"0,-2-1-516,13 18-3741,-17-5 0,2 11-516,-2 1 0,0 4-129,0-8 129,0-4-129,0-5 129,0-4-258,0-12 129,0-9-258,0-21 129,9 11-129,-9-11 0,18-15-129,-4-2 129,3 0 129,-1 0-129,6 10 129,1 3 0,-2 4 0,-2 9-129,-4 7 129,-2 10 129,-7-2-258,-6 3 0,-6-5 0,-12-1 0,-5-12-129,-5-9 0,-6-5-258,5-6-645,-13-18-3999,21 8-129,1-14-258,15 6-645</inkml:trace>
  <inkml:trace contextRef="#ctx0" brushRef="#br0" timeOffset="26251.5014">20232 4187 9546,'35'-18'5289,"-19"12"-129,-16 6-258,9-14-3999,-9 14-387,-20-5-129,-6 5-258,-2 1 0,-4 6 0,0 6 0,5 5 0,4 2-129,9 1 129,12 6 0,3-2 0,14 4 0,5 0-129,3 0 0,1 0 0,-4-5 0,-3 0-129,-7-7 0,-10-2 0,0-15 0,-20 5-129,-7-12-516,3-4-4128,-12-15 0,6 2-516,0-8-516</inkml:trace>
  <inkml:trace contextRef="#ctx0" brushRef="#br0" timeOffset="27199.5557">20481 3648 9804,'3'88'5418,"-4"-24"-516,-8 4-129,2 6-4515,-7 1 129,0 2-258,1-14 0,3-4 0,1-14-129,4-12 0,5-11 0,0-22 0,0 0 0,15 0 0,1-16 0,0-4-129,5 0 129,-1 5 0,6 9 0,1 6 0,-1 2 129,3 9-129,-3 6 129,5 2-129,-2-4 129,2-7-129,0-8 0,-3-3 0,-2-14 0,-3-5 0,-3-2-129,-7-3 129,-2-1-129,-10 6 129,-1 9-129,0 13 0,-20-6 0,5 7 0,-2 14 129,-1 5 0,3 7 0,4 2 0,4 4 0,6 0 129,2 2-129,9-1 129,9-6-129,7-4 0,3-12 0,5-8 0,0-7 129,5-21-129,0-13 129,1-15 0,-4-12-129,-2-7 129,-2-7-129,-4-4 0,-5 2 0,-3 3 0,-4 13 0,-6 16-129,-4 9 0,-4 19 129,-2 20 0,-10 8 0,-3 22 0,-5 14 0,-3 9 0,0 5 0,0 15 0,8-3 0,7 1 0,5-3 0,2-5 0,13-10 0,14-12 0,5-13 0,7-21 0,5-11-129,-2-26 129,3-17 0,-2-17-129,-6-14 129,-10-7-129,-7-2 0,-10 6 0,-11 3 129,0 20 0,-10 14-129,-4 26 0,-3 18 0,-2 25 129,5 20 0,1 16 0,3 22 0,6 9 0,4 4 129,0-3-129,4-8-129,6-8-516,-9-28-1677,6-5-2322,-7-30-129,0-14-387,-8-7-387</inkml:trace>
  <inkml:trace contextRef="#ctx0" brushRef="#br0" timeOffset="29115.6653">20429 3782 1677,'0'58'3870,"0"-26"387,0-4 129,-6-1-2967,6 19 258,-2-20-258,2 16-129,-1-12-129,1 8 0,0-7-387,1 5-258,-1-9-129,0 0-387,0 1 0,0-6 0,0-2 0,0-7 0,0-13 0,0 19-129,0-19 129,0 15 0,0-15 0,4 11-129,-4-11 0,4 15 0,-4-15 0,7 15 129,-7-15-129,4 12 129,-4-12 0,0 0 0,0 0 0,0 0 0,0 0 0,13 0 0,-13 0 129,0 0-129,14-9 129,-14 9-129,0 0 129,13-5 0,-13 5 0,0 0 0,10-9 0,-10 9 0,0 0-129,12-13 129,-12 13 129,4-12-258,-4 12 0,6-12 129,-6 12-129,0 0 129,14 0 0,-14 0-129,14 9 129,-6 4 0,-2 2 0,-1 4-129,-1 2 129,-3 3 0,-1-4-129,0-4 0,0 0 0,0-16-258,4 26-1032,-4-26-3225,0 0-516,10-3-258,-10 3-516</inkml:trace>
  <inkml:trace contextRef="#ctx0" brushRef="#br0" timeOffset="30379.7376">2254 6967 12900,'2'-47'5289,"-11"23"-129,-13-15-1290,-2 29-3225,-13-5-129,-4 15-129,-12 4 0,2 14-258,0 10 258,3 3-129,4 2 0,11 1-129,6 1 0,11-4 0,9-4-129,7 4 0,8-1 0,12 0 0,7 1-129,9-1 129,7 8-129,5 0 258,1 6-258,-1 0 129,-4 4 0,-7 1-129,-8-3 129,-11 6-129,-15-6 258,-9-7-258,-17-7 258,-13-5-129,-10-8 129,-5-8-129,-5-6 129,1-5-129,1-11-129,10-6-129,9 5-774,2-11-3354,21 7-1032,6 3-258,6 13-258</inkml:trace>
  <inkml:trace contextRef="#ctx0" brushRef="#br0" timeOffset="30871.7657">2709 7379 8385,'-30'-47'5547,"8"28"-258,4 18-129,-6 1-3741,7 26-129,-10 1-387,8 13-258,-2 6-129,5 12-258,3 1 0,8-2-129,5-2 129,8-7-258,12-8 129,7-9-129,8-12 129,6-14 0,2-9-258,-2-25 129,-4-6 0,-4-12-129,-6-6 0,-9-5 129,-12-4-129,-6 0 129,-16 13 0,-6 9 0,-7 9 0,-6 11-129,3 16-258,-9 2-774,18 13-3999,-5 11-258,14 9-258,8 0-516</inkml:trace>
  <inkml:trace contextRef="#ctx0" brushRef="#br0" timeOffset="31241.7869">3173 7792 9546,'17'0'5676,"-17"0"-516,11 7 0,-11-7-4128,0 0-387,3 10-129,-3-10-129,0 16-129,0-16 129,0 0-129,0 0 0,-10 0-129,10 0 0,-4-16 129,4 16 0,0-21-129,0 21 0,0-15 0,0 15 0,0 0 129,0 0-258,5 14 0,-5-14-129,4 18 0,-4-18-258,0 16-645,-12-19-3999,12 3-387,-10-37-387,6 11-387</inkml:trace>
  <inkml:trace contextRef="#ctx0" brushRef="#br0" timeOffset="31525.8031">3203 7296 9288,'0'0'5805,"10"15"-645,-10-1 0,0 15-3999,-4-14-516,2 0-258,2-15-129,-17 12-129,5-12-129,12 0 129,-18-17-129,11-2-129,7 6-258,-8-6-516,8 19-2451,0 0-1806,8 6-129,-8-6-645,11 25 0</inkml:trace>
  <inkml:trace contextRef="#ctx0" brushRef="#br0" timeOffset="33035.8895">5084 6966 10965,'12'35'5676,"-12"4"-387,2 14-129,-2 11-4644,0 14 0,-5 6-258,1 10-129,0-3 0,0-8 0,2-5-129,-2-7-129,4-14-387,-9-19-1161,9-10-3741,0-28 129,0 0-516,18 0-516</inkml:trace>
  <inkml:trace contextRef="#ctx0" brushRef="#br0" timeOffset="33318.9056">5644 6951 10320,'-7'-7'5547,"-17"7"-129,-9 0 0,-15 4-4902,-5 4 0,-18-7-129,-1 3 0,-6-1-129,4 4-129,8-6-258,6 2-387,18 10-645,-1-9-3870,26 4-387,17-8-387,0 20-387</inkml:trace>
  <inkml:trace contextRef="#ctx0" brushRef="#br0" timeOffset="33569.92">5526 7270 7998,'-14'57'5547,"-8"-35"-258,-10-7-387,-2-6-4257,-18-9 129,0 1-258,-5-1-387,-1 0-387,13 6-1935,-2-2-2709,13 5-387,3 7-387,12 6-129</inkml:trace>
  <inkml:trace contextRef="#ctx0" brushRef="#br0" timeOffset="34858.9937">5609 7694 1935,'0'0'3999,"14"2"-1419,-14-2 129,0 0 129,0 0-258,14 0-129,-14-10-129,17 19 129,-16-19-774,13 10-516,-5-11-516,5 2-258,-3-8 0,1 0-258,-5-2 129,-5-1-258,-1 0 129,-1-5-258,-7 4 258,-7 1-258,-6 6 258,-4 9 0,-5 5-129,-4 8 258,-2 18-129,3 13 129,3 13 0,6 7 0,5 5 0,12 1-129,6 0 129,10-3-129,12-13 0,8-12 0,6-9-129,7-5 0,5-11 0,0-11-258,2-3 0,-5-18-516,-2 12-1290,-15-15-3225,-7 2-387,-16-4-516,-5 10-258</inkml:trace>
  <inkml:trace contextRef="#ctx0" brushRef="#br0" timeOffset="36227.072">5940 6749 9933,'-10'0'5289,"8"-21"-129,2 0-129,17-2-4386,-10-7-129,7 0-129,0 1-129,5 5-129,0 9 258,7 12-258,-1 9 129,2 19-129,-1 10 129,-3 11-258,-7 5 258,-3 11-258,-8-6 129,-5-1-129,-3-8 129,-10-11-258,-5-8 258,-3-15-258,-3-6 129,4-8-129,2-10 258,2-2-129,10-4 129,6 3-129,1 2 0,14 6 129,5 3 0,5 3 0,6 6-129,1 2 0,1 4 0,-4-3 0,2 4-129,-9-7-258,1 5-516,-23-11-2967,23-6-1548,-23 6-129,19-22-645</inkml:trace>
  <inkml:trace contextRef="#ctx0" brushRef="#br0" timeOffset="36493.0873">6548 6515 8643,'6'44'5676,"-6"-8"-516,0 17-258,-6-2-3741,6 14-516,2-6-129,4 5-129,-1-13-258,3-7-258,7-4-516,-15-40-1806,20 19-2580,-8-19-129,4-11-645,-5-13-258</inkml:trace>
  <inkml:trace contextRef="#ctx0" brushRef="#br0" timeOffset="36630.095">6684 6828 8643,'-18'0'5547,"1"1"-516,-3 6-387,-8-7-4257,-5-2-774,1 0-3999,-8-5-516,-1-2-258,3 2-645</inkml:trace>
  <inkml:trace contextRef="#ctx0" brushRef="#br0" timeOffset="37334.1353">5677 7688 8514,'-13'37'5418,"-1"-22"-258,1 0-387,-7-12-3741,4 0-645,-4-3-516,-7-3-1161,9-3-3354,-1-1-387,4 3-516,2 2-129</inkml:trace>
  <inkml:trace contextRef="#ctx0" brushRef="#br0" timeOffset="101595.8109">7141 7772 3483,'8'-3'5547,"-8"3"-129,0 0-258,0 0-3483,0 0 0,0 0 129,1 18-516,-1-18-387,-1 26-129,-4-14-387,2 4 0,-2-1-129,5-15-258,0 0-387,-14-5-516,17-17-4257,-3-12-258,6 0-387,-3-4-387</inkml:trace>
  <inkml:trace contextRef="#ctx0" brushRef="#br0" timeOffset="101744.8194">7116 7508 10836,'0'0'5934,"-8"8"-516,8-8-129,3 13-4773,-3-13-645,0 0-1548,-8-16-3483,2-2-258,6-5-387,0-11-645</inkml:trace>
  <inkml:trace contextRef="#ctx0" brushRef="#br0" timeOffset="102538.8649">8858 6958 10062,'23'23'5676,"-17"4"-129,3 15-129,-4 8-4386,6 21-516,-4 3 0,2 10-129,0 2-258,2-5-258,1-6-258,-7-29-1935,13-4-2967,-4-22-129,7-19-516,-2-22-516</inkml:trace>
  <inkml:trace contextRef="#ctx0" brushRef="#br0" timeOffset="102710.8747">9332 6829 11739,'3'-16'5805,"-25"16"-516,-10 15 0,-8 5-4902,-15-3-516,-7 6-387,-15-8-4257,9 4-645,6-6-258,12-2-516</inkml:trace>
  <inkml:trace contextRef="#ctx0" brushRef="#br0" timeOffset="102932.8874">9284 7132 10449,'3'58'6063,"-27"-31"-645,-18-16-129,-3 2-4773,-11-6-387,-7 0-129,6 3-645,-2-10-1032,23 7-3612,4 4-258,18 4-129,14-15-645</inkml:trace>
  <inkml:trace contextRef="#ctx0" brushRef="#br0" timeOffset="103247.9054">9227 7515 8256,'102'18'5805,"-48"-18"-516,-1 0-258,-11-9-3999,-1-6-258,-16-8-258,-12-6-258,-13 3 0,-13 4-258,-15 9 0,-4 9 0,-5 5 129,2 18 0,6 9 0,7 13 0,11 4 0,11 1 129,13-5-129,15-8 0,10-5-258,11-10 0,7-9-387,-5-22-1290,5 1-3483,-3-19-387,-6-4 0,-9-16-516</inkml:trace>
  <inkml:trace contextRef="#ctx0" brushRef="#br0" timeOffset="103591.9251">10028 6603 9804,'3'-19'5676,"-10"28"-516,-1 22 0,-5 4-4515,9 13 129,-3-6-387,7 2 0,1-6-129,13-6 0,6-22 0,7-10 0,3-8 0,-1-17-129,-4-6 129,-4-3-129,-11-3-129,-10-1-258,-4 13-129,-20-4-774,-4 22-3999,-12 5-258,3 6-258,-6 18-774</inkml:trace>
  <inkml:trace contextRef="#ctx0" brushRef="#br0" timeOffset="104446.974">10242 7328 6450,'-17'-4'5934,"17"4"-129,0 0-387,0 15-2838,0-15-903,8 3-516,-8-3-258,24 0-258,-3 0-129,7-4-129,5-9 0,13 0-129,5 1-129,8-4 0,5 5-129,1 1 0,2 1 129,-1 9-129,-2 0 0,-8 5 129,-9-1-129,-7 5 130,-8-2-130,-8-1 0,-6-6 0,-6 0 0,-12 0 0,0 0 0,0 0 0,0 0-517,-17 18-386,-8-18-1935,5 11-2967,-4 2-129,2-1-387,-1-4-516</inkml:trace>
  <inkml:trace contextRef="#ctx0" brushRef="#br0" timeOffset="104823.9956">10920 7559 11223,'47'22'6063,"-17"-18"-258,-2-8-258,9 3-4515,-2-19-258,1-7-258,-4-9-129,-1-3-129,-3 3-258,-3-1 129,-3-1 0,-6 2-129,-4 3 129,-6 10-129,-3 6 0,-3-1 129,0 18 0,-26-16-129,3 12 0,-6-2 0,-7 1 0,-5-7 0,-4 0 0,-2-2 0,6-3 0,0-6-258,10 7-129,3-9-516,17 14-4644,0-7-129,11 18-387,5-15-387</inkml:trace>
  <inkml:trace contextRef="#ctx0" brushRef="#br0" timeOffset="105455.0317">12067 7071 9288,'51'-32'5934,"-25"14"-516,-9-3 0,-1 8-4257,-16-11-387,-5 8-129,-19 2-258,-4 9-258,-8 5 0,-1 5 0,-2 15-129,2 9 0,10 9 129,8 3-129,13 6 0,6 2 258,10 0-258,12 10 129,3 1-129,5 3 129,-2 1-258,-3 4 258,-8-4-129,-7-5 0,-10-6 0,-10-10 0,-12-17 129,-2-11 0,-6-15 129,2-19 0,4-14-129,8-7 258,8-8 0,8-5-129,8-5 0,13 1-129,6-2 129,8 6-128,2 1-130,0 3 0,-3 6-259,-1-2 130,-1 9-387,-10-4-645,4 15-4386,-18-6-129,5 12-516,-7-4-258</inkml:trace>
  <inkml:trace contextRef="#ctx0" brushRef="#br0" timeOffset="106175.0728">12832 7206 12255,'21'-5'5805,"-21"5"-258,18 22-258,-17 5-4773,2 11-129,-3 6-258,0 7 0,0-3 129,4-7 0,2-4-129,7-9 129,3-19 0,6-9-129,5-19 0,1-20-129,0-7 0,0-8 0,-6-6-129,-3-1-129,-1 11-258,-13-3-516,9 25-4386,-14 7-129,0 21-645,0 0-258</inkml:trace>
  <inkml:trace contextRef="#ctx0" brushRef="#br0" timeOffset="106550.0943">13405 7343 10449,'4'-32'5805,"-11"14"-516,-7 19-903,-10-3-3612,-1 2-258,-6 2-129,3 17-129,1 6-129,8 4 0,6 2-129,10-2 129,5-5 0,13-3-129,3-12 0,8-9 0,-1-1 0,2-13-129,-6-9 129,-1-4 0,-5 4-129,-6 4 258,-5 8-129,-4 11 0,0 0 129,-4 10-129,0 17 0,2 9 0,2 5 0,0-6-258,9 3-258,-2-16-903,15-6-3870,0-14-129,6-11-516,-4-24-258</inkml:trace>
  <inkml:trace contextRef="#ctx0" brushRef="#br0" timeOffset="106934.1163">13636 6808 6837,'13'-53'6063,"-13"53"-516,14 21-258,-13 1-2064,7 33-2709,-8 12-129,1 8-129,-1 3 0,6 8-258,4-5 129,4-5-129,6-4 129,5-13-129,5-17 0,6-11 0,-2-18 0,0-13 0,-6-20 0,-4-12-129,-6-11 0,-9-1 129,-6-3-129,-3 3 0,-9 13 0,-8 13 0,-2 18 129,-3 6 0,4 19 0,4 13 0,8 8 0,3 3 129,6-1-129,11-5 0,8-6-129,3-10-258,10-3-774,-14-19-3999,12-5-129,-6-6-645,0-13-129</inkml:trace>
  <inkml:trace contextRef="#ctx0" brushRef="#br0" timeOffset="107347.1399">14214 7212 7353,'-5'47'5805,"1"-18"-258,4 10-387,-5-2-3741,9 11-387,-3-9-516,6 1-129,0-9-258,-1-9-129,3-10 0,-9-12 0,21-12-129,-15-10 0,2-9 0,-3-9 0,3 2 0,-2 2 129,-1 6 0,2 8 129,0 9-129,-7 13 129,22 4 0,-8 20 0,0 4 0,4 4 0,0 1-129,-2 5-129,1-7-129,-5-12-774,9-4-4257,-21-15 129,23 3-516,-14-11-645</inkml:trace>
  <inkml:trace contextRef="#ctx0" brushRef="#br0" timeOffset="107767.1639">14664 7284 9159,'31'-11'5547,"-31"11"-516,0 0-1032,0 0-3354,0 0 0,-23 0-516,6 5 129,-1 15-258,1 5 129,7 5 0,9 2 129,1-2-258,14-3 129,8-5 0,3-8-129,6-11 0,7-7-129,-2-12 129,-3-10-129,-3-5 0,-5-5 0,-7-4 0,-9 1 0,-4 9 0,-5 11 129,-11 6-129,-2 11 129,-2 13 129,3 13-129,3 10 129,8 11 129,1-1 0,9 0 0,9-3-258,5-8 129,6-10-516,0-18-645,13-5-3870,-11-17-387,5-9-258,-7-11-387</inkml:trace>
  <inkml:trace contextRef="#ctx0" brushRef="#br0" timeOffset="108251.1916">15410 7331 9288,'41'18'5934,"-13"-9"-516,10-4 0,-3-5-4386,5-1-516,-11-16-129,-2-5-258,-8-2 0,-10-3-129,-9 0 0,-9 7 0,-11 7 0,-6 6-129,-2 8 129,-1 14 0,1 7 129,6 13 0,8 6 0,10 7 0,4-6 0,12 1 0,9-4 0,7-6-258,5-4-258,-2-21-387,6 1-4257,-10-22-387,0-7-516,-7-15-387</inkml:trace>
  <inkml:trace contextRef="#ctx0" brushRef="#br0" timeOffset="108432.2019">15933 6840 8385,'11'0'5676,"-16"16"-516,-15-4-516,-6 0-4644,-11-4-1290,0 7-3483,-2-5-258,5 4-516,11-1-516</inkml:trace>
  <inkml:trace contextRef="#ctx0" brushRef="#br0" timeOffset="108767.2211">16237 7092 8514,'32'5'5676,"-32"-5"-516,7 16-258,-4-1-4257,-12-3-258,-1 4-258,-2 2 0,1 0 0,5 2 0,4 6 129,2-8 0,11 4-129,0 0 129,1 5 0,-2-1-129,0 1 129,-9-2-258,-1-5 0,-11 3-258,-6-18-129,-1 10-2451,-11-17-2193,7-17-516,-1-15-258,9-6-645</inkml:trace>
  <inkml:trace contextRef="#ctx0" brushRef="#br0" timeOffset="108913.2295">16264 6692 8514,'-17'0'4773,"6"11"-4644,-6 5-129,3 6-5031,-4 0-387</inkml:trace>
  <inkml:trace contextRef="#ctx0" brushRef="#br0" timeOffset="109707.2749">16943 7062 10320,'17'5'5934,"-17"-5"-645,-5 0 129,5 0-4773,-19 0-516,-6-3-774,9 3-4386,-9 0-258,7 8-516,5 0-387</inkml:trace>
  <inkml:trace contextRef="#ctx0" brushRef="#br0" timeOffset="109854.2833">17000 7287 12900,'5'38'5805,"-13"-32"-516,-8 16-1548,-5-19-3741,-7-6-774,4 1-4257,-5-4-645,8 6-129,6 0-516</inkml:trace>
  <inkml:trace contextRef="#ctx0" brushRef="#br0" timeOffset="110546.3229">17681 7364 7482,'36'3'5805,"-36"-3"0,14-16-645,-20-7-3354,-12 3-1161,-18 0-129,-6 2-258,-7 3 129,-2 10-258,2 5-129,6 17 258,6 9-129,14 8 129,13 2-129,10 4 0,10 4-129,16 0 129,7-6-129,5-7 0,9-4-129,1-13 129,2-11 0,-5-11 0,-2-27 0,-7-13 0,-8-16 0,-4-18 0,-10-17 0,-3-9 0,-3-6 0,-4 3 0,-4 7 0,0 7 0,0 15-129,0 18 129,0 18 0,-3 20-129,3 26 129,0 0 0,-10 34-129,3 11 258,0 19-129,2 6 0,0 12 129,1 7 0,4 3 0,0 1 0,6-1 0,7-4-129,4-11 129,2-7 0,0-13-258,0-17 0,-1-9-258,-6-24-774,7-7-4128,-13-12-129,3-12-516,-5-16-516</inkml:trace>
  <inkml:trace contextRef="#ctx0" brushRef="#br0" timeOffset="111074.3531">18393 6393 8514,'4'-56'5547,"-8"38"-516,-5-7-645,9 25-3741,-22-3 0,10 8-258,-5 12 0,4 10-129,-1-2 129,10 7-129,3 6 0,4 5 129,12 0-258,7 6 129,2-4-258,3-1 129,1-2-129,-1 4 0,-7-3 0,-7-5-129,-8-6 258,-5-3-258,-13-9 129,-11-6 129,-4-9 0,-4-5 0,0-8-129,5-7 387,3-8-258,10-7 129,10-2-129,6 1 0,19-3 0,2-5 0,10-2 0,2-8-129,-1 3 0,-5-4 0,-8-4-129,-10 1-129,-8 7-258,-10 0-516,-9 18-4257,-16 8-129,0 13-516,-10 11-516</inkml:trace>
  <inkml:trace contextRef="#ctx0" brushRef="#br0" timeOffset="112562.4382">5594 8384 10707,'-5'50'5547,"5"-7"-387,-4 13 0,0 18-4902,-2 14 129,-2 18-258,-5 15 0,3 16 0,-4 10 0,-1 15 129,-1 1 0,2 1 0,0-9 0,3-9-129,-1-18 129,6-17 0,2-22-129,0-19 0,4-16 0,0-14 129,0-16-129,5-3 0,-1-7 0,6-3 129,2-3-129,3-6 0,4-2 0,4 0-129,8-7 129,10-3-129,6-6 129,8-8-258,10 1 258,7-2-129,3-1 258,-1 7-129,-1-5 0,-5 4-129,-12 10 129,-11-1-129,-13 5 0,-9 4 129,-10 0-258,-13 2 129,0 0 129,0 13-258,-8 3 129,-5 6 0,-5 6 0,3-3 0,-4 0 0,2 5-129,4-8 129,6-6 0,7-16 0,-8 15 129,8-15-129,5 0 129,8-3-129,6-8 129,-1-4-129,5 0 0,1-8 129,-1-8-258,-1-3 129,-4-6 0,-7-4 0,-8 1 0,-3-4 0,-9-1 129,-10 6-129,-9 7 129,-8 7-129,-4 8 0,-5 5 0,-2 5-129,5 3-129,0 3-258,11 5-645,-8-1-4386,22 0-129,7-5-645,10 5-258</inkml:trace>
  <inkml:trace contextRef="#ctx0" brushRef="#br0" timeOffset="113827.5105">7672 10280 8901,'13'9'5805,"-12"-17"-516,-2-8-129,-16-3-4644,-2 4 0,-10-5-258,-2 10 0,-6 8-258,0 6 129,2 18 0,3 14 129,8 7 129,11 12-258,4 4 258,9 3-258,13-6 258,2 1-129,7-10-129,6-7 0,0-9 0,0-14-129,2-10 129,-2-11 0,-4-22 0,3-17-129,-3-15 0,-2-15 129,-5-18-129,2-13 129,-6-8-129,1-4 129,-3 4-129,-3 5 0,-1 12 0,0 7 129,-3 21-129,-3 15 129,0 13 0,1 17-129,-2 22 0,0 0 129,-3 27-129,-1 16 0,3 12 0,-2 17 0,3 14 129,2 9-129,7 7 129,4 8 0,4-5 0,5-1-129,-1-5 129,0-11 0,2-13-129,-7-14-129,-3-14-129,-5-21-516,5-2-1290,-13-24-3483,4-20-258,-3-13-645,5-11-258</inkml:trace>
  <inkml:trace contextRef="#ctx0" brushRef="#br0" timeOffset="114274.5361">8129 9378 9933,'27'-13'5934,"-13"7"-645,7-1 0,2-4-4644,5 8 0,-4-8-258,6 5 0,0-5-129,1 5-129,0 5 129,-2 1-129,-3 0 129,-4 10-129,0 6 0,-6 7 0,-1 5-129,-5 1 258,-1 5-258,-4-1 0,1 4 0,-3 2 0,-2-5 129,1-3-129,0-3 129,-2 0-258,0-7 129,0 1-129,0-4-387,0-18-129,7 34-1290,-7-34-3612,6 15-129,-6-15-387,18 1-516</inkml:trace>
  <inkml:trace contextRef="#ctx0" brushRef="#br0" timeOffset="114448.5461">8680 9572 9933,'0'-17'5805,"-28"18"-258,5 9-258,-9-5-4902,-5 0-129,-10 1-258,-3-6-903,4 4-4386,0-4 129,9 0-645,5 0-258</inkml:trace>
  <inkml:trace contextRef="#ctx0" brushRef="#br0" timeOffset="115819.6245">8544 8933 10191,'7'-17'5805,"-7"17"-387,0 0 0,-7 27-4644,-2 18 0,-13 5-516,1 16 129,-3 5 0,4 10-258,3 3 0,7 5 129,9-7-129,3 0 129,13-13 129,8-5-387,5-9 258,7-17-258,-1-17 129,1-17-129,-2-5 129,-5-19-129,-3-14-129,-11-6 129,-9-5 0,-5-2-129,-13 3 129,-14 12 129,-6 6-258,-3 3 129,-4 11 0,0 7 0,1 5-258,5 3-129,7 15-387,-1-12-4644,16 4-129,12-10-516,0 0-645</inkml:trace>
  <inkml:trace contextRef="#ctx0" brushRef="#br0" timeOffset="116246.6489">8665 8932 9288,'-9'65'5934,"-10"-20"-645,-2 18 0,-15-2-4773,12 18 129,-9 0-129,7 8-129,6-3 0,11 3-129,6-5 0,7-1 0,14-12 0,9-18-129,5-13 0,5-22 0,-1-12-129,-3-9 129,-1-26-129,-9-16 0,-5-3 0,-14 0 129,-4 0-258,-16 6 0,-7 10-129,-8 3-129,-3 21-258,-7-4-1161,8 17-3612,-4 10-129,13 10-258,2-4-645</inkml:trace>
  <inkml:trace contextRef="#ctx0" brushRef="#br0" timeOffset="118678.788">5644 12413 11352,'19'104'5934,"-9"-29"-516,1 3 0,10 0-4902,-11 9-258,-6-7 0,-4-2-129,3-6 0,-3-10-258,0-9-258,2 2-516,-2-27-1290,0 3-3354,1-14 0,11-14-516,2-14-258</inkml:trace>
  <inkml:trace contextRef="#ctx0" brushRef="#br0" timeOffset="118909.8012">6221 12326 10836,'11'-1'5805,"-18"11"-258,-18 4-258,-12-9-4902,-20 0-129,-13-5-129,-3 0-387,2 1-387,-5-9-1677,16 8-3096,13-2-129,21 4-387,12 9-387</inkml:trace>
  <inkml:trace contextRef="#ctx0" brushRef="#br0" timeOffset="119108.8126">6106 12628 10320,'0'32'5805,"-19"-17"-258,-18-10-129,1 3-4773,-14 0-387,-6-3-258,3 7-258,-1-9-516,19 21-1806,5-11-2709,16 9-258,7 2-258,8 1-387</inkml:trace>
  <inkml:trace contextRef="#ctx0" brushRef="#br0" timeOffset="119394.829">5956 13038 7353,'71'11'5676,"-31"-11"-516,3-7-129,12-3-3612,-12-15-774,0 0-129,-11-6-387,-7-1 0,-12 6-258,-10 5 258,-10 13-129,-11 8 0,-7 8 129,-2 20 0,1 6 129,2 17-129,6 0 258,9 6-129,9-9 129,4 2-129,14-9-129,6-9-258,8-6-516,-5-25-3225,10-1-1548,1-18-129,0-10-516</inkml:trace>
  <inkml:trace contextRef="#ctx0" brushRef="#br0" timeOffset="119858.8555">6804 12103 9030,'8'-14'5418,"16"-9"-258,-2 12-129,1 0-4644,5 5 0,-1 6-258,0 6 0,-2 7 0,-5 8 0,-5 14 0,-5 4-129,-10 2 129,0 1-129,-10-7 0,-3-4 129,-6-6-129,3-6 129,2-10 0,14-9 0,-14 6 0,14-6 129,0 0 0,12 7 0,-2 4-129,5 1 129,1 7-258,-2 5 258,-8 1-258,-3 4 0,-3-2 129,-9-5-258,-8-3 0,-6-10-516,8 5-1032,-11-14-3741,9-6 129,4-9-774,10-4-258</inkml:trace>
  <inkml:trace contextRef="#ctx0" brushRef="#br0" timeOffset="120080.8682">7254 12056 5805,'11'37'5418,"-8"3"129,2 8-903,-1 14-3225,-3-13-774,4 4 0,-1-2-645,-4-13-1032,9-1-3612,0-11-516,5-11-387,3-11 0</inkml:trace>
  <inkml:trace contextRef="#ctx0" brushRef="#br0" timeOffset="120207.8755">7406 12297 7740,'-27'-14'5418,"4"14"-387,-6 0-645,1 16-6192,-4-9-2709,-11-5-387,3 9-516,-1-9-258</inkml:trace>
  <inkml:trace contextRef="#ctx0" brushRef="#br0" timeOffset="120978.9196">6296 13033 6450,'11'16'5418,"-11"-16"-258,15 3-645,-6-10-3483,7-4-387,-6-11-129,5 3-129,-3-6-129,3 2 258,-6-3-258,1 5 129,-2-1-129,-6 7 0,-2 3-129,0 12 0,-8-20-129,-4 14 129,-4 6-129,-3 2 129,-2 3-129,-5 10 129,3-1 0,3 2 0,-1-1 0,6 7 0,2-4 0,5 3-129,7 6 129,2-6-129,12 9-129,-1-4-129,7 6-129,-5-10-516,11 11-3870,-10-2-387,-1-3-645,-8 2-258</inkml:trace>
  <inkml:trace contextRef="#ctx0" brushRef="#br0" timeOffset="122383.9999">7843 13040 12771,'18'42'6063,"-11"-27"-516,5 5-129,-7-5-5289,-5-15-387,0 0-1677,-1-11-3483,-4-9-387,-4-10-516,0-1-258</inkml:trace>
  <inkml:trace contextRef="#ctx0" brushRef="#br0" timeOffset="122511.0072">7819 12824 10965,'0'0'5934,"9"0"-516,-9 0-258,0 0-5289,20 0-4773,-20 0-516,0-19-387,-5 3-387</inkml:trace>
  <inkml:trace contextRef="#ctx0" brushRef="#br0" timeOffset="128670.3595">8773 13009 7224,'6'-26'5805,"-6"7"-387,-3-5-387,-3 9-3870,-8-5-774,-2 4 258,-12 5-516,0 9 0,-4 2 0,3 7-129,-2 13 258,6 6-129,2 4 258,10 11-258,4-4 258,6 9-129,3-8-129,9 0 129,7-13-129,4-1-129,3-12 0,4-13 0,2-14 0,3-17 0,-1-14 129,-1-11-129,0-8 129,-7-12-129,1-10 258,-3-9-258,-6 0 0,-2 6 0,-7 3 0,-1 6-129,-5 12 129,0 11-129,0 16 0,0 21 0,0 21 129,-11-9-129,3 28 0,2 15 129,1 17 0,-2 9 129,6 10 0,1 10 0,0 8 0,8 1 0,3 0 0,8-4-129,-1-7 129,1-5-129,0-8 0,0-10 0,-4-14-387,-9-18-645,8-12-4257,-14-11-129,6-9-774,-3-17-129</inkml:trace>
  <inkml:trace contextRef="#ctx0" brushRef="#br0" timeOffset="129438.4034">9534 11865 8643,'11'-1'5805,"4"-5"-516,-15 6 0,0-17-4386,0 17-516,-20-6-129,4 0-129,-5 1 129,-1 4 0,-3-2 0,2 3 0,2 0 0,5 9 0,-1-2 129,2 9-129,2 0-129,3-3 129,1 5-129,0-3 0,2 2-129,0 4 0,1-6 0,-1 2-129,2 1 129,1 5 0,-2-5 0,1 1-129,1-4 258,0-3-129,1 6 0,3-18 0,-2 20 129,2-20-129,0 13 0,0-13 0,0 0 0,4 15-129,-4-15 129,0 0 0,11 0 0,-11 0 0,0 0 0,12 0 0,-12 0 0,0 0 0,16-4 129,-16 4-129,22-2 0,-9 2 129,6 3-129,1 5 0,1 4 129,1 3-129,-1 9 0,-1 5 258,-3 3-258,-5 1 129,-5-2-129,-3-7 0,-4-3 0,-7-3 0,-10-13 129,-7-5-258,-4-4 258,-5-12-258,-2 10-258,-7-13-1161,6 10-4128,3 3 0,10 6-516,2 1-516</inkml:trace>
  <inkml:trace contextRef="#ctx0" brushRef="#br0" timeOffset="137497.8643">15226 9613 5031,'17'-47'6063,"-11"14"-387,-2-5-387,4 5-3741,-16-18-258,4 14-258,-17-10-516,0 10-258,-8 7-129,-5 9 129,-3 5-129,-1 16-129,-2 11 0,2 15 129,2 21 0,1 11-129,4 13 129,5 13 0,6 9-129,5 4 129,6-4 0,5-2-129,4-5 129,10-8-129,8-14 0,7-5 0,7-15 258,5-10-258,10-12 129,6-11-129,3-11 0,3-16 129,1-11 0,-4-6 129,-1-13-387,-9-3 258,-6-4-129,-8-2 0,-8 9 129,-6 7-258,-6 5 129,-6 5 0,-3 14-129,-3 15 0,0 0 129,0 0 0,-6 13 0,4 11 0,-2 7 0,4 3 0,0 6 129,0 6-129,5 2 0,3 2 0,3-5 0,-2 2-129,2-3 258,-3-7-129,0-3 0,-3-12 0,-5-6 129,0-16-129,-1-9 0,-3-19 129,3-9-129,1-13 129,1-10 129,9 0 0,8-1-258,5 3 258,5 7-129,1 0 0,2 9 0,1 18 0,0 1-258,-5-1 0,-3 4 0,-6-8-516,0 12-774,-15-6-3999,3-1-258,-6-14-516,0 13-516</inkml:trace>
  <inkml:trace contextRef="#ctx0" brushRef="#br0" timeOffset="140982.0637">3089 2857 6321,'-33'36'5031,"16"-21"-258,3-6-387,-7 2-4386,10 3 129,3 1 129,8 3 0,0 3 0,13 4 0,9 4 129,11 1-129,7-4-129,12 6 129,4-14-129,16 1 129,6-11-129,10-3 129,7-5 0,10 0 0,11 0-129,14 5 129,12 3 0,10 3-129,7 5 0,13 4 0,11-1 0,4-2 0,5-9 0,4-2 0,2-6 0,1 0-129,2-9 129,4-3-129,-5-2 0,2-1 129,-4 3-258,-1 0 129,-4-2 129,-2 4-129,-7 0 129,-6-2-129,-4-10 129,-5-6-129,-6 1 129,-12-2 0,-9-6-129,-3-5 0,-3 0 129,-7 5-258,-5 10 129,0 9 0,1 7 0,3 9-129,-2 4 129,-2 11 0,-5 0-129,-10 1 129,-8-1 0,-9-8 0,-14 0 129,-13-7-129,-14-9 129,-6-4 0,-11-1-129,-2-4 129,-5-3 0,-3 5-129,-1-4 129,-2 2-129,-2-1 129,0-2-258,-6-4 129,-3-9 0,-1-1 0,-5-8 387,-4-12-387,0-9 258,-4-10-129,-5-7 516,-1-12-516,2 3 516,-2-17-645,1-6 258,0 5 387,-2-5-387,1 7 129,-5-1-258,-1 6 0,-1 0-387,-5 16 645,-3 3-645,-1 2 129,0 11-129,-4 4 129,2 9 0,28 56 258,-58-95 0,58 95 0,-57-71-129,57 71 0,-63-45 129,63 45-129,-67-35 0,67 35 0,-87-16 0,36 8-129,-4 6 258,-5 2-258,-3 2 129,-6 1 0,-3 3 129,0 0-258,-4 2 0,-4 3 258,-6-3-129,-1-4 129,-2-4-129,-6 0 129,-1 0 0,-6-2 0,0-2 0,-3-7-129,-1 5 129,0-2-129,-3-3 0,3 3 129,0 0-258,-1-4 0,-2 6 0,0-5 129,0-3 129,-4 1-258,1 0 129,-6-2-129,-3 2 129,-6 3 129,3-2 0,-1 2 0,2 6-129,-3 0-129,0 4 129,0 0 129,3 0 0,3 0-258,1 4 0,4 0 129,-5-4 0,0 1 129,-1 2 0,4-3-258,-3 2 387,0-2-129,1-4-129,-2 2 0,1 2 0,2-1 129,4-3-129,3 4 129,6 0-387,2 4 129,3 3 129,7 0-129,2 2 129,4 1-258,4 0 129,5-1 129,5-1-129,3 5 258,2 1-129,8 1 0,4-1-129,6-3 129,50-11 0,-92 24 129,92-24-129,-86 25 0,86-25 0,-73 19 0,73-19 129,-61 18-258,61-18 258,-51 24-387,51-24 258,0 0 0,-52 43-129,52-43 129,0 0-129,0 0 129,0 0-129,-48 57 387,48-57-258,0 0 129,0 0-516,-10 55 516,10-55-258,-1 61 129,1-61 0,-4 83-258,4-83 387,-2 106-258,2-40 645,0 11-645,0 4 258,2 11-258,3 6 387,-1 4-258,5 10-129,0 1 129,0-2 0,1-5 0,2-2 0,-2-11 0,4-4-129,-3-10 258,2-4 0,-1-8-129,-2 2-258,4-5 258,-4 1-258,4-2 258,-1-1-258,1-2 387,3-1-387,-4-6 258,2-2 129,-4-9-129,1-12 129,-3-7 0,-4-3-129,0-7 0,-5-13 0,5 13 0,-5-13 129,0 0-129,0 0 0,0 0 0,0 0 0,0 0 0,0 0-129,0 0 129,0 0-258,0 0-129,-5-6-516,5 6-3354,0 0-1290,10-4-129,-10 4-516</inkml:trace>
  <inkml:trace contextRef="#ctx0" brushRef="#br0" timeOffset="143674.2177">16187 9007 1161,'-10'11'4902,"1"2"129,9-13-258,0 0-3096,-18-7-774,18 7 0,-5-33 0,5 14-129,0-6 129,8 3-129,1-1 0,9 8-129,-2-5 129,11 16-258,-3 1-258,-1 6 0,3 13-258,-4 8 129,-4 10-258,-5 13 129,-5 6 0,-6 3 0,-2 6-129,-11 0 129,-5 0 0,-2-5 0,-5-13-129,-2-10 258,0-6 0,6-21-129,2-7 129,4-7 0,8-16 129,5 3-129,1-6 129,12 1-129,5 1 0,4 4 0,5 10 129,0 5 0,1 5-129,1-1-129,-2 1 129,-3 11 0,-3 5-129,-2 5 0,-5-4-129,-4 2-258,-1 3-129,-9-22-645,8 23-4128,-8-23-258,0 0-387,1-6-516</inkml:trace>
  <inkml:trace contextRef="#ctx0" brushRef="#br0" timeOffset="143916.2315">16609 8884 2451,'29'3'5547,"-15"19"-258,-1 13-387,1 3-2838,4 12-1032,-9-5-387,3 10-258,-3-6-387,-6-7-645,11 4-2322,-6-15-1935,-3-8-387,6-6-129</inkml:trace>
  <inkml:trace contextRef="#ctx0" brushRef="#br0" timeOffset="144068.2402">16812 9191 6708,'-9'-20'5547,"-5"10"-129,-5 4-387,-7 8-3999,-6-8-645,-7-8-774,3 1-4257,-5 4-516,3 4-516,2 0-258</inkml:trace>
  <inkml:trace contextRef="#ctx0" brushRef="#br0" timeOffset="145146.3019">15104 11086 6450,'6'-37'5805,"-6"19"-258,-5 0-387,-7 5-3225,-7-2-1548,-3 3 0,-7 8-258,-2 4 129,-5 18-129,4 12 129,3 9 0,5 13 0,2 5 0,11 13 129,4-4-129,7 6 0,3-3 0,8-6-129,7-1-129,3-9 129,3-5-129,4-10 0,0-7-129,-1-7 0,0-14 129,-3-10-258,0-12 258,1-17-129,-4-6 0,0-5 129,-1-3 0,2-2-129,0 9 258,-3 7-129,1 7 258,-2 18-258,-2 4 0,-1 12 0,-4 15 0,1 10 0,-4 6 0,-1 8 0,0 5-258,-1 3 387,0-4-129,1-10 129,-1-6-129,-3-15 129,-3-24-129,0 0 129,5-15 129,-4-24-258,2-4 129,-2-8 129,5-6 0,2 0-129,2 7 0,3 5 0,5 11 0,1 8-129,4 3 129,1 7-129,3 5-129,0 1-129,1 6-516,-12-12-2838,8 2-2064,-9 0 0,4-1-645,-6-6-258</inkml:trace>
  <inkml:trace contextRef="#ctx0" brushRef="#br0" timeOffset="145574.3262">15768 10888 8127,'54'-38'5805,"-21"20"-516,1 2-129,1-1-4515,-2 10-129,-10-4 0,-4 9-387,-19 2-129,12 17 129,-16-1-129,-10 2 0,-3 2 0,-2 2 0,1-4 0,2-5 129,4-4 0,12-9 0,-3 12 0,3-12-129,16 7 129,3 0 0,-1 3-129,1 7 0,-3 2 0,-6 2 0,-8 2 0,-2 6-129,-11 2 129,-8-3-129,-3-5 0,-6-10-258,5 5-1032,-3-18-3870,8 0 0,7-13-516,8-3-258</inkml:trace>
  <inkml:trace contextRef="#ctx0" brushRef="#br0" timeOffset="145816.3402">16240 10739 6708,'10'61'5547,"-8"-17"-258,1 4-258,-3-2-4515,0 7 129,0-6-387,1-5-387,4-1-774,-5-14-3999,7-14-129,4-6-516,1-8-258</inkml:trace>
  <inkml:trace contextRef="#ctx0" brushRef="#br0" timeOffset="145934.3469">16334 10919 7482,'-42'-11'5547,"18"23"-903,-13-7-3225,1 1-6063,-4 3-516,-4-2-516</inkml:trace>
  <inkml:trace contextRef="#ctx0" brushRef="#br0" timeOffset="147806.4539">14816 13304 9030,'4'16'5676,"-2"14"-129,1 7-258,3 14-4515,-6 3-129,4 14-258,-4 4 0,1-2-258,-1 7 0,2-6 0,-2-3 129,2-8-258,-2-16 0,0-13 0,0-13 0,0-18 129,0-8-129,-2-28 0,-1-17-129,2-18 258,-2-15-129,3-11 258,0-11-258,3 1 0,6 6-129,4 6 129,6 11 129,4 16-258,5 22 129,4 22 0,2 20 0,-2 10 0,0 28 0,-5 11 0,-5 15 0,-8 9 0,-9-1 0,-5 0-129,-13-1 0,-7-5 129,-6-17 0,-2-4-129,-1-16 129,-2-8 0,9-6 0,2-10 0,5-1 129,15 0-258,-13 6 387,13-6-258,1 23 258,8-3 0,5 2-129,3 8 0,3 1 0,3 0 129,-1 0-129,2-8 0,0-2-129,-2-7-129,-3 1-129,-6-13-645,5 1-4128,-18-3-387,14-5-387,-14 5-516</inkml:trace>
  <inkml:trace contextRef="#ctx0" brushRef="#br0" timeOffset="148310.4828">15273 13653 9288,'17'15'5547,"-13"7"0,-3 8-387,-1 5-4515,-1 9-387,-7-2 129,7 2-387,1-5 258,1-10-129,13-8 0,4-8 0,5-13 0,3-8-129,-2-15 0,0-10 0,-6-7-129,0 1 129,-6 3-129,-6 5 0,-1 10 0,-5 21 129,0 0 129,9 10 0,-6 24 129,3 10-129,2-4 129,4 8-129,3-7-129,1-12-516,12 1-2322,-9-25-2451,4-5-258,-1-23-387,0-10-516</inkml:trace>
  <inkml:trace contextRef="#ctx0" brushRef="#br0" timeOffset="149074.5264">15728 12899 9030,'-5'-30'6063,"5"30"-516,7-26-129,9 12-4515,-4-6-129,6 3-387,1 2-129,0 3-129,2 7-129,-1 1 0,-5 5 0,3 8 0,-8 11 0,0 8-129,-7 1 0,-3 3 258,0-3-129,-3 0-129,-4-4 129,-2-5 129,9-20 0,-13 11-129,13-11 129,0 0-258,0 0 129,0 0 129,9 16 0,0 2-129,4 4 0,-3 5 0,-1 7 0,-5-4 0,-4 1 129,-3 4 0,-7-13-129,-8-4 0,-1-9 0,-4-7 0,0-2-258,-1-3-258,7 1-645,-6-14-4257,23 16-129,-18-11-387,18 11-645</inkml:trace>
  <inkml:trace contextRef="#ctx0" brushRef="#br0" timeOffset="149364.5431">16187 12732 7740,'22'5'5805,"-11"18"-258,-3 9-387,-8 1-3999,4 22-258,-4-6-387,3 7-258,-3-3-129,0 0-258,2-7-516,-2-17-3354,1-2-1290,-1-27-516,18 12-258</inkml:trace>
  <inkml:trace contextRef="#ctx0" brushRef="#br0" timeOffset="149503.551">16329 13002 8385,'-19'-15'5676,"0"15"-387,-6 0-387,-10 0-4515,-1-2-1419,-6 2-3741,6 0-516,0 0-258,8 0-516</inkml:trace>
  <inkml:trace contextRef="#ctx0" brushRef="#br0" timeOffset="151234.6501">14793 15048 9546,'3'28'5676,"-3"7"-516,0 10 129,0 19-4386,-7 2-129,2 16-258,-4 5-258,4-4 129,-4-14-129,5-4-129,-1-16 0,5-14 0,0-21-129,0-14 129,4-31-129,2-13 129,6-15-129,-2-9 129,2-15 0,4-10-129,0 5 0,-1-7 129,0 6 0,0 8-129,0 10 0,1 8 0,-3 17 0,2 15 0,-3 11 129,0 20-129,1 15 0,0 23 129,0 10-258,0 15 258,1 12-129,-2 6 0,4 11 0,-1 3 0,0-5 0,5-3 0,-3-5-129,-1-10 0,-1-14 129,-3-12 0,-3-25 0,-9-21-129,0 0 129,-8-36 0,-9-10 129,-7-5-129,-5-4 0,-5 3 129,0 6-129,-2 9 129,-1 9 0,4 12-129,5 13-129,2 3-129,10 6-516,-5-6-1806,14 13-2709,7-13-258,-7 21-387,7-21-645</inkml:trace>
  <inkml:trace contextRef="#ctx0" brushRef="#br0" timeOffset="151894.6878">15317 15509 8643,'43'4'5547,"-23"-13"-129,-8-8-258,-1 2-4257,-11-8-258,-7 3-258,-6 3-129,-2 8-129,-8 7 0,1 4 0,1 15-129,1 7 0,8 4 129,5 1-258,7 4 258,0-4-258,13-3 129,6-4 0,0-6 0,3-10 0,1-3 0,-5-3 258,1-9-387,-6-6 258,-3-5 0,-5 2 0,-1 4 0,-3 1 0,-1 13 129,0-15 0,0 15 0,-5 17 0,1 6 0,2 7 0,-1 5-129,0 15 129,0 4-129,3 11 129,-1-5-129,-2-1 129,-1-1-258,-1-9 129,-4-12 0,-4-8 0,-1-14 0,-2-11 0,-1-4-129,-2-8 0,0-7 0,3-6 0,5 4-129,2 1-129,8 1-516,-4-14-1935,11 13-2838,8-4-258,11-3-387,1-6-516</inkml:trace>
  <inkml:trace contextRef="#ctx0" brushRef="#br0" timeOffset="152176.704">15810 14668 7611,'9'25'5805,"-6"12"-387,-2 4-258,3 20-4128,-4-3-258,0 11-129,-3-6-387,1-1-258,2-3-774,-8-11-4128,8-6-258,8-11-387,5-15-387</inkml:trace>
  <inkml:trace contextRef="#ctx0" brushRef="#br0" timeOffset="152340.7134">15989 15056 9933,'-50'-27'5676,"12"18"-516,-4 5-129,-4-3-4773,-8 6-258,2 11-2322,-1-3-2451,11 6-387,8-4-516,9-2-516</inkml:trace>
  <inkml:trace contextRef="#ctx0" brushRef="#br0" timeOffset="153677.7898">14877 17001 9804,'24'-61'5676,"-17"18"-387,-1 5 129,-7-2-5031,-11 5-129,-8 7 129,-4 21-258,-7 9 129,-1 18-258,-1 20 0,1 12 0,4 19 0,5 5 0,4 8 129,5-1-258,5-5 129,6-2 0,3-10 0,13-14 0,5-7 0,4-10 0,7-17 0,7-17 0,2-5-129,5-17 129,1-8-129,0-2 129,-2-8 0,-5-5-129,-3 5 129,-8 8 129,-6 1 0,-3 6-129,-9 9 0,-8 15-129,0 0 129,0 0-129,-6 15 129,-1 6-129,-4 9 0,4 4 129,3 2 0,4 2 129,0-8-129,11 0 129,6-15-129,6-1 0,5-14 0,3-8-129,-2-12 258,-1-12-258,2-3 258,-8-6-129,-2 9 0,-5 0 129,-5 8-129,-10 24 0,13-11 129,-13 11-129,9 28 0,-4 7 258,2 1-258,2 8 0,3-4-129,1-8-129,8 2-645,-15-22-4257,14-4-258,-5-21-516,1-12-387</inkml:trace>
  <inkml:trace contextRef="#ctx0" brushRef="#br0" timeOffset="154203.8199">15598 16602 8514,'0'0'5805,"0"0"-645,14-8 0,14-3-4902,-11-3 0,1 8 0,1 1-258,0 6 129,0 19-129,-6 8 258,-3 7-129,-1 11 129,-6-1-129,-3 6 258,-9-4-258,-4-7 129,-6-15-129,-3-10 0,-1-6 0,2-9-129,1-9 129,5-6-129,3 4 0,7-3 129,5 14 0,7-14-129,6 8 0,4 6 129,5 8-129,-1 1 0,3-5 0,-3 1-129,1 2-258,-9-7-258,9 13-1806,-12-15-2838,3-10-258,-3-8-516,3-2-258</inkml:trace>
  <inkml:trace contextRef="#ctx0" brushRef="#br0" timeOffset="154460.8345">16095 16416 6708,'13'-13'5547,"0"34"-129,-7 15-258,-5 3-4257,7 18 0,-8 4-516,4 3-258,-4-4-129,1-5-258,8 4-1677,-4-22-2967,3-10-387,-8-27-516,19 0 0</inkml:trace>
  <inkml:trace contextRef="#ctx0" brushRef="#br0" timeOffset="154587.8419">16235 16732 7740,'-17'-1'5547,"-1"1"-258,-10 6-516,-5-6-4902,-1 0-4386,-5 0-387,-2 0-774,6 0 0</inkml:trace>
  <inkml:trace contextRef="#ctx0" brushRef="#br0" timeOffset="158495.0654">20968 9608 5805,'-8'215'5547,"4"-94"-129,2 1-645,1 0-3741,-3-15-774,4-13 129,-5-24-258,1-20-258,0-30 0,4-20 0,-1-33 0,1-20 129,0-22 0,0-14 0,5-6 129,4 0 129,-1 3 0,4 18 258,-4 12-129,6 28 129,-5 17-129,1 17 0,-2 26-129,5 17-129,-4 11 0,2 5 0,-2-2-129,3-11-129,2-14 129,1-15 0,2-22-129,-2-21 129,4-21 0,-2-15-129,2-2 129,-5-3 0,0 6 129,-1 13 0,-3 23 0,-10 25 129,18 18-129,-8 28 129,-3 19-129,-1 19 0,0 11 0,2 0-129,4-1 0,-3-12-387,6-13-258,-9-24-1290,11-10-3225,-2-24-516,2-11-129,1-16-387</inkml:trace>
  <inkml:trace contextRef="#ctx0" brushRef="#br0" timeOffset="158846.0853">21519 10188 5934,'-3'91'5805,"3"-43"-387,0-5-387,2-1-4257,-1-17-129,11-5-258,-1-20-129,6-4-129,3-24 129,-1-12 0,6-4-258,-1 2 129,0-1 0,-2 10 129,-3 13-129,0 18 129,-6 13 129,-1 25-258,-2 15 129,-1 11-258,1 4-129,-3-5-516,10 7-2193,-3-22-2322,0-12-516,4-23-387,1-14 1</inkml:trace>
  <inkml:trace contextRef="#ctx0" brushRef="#br0" timeOffset="160302.1687">21965 9503 5289,'-10'15'5805,"10"-15"-258,0 0-645,-8-14-3741,13 1-129,2-9-387,7 2 0,1-1-387,8 4 129,-2-1-258,5 13 129,1 4 0,0 8-129,-4 12 0,-5 11-129,-3 3 129,-8 3-129,-6 4 0,-2 1 0,-8-4 0,-7-10 0,1-7 0,0-9 0,2-8 0,13-3 129,-14-8-129,14-4 0,0 12 129,19-12 0,0 12-129,2 7 129,-1 11-129,2 12 0,-7-1 129,-4 4-129,-8-4 129,-3-2-129,-10-3 0,-8-10 0,-5-10-129,-5-5-129,1-5-645,-7-14-3999,11 3-516,2-6-258,11 4-645</inkml:trace>
  <inkml:trace contextRef="#ctx0" brushRef="#br0" timeOffset="160593.1853">22446 9320 4386,'25'3'5805,"-15"12"-516,-1 10-387,-2-1-2967,2 17-1032,-9 3-258,0 10-387,0-1-129,-3 1-129,-1-1 0,-2-8-516,6 7-1677,0-15-2580,6-19-645,-6-18-258,19 1 1</inkml:trace>
  <inkml:trace contextRef="#ctx0" brushRef="#br0" timeOffset="160748.1942">22614 9571 7353,'-5'2'5805,"-9"7"-387,-6 1-387,-5 2-4257,-8-3-387,-4-3-516,3 0-4257,-8-6-645,7 0-774,8 2-129</inkml:trace>
  <inkml:trace contextRef="#ctx0" brushRef="#br0" timeOffset="292076.7058">15194 8073 6837,'28'-77'6192,"-16"39"-387,-12-4-387,0 19-2193,-13-1-2967,-5 8 129,-10 12-258,-4 11 0,0 20-129,-5 13 129,4 15-129,2 18 258,7 2-258,2 10 129,8-1 0,6-6-129,8-4 0,2-9 129,12-16-129,5-13 0,9-16 0,7-16 0,4-9 0,2-23 0,4-9 129,-3-7 0,-4-6-129,-4 2 0,-6 6 129,-8 7-129,-3 8 0,-6 14 0,-11 13 0,0 0 0,12 22 0,-11 12 0,-1 5 0,0 5 0,0 8 0,0 2 0,3 0 0,-1-6-129,1-4 129,-2-13-129,2-10 129,-3-21 129,0 0-129,6-23 129,-1-13-129,1-7 258,6-6-129,3 3 0,2 3-129,6 8 129,1 11 0,4 6-129,0 12 0,0 3 0,-2 3-258,0 0-387,3 0-4644,-10-2-258,4-12-516,-9-8-387</inkml:trace>
  <inkml:trace contextRef="#ctx0" brushRef="#br0" timeOffset="292376.723">15861 7903 10062,'13'-9'5805,"-13"9"-516,0 0 0,-4 14-4773,3 7 0,-4 3-387,5 3 129,0 2-129,14-1 0,5-10 0,8-2 0,4-16 0,-2-3-129,-1-10 129,-4-9 0,-9-5-129,-13-2-129,-3 5 0,-20-4-387,-2 16-3612,-11-7-1032,-1 10-645,-2 9-387</inkml:trace>
  <inkml:trace contextRef="#ctx0" brushRef="#br0" timeOffset="292790.7466">16858 7992 10707,'-10'35'5934,"-14"-18"-645,-8-6-129,-8 0-5289,3 7-903,-11-6-3999,13 4-129,4-6-645,18 4-258</inkml:trace>
  <inkml:trace contextRef="#ctx0" brushRef="#br0" timeOffset="292924.7543">16755 8237 9546,'6'19'5805,"-14"-14"-645,-8-2 0,-9-2-5160,-8-2-3741,4 1-1290,-1-3-516,10 3-516</inkml:trace>
  <inkml:trace contextRef="#ctx0" brushRef="#br0" timeOffset="293540.7895">17322 8204 8901,'14'-5'5547,"-14"5"-258,0 0-129,-10-13-4257,-7 13-258,-9 10-258,-3 9-129,-4 5-129,1 6 0,3 10 129,3 3-129,8 5 0,8 0 0,10-7 0,5-8-129,12-6 129,7-9 0,4-18 0,5-6-129,1-24 129,0-12 0,-1-13-129,-3-12 129,-6-16 0,-1-1 0,-9 1-129,-1 5 129,-5 8-129,-3 9 0,-4 12 129,-1 15-387,0 34 258,0 0 129,-1 13-129,-3 20 0,-3 20 0,1 7 129,1 9-129,0 4 258,0 1-258,2 1-129,3-5 129,0-7-129,3-9 129,3-10-258,6-9 0,-3-15-516,9 7-903,-5-23-3870,3-4 129,-1-11-645,8-8-258</inkml:trace>
  <inkml:trace contextRef="#ctx0" brushRef="#br0" timeOffset="293992.8154">18002 7852 8127,'14'-3'5805,"3"1"-645,-17 2 0,0 0-4257,-18 0-129,1 12-258,-3 5-129,-2 18 0,-1-1-129,6 9 0,3 5 0,7 7-129,7-6 0,10 0 0,9-9 0,5-10-129,7-5-129,-3-9 129,0-11-129,-3-5 129,-5-7-129,-11-8 0,-6-5 129,-6-2 0,-15 4-129,-8 3 0,-3 11-516,-13-6-3225,6 15-1419,-2 8-387,7 12-258</inkml:trace>
  <inkml:trace contextRef="#ctx0" brushRef="#br0" timeOffset="295301.8903">17019 9922 9288,'33'11'5934,"-33"-11"-516,0 0-129,-8 0-4773,-13-5-258,-7-7-258,-7-1-387,1 8-258,-11-12-1161,12 17-3225,2 6-516,16 10-258,5-1-258</inkml:trace>
  <inkml:trace contextRef="#ctx0" brushRef="#br0" timeOffset="295456.8991">16986 10079 9933,'10'8'5934,"-10"-8"-516,-19 0 0,-3 0-5031,-11-1-387,1 2-1935,-9-1-3354,2 0-129,0 0-645,11 0-387</inkml:trace>
  <inkml:trace contextRef="#ctx0" brushRef="#br0" timeOffset="296516.9598">17593 10279 8385,'20'-53'5676,"-14"26"-387,-4-1-258,-7-1-4128,0 17-258,-17-1-258,1 12 0,-4 1-129,-3 19-129,0 2 129,1 13-129,4 1 0,5 6-129,4 3 258,6 2-258,7-2 129,1-5-258,4-5 129,6-7 129,7-15-129,2-12-129,3-9 0,3-25 258,2-16-129,1-17 129,0-15-129,2-12 129,-6-11-129,-1-2 129,-3 4 0,-4 10-258,-1 16 258,-5 13-129,-2 19 129,-2 27-129,-6 18 129,3 26-129,-3 20 129,-1 22 0,-4 11-129,0 6 129,-2 9-129,2-4-129,4-6 258,-2-10-129,3-15-258,0-24-645,18-9-4257,-18-26-387,26 0-258,-10-18-516</inkml:trace>
  <inkml:trace contextRef="#ctx0" brushRef="#br0" timeOffset="296833.9779">17992 9378 7740,'1'22'5805,"0"0"-387,-1 4-258,4 4-4128,-4-4 0,0 5-516,0-2-129,2-2-129,2-8 0,4-4-129,5-4 0,1-3 0,3-6-129,2-2-258,1 0-387,-6-9-516,13 3-3741,-14-12-387,2-2-387,-6-7-516</inkml:trace>
  <inkml:trace contextRef="#ctx0" brushRef="#br0" timeOffset="296988.9868">18184 9327 6966,'-11'12'5934,"6"20"-645,-3 13 0,2 30-3741,-3-10-774,5 15-387,-1 0-129,4-8-129,1 3-1032,-4-16-4128,8-17-258,2-15-516,-6-27-516</inkml:trace>
  <inkml:trace contextRef="#ctx0" brushRef="#br0" timeOffset="297882.0378">16872 11314 11481,'37'3'5805,"-37"-3"-258,0 0-387,-25 0-4902,-11-7-387,-4 5-774,-15-10-3225,9 8-1290,4 4-258,9 4-645</inkml:trace>
  <inkml:trace contextRef="#ctx0" brushRef="#br0" timeOffset="298029.0463">16748 11508 9804,'13'10'5805,"-13"-10"-516,-24 0 0,5-2-4902,-13-3-774,-18-8-4515,10 7-258,-1 5-516,7 2-645</inkml:trace>
  <inkml:trace contextRef="#ctx0" brushRef="#br0" timeOffset="300373.1803">17360 11494 11223,'18'-5'5805,"-18"5"-516,16-5-1806,-16 5-3096,0-20 0,-7 8-258,-8 4 0,-4 8-258,-3 10 258,-4 12 0,4 7-129,-4 8 258,11 5-258,2 1 0,6 3 129,7-13-129,6-8 129,10-11-129,7-14 129,8-9-129,1-17 129,2-22 0,2-6-129,0-7 0,-3-9 0,-5-4 0,-5 0 129,-7 5-129,-4 9 258,-5 15-258,-3 7 0,-4 13 129,0 25-129,-15 0 0,4 20 0,2 16 129,0 12-129,0 10 129,4 11 0,5 1 0,0 4 129,10-5-129,0-3 0,3-8-129,5-14 0,-2-12-129,-3-23-387,4 1-1548,-5-26-3354,-2-13-258,-5-17-387,4-6-387</inkml:trace>
  <inkml:trace contextRef="#ctx0" brushRef="#br0" timeOffset="301169.2259">17919 10757 9159,'0'0'5934,"5"12"-516,-5-12 0,28-4-4773,-16-9-129,4-3-258,2-1-129,4 3-129,-2 6 0,0 7 0,-1 1 0,-3 19 129,-4 3-129,-6 6 129,-3 2-129,-3-2 129,-5-3 0,-4 0-129,-4-6 0,4-10-129,9-9 129,-18 12 0,18-12 129,0 0-129,0 15-129,8 0 258,2-1-129,5 7 0,-3 4 129,-2 0-129,-3 4 0,-4 0 129,-3-11-129,-10-5-129,-7-6 129,-4-7-258,-4 0-903,-10-13-4128,5-5-129,-2 3-516,7 9-516</inkml:trace>
  <inkml:trace contextRef="#ctx0" brushRef="#br0" timeOffset="320596.337">23142 10436 7998,'27'-18'5805,"-10"1"-516,-5-4 0,14 0-4257,-17-6-387,-2-1-129,-7 0-258,0 9 129,-15 5-258,-3 14 0,-10 9-129,-4 19 0,-5 11 0,1 12 0,2 12 0,3 1 0,8 2 0,9-7 258,9-10-258,5-15 0,18-15 0,10-18 129,9-16-129,5-25 0,3-21 0,4-17-129,-2-10 129,-4-14 0,-4-7 129,-5-1-129,-8 9 0,-5 13 0,-8 9 129,1 14-387,-11 16 387,1 20-129,-4 29 0,0 0 129,-6 25 0,-2 13-129,0 15 129,-2 12 129,2 8-258,-3 11 129,4 0 0,1-3-258,3 1 129,3-9 0,0-11 0,0-13-129,1-11-258,3-21-387,13-9-4386,-17-8-258,19-26-516,-6-3-516</inkml:trace>
  <inkml:trace contextRef="#ctx0" brushRef="#br0" timeOffset="320936.3565">23785 9365 5934,'13'13'6063,"-15"12"-516,-4 11-387,-3 2-2580,3 11-2064,-6-3 129,2-1-516,4-9 129,3-3 0,3-9-129,10-11 0,8-7 0,5-6-129,3-1 0,1-8-129,1-2-129,-4-11-387,8 13-1161,-13-12-3483,-4 0-258,-3-4-258,-4 1-645</inkml:trace>
  <inkml:trace contextRef="#ctx0" brushRef="#br0" timeOffset="321102.366">23980 9422 8385,'-2'80'5805,"-7"-29"-387,5 15-129,-15-2-4515,10 7-258,-3-6-387,3-8-258,2-1-774,-8-19-4128,15-9-387,0-14-387,0-14-516</inkml:trace>
  <inkml:trace contextRef="#ctx0" brushRef="#br0" timeOffset="323089.4796">17106 13404 9546,'15'-3'6063,"-2"-10"-516,-13 13 0,-5-3-4773,-18 3-129,-3 10-129,-9-1-387,-2 8-258,-2 5-129,-4-7-645,15 15-1806,-3-10-2709,12 0-129,6-6-774,13-2 0</inkml:trace>
  <inkml:trace contextRef="#ctx0" brushRef="#br0" timeOffset="323269.4899">17041 13568 9417,'11'-1'5934,"-11"1"-645,4 13 0,-15-4-4644,-7 6-129,-10-2-387,-6-1-387,1 16-1935,-9-8-2967,4 3-258,1-3-516,2-4-387</inkml:trace>
  <inkml:trace contextRef="#ctx0" brushRef="#br0" timeOffset="338952.3869">17813 13524 1419,'0'-22'4902,"-16"18"129,4 11-387,-9 16-3354,-7-2-387,8 16 258,-11-3-387,8 21-129,0-9 0,9 10 0,2-9 129,11 4-258,1-18 129,14-3-258,7-21 129,7-12-387,5-21 129,4-21-129,2-16-129,3-17 129,-1-14-129,-4-10 129,-8-11-129,-5 4 129,-7 5-129,-10 9 129,-4 14-129,-3 17 129,-1 13 0,-8 24 0,-4 19-129,0 18 129,-2 17 0,2 22-129,-1 13 0,5 15 0,0 12 129,4 8-258,2 5 387,3-1-258,8-5 258,4-9-258,3-15 258,3-11-516,1-14-258,-6-30-1419,7-6-3483,-7-14 0,4-15-774,-6-11-258</inkml:trace>
  <inkml:trace contextRef="#ctx0" brushRef="#br0" timeOffset="339775.434">18581 12700 8385,'26'-4'5676,"-26"4"-387,21 0-645,-21 0-3741,1-12-516,-1 12-129,-15-14-129,-2 10 0,-2-1-129,-1 4 129,-2 1 0,-1 2 0,5 4 0,3 3 0,2 4 0,13-13 129,-16 26-129,8-10 0,4 0 129,-2 2-258,-2 1 0,2-1 129,-2 0-258,-2 0 129,2-3-129,0-4 129,2 2 0,6-13 0,-11 12 0,11-12-129,-4 18 129,4-18 0,-4 17 0,4-17 0,0 15 0,0-15 0,2 12 0,-2-12 129,12 9-129,-12-9 0,17 6 0,-7-5 0,2 2 0,5 2 0,1 2 129,2 2-129,0 3 0,0 1 129,-1 4-129,-5 2 0,-2 4 0,-7-4 0,-5-2 129,-4 0-129,-10-5 0,-5-5 0,-3 1 0,-5-7 0,-3-1-258,1 0-258,-4-10-1290,5 3-3612,5-2 129,6 4-774,4-6-387</inkml:trace>
  <inkml:trace contextRef="#ctx0" brushRef="#br0" timeOffset="342929.6144">16884 15375 10836,'38'-3'6063,"-21"3"-387,-7 0-258,4 11-4644,-14-11-258,-11 11 0,-9-9-387,-7-2-129,-2 0 129,-6 0-129,0-4-129,-1-5-129,4 7-258,0-8-387,17 20-1677,-3-8-2967,8 12-129,2-3-516,8 5-129</inkml:trace>
  <inkml:trace contextRef="#ctx0" brushRef="#br0" timeOffset="343238.6321">16973 15545 8643,'0'31'5676,"-2"-14"0,-5 3-387,-8-4-4257,0 2-129,-12-14-258,1 0-258,-6-4 0,4-4 0,-3-5-258,5 0 0,2 4-258,0 0-129,9 5-258,-4 0-1032,6 9-3999,3 6 0,5 4-645,-1-7-258</inkml:trace>
  <inkml:trace contextRef="#ctx0" brushRef="#br0" timeOffset="357267.4345">17664 15400 7482,'16'-14'5547,"-7"3"-516,-9 11 0,0 0-4386,0 0 258,-6-12-387,6 12-129,-29 6 0,11 13 0,-6 7 0,1 7-129,-5 4 129,1 13-258,1 4 129,5 5-129,2-6 129,6-3 0,4-16-129,8-5-129,2-11 129,13-17-129,8-9 129,4-19-129,9-13 129,3-11-129,7-8 0,0-15 129,-3-6-129,-5-1 0,-3-8 0,-6-3 0,-8-4 0,-6 6 0,-4 8-129,-10 4 0,0 10 129,-2 10 0,-6 12-258,-2 15 258,-3 18 0,-1 12 0,1 9 129,-2 18-129,3 19 0,7 11 129,-1 11 129,4 8 0,2 5-129,0 7 0,7 1 0,2-3 0,0-4 129,-2-7-258,0-9 0,-3-6-129,0-6-129,-2-13-258,2-8-516,-5-19-4128,1 1-516,0-14-258,15 0-516</inkml:trace>
  <inkml:trace contextRef="#ctx0" brushRef="#br0" timeOffset="357593.4531">18158 14534 8514,'11'-6'5805,"10"26"-387,-17 12 0,7 14-4515,-11-3-129,-5 5-387,-5-1-129,-3-5 0,4 0-258,0-11-258,4-9-129,5-22-903,4 15-3870,-4-15-129,23-6-516,-8-12-387</inkml:trace>
  <inkml:trace contextRef="#ctx0" brushRef="#br0" timeOffset="357872.4691">18435 14520 6966,'19'12'5805,"-19"8"-645,0 11-129,-3-6-3999,0 10-129,-6-2-516,8 6 0,1-7-129,4-6-129,10-6 0,9-8 0,2-9-129,5-3 129,-2-7 0,0-10-129,-8-3 0,-2-4 0,-14-1 0,-4 1-387,-12 10-387,-24 3-4386,1 9 0,-10 2-516,-7 17-516</inkml:trace>
  <inkml:trace contextRef="#ctx0" brushRef="#br0" timeOffset="359974.5893">16940 17069 8643,'13'2'5934,"6"9"-129,-19-11-258,0 0-4644,-9 7-258,-9-3-129,-10-4-129,0 0-129,-9 0 0,1 0-129,-2 0-129,3-1 0,2 0 0,5 1 0,2 0-258,6 1 129,6 6-387,-3-6-516,12 18-2580,-7-13-1935,10 6-258,2-12-645</inkml:trace>
  <inkml:trace contextRef="#ctx0" brushRef="#br0" timeOffset="360289.6074">16924 17288 8643,'7'38'6063,"-7"-22"-387,-14-12 0,1 0-4902,-15-6-129,-4-11-129,-9-1-129,0 0 0,0 0-387,2 0-129,4 11-387,2-4-645,13 7-4257,-6 7-129,13 7-645,-1-2-387</inkml:trace>
  <inkml:trace contextRef="#ctx0" brushRef="#br0" timeOffset="363539.7933">17970 17441 7482,'4'-53'5547,"-4"26"0,0 7-645,-4-6-3741,2 13-258,-14 1-258,1 6-258,-7 6-129,-1 12-129,-5 9 0,1 10 129,-1 11-129,0 8 0,6 6 0,2 4 0,3-2-129,9-5 129,3-3 0,5-5-129,4-10 0,9-13 129,5-13-129,6-9 129,5-13-129,3-22-129,6-13 258,0-15-129,3-12 129,-2-3 129,-3-9-258,-3-6 129,-2-2 0,-3 3 0,-7 2-129,-6-1 0,-1 3 129,-6 7-258,-3 11 0,-4 12 129,-1 15 129,-2 20-129,2 23 0,-21 11 129,11 31-129,-3 13 129,3 16-129,-2 11 129,5 11-129,1 1 129,5 2 0,1 2-129,0-4 129,4 1 0,2-11 0,2-11-129,-1-9 0,-3-15-129,6-15-387,-10-34-387,16 13-4386,-12-33-387,6-16-258,1-14-516</inkml:trace>
  <inkml:trace contextRef="#ctx0" brushRef="#br0" timeOffset="364079.8241">18659 16435 7611,'36'-60'5547,"-22"20"0,5 0-516,-11-7-3741,3 12-516,-11-7-129,0 9-258,-13 13-129,-2 10 0,-5 9 0,-2 6-129,0 20 0,0 10-129,5 6 258,2 6-387,8 1 258,3 1-129,4-2-129,1-2 258,11-10-129,3-16-129,2-10 129,2-9 129,-3-13-258,3-13 129,-3-6-129,-1-9 0,-5 6 129,1 6 0,-5 5 0,-6 24 129,0 0 0,10 24 0,-6 14 129,-1 11-129,2 13 0,0 6 0,1 3 0,-1-6-129,2-7-129,-3-17-645,10-3-4257,-12-16-387,-2-22-387,12 9-645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5:56:47.79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12317 2762 7740,'3'25'5418,"-3"-25"-387,-1 24-258,1-24-4128,-22 20 0,-1-20 0,-3 0 0,-12 0-258,-2-2 129,-7-7-129,-5 1 129,-6-2-129,-2 2-129,-2 5 129,-5 0-129,-5 3 0,-3 6-129,-8 3 129,-4-1 0,-12-1-129,-1 2 129,-10-9-129,-8 0 0,-8 0 0,-7-7 0,-4 3 0,-1 0-129,-9 1 0,-2-3 129,-6 1-129,-4-4 129,2-4 0,-1-4-129,-3 0 0,1-2 129,0 1 0,4 5-258,0 2 129,2 10 0,-1 1 0,-1 0 129,5 5-258,3-1 129,-8 1 0,0 0 0,3-4 0,2-1-129,-3-6 129,-1 0-129,-5 1 0,1-2 129,4 0 129,-1 2-129,-3 2 0,1 2 0,1 1 0,6 0 0,-1 0 0,1 0 0,-1 0-129,1-1 258,8-5-129,3 1 0,-1 0-129,-1-2 258,3 1-129,2 0 0,7-1 129,0 2-129,2 2 0,0-1 0,4 2 129,2-4-129,7-3 0,1 0 0,5-2 0,4 2 516,6-10-516,6 2 387,11 4-774,7 0-129,24 7-4773,-3 1 258,23 15-903,12 4-645</inkml:trace>
  <inkml:trace contextRef="#ctx0" brushRef="#br0" timeOffset="698.0399">13797 2391 13416,'-20'30'5934,"7"-16"-129,13 12-516,-12-5-3870,10 2-903,-3-9-128,5-14-388,-6 17 0,6-17-646,0 0-1031,-13-28-3612,10-1-387,-10-15 258,7 2-1032</inkml:trace>
  <inkml:trace contextRef="#ctx0" brushRef="#br0" timeOffset="816.0465">13612 2085 15222,'0'0'5418,"6"30"0,7-7-774,1-6-5289,-14-17-3870,12 0-1032,-12 0-129,15-17-387</inkml:trace>
  <inkml:trace contextRef="#ctx0" brushRef="#br0" timeOffset="1103.063">14002 1644 15867,'66'-37'5289,"-66"37"387,23 51 0,-14 5-5417,1 32-259,-2 1 0,0 20 0,-2 3 0,1-1 0,0 14-259,2-29-644,1-16 0,-10-30-4515,13-5-258,-1-29-387,4-6-258</inkml:trace>
  <inkml:trace contextRef="#ctx0" brushRef="#br0" timeOffset="1415.0809">14431 2311 12513,'19'0'5934,"-1"20"-645,-18 2 0,0 5-3612,-5 8-1290,-5-2-387,1 1 0,3 7-258,6-9 258,3-3-258,15-10 129,8-7-258,6-8 387,4-4 129,-1-10-129,-3-7 516,-5-1-516,-5-16 387,-11 6-258,-9 0 258,-5-1-387,-16 2 258,-4 6-645,-8 2-258,7 11-1290,-8 3-3096,10 5-387,-1 2-258,18 14-645</inkml:trace>
  <inkml:trace contextRef="#ctx0" brushRef="#br0" timeOffset="1719.0983">14849 2353 13287,'0'0'5418,"0"13"-258,-9 17-387,-3-2-4128,-1 5-903,1 1 387,5 0-387,7 6 258,10-9-129,9-8 129,9-10-258,3-7 387,2-6 129,-1-6-129,-4-9-129,-4-8 129,-12-3-258,-7 1 0,-10 1 258,-8 2-1290,-19-5-3483,1 16-645,-2-6-129,5 11-1032</inkml:trace>
  <inkml:trace contextRef="#ctx0" brushRef="#br0" timeOffset="2220.127">15093 1720 12126,'24'-13'5676,"-14"24"-258,9 43-258,-7 20-3354,10 8-1032,-5 14-387,2 8-258,0-3-258,-1 14-387,-1-15 387,-2-23-516,0-12 516,-4-16-258,1-24 129,-12-25-387,17 0 387,-9-30-129,6-1-129,-2-11 645,8-3-258,-2-3 258,5 4 0,-2 10 258,-4 4-258,1 10 516,-5 7-387,-13 13 0,0 0 0,1 20-129,-8 0 0,-7 6-129,-1 2 0,-2 8-258,3-3 387,5 0-516,5-3 516,4-8-387,11-3 387,8-2-387,1-7 387,7-4-129,4-4-258,-3-2-516,9-6-4257,-10-6-129,1 5-516,-4-8-387</inkml:trace>
  <inkml:trace contextRef="#ctx0" brushRef="#br0" timeOffset="2883.1648">16194 2364 10707,'0'0'5160,"0"0"-258,-7-13 0,-7 17-3870,-11-2-387,3 8 0,-9 1-258,3 6-129,5 5-129,8 5-516,8-1 387,6-3-387,5 3 387,15-9-516,4-9 387,5-3-387,-2-5 387,-2-10 0,-1-9 129,-4-2 258,-6-3-258,-5-1 387,-3 6-387,-4 3 645,-1 1-645,0 15 516,0 0-387,4 19-516,1 6 516,3 4-516,2 1 387,5 1-387,3-4 387,4-3-387,0-17 258,3-7 129,-3-18-129,-2-19 516,-1-20-516,-4-12 774,-4-16-387,-3-19 258,-3 2-258,-5-8 516,0 10-516,0 6-129,0 22 774,0 12-774,0 60 129,1-49-129,-1 49 129,9 45-129,-2 12 129,0 29-129,3 12-774,3 13 387,1 9 258,0 2-645,8-4 258,-2-15-516,6-12 0,-12-34-1548,12-10-2580,-11-26-387,5-21-129,-9-30-258</inkml:trace>
  <inkml:trace contextRef="#ctx0" brushRef="#br0" timeOffset="3021.1728">16669 2188 10449,'-41'-119'6063,"9"82"-903,-5 28-129,-11 9-3096,1 3-1161,-14 6-387,-5-4-903,11-5-3999,-13-3-516,16 3-258,4-9-516</inkml:trace>
  <inkml:trace contextRef="#ctx0" brushRef="#br0" timeOffset="3484.1993">17187 2288 12513,'30'45'5547,"-12"-10"-258,-9 1 0,4 28-4644,-4-13-129,-4 2-516,-4-4 387,0-1-516,-1-4 387,0-8-516,-3-6 387,-4-17 0,7-13-129,-24 8 129,6-19-258,-5-10-258,0-14-387,-9-19-1677,5 9-2838,-2-12 516,7 5-1032,-2-5 0</inkml:trace>
  <inkml:trace contextRef="#ctx0" brushRef="#br0" timeOffset="3606.2061">17088 2199 10449,'22'-39'4902,"-8"19"-4257,-5 7-516,1-5-4515,6 5-129</inkml:trace>
  <inkml:trace contextRef="#ctx0" brushRef="#br0" timeOffset="3980.2276">17396 2222 11223,'0'40'5418,"0"-10"-645,0-6 129,0 6-4386,0-3-129,4-4-129,5-3-129,6 1 0,2-5 0,6-9 0,0-7-129,1-4 0,-5-7 0,1-2 0,-5-4 0,-5-3-129,-2 3 129,-8 17 129,6-12-129,-6 12 129,4 7-129,0 11 129,5 4 0,0 2 0,2 6 0,5-4-387,2-6 258,-1-10-645,6-7 258,-12-10-1548,6-6-3096,-6-11 129,4-2-774,-6-6 258</inkml:trace>
  <inkml:trace contextRef="#ctx0" brushRef="#br0" timeOffset="4280.2447">17860 2188 11868,'31'-3'5160,"-31"3"0,17 2-258,-17 11-3999,0 0-258,0-13-387,-17 23-129,3-8-129,1-3 0,0 3 129,4 2-258,5 0 129,4 2 0,2 5 129,9-6 0,2 1 0,3 1 0,-1-1 0,-2 2 0,-3-2 0,-7 0-387,-3-6 258,-3-1-645,-10-2 258,-8-9-1032,7 1-3483,-11-10-645,8-4-129,-2-8 258</inkml:trace>
  <inkml:trace contextRef="#ctx0" brushRef="#br0" timeOffset="4512.2581">18061 1838 13158,'32'-43'5418,"-20"60"-258,-6 9-258,10 18-4515,-12 13 0,2 16-387,1 3 0,2 19-258,2 0-129,1-10-774,7-4 129,-10-19-4257,13-8 516,-7-33-1032,8-14 0</inkml:trace>
  <inkml:trace contextRef="#ctx0" brushRef="#br0" timeOffset="4657.2663">18291 2152 12771,'-35'-71'5418,"11"66"-387,-9 5 129,2 12-4644,-10 1-258,-7-13-903,3 0-4128,-9-4 0,12 4-645,3-5-129</inkml:trace>
  <inkml:trace contextRef="#ctx0" brushRef="#br0" timeOffset="5587.3195">19161 2369 12900,'18'-9'5547,"-21"-3"-516,-18 8 0,-5 4-4644,-7 5-258,-8 3 0,-2 6 0,-1 10-258,7 5 258,8 6-387,7-4 387,14-1-387,8-10 387,12-8-516,12-10 516,11-16-258,7-15 129,4-20 387,1-6-129,0-14 387,-3-9-387,-9 3 387,-10 4-387,-10-8 258,-8 12-387,-7 26 258,-7 10-258,-11 17-129,0 25 129,-2 18-387,2 20 129,5 24 129,4 13 0,7 0 0,2-2-129,10 2-516,9-19 516,-1-12-258,8-18 129,-2-18-1032,7-8-2709,-13-27-1935,7-3 129,-6-15 516</inkml:trace>
  <inkml:trace contextRef="#ctx0" brushRef="#br0" timeOffset="5769.33">19598 2214 13158,'10'25'5547,"-21"-20"-129,-2 8-645,-16-5-4644,-3-8-774,5 4-4386,-9 0 129,9 5-645,4-6-129</inkml:trace>
  <inkml:trace contextRef="#ctx0" brushRef="#br0" timeOffset="6224.356">20007 2168 10836,'-14'-16'5418,"4"16"-129,1 17-258,-13-5-3741,3 12-387,-8 7-516,4 2 0,-2 7-258,0 2 129,12-1-129,10-3-387,5-11 129,15-9 387,8-8-258,7-5 0,0-7 0,2-13 0,-5-5 0,-6-5 387,-9-6-387,-10 5-258,-7-7 258,-12 3-129,-8 10-129,-6-5-387,3 14-1161,-7-2-3096,11 13-516,3 0-129,15 10-645</inkml:trace>
  <inkml:trace contextRef="#ctx0" brushRef="#br0" timeOffset="6504.372">20143 2273 11481,'16'9'5805,"-3"24"-645,-13-5 0,0 4-4257,0 0-516,0 0-516,-4 2 258,2-7-258,2-8 129,2-4 129,8-15-129,7-9 258,0-11-129,4 3 387,4-6-387,-2 3 258,-3 3-387,2-3-129,-2 9-387,-11-6-1032,5 17-3741,-14 0 129,16-14-516,-13 1-516</inkml:trace>
  <inkml:trace contextRef="#ctx0" brushRef="#br0" timeOffset="6879.3934">20563 1832 12255,'31'1'5547,"-16"21"-129,-12 10-129,3 21-3999,-6 17-903,-1 0-129,-7 20-387,-3-13-387,2 2 387,-2-9-516,5-9 516,5-21-129,1-18 258,0-22-516,14 1 387,2-15 387,6-11-387,0-3 387,6 3-387,4 3 387,-4 9-387,-2 8 645,-6 6-516,-6 16 129,-10 7 0,-4 2-387,-14-2 258,-9 0-129,-5-8 129,-5 1-516,-1-14 0,0-9-1161,8-9-3483,1-11 516,17 5-1161,7-6 129</inkml:trace>
  <inkml:trace contextRef="#ctx0" brushRef="#br0" timeOffset="7044.4029">20995 2272 12384,'13'36'5160,"-13"-17"-258,0-2-1032,1 3-8643,-1-20 387,-5 17-1032,5-17-387</inkml:trace>
  <inkml:trace contextRef="#ctx0" brushRef="#br0" timeOffset="7255.415">21184 1832 14061,'23'-8'5418,"-23"31"-258,1 12-516,-1 14-4257,-2 10-387,-10 26 0,3 1-387,3 0 129,-1-2-645,5-13 129,-3-20-2580,5 1-1548,4-26-645,7-17 0,0-21-774</inkml:trace>
  <inkml:trace contextRef="#ctx0" brushRef="#br0" timeOffset="7393.4228">21271 2225 11094,'5'-90'6192,"-9"63"-774,-10 19-645,-14-2-3483,0 21-1032,-11 6-387,-10-12-1677,4 20-3225,-1-9-258,14 8-645,4 6 0</inkml:trace>
  <inkml:trace contextRef="#ctx0" brushRef="#br0" timeOffset="8051.4605">21502 2324 11223,'17'-13'5418,"-17"13"-774,-11-7 258,-1 8-4515,-10 5 0,3 6-258,-3 2-129,3 9 258,9 1-129,4 0-129,6-1 0,5-4 0,10-7 0,3-3 0,6-9 0,-1-6-129,-6-6 0,2-4 0,-6 0 129,-3 1-129,-2-3 129,-6-1 0,-1 6 0,-1 13 129,3-12 0,-3 12-129,4-13 258,-4 13-129,12-4 0,-12 4 129,21 0-129,-7-5 0,-1-9 129,3-1-129,-4-9 0,1-9-129,-3-4 258,-4-7 129,-3-4-129,-3 1 0,0 1 0,-6-6 129,-4 11-258,-1-4 258,2 6-129,-1 8-258,1 12 258,9 19 0,-14-48-129,14 48 0,0 0 0,0 21 0,5 10 0,4 13 0,5 2-258,-1 29-258,3-3 258,1 4-129,2 5 0,-2-3 0,2-5 0,-5-17-774,4-7 516,-11-19-903,9-9-3612,-16-21-516,0 0 0,12-28-516</inkml:trace>
  <inkml:trace contextRef="#ctx0" brushRef="#br0" timeOffset="8360.4782">22011 2090 12900,'18'0'5289,"2"7"-258,-20-7 0,-1 17-4386,-12-2-258,-5 4-258,-2 1-129,1 5 129,0 5 0,7 1 129,2-5-129,10-4 258,0-1-258,10-4 258,-1-1 0,3-1-129,-12-15-129,16 15 0,-16-15-129,-1 16-258,-13-6-645,-24-10-3999,4 3-645,-13-3 0,-3-4-774</inkml:trace>
  <inkml:trace contextRef="#ctx0" brushRef="#br0" timeOffset="8508.4865">20816 1665 15351,'-10'-7'5418,"10"7"-5031,0 0 129,-15 15-5934,15 5-1032</inkml:trace>
  <inkml:trace contextRef="#ctx0" brushRef="#br0" timeOffset="12083.6911">4133 4077 6708,'-1'-14'5031,"-11"1"-129,1 13-516,-3 6-3096,-5 3-903,2 10-129,-7 2 0,2 10 0,-3 3 129,6 8-129,2-2 258,9 4-129,4 0 0,4-1 0,7-9 0,10-5-258,4-14 0,4-9 0,6-6-129,0-16 129,2-19-129,-1-13 0,0-11 129,-3-6 0,-6-16 0,-2-3-129,-10-13 129,-4 1 0,-7 1-129,-3 5 0,-6 5 129,-1 13 129,-2 10-258,1 17-129,-2 16 258,13 29 387,-18-6-387,9 20 129,0 18-129,3 15-258,-2 6 516,3 15-129,0 6 0,5 4-258,5 1 258,4 1 0,4-5 129,6 2-258,1-11 129,1-4-129,2-15 0,-4-7-129,-1-7-258,-4-12-645,4-4-4257,-18-17-129,0 0-645,0 0-258</inkml:trace>
  <inkml:trace contextRef="#ctx0" brushRef="#br0" timeOffset="12784.7312">4555 3127 10965,'0'0'5676,"10"13"-387,-10 5-258,8 9-4128,-8 1-387,0 4-129,0-1-129,0-3 387,0-3-387,-1-2 258,-1-7-258,2-3 387,0-13-387,9 7 258,5-7-387,4 0 0,3-1 129,4-8-128,1 6-260,0-5-128,0 1 0,-7-4-516,2 5-258,-20-15-4386,8 6-129,-9-13-645,0 0 258</inkml:trace>
  <inkml:trace contextRef="#ctx0" brushRef="#br0" timeOffset="12949.7407">4735 3079 10707,'-5'31'5547,"5"2"-258,5 23 387,-2-8-4386,8 16-516,-7-2-258,1 1-129,1-8-387,-1-7 0,2-2-774,-7-21-4515,5 8 129,-1-18-516,6 6-258</inkml:trace>
  <inkml:trace contextRef="#ctx0" brushRef="#br0" timeOffset="15267.8732">3723 8104 9030,'14'15'5676,"-14"-15"-129,16 18-258,-16-18-4128,0 0-258,0 0-129,-6 4-129,-8-4 0,-1 0-258,-8 4-129,-4-4 129,-9 7 0,-2-3-129,-8-1 129,1-2-129,-6 5-129,1-1 0,-1-2 129,1 2-258,1-3 129,4 6 1,4 0-130,2 0 0,4-1 0,4 1 0,5 0 0,3 0 0,4-3 0,5 1 0,3-3 0,11-3 0,-13 11 0,13-11-259,0 0-128,0 0-387,0 0-1677,6-9-3096,8 2-129,-4-4-516,9-2-258</inkml:trace>
  <inkml:trace contextRef="#ctx0" brushRef="#br0" timeOffset="15875.908">5079 8020 4902,'32'-2'5934,"-22"2"-258,4 3-516,-14-3-1935,12 6-1677,-21-6-129,9 0-516,-30 0-129,9 0-258,-10-5 0,-5 4-129,-1 0 0,-5 1-129,0 4 0,-5 5-129,4-1 0,-2 4 0,3-3 129,4 1-129,2-2-129,4-6 0,1 3 0,7-4 0,5-1 0,2-1 0,6 1-387,11 0 129,-15 0-387,15 0-3225,0 0-1677,0 0-387,0 0-258,14 0-516</inkml:trace>
  <inkml:trace contextRef="#ctx0" brushRef="#br0" timeOffset="16471.9421">6753 8018 9804,'14'3'5547,"-14"-3"-258,-9-3-129,-9-4-4257,-5 7 0,-11-7-129,-1 1-129,-12 5-258,1 1 129,-8 0-129,3 0 0,1 0-129,-1 6 0,4-1-258,3 3 258,5-3-129,6 5 0,3-6-129,7 1 129,6 2-129,6-7 0,11 0 0,-14 0-387,14 0-1161,0 0-3741,0 0-516,0 0-516,-10-12-387</inkml:trace>
  <inkml:trace contextRef="#ctx0" brushRef="#br0" timeOffset="17283.9886">4559 4984 10320,'14'13'5676,"-14"-13"-387,9 20 0,-9-20-4128,-12 7-258,-10-7-258,-1 4 0,-14-1-129,-5 1-129,-5-2 0,-7 3-129,-1-1-129,3 0 0,2 1 0,4 0 0,10 0-129,7 1 0,7-4 0,8 0 0,14-2 0,-15 6 0,15-6-129,0 0 0,0 0-258,0 0-387,9 10-1806,-9-10-2838,25-1-129,-11-9-516,12 5-258</inkml:trace>
  <inkml:trace contextRef="#ctx0" brushRef="#br0" timeOffset="17801.0181">5716 4886 11352,'-11'26'5805,"-2"-10"-516,4 7-129,-15-10-4128,0 9-258,-15-11-258,-4 2 0,-4-7-258,-3-5 0,0-1-129,3 0 0,3 0-129,6 0-129,9 0-258,3 0-516,12 16-4128,-8-7-516,12 9-258,-4-5-387</inkml:trace>
  <inkml:trace contextRef="#ctx0" brushRef="#br0" timeOffset="18665.0675">1104 7883 11739,'0'45'5805,"0"-9"-258,0 1-129,3 15-4128,-3-6-387,0 11-387,0-7-129,2 4 0,2-5-387,1-6 129,5-7 0,1-4-129,-1-7 0,5-4 129,-1-5-129,4-7 0,2-5 0,-1-3 0,4-1-129,-2-3 0,1-3-258,-4-8-129,1 9-774,-14-15-3741,8 3-516,-4-6-387,-2 3 0</inkml:trace>
  <inkml:trace contextRef="#ctx0" brushRef="#br0" timeOffset="18937.0831">1370 8117 12384,'-27'0'5676,"-2"4"-129,-3 7-387,-13-6-4128,7 10-258,-9-8-387,3 6-129,6-8-129,3 4-129,11-6-129,6-3 0,18 0-258,-17-3-387,17 3-1290,0 0-3225,7-6-258,-7 6-258,11-8-387</inkml:trace>
  <inkml:trace contextRef="#ctx0" brushRef="#br0" timeOffset="19528.1168">1522 8312 9159,'4'-7'5289,"5"-19"-258,-1 10-258,2 5-3483,-1-13-516,6 8-258,-1-1 0,2 10-129,0 3-129,3 11 0,-5 7 129,2 11-129,-2 12-129,-5 8 0,-3 2-129,-6 2 0,0-1 0,-8-6 0,-3-2 0,-7-5 0,-1-9 129,0-9-129,2-3 129,0-9-129,6-5 129,11 0 0,0 0 0,-3-9 0,10 2-258,8 0 129,4 0 0,2 4 0,6 3 0,-2 0-129,1 0 129,-3 0-129,-3 6-129,-6-4-516,7 4-3741,-21-6-645,17 0-387,-14-15-387</inkml:trace>
  <inkml:trace contextRef="#ctx0" brushRef="#br0" timeOffset="20220.1564">2092 8248 9417,'13'-11'5289,"1"0"-129,-14 11-258,0 0-3999,-15 0-258,1 2-258,-11 6 0,5 10-129,-3-3 0,1 9-129,3 3 0,9-3-129,5 4 0,5-3 0,5-5-129,6-5-129,7-2 0,-1-11-129,3-2 0,-5-3-258,2-5 258,-6-5 0,1-1 0,-7-3 129,-1-1 258,-1 3 258,-3-4 129,1 4 129,-1-9 129,0 24 0,6-21 0,-6 21 0,17 5-258,-1 20 129,-1 5-129,5 18-129,-1 12 0,4 4 0,-2 6 129,-3 7-129,-4-4 129,-5 5-258,-7-6 0,-2-10 129,-17-5-129,-4-6 129,-11-11-258,-5-8 129,-4-14-129,1-8 0,2-10 129,3 0-129,7-10 129,9-2-129,8-5 129,11 0-129,2-4 130,11-2-130,5 6 0,2-6 0,3 2 0,-2 2-130,2 2-386,-12-11-774,8 10-3999,-12-6-387,-3 6-258,-4-13-258</inkml:trace>
  <inkml:trace contextRef="#ctx0" brushRef="#br0" timeOffset="21143.2093">1265 5112 9417,'14'22'5289,"-14"-22"-129,13 11-258,-13-11-3870,20 0-258,-9-2-129,4-2-129,-1-11-129,4 0 129,0-3-129,1-3-129,-5-4 129,0 4-129,-5-6 0,0 5-129,-5-4 0,-4 6 0,-3 3-129,3 17 129,-24-15 0,9 15 0,-6 6 0,2 9-129,-1 9 129,3 5 0,0 1 129,7 9-129,4-2 0,6 1 129,1-5-129,8-4-129,4 1 258,2 2-258,2-4 0,-1-8-129,1 0 0,-2-3-129,1 4-129,-4-4-258,6-2-645,-18-15-3999,16 0 0,-16 0-387,22-14-516</inkml:trace>
  <inkml:trace contextRef="#ctx0" brushRef="#br0" timeOffset="21915.2534">1816 5108 10449,'19'-18'5547,"-10"1"-516,-9 17 129,0 0-4386,-8-8-258,-7 8 0,1 7-258,-1 7 0,-2 8-258,2 4 258,3 1-129,6-1 129,2 5-258,4-5 0,5-6 0,4-5 0,-9-15-129,23 14 0,-13-14 0,-10 0-129,18-13 129,-13 1 0,-1-8 129,-3-1-129,-1 2 258,0-2-129,0 3 258,0 1-129,0 17 129,0-20-129,0 20 129,0 0 0,9 14-129,-2 8 129,6 8-129,-1 8 0,8 9-129,-1 6 258,5 9-258,-2 7 129,1 0-129,-8 1 129,-2-1 0,-12-4 0,-1-7 0,-13-5 0,-6-9-129,-4-10 0,-4-11-129,3-4 258,1-8-129,8-6 0,3-5 129,12 0 0,0-20 129,4 2-129,11 0 129,6-5 0,6 3-129,1-1-129,2 2 0,0 8 0,-3 1 0,-3 2 0,-2 0-258,-7 6-258,-15 2-387,27-5-4257,-27 5-387,6-17-129,-6 4-645</inkml:trace>
  <inkml:trace contextRef="#ctx0" brushRef="#br0" timeOffset="32372.8516">3194 8452 9546,'5'12'5934,"1"4"-774,-6-16 387,0 0-4386,15-3-258,-12-12-129,2-2-258,-4-5 0,5-4-129,-5-4 129,4 1-258,-2-8 129,1 1-258,-3 5 129,2-2-129,-1 0 0,-2-3 0,0 5-258,0 0 258,-3 1-258,-3 3 258,2-3-129,-1 0 0,0 5 0,2 4 0,1-1 0,-1 5 0,0 3-129,3 3 129,0 11 0,0-14 0,0 14 0,0-11 0,0 11 0,0 0 0,0-14 0,0 14 0,0 0 0,0 0 0,0 0 0,0 0 129,0 0-129,0 0-129,0 0 258,0 0-129,0 0 0,0 0-129,0 0 258,0 0-258,-11 10 129,11-10 129,-14 18-129,4-6 0,-6 6 129,3-3 130,-3 1-259,-3 0 0,2-2 0,-1-1 0,7-1 0,-4 0 0,15-12 0,-16 13-388,16 6-1547,0-19-3612,0 0-258,9 14-258,4-13-645</inkml:trace>
  <inkml:trace contextRef="#ctx0" brushRef="#br0" timeOffset="33199.8989">4704 8290 7998,'0'0'5547,"0"0"-129,0 0-258,4 19-3354,-4-19-645,0 0-387,7-17 0,-7 17-258,9-29-129,-3 10 0,-5-5 0,2-7-129,-3-5 0,0-1 0,0-3 0,0-3-129,-8 1 129,3-2-129,0-6 0,-3 13-129,-1-3 129,-1 7-129,1 2 0,-1 5 0,1 8 0,-1 5-129,10 13 129,-17-3 0,17 3 129,-15 8-129,7 8 0,-2 1 129,3 1-129,1-3 129,-2 2-129,8-17 129,-10 23-129,10-23 129,-9 15-129,9-15-258,0 0 129,-9 14-645,9 1-3096,0-15-1806,0 0-258,0 0-129,23 5-774</inkml:trace>
  <inkml:trace contextRef="#ctx0" brushRef="#br0" timeOffset="33963.9426">6223 8170 8385,'16'14'5676,"1"-9"-387,-17-5 0,22 0-4386,-20-6 0,-2 6 0,13-23-258,-7 8 0,-5-2 0,3-3-129,-4-7 0,0-6-129,-5-6 0,-1-2-129,-4-4-129,-1-6 129,-3 0-129,3 5 0,2 6-129,-4 6 129,4 7-129,4 5 129,-1 10-258,6 12 129,0 0 0,0 0 0,0 0 129,0 0-129,-13 11 0,13-11 129,-8 20 0,3-5-129,-5-1 129,1 0-129,-1-5-129,10-9 129,-22 14 0,9-4 0,1-5-129,-1-3-129,3 9-516,-15-11-4515,25 0-516,-16 15-258,16-15-516</inkml:trace>
  <inkml:trace contextRef="#ctx0" brushRef="#br0" timeOffset="35357.0222">3498 7854 8901,'0'0'5418,"0"0"-258,0 0-258,0 0-3612,0 0-387,0 0-387,-5 13 129,5-13-258,-7 16-129,7-16 129,-6 26 0,6-26 0,-4 23-129,-1-7 0,1 0-129,1 3 129,-1 2 0,1-3 0,2 8-129,-2-1-129,2-1 129,1-1 0,0 0-129,0 2 129,0 3 0,1-1-129,2-1 0,-2-3 129,-1 4-129,1-6 129,1-1 0,-2-7 0,0-13-129,1 15 129,-1-15 0,0 0-129,5 16 0,-5-16 129,0 0-129,0 0 129,5 13-129,-5-13 130,0 0-130,0 0 0,0 0 0,0 0 0,12 11 0,-12-11 0,0 0 0,0 0 0,0 0 0,0 0 0,0 0 0,0 0 0,0 0 0,0 0 0,0 0 0,0 0 0,3 12 0,-3-12 0,0 0 0,0 0 0,0 0 0,0 0 0,0 0 0,0 0 0,0 0 0,0 0 0,0 0 0,0 0 0,13-4 0,-13 4 0,13-8 0,-13 8 0,19-15 0,-5 9 0,0-5 0,-1 3 0,1 2 0,-1-3 0,-3 3 0,-10 6 0,15-15-904,-2 10-4643,-14-8-387,1 13-129,-6-16-516</inkml:trace>
  <inkml:trace contextRef="#ctx0" brushRef="#br0" timeOffset="62937.5998">993 11924 11481,'-15'39'4644,"3"-34"-1548,16 7-2322,6 0-6192,-10-12-516,14 15-129</inkml:trace>
  <inkml:trace contextRef="#ctx0" brushRef="#br0" timeOffset="63063.607">1120 11976 7224,'29'29'4515,"0"6"-903,-29-35-1935,22 11-5547,2-4-1161,-7-12-129</inkml:trace>
  <inkml:trace contextRef="#ctx0" brushRef="#br0" timeOffset="63237.617">1784 11991 9288,'84'5'3870,"-26"-5"-2193,-15-9-1032,11-6-5676,-4-1-774</inkml:trace>
  <inkml:trace contextRef="#ctx0" brushRef="#br0" timeOffset="63507.6324">2423 11808 1548,'81'2'3096,"-32"7"-516,9 4-516,2 2-258,4-3-774,1-4-903,4-5-903,-2-3 0,-1-1-129,-2-8 129,-6-6 645,-1 0 258,-6 0 774,4 5 387,-13-3 645,8 12 0,-10-6-258,8 14-387,-6-4-129,8 9-387,-6-8-387,4 0-645,3 1-1935,4-3-2322,-4-11-387,8-6-387</inkml:trace>
  <inkml:trace contextRef="#ctx0" brushRef="#br0" timeOffset="63652.6407">4488 11756 8514,'105'58'4902,"-45"-31"-1290,-10-14-3483,-4-12-5160,14-1-645,-2-14 129</inkml:trace>
  <inkml:trace contextRef="#ctx0" brushRef="#br0" timeOffset="63809.6497">5509 11819 10062,'114'44'5676,"-54"-32"-516,2-6-516,-9-17-5805,17 8-1677,-13-14-2064,4-3-645,-1-5-516</inkml:trace>
  <inkml:trace contextRef="#ctx0" brushRef="#br0" timeOffset="63945.6575">6468 11724 1,'118'20'4127,"-55"-4"-1934,-1-11 0,7 10 387,-5-15-258,8 0-387,-5-1-1935,6-2-3354,-8-18-1032,18 14-258</inkml:trace>
  <inkml:trace contextRef="#ctx0" brushRef="#br0" timeOffset="64089.6656">8059 11740 6837,'155'19'5031,"-68"-6"-1161,-18-13-2451,11-6-5676,2 3-1161,-8-9-258</inkml:trace>
  <inkml:trace contextRef="#ctx0" brushRef="#br0" timeOffset="64220.6732">9217 11647 3999,'124'-3'5418,"-57"3"-258,-5-8-516,6-2-3999,-1-9-2322,5-4-2580,7 6-774,-6-13-387</inkml:trace>
  <inkml:trace contextRef="#ctx0" brushRef="#br0" timeOffset="64356.681">10440 11414 3999,'150'26'5289,"-76"2"-1548,0-12-1548,10 11-129,-7-10-1290,2 4-3612,-5-21-1548,10-2-645,-5-16-258</inkml:trace>
  <inkml:trace contextRef="#ctx0" brushRef="#br0" timeOffset="64493.6888">12047 11436 7482,'155'67'5418,"-69"-33"-903,-10-19-2322,-1-3-6966,9-4-516,-1-12-258</inkml:trace>
  <inkml:trace contextRef="#ctx0" brushRef="#br0" timeOffset="64645.6975">13868 11528 7353,'173'36'129,"-83"-36"-129,3-9 129,4-6-6192</inkml:trace>
  <inkml:trace contextRef="#ctx0" brushRef="#br0" timeOffset="64920.7132">17501 11480 9417,'225'48'3741,"-107"-36"-3741,-2 0-1290,0-13-4773,-1-19 387</inkml:trace>
  <inkml:trace contextRef="#ctx0" brushRef="#br0" timeOffset="65063.7213">19244 11449 9030,'204'82'5676,"-102"-46"-258,-4-12-516,-2-2-5676,-12-23-2451,7-15-1935,-6-12-387,5-9-645</inkml:trace>
  <inkml:trace contextRef="#ctx0" brushRef="#br0" timeOffset="65302.735">20852 11364 4902,'202'74'5805,"-103"-33"-387,3-2-387,-3-1-2580,5-7-2709,-5-18-258,9-1-774,-13-26-645,18 2-129,-17-25 0,19 13 387,-17-8 258,15 12 903,-7 4 129,-3 12 903,2 10 387,-6 14 258,4 13-645,-2 6-645,-2-1-516,2 9-1161,-1-2-2451,-8-22-258</inkml:trace>
  <inkml:trace contextRef="#ctx0" brushRef="#br0" timeOffset="65460.7441">24591 11766 8514,'165'42'4515,"-78"-27"-4257,-1-10-258,-12-8-5289,11-13-774</inkml:trace>
  <inkml:trace contextRef="#ctx0" brushRef="#br0" timeOffset="68239.9031">3030 10018 3354,'14'-9'5805,"-1"-8"-258,-13 17-258,20-7-2193,-20-11-774,8 15-903,-8-12-387,0 15-516,0-20-129,0 20-129,-11-10 0,-2 7-258,-5 3 0,-5 8 129,-4 4-258,-2 6 129,-2 0 0,0 2-129,-1 0 129,4 0-129,8-5 129,1-2-129,8 2 0,6-3 0,5 1 129,9 0 0,8 1 0,7 6 129,6 5-129,0 3 129,2 3 129,0 3 0,-2 8 0,-4 9 0,-4-2 0,-8 4 129,-5-6-129,-5-3 129,-6-6-258,-10-3 0,-8-17-129,-5-8 0,-4-9 0,-3-4-258,1-6-129,0-6 0,6-2 0,3-3-129,12 13-516,-8-15-774,18 22-3741,0 0 129,7-16-258,-7 16-516</inkml:trace>
  <inkml:trace contextRef="#ctx0" brushRef="#br0" timeOffset="68594.9234">3270 9977 8514,'21'-2'5934,"-12"20"-387,1 17 0,-6-2-3870,14 25-516,-7-4-129,3 13-387,-2-2 129,4 2-387,-3-2-129,5-6-129,-5 0 0,2-6 0,-1-8-387,-1-13-129,1 3-903,-14-14-3999,13-3-516,-13-18-129,11 2-516</inkml:trace>
  <inkml:trace contextRef="#ctx0" brushRef="#br0" timeOffset="68837.9372">3545 10283 8901,'-38'-2'5805,"16"15"-129,-10 0-129,4 10-3870,-12-8-516,10 5-516,-6-4-258,7-4-387,4-5-129,4-7-516,21 0-2451,-12 3-2193,12-3-258,4-10-387,11 0-516</inkml:trace>
  <inkml:trace contextRef="#ctx0" brushRef="#br0" timeOffset="69590.9803">3613 10384 6837,'28'64'5547,"-17"-34"-129,-2 3-258,2 9-2967,-11-20-1032,8 4-387,-8-10-387,0-16 0,0 0-129,0 0 0,15-6 129,-8-16-258,6-3 0,1-2 0,7-5 129,-1-2-258,7 5 258,4 6-258,-2 2-129,2 2 258,-3 3-258,-4 2 0,-1 5 129,-5 8 0,-5-3-129,-13 4 129,0 0 0,0 0-129,0 0 129,0 0 0,0 0 0,-8 0-129,8 0 129,-10 3-129,10-3 258,0 0-129,-12 10 258,12-10-129,-1 15 129,1-15-129,0 0-129,0 0 258,0 0-258,1 15 0,-1-15 129,0 0-129,0 15 0,0-15 129,0 23-129,0-10 129,0 6-129,0 0 129,0-1-258,2 8 129,4-9 0,0-1 0,4 0 129,2 1-129,2-6 0,4-2 0,1-5 129,1-4-129,-3-1 129,1-4-129,-1-9 0,-6-6 0,-3-1 129,-3-7-129,-5-2-129,-5-1 129,-4-1-129,-5 7 0,-4 1 0,-3 9 0,0 5 129,-3 5-129,1 9 129,-3 7-258,7 8-129,-4-9-645,15 11-3870,-7-7-516,7-1-516,8-13-258</inkml:trace>
  <inkml:trace contextRef="#ctx0" brushRef="#br0" timeOffset="70335.0229">4228 10299 9546,'34'57'5805,"-19"-19"-516,1 10-129,-6-10-4128,4 11-387,-6-11-129,3-9-129,-3-8-258,4-10 129,1-11-129,2 0-129,1-17 129,0-12-129,0 4 0,-2 0 0,1-3 0,-3 6 0,-2 4 0,-2 3 0,-8 15 129,10-4 0,-10 4 0,13 11-129,-8 6 0,1 5 129,2-1-129,5-4 0,-2 2-129,4-2 129,2-2-129,1-3 0,1-9 0,1-5-129,-5-3 129,0-7 0,-6-8 0,-4 0 0,-5 0 129,0-3-129,-2 8 129,2 15 0,-21-17 129,7 17-129,4 8 129,0 7 0,1 0 0,5 6 0,-1-2 129,5-2-129,0 3 0,5 4 129,4-1 0,9-3 0,-3 3-129,6 3 129,-1 2 0,-2 13-129,-4-5 129,-4-2-129,-3 4-129,-7-2 129,-9-6 0,-10-5 129,-5-9-258,-5-13 258,-4-3-129,1-15 0,-4-4 0,7-1-129,7-2 0,4 0 129,10 2-258,7 8-129,1 12-129,14-13-387,13 17-2193,-7-4-2451,10 0-258,-5-9-516,9 1-387</inkml:trace>
  <inkml:trace contextRef="#ctx0" brushRef="#br0" timeOffset="70832.0513">5388 9779 8385,'51'-27'5547,"-38"10"-129,-7-4-387,-6 1-3870,-6 6-258,-21-1 0,0 10-387,-11 4 0,-2 6-129,1 10 0,3 10-129,5 6 0,11 14 129,3 0-258,15 8 129,2 6 0,14 4-129,6 9 0,6 9 0,3 0-129,-1-1 129,3-1-129,-7-3 0,-3-4-129,-5-13 129,-5-11-129,-9-16 0,-2-15-258,0-17-258,-13 0-645,-11-25-2967,14-2-1290,-4-7-387,7 0-516</inkml:trace>
  <inkml:trace contextRef="#ctx0" brushRef="#br0" timeOffset="71082.0656">5513 10186 9030,'-6'5'5805,"-9"4"-129,-9 1-258,2 12-4257,-13-9-258,0 11-516,-4-5 129,4-3-516,6 1 0,1-9-516,19 8-3870,9-16-903,0 0-516,0 0-258</inkml:trace>
  <inkml:trace contextRef="#ctx0" brushRef="#br0" timeOffset="71291.0776">5655 10341 9417,'1'68'5805,"-1"-41"-645,2-7-258,-1-3-4902,-1-17-1419,0 0-3483,0 0-258,0-13-645,-1-14-387</inkml:trace>
  <inkml:trace contextRef="#ctx0" brushRef="#br0" timeOffset="71411.0844">5581 10170 5160,'0'0'4386,"0"0"-4386,10 3 0,-10-3-4644,17 12-257</inkml:trace>
  <inkml:trace contextRef="#ctx0" brushRef="#br0" timeOffset="71856.1099">5857 10319 5676,'58'11'5676,"-25"-11"-258,-1-2-645,-3-14-3225,1 3-903,-15-16-387,-5-1 0,-10 0-258,-9 3 0,-10 8 0,-8 5 0,-2 8 0,-2 6 129,2 18 129,3 11-129,7 4 258,10 7-129,7-1 258,6 2-258,12-2 129,11-6-129,3-4 0,5-10-387,3 2-516,-11-17-4128,5-4-645,-2-6 0,-8-15-903</inkml:trace>
  <inkml:trace contextRef="#ctx0" brushRef="#br0" timeOffset="72148.1266">6183 9696 6708,'9'-15'5805,"-9"15"-258,0 0-129,12 24-3225,-12-3-1032,4 19-387,-2 10-258,4 12 0,-2 7-258,8 4 0,0 2 0,2 0-258,4-4 0,-1-5-387,2-10-129,-9-20-774,12-3-3999,-18-13-387,1-5-387,-5-15-129</inkml:trace>
  <inkml:trace contextRef="#ctx0" brushRef="#br0" timeOffset="72627.154">6524 10179 7224,'16'-2'5547,"-16"2"-516,-16 8 0,1 0-4257,5 13-129,-9-3 0,8 11-129,1-1 0,10 6-258,0-2 129,8-2-258,6-1 129,5-4-129,3-12 129,0-6-129,3-9-258,-3-16 258,-2-14-129,-3-10 129,-6-14-258,-4-12 129,-7-3 0,0-12 0,-8 5 129,-5-2-258,0 9 258,-2 7-258,4 14 258,0 17-258,4 14 258,7 19-129,-8 14 129,8 24 129,4 14-129,7 12 0,5 4 0,4 4 129,5 1-258,3-2 0,2-9-258,-3-17-516,10-4-4257,-11-19-387,-1-13-516,-3-11-387</inkml:trace>
  <inkml:trace contextRef="#ctx0" brushRef="#br0" timeOffset="72841.1661">6932 9404 7998,'24'58'5160,"-14"-22"-258,-2 3-258,-2 4-4515,-3-12-1677,-3-3-2967,5-11-516,-5-17-387,0 0-129</inkml:trace>
  <inkml:trace contextRef="#ctx0" brushRef="#br0" timeOffset="72969.1736">7044 9467 5289,'36'18'5676,"-23"12"-516,0-3-387,-2 6-3096,-3 0-6063,-8-17-258,0-16-645,-13 11-387</inkml:trace>
  <inkml:trace contextRef="#ctx0" brushRef="#br0" timeOffset="73485.2031">2409 9818 5547,'32'63'129,"-12"-31"-129,-4-12-129,4-5-4644</inkml:trace>
  <inkml:trace contextRef="#ctx0" brushRef="#br0" timeOffset="73620.2107">2482 9677 12771,'34'47'5805,"-13"-10"-645,1 3-387,8-2-9546,-12-4-387,-5-11-516,-5-8-387</inkml:trace>
  <inkml:trace contextRef="#ctx0" brushRef="#br0" timeOffset="75767.3336">2856 19483 7482,'5'-35'5676,"-5"35"0,0 0-516,12 13-2967,-12 21-1290,9 3 0,-7 36 0,-2-73-258,18 127-129,-4-48-645,-2-6 645,-12-73-258,28 102 129,-28-102-387,0 0 129,0 0-129,51 8 129,-42-39 516,-1-17-516,-2 13-774,-6 35 645,10-63 258,-5 44-258,-5 19-516,11-11 387,-11 11-516,0 0 774,0 0 387,55 39-129,-55-39-387,0 0 0,70 31 774,-46-26-1032,-1-11 903,-3-33-903,-5 14 129,-5-23-129,-2 7 0,-7 5-258,-1 3 0,-4 4-258,-11 12-1806,7 4-2580,-8 1-516,16 12-645,-26-4-387</inkml:trace>
  <inkml:trace contextRef="#ctx0" brushRef="#br0" timeOffset="76383.3688">3467 19590 9159,'44'34'5418,"-16"-34"0,-4-25-258,8 4-3999,-11-13-387,4 0-258,-6-8-129,-3-1-258,-9-17 129,-3 36-129,-4 7 0,-10 5 0,-4 12-129,-4 19 0,0 7 129,-2 14-129,-1 6 129,7 16-129,5-6 774,6-9-516,3 42 0,6-51 387,6-6-129,-12-32-903,40 54 903,-16-58-1419,7 6 258,-8-6-387,12-44-1935,-10 16-2967,7 6 0,-9-20 387,9 1-1161,-20-4 4774</inkml:trace>
  <inkml:trace contextRef="#ctx0" brushRef="#br0" timeOffset="77126.4112">3903 19474 516,'33'-78'5289,"-24"46"129,2 7 0,-11 10-645,0 15-2709,-3 12-903,-6 5-516,-10 9-129,3 8-129,-4 5-129,6-8 129,-3 20-387,12 18 0,3-36 129,2-4-129,10-12-129,5-2 129,3-14 129,0 10-387,1-32 129,-5-33 258,1 19-387,-4-6 129,-5-1 258,-2-2-129,-4 20-258,1 0 258,-1 24 129,2-16-129,-2 16 0,7 24 129,0 8-258,0 5 129,2 0 258,3 4-387,1-13-516,-6-14-258,12-12-774,-16-11-1161,15-12-516,-18-28 258,14-10 129,-14-26 1290,9 6 1290,-3-7 516,-2 2 1032,10 5 1677,-14-4 645,17 18-645,-17 11-516,14 17-645,-14 4-645,0 33 0,0 0-516,10 16-129,-10 20-129,-2 12 129,-2 11-258,1 10 129,1 11-129,2 0 129,0 5 0,6-19 129,3-9-387,1-1 129,-1-23 0,1-8-129,-10-25 0,18 2 0,-9-14-129,-1-13 0,-2-2 129,2-9-129,-2 5 129,3 2 129,-1 9 0,1 3-129,-3 1 258,-6 16-129,18 0 0,-18 0 129,14 28-129,-4-10 0,-1 2-129,5 8 258,-1 9-258,6-1 129,2-2-129,3-15 0,7 0-258,-2-10-258,8 0-1032,-11-9-3999,8-21 258,-7-17-774,2 10 0</inkml:trace>
  <inkml:trace contextRef="#ctx0" brushRef="#br0" timeOffset="77548.4354">5336 18736 8643,'4'-62'5676,"-8"31"-258,-9 22-129,-17-7-3999,8 18-387,-14 12-387,0 20 129,-1 10-258,5 2 0,4 12 0,9-2 0,7 13-129,7 4 0,5 5-129,9-2 129,3 17-258,0-9 387,-3 1-129,-1-15-129,-4-1-516,-4-13-129,0-18-516,-14-14-4644,11-34 387,-1-18-1161,5-12-129</inkml:trace>
  <inkml:trace contextRef="#ctx0" brushRef="#br0" timeOffset="77745.4467">5296 19087 9417,'-13'-15'5805,"-18"15"-516,-3 17-129,-16-1-4515,6 2-258,-4 2 0,7 0-129,7 2-129,8-4-387,16 8-1677,10-26-3096,10 2-387,10-2-387,13-2-258</inkml:trace>
  <inkml:trace contextRef="#ctx0" brushRef="#br0" timeOffset="77937.4577">5389 19134 9417,'18'98'6063,"-13"-39"-774,4 1 129,-5-14-4386,3-6-774,-6-9-258,-1-14-387,0-17-2709,0-5-2193,0-27-129,-7-17-645,2-2 258</inkml:trace>
  <inkml:trace contextRef="#ctx0" brushRef="#br0" timeOffset="78043.4637">5368 19105 4386,'0'0'4128,"0"0"-2709,0 13-1419,14-4-4257,-14-9 0</inkml:trace>
  <inkml:trace contextRef="#ctx0" brushRef="#br0" timeOffset="78318.4795">5518 19168 7611,'48'14'5418,"-23"-14"-387,-6-14-258,7-9-3741,-14-8-258,-2-2-516,-6 7-258,-4-1 0,-4 8 129,-8 10-129,1 9 0,-4 16 129,3 11 0,2 9 0,3 5 129,5 6 129,2-1-258,9-1-129,3 1 258,8-5-258,0-9-258,1-13-387,11-11-3354,-11-13-1290,1-13 258,-4-13-903</inkml:trace>
  <inkml:trace contextRef="#ctx0" brushRef="#br0" timeOffset="78567.4937">5930 18443 7224,'22'23'5676,"-15"14"-516,-2 10 258,-1 19-3741,-4 3-1032,4 19 0,-4-8-129,7 1 0,-4-7-258,9-3-129,-1-2-387,4-13-387,11-5-2580,-4-26-1806,2-10-387,-3-13-516,2-13-258</inkml:trace>
  <inkml:trace contextRef="#ctx0" brushRef="#br0" timeOffset="78975.5171">6226 18940 9159,'13'-4'5418,"-13"16"-258,0 9-129,-10 0-4515,-2 9-129,-4 5-129,3 8 129,-1-5-258,5 4 258,4-7-387,5-8 129,1-7 0,12-4 0,2-15 0,7-10 0,-3-19 0,2-12 0,-6-12 0,3-12-129,-12-5 0,0-5 129,-6-7-129,-3 12-129,-5 9 258,2 3-129,-2 16 129,2 26-129,6 15 258,-1 13-258,1 24 129,6 17 0,0 8-129,6 16 129,2 16-129,1-10 0,0-5-258,-2-5-258,9 1-2580,-9-26-2322,2-19 129,-2-30-774,3-27-258</inkml:trace>
  <inkml:trace contextRef="#ctx0" brushRef="#br0" timeOffset="79175.5285">6612 18306 8256,'17'30'5289,"-8"5"129,-3-1-774,2 4-3999,-3-4-1161,9 7-3741,-7-16-516,-1-5-516,-6-20-258</inkml:trace>
  <inkml:trace contextRef="#ctx0" brushRef="#br0" timeOffset="79304.5359">6763 18315 8643,'27'27'5547,"-13"2"-645,0 6-1161,-5 0-7740,-4-13-903,-5-22-387,0 0-645</inkml:trace>
  <inkml:trace contextRef="#ctx0" brushRef="#br0" timeOffset="80169.5854">2492 18781 9804,'7'66'6063,"-4"-29"-516,6 5 0,-6-11-4386,4 7-774,-1-4-645,-6-19-1806,0-15-3354,11 3 0,-2-9-645,-5-26-516</inkml:trace>
  <inkml:trace contextRef="#ctx0" brushRef="#br0" timeOffset="80321.5941">2580 18678 10449,'24'50'6063,"-13"-14"-516,6 12-129,-5-12-4644,1 9-1161,9-8-4644,-16-18-258,8-2-774,-14-17-258</inkml:trace>
  <inkml:trace contextRef="#ctx0" brushRef="#br0" timeOffset="82302.7074">4072 16440 7353,'14'-15'5547,"-14"15"-258,0 0 0,15-5-3225,-15 5-774,0 0-258,0 0-258,0 0-129,0 0-129,0 0-129,-6-5-129,6 5 0,-19 0 0,4 0 0,-5 0 0,-4 4 0,-8 0-129,-4-2 129,-5 7-129,-3-2 129,-4-4-129,-2 2 1,-1 0-130,1 1 0,-2-3 0,5 6 0,-1-1 0,4 1 0,3 3 0,4-1 0,3 0 0,4-2 0,7 2 0,4-7 0,5-2 0,3-2 0,11 0-388,-4-11-644,13 7-4386,-1-7-387,10 6-129,1-6-516</inkml:trace>
  <inkml:trace contextRef="#ctx0" brushRef="#br0" timeOffset="82934.7435">5231 16377 8127,'0'0'5934,"17"-11"-516,-17 11 0,0 0-3612,0 0-645,0 0-129,0 0-258,0 0-258,-9 0 0,-4 4-258,-9 0 129,-2 3-129,-9 1 258,-2 2-387,-2-3 129,-3 3-129,2-1 1,0-2-130,1-4 0,2-1 0,2-2 0,2 0 0,3-1 0,4 0 0,1 0 0,2 1 0,9 0-517,-1 0-386,13 11-4128,0-11-645,0 20-258,0-20-387</inkml:trace>
  <inkml:trace contextRef="#ctx0" brushRef="#br0" timeOffset="83570.7799">6652 16391 9159,'18'5'5418,"-18"-5"129,0 0-258,-8 0-4128,8 0 0,-33 7-129,12 4-258,-9-8-129,-6 1-129,-2 4 0,-2 3 0,-4-4-258,0 2 129,-1-2-258,-2-6 130,2 3-259,1 4 0,0-8 0,2 0 0,6 2 0,4-2 0,7 0 0,4 0-517,8 10-1031,13-10-3999,0 0-387,0 0-129,0 0-774</inkml:trace>
  <inkml:trace contextRef="#ctx0" brushRef="#br0" timeOffset="84699.8444">4662 15424 3612,'19'-5'5934,"-19"5"-258,15 0-258,-15 0-2064,12 2-903,-12-2-903,0 0-387,0 0-258,0 15-258,-5-12-129,-11 5 0,-7-6-258,-7 8 129,-3-5-129,-8 6-128,-4-7-130,2 2 0,-2-1 0,4 1 0,4-2 0,5 1 0,7-5 0,4 0 0,7 3 0,4-2 0,10-1 0,0 0 0,0 0-130,0 0-644,0 19-1548,0-19-3354,23 10-129,-9-8-387,10 5-516</inkml:trace>
  <inkml:trace contextRef="#ctx0" brushRef="#br0" timeOffset="85410.8852">5763 15357 5160,'21'-5'5676,"-9"5"-387,-1 0-129,12 7-2838,-23-7-516,22 4-645,-22-4 0,13 8-258,-13-8-129,0 0-129,0 0-129,0 0 0,-10 13-129,-3-1 0,-5-3 0,-4 9-258,-4-3 129,-3-5-128,-3 1-130,-5 0 0,4-3 0,-3 2 0,3-8 0,2-2 0,3 3 0,4 4 0,5-7 0,3 5 0,5 4 0,11-9 0,-13 11 0,13-11-775,0 0-4643,0-9-387,0 9-258,5-28-387</inkml:trace>
  <inkml:trace contextRef="#ctx0" brushRef="#br0" timeOffset="86464.9454">1252 16579 9030,'-1'54'5547,"1"-19"-129,0 10-129,0-12-3741,9 16-645,-5-8-129,6 0 0,2-7-258,3 2 0,-1-14-258,5-3-129,3-2 0,2-3 0,-1-6-258,-1-3-129,1 4-258,-9-9-774,10 4-3870,-24-4-387,16 0-129,-16 0-645</inkml:trace>
  <inkml:trace contextRef="#ctx0" brushRef="#br0" timeOffset="86696.9587">1416 16851 8127,'4'14'5418,"-11"10"129,-9-17-387,-1 11-2838,-11-11-1548,5 12 0,-9-9-258,3 5 0,-2-2-258,4-4-129,4 7-258,3-6-129,6 9-774,-9-19-2838,23 0-1290,-23 15-516,23-15-258</inkml:trace>
  <inkml:trace contextRef="#ctx0" brushRef="#br0" timeOffset="87319.9944">1640 16855 7353,'12'1'5160,"-12"-1"-129,12-8-258,-3-12-3741,2 5-516,-3-7 0,5 8 129,-3-1-129,4 14-129,-1 4 0,0 15 0,-3 12-129,1 9 0,-4 6-129,-3 13 0,-4-7 0,0 2 0,-5-9-129,-5-8-258,-1-9 387,1-8-129,-3-12 129,2-7 0,11 0 258,-12-18-129,9 3 129,3 4 258,0 11-258,9-23 0,3 16 0,6 3-258,-1 4-129,0 0-258,4 0-258,-7-5-1290,5 2-3354,-4-3-387,6-1-258,-7-9-774</inkml:trace>
  <inkml:trace contextRef="#ctx0" brushRef="#br0" timeOffset="87883.0266">2124 16726 4902,'3'-14'5289,"-2"-5"-387,-1 19-129,0 0-2967,-13 5-516,7 18-387,-10-12-129,10 9-129,-5 0-258,5 7 0,1-9-258,5 2 0,4-2-129,-4-18 0,18 15-129,-18-15 0,22-9 0,-22 9 0,18-22 0,-12 4 129,-2-2 129,-1 1 0,-3 3 258,0 16 129,0-20 0,0 20 0,0 0 0,0 0-129,12 16 0,-4 9 0,2 4 0,4 5-129,0 7-129,4 7 129,1 3-129,3 7-129,-4-3 129,0 4-129,-7-6-129,-4 1 129,-7-10 0,0-6 0,-12-10-129,-11-8 258,0-11 0,-5-8 0,0-1-129,2-10 0,2-4 0,4-1 0,4-4-129,1-2-387,10 6-387,-9-14-4386,14 10 0,0-10-387,3 2-516</inkml:trace>
  <inkml:trace contextRef="#ctx0" brushRef="#br0" timeOffset="88651.0705">2188 15527 5805,'0'20'5547,"0"-20"0,9 18-774,-9-18-2064,22 8-1032,-22-8-645,29 0-129,-10-5-516,6-7 129,-4-10-258,2-4 129,-2-1-258,-5 1 0,-3-5 0,-3 4-129,-6 1 129,-5 7-129,-10 10 129,-5 9 0,-6 0-129,2 9 129,-5 5-129,0 10 129,3 1 129,6 8-258,4-2 129,7 1 0,1 1 0,4 0 0,9-1 0,5-4 0,2 4-129,4-8 0,2 0-258,-4-4-258,6 7-1548,-5-23-3354,-1 0-129,-4-5-387,0-10-774</inkml:trace>
  <inkml:trace contextRef="#ctx0" brushRef="#br0" timeOffset="89372.1118">2671 15483 9546,'12'-2'5676,"-12"2"-774,11-9 258,-19-3-4386,8 12-258,0 0-129,-12-10 0,12 10-258,-17 0 0,17 0 0,-10 14 129,10-14-129,-3 21-129,3-8 129,0-13-129,4 22 129,-4-22-129,12 16 129,-12-16-129,12 9 129,-12-9-129,11 4 0,-11-4 258,9-6-258,-9 6 129,8-15 0,-8 15 129,12-15-129,-12 15 129,15-8 0,-2 11-129,-1 10 129,2 4-129,0 8 129,2 1-129,1 9-129,-1 5 129,0 3-129,-1 3 129,-1 1-129,0-1 129,-5 2-129,-5-6 129,-4 0-129,-2-2 0,-13-6 0,-5-6 0,-7-4 0,-5-10-129,-2-3 0,2-5 258,1-6-129,4-2 129,7-13 0,7 2 0,9-3 0,4-4 0,7-1 0,8 2 0,2-5-258,7 4 129,1 5-387,-4-7-387,7 11-2709,-14-9-1935,0 7-516,-7-7 0,-3 8-774</inkml:trace>
  <inkml:trace contextRef="#ctx0" brushRef="#br0" timeOffset="89773.1347">2740 15405 10707,'14'0'5289,"4"0"-129,-9-6-1419,8 6-2838,-17 0-387,15 0-645,-1 2-4386,-14-2-387,0 0-516,4 13-387</inkml:trace>
  <inkml:trace contextRef="#ctx0" brushRef="#br0" timeOffset="196845.2589">3692 16713 9417,'12'5'5805,"-12"-5"-516,10-14-129,-10 14-4128,8-31-258,-3 18-129,-5-5-129,2 0 0,0-6-129,0-5-129,-1-2 0,1 1 129,-2-10-129,0-2 0,0-5 0,0 2 0,-2 1-129,-1 2 129,-1-2-129,-1 7 0,-2 1-129,0 6 129,0 1-129,-1 3 0,1 2 129,-3 0-258,1 4 129,-2-1 129,1 2-129,1 6 0,0 1 0,9 12 129,-21-16-129,9 14 259,-2 2-259,0 6 0,-5 10 0,2-1 0,-2 3 0,0 3 0,2-2 0,1 1 0,4-4 0,3-4 0,9-12 0,-11 12 0,11-12 0,0 0-1162,0 0-4256,1-8-258,-1 8-258,15-17-516</inkml:trace>
  <inkml:trace contextRef="#ctx0" brushRef="#br0" timeOffset="197561.2998">5052 16739 10449,'24'22'5805,"-24"-22"-129,17-2-387,-17-24-4386,6 5 0,-7-16-258,-4-3-129,-5-7-129,1-2 0,-4-5-129,0-7 0,-2 8 129,2 3-258,0 2 129,2 10-129,2 1 0,0 7 0,-1 11 1,2 3-130,0-3 0,-3 9 0,1-1 0,-2 6 0,-2 4 0,0 1 0,-4-5 0,3 5 0,-2 6 0,3-3 0,0 3 0,4-5 0,10-1 0,-15 7 0,15-7-130,-7 12-257,7 0-516,0-12-4515,0 23-258,3-9-258,8 1-387</inkml:trace>
  <inkml:trace contextRef="#ctx0" brushRef="#br0" timeOffset="198297.3419">6367 16667 9933,'9'11'5934,"5"19"-516,-14-30 129,15 13-4257,-15-13-129,0 0-387,6-23-129,-6 11-129,0-17-129,-3-8-129,-2-1 0,-3-6 129,1-6-128,-1-1-259,0 8 0,-1-3 0,-1 2 0,4 7 0,-1 3 0,2 13 0,1 2 0,-2 6 0,3 1 0,3 12 0,-5-13 0,5 13 0,0 0 0,0 0 0,0 0 0,0 0 0,-13 0 0,13 0 0,-12 7 0,0 0 0,-2 5 0,0-4 0,-4 0 0,0 6 0,-1-8 0,0 8 0,1-4 0,4-1 0,0-3 0,14-6 0,-16 11 0,16-11 0,0 0-1420,-21 0-4127,21 0-258,-21-26-258,7 6-516</inkml:trace>
  <inkml:trace contextRef="#ctx0" brushRef="#br0" timeOffset="199145.3903">4349 15715 9288,'31'22'5547,"-31"-22"-258,20 4 0,-13-10-3870,5 6-516,-12 0-258,14-7-129,-14 7 0,11-19-129,-10 7 0,4 1 0,-5-9 0,4-2 0,-4-6-258,0-3 258,0-3-258,0 3 129,0-8-258,0 2 129,0 1-129,0 3 0,0 1 129,-2 2-129,0 2 0,-2 2 0,3-1 0,-3 4-129,0 1 258,0 3-129,2 4 0,2 15 129,-5-13-129,5 13 0,0 0-129,0 0 258,0 0 1,0 0-130,-17 3 0,17-3 0,-15 10-130,3-3 130,-2-4 130,-2 6-130,-1-3-130,-3 0 260,-1 1-130,3-5 0,-1-2 0,4 3 0,2 2-388,-1-15-1676,14 10-3354,0 0-387,0 0-258,0 0-645</inkml:trace>
  <inkml:trace contextRef="#ctx0" brushRef="#br0" timeOffset="203086.6159">7788 14420 9546,'20'10'5805,"-7"-10"-516,8 0 129,-4-2-4515,8-3-258,-6-10-129,6 1-129,-4-3 0,6 4-258,1 5 129,4 6-129,3 2 129,3 5-129,3 6 0,-3 8 0,1 2 0,-4 4-129,-4-2 129,-8 6 0,-10-5-258,-7 1 258,-6-1-129,-14 3 0,-5-1 0,-8 2 129,-2 4 0,-5 3-129,2 5 129,3 4-129,2 4 129,3 1 129,6 5-258,5-3 0,3 2 0,7-5 129,2-3-258,1-3 258,1-2-258,7 0 258,-3-6-129,4-7 129,0-2-129,0-4-129,-2-5 129,-1 0 0,-6-16 129,11 13-258,-11-13 129,0 0 0,0 0 0,12 9 129,-12-9-129,0 0-129,0 0 129,0 12-129,0-12 129,-6 20-129,3-2 129,-1 1 0,4 5 0,0 5 0,5-2 0,8 1 129,7 4 0,7 4 0,8-2-129,2 6 129,3 3-129,3 2 129,-6 5-129,-4-1 129,-6-3-129,-13 0 129,-9-2-129,-8-2 0,-15-9 0,-12-7 129,-10-5-129,-5-6 0,-6 0 0,1-4 0,1-4-129,4-7-129,9 2-516,-3-6-2064,21 2-2580,3-12-387,15-3-258,0-14-774</inkml:trace>
  <inkml:trace contextRef="#ctx0" brushRef="#br0" timeOffset="203633.6471">8768 14985 9417,'0'28'5805,"0"-28"-387,17 18 0,-17-18-4128,23-2-258,-8-11-258,11 0-258,-2-9 0,4-1-258,-1-8 0,-4 1-129,-5-1 0,-4-1-129,-10 3 0,-4 5 129,-13 8-129,-5 7 0,-7 9 0,-5 1 129,2 13-129,-1 12 0,3 5 0,6 4 0,7 1 0,7 3 129,6-5 0,2-3 0,11-1-129,6-3 0,3-9 0,3-5-129,3-4-129,-6-9-516,12 5-2193,-14-7-2451,2-8-387,-8-15-387,1-4-387</inkml:trace>
  <inkml:trace contextRef="#ctx0" brushRef="#br0" timeOffset="203831.6585">9222 14588 8256,'31'-24'5676,"-31"24"-387,0 0-129,0 0-3741,-12-7-645,-11 12-645,-1 2-387,2 13-1419,-10-4-3225,7 3-516,3-5-129,9 3-387</inkml:trace>
  <inkml:trace contextRef="#ctx0" brushRef="#br0" timeOffset="204325.6867">9288 14938 5676,'20'17'5805,"-4"-16"-258,1-7-387,3 0-2064,-4-17-2322,6-1-129,-6-7-387,-2-1 0,-5-2-129,-3 10-129,-4 1 0,-2 9 0,0 14 0,-22-8 0,9 9 0,-2 19 0,1 1 129,1 10 0,3 5 0,6 4 129,4 1-129,9 1 129,4-4-129,7-5 0,3-2-258,1-18-258,10 4-774,-15-17-4128,8-7 129,-3-18-645,0-9-258</inkml:trace>
  <inkml:trace contextRef="#ctx0" brushRef="#br0" timeOffset="204499.6967">9819 14444 8901,'17'-11'5418,"-17"11"-258,0 0 0,-12 7-4515,-16 1-387,-8-1-1032,4 5-3999,-5 5-387,5-1-258,1 2-516</inkml:trace>
  <inkml:trace contextRef="#ctx0" brushRef="#br0" timeOffset="204919.7207">9260 14987 8901,'0'-13'5547,"0"13"-258,-14 4-129,4 3-4128,-4-4-1290,14-3-3870,-20 15-645,8-9-774,12-6-129</inkml:trace>
  <inkml:trace contextRef="#ctx0" brushRef="#br0" timeOffset="205618.7607">8848 15837 12384,'20'58'5805,"-11"-13"-516,0 2-129,-1 5-5031,-6-3 129,-1-6-129,-1-6 0,0-8 0,3-13 0,-3-16 0,10-7 0,2-13 129,-1-15-129,6-4-129,2-5 129,3-1-129,3 2-129,5 4 129,-1 4 0,2 6 0,-2 9 0,-4 0 0,0 4 0,-7 0-129,-4 1 129,-9-5-129,-1 3 129,-4 4 0,-10 0-129,-4-1 129,-3 9-129,-2 5 258,0 5 0,2 19 0,8 3-129,5 4 0,4 9-129,8 4 129,11-3 0,4-3-129,5 2-516,-1-15-258,13 10-2709,-15-22-1677,4-2-258,-8-11-645,1-3 0</inkml:trace>
  <inkml:trace contextRef="#ctx0" brushRef="#br0" timeOffset="206129.7899">9468 15793 5805,'2'-17'5676,"4"2"0,-6 15-387,7-21-2193,-1 32-1806,-6 2-387,0 18-387,0 6-258,-4 12 0,3 11-129,1 12 0,0 8-129,0 0 0,0-2 129,1 1-129,3-10 0,-4-8 0,0-14 0,0-16-129,-6-18 258,6-13-129,-19-30 0,7-21 0,4-14-129,2-14 129,5-5 0,1-2 0,10-2 0,5 4 0,7 16 0,5 11 129,2 13-129,3 19 0,0 11 0,-5 14 0,-5 12 0,-8 17 0,-12 5 0,-3 4-129,-14-2-258,-11-9-258,3 8-774,-20-22-3225,16-5-774,-3-8-387,11-3-258</inkml:trace>
  <inkml:trace contextRef="#ctx0" brushRef="#br0" timeOffset="206497.8109">9709 15681 8385,'20'17'5676,"-13"9"-516,-6 6-258,3 13-3870,-3-3-645,4-1 0,2-5-258,3-6 0,2-8-129,4-10 0,3-12 0,-1 0-129,1-19 0,-3-5 129,0-1-129,-4 0 129,-1-3 0,-2 8 0,-1 3 129,-8 17-129,15 0 0,-7 9 129,-3 7 0,4 7 0,-2-1-129,1 1 129,0-5-129,-8-18-258,19 8-516,-18-26-1935,8-4-2322,-5-11-258,3-13-387,-5-9-129</inkml:trace>
  <inkml:trace contextRef="#ctx0" brushRef="#br0" timeOffset="206701.8225">10046 15259 8901,'16'2'5547,"-11"21"-258,0 18-258,-5 5-3741,6 17-645,-6 3-129,3 10-258,-3-1 0,6 1-387,1-3 0,-1-13-387,13 3-1290,-14-25-3225,12-9-258,-3-20-387,3-9-387</inkml:trace>
  <inkml:trace contextRef="#ctx0" brushRef="#br0" timeOffset="206987.8389">10261 15643 9159,'7'-15'5547,"-7"15"-645,0 5 129,0 15-4386,-12-5-258,6 6-258,-3-3 0,1 6 0,2-2-129,6-2 129,0 0 0,6 3 0,4-6 0,2 2 129,-2-3-129,1-4 0,-11-12 0,8 24 0,-8-24 0,-5 10 0,-9-4-129,-4-6-387,0 9-516,-10-9-3354,13 6-903,-2-6-387,17 0-258</inkml:trace>
  <inkml:trace contextRef="#ctx0" brushRef="#br0" timeOffset="207182.85">10379 15746 9288,'9'11'5805,"-7"8"-903,0 0 129,8 5-4386,-10-6-774,0-18-3225,-3 23-1548,3-23-387,0 0-645</inkml:trace>
  <inkml:trace contextRef="#ctx0" brushRef="#br0" timeOffset="207481.8673">10614 15648 6321,'5'47'5031,"-5"-23"-129,-3-4-258,-5-4-3999,8 4 129,-2-7-387,2 0-129,0-13 0,18 7 129,-8-9-129,7-7-129,-4-7 0,-2 0 129,-4-8 0,-7 3-129,-4-1-129,-15 7-129,-7 8-774,-12-8-2838,3 9-1032,2 2-387,1 2-516</inkml:trace>
  <inkml:trace contextRef="#ctx0" brushRef="#br0" timeOffset="207877.8898">10804 15553 7740,'27'63'5289,"-17"-22"-258,-2 2-129,-8-7-3999,3 5 0,-3-7-516,1-8-258,-1-6 0,0-20-129,0 0 0,1-7-129,4-17 129,-1-6 0,4 1 0,-1-1 0,6 4 129,-1 7 0,2 11-129,1 8 129,-2 3 0,1 18-129,-4-1 0,-1 4 0,4 4-516,-13-28-1935,8 25-2451,-8-25-129,12 6-516,-8-13-258</inkml:trace>
  <inkml:trace contextRef="#ctx0" brushRef="#br0" timeOffset="208165.9063">11158 15583 6837,'13'-11'5289,"-13"11"-387,0 0-258,0 0-3870,-14 0-258,14 0-129,-21 11 0,14 0-258,3 3 0,4 7 129,8-4 129,8 3 0,3 2 0,6 7 129,-5-5-129,3 6 0,-10-2 0,-3-3 0,-10-4-129,-9-1-258,-7-5-258,-16-15-1419,-2 0-3483,-2-3 0,1-13-387,-1-8-516</inkml:trace>
  <inkml:trace contextRef="#ctx0" brushRef="#br0" timeOffset="208921.9496">11216 14770 11739,'-7'16'5676,"7"-16"-129,0 0-258,0 0-4386,0 0-129,8 11-258,-8-11 0,14 0-258,-1 0 129,6 0-258,9 3 0,4 3 0,9 5 0,5-3 0,8 7 0,-1 5-129,2 4 129,0 2 130,-5 11-259,-4-5 0,-6-3 0,-7 1 0,-5 0 0,-6-9 0,-8-2 0,-6-4 0,-8-15 0,0 20 0,0-20 0,-16 24 0,0-9 0,-5 10 0,-2-2 0,-1 3 0,0 3 0,2 1 0,0 1 0,3 0 0,1-3 0,4-5 0,5-2 0,9-21 0,-19 27 0,19-27 0,-10 11 0,10-11 0,0 0 0,0 0 0,0 0 0,0 0 0,0 0 0,0 0 0,0 0 0,0 0-259,0 0-5030,0 0-516,2-17-387,-2 17-516</inkml:trace>
  <inkml:trace contextRef="#ctx0" brushRef="#br0" timeOffset="210626.0471">12500 14331 11352,'23'-38'5934,"-18"20"-387,-5 18-129,11-25-4515,-11 25-258,0 0-258,-17 1-258,-1 14-129,-1 10 0,1 8 0,-1 7 129,8 4-129,4 1-129,7 1 129,9-12 129,11-10 0,7-5-129,10-11 0,1-8 0,5-11-129,-1-15-258,0-5-516,-16-24-2193,0 10-2451,-9-12-258,-4-3-258,-13-7-387</inkml:trace>
  <inkml:trace contextRef="#ctx0" brushRef="#br0" timeOffset="211287.0848">12688 13775 9417,'14'9'6063,"0"22"-645,0 13 129,4 35-4386,-5-10-387,6 9-129,-7 8-387,2-1 0,-5-9-129,2-9 129,-2-18-258,-3-16 0,1-18 129,-7-15-129,11-12 0,-6-16-129,3-7 129,0-2-129,6-3 0,0 7 129,4 6 129,-2 11-129,7 16 0,-1 3 0,1 16 0,1 5 0,2 5 0,2 4 129,-1-4-258,1-5 258,0-13-129,0-8 0,-2-7 0,-3-12 0,-3-13 0,-6-5 0,-5-2 0,-4 0-129,-5 10 129,-5 4-129,-9 13 129,-3 9 0,0 5 0,-2 14 129,2 5-129,0 1 0,7 0 129,2 6-129,7-6 0,1-6 129,5-4 0,-5-15-129,23 10 0,-10-9 0,0-4 129,1-12-129,-5-2 0,1-1 0,-1 2 129,-4-1-129,0 4 129,-5 13-129,0 0-129,0 0 258,14 9-129,-9 8 0,3 7 0,-2 7 0,2 0 0,1-2 129,-3-3-258,0-11 0,-1-3-387,-5-12-774,0 0-3999,5-26-387,-2 0-129,-3-4-903</inkml:trace>
  <inkml:trace contextRef="#ctx0" brushRef="#br0" timeOffset="212210.1377">13415 14098 9030,'27'34'5418,"-18"-13"0,0 5-258,-4-3-4515,3 14 0,-6-1-258,5 1 0,-2-5-129,-1 4 129,0-11-129,2-2-129,-6-23 0,10 8 0,-5-16-129,0-11 0,-1-10 0,0-7-258,1 4 129,1-4 129,2 1-129,-3 13 129,3 3 0,3 10 0,2 9 0,1 10 129,4 5 0,1 6-129,-1 7 129,0-2 0,2-1 0,-3-2-129,-2-8 0,0-12 0,1-3 0,-4 0 0,-1-16 0,3-5-129,-5-2 129,0-4-129,0-1 129,-4 5 0,-2-3 0,-2 9 0,-1 17 0,0 0 0,0 0 129,-9 6-258,5 13 129,-1 10 129,4-2-129,1 2 258,0-1-129,3 1 0,4 0-129,2 0 258,1-1-129,2 1 129,-2 7 0,-4 2-258,0 1 129,-6 1-129,-3-5 258,-5-6-258,-6-4 129,-2-6-129,-5-10-129,3-9 258,-1-4-129,6-14 258,3-8-387,5 1 258,5-6 0,5-4-129,12 2 0,4 1 0,6-7 129,4 7-258,-1-7 129,2-1 0,0-2 0,-6 0 0,-4-6 0,-7 3-129,-3 4 0,-6-2 129,-6 14-129,0 2 129,-6 12 0,-6 13 0,2 2-129,-3 16 129,-1 6 0,4 12 129,2 2-129,3 5 0,5 0 0,1-6 129,11 3-129,6-7 0,4-1-129,3-6 0,6-7-129,-1-7-387,5 0-903,-11-10-3741,8-4-129,-5-14-516,-2-4-387</inkml:trace>
  <inkml:trace contextRef="#ctx0" brushRef="#br0" timeOffset="212476.1529">14481 14031 9288,'7'62'5418,"0"-28"-129,1 1-258,-2-1-4902,-3-9-903,3-10-3870,-6-15-387,0 0-387,0-6-387</inkml:trace>
  <inkml:trace contextRef="#ctx0" brushRef="#br0" timeOffset="212890.1766">14605 13932 4773,'10'95'5418,"-6"-46"-387,1 3-387,8-1-3483,-13-18-129,3-3-516,-3-15-258,0-15-129,0 0 0,5-21 0,-3-5 129,7 2 0,0-5 129,6 13 129,2 1-129,6 15 129,3 0-129,3 20 129,3 3-258,-1 12 0,-2 3-387,-6-3-129,0 11-2451,-13-23-2193,-10-1-516,-10-15-387,-13-7-258</inkml:trace>
  <inkml:trace contextRef="#ctx0" brushRef="#br0" timeOffset="213490.2109">12696 15476 10965,'6'-48'5547,"-8"32"-387,-9 0-129,1 16-4386,-13 3 0,4 15-387,-2 12 0,6 7 129,4 3-258,8 4 0,4-5 129,13-3-387,8-13 258,5-8 0,0-12 0,0-4-258,-7-15 129,-2-9 129,-12-9-258,-6-2 258,-10 0-258,-10-1-129,-3 14-258,-8-4-516,13 25-2580,-6-7-1677,10 9-258,14 0-387,-5 15-387</inkml:trace>
  <inkml:trace contextRef="#ctx0" brushRef="#br0" timeOffset="213797.2285">12806 15371 9030,'28'97'5805,"-13"-45"-387,8 4-129,-7-25-3741,6 13-903,-9-23 0,3-7-258,-5-16-129,3-16 129,-1-16-258,2-5 0,2-1-129,2-4 0,1 4 0,2 6 129,5 4-258,-1 6-129,0 14-258,-4-6-645,11 10-3870,-12 2-387,1 3-387,-5-4-387</inkml:trace>
  <inkml:trace contextRef="#ctx0" brushRef="#br0" timeOffset="214173.25">13258 14956 9804,'23'22'5547,"-13"9"-387,-1 11 0,4 20-4515,-8-2-129,5 12-129,-1 0-129,4-1 0,1-7 0,2-4-129,-1-13 129,-1-14 0,1-12 0,-2-12-258,0-9 0,-3-13 0,-1-3-129,2-6 258,2 2-258,-2 5 0,2 7 129,-1 8 0,-1 11 0,-3 12 129,-8 0 0,0 8-129,-15-5 258,-4-7-258,-8-12 129,-5-4-258,-1-8-387,-8-29-1935,10 13-2709,7-7-129,11 4-516,10-4-516</inkml:trace>
  <inkml:trace contextRef="#ctx0" brushRef="#br0" timeOffset="214436.265">13777 15386 7224,'23'49'5289,"-13"-19"-129,2-2-258,8 6-4128,-12-4 0,2 2 0,-7-8-258,3 5-387,-2-13 0,-4-16-258,6 17-1032,-6-17-3612,-5-24-258,4-10-258,-3-11-516</inkml:trace>
  <inkml:trace contextRef="#ctx0" brushRef="#br0" timeOffset="214681.279">13980 14840 8256,'38'-3'5805,"-20"14"-516,0 13 0,-2 0-4128,-1 25-129,-4-1-258,2 19-258,-5 4-258,2 5-129,-1 1 0,1-4 0,3-3-129,-3-10-258,5-3-516,-8-30-1806,7-1-2580,-3-16-387,4-10-258,-6-18-387</inkml:trace>
  <inkml:trace contextRef="#ctx0" brushRef="#br0" timeOffset="214835.2878">14227 15242 8901,'-50'-34'5547,"17"27"-129,-2 7-258,-11 0-4128,8 14-387,-7-2-645,-1-8-645,19 7-4257,-6-1-258,14 0-387,6-4-516</inkml:trace>
  <inkml:trace contextRef="#ctx0" brushRef="#br0" timeOffset="215485.325">14516 15359 5160,'0'0'5160,"-13"-13"-387,-4 11-387,-6 2-3612,-5 0-387,5 1 0,-2 8 0,6 8-258,3 2 258,11 8-258,5-4 0,1 1 129,12-4-129,2-4 0,2-11 129,2-5-129,-1-4 0,-4-10-129,-1-4 129,-2 1 0,-3 0 0,-8 17-129,10-15 129,-10 15 0,0 0 0,14 4 0,-14-4 129,12 25 258,-12-25-258,23 23 129,-9-20 0,4 0-129,1-3 0,4-8 0,1-9 0,0-8-129,-1-13-129,-2-6 0,-2-6 0,-5-11 0,-1-7 129,-8-7-129,-5 3-129,0 4 129,-9 6 0,-4 11 0,0 13 0,-3 17 129,2 21-129,0 16 0,5 23 129,4 14 0,3 15 0,2 7 0,8 3 0,6 2 0,-1-7 0,3-3-258,2-6-645,-11-19-4257,4-10 0,-7-18-645,-4-17-258</inkml:trace>
  <inkml:trace contextRef="#ctx0" brushRef="#br0" timeOffset="216141.3625">12528 16796 10062,'26'35'5676,"-7"-22"-387,4-13-129,9 2-4386,-8-16-516,3-14 0,-4-3-258,-2-1 129,-6-5-129,-8 0 0,-7 5 0,-1 2 0,-11 16 0,-4 11 0,-3 3 129,0 15 0,-3 13 0,4 4 129,5 11 0,7-1-129,3 3 258,3 1-258,7-2 0,6-6 0,3-4-387,1-10-645,11 2-3999,-11-11-516,2-5-258,-3-10-645</inkml:trace>
  <inkml:trace contextRef="#ctx0" brushRef="#br0" timeOffset="216545.3857">12924 16599 9159,'25'50'5547,"-19"-16"-129,2 5-258,-8-1-4386,2 3-129,-2-3-258,0-7 0,0-5-129,0-3 0,0-23-129,0 0 0,9-3-129,-1-28 0,-2-3 0,6-2 0,-2-6 0,4 2-129,-1 8 258,3 6-129,0 15 0,0 14 129,0 16-129,3 8 129,0 8-129,-1 2 129,2 2-129,6-11 0,-4-8 0,1-11-129,0-9 0,-6-16-129,-1-9-387,-11-19-516,9 7-4257,-15-1 258,-8 6-516,-4-1-387</inkml:trace>
  <inkml:trace contextRef="#ctx0" brushRef="#br0" timeOffset="216954.4091">13380 16757 8643,'35'-2'5676,"-23"-13"-387,-11-14-129,-1-1-4515,-9-4-258,-14 3-129,-6 3 0,-2 16-129,-1 5 0,1 10-129,7 21 129,7 8-129,9 7 0,8 5 129,7-2-129,10 4 0,7 0-387,4-7 258,4-2-516,-4-14-645,7 1-3612,-11-11-387,-6-2-387,-4-11-258</inkml:trace>
  <inkml:trace contextRef="#ctx0" brushRef="#br0" timeOffset="217246.4258">13558 16655 8256,'18'86'5805,"-14"-42"-645,-1-9-258,2 6-3741,-8-16-516,3-5-129,0-20-129,4-6-129,6-17 0,7-6-129,2-6 0,2-6 0,4-3-129,1 3-258,3 7 0,-5 4-516,8 21-2064,-10 0-2193,-3 9-516,0 0-129,-2 13-645</inkml:trace>
  <inkml:trace contextRef="#ctx0" brushRef="#br0" timeOffset="217888.4625">14099 16556 9030,'24'-13'5418,"-24"13"-258,10-2-1677,-10 2-2709,-9-2 0,-6 2-387,-3 6-129,-3 8-258,0 6 129,3 0 0,2 3-258,7 2 0,6-1 0,3-3-129,8-1 0,7-11-258,2-9 129,2 0 0,-4-8 129,3-8 0,-4-3 0,-5 5 129,0-3 129,-9 17 0,6-12 129,-6 12 258,0 0-129,0 23 0,3 7 129,-3 2 0,1 9 0,-1 8 0,3 6 0,-2 0-258,0 1 129,-1-7-129,0-1-129,-6-8 0,-3-5-129,-5-10-258,-5-15-387,6 7-2322,-5-17-1935,0-3-387,5-10-516</inkml:trace>
  <inkml:trace contextRef="#ctx0" brushRef="#br0" timeOffset="218745.5115">14301 16569 3999,'0'0'5289,"11"-18"-516,-11 18 0,14 0-3870,-14 0 129,0 0-129,0 0 0,13 7-129,-13-7 0,0 0 129,0 0-129,10 13-258,-10-13 0,0 0-258,0 0 0,0 0 0,0 0-129,0 0 0,0 0 0,0 0 0,0 0 0,0 0 0,0 0 0,0 0 0,0 0 0,0 0-129,0 0 129,4 17 0,-4-17-129,0 0 129,0 23 0,-1-6-129,1-3 0,0 0 0,1 1 129,7-5-258,-8-10 129,26 17 0,-10-17 0,2-6-129,4-6 129,-2-6-129,1-7 258,-1 1-129,-2-1-129,-3 0 129,1 6-129,-5 4 129,2 9 0,-2 6 0,0 15-129,-1 15 258,4 7-129,-4 7 0,3 10 129,-3 4-258,0 9 129,-2 5 129,-2 0-129,-2-4-258,-4-1 129,0-3 0,-10-8 0,-4-8 129,-5-16 0,-3-14-258,-4-13 387,1-10-129,-1-18 258,2-6-129,7-9-129,7 1 258,8-3-129,4 6 129,15 6-258,7 5 129,7 13-129,3 3 0,5 5-129,-2 2-258,2 6-774,-13-3-4128,-2-1-129,-5-2-645,-7-6-516</inkml:trace>
  <inkml:trace contextRef="#ctx0" brushRef="#br0" timeOffset="243048.9016">17189 14319 9546,'5'-24'6063,"-5"24"-516,14 9 0,-14 15-4515,0 38-387,-6 8 0,-2 18 0,-2 13-258,4 16 0,-1 11-129,2 2 0,3 1 0,2-4-129,0-8 0,0-9-129,2-12-129,1-19-129,3-15-516,-6-29-4386,1-12-516,-1-23-387,17-9-516</inkml:trace>
  <inkml:trace contextRef="#ctx0" brushRef="#br0" timeOffset="243515.9283">17589 14288 10062,'21'8'5805,"-12"27"-387,-7 4-258,8 36-3999,-10 9-129,0 23-387,0 12-129,-1 5 0,-3-2-129,4 4-129,0-5 0,0-13-129,0-15 0,0-18-258,2-22 0,-2-17-258,7-16 0,-7-20-387,9-13-258,-5-23 0,8-3 0,-8-13 129,8 2 129,-5-7 516,-5 6 258,1 6 387,-10-1 387,-7 14 0,-18-4 129,-1 20-129,-13-7-129,-2 12-258,-1 0-258,-4-1-258,11 11-516,-5-12-3225,25 13-1677,3 0-258,19 0-258</inkml:trace>
  <inkml:trace contextRef="#ctx0" brushRef="#br0" timeOffset="243799.9445">17955 15222 10965,'15'8'6063,"-1"18"-387,-11-11-258,4 6-4515,-7-7-387,0 3 0,0-5-516,0-12-387,-9 13-516,-6-16-3612,15 3-903,-11-2-387,11 2-516</inkml:trace>
  <inkml:trace contextRef="#ctx0" brushRef="#br0" timeOffset="244150.9646">17972 15173 6966,'-7'62'6063,"2"-29"-387,5 5-387,-14-5-3483,14 14-516,0-16-387,0 2-516,0-7-258,0-26-1032,9 9-4128,-9-9-387,6-25-516,-3-7-258</inkml:trace>
  <inkml:trace contextRef="#ctx0" brushRef="#br0" timeOffset="244304.9734">17960 14969 10836,'14'-8'6063,"1"17"-645,-15-9-387,0 0-5805,13 26-4386,-13-26-129,5 28-516,-2-12-516</inkml:trace>
  <inkml:trace contextRef="#ctx0" brushRef="#br0" timeOffset="244860.0052">18387 15224 8127,'52'-22'5805,"-35"11"-258,-12-9-387,-2 4-3096,-11 1-1677,-9 6 0,-11 7-258,-3 8 129,1 14-258,0 7 0,6 8 0,5 7 0,10 3 0,9-6 129,1-6-129,13-8-129,0-10 129,7-12 0,-3-3 0,-1-16 0,-2-8 0,-3 2 0,-4-5 0,-3-2 0,-1 8 258,-1 9-129,-3 12 0,6 9 129,-5 24-129,4 11 129,0 25 0,-1 16 129,0 16 0,-3 12-129,-1 4 258,-2 0-258,-9-10 129,-4-10 0,-7-22-258,-7-22 129,-6-26-129,-1-22 0,-3-17-129,2-24 0,1-20 129,7-8-258,7-1 129,11-1-129,11 3 0,3 10-129,14 14-258,5 4-516,19 17-4386,-7 4-258,10 7-645,-2-4-258</inkml:trace>
  <inkml:trace contextRef="#ctx0" brushRef="#br0" timeOffset="245347.033">18892 14345 10320,'3'25'5934,"-3"17"-258,0 34-387,-5 5-4257,1 28-129,-5 14-258,0 10-129,1 0-129,5-7 0,-1-7-129,4-15-129,0-26 129,1-25-258,7-37 129,-8-16-129,18-36 0,-6-18 129,1-15-129,3-4 0,3-2 0,3 10 0,1 17 0,1 21 0,2 27 0,-1 21 0,-1 34 0,-2 15 0,-4 19 129,1 10 0,-10 0-129,1-6 0,-3-16 0,-5-16-129,2-26-258,-4-35-258,0 0-1032,-6-39-3741,8-20-129,-2-23-645,13-6-387</inkml:trace>
  <inkml:trace contextRef="#ctx0" brushRef="#br0" timeOffset="245835.0609">20325 14721 10836,'59'-43'5805,"-46"33"-258,-13 10-129,-8-11-4644,-28 11-258,-9 7-129,-11 10-129,-1 10 0,-2 1 129,4 6-258,12-3 0,12 5 0,11 1 0,15-2 129,10 0-129,15-1-129,9 4 129,7 0 0,8 10 0,-1 1-129,1 1 0,-7 6 0,-12 6 0,-7-2 0,-15-4 0,-7-8 0,-19-7-129,-13-12 129,-9-10 0,-2-14-129,0-5-129,1-8-387,12-1-387,-1-13-1419,25 13-3096,10 9 0,6-5-387,17 5-516</inkml:trace>
  <inkml:trace contextRef="#ctx0" brushRef="#br0" timeOffset="246247.0844">20493 15423 11481,'31'75'5805,"-15"-14"-387,-7 8-258,11 11-4773,-17 7 129,-3-5-258,0-9 0,-4-7 0,-5-18-129,-1-24 129,0-24-129,1-29 0,-3-26 129,7-25 0,0-19-258,5-10 258,4-5-258,9 4 129,11 6-129,8 20 129,7 11-129,8 24-129,1 27 129,1 22-129,-5 21 129,-4 24 0,-12 11 0,-15 18 0,-13 2-129,-12-7 129,-18-8 0,-15-20-129,-6-16-129,-9-25-387,6 0-2967,-2-26-1806,18-7-129,6-9-645,23 2-387</inkml:trace>
  <inkml:trace contextRef="#ctx0" brushRef="#br0" timeOffset="246453.0963">21048 15299 10707,'6'125'5547,"-5"-61"-129,5 4-258,-3-4-4644,-2-12-645,3-8-516,-4-44-2064,0 0-2322,0-10-387,0-28-258,-2-18-258</inkml:trace>
  <inkml:trace contextRef="#ctx0" brushRef="#br0" timeOffset="246570.103">21023 15163 5805,'-14'-87'5418,"14"64"-645,-1 6-1806,1 17-5160,14 17-2193,0 8-645,6 0-516</inkml:trace>
  <inkml:trace contextRef="#ctx0" brushRef="#br0" timeOffset="246879.1206">21257 15244 9804,'8'112'5547,"-6"-51"-387,2 5-129,-4-4-4386,3-2-129,-3-14-129,0-10-258,0-36 0,0 0-129,5-15 0,-1-26 129,2-14-129,1-5 129,5 0-129,0 7 258,2 11-258,1 13 258,4 22-129,1 16 0,1 23 0,2 18 0,0 7 0,-2 6-129,-1 1-258,-6-9-387,5 1-3096,-11-28-1290,-8-28-645,13 2-258,-11-17-387</inkml:trace>
  <inkml:trace contextRef="#ctx0" brushRef="#br0" timeOffset="247427.152">22493 14736 12771,'19'-55'5676,"-19"55"-387,-13-32-1161,-10 32-3741,-10 6-258,-8 15 129,-1 9-129,4 9 0,3 8 0,10 5 0,9 3 0,15 5 129,11-5-258,15 4 129,10 3 0,6-1 0,4-2-129,1 1-129,-8 0 129,-6 0-129,-14-5 129,-14-9 0,-12-10-129,-20-14 0,-18-8 0,-10-14 0,-2-12-774,-7-27-1419,14 6-2967,3-7-129,18 4-387,12-3-387</inkml:trace>
  <inkml:trace contextRef="#ctx0" brushRef="#br0" timeOffset="247683.1666">22832 14680 10965,'34'55'5934,"-21"-2"-516,2 28-258,-3 17-4515,-1 22-258,-3 9-258,1 6 129,0-7-258,-2-10-258,6-15-129,-6-32-774,14-21-3870,-21-50-258,21 0-645,-11-39-516</inkml:trace>
  <inkml:trace contextRef="#ctx0" brushRef="#br0" timeOffset="247832.1752">23151 15152 9546,'-22'-14'5805,"-8"14"-645,-9 2-129,-8 1-4902,-8-3-903,5 9-3999,-1 2-516,10 10-129,13 2-645</inkml:trace>
  <inkml:trace contextRef="#ctx0" brushRef="#br0" timeOffset="248239.1984">23436 15465 9288,'13'-41'5547,"-18"26"-258,-16 0-387,2 9-4257,-15 2-129,-4 4-258,0 12 129,5 11-516,6 7 258,9 5-258,10 1 387,8-7-258,4-1 0,12-7 0,4-8-129,3-12 258,-1-8-129,1-10 0,-4-8 0,-4 2 129,-2-4-129,-5 6 129,-3 9-129,-5 12 0,0 0 129,8 16-129,-4 13 129,3 6-258,-2 1 258,6-1-258,1 0-258,-2-23-1806,10 6-2967,-5-18-258,5-7-516,-3-27-387</inkml:trace>
  <inkml:trace contextRef="#ctx0" brushRef="#br0" timeOffset="248463.2113">23680 14782 8127,'9'-6'5934,"6"41"-387,-7 14-129,-5 16-3870,2 18-903,-5 5-258,0 12 0,0 0-258,0 3 0,2-10-129,5-9-258,5-9-387,-6-35-2838,10-11-1677,-3-27-387,10-9-387,-6-32-516</inkml:trace>
  <inkml:trace contextRef="#ctx0" brushRef="#br0" timeOffset="248652.2221">23972 15104 6450,'-47'-26'6063,"2"16"-516,-5 6-387,-13-12-2322,-1 13-2451,-10-2-129,8 5-258,8 0-258,9 8-258,20 17-1032,-2-6-3354,27 7-258,4 2-516,19 3 0</inkml:trace>
  <inkml:trace contextRef="#ctx0" brushRef="#br0" timeOffset="248942.2386">23886 15521 9159,'107'10'5547,"-52"-16"-258,-1-11-129,-9-13-4644,-8 0 129,-13-2-516,-9 0 129,-14 8-258,-5 12 0,-20 9 0,-4 3 129,-4 14-129,2 11 129,-1 5 129,8 8-129,10 0 129,7 4 0,9-1 129,14-1-258,11-1 129,6-8-129,4 1-258,-1-15-516,8 6-3741,-12-18-774,-4 2-774,-6-7-258</inkml:trace>
  <inkml:trace contextRef="#ctx0" brushRef="#br0" timeOffset="250418.3231">16040 5576 11223,'17'-34'5805,"-17"34"-516,10 15 0,-9 24-4902,-2 15 129,-9 20-387,-4 15 0,-4 16 0,-4 12 129,0 4-258,-1-1 258,4-7-129,3-14 258,4-7 0,2-16-129,5-13-129,1-18 0,4-15 0,0-11 0,0-19-129,24 11 0,-3-11 0,7-8 0,5-5 129,9-1-129,3 4 0,3 0 0,-3 1 0,0-2 0,-11 6 0,0-4 0,-10-2 0,-9 3 0,-5-5 0,-7-4 0,-2 0 0,-1-1-129,0-3 129,-1 3-129,1 5 129,0-1 0,0 14-129,8-18 258,-8 18-129,17-8 0,-17 8 129,16 0 0,-16 0-129,4 9 0,-4 8 0,-3 4 0,-2 5-129,1 1 129,0 6 0,4 2-129,4 1 258,9-11-129,4-9 0,5-7 0,3-9 129,4-5-129,1-18 0,-3-6 0,-7-13-129,-6-3 129,-6-4 0,-8-3 0,-8 4 0,-12 4 0,-7 9-129,-6 5 0,-3 6-129,4 11-258,0 6-387,14 23-2709,-5-10-1935,17 18-258,3-9-387,13 3-258</inkml:trace>
  <inkml:trace contextRef="#ctx0" brushRef="#br0" timeOffset="250814.3457">16707 6360 10836,'21'18'5805,"-19"19"-387,-2-1-258,0 8-4644,0 1-129,4 3-258,5-6 0,4-1 0,6-16-129,3-7 0,5-9 0,2-7 0,0-2 0,-2-2 0,-2-6-129,-4 1 258,-3 2-129,-4-1 0,-14 6 129,17-2-129,-17 2 129,0 0 0,0 0 0,10-26-129,-6 5 129,-3-6 0,3-4 0,0-6 0,-3-5-129,2 0 0,-2 10-258,-1-2-258,-1 15-387,-16-9-1419,17 28-3096,-27-19 0,13 19-645,-6 0 0</inkml:trace>
  <inkml:trace contextRef="#ctx0" brushRef="#br0" timeOffset="251516.3859">16872 6715 645,'-9'4'4644,"9"-11"387,0 7-258,5-12-2580,-5-8-516,0 20-516,0-25-387,0 25 0,0-15-387,0 15-258,0 0-774,-15 1-3354,15-1-774,-8 16-387,8-16-258</inkml:trace>
  <inkml:trace contextRef="#ctx0" brushRef="#br0" timeOffset="252047.4163">17615 6064 10062,'27'-56'5805,"-27"26"-516,-7 13 129,-12 3-4773,-4 11 0,-9 3-387,1 7-129,2 11 0,5 10-258,8 5 258,15 3-387,5 3 387,16 1 0,8 2 0,8 1 129,0 3-129,1 5 258,-9-4-258,-6 5 129,-16-11-258,-10-6 129,-21-5-129,-12-7 129,-13-8-258,-5-12-129,4 0-258,-4-8-516,20 2-4257,1-4-129,20 7-516,14 0-387</inkml:trace>
  <inkml:trace contextRef="#ctx0" brushRef="#br0" timeOffset="252463.4401">17873 6530 10191,'3'66'5676,"0"-10"-258,-3 1-258,1 17-4644,-1-6 0,-1-7-387,-5-7 0,2-16-129,-1-11 0,5-27 0,0 0 0,-13-38 129,13-13-129,0-9 129,3-19 0,7 1 0,5 1-129,6 0 129,4 17-129,3 9 0,3 17 129,0 19-129,-4 15 0,-7 17 0,-7 11 0,-12 8 129,-9 7-129,-15 1 0,-7-4 0,-10-10-129,-1-8 0,-1-14-387,8 1-903,-5-11-3870,23-8 0,8-11-516,9 3-387</inkml:trace>
  <inkml:trace contextRef="#ctx0" brushRef="#br0" timeOffset="252653.4509">18287 6411 10320,'9'69'5934,"-8"-23"-516,-1-11-129,0 3-4773,-6-3-516,-5-15-774,11 3-3741,0-23-774,-11 2-387,6-18-516</inkml:trace>
  <inkml:trace contextRef="#ctx0" brushRef="#br0" timeOffset="252764.4573">18241 6208 1548,'4'-27'2322,"7"27"-2322,2 0 0,6 0-2451</inkml:trace>
  <inkml:trace contextRef="#ctx0" brushRef="#br0" timeOffset="253062.4743">18503 6378 8643,'13'114'5547,"-8"-61"-516,0-12-387,-3-2-4128,-2-16-129,0-23-258,0 0-258,0-14 129,6-19 129,0 0 0,3-3 0,8 4 258,-3 0 0,6 13 0,-1 13 0,3 10 129,-2 15-258,5 7 0,-6 3-129,0 2-258,-2 2-645,-15-10-4128,2-5-387,-4-18-387,0 0-387</inkml:trace>
  <inkml:trace contextRef="#ctx0" brushRef="#br0" timeOffset="253542.5018">19584 5993 10320,'12'-62'5676,"-16"39"-129,-18 3-387,-1 19-4257,-16-1-129,-1 9-387,-6 13-129,1 6-258,4 8 129,10 2-129,11 4 129,12 2-258,10 2 129,17 2 0,10 2 129,10 5 0,3 2-129,1 4 129,-4-1 0,-8 2-129,-9-5 0,-15-8 0,-9-6-129,-18-9 129,-13-13-258,-10-14-129,-2-5-516,-12-22-3225,19-2-1161,-2-17-516,17 6-258</inkml:trace>
  <inkml:trace contextRef="#ctx0" brushRef="#br0" timeOffset="253782.5155">19786 5858 10449,'41'38'5805,"-31"7"-387,4 22-258,-5 16-4515,-4 16-258,-5 5-129,0 4-129,-4-9 0,-2-8-387,6-6-774,-14-18-3999,14-21-387,4-24-387,9-16-645</inkml:trace>
  <inkml:trace contextRef="#ctx0" brushRef="#br0" timeOffset="253973.5263">20109 6279 10320,'0'0'5934,"-24"-5"-645,-17 5 0,-10 0-4902,-14 9-129,0-5-258,-2 9-516,1-4-645,19 13-4128,6 0 129,19 14-774,14-7-129</inkml:trace>
  <inkml:trace contextRef="#ctx0" brushRef="#br0" timeOffset="254398.5507">20260 6619 7740,'10'-52'5676,"-10"20"-387,-6 10-387,-16-2-4257,9 6 0,-6 7-387,3 11-129,-1 6 0,6 12-129,3 10 129,3 4 0,5 3 0,3 1 0,7-8 0,1-2 0,3-9-129,-2-13 129,-2-4 0,1-10-258,-3-10 129,-3-1 0,-1-1 0,-1 2 129,-3 2 0,0 18-129,0 0 129,0 0 129,10 7 0,-4 17 0,-1 6-129,7 4 0,-2 4 258,2 0-387,-1-3-129,-1-8-387,3 9-2580,-13-36-2064,17 11-258,-12-19-903,2-19-258</inkml:trace>
  <inkml:trace contextRef="#ctx0" brushRef="#br0" timeOffset="254655.5654">20489 5765 9030,'27'44'5547,"-15"1"-258,-8 4-129,12 19-4386,-16 2-129,1 13-258,-1 3 0,0 8-258,0-2 0,4-1-129,2-7 0,-1-16-516,8 5-2193,-10-29-2451,8-13-387,-11-31-387,16 2-258</inkml:trace>
  <inkml:trace contextRef="#ctx0" brushRef="#br0" timeOffset="255126.5924">20724 6179 9546,'-6'-11'5805,"-25"7"-516,-1 4-129,-9 0-4773,-9 0 0,-6 5-258,-1 3 0,8 5-129,8 9-129,12 4 129,7 1-129,16 8 0,6 1 129,6 4-129,16 6 129,6-2-129,9-1 129,10 3-129,11-1 129,4-5 0,7-4 0,6-15 129,1-9 0,-3-12 0,-2-17 0,-9-12 0,-16-11 129,-10-8-129,-16-1-129,-13-1 129,-9 9-129,-17 11 0,-8 17 0,-6 10 0,-3 9-258,2 25 258,3 9 129,11 10-129,6 9 129,11 1-129,3-1 129,13-3-129,7-7-129,8-10-129,0-20-645,11 1-4128,-11-18-258,0-4-387,-4-19-387</inkml:trace>
  <inkml:trace contextRef="#ctx0" brushRef="#br0" timeOffset="256030.6441">20228 6517 3354,'-20'0'5031,"8"10"-387,-3 7-129,-2-1-3483,5 14-129,-6-7-129,8 16 0,-2-14 129,9 6-129,-2-11-129,5 0 0,0-20 0,11 21-387,-1-21-129,2-4 0,0-9-258,3-1 129,-1-3-129,2 3 0,-1 2 0,-1 6 129,-1 3-258,-3 3 129,3 10-258,-13-10-903,11 13-3483,-11-13-258,8 16-516,-8-16-258</inkml:trace>
  <inkml:trace contextRef="#ctx0" brushRef="#br0" timeOffset="295596.9071">15676 7420 10062,'13'-58'5934,"-13"35"-387,0 23 0,-8-8-4773,-5 24 0,-8 11-258,-1 21-129,-5 16 129,3 10-129,1 11 0,5 5 0,9 6-129,6 2 0,3-6 0,12-1-129,8-14 129,6-6-129,2-10-129,0-8 129,3-11-129,-7-16-129,2-4-258,-12-15-774,1 2-4515,-15-9-258,7-9-387,-7-15-645</inkml:trace>
  <inkml:trace contextRef="#ctx0" brushRef="#br0" timeOffset="296073.9344">16324 7498 9933,'4'-14'6063,"-12"16"-516,-7 18 0,-12 1-4902,-3 12-129,-9 4-129,3 9-258,2-1 129,3 1-129,13-5 0,7 2 0,11-8 129,9 0-258,16 1 258,7-3-129,3 1 0,1 1 0,0 0-129,-5 0 129,-9-1-129,-11-3 129,-11-9-129,-12-8 0,-16-2-129,-8-10-129,-8-2-129,-7-10-387,6 10-1419,-2-16-3483,10 12 0,5-7-516,18 4-387</inkml:trace>
  <inkml:trace contextRef="#ctx0" brushRef="#br0" timeOffset="296341.9498">16520 7396 10836,'14'-16'5934,"5"39"-258,-13 21-258,2 29-4773,-4 15 0,-1 13-258,-3 13-258,0 0 0,0-7-258,0-18-387,0-3-1419,3-40-3612,1-19 0,-4-27-516,22-29-387</inkml:trace>
  <inkml:trace contextRef="#ctx0" brushRef="#br0" timeOffset="296477.9575">16702 7743 8256,'-29'-2'5805,"-2"16"-387,-2 3-516,-8 6-4128,-10-4-5547,7-4-129,6-6-645,9-7-774</inkml:trace>
  <inkml:trace contextRef="#ctx0" brushRef="#br0" timeOffset="296980.9863">16715 7889 7482,'1'115'5805,"-1"-59"-387,0-3-387,0-13-3870,0-2-258,2-24-516,-2-14 0,15-2 0,0-21-258,2-12 129,6 0-258,2-5 129,6-3 0,1 8 0,3 3-129,-1 8 0,-3 2 0,-2 10 129,-3 3-129,-6 3 0,-3 4 0,-6 0 129,-11 2-129,0 0 129,3 19-129,-6-3 129,-7 11-129,1 3 129,0 3 0,-1 8-129,9 0 0,1-10 129,6-2-129,8-9 0,9-11 0,0-9 0,3-13 0,-2-14 0,-5-4-129,-1-5 129,-9-4 0,-9 0 0,-6 3-258,-10 10 0,-11 2-774,7 13-4257,-13 4-129,3 8-387,1 5-258</inkml:trace>
  <inkml:trace contextRef="#ctx0" brushRef="#br0" timeOffset="297709.028">17272 7765 8514,'30'76'5676,"-19"-25"-258,-6 0-258,5 6-4386,-7-16-129,2 0-258,-5-8-258,3-11 0,-3-22 0,0 0-129,9-15 129,-5-5-129,3-6 0,2 1 0,3-6 0,2 6 0,1 7 0,4 12 0,-1 6 129,4 0-129,-2 17 0,-2 1 0,0 7 0,1-1 129,-3 0-129,0-6 129,1 0-258,-1-8 129,2-10 129,0-1-258,-1-11 129,-2-3 0,-2-6-129,0 1 129,-7-3 129,-2 3-258,-4 7 129,0 13 129,-9 0 0,9 0-129,-18 24 0,9 1 0,3 10 0,-2 1 129,4-3 129,4 5-129,0-4 0,9 1 129,1 1-129,8-3 129,-2 1 0,4 11-129,-2 4 129,1 5-129,-6-1 129,-3 4-129,-9 2 129,-1-3-129,-10-11 129,-8-14-129,-10-15 0,-1-14 0,-10-9 0,0-23 0,-1-13 0,4 1 0,6-10 0,8 0-129,14 12 0,8 3 0,19 16-129,7 7 0,16 13-258,-1-6-129,14 16-1161,-6-2-3870,11 2-129,-7-6-516,6-2-258</inkml:trace>
  <inkml:trace contextRef="#ctx0" brushRef="#br0" timeOffset="298949.0989">18216 7270 10707,'19'97'5934,"-16"-28"-387,9 16-129,-10 2-4902,1 5 0,-3-7-129,0-5-129,-5-13-129,0-10 129,1-20-258,4-17 129,0-20 0,0-14-129,4-14-129,6-8 129,4-4 0,8-1 0,5 6 129,6 10-129,3 16 0,2 9 0,1 7 129,-3 20 0,-6 8 0,-8 10 0,-11 9-129,-11-7 0,-10-4 0,-15-12-129,-10-2-129,-10-20-516,10-2-4515,-13-18-258,7-11-516,4-12-387</inkml:trace>
  <inkml:trace contextRef="#ctx0" brushRef="#br0" timeOffset="299273.1174">18609 7784 9030,'4'65'5676,"-4"-27"-516,-4 11-129,3-1-4644,1 12 0,0-5-258,11-4 258,11-10-129,9-11 0,5-21 258,6-9-258,-5-19 0,0-13 0,-10-17 0,-7-5-258,-17-2 0,-6 4 0,-20 9-258,-10 3-387,-2 24-1677,-8 1-2838,1 14-387,1 1-258,7 15-516</inkml:trace>
  <inkml:trace contextRef="#ctx0" brushRef="#br0" timeOffset="299625.1375">18954 7790 9159,'24'94'5676,"-12"-31"-129,-6-3-258,5 0-4386,-10-10-387,4-3-129,-5-15-258,0-14 129,0-18-129,3-14-129,3-14 0,0-7 0,4-2 0,3 5 0,4 1 129,3 12-258,3 18 129,-1 10 0,1 12 0,-3 12-129,1 6-258,-11-13-1419,2 17-3483,-6-11 0,5-9-645,-11-23-516</inkml:trace>
  <inkml:trace contextRef="#ctx0" brushRef="#br0" timeOffset="300069.1628">19422 7997 8385,'10'0'5934,"-10"0"-645,0 9-129,-13 2-4128,-6 5-645,0 10-129,0 3-129,2 7-129,4 1 0,8 3 129,5-6-129,9-6 129,9-15 0,5-13 0,4-13 0,5-20 0,-1-21-129,-2-14 129,-2-16-129,-7-11 0,-7-9 129,-5 0-129,-8 6 129,-4 7-129,-12 20 129,0 19 0,-4 25 0,2 24 0,1 21 129,5 32 0,6 18 0,6 21 129,0 13-129,14 10 0,4 3-129,6 3 129,5-10-258,1-12 0,2-15-387,-4-18-129,7-15-645,-20-29-4257,8-16-258,-10-17-387,2-16-258</inkml:trace>
  <inkml:trace contextRef="#ctx0" brushRef="#br0" timeOffset="300234.1724">19740 8066 9546,'27'95'5805,"-17"-37"-387,5 2-129,-6-26-4644,2 7-645,0-1-1548,-7-22-3483,-4-18-387,0 0-258,5-33-645</inkml:trace>
  <inkml:trace contextRef="#ctx0" brushRef="#br0" timeOffset="300977.2149">20016 8084 9159,'9'113'5418,"-6"-63"-258,-1 8-1290,-2-27-3354,0-8 129,0-23-387,0 0-258,-9-15 129,4-16-129,0-12 0,1-3 0,-2 2 129,5 3-129,1 1 129,8 14 0,4 9 0,6 17 0,1 15-129,7 10 258,-1 0-129,3 11 0,-1-2 0,0-6 0,-4-4-129,1-13 129,-1-11-129,-1-2 0,-4-13 0,-3-7-129,-5-7 129,-3-1 0,-3-2-129,-4 5 129,-3 5 0,-5 6 0,8 16 0,-17 0 129,9 11-129,0 11 129,3 11 0,2 10 0,3 0 129,0 9 0,7-3-129,1 3 129,-1 8 129,7 5-129,-6-2 0,0 1 0,-3-1-129,-5-3 129,-3-11-129,-8-4 0,-7-19 0,-4-12 0,-1-14 0,-4-14 0,0-18 0,3-8-129,6-4 0,6 1-258,6 3-129,6-5-387,14 11-4644,0 2-258,16 14-258,2-4-774</inkml:trace>
  <inkml:trace contextRef="#ctx0" brushRef="#br0" timeOffset="301257.2309">20461 7354 9159,'47'46'6063,"-19"15"-645,13 29 129,-6 18-4386,4 23 0,-6 8-387,-2 5-258,-9-3-129,-4-7 0,-9-16-387,-9-20-258,-9-7-1032,-18-34-4128,-4-13-258,-7-25-387,-3-15-774</inkml:trace>
  <inkml:trace contextRef="#ctx0" brushRef="#br0" timeOffset="303357.3509">17568 17084 7611,'7'-65'5676,"-7"38"0,-1 13-516,-12-4-3354,4 26-903,-15 14-258,1 18-258,-8 22 258,3 17-258,0 14 129,1 17-129,1 4 0,10 1 0,6-6 0,7-6 0,3-10-129,13-14 0,5-18-129,5-15 0,-1-13 0,3-11 0,-2-8-258,0-8 129,-2-6-516,-10-4-387,7-3-4515,-18 7-645,0 0-129,3-13-645</inkml:trace>
  <inkml:trace contextRef="#ctx0" brushRef="#br0" timeOffset="304700.4278">18040 17253 10191,'8'-15'5805,"-8"15"-387,0 0 0,0 0-4644,0 0-129,0 23-387,-1-3 129,-6 10-129,-3 5-129,0 14-129,-2 1 129,1 9 0,3-9-129,3 3 0,4-12 0,1-6 129,6-14 0,9-10 0,2-11-129,6-19 0,0-9 129,-1-11 0,3 1 0,-3-1-129,-5 6 129,-2-1-129,-7 13 129,-8 21 0,0 0-129,5 30 0,-5 5 0,0 9 258,3-3-258,4 3 0,7-9 129,9-10 0,4-17-129,6-17 129,3-16-258,0-13 129,-3-9 0,-1-7 0,-9-3 0,-7 1-129,-8 6-129,-8 1-129,0 19-516,-24-2-4386,14 25-258,-9-3-387,19 10-774</inkml:trace>
  <inkml:trace contextRef="#ctx0" brushRef="#br0" timeOffset="305032.4467">18572 17529 11094,'38'9'5676,"-17"-15"-129,4 1-258,-4-15-4773,-2-2 0,-4-4-258,-6 1-129,-8 3-129,-1 9 0,-12 8 0,-5 5-129,-1 10 129,-1 16 0,0 3 0,3 10 129,5 2-129,9-1 0,2-5 129,12-1-129,6-9-129,8-11 0,3 1-258,-1-15-258,8 5-1935,-8-16-2709,3-1-258,-7-15-258,-1-2-387</inkml:trace>
  <inkml:trace contextRef="#ctx0" brushRef="#br0" timeOffset="306168.5118">18975 17419 8901,'19'0'5547,"-19"0"-387,-8 13 0,3 4-4386,-14-5-387,-2 7-129,0 5 0,0 2-129,7-3 0,4 6 0,7-8-129,3-5 0,9 2 0,8-8 129,-2-8-129,0-2 0,0 0 0,-1 0-129,-14 0 129,18-6-129,-18 6 129,0 0 0,10-16-129,-10 16 129,0 0-129,0 0 129,14-4-129,-14 4 129,17-21 0,-5 7 0,2-5 129,2-7-258,-1 1 258,2-9-129,-3-2 0,0-4 0,-3 0 0,3 0 258,-2 0-129,-2-4 0,1 3 129,-4 3 0,-1 7-129,-1 9 129,-2 4 0,-3 7-129,0 11-129,0 0 129,0 13 0,-4 7 0,-4-5-129,2 6-129,-3 0 129,3-1 0,-2-5 129,2-3-258,6-12 258,-12 13 0,12-13-129,0 0 258,0 0-258,0 0 129,0 0 0,0 0 0,-5-6-129,5 6 129,-1-15-129,1 15 129,0-17-129,0 17 129,0-12-258,0 12 129,4-18 0,-4 18 0,10-22 0,-10 22 0,13-24 0,-4 10 0,-2-6 129,-3 0-129,5 0 0,-5 4 0,4 2 129,-2-1-258,-6 15 258,6-15-129,-6 15 0,4 7 0,-4 11 0,0 6 0,-4 11 0,-1 7-129,-6 5 129,-1 12 0,-2-1 0,3 3 0,-4-5 0,4 1 0,2-12 129,1-7 0,6-11-129,-1-8 129,3-19-129,0 0 129,13 4 0,0-13-258,2 0 258,4-5-129,6 0 0,-2 1 0,2 5 129,-3-4-129,-3-1-129,0 3 0,-3 0 129,-5 1 0,-11 9 0,10-12 0,-10 12 0,0 0-129,-14 0 129,-1 11 129,2 1-129,-3 11 0,0 2 129,6 3-129,4-4 0,6 3 258,2-2-258,12-5 129,4-2 0,5-5-129,5-8 129,-1-5-258,2 2-129,-7-6-516,5-1-3870,-16-19-903,-2 2-258,-9-13-516</inkml:trace>
  <inkml:trace contextRef="#ctx0" brushRef="#br0" timeOffset="307173.5693">19912 17240 4128,'3'-28'1935,"3"12"-1935,-6 16 258,2-14-5031</inkml:trace>
  <inkml:trace contextRef="#ctx0" brushRef="#br0" timeOffset="307580.5926">19912 17240 11868,'4'-62'5676,"9"90"0,-13-28-387,19 34-4257,-15-13-387,3 11-129,-6-1-258,-1 8-129,0-2 0,-7 4 0,0 5-129,-6 3 0,4-5 0,-1-5 0,1-2 0,0-15 0,5-4 0,4-18 0,0 0 0,0-9-129,4-13 129,9-10 0,3-2 0,2-4 0,3 1 0,3 7 0,2 6 129,-1 6-129,2 7 129,-1 11-129,-2 9 0,-3 20 129,-4 4-129,-4 7 0,-9 7 0,-4 1-129,-12-7 258,-10-3-129,-9-11 0,-4-12 0,-7-8-258,0-10 0,2-14-258,-2-17-774,19 9-4128,-4-14-258,22 10-387,3-5-387</inkml:trace>
  <inkml:trace contextRef="#ctx0" brushRef="#br0" timeOffset="308105.6226">19952 17339 9546,'14'-80'5934,"-4"28"-645,-6-15 258,9 7-4644,-9-7-387,0 10 0,-4 6-387,0 20 0,0 31 129,0 0-258,-1 31 0,-3 16-129,1 10 0,-2 13 129,5 4-258,-1 6 129,1-5-516,0-18-516,6 2-4128,-2-15 129,10-5-645,-2-17-258</inkml:trace>
  <inkml:trace contextRef="#ctx0" brushRef="#br0" timeOffset="308437.6415">20375 17332 9417,'0'0'5676,"-1"23"-387,-8 3-129,-4 1-4644,2 8-129,-2 0 129,9 8-258,2 0-129,3 1 258,12-10-258,7-13 0,4-9 0,4-14 129,-1-18-129,-5-9 0,-2-12 0,-8-9-129,-7 2 0,-5-1-129,-8 9-129,-11 3-516,1 20-4257,-11 5-129,10 12-774,-6 7-258</inkml:trace>
  <inkml:trace contextRef="#ctx0" brushRef="#br0" timeOffset="308804.6626">20616 17280 7224,'38'33'5676,"-20"6"-516,-8 3 0,5 12-3741,-15-7-516,7 2-129,-7-8-387,0-10-129,0-18-129,0-13 129,0-16-129,2-13-129,12-10 0,-2-1 0,4 0 129,4 5-258,3 16 258,1 12-129,0 15 0,-2 17 0,-3 7 129,-5 7-129,0 2-258,-6-7-129,-2 3-1161,-6-25-3612,0-12-129,0 0-516,0-24-516</inkml:trace>
  <inkml:trace contextRef="#ctx0" brushRef="#br0" timeOffset="309276.6896">21123 17232 5547,'32'9'5934,"-19"-3"-387,-13-6-129,2 12-2838,-8-7-1935,-11 11 0,-6 6-387,-1 11 0,0 8 0,3 11-129,5 0 0,9 1 0,7-4-129,19-4 0,7-20 0,7-15 0,4-16 0,8-27-129,-3-21 129,4-11 0,-14-13 258,-3-12-129,-8 0 129,-10-3 0,-9 11 0,-4 6-129,-11 21 129,-4 11 0,-4 16-129,2 19-129,2 15 0,3 26 129,3 19-258,3 14 129,7 11 0,1 12-129,3 11 129,9 4 0,1-8-129,1-6 0,5-12-129,2-11 129,-2-11-516,-5-30-2838,4-6-1806,-3-19-516,1-3-258,-4-27-387</inkml:trace>
  <inkml:trace contextRef="#ctx0" brushRef="#br0" timeOffset="309441.699">21592 17488 8514,'22'114'5805,"-12"-59"-645,-9-17-387,-1-4-4644,7-15-4515,-7-19-516,0 0-645,0-30-516</inkml:trace>
  <inkml:trace contextRef="#ctx0" brushRef="#br0" timeOffset="309908.7257">21817 17187 6063,'4'66'5676,"-4"-19"-387,0 3-387,-3 15-3612,-2-16-645,1 5 129,-2-13-387,3-6-129,-2-4-129,2-11-129,3-20 0,-1-8 129,1-16-129,1-11 0,2-5 0,3-3-129,2 0 258,1-1 0,3 15 0,0 7-129,6 15 0,-4 9 129,4 14 0,-1 12 0,-1 8-129,1 7 0,-2 2 0,-3-2-129,3-4-387,-10-28-1806,8 9-2838,-13-20-129,24 0-516,-11-24-258</inkml:trace>
  <inkml:trace contextRef="#ctx0" brushRef="#br0" timeOffset="310404.7541">22200 17432 5676,'49'16'5676,"-25"-12"-387,-9-8-258,1 5-3741,-16-1-387,4-9-387,-11 4 0,-7 4-258,-6 1 0,-2 11-129,0 11 129,2 1-129,2 8 0,8-2 129,7-3-129,3 1 129,4-5-129,9-9 0,2-13 0,4 0-129,-3-10 0,0-11 0,-3-4 129,-1-4 0,-5 1 0,-2 6 0,-1 4 129,-3 7 0,-1 11 0,4 13 0,-4 19 0,2 10-129,-2 13 0,0 12 129,0 7 0,-3 2-129,-7 2 0,-4-5 0,-2-12 0,-3-3-129,-4-18 258,0-11-387,0-19 129,-4-10 0,3-7-129,6-17 258,2 0-387,4-16-129,7 7-258,-4-13-2064,10 21-2838,3-8 0,17 11-645,-1-3-516</inkml:trace>
  <inkml:trace contextRef="#ctx0" brushRef="#br0" timeOffset="310721.7722">22604 16785 9159,'0'0'5676,"3"10"-258,10 31-129,-2 17-4386,4 23-129,-2 8-258,0 20-258,-5 14 0,-1 4-129,-6 0 0,-1-4-129,-1-9-129,-10-15-258,-2-2-3354,-15-40-1548,1-9-258,-9-17-645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6:02:26.87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3106 1450 9546,'5'-55'5031,"-5"55"-129,-12-64-774,12 64-3483,0 0 0,-55-3-387,55 3 129,0 0 0,-57 80 129,40-31 258,9 19-129,2-17-516,6 9 645,1-5-387,12-7 129,2-15-387,7-5 258,0-20-645,-22-8 387,50-45 258,-25-11-258,-8-12 258,1-16-1032,-9-11 1032,-4-12-516,-5-6 258,-3 2-774,-8 13 774,-3 4-129,1 17-129,0 21 774,13 56-516,0 0-129,0 0 129,0 0 645,0 0-774,1 98 258,16-15 129,3 12-129,2 8-128,1-9-130,4 6 0,-4-1 0,0-34 0,-8-3 0,-15-62-2323,0 0-2708,0 0 0,53-19-645,-43-40-903</inkml:trace>
  <inkml:trace contextRef="#ctx0" brushRef="#br0" timeOffset="202.0114">3429 623 13287,'65'152'5418,"-52"-81"-387,6 4 0,-6-12-4515,-13-63-1032,32 84-3999,-32-84-387,0 0-387,0 0-387</inkml:trace>
  <inkml:trace contextRef="#ctx0" brushRef="#br0" timeOffset="1523.0871">5586 1346 15480,'27'64'5160,"-27"-64"645,0 0-645,0 0-4902,0 0 0,0 0-387,0 0-129,-3 58 387,3-58-387,0 0-129,-21 66 129,16-34 645,2 14-129,3-15-258,0 9 258,3-9-516,8 8 516,1-15-129,3 6 258,-1-14-774,5-13 516,-1-3 0,-18 0 0,37-52 259,-19-11-388,-6-4 0,-2-31-130,-6-4 260,-4-13-130,0 8 0,-7-3 0,-3 10 0,-2 21 0,3 10 0,9 69 0,-15-73 0,15 73 0,0 0 0,0 0-517,-10 88 388,10-25 129,5 19 258,4 6-129,5 11-258,5 3 387,6-11-128,3-3-130,0-6 0,1-8 0,-3-22 0,-3-1 0,-2-19-130,-21-32-3353,23 0-1548,-23 0-129,0 0-258,0 0-1161</inkml:trace>
  <inkml:trace contextRef="#ctx0" brushRef="#br0" timeOffset="1926.1101">6252 505 13029,'67'0'5676,"-67"0"-129,76 59-387,-32-4-2967,-44-55-1677,61 105-387,-42-49 0,-5 6-258,-10-7 0,-4-55-129,-14 89 258,14-89-129,-50 50-129,50-50 258,-59 0 0,59 0 258,0 0-129,-53-55-129,53 55 129,0 0 129,0 0 129,56-59-774,-56 59 516,92 0 129,-37 2-774,-7-7-2709,10-2-2064,-11-1-258,7-3-258,-54 11-516</inkml:trace>
  <inkml:trace contextRef="#ctx0" brushRef="#br0" timeOffset="2575.1472">8869 1382 14319,'40'-74'5547,"-40"74"-129,0 0-774,0 0-3612,-51-44-387,51 44-387,-77 29 0,77-29-258,-75 93 0,44-37 387,8 16-387,15 14 129,8-12-129,11-3 130,14-21-130,12-2 0,9-44 0,5 4 0,3-32 0,4-40 0,-2-12 0,-8-26 0,-6-7 0,-11-19-259,-15 15 388,-10-19-645,-6 31 645,-9 14 0,-10 23-129,19 64 0,0 0 129,-59-7-387,50 55 258,4 32 517,5 19-517,12 5 0,9 12 0,6 6 0,5-13 0,5-3 0,2-22 0,-3-16 0,9-37-5419,-15-14 259,-30-17-516,60-44-774</inkml:trace>
  <inkml:trace contextRef="#ctx0" brushRef="#br0" timeOffset="2979.1704">9451 583 10191,'46'-62'5676,"-46"62"-129,59-29-129,-59 29-1806,71-12-2967,-71 12-129,68 8-387,-68-8 0,0 0 129,56 88-258,-56-88-129,0 78 129,0-78 0,-13 79-129,13-79 129,0 0 129,-20 55-129,20-55-129,0 0 129,0 0 129,50 23-129,-50-23-129,52 36 258,-52-36 129,44 54-129,-44-54-516,8 69 387,-8-69 0,-31 62-129,31-62 258,-80 42-903,24-42-3096,7 2-1290,-3-2 0,52 0-645,-83-7-387</inkml:trace>
  <inkml:trace contextRef="#ctx0" brushRef="#br0" timeOffset="3663.2095">11985 1207 13158,'0'0'6063,"0"0"-387,0 0-129,0 0-4773,-57 30-774,57-30 387,-84 79-516,45-22 258,3 7 129,12-2-258,14-2-258,7-3 516,8-4-258,-5-53 258,53 54 129,-53-54-128,75-16-518,-75 16 388,77-117 1,-42 22-776,-9-23 775,-9-2-645,-11-21 387,-6-9 0,-1 13 387,-12 19-129,0 15-129,-1 29 645,14 74-386,-18-75-259,18 75 0,-3 55 0,3 16 0,4 24 0,4 14 0,1 18 0,1-3 0,3 0 0,0-17 0,-2-20-517,6-28-3095,-17-59-1290,0 0-645,0 0 258,58-30-1548</inkml:trace>
  <inkml:trace contextRef="#ctx0" brushRef="#br0" timeOffset="3913.2238">12276 289 15093,'15'104'5547,"-13"-45"-129,5 1-645,-7-60-4644,3 97 258,-3-97-387,0 0 0,12 59 129,-12-59-258,0 0 129,56-27-258,-56 27-774,55-56-2451,-55 56-1806,68-53 258,-68 53-516,52-61-516</inkml:trace>
  <inkml:trace contextRef="#ctx0" brushRef="#br0" timeOffset="4065.2325">12551 283 12384,'-55'23'5289,"31"81"-129,24-35-129,-6 8-3999,12 8-516,4-9-258,4-5-1290,13-13-3870,-27-58-129,45 98-387,-45-98-516</inkml:trace>
  <inkml:trace contextRef="#ctx0" brushRef="#br0" timeOffset="4731.2706">14435 1569 13932,'0'0'4902,"0"0"129,0 0-129,-1-55-4257,1 55 0,-73-9-387,73 9-387,-78 24 129,46 4 258,9 4-258,13 11 387,10 8-645,6 2 258,18-13 0,11-7 516,5-10-774,5-18 387,-45-5-129,89-61 0,-50-4 516,-7-32-645,-10-20 387,-8-24-516,-10-13 387,-4-9-774,-10 19 1032,-6 7-645,0 24 129,1 35 129,15 78 0,0 0 129,0 0-129,-20 115 645,21 5-516,12 15 387,5 16-129,1-5-387,3-7 0,2-26 130,0-2-130,-3-28 0,6-35-1678,-27-48-3353,0 0-258,0 0 258,65-70-387</inkml:trace>
  <inkml:trace contextRef="#ctx0" brushRef="#br0" timeOffset="5123.293">15124 376 14835,'0'0'5547,"0"0"-258,0 0-258,0 0-4902,-70 0 258,70 0-129,-72 49-129,72-49-129,-73 63 129,73-63-258,-52 58 129,52-58 0,0 0-129,-22 79 258,22-79 0,0 0-129,0 0 129,49 40 0,-49-40 0,0 0-258,57 37 129,-57-37-387,0 0 387,32 69-258,-32-69 258,-1 65 0,1-65-129,-33 54 0,33-54-258,-53 35-903,53-35-3741,-67 5-129,67-5-903,-63-13 129</inkml:trace>
  <inkml:trace contextRef="#ctx0" brushRef="#br0" timeOffset="5802.3318">16863 1601 15351,'59'-64'4902,"-69"6"645,10 58-1161,-64-9-4128,64 9 129,-100 0-129,48 23-129,3 18 387,5 19-516,13 10 0,12-11-258,14 6 645,7-9-387,20-9-129,6-17-258,13-9 387,6-27 0,-47 6 0,99-76 258,-51-6-774,-4-24 774,-6-26-645,-6-20 774,-9-19-1032,-9 6 903,-5 6-645,-7 18 387,-2 30 258,0 33-129,0 78 258,0 0-516,0 0 516,8 84-258,-1 25 387,-1 28-645,-1 10 0,0 12 129,0-12 129,-1-7-129,-1-8 387,-2-43-774,2-20-129,8-34-3612,-11-35-645,0 0-129,19-51-774</inkml:trace>
  <inkml:trace contextRef="#ctx0" brushRef="#br0" timeOffset="6127.3504">17536 85 14190,'0'0'5418,"0"0"0,-45 107-774,27-16-4515,4 6 258,-3 7 0,7 6-516,7-2 387,3-22-129,11-18-129,-11-68 258,43 60 0,-43-60-645,49-15 387,-49 15 129,27-66-258,-27 66 0,-3-64 0,3 64-387,0 0-1806,-91-26-2451,91 26-645,-84 43-258,84-43-516</inkml:trace>
  <inkml:trace contextRef="#ctx0" brushRef="#br0" timeOffset="7299.4175">19339 1441 12513,'-2'87'6063,"2"-34"-1161,0-53-645,0 0-3612,0 0-258,0 0-129,0 0 258,0 0 258,0 0-516,0 0-387,0 0 516,-38 33 258,25-9-387,3 8 0,-4-2-129,0 13 0,0-12-516,0 2 774,2-3-387,2 1 129,6-7-129,4-9 129,2-2-129,12-13 0,6-8 0,7-11 0,-27 19 0,71-102 0,-31 24 259,2-11-905,-7-23 775,-2-7-774,-10-3 903,-3-9-516,-12 14 516,-4 2-387,-4 19 0,-4 22 645,4 74-258,-25-53 130,25 53-388,-30 66-130,19 15 130,2 23 130,1 15-130,7 11 0,1 5 0,14-10 0,1-13 0,7-14 0,5-44 0,0 5 0,6-23-1549,-5-34-3740,-28-2-774,0 0 387,69-97 0</inkml:trace>
  <inkml:trace contextRef="#ctx0" brushRef="#br0" timeOffset="7666.4385">19722 475 12384,'0'0'5676,"58"-64"-258,-58 64-387,72-31-4128,-72 31-516,89-38 129,-89 38-129,85-13-387,-85 13 0,68 12 0,-68-12 258,33 78 0,-29-18-258,-4 4-129,-6 11 129,-4 0 129,-2 3-258,-2-2 258,1-15-516,3-1 258,1-5 129,9-55-258,-5 77-1032,5-77-3870,0 0-387,0 0-387,46 45 258</inkml:trace>
  <inkml:trace contextRef="#ctx0" brushRef="#br0" timeOffset="7829.4477">20220 763 14190,'-64'-35'5547,"-7"71"-387,71-36-516,-81 36-5160,24-28-4386,57-8-258,-84 10-387,84-10-516</inkml:trace>
  <inkml:trace contextRef="#ctx0" brushRef="#br0" timeOffset="8574.4904">22132 1769 10836,'-52'19'5418,"28"-15"-387,-9 11 0,6 11-3354,-8 5-774,7 6 0,-4-8-645,11 7-258,5-9 129,10 5 0,6-6 129,14-12-129,10-14-129,8-6 129,4-30 0,6-15 258,1-6-258,0-27-129,-4-8 129,-4-17-903,-10-9 1032,-7 1-645,-10 9 516,-5 6-516,-3 9 645,-8 27-516,8 66 258,0 0 387,0 0-387,-59 5 0,46 69 258,4 26 0,2 18-387,4 9 516,3-1-387,8 3 387,4-8-387,7-5 129,1-22-645,1-20 387,1-23-645,-9-27-3483,11-17-1161,-15-21 0,9-23-387</inkml:trace>
  <inkml:trace contextRef="#ctx0" brushRef="#br0" timeOffset="9050.5175">22609 682 11997,'23'-73'5547,"-23"73"129,0 0-774,0 0-4257,0 0-258,0 0-129,-46 52 0,28 6-258,3 3 129,6 7-129,5-1 129,4-1-129,10-2 129,8-9 129,5 4-387,-23-59 645,44 93-387,-44-93 129,27 79-387,-27-79 387,0 61-129,0-61-258,0 0 387,-54 24-516,54-24 516,0 0-129,-59-39 258,59 39-387,-9-65 258,9 65 129,12-84-257,-12 84-130,40-93 0,-18 30 0,-22 63 0,45-109 0,-24 50 0,-8 1-904,9 0-4127,-21 3-516,-1 55-258,3-88-645</inkml:trace>
  <inkml:trace contextRef="#ctx0" brushRef="#br0" timeOffset="10438.597">24960 1955 9804,'21'-44'4902,"-21"44"129,23-60-516,-6 38-3354,-16-5 0,-1 27-645,0-44 258,-2 28-516,-14 5 0,-6 34 0,-3-5 0,-2 3-129,-1 18 0,-2 10-387,6-4-129,5 10 129,6-6 258,8-10-258,5-4 129,12-10-258,8-25 387,3-8 387,9-19-129,0-24 0,1-11-129,-1-32 129,-5-11 258,-3-21-387,-7-1 129,-7-10-774,-6 5 645,-4 15-258,0 14 129,-4 33-516,4 70 387,0 0 129,0 0 129,0 0 645,-20 133-516,20-25-129,0 13 0,0 6 645,0-6-774,3-12 387,1-16-387,-2-24-516,5-20-1806,-5-28-2451,-2-21-516,0 0-387,25-66 129</inkml:trace>
  <inkml:trace contextRef="#ctx0" brushRef="#br0" timeOffset="10660.6097">25381 719 8901,'-6'96'5805,"-3"-24"-645,-9 13-129,9 10-2322,-2-13-2967,-4-9-1032,15-17-3612,0-56-129,8 71 0,-8-71-903</inkml:trace>
  <inkml:trace contextRef="#ctx0" brushRef="#br0" timeOffset="10917.6244">25610 820 6837,'-6'70'5547,"-11"28"-645,17-98 0,-18 87-1806,18-87-2709,-12 54 258,12-54-387,0 0-516,0 0 387,0 0-129,0 0 129,54-2-129,-54 2-129,0 0-1290,35-58-3354,-35 58 0,0 0-645,0 0-387</inkml:trace>
  <inkml:trace contextRef="#ctx0" brushRef="#br0" timeOffset="11582.6624">25455 789 10449,'36'-67'5418,"-36"67"-387,0 0 516,-46 34-4644,46-34-258,-66 59-258,66-59 129,-78 84-258,78-84 0,-64 106 0,45-48 129,11-2-258,8-56 387,8 103-516,-8-103 387,52 66-129,-52-66-129,74 5-129,-74-5-387,77-44 129,-77 44 129,60-97 258,-60 97-258,33-103-129,-33 103 258,12-79 0,-12 79 0,0 0 387,0 0-129,0 0 0,-32 75 129,19-12-129,5 16 387,-3 9-515,4-5-130,2 1 0,3-2 0,2-14 0,0-12 0,0-11 0,0-16 0,0-7 0,0-22-4903,0 0-515,-12-4-258,12 4-1032</inkml:trace>
  <inkml:trace contextRef="#ctx0" brushRef="#br0" timeOffset="12947.7405">2557 5388 10191,'7'12'5805,"-12"6"-387,-16-12 129,-2 13-3999,-16-15-645,-6 2-258,-14-6 0,-2 0-258,-5 0-129,3-2-129,1-1 0,11 1-258,6 0 0,11 2-129,7 0-258,8 0-258,16 13-2193,3-13-2451,0 0-258,8-1-129,11-3-645</inkml:trace>
  <inkml:trace contextRef="#ctx0" brushRef="#br0" timeOffset="13292.7603">3709 5256 9546,'24'5'5805,"-24"-5"-258,4 15-258,-4-15-3741,-14 11-387,-19-2-516,-3 2 0,-13-4-258,-3 3-129,-2-3-258,-6-4-129,6 10-1032,2-13-3999,14-2-387,4-6-258,14 8-774</inkml:trace>
  <inkml:trace contextRef="#ctx0" brushRef="#br0" timeOffset="13907.7954">2504 7376 9030,'-63'21'5805,"23"-5"-258,-12-5-129,2 8-3483,-15-13-903,1 2-387,-5-1-387,6-3 0,6-4-129,7-2-129,8-7-129,6 1-129,15 6-258,1-12-387,20 14-1290,0 0-3225,0 0 0,7 2-387,13-1-387</inkml:trace>
  <inkml:trace contextRef="#ctx0" brushRef="#br0" timeOffset="14240.8145">3477 7296 10836,'-6'-13'5934,"-12"13"-516,-14-5-129,2 5-4257,-20 0-129,2 3-387,-4-3-129,1 0-129,1 0-129,3 0-258,7 0-258,6 0-129,17 2-774,-6-7-3096,23 5-1032,0 0-258,6 0-387</inkml:trace>
  <inkml:trace contextRef="#ctx0" brushRef="#br0" timeOffset="14548.8321">4832 7130 10320,'82'4'5805,"-59"1"-516,-23-5 129,0 0-4515,-5 11-258,-23-5-387,-13 2 0,-8 0-258,-3 3-387,-11-11-2322,7 0-2580,2 0-129,12 0-645,10-2-258</inkml:trace>
  <inkml:trace contextRef="#ctx0" brushRef="#br0" timeOffset="15608.8927">6335 4860 12513,'10'8'5934,"-10"-8"-516,-17 7-129,-4-6-4515,-15-1-258,-9 1-258,-7-2 129,0-2-129,-2-1-258,2-2-129,11 3-129,6-2-387,19 8-1290,16-3-3354,0 0-258,-3-9-516,20 7-129</inkml:trace>
  <inkml:trace contextRef="#ctx0" brushRef="#br0" timeOffset="15840.906">6987 4707 13029,'46'31'5676,"-40"-18"-516,-16-12-129,-15 0-4644,-16 4-258,-10-2-129,-6 3-129,-6-5-903,11 15-3999,-4-4-129,15 12-387,9 1-516</inkml:trace>
  <inkml:trace contextRef="#ctx0" brushRef="#br0" timeOffset="16396.9378">6376 6799 7611,'0'25'6321,"-12"-13"-387,-5 5-258,-15-17-2064,-4 10-3096,-18-5 0,-8-2-129,-5-3-258,-2 0 0,8-2-516,3-7 0,16 9-387,4-13-1935,38 13-2967,0 0-129,11 1-258,16-1-387</inkml:trace>
  <inkml:trace contextRef="#ctx0" brushRef="#br0" timeOffset="16660.9529">6996 6894 10320,'4'19'5805,"-16"-16"-516,-11 3-129,-13-5-4644,-1 5-258,-14-6-129,0 0-516,11 9-2580,1-9-2193,12 2-387,9 0-258,18-2-387</inkml:trace>
  <inkml:trace contextRef="#ctx0" brushRef="#br0" timeOffset="16876.9653">7566 6743 11352,'29'50'5934,"-39"-22"-516,-17 3 0,-28-6-5160,1-2-258,-12-7-129,-5-12-1806,9 0-3225,1-8-258,16-11-516,16-6-516</inkml:trace>
  <inkml:trace contextRef="#ctx0" brushRef="#br0" timeOffset="17509.0014">9075 4655 13287,'0'0'5805,"-22"12"-258,-4 8-387,-6-4-4644,-12 2 0,-8-9-129,2 5-258,4-7-387,3-7-774,23 0-3870,1-11-516,19 11-129,4-27-516</inkml:trace>
  <inkml:trace contextRef="#ctx0" brushRef="#br0" timeOffset="17713.0131">9764 4438 12771,'20'42'5289,"-27"-26"-258,-14 3-258,-8 3-5289,-22-8-3870,7 0-516,-3 0-258,10 3-387</inkml:trace>
  <inkml:trace contextRef="#ctx0" brushRef="#br0" timeOffset="18321.0479">8869 6669 7353,'-1'51'5805,"-13"-31"-258,-5 1-258,-16-23-2064,-5 2-2709,-16 0-129,-2-9-258,-2-3-129,1-3-387,9 4-516,0-13-2193,25 17-1935,7 3-645,18 4-129,10 2-129</inkml:trace>
  <inkml:trace contextRef="#ctx0" brushRef="#br0" timeOffset="18576.0624">9628 6679 10965,'17'35'5676,"-23"-25"-387,-29-5-387,-9-5-4644,-9 3 0,-7-3-258,2 3-645,-2-6-2451,21 3-1806,11 3-645,28-3-129,0 15-387</inkml:trace>
  <inkml:trace contextRef="#ctx0" brushRef="#br0" timeOffset="18780.0741">10540 6699 10191,'24'42'5676,"-37"-22"-645,-24-1 0,-11 1-5934,-19-17-4128,-11-6 129,-2-12-645,-1-14-387</inkml:trace>
  <inkml:trace contextRef="#ctx0" brushRef="#br0" timeOffset="19804.1326">11669 4548 14061,'-29'35'5418,"5"-21"-129,2 10-1419,-5-11-3612,-10-7-129,4-5-516,-3-2-645,21-3-3999,-7-8-129,22 12-258,-3-20-516</inkml:trace>
  <inkml:trace contextRef="#ctx0" brushRef="#br0" timeOffset="20044.1464">12366 4481 11739,'0'39'5547,"-17"-19"-516,-16-15-129,-8 2-4773,-11 2-387,-11-9-1419,7 3-3225,-1-2-129,9 14-645,9-4-258</inkml:trace>
  <inkml:trace contextRef="#ctx0" brushRef="#br0" timeOffset="20561.176">11792 6747 9288,'18'14'5805,"-18"-14"-387,-1 12-258,-16-4-3999,-11-8-645,-7 0-129,-8 0-258,0-2 0,0-2-258,4-1-387,17 11-1419,4-6-3483,18 0 129,7 0-387,18 3-387</inkml:trace>
  <inkml:trace contextRef="#ctx0" brushRef="#br0" timeOffset="20832.1914">12702 6744 9417,'-11'57'5676,"-15"-37"-516,-5-2 0,-16-8-4902,0 4-129,-12-14 0,6-3-129,2-1-387,2-4-129,18 8-1419,6-1-3096,25 1-129,0 0-387,11-3-129</inkml:trace>
  <inkml:trace contextRef="#ctx0" brushRef="#br0" timeOffset="21041.2034">13390 6790 9159,'29'61'5547,"-29"-29"-387,-14-13-258,-11-3-5289,-15 8-1032,-9-15-3354,-11 0-387,0 0-258,-4-1-516</inkml:trace>
  <inkml:trace contextRef="#ctx0" brushRef="#br0" timeOffset="21861.2503">11861 11816 9933,'-2'13'5805,"-20"-1"-258,-13-5-129,7 5-4644,-28-7-387,-9-5 0,-7 0-258,3-2 0,4-3-258,9-4-258,11 9-258,8-13-1161,37 13-3483,-11 0-387,18 3-258,16-1-258</inkml:trace>
  <inkml:trace contextRef="#ctx0" brushRef="#br0" timeOffset="22141.2664">12669 11875 9030,'13'0'5676,"-13"12"-258,-14 5-129,-20-5-4902,1 1-258,-17-2 129,0-2-258,1-2-645,-14-12-3612,19-5-903,6-2-516,14-1-387</inkml:trace>
  <inkml:trace contextRef="#ctx0" brushRef="#br0" timeOffset="22817.305">11084 13498 7482,'-40'44'5934,"7"-22"-258,-5-2-387,-12-9-3870,-1 11-516,-9-16-258,2 0-258,-3-3-129,10-3-258,4 0-129,7-6-258,13 4-387,-2-19-2709,16 15-1935,13 6-258,0 0-645</inkml:trace>
  <inkml:trace contextRef="#ctx0" brushRef="#br0" timeOffset="23143.3237">12110 13701 8256,'-85'0'5676,"32"0"0,-5 0-516,3 6-4128,-7-6-387,2 1-258,4-1-516,6-2-387,19 4-2193,5-2-2580,13 0-129,13 0-516,7 0 0</inkml:trace>
  <inkml:trace contextRef="#ctx0" brushRef="#br0" timeOffset="23478.3428">13603 13624 7740,'-1'40'5805,"-24"-29"-387,-6 1-129,-24-11-4644,6 2-129,-13-8-258,0-9-516,6 9-2322,0-11-2451,6-3-387,9 5-645,9 7-129</inkml:trace>
  <inkml:trace contextRef="#ctx0" brushRef="#br0" timeOffset="24603.4072">11634 7080 10062,'11'0'5676,"-2"-8"-516,-3-16 129,2-4-4644,-8-17 0,0-6-129,0-6-258,-1-9 0,-8 3-129,0 4 0,0 0 0,0 14 129,2 10-258,1 10 129,0 5 0,3 7 0,3 13 0,0 0 129,-14 15-129,14-15 0,-19 23 0,4-8-129,-3 1 129,-5 1-129,0-8 0,1-1-129,3-1 129,0 2-129,6-5-258,1-3 0,12-1-645,-15 5-4257,15-5-129,11 2-387,5 2-387</inkml:trace>
  <inkml:trace contextRef="#ctx0" brushRef="#br0" timeOffset="24982.4289">11774 6482 10707,'30'38'5805,"-18"-7"-645,-4-5 0,8 16-4386,-13-2-387,-2 1 0,-1 3-129,-1-3-129,-5 2 0,5-4 0,-2-6 129,3-6-129,0-3 129,0-8-258,0-16 129,0 0-129,14 2 129,-14-2-129,18-22 0,-8-2 129,0-5-258,2 0 129,-2-2 0,-1 4 0,0 1-258,-2 1-129,0 4-129,-6-4-1032,12 15-3612,-10-4-387,-3 14-258,16-9-516</inkml:trace>
  <inkml:trace contextRef="#ctx0" brushRef="#br0" timeOffset="25470.4568">12416 7097 9546,'38'16'5805,"-16"-16"-387,-7-18-129,1-12-4644,-11-13 0,-4-2 0,-1-8-258,-8 0-129,-3 5-129,-2 4 0,0 8 0,4 12 0,2 8 0,7 16-129,-8-14 129,8 14-129,0 0 129,-8 8 0,0 5 0,-2 2 0,-1 0-129,-4-5 129,-2 5-129,-1-2 0,-1-3-129,0-5 129,2 0-258,4-5-258,13 0-516,-25-4-3354,25 4-903,0 0-387,8 0-645</inkml:trace>
  <inkml:trace contextRef="#ctx0" brushRef="#br0" timeOffset="26014.4879">13245 7227 4257,'28'33'5805,"-15"-20"-516,0-10-129,0 5-3225,-13-22-387,9 0-258,-12-21-516,-2-7-129,-7-9-258,3-12 129,-6 2-258,4-1 129,-2 4-258,3 6 258,1 10-258,5 12 0,-2 6 0,6 24-129,-7-17 129,7 17-129,-11-2 129,11 2-129,-22 2 0,8 0 0,-4 1 0,0 0-129,0-1 129,3-1-129,2 5-129,-2-4-387,15-2-2709,-22 10-2064,22-10-129,-24 1-387,12-1-516</inkml:trace>
  <inkml:trace contextRef="#ctx0" brushRef="#br0" timeOffset="26726.5286">10765 13772 11094,'10'19'5934,"4"-6"-516,-14-13-129,23-25-4515,-23-9-387,0-9-129,-3-18-129,-2-2 129,-7-8-129,4 9-129,-2 2 258,1 16-258,-2 6 129,4 14-129,-4 10 129,11 14-129,-20 0 129,8 3-129,1 9 0,-6 5 258,1 3-258,-1 0 129,-1 6 0,-1-1-129,5-4 0,-2-1-129,1-2-129,5-9-258,0 4-129,0-15-1419,10 2-3483,0 0-258,6-11-258,12 2-516</inkml:trace>
  <inkml:trace contextRef="#ctx0" brushRef="#br0" timeOffset="27238.5579">11942 13945 11094,'16'5'5934,"-2"-20"-258,-7-7-387,-7-14-4902,-2-6 0,-8-8-129,-2-2 0,-1 0-258,-4 4 129,-1 3-129,0 9 0,4 9 129,1 7 0,2 6 0,11 14-129,-19-7 0,7 7 0,2 5 129,-4 5 0,-5-2-129,-2 4 0,1 0 0,-2 0 0,3-4-129,1-1-258,4 0-387,-2-12-1419,16 5-3354,0 0-129,0 0-516,16-17-258</inkml:trace>
  <inkml:trace contextRef="#ctx0" brushRef="#br0" timeOffset="27871.5941">13280 13869 2451,'24'19'5289,"-2"-3"129,-22-16-387,13 0-2580,3 14-516,-16-14-258,0 0-258,3-18-516,-2 1-129,-1-18-258,-7-5 129,-5-12-387,-2-9 129,-4-5-129,2-1-129,-3 3 0,4 7 0,0 11-129,3 11 0,5 9 258,3 9-258,4 17 129,0 0-129,0 0 0,0 0 0,0 0 129,-16 17-129,8-5-129,-3 3 129,-3-1 0,0-2 0,-1-1 0,-2-5-129,3-2-258,-4-7-645,18 3-4386,-24-16-258,12 8-387,2-9-516</inkml:trace>
  <inkml:trace contextRef="#ctx0" brushRef="#br0" timeOffset="28446.627">11532 12235 9933,'15'-24'5934,"-14"-14"-258,4-11-258,-5-17-4644,0-5-129,-13-11-258,-2-4-129,-2 4 0,2 9-129,0 9 129,2 16-258,3 14 129,3 9 0,3 12 0,4 13-129,0 0 0,-11 14 129,2 5-258,-3 4 258,-4-4-129,-4 2 0,-2-2-129,-3-3-129,5-5-387,-11-12-3483,17 1-1419,-1-2-387,15 2-387</inkml:trace>
  <inkml:trace contextRef="#ctx0" brushRef="#br0" timeOffset="33494.9158">1985 7704 2709,'29'12'5547,"-12"0"-387,-6-4 0,5 17-2193,-16-25-516,15 18-903,-15-18-258,5 13-387,-5-13-129,0 0-258,6-14-129,0-8 129,-4-10-258,3-9 129,2-7-258,0-3 258,-3-13-258,1 1 129,-5 4 0,0 1-258,0 5 129,-4 5 0,-3 4 0,-2 6-129,0 13 0,-2 4-129,3 5 129,8 16 0,-21-18 0,8 18 0,-2 5 0,-4 10 129,-1 1-129,-1-1 129,-3 2-129,1 3 129,3-5-129,1 1 0,5-4 0,4-5-129,10-7 0,-10 13-129,10-13-258,0 0-645,0 13-4128,0-13-258,0 17-258,0-17-387</inkml:trace>
  <inkml:trace contextRef="#ctx0" brushRef="#br0" timeOffset="34718.9858">4979 437 4128,'9'159'4128,"3"-63"-129,-5 7 387,0-3-3612,5 6 387,-9 0-387,10 14 0,-9 8 258,8 14 0,-2 11-903,5 3-258,0 20 129,3 1-258,1 15 0,3-12 129,-2 3-387,4-10 387,-7-4 258,6-1-387,-5-3 387,0 2 129,1-2-258,-1-2 129,0 3-129,1 2-387,0 2 258,0 2 129,0 1 0,-2-2-129,4 0 0,-7 1 0,2-2 0,-2-4 129,0 1-129,-1 0 0,-1 4 0,-1 0 0,-3 7 129,0-2-129,-2 9 129,-1-3-129,-2 4 0,0 1 129,0 0 0,2 2-129,0-1 129,4 2 0,3 11-129,-2 4 129,8 8 0,-3 6-129,4 9 129,2 4 0,-2 8 0,0 4 129,-1-3-129,-3 1-129,0 5 129,-3 3 129,0 0 0,-2 0-258,-1 8 129,-2 0 0,1 16 129,1 5 0,0-1 0,3 8 129,-2 0 129,3 9 129,-7-10 129,9 8 129,-8-21-129,3 3-129,-7-10-129,4-1 129,-7-16 0,-1-9-516,-8-13 0,-4-14-387,3-6-645,-18-26-3354,6-24-387,0-25-645,4-31-129</inkml:trace>
  <inkml:trace contextRef="#ctx0" brushRef="#br0" timeOffset="35703.0421">7525 388 903,'-6'244'3096,"6"-111"645,2 9-516,-2 8-1290,0 21-1806,7 13 645,-7 18-129,7 4 645,-7 18-129,5 8-516,-5 17 645,11-6-387,-5 1 129,9-4-387,-5-1 0,7-3-387,-4 1 0,1 2 129,-4-4-387,0 7-258,-1-4 129,-5 0 0,1 4 0,-4 6 0,1 4 0,-2 1-387,0 8 387,0 4 0,0 4 0,0 1 0,-2 1 0,0-2 0,-2 4 129,-3 2 0,0 0-129,1 0 129,-1 8-258,1 5 129,-2 7 129,6 5-129,0 7 129,1 5-129,1 2 129,0 2 0,4 2 129,1-6-129,1-7 129,-2-4-129,0-11 129,-4-13-129,0-9 0,0-11-387,-3-4-1806,-2-7-2064,-7-19-258,3-2-516</inkml:trace>
  <inkml:trace contextRef="#ctx0" brushRef="#br0" timeOffset="38658.211">6197 7196 10836,'10'27'5805,"-10"-27"-516,13-6 0,-8-19-4515,0-4-129,-2-18-129,2-1 129,-5-14-258,0-8 0,0-2 0,-6 2 0,-2 0 0,0 10-129,-3 7-129,2 4 0,-1 17 0,2 4-129,-1 10 129,9 18-129,-18-7-129,8 8 258,-3 10-129,0 0 0,-5 1 0,1 2 0,-4-4 0,2 1 0,1-6-129,1-5-129,6 1-129,-2-1-258,13 0-1032,0 0-3870,0 0-129,7-11-258,13 11-516</inkml:trace>
  <inkml:trace contextRef="#ctx0" brushRef="#br0" timeOffset="39418.2546">6813 7020 1677,'15'15'5031,"1"-3"129,-16-12-258,0 0-2709,18 8-258,-18-8-258,0 0-258,3-11-129,-3 11-387,7-28 0,-2 8-129,-2-7-258,3-2-129,-5-6 0,4-2-129,-3 2-129,0 1 0,-2-5 0,0 3-129,0 2 0,0 4 0,-4-4 0,0 8 0,-1-2 0,2 7 0,-1 0 0,1 0-129,-2 5 129,5 16 129,-4-16-129,4 16 0,0 0 129,0 0-129,-14-6 0,14 6 129,-15 0-129,15 0 0,-22 4-129,9-4 129,1 2 0,0-1-129,12-1-129,-23 0-516,23 0-4257,0 0-258,-8 11-387,8-11-645</inkml:trace>
  <inkml:trace contextRef="#ctx0" brushRef="#br0" timeOffset="51629.953">10830 509 11868,'0'0'4902,"51"-12"-258,-51 12-129,31 57-4515,-31-57-129,12 104 129,-12-39 0,0 12-258,-5 7 129,-4 5 0,-2 7-129,-3-1 129,1 6-129,4 13 0,3 13 0,-1 12 258,6 11-258,0-1 258,1 12-258,-4-2 0,0 5 129,-1-13 0,-2 2 0,-4-13-129,2-8 129,-3 0 0,0-9 258,2-2-129,-3-5 0,-1-3 129,1-2-258,-4-2 258,7 2-129,-6 0-129,5 2 129,-1 2-129,4 4 129,1 5 0,4 0 0,0 1 0,2 2-129,1 0 0,0 2 0,0-4 129,0-2-387,-3-9 258,2 2 129,-4-5-258,1-3 0,0-7 129,3 4 0,-4-2-129,2-3 129,-1 2-129,3-4 0,0-5 258,1 8-129,-3-6 0,3 3-129,-5-8 129,4 6-129,-3-4 0,4 6 0,0-3-258,0 4 129,0-3 0,0 6 129,0-3-129,1 0-129,-1-3 258,0 8 0,0 2 0,-1-2-129,-4 1 129,2 0 129,-3 0 0,-1 5 0,-1 1 0,0-3 129,-1-4-129,0 2 129,-2 2 0,-1 3 0,1 2 0,-1 1 129,3 3-129,-4 3 0,4 4 0,-1 3 0,3 1 129,-5-1 129,3 6-129,-5-1 0,2 2 0,-4 4 129,3 4 0,-6 4-258,6 2 129,-6 5-129,5 4 0,-3-1 0,2-1 0,0 2 0,1-2 0,1-2 129,0 0-258,3 0 258,-4 0-129,2 7 0,0 4 129,0-1 0,3 7 0,-4 5 129,7 5 258,-4-3 0,4 7 0,-4-9 387,7 15-258,-8-11 0,6 9-129,-8-9 129,6 12 129,-6-3-516,0 8 0,-1-3-387,-6-6-516,8 1-3741,-8-4-129,-3-16-645,2-19-258</inkml:trace>
  <inkml:trace contextRef="#ctx0" brushRef="#br0" timeOffset="52401.9972">8656 7212 10191,'12'-11'5547,"-12"11"-387,16-33-1290,-3 20-2838,-8-16 0,4 3-258,-7-13-129,6-7-129,-8-9-129,0-7 0,0-11 129,0-2-258,-6 2 0,-1 4 0,1 3 0,-3 12-258,4 7 258,1 13-258,-1 10 0,5 24 0,-4-19 129,4 19-129,0 0 0,0 0 0,-9 10 129,4 5-129,-3 1 129,1 3-129,-6 3 0,3-5 129,-3 0-129,-4-1-129,7-5 0,-4-3 0,14-8-129,-17 1-258,17-1-387,-15 0-4644,15 0 129,0 0-516,22-10-258</inkml:trace>
  <inkml:trace contextRef="#ctx0" brushRef="#br0" timeOffset="52976.03">9425 7132 7740,'27'29'5676,"-27"-29"-129,18 19-387,-18-19-3612,14-3-387,-14-15-258,5-6-129,-5-19-129,0-8-258,0-10 0,-5-6 0,-1-7 0,-2-2 0,-2 2-258,2 9 129,-6 12 0,6 13-258,-1 2 129,3 13-129,-3 6 0,9 19 0,-11-20 0,11 20 0,-13-5-129,0-1 129,3 3 0,-7 1 0,3 0 129,-8-1-129,3 3 0,-4 0 0,0-3 0,3 2-258,3 1 129,1 0-258,16 0-645,-24 14-4128,24-1-516,0-13-129,25 20-387</inkml:trace>
  <inkml:trace contextRef="#ctx0" brushRef="#br0" timeOffset="53702.0715">10276 7102 5676,'12'14'5547,"7"-5"-258,-19-9-516,19-12-2967,-19-19-129,4 10-516,-4-12-387,5 0 0,-5-6-258,0 0 0,0 1-129,0 2 0,0-2-129,0 3-129,-6-1-129,3 5 129,-1-1 0,1 4-129,0 4 129,0 5-129,1 1 0,-1 3 0,3 15 129,-4-23-258,4 23 129,-1-12 129,1 12-258,0 0 129,0 0 0,-7-13 0,7 13 0,-12-3 129,12 3-129,-18-1 0,7 1 0,-2 2 0,-4 0 0,6 5 0,-4 2 0,2-2 129,0 1-258,13-8 129,-18 6-258,8-6-516,10 0-4257,-16 0-258,16 0-516,-17-9-516</inkml:trace>
  <inkml:trace contextRef="#ctx0" brushRef="#br0" timeOffset="71724.1023">13328 1063 3096,'30'-71'5160,"-30"71"-129,0 0-258,0 0-2322,0 0-516,0 0-903,0 0 129,0 0-387,0 0-516,0 0-645,9 56 129,-9-56 258,-6 95 129,5-34 129,1 4-516,0 13 516,4 3 0,5 3 516,-1 7-645,1 5-129,-3 9-387,3 2 516,0 5-387,-1 4 129,-1-3-516,2 4 0,1-10 387,2-7-129,-3-9 387,5-1-387,-2 0 387,0-8-387,1 1 387,-3-9 387,4 10-387,-2-5 0,0 5 0,-1-1-129,-1 3 129,3 6 0,-3 4 0,2 3-387,0 5 387,1 4 0,-2 2-129,1-1 258,-2-1-258,0-8 0,1-2 129,-6 0 0,3-6-129,-4-3 129,0 4 0,-1 2-258,0 2 129,-1 7 0,3 2 0,0 1-258,3 5 258,1 1-129,4 0 129,1 4 0,1-1 129,3-4-129,-3 1 129,3-2-129,-2 2 129,1-5-129,-2 1 129,0-4 0,-4 0 0,2 4 0,-3-1 0,2 0-129,1 2 129,-3 3-129,5 5 129,-3 3-129,3 7 0,2 3 129,-2 1-129,4-1 0,-1 2 0,0 0 129,-4-1 0,0 2 0,-1-6 0,-2 2 0,2 7 0,0-1 129,-1 11-258,0 1 258,1-3-129,-1 7-129,0-5 258,0 4-258,-3-4 129,0-2 129,-3-7 0,-1-3-129,0 7 129,-2-3 0,-2 1-129,2 3 129,-1 6-129,-1 9-129,2 7 129,1 8 0,1 8 0,1 5 0,2 8 0,4 7 129,-5 2 0,1-1 0,-1 1 258,0 2-258,-6 1 129,3-3 0,-4-4 0,0 0-129,-5 2 129,1 4 0,-2 5-258,2 2 129,0 4-129,0 13 0,3 2 129,1 14 129,-3-5-129,3 7 129,0-3 0,6 4 0,-5-17 0,3-6 258,-4-18-129,0-14-516,-3-19 129,-8-29-903,2-25-3870,-13-34-387,-1-31-129,1-31-645</inkml:trace>
  <inkml:trace contextRef="#ctx0" brushRef="#br0" timeOffset="72499.1467">15400 14072 10062,'23'0'5676,"-23"0"-129,0 0-129,0 12-4644,-8-3-129,-20-2-129,-9 1-129,-8-7-129,-7 5 129,-7-3-129,1 3-129,1-4 129,2 1-129,8-3 0,6 3-129,9 2 0,5-2-129,12 5-129,2-8-258,13 0-645,0 0-4128,0 0-258,9 0-387,14-1-516</inkml:trace>
  <inkml:trace contextRef="#ctx0" brushRef="#br0" timeOffset="72881.1685">15965 14111 8256,'15'-2'5805,"3"4"-516,-18-2 0,14 18-4257,-19-14-387,-9 1 0,-9-5-258,-4-3-129,-6 0 0,-3 2 0,2-4 0,2-6-129,2 7 129,7 2-258,1 2 0,6 2-129,16-2-258,-17 2-645,21 12-4128,-4-14-258,17 19-387,-2-17-387</inkml:trace>
  <inkml:trace contextRef="#ctx0" brushRef="#br0" timeOffset="73175.1853">16628 14033 8514,'41'1'5805,"-27"-1"-516,-14 0 129,0 0-4515,0 0-258,-11 11-129,-14-11-258,-3 0-129,-3 0-129,-2 0-387,4 3-1032,-8-4-3741,6 1-129,7 0-645,6 0-387</inkml:trace>
  <inkml:trace contextRef="#ctx0" brushRef="#br0" timeOffset="73831.2228">15584 12918 6966,'19'-8'6192,"-9"8"-645,-10 0-129,-1 13-2193,-14-11-2838,-4 0 129,-15-2-387,-4-2 129,-3-8-129,-1 4 0,-1 0-129,3 4 0,4 1 0,5 0 0,7 1 0,7 4-129,5 3 0,12-7-258,-9 15-258,9-15-1032,0 0-3870,0 0 0,14 11-258,0-7-645</inkml:trace>
  <inkml:trace contextRef="#ctx0" brushRef="#br0" timeOffset="74147.2408">16421 12896 6708,'46'22'6063,"-28"-10"-645,-8 2 0,-6 5-3741,-4-19-645,-10 11-387,-12-11-129,-4 0-258,-5-3-129,-4-7-129,2-2-387,-8-12-1806,13 19-3225,2 1-129,7 4-516,5 7-387</inkml:trace>
  <inkml:trace contextRef="#ctx0" brushRef="#br0" timeOffset="75003.2899">14877 6736 9030,'-16'33'5547,"0"-19"-129,6 2 0,-12-4-4515,2-3-387,-12-9 0,0-8-258,-5 1-129,1-4 129,0 1-129,4 4-258,3-3 129,6 3-129,4 7-258,6-1-258,13 16-1032,0-16-3612,13 25-258,6-18-258,9 5-258</inkml:trace>
  <inkml:trace contextRef="#ctx0" brushRef="#br0" timeOffset="75299.3067">15558 6729 9288,'16'18'5805,"-16"-18"-645,-14 23 129,-7-12-4773,-10-4-129,-8-6-129,-6-1 0,-2-1-258,5-6 0,3 2 0,6-4-258,10 5-516,2-12-1419,21 16-2838,0 0-516,15 3-129,7-1-387</inkml:trace>
  <inkml:trace contextRef="#ctx0" brushRef="#br0" timeOffset="75539.3206">16255 6785 9417,'28'28'5805,"-28"-28"-645,-5 15 129,-17-14-5160,-15-2 0,-10-8-387,-11-11-1419,6 9-3096,-7-1-516,8 5-387,9-1-645</inkml:trace>
  <inkml:trace contextRef="#ctx0" brushRef="#br0" timeOffset="76191.3579">15147 4710 10062,'17'13'5676,"-17"-13"-516,0 0 0,-22 4-3354,3-4-1419,-16 0-129,-3-6 0,-7 5-258,2-1 0,-2-1-258,5-3-387,13 13-1548,2-7-2967,12 7 0,13-7-774,0 0 0</inkml:trace>
  <inkml:trace contextRef="#ctx0" brushRef="#br0" timeOffset="76438.372">15901 4667 12126,'17'31'5547,"-17"-31"-258,-17 17-387,-2-11-4773,-18-4 0,-11-2-129,-1-4-645,6 4-3999,-12-1-516,9 6-258,6 6-516</inkml:trace>
  <inkml:trace contextRef="#ctx0" brushRef="#br0" timeOffset="77448.4298">14936 14368 4128,'26'-4'5805,"-26"4"-387,20-1-129,-20 1-3096,15 1-129,-15-1-774,0 0-516,0 0 0,8-8-258,-8-11-129,0-15 0,0-9-129,0-9 129,-1-8 0,-2-5-258,1 2 129,-1 3 0,-1 3-258,4 11 129,-2 12 0,2 7-129,-2 10 0,2 3 0,0 4 0,0 10-129,0 0 129,0 0 0,0 0 0,0 0 0,0 0 0,-11 10 0,11-10 0,-17 23 129,5-10-129,-1-2 129,-5 1-129,5-5 0,-2 1 0,3-2-129,12-6 0,-16 4-129,16-4-516,-16 0-3354,16 0-1548,0 0-129,9 1-645</inkml:trace>
  <inkml:trace contextRef="#ctx0" brushRef="#br0" timeOffset="78880.5117">14673 7099 9288,'11'16'5805,"0"-11"-387,-11-5-258,10-12-4386,-4-15-129,-6-13-129,0-6-129,-4-14-129,-2-3 129,-2-6-129,2-4 129,-7 8-258,4 8 129,-4 8-129,6 9 0,-5 8 0,6 5-129,2 10 0,4 17 0,-8-15 0,8 15 0,0 0 0,0 0 0,0 0 129,-14 0 0,14 0 0,-15 10-129,3 4 0,1 3 129,-4-2-129,-1-2 0,0 1 0,1 1 0,3-4-129,12-11 129,-17 14-129,17-14-129,0 0-258,-6-10-387,15 6-3741,-5-9-903,8 4-387,-4-7-516</inkml:trace>
  <inkml:trace contextRef="#ctx0" brushRef="#br0" timeOffset="79493.5466">15327 7051 9159,'29'2'5934,"-17"-14"-516,3-7-129,-3-16-4515,-1-6 0,-11-11-258,0 0-129,-2-9-129,-8 4 0,-3 1 0,-4 7-129,1 10 0,0 9 0,-2 8-129,4 9 0,-1 13 129,5 0-258,-2 6 129,12-6 129,-23 19-129,11-4 129,0-3-129,-1-2 0,-2-1-129,1-2 129,1 0-258,0-2-258,7 9-1290,6-14-3741,0 0 0,0 0-387,13 0-516</inkml:trace>
  <inkml:trace contextRef="#ctx0" brushRef="#br0" timeOffset="80068.5796">16019 7057 1548,'13'-2'5160,"-13"2"-1032,0 0-774,25 0-129,-25-15-258,16 12-645,-16-17-774,12 3-258,-12-22-516,0-4-129,-1-7-258,-3 2 0,-4-9-129,-1 3 0,-3 5-129,1 4 0,2 10 0,-1 10 0,1 5 0,1 4 0,8 16-129,-15-13 0,15 13 258,-17 0-258,6 0 0,-2 6 0,-2-2 129,1 6-129,-1-1 0,0 0 0,3 0 0,0-3 0,12-6-129,-18 11-129,18-11-258,-15 1-1032,15-1-3870,-16 1-129,16-1-387,-19-1-645</inkml:trace>
  <inkml:trace contextRef="#ctx0" brushRef="#br0" timeOffset="80924.6286">14812 6452 4773,'0'0'5289,"8"16"-129,-8 2-387,0-2-3483,0 17-258,-4-4-258,3 10 0,-6-3 0,7 11-129,-2-4 0,2 8-129,0-6 0,6 2-258,-2-1 0,5-1-258,-4-8 258,3-5-258,-5-4 0,4-8 0,-6-4 129,-1-16 0,0 0 0,0 0 0,15-4 0,-8-11 0,3-3 129,-1 1-258,8 2 0,-4-1 129,2 2-129,-1 8 0,-1 1-258,-13 5 0,16-11-258,-16 11-645,13-17-4257,-13 6 0,0 11-516,-5-29-516</inkml:trace>
  <inkml:trace contextRef="#ctx0" brushRef="#br0" timeOffset="81828.6803">15543 6556 6321,'0'0'5676,"0"0"-387,4 6-387,-4 12-3870,4 8-258,-4 3-129,0 10-258,0 2 0,0 7-129,0-3 129,0 7 0,1-3 0,4 2-258,-1-2 258,0-7-387,1-3 129,-3-6 0,1-10 0,0 0-129,-2-7 0,-1-16 129,1 16-129,-1-16 129,0 0 0,0 0 0,0 0 0,0 0 0,13-5 0,-13 5-129,18-10 129,-18 10 0,20-11-129,-10 8 129,-10 3-129,17-13 0,-17 13 0,14-13-129,-14 13-129,9-20-387,-9 20-3612,8-13-903,-8 13-645,0 0-516</inkml:trace>
  <inkml:trace contextRef="#ctx0" brushRef="#br0" timeOffset="83786.7922">15776 14421 7740,'15'0'5547,"-15"0"-129,15-32-387,-1 4-3612,-12-16-387,5 4-258,-5-15 0,2 9-129,-4-3-258,0 4 0,-2-1-258,-3 3 129,-3 6 0,-2 2-258,1 8 129,-1 1 0,0 6 0,0 4-129,10 16 0,-17-17 129,17 17 0,-19-3 0,19 3-129,-21 0 129,21 0-129,-18 0 0,18 0 129,-15 0-387,15 0 129,-10-1-387,10 1-1161,0 0-3612,0 0-387,6 10-387,6 1-387</inkml:trace>
  <inkml:trace contextRef="#ctx0" brushRef="#br0" timeOffset="84460.8308">16412 14312 903,'22'11'5160,"-12"-6"258,-10-5-258,22 13-2064,-22-22-774,14 9-516,-14-15-516,5 1-516,-4-8-129,3 1 0,-4-14 0,4 5-129,-4-10-129,0-2-129,0 4-129,-5-3 129,-2-2-129,1 4 0,0 6-129,-4 3 129,3 8-129,-1 1 0,1 4 129,7 17-129,-16-18 0,16 18 129,-19-5-129,6 3 0,2 2 129,-3 0 0,2 2 0,-2 6-129,2-2 129,12-6-258,-21 11 129,21-11-258,-14 10-258,-2-14-3483,16 4-1677,-20-14-129,20 14-774</inkml:trace>
  <inkml:trace contextRef="#ctx0" brushRef="#br0" timeOffset="87192.9871">15422 13215 8127,'14'17'5676,"-14"-17"-516,11-16-903,-11 16-3225,8-35 0,-7 9-516,-1-13 0,-1-2-129,-3-10 0,4 9 0,-1-6 0,1 7-129,0 4 129,2 4-129,2 5 129,0 8-258,0 6 0,-3 1 0,-1 13-129,3-17 0,-3 17 0,0 0 0,-16 0-129,5 6 129,-6 2 0,1 0 0,-4 4 0,0 0 258,1-3-258,2-1 0,1-2-129,3-5 0,13-1 0,-18 2-387,15 12-1806,3-14-3225,0 0 0,7 6-774,11-3 0</inkml:trace>
  <inkml:trace contextRef="#ctx0" brushRef="#br0" timeOffset="87909.0281">16265 13175 8901,'13'20'5418,"6"-3"-258,-6 1-1806,-13-18-2322,22 0 0,-15-9-387,2-2-129,-9-8-129,5-5 129,-5-7-129,0 3 0,0-9 129,0 0-387,-2-4 129,-3 6 0,1-5-129,-4 6 0,3 4 0,-4-1 0,3 8-129,-4 4 129,1 8-129,1-3 0,8 14 0,-19-13 0,19 13 0,-20-18 0,8 9-129,-2 5 258,-2-7-129,1 5 0,-4-5 0,0 4-129,3 3 129,0 2 129,3-1-129,3-1-129,10 4 0,-14 0 129,14 0-129,0 0 129,0 0-387,-17-4-387,17 4-4257,-11 0-387,11 0-387,-22-4-774</inkml:trace>
  <inkml:trace contextRef="#ctx0" brushRef="#br0" timeOffset="98528.6355">15874 1663 129,'12'160'3741,"-12"-94"516,9 2-516,-6 1-2580,-3 6-387,4-3 0,-4-16 258,6-2-129,-6 0-129,7-5-258,-6-7-129,4-3-516,-2-6 516,1-3-774,-3-3 387,-1-3-387,0 0 516,0-1-387,0 5 258,0-1 129,0 8-129,0-2 129,0 7-258,-4 2 129,3 1 0,-2 5 0,1 3-129,-1-2 129,3 1-129,-1 0 129,-2 2 0,3 1 387,0 7-387,-1-1-129,1-3 129,-1 2-258,-1 4 258,-2-6-129,2 3-129,1-5-258,-3 0 258,4-8 258,0 6-129,0-2 258,0-3-258,4 8 258,5 1-258,0 3 129,4 5 0,1 4 0,4 1 0,-1 1 0,0 4 129,4 2 129,-2-5-129,-1 1 129,-6-7-129,5-1 129,-8-5-129,2 3 129,-4-11-258,-2 3 0,-1-1 0,2 4-129,2 0 129,0 5-129,4-2 258,0 5-258,-1 2 129,3-4 0,-1-3 0,-4-6 0,0-2 129,-3-4 0,0-4-129,-3-4 0,0 0 129,0 3-129,1-2 0,3 6 0,-2-1 129,4 4-258,0 2 129,1 6-258,2 2 258,2 3-129,-4 1 129,6 2 0,0 2-129,-1 0 258,2 1-129,-3-1 0,0-1 0,-5 1 0,5 5 0,-4-1-129,-2 7 0,2-3 0,-4 8 0,6-5 129,-2 9-129,2-3 129,-1 4 0,2 0 0,-3 4 0,4 2 129,-4 5-129,-1 2 129,3 4-129,-6 3-129,2 8 129,-2-4-129,2 6 129,1 2 0,0-2 0,0-1 0,4 0 0,0 6 0,0-4 0,0-1 129,-2-1 0,0 2-129,-3-7 129,-2 1 0,-1-5 129,3-5-129,-6-4 0,7-1-129,0-1 129,7 4 0,-1-1 0,7 2-129,1 2 258,5 4-129,0 1 129,2 3 0,-4-5 0,5 4 129,-7-1-129,3 2 129,-7-2 0,0-2 0,-6 0-129,-2 4 0,-1 1 0,-4 4-129,2-2-129,0 5 0,5-1-129,-1 4 258,2-4-258,2 2 129,3-6 0,-3-4 0,2-5 0,-2-3 0,-7-6 129,-1-1-129,-2-6 129,-3 1 0,-2-5 0,-2 0-129,0 2 129,0-2-129,-2 5 129,1 0-129,1 1 0,0 0 0,0 8 0,3-1 0,1 1 0,-1 1 129,1-4 0,-1 3-129,-2 3 129,-1 0-129,0-1 0,0 2 0,-5 5 0,1 6 0,-1 2-129,1 4 0,-2-3 129,6 3 0,0-1-129,0 1 258,0-8-129,0-5 0,0-7 129,1-2-258,-1-5 129,0-7 0,-2-4 0,-5-2-129,2 7 129,-3 3-129,3-3 258,-1-2-129,6 7 0,0-3 258,0 1 0,6-7-129,-2-7 258,5 0-258,-1-2 129,3-9 0,-7-14 129,2-6-516,-2-8-258,-9-23-1935,0 2-2709,5-18-129,-11-13-903,11-16 388</inkml:trace>
  <inkml:trace contextRef="#ctx0" brushRef="#br0" timeOffset="99942.7163">18219 13994 6837,'32'8'6063,"-18"-8"-516,-1 0-258,0 10-3483,-13-10-774,0 0-129,-13 0-387,-7 0-129,-10 0 0,-7 0-129,-9-1 0,0 1 0,-4-2-129,8 2 0,0 0-129,9 0 129,5 10-129,7-4 129,7 1-387,14-7-258,-9 13-387,9-13-2064,0 0-2709,17-11 0,7 9-645,0-8-258</inkml:trace>
  <inkml:trace contextRef="#ctx0" brushRef="#br0" timeOffset="100297.7366">18822 13968 7482,'35'23'5805,"-35"-23"-129,22 14-387,-21-23-3483,-1 9-903,0 0-387,-19 0 0,-3 0-258,-5-2-129,-2 2 0,-2 4 0,0 5-129,5 4 258,1-4-387,9 2 129,3 3-258,13-14-258,-4 21-774,4-21-3741,0 0-516,22-4-258,2-2-516</inkml:trace>
  <inkml:trace contextRef="#ctx0" brushRef="#br0" timeOffset="100574.7524">19568 13930 7353,'25'10'5805,"-25"-10"-258,4 12-387,-4-12-3999,-14 6-387,-8-6-129,-2-6-129,-7-2-258,-2-1-129,1 2-516,-9-13-1419,9 11-3483,4 2-129,5-1-516,5-1-387</inkml:trace>
  <inkml:trace contextRef="#ctx0" brushRef="#br0" timeOffset="101234.7902">18554 13032 9546,'23'-3'5934,"-23"3"-387,0 0 0,-9 5-4644,-7 3-258,-15-7-258,-2 1-129,-7 2-129,-1-1 0,2 0 0,3 5 0,6-6-258,5 4-129,11 1-258,2-5-516,17 5-4257,-5-7-129,27 9-774,-5-9-129</inkml:trace>
  <inkml:trace contextRef="#ctx0" brushRef="#br0" timeOffset="101490.8049">19193 12985 7998,'30'20'5805,"-30"-20"-258,0 0-258,-25 8-4257,5-4-387,-15-4-258,-4 0-129,-2 0-258,-2-4-387,9 5-3741,-6-1-1161,11-1-516,7-3-516</inkml:trace>
  <inkml:trace contextRef="#ctx0" brushRef="#br0" timeOffset="102274.8497">17387 6712 7740,'4'28'6063,"-5"-12"-258,-13-7-387,-2 11-3096,-13-12-1677,-3 0-129,-10-4-129,0-1-258,-2-3 0,5 0-129,3 0-129,8-7-129,12 7-387,1-3-1032,15 3-3612,0 0-258,23 3-129,1 0-774</inkml:trace>
  <inkml:trace contextRef="#ctx0" brushRef="#br0" timeOffset="102522.8639">17930 6729 9159,'12'7'5934,"-12"-7"-774,0 14 0,-12-14-4386,-7 0-258,-9-2-258,-1-2 0,-1 1-258,2 0-258,8 3-516,-7 0-3354,27 0-1032,-9 12-387,14-3-258</inkml:trace>
  <inkml:trace contextRef="#ctx0" brushRef="#br0" timeOffset="102738.8763">18488 6657 8514,'55'46'5676,"-43"-26"-258,-12-20-387,-6 20-4386,-22-20-258,-8 0-129,-9-8-387,-8-8-903,3 11-3999,-4 1-258,8 4-258,4 4-645</inkml:trace>
  <inkml:trace contextRef="#ctx0" brushRef="#br0" timeOffset="103344.9108">17060 7044 7482,'28'-18'5805,"-16"-4"-516,-6-16-258,8-3-3612,-14-20-516,-5-4-129,-8-5-258,0 1-129,-3 0-258,-1 13 129,1 8-129,3 16 0,0 13 0,13 19 0,-13-5 0,11 15 0,-2 13-129,1 2 258,-2 1-258,0-5 129,0 3-129,-3-3 0,8-21 0,-16 12-129,16-12-129,-16-2-387,16 2-1419,0 0-3225,-3-23-129,3 6-516,11 3-387</inkml:trace>
  <inkml:trace contextRef="#ctx0" brushRef="#br0" timeOffset="103644.9281">17263 6436 6837,'22'66'5547,"-12"-16"-129,-7-1-387,1 14-3483,-4-4-645,0 10-387,-3-9-129,3-5-258,-1-15 258,1-9-258,1-13 129,-1-18-129,22 0 0,-8-20 0,0-8 0,1-4 0,-1-1-129,-1-2 129,-4 5-516,-4 1 0,2 16-1806,-7-5-2838,0 18-387,0-14-516,0 14-258</inkml:trace>
  <inkml:trace contextRef="#ctx0" brushRef="#br0" timeOffset="104071.9524">17819 6924 9159,'27'-22'5676,"-15"-6"-258,-7-15-258,-1-4-4257,-4-16-387,-7 2-129,-7 1-258,0 5-129,0 7 129,0 7-129,1 12 129,3 13-129,10 16 0,-13 0 129,13 0-129,-9 21 129,2 0-129,-2 4 129,-3-2-129,-2-3 0,1 1 0,-3-6-129,3 1 0,0-7-129,13-9-258,-22 0-1677,22 0-3096,0 0-129,0-12-258,11 1-516</inkml:trace>
  <inkml:trace contextRef="#ctx0" brushRef="#br0" timeOffset="104352.9685">17947 6511 6837,'13'79'5547,"-12"-32"-258,4 5-387,-1-6-3870,1 9-516,-5-7 258,5-4-516,-1-10 0,5-7-129,2-14 129,1-9 0,1-12-129,0-12 258,-3-8-258,-4-4 129,-2-4-387,-4 0-129,0 9-645,-5-5-2709,5 32-1548,-9-20-387,9 20-516</inkml:trace>
  <inkml:trace contextRef="#ctx0" brushRef="#br0" timeOffset="104736.9905">18245 6831 7353,'33'9'5547,"-15"-13"0,-8-19-516,4-5-3483,-14-19-903,3-5 0,-6 0-516,-6-2-129,-5 1 129,3 10-129,-2 7 129,3 6-129,2 17 0,8 13 0,-14-10 0,14 10 129,-13 12-129,4 4 129,-1-2-129,-2 1 0,0-6 129,-1 5-258,3-5 129,10-9-258,-17 15-258,17-15-903,0 0-3612,0 0-258,1-7-258,-1 7-387</inkml:trace>
  <inkml:trace contextRef="#ctx0" brushRef="#br0" timeOffset="105021.0067">18384 6404 5289,'24'14'5676,"-11"14"-516,-8 4-258,9 20-3483,-14-9-258,8 18-129,-8-14-387,5 4-129,-4-8-129,6-13 0,2-12-129,4-9 0,3-9-129,1-5 129,2-9-258,-1-7 129,0-1-258,-2-1-129,-3 8-387,-12-12-1935,-1 27-2451,0-19-516,0 19-258,-20 0-387</inkml:trace>
  <inkml:trace contextRef="#ctx0" brushRef="#br0" timeOffset="105785.0505">17933 14293 6708,'28'4'5676,"-11"-9"-258,-7-15-258,10 3-3741,-15-31-129,3 1-516,-8-16-258,-4 3-129,-7 1 0,-2 2-258,-5 11 129,2 7-129,-4 17 0,5 9 129,2 13-129,-1 2 0,14-2 0,-17 22 0,13-8 0,0 1 0,-1-4 0,2 3-129,3-14 0,-8 16-129,8-16-258,-12 12-516,12-12-4515,-3 12-129,3-12-387,0 16-387</inkml:trace>
  <inkml:trace contextRef="#ctx0" brushRef="#br0" timeOffset="106313.0807">18766 14128 9804,'0'0'5805,"3"-32"-258,-2-6-258,-5-15-4515,-1-5-129,-5-8-258,-3 1-129,3 4-129,0 10 129,3 14-516,-3 11 516,5 13-387,5 13 129,-10 0 0,2 16 0,2 8 0,-2-1 0,-2 1 129,-3-6-258,1 4 258,1-6-129,0-7-129,0-5 0,11-4-387,-23-8-1032,23 8-3999,-5-15 258,5 15-645,12-15-516</inkml:trace>
  <inkml:trace contextRef="#ctx0" brushRef="#br0" timeOffset="106869.1124">19511 14181 4257,'0'0'5934,"9"-14"-387,-2-1-387,-5-21-1935,11 11-2064,-13-17-258,1 4-387,-1-4-129,0 0-258,-6 3 129,2 6-129,-1 3 0,-2 6 0,1 4 0,0 3 0,1-1-129,1 5 258,4 13-258,-12-16 129,12 16 0,-20 0 0,4 5-129,-3 9 0,-1 0 258,1 2-387,-3-2 258,0 0-129,6-2-387,-1-7-129,17-5-4257,-17 5-516,17-5-516,0 0-516</inkml:trace>
  <inkml:trace contextRef="#ctx0" brushRef="#br0" timeOffset="110704.3319">18392 13192 3612,'15'10'5031,"-15"-10"-129,14-5-2580,4 10-387,-18-5-645,13 0-516,-13 0-129,0 0-258,12 9 0,-8 2 0,-4-11 0,4 17-129,-4-17 258,0 0-129,0 0 129,5-9 0,-5-17 129,0-1-258,-1-14 129,-1-6-258,-5-9 0,1 5 0,-3-10 0,-1 4 0,-2 2-129,-1 3 0,3 11 0,0 9 0,0 5 0,3 9 0,1 3-129,6 15 129,0 0-129,-13 0 0,13 0 129,-14 15-129,14-15 0,-18 20 0,4-11 0,0-9 0,1 0 0,-1 0-129,14 0-258,-22-15-387,22 15-2064,0 0-2322,0 0-516,13 6-516,6 6 0</inkml:trace>
  <inkml:trace contextRef="#ctx0" brushRef="#br0" timeOffset="111356.3692">19125 13208 516,'18'20'5031,"-4"-20"516,-7-12-387,-3-25-2451,7 20-774,-15-25-516,4 5-387,-10-17-129,7 9 0,-7-6-387,5 11-129,0 4-129,0 5 0,2 9 0,3 4-129,0 18 0,0 0-129,-2-12 0,2 12 0,0 0 0,0 0 0,-16-10 0,16 10 129,-20 0 0,6-1-129,-4 1 0,3 7 0,-3 6 0,0 0 0,4 0 0,-4-1-258,9 4-129,-4-10-516,8 15-2967,-4-13-1548,9-8-258,-14 16-516</inkml:trace>
  <inkml:trace contextRef="#ctx0" brushRef="#br0" timeOffset="112688.4454">18105 13744 4257,'0'0'5031,"0"0"-1290,0 0-1290,0 0-387,0 0-258,0 0-516,0 0 0,0 15-516,0-15 0,-1 21-258,1-21 129,0 26-258,-1-11-129,1 4 0,0-2-129,0 3 0,0-1 0,0-2-129,0 2 129,0 1-129,0 4 129,1 7-129,2-4 129,-1 4-129,2 0 129,3 4 0,-3-5 0,3 0 129,-3-6-129,1-7 129,-4-7-258,-1-10 129,4 18-129,-4-18 129,0 0-129,1 16-129,-1-16 129,3 21 0,1-7 0,-3-2 0,1 0 0,-2-12 0,4 21 0,-4-21 0,0 0 0,0 0-129,0 0 129,0 0 129,0 0-129,2-12-129,-2 12 129,0 0 129,2-12 0,-2 12 0,0 0-129,9-16 0,-9 16 129,15-17-129,-6 2 129,3 4-129,-2-1 129,3 1 0,0-2 0,1 6-129,-4-3 129,-10 10-258,19-5-258,-19 5-3483,0 0-1419,0 6-645,0 9-129</inkml:trace>
  <inkml:trace contextRef="#ctx0" brushRef="#br0" timeOffset="116672.6733">18209 407 1548,'7'72'2709,"5"28"387,1-46-2838,-4 11-129,-3-5 258,2 13 0,0-4 129,3 10-258,-1-1 0,2 10 0,1 3 0,-2 19 516,-2 9-903,4-5 516,-3 18-516,3-10 387,-2 18-516,1-16 516,2 12-387,0-23-774,1 11 774,1-14-645,0 14 774,4-11-387,-4 11 516,6-5-258,-7 8 387,3-3 129,-6 4 129,1 4 129,-5-8-258,0 4 258,-4-12-129,2 6 0,-1-5-129,4-2 258,-1 0-387,5-1 129,-3 1-129,5 2 129,0 9-258,1 4 0,3 3 0,0 5-129,-3-2-129,3 4 129,-1-5 0,-1 1-129,2-8 0,2-4 129,1-5-258,-2-5 129,5-1 129,0-7-129,-1 3 258,3 6-129,5-3 129,-4 2-129,3 6 258,-3-1-258,0 3 258,-1-1-258,-1-6 0,-2-2 129,-4-4-258,2-2 129,-1-4 0,-4-2-129,0 2 129,2 0-129,-3 4-129,0 6 258,-3 5-129,4 2 129,-5 6 0,1 4 0,-1 3 129,-2 6-129,0 1 0,0-2 258,-2 3-258,-2-5 0,2 3 129,0 0-129,-1 5-129,2 6 258,3 0 0,1 10 0,1 6 129,2 9 0,0 2 0,-1 11 258,-4-6 0,2 8-258,-6-7 129,0-3-129,-7-2 129,0-6-258,0-5-129,0-3 129,-6-8-129,1-4 0,1-6 129,0 1-129,0-3 129,4 3-129,-1-3 129,1-1 0,0-3 129,0 3-258,4 0 129,-2 0 0,2 1 0,0-5 0,0-6 0,-3 3-129,1-3 0,1-2 129,-3 1-129,0-4 129,0-3-129,0 4-129,0-5 258,0-1 0,-6-5-129,2 1 129,-4-11-129,3 1 129,-5-11 0,2-6 129,-1-7-129,3 1-129,-4-4 129,2 0 0,0-1 129,-1 6 0,-1-2 0,5 7-129,-4-5 0,4-3 258,-5-7-129,6-4 0,-2-9-129,3-7 0,-1-11 0,3-7-129,0 2 258,-2-1-258,3-4 129,0 4-129,0 7 258,0 1-516,0 0 645,3 1-516,-2 0 129,-1-1 0,0-6-258,0-16 129,-9-5-774,-13-21-1290,-1 0-2451,-7-9-387,-5-8-516,-5-6 129</inkml:trace>
  <inkml:trace contextRef="#ctx0" brushRef="#br0" timeOffset="118569.7818">17322 4634 11352,'14'14'5676,"-5"19"-387,-9-33-387,-14 27-3999,-14-22-387,-4 1-129,-9-4-129,0 1 0,-2-3 0,-1 0-387,9 0-258,0-11-516,21 17-3870,-5-2-258,19-4-516,-2 17-258</inkml:trace>
  <inkml:trace contextRef="#ctx0" brushRef="#br0" timeOffset="118797.7948">17880 4584 10836,'68'37'5676,"-46"-13"-645,-14-8 129,-8-16-4386,-8 18-516,-16-17 129,-11 0-387,-11-1-516,7 6-4128,-15-3-516,12 14-258,0 1-516</inkml:trace>
  <inkml:trace contextRef="#ctx0" brushRef="#br0" timeOffset="119595.8404">19690 6680 9804,'13'19'5805,"-13"-6"-387,0 4 0,-17-16-4515,2 14-387,-13-5-129,-5-6 0,-7-4-258,1 0 0,0 0-129,3-4 129,6-3-129,4 3 0,7 1-129,9 3-258,7 8 0,3-8-903,12 18-3999,3-4-129,13 5-387,4-6-387</inkml:trace>
  <inkml:trace contextRef="#ctx0" brushRef="#br0" timeOffset="119850.855">20204 6712 9417,'13'16'5805,"-12"-1"-387,-11-14-258,-8 3-4386,-13-4-258,-4-1-129,-5-5-258,0-3 129,0 6-258,6 1-129,11-1-387,1-4-645,22 7-3999,0 0-258,18 6-129,5-4-903</inkml:trace>
  <inkml:trace contextRef="#ctx0" brushRef="#br0" timeOffset="120050.8665">20693 6634 9804,'39'42'5805,"-34"-18"-516,-14-9-129,-9-1-4644,-19-8-258,-4-5-387,-2 7-1290,-10-9-3741,6-4-258,6-1-258,13 3-645</inkml:trace>
  <inkml:trace contextRef="#ctx0" brushRef="#br0" timeOffset="121034.9227">19712 4548 11352,'41'8'5934,"-28"-5"-645,-6 13-129,-7-16-4644,-14 1-129,-11-1-129,-5 0-129,-9 0-129,-3 0 0,1 0 129,2-2-129,7 2-129,8 0-129,9 0-387,2-6-1548,13 6-2967,8 2-129,16 7-645,5-3-129</inkml:trace>
  <inkml:trace contextRef="#ctx0" brushRef="#br0" timeOffset="121270.9362">20388 4515 11481,'41'55'5676,"-34"-34"-516,-4 11-258,-12-16-4515,-11-11 0,-15-3-129,-6 0-258,-6-2-129,-5-9-258,3 9-1677,-1-18-2967,12 13-129,4 1-516,15 4-645</inkml:trace>
  <inkml:trace contextRef="#ctx0" brushRef="#br0" timeOffset="122432.0027">19508 6978 6063,'0'0'5934,"0"0"-258,0 0-387,0 0-3225,0 0-774,7-17-516,-4-4-129,-3-11-258,-3-3 0,-3-13-258,-2 1 129,0-4-129,-2 3 0,1 3-129,-1 7 0,2 10 129,2 8-129,6 20 0,-9-17 129,9 17-129,0 0 0,-13 6 0,7 13 129,-2-2-129,3 1 129,-1-3-129,1 2 0,-2-3 0,7-14-129,-10 15 0,10-15-258,0 0-258,-10-11-903,10 11-3870,0-17 0,0 17-516,6-21-258</inkml:trace>
  <inkml:trace contextRef="#ctx0" brushRef="#br0" timeOffset="122733.0199">19550 6464 8385,'34'37'5805,"-21"-8"-516,2 6-129,-10 1-4257,3 12-258,-4-3-258,-3-1-258,1-3 258,1-7-258,-3-7 258,4-3-129,-4-24 0,12 4 0,-6-9-129,5-16 129,0-3-258,-1-2 0,0-3-129,-2 0-129,-2 7-258,-2 0-258,-4 22-3483,8-11-1161,-8 11-129,0 0-645</inkml:trace>
  <inkml:trace contextRef="#ctx0" brushRef="#br0" timeOffset="123196.0464">20054 6871 8643,'18'18'5805,"0"-28"-258,-13-20-387,11-3-4386,-16-13-258,0-1-129,-5-4-258,-6 5 129,0 4-258,-1 9 0,1 8 129,2 12 0,9 13-129,-17 0 129,6 8-129,2 7 129,-4 9-129,-1-3 129,-4 1 0,3-5-129,-4 0 0,2-6 0,-1 0-129,4-10-129,14-1-129,-20 0-516,20 0-2709,0 0-1677,11-4-129,1-1-774</inkml:trace>
  <inkml:trace contextRef="#ctx0" brushRef="#br0" timeOffset="123573.0679">20224 6838 7611,'20'58'5676,"-13"-38"-129,3 1-645,-10-21-3741,20 11-387,-20-11-387,11-15-258,-4-5 0,-2-4 129,-1-2-129,3-6 129,-3-1-129,-3-1 129,-1 6-129,0 6 129,0 4-129,0 6-129,0 12 0,-5-20 0,5 20-129,0 0 129,-3-13-258,3 1 0,0 12-129,-6-29-645,10 15-3999,-5-5-129,1 4-516,-3-3-645</inkml:trace>
  <inkml:trace contextRef="#ctx0" brushRef="#br0" timeOffset="124093.0977">20550 6860 5547,'0'0'5805,"6"-18"-258,-6-21-387,0-9-3225,-8-13-1032,0-7-129,-7-2-387,2 3 0,-4 4 0,3 6-258,1 13 0,2 15 129,5 2-129,6 27 0,0 0 0,-12 16-129,9 8 129,0 7 0,-4-2-129,1 0 0,-2 6-129,-2-8 129,1-7-258,-2-18-387,4 15-1290,7-17-3354,-14 0-129,14 0-516,0-17-258</inkml:trace>
  <inkml:trace contextRef="#ctx0" brushRef="#br0" timeOffset="124409.1158">20612 6359 8643,'11'82'5547,"-8"-39"-258,3 8-516,1-2-4386,-2 4 0,0-7-129,2-5-129,4-5 258,5-7-258,3-10 258,4-4-129,3-15 129,1 0-129,-4-16 0,1-4-129,-4-9-129,-4-8 0,0 13-258,-5-5-387,1 20-2838,-12-10-1806,0 19-129,0-20-645,0 20-129</inkml:trace>
  <inkml:trace contextRef="#ctx0" brushRef="#br0" timeOffset="124936.1459">20227 6883 5160,'14'-1'5805,"-10"-24"-645,-4-8-258,6-1-3225,-9-18-645,0 3-129,-7-4-774,1-2-129,-4 11-903,-5-5-2709,7 14-1161,-2-1-516,5 11-516</inkml:trace>
  <inkml:trace contextRef="#ctx0" brushRef="#br0" timeOffset="126370.2279">19569 4749 9030,'11'22'5676,"5"-6"-387,-16-16 0,16-13-3870,-12-8-516,4-7-258,-8-13-258,0-3 0,0-8-129,-4 1-129,-1 5 129,-2 4-258,1 5 129,1 9 0,0 11-129,5 17 129,-7-18-129,7 18 129,0 0-129,0 0 129,0 0-129,-10-5 129,10 5-129,-14-8 0,1 4 0,2 0 0,-2 0 0,3 2 129,10 2-258,-22-8 0,22 8-258,-14 0-645,19 8-3999,-5-8-129,10 23-645,-1-11-258</inkml:trace>
  <inkml:trace contextRef="#ctx0" brushRef="#br0" timeOffset="154863.8577">20488 14031 3225,'33'-12'5805,"-15"9"-258,-3-5-258,3 8-2193,-18 0-1806,28-1 129,-28 1-516,10-3-387,-10 3 0,0 0-258,-10-2 0,-4 2 129,-4-2-129,-5 2 0,-4 0-129,-1 0 129,0 0 0,2-2-129,-3 0 0,5 2-129,1-2 0,4 2 129,2 0-129,5 0 0,1-1-129,11 1 129,-13 7-258,13-7 0,-10 14-516,10-14-1032,-11 11-3741,11-11 0,0 0-645,0 0-129</inkml:trace>
  <inkml:trace contextRef="#ctx0" brushRef="#br0" timeOffset="155370.8866">21396 14042 5031,'5'11'5805,"-5"4"-129,0-15-774,-6 8-2451,6-8-1419,-26 0-129,7 0-387,-5-3 0,1 2-258,-4-3 0,3 3-129,1-4 129,5-3-258,1 8 0,7 0 0,10 0-387,-18 3 0,17 12-1161,1-15-3612,-5 20-258,5-5-387,0-5-258</inkml:trace>
  <inkml:trace contextRef="#ctx0" brushRef="#br0" timeOffset="155774.9098">22131 13985 1935,'27'13'5805,"-17"-4"-258,-10-9-129,13 29-2064,-13-29-1806,-1 17-129,-13-14-516,1 4-387,-8-2-129,0-1-129,-5-4 0,3-1-129,0-1-129,0-4-258,5 6-387,-4-11-3096,10 11-1548,0-3-258,12 3-774</inkml:trace>
  <inkml:trace contextRef="#ctx0" brushRef="#br0" timeOffset="156509.9517">21036 12848 9030,'16'9'5805,"-16"6"-258,-8-11-129,8-4-4773,-32 4-258,2-1-129,-5-3 0,-3-5-129,4 1 0,2-1-129,4 5-129,6 0 129,8 0-129,0 0-258,14 0-645,0 0-3225,0 0-1290,17 9-129,3-9-516</inkml:trace>
  <inkml:trace contextRef="#ctx0" brushRef="#br0" timeOffset="156802.9686">21616 12737 7740,'36'11'5676,"-36"-11"-129,9 17-516,-9-3-4128,-13-9-387,-3 0-258,-9-2-129,-3-1 0,-1-2-258,-7-8-645,13 2-4257,-7 0-387,6 3-129,3 3-774</inkml:trace>
  <inkml:trace contextRef="#ctx0" brushRef="#br0" timeOffset="157479.0072">21279 14147 3096,'13'10'5289,"-13"-10"-129,15-5-129,-15-12-3354,14 14-258,-9-13-258,10 15-258,-6-11 0,9 12-387,-5-1 0,4 2-258,-3-1 0,4 8 0,-6-6-258,2 0-129,1 9-516,-15-22-2580,0 11-1935,5-17-387,-5 17-516,-7-21 388</inkml:trace>
  <inkml:trace contextRef="#ctx0" brushRef="#br0" timeOffset="158210.0491">20495 14291 8514,'4'12'6063,"-4"-12"-516,13 1-129,-13-1-4386,9-11-516,-5-10 0,-3-12-129,3 1-129,-4-3 0,0 1-129,0 5 129,0 2-129,0-3 258,0 7-258,0 6 0,1 1 129,-1 4-129,1-5 0,-1 2-129,0 2 0,0 13 129,-1-16-129,1 16 129,-15-14-258,3 8 258,-2 6-129,1 0 129,-2 0-129,1 0 0,1 0 0,-1 1-129,14-1 0,-15 6-129,15-6-387,0 0-645,-17 2-3999,17-2-387,0 0-258,11 4-645</inkml:trace>
  <inkml:trace contextRef="#ctx0" brushRef="#br0" timeOffset="158836.0848">21164 14179 7740,'0'14'6063,"0"-14"-645,15 0 0,-10-21-4128,4-8-774,-9-7 129,4-6-387,-4-4 0,0-1-129,-5 7 0,-3 2-129,2 11 129,-4 9 129,10 18-129,-16-12-129,16 12 129,-15 11 0,7 2 0,3 1 0,-3 3-129,2 1 129,1 0-129,-3-1 0,8-17-129,-14 15-387,14-15-516,-14 3-4128,14-3-387,0-15-387,4 0-645</inkml:trace>
  <inkml:trace contextRef="#ctx0" brushRef="#br0" timeOffset="159433.119">21872 14211 7611,'16'11'5934,"-3"-14"-516,-10-27-645,9 8-3612,-12-16-387,3-3-258,-3-7-129,0 1-129,0 1 0,-3 2-129,-1 9 129,1 8-129,0 6 0,1 7 0,2 14-129,0 0 129,-12 0-129,7 14 129,-5 1-129,1-1 0,-3 4 129,0-2-129,-4-4 0,1-6 0,0-4-258,-4-9-516,19 7-4515,-26-29 0,14 8-645,2-2-645</inkml:trace>
  <inkml:trace contextRef="#ctx0" brushRef="#br0" timeOffset="160070.1554">20814 12967 9417,'18'7'6063,"2"-22"-516,-15-17-129,0-3-4773,-5-13-387,-1-2 0,-5-7-129,-4 11 0,-1 2 0,2 10-129,0 9 129,4 8 0,1 3 129,4 14-129,0 0 0,0 0 129,-13 0-129,13 0 0,-11 10-129,11-10 129,-18 14-258,8-7 0,10-7-129,-22 3-387,17 12-1161,5-15-3741,0 0 0,-3-10-645,10 9-387</inkml:trace>
  <inkml:trace contextRef="#ctx0" brushRef="#br0" timeOffset="160613.1864">21544 12991 3870,'17'18'6063,"-17"-18"-516,0 0-258,12 0-2838,-15-31-1032,2-2-387,-5-16-516,0-4-129,0-6 0,-1 1 0,0 0 0,7 10-129,-3 9 0,3 14-129,-1 6 129,1 19-129,-2-13 0,2 13-129,-15 8 0,1 5 258,0-3-258,-3-1 0,-2 4-129,0 1 129,4-8-258,-2-3-387,11 14-2580,-7-17-2580,13 0 129,0 0-516,-2 16-516</inkml:trace>
  <inkml:trace contextRef="#ctx0" brushRef="#br0" timeOffset="161436.2336">20664 13794 6321,'6'31'5547,"-6"-10"-258,0 3-387,-12 1-3870,12 8-258,-9-5-258,6 8 129,-1-1-258,4 2 129,0-1-258,2 5 129,0-1 0,6-6-129,-3-4 0,0-7 0,-1-10-129,-4-13 0,0 0 0,10-4 0,-1-21 0,1-6-129,3 1 129,1-3-129,3 4 0,2 3 0,0 7-129,-5-1-258,4 20-1032,-18 0-3870,12 0-258,-12 0-258,0 0-645</inkml:trace>
  <inkml:trace contextRef="#ctx0" brushRef="#br0" timeOffset="162248.28">21335 13846 3612,'8'-11'5676,"-8"11"-258,10 9-387,-10 6-3354,11 27 0,-11-5-645,4 12 0,-4 3-387,4 4 0,-3-3-258,3 1 129,0-8-258,3-11-129,0-7 129,-1 0-129,1-15 0,-7-13-129,15 12 129,-15-12 0,18-9 0,-4-2 0,-5-8 129,4 2-129,5 1-129,-3 1 0,0 3-129,2 3-387,2 10-1419,-5-1-3483,2 9-129,-16-9-516,20 19-387</inkml:trace>
  <inkml:trace contextRef="#ctx0" brushRef="#br0" timeOffset="170753.7665">20934 508 258,'-10'64'3225,"8"20"0,2-84 129,4 111-2451,-4-50 129,5 11 0,-1-1 0,5 13-258,-4-1 258,9 13-129,-8 10 0,9 13 258,-4 9-774,3 10 129,-1 10-258,1-4 258,2 13-516,3-11-129,0 7-258,-3-7 0,3 2 258,0-14 258,-2-2-129,1-6-258,-4-5 387,0-3 0,0-5-129,-1-3 129,5 1 0,-3 4-516,3 4 258,0 3 129,5 3 0,0 4-129,3-1 129,-3-3-129,2-8 129,-2-7 129,0-9-258,-2-8 0,-2-4 129,-1 0-129,1-3 129,-1 5-129,-2 9 0,4 5-258,0 9 387,0 8-258,1 4 129,2 6 0,-3-2 0,2-7 0,-3 3 0,3-3 0,-3-1-129,2-5 129,-1 8-129,1-2-129,0 10 129,1 8-129,2 15 0,-3-1-129,0 11 258,4 4 0,0-4 129,-2 2 0,4-4 129,0-6 129,1-9-129,0-1 129,4-1 0,-4 4 0,0 6-129,0 7 129,-1 1-129,-5 9 0,1 6 0,-3 1-129,-3-1 129,2-3 0,-2-5 0,-2-2 0,-1 1 0,4-1 129,-5 5-129,5 5 129,-4 13-129,5 7 0,-5 12 129,4 7-129,0 5 129,-3-3 129,3-2-129,-1-8 0,-2-8 0,-1-4 0,0-17 129,-4-4-129,-2-10 0,0 1-129,-3 4 129,-1 2 129,-2 2-258,-1 5 0,2 3 129,0 2-129,-2-4 129,2-2 0,-1-15 129,2 2-129,-1-7 129,0-10 129,-3-10-129,1 0 0,-1-9-129,0 2 0,0-1 0,-1-6-129,0-10 258,1-9-258,-2-6 258,2-14 0,0-9 0,0-12-129,0-25 0,0-17 0,0-3-1032,0-22-3612,-7-11-129,7-9-645,0-13 388</inkml:trace>
  <inkml:trace contextRef="#ctx0" brushRef="#br0" timeOffset="171908.8326">22688 6634 8127,'57'26'5805,"-33"-10"-258,-9-8-387,5 9-3870,-20-17-387,0 0-387,-11 11-258,-8-11 129,-13 0-129,-5 2-129,-9 1 0,-4 7 129,-2-2-129,1 1 0,2 5 0,4-3-129,3 4 0,9-3-129,5-3 0,7-7-258,21-2-129,-20-4-774,20 4-4128,12-14-129,9 8-258,0-7-516</inkml:trace>
  <inkml:trace contextRef="#ctx0" brushRef="#br0" timeOffset="172269.8531">23325 6773 5547,'27'-10'5676,"-27"10"-258,15 1-387,-15-1-3612,-3 24-129,-12-16-129,1 9-516,-13-3 0,-2-2-387,-7-4 129,-3-3-258,-2-3 0,1 1-129,4 0 0,3-3-129,6 0-129,5-4-129,22 4-516,-21-18-2709,28 14-1548,6-9-387,14 10-645,1-6 646</inkml:trace>
  <inkml:trace contextRef="#ctx0" brushRef="#br0" timeOffset="172545.8689">24066 6604 6450,'55'4'5676,"-41"7"-387,-2 7-258,-12-18-3870,0 29 0,-15-19-516,-5 2-258,-9-3 0,-5-3-258,0-5-129,-3-1-258,1 0-645,-7-3-4128,12 1-258,2-7-387,7 3-387</inkml:trace>
  <inkml:trace contextRef="#ctx0" brushRef="#br0" timeOffset="173726.9365">22971 4579 11868,'0'0'5547,"-5"11"-129,-8-1-387,-10-1-4515,-10-2 0,-6-4-129,0 1 0,-6-4 0,4-2-258,3 1 0,5-2-129,6-5 0,4 0-258,9 8-258,-3-10-1290,17 10-3483,-2 6 0,8 2-516,9-7-516</inkml:trace>
  <inkml:trace contextRef="#ctx0" brushRef="#br0" timeOffset="174006.9526">23633 4580 10836,'16'35'5676,"-16"-9"-645,-11-10 129,-8 3-4515,-14-10 0,-5 0-129,-9-11 0,2-9-258,-3-10-129,3-5-258,7 4-774,-3-11-3999,22 15-387,2-4-387,17 22-516</inkml:trace>
  <inkml:trace contextRef="#ctx0" brushRef="#br0" timeOffset="174731.994">22273 7105 8127,'27'0'5676,"-18"-13"-387,6-3-258,-11-21-3870,8-9-129,-10-16-387,-2-2-129,0-9-129,0 4 129,-8 3-129,2 11 0,-3 3-129,0 17-129,0 11 0,4 11-129,5 13 129,-20-12-129,9 12 129,-2 1 0,-3 6-129,0-1 129,-1 5-129,-4-4 129,7 6-129,-4-5 0,6 1 0,0-6-129,12-3-258,-5-96-4257,5 96-903,14 9-258,0-7-516</inkml:trace>
  <inkml:trace contextRef="#ctx0" brushRef="#br0" timeOffset="175288.0259">22503 6449 8127,'3'66'5676,"0"-24"-387,-3-2-516,0 14-3741,0-11-387,-1 6-258,-3-7 0,3 2-258,1 0 0,0 3-129,0-3 258,6-4-129,-3-4 129,3-1 0,-2-6 0,0-7 0,-4-22-129,5 14 129,-5-14-129,0 0-129,0 0 129,0 0 0,0-12-129,0 12 0,0 0 129,0 0-129,0 9 129,0-9-129,5 14 0,-5-14 0,4 17 129,-4-17-129,3 12 0,-3-12 0,0 0 0,0 0 0,0-15 0,-3-2-129,1 5-516,-6-20-1161,3 12-3612,-3-3-129,4 4-516,2-1-387</inkml:trace>
  <inkml:trace contextRef="#ctx0" brushRef="#br0" timeOffset="175986.0658">22504 7195 7482,'0'15'5676,"3"-2"-387,-3-13-258,23-11-4386,-13-15 129,8-5-387,4-7-258,-1-2 0,2 2-129,-2-1-129,6 6-4773,-7 3-516,0 15 387,-5 2-903</inkml:trace>
  <inkml:trace contextRef="#ctx0" brushRef="#br0" timeOffset="176407.0899">23017 6988 9288,'41'-11'5547,"-31"-18"-129,-1-30-645,-9-12-4902,-3-3-129,-9-2-516,12 76 129,0 0 645,-36-138-645,14 81 0,4 17-129,18 40 516,-14-2 387,14 2 129,-5 15-129,5-1 129,-4-2 0,0 3-129,-2-2 0,0 2-129,-3-3 0,-4 1 0,4-1-129,-4-3-258,13-9 0,-19 11-387,19-11-3612,0 0-903,0 0-516</inkml:trace>
  <inkml:trace contextRef="#ctx0" brushRef="#br0" timeOffset="178949.2353">23210 6497 5805,'14'-9'5676,"-14"9"-258,0 0-387,20 16-3483,-20-16-387,3 22-516,-3-6-387,0 9 0,-3 7 0,2 10-129,-2 3 129,3 4-258,-1 1 258,1-1-129,1-9 258,6 1-258,-3-13 0,2-11 0,2-5 0,-8-12-129,15 0 129,-6-17-129,-2-6-129,1-5 258,1-3-258,-1 1 0,2 0-129,-6 1-387,-4 29-1290,6-28-3354,-6 28-129,0-13-645,0 13-258</inkml:trace>
  <inkml:trace contextRef="#ctx0" brushRef="#br0" timeOffset="179648.2753">23826 6977 7353,'10'15'5805,"10"-15"-258,-9-12-387,18-11-3999,-21-18-258,7-3-258,-9-7-258,4 0 0,-4-4-129,0 4 129,-6 6-258,0 10 129,0 10-258,-3 8 129,-3 3 0,6 14-129,-9-15 129,9 15-129,-10-2 129,10 2-129,-19 0 0,19 0 129,-23 0-129,10 4 129,-3-3 0,-1 3-258,-2 7 129,2-7-129,3 1-129,1-5-258,13 0-258,-21 0-1161,21 0-3612,0 0 0,0 0-387,0 0-258</inkml:trace>
  <inkml:trace contextRef="#ctx0" brushRef="#br0" timeOffset="180024.2968">24048 6417 5547,'13'12'5676,"7"15"-258,-13-7-645,-1 15-3225,-6-13-387,4 13-387,-4-2-258,0 6-258,-2 2 0,0-1 0,1-2 0,1-5 0,-1-4 0,1-2 0,1-11-129,-1-16 0,15 8 0,-15-8 129,20-3-258,-8-1 0,-3-4 0,5 0 0,-14 8 0,18-11 0,-18 11-258,9-17 0,-4 5-516,-10-18-1935,5 9-2451,-6-12-516,3 3-387,-2-11-387</inkml:trace>
  <inkml:trace contextRef="#ctx0" brushRef="#br0" timeOffset="180940.3492">22718 4858 6708,'7'13'5418,"9"5"-258,-16-18-258,15 0-3354,-14-17-129,8-3-516,-9-16-129,3-1-129,-3-15-129,0 5 0,0-4-129,-1 6 0,-3-2 0,1 10-129,-2 4-129,1 7 0,-1 7 0,0 5-129,0 1 0,5 13 0,-14-12 0,14 12 0,-18 0 0,18 0 129,-22 10-129,8-2 0,1 2 0,-1 0 0,3-2 129,-2-2-129,13-6-129,-17 9-258,17-9-129,-10-2-1161,10 2-3483,0 0-129,8 0-774,-8 0 0</inkml:trace>
  <inkml:trace contextRef="#ctx0" brushRef="#br0" timeOffset="181625.3883">23426 4961 10062,'13'11'5547,"1"-11"-516,-14 0 129,11-26-3999,-6 4-387,-5-16-258,0-8-129,-4-9 0,-2-3-129,-3-5 258,-2 4-258,-1 9 0,2 2-129,0 11 129,3 7-258,-1 11 129,8 19-129,-16-12 0,16 12 129,-19 6-129,6 3-129,1 0 129,-1 5 129,2-5-129,-3 1 0,14-10-258,-19 9-129,19-9-774,-26 5-3999,26-5-129,-16 0-516,16 0-774</inkml:trace>
  <inkml:trace contextRef="#ctx0" brushRef="#br0" timeOffset="201696.5363">24465 4048 8385,'15'284'5418,"1"-114"-516,0 11-387,11 20-3870,-9 14-129,6 18-129,0 19-258,2 20-129,-2 13 129,-2 20 0,-2 16 129,1 17-129,-4 9 129,4 9 0,-3-4 129,6 5-129,1-5 129,1-2-258,4-16 129,3-15 258,2-21-258,0-25-129,0-30 129,-3-31-129,0-41-258,-4-39-129,-2-19-1677,-14-49-3483,-9-28-258,-3-36-387,-9 0-258</inkml:trace>
  <inkml:trace contextRef="#ctx0" brushRef="#br0" timeOffset="207411.8632">10519 862 1419,'27'69'4644,"-27"-69"516,0 0-129,0 0-2193,34 63-1161,-34-63 387,0 0-1419,0 0 258,0 0 258,0 0-1032,0 0 129,0 0-129,0 0 387,0 0-516,0 0 387,0 0-387,0 0-129,0 0 258,0 0 0,0 0 129,0 0-387,0 0 387,0 0 0,49 14 258,-49-14-129,0 0-129,0 0 0,35 81 129,-35-81 258,16 94-645,-8-35 387,-3 11-258,3 7-129,-2-5 0,-3 13 129,-1-7-387,1-1 258,-2 4-129,3-11 129,-1-5-387,-1-1 387,2-8-129,2-12 0,-2 2-129,1-3 0,2-2 387,-1-7-387,2-3 258,-2-7 129,2 0-129,-2-5 0,3-6 258,1 2-258,-10-15 0,21 9 129,-7-2-129,1-1 0,4 0-129,4 1 129,0 2 0,3-7 0,3 11-129,3 2 129,5-7 0,-1 0 129,5 2-129,6-2 129,-1-6-129,9 1 129,0 3-129,5-4 258,1 5-258,3-2 0,3 2 0,1 2 0,3 7 0,7 2-387,5-3 387,3 2-387,6 0 387,4 3-387,2 0 258,3-4-258,4-3 387,3-5 0,0-4 129,2 0-129,-3-3 0,3-1 0,2 0 258,0-6-258,3 2 129,-3 4-129,-1-1-129,3 1 258,1 0 0,-2 2-129,4 3 0,2 2 0,1-1 129,-2-4 0,-1 2-129,4-1 129,0 1-258,7-2 258,-3 1-129,0 2 0,-1-1 0,1 5 0,1 5-129,5-2 129,1 1 0,2 5 0,-5-4 0,4 1 0,1-4 0,3-5 0,2-5 0,-6 1 0,-4 0 0,3-2 0,-2-4-129,3 1 129,-1-1 0,-6 1-129,1 3 129,1 0-129,-2-1 129,3-2 0,-1 3-129,-4 0 258,-1 3-258,-2-2 258,-7 2-129,0-3-129,-5 0 129,-4 0 0,-6-6 0,-5 4-129,-5-3 129,-1 3-129,-4-1 129,-5 3 0,-6 0 0,-1 0 0,-2 4 0,-1 2 0,-4-2 129,-1 1-129,-3-4 129,-4-1-129,-4 0 0,-4 0 0,-5 0 0,-4-4 0,-1 3 0,-2-3 0,-3 0 129,0 2-129,0-1 129,-5 0-129,3 0-129,-4 1 129,-2-3 0,-2 0 0,-1 4 0,-1-3 0,-3 1 0,0 1-129,-1-2 258,0 0-258,-4-2 129,1 2 0,-2-1 0,1-3 129,-2 4-129,-1-4 0,1 0 129,-1-4-129,3-3 0,-3 0 0,2-1 0,-1-3 387,2-10-387,-1 4 387,-2-6-516,2-8 516,-4-4-387,1-12 387,-2 6-387,1-8 258,-4-5-129,-1 1 129,-1 0-129,-2-9 258,0-14-387,-1 12 387,0-9 258,0-2-645,-2 6 130,-1-13-130,0 12 0,2 1 0,0 18 0,1-9-517,0 8 259,0 3 129,0-5-258,0 62 129,0-108 129,0 52 774,-3-2-516,3 58 516,-8-109-645,1 51 129,7 58-258,-13-102 388,13 102-259,-14-84 0,14 84 0,-14-63 0,14 63 0,0 0 0,0 0 0,0 0 0,-29-58 0,29 58 0,0 0 0,0 0-130,0 0 130,-49-32 130,49 32-130,0 0 0,0 0 0,-61-42 0,61 42 0,0 0 0,-57-44 0,57 44 0,0 0 0,-67-60 0,67 60-259,-49-43 1,49 43 129,-51-32 129,51 32 0,-56-12-258,56 12 516,-60-16-258,60 16 129,-65-22 258,65 22-257,-75-31-260,75 31 260,-80-42-130,80 42 0,-93-43 0,44 32 0,-2 11 0,51 0-259,-96 0 259,96 0-387,-88 0 129,88 0 129,-82 0 258,82 0-258,-74 0 129,74 0 0,-69 0 387,69 0-129,-74 0 0,74 0-258,-68 0-129,68 0 129,-74 0 129,74 0-129,-78 0-129,78 0-129,-82 0 258,82 0-258,-83 0 129,83 0 0,-85 0 0,85 0 129,-90 0 0,90 0 0,-91 0 0,91 0 258,-97 0-258,46 0 0,0 0 258,-4 0-258,-2 0 129,-2 0-129,-1 0 0,-2 0 0,1 0-129,1 0 129,-3 0 0,3 0-129,-1 0 387,0 0 0,-1 0-129,-3 0 1,-1 0-130,-1 0 0,-2 0 0,5 0 0,-2 0-130,1 0 130,1 0-129,1 0-129,3 0 258,0 0 0,-1 0 0,-6 0-258,-1 0 129,2 0 0,-2 0 129,-1 0 129,3 0-129,-1 0 0,2 0 258,5 0-129,0 0-129,1 0 129,2 0-387,-5 0 258,0 0-129,-1 0 258,-2 0-387,0 0 387,-2 0-129,-1 0-129,-2 0 129,1 0-129,1 0 387,-1 0-387,-2 0 258,-2 0-387,-5 0 129,4 0 387,-4 0 0,0 0-129,-1 0-129,-2 0 0,1 0 129,-1 0-129,-3 0 258,0 0-128,1 0-260,3 0 1,1 0 258,4 0-129,-1 0 130,7 0-130,1 0 0,2 0 0,-1 0 0,-1 0 0,0 0-517,0 0 259,-1 0 129,0 0-129,1 0 129,3 0 129,-3 0 0,3 0 0,3 0 516,-5 0-387,0 0-129,-4 0 0,0 0 258,-1 0-516,2 0 258,-1 0 129,-4 0-387,5 0 387,2 0-129,0 0 258,4 0-258,-1 0 129,-2 0-258,-1 0 0,5 0 258,-2 0-129,1 0 0,4 0 0,0 0-258,1 0 258,3 0 0,3 0 0,1 0-129,1 0 258,1 0-387,-1 0 258,3 0 0,-2 0 129,0 0-129,1 0-129,49 0 387,-92 0-387,92 0 258,-80 0-129,80 0 129,-64 0-258,64 0 258,-51 0 258,51 0-387,0 0 130,-59 0-260,59 0 130,0 0-129,0 0 258,-59 0-129,59 0-387,0 0 387,0 0-129,-65 62 387,65-62-258,-32 75 0,32-75 129,-31 100 0,17-39 1,0-3-130,1 11 0,3 7 0,-1 12 0,3 3 0,2-3 0,3 0 0,0-5 0,2-6 0,1-9 0,0-12 0,0-1 0,0-55 0,0 86 0,0-86 0,0 0 0,-5 64 0,5-64 0,0 0 0,0 0-517,0 0-4256,0 0-387,-61 32-387,61-32-774</inkml:trace>
  <inkml:trace contextRef="#ctx0" brushRef="#br0" timeOffset="209836.0019">4636 18965 11868,'12'-10'5805,"-12"10"-387,0 0-129,0 0-4902,0-14-387,-16 14 258,-2 15-129,-8 9-129,3 11 129,-6 11-129,6 12 129,1 8-258,4-8 387,6 10-129,9-4 387,3-13-387,6-2 0,12-15-129,4-22 0,2-13 129,7-18-129,-2-31 0,6-22-258,-2-15 387,-2-21-129,-5-27 258,-3 2-129,-5-12 0,-4 11-129,-5 1 0,-5 20 129,-4 9-129,0 28 129,0 27-258,0 11 129,-2 23 0,2 15-129,-7 47 258,6 9-129,-2 24 0,1 9-129,-1 20 129,3 10 129,0 16 0,5-13 129,2 1-258,3-13 258,3-12-258,-1-23 129,2-27-258,-2-16 0,2-29-516,-9-19-2451,7-17-2451,-7-21-516,6-13-129,-2-10-645</inkml:trace>
  <inkml:trace contextRef="#ctx0" brushRef="#br0" timeOffset="210142.0194">5167 17948 12255,'6'64'5805,"-6"-26"-258,0 23-903,-1-12-3999,-2-3-129,-3-4-129,6-2-129,0-18 129,1-2-129,11-11-129,7-9 129,2-3-387,4-1 129,-2-6-129,1-4-258,0 8-387,-11-23-1419,2 17-3354,-8-3-258,2 0-129,-9-19-774</inkml:trace>
  <inkml:trace contextRef="#ctx0" brushRef="#br0" timeOffset="210334.0304">5360 17895 11094,'20'9'5805,"-16"12"-387,3 23 0,-10 3-4902,3 11-129,0 4-129,0-5-129,0 7-129,0 0-258,0-1-387,0-31-2193,7 12-2451,-2-15-258,7-6-516,-4-3-129</inkml:trace>
  <inkml:trace contextRef="#ctx0" brushRef="#br0" timeOffset="210606.0459">5912 18624 11481,'8'13'6063,"-11"4"-774,-20-13 129,-5 1-5160,-9 6-129,-12-12-903,7 5-4257,-10-3-258,3-2-516,7-3-258</inkml:trace>
  <inkml:trace contextRef="#ctx0" brushRef="#br0" timeOffset="211316.0864">6400 18965 11223,'11'-39'5805,"-9"12"-516,-2-6 0,-1 2-4902,-16 2 0,-5 3-129,-7 15-129,-3 11 258,-1 12-258,0 23 0,4 13 0,9 11 0,7 13 0,8 1 129,5-4-258,9 2 129,13-12 0,6-22 0,4-20 129,2-16-129,6-17 0,0-30-129,-1-18 129,-3-31 0,-8-14-129,-6-6 129,-3-10-129,-11-3 129,-4 4-129,-4 17 0,-3 9 0,-5 24 129,3 15-129,-3 20 0,1 25 129,7 14-129,-6 25 0,3 12 129,-1 19 0,2 14-258,-2 24 258,4 7-129,0 6-129,2 6 258,7-1 0,5-12 0,0-9-258,5-23 387,2-24-516,2-24-129,4-15-645,-17-24-4386,9-21-516,-3-17-129,1-15-516</inkml:trace>
  <inkml:trace contextRef="#ctx0" brushRef="#br0" timeOffset="211708.109">6814 17903 9804,'0'0'5805,"22"-6"-258,-22 6-129,24 0-3612,-7 0-1290,6 0 0,-1-1-129,8-4-129,1 2 0,3 1-129,-2-1 129,0 3-129,-5 3 0,-6 7-129,-6 9 0,-9 11 129,-6 9 0,0 2-258,-7 7 258,-4 6-129,-1 4 129,0 6-129,0 2 129,1-8-129,6-6 0,3 4 0,2-17-258,0-7-387,7 3-1032,-7-35-3612,21 11-516,-11-26-129,6-9-774</inkml:trace>
  <inkml:trace contextRef="#ctx0" brushRef="#br0" timeOffset="211861.1177">7235 18255 12126,'4'-15'5547,"-25"15"-129,2 17-774,-9-10-4257,-11-4-387,1 5-1806,-3-8-3096,4 0-387,4 2-387,10 0-516</inkml:trace>
  <inkml:trace contextRef="#ctx0" brushRef="#br0" timeOffset="212699.1657">7868 18885 12771,'39'-26'6063,"-21"8"-516,-13-7 0,-5 2-5289,-6 3 129,-20-2-129,-7 15-129,-5 7 0,-3 17-258,0 17 129,5 10 129,8 8-129,11 9 0,12 7 0,5-9 0,21 5 0,9-4 129,11-19-129,5-12 0,9-1 0,4-21 0,6-8 0,4-24 129,-4-19-129,-3-9 0,-6-4-129,-9 5 129,-6-5 129,-13 3-129,-11 9-129,-11 16 129,-6 10 0,-14 12-129,-5 13 129,-12 7 0,-1 7-258,-1 17 258,1 2 0,4 5 0,5 10 0,9-3 0,10-6 129,4-11-129,15-4 129,6-19-129,4-11 0,4-16 0,0-20-129,-1-17 258,-4-4-258,-2 5 258,-4-2-258,-3 18 129,-7 11 129,-8 25-129,0 0 129,10 48-129,-6 3 0,1 18-129,1 3 129,2-4-129,-3-3-258,8-14-516,-11-18-3483,13-19-1161,-6-23-258,7-25-387</inkml:trace>
  <inkml:trace contextRef="#ctx0" brushRef="#br0" timeOffset="213000.1829">8569 18757 11352,'22'32'5676,"-16"0"-258,7 27-129,-5 12-4902,-3-3 129,-5 4-258,1-11-258,4 0 0,-1-21 129,3-11 0,-7-29-129,19-9 129,-10-17-129,2-29 129,0 5 0,2-7 129,1 15-129,3 4-258,1 18 258,0 18 0,4 9-129,0 31 0,1 13 0,4 4-774,-14-1-3354,11-5-1161,-6-13-258,0-9-516</inkml:trace>
  <inkml:trace contextRef="#ctx0" brushRef="#br0" timeOffset="213555.2146">9517 18175 10320,'0'0'6192,"0"17"-387,0 29-387,4 22-3870,-3 17-1161,-1 7 0,0 14-129,-2 7-129,-1 0 0,3-9 0,0-14 0,-1-16 0,1-33 0,0-21-129,0-30 0,1-13 129,4-33 0,2-20 0,2-11-129,2 5 0,7 9 129,0 12-129,4 24 129,3 16-258,2 28 129,4 28-129,-2 20 0,-2 19 258,0 8-387,-3 7 129,0-4-129,-7 1-387,2-6-774,-12-11-4128,9-19 129,-7-38-645,9-12-387</inkml:trace>
  <inkml:trace contextRef="#ctx0" brushRef="#br0" timeOffset="213907.2348">10154 18806 11352,'10'-10'5805,"-10"10"-516,-9 0 0,-9 4-5031,-7 17 0,-9 8-129,4 2-129,6 9 129,4 5 0,9 4 0,8-11-129,6-6 129,15-12-129,3-17 129,5-6 0,1-22-129,-3-14 0,-1-8 129,-9-4-129,-4 4 0,-3 4 129,-3 12-129,-4 15 0,0 16 0,-7 13 129,2 20 0,5 16-387,1 6 129,11 12-387,-6-5-1032,16 1-3483,-3-19-516,8-12-258,-4-28-774</inkml:trace>
  <inkml:trace contextRef="#ctx0" brushRef="#br0" timeOffset="214427.2645">10375 18761 11997,'10'36'5676,"-6"-6"-258,6 14-258,-2 2-5031,-2 9 129,-2-8-258,10-2 0,-1-6 258,2-13-258,4-7-129,4-13 258,2-6 0,-2-15-129,0-15 129,-3-7-129,-1-6 0,-5 3 0,-2 2 129,-3 7 0,-4 7-129,0 7 0,-5 4 0,0 13 0,0 0 0,0 0 129,13 13-258,-13-13 129,14 13-258,-14-13 258,25 8 0,-5-8-129,3-10 0,3-7 0,1-4 129,0-15-129,-1 6 258,-6-4-129,-5-3-129,-8 0 129,-7 13 129,-8 6-258,-7 10 258,-7 14-258,0 12 129,-1 13 0,4 9 129,5 12-129,9 1 0,5 1 0,6 3-258,11-17-258,10 5-1677,4-30-3096,3-1 0,3-17-774,4-11-129</inkml:trace>
  <inkml:trace contextRef="#ctx0" brushRef="#br0" timeOffset="214892.2911">11558 18249 10965,'0'0'6063,"9"19"-645,-9 9 129,0 15-4515,0 24-774,0 15 129,-5 3-258,4 14 0,1-7-129,0-6 0,9 0-258,-3-18-129,11-20-774,-16-28-4128,16-19-129,-6-24-516,7-17-387</inkml:trace>
  <inkml:trace contextRef="#ctx0" brushRef="#br0" timeOffset="215200.3087">11776 18322 12255,'30'-31'5805,"-12"50"-387,-9 4-129,5 27-4773,-9 7-129,-1 12-129,-4 14-258,1 10 129,-1-3 0,4-17 0,0 5-129,-3-25 0,2-17 258,-3-23-258,0-13 129,-5-27-129,-9-13 129,-8-9-129,-6-11 129,-3 0-258,-1 11 0,3 17 129,1 10-387,2 16 0,13 10-387,2 9-774,11 16-3870,4 9 0,11-1-516,4-13-516</inkml:trace>
  <inkml:trace contextRef="#ctx0" brushRef="#br0" timeOffset="215421.3213">12020 18782 12255,'23'70'5934,"-10"-26"-387,-6-4-387,16-11-4773,-20 6-387,-6-14-516,3 5-1935,0-26-2967,0 0-129,-14-23-387,14-6-387</inkml:trace>
  <inkml:trace contextRef="#ctx0" brushRef="#br0" timeOffset="215900.3488">12367 18840 8127,'37'-10'5418,"-24"4"129,-13 6-516,19-9-3096,-25 0-774,6 9-645,-30-13 0,10 13-387,-3-1 129,2 1-129,1 4-258,6 7 258,14-11-129,-5 24 0,10-11 0,10 4 0,4 2 0,2-8 0,-2 1 129,-1 0 0,0-1 0,-6 2 0,-6 2 0,-2-4 0,-4 12 129,-4 9-129,-6 1 129,-2 5 0,-7 3-129,2-5 129,-3-2 0,0-7 0,-1-4-258,2-18 129,1-4-129,1-7-129,8-18 0,1 3-129,8-6-774,-9-2-4257,12-4-387,3 7-258,6-7-645</inkml:trace>
  <inkml:trace contextRef="#ctx0" brushRef="#br0" timeOffset="216097.36">12135 18401 11481,'-11'-22'5934,"3"3"-258,8 19-387,0 0-4644,0 0-645,6 16-774,-6-16-4128,0 28-645,0-28-258,15 22-387</inkml:trace>
  <inkml:trace contextRef="#ctx0" brushRef="#br0" timeOffset="216591.3883">12610 18206 10836,'18'0'6063,"-14"10"-516,2 27-129,-3-6-4386,2 25-645,-5 9 129,-4 7-258,0 3-129,4 1 129,0-2 0,0-15 0,3-12-129,2-11 0,1-24-129,-6-12 129,17-5-129,-8-13 0,-2-7 0,5-1 0,-1 4 129,1 13-129,0 9 0,3 17 0,-1 15 0,2 13 0,0-4-258,0 5-129,3 5-903,-12-25-4128,10-8 0,-6-18-516,5-18-774</inkml:trace>
  <inkml:trace contextRef="#ctx0" brushRef="#br0" timeOffset="216971.41">13257 18350 11352,'34'0'5934,"-21"1"-516,-13-1 129,0 15-5031,-13-2 0,-10-4-258,-1 11 0,2 1-129,0 4 0,6 1 0,8 8-258,8-1 258,7 5 0,9-1-129,5-2 129,2 5-129,-3-5 0,-6 4 0,-9-11 129,-5-1-129,-10-6 0,-12-9 0,-7-7 0,-5-4 0,-1-1-516,-2-12-774,16 4-3999,-3-4-258,24 12-258,0 0-516</inkml:trace>
  <inkml:trace contextRef="#ctx0" brushRef="#br0" timeOffset="217343.4313">13420 18857 10965,'17'43'5934,"-17"-8"-645,1 7 0,-2 1-4773,-3 9-129,-10-2-258,0-4 129,5 4-258,0-15 129,3-20-129,6-15 0,-4-10 0,4-21-129,10-19 129,-1-8-129,9-22 258,0-5-129,4 1 0,4 7-129,4 19 129,3 10 129,-1 14-129,-3 20 129,-1 15-258,-4 22 258,-11 14 0,-10 3-129,-4 4 0,-18-1 0,-7-6-258,-8-13-258,3 3-2580,-9-23-2193,10 0-258,3-8-258,11-12-516</inkml:trace>
  <inkml:trace contextRef="#ctx0" brushRef="#br0" timeOffset="217543.4427">13781 18654 10191,'0'59'5676,"-4"-36"-516,4 3 0,0 0-5160,-4-10-903,2-5-4128,2-11-129,0 0-516,0-24-258</inkml:trace>
  <inkml:trace contextRef="#ctx0" brushRef="#br0" timeOffset="217943.4656">13949 18660 8127,'-6'87'5289,"0"-42"0,2-2-516,-10-17-3870,11 4-129,-3-16-387,6-14 129,0 0-129,1-8 0,4-13 0,8 2 129,1-2 0,3 0-258,3 3 129,3 17-129,0 6-258,1 18 129,1 6-387,-6-1-258,1 14-645,-11-6-3999,-1-8-258,-7-15-516,-1-13-258</inkml:trace>
  <inkml:trace contextRef="#ctx0" brushRef="#br0" timeOffset="218447.4943">14784 18231 10062,'19'-25'5934,"-19"25"-516,0 17 129,-7 28-4644,-9 9 0,-3 12-516,-9 14 258,0 8-516,-3 3 516,7 0-387,-1-7-129,5-20-129,6-6-258,0-19-516,14-10-4257,0-29-645,14 12-387,-1-17-387</inkml:trace>
  <inkml:trace contextRef="#ctx0" brushRef="#br0" timeOffset="219031.5278">14978 18373 10707,'18'47'5805,"-18"-10"-258,0 21-258,-9 0-4773,-4 9 129,-5 5-258,1-11 0,4 5-129,1 1 129,6-13 0,5-11-129,1-6-129,6-13 129,9-14-129,3-10-129,4-5 129,2-15-258,2-4 0,4-1 129,0-10 0,-3 6 0,-3 1 0,0 6 0,-3 2 0,-5 14-129,-4-2 129,-12 8 0,15-1 0,-15 1-129,4 19 129,-4-4 0,0 8 0,-2 0-129,-1 5 129,0-4 129,2 1-129,1-8 129,0 2-129,9 5 0,5-13 129,4-7 0,1-4-129,4-3 0,0-14 0,-1-2 0,-3-13-129,-5-5 258,-6 1-387,-8-4 258,-4-3 0,-10 13-129,-9 0-129,-6 15 0,3 10-258,-10-5-1290,12 10-3612,-7 3-258,17 16-645,-1-18-516</inkml:trace>
  <inkml:trace contextRef="#ctx0" brushRef="#br0" timeOffset="219570.5587">15556 18674 9417,'20'38'5934,"-16"-6"-774,-4-7 129,3 10-4902,-3 8-129,-4-8-129,1 4 129,3-3 0,4-16 0,6-5 0,6-15-129,2 0 129,2-8-129,0-7 0,1-9 0,-3 5-129,-1 5 0,-4-1 129,-13 15-129,19-4 0,-19 4 0,12 17 258,-8 3-129,4-4-129,-2-1 129,-6-15 0,22 15 0,-12-15 129,3-12-258,-5-8-387,-2-4-129,-6-21-2838,0 9-2193,-9-11 0,-1-1-645,-8-5-387</inkml:trace>
  <inkml:trace contextRef="#ctx0" brushRef="#br0" timeOffset="220152.592">16573 18653 11094,'0'0'5934,"0"0"-516,-5-16-129,-17 12-5031,-7 4 0,-3 0-129,0 3 129,4 5-129,5 1-129,5 7 129,9 6 0,9-1 0,9 3 0,10 7 129,0-5-258,4 12 129,-1-5-129,-3 0 129,-2 2-129,-13-3 258,-6-1-516,-10-10 387,-9 8-129,-6-18 0,-2-7-129,-4-4-387,6 0-516,-13-1-4257,25-9-129,5-1-645,10-4-387</inkml:trace>
  <inkml:trace contextRef="#ctx0" brushRef="#br0" timeOffset="220535.6139">16706 18762 9804,'23'68'5676,"-16"-17"-516,5 20 258,-9 15-5031,-2 8 387,-4-4-645,-3-8 387,0-5-516,-3-26 387,-1-24-387,-2-21 129,1-30-129,-1-33 0,7-15 129,0-18-258,5-8 129,7 9-129,10-2 258,9 13-258,7 23 258,4 20-258,5 20 258,-1 15-129,-4 20 0,-5 14 0,-12 16 0,-12-1 0,-8-2 0,-15-7-129,-11-6-387,-14-19-903,2-4-3741,-4-12-129,10-9-516,7-11-645</inkml:trace>
  <inkml:trace contextRef="#ctx0" brushRef="#br0" timeOffset="220717.6243">17098 18784 10449,'4'57'5805,"-5"-22"-516,-7-12-129,-3-3-5805,2 2-4386,-4-12-129,13-10-387,0 0-645</inkml:trace>
  <inkml:trace contextRef="#ctx0" brushRef="#br0" timeOffset="221127.6477">17275 18757 6708,'0'102'5418,"-7"-55"-129,3 1-258,-4-34-3483,8 7-516,-12-18-645,12-3-129,-10-31 0,6-2-258,4-10 129,5 6 0,4 4 129,7 11 0,3 5 0,5 14 0,0 11 129,2 19 0,1 9-129,-2 8-129,-3-4-129,-4-4-129,-6 0-387,-12-16-3225,0-20-1290,-11-1-774,-2-23-129</inkml:trace>
  <inkml:trace contextRef="#ctx0" brushRef="#br0" timeOffset="222053.7007">17041 18352 13029,'-8'28'6063,"8"-28"-129,-1 30-645,-11-17-5547,12-13-2064,-14 9-3354,14-9-129,-7-21-516,5 1-387</inkml:trace>
  <inkml:trace contextRef="#ctx0" brushRef="#br0" timeOffset="223183.7653">11216 19528 10707,'42'-5'5805,"-32"7"-129,-1-8 0,-10-10-3612,-11 5-1806,-13 5 0,-6-3-258,-6 9 0,-1-5 0,1 5-258,6 60 387,12-24 0,6 3 258,13-7-387,0-32 387,27 74-129,-27-74 129,61 108 258,-61-108-645,65 70 259,-65-70-518,45 108 388,-39-55-258,-7 0 0,1-53-258,-42 58-387,42-58 387,-61 19-3741,61-19-1548,-71-20 0,71 20-516,-39-77-387</inkml:trace>
  <inkml:trace contextRef="#ctx0" brushRef="#br0" timeOffset="223431.7795">11416 19410 11352,'31'-10'5676,"-19"33"-258,-11 11-129,4 26-4386,-5 23 129,-1 5-774,-4 25 0,-2-3-258,3 0 129,3-15-129,1-17-774,0 1-3096,0-79-1935,0 0 0,0 0-258,0 0-387</inkml:trace>
  <inkml:trace contextRef="#ctx0" brushRef="#br0" timeOffset="223597.789">11621 19561 11739,'-23'38'5676,"-13"-38"-258,-1 14 129,-22 6-5160,9-9-645,-2 25-645,-8 9-2580,60-45-1548,-68 35-645,68-35-129,-12 61-645</inkml:trace>
  <inkml:trace contextRef="#ctx0" brushRef="#br0" timeOffset="223979.8109">11724 19921 12771,'0'0'5418,"0"0"-387,0 0 129,0 0-4773,-30 58-516,30-58 258,0 0-258,-63 66 129,63-66-258,-23 68 387,23-68-516,0 0 387,13 69 129,-13-69-129,0 0 258,52-28 0,-52 28 129,31-61 129,-31 61 129,22-61-645,-22 61 0,0 0 645,0 0-516,0 0-258,0 0 258,15 68-258,-15-68 129,7 79-129,-7-79-129,17 79-1806,-17-79-3612,0 0 258,0 0-516,55-49-645</inkml:trace>
  <inkml:trace contextRef="#ctx0" brushRef="#br0" timeOffset="224199.8234">11948 19355 11481,'13'-14'5676,"7"46"-258,-16 10 129,1 23-4644,-5 39-258,0-6-258,-2 21-129,-1-8-129,1 11 258,0-23-774,2-4-387,-1-8-2709,1-87-2064,9 61 0,-9-61-645,0 0-258</inkml:trace>
  <inkml:trace contextRef="#ctx0" brushRef="#br0" timeOffset="224639.8486">12101 19737 11868,'-11'-17'5805,"-11"14"-516,22 3-258,-52 14-4386,12-14-516,-4 0-387,44 0 645,-81 67-258,81-67-129,-46 81-129,46-81 387,-1 73-903,1-73 516,33 100 516,-33-100-645,70 76-129,-70-76 387,93 61 0,-44-47 0,5-12 516,-1 0-387,0-16 387,-5-11 0,-48 25 0,82-75-516,-82 75 258,45-76 129,-45 76-129,5-58-258,-5 58-129,0 0 258,-49-18-387,49 18 129,-52 39-258,52-39 0,-44 83 0,44-83 387,-16 101-516,16-101 387,12 84-387,-12-84 516,44 53 0,-44-53 0,52 15-387,-52-15-774,0 0-4128,72-28-129,-72 28-129,45-75-516</inkml:trace>
  <inkml:trace contextRef="#ctx0" brushRef="#br0" timeOffset="224903.8637">12642 19885 11094,'34'-45'5805,"-22"33"-387,-12 12-258,0 0-3612,0 0-774,0 0-516,-60 51-516,60-51 129,-41 82 258,41-82-129,-20 74 129,20-74-129,10 86-129,-10-86 516,39 67 0,-39-67 129,0 0-258,54 67-129,-54-67 0,0 0-258,0 0-129,0 0-516,-70 65-4644,18-57-129,-2-4-387,-8 4-387</inkml:trace>
  <inkml:trace contextRef="#ctx0" brushRef="#br0" timeOffset="299389.124">25638 6725 8514,'27'18'5805,"-27"-18"-387,19 9-129,-19-9-3999,0 0-387,-22-8-387,3 2-129,-14 2 0,-4 0-129,-9 3 129,-4 1-258,-1 3 129,0 9-129,2-4 129,7-2-258,1 0 129,8 6-129,5-1 0,3-5 129,9 0-258,3-5-129,13-1-387,-20 0-1161,20 0-3483,-3-17-516,7 3-129,3-10-774</inkml:trace>
  <inkml:trace contextRef="#ctx0" brushRef="#br0" timeOffset="299902.1534">26643 6719 9288,'20'22'6063,"-20"-22"-645,0 0 0,-14 7-4515,-3-7-129,-10 0-387,-6 0 0,-4-1-129,-7-2-129,-1 0 0,-1 0-129,4 3 129,3 0 0,2 2 0,5 2-129,8-3 0,2 6 0,8 0-258,4-5 0,10-2-516,0 0-1677,0 0-3096,0 0-129,24 0-258,-6-2-387</inkml:trace>
  <inkml:trace contextRef="#ctx0" brushRef="#br0" timeOffset="300369.1801">27383 6624 6450,'26'16'5805,"-11"-5"-258,-15-11-516,28 9-2967,-28-9-645,0 0-258,0 0-129,-6 12-516,-12-12-129,-6 3-129,-4-3 0,-5 0-129,-9-3 129,0-3-129,-6 0-129,1 1 0,2 4 129,3-2 0,1 3-129,4 3-129,9 7-516,-3-10-2451,17 1-2580,0 0 0,14-1-645,-5-7-516</inkml:trace>
  <inkml:trace contextRef="#ctx0" brushRef="#br0" timeOffset="300986.2154">26446 4590 9933,'-19'0'5805,"6"7"-387,-14-7 0,1 19-4128,-16-19-387,-5 5 0,-12-1-387,3 3 0,-4-2-258,6-1 0,2 3-129,6 2 0,10-3 0,8-6 0,7 0-129,6 0 0,15 0 0,-14 4-129,14-4-129,3-11-258,9 4-387,-4-16-3096,15 12-1419,-1-12-258,11 6-516,-2-8-129</inkml:trace>
  <inkml:trace contextRef="#ctx0" brushRef="#br0" timeOffset="301323.2347">27059 4511 10449,'46'46'5418,"-31"-31"-258,2 5-129,-17-20-3870,0 0-387,-11 0 0,-10-11-258,-12 2-129,-3 1 129,-8 0-258,0 2 0,-6 0-129,4 2 129,2 4-258,4 0-387,9 4-645,-6-4-3999,14 0-387,-1 0-516,11 4-516</inkml:trace>
  <inkml:trace contextRef="#ctx0" brushRef="#br0" timeOffset="302038.2756">25339 6827 9288,'15'41'5805,"-15"-41"-258,9-9-258,-9-25-4257,-9-27-129,-5-13-258,-6-16-129,-2-4-129,3-1 0,-1 4-258,1 15 0,7 15 0,3 18 0,2 19 0,7 24 0,0 0-129,0 0 129,-2 20-129,-2 10 129,2 11-129,-4-4 0,0 4 129,-3-1-258,-1 2 129,1-13 0,-4-2 0,13-27 0,-20 15-129,20-15-258,-17-3-387,17 3-3612,0-39-1290,5 16-258,4-8-258</inkml:trace>
  <inkml:trace contextRef="#ctx0" brushRef="#br0" timeOffset="302329.2922">25509 6140 10191,'26'110'5805,"-20"-48"-516,4 10 0,-1-7-4644,-1 1-129,-6-10-258,7-6 129,-1-8-129,1-10 0,1-17 0,4-9 0,-2-6-129,0-16 129,0-9-129,-6-10 0,1-12 0,-4-2-258,0-2-129,-3-2-258,0 6-774,-7-4-3999,7 12-258,-6 0-387,6 19-645</inkml:trace>
  <inkml:trace contextRef="#ctx0" brushRef="#br0" timeOffset="302825.3206">26264 6699 9933,'21'-25'5934,"-12"-8"-516,-9-18 129,1-9-4644,-8-17-129,-4 4-258,-7-4-129,2 6-129,-2 5-129,2 19 258,2 8-516,4 15 258,10 24 0,-17-8 0,9 16-129,1 15 129,-2 4 0,-5 7-129,1 2 129,-1 0-129,0-7 0,-1-6 0,2-3 0,2-8 0,11-12-258,-13 8-129,13-8-774,-1-16-4128,9 1-387,5-8-258,14 0-645</inkml:trace>
  <inkml:trace contextRef="#ctx0" brushRef="#br0" timeOffset="303125.3376">26412 6048 9417,'13'87'5805,"-10"-34"-387,5 9-258,-2-7-4386,0 11 0,-3-9-387,6 4 129,-1-8-258,4-7 129,-1-14-129,5-6 129,-6-12-258,7-10 258,-7-8-129,3-12-129,-3-9 129,-2-8-129,-4 4-129,-4 0 0,0-2-258,-3-2-516,-1 15-516,-14-13-3999,13 11-387,-1-3-387,6 2-516</inkml:trace>
  <inkml:trace contextRef="#ctx0" brushRef="#br0" timeOffset="303589.3643">26983 6655 9546,'45'39'5934,"-29"-39"-516,3-5-645,-14-32-3612,2-7-258,-11-22-129,-3-5-258,-8-5-258,1 3 0,-7 3 0,7 17 0,-2 6-129,4 15-129,2 12 0,10 20 0,-13-14 258,13 14-258,-11 7 0,1 6 0,10-13 0,-22 22 0,4-7 0,2 1 0,-1-3 0,0-1 0,0 0 129,4-8-258,13-4-129,-16 12 0,16-12-774,-12 2-4128,12-2-516,12-7-129,11 0-774</inkml:trace>
  <inkml:trace contextRef="#ctx0" brushRef="#br0" timeOffset="303888.3814">27202 6099 8256,'6'124'5676,"-6"-56"-516,8 13-258,-6-7-3741,8-1-129,-5-12-387,6 0 0,-3-19-129,5-6 0,-3-19-129,3-12 0,2-6 0,-3-14 0,-2-10-129,-1-6-129,0-1 0,-4-4-129,5 7 0,-6-1-387,1 9-774,-10-7-4257,5 7-129,-1-5-516,0-3-645</inkml:trace>
  <inkml:trace contextRef="#ctx0" brushRef="#br0" timeOffset="304505.4167">25887 4809 11223,'22'-20'5805,"-9"-2"-387,-12-25-258,4-5-4128,-7-19-129,-11 0-387,-4-6 0,-3 1-258,-2 6-129,2 8 0,-1 14-129,3 14 129,3 14-129,5 6 0,10 14 0,-17 3 0,12 12 0,-3 9-129,3 2 258,-1-4-129,-3 3 0,1-1-129,-1 0 129,0-7 0,4-3 129,5-14-129,-11 9-258,11-9-129,0 0-903,-6-9-3999,13-1 0,3-8-645,12 1-387</inkml:trace>
  <inkml:trace contextRef="#ctx0" brushRef="#br0" timeOffset="304828.4351">26020 4072 10836,'17'65'5289,"-3"-12"-258,-8-4-129,11 14-4257,-7 0-129,4 10 0,3-6 0,-1 0 0,4-13-258,-1-8 129,-4-15 129,4-9-129,-6-18 0,1-9-258,-6-14 0,-2-10 0,-1-7 0,-1-3-129,-2 2 0,1-1-129,-3 8 0,0 4-129,3 5-258,-3-1-774,10 12-3870,-10-4-129,12 8-645,-4-7-258</inkml:trace>
  <inkml:trace contextRef="#ctx0" brushRef="#br0" timeOffset="305468.4718">26773 4747 7482,'15'5'5547,"-12"-12"-129,-3 7-387,9-37-2451,2 17-1548,-10-11-129,10-1-129,-6-3-258,1 4-129,-2-4-129,1 1 0,-5-1 0,0-2-129,0-1 0,-5 1 0,-4 2 0,0 11-129,-1-4 0,1 6 129,3 6-129,2 2 0,4 14 0,0 0 129,0 0-129,0 0 129,0 0 0,0 0-129,0 0 0,-13-4 0,13 4 129,0 0-258,-14 0 129,14 0 0,-13 0 0,13 0 0,-14 3 0,14-3 129,-15 1-258,15-1 0,-15 14 129,15-14-129,-17 14 129,4-3-129,13-11 258,-19 18-387,6-7 129,0-10 0,2 14-1419,-8-19-3741,2-2-129,3-16-774,0 0-387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6:09:52.106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1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3-16T16:11:21.223"/>
    </inkml:context>
  </inkml:definitions>
  <inkml:trace contextRef="#ctx0" brushRef="#br0">6384 4092 11352,'0'-16'5676,"14"35"-516,-4 11-129,-5 2-4128,8 19-258,-11-3-258,3 18 0,-2 5-129,2 9 0,-4 0 0,3 3-129,0 0 0,2 0 0,0-9-129,0-9 0,-1-14 0,2-11-258,1-7-387,-8-33-1290,12 21-3225,-12-21-258,19-11-387,-10-13-387</inkml:trace>
  <inkml:trace contextRef="#ctx0" brushRef="#br0" timeOffset="267.0152">7002 4120 12255,'25'-1'5676,"-12"3"-258,-24 2-129,-7 8-4515,-23-1-258,-7 4-129,-19-4 0,-3 2-258,-3 0 129,4 0-387,4 1 0,9-5-516,15 8-258,-1-14-3612,29 15-903,3-4-129,11 6-516</inkml:trace>
  <inkml:trace contextRef="#ctx0" brushRef="#br0" timeOffset="522.0299">6932 4629 11868,'-5'49'5676,"-22"-38"-387,-6 0-258,-17-7-4257,-3 4-129,-13-8-258,6 0-258,0 0-129,6 0-258,11 4 0,7 3-387,21 8-774,-3-13-2967,18 12-774,0-14-387,12 22-129</inkml:trace>
  <inkml:trace contextRef="#ctx0" brushRef="#br0" timeOffset="897.0513">6832 4938 9030,'96'15'5418,"-46"-11"-129,-7-5-387,0-2-3612,-10-14-774,-5-1-129,-12-5-129,-8 0-129,-8-1 0,-15 4-129,-8 8 0,-5 7 0,-7 5 0,2 12 0,-2 8 129,6 13 0,6 7 129,14 1 0,9-1 0,6 8 258,17-8-258,11-1 0,4-6 0,8-7-387,3-5 129,-4-7-516,2 0-903,-17-14-3870,-2-8 129,-12-9-516,-6-5-258</inkml:trace>
  <inkml:trace contextRef="#ctx0" brushRef="#br0" timeOffset="1368.0782">7589 4736 12255,'5'8'5676,"8"-1"-258,-13-7 0,24 2-4515,-10-2 0,5 0-387,4 0 0,9 0 0,1-1-129,8-6-128,6 1-259,6-4 0,2 0 0,2 0 0,1 8 0,-5-6 0,-4 7 0,-8 1 0,-5 0 0,-17 0-775,1 17-3611,-20-17-1161,0 0-258,-16 0-387</inkml:trace>
  <inkml:trace contextRef="#ctx0" brushRef="#br0" timeOffset="1892.1082">9175 4391 11352,'0'-16'5418,"-4"-4"-258,4 20-258,-32 0-4128,10 13 129,-8 6-516,2 12 129,-2 8-258,6 9 0,10 3 0,10 8 0,5 1 0,16-5-129,11-2 0,11-9 0,9-11 0,4-13 0,6-12-129,-1-16 129,-4-20 0,-2-10-129,-9-12 0,-7-13 0,-14 3 0,-12 0 0,-9 10-129,-17 6-129,-14 25-516,-27 0-3096,-1 32-1548,-11 21 0,-7 27-774,-3 10-258</inkml:trace>
  <inkml:trace contextRef="#ctx0" brushRef="#br0" timeOffset="3040.1739">9043 4499 3225,'13'-40'5418,"-13"40"0,10-24-387,8 22-1935,-17-18-516,21 20-1032,-22 0-387,28-9-387,-15 6-129,7 0-258,1 3-129,2 0 0,-1-1 0,0 1-129,0 0 0,0 0-258,-2 11-645,-20-11-3612,17 23-903,-13-10-258,-3 11-645</inkml:trace>
  <inkml:trace contextRef="#ctx0" brushRef="#br0" timeOffset="5888.3368">8368 9988 3225,'30'18'5418,"-20"-9"129,2 4-516,-6 11-3354,-6-24-258,2 19-516,-8-15-129,6-4 0,-28 4-258,4-2-129,-14-2 0,-5 0 129,-13 0-258,-4 0 0,-8 1 0,-5 6 0,-6 3-129,1 2 129,-5-3 0,-4 4-129,-1 1 0,-4-1 0,0 0 0,-5-1 0,-3-4 129,-2-1-129,-5 1 0,-1-4 129,-2-1-129,4 3 0,-5-4 129,5 1-129,-5-1 0,2 1 0,4 1 0,0 5-129,2 2 129,2-5 0,0 5 0,5 0-129,7 3 129,3-1 0,10-3 0,9-1 0,6 0 0,12 0 0,8-1-129,11-4 129,8 1-129,6-4-129,16-1-129,0 0 0,0 16-903,0-16-3483,17-7-1161,1-2-129,9-8-387</inkml:trace>
  <inkml:trace contextRef="#ctx0" brushRef="#br0" timeOffset="6505.3721">6625 8737 7998,'4'-16'5805,"9"12"-645,-7 11-129,3 17-3999,-6-2-387,2 13 0,-5 4-258,1 10 0,-1 3-129,4 12 258,-4 2-129,5 12 129,3 8-129,1 3 0,2 10-129,2 3-129,2 5 129,-3 6-258,1 2 0,-2-2-129,-5 1 258,1-1-129,-3-3-129,-4-4 258,0-6 0,0-4 129,-3-7 0,2 0 0,1-9-258,0-7 0,1-9 258,4-9-129,4-5-129,0-11 0,0-3 0,2-8 0,1-1 129,-2-1-129,2 2-129,-5 0 0,1-3-258,-8-6-516,4 9-2064,-9-25-2838,-8-3-129,-10-13-387,-1-13-258</inkml:trace>
  <inkml:trace contextRef="#ctx0" brushRef="#br0" timeOffset="7924.4532">5780 13519 8127,'16'0'5676,"-16"0"-387,4-21-258,-3 7-4128,-5-9-387,-5 5-129,-10-4 0,2 11-129,-6 8 0,2 3 0,-3 17 0,4 9 0,1 6-129,5 3 129,0 11-258,7-5 129,6-1 0,1 3-129,1-10 0,9-5 0,3-3-129,3-12 0,3-9 0,3-4 129,3-20-258,-2-15 258,5-7-129,3-15 129,0-11-129,-2-11 129,-2-3 0,-3-1 0,-1 0 0,-4 4-129,-2 6 129,-5 4 0,-6 10 0,0 8 129,-6 11-258,0 6 129,0 6 0,-2 9 129,2 19 0,-14-4 0,11 13 129,-2 18-258,0 12 129,2 6 0,2 10 129,-1 5 0,2 11 0,0 2 0,0 3-129,2-1 129,-2-9 0,0 2-129,0-4-129,-2-2 129,-2-11-258,-4-10-129,4-1-129,-2-15-516,7 9-3225,-1-14-1032,8-3-645,-8-17-258</inkml:trace>
  <inkml:trace contextRef="#ctx0" brushRef="#br0" timeOffset="8602.4921">6400 13672 5676,'13'30'6063,"-9"-17"-645,0 2-129,-4-15-2967,5 25-1419,-5-25 0,-9 31-387,-1-13 129,1 9-129,-5-1-129,2 5-129,-2 1 0,4-3 0,0 2 0,0-2-129,3-4-129,1-5-129,3-6 0,3-14-129,-6 17-258,6-17-516,0 0-2838,0 0-1548,0 0-258,0 0-387</inkml:trace>
  <inkml:trace contextRef="#ctx0" brushRef="#br0" timeOffset="8910.5097">6491 14017 10191,'10'11'5676,"-10"-11"-129,-1-9-129,-9-7-4644,0 0-258,-10-10 0,0 1-258,-4-2 0,2 2-129,-1 4-129,2 2 0,6 3 0,2 3 0,13 13-129,-14-15-387,14 15-645,0 0-3225,0 0-1032,0 0-258,0 0-645</inkml:trace>
  <inkml:trace contextRef="#ctx0" brushRef="#br0" timeOffset="9561.5469">6561 13644 1548,'12'9'5160,"-12"-9"0,13-9-129,-11-3-3354,14 9-387,-9-10 129,16 13 0,-9-12-387,12 12-129,-7-4-129,8 4-258,-4 0 0,1 0 0,-6 3-129,1 7-129,-6-3 0,1-1-129,-14-6-129,10 18 129,-10-18 0,0 23-258,-6-9 129,-2 0 0,-5 4 129,4 5 0,-4 0 0,2 2-129,1-1 258,-3 0-258,7-1 129,-2 1 0,4-4-129,0-1 0,3-1 0,1 0 129,0-1-129,4-1 0,2 0 0,6-7 129,1 3-129,2 1 0,2-5 0,-1 1 0,3-1-129,-1-2-129,-1-1 0,-3-5-258,0 10-387,-14-17-903,13 4-3612,-13 3-129,7-15-387,-7 2-129</inkml:trace>
  <inkml:trace contextRef="#ctx0" brushRef="#br0" timeOffset="9794.5602">6909 13877 7998,'13'-7'5805,"-13"7"-258,0 0-258,0 0-3354,0 0-1290,-26-5-258,6 5-129,-7-4 0,-1 0-387,-1 3 0,-1-3-258,7 4-903,-10 0-3612,16-3-387,3-1-387,14 4-645</inkml:trace>
  <inkml:trace contextRef="#ctx0" brushRef="#br0" timeOffset="11085.6341">6872 10157 4902,'1'20'5418,"-1"-20"-258,0 0-645,19 18-2967,-19-25-129,0 7-516,7-29-129,0 7-129,-4-15 0,10 1-129,-7-11-129,7-1 129,-3-3 0,3-6-258,1 0 258,3 2-258,-1 3 0,2-3 0,4-1-129,2-4 0,-1 1 0,4 0 0,2-4 0,2 10 0,1-2 0,5 4-129,0 11 0,3 9 0,-2 2 0,-1 12 0,0 8 0,-2 4 0,-3 2 0,-2-1 0,-2 4 129,-6 1-129,2 11-129,-1 2 129,-1 4 0,-1 5 0,-2 11 0,-2 6 0,-2 1 0,-5 5 0,0 1-129,-4 2 129,-3 1-129,-3-1 129,0 0 0,-5 2-129,-3-3 129,-7-2-258,-1 4 387,-4-9-129,-5 5 0,-5 0 0,-3-3 0,0 1 0,-7-4 0,-2-1 129,2-3-129,-2-1 129,0-6-258,1-8 129,4-4 129,0-2-129,4-6 0,3-5 0,9 0 0,0 2-129,7-5 258,14-1-129,-18 5 0,18-5 0,0 0-129,0 0-129,0 0-516,-9-6-3096,9 6-1677,0-12-387,0 12-258</inkml:trace>
  <inkml:trace contextRef="#ctx0" brushRef="#br0" timeOffset="11880.6796">6800 10112 8256,'31'-20'6063,"-27"-5"-516,0-4 0,-4-14-4515,-3 1-129,-13-17-129,0 6-129,-12-5-129,-3-1-129,-6 3 0,-5 3 0,-1-2-258,-6 15 129,-1-2-129,0 3 0,0 7 129,-1 6-258,3 3 129,1 5-129,-2 6 129,4-1-129,-2 8 0,2 5-129,3 5 129,8 4 0,-1 7 0,7 7 0,5 2 0,5 9 0,5 1 0,6 1 0,2 6 129,5 3-129,0-1-129,3-6 129,6 1 0,-1-3-129,2-5 129,4 4 0,2-6 0,1-1 0,4-1 0,2-3 0,4 4 0,2-5 0,7-1 0,1-2 0,8 0 0,-2-9 0,6 3 0,2-6 0,0-3 0,3-3 0,-2 0 0,0-2 0,-3 0 129,-7-2-129,-5-1 0,-3 0 0,-8 1 0,-4 1 0,-8-2 129,-14 3-387,14 0-258,-14 0-387,4 12-2967,-4-12-1935,-13 23-129,-3-3-387,-5 5-645</inkml:trace>
  <inkml:trace contextRef="#ctx0" brushRef="#br0" timeOffset="12536.7171">6389 10429 5805,'3'-15'6192,"-3"-10"-387,-2 15-516,-11-17-1677,-1 22-2967,-15-3-129,-5 8-129,-8 0-258,0 10 129,-6 10-129,2 12 129,1 9 0,9 9 0,2 1-129,8 5 129,3 6 0,6 3-129,6-2 129,2-2-129,0-2-258,5-6 258,0-3 0,2-9-129,2-6 0,0-8 0,5-5 0,5-4 129,7-11 0,2-1-129,8-6 129,1 0 0,4-7 0,2-1-129,2-9 0,5-6 0,0-1 0,-1-5 129,0-5-129,1-1-129,-1-8 129,1-4 0,-3 5-129,-2-8 258,-4 0-129,-3-3 0,-3 6 0,-6 1 129,-3 5-129,-5-2 129,-5 7-129,-2 8 0,-5 10-129,0 4 129,0 14-258,0-11-129,0 11-516,-14 0-1677,14 9-3225,-4 4 129,4 3-774,0-16 0</inkml:trace>
  <inkml:trace contextRef="#ctx0" brushRef="#br0" timeOffset="13240.7574">6970 10480 8127,'0'0'5805,"5"12"-387,-5 1 0,13 11-4257,-13-1-516,1 9 129,-1-1-258,0 6-129,0 7 129,7 6-129,-1 3-129,9 3 0,1-7 0,6 1-129,2 4 0,3-6-129,5-11 258,1 0-129,1-6 0,5-4 0,-2-4 129,4-4 0,-3-9 0,-3 0 0,-3-4-258,-2-6 129,-4-4-129,-3-11 0,-4-7 0,-3-2 129,0-10-258,-1-4 129,-2-5 129,0-1-258,-6-5 129,-3-3 129,-4-3-129,0-6 0,-10 1 0,-8 1-129,-6-2 129,-4 1 0,-5 1 0,-3 8 0,-1 10 0,0 6-129,-2 14 258,0 6 0,4 6-129,2 9-129,4 5 258,0 4-129,4 1-129,2-5-387,4 7-387,-13-19-3096,14 3-1806,-1-6-129,6-2-387,0-5-645</inkml:trace>
  <inkml:trace contextRef="#ctx0" brushRef="#br0" timeOffset="16423.9394">6067 14615 11481,'10'126'5934,"-3"-47"-258,5 9-129,0-12-4902,3 11-387,-9-6-129,2-11 0,2-2-516,-6-27-516,10 3-3225,-10-23-1161,-4-21-387,14 8-516</inkml:trace>
  <inkml:trace contextRef="#ctx0" brushRef="#br0" timeOffset="16662.9531">6540 14686 11739,'0'0'5934,"-4"10"-645,-23-6 0,-5 7-4902,-15-7-258,-10-2 129,-3 2-387,0-4-516,14 10-1032,-9-9-3483,25 6-258,5-2-387,19 7-387</inkml:trace>
  <inkml:trace contextRef="#ctx0" brushRef="#br0" timeOffset="16870.965">6474 14844 10191,'13'25'5418,"-14"-10"-129,-13 5-258,-13-8-4644,-2 0-258,-12 1-129,-8-10-516,6 12-1548,-11-14-2709,9 7-516,6-3-258,9 5-387</inkml:trace>
  <inkml:trace contextRef="#ctx0" brushRef="#br0" timeOffset="17184.983">6372 15169 4902,'82'0'5418,"-37"0"-129,0-2-387,-1 2-2967,-11-20-903,1 6-258,-19-6-129,-10 9-258,-9-6-129,-12 5-129,-10 8 129,-1 4 0,-1 0 0,9 19 129,1-3 129,15 11-258,5 0 0,18 4 0,12-3-129,5 6-387,13 0-774,-9-8-3096,15 3-1161,-5-6-258,3-5-516</inkml:trace>
  <inkml:trace contextRef="#ctx0" brushRef="#br0" timeOffset="17912.0245">10385 14770 11094,'-41'26'5805,"21"1"-387,0 6-129,16 8-4644,-13 9-387,-1 7 129,4 4-129,7 2-129,7 2 0,8 3-129,15-3 0,14-7 0,12-8 129,10-15-129,7-16 129,8-14 129,-1-20-129,1-22 258,-10-20-258,-11-15 0,-15-16 0,-18-4 0,-16 5 0,-13 6-258,-23 20 0,-21 13-258,-9 25-258,-13 8-1806,6 33-3225,-4 15 129,13 15-516,6 3-516</inkml:trace>
  <inkml:trace contextRef="#ctx0" brushRef="#br0" timeOffset="19648.1238">10342 13343 9159,'11'9'6063,"-7"6"-645,2 7 0,-2 12-4773,0 10-129,-4 11 0,4 9-258,-4 11 129,0 0-258,0-3 129,0-6-129,0-13 129,0-13-129,0-23 0,0-17-129,0-32 0,0-16 129,-4-20-129,1-12 0,-2-18 0,4-9 0,1 6-129,0 7 258,14 9 0,3 11-258,10 24 258,10 14-129,2 21 0,3 17 129,2 17-129,-6 12 129,-5 12-129,-11 1 0,-14-3 0,-8-2 0,-21-9 0,-12-8 0,-8-9-387,-12-12-258,4 2-2580,-6-8-2322,8-9-258,2 4-387,17 3-516</inkml:trace>
  <inkml:trace contextRef="#ctx0" brushRef="#br0" timeOffset="20276.1597">10849 13500 9159,'31'11'5934,"-11"-2"-387,-4-5-129,5 0-4515,-10-4-129,2 0-516,-13 0 129,18-16-129,-18 16-129,14-7 129,-14 7-129,18-3 0,-18 3 0,21 1 258,-6 3-129,-1 6-129,4 0-129,0-5 129,0 10-129,-1-5 129,-2-2-129,-2 4 129,-5 0-258,-8-12 0,8 23 129,-8-11 0,-2 4 0,-10 6 129,-2 4 0,-2 1-129,-3 2 129,-1 3-129,2-4 129,-1 4 0,5-4 0,0-3-258,6-2 129,2 0 129,3 0-129,3-1 0,0 5 0,4-3 129,5-2-129,1 1 0,3-1 129,0-2-129,1 0 0,0-7 0,0-6 0,0 1-129,-1-5 0,1-3 0,0 0-516,-4-12-258,6 12-2322,-10-16-2451,4 1 0,-5-13-516,2 5-516</inkml:trace>
  <inkml:trace contextRef="#ctx0" brushRef="#br0" timeOffset="20458.1701">11258 13857 9288,'0'-12'5805,"-21"2"-258,0 10-258,-15-3-4257,-4 3-258,-12 0-258,-3 3-129,0-1-258,4 0-387,8 8-1806,-4-10-3225,15 0-258,12-8-516,10-8-387</inkml:trace>
  <inkml:trace contextRef="#ctx0" brushRef="#br0" timeOffset="21572.2339">10417 9870 6321,'19'-35'5934,"-12"18"-387,-6-3-129,9 12-3483,-14-13-645,4 21-387,-16-9-387,2 9 0,-3 15-129,-1 9 0,0-2 0,2 15-129,3 9-129,4 2 129,5 4-129,4 5 0,10-10-129,6 7 129,8-4 0,5-11-129,6-10 129,7-12 0,1-13-129,5-9 129,0-17-129,-4-16 0,-1-7 0,-10-9 0,-5-2-129,-11-7 129,-4-1 129,-12 3-258,-1 6 258,-15 4-129,-9 8-129,-6 3 129,-4 13-258,-7 7-258,2 20-645,-14-7-3612,17 7-903,0 1-516,9 1-516</inkml:trace>
  <inkml:trace contextRef="#ctx0" brushRef="#br0" timeOffset="22452.2842">10552 9487 9159,'21'28'6063,"-21"-28"-774,19 14 258,-19-14-4773,22-5 129,-15-11-387,9 0 0,3-5-129,4-3 0,5-7 129,5 0-258,2-5 129,2-6-258,3 2 0,-6-1-129,3-9 129,-9-5-129,-5-6-129,-1-8 129,-7-5 0,-8-5-129,-6-7 129,-1-13 129,-8-2-129,-8 1 129,-5-1-129,2 9 0,-7-3 129,1 13 0,-6 3-129,1 9 0,-4 13 0,-1 6 0,-4 10 0,-7 6 0,0 6-129,-5 6 129,0 9 0,1 10-129,2 4 129,1 2 129,5 16-129,4 6 0,6 12 129,5 9-129,7 3 129,4 9 0,3 9 0,6 8-258,2 7 129,5-2 0,0 2 0,3 3 129,2 4-258,2-9 258,3 4-258,-1 1 129,4-7 129,0-1-258,1-1 129,4-3 0,-2-5 0,4-1 0,0-7 0,3-9 0,-1 0 129,5-2 0,-3-11-129,2-2 129,-6-6-129,1-6 129,-5-8 0,-2-4-258,-14-11 129,14 4 0,-14-4-129,0 0 0,4-7-516,-4 7-516,0 8-3612,-14 5-1032,5 19-387,-6-4-387</inkml:trace>
  <inkml:trace contextRef="#ctx0" brushRef="#br0" timeOffset="23272.3311">10628 10297 9417,'0'0'6063,"0"0"-645,0 0-645,0 0-3612,0 0-258,18 3-258,-18-3-129,18 27 0,-3-5-258,4 18 0,4 7-129,4 4 0,1 13 0,0 9 129,3 6-129,-2 3 0,-2 2-129,-2-4 129,-5 3 0,-5-3 0,-7-15-129,-3-3 129,-5-11-129,-3-3 0,-3-7 129,-7-9-129,-1 1 0,-2-4 0,0 2 0,-7 5 0,3-5 0,-3-5 0,-4-1 0,-2 0 0,-2-10 129,-1-1-129,-4-13 0,1-2 0,-3-7 0,4-13 0,-1-10 129,2-10-129,4-3 129,2-11-129,5-2 0,5-2 129,8-7-129,2 3 129,7-3-129,0 7 129,3-9 0,7 3-129,-3 3 0,2-5 129,3 2 0,-2 3-258,4 6 129,4 3 0,1 6 0,3 6 0,3 4 0,1 7 0,0 9-129,-2 3 129,-5 7-258,-5-3-645,0 14-2451,-14 0-2322,-6-2-516,-6-7-387,-6-6-516</inkml:trace>
  <inkml:trace contextRef="#ctx0" brushRef="#br0" timeOffset="25628.4659">10704 7874 9288,'17'18'5805,"-23"8"-516,-12 18-129,-9 2-4902,-10 7-129,-8-3 0,-3-4-387,7 2-516,-5-29-1290,23 2-2967,2-16-129,21-5-645,7-9-129</inkml:trace>
  <inkml:trace contextRef="#ctx0" brushRef="#br0" timeOffset="25800.4757">10717 8000 9030,'26'13'5676,"-26"23"-387,-14 10-129,2 14-4386,-25 4-387,-9 9-258,-6 4-258,-4-6-387,10 4-1290,-2-19-3225,18-12-387,9-14-387,21-10-258</inkml:trace>
  <inkml:trace contextRef="#ctx0" brushRef="#br0" timeOffset="25974.4857">10729 8467 9288,'15'40'5547,"-17"-1"-258,-17 11-258,-7 15-4644,-9 4-129,-4-1-129,-1-3-516,-3-17-903,20-3-3096,1-12-774,13-16-387,9-17-387</inkml:trace>
  <inkml:trace contextRef="#ctx0" brushRef="#br0" timeOffset="26119.494">10761 8729 6450,'10'21'5676,"-16"16"-645,-15 10-258,-7 10-4257,1 10-2322,-7-7-2709,-6-3-645,12-2-258,4-13-128</inkml:trace>
  <inkml:trace contextRef="#ctx0" brushRef="#br0" timeOffset="26622.5227">10704 10616 8256,'35'-16'5676,"-35"16"-387,10 22-387,-11 4-4257,-11 12-129,-11 4-387,-5 7 0,-4 1-258,-5-3-258,9 1-645,-8-21-1032,19 1-2967,8-12-516,9-16 0,7 0-257</inkml:trace>
  <inkml:trace contextRef="#ctx0" brushRef="#br0" timeOffset="26785.5321">10757 10812 5031,'5'47'5289,"-6"-8"-129,-11 11-516,5 9-3612,-15-6-516,0 0-645,3-1-387,-4-20-774,18 1-2451,1-12-1032,4-21-645,8 3 258</inkml:trace>
  <inkml:trace contextRef="#ctx0" brushRef="#br0" timeOffset="26930.5404">10771 11131 6063,'23'8'5418,"-23"25"0,0 20-1290,-14-1-2709,8 23-387,-15-9-387,6 8-387,-2-10-645,-4-14-3999,12-20-645,7-10-387,2-20-516</inkml:trace>
  <inkml:trace contextRef="#ctx0" brushRef="#br0" timeOffset="32387.8525">10454 8724 5805,'-8'26'5547,"8"-26"-258,0 0-387,-1 13-3999,-7-20-387,8 7 0,-24-28 0,13 15-129,-12-5 129,1 4-258,-6-3 0,-1 1 0,-6-1 0,3-1 0,-5-2-129,1 5 129,-1-5 0,1 2 0,-3 2-129,2 5 0,-2 2 129,-3 4-129,-3 4 0,-3-1 0,-1 2-129,-4 0 0,-1 6 129,0 1-129,-1-6 0,0 4 0,3 0 129,2-1-129,-1 3 129,1 1-129,1 4 0,0-1 0,-1 4 129,-1-1-258,-3 6 129,1 0 0,0-1 129,-3 0-129,2-2 0,1 1 0,1 8 129,0-1-129,2 1 129,5 0-129,3 1 0,-1 10 129,-1-6-129,4-2 129,1-4 0,2 5 0,-1-3 0,0-2 0,-1-4 0,3-3 0,-1 3 0,4-1 0,0-1 0,4-5 0,5-4 0,5-1 0,5 0-129,14-9 129,-13 9-258,13-9-129,7 6-258,-7-6-645,34 3-3999,-20-3-387,5 0-387,-1-5-774</inkml:trace>
  <inkml:trace contextRef="#ctx0" brushRef="#br0" timeOffset="32792.8756">8094 8844 8256,'0'-15'5805,"0"15"-387,-7 19-129,-8 6-3999,10 19-258,-13 1-516,5 11 129,-6 2-258,4 2 129,-2-6-258,4-5 129,3-5-129,1-3 0,5-6-129,4-13 0,0 1-129,4-2-129,6-4 258,3-3-129,6-2 129,3-3-258,6 3 129,7 5 0,4-6 129,-1-1-129,0-2 0,-1-1-258,-4 4-258,-6-11-645,6 3-3741,-18-3-516,-4 0-774,-11 0-258</inkml:trace>
  <inkml:trace contextRef="#ctx0" brushRef="#br0" timeOffset="33791.9328">10390 10943 5031,'0'33'5676,"-2"-13"-516,-5 2 0,-11-4-3870,8 15-516,-19-11 129,-1 8-129,-8-5-258,-4 0-258,-12-3 129,-5 0-129,-8-5 0,-7-4 0,-5-1 0,-2-1-258,-5 4 129,3 3-129,-3 2 129,6 3-129,3 3 129,7 2 0,4 1-129,3-7 129,0 1 0,8-4 129,-2-8-129,2-5-129,1-6 258,-1-6-129,4-7 0,-4 4 0,0-3 0,-1 1-129,3 3 129,-1 6 0,0-5-129,2 7 129,-1-1 0,2-7-129,0 0 129,5-3 0,0-3-129,5-1 129,3 0-129,3 2 129,6 1-129,3 3 0,3-2 0,-1-2 0,7 7 0,-2 2 0,0-4 129,0 2-129,1 3 0,2-4 0,3 2 129,13 5-129,-16-5 0,16 5 0,0 0 0,0 0 0,0 0-258,7 0-387,6 15-1032,-13-15-3741,13 8-258,-13-8-516,22 5-258</inkml:trace>
  <inkml:trace contextRef="#ctx0" brushRef="#br0" timeOffset="34311.9626">8035 11012 9417,'20'39'6192,"-20"-26"-774,0 5 258,-11-7-4773,-1 7-516,-9-8 0,-5 5-258,-5 0 0,-1 1-129,-1 2 0,1 7 0,3 0 0,2 3 258,5-2-129,2-1 0,6-4-129,2 2 129,6-9 0,6-14-129,-8 16 129,8-16-258,0 0 129,0 0 129,0 0 0,0 0 0,0 0 0,13 6 129,-4 3 0,10-3 0,0 9 129,3 8-258,1-7 0,1 4 0,-2-5 0,-3 3-129,-1-6-129,-9-2-258,-9-10-387,5-6-2838,-5 6-2193,0 0 0,-8-15-903,-3 6-129</inkml:trace>
  <inkml:trace contextRef="#ctx0" brushRef="#br0" timeOffset="36769.103">7439 16589 9804,'-6'31'5676,"6"-15"-387,0-16 0,0 22-4515,0-22-387,0 0 0,0 0-129,9 8 129,-9-8-129,24-8 129,-6 5-129,8-3 129,3-3-129,7 6 0,1 3 0,3 6-129,4 7 129,4 6-258,0 1 129,0 7-129,1 3 129,3 3 0,2-5 0,3-5-129,0-3 0,1-8 0,-4-8 129,-1-2-129,-6-2-129,-8-14-258,-5 4-129,-17-9-258,-2 7-903,-24-14-3483,3 8-516,-16-11-387,-4 4-258</inkml:trace>
  <inkml:trace contextRef="#ctx0" brushRef="#br0" timeOffset="37037.1184">7793 16643 9546,'-10'63'5805,"0"-28"-387,7 17-129,-6-2-4257,8 18-387,-7-3-129,7 7-129,-5-4 0,6-6-387,0-7 0,0-8 0,6-7-258,-5-19-258,7-3-645,-8-18-3225,0 0-1161,5-26-387,3 5-129</inkml:trace>
  <inkml:trace contextRef="#ctx0" brushRef="#br0" timeOffset="37222.1289">7921 16886 11223,'41'17'5805,"-24"16"-387,-6 9-387,3 20-4644,-10 1 0,-1 2-258,-3-1-129,-2-3-258,-2-3-516,-11-19-3612,15-1-903,0-20-258,3-5-774</inkml:trace>
  <inkml:trace contextRef="#ctx0" brushRef="#br0" timeOffset="37593.1502">8773 17113 11223,'10'94'5805,"-5"-42"-387,-4-6-258,4-3-4773,-5-5-387,-5-12-258,2-10-903,-10-16-3999,12-11-129,-3-18-387,4-4-387</inkml:trace>
  <inkml:trace contextRef="#ctx0" brushRef="#br0" timeOffset="37710.1569">8763 16979 8256,'7'-18'4644,"8"18"-4257,-15 0-387,18 11-4902,-3 2-258</inkml:trace>
  <inkml:trace contextRef="#ctx0" brushRef="#br0" timeOffset="38035.1755">8938 17187 7353,'13'74'5160,"-8"-39"-129,3-5-387,4-3-3999,-9-9-258,-3-18 0,0 0-258,13-6-129,-7-18 129,7-6 0,-3-9 129,2 2 258,1-3-129,3 9 258,-3 3-129,4 11 129,-3 10-258,-1 11 0,-1 16-129,5 12-129,-4 8-129,2 5-129,-3 4 0,-1 2-129,-1-4-258,-6-27-1677,10 3-3096,-14-23 0,18 0-645,-9-26-129</inkml:trace>
  <inkml:trace contextRef="#ctx0" brushRef="#br0" timeOffset="38291.1902">9380 16681 7998,'25'54'5418,"-14"-19"0,-3 0-387,-2 16-3225,-3-1-1419,1 13 0,-3 1-258,3 8 0,-2-2-129,4-3-129,0-2-258,-6-24-1806,6-1-2709,1-19-258,-7-21-516,14 0-258</inkml:trace>
  <inkml:trace contextRef="#ctx0" brushRef="#br0" timeOffset="38497.2018">9612 16980 9804,'10'21'5547,"-10"-21"-516,-11 26 129,-20-20-4773,3 4-129,-12-10-258,-3 0-129,3 0-258,-3-4-645,17 8-1032,-7-3-2451,15 8-516,12 5-516,6 7 0</inkml:trace>
  <inkml:trace contextRef="#ctx0" brushRef="#br0" timeOffset="39036.2328">9476 17320 4644,'49'4'5289,"-22"-7"-516,2-8 129,10 5-3225,-14-17-516,3 13-387,-6-8-516,-5 2 129,-9 2-129,-8 14 0,0-12 0,-8 12-129,-8 2 0,-3 11 129,1 1-129,-1 6 0,1 1 129,7 3-258,4-4 129,3-3-258,4 1 0,0-18-129,26 24-645,-15-24-258,16 1-903,-18-15-258,21 9-258,-21-21 387,14 11 0,-17-15 645,8 10 1032,-6 2 903,-6-4 1161,12 22 516,-14 0 129,16 11 0,-16 3-129,19 27-258,-17-12-645,11 15-387,-8-2 0,5 1-258,-6-12-129,1 0 0,-5-31-129,4 12 0,-4-12-129,11-29 0,-4-8 129,6-1 0,0-5-129,5 2-129,2 6 129,3 0-129,1 11-129,-2 6-516,7 17-2838,-7-8-1806,-3 6 129,-3-4-774,-3 3 0</inkml:trace>
  <inkml:trace contextRef="#ctx0" brushRef="#br0" timeOffset="39616.2658">10296 17277 5805,'0'0'5547,"0"0"-258,0 0-516,0 0-2451,-14 7-2064,-7-3 0,-3 0-129,2 4 129,2 3-129,3 2 0,7 0 0,6 1-129,4 0 129,8 0-129,7-12-129,-1-2 0,6-1 0,-3-8-387,1-1 258,-4-1 129,-1 2-129,-13 9 129,13-2 0,-13 2 129,5 14 129,-3 4-129,-2 1-129,0-19-903,1 25-3612,3-14 0,-4-11-774,13 2 129</inkml:trace>
  <inkml:trace contextRef="#ctx0" brushRef="#br0" timeOffset="39924.2835">10560 17215 7353,'40'13'5547,"-29"-8"-645,-3 8 129,-8-13-3483,-4 27-1032,-12-10 0,-1 5-258,-4 2-129,5 5 129,3 1-129,5-5 0,8-4-129,11-6 0,13-11-129,4-7 0,8-10-258,-3-22-645,12 2-1935,-10-24-1935,-1-5-129,-6-9-645,-9-6 129</inkml:trace>
  <inkml:trace contextRef="#ctx0" brushRef="#br0" timeOffset="40104.2938">10843 16633 6063,'0'-62'5805,"0"62"-645,0 33-129,6 30-2967,-7-1-645,1 21-645,-7 6-516,5 9 0,-1-1-258,-1-9 0,4-12-129,0-17-516,4-4-645,-4-29-3741,12-20-258,-12-6 0,23-29-645</inkml:trace>
  <inkml:trace contextRef="#ctx0" brushRef="#br0" timeOffset="40247.302">10945 17013 9546,'-4'-43'5676,"-10"42"-516,-4 7 0,-15 6-4386,6 6-387,-7 2-645,-6-5-903,9 10-3741,0-7-258,11 2-516,9-3-258</inkml:trace>
  <inkml:trace contextRef="#ctx0" brushRef="#br0" timeOffset="40440.3131">11060 17120 9546,'5'68'5289,"-5"-33"-387,0-9-1161,0 5-8385,-5 1-258,-3-9-645,8-6-129</inkml:trace>
  <inkml:trace contextRef="#ctx0" brushRef="#br0" timeOffset="40721.3292">11199 17207 8385,'5'14'5160,"-5"1"-129,0 6-387,3 8-4386,-3-7 0,-5 2 0,1 0 0,4 0 129,6-9-129,11 1 129,1-13 0,6-2 0,-3-2 0,0-13-258,-3-7 258,-10-5-258,-8 4-258,-12-7-129,-6 11-645,-15-10-3870,2 10-387,1 6-387,4-1-387</inkml:trace>
  <inkml:trace contextRef="#ctx0" brushRef="#br0" timeOffset="41100.3508">11506 17169 9159,'11'84'5547,"-8"-40"-387,2 5-258,-2-10-4515,-3-1-129,-3-15-129,-1-8 0,4-15-129,0 0-129,0-16 0,5-13 0,4-3 129,1 0 129,1-1-129,1 4 129,0 5 0,1 6 0,-13 18 258,22-4-129,-22 4 0,20 22 129,-12 0-129,2 2 0,-1-4 0,0 0-258,0 0-645,-9-20-2322,0 0-2193,6-11-387,-1-10-258,-5-15-516</inkml:trace>
  <inkml:trace contextRef="#ctx0" brushRef="#br0" timeOffset="41224.3579">11576 17001 11352,'-28'-22'5805,"28"22"-258,0 6-645,0-6-5805,0 0-3870,-12 0-516,-4-18-645,-8-17-645</inkml:trace>
  <inkml:trace contextRef="#ctx0" brushRef="#br0" timeOffset="42100.408">6092 18359 10707,'-15'1'5934,"7"16"-516,-5 1-129,12 7-4773,-14 15-129,-5 10 0,-1-4-129,2 9 0,3 5-387,4 5 387,7-4-129,5 3-129,5-6 129,11-12 129,11-3-129,6-8 0,7-23 129,8-12 0,1-23-258,-2-14 258,-1-17-258,-5-12 0,-9-16 0,-10-18 0,-8 10-129,-14-1 0,-9 10 129,-9 15-129,-9 12 129,-6 20-129,0 21-129,-6 13-516,10 32-2451,-5-6-2322,11 18-129,1-10-258,12 7-645</inkml:trace>
  <inkml:trace contextRef="#ctx0" brushRef="#br0" timeOffset="42598.4365">6790 18555 11997,'18'50'5805,"-13"-19"-129,5 1-387,-1-7-4902,-5 11-129,-4-12-258,0-2-129,0-9-258,0-13-645,0 12-2451,-4-19-1806,4-10-387,-5-18-129,2 2-645</inkml:trace>
  <inkml:trace contextRef="#ctx0" brushRef="#br0" timeOffset="42718.4433">6770 18440 6708,'-8'-40'5676,"8"21"-516,0 19 0,0 0-2709,0 0-3354,11 2-3483,-11-2-774,15 2-258,-3-2-645</inkml:trace>
  <inkml:trace contextRef="#ctx0" brushRef="#br0" timeOffset="43040.4618">7124 18364 9417,'23'27'5289,"-21"-13"129,-2-2-387,-13-3-4644,1 5 0,-8-9-258,4 6 129,-1 5-129,3 2 0,8-1 129,6 3-129,6 2 0,12 5 258,-1 2-258,3-3 129,-1-8-129,-3 6 0,-6-1 0,-10-7 0,0-16 0,-22 16-258,-1-11-129,-11-7-645,8 0-3999,-10-9-258,3 8-645,4-5-387</inkml:trace>
  <inkml:trace contextRef="#ctx0" brushRef="#br0" timeOffset="43640.496">7834 18645 10062,'15'-21'5418,"-15"5"-129,0 16-258,-24-15-4644,5 15 0,-7 0-258,0 5 0,-2 9 0,2 2 0,11 9 0,3-1-129,10-3 129,3-2-129,13-3 0,5-9 0,4-6 0,5-5-129,0-15 129,-2 7 0,-3-9-129,-3 5 129,-5-4 129,-3 7 0,-7 1 0,-5 12 0,3 13-129,-3 4 0,0 21-129,-1-6-645,7 13-3999,-3-6-516,8 3-516,3-16-258</inkml:trace>
  <inkml:trace contextRef="#ctx0" brushRef="#br0" timeOffset="43976.5153">8519 18224 10707,'9'29'5547,"-6"-2"-129,2 8-129,0 3-5031,-4-5-774,8 4-4257,-9-20-387,0-17-387,0 0-516</inkml:trace>
  <inkml:trace contextRef="#ctx0" brushRef="#br0" timeOffset="44120.5235">8661 18203 11223,'17'46'5805,"-14"-19"-387,9 18-258,-1 2-5160,-7-4-774,13 2-4515,-10-14 258,8-6-774,-1-12-516</inkml:trace>
  <inkml:trace contextRef="#ctx0" brushRef="#br0" timeOffset="44676.5554">8945 18576 10965,'39'8'5676,"-18"9"-258,4 22-258,1-3-4773,-6 21-129,-8-2-129,-3 5 0,-2 2 0,-4-4 0,-3-6 0,0-16-129,-9-5 129,-1-26 0,-3-10 0,-1-22 0,1-21-129,3-12 129,5-16 0,5-14-129,0-7 258,10 8-258,8-2 0,5 16 129,4 11-129,1 15 0,0 20 0,0 24 0,-5 5 0,-1 26 0,-10 13-129,-6 2 129,-6 10 0,-10 0 0,-11-11 0,-7-8-258,-9-7-258,-5-21-387,9 8-2967,-7-20-1290,8-11-645,4-15 0</inkml:trace>
  <inkml:trace contextRef="#ctx0" brushRef="#br0" timeOffset="44994.5735">9476 18370 8127,'13'75'5934,"-5"-23"-645,-1-5 0,5 3-3354,-3-2-1935,-9-25-516,0-23-4386,0 0-129,0 0-645,8-49-129</inkml:trace>
  <inkml:trace contextRef="#ctx0" brushRef="#br0" timeOffset="45122.5809">9489 18169 10707,'7'3'5805,"4"10"-903,3 10-1161,-5-2-8385,1 1-258,-2-9-516,-8-13-774</inkml:trace>
  <inkml:trace contextRef="#ctx0" brushRef="#br0" timeOffset="46067.6349">10107 18529 10191,'19'-4'5289,"-17"-9"0,-2 13-129,0-17-4644,0 17-258,-21-1 0,1 3 0,-5 16 0,2 12 129,1 9-129,4 7 0,8 8 0,6-4 0,5-2-129,17-7 0,2-13-258,9-10 258,5-14 0,-2-14-129,3-22 0,-2-17 0,-4-10 0,-1-11 129,-4-8 0,-8-11-258,-4 1 129,-5 6 0,-4 4 0,-3 12 129,0 12-129,-6 20 129,-2 10-129,-2 19 129,-2 14 0,4 15-129,1 17 129,-1 22-129,4-1 129,4 6-129,0 10 129,4-5 0,5-1-129,5-5 129,4-6-129,5-18 0,1-6 0,-2-13-129,6-7 0,-1-15 0,0-4 129,-2-18-129,-3-13 129,0 0-129,-7-7 129,-3-5-129,-3 8 129,-2 16 0,-6-3 0,-1 24-129,0 0 129,0 0 129,-8 19 0,1 14 0,3-1-129,4 2 129,0 11-129,7-8 0,8 3 0,3-5-129,6-15 129,3-11-129,1-9 129,-2-11 0,-4-15 0,-6-8-129,-7-10 129,-5-1 0,-7 3 0,-11-7-129,-10 9 129,-5 10-129,-5 7-129,-1 7-258,6 16-516,-9 0-3354,20 10-1032,4 11-258,14 9-645</inkml:trace>
  <inkml:trace contextRef="#ctx0" brushRef="#br0" timeOffset="46452.657">10849 18461 8256,'19'83'5547,"-14"-42"-258,4 6-516,-5-22-3870,4 14-516,-8-20 0,0-3-129,0-16-129,0 0 0,0 0 129,10-18-258,-4-10 129,3-9-129,-2 2 129,4 7 0,-3-8 0,6 14 0,-4 11 0,4 11 0,-1 8 129,2 17-129,-1 10 0,-3 4 129,1 7-129,-4-9-129,-2-11-387,-3-11-387,7-1-3999,-10-14-387,0-20-516,4-13-387</inkml:trace>
  <inkml:trace contextRef="#ctx0" brushRef="#br0" timeOffset="46819.678">11240 18440 8514,'1'34'5547,"-1"-16"-516,-5 2-258,5 8-3870,-5-3-387,5 6-129,0-3-129,8 5 0,7-3 0,9-4 129,2-7-129,7-2 0,-6-17-129,2-9 129,-7-15 0,-6-3-258,-10-6 129,-9-7-129,-11 2 129,-10-4-258,-8 14 0,-1 7-129,0 19-129,-3-2-387,13 18-1161,-4 1-3096,17 8-387,4 3-258,6 6-258</inkml:trace>
  <inkml:trace contextRef="#ctx0" brushRef="#br0" timeOffset="47180.6985">11533 18451 6837,'25'49'5676,"-12"-10"-516,-5-4-129,6 7-3999,-13-14 129,9 11-516,-7-11 0,5 1 0,-3-13-129,6-12-129,-11-4 0,18-17 0,-8-11 0,0-5-129,2-5-129,6-2 0,0 0 0,4 12-129,3 10 0,3 1 0,3 13-258,-4-3-387,8 14-2580,-14-8-2064,-2 1-387,-6-15-258,-8-9-774</inkml:trace>
  <inkml:trace contextRef="#ctx0" brushRef="#br0" timeOffset="47982.7445">12035 18005 10836,'31'38'5805,"-17"-10"-387,-8 0 0,2 6-4773,-8-2-387,-5-6-387,-4-8-387,-8-15-3741,17-3-1032,0 0-387,8 1-387</inkml:trace>
  <inkml:trace contextRef="#ctx0" brushRef="#br0" timeOffset="48123.7525">12283 17990 10062,'14'37'5676,"-9"-3"-387,-5-2 0,0 2-5031,4 7-4386,-10-12-774,-1-6-774,6-11-387</inkml:trace>
  <inkml:trace contextRef="#ctx0" brushRef="#br0" timeOffset="57056.2634">4377 2149 13932,'41'127'5676,"-15"-36"-129,-9 4-258,15 18-4773,-11 4 258,-1 6-645,-1-6 129,0-1 0,-3-6-129,-3-12-387,2-16 129,-6-19-129,2-8-1161,-11-30-3741,0-10-516,0-15-645,0-28 0</inkml:trace>
  <inkml:trace contextRef="#ctx0" brushRef="#br0" timeOffset="57452.2861">4316 2327 13545,'-7'-103'6063,"6"28"-387,2 18-258,-2-5-4644,10-13 129,10 7-515,7 25-388,-26 43 0,77-76 0,-25 80 0,5 12 0,6 24 0,0 33 0,-6 14 0,-9 4 0,-13 19 0,-12-10 0,-18-9 0,-15-7 0,-22-17 0,-16-21 0,-11-19 0,-8-16 0,1-11-130,1-7-128,9-9-129,11-5 0,18 4-903,3-17-1419,24 34-2709,9-16-129,24 16-387,1-3-129</inkml:trace>
  <inkml:trace contextRef="#ctx0" brushRef="#br0" timeOffset="57734.3022">5062 2056 11481,'41'58'5805,"-18"-7"-258,11 21-129,-5-11-1935,8 17-3096,-8-4-129,-6-4-645,1-22-129,-17-33-3741,-7-15-1032,7-9-387,-7-26-387</inkml:trace>
  <inkml:trace contextRef="#ctx0" brushRef="#br0" timeOffset="57877.3104">5044 1818 16512,'-10'-31'5676,"10"-9"-258,0 40-774,0 0-5289,18 0-4644,-18 0-129,24 10 0,-13-9-774</inkml:trace>
  <inkml:trace contextRef="#ctx0" brushRef="#br0" timeOffset="58335.3366">5828 2265 14448,'20'0'5805,"-7"9"-387,-19-1-129,-6 15-4644,-15-17-258,-6-2-258,-8 4-129,-5-2-258,8 2-1419,-6-8-3225,19 9-645,4-6 0,21-3-645</inkml:trace>
  <inkml:trace contextRef="#ctx0" brushRef="#br0" timeOffset="59248.3888">6494 1931 14448,'-7'-56'5547,"-8"28"-258,2 17-258,-11 11-4257,-3 20-258,-9 4-129,-2 16-258,0 2 129,2 8-387,6 19 387,10 0-258,6 8 0,10-16-129,9 3 258,17-9 0,7-6 1,10-21-130,9-16 0,6-17 0,5-33 0,2-28 0,0-24 0,-2-31 0,-7-9 0,-11-6 0,-13-12 0,-11 2 0,-14 13 0,-10 14 0,-12 20 0,-6 32 0,25 67 0,-62-83 0,62 83 0,-61 13 0,61-13 0,-46 116 0,29-28 0,6 21 0,8 11 0,6 8 0,12-1 0,13 4 0,4-15 0,10-14 0,2-22 0,2-16 0,-2-27 0,-3-19 0,0-18 0,-9-21 0,-4-20 0,-5-17 0,-5-3 0,-6-15 0,-5 5 0,0 12 0,-6 9 0,-1 12 0,0 26 0,0 12 0,-3 22 0,3 27 0,0 9 0,8 10 0,6 3 0,5 2 0,8-13 0,4-1 0,5-14 0,-1-20 0,1-16 0,-4-18 0,-5-22 0,-12-12 0,-8-12 0,-9-9 0,-17-10 0,-11-6 0,-13 21 0,-8 3 0,0 8 0,-4 7-517,17 17-3482,-4 16-1290,19 16-258,6 7-387,17-15-258</inkml:trace>
  <inkml:trace contextRef="#ctx0" brushRef="#br0" timeOffset="59608.4094">7262 1624 14706,'47'63'5031,"-16"-2"0,-6 17-129,8 13-4128,-4 0-387,0-5 129,-9-12-645,-2-11 0,-4-18 258,-5-17-129,-9-28 129,0 0-129,8-32 0,-8-4 129,0-8 0,1-1 258,4-2-258,2-4 129,3 28-258,0 5 388,8 14-388,0 14-130,1 15 130,0 12-258,-1 5 258,-1 13-258,-2-12-129,-3-6-387,2-5-774,-14-32-3483,12 11-129,-6-18-258,5-15-645</inkml:trace>
  <inkml:trace contextRef="#ctx0" brushRef="#br0" timeOffset="59975.4304">7903 1707 14319,'0'0'5418,"0"9"-258,-7 22-387,-8 5-4128,5 4 0,-5 12-516,7 9-129,6-4 0,2 9-129,7-13 129,14-6-258,7-14 387,5 0-387,5-22 387,0-11 0,-1-11-129,-5-15 387,-7-12-258,-6-11 129,-16-12-258,-6 1 387,-16 6-387,-10 1 129,-6 2-258,35 51-258,-81-73 129,38 66-645,15 11-516,-4-4-1032,23 11-1677,0 8-903,9 2 0,7-1-387</inkml:trace>
  <inkml:trace contextRef="#ctx0" brushRef="#br0" timeOffset="60257.4466">8094 1732 12771,'69'26'5031,"-32"20"-258,-5 10-516,8 24-2709,-19-1-516,8-6-387,-10-15-129,-2-1-258,-5-19 0,-5-10 0,-7-28 129,5-6-258,-5-32 0,3-4 387,1-9-387,5-4 1,2-2-130,8 10 0,5 1 0,8 4 0,6 26 0,-4 3 0,2 5-775,-9-11-4127,-27 19-258,59-48-258,-59 48-387</inkml:trace>
  <inkml:trace contextRef="#ctx0" brushRef="#br0" timeOffset="60768.4758">9139 1216 14448,'32'-53'5805,"-7"101"-129,-25-48-258,32 115-4902,-17-33 388,-9 21-904,3 2 0,-3-5 0,-2 10 0,1-14 0,0 1 0,1-21 0,0-7 0,0-29 0,-1-4 0,4-7-1549,-9-29-3482,17 2-645,-17-2 0,24-11-645</inkml:trace>
  <inkml:trace contextRef="#ctx0" brushRef="#br0" timeOffset="60977.4877">9602 1836 14835,'19'85'5289,"-13"-49"-129,3 28-516,-8-19-4386,1-7-387,-1-15-645,-6-23-3483,5 0-903,0-24 0,0-15-387</inkml:trace>
  <inkml:trace contextRef="#ctx0" brushRef="#br0" timeOffset="61097.4946">9529 1565 7482,'0'0'3225,"0"12"-3483,11 31-129,9-5-1161,1 11-3741</inkml:trace>
  <inkml:trace contextRef="#ctx0" brushRef="#br0" timeOffset="61659.5267">10100 1754 11481,'0'0'5289,"3"-66"-387,-3 66 0,0 0-3999,-45-23-258,45 23-129,-46 0 129,23 9-516,4 30-129,5-7 0,5 3 129,9-2 258,0-3-258,9-1-129,2-12-387,6-11 516,-2-8 0,-2-15 0,-1 8-129,-12 9 129,15-15-129,-10-8 258,-5 23 0,1-14-129,-1 1 258,0 19 0,0-6 0,0 14-129,0 25 0,8 17-387,2-3 387,4 18-258,3 28 0,1-2 0,-1-1 0,0 6-387,-3-17 516,-5-2-387,-9-14 258,0-16-258,-14-16 387,-12-14-387,-3-19 387,-8-5-129,-4-19 129,-1-3 0,1-3 0,3-1-129,6-1 0,10 3 0,11 3-258,11 8 387,0 14-774,19-20-516,18 17-3999,-10-9-129,16 12-258,-2-16-516</inkml:trace>
  <inkml:trace contextRef="#ctx0" brushRef="#br0" timeOffset="62059.5496">10532 1984 12513,'19'-97'5418,"-19"78"-387,-19 6 0,-1 10-4257,-14 3 0,1 10-258,-3 24-258,3 1-258,1 15 0,10-1-129,10 6 258,6 3-258,8-8 129,13-7-387,7-17 387,6-5 0,5-19 129,-1-3-129,-1-19-129,-3-19 387,-10-7-258,-3 10 258,-8-13-258,-5 3 129,-2 15-129,-5 13 258,5 18-129,-13 11-387,7 20 258,6-2-258,1 28 387,11 1-387,0-7 0,5-9-387,8-5-2709,-8-19-1419,9-3-387,-9-16-129,4-19-774</inkml:trace>
  <inkml:trace contextRef="#ctx0" brushRef="#br0" timeOffset="62367.5672">10716 1795 13545,'36'133'5160,"-21"-53"-516,7 4 258,-3-8-4386,-5-17-387,-4-21 0,-2-14 0,-8-24-129,8-6 258,-7-29-387,-1-10 516,1-8-387,3 6 258,1 7-258,4-2 258,1 31-258,6 5-258,0 22 387,3 19-516,0 14 387,2 2-387,-2-3 129,-3 2-903,5-10-3483,-10-10-129,5-12-645,-7-18-129</inkml:trace>
  <inkml:trace contextRef="#ctx0" brushRef="#br0" timeOffset="62831.5938">11243 1540 14190,'0'0'5289,"1"9"-516,-11 29-129,-2 23-3999,-6 4-387,0 11 129,2 2-258,3 11-258,7-8-258,6 1 516,7-14-258,11-26-129,9-3 387,6-18-129,2-21 0,-1-16 129,0-38 0,-3-26 129,-5-20 0,-8-27 0,-14-8 129,-6-17-129,-15 12-129,-6-12-387,-8 31 387,-2 19-387,-2 26 387,35 76-258,-55-81 0,55 81 0,0 0 258,-32 71 387,36 0-258,11 18-258,10 23 258,5 22 129,7 1-645,3 9 387,2-13-387,-4-1 129,1-24-516,-11-29-516,7-23-4128,-16-30-129,5-19-129,-11-25-258</inkml:trace>
  <inkml:trace contextRef="#ctx0" brushRef="#br0" timeOffset="63184.614">11777 1332 14319,'0'0'5547,"0"0"-387,0 0-1032,0 0-3741,0 0 0,-40 78 0,40-78 129,-28 54-516,28-54-129,0 0 258,-6 61-129,6-61 0,0 0 129,55 56-129,-22-7 129,1-16-129,3 12 387,-6-10-387,-3 14 129,-9-4 0,-8 0-129,-11-5-387,-18-31 129,-9 17-1032,-23-28-3483,-5 3-387,-11-1-258,-7-4-645</inkml:trace>
  <inkml:trace contextRef="#ctx0" brushRef="#br0" timeOffset="64559.6926">4827 3198 7482,'-4'12'5547,"4"-12"-645,9 3 0,-9-3-3999,32 0 258,-9-5-387,10 4-258,6-1 0,8 2-258,0-1 0,9 1 129,4 0-129,7 3 0,3-3 0,9 0 0,7-13 0,11 7-129,6-1 0,10 4 0,6 1 129,5 2-129,9 7 0,6 6 0,1 5 0,-5 2 129,-1-3-129,2-4 0,-2-5 0,4-3-129,-5-3 0,-2-2 129,-3-6 0,1-2-129,4-1 0,4 0 0,0 5 129,-3 4-129,-4-1 129,5 1 0,2-2-129,2-4 0,-5 0 129,-3 2-129,-2-8 129,3-8-129,0-3 129,3 3-258,-4 3 258,2-1-129,-1 0 0,4 1 129,3-3-129,-3 9 0,-2 0 0,-3-1 129,-3 0-129,-3 0 129,-1 8-129,-3 2 129,-13-1 0,-2 1-129,-10 2 0,-4 2 129,-9-2-129,-10 8 0,-10-4-129,-14-3 0,-9 0-258,-8-1-387,-5 6-3354,-22-18-1419,-5 12-387,5-23-903</inkml:trace>
  <inkml:trace contextRef="#ctx0" brushRef="#br0" timeOffset="69140.9547">15038 10236 7224,'49'-12'5934,"-32"3"-258,3 11-1032,-14-9-2967,12 7-387,-18 0-387,0 0-258,0 0-129,0 0-258,-15 10 129,-7-4-258,-10 0 0,-9 1 0,-5-5 129,-7-2-129,-6 0 0,-1 5 129,-3-3-129,3 1 0,-5-2 0,5 3 0,1-1-129,8 2 0,2-4 0,10-1 0,4 0 129,8 0-258,8 0 258,8 0-387,11 0-129,0 0-387,1 15-1935,-1-15-3096,31 3 0,-11-3-387,12 0-645</inkml:trace>
  <inkml:trace contextRef="#ctx0" brushRef="#br0" timeOffset="69656.9841">15951 10191 5031,'52'-1'6192,"-36"1"-516,1 0-129,-17 0-3612,12 7-387,-12-7-387,-13 11-387,-10-11-129,-2 7-258,-7-6 0,-7-1-129,-7 0 0,3 3-258,-6-3 129,3 0 0,2 2-129,4-2 0,4 3 0,3 7-129,5-3 0,4-3-129,9 11-129,0-15-516,15 0-3870,0 0-774,7 1-516,5-7-516</inkml:trace>
  <inkml:trace contextRef="#ctx0" brushRef="#br0" timeOffset="70168.0134">16870 10156 8385,'10'1'5934,"6"2"-387,-16-3-258,12 12-4128,-12-12-387,0 0-258,-19 5-129,0-1-129,-10 1 0,-2 4 0,-9-5 0,-2 1 0,-3 3-129,2 0 129,2-4-129,2 3-258,6-2 129,5 0-129,5 0-129,4-3 0,6 2-387,-1-5-774,14 1-4257,0 0 129,0 0-387,0 0-516</inkml:trace>
  <inkml:trace contextRef="#ctx0" brushRef="#br0" timeOffset="70680.0426">17919 10099 7482,'14'3'5805,"5"7"-258,-19-10-387,3 20-3741,-14-16-387,-6 7-387,-11-6-129,-7 2-129,-9 0 0,-1-1 0,-5-3-129,1-2 0,2 0-258,5 3 0,3-4 129,11 4-129,3-4 0,9 0-129,16 0 0,-19 5-129,19-5-258,0 0-387,0 0-3096,0 0-1677,0 0-129,0 0-645</inkml:trace>
  <inkml:trace contextRef="#ctx0" brushRef="#br0" timeOffset="71648.0981">13663 10359 6321,'5'19'5805,"3"-9"0,-8-10-645,0 0-2967,0 0-516,-7 1-774,-6-1-258,-9 0-129,-6-2-258,-8-2 129,-5-1-258,-4 0 0,-3 4 129,2-3-258,2 1 129,6-3-129,5-5-129,5 6 0,5-2-258,6 0-516,-5-14-3741,22 21-903,-14-14-516,14 14-516</inkml:trace>
  <inkml:trace contextRef="#ctx0" brushRef="#br0" timeOffset="72392.1406">14841 11300 10707,'7'94'6063,"-6"-26"-516,6 7-129,-5 10-4902,7 6-258,-5-8 129,0-7-387,2-8 0,-3-15 0,3-22-129,0-19 129,-6-12-129,13-36 258,-5-10-258,2-16 129,-1-3 0,1-3 0,0 6 0,-1 11 129,2 11-129,0 14 0,-11 26 0,21 8 129,-10 15 0,2 13-129,2 2 0,3 1 0,1-2 0,7-12 0,2-12 0,0-13 0,4-15 0,2-10 0,0-10 0,-4-5 129,1 2 0,-3 11-129,-2 15 129,-2 13 0,-1 24 129,1 14-129,-1 17 0,2 12-258,2 3 0,-2-7-516,8-11-4257,-10-23-645,1-15-387,-4-19-903</inkml:trace>
  <inkml:trace contextRef="#ctx0" brushRef="#br0" timeOffset="75601.3242">24039 15664 10836,'21'51'5934,"-20"-9"-387,3 17-258,-4 1-4902,0-2 129,-10 0-258,-3 4 0,-2-7 0,2 0-258,-3-2 129,5 2 0,-2 1 0,7 5-129,-1-7 129,6-4 0,0-5 0,1-4 129,1-12-129,9-9 0,4-12 0,3-8 0,9-1 0,7-9 0,5-1 129,7 2-129,6 1 0,0 2 0,3 6 0,1 6 0,-3 6-129,-3 1 0,-6 2 0,-5-4-129,-6-2-129,-9-9-516,-1 1-3354,-22-21-1548,0-9-258,-8-15-903</inkml:trace>
  <inkml:trace contextRef="#ctx0" brushRef="#br0" timeOffset="77940.458">23427 14739 2451,'29'-18'5031,"-8"14"-2064,-12-11 129,13 15-387,-17-11-129,15 11-516,-20 0-258,0 0-387,0 0-258,0 0-387,-20 9-129,-5 3-129,-8-3-258,-6 0 129,-7-2-258,-3 3 129,-5-4-129,7-2 0,1 0 0,5-3-129,4-1 0,8 2 0,7-2-129,5 0 129,6 0-258,11 0 0,0 0-387,-10 0-516,20 7-3612,-10-7-516,15 10-516,-3-6-258</inkml:trace>
  <inkml:trace contextRef="#ctx0" brushRef="#br0" timeOffset="79153.5273">23540 14884 8514,'12'0'5805,"-7"10"-516,-5-10-1419,-13 20-2064,-18-11-774,2 2-258,-13-2-258,-1-5 0,-7-4-129,0 0-129,0-3-129,8 0 129,1-2-258,8-1 0,6 4 0,8 2-258,19 0-258,-15 10-387,20 10-2838,-5-20-1548,29 15-774,-6-10-258,13-4 259</inkml:trace>
  <inkml:trace contextRef="#ctx0" brushRef="#br0" timeOffset="79529.5489">24208 14542 7353,'13'22'5676,"-14"-10"-129,-10 1-516,-9-13-3870,-2 13-774,-11-12 0,-7 0-129,-1-1 0,-1 0-258,1 0 0,4-2-129,4 2-129,2 0-516,17 7-1935,-5-1-2322,13 8-645,6-14 0,0 23-128</inkml:trace>
  <inkml:trace contextRef="#ctx0" brushRef="#br0" timeOffset="79805.5646">24209 14792 8127,'12'9'5805,"-7"14"-516,-14-13-258,0 2-4128,-19-4-387,-4-1-258,-8 1-129,-2-1 0,-1-3-129,3-1-129,8 0-387,-1-3-387,20 0-3870,0 0-516,13 0-387,0 0-258</inkml:trace>
  <inkml:trace contextRef="#ctx0" brushRef="#br0" timeOffset="80138.5837">24920 14512 8643,'10'2'5805,"-14"21"-387,-15-11-129,-4 4-4902,-14-7 0,-5 2-387,-7-4 129,-2-6-258,5 4-387,-2-7-903,19 2-3612,0 0-129,16 6-645,13-6 0</inkml:trace>
  <inkml:trace contextRef="#ctx0" brushRef="#br0" timeOffset="80413.5994">25014 14765 8901,'-6'34'5676,"-8"-14"-387,-5 0-129,-4-5-4644,-8-1-258,-10-2 0,0-3 0,-1-3-387,1-6-258,9 0-516,-10-7-3354,22 5-903,1-3-387,19 5-516</inkml:trace>
  <inkml:trace contextRef="#ctx0" brushRef="#br0" timeOffset="80790.621">25531 14496 7740,'38'-2'5676,"-38"2"-129,0 15-516,-13-1-4257,-20-5-258,-2-1-258,-8-1-129,-4 2-258,0-1-129,0-7-774,17 12-1290,0-7-2580,15-1-645,15-5 0,-8 15-386</inkml:trace>
  <inkml:trace contextRef="#ctx0" brushRef="#br0" timeOffset="81052.636">25780 14633 7482,'-10'60'5547,"-9"-34"-387,0 2-129,-6-10-4644,-3-3 0,-9-9 0,-1 1 0,-5-7-258,2-3-258,2-1-387,-2-10-774,14 12-3612,-1 0-129,7 2-516,4 3-258</inkml:trace>
  <inkml:trace contextRef="#ctx0" brushRef="#br0" timeOffset="81465.6596">26194 14379 9030,'10'15'5676,"-16"-2"-258,-9 4-129,-15-6-4644,-2 4-129,-9-4-387,-2-4 0,3-3-258,2-4-516,11 7-774,-4-7-3741,18 0 129,13 0-774,0 0-129</inkml:trace>
  <inkml:trace contextRef="#ctx0" brushRef="#br0" timeOffset="81729.6747">26497 14383 8127,'5'44'5676,"-19"-23"-516,-8 4-387,-6 0-4515,-9-5-129,-9-5 0,-5 1-258,-1 3-258,-5-18-1419,10 15-2967,3-8-258,11 7-387,6-3-258</inkml:trace>
  <inkml:trace contextRef="#ctx0" brushRef="#br0" timeOffset="82465.7167">26875 14328 8256,'45'12'5676,"-45"-12"-387,10 14-258,-23-14-3999,-3 1-258,-19-1-387,-4 1-129,-8 2-129,-4-3-129,-1 0-258,6 0-129,5 5-516,0-4-1290,16 10-2838,8-6-516,17-5-258,-4 23 0</inkml:trace>
  <inkml:trace contextRef="#ctx0" brushRef="#br0" timeOffset="82681.7292">27116 14403 5547,'26'27'5547,"-26"-8"-387,-2 0-258,-11 6-2709,-13-9-1935,-6-3 129,-10-4-387,-5-4-129,2 7-1290,-5-7-3225,8 2-258,3 2-387,8-5-387</inkml:trace>
  <inkml:trace contextRef="#ctx1" brushRef="#br0">9585 6719 0,'0'0'0,"0"0"0,0 0 0</inkml:trace>
  <inkml:trace contextRef="#ctx0" brushRef="#br0" timeOffset="89586.1241">22924 14944 8385,'16'0'5547,"-16"0"-387,10 16-129,-10-16-3999,-1 25-516,-8-11-387,-1-2-258,-3 1-645,-7-13-2967,20 0-1161,-18 1-645,18-1-258</inkml:trace>
  <inkml:trace contextRef="#ctx0" brushRef="#br0" timeOffset="89705.1309">22924 14944 4386,'-49'110'4773,"49"-110"-1935,0 0-2709,0 28-4128,0-28-645</inkml:trace>
  <inkml:trace contextRef="#ctx0" brushRef="#br0" timeOffset="89818.1373">22795 15182 3354,'-13'24'4128,"0"-13"-4128,13-11 0,0 23-4128</inkml:trace>
  <inkml:trace contextRef="#ctx0" brushRef="#br0" timeOffset="89951.1449">22715 15305 7740,'-9'39'5160,"6"-26"-645,3 1-3870,0-14-4902,0 0-645,-7 10-645</inkml:trace>
  <inkml:trace contextRef="#ctx0" brushRef="#br0" timeOffset="90081.1524">22595 15505 5934,'-16'58'5031,"10"-33"-645,-7-10-4128,0-7-4515,13-8-387,-12 12-516</inkml:trace>
  <inkml:trace contextRef="#ctx0" brushRef="#br0" timeOffset="90216.1601">22474 15765 6708,'-14'61'5160,"9"-32"-258,-3-8-645,3-5-4902,-8-5-3483,1-9-645,2-2-387,-1 1-258</inkml:trace>
  <inkml:trace contextRef="#ctx0" brushRef="#br0" timeOffset="90354.168">22290 16077 6321,'-27'58'5418,"13"-38"-387,1-6-645,0-3-4257,-3-11-2967,3 0-1677,0-3-774,13 3 0</inkml:trace>
  <inkml:trace contextRef="#ctx0" brushRef="#br0" timeOffset="90488.1757">22140 16302 3483,'-11'46'4773,"2"-30"-258,2 3-645,7-19-4902,-14 12-2838,14-12-387,-19 13-645</inkml:trace>
  <inkml:trace contextRef="#ctx0" brushRef="#br0" timeOffset="90613.1828">22043 16552 3096,'-8'70'5289,"3"-39"-258,0-1-258,-9-15-2838,11 4-1161,-7-5-2580,10-14-2580,-15 0-516,15 0-645</inkml:trace>
  <inkml:trace contextRef="#ctx0" brushRef="#br0" timeOffset="91381.2267">21807 16785 5805,'-19'32'5031,"7"-18"-774,11 5-2580,1-19-6192,-12 11-129,12-11-258</inkml:trace>
  <inkml:trace contextRef="#ctx0" brushRef="#br0" timeOffset="91500.2334">21721 17015 3225,'-22'59'3612,"17"-25"-1290,0-8-4128,5-26-1935,-1 21 130</inkml:trace>
  <inkml:trace contextRef="#ctx0" brushRef="#br0" timeOffset="91600.2393">21688 17168 1,'-11'23'3611,"-1"-18"388,12-5-3354,0 16-3354,-13-20-387</inkml:trace>
  <inkml:trace contextRef="#ctx0" brushRef="#br0" timeOffset="92280.2782">21404 17273 2322,'10'18'4902,"-10"-18"-129,5 11-258,-5-11-3354,0 0-645,-7-5-129,-4-1-258,-4-1-129,1 0-129,-2 5 258,1 2 129,-1 0 258,6 12 129,-6-3 129,6 12 258,-4-6-129,6 10 0,-7-14 0,6 1-258,-6-7-258,1-2-129,-7-3-129,0 0 0,-5 0 129,-2 0-258,-6 0 258,1 8 0,-2-1-129,0 5 129,1-7 0,4 4 0,3-2-129,5-2 0,2-5 0,4 0 0,0-4 0,2 2 0,3-3-258,-1 4 129,-2-2 0,1-3-258,-2 6-129,0 0-516,15 0-4386,-18 0-129,18 0-516,-17-4-258</inkml:trace>
  <inkml:trace contextRef="#ctx0" brushRef="#br0" timeOffset="92792.3074">20474 17388 7611,'-30'32'5676,"6"-23"0,1-2-645,-8-7-3870,1 3-387,-7-7-129,-1-5-129,0-1 0,1 5-129,0-3-129,3 8 0,-2 0-129,5 0 129,-1 1-258,4 4 129,1-3-129,0-2-129,9 0-258,-2-5-645,20 5-3612,-23-11-774,23 11-258,-19-9-774</inkml:trace>
  <inkml:trace contextRef="#ctx0" brushRef="#br0" timeOffset="93204.331">19570 17467 9159,'-47'34'5676,"17"-25"-129,4 11-129,-6-14-4386,5-2-516,-5-4 129,2-2-387,1-2 0,-2-3-129,1 4 0,-1 3 0,2 0-129,-2 0 129,0 3-129,2 3 0,0 4-258,-1-10-387,12 17-2193,-7-17-2451,10 0-258,-1-4-516,16 4-387</inkml:trace>
  <inkml:trace contextRef="#ctx0" brushRef="#br0" timeOffset="93589.353">18798 17510 7611,'-42'20'5805,"20"-7"-387,-7-7-258,7 8-3612,-7-14-903,-2 6-129,-1-3-258,1 5 129,1-4-387,0 4 129,2-7-129,0 2-129,4 1-129,-3-4-258,4 3-258,-4-14-1032,8 10-3225,-8-7-387,3 7-387,1-3-129</inkml:trace>
  <inkml:trace contextRef="#ctx0" brushRef="#br0" timeOffset="93869.369">18083 17572 9546,'-40'26'5676,"19"-16"-645,-3-6 129,6 3-4902,-5-7-129,4 4-129,0-4-129,0 0-129,5 0-774,-12-11-2580,11 11-1419,-4 0-516,2 1-516</inkml:trace>
  <inkml:trace contextRef="#ctx0" brushRef="#br0" timeOffset="94100.3823">17533 17578 7353,'-49'20'5934,"24"-15"-387,-6-4-258,3 8-3870,-7-14-645,6 5-258,-3-5-387,4 0-129,4 5-645,-3-20-2322,13 20-2451,1-5-258,13 5-645,0 0 388</inkml:trace>
  <inkml:trace contextRef="#ctx0" brushRef="#br0" timeOffset="95863.4831">18608 18029 9417,'0'0'5805,"19"3"-258,-19-3-129,13 13-3999,-13-13-645,0 0-387,11 20 0,-7-6-258,-4 1 129,0 7-129,-1 5 129,-3 7-129,-2 9 129,3 3-129,-3-6 258,0 7-258,-1-3 0,-2 4 0,-4-12 0,0-5 0,-6-7-129,-3-16 0,-2-2 0,1-9 0,-1-15 129,0-10-129,1-1 0,7-3 0,2-3-129,9 3 258,5-2-129,0 2 129,5 4-258,9 2 258,2 2-258,1-5 387,4 4-258,-4 2 129,3 2-258,-1-1 258,3 1-258,-3 2 129,5 4 0,-2 2-129,2 4 129,3 5 0,2 4 0,6 0 0,1 4 0,7 3 129,-1 2-129,8-1 0,1-5 0,2 1 0,-2-4 0,-5-9 0,0-5-258,-12-5-129,-3-2-645,-25-16-4128,7 11-516,-10-15-387,-3 5-387</inkml:trace>
  <inkml:trace contextRef="#ctx0" brushRef="#br0" timeOffset="97961.6031">17147 17091 7224,'19'-18'6192,"-19"18"-387,12 29-258,-12-4-2967,0 19-2322,-4 2-129,-6 8-387,2 6-258,-5-12-1032,12 7-3870,-8-14-129,9-4-516,3-10-129</inkml:trace>
  <inkml:trace contextRef="#ctx0" brushRef="#br0" timeOffset="98125.6124">17326 17191 10191,'5'18'6063,"-4"17"-387,-2 9-258,-2 7-4902,-3 4-774,-11-19-1548,10 14-3612,-2-10 129,9-6-774,0-15-387</inkml:trace>
  <inkml:trace contextRef="#ctx0" brushRef="#br0" timeOffset="98501.634">17850 17093 8514,'2'65'5805,"-2"-14"-516,0-5-129,-2 4-4902,-10 1-129,0-15-1419,5-3-3612,-3-12-129,10-21-774,0 0-129</inkml:trace>
  <inkml:trace contextRef="#ctx0" brushRef="#br0" timeOffset="98642.6421">17914 17226 10062,'30'14'6063,"-14"17"-516,-10 0-258,16 9-4773,-16 3-516,-6-16-3741,0 9-1419,0-14-387,10-7-774</inkml:trace>
  <inkml:trace contextRef="#ctx0" brushRef="#br0" timeOffset="98981.6615">18447 17197 8256,'5'65'5676,"-5"-25"-516,1 8-387,-1-3-4644,0-12-645,1-2-3999,-1-15-258,0-16-774,0 0 0</inkml:trace>
  <inkml:trace contextRef="#ctx0" brushRef="#br0" timeOffset="99125.6697">18526 17227 10062,'26'33'5676,"-15"14"-258,-2 1-129,6 6-4902,-6 4-1032,-8-18-4128,9-7-129,-4-19-774,5-8-774</inkml:trace>
  <inkml:trace contextRef="#ctx0" brushRef="#br0" timeOffset="99529.6927">19279 17132 10320,'7'59'5676,"-7"-22"-387,0 10-129,-6-5-4902,-3-4-645,3 2-645,-14-20-3870,20-20-258,0 0-516,0 0-387</inkml:trace>
  <inkml:trace contextRef="#ctx0" brushRef="#br0" timeOffset="99647.6995">19331 17226 9030,'21'30'5289,"-14"2"-129,-3 1-645,-3-4-7482,3 1-1548,1-4-516,6-12-645</inkml:trace>
  <inkml:trace contextRef="#ctx0" brushRef="#br0" timeOffset="100033.7216">20001 17084 8385,'20'35'5547,"-20"-6"-387,3 7-516,-3 4-3741,-1-11-2193,-2 8-3483,-3-12-258,6-8-387,0-17-129</inkml:trace>
  <inkml:trace contextRef="#ctx0" brushRef="#br0" timeOffset="100169.7294">20117 17151 9030,'14'0'5547,"8"21"-516,-16 5-516,1 0-5160,-6 7-3870,1 1-387,6-6-774,6-10-129</inkml:trace>
  <inkml:trace contextRef="#ctx0" brushRef="#br0" timeOffset="100490.7477">20908 17049 18834,'0'0'0,"14"94"-774,-14-59-516,9 11-1548,-2-28-2193,-7-18 129</inkml:trace>
  <inkml:trace contextRef="#ctx0" brushRef="#br0" timeOffset="104763.9921">17991 9960 5547,'-7'32'5676,"6"-20"-387,1-12-645,2 20-3870,-2-20-387,0-15-1032,6-3-3483,-4-5-903,1-11-258,7-4-387</inkml:trace>
  <inkml:trace contextRef="#ctx0" brushRef="#br0" timeOffset="104908.0004">18053 9579 6708,'5'-18'5676,"4"5"-129,-9 13-516,0 0-4386,16-15-387,-16 15-1290,2-25-3741,1 1-387,2-3-387,1-3-645</inkml:trace>
  <inkml:trace contextRef="#ctx0" brushRef="#br0" timeOffset="105037.0077">18176 9131 5934,'15'-39'5547,"-9"24"-129,2 0-774,0-3-4257,1 1-1935,-5-13-2967,-2-5-645,2-3-516</inkml:trace>
  <inkml:trace contextRef="#ctx0" brushRef="#br0" timeOffset="105185.0162">18325 8522 7353,'22'-35'5160,"-8"15"-258,-7 1-1677,6-6-5418,-1-10-2322,-8-8-516,3 2-516</inkml:trace>
  <inkml:trace contextRef="#ctx0" brushRef="#br0" timeOffset="105330.0246">18448 7942 5676,'19'-53'5676,"-10"35"-516,0-2-258,-9 20-3741,15-27-1290,-15 2-2193,0 6-2580,3 2-258,-2 3-645</inkml:trace>
  <inkml:trace contextRef="#ctx0" brushRef="#br0" timeOffset="105464.0321">18549 7541 4773,'5'-28'5160,"-5"28"-774,4-35-1290,-4 13-7224,8 4-129,-8-9-774</inkml:trace>
  <inkml:trace contextRef="#ctx0" brushRef="#br0" timeOffset="105606.0402">18623 7085 5547,'12'-25'5289,"-12"25"-516,7-19-1161,2 8-7611,-9 11-516,5-17-645,-5 17 129</inkml:trace>
  <inkml:trace contextRef="#ctx0" brushRef="#br0" timeOffset="105750.0486">18695 6720 3354,'6'-32'4773,"-6"32"-903,0-33-1677,-2 6-6192,2 7-516,0-12 0</inkml:trace>
  <inkml:trace contextRef="#ctx0" brushRef="#br0" timeOffset="105907.0576">18721 6329 5289,'9'-9'5418,"-2"-13"-258,-6 0-645,-1-9-3741,0-7-1419,0-6-3612,0-3-516,0-3-387,5 3-129</inkml:trace>
  <inkml:trace contextRef="#ctx0" brushRef="#br0" timeOffset="106253.0774">18844 5099 4902,'0'-44'5031,"0"28"-645,0-6-645,8 4-7095,2 11-387,-5-10-516,7 6-774</inkml:trace>
  <inkml:trace contextRef="#ctx0" brushRef="#br0" timeOffset="107003.1203">19121 4787 10191,'11'0'5676,"-11"0"-258,0 0-129,16 9-4257,-16-9 0,0 0-129,0 0-387,0 0 0,0 0 0,0 0-129,0 0 0,14 0-129,-14 0-129,17-2 0,-5 2 0,4-3 0,2-3-129,5 0 130,4-5-130,5 4 0,2 0 0,10-3 0,3 2 0,0 5 0,3 3 0,4 5 0,-2 2 0,-2 0 0,0 2 0,-1 1 0,-5-5 0,1-3 0,1-2 0,-6 0 0,-2-6 0,-2 3 0,-3 1 0,-5-1 0,-4 3 0,-2 0 0,-6 3 0,-4-2 0,-12-1 0,14 10 0,-14-10 0,0 0 0,0 0-259,0 0-902,0 0-3870,0 0-774,4-15-258,-4-12-645</inkml:trace>
  <inkml:trace contextRef="#ctx0" brushRef="#br0" timeOffset="107621.1556">20531 4646 5934,'12'11'5805,"8"4"-516,-20-15-129,26 16-3096,-26-16-129,20 4-774,-20-4-258,27 3-258,-12 1 0,6 2-258,3-3 129,5 5-258,5-4 0,3-1 0,6-3 0,2 0 0,7-3 0,-2-4-129,4-2 129,-2 4-129,0-5 0,-3 9 1,0-6-130,-2 5 0,-5 1 0,-1 1 0,-4 0 0,-4 0 0,-1 0 0,-5-2 0,-4 2 0,-10-2-130,2-8-257,-15-11-903,4 6-3870,-20-13-645,-2 8-258,-12-12-516</inkml:trace>
  <inkml:trace contextRef="#ctx0" brushRef="#br0" timeOffset="110984.348">22007 4724 8643,'0'17'5547,"0"11"-387,0-28-258,10 28-3741,-10-28-258,12 5-387,-12-5-129,23-6-129,-9-6 129,10-1-129,-1-5 0,5-6 0,2 0-129,-2-1 129,-4-9-129,-5 4 0,-3-2 0,-7 0-129,-9 1 0,-9 7-129,-13 8 258,-6 11-129,-7 5-129,-4 11 129,-2 9 0,1 10 0,6 9 0,4 5 129,9 5 0,8 0 0,6 4-129,7-5 129,8 2 0,11-4 0,3-2-129,6-8-129,4-4 0,1-8 0,1-10-129,-8-7-387,6 2-3225,-14-13-1419,-1-9 0,-7-7-516</inkml:trace>
  <inkml:trace contextRef="#ctx0" brushRef="#br0" timeOffset="111819.3957">22557 4751 8385,'24'-10'5418,"-14"-4"-387,3 2-129,-10-11-3741,7 11-387,-10-7-258,0 19-129,-8-18-129,-2 16 0,-4 2 0,1 8-258,-2 12 129,2 5 0,0 0 0,4 8 129,4 0-258,5-1 129,0-1 0,0-2 0,4-3 0,5-8 0,-4-3-129,-5-15 0,13 5 129,-13-5-129,10-15 0,-4-4 129,-2-8 129,0 3-258,-3-1 129,3 2 129,-2 0 0,0 10 0,-2 13-129,0 0 129,0 0-129,5 22-129,0 4 129,-2 7 0,2 9-129,1 7 0,1 2 0,1 6-129,0 5 129,1 3 0,-4-1 0,2 1-129,-7-4 129,0-2 0,-8-7-129,-5-7 129,-5-11 0,-1-13 0,-4-4 0,3-17 0,3 0 0,3-16 0,6-6 129,6-5 0,2 3-129,10 2 129,9-3 0,7 8 0,4 6-129,5 1 129,0 3 0,2 4-129,-5-1-258,-3-3-516,-5 8-2967,-16-13-1806,-3-8-258,-6-7-516,-8-3-645</inkml:trace>
  <inkml:trace contextRef="#ctx0" brushRef="#br0" timeOffset="112779.4506">23324 4208 11739,'12'0'5418,"-12"0"0,0 22-516,-5-1-4386,-9 6-129,-4 6-129,-3 7 0,-2 10 0,2 9 129,4 2-258,8 9 258,2-1-129,7-1 0,6-3-129,7-3 129,3-10-258,3-13 0,0-8-129,-4-12-387,4 7-2064,-19-26-2838,14 0 0,-14-9-645,2-8-387</inkml:trace>
  <inkml:trace contextRef="#ctx0" brushRef="#br0" timeOffset="113360.4839">23477 4432 7482,'23'1'5418,"-23"-1"-258,22 13-129,-22-13-2322,19 3-2064,-19-3-129,15 15-129,-10 2-129,4 10 129,0 2-129,1 11 0,1 6-129,1 3 258,-4-1-258,0-1 129,-3-9-258,-5-6 129,0-9-129,0-23 0,-26 11 129,6-18-129,-6-9-129,-1-4 129,-1-9 129,2-5-129,1 1 0,6 4 129,1-4 0,11 6-129,3-1 129,4 1 0,10 7 0,9 0 0,3-2 0,2 4 0,6 0 0,2 3-129,3-1 129,-2-2-129,2 4 0,-2-1 0,-2 3 0,-2 4-129,-3 7-387,-10-17-1161,5 18-3483,-21 0-258,20 0-387,-20 0-516</inkml:trace>
  <inkml:trace contextRef="#ctx0" brushRef="#br0" timeOffset="113899.5147">23845 4135 9804,'27'-6'5418,"-5"11"-516,-4 8 0,8 23-4128,-5 1-129,3 15-129,-6 14-129,4 17 129,-6 4 0,-6 13 129,-4 0-387,-5 3 129,-4-8-129,-8-9-129,-10-12-129,-2-6-129,-3-12-516,-9-19-903,8 3-3612,-3-14-387,14 1-387,1-3-516</inkml:trace>
  <inkml:trace contextRef="#ctx0" brushRef="#br0" timeOffset="119465.8331">22755 14889 4644,'-14'56'4902,"2"-40"-903,11 6-1419,1-22-6708,-14 1-387,14-1-387</inkml:trace>
  <inkml:trace contextRef="#ctx0" brushRef="#br0" timeOffset="119590.8402">22573 15056 3225,'-37'47'4773,"23"-30"-387,-5-13-1032,19-4-6579,-22 14-774,1-8-516</inkml:trace>
  <inkml:trace contextRef="#ctx0" brushRef="#br0" timeOffset="119720.8477">22277 15281 3354,'-41'20'4644,"19"-20"-387,11 0-387,-1 0-3870,-2 0-2322,14 0-1935,-29-1-258,19 5-258</inkml:trace>
  <inkml:trace contextRef="#ctx0" brushRef="#br0" timeOffset="119838.8544">21998 15438 3870,'-29'23'4515,"11"-21"-129,18-2-1419,-22 6-6321,5-11-645,17 5-774</inkml:trace>
  <inkml:trace contextRef="#ctx0" brushRef="#br0" timeOffset="119993.8633">21763 15582 5676,'-32'27'5160,"17"-18"-258,1-3-516,0-2-4128,-2-4-903,16 0-2193,-21 15-1806,2-6-258,3 8-258</inkml:trace>
  <inkml:trace contextRef="#ctx0" brushRef="#br0" timeOffset="120091.8689">21544 15773 516,'-36'35'4386,"28"-18"129,-8-12-387,5-4-2451,11-1-2451,-24-10-3225,24 10-387,-26-2-258</inkml:trace>
  <inkml:trace contextRef="#ctx0" brushRef="#br0" timeOffset="120183.8742">21343 15903 1548,'-21'29'3999,"11"-22"-258,10-7-2322,-6 13-2322,-7-15-2580,13 2-258</inkml:trace>
  <inkml:trace contextRef="#ctx0" brushRef="#br0" timeOffset="120859.9127">21058 15851 5160,'38'0'5547,"-24"4"-516,-14-4-1548,17 8-645,-17-8-1032,-7 17-516,-8-17-387,0 11-129,-11-8-129,-2-1-129,-9-2 0,-3 0 0,-4-12-258,-1 4 0,-5-4 0,4-1-258,-1 6 129,6 3-129,1 3 0,10 1-129,5 0-258,5 0-129,20 0-387,-27 0-2193,27 0-2451,0 0-258,0 0-258,-9-16-387</inkml:trace>
  <inkml:trace contextRef="#ctx0" brushRef="#br0" timeOffset="121296.9377">20287 15876 5934,'-1'44'5805,"-12"-29"-387,1 0-258,-7-7-2709,0-2-1677,-13-6-129,-5-3-129,-6-3 0,-1 1-129,-7 4-129,3 1 0,-4 3 0,3 9-129,2-3 0,4 5-129,6 0-129,1-3-129,11-3-258,-3-12-1161,12 4-3741,-2-4 0,18 4-516,-20-20-387</inkml:trace>
  <inkml:trace contextRef="#ctx0" brushRef="#br0" timeOffset="121703.9611">19408 15939 7353,'-23'39'5676,"4"-22"-258,-2-4-387,-11-11-3741,4 4-645,-13-6 0,0 0-129,-6-6-129,-1 1-129,0-2 0,1-2-258,2 4 0,4 4 129,3-4-258,3 2-258,6 3-129,0 0-516,13 9-2451,-7-5-1677,9 4-387,-1-5-645</inkml:trace>
  <inkml:trace contextRef="#ctx0" brushRef="#br0" timeOffset="122081.9827">18347 15961 8385,'-42'22'5805,"23"-10"-258,-7-7-258,11 2-4644,-14-7 0,3 0-129,-5 0-258,0 0-129,1-4-129,2-4 0,3 2-258,1 1-129,9 5-258,-8 0-645,23 0-3870,-23 5-258,14 9-387,-4 1-258</inkml:trace>
  <inkml:trace contextRef="#ctx0" brushRef="#br0" timeOffset="122456.0041">17622 16053 7740,'-35'24'5805,"9"-14"-387,5-5-387,-4-1-4257,1 0-387,-7-4 0,3 0-129,-1-4-258,2-1-258,1 5-129,-3-3-516,10 7-1806,-7-2-2322,-1 8-645,2-2-258</inkml:trace>
  <inkml:trace contextRef="#ctx0" brushRef="#br0" timeOffset="122750.0209">16932 16167 8901,'-64'8'5547,"32"0"-258,-1-4-258,4 0-4902,-2-3-258,2-1 0,3 5-645,-3-13-1935,10 6-2322,5-5-645,14 7 0</inkml:trace>
  <inkml:trace contextRef="#ctx0" brushRef="#br0" timeOffset="123313.0531">16632 15756 4644,'20'14'5547,"-16"11"-258,0 12-258,-4-1-2967,0 23-903,-5-8-516,0 5 129,-4-2-516,3 2 0,3-14-645,-6-24-2064,9 0-2580,0-18-516,14 0-258,1-14-129</inkml:trace>
  <inkml:trace contextRef="#ctx0" brushRef="#br0" timeOffset="123453.0611">16817 15833 9804,'8'-13'5934,"6"39"-387,-9 13-129,-17 8-4902,5 2-387,3 6-1032,-20-11-4257,15 1-129,0-13-645,9-9-258</inkml:trace>
  <inkml:trace contextRef="#ctx0" brushRef="#br0" timeOffset="123874.0852">17391 15655 8385,'5'26'5676,"-5"2"-258,0 16-258,-5 5-4515,0 6-258,-4-6-258,0-5-516,8 6-1806,1-27-2967,1-8-129,-1-15-516,23-20-258</inkml:trace>
  <inkml:trace contextRef="#ctx0" brushRef="#br0" timeOffset="124000.0924">17491 15731 8385,'1'62'5547,"-1"-12"-387,-4-1-903,-2 2-8643,4-2-387,2-10-516,2-12-645</inkml:trace>
  <inkml:trace contextRef="#ctx0" brushRef="#br0" timeOffset="124437.1174">18162 15735 8901,'-2'33'5676,"-4"4"-258,1 15-258,-3-13-4515,3 14-516,-1 1-387,-7-21-1419,10 0-3354,2-13-129,1-20-645,7 0-258</inkml:trace>
  <inkml:trace contextRef="#ctx0" brushRef="#br0" timeOffset="124597.1266">18264 15680 9417,'28'57'5805,"-19"-9"-516,-5 3-258,2 4-4773,-5-1-1032,-8-12-4128,6-4-129,-1-11-774,2-11-258</inkml:trace>
  <inkml:trace contextRef="#ctx0" brushRef="#br0" timeOffset="125025.1511">18969 15671 7224,'17'17'5289,"-15"21"-129,-2 13-387,2 15-3870,-6-3-516,-1 4-129,-3-2-516,-3-21-1161,8-4-3225,-2-18-516,5-22-129,10-2-516</inkml:trace>
  <inkml:trace contextRef="#ctx0" brushRef="#br0" timeOffset="125181.16">19143 15635 7611,'19'65'5547,"-11"-8"-258,0 7-516,-2 15-4257,-1-7-1935,-1-12-3096,-3-13-516,2-17-387,3-15-387</inkml:trace>
  <inkml:trace contextRef="#ctx0" brushRef="#br0" timeOffset="125550.1811">19763 15648 7611,'14'72'5418,"-13"-15"-516,-1 9-258,-5 3-4515,-4-11-1290,-5 1-3096,4-9-774,0-15-258,4-13-258</inkml:trace>
  <inkml:trace contextRef="#ctx0" brushRef="#br0" timeOffset="125710.1902">19899 15759 8385,'17'82'5547,"-12"-24"-645,1 3-903,-9-8-7869,2-4-903,1-15-258,0-7-645</inkml:trace>
  <inkml:trace contextRef="#ctx0" brushRef="#br0" timeOffset="126318.225">20524 15564 3870,'-11'20'5160,"10"-4"-2193,1-16-129,0 29 0,0-29-516,0 46-645,-4-24-387,4 16-387,0-2-129,0 1-258,-4-4-258,3 2-129,-2-6-645,-4-14-774,7 5-3483,0-20-258,-3 16-645,3-16-129</inkml:trace>
  <inkml:trace contextRef="#ctx0" brushRef="#br0" timeOffset="126534.2374">20712 15591 8256,'25'31'5289,"-15"-4"129,-2 12-774,-6 8-4257,0 2-129,-5 6-129,-6-6-387,8 7-2322,-11-15-2193,6-8-516,2-17-387,4-16-128</inkml:trace>
  <inkml:trace contextRef="#ctx0" brushRef="#br0" timeOffset="127780.3086">20287 16262 6966,'-1'30'5418,"-1"-17"-387,2-13-129,0 14-3999,0-14-258,0-8-258,0-4-258,3-5 129,3 5 0,2-7 0,5 3-129,0-1 258,6 12-129,-3 4 0,9 1 0,-1 0 0,3 8-129,2 1 0,2 6-129,2-2 129,4 1-129,4-6 129,1-2 0,2-6 0,2-1 129,-3-8-129,-2-7-129,-5-7 0,-8-2 0,-4 2-387,-11-7-258,-4 15-774,-13-10-3870,-10 10 0,-5 0-387,-7 14-387</inkml:trace>
  <inkml:trace contextRef="#ctx0" brushRef="#br0" timeOffset="128124.3283">20429 16196 4257,'6'33'5289,"-5"-10"0,1 1-516,-1 6-2709,-1-3-1161,0 8-387,-4-3-258,-1 11-129,1-6 0,-1 3-129,1 0 0,-1-7-387,5 11-1290,-5-14-2838,5-6-516,0-11-258,0-13-387</inkml:trace>
  <inkml:trace contextRef="#ctx0" brushRef="#br0" timeOffset="128345.341">20576 16330 6321,'19'25'5547,"-16"4"-387,0 8-258,-3 6-3870,2 9-258,-2-3-258,0-1-387,0-9 129,0-5-645,9-4-4257,-7-14-258,-2-16-516,12-6-387</inkml:trace>
  <inkml:trace contextRef="#ctx0" brushRef="#br0" timeOffset="129761.422">18047 10193 8385,'-2'39'5676,"2"-39"-774,0 0-1032,0 0-8514,8-18-516,-3-10-387,4-1-516</inkml:trace>
  <inkml:trace contextRef="#ctx0" brushRef="#br0" timeOffset="129894.4296">18146 9988 8643,'16'19'5805,"-16"-19"-645,15 4-645,-1-4-7095,-6-8-2193,1-11-774,1-1-516</inkml:trace>
  <inkml:trace contextRef="#ctx0" brushRef="#br0" timeOffset="130035.4376">18351 9666 7482,'27'-9'5547,"-14"-3"-516,0 0-516,-9-11-7482,5-6-1935,-1 0-387,2-2-516</inkml:trace>
  <inkml:trace contextRef="#ctx0" brushRef="#br0" timeOffset="130170.4454">18518 9333 6321,'17'-8'5418,"0"-5"-258,-6 5-1290,-8-16-6708,3-6-1806,3 0-516,1-6-516</inkml:trace>
  <inkml:trace contextRef="#ctx0" brushRef="#br0" timeOffset="130324.4542">18664 8980 8127,'14'0'5805,"7"-18"-516,-9-6-258,2 0-4902,-3-2-645,-11-23-2193,7 9-2451,-2-2-129,3 11-645</inkml:trace>
  <inkml:trace contextRef="#ctx0" brushRef="#br0" timeOffset="130436.4606">18793 8666 4773,'17'4'5547,"-17"-4"-129,11 6-516,-11-6-3354,7-8-903,-7 8-4386,11-23-1032,-11 9-645,5-5-387</inkml:trace>
  <inkml:trace contextRef="#ctx0" brushRef="#br0" timeOffset="131051.4957">18895 8153 7998,'12'30'5934,"-12"-30"-516,0 0-129,0 0-4128,19 14-258,-19-14-258,0 0 0,11-14-129,-11 14-129,16-13 0,-2 4 0,-1 4 0,3 1-129,5-2-129,4 3 129,6 1 0,0-2-129,3 0 129,6 4 129,-2 0-258,-1 0 129,2 0-129,-6 3 129,-4-3-129,-2 3-129,-7 1 130,-2-4-260,-5 2 130,-13-2 0,14 7-258,-14-7 0,0 0-387,0 0-516,0 0-4257,0 0-387,0 0-387,0 0-645</inkml:trace>
  <inkml:trace contextRef="#ctx0" brushRef="#br0" timeOffset="131719.5339">19828 8150 5934,'4'36'5805,"-4"-36"-258,4 19-258,-4-19-3612,0 0-258,0 0-387,24 0-258,-11-5-129,9 5 0,-1-3-129,10 3-129,-2 0-129,6 2 129,-1 2-129,4-1-129,-3 3 129,1-3-129,1-1 0,-1 4 0,-2-5 0,-2 1-129,-1 1 0,-5-2 0,-4 1 0,-5-2-129,0 0-129,-17 0 0,10 0-258,-10 0-387,0 0-1032,-8-9-3612,8 9-258,-10-17-387,10 17-387</inkml:trace>
  <inkml:trace contextRef="#ctx0" brushRef="#br0" timeOffset="132191.5609">20784 8195 4902,'13'19'5805,"-13"-19"-516,19 9-129,-6-9-3354,10 12-516,-5-11-129,9 10-258,-3-9-258,9 1 0,4 0-129,2 3 0,0-6-129,2-6 0,1-1-129,-6-2-129,0 2-129,-8-2 0,-6 1-387,-10-4-387,2 8-4386,-14 4-516,-7-7-258,-3 6-903</inkml:trace>
  <inkml:trace contextRef="#ctx0" brushRef="#br0" timeOffset="133327.6259">22306 7849 8127,'36'-36'5934,"-19"30"-387,-17 6-129,21 1-4515,-21-1-129,-1 40-258,-12 0-258,-2 12 129,-4 6-258,-3 11 0,3 0 129,1 6 0,5-8-129,5-13 258,2-8-129,6-8-129,12-12 0,3-6 0,8-9 0,3-9 0,2-1-258,-2-1-129,2 1 0,-7-3-516,2 3-2709,-13-6-2193,3-2-258,-10-8-258,2 0-387</inkml:trace>
  <inkml:trace contextRef="#ctx0" brushRef="#br0" timeOffset="133545.6384">22464 8064 8514,'7'9'5934,"-7"-9"-387,-9 11-258,-9-11-4386,-1 1-258,-9-4-258,-4-4-258,-4-1-129,2 3-258,4 5-387,-5-9-1419,14 16-3096,3 3-258,8 13-645,5 0-129</inkml:trace>
  <inkml:trace contextRef="#ctx0" brushRef="#br0" timeOffset="134095.6699">22648 8303 6837,'11'15'5547,"-1"-5"-129,-10-10-516,18 4-4257,-18-4-129,16 0-258,-16 0-129,21-3-129,-9 4 129,-1 12-129,-2 6 258,0 7 0,-4 8-129,-1 2 129,-4 6 0,0 6-129,-9-9 129,-1-4-258,-5-4 258,-2-8-258,-5-14 129,2-5-129,-2-4 0,4-14 0,3-2 0,2-3 129,4 0-129,6 6 0,3 13 0,11-7 0,4 7-129,0 7 0,6 9-129,-1 0-258,5 9-516,-10-18-2064,4 5-2064,-1-10-258,4-2-903</inkml:trace>
  <inkml:trace contextRef="#ctx0" brushRef="#br0" timeOffset="134635.7007">23081 8469 2967,'31'-14'5547,"-20"1"-129,-2-5-516,-9 18-3225,0-31-258,0 31-645,-12-17-258,-3 15-258,-8 4-129,1 13 129,-2 3-129,5 9 0,1 1-129,8 1 0,5-1 129,5-3-129,10-9 0,5-2 0,3-8 129,1-4-258,2-2 129,-1-7 0,-2-6 0,-4 1 129,-14 12 129,18-23-129,-18 23 129,11-12 0,-11 12 0,0 0 0,2 23 0,-2 5 0,0 6 129,0 16-129,-4 4 129,-1 8 0,0 4-129,1 4 258,-5-11-258,1-6 0,-6-9 0,0-9-129,-5-19 0,1-7-129,-5-10 0,1-16 0,2-4 0,1-4 0,2-4-258,4-5-129,8 16-774,-9-6-4128,14 5-258,1-1-516,12 5-645</inkml:trace>
  <inkml:trace contextRef="#ctx0" brushRef="#br0" timeOffset="136622.8143">23781 7763 8256,'15'-11'5934,"-8"19"-387,-7 5 0,-4 13-4515,-10 0-258,2 18-258,-7 1-258,1 12 0,-1 5-129,5 4 129,4 1-129,6 3 0,4-2 0,4-12 0,12 0-129,9-10 129,3-11-258,0-6 0,3-9-387,-7-19-774,4 3-4128,-10-7-129,-5-8-516,-12-6-387</inkml:trace>
  <inkml:trace contextRef="#ctx0" brushRef="#br0" timeOffset="137067.8399">24047 8081 8127,'5'41'5676,"-4"-26"-387,-1-15-258,0 0-4128,0 0-387,0 0-387,0-20 0,0 2 129,8 1-129,6 2 129,4 7 0,5 1 0,9 7 0,1 0 0,3 7-129,5 5 0,0-2 0,0-1 0,-1-7 0,-4-2-258,-4 0 0,-1-10-129,-12-10-258,0 5-516,-19-14-4128,0 11-258,-5-4-258,-8 8-645</inkml:trace>
  <inkml:trace contextRef="#ctx0" brushRef="#br0" timeOffset="137480.8634">24227 8116 3354,'12'0'5547,"-12"0"-258,11 3-258,3 18-3096,-14-6-258,4 22-645,-4-4-129,1 12-387,-1 5-129,3 2 129,-3-4-387,0-5 0,1-11-387,-1-16-903,1-1-3999,-1-15-258,0 0-129,0-9-774</inkml:trace>
  <inkml:trace contextRef="#ctx0" brushRef="#br0" timeOffset="137769.8799">24374 8196 4773,'6'34'5676,"-2"-14"-258,3 10-387,-1-10-3354,8 14-516,-10-5-258,5 5-516,-1-3-129,-1-2-129,0-4-258,-5-12-516,7 4-3483,-9-17-903,0 0-516,0-6-516</inkml:trace>
  <inkml:trace contextRef="#ctx0" brushRef="#br0" timeOffset="138203.9048">24631 7679 6450,'41'22'5676,"-17"9"-387,2 29-387,-11-1-3612,11 19-516,-13 8 129,2 10-258,-14 2 0,3 6-258,-8-8-129,-5-9-129,-9-4-258,-9-19-903,1-6-4257,-9-15-129,7-9-774,-1-16-129</inkml:trace>
  <inkml:trace contextRef="#ctx0" brushRef="#br0" timeOffset="151375.6582">22232 9148 8127,'-19'53'5805,"7"-10"-258,-4-7-258,2 20-4644,-13-3 129,7 7-258,-2 4 129,8 10 0,3-5-129,10 1-129,1 2 0,16-10 0,5 0-129,10-7 129,2-12-258,-1-11 0,0-5 0,-5-11-258,0-4 0,-13-11-516,0 1-4128,-17-13-1032,-2-6-258,-5-7-645</inkml:trace>
  <inkml:trace contextRef="#ctx0" brushRef="#br0" timeOffset="151765.6804">22642 9521 7740,'17'-28'6063,"-17"28"-387,0 0-258,14 7-4128,-20 17-258,-5 8-516,-6 8-129,-4 5-129,1 11-129,-2 2-129,3-1 129,2-11-258,8-2-516,-6-19-516,15 4-4386,0-8 0,1-6-516,-1-15-387</inkml:trace>
  <inkml:trace contextRef="#ctx0" brushRef="#br0" timeOffset="151985.6931">22742 9902 9288,'10'-28'6192,"-11"2"-516,-9-1-129,-12-7-4773,-2-1-258,-11-7-129,-1 3-258,-3 3 0,2 8-387,6 8 0,4 5-387,17 15-1290,10 0-3354,0 0-516,0 0-129,19 12-387</inkml:trace>
  <inkml:trace contextRef="#ctx0" brushRef="#br0" timeOffset="152615.7291">22834 9564 8256,'15'-3'6063,"-15"3"-516,16 10-129,2 0-4773,-18-10 0,21 16-516,-8-3 0,2-1 0,3-1-129,4-3 0,-2 1 0,1-6 129,-1-3-129,-3 0 0,0-5 0,-17 5 0,19-18-129,-19 18 258,6-13-129,-6 13 129,-5 16-129,0 16 387,0 11-258,2 10 258,0 11 0,3 14-129,0 1 0,1 1 0,1-3 129,4-11-258,-5-8 0,-1-9 0,-4-20 0,-8-12-129,-7-17 0,-1-5 0,-6-15 0,-1-6 129,3-2 0,0 1-129,7 1-129,3 3 0,12 6-129,2-1-387,15 18-1161,-1-4-3999,18 2 129,-1-8-516,11 2-387</inkml:trace>
  <inkml:trace contextRef="#ctx0" brushRef="#br0" timeOffset="152772.7381">23354 9945 10062,'14'93'5934,"-14"-36"-516,0 8-129,-1-8-4902,-12-2-645,3-7-3612,-9-18-1419,6-10-387,-5-16-516</inkml:trace>
  <inkml:trace contextRef="#ctx0" brushRef="#br0" timeOffset="153193.7622">23954 9544 8643,'2'60'6063,"-14"-12"-516,-13 4-129,6 5-4773,-16 2-129,-2-5-258,-3 0-129,4-6-129,6-3-645,1-25-2193,19 6-2322,7-13-645,3-13-258,17 11-129</inkml:trace>
  <inkml:trace contextRef="#ctx0" brushRef="#br0" timeOffset="153373.7725">23973 9984 9288,'0'-13'6063,"-13"0"-516,-10-1-129,-18-14-4902,3-4-129,-9-8-258,-1-1-258,6 3-258,1 5-774,22 16-2967,1-6-1161,18 23-516,0-17-387</inkml:trace>
  <inkml:trace contextRef="#ctx0" brushRef="#br0" timeOffset="153814.7977">24120 9536 6837,'44'0'5934,"-13"0"-645,-3-5 129,11 3-4257,-11-4-258,5 6-258,-9-3-129,-2 3-129,-8 3-129,-14-3 0,9 25 0,-9-2 0,-12 1-129,-2 5-129,0 7 0,-1 3 129,2-4 0,1-3-129,4 5 0,5 0 129,3-7-129,2 2 129,5-14 0,6-4-258,-3 0 129,7-4 0,-3-5 0,1-5-129,-1-1-258,-1-13-129,5 9-774,-14-11-3612,12 0-645,-3-6-387,5 3-258</inkml:trace>
  <inkml:trace contextRef="#ctx0" brushRef="#br0" timeOffset="153981.8073">24549 9735 2322,'-1'-12'5805,"-12"12"-387,-12 0 0,-2 18-2709,-19-18-645,6 16-903,-17-9-516,5-5-129,-3 1-387,6-2-129,10-1-645,1-4-3612,19 4-1032,19 0-387,0 0-516</inkml:trace>
  <inkml:trace contextRef="#ctx0" brushRef="#br0" timeOffset="154289.8248">24742 9823 10320,'17'109'5805,"-17"-50"-387,-17-19-774,-2 17-4257,-17-10-645,-10-26-1419,8 2-3612,-2-16-129,11-5-516,5-9-516</inkml:trace>
  <inkml:trace contextRef="#ctx0" brushRef="#br0" timeOffset="154950.8627">25080 9553 8385,'2'43'5805,"3"-18"-516,-5 0 129,4 10-4644,0-8-387,1 0 0,0-3-387,8-11 0,1-5 0,5-8 0,2 0-129,-1-8 0,3-4 129,-4-8 0,-1 1 129,-5 2-129,-13 17 129,15-9 0,-15 9 0,4 22 129,-4 10 0,1 23 0,-1 10 0,2 18-129,-2 0 129,0 2 0,0-8 0,-4-13-129,-7-9 0,-1-21 0,-5-21 0,-2-20 129,0-24-258,0-17-129,2-1 129,2 4 0,3-2-258,7 3-129,5 21-387,0-5-1935,18 28-2709,0 8-258,10 9-387,0-8-387</inkml:trace>
  <inkml:trace contextRef="#ctx0" brushRef="#br0" timeOffset="155399.8883">25504 9509 4773,'0'-12'6063,"0"12"-258,15 0-774,-1-8-1806,10 10-2580,1-1 0,3 4-258,-2-2-258,0 3 0,-3 1 0,-2 0-129,-7 8 129,-4 3 0,-8 1 0,-2 8-129,-6 2 0,-1 3 129,-5 4-129,1-4 0,-1 4 0,3 3 0,-1-4-129,7-6 258,3-5-129,2-6 0,6 1-129,5 0 129,5-9-129,-2-5-129,5 5-387,-4-10-774,10 3-3741,-12-2-129,3-1-516,-7-3-258</inkml:trace>
  <inkml:trace contextRef="#ctx0" brushRef="#br0" timeOffset="155579.8987">25817 9810 5676,'-38'-20'5676,"16"20"-258,-5-2-516,5 2-3225,-17-4-903,0-1-129,-2-5-1032,-2-3-903,11 13-3741,5 3-129,9 7-516,12 4-387</inkml:trace>
  <inkml:trace contextRef="#ctx0" brushRef="#br0" timeOffset="156098.9283">26076 9208 4902,'32'29'5934,"-18"3"-258,3 22-258,-12 1-3483,13 34-258,-18 0-645,9 19-129,-9 7-258,2 5-258,-2-8-129,-7-8-516,-3 2-1548,-15-30-3483,1-17-258,-8-11-387,0-23-774</inkml:trace>
  <inkml:trace contextRef="#ctx0" brushRef="#br0" timeOffset="215287.3138">15635 2084 32767,'0'0'0,"0"0"0,0 0 0,-7-20-5419,0 4 130,3-2-645,-1-12 0</inkml:trace>
  <inkml:trace contextRef="#ctx0" brushRef="#br0" timeOffset="215561.3293">15588 1364 14835,'15'-86'4902,"1"28"1032,-16 58-1032,0 0-4128,0 0 129,0 0-386,43 55-517,-38 8 0,0 16 0,-1 21 0,1 15 0,2 0 0,1 5 0,3-11 0,0-4 0,3-23 0,2-2 0,0-30 0,-3-12-646,6-12-1676,-19-26-2838,20-10-645,-14-21 0,3-8-774</inkml:trace>
  <inkml:trace contextRef="#ctx0" brushRef="#br0" timeOffset="215857.3464">16174 1624 15480,'0'0'6192,"0"0"-129,0 0-1031,-29 24-5032,-39 12 0,-16 8 0,-12-1 0,-13 9 0,-6 3 0,3 4 0,8-8 0,15-9 0,19-20 0,15 1 0,16-1 0,9-10 0,14-7 0,2-9-646,14 4-4643,3-16-645,-3 16 258,14-13-516</inkml:trace>
  <inkml:trace contextRef="#ctx0" brushRef="#br0" timeOffset="216173.3643">15956 2083 14448,'4'45'5805,"-18"-23"-387,-22-22-129,0-1-4644,-29-30 0,-8-7-128,-14-7-517,-1-18 0,-1 6 0,8-6 0,8 8 0,13 10 0,19 20 0,41 25-4129,-53-42-902,53 42-516,0 14-516,11 9-774</inkml:trace>
  <inkml:trace contextRef="#ctx0" brushRef="#br0" timeOffset="216840.4026">16642 1672 17157,'26'85'5289,"-18"-27"903,-8 16-2063,7 18-4129,-10-3 0,-4 6 0,-5-3 0,-2-13 0,-1-4 0,2-15 0,-3-27 0,4-21 0,-1-23 0,7-32 0,2-30 0,4-8 0,0-14 0,9-15 0,5 8 0,9-3 0,8 18 0,6 15 0,-37 72 0,80-61 0,-36 55 0,-5 25 0,-3 12 0,-8 22 0,-10 9 0,-14 13 0,-8-8 0,-18 7 0,-7-10 0,-9-19 0,-3-7-388,-14-29-5030,15-9-258,3-16 0,13-11-387</inkml:trace>
  <inkml:trace contextRef="#ctx0" brushRef="#br0" timeOffset="217059.4151">17125 1904 17028,'4'91'5418,"-1"-38"-258,-3-18-516,-5 10-5418,5-12-4257,-3-16-258,3-17-258,0 0-774</inkml:trace>
  <inkml:trace contextRef="#ctx0" brushRef="#br0" timeOffset="217200.4232">17134 1727 16512,'0'0'5418,"0"0"-1032,0 0-2064,0 0-6966,46-39-1161,-46 39-129,27 0-516</inkml:trace>
  <inkml:trace contextRef="#ctx0" brushRef="#br0" timeOffset="218013.4697">17628 2012 13932,'25'-61'5418,"-24"40"-387,-1 21 0,-12-24-4128,-9 20-129,-8 4-516,-4 10 0,-2 29-258,3 2-258,4 8 258,6 13-129,12-5 0,10-4-258,10-13 258,15-17-129,6-21 258,9-7 129,3-32 129,5-29 129,-1-5 0,-3-14 0,-5-29 258,-8-2-386,-9 0-259,-6 0 0,-7 16 0,-6 20 0,-3 14 0,0 66 0,0 0 0,0 0 0,0 0 0,-59 91 0,46-11 0,-1 12 0,4-1 0,5 7 0,5-9 0,0-9 0,10-16 0,5-1 0,5-22 0,5-18 0,2-9 0,1-14 0,1-12 0,2-27 0,-2-2 0,-2-11 0,-4 3 0,-7 5 0,-2 5 0,-8 5 0,-6 20 0,0 14 0,-13 9 0,4 23 0,-1 15 0,9 10 0,1 4 0,1 4 0,17-12 0,4 4 0,7-10-259,4-19 1,4-18 258,-3-12 0,-6-21 129,-8-21 129,-11-20-128,-9-3-130,-11 7 0,-15-12 0,-12-18 0,-8 31 0,-2 17 0,-1 11 0,10 31-517,-7-2-4256,26 11-516,3 15-258,17 37-645</inkml:trace>
  <inkml:trace contextRef="#ctx0" brushRef="#br0" timeOffset="218349.4889">18378 1727 15351,'19'1'5547,"3"59"-129,-22-5-387,2 6-4902,-2 34 0,0-17-258,0 1-129,0-13 129,0-16-258,4-18 0,6-20 129,-10-12 129,21-28 258,-9-17 129,1 0 0,2-24 0,1 16 129,-1 5-129,-2 12 0,-1 5 129,2 27-258,0 12-516,-3 12 129,3 18-387,1 2-129,-4 0-645,14-3-3870,-12 4 0,7-9-387,-5-18 129</inkml:trace>
  <inkml:trace contextRef="#ctx0" brushRef="#br0" timeOffset="218664.5069">18806 2016 10191,'14'-75'5676,"-9"44"-516,-5-1 0,0 32-2967,-8 0-903,8 0-645,-21 29-387,8 5-387,0 13 0,8 6-129,5 7 0,1-5-258,17-7 258,2-7 0,8-13 0,1-16 258,0-13 129,-4-18-258,-6-17 387,-8-6 129,-8-10-129,-5-14 0,-12 13 0,-7-4-129,-5 6-258,-7-6 0,5 32-258,-3 3-645,17 18-645,-9 4-2193,19 11-1161,4 2-258,10 14 129,11 10-258</inkml:trace>
  <inkml:trace contextRef="#ctx0" brushRef="#br0" timeOffset="218936.5225">19003 1853 11481,'23'25'5160,"-20"14"-387,6 10 258,-9 11-3741,8-1-258,-8-5-645,0-20-258,0 6 129,0-9 0,0-31-258,9 3 0,4-17 129,6-8 0,2-10 129,5 0 258,5-8-258,2 7 0,3 0 0,-4 7-129,1 1-516,-14-10-903,12 10-3612,-12 7-387,5 12-258,-7-14-387</inkml:trace>
  <inkml:trace contextRef="#ctx0" brushRef="#br0" timeOffset="219258.5409">20064 1875 15222,'-3'61'5289,"3"-22"-129,5 20-387,-7-9-4773,0-6-645,2-7-3096,-6-19-1677,1-5-516,-7-16 387,6-9-516</inkml:trace>
  <inkml:trace contextRef="#ctx0" brushRef="#br0" timeOffset="219680.565">19966 1778 13158,'-6'-94'5676,"6"94"-516,10-1-129,11 9-4257,-5 17-516,1 1-258,3-12-645,2 10 645,1 5-516,-3-6 129,5-12 0,-7-1 129,1 1 129,-8 5 129,-1 14 0,-3-9 258,-6-4 0,2 12-258,-3 9 129,0 7-129,-4-5 129,1-2-129,-1-11 0,3 0-258,1-6 258,0-6 0,0-15 387,14-15 0,-2-10-258,6-2 387,2 0-129,3-2 0,-1-7 129,0 7-129,-1 9-129,-2 4-258,2 15 387,-6 2-516,2 12 0,-3 10-129,1 13 0,-2-5-387,4 5-387,-15-12-3354,11-7-1161,-13-17 258,23-10-645</inkml:trace>
  <inkml:trace contextRef="#ctx0" brushRef="#br0" timeOffset="219904.5778">20659 1138 10965,'18'-68'5934,"-18"68"-387,10 60 0,-7 18-4128,-7 18-774,-5 31 387,-4 14-1032,0 7 129,-1-12-387,7-1 0,0-18-645,2-22 0,11-14-2193,-2-37-2193,13-23-129,1-21-258,6-16-516</inkml:trace>
  <inkml:trace contextRef="#ctx0" brushRef="#br0" timeOffset="220061.5868">20855 1778 14835,'-13'-70'5934,"-13"58"-645,-16 5-1161,-4 23-3483,-10 1-387,-3 13-387,5-4-387,-2 5-258,24-2-4644,0 10 258,19 1-645,8-13-129</inkml:trace>
  <inkml:trace contextRef="#ctx0" brushRef="#br0" timeOffset="220889.6342">20712 2165 11352,'95'-13'5676,"-50"-4"-258,-12-17-387,-2-1-3870,-13 6-516,-8 3 0,-10-1-516,-1 11 129,-16 0-258,-1 16-129,-6 13 0,1 19-258,1 6 0,4 2 0,9 15 258,7-2-129,3 1 0,13-9 0,9-11 129,3-7 129,3-21 0,-1-17-258,3-18 129,-8-12 258,1-3-258,-7-8 387,-2-2-258,-5 2 129,-1 20 0,-5 2 258,1 18-129,-5 12-516,7 7 387,-5 18-387,3 17 387,-4 7-258,2-4 0,-2 8 0,1-13 129,0-4 129,-2-9-129,5-14 129,-5-13-129,17-16 129,-6-12 129,6 0 0,4-7 258,4-4 258,2-1-387,2 4 258,-1 9-258,3 10 0,-4 8-258,-4-5 258,-5 14-903,-7 5-258,-11-5 258,6 21-258,-6-21-258,-12 0 258,12 0-129,-26-3 258,17-12 387,9 15 387,-19-23 0,19 23 258,-6-11 258,6 11 0,-4 7 129,1 16-516,0 3 129,-1 9-387,1 1 387,-2 2-516,4 3 129,1-4-129,0-5 258,10-10 0,2-6 0,4-15 0,2-1-129,2-13 129,1-7 0,-2-2-129,-2 0 0,-2 0 0,-6 5 0,-9 17 0,15-9 129,-15 9-129,7 10 0,-3 10 129,3 1-129,0 2 0,4 4-387,-2-13-387,13-1-3741,-22-13-516,25 5-387,-17-14-129</inkml:trace>
  <inkml:trace contextRef="#ctx0" brushRef="#br0" timeOffset="221289.6571">21781 2040 11997,'7'-15'5676,"-7"15"-516,-3 7 0,-15 7-3999,0 14-645,-6 1-129,2 6-258,-1 10 129,8-3-258,3 5 129,11 4-258,2-7 258,11-9 0,8-6-258,3-12 0,8-9-1032,-16-13-3741,19-14-387,-9-20-258,4-5-258</inkml:trace>
  <inkml:trace contextRef="#ctx0" brushRef="#br0" timeOffset="221489.6685">22035 1452 15738,'39'-63'5289,"-15"126"-258,-16 10 903,-10 21-6063,-3 23 516,-6 15-645,-1 6 0,1-8-387,2-9-258,5-15 0,-4-25-1290,16-22-2709,-3-47-516,12-16-258,-6-36 129</inkml:trace>
  <inkml:trace contextRef="#ctx0" brushRef="#br0" timeOffset="221624.6762">22153 2056 13029,'11'-114'5676,"-17"78"-516,-17-4 0,-1 40-3612,-21 12-774,3 6-387,-7 10-774,-3-7-645,12 6-4128,-3-3-129,19 21-516,8-25-516</inkml:trace>
  <inkml:trace contextRef="#ctx0" brushRef="#br0" timeOffset="221797.6861">22252 2145 14061,'0'63'5289,"-16"-28"-258,8-1-516,-6 2-5160,-9-5-3741,13 5-645,1-14-645,13 3-258</inkml:trace>
  <inkml:trace contextRef="#ctx0" brushRef="#br0" timeOffset="222089.7028">22447 2144 12771,'5'-19'5418,"-13"19"-258,-11 15 129,10 8-4386,-9 2-516,4 3-129,-1 0-258,5 5 129,8-5-129,6-7 0,13-12 0,6-4 0,0-5 0,4-7 0,-2-6 129,-8-15-258,-2-2 129,-11 2 0,-4 8-129,-13-1-129,-5 2-516,-12 0-1032,7 14-3354,-7 5 129,14 14-645,-2-8-129</inkml:trace>
  <inkml:trace contextRef="#ctx0" brushRef="#br0" timeOffset="222413.7214">22665 2083 13029,'16'41'5160,"-16"-13"-258,2 11-258,-2-2-4257,-3 3-387,-3-11 258,5 2-129,1-15-129,0-16 0,0 0 129,13-20-258,-3 0 258,3-4-258,5-2 129,0 4 129,-2 4 0,3 15-129,-2 3 129,1 11 0,-5 4-129,-2 7 129,-2 3-258,-2 0-258,0-3-1419,-7-22-2838,0 0-516,0 0-129,13-4-645</inkml:trace>
  <inkml:trace contextRef="#ctx0" brushRef="#br0" timeOffset="222704.738">23055 2060 13416,'32'0'5418,"-32"0"-516,18 21-258,-18-21-4128,-5 16-387,-8-10-129,0 0 129,3 3 0,0 1-258,10-10 129,-15 21 129,15-5-129,0 4 129,6-1-129,3 9 258,-1-1-258,1 3 129,-7 4 0,-1-5-129,-1-3 0,-10-2 0,-4-7-387,-12-16-1161,5 3-3354,-10-13-129,8-7-516,-9-22-129</inkml:trace>
  <inkml:trace contextRef="#ctx0" brushRef="#br0" timeOffset="222840.7458">22507 1748 15738,'-18'0'5160,"18"0"-1290,0 0-3999,0 0-4773,0 0-903,0 0-387</inkml:trace>
  <inkml:trace contextRef="#ctx0" brushRef="#br0" timeOffset="224113.8186">23845 1956 12126,'32'-30'5676,"-13"15"-258,-11-7-129,4 9-3999,-12 13-387,-4-24-258,-17 24-387,-6 0-129,-9 15-129,-3 2 0,-1 15 0,-1 5-387,5 2 387,10 5-258,8 1 258,10-7-387,8-9 387,9 2-258,11-19 258,11-4 129,2-11-129,8-20 387,3-11-129,3-15 129,0-13-129,-2-21 129,0 2 130,-7-12-517,-3-9 0,-7 8 0,-5 11 0,-8 7 0,-5 17 0,-10 59-130,0 0-257,0 0 387,0 0-129,-55 32 387,26 26-645,-7 15 1162,-1 2-775,5 2 0,5 3 0,6-1 0,5-6 0,11-9 0,5-8 0,18-1-259,7-14 130,6-5-129,9-23 129,3-12-258,6-7 387,-6-22 258,2-7-129,-10-20 129,-9 8-129,-9-10 129,-13 21-128,-8-3-130,-13 8 0,-7 12 0,-4 19 0,0 15 0,1 6 0,3 17 0,10-2 0,6 14 0,8-2-130,6 8-128,13-12 129,7-11-258,5-6 258,0-1-516,2-19 0,-6-13-645,6-3-3870,-15-15 0,2 0-516,-12-7-129</inkml:trace>
  <inkml:trace contextRef="#ctx0" brushRef="#br0" timeOffset="224404.8352">24636 1899 13029,'4'-15'5805,"-14"13"-516,-4 12 0,-14 17-4386,3-9-129,-6 4-387,-2 5-387,4 10 129,6 0-258,9-2 0,14 4-258,6-6 258,16-1-387,9-12 258,2-7-387,12-5-645,-16-17-3612,12-3-387,-13-16-258,1-3-516</inkml:trace>
  <inkml:trace contextRef="#ctx0" brushRef="#br0" timeOffset="225696.9092">24827 1860 10191,'5'81'5547,"-7"-45"-516,-3 6-387,-6-15-2709,2 8-1806,-4-12 129,1-4-516,12-19 129,-11 5 258,11-5-129,7-12 645,8-3-516,5 2 258,2 2-258,5-1 258,6 8-258,-1 6-387,0 11 258,0 6-387,-4 9 516,0-8-258,0-4 258,-5-3-258,0-11 258,-2-2 0,-1-13 129,-1-10 258,-2-16-387,-2 4 0,-5 8 0,-3-2 129,-6 7-129,-1 7 129,0 15-258,-22-6-129,7 14 0,-1 10-129,-1-8 387,2 13-516,2 5 258,5 8-129,5 4 129,3-3-129,7-2 129,7-1 129,10 1-387,7-8 129,5-8 129,6-10-129,1-9-129,1-8 129,3-8 129,-5-8-129,-4 1 258,-6-6-129,-6 1 258,-7 2-129,-5 4 258,-9 3-258,-5 19 258,-8-15-129,-12 10 0,-3 5 0,-6 5 0,-2 5 129,-2 2-387,6 8 258,0-2-129,9 0 0,8 3 0,10-2 0,6-3 0,10-2-258,6-7 258,3-4 0,3-3-129,-2 0 0,-2-3 129,-2-6 0,-8 1 0,1 5 0,-15 3 0,13-1 0,-13 1 129,9 12-129,-7 0 0,1 1 129,2-1-258,-5-12 129,16 14 0,-5-12 129,3-2-129,1-8 0,2-2 0,0-5 0,1-8 129,-1 3-129,-1-3 129,-1-2-129,-2 8 129,2 0 0,-2 1 0,0 2 0,-2 14 0,-11 0-129,22 13 129,-17 4 0,-1 6-129,0 7 0,-4-1 0,-3 6 0,-6-3-129,-1-12 129,-3-3-129,-1-2 0,-1-14 129,2-1 0,13 0-129,-18-11 129,18 11 0,-5-23 0,5 11 129,0 12-129,19-11 129,-3 11 0,4 0-129,7 0 129,1 5-129,10-1 129,2-4-129,1 0-129,2-20 129,2-7-129,-4-4 129,-5-8 258,-8-6-258,-9-1 387,-5 6-387,-13 5 258,-2 10-258,-13 10 387,-5 11-387,-3 10-258,-1 12 129,4 12-129,1 3 129,8 12-129,2 2 258,8-1-258,5-2 258,8-7-129,5 2-645,-14-18-3741,12 3-258,-16-24-258,13 19-774</inkml:trace>
  <inkml:trace contextRef="#ctx0" brushRef="#br0" timeOffset="227236.9972">20191 8148 8901,'9'37'5547,"-5"-23"-258,-4-14-258,0 0-4386,0-33 0,0-1-258,-5-11 0,0-7 129,-5-11-129,3-9 129,-3-5-129,2-6-129,-2-6 129,2-5-129,-1-6 0,2 1 0,-1-4-129,6 4-129,-1-1 129,3 2-129,0 7 0,0 2 129,0 3-258,3 2 258,-1 2-129,-2-3 0,0 7 0,0 2 0,0 5 129,-1 1-129,-3 5 129,1 6 0,2 8-129,-3 3 129,4 1 0,-1 2 0,1-3-129,-1 0 0,1 0 0,-3 4 0,3-6 0,0 1 0,-1 5 0,-2 2 0,2 8 0,1 5 0,0 3 0,0 1 0,-2 4 0,2 1 0,-3-5 129,3-1-129,-4-3 0,3 0 0,-2-5 0,-1 6 129,3 1-129,-3 6 0,3 8 0,0 1 0,1 12 0,0 0 0,0 0 0,0 0 0,0 0 0,0 0 0,0 0 0,-8 9 0,8-9 0,-6 13 129,1 1-258,-2-3 129,-1 3 0,0 2-129,-3 3 129,2 1 0,-2 3 0,1 2 0,-2-1 129,-1 5 0,1 2-129,0 1 0,1-4 0,-2-3 0,0-1 0,4-3 0,0-6 0,4-5 0,5-10 0,0 0 0,0 0 0,-10-15 0,10-8 129,0-3-129,5-1 129,1-4-129,3-1 129,3 0-129,-2 0 129,4 9-129,-1 1 0,2 2 129,-1 4 0,0 3-129,0 3 129,-1 6 0,0 0-129,0 0 130,-2 4-130,2 0 0,1 1 0,0 9 0,3 3 0,-2 3 0,4 5 0,-2 2 0,1 3 0,-3-5 0,-1 1 0,-2-5 0,-1-3 0,-11-14-130,12 22-515,-12-22-387,10 20-4257,-10-20-387,0 33-258,-6-16-516</inkml:trace>
  <inkml:trace contextRef="#ctx0" brushRef="#br0" timeOffset="228141.0489">20518 5980 10707,'13'24'5934,"-14"0"-516,-4 19-129,-3-3-4644,-1 12-129,-9 0-258,4 0 0,-2-1 0,4-5 0,2-6-129,1-7 129,5-6-129,2-5 0,2-22 0,-3 18 0,3-18-129,0 0 0,0-16 0,0-4 0,1-10 129,6-5-129,0-6 0,2-8 0,4 0 129,1 1 0,3-5-129,3 9 129,2 8-129,0-2 129,2 8 0,-1 7 0,-2 8-129,0 5 129,-2 7 0,-1 3-258,-3 2 258,-2 9-258,0 5 129,-5 6 0,-2-1 0,-2 2-129,-1 3 0,-3 1 129,0 0 0,0 3 129,0 1 0,0 4-258,0 2 129,0 3 0,0-4 129,0 0-129,0-2-129,0 3 258,0-6-258,0-8 258,0-2-129,-2-6 0,1 1 0,1-2 0,0-14 0,-4 15 0,4-15 0,-8 18-129,8-18 129,-13 18 0,13-18 0,-22 15 0,5-5 129,-2-9-129,-3-1 129,-3 0 0,-1-8-129,-1 1 0,4-5 0,-2 4 129,5-5-129,2 4 0,5 2-129,13 7-129,-17-7 129,17 7-387,0 0-516,0 0-2064,-2 7-2580,2-7-129,8 18-516,-8-18-258</inkml:trace>
  <inkml:trace contextRef="#ctx0" brushRef="#br0" timeOffset="228577.0739">20986 6601 6966,'5'14'5418,"-5"-14"-129,-6 13-387,2 10-4128,-8-15-129,6 9-258,0-1 0,3 1-258,3-2 258,8 2-129,3-8 129,7 4-129,0-13 129,4-4-129,-8-12 0,1-3 0,-8-9 0,-5 3-258,-6 0-258,-12-9-645,-1 12-4128,-15-1-258,1 12-387,-7 5-645</inkml:trace>
  <inkml:trace contextRef="#ctx0" brushRef="#br0" timeOffset="229948.1523">20511 6052 5676,'5'25'5418,"-5"-7"-387,0-1-129,-5 12-3612,-12-2-258,3 10-258,-6-1 129,3 8 0,-6-4-258,3 7 0,-1-1-129,3-4-129,0-10-129,7-5 0,-1-4-258,6-3 129,-3-6-129,9-14 129,0 0-129,0 0 0,0 0 129,0-8 0,0-5-129,0-6 0,1 2 0,2-2-129,3-1 258,-1-2-129,2-5 129,0 0-258,6-1 258,-4 3-129,7-2 0,-1 1 0,0 0 0,3 4 0,0 5 0,0-1 129,0 0-129,-3 0-129,-1 0 129,0 2 0,-1 2 129,-4 0-129,-9 14 0,14-18-129,-14 18 129,0 0 0,11-7 129,-11 7-129,0 0 129,0 0-129,12 7 0,-12-7 0,0 0 129,0 0-129,0 0-129,0 0 258,13 4-129,-13-4 0,0 0 0,12 0 0,-12 0 129,11-8-129,-11 8 0,11-7 0,-11 7 0,0 0 0,13-5 129,-13 5-129,0 0 0,9 3 0,-9-3 0,10 14 129,-5-2-129,-1 0 0,0 4 0,1 7 0,-1 1 129,2 4-129,-2 6 0,1 2 0,2 1 129,0 6-129,3 3 129,-1-1-129,3-1 0,-2-2 129,-1-7-129,-1 0 0,-3-7 0,-2-5 129,-3-10-129,0-13-129,-2 12 258,2-12-258,-13 0 129,13 0 0,-16 0 0,16 0-129,-19-2 129,7 2 0,-1 0 0,-2-2 0,-3 1 0,-2-3 0,-1-3 0,-4-1 0,2-5 0,-3-2 0,3-1-129,0 0 0,5 5-258,0-3-258,6 14-645,-8 0-3999,13 13-258,-1 0-516,4 10-258</inkml:trace>
  <inkml:trace contextRef="#ctx0" brushRef="#br0" timeOffset="232912.3217">26639 1840 8385,'20'-33'5676,"-6"26"-258,-14 7-258,19 3-1806,-19-3-2193,8 14-387,-9 1-258,-7 14-387,-6 16 0,0 9-258,-8 1 129,2 14-258,-2 7 258,4-11-258,1-6 258,5-14 129,3-10-129,4-17 129,5-18-129,0 0 129,4-21 0,5-5 0,2-18 129,6-5 129,2-10-129,0-6 258,1 3-129,2 2-128,-1 5-259,4 7 0,-4 3 0,-21 45 0,41-72 0,-21 59 0,-20 13 0,32-38 0,-21 37 0,-11 1 0,18-10 0,-18 10 0,12 15 0,-7 12 0,-2 1 0,3 4 0,0 4 0,1 7 0,-1 7 0,7 17 0,-3-28 0,2-1 0,-1 12 0,-1-1 0,-2-10 0,-1-3 0,-4-3 0,-3 0 0,0-2 0,-10-10 0,1-2-130,-4-3 130,-2 1 0,-4-2 130,-1-7-130,-1-4 0,-1 0 0,-2 0 0,1-2 0,-3-2 0,2 0 0,1 0 0,0-6 0,0 2 0,3 1 0,-1-2 0,1 1 0,-1-3 0,6 1-775,-7-2-773,12 8-3741,-9 0-258,19 0-516,-17 3-129</inkml:trace>
  <inkml:trace contextRef="#ctx0" brushRef="#br0" timeOffset="233433.3516">27109 2419 12126,'14'-15'5418,"-14"15"-387,0 0-516,-14 15-3999,6 5-129,-2 3-258,3 3-258,3 1 129,4 1-129,10 1 387,5-11 0,7-1-129,3-9-258,0-7 387,-1-2-258,-5-13 129,-6-3 0,-4-7-129,-9 3 129,-8-5-258,-8-1-129,-5 12-1677,-12-6-2580,5 10-774,-7 3 129,9 8-1032</inkml:trace>
  <inkml:trace contextRef="#ctx0" brushRef="#br0" timeOffset="283116.1933">2450 3946 1806,'-19'15'5418,"19"-15"-387,-2 19 0,2-19-2064,12 8-1161,-11-19-258,20 6-258,-8-18-258,12 6-129,-1-18 0,12-5-387,4-8 0,10-7-258,2-6 0,7 5 258,-2-4-387,3 2 0,-2-4-129,2 5 129,-4 1 129,-3 14-129,-6 0 0,-5 2-387,-1 0 387,-4 8 0,-4 5 0,-5 5 0,-3 3-129,-5 2 129,-3 4-129,-1 8 129,-4 6-129,-1 10 0,-2 6 0,-2 3 0,-1 5 0,1 0-129,-1 6 129,-4-8 0,2-7-129,-3 1 258,-1-17-129,2 16 0,-2-16 0,0 0 0,10-22 0,-4 4 129,2-4-129,1-4 0,-1 3 0,0-5 0,-1 0 0,-5 9 0,-2 3 0,0 3 0,0 13-129,-21-12 129,4 9-129,-5 1 0,-2 2-129,-5-9-258,2 9-645,-19-6-4257,11 2-129,-8-15-387,2 12-387</inkml:trace>
  <inkml:trace contextRef="#ctx0" brushRef="#br0" timeOffset="284188.2547">695 4508 10449,'22'42'5676,"-9"-6"-387,2 21 0,-14 3-4257,18 19-258,-9 2-129,6 7-258,-6 2-129,2 0 0,-3-8-258,0-7 0,-3-14 129,-2-7-129,1-19-129,-1-7 129,-4-28 0,0 0-129,14-9 0,-6-20 129,0-10-129,4-11 129,1-8-129,2 0 258,-1-2-129,2 3 0,-2 12 258,2 11-129,-3 15-129,4 19 129,-1 24 0,2 17-129,0 25 129,0 11-129,1 9 129,-1-1-387,-1-1-129,-10-27-903,10-5-3999,-15-21-129,-2-31-258,0 0-516</inkml:trace>
  <inkml:trace contextRef="#ctx0" brushRef="#br0" timeOffset="284616.2791">1412 5024 4902,'13'-2'5547,"-13"2"-516,-3 17-129,-7-8-1806,2 20-2193,-8-1 0,7 13-387,-8 1 0,11 8-258,0-7 0,6 0-129,0-13 0,10-4-129,2-14 129,3-12-129,1-10 0,-2-19 0,3-7-129,-7-7 258,-3-2-258,-2-1 258,-4 2-129,-1 6 258,-3 10-258,-2 15 258,5 13 0,-10 4-129,9 20 129,1 13-129,2 10 0,6 5 0,5 7 0,2-10-129,4-1-129,-2-16-258,7-7-516,-24-25-3870,27-5-516,-15-27-129,1-15-645</inkml:trace>
  <inkml:trace contextRef="#ctx0" brushRef="#br0" timeOffset="284864.2933">1527 4415 9933,'17'18'5418,"-7"29"-387,-1 10-258,6 30-3612,-6 9-387,7 16-387,-6 2 129,6-1-129,-1-4-258,1-5 129,0-18-258,-1-20-129,-1-15-516,-4-33-645,3-5-3870,-13-13 129,16-26-645,-12-18-387</inkml:trace>
  <inkml:trace contextRef="#ctx0" brushRef="#br0" timeOffset="285054.3042">1936 5210 7998,'32'113'4902,"-18"-67"-387,-8-7-516,-3-10-4257,-3-13-3741,0-16-645,-6-20-258,-2-15-258</inkml:trace>
  <inkml:trace contextRef="#ctx0" brushRef="#br0" timeOffset="285186.3117">1913 4997 7740,'0'14'4257,"9"-4"-4128,-4 11-1290,-5-21-3096,0 0-645</inkml:trace>
  <inkml:trace contextRef="#ctx0" brushRef="#br0" timeOffset="286196.3695">2215 4891 6966,'0'10'5160,"-3"7"-129,-2 11-129,-9 1-3483,13 18-258,-11 1-258,11 13-258,-3-2-129,4 9-129,9-6 0,5 2-258,7-13 129,-1-4-129,2-12-258,2-15 258,-1-20-129,-1-16 129,-6-24 0,-2-24 0,-7-14 0,-5-13 129,-2-20 129,-2-9 0,-11 6-129,-1 2 0,-4 5 0,4 17-129,-1 12 0,2 11-129,5 16 129,-2 25-258,4 11 129,6 15 129,-13 12-258,9 16 258,-3 8-129,0 15 129,3 15-129,2 4 129,2 9-129,0 5 0,7 2 129,7-3-258,4 1 258,5-4-258,5-13 129,0-9-258,6-8 258,-1-18-129,0-10 0,-1-16 0,-1-8-129,-2-18 129,-5-6 0,-1-12 0,-6-6 129,-3-1 0,-8 1-129,0 6 129,-6 5 129,0 12-129,-7 6 0,-4 15 0,1 10 0,-2 15-129,3 7 258,1 7-258,5 6 0,3-3 0,1 1 129,9-5-258,9-14 387,3-8-258,2-11-129,6-6 129,-3-23 129,1-11-129,-3-8 0,-2-4 258,-5-2-258,-1 3 258,-7 2-129,0 5 129,-1 14-129,-9 25 129,19-1 0,-10 18-129,3 17 0,-1 13 0,-2 13 0,-4 1-129,0-1 258,-5-5-258,0-10 129,-3-17 0,-5-10 129,8-18-129,-22-8 129,17-15 0,0-1 0,4-5 0,1 0 0,6 5-129,6-6 0,0 12-129,4 8-258,-8-5-387,4 13-516,-12 2-3741,-12-8-258,-5 7-258,-9 7-516</inkml:trace>
  <inkml:trace contextRef="#ctx0" brushRef="#br0" timeOffset="286968.4137">1154 6697 6966,'13'-16'5547,"-13"16"-258,0 0-258,-17-1-1806,7 15-2580,-8 6-387,5 10-129,0 6 129,2 5-129,9 5 0,2-2-129,6-2 0,12-4 129,6-12 0,5-10 0,3-13 0,2-6-129,-5-17 0,-1-11 387,-7-9-387,-9-6 129,-8-2 0,-4-1 0,-15 2 0,-3 7 0,-8 9 0,2 13-387,0 14-258,-4-4-903,14 13-3741,1 7-129,9 6-387,4-1-387</inkml:trace>
  <inkml:trace contextRef="#ctx0" brushRef="#br0" timeOffset="287293.4323">1656 6339 9030,'0'69'5418,"-5"-19"0,-13 3-258,5 17-3870,-10-12-258,3 6-387,-2-7 0,6-9-387,-2-7 0,5-11-387,9-4-645,-10-23-3096,14-3-1290,0 0-129,12 3-645</inkml:trace>
  <inkml:trace contextRef="#ctx0" brushRef="#br0" timeOffset="287526.4456">1720 6705 10449,'0'0'5676,"0"-16"-129,-14 6-258,1-1-4257,-12-5-258,1 5-129,-4-4-129,2 4-387,-1 2-129,3 0-516,7 7-387,-3-16-2838,20 18-1548,-12-21-258,12 21-387,2-23-258</inkml:trace>
  <inkml:trace contextRef="#ctx0" brushRef="#br0" timeOffset="287816.4622">1943 6506 8643,'-2'42'5676,"1"-19"-516,-3-8-258,4 3-3354,-2-3-1032,2-15-516,0 17-2451,0-17-2451,5-17-258,0-7-516,0-3-129</inkml:trace>
  <inkml:trace contextRef="#ctx0" brushRef="#br0" timeOffset="287959.4704">1902 6272 9933,'5'15'5160,"4"-2"-387,-9-13-1677,11 4-7224,-11-4-645,17 3-387,-7-5-516</inkml:trace>
  <inkml:trace contextRef="#ctx0" brushRef="#br0" timeOffset="288671.5111">2266 6283 7224,'1'36'5289,"-1"-13"-129,-5 2-129,4 15-3741,-12-14 0,7 16-258,-6-5-258,8 3-258,1-6-129,3 4 0,5-7-258,9-6 129,2-8-258,7-7 0,3-12 0,-2-13-129,-1-15 129,-1-10 0,-4-16 0,-8-11 0,-2-7 0,-8-7 129,-3-3 0,-7 5 0,-5 1 0,-1 7 0,-3 16-129,4 9 129,-3 14 0,4 19 0,1 13-129,4 13 0,0 17 129,5 10-129,-1 8 129,5 10-387,0 5 387,6 2-129,6-2 0,2-3 0,8 0-258,2-7 129,5-8 0,5-8 129,0-15-129,3-7 0,1-6-129,-4-10 129,-5-18 129,-4-10-129,-8-5 129,-6-4 0,-6 1 0,-5-3-129,-3 2 129,-7 12-129,1 7 0,-5 11 129,2 8 0,3 12-129,4 13 0,5 9 129,7 7 0,7 2 0,7-1 129,8 0-129,1-4-258,1-10-258,2 2-516,-16-20-3999,6-3 0,-12-5-387,-11-2-516</inkml:trace>
  <inkml:trace contextRef="#ctx0" brushRef="#br0" timeOffset="289711.5706">1283 7716 10707,'5'51'5418,"0"-4"-129,1 12 0,10 15-4515,-11-6-129,7 5-129,-2-4-129,0-6 0,-1-14-129,0-4 0,0-19 0,-1-14-129,-8-12 0,9-22 0,-5-9 0,3-9-129,-3-8 129,2-4-258,1 6 258,-1 6-129,3 13 0,0 13 129,-9 14-129,20 17 129,-8 15-129,0 8 129,0 9-129,1-2 0,-2 0 0,-3-10-387,5-2-774,-13-35-3612,6 15-774,1-23-258,2-14-387</inkml:trace>
  <inkml:trace contextRef="#ctx0" brushRef="#br0" timeOffset="290227.6001">1646 7997 9933,'19'44'5676,"-11"-23"-387,3 7-129,-11-28-4128,21 25-516,-11-12-258,0-8-258,3-1 0,-3-5-129,3-15 0,0-8 0,0 0 0,-2-7 0,3 1 258,-4 6 0,0-1 0,0 10 129,-10 15-129,19 0 129,-12 16 0,2 17 0,0 10-129,0 17 129,-4 9-129,-1 3 0,-4 6 0,0-3 0,-6-4 0,-7-8 0,-2-15 0,-6-13 0,0-14-129,-1-15 129,0-11-129,3-19 129,5-7-258,1-6-129,8 1-645,1-20-903,7 15-3354,8-8-387,10 7-387,0-10-387</inkml:trace>
  <inkml:trace contextRef="#ctx0" brushRef="#br0" timeOffset="291100.6499">2156 7646 10320,'15'-7'5547,"-15"18"-258,0 19-387,-15-7-3999,5 18-258,-9-5 0,4 9-258,0 4-129,6 1-129,4-10 0,5-6 0,3-3-129,10-21 0,7-8-129,-2-4 129,4-21 0,-3-9 0,-4-9-129,-1-13 129,-8-10 0,-3 2 0,-3-4 0,-4 1 0,-8 1 0,0 2 0,2 7 0,-3 11-129,4 10 258,1 8-129,4 12 0,4 14-129,0 0 258,-6 16-258,6 9 129,0 8-129,0 7 0,5 4 129,0 4 0,4 3-129,2 2 129,1-2 0,5-4 0,1 4 0,2-5 129,-1-4-129,2-6 0,-4-3 0,-1-7 0,-4-8 0,-12-18-129,12 5 0,-9-11 129,-3-15-129,0-8 258,0-5-129,0-2 129,5 2-129,3-1 0,4 2 129,3 6-129,1 8 129,2 1-258,1 9 129,-1-3-129,-1 3 258,-6 2-129,-11 7 0,18-6 129,-18 6-258,0 0 258,0 0 0,0 0-129,-1 6 0,-6 10 129,0 3 0,-1 6 0,3 2-129,2-2 129,3 1 0,7-4-129,3-8 129,8-6-129,4-5 0,-2-3 0,3-13 0,-1-5-129,-7-9 258,-2-2-258,-9 1 129,-4-3-129,-7 2 129,-8 4-258,-4 3 129,-3 6-258,-6 0-645,13 11-3999,-7 0-258,7 3-258,15 2-645</inkml:trace>
  <inkml:trace contextRef="#ctx0" brushRef="#br0" timeOffset="291358.6647">2829 7232 7998,'25'33'5289,"-21"3"-387,-4 10 0,0 18-3741,-7-7-258,1 8-387,-4-2-129,2-2-258,0-2-387,-2-20-1032,6-1-3612,4-10-129,3-11-387,-3-17-258</inkml:trace>
  <inkml:trace contextRef="#ctx0" brushRef="#br0" timeOffset="291558.6762">2989 7645 10320,'3'-14'5676,"-3"14"-516,-17-6 258,-7-2-4386,-3 4-387,-9-8 0,-1 6-258,-4-2-129,6-3-258,1-1-129,5-5-387,10 9-645,-6-4-3999,25 12-258,-1-30-387,9 13-258</inkml:trace>
  <inkml:trace contextRef="#ctx0" brushRef="#br0" timeOffset="291928.6974">3124 7442 7998,'21'78'5289,"-7"-39"-516,0-6 129,-7-10-3999,8-3-516,-15-20-387,14 2-516,-14-2-774,0-37-1806,-2 2-387,-23-19 129,11 14 903,-14-15 1032,5 10 903,-5 1 516,5 5 1290,10 23 1677,-2-2 258,15 18-387,0 0-1290,0 0-2193,0 14-3225,13 2-516,-13-16-645,24 12 0</inkml:trace>
  <inkml:trace contextRef="#ctx0" brushRef="#br0" timeOffset="292623.7371">3355 7186 4386,'7'-21'5031,"-7"21"-129,0 0-387,0 23-3096,-5-7-516,5 18-387,-4-2 0,4 7-129,0 0-258,0-2 0,4-6-129,8-4 129,3-9 0,7-7 0,0-11 129,3-4 0,-1-17 0,3-10 129,-6-17 129,1-7-129,-10-13 0,-3-5-129,-9-6 0,-1 1 0,-13 0 0,0 12-129,-5 9-129,2 15 129,-3 11-129,1 11 129,2 19-129,3 5 129,2 16 0,3 9-129,5 11 129,2 7-129,2 9 0,2 3 0,9 7 0,5-2 0,6 6-129,4-9 0,4-4 0,5-6 0,6-8 0,-2-13 129,2-15 0,-1-11-129,-6-9 129,-2-18 0,-10-14 0,-5-6 0,-10-5 0,-4 0-129,-3 2 258,-7 8-258,0 7 258,-3 11-258,10 20 129,-18 0 129,14 16-129,4 12 0,1 7 0,9 8 0,3-1 0,6 2 0,4-6 0,-3-10-387,1-5-516,-21-23-3354,18 6-774,-14-13-129,-3-9-645</inkml:trace>
  <inkml:trace contextRef="#ctx0" brushRef="#br0" timeOffset="296361.951">1992 6561 3225,'3'14'4902,"-3"-14"-129,2 17-258,9 1-2838,-11-18-387,6 25 0,-6-25-258,9 29-129,-9-16-258,8 6-129,-7-1-129,5 0-129,-2 0-258,0 1-129,1 0-387,-5-19-1161,1 15-2967,-1-15-516,0 0 0,0 0-516</inkml:trace>
  <inkml:trace contextRef="#ctx0" brushRef="#br0" timeOffset="296568.9628">1911 6348 7740,'-3'-16'5418,"3"16"-129,0 0-516,8 19-3741,-8-19-645,0 0-2322,4 16-2709,-4-16-258,0 0-645,0 0 129</inkml:trace>
  <inkml:trace contextRef="#ctx0" brushRef="#br0" timeOffset="317166.1408">851 9041 7482,'-3'7'5289,"-1"5"-387,1 12 0,3 8-3870,-13-3 129,8 12-387,-8 5-129,12 12 0,-3 2 0,4 12 129,3 1-129,15 13-129,-3-5-129,13 7 0,1-2 129,3-2-129,3-8 0,3-3-129,-3-15-129,-1-6-129,-7-15 129,0-5-258,-9-14 0,-6-7-258,-1-1-516,-11-10-4515,0 0-129,-11-10-387,11 10-258</inkml:trace>
  <inkml:trace contextRef="#ctx0" brushRef="#br0" timeOffset="319094.2512">1484 9656 8256,'2'-31'5289,"-7"18"0,-4 0-516,-15 0-3612,12 11-387,-11 2-129,3 13-258,-3 11-129,3 14 0,2 2-129,5 9 129,4 4-258,5 0 129,4 0-129,8-8 0,2-10-129,4-13 129,1-11-129,0-11 0,0-16 0,-4-11 0,-1-8 129,-1-9 0,-5 0 0,0 5 129,-3 3 0,-1 11 0,0 7 0,0 18 0,0 0 129,4 27-129,0 5 0,4 8 129,2 5-129,-1 4 129,5-1-129,0-9 0,0-7-387,-2-13-387,12-2-3612,-10-13-903,1-5-516,-2-18-516</inkml:trace>
  <inkml:trace contextRef="#ctx0" brushRef="#br0" timeOffset="319502.2745">1637 9604 6966,'9'71'5418,"-1"-27"-129,2 9-258,-1 11-3612,-2-16-516,5 5-258,-4-12-387,0-13 0,-1-17-129,-7-11-129,6-28 0,-3-9-129,-3-12 129,0-11-129,0 0 129,0 5 0,0 4 129,3 16 129,2 10 0,-5 25 129,16 0-129,0 25 129,0 12-129,2 18 129,3 5-129,-1 2-129,-1 0-258,-1-8 129,1-5-645,-10-26-903,8-5-3612,-3-18-129,-4-15-645,-1-16-129</inkml:trace>
  <inkml:trace contextRef="#ctx0" brushRef="#br0" timeOffset="319713.2866">2077 9671 9030,'27'110'5160,"-11"-53"-258,-3 8-1548,0-25-2838,2-3-258,-2-19-516,-13-18-1806,5-16-2322,-4-13-645,-6-15-387,-6-4 129</inkml:trace>
  <inkml:trace contextRef="#ctx0" brushRef="#br0" timeOffset="319860.295">2012 9544 5160,'-39'-57'5289,"39"57"-129,-7-18-645,7 18-3483,7 18-4644,5-9-645,12 12-774,-4-11-258</inkml:trace>
  <inkml:trace contextRef="#ctx0" brushRef="#br0" timeOffset="320194.3141">2330 9487 6708,'-19'64'5289,"7"-23"-129,6 2-645,-2 16-3354,3-13-516,6 3-129,7-9-129,11-5 0,1-12-258,6-7 129,1-12-258,2-7 129,-2-18 0,-1-2-129,-7-4 129,-6-3-129,-7-4 0,-6 1 0,-2 5 0,-10 8-129,-6 4 258,-6 4-258,-1 8 129,0 4-258,3 3-516,-3-2-1032,9 11-3096,5-1 0,11-11-516,-3 13-129</inkml:trace>
  <inkml:trace contextRef="#ctx0" brushRef="#br0" timeOffset="320546.3342">2499 9393 5934,'25'63'5160,"-12"-17"-258,9 10-258,3 3-3870,-5-4 258,2 1-516,-3-16-129,1-10-129,-8-18 0,-1-12-129,-5-23 258,-1-4-129,-5-13-129,3 0 0,-2 2 129,3 8-129,-2 4 258,-2 26-129,18-11-129,-5 22 129,-1 10-129,3 11 0,-2 1-258,-2-6-258,6 15-1677,-9-19-2709,4-8-516,-12-15-258,13-9-387</inkml:trace>
  <inkml:trace contextRef="#ctx0" brushRef="#br0" timeOffset="320898.3544">3044 9368 8256,'33'0'5547,"-33"0"-516,12 12 0,-12-12-3999,-3 22-258,-8-12-387,3 5 129,-3-8-129,11-7-129,-17 18 0,17-18-129,0 17 0,0-17 129,18 15 0,0 1-387,0 7 129,1 5 0,0 2 0,-5 0 0,-6 3 0,-8 3-258,-6-10 129,-10-3 129,-7-6-258,-8-15-129,2 0-645,-15-16-2322,8-6-1806,0-8-129,5-3-645,4-4 129</inkml:trace>
  <inkml:trace contextRef="#ctx0" brushRef="#br0" timeOffset="321154.369">3061 8799 7740,'41'-45'5418,"-16"54"0,2 38-516,5 21-3483,10 46-516,-5 18-129,6 20-387,-7 5-129,-1 2 0,-3-5-774,-18-28-2709,-3-10-1548,-9-24-645,-8-25-387,-14-26-258</inkml:trace>
  <inkml:trace contextRef="#ctx0" brushRef="#br0" timeOffset="389117.2563">23065 14277 3354,'8'38'5160,"-8"-5"-129,5 20-516,-5 18-3354,0-10-774,0-2-387,3 1-1419,-3-16-2709,0-18-645,11-12-258</inkml:trace>
  <inkml:trace contextRef="#ctx0" brushRef="#br0" timeOffset="389275.2653">23216 14325 5676,'13'70'5418,"-12"-10"-387,3 13-387,6 7-3999,-6-7-1032,-4-12-3870,5-18-645,4-14-516,4-26 0</inkml:trace>
  <inkml:trace contextRef="#ctx0" brushRef="#br0" timeOffset="389660.2873">23924 14303 6063,'9'72'5676,"-9"-22"-516,0 10-516,0-2-3612,0 3-645,-4-9-516,-1-15-774,6-9-3741,-1-28-387,0 0-387,22-24-258</inkml:trace>
  <inkml:trace contextRef="#ctx0" brushRef="#br0" timeOffset="389804.2956">24042 14352 6321,'1'87'5418,"0"-23"-387,3 2-516,3 6-4644,-6-5-3999,5-19-774,7-14-258,1-21-387</inkml:trace>
  <inkml:trace contextRef="#ctx0" brushRef="#br0" timeOffset="390125.3139">24737 14326 4902,'-2'73'5031,"-1"-27"-516,-5 10-516,3-1-4644,-9-3-3096,5-13-903,9-9-129</inkml:trace>
  <inkml:trace contextRef="#ctx0" brushRef="#br0" timeOffset="390277.3226">24786 14376 3096,'5'100'4257,"-5"-44"-903,0 8-3354,15 3-3999,-10-22-516</inkml:trace>
  <inkml:trace contextRef="#ctx0" brushRef="#br0" timeOffset="390584.3402">25262 14348 6321,'-1'72'5418,"1"-23"-258,0 9-516,14 7-3612,-13-8-645,2-9-903,7 2-1419,-6-25-2838,-4-25-258,18-6-645,-10-28 646</inkml:trace>
  <inkml:trace contextRef="#ctx0" brushRef="#br0" timeOffset="390716.3476">25381 14319 4128,'27'101'4773,"-14"-37"-774,12 0-3096,4 11-4644,-14-26-774,9-8-129</inkml:trace>
  <inkml:trace contextRef="#ctx0" brushRef="#br0" timeOffset="390989.3633">26098 14380 5160,'4'104'4902,"-4"-60"-645,5 1-774,-5-7-6450,1-20-1419,7-1-258,-8-17-258</inkml:trace>
  <inkml:trace contextRef="#ctx0" brushRef="#br0" timeOffset="391139.3718">26203 14395 7353,'13'86'4644,"2"-34"-774,-10 2-2967,5-19-5418,9-9-129,-6-14-516</inkml:trace>
  <inkml:trace contextRef="#ctx0" brushRef="#br0" timeOffset="391380.3857">26572 14076 5805,'-4'88'4902,"4"-40"-516,0 5-1935,3-13-2451,2-5-2838,-1-12-1419,14-3-258,-8-22-258</inkml:trace>
  <inkml:trace contextRef="#ctx0" brushRef="#br0" timeOffset="391521.3938">26682 14109 5031,'-2'106'5160,"2"-37"-516,10 10-774,-8-7-6966,2-16-1161,7-5-387,-6-25-645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6:16:45.498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228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3-16T16:19:38.327"/>
    </inkml:context>
  </inkml:definitions>
  <inkml:trace contextRef="#ctx0" brushRef="#br0">2566 2884 10191,'4'111'5676,"13"-31"129,-4 5-387,15 15-4515,-8-4-258,3-2 0,-6-13-258,-1-13-129,-4-22-129,-7-22-387,-5-24 129,0-9-129,-6-31 0,-9-21-129,0-11 258,-4-22-258,-3-11 387,2-5 0,0-7 129,7 7-129,6 3 258,7 8 258,5 14-258,18 19 387,7 21-387,8 20 258,4 20-387,4 11 387,-5 25-387,-4 21-387,-14 13 387,-13 10-516,-10-3 387,-20-4-516,-15-10 387,-9-14-387,-5-17 129,-7-23-258,7-5-645,-11-34-3999,26 6-129,2-14-387,19 7-387</inkml:trace>
  <inkml:trace contextRef="#ctx0" brushRef="#br0" timeOffset="234.0134">3074 2675 10707,'28'85'5547,"-13"-36"-258,5 14-129,-10-7-5031,6-11-774,3-2-4257,-19-43-258,18 3-258,-18-38-645</inkml:trace>
  <inkml:trace contextRef="#ctx0" brushRef="#br0" timeOffset="353.0202">2952 2364 10707,'-1'7'4515,"15"15"-4386,6 9-645,7 1-4386,5-3-387</inkml:trace>
  <inkml:trace contextRef="#ctx0" brushRef="#br0" timeOffset="715.0409">3628 2625 10836,'-28'39'5805,"5"-18"-516,5 7-258,-7-3-4773,3-7-516,5 2-4515,-7-12-387,9-3-387,1-5-387</inkml:trace>
  <inkml:trace contextRef="#ctx0" brushRef="#br0" timeOffset="1224.07">4294 2412 11868,'-6'-30'5676,"-6"23"-516,-9 1 0,8 13-4515,-14 12 0,1 7-129,0 13-258,1 1-516,6 4 387,5 4-516,6 4 516,8-3-387,0-13 258,12-5-387,4-15 387,6-10-129,0-8 129,2-14 0,0-17 0,2-8 258,-7-1-129,0-6 258,-6 5-387,-1 6 516,-6 13-387,-6 24 387,0 0-387,4 7-387,-4 24 258,1 11-387,6 10 516,1 12-387,5-12 129,5-4-516,4-7 0,-3-27-1419,13 5-3225,-8-19-129,8-13-387,-6-24-387</inkml:trace>
  <inkml:trace contextRef="#ctx0" brushRef="#br0" timeOffset="1516.0867">4670 2309 11739,'-17'27'5418,"7"4"-387,-8 6 0,4 16-4773,-5-2 258,3 5-387,1-3 129,9 10-258,3-12 258,3-6-387,7-12 387,7-4 0,5-12-129,3-16 129,-2-1-258,3-14 0,0-6 0,-1-8-129,-3 1-258,-1-11-129,0 14-1548,-11-5-3096,5 3-129,-11-1-516,3 5-387</inkml:trace>
  <inkml:trace contextRef="#ctx0" brushRef="#br0" timeOffset="2509.1435">5035 2373 12255,'-9'0'5160,"-10"5"0,-1 19-387,-3 2-4128,3 8 0,-5 5-129,7 0-387,7 2 129,8-1-516,3-2 516,17-10-516,8-3 387,6-5-516,7-5 387,4-10 0,-1-4-129,0-3 129,0-11-129,-8-4-129,-5-6-129,-10-11 258,-1 2-1161,-17-15-774,9 14-1677,-15-16 774,6 21-258,-14-11 1677,11 23 387,-7 4 516,10 12 1290,-8 19 1548,-3 2 1161,13 22-645,-6-10 0,12 15-1032,-8-11-645,8 6-645,-3-8 129,5-8-645,0-8 387,3-5-129,0-13-129,2-1 0,-1-14 0,1-8 0,-2-5-129,0-6 0,0 2 0,-1 0 516,-3 2-387,1 9 516,1 7-387,2 9 387,0 4-258,3 15 0,2 7-129,4 17-258,-1 6 258,5 13-387,-4 6 387,2 11-387,-2 0 258,-3-4 129,-5-2-129,-4-12 0,-6-11 0,-4-17 0,0-29 0,-17-8 0,-2-34 129,-4-18 0,0-20 0,-4-12 0,4-7 129,11-4 258,2 8-387,10 13 387,6 21-387,9 11 387,8 26-516,5 24 387,0 18-387,-1 19-387,-9 14 387,-3 7-387,-8-5 129,-7 0-516,-8-12-129,-20-33-3483,2-8-645,-7-25-258,6-23-516</inkml:trace>
  <inkml:trace contextRef="#ctx0" brushRef="#br0" timeOffset="2724.1558">5819 1486 15093,'24'135'5160,"-20"-33"-387,6 12 258,-7 14-4902,9 2 0,-5-9 0,2-9-645,6-9 129,-3-31-1161,14-15-3354,-9-27-516,10-13 129,-8-23-1032</inkml:trace>
  <inkml:trace contextRef="#ctx0" brushRef="#br0" timeOffset="2898.1657">6082 2025 14061,'-51'-6'5418,"15"26"-645,-12 15 129,0-2-4644,-7-5 0,-1 5-516,5-8-516,-8-6-3870,25 2-387,6-14-129,28-7-645</inkml:trace>
  <inkml:trace contextRef="#ctx0" brushRef="#br0" timeOffset="3237.1851">6220 2300 8643,'13'44'5289,"-13"-17"-258,-4 9-387,-6-10-1806,5 16-2709,-5-5 258,8 2-387,2-7 129,14-10-387,2-8 387,8-4-129,0-10 129,2-12-129,-1-13 0,-6-7 387,-6-9-387,-9-2 387,-4 0-387,-18-3 0,-6 10 0,-8 0 258,-4 10-516,-7 1-129,7 13-516,-8-4-903,19 16-3096,3 3 258,22-3-645,-6 17 0</inkml:trace>
  <inkml:trace contextRef="#ctx0" brushRef="#br0" timeOffset="3522.2014">6395 2216 10707,'29'57'5031,"-20"-15"-129,4 19-645,-6-4-3225,7 0-516,-9-13 0,1-6-516,-3-15 387,3-4 0,-6-19 0,0 0 258,7-7-387,-1-6 516,-1-5-516,8 2 516,2-4-645,3 0-258,9 6 129,-1-4-258,8 7-516,-14-15-2193,15 14-1935,-11-12-258,6 5-645,-10-6 0</inkml:trace>
  <inkml:trace contextRef="#ctx0" brushRef="#br0" timeOffset="4007.2292">7176 1435 15738,'3'77'5676,"3"8"-774,7 25 258,-3 6-5031,2 16 129,-2-8-258,-1-3 387,-3-16-258,3-10-903,-4-25 645,1-25-516,2-20-258,-8-25-3999,0 0-516,7-36-129,1 4-516</inkml:trace>
  <inkml:trace contextRef="#ctx0" brushRef="#br0" timeOffset="4186.2393">7401 2114 14061,'28'78'5289,"-18"-36"0,2 8-645,-6-7-4644,-3-14-774,3 1-4128,-6-30 0,0 0-645,17-4-129</inkml:trace>
  <inkml:trace contextRef="#ctx0" brushRef="#br0" timeOffset="4648.2658">7751 2043 13932,'6'16'5418,"-6"-16"-387,-10 4-129,0-4-4515,-3 1-258,-2 9-258,2-4 129,3 4-258,1 8 258,9 2-387,0-20 387,10 21-387,3-11 258,6-8 129,-1 0-129,-1-2 129,-3-10 0,-3-4 387,-11 14-387,14-15 258,-14 15-129,0 0 129,0 0 0,3 12 0,-3 16 0,1 12-258,-1 8 258,4 12 0,0 1 129,-1 5 0,-1-6 0,0-8-387,-2-7 258,-2-13-387,-11-17 258,-4-15-387,-6-5 258,-6-21-129,-2-6-258,-7-14-645,7-3-4128,-7-4 0,16 8-516,-1-4 0</inkml:trace>
  <inkml:trace contextRef="#ctx0" brushRef="#br0" timeOffset="5084.2908">8118 2069 14190,'0'0'5160,"-13"7"-258,2 12-258,-6 0-4257,4 7-258,-6 7 129,10 2-387,1-4 258,6-7 0,2-4 0,10-6 0,3-4-129,6-10 0,-1-10 0,0-14 129,-3-2-129,-2 3 0,-4-2 0,0 5 0,-5 5 129,-4 15-129,0 0 0,5 21 0,-1 14 0,1 1 0,7 6-516,-4-9-774,8 3-3870,-1-17 258,4-10-645,-4-12-129</inkml:trace>
  <inkml:trace contextRef="#ctx0" brushRef="#br0" timeOffset="5547.3173">8361 1960 13158,'24'79'5289,"-14"-34"-387,4 16-129,-10 1-4128,5-9-516,-4-11 129,-1-9 0,-4-15-258,0-18 129,0 0 0,-1-26-258,-1-8 258,2-2 258,0-3-258,2 2 129,4 1-129,4 11 258,4 10-516,2 11 516,-1 7-387,2 16-387,-2 2 258,-1 3-129,-1 4-129,-6-10-774,12 0-3612,-19-18-258,17 10-258,-17-10-258</inkml:trace>
  <inkml:trace contextRef="#ctx0" brushRef="#br0" timeOffset="5964.3411">8758 1981 8256,'-15'5'5160,"-3"13"-129,1 6-516,-3 0-2064,7 20-1548,-5-5-129,12 5-387,-1-10 129,7-11-387,0-23 258,27 18-129,-8-18 0,7-14 387,1-26-516,-2-5 258,1-21-129,-7-24 129,-4 2 0,-7-16 0,-8 6 0,-5-3-516,-12 16 258,-2 4 0,19 81 129,-46-70-258,46 70 258,0 0-128,-52 41-130,47 21 0,5 8 0,6 15 0,8 3 0,6 3 0,4-3-130,3-1-644,7-12-1290,-3-26-2838,5-5-516,-6-24-258,4-19-516</inkml:trace>
  <inkml:trace contextRef="#ctx0" brushRef="#br0" timeOffset="6324.3617">9120 1866 11997,'0'-17'5031,"-13"3"-387,3 2 0,10 12-4128,-17 0 258,17 0 0,-9 5-129,9 7 0,0 9-129,1 2 0,5 12 0,4-3-129,2-6 0,3 5-516,-2-8 258,1 2-516,-3-5 645,2 1-516,-13-21 387,11 13-387,-8 0 258,-3-13 0,0 13-129,0-13 387,-7 20-258,7-20 0,-15 11-129,15-11-129,-14 21-1419,-5-18-3096,7 17-645,-8-17 0,-2 6-774</inkml:trace>
  <inkml:trace contextRef="#ctx0" brushRef="#br0" timeOffset="7396.423">1917 5055 10320,'-9'44'5805,"9"-29"-387,0-15-129,7 3-4257,-7-12-129,1-5-258,-1-10-129,4-6 0,-2-10-129,10-5-129,-5-4 129,11-4-129,1-6 0,8-5-129,5-3 0,1 1-129,3 4 129,0 2 0,0 2-129,-3 5 0,-5 12 0,-5 7 0,-2 9 0,-5 6 129,-7 2-258,-9 17 258,13-12-129,-13 12 0,0 0 0,3 16 0,-3 3 130,0 6-260,-3 7 260,3-4-260,-1-1 260,-1-2-130,1-4 0,1-21 0,0 0 0,0 0 0,4-17 0,-1-10 0,0-1 0,0-1 0,-2-6 0,-1 5 0,0 2 0,-1 6 0,-7 10 0,8 12 0,-17-11 0,4 11 0,0 0-775,-9 0-902,5 6-3741,-10-3-387,5 10-258,-9-6-903</inkml:trace>
  <inkml:trace contextRef="#ctx0" brushRef="#br0" timeOffset="8436.4825">856 6131 11739,'0'0'5805,"0"20"-258,0-3-129,7 19-4257,-5-11-645,5 6 0,-3 0-258,3 3 0,-2-6-129,3-7 0,-2-3 0,-6-18-129,22 12 129,-9-12 0,0-12-129,1-8 129,0 1-129,1 2 129,-5-1 0,2 4-129,-12 14 129,18-12-129,-18 12 0,11 20 129,-6-4 0,2 4 1,-1 0-130,2-1 0,-2-9 0,-6-10 0,20 0 0,-5-14 0,-2-7 0,2-5 0,-2-5 0,2-6 0,-5 2 0,-3-1-259,0 4-644,-7-14-903,0 13-3870,-11-9 0,8 9-387,-10-7-387</inkml:trace>
  <inkml:trace contextRef="#ctx0" brushRef="#br0" timeOffset="8676.4962">1180 5781 10062,'33'-46'5676,"-17"27"-387,2 10 129,-10-8-3999,10 16-387,-18 1-258,19 15 0,-15 10-258,4 15-129,-4 13 0,3 7-129,2 15 0,1 8-258,4 3 258,-1 2-258,6-6 129,-3-11-129,3-11-129,-4-19 0,4-10-387,-19-31-1161,27 0-3612,-19-18-387,3-10-258,-6-14-516</inkml:trace>
  <inkml:trace contextRef="#ctx0" brushRef="#br0" timeOffset="9516.5443">1957 6184 9804,'27'-20'5547,"-21"7"-258,-4-1-129,-16 1-4128,14 13-258,-21-9-129,3 10-129,-5 9-258,2 9 0,-3 8-129,2 5 0,8 2-129,1-4 0,7 2 0,6 0 0,0-11-129,9-7 129,6-10 0,2-8-129,2-10 129,0-5-129,-1-6 129,0-4 129,-3 1-129,-1 6 0,-3 13 129,0 9 0,-11 0 0,22 28 0,-13-3-129,2 4 0,6 2-387,-7-14-1032,8 1-3741,-4-16-258,3-2-258,-3-19-516</inkml:trace>
  <inkml:trace contextRef="#ctx0" brushRef="#br0" timeOffset="10072.576">2565 5977 11352,'23'89'5805,"-11"-30"-516,7 10 0,-10-4-4644,8 3-129,-5-17-129,-3-3-129,-8-26-129,-1-22-129,-5-10 129,-6-26-129,-2-21 129,-5-12 0,4-6-129,-1-3 129,4 0 0,9 6 0,2 10 0,5 15 129,5 12-258,9 25 129,1 10 0,2 9 0,-2 20 0,-6 12-129,-6 8 129,-8 0-129,-2-1 0,-12-7-129,-6-6-129,-8-15-129,3-6-258,-7-23-1032,10-4-3870,2-15 0,11-3-516,5-9-258</inkml:trace>
  <inkml:trace contextRef="#ctx0" brushRef="#br0" timeOffset="10279.5878">2905 5824 11352,'27'88'5805,"-15"-43"-516,-6-10-129,0-3-4773,-3-8-258,-3-24-774,9 17-2709,-9-32-1806,1-18-387,-1-11-129,0-1-516</inkml:trace>
  <inkml:trace contextRef="#ctx0" brushRef="#br0" timeOffset="10406.5952">2882 5547 11481,'-18'-15'5547,"17"22"-516,1-7-1032,9 18-8514,-9-18-258,24 16-774,-11-16-516</inkml:trace>
  <inkml:trace contextRef="#ctx0" brushRef="#br0" timeOffset="10936.6255">3295 5612 9417,'25'-8'5805,"-25"8"-516,17 0 0,-17 0-4128,0 0-387,0 21-258,-8 2-258,-3 3-129,-2 0 0,1-2 0,1 2 0,2-6-129,4 1 129,4-5 0,1-3-129,0-13 129,17 22-129,-6-11 129,-1 4-129,0 0 129,-3 2-129,-5 1 0,-2 7 129,-5-6 0,-6 1-258,-1-2 0,-2-10-516,5 6-2838,-4-14-1935,13 0 0,-12-27-645,12 5-258</inkml:trace>
  <inkml:trace contextRef="#ctx0" brushRef="#br0" timeOffset="11364.65">3525 5608 10062,'16'48'5418,"-7"-17"-258,-5-3-129,6 4-4386,-2-10-258,0-2-129,3-5-129,-2-10-129,4-5 0,0-13-129,-2-7 129,1-6-258,2 0 258,-4 2 0,0-1 129,-2 6 0,-3 7 0,-5 12 129,13 5 0,-7 14 0,-1 7 0,3 9 129,-3 6-129,2 12 0,-4-4 0,1 1-129,-4-3 0,0-4 0,0-5 0,-7-9-129,-2-8 129,9-21-129,-22 17-129,9-17 0,13 0-129,-18-31-516,20 13-4257,-2-11-387,7-2-258,2-10-516</inkml:trace>
  <inkml:trace contextRef="#ctx0" brushRef="#br0" timeOffset="11680.668">3969 5499 11868,'12'-3'5547,"-12"3"-387,0 0-1548,0 20-2838,-12-4-258,3 7-129,-2-3 0,5 1-129,2-2-129,4-3-129,0-16 129,10 21-129,7-8 0,1-3 0,-1 2 0,0 1 0,-3 2 0,-5 3 0,-6 7 0,-3-9 0,-12 2-129,-8 1-129,-1-2-516,-13-17-2064,8 1-2322,-1-5-258,8-13-387,5-8-258</inkml:trace>
  <inkml:trace contextRef="#ctx0" brushRef="#br0" timeOffset="11906.681">4090 5103 8127,'6'-17'5934,"-1"31"-645,0 17-258,-2 2-2322,8 23-2064,-4 2 0,4 4-387,2 5-129,1-5-258,4-4-387,-8-23-1419,5 2-3354,-3-20 0,2-12-516,-14-5-387</inkml:trace>
  <inkml:trace contextRef="#ctx0" brushRef="#br0" timeOffset="12075.6907">4275 5311 7998,'-27'-6'5160,"5"23"-258,-4-2-129,-8-5-3999,2 7-258,-3-3-516,-4-7-903,11 5-3612,8-3-258,20-9-645,0 0 0</inkml:trace>
  <inkml:trace contextRef="#ctx0" brushRef="#br0" timeOffset="12364.7072">4285 5468 5547,'17'-8'5547,"-7"1"-516,-10 7 0,24-13-3096,-20-7-387,12 9-645,-9-7-258,-7 18-258,9-20-129,-9 20-129,-8 0 0,-3 11 0,-3 4-129,-3 6 258,-1 1-258,3 10 129,2-4-129,8-1 129,5 6-387,6-5-129,16-2-645,-9-9-3999,19-4-129,1-13-258,2-1-387</inkml:trace>
  <inkml:trace contextRef="#ctx0" brushRef="#br0" timeOffset="12791.7316">4522 5324 8385,'20'82'5418,"-7"-40"-387,0 3-387,-5-10-3999,8-1 129,-11-13-516,-5-21-129,11 9-129,-9-17-129,-1-12 0,-1-7 0,0 1-129,0-4 0,3 5 258,-1 6-129,3 6 129,-5 13 0,18-1 129,-8 5 129,-10-4-129,21 21 0,-21-21 0,14 19 129,-14-19-129,10 0 0,-10 0 0,13-19 0,-11 6 0,-2 13 0,13-24 129,-13 24 0,19-11 0,-8 11 0,0 11 129,5 7 0,-3-1-258,3 3 0,-1 1-258,-15-21-516,26 17-4257,-26-17-129,5-13-645,-9-16-258</inkml:trace>
  <inkml:trace contextRef="#ctx0" brushRef="#br0" timeOffset="13415.7673">2221 7206 11352,'-14'72'5676,"5"-30"-387,-2 1-129,11 6-4386,-9-5-258,1 1 0,2-7-258,3-4 0,3-12-129,9-9 0,5-13 0,2-9-129,5-15 129,0-9-129,-1-2 0,-1-5 0,-1 1 129,-8 7-258,-3 5 0,-7 5-129,0 22-258,-14-20-387,14 20-1806,-26 4-2709,11 4-129,-2-8-258,7 0-258</inkml:trace>
  <inkml:trace contextRef="#ctx0" brushRef="#br0" timeOffset="13735.7856">2388 7166 5934,'24'72'5934,"-10"-26"-516,-4-3-387,2 10-1548,-5-22-2709,7-4-258,-14-27-129,18 2-129,-13-19 0,2-19-129,-4-12 0,4-3-129,-2 2 258,1 7-129,-2 9 0,5 10 0,-9 23 129,24 7-129,-6 21-129,0 12 0,9 7-645,-8-16-2322,13 17-2193,-3-8-258,6-11-516,-2-17-258</inkml:trace>
  <inkml:trace contextRef="#ctx0" brushRef="#br0" timeOffset="14701.8409">3071 6613 11997,'5'90'5676,"8"-29"-387,0 3-129,-2 10-4773,3-5-129,-1-3 0,0-10-129,1-12-258,-4-7-387,-10-37-1032,9 18-3870,-9-18 129,17-13-516,-8-14-387</inkml:trace>
  <inkml:trace contextRef="#ctx0" brushRef="#br0" timeOffset="14873.8507">3261 6973 12255,'26'82'5934,"-12"-40"-645,-1-8 0,0-9-5418,0 7-1548,-13-32-3612,13 1-129,-9-11-387,4-15-516</inkml:trace>
  <inkml:trace contextRef="#ctx0" brushRef="#br0" timeOffset="15376.8795">3639 6904 7740,'0'0'5547,"-13"7"-387,-3-7-258,1 13-3870,-2-12-258,7 9-387,-5-2 0,15-8-258,-9 24-129,9-11-129,0-13 0,16 17 129,2-13-129,-1-4 0,2-6 0,-1-1 129,-5-8 0,-2 2 129,-3-1 0,-8 14-129,3-19 387,-3 19-129,0 0 129,-6 8 129,1 8-129,5 10 0,0 12 0,4 8 0,1 9 0,7 6 129,1 1-258,1-1 258,-2-2-129,0-3-129,-7-10 0,-2-10 0,-3-11-129,-11-11-129,-9-13 0,-8-5-258,-9-17 0,-8-14-129,-5-6-387,-6-22-1032,6 6-3741,-1-4 0,9 1-516,5 0-258</inkml:trace>
  <inkml:trace contextRef="#ctx0" brushRef="#br0" timeOffset="15840.906">4058 6743 9030,'-14'20'5547,"-2"-7"-258,1 4-258,-6 3-4257,6 10-258,-5-2-129,12 9-129,2-5-129,6 1-129,2-10 0,12-4 0,4-10-129,5-3 129,-3-6-129,-4-17 129,-1-4 0,-7-11 0,-6 4 0,-2 3 0,0 2-129,-3 3 258,3 20 0,-13-8-129,13 8 129,-1 24-129,2 3 0,9 2-129,6 7-258,-4-17-2322,10 3-2451,0-8-258,2-9-258,-6-6-258</inkml:trace>
  <inkml:trace contextRef="#ctx0" brushRef="#br0" timeOffset="16197.9264">4216 6744 6321,'37'79'5934,"-14"-34"-516,-5-2-258,4 6-2451,-8-17-1806,4 3-387,-9-21-258,-9-14 0,14 0-258,-12-11-129,2-13 0,-4-13 0,0 0-258,0-6 258,4 6-129,0 4 129,6 8-258,0 12 387,3 11 0,5 6-129,2 17 129,1 8-129,-1 6 0,-2-5-129,-1 3 0,-7-15-645,5 5 0,-15-23-2064,13-1-1935,-4-14-258,1-8-258</inkml:trace>
  <inkml:trace contextRef="#ctx0" brushRef="#br0" timeOffset="16607.9499">4674 6769 1419,'14'-42'5289,"-9"24"129,0 5-258,-5 13-2064,0 0-903,0 0-774,-13 11-258,8 12-516,-7 6-129,4 8-129,-3-1 0,9 3-129,1-2 0,1-5-129,10-9 129,9-11 0,4-11-129,1-5 0,3-17-129,3-12 129,-1-12-129,-5-9 0,-2-7 0,-9-7 0,-7-10 0,-6 1 0,-8-3 0,-8 8 0,-10 8 0,-1 12 129,-3 12 129,2 16-129,1 22 129,6 15 0,7 20 0,8 11 129,6 16-258,6 12 258,8 7-258,9 5-129,4 1 129,2-8-258,5 2-129,-5-12-516,6-1-3741,-18-20-1032,-1-6-129,-12-16-387</inkml:trace>
  <inkml:trace contextRef="#ctx0" brushRef="#br0" timeOffset="17125.9794">1820 8947 13029,'2'37'5934,"2"-8"-258,5 17-258,-12 2-4644,10 5-258,1 1-129,2-7-258,1-3-258,-4-13-516,8 0-3225,-15-31-1806,18-3 0,-13-25-645,2-18-129</inkml:trace>
  <inkml:trace contextRef="#ctx0" brushRef="#br0" timeOffset="17396.995">1926 8495 9933,'15'-12'5805,"-15"12"-516,22 15 0,-16 4-3741,17 24-516,-6 2-129,11 18-258,-1 9-258,5 11 0,2 5-129,1-2 0,-2-6-129,-1-4 0,-4-10-387,-6-20-258,-2-7-516,-20-39-4386,0 0-258,11-14-258,-9-16-516</inkml:trace>
  <inkml:trace contextRef="#ctx0" brushRef="#br0" timeOffset="17602.0068">2256 8772 9417,'-52'7'5805,"14"3"-516,-8 1-129,-1 5-4128,-10-11-258,4 6-258,3-3-258,5-1-258,12 0-387,-1-8-1419,18 1-3483,16 0 0,0 0-387,-6-13-516</inkml:trace>
  <inkml:trace contextRef="#ctx0" brushRef="#br0" timeOffset="18380.0513">2608 8706 10062,'0'0'5805,"-11"14"-645,-7 2 258,-2 15-4515,-6-6-387,5 3 0,-3-3-258,5-1 0,8 3-258,8-6 129,3 0 0,14-1-129,9-3 0,5 8 0,4 1 0,4 1 0,-3-1 0,-1 2 0,-6 0-129,-12-3 129,-11-4-129,-5-5 258,-13-10-258,-11-4 129,-2-2-129,-4-2 129,1-9 0,5-1 0,4 0 0,7 7 129,15 5-129,0 0 129,0 0-129,12 0 0,10 0 0,9 5 129,3-5-129,8 0 0,1-8 0,1-10 0,-3-8 0,-4-4 0,-5-14 0,-6 0 0,-7-2 0,-9-2 0,-7 3 129,-3 5-129,-11 11 0,-3 14 0,-5 14-129,-3 3 129,0 20 0,1 9-129,4 11 129,11 9-129,6-2 0,5 0 0,14-1-129,11-6 129,11-8-258,0-13-129,8-6-129,-12-20-774,14-10-3870,-13-13 0,-6-16-387,-10-15-258</inkml:trace>
  <inkml:trace contextRef="#ctx0" brushRef="#br0" timeOffset="18661.0673">3173 8148 9933,'0'0'5934,"7"32"-258,-7 2-258,0 19-3870,0 3-645,5 10-387,-3 12-129,10 7-258,-2-2 129,8-4-258,-1-4 0,2-11-129,1-10-258,-6-18-258,5-4-1161,-19-32-3483,18 8-387,-16-20-258,-1-15-516</inkml:trace>
  <inkml:trace contextRef="#ctx0" brushRef="#br0" timeOffset="19056.0899">3655 8348 9288,'23'-55'5547,"-18"26"-258,-1 8 0,-4-6-4386,0 27-129,-18-10-258,4 16-129,-2 8-129,1 16 0,0 6 0,5 6 0,2 13-258,3 0 129,5-2 0,9 5-129,5 2 0,3-1-129,3 2-129,-3-9-516,7 6-387,-19-30-2322,9 3-1935,-6-13-258,-8-18-387,0 0 258</inkml:trace>
  <inkml:trace contextRef="#ctx0" brushRef="#br0" timeOffset="19230.0998">3738 8602 8127,'0'0'5289,"-7"8"0,-20-2-516,-8 8-3999,-12-13 0,-7 5-516,-5 8-1419,-2-9-3612,-3 0-258,8 5-387,-2-1-387</inkml:trace>
  <inkml:trace contextRef="#ctx0" brushRef="#br0" timeOffset="20086.1488">4097 8878 13029,'-7'26'5934,"1"-10"-258,5 2-387,1-3-5031,0-15-516,0 23-2967,0-23-2193,0-14-258,0-11-516,5-8-258</inkml:trace>
  <inkml:trace contextRef="#ctx0" brushRef="#br0" timeOffset="20640.1805">4657 8021 11481,'0'-14'6192,"3"0"-516,-3 14-258,0 11-3612,-11 7-1290,-9 8-258,-2 1 0,-6-1-129,-4 4 0,0-1 0,4 5-129,5-5 0,7-3 0,10-5 0,6 2-129,12 3 129,7 0 0,9 2-129,2 2 129,0-1 129,1 5-129,-7 4-129,-7-5 0,-10-2 129,-7-2 0,-8-7 129,-10-4-258,-8-10 0,-2-8 129,0-2-129,1-8 129,4-7-387,5-4-129,9 6-387,-1-9-387,20 24-2322,-5-10-2064,12 10-129,-1-11-129,10 7-258</inkml:trace>
  <inkml:trace contextRef="#ctx0" brushRef="#br0" timeOffset="20936.1974">4611 8475 4128,'47'-39'5805,"-25"21"-129,-4 0-516,1 11-1677,-14-14-1290,14 21-903,-19 0-387,12-5-387,-12 5-129,4 17-129,-3 1-129,3 3 129,0 3-258,2-2 0,6 1 0,4-6 0,1-10 0,3-7 0,3-3 0,-5-12 0,1-7 129,-6-5-129,-5-4 0,-8-2 0,-4 6 0,-13 7-129,-7 6 129,-4 2-387,-1 12-258,-10-5-1935,11 11-2838,0 6 0,10 4-516,4-10-387</inkml:trace>
  <inkml:trace contextRef="#ctx0" brushRef="#br0" timeOffset="21446.2266">5351 8132 13158,'6'54'5805,"-3"-24"-387,5 30-1032,-3-18-4128,2-6 129,-2 3-516,-2-10-387,6 0-3354,-6-16-1548,-3-13-258,12 0-516</inkml:trace>
  <inkml:trace contextRef="#ctx0" brushRef="#br0" timeOffset="21710.2417">5480 7661 10707,'20'-4'5805,"-20"4"-387,22 28-129,-14 3-4386,9 18-258,-6 5-258,4 9-129,1 7-129,3 2-129,0-1 0,-1-7-387,5 2-1032,-7-23-3999,4-6-129,-6-19-387,0-18-258</inkml:trace>
  <inkml:trace contextRef="#ctx0" brushRef="#br0" timeOffset="21866.2507">5729 7856 8901,'-33'-17'5289,"14"14"-516,0 3-258,-4-7-5160,1 3-4128,-7 4 0,5-6-516,4 1-258</inkml:trace>
  <inkml:trace contextRef="#ctx0" brushRef="#br0" timeOffset="22024.2597">5250 7750 10320,'-18'37'5547,"13"-24"-1161,5-13-4386,-11-1-4902,7-17-387,-4-2-645</inkml:trace>
  <inkml:trace contextRef="#ctx0" brushRef="#br0" timeOffset="23180.3258">2118 10049 11868,'1'87'5676,"4"-28"-258,4 9-129,0 8-4773,5 8 0,-5-7-129,0-5-258,-3-4 0,-2-11-129,0-13-258,-4-13 0,0-18 0,0-13-129,0-16 0,0-10 0,0-6 129,0-4 0,6 2 129,4 4 129,2 1 129,4 15 129,1 7 0,10 7 0,-1 10-129,2 3 129,0 3-129,0 1 0,2-1 0,-2-8-129,-2-8 0,-4 0 0,0-13 0,-7-9-129,-1-6 129,-5-2-129,-5 0 258,-4 3-258,0 3 129,-4 4 0,-8 12 129,-1 8-129,0 5 0,-2 11 129,3 6-129,-1 0-129,4 5 258,4-1-129,4-2-129,1-3 258,2-7-258,-2-14 129,21 6 0,-11-6 0,3-13 0,1-3-129,-2-5 129,0-4 0,-4 2 0,-2 4 129,-1 2-129,-1 3 129,-4 14-129,0 0 0,13 8 129,-8 7-129,0 10-129,3-1 129,6 5-129,-5-5-258,11 5-903,-20-29-3741,31 14-387,-13-14-258,5-12-516</inkml:trace>
  <inkml:trace contextRef="#ctx0" brushRef="#br0" timeOffset="23856.3645">2780 10348 9159,'-2'52'5676,"2"-21"-387,3 0 0,8-1-4386,-3-10-258,6 6-129,3-12-258,3-8 0,3-1-258,0-5 129,0-12 129,0-3-129,-5-3-129,0 0 258,-10-6-129,-2 2 0,-6-1 0,0 0 129,-5 4-258,-1 9 129,-3-4-129,9 14 0,-17-13 0,17 13 129,0 0 129,-12-4-258,12 4 258,0 0 0,0 0-129,0 0 0,0 0 0,0-12 129,0 12-258,0 0 0,0 0-129,0 0 258,12 0-129,-12 0-129,0 0 129,14 11 0,-6 1 0,-1 2 0,4 9 0,-1 6 0,0 6-129,-3 7 258,-5-4-129,-1 4 0,-1-4 0,-3-6 0,-8-5-129,-5-7 258,-4-11-129,0-1 0,-2-8 0,3-6 0,0-4 129,5 3 0,1-2 0,13 9 0,-14-13 0,14 13 0,0 0 0,0 0 0,0 0 0,12-1-129,-12 1 0,20 1-129,-5-1-129,1-1-129,3 1-645,-10-15-4128,13 4-645,-3-17 0,5 4-516</inkml:trace>
  <inkml:trace contextRef="#ctx0" brushRef="#br0" timeOffset="24856.4217">2828 10693 7611,'0'12'5805,"0"-12"-258,1-14-387,3-16-2193,7 6-2193,-7-16 0,6 1-387,-4-4 0,2 0-258,-1 7 129,4 5 0,0 0 0,3 9-258,-1 8 129,2 5-129,1 7 129,0 4 0,0 9-129,-1 10-129,-4 6 0,-3 8 129,-4 1-129,-3 1 129,-1 2-258,-5-3 258,-4-8-129,-1-3 129,-3-13-129,3-9 129,10-3 0,-18-2 129,13-9-129,4-4 129,1 1 0,6-1 0,8 4 0,4 3 0,4-4 0,6 1-258,5 0 0,0-7-129,7-4-387,-7-18-774,9 5-3999,-9-10 0,-2-3-516,-8-7-258</inkml:trace>
  <inkml:trace contextRef="#ctx0" brushRef="#br0" timeOffset="25412.4535">3764 10046 9030,'11'-28'5547,"-18"12"-129,-8 16-258,9 10-4257,-21-1-258,6 11-129,-5 5-258,5 8 0,4 3-258,6-1 0,5-4 0,6-7 0,8-8 0,5-8 0,3-8 0,2-4-129,1-15 129,-2-2 129,-1-7-129,-1 2 129,-5 2 129,-4 8-129,-6 16 129,0 0-129,0 0 129,13 30-258,-8 5 258,-1 3-387,5 3-129,-4-15-1290,10 1-3612,-3-16 0,5-11-516,-2-12-387</inkml:trace>
  <inkml:trace contextRef="#ctx0" brushRef="#br0" timeOffset="25839.4779">4331 9881 11094,'18'61'5805,"-8"-21"-258,0-4-258,16 14-4257,-12-11-516,3 1-129,-4-10-129,3-4 0,-2-15 0,1-6-129,-3-5-129,-2-13 129,2-7 0,-6-9 0,1-6 129,-2 0-258,-1-4 129,0-2 0,-1-3 0,0 1 0,0 2-129,3 5 129,-2-2 0,1 12-258,2 6 0,-3-2-258,-4 22-516,1-16-3612,-1 16-1290,12 0 0,-12 0-516</inkml:trace>
  <inkml:trace contextRef="#ctx0" brushRef="#br0" timeOffset="26284.5034">4836 9653 9030,'0'0'5547,"-3"23"-258,-8-8 0,-1 10-4386,-3-1-129,2 11-129,0-5-258,7 9 0,1-3-258,5-3 0,8-4-129,5-8 129,4-11-129,1-7-129,1-3 0,0-13 129,-3-13 0,-1-4 0,-6-1 0,-4 2 129,-2 1-129,-3 4 0,0 3 129,-1 4-129,1 17 129,0 0 0,-12 9-129,12 8 0,0 7 0,5 4 129,2 0 129,2 2-258,5-1 0,1-11-258,3 4-387,-8-22-774,8 1-3999,-5-7 0,-1-8-645,-3-10-129</inkml:trace>
  <inkml:trace contextRef="#ctx0" brushRef="#br0" timeOffset="26584.5205">5171 9524 8643,'10'0'5547,"-10"11"-129,-9 7-258,-9 0-4386,8 15 0,-8-5-258,5 8 0,0 4-258,6 1 0,7-3 0,5-2-129,10-6-258,7-9 129,6-2-129,3-7 0,2-10-129,-4-2-129,5 0-387,-9-24-516,11 4-3225,-13-8-774,-2-4-258,-2-7-645</inkml:trace>
  <inkml:trace contextRef="#ctx0" brushRef="#br0" timeOffset="26968.5425">5568 9557 6708,'2'40'5676,"-4"-20"-387,-8 3 0,5 5-3999,-13-1-129,5 9-387,-2-7-258,7 7 0,-1-7-258,9-1-129,0-9-129,9-2 0,5-13 0,7-4-129,-1-9 129,2-8-129,-3-6 129,-1-2-129,-4-4 129,-5 3 0,-4 2 0,-5 0-129,0 7 129,-5 2 0,5 15 0,-16-3 0,16 3 129,-12 15-129,11 5 0,1 5 0,2 3-129,6-7-645,12 14-2709,-2-20-1677,1-5-387,2-10-516,-1-5 129</inkml:trace>
  <inkml:trace contextRef="#ctx0" brushRef="#br0" timeOffset="27484.572">5759 9495 5547,'24'65'5160,"-15"-37"-387,3 3 0,3-6-4257,-10-12 129,-5-13-129,0 0-258,13 4-129,-13-9-129,0-14 0,0-5 129,2 1 0,-1 0-129,5 4 129,-1 0 0,2 7-129,-7 12 129,22 0 129,-10 3 0,3 13-258,-4 0 258,5 1 0,-3 1-129,2-6 129,-2-9 129,3-3-258,-2-11-258,1-19 387,-3-11-258,-3-14 0,-1-10 0,-3-7 0,-5-6 0,-4 1 129,-2 1-129,-2 12 0,-1 11 258,2 13-129,0 9 129,6 18 0,1 13 0,0 16 0,4 21 0,7 10 0,-2 8-129,4 13-129,5 9-129,-3 2-129,8 0-387,-6-14-774,3-2-3741,2-14-258,2-13-387,-7-22-129</inkml:trace>
  <inkml:trace contextRef="#ctx0" brushRef="#br0" timeOffset="27637.5808">6161 9069 7740,'-27'11'5289,"8"11"-516,-8 4-258,-11-10-4902,-5-3-3870,-16 1-387,-10-9-387,-10-2-516</inkml:trace>
  <inkml:trace contextRef="#ctx0" brushRef="#br0" timeOffset="28356.6219">2212 11726 11481,'-19'28'5805,"19"-6"-258,0-4-258,8 4-4257,-8-22-258,20 13-258,-6-13 0,4 0-258,5-12 0,3-4-129,3-1-129,3 1 129,3 3-258,2 4 258,1 3-258,3-1 129,-2 2 0,1-3 0,-1 0 0,0-9 0,-3-2 0,-4-2 0,-8-7 0,-1 1-258,-6-1 0,-10-2-387,2 10-258,-18-11-1419,-1 16-3225,-9 2-129,1 9-258,-9 1-258</inkml:trace>
  <inkml:trace contextRef="#ctx0" brushRef="#br0" timeOffset="28666.6395">2410 11780 10062,'12'9'5547,"-10"14"-129,0 12-258,10 6-3999,-12-1-387,4 5-258,-4 2 0,4 0-258,0-11 0,-2-4-258,5-8-258,-7-24-516,15 22-1161,-15-22-3354,16-6-258,-10-14-258,2 1-387</inkml:trace>
  <inkml:trace contextRef="#ctx0" brushRef="#br0" timeOffset="28885.6521">2536 11852 5031,'11'-63'5805,"-5"42"0,1 9-774,7 15-2064,-14-3-1290,11 35-258,-8-8-516,6 20-387,-2 3-129,2 4-129,2 1 0,0-4-129,-1-5-129,2-10-387,3-5-258,-15-31-2064,18 4-2838,-18-4 129,22-22-645,-13-2-258</inkml:trace>
  <inkml:trace contextRef="#ctx0" brushRef="#br0" timeOffset="29206.6704">3172 11304 8643,'10'-1'5805,"2"15"-387,-12 8-129,-2-1-3225,-4 15-1290,-8-1-387,1 10 0,-6-3-258,0 4 0,2-6-258,-1-12-387,11 11-1032,-5-20-3741,12-19 0,0 0-258,0 0-774</inkml:trace>
  <inkml:trace contextRef="#ctx0" brushRef="#br0" timeOffset="29418.6826">3039 11407 9804,'0'0'5547,"8"11"-516,-2 7 129,5 10-3999,-3-8-645,5 8-258,1 4-129,0-1-129,4 0-258,-4-6-387,13 6-2064,-13-11-2193,8-10-387,-2-9-387,-2-3-258</inkml:trace>
  <inkml:trace contextRef="#ctx0" brushRef="#br0" timeOffset="29605.6933">3332 11500 7482,'0'0'5547,"0"0"-387,-5 3 129,-8 14-3483,-23-14-774,6 9-258,-14-5-258,3-2-129,-5-4-387,1-9-1161,11 0-3999,6-6 129,10 3-774,9-3-129</inkml:trace>
  <inkml:trace contextRef="#ctx0" brushRef="#br0" timeOffset="30263.731">3693 11443 11094,'0'0'5676,"0"0"-516,-10 10-129,-10 5-4386,11 9-387,-4 2 0,2 7 0,3 3-129,2-3 0,6-2-129,4-10 0,9-11-129,5-5 129,0-8 0,4-17-129,-3-7 0,-1-6 129,-3 0 0,-7 2 0,-6 0 0,-2 2 0,-5 11-129,-7 3 129,0 10-258,-8-6-1032,20 11-3870,-21 0-129,21 0-129,-14 13-645</inkml:trace>
  <inkml:trace contextRef="#ctx0" brushRef="#br0" timeOffset="30543.747">3811 11407 10836,'25'55'5805,"-12"-20"-516,-4-4-129,8 8-4257,-9-9-258,1-5-258,-9-25 0,11 15-129,-11-15-129,9-16 129,-4-3-258,4-8 129,2-4-129,2 2 129,4 5-129,0 2-129,3 6-258,-2-4-387,8 20-2451,-7-9-2193,1-4-129,-5-6-387,2-6-516</inkml:trace>
  <inkml:trace contextRef="#ctx0" brushRef="#br0" timeOffset="30923.7687">4114 10879 9288,'2'14'5934,"1"16"-774,1 14 0,-3-3-3870,7 14-645,-7-1-129,2 6-258,-1 0-129,2-5-129,2-2 129,2-10 129,0-8-258,3-6 0,-1-14-129,2-13 129,2-2-129,0-9 129,1-8-129,0-2 0,1-2 129,1 3 0,-2 9 129,0 9-129,-2 0 129,-3 12 0,-6 11-129,-1 5 129,-7 0-129,-9-7 0,-6 2 0,-4-6-129,1 1-387,-11-22-1290,9-3-3483,2-10 0,9-4-516,4-3-516</inkml:trace>
  <inkml:trace contextRef="#ctx0" brushRef="#br0" timeOffset="31137.781">4510 11252 6966,'8'62'5160,"-6"-32"-129,0-4-516,1-6-3870,-3-20-1419,8 15-3483,-8-15-516,9-13-387,-3-7-258</inkml:trace>
  <inkml:trace contextRef="#ctx0" brushRef="#br0" timeOffset="31291.7898">4546 10968 8643,'6'0'5289,"3"0"-516,-9 0-1935,18 4-7224,-14-9-387,1-9-387,0-6-516</inkml:trace>
  <inkml:trace contextRef="#ctx0" brushRef="#br0" timeOffset="31527.8033">4704 10617 7740,'11'75'5676,"-6"-24"-129,-5 5-387,11 15-3870,-11-3-258,7 9-516,-6-4 0,3-4-387,1-3 0,-1-12-387,6-1-516,-10-30-2064,6-4-2322,-6-19-387,9 0-645,-4-13 129</inkml:trace>
  <inkml:trace contextRef="#ctx0" brushRef="#br0" timeOffset="32045.8329">4901 10969 8385,'-64'43'5805,"30"-15"-516,-6 1 0,8 3-4515,-10-7-129,5-7-645,8 0-774,-1-8-4257,19-10-129,11 0-645,0-10-129</inkml:trace>
  <inkml:trace contextRef="#ctx0" brushRef="#br0" timeOffset="32700.8704">5074 11040 7611,'0'0'5676,"-3"12"-258,-8 4-516,-7-7-3741,5 14-516,-8-3 0,6 6-129,1-4-258,3 3-129,3-3 0,8-5 0,0-5-258,0-12 258,15 10-258,-2-10 129,0-6 0,1-3 0,0-4 0,-1 0 0,-2 0 129,-11 13-129,17-20 129,-17 20-129,0 0 129,0 0-129,10-4 0,-10 4 129,0 0-129,14 0 129,-14 0 0,24 0 0,-7-5 0,5-4 129,3-3-129,2-1 129,6-9-129,1-7 0,-4-9 0,1-5-129,-3-8 0,-5 1-129,-7-9 258,-4 0-258,-9 7 129,-3 4-129,-11 14 129,-4 10 0,-5 11 0,1 13 129,-2 21-129,3 14 129,4 13-129,6 8 129,8 8 0,6 4 0,10 2-129,6-4 0,7-7 0,5-10-129,0-7-387,-4-16-387,5-6-3870,-17-19-645,-3-1-387,-11-16-516</inkml:trace>
  <inkml:trace contextRef="#ctx0" brushRef="#br0" timeOffset="52043.9767">16269 3647 11997,'13'-18'5676,"-13"18"-258,13 0-258,-4 7-4257,-5 12-258,2 11-129,-5 13-258,0 13 0,-1 11-129,-1 19 129,-6 7-258,0 6 129,-1 2 0,2-3 0,-5-4-129,3-14 0,0-14 129,2-18-129,-1-8 0,1-15 0,3-10-129,3-15 129,-3-8 129,3-10-129,0-3 0,0-5 0,5-7 0,-1-5 0,4-12 129,0 0-129,1-7 129,0-1 0,0-10-129,-1 0 129,-1-5 0,2 4-129,0 6 129,0 3 0,-2 8-129,0 8 130,-1 12-130,1 4 0,-2 13 0,-5 15 0,0 0 0,11 7 0,-8 23 0,0 8 0,0 10 0,5 12 0,1 4 0,1 4-130,2 6 130,3-1 0,2-8 0,3 0 0,2-10-129,-3-3 129,5-6 0,1-6 0,0-11 0,2-8 0,0-6 129,1-11 1,0-4-130,2-15 0,-4-15 0,-1-14 0,-2-18 0,-5-9 0,-2-15 0,-6-4 0,-2-6 0,-5-1 0,-3 2 0,0 11 0,0 12 0,-2 15 0,-1 18 0,1 8 0,2 16 0,-4 3-1162,7 19-4385,-3-7-129,4 29-387,-4-16-258</inkml:trace>
  <inkml:trace contextRef="#ctx0" brushRef="#br0" timeOffset="52393.9966">17629 3793 11739,'11'-4'5418,"-11"4"-129,0 0-129,-37 0-4386,10-1-258,-13-3 0,-4 2-129,-4-6 0,0 5-258,1-3 0,6 6-129,5 0-129,6 7 0,5 4-258,5-7-387,13 21-3612,-5-13-774,10 11-387,1-10-258</inkml:trace>
  <inkml:trace contextRef="#ctx0" brushRef="#br0" timeOffset="52730.016">17602 4293 10707,'9'21'5547,"-9"2"-258,-14-23 129,-3 5-4515,-11-5-129,-6 0-129,-11 0-129,-1 2-258,-5-1 0,2 1 0,3 2-258,4-3 258,6 2-387,7 0 0,7 1-258,3-4-258,19 0-1290,-13 2-3225,13-2-258,0 0-387,7 0-387</inkml:trace>
  <inkml:trace contextRef="#ctx0" brushRef="#br0" timeOffset="53030.033">17574 4623 11739,'-6'34'5805,"-16"-24"-387,-4 3-258,-8-8-4386,-7 0 0,-12-6-129,1-4-387,0-1 0,7-3 0,5 1-258,8 1 0,9-4-258,4 4-387,19 12-2580,0-5-2193,11 0 0,5-12-645,11 3-387</inkml:trace>
  <inkml:trace contextRef="#ctx0" brushRef="#br0" timeOffset="53788.0765">18066 3996 11094,'0'-12'5547,"0"12"-516,10 1 0,-1 22-3999,-6-1 0,2 12-516,-3 13-129,-2 7 0,0 9-129,0 3 0,-3 9 0,-1 5-129,0-10-129,0-3 129,0-14 0,4-12-129,-1-16 0,-2-9 129,3-16 0,-1-21-129,1-7 129,0-15-129,0-5 129,0-8 0,1-3-129,3 0 129,0 1-129,2 2 129,0 8-129,1 10 129,-1 9-129,2 5 129,-1 10-129,-7 14 0,15-5 0,-15 5 0,13 22 0,-5 5 0,0 4 0,0 6-129,2 7 129,4 5 0,-1 3 0,4 4 0,1-8 0,2-1 0,2-10 0,3-10-129,1-11 129,-1-16 129,4 0-129,-3-13 0,2-16 0,-1-12 0,-4-5 129,-1-7 0,-4-9 0,-4 2 1,-4-8-130,-6-3 0,-1 10 0,-3 8 0,-3 1 0,-2 14-130,-4 12-128,0 10 0,9 16-387,-19-6-1806,15 25-2967,-1 0-387,5 15-129,4-7-903</inkml:trace>
  <inkml:trace contextRef="#ctx0" brushRef="#br0" timeOffset="54030.0903">18729 4303 13287,'9'34'5547,"-9"-34"0,14 26-387,-14-26-4644,12 23-258,-12-23-258,0 0-774,14-4-4515,-14-20 129,6 3-774,-6-14-258</inkml:trace>
  <inkml:trace contextRef="#ctx0" brushRef="#br0" timeOffset="54164.098">18774 4075 13029,'1'5'5805,"-1"-5"-516,10 24-129,-10-24-5160,0 0-2193,0 0-2838,-16-3-516,6-9-516,-6-7-516</inkml:trace>
  <inkml:trace contextRef="#ctx0" brushRef="#br0" timeOffset="54678.1273">15813 4311 14448,'23'60'5934,"-5"-33"-258,-9-8-258,8-3-5031,-6 6-516,-11-22-645,10 2-4515,-10-17-258,1-10-258,-1-14-516</inkml:trace>
  <inkml:trace contextRef="#ctx0" brushRef="#br0" timeOffset="54795.1341">15883 4100 14061,'1'16'5289,"-1"-16"-2064,0 12-3225,0-12-5289,0 0-129,-14-8-1161</inkml:trace>
  <inkml:trace contextRef="#ctx0" brushRef="#br0" timeOffset="56944.257">15916 14408 12255,'26'24'6192,"-11"5"-387,-15-29 0,3 24-5031,-20-13-387,-20-4 0,-12-2-129,-7-1 129,-9-4-129,-5-4-129,-6-8 1,2-3-130,0-2 0,3-3 0,7 1-130,1 1-257,12 14-903,-3-4-4386,22 9-129,3 7-516,15 13-387</inkml:trace>
  <inkml:trace contextRef="#ctx0" brushRef="#br0" timeOffset="57396.2829">15028 14824 11352,'9'22'5676,"5"-22"-258,8-11-258,-4-10-4644,11 0-129,-1-2 0,4 5-129,-4 10 0,-2 8 0,-7 17 129,-5 25-129,-11 6 0,-3 9 0,-17 4-258,-10-1 129,-5 0 0,-4-7 0,-2-14-129,2-19 0,4-8 0,8-12 0,11-2 0,13 2 129,0-27-129,12 14 129,13 0-129,11 7 0,6 6-129,6 0 0,-1 8-129,0 3-258,2 7-645,-20-16-4257,12 3-258,-12-8-129,-2-9-645</inkml:trace>
  <inkml:trace contextRef="#ctx0" brushRef="#br0" timeOffset="57748.303">15566 14888 11094,'38'65'5934,"-22"-15"-516,-4 1 0,4 13-4515,-4-1-387,-1-3 0,-6-2-387,0-6 0,-1-7 0,-3-11 0,2-16-129,-3-18 0,0 0 0,11-32-129,-7-15 258,1-9-129,4-10 129,3 0-129,-1 3 0,4 13 129,2 7 0,0 19-258,-3 15 258,0 13-129,-5 14-129,-8 13 387,-1 4-258,-14-3 0,-6 0 0,-12-8-129,-3-14-387,-12-19-2451,7-4-2580,2-20-129,8-10-516,9-13-387</inkml:trace>
  <inkml:trace contextRef="#ctx0" brushRef="#br0" timeOffset="58334.3365">21726 14400 10836,'14'28'5934,"-14"-28"-387,-22 19-129,-8-18-4902,-11-1-129,-17 0 0,-3-7-258,-3 4 0,3 1-258,5 5-387,2 3-645,19 22-4128,1 3-258,11 10-258,6 2-645</inkml:trace>
  <inkml:trace contextRef="#ctx0" brushRef="#br0" timeOffset="58740.3597">21193 14752 9804,'35'16'5676,"-23"-9"-258,6 9-258,-4-3-4515,7 7-258,-6 1 0,-1 8-258,0 7-129,-7 15 258,-6 6-258,-1 3 387,-9 0-258,-11 1 0,-6-9 0,-3-10 129,-6-18-129,1-16 0,-1-8-129,7-14 0,5-12 129,10-2 0,5-1 129,8 3 0,12 10-129,11 2 0,5 13 0,7 2 0,4 14-129,7 6 0,-4 3-129,-1 0 129,0 0-258,-6 0-129,-5-5-387,-13-18-1032,1 5-3612,-18-6-129,19-13-387,-14-8-645</inkml:trace>
  <inkml:trace contextRef="#ctx0" brushRef="#br0" timeOffset="59136.3824">21620 15020 8643,'31'28'5805,"-17"-7"-516,-5 6 0,2 10-3999,-6 2-774,3 2 0,-8 5-258,0 5-258,0-5 258,0-3-258,-4-8 129,4-10 129,0-25-258,0 0 129,0-18-129,6-22 258,2-6-258,1-3 258,4-5-129,2 3-129,3 10 129,0 10 129,2 10-129,2 15 0,-4 6 0,1 11-129,-5 11 129,-1 7-129,-7 4 129,-6 3-129,0 2 0,-9-4 0,-6-9 0,-4-10 0,-3-8-129,-5-8-258,2-10-387,-16-19-4515,9-4-129,-3-7-516,5-5-516</inkml:trace>
  <inkml:trace contextRef="#ctx0" brushRef="#br0" timeOffset="61408.5123">15911 14978 12513,'18'36'6063,"-18"-21"-387,-6 18-129,-13-13-5031,-11-2-129,-7 2 0,-4 0-129,-1-2 0,1-1-129,9 1 0,11-3 0,8-1-129,11-1 129,4 2 0,13 6-129,4 3 0,4 4 0,0 5 129,-7 5-129,-4 0 0,-9 2-129,-6-5 258,-13-11 0,-14-8 130,-4-7-259,-6-9 0,-2-12 0,1-7-259,1-5-257,14 12-1677,-4-13-3483,18 14-258,4-2-387,8 13-387</inkml:trace>
  <inkml:trace contextRef="#ctx0" brushRef="#br0" timeOffset="62276.562">21987 14904 11352,'24'-4'6063,"-24"4"-516,0 0-129,0 0-4902,-16 23 0,-16-8-258,-3 0 0,-6 2 0,0 5-129,3 0-129,3 8 129,10-1 129,9 1-129,9-1 0,7 8 0,5 0 0,6-2 0,4 1 0,-2-2 129,-1-4-129,-5 1 0,-5-6-129,-4-6 129,-10-5-129,-6-5 129,-4-7-129,-2-2 129,-3 0-258,3-12 0,3 6-129,1-8-258,11 14-903,-15 6-3870,17 8-516,-1-2-516,5 10-387</inkml:trace>
  <inkml:trace contextRef="#ctx0" brushRef="#br0" timeOffset="63181.6138">15016 10401 10191,'35'36'5805,"-34"-16"129,-1 11-516,-15-8-4386,-12-1-129,-15-3-387,-10-10-129,-11-4 0,-1-3 0,-5-2-258,5-8 0,4 0-258,12-1 0,9-1-129,9 0-129,15 10-258,15 0-129,0 0-903,8-6-3999,24 6 0,0-5-387,16 4-387</inkml:trace>
  <inkml:trace contextRef="#ctx0" brushRef="#br0" timeOffset="63449.629">15560 10403 6837,'65'2'6192,"-41"7"-645,-10 1-129,-5 6-3483,-9-16-903,-15 14-258,-11-8-387,-8-2-129,-10-4-129,1 0 0,-7-2 129,5-7-387,4 5-129,8-3-258,15 7-1290,2 0-3741,16 0-258,9 2-129,17 3-774</inkml:trace>
  <inkml:trace contextRef="#ctx0" brushRef="#br0" timeOffset="63645.6403">16269 10365 7740,'39'38'6063,"-39"-18"-516,-2 0-516,-16-6-3741,-10-6-1290,-9-1-1032,-14-6-3870,-4 0-516,-2 3-387,3 1-387</inkml:trace>
  <inkml:trace contextRef="#ctx0" brushRef="#br0" timeOffset="64155.6695">14738 11120 7482,'10'-25'5805,"3"10"-516,6 7-129,1-11-4515,8 13 129,-3-4-387,3 10 129,-1 0-258,1 20-129,-5 10 258,-5 7-258,-5 10 129,-7 7 0,-6 0-129,-14-3 0,-6-3-129,-7-12 258,-4-8-258,-1-13 129,1-13-129,5-7 129,5-7-129,12-3 129,9-4 129,8 4-258,14 9 129,8 3 0,9 6 0,7 13-129,2 4 258,5 2-387,-1 6-129,-10-7-129,5 3-903,-21-13-3999,5-8-387,-11-4-258,-1-14-774</inkml:trace>
  <inkml:trace contextRef="#ctx0" brushRef="#br0" timeOffset="64531.6909">15410 11251 9159,'54'52'5676,"-29"-16"-258,-6 0-387,2 14-4386,-11-1-129,-2 9-129,-6-2-258,-2-5 0,0-8 0,-3-8-129,-4-19 129,7-16 129,-12-13-129,9-23-129,3-16 258,0-5-129,6-6 0,11 4-129,2 5 258,5 10-258,5 17 129,2 16 0,0 11-129,-3 23 258,-2 5-129,-12 12 0,-8 4-129,-9 0 129,-19-5-129,-12-5 0,-9-14-258,-12-18-258,3-2-1419,-7-25-3483,7-13-129,7-8-387,17-7-645</inkml:trace>
  <inkml:trace contextRef="#ctx0" brushRef="#br0" timeOffset="65117.7245">20935 10568 9546,'36'7'6063,"-36"-7"-516,0 18 0,-9 9-4773,-17-11-516,-7-1 129,-12-5-387,-2 0 0,1 3-258,1-5-387,16 5-903,-4-8-3870,20 0-129,13-5-258,9 2-516</inkml:trace>
  <inkml:trace contextRef="#ctx0" brushRef="#br0" timeOffset="65365.7387">21800 10515 7998,'48'36'5805,"-46"-18"-258,-2 2-258,-27-8-4515,0 7-129,-16-8-258,1 3-129,-8-9-258,6-4-129,7 4-516,-1-11-2064,20 6-2580,18 0-258,0-13-516,14-2-129</inkml:trace>
  <inkml:trace contextRef="#ctx0" brushRef="#br0" timeOffset="65561.7499">22715 10448 9030,'73'48'5805,"-65"-16"-129,-8 7-258,-22-6-4902,-5-6-387,-19-9-258,-7-8-387,3 0-4773,-17-4 0,2 2-774,6-2-129</inkml:trace>
  <inkml:trace contextRef="#ctx0" brushRef="#br0" timeOffset="66004.7752">21245 11370 9030,'22'3'5805,"4"-3"-387,6-1-129,3-2-4902,5 3-258,-4 4 129,-3 15-258,-10 8 0,-2 14 0,-11 3 129,-10 4-129,-13 7 129,-10-5 0,-5-6 0,-8-10-129,4-10 0,-3-19 129,5-5-129,10-12 0,7-8 0,12-4 129,3 4-129,17 4 0,9 4 129,8 12-129,9 2 0,2 12-129,2 0-387,2 11-903,-14-12-3870,5-4-129,-6-9-516,-7-5-258</inkml:trace>
  <inkml:trace contextRef="#ctx0" brushRef="#br0" timeOffset="66363.7957">21850 11469 8514,'22'78'5805,"-14"-33"-258,0 9-258,-6 4-4773,0-1 0,-8-4-258,-6-4-129,-1-7-129,-2-4-129,1-9 129,0-14 0,14-15 129,-15-13-129,15-21 129,2-11 0,10-10 0,7-5 129,6-4 0,6 4-258,5 10 129,5 11-129,2 16 129,-2 11 0,-2 12-129,-5 14 0,-11 12 0,-8 11 129,-13 2-129,-11 3 0,-19-12 0,-17-9-258,-7-2-645,-24-18-4386,6-8-129,-7-21-516,7-5-387</inkml:trace>
  <inkml:trace contextRef="#ctx0" brushRef="#br0" timeOffset="66981.8311">15142 14009 12255,'30'20'5805,"-22"14"-258,2 16-387,-7 10-5160,-3 3-387,0 16-2064,-4-14-2838,0-6 0,3-13-774,6-17-258</inkml:trace>
  <inkml:trace contextRef="#ctx0" brushRef="#br0" timeOffset="67125.8394">15406 14161 11739,'27'30'5676,"-16"18"-258,-4 12-516,-7-7-6708,5 20-3354,-5-11 0,9-7-645,10-14-516</inkml:trace>
  <inkml:trace contextRef="#ctx0" brushRef="#br0" timeOffset="67613.8673">21522 14132 10449,'-21'164'5676,"11"-81"-387,3-2-387,-5-12-5805,-4-29-4128,8-24 0,8-16-774,2-25-258</inkml:trace>
  <inkml:trace contextRef="#ctx0" brushRef="#br0" timeOffset="67757.8755">21628 14162 10965,'27'119'5676,"-15"-36"-387,-7-4-516,-2-4-5934,-4-2-3870,-9-18-129,-1-21-645,2-19-387</inkml:trace>
  <inkml:trace contextRef="#ctx0" brushRef="#br0" timeOffset="68357.9097">14693 10119 10707,'28'64'6063,"-16"-22"-387,1 14-258,-8-1-4773,-3 8-516,-2-6 0,-9-5-774,5 1-3612,-7-21-1032,7-9-774,4-23-129</inkml:trace>
  <inkml:trace contextRef="#ctx0" brushRef="#br0" timeOffset="68587.923">15204 10155 7740,'30'100'5676,"-21"-40"-258,1 5-387,-7-5-4257,4 4-516,-7-10-516,-9-16-4386,8-14-645,1-24-258,0 0-516</inkml:trace>
  <inkml:trace contextRef="#ctx0" brushRef="#br0" timeOffset="68829.9367">15600 10036 7611,'35'44'5805,"-23"-16"-387,-2 8-258,-4 5-4257,-1 0-645,-5-2 129,-4 0-516,2 4-903,-12-10-3870,13-5-387,1-11-387,0-17-516</inkml:trace>
  <inkml:trace contextRef="#ctx0" brushRef="#br0" timeOffset="69931.9999">16176 10173 8643,'24'31'6063,"-12"6"-387,-4 11-387,13 11-4773,-15-2 0,-5 1-258,-1-6-129,0-7 129,0-13-258,-6-18-129,6-14 258,-11-22-129,4-11 0,1-10 0,0-8 0,-1-2 0,2 5 129,1 10 0,3 14 129,1 24-129,0 0 129,0 30-129,0 14 0,0 10-129,0-2 129,0 5-387,0-8-387,-8-30-1806,2-3-3096,-7-18 0,4-23-645,-9-17-258</inkml:trace>
  <inkml:trace contextRef="#ctx0" brushRef="#br0" timeOffset="70580.0368">15390 10099 4257,'6'-12'5676,"-6"12"-387,12-3-387,-1 21-3612,-12 5 129,2 22-516,-1 0 0,4 19-129,-3 1 0,4 11-129,-2-14-129,2-6-129,-5-14-129,4-14 0,-4-28-129,0-13 0,-4-24-129,-2-21 0,0-9 0,4-5 129,-2-6 0,3 10 0,1 13-129,1 15 258,5 16-129,-6 24-129,19 20 129,-8 24-129,-3 19 129,1 13-129,-2 5 0,-3-2 0,-1-5 0,-3-12-129,0-20-258,-7-22-387,7-20-3870,-16-9-903,4-26-387,-4-12-516</inkml:trace>
  <inkml:trace contextRef="#ctx0" brushRef="#br0" timeOffset="71144.0692">14819 10104 7224,'0'0'6063,"3"17"-516,-3 18-258,-1 4-3999,1 22-387,-12 10-258,6 13-129,-4-2-129,4-2-129,-2-12 129,3-9-129,-2-19-129,6-24 0,1-16-129,-1-36 129,1-8-129,0-6 0,0-5 0,0 0-129,0 3 129,0 15-129,0 18 0,0 19-129,9 15-645,-9 6-3741,7 26-903,6 2-129,10 4-903</inkml:trace>
  <inkml:trace contextRef="#ctx0" brushRef="#br0" timeOffset="71678.0997">20747 10305 9159,'12'20'6063,"-10"13"-516,-2 3-129,0 14-4128,0 3-903,-1 5-387,-3-2-258,0-14-387,4 8-3999,0-13-645,9-13-645,-9-24-258</inkml:trace>
  <inkml:trace contextRef="#ctx0" brushRef="#br0" timeOffset="71962.116">21484 10349 9159,'-12'71'5934,"9"-28"-387,3 12-129,0-1-4902,5 1-258,-2-10-129,3-12-774,8 1-4386,-3-17-387,4-7-387,0-10-387</inkml:trace>
  <inkml:trace contextRef="#ctx0" brushRef="#br0" timeOffset="72188.1289">22172 10353 7353,'63'94'6063,"-34"-30"-258,3 13-387,-4 7-3354,2 5-1677,-18-7-387,-4-13-645,6-12-4515,-14-13-258,-5-20-387,-10-17-645</inkml:trace>
  <inkml:trace contextRef="#ctx0" brushRef="#br0" timeOffset="73132.1829">19064 13979 8127,'38'-7'5934,"-25"7"-258,-3 1-129,-10-1-3612,0 0-1161,-23 14 0,-6-14-258,-13 1 0,-8-1-129,-13 0 0,-2-1 0,-4-2-129,3-2-129,2-1 129,6 6-258,8-4 129,11 0-129,8 4 0,7 0 0,7 0-129,6 0-258,11 0-129,-12-1-516,12 1-4515,0 7-129,0 6-645,0-13-516</inkml:trace>
  <inkml:trace contextRef="#ctx0" brushRef="#br0" timeOffset="73600.2097">19138 15034 7998,'13'30'5934,"-13"-30"-387,0 27-129,-8-15-3741,-2 9-516,-19-9-258,-6 8-258,-11-4 0,-8 4-129,-7-5-129,-2-2 0,-2-5-129,3 0-129,4-3 0,7-2 0,5-2-129,13-1 0,6 2-258,5-2-129,13 6-516,-5-11-2322,14 5-2451,0 0-129,0 0-645,9 0-387</inkml:trace>
  <inkml:trace contextRef="#ctx0" brushRef="#br0" timeOffset="73854.2242">18590 14866 10320,'15'103'5805,"-2"-34"-516,-3 1 0,3 8-4773,-3-11-387,-3-9-516,5-4-3741,-5-25-1161,4-11-258,-11-18-645</inkml:trace>
  <inkml:trace contextRef="#ctx0" brushRef="#br0" timeOffset="74030.2343">18834 14914 9288,'32'78'5805,"-19"-26"-387,3 12-129,-3-3-4257,-1-8-903,-5-4-903,-7-15-4386,0-15 0,0-19-516,0 0-516</inkml:trace>
  <inkml:trace contextRef="#ctx0" brushRef="#br0" timeOffset="74467.2593">18563 13627 9030,'19'95'5805,"-6"-26"-387,-5 5-129,3 19-4644,-2-14-258,-3-16-516,2-2-1290,-8-27-3741,7-17-258,-7-17-387,14-30-258</inkml:trace>
  <inkml:trace contextRef="#ctx0" brushRef="#br0" timeOffset="74597.2666">18760 13828 10191,'38'101'5676,"-17"-34"-258,-1 4-258,-2 6-7482,-8-24-2451,-3-18-645,-2-25-516,-4-21-516</inkml:trace>
  <inkml:trace contextRef="#ctx0" brushRef="#br0" timeOffset="75824.3369">16581 10740 7998,'24'52'5547,"-15"-32"-258,1 2-774,3-13-6192,-10 4-3096,-1-1-387,-2-12-645,12 13 129</inkml:trace>
  <inkml:trace contextRef="#ctx0" brushRef="#br0" timeOffset="75964.3449">16789 11031 6450,'41'71'5676,"-18"-37"-258,-1-9-516,1 0-4515,-14-12-5160,2-11-129,3-2-645,-3-4-129</inkml:trace>
  <inkml:trace contextRef="#ctx0" brushRef="#br0" timeOffset="76102.3527">17082 11301 5676,'50'88'5418,"-26"-45"-387,0-8-516,0-5-5160,-7-9-3483,-3-17-774,4-3-258,-18-1-129</inkml:trace>
  <inkml:trace contextRef="#ctx0" brushRef="#br0" timeOffset="76251.3613">17377 11575 1806,'43'73'4644,"-15"-31"0,-7-16-258,5-3-3870,-1-1-258,-1-3-387,-7-10-1290,1-4-2838,1 2-516,-7-7 129</inkml:trace>
  <inkml:trace contextRef="#ctx0" brushRef="#br0" timeOffset="76820.3939">18144 12097 8127,'0'18'6063,"0"-18"-387,6 7 0,21 4-4386,-14-11-387,7-2-258,2-2-129,10 4-129,5 0 0,8 2 0,2 5 0,7 5-129,3 2 0,2 9 0,1-6 0,-5 1-129,-3-3 0,-3-9-129,-8-3 0,-8-3-129,-5 0 129,-9-7-129,-7 1-258,-12 6-258,0 0-645,-26-12-4386,7 12-129,-9 0-516,1 1-387</inkml:trace>
  <inkml:trace contextRef="#ctx0" brushRef="#br0" timeOffset="77571.4367">18420 12460 7611,'33'36'5805,"-11"-4"-258,-2 6-258,3 8-4128,-5-1-645,-1 3 0,-10 2-258,-1-8-129,-6-3 0,-3-10 0,-11-9 0,-1-9 0,-10-11-129,-1-11 129,-4-15-129,1-7 129,-2 1 0,6-7-129,7 0 258,5 2-129,9 0 129,7 12 0,13 6-129,12 4 129,4-1 0,7 11-129,5-6 0,1 5 0,2 4-387,-3-9 0,2 3-516,-15-14-3741,4 8-1161,-8-12-129,-1 2-774</inkml:trace>
  <inkml:trace contextRef="#ctx0" brushRef="#br0" timeOffset="78122.4682">20315 10740 6450,'25'17'5547,"-25"-17"-516,15 18-516,-15-18-4386,10 15-1677,-10-15-3096,-10 7-516,10-7-387</inkml:trace>
  <inkml:trace contextRef="#ctx0" brushRef="#br0" timeOffset="78254.4759">20191 10948 4902,'-31'50'5289,"20"-26"-387,-2-14-903,13-10-7095,-18 23-1548,6-21 0,12-2-645</inkml:trace>
  <inkml:trace contextRef="#ctx0" brushRef="#br0" timeOffset="78377.4828">20033 11235 4902,'-17'57'5289,"9"-29"-258,-6-16-903,2 1-5676,12-13-2451,-23 4-903,11-1-387</inkml:trace>
  <inkml:trace contextRef="#ctx0" brushRef="#br0" timeOffset="78616.4965">19832 11529 2322,'-31'52'5031,"14"-37"-129,4-2-258,-5 4-3483,4-12-387,14-5-258,-23 15-258,14-2-129,1 4 0,1 7 0,0 2 129,7 8 129,-5-3 0,4 6 129,-6-9 0,5 1-129,-8-9-258,-2-9-1161,-1-3-3612,-6-7-387,-1-3-516,0-16-258</inkml:trace>
  <inkml:trace contextRef="#ctx0" brushRef="#br0" timeOffset="79045.5211">18205 11865 9030,'11'-9'6063,"5"28"-645,-10 10 129,3 25-4644,-5-5-258,0 2-516,-3 6-129,-1-5-387,2 0-1161,-2-19-3870,3-13-258,-3-20-387,22-7-258</inkml:trace>
  <inkml:trace contextRef="#ctx0" brushRef="#br0" timeOffset="79189.5294">18453 11916 10191,'32'81'5805,"-17"-23"-387,-6 0-387,9-12-6579,-15-4-3612,-3-18-258,-2-8-645,2-16-387</inkml:trace>
  <inkml:trace contextRef="#ctx0" brushRef="#br0" timeOffset="79814.5651">16428 10477 9159,'17'35'5934,"-17"-35"-516,22 26-129,-12-16-4644,-10-10-903,21 13-2193,-21-13-2580,9-6-645,-3-6-129,-6 12-645</inkml:trace>
  <inkml:trace contextRef="#ctx0" brushRef="#br0" timeOffset="79942.5724">16693 10511 5934,'40'35'5418,"-25"-26"-774,11 5-2580,-11 3-6192,0-17-774,2 0-516</inkml:trace>
  <inkml:trace contextRef="#ctx0" brushRef="#br0" timeOffset="80067.5796">17046 10699 4128,'37'41'5031,"-27"-41"-903,9 0-4128,-7 1-3999,-7-8-1032</inkml:trace>
  <inkml:trace contextRef="#ctx0" brushRef="#br0" timeOffset="80343.5954">17244 10783 4128,'41'52'5289,"-21"-32"-258,-3-7-387,-2-8-3870,-2 7-516,-13-12-129,17 8-129,-17-8-129,11 8 129,-11-8-129,18 19 129,-5-3 0,1 1 0,1 3 129,6 5 0,-1 0-129,2-4 258,0-2-129,-1-2-129,-4-4-129,-4-8-645,1-5-3612,-14 0-645,0 0-129,10 0 1</inkml:trace>
  <inkml:trace contextRef="#ctx0" brushRef="#br0" timeOffset="80931.629">18343 11257 8514,'46'8'6192,"-23"2"-516,-10-6-129,14 3-4386,-27-7-258,0 0-258,0 0 129,-18 9-387,-8-4 129,-2-2-258,-8 2 129,-6 3-129,-2-3 129,-5 3-129,2-3-258,1 1 129,5-5-129,5-1 129,4 0 0,9 0-129,7 0 0,4-2 0,12 2-129,0 0 0,0 0-387,0 0-387,19 1-3096,-6-1-1806,11 0-387,0 0-258</inkml:trace>
  <inkml:trace contextRef="#ctx0" brushRef="#br0" timeOffset="81261.6479">18905 11245 7482,'32'0'5805,"-32"0"-258,17 15-387,-17-15-3870,-6 19-258,-10-13-258,-1 10-129,-9-9-258,-2 2 0,-7-6-129,2 0 0,-1-3-129,4 0-258,5 0-387,-3-7-1419,12 7-3612,2 0 129,14 0-903,0 0-258</inkml:trace>
  <inkml:trace contextRef="#ctx0" brushRef="#br0" timeOffset="81780.6776">18854 11531 6837,'0'16'5676,"0"-16"-258,0 0-258,14 6-4257,-14-6-129,22-1-258,-8 0-129,9 1 0,-1-3-129,6 3 129,3 0-258,2 3 258,4 2-258,0 0 0,0-2 0,-1 1-129,-3-4 0,-1 0 0,-1-5-129,-6-10-387,3 5-774,-15-8-3870,5 1-258,-8-4-387,0 3-387</inkml:trace>
  <inkml:trace contextRef="#ctx0" brushRef="#br0" timeOffset="82065.6939">19056 11485 7998,'13'63'5805,"-4"-23"-387,-4 1-258,13 7-4128,-18-6-387,3 2-258,-3-10-258,0-10-645,0 4-645,-11-16-4128,11-12-129,0 0-387,0 0-258</inkml:trace>
  <inkml:trace contextRef="#ctx0" brushRef="#br0" timeOffset="82224.703">19240 11540 5289,'31'29'6063,"-22"-2"-516,4 8-387,-6-9-2838,1 9-2322,-4-2-3096,-4-10-1677,-7-7-774,7-16-516</inkml:trace>
  <inkml:trace contextRef="#ctx0" brushRef="#br0" timeOffset="82809.7364">18030 11091 9288,'13'60'5805,"-8"-23"-516,1 15-516,0-8-4386,-4-9-903,9-5-4515,-9-10-258,-2-20-387,10 7-258</inkml:trace>
  <inkml:trace contextRef="#ctx0" brushRef="#br0" timeOffset="82973.7457">18168 11046 9288,'31'63'5934,"-16"-25"-645,3 6 0,-3-3-5031,-2-4-645,3 1-3999,-12-15-774,5-6-645,-9-17-258</inkml:trace>
  <inkml:trace contextRef="#ctx0" brushRef="#br0" timeOffset="83449.773">18704 10968 8127,'14'55'5676,"-9"-20"-387,1 5-258,-11-3-4386,5 1-516,0-1-774,-6-19-2709,3-1-1806,3-17-387,0 0-387</inkml:trace>
  <inkml:trace contextRef="#ctx0" brushRef="#br0" timeOffset="83589.781">18760 11109 6966,'37'99'5805,"-19"-57"-1548,3-6-4257,-5-1-4644,-7-21-774,-9-14 0</inkml:trace>
  <inkml:trace contextRef="#ctx0" brushRef="#br0" timeOffset="84152.8131">19251 11199 3354,'1'22'5289,"9"-6"-129,-10-16-516,13 0-3483,-3 0-774,-10 0 129,20-7 0,-20 7 0,23-22 129,-11 10-258,6-3 258,-4-4-258,4-1-258,1 5-1419,0-8-3483,-2-4-387,2 7-387,0-2-258</inkml:trace>
  <inkml:trace contextRef="#ctx0" brushRef="#br0" timeOffset="84286.8209">19542 11005 7482,'10'22'5289,"2"-17"-774,-12-13-2193,2-5-6837,7-1-645,-2-10-387</inkml:trace>
  <inkml:trace contextRef="#ctx0" brushRef="#br0" timeOffset="84425.8289">19780 10825 4902,'30'5'5031,"-12"-5"-1032,-18 0-3870,12-20-4386,3 5-774,-5-11 259</inkml:trace>
  <inkml:trace contextRef="#ctx0" brushRef="#br0" timeOffset="84559.8364">20089 10670 4773,'38'22'5418,"-24"-21"-387,-1-1-516,-8-8-5289,-1-15-3612,5 2-258,-4-8-903</inkml:trace>
  <inkml:trace contextRef="#ctx0" brushRef="#br0" timeOffset="85077.8661">20134 10653 7998,'0'12'5160,"0"-12"-1161,0-8-3999,-2-5-5031,-10-14-387,3-2-129</inkml:trace>
  <inkml:trace contextRef="#ctx0" brushRef="#br0" timeOffset="85211.8738">19970 10425 7224,'-2'19'5289,"2"-19"-129,0 0-1161,0 0-6837,0-13-1806,-12-11-516,-1-4-516</inkml:trace>
  <inkml:trace contextRef="#ctx0" brushRef="#br0" timeOffset="85339.8811">19810 10223 4773,'-14'5'5418,"14"-5"-387,-12 6-387,12-6-4386,-13-6-4515,-2-12-387,3-4-774,-2-6 258</inkml:trace>
  <inkml:trace contextRef="#ctx0" brushRef="#br0" timeOffset="85467.8885">19632 10067 7224,'-13'4'5160,"13"-4"-516,-15-14-2064,8-5-3741,4-8-3096,-7-6-516,1 4-516</inkml:trace>
  <inkml:trace contextRef="#ctx0" brushRef="#br0" timeOffset="85605.8964">19540 9952 6063,'11'37'5805,"-11"-37"-774,0 0-516,0 0-5289,-4-24-3354,-7 1-903,-2-8-387,1 1 0</inkml:trace>
  <inkml:trace contextRef="#ctx0" brushRef="#br0" timeOffset="86195.9301">19038 9835 7740,'31'32'6063,"-20"-29"-516,1 7 0,-12-10-4386,0 0-129,0 0-258,0 0-258,-12 0 129,-7 0 0,-6 1-129,-7 2-129,-8-3 129,-6 0-129,-5 0 0,-3 0-129,1-3 0,1 0-129,3 3 0,4-5 1,7 0-130,7 4 0,7-1 0,6 0 0,7 2 0,11 0 0,0 0 0,0 0 0,0 0-259,-4-16-386,4 16-903,0 0-3999,-3-23-516,-3 2-258,2 3-774</inkml:trace>
  <inkml:trace contextRef="#ctx0" brushRef="#br0" timeOffset="86729.9605">18182 9843 10191,'9'26'5934,"-9"-26"0,-14 20-516,-9-16-4386,-7 6-387,-10-8-129,-4-2-129,-3 0 0,2 0 0,3-12-258,9 12 129,4-10-129,9 3 0,5 4-258,15 3 0,-13-8-258,4-9-645,9 17-4515,0-20-258,0 8-516,-2-15-516</inkml:trace>
  <inkml:trace contextRef="#ctx0" brushRef="#br0" timeOffset="87197.9874">17285 9916 6966,'-4'21'5547,"-9"-10"-258,-3 1-387,2 0-4386,-9-6-387,-5-6-1806,2 5-3096,2-4-387,3-1-645,5-1 129</inkml:trace>
  <inkml:trace contextRef="#ctx0" brushRef="#br0" timeOffset="87339.9954">16907 10062 9546,'-51'74'6063,"25"-50"-774,3-5-129,5-8-5805,-15-10-4386,7-2-129,6-12-645,1 6-387</inkml:trace>
  <inkml:trace contextRef="#ctx0" brushRef="#br0" timeOffset="87460.0024">16573 10241 4386,'-38'46'5805,"19"-30"-387,-2-10-387,6-6-2838,-2-13-4773,-1-2-2064,8 0-645,4 1-387</inkml:trace>
  <inkml:trace contextRef="#ctx0" brushRef="#br0" timeOffset="88772.0774">17211 10196 5547,'0'0'5676,"2"14"-258,-2-14-387,22 14-3612,-22-14-516,21 2-129,-9-2-258,8 6-129,0-2-129,4 6 129,4-1-129,8-1-129,-1 6 129,6 3-258,1-2 258,0 0-258,-4 0 258,2-7-258,-7 0 0,-10-8-258,0 0-258,-19-20-1548,-4 3-3225,0-6-258,-9 0-516,-9-4-129</inkml:trace>
  <inkml:trace contextRef="#ctx0" brushRef="#br0" timeOffset="89037.0925">17359 10201 8901,'18'50'5805,"-9"-18"-387,-1 10 0,-8-3-4644,6 2-387,-3-3-129,-3-3-258,0-5-129,0-7-258,0 2-645,0-25-2322,0 0-2064,0 0-129,0 0-645</inkml:trace>
  <inkml:trace contextRef="#ctx0" brushRef="#br0" timeOffset="89253.105">17437 10304 7998,'23'51'5547,"-11"-23"-129,-4 1-387,5 1-4386,-5-1-258,-1 2-258,3-2-645,-9-16-1290,3 4-3354,5-3-129,2-11-387,-11-3-258</inkml:trace>
  <inkml:trace contextRef="#ctx0" brushRef="#br0" timeOffset="89578.1236">17891 10188 7353,'29'32'5934,"-22"-12"-516,-4 1-129,-3-1-3870,-3 4-1032,-13-6 0,-3-2-516,-4 1 0,0-6-129,5 7-645,-10-11-2838,15 5-1419,2-3-387,11-9-516</inkml:trace>
  <inkml:trace contextRef="#ctx0" brushRef="#br0" timeOffset="89935.144">17879 10367 7998,'18'-2'5934,"-10"-10"-516,-8-2-129,-4-5-4386,-9-4-516,-5 2 0,-2-6-387,-4 6 129,2-1-258,3 7 0,5 5 0,14 10 129,-13-1 0,13 1-129,0 0 258,6 13-129,2 0 0,2 5 0,3-1 129,-3 3-129,1 0 0,-1 2 0,0-4 0,-4-3-258,3-1-129,-9-14-387,9 19-1677,-9-19-2709,0 0-516,0 0 0,10 1-128</inkml:trace>
  <inkml:trace contextRef="#ctx0" brushRef="#br0" timeOffset="90215.16">17994 10352 3483,'27'37'5934,"-13"-13"-258,-5-6-645,-1 4-2322,-8-22-1935,5 24 0,-5-24-387,0 12-129,0-12-258,-13 3 129,13-3-129,-23 0 0,8-5 129,-4-13-129,-4 0-129,-3-5 0,2-1-516,-11-13-645,15 6-3741,-3 5-129,5 11-516,4 1-387</inkml:trace>
  <inkml:trace contextRef="#ctx0" brushRef="#br0" timeOffset="90486.1755">17912 10214 7224,'4'43'5805,"-2"-12"-258,-2 1-387,2 12-4257,-2-5-258,0 3-387,-1-4-258,-4-10-645,5-3-4515,0-10 0,0-15-516,0 0-516</inkml:trace>
  <inkml:trace contextRef="#ctx0" brushRef="#br0" timeOffset="91158.2138">16371 10137 8901,'-6'38'5676,"6"-38"-387,0 0-774,-3-9-5547,0-18-4128,3 0 0,3-4-516,6 1-258</inkml:trace>
  <inkml:trace contextRef="#ctx0" brushRef="#br0" timeOffset="91287.2213">16517 9925 6708,'24'-13'5547,"-24"13"-387,26-20-1161,-20 0-7998,7-8-903,4-1-258,2-6-774</inkml:trace>
  <inkml:trace contextRef="#ctx0" brushRef="#br0" timeOffset="91441.2301">16922 9516 6966,'41'-18'5805,"-22"3"-774,-1-10-258,-10 0-4902,6-12-1935,1 0-2709,4-3-387,1 2-516</inkml:trace>
  <inkml:trace contextRef="#ctx0" brushRef="#br0" timeOffset="91589.2386">17235 9116 2322,'41'-19'5418,"-29"19"-129,-1 0-387,-11 0-2838,13 2-1161,-13-2-1032,19-20-3870,-14 5-903,3-8-129,1-7-645</inkml:trace>
  <inkml:trace contextRef="#ctx0" brushRef="#br0" timeOffset="91715.2457">17488 8851 5805,'35'3'5676,"-18"4"-387,0-7-516,6-1-3870,-10-14-774,0-14-1032,5 12-1419,-7-10-2580,3-4-387,4 2-387</inkml:trace>
  <inkml:trace contextRef="#ctx0" brushRef="#br0" timeOffset="92295.279">18095 8580 6837,'9'32'5934,"-4"-20"-516,-5-12 258,15 27-4257,-15-27-387,16 4-129,-16-4-258,20 0 0,-7-3-258,9 3 129,1-1-129,9 1 0,1 0 0,11 1 0,1 0-129,7 7-129,0-3 129,3 0 0,-2-4-129,-2 1 0,-4-2 0,-9 0 0,-6 0 0,-4 0-129,-8-3 0,-7 0 0,-13 3-129,13 0-129,-13 0-129,0 0-774,0 0-2838,-22-2-1935,6-5-258,-6-13-516,2-3-258</inkml:trace>
  <inkml:trace contextRef="#ctx0" brushRef="#br0" timeOffset="92829.3095">18952 8763 9546,'29'55'5934,"-14"-33"-516,2-2-387,-1-9-5031,-16-11-1032,25 0-3999,-25 0-387,15-8-387,-4-3-258</inkml:trace>
  <inkml:trace contextRef="#ctx0" brushRef="#br0" timeOffset="93091.3245">19284 9052 4902,'56'96'5547,"-29"-56"-258,-4-9-387,-13-16-3870,10 5-129,-20-20-387,18 0-645,-18 0 0,13-6-258,-13 6 0,14-2-129,-14 2 129,22 6 129,-8 9 0,5 1 129,1 5 0,1 2 0,0 3 129,-1-5 0,1 3 129,-2-3-258,-4 3-645,-7-9-2580,-2 0-1290,6 3-129,-12-18-258</inkml:trace>
  <inkml:trace contextRef="#ctx0" brushRef="#br0" timeOffset="93253.3337">19824 9636 5031,'37'55'5676,"-15"-30"-516,0 3-258,-3-3-3612,0-4-1032,-6-8-903,6-1-2064,-6-8-2193,-13-4-258,23 0-516</inkml:trace>
  <inkml:trace contextRef="#ctx0" brushRef="#br0" timeOffset="93407.3425">20112 9898 3999,'54'89'5418,"-29"-44"0,1 2-258,-4-16-3612,9 10-129,-10-21-516,3 4-387,-6-13-258,2-6-258,2 5-1032,-12-5-3870,6 5-258,0-2-387,2 4-258</inkml:trace>
  <inkml:trace contextRef="#ctx0" brushRef="#br0" timeOffset="94195.3876">19223 8458 7482,'30'-3'5547,"-13"16"-387,-2 6 0,13 14-4386,-17-1 0,-1 8-645,-8 4 129,-1-1-258,-1-5 258,-2-5-129,-9-9-129,-1-13 0,-4-11 129,-1-6 0,-2-21 0,-1-5 0,3-9 0,1-2 129,3-1-129,8 4 0,4 5 0,2 14 129,13 5-129,6 8 129,6 3-129,8 4 0,1-1-129,9-2 0,-1-4 0,3-7-258,-2 3-387,-10-19-1677,3 16-2967,-7-2-129,-3 2-516,-8 1-387</inkml:trace>
  <inkml:trace contextRef="#ctx0" brushRef="#br0" timeOffset="94477.4037">19975 8131 8901,'35'2'5676,"-24"13"-258,-11 9-258,3 18-4257,-11-7-258,-7 8-387,-8 1-129,-3 4-129,-1 2-129,-2-2-387,11 2-774,-10-18-3999,15 3 0,4-8-387,9-1-645</inkml:trace>
  <inkml:trace contextRef="#ctx0" brushRef="#br0" timeOffset="94685.4157">20033 8579 9159,'0'0'5934,"-17"-13"-774,-2-4 0,-8-3-4644,-7-8-129,-9-4-129,1-6-258,0 4-258,2 0-258,14 14-903,-6-3-3483,15 6-387,6 3-516,11 14-129</inkml:trace>
  <inkml:trace contextRef="#ctx0" brushRef="#br0" timeOffset="94913.4287">19807 8052 7224,'47'79'5547,"-25"-27"-516,-2 4-129,12 13-4257,-17-4-129,3 5-387,-5-5 0,-3-6-258,3-4-774,-10-13-3741,5-12-645,0-12-129,-8-18-516</inkml:trace>
  <inkml:trace contextRef="#ctx0" brushRef="#br0" timeOffset="95068.4375">20108 8403 8514,'1'21'5676,"-20"-13"-387,-14-6-516,-8-5-5289,-10-8-3870,-14-7-645,-2-2-387,2-6-774</inkml:trace>
  <inkml:trace contextRef="#ctx0" brushRef="#br0" timeOffset="126499.2353">16141 14286 9933,'-24'51'5547,"19"-29"-387,1-6-258,13-11-4902,-9-5-387,0 0-516,23-8-1161,-13-5-2967,7-2-258,-2-1-645,4 3 258</inkml:trace>
  <inkml:trace contextRef="#ctx0" brushRef="#br0" timeOffset="126649.2438">16296 14340 8127,'19'28'5418,"-11"-16"0,3-5-516,3-7-3870,3 0-774,-1-7-387,-3-12-774,10 15-1806,-5-9-2193,0 3-516,-1 0-387,-2 7 517</inkml:trace>
  <inkml:trace contextRef="#ctx0" brushRef="#br0" timeOffset="126777.2512">16567 14324 5934,'39'-1'5547,"-17"-6"-387,1-1-516,5 1-3741,-6-9-258,1-1-774,6 6-2193,-2-7-2322,-4 0-645,2 1-129</inkml:trace>
  <inkml:trace contextRef="#ctx0" brushRef="#br0" timeOffset="127069.2679">17057 14089 5676,'63'18'5418,"-35"-5"-258,2 5-387,-5-4-3741,6 1-516,-8-10-387,5-5-516,4-1-1161,-10-22-1806,8 3-1677,1-12 774,10 9 1677,-14-11 1032,10 12 903,1 8 645,-6-2 1548,12 16 2193,-10 4 1419,2 12-1290,-9-14-1548,16 20-903,-14-17-387,6 2-516,0-7-258,-1-7-387,-1-2-387,-6-14-2709,1 7-1806,-2 7-129,-7 1-645</inkml:trace>
  <inkml:trace contextRef="#ctx0" brushRef="#br0" timeOffset="127491.2921">18149 15089 7740,'22'29'5418,"-16"-16"-516,-6-13-258,0 0-4773,-8 0-1032,-21-15-3096,2-8-774,-5-2-258,-4-7-129</inkml:trace>
  <inkml:trace contextRef="#ctx0" brushRef="#br0" timeOffset="127609.2988">17700 14895 4902,'-94'-7'5031,"47"0"-387,9 7-516,3-7-5160,0-8-3225,8 10 0,0-9-774</inkml:trace>
  <inkml:trace contextRef="#ctx0" brushRef="#br0" timeOffset="127755.3072">17230 14773 4644,'-55'-13'5289,"23"3"-516,4 4 0,5 3-3999,-9-6-516,0-6-1032,9 4-3612,-5 0-516,0-2-387,1 3 258</inkml:trace>
  <inkml:trace contextRef="#ctx0" brushRef="#br0" timeOffset="127881.3144">16765 14605 4902,'-63'-21'5289,"30"8"-129,1 2-516,-8-5-3354,15 9-645,-2-2-1419,-5-6-2967,12 2-903,4 5-645,16 8-258</inkml:trace>
  <inkml:trace contextRef="#ctx0" brushRef="#br0" timeOffset="128415.3449">19523 14032 5289,'-9'63'5934,"6"-31"-516,6-7-645,-3-25-1935,19 10-3225,3-5-2967,-2-10-1677,2-6-258,9-8-645</inkml:trace>
  <inkml:trace contextRef="#ctx0" brushRef="#br0" timeOffset="128790.3664">19943 14253 6063,'37'57'5418,"-17"-42"-129,0-5-645,8-4-3741,-8-7-516,1-13-645,2 9-645,-5-12-903,10 17-387,-14-11-258,14 14 129,-12-3 258,10 14 645,-8-9 387,9 5 774,0 0 774,-3-5 774,7 3 0,-6-7 0,7 5-387,-5-6-258,3 2-258,-5 0-129,-1 3 0,0-4 129,0 6-129,0-2 0,2 5 0,-2-2 0,5 4 129,0-3-258,2 2 0,1 0-129,0-8-258,3 4-1935,-1-3-2064,-7-6-258,1 2-129</inkml:trace>
  <inkml:trace contextRef="#ctx0" brushRef="#br0" timeOffset="129083.3831">19451 15160 9933,'-5'29'5676,"5"-29"-645,0 0-645,9 7-6579,-4-19-2709,7-8-258,3-7-645,6 1-129</inkml:trace>
  <inkml:trace contextRef="#ctx0" brushRef="#br0" timeOffset="129232.3916">19785 14943 7224,'55'0'5289,"-26"-2"-258,1-7-516,-10 0-4128,8-11-645,7 2-1032,-13-8-2838,10-2-903,-1 1-258,0 3-129</inkml:trace>
  <inkml:trace contextRef="#ctx0" brushRef="#br0" timeOffset="129362.3991">20282 14719 4128,'56'0'5418,"-28"0"-387,-1-3-129,5 3-3096,-13-17-516,4-5-1161,-1-2-4257,-5-2-645,-5-1-645,1 4-258</inkml:trace>
  <inkml:trace contextRef="#ctx0" brushRef="#br0" timeOffset="129901.4299">19203 15663 5289,'32'-12'6063,"-22"9"-387,3 3-387,-5-13-1806,-8 13-2838,10 7-129,-10 4-129,0 11 0,-6 10-129,-7 5-129,0 15 129,-6 3 0,-3-2-129,-2-1 0,1-9 129,-4-15-129,2-19 0,4-13-129,1-28 129,8-19 0,7-7-258,5-8 258,8-2 0,8 7 0,10 8 0,8 7 0,6 14-129,3 11 129,2 6 129,4 7-258,-2 3 0,2 3 0,-4-1-258,-2 1-129,-7-13-516,5-1-4515,-16-10-129,1-3-387,-9-13-516</inkml:trace>
  <inkml:trace contextRef="#ctx0" brushRef="#br0" timeOffset="130500.4641">19750 13536 8514,'2'71'5934,"-5"-29"-645,-6-3-129,6 0-4773,-14-9 0,1-6-387,-3-8 0,2-8 0,2-8 0,15 0 258,-15-29-129,15 1 258,1-7-387,11 2 516,3-9-258,5 6 129,7-2-129,8 6-129,3 3 129,4 8-129,2 4-129,3 2 0,-1 8 0,1-2-129,-5 2-129,-8-4-645,3 4-4515,-17-1 258,-1-3-645,-11 0-516</inkml:trace>
  <inkml:trace contextRef="#ctx0" brushRef="#br0" timeOffset="130759.479">20246 13044 6063,'15'-7'5805,"-15"7"-516,0 27-258,0 17-3870,-7 0-258,-3 21-129,-6 1-387,1 8-129,2 3 0,3-4-258,1-8 0,4-22-774,6-9-4257,3-14-258,7-9-258,2-11-516</inkml:trace>
  <inkml:trace contextRef="#ctx0" brushRef="#br0" timeOffset="130937.4892">20376 13395 9546,'-10'-15'5805,"-9"16"-387,-10 1-129,-6-2-5031,-7 0-129,-4-7-129,0 1-516,-4-16-1161,15 14-3483,4-6-387,12 5 0,5-2-774</inkml:trace>
  <inkml:trace contextRef="#ctx0" brushRef="#br0" timeOffset="131214.505">20475 13240 6450,'-7'54'5934,"-12"-28"-387,-7 11-258,-18-5-4257,6 13 129,-11-11-387,2 5-258,-2-8-258,2-4-387,10 0-645,-3-22-3096,20 1-1290,4-6-645,16 0-258</inkml:trace>
  <inkml:trace contextRef="#ctx0" brushRef="#br0" timeOffset="132007.5503">19791 13538 4902,'16'-10'5418,"-16"10"-258,17 0-387,-17 0-3870,15 21 0,-13-2-387,3 9-129,-5 0 0,2 5 0,-2 0 129,-4-2 0,-8-7 0,2-3-387,-5-3 0,-1-11-645,16-7-4644,-27 4 0,15-4-516,0 0-258</inkml:trace>
  <inkml:trace contextRef="#ctx0" brushRef="#br0" timeOffset="140428.032">22144 5741 8643,'10'26'5676,"-10"-10"-516,0 9-258,0 3-3999,0 10-258,-1 3-258,-2 4-129,0 5-129,0 5 129,-1-6 0,2 0-129,-1-9 129,0-4-258,2-14 129,-4 0 0,5-22-129,0 0 0,-2-13-129,2-13 129,0-6 0,1-12 129,5-3-129,-2-4 258,2-4-129,2 1 0,0 4 129,1 7-129,-3 4 0,2 13 129,-3 2-258,2 6 0,-7 18 129,0 0-129,11-8 0,-11 8 129,5 15-129,-4 1-129,2 7 129,-2-2 0,3 4 0,1 5 0,-1-2 0,0-1 0,2 3 0,0-3-129,4 0 258,0 4-258,1 0 0,-1-4 0,3-1 129,0-3-129,2 0 129,-2 1 129,1-10-129,0-2 0,1-1 129,2-8 0,-3-3-129,3-8 129,-1-10 0,1-6 129,1-9-129,-1-8 129,-1-5 0,-2 5 0,-1-2-129,-2 7 129,-1 2-129,-2 4 0,0 8 0,-3 8-129,-5 14-129,11-20-129,-11 20-258,8-12-645,6 10-4257,-14 2-258,18-3-129,-18 3-774</inkml:trace>
  <inkml:trace contextRef="#ctx0" brushRef="#br0" timeOffset="141481.0922">24080 5796 10449,'16'24'5676,"-12"-7"-516,4 13 0,-6-1-4644,-1 7-258,-1 4 0,-3 9-258,-2 1 0,0-1 0,0 3 129,1-8-129,3-2 0,1-2 129,-1-13-129,1-8 129,-2-3-129,2-16 0,0 0 129,0 0-129,0-16 129,0-6-129,2-2 129,0-9-129,2-4 129,1-2-129,3-2 129,-1 5 0,1-5 0,0 3 0,1-3 0,0 6 129,-2-2-129,3 13 0,-3 2-129,2 1 129,-9 21 0,10-17-129,-10 17 129,0 0-129,9 8 0,-8 6 0,-1 4 129,2 3-129,-2 0-129,1 9 258,-1-2-258,1-2 0,6 2 258,-2-3-258,3 0 129,0-2-129,1 2 129,-1-5-129,7 1 129,-5 0 0,3-1 0,0 0 0,0-3 129,2 0-129,-1-7 0,3 1 0,-2-8 129,3-3-129,-2-3 129,3-10-129,-2-10 0,0-3 129,-3-13 0,1-2 0,-2-5 0,-4 0 129,0-8-129,-4 8 129,0 1-129,-2 3 0,-2 12-129,3 4 0,-3 6-129,-1 5-129,0 15-387,0-23-1032,0 23-3612,-9-7-387,9 7-258,-25-13-774</inkml:trace>
  <inkml:trace contextRef="#ctx0" brushRef="#br0" timeOffset="142261.1368">22573 5698 10449,'44'-23'5676,"-26"-4"-387,2 3-258,-6-24-4257,3-6-129,-11-11-258,-6-5-129,0-12 129,-11 1 0,-5-3 0,-3 1-129,-3 6 0,-3 10 129,-6 5-258,1 13 129,-2 8-129,-2 12-129,4 10 129,-1 14 0,-2 6-129,3 17 129,1 9-129,3 12 129,6 10-129,2 6 129,4 3-129,8 7 0,6 5-129,0-3 0,10 1 129,3-2 0,3-5 0,1-5 0,-2-6 0,2-13-129,0-15 258,-3-9-387,1-12 0,-1-2-129,0-10-387,-7-16-1161,8 16-3483,-10-4-129,-5 15-516,8-14-387</inkml:trace>
  <inkml:trace contextRef="#ctx0" brushRef="#br0" timeOffset="142809.1682">22267 6021 8901,'14'-5'5805,"10"13"-387,-9 8 0,16 19-4644,-12 5-129,8 11-258,-3 15 0,3 7 0,-3 11 0,0 18-129,-7-2 0,0 4 0,-9-7 0,-6-5-129,-2-15 0,-9-8 0,-14-24 0,-8-25-129,-14-20 129,-8-22 0,-7-21 0,-3-18 0,2-6 0,1-4 0,10 0-129,11 7 0,16 9-129,11 14 129,12 13-387,5 9 0,18 13-645,-11-8-4257,20 12-516,-4-5-129,5 2-774</inkml:trace>
  <inkml:trace contextRef="#ctx0" brushRef="#br0" timeOffset="143741.2214">24149 5634 5160,'-28'32'5676,"10"-23"-516,-5-12-129,-1-6-2709,-9-30-774,10-4-645,-8-18-258,9-12-129,0-6-129,13 2 129,6-2-129,9 7 0,12 8 0,10 12 0,4 5-129,13 16 0,2 2-129,4 5-129,-1 14 0,4 0 0,-6 8 129,0 2-129,-8 17-129,-6 8 258,-11 11-129,-12 8-129,-7 5 258,-8 4-387,-12 7 258,-8 1-129,-4-1 0,-1-5 0,2 1-129,-1-8 129,4-2-258,4-6-129,11 4-903,-10-10-3741,18 8-258,-1-11-129,2 1-516</inkml:trace>
  <inkml:trace contextRef="#ctx0" brushRef="#br0" timeOffset="144329.2551">24182 6200 7482,'22'16'5547,"-9"8"-387,0 4-129,7 20-4128,-6 0-129,3 15-258,-6 7-258,2 15 0,-4 4 129,2 9-129,-4 1 129,-1 6-258,-3 3 129,-3-9-129,-3-14 129,-6-11 0,-10-19-129,-1-22 129,-11-24-258,-2-18 129,-7-39 0,2-18-129,-2-11 0,3-11 129,5-5 0,10 5 0,10 10 0,8 9 0,9 16 0,10 18 0,8 13-129,4 12 0,-1 10-258,-2-1-387,-2 1-1806,-12-10-3096,-9-7-258,-5-19-387,-11-21-258</inkml:trace>
  <inkml:trace contextRef="#ctx0" brushRef="#br0" timeOffset="145641.3302">22278 5347 4257,'13'17'5160,"-13"-17"-258,17 0-129,4-2-3354,-7-24 0,13 10-645,-1-10-129,8 6-129,6-7 0,7 5-129,4-7-129,13 5 129,5-3-258,14 3 129,9-2-129,8 2 129,5 5-129,5 6 129,2 9 0,1 6-258,-4 16 129,-5 8-129,-11 13 129,-6 5-129,-14 1 129,-9 7-129,-15-5 0,-12-2 0,-16-9 0,-8-9 129,-8-8-129,-5-19 129,0 0-129,-6 0 0,-4-9 129,-1-11-129,-3-2 129,-2 3-129,-6 2 129,-5 1-129,-7 6 129,-6 1-129,-9 5 0,-3 2-129,-2 2 129,-2 1 0,-4 5-129,-1 8 129,1 2-129,0 4 258,-3 5-129,-2 6 0,-10 2 0,-1-2 129,-6-5-129,2-9 0,-6-5 0,3-10 0,1-7 0,3-14 0,6-7 0,8-4 0,1 1 0,8-1 0,3 1 129,6 5-129,10 6 0,5 1 0,5 5 0,8-2 0,5 5 0,14 9 0,-8-20 0,8 20 0,19-20 129,2 8-129,11 1 129,7 2-129,10-3 129,11 1-129,7-4-129,9 0 387,6-3-258,14 3 129,1 6-258,4 5 258,4 1-129,0 3 0,-2 10 129,0 3-387,-1 0 258,-5 1-129,-3-2 129,-2-4-129,-3 0 129,-9 1 0,-2 4 0,-5 6 0,-6 2 129,-14 10-258,-7 6 129,-10 10 0,-12 5 0,-12 3 0,-12 3-129,-15 5 129,-17-5 0,-15-4 129,-14-13-258,-16-18 129,-11-11 0,-9-14 0,-8-25 129,-1-17-258,-4-11 129,1-5-129,6 0 129,6 3 0,11 4 0,10 13-129,14 16-258,5 6-516,23 18-4128,-3 7 0,20 18-645,-1 7-387</inkml:trace>
  <inkml:trace contextRef="#ctx0" brushRef="#br0" timeOffset="146769.3946">23849 6690 6837,'33'-14'5547,"-32"1"-129,-4-1-258,-27-18-4257,-6 8 0,-30-12-258,-16-1-258,-28-3-129,-19 1-129,-14 2-129,-7 2-129,1 14 129,6 12-129,10 9 129,15 18 0,16 14 0,20 14 129,16 10 0,15 10 129,11-3 0,10 2 0,6-6-129,10-10-129,11-4 129,3-10-258,10-3 129,14-9 0,4 4 0,14-1 0,6 2 129,6 7 0,13 0-129,6 2 129,9 1 0,7 0 0,10-6 0,5-4 0,2-4-129,8-11 129,0-8-129,2 0 0,0-5 129,-7 0-129,-3-7 0,-9-4 129,-5-3-129,-10-4 0,-13 1 129,-5-7-129,-13-4 0,-6-7 0,-8 2 129,-9-2-129,-2 2 0,-7 2-129,-8 0 258,-7 4-258,-4 4 129,-6 2 0,-15-6-129,-2-1 258,-9-3-129,-7-5 0,-5-5 0,-8-3 0,-6 0 0,-6 5 0,-3 6 0,-8 9 0,-6 5 0,-6 9-129,-6 10 129,-6 12 0,-7 9 0,1 3 0,0 7-129,2 3 129,2-1 0,3 0 129,6-9-129,2-2 0,11-8-129,6-3 129,8-4 0,6 0 129,4 5-129,12-1-129,3 7 129,12 5 0,1 8 129,12-1-258,3 6 258,12-1-258,3-2 129,15 7 0,11 0 0,13-1 0,12 2-129,8 0 129,13-6-258,-5-12-387,10 0-4515,-18-18-258,-6-11-387,-14-23-645</inkml:trace>
  <inkml:trace contextRef="#ctx0" brushRef="#br0" timeOffset="152556.7257">22384 1718 11739,'13'0'5418,"-12"18"-387,8-3 0,-10 3-4386,1 15 0,0-2-258,0 3 129,-9-1-258,5 11-258,-5 3 387,4 8-258,-4 0 129,3-6-258,-2-1 129,2-2-258,-2 2 129,3-14 129,2-11-258,0-6 258,3-17-129,0 0 129,0 0-129,-3-10 0,3-23 129,3-6 387,-1-2-387,5-4 129,-5-13 0,7 8 0,-4 6 0,3-9 1,-3 11-259,4 10 0,-3-1 0,3 3 0,-1 17 0,1 1 0,-3-3 0,-6 15 0,16 20 0,-6-4 0,-4 1 0,2 11 0,-2 7 0,3-2 0,-4 6 0,2 0 0,-1-8 0,2 2 0,-1 7 0,2-8-130,2-4 130,1-4-258,1-15 258,5-5 129,-1-4-129,3-11 259,3-21-259,-2-10 0,-1-5 0,2-24 0,-6 16 0,-2-1 0,-3 7 0,-6-12 0,0 24 0,-4 11 0,-1 5 0,0 21-388,0 0-5030,-5-24-129,2 34-258,-4 13-387</inkml:trace>
  <inkml:trace contextRef="#ctx0" brushRef="#br0" timeOffset="153482.7787">23445 621 11997,'0'0'4902,"0"0"-516,10 50-1032,-10-50-7869,0 0-129,0 0-645,0 0-258</inkml:trace>
  <inkml:trace contextRef="#ctx0" brushRef="#br0" timeOffset="153615.7863">23431 888 11868,'-5'87'5160,"5"-3"-516,0-84-903,0 53-8127,0-53-387,0 0-516,0 0-774</inkml:trace>
  <inkml:trace contextRef="#ctx0" brushRef="#br0" timeOffset="153753.7942">23407 1420 8901,'-2'111'6192,"4"-62"-1806,0-1 387,5 11-3741,-7-32-5160,0 1-387,0-6-645,0 3-516</inkml:trace>
  <inkml:trace contextRef="#ctx0" brushRef="#br0" timeOffset="153892.8021">23392 2019 10965,'-2'65'5031,"2"-30"-258,0-5-129,0 6-4128,0-14-1290,6-1-3870,-6-4 0,0 2-516,-1-6-387</inkml:trace>
  <inkml:trace contextRef="#ctx0" brushRef="#br0" timeOffset="154022.8095">23381 2459 5289,'-4'67'4257,"4"-33"258,-1 0-1032,-3-5-2838,2-5-3225,-4-3-1161,6-2-1290,-1-6 387</inkml:trace>
  <inkml:trace contextRef="#ctx0" brushRef="#br0" timeOffset="154181.8187">23390 3002 8514,'14'81'5289,"-9"-52"-903,-1-1 0,0-12-4773,-4-16-2064,-8 14-1806,8-14-774,-17 18 129,9-6 258</inkml:trace>
  <inkml:trace contextRef="#ctx0" brushRef="#br0" timeOffset="155816.9122">23946 1762 11094,'10'0'5805,"6"-4"-387,-10 11-129,4 5-3483,-6 20-903,1 5-258,-4 10-258,1-4-258,-2 16 129,0 7-387,-3-7 387,3 8-258,-4-17 129,3-7-129,-3-11 129,4-7 0,0-11-129,0-14 129,-1 16-129,1-16 129,0 0-129,0 0 0,0 0 129,0 0-129,0-7 130,0-7-130,0-3 0,1 3 0,2-16 0,-1-6 0,5 7 0,-2-10 0,2-6 0,0 6 0,-1-3 0,1 4 0,0 13 0,0 9 0,-1-7 0,-2-13 0,-4 36 0,0 0 0,10-11 0,-10 11 0,0 0 0,8-13 0,-8 13 0,1 7 0,-1-7 0,0 0 0,8-7 0,-8 7 0,0 0 0,10 13 0,-10-13 0,0 0 0,15 25 0,-10-8 0,2 8 0,-2 5 0,2-2 0,1 0 0,0 14 0,2 0 0,2 0 0,-1 4 0,2-5 0,0-2 0,3-2 0,-4-3 0,2-8 0,0-2 0,-4-8 0,0-7 0,-10-9 0,18 10 0,-18-10 0,15 0 0,-15 0 0,13-8 0,-13 8 0,18-23 0,-9 8 0,1-4 0,3-7 0,0-7 0,-1-12 0,2-2 0,-5-5 0,3-26 0,-4-3 0,-2-7 0,-1 12 0,1-2 0,-4 19 0,2-7 0,-4 66 0,4-69 0,-4 69 0,0 0 0,0 0 0,0 0-2839,0 0-2708,0 0-387,-2 43-516,-2-25-258</inkml:trace>
  <inkml:trace contextRef="#ctx0" brushRef="#br0" timeOffset="158018.0381">24401 1386 11481,'0'0'5934,"0"0"-516,0 0-258,0 0-4515,0 0 258,0 0-645,18-53 0,-18 53-258,20-79 0,-20 79 129,32-85 129,-32 85 0,44-85-387,-44 85 645,56-72-645,-56 72 387,65-71-129,-65 71 0,69-68 0,-69 68 129,74-67 258,-74 67-645,73-61 646,-73 61-647,72-66 260,-72 66-130,65-58 0,-65 58 0,57-37 0,-57 37 0,0 0 0,68-35 0,-68 35 0,0 0 0,55 11 0,-55-11 0,0 0 0,55 50 0,-55-50 0,0 0 0,56 77 0,-56-77 0,36 67 0,-36-67 0,26 73 0,-26-73 0,12 66 0,-12-66-130,0 62 1,0-62 0,-14 64-258,14-64 645,-28 62-258,28-62 0,-32 62-129,32-62 387,-32 56-258,32-56 388,0 0-388,-52 63 0,52-63 0,0 0 0,-56 64 0,56-64 0,0 0 0,-63 58 0,63-58 0,0 0 0,-74 52 0,74-52 0,-59 15 0,59-15 0,-65 13 0,65-13 0,-68 16 0,68-16 0,-70 17 0,70-17 0,-65 18 0,65-18 0,-63 16 0,63-16 0,-53 6 0,53-6 0,0 0 0,-58-1 0,58 1 0,0 0 0,0 0 0,0 0-775,0 0-4256,0 0-387,-45 28-129,45 12-645</inkml:trace>
  <inkml:trace contextRef="#ctx0" brushRef="#br0" timeOffset="158941.0909">24366 2707 7353,'0'0'5418,"0"0"-387,0 0-129,22-3-3612,-22 3 0,20-10-258,-8 4-387,7 5-258,-1 1 129,8 2-129,4 7-129,6 5 0,1 12 0,4 5-258,0 5 129,0 1 129,-5 5-258,-2 1 129,-3 2-129,-9 2 129,-3-7-129,-5-2 0,-1 3 129,-4-1 129,-3-6-129,0 5 129,-1-6 0,-1 6 129,0 4-387,0-5 129,-1 4-258,-1-6-129,1 5 258,-2-5-258,-1-1 129,0-9 0,-4-5 129,-5-4 0,-5-6 0,0 0 0,-8-7 0,-1-4 0,-10-1 0,3-9 0,-9 2 0,-1-5 0,-2-4 129,-2-2-129,0-2 0,2-3 0,0-2 129,1-3-258,4-6 258,2 9 129,2-13-258,5-2-129,-3 1 258,9-2-129,1-4 0,3 8 129,5-2-129,4-5-258,3 9 387,5 4 0,1 7-129,0-2 0,1 7 0,0 1 0,3 5-129,-3-5-129,-1 19-516,-9-35-2967,9 35-1677,-9-29-387,9 29-387,-5-24-516</inkml:trace>
  <inkml:trace contextRef="#ctx0" brushRef="#br0" timeOffset="159965.1495">22158 1534 12255,'51'-11'5160,"-51"11"0,0 0 129,0 0-4128,0-72-258,0 72-645,-24-90-129,3 35 387,-4-2-387,-6-5 129,-5-1-258,-4 2-129,-1-1 516,-3 5-129,44 57 0,-87-92-258,87 92 0,-80-81 258,80 81-129,-68-54 0,68 54-258,-51-29 0,51 29 387,0 0-258,-54 0 129,54 0-258,0 0 129,-38 61-129,38-61 258,-23 74-129,23-74 0,-15 77-129,15-77-258,-3 88 387,3-88-516,5 87 645,-5-87-387,20 84 387,-20-84 0,26 83-129,-26-83 516,28 75-129,-28-75-128,32 63-259,-32-63 0,33 59 0,-33-59 0,0 0 0,76 62 0,-76-62 0,70 39 0,-70-39 0,86 25 0,-86-25 0,91 36 0,-48-17 0,-43-19 0,74 24 0,-45-9 0,-4-4 0,-25-11 0,29 10 0,-29-10 0,0 0 0,13 1 0,-13-1-5032,0 0-386,-8 8-258,-10 26-774</inkml:trace>
  <inkml:trace contextRef="#ctx0" brushRef="#br0" timeOffset="160916.2039">21970 2340 12513,'13'-11'5289,"-13"11"-258,0 0-387,0 0-3999,-18 12-258,-1-2-258,-5 0-129,-7 5 258,0 8-129,-2 5 129,0 6 0,-3 0 0,4 5-387,0-2 258,3 4-258,0-4 258,0 4-387,1-2 258,1-1-387,2-1 387,3-1 129,1-4-129,6 2 129,1-3-129,1-7 0,7-1 258,2-1-258,2-3 0,2-1 129,0-4-129,2 1 129,2-3-129,4 5 0,-2-3 0,4 3 129,-1 0-129,0-3 0,3-1 0,-2 1 387,3 1-258,-2-1 258,2-4-387,0 1 516,-3-7-516,2-1 258,0 1-258,1-4 129,1-2-129,-1 2 0,2-2 0,3-2-387,0-3 387,0-1-258,2-8 258,2 8-258,-1-13 129,3-7-129,-3-2 258,5-1 0,-4-7 129,1-7-129,1 5 129,-4-7-129,0 3 129,-4 1-258,1 0 258,-3 1-129,-2 8 0,1 5 129,-1 4-129,-2 4-129,0 1 129,-1 5 0,-1 3-129,-8 12 387,3-20-387,-3 20-129,-2-16-129,2 16 387,-10-15-1161,-6-2-3354,16 17-903,-2-16-645,2 16-129</inkml:trace>
  <inkml:trace contextRef="#ctx0" brushRef="#br0" timeOffset="172148.8463">25430 2597 5676,'-13'26'5547,"13"-26"-129,-6 12-645,6-12-2580,0 0-1161,0 0-129,0 0-258,0 0-129,0 0 0,0 0-258,0 0 129,0 0-129,2-11 258,7-3-258,4-1 129,1-1-129,5-3 258,5 3-387,2 6 516,2 1-516,6 9 0,1 0 0,5 5 129,-1 5-129,3 5 129,2-6-129,3 3 0,-1-3 0,3-6-129,-2-3 129,-2-3-258,-3-8 258,-4-8-387,-4-8 129,-9-5-129,-6 1-258,-15-14-516,1 9-4128,-18-8-129,-6 11-645,-13-2 129</inkml:trace>
  <inkml:trace contextRef="#ctx0" brushRef="#br0" timeOffset="172412.8613">25679 2619 9159,'10'50'5418,"-9"-18"-258,6 18 0,-4 3-4386,3 10 0,-6 1-387,1-3-129,-1-8 0,0-14-129,0 0-258,0-19-387,3-2-2451,-3-18-2064,6-13-258,-2-12-516,6 3-258</inkml:trace>
  <inkml:trace contextRef="#ctx0" brushRef="#br0" timeOffset="172622.8733">25813 2632 10062,'22'-31'5676,"-8"31"-387,-14 0 129,18 28-3999,-12 6-774,-1 11-387,-2 7-129,3 10-387,-2 4 258,1-1 0,0-2-387,0-10 129,9 2-1806,-5-29-3096,8-6 0,-3-20-645,3-3-387</inkml:trace>
  <inkml:trace contextRef="#ctx0" brushRef="#br0">26405 2280 11352,'16'4'5547,"-16"14"-258,0 21-387,-11 8-4386,1 7-258,-7 5 0,1 5-258,-3-4 129,3-5-387,3-11 258,2-9-516,4-7-129,-3-24-1419,7 16-3096,3-20 0,0 0-387,0 0-645</inkml:trace>
  <inkml:trace contextRef="#ctx1" brushRef="#br0">17808 1457 0</inkml:trace>
  <inkml:trace contextRef="#ctx0" brushRef="#br0" timeOffset="173208.907">26272 2322 9933,'-12'-22'5418,"-3"15"-129,15 7-129,-9 20-3741,9 7-516,0 1-258,0 10-129,4 6-129,8 3-387,1 2 129,4 4-258,2 0 129,4 0-129,-2-1 0,-3-5-387,1-5 258,-9-13-516,3 13-1677,-13-30-2709,0-12-258,0 0-516,5-14-258</inkml:trace>
  <inkml:trace contextRef="#ctx0" brushRef="#br0" timeOffset="173426.9193">26528 2592 9030,'-16'28'5547,"-12"-23"-387,0 6-258,-13-8-4257,-4-3 0,-6 0-258,-4 0 129,7-3-903,-4-10-1161,13 13-3354,6 0 0,15 0-774,1 0-129</inkml:trace>
  <inkml:trace contextRef="#ctx0" brushRef="#br0" timeOffset="173850.9437">26351 2406 11481,'-19'49'5547,"0"-3"-903,-14-4-774,5 24-2967,-13 1-129,2 0-516,-4-10 0,3-5-774,11-3-3354,-3-24-1032,12-10-516,4-17-645</inkml:trace>
  <inkml:trace contextRef="#ctx0" brushRef="#br0" timeOffset="174320.9706">25785 1552 13932,'17'31'5547,"-14"1"-774,6 22 645,-9 1-5160,7 8 516,-1 1-903,1-3 0,-1-11 258,4-6-258,3-10 258,5-23 258,1-10-129,7-17-129,-4-27 0,3-13 387,3-9-129,-2-11-129,-3 0-128,-4-9-647,1 7-644,-20 11-3870,0 67 0,17-86-774,-17 86-258</inkml:trace>
  <inkml:trace contextRef="#ctx0" brushRef="#br0" timeOffset="174688.9915">26322 1615 11352,'0'0'5418,"0"0"0,0 0-516,0 0-3999,-57 8-387,27 9 0,4 11-129,3 4-387,9 1 645,9 1-774,5 1 258,9 3 0,10-16 129,4-11 0,4-11-258,0-5 129,-27 5-129,47-50 0,-47 50 0,31-66 0,-31 66-258,11-49 129,-11 49 129,0 0-129,-5 20 258,0 0-129,2 11-258,3 7-129,0 2-258,10-30-4257,-4 4-258,10-3-129,-3-11-903</inkml:trace>
  <inkml:trace contextRef="#ctx0" brushRef="#br0" timeOffset="174955.0068">26572 1475 13287,'0'0'5289,"3"53"-258,-3-53 0,0 0-4257,0 0-129,-59 75-516,37-55 0,4 16-129,7-6 0,7-3-129,4 10 0,1-5-258,17-5-774,-9-6-3096,18-8-903,-4-7 0,9-6-516</inkml:trace>
  <inkml:trace contextRef="#ctx0" brushRef="#br0" timeOffset="175365.0303">26838 1688 11868,'49'-43'5805,"-49"43"-645,-27 18-387,27-18-3483,-39 17-903,18 10 0,-6-9-129,5 4-129,4 2-258,9 14 387,4-1-516,5 3 258,7-13 258,7 4-516,5-5 387,4-5-258,0-19 129,1-10 0,-1-15 129,-1-4-129,-22 27 0,29-92 258,-21 62-258,-3 1 0,-4 13 0,-1 2 0,0 14 0,0 0 0,-10 22-129,6 10 258,4-16-129,0 11 0,0 4-129,5 6-387,4 0 129,0-16-774,12-12-3870,-11-9-258,8 5 0,-8-12-774</inkml:trace>
  <inkml:trace contextRef="#ctx0" brushRef="#br0" timeOffset="176385.0886">27049 1644 12384,'20'52'5289,"-14"-19"-516,1 14 0,-7 15-4128,5-20-129,-5-9-129,-2-1-516,-2-11 258,1-5 0,3-16 0,2-7 129,-2 7-129,20-40 0,-6 13 0,3-4 258,3-2-387,-3-8 0,2 26 129,-2 5-129,-2 0 0,-2 14 0,-2 13-129,-3 5 0,0 14-258,-6-6-645,12 3-3741,-9-21-258,6 1-258,-11-13-387</inkml:trace>
  <inkml:trace contextRef="#ctx0" brushRef="#br0" timeOffset="176581.0998">27431 1074 12126,'37'119'5160,"-30"-28"-129,-7 4-516,2 5-4128,-1-11-903,-1-5-387,0-12-3999,0-8 129,8-17-258,1-26-258</inkml:trace>
  <inkml:trace contextRef="#ctx0" brushRef="#br0" timeOffset="176721.1078">27559 1580 14448,'0'0'5805,"0"0"-903,-64-4-387,64 4-4515,-74 21-4128,20 5-774,-1 1-516,0-1-774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47:24.00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15270 1251 12384,'-12'58'5676,"12"-58"129,0 0-129,0 0-5031,0 0 516,0 0-258,60 29-516,-60-29-387,59-53 130,-59 53-260,92-65 1,-34 45 258,7 3-258,6 3 0,5 10 387,4 6-128,2 7-130,1 9 0,-3 8 0,-4-13 0,-2 5 0,-5 2 0,-8-2 0,-8-5 0,-53-13 0,79 10-3226,-79-10-2837,56-6 1032,-56 6-1161,0 0-1032</inkml:trace>
  <inkml:trace contextRef="#ctx0" brushRef="#br0" timeOffset="856.0489">17221 1740 14061,'14'-64'5289,"-14"64"129,-13 0-645,-5 5-4128,3 1 0,-9 16-645,2 12 258,-1-5-387,4 14 258,6 9-129,4-4 129,6-10 0,3 13 0,8-23-129,6 0 0,7-12-129,-2-12 129,4-14 0,0-16-129,-3 13 0,-2-8 129,-1-5-129,-7-1 129,-2 7 0,-8 20 129,6-15 0,-6 24 0,0-9-129,-2 21 129,-2 3-129,4 4 0,0-2 0,0-8-258,10 3-645,-10-21-2709,18 0-1548,-4-14-129,4-10-258,-4-19-774</inkml:trace>
  <inkml:trace contextRef="#ctx0" brushRef="#br0" timeOffset="1068.061">17391 1352 13287,'3'-57'5547,"-3"57"-258,0 0-129,24 72-3354,-16-4-645,6 13-644,-3 10-517,3 7 0,0 1 0,2 4 0,1-10-775,-2-13 646,4-19-1419,-17-28-2580,16-9-1548,-18-24 258,23-13-516,-18-31-129</inkml:trace>
  <inkml:trace contextRef="#ctx0" brushRef="#br0" timeOffset="1276.0728">17629 1248 13416,'20'-69'5418,"-20"69"129,40 73-516,-22 1-3999,-5 11-645,4 18 645,-2 11-1290,1 20 258,0-10-645,0-14 129,0-10-258,-6-33-1161,6-11-3225,-7-36-258,4-19 129,-7-38-645</inkml:trace>
  <inkml:trace contextRef="#ctx0" brushRef="#br0" timeOffset="1445.0826">17809 1552 15222,'-69'-32'5547,"69"32"387,-89 31-903,89-31-3998,-96 65-1033,46-33 0,5-2-130,4-8-644,41-22-3612,-50 7-774,50-7-258,0 0-645</inkml:trace>
  <inkml:trace contextRef="#ctx0" brushRef="#br0" timeOffset="1892.1082">18128 1731 13158,'0'0'5934,"-19"1"-903,-10-4 0,-3 3-4515,-4 7 129,2-7-258,0 16-258,8 8 0,5-5-387,12 12 387,8-2-129,2 5 129,11-4-129,8-8 129,3-4 0,0-4-258,3-1 258,-3-13 0,-3-5-129,-2-15 129,-4-1-258,-6-2 129,-3-2 0,-2 13 0,-3-2 129,0 14-258,0 6 129,0 9 258,0 6-129,0 8 0,5 5 129,3 0-387,4 1 0,1-9-387,3-7 129,-4-10-1161,8-2-3483,-8-11-258,4 4-516,-5-20 129</inkml:trace>
  <inkml:trace contextRef="#ctx0" brushRef="#br0" timeOffset="2132.1219">18401 1820 13932,'33'18'5418,"-24"-4"-129,-9 0-387,0 4-4257,-13 6 0,2 8-387,-5-13 0,1 3-129,2 11-129,3-1-129,10-10-129,0-22-129,14 28-903,-14-28-1806,33-8-2064,-7-5-258,4-11-129,-2-19-258</inkml:trace>
  <inkml:trace contextRef="#ctx0" brushRef="#br0" timeOffset="2472.1414">18590 1167 12771,'-3'-72'6321,"3"72"-1290,8 83 258,-3-12-4386,2 20-774,-4 8 0,5 3 387,-3 10-774,3-14 387,1-11-129,2-10 129,-1-27-516,5-19 903,1-17-516,1-12 129,-2-18-129,2-10 129,-17 26 0,31-84-516,-14 60 645,1 5-129,0 8 0,4 14 0,2 17 0,3 7-129,-1 22 0,0-23-129,2-1-1032,-15-8-3741,4-13-645,-12-19-129,-5-26-387</inkml:trace>
  <inkml:trace contextRef="#ctx0" brushRef="#br0" timeOffset="3105.1776">19424 1678 14835,'4'59'5676,"-4"-23"0,4 11 0,5 2-5418,-9-7 129,1-8-1806,-1-34-3483,-1 12-774,-4-24-129,5-14-258</inkml:trace>
  <inkml:trace contextRef="#ctx0" brushRef="#br0" timeOffset="3242.1854">19432 1303 10062,'0'0'2064,"0"0"-1935,37 70 387,-37-70-5031,0 0-258</inkml:trace>
  <inkml:trace contextRef="#ctx0" brushRef="#br0" timeOffset="3500.2002">19620 1673 10836,'5'120'5418,"-5"-62"258,0-20-516,4-15-3999,-4-7-387,0-16-387,10-2 129,-1-20-387,1-9 129,4-4 0,0 6 0,6 11-129,-2 1 129,-18 17-129,38-12-129,-18 26 0,-2 12-129,-1 3-516,7-2-3741,-17-1-903,6-2 0,-7 7-516</inkml:trace>
  <inkml:trace contextRef="#ctx0" brushRef="#br0" timeOffset="4104.2346">20416 1584 12384,'0'0'5160,"0"0"258,0 0-387,-1 20-3999,-14 12-516,3-10 258,-2 9-1032,1 17 387,4 4-129,4-5 258,5-7-258,6 4 0,7-23 0,8-1 0,2-8 0,2-15 129,1-16-129,-3-2-129,-4-9 258,-5-6-129,-7 3 0,-7 33-129,-7-66 258,7 66-1677,-34-72-2580,34 72-1032,-48-32-258,23 21-387</inkml:trace>
  <inkml:trace contextRef="#ctx0" brushRef="#br0" timeOffset="4583.2621">20632 1595 12255,'17'68'5289,"-15"-43"-645,1 23 645,-12-7-4773,9-12 0,-4-3-387,3-10-258,1-16 129,0 0 0,5 3-129,5-14 129,3-3 0,2-3-129,2-8 258,2 9 0,-1 4-129,0 14 129,-1 0 0,2-2 0,-3 0 0,2 8 129,1 1-129,-1-3 0,3-6 0,-21 0-129,0 0 258,57-69-387,-57 69 258,20-71-516,-20 71 387,2-77-258,-2 77 258,0 0 0,0 0 129,-41-2-387,31 30 258,3 18 387,6-4-387,1 17 387,6-11-516,6-6 258,11-7-1032,-4-17 0,16-3-3870,-10-20-129,7-1-387,-3-19-387</inkml:trace>
  <inkml:trace contextRef="#ctx0" brushRef="#br0" timeOffset="5272.3015">21492 1484 13158,'-9'30'4902,"12"35"774,-2 9-1161,17 17-3870,-18 5-258,0 5-387,0 1 0,-1-7-129,-4-13 0,1-14-129,0-19 258,0-22 129,4-27-129,0-26 0,0-23 258,4-24 0,4-18-129,3-19 258,4 2 129,6-10-258,-1 18 0,7 10 129,0 16-129,-27 74-129,51-63 0,-51 63-387,37 37 129,-29 13 258,-8 4 0,-9 17-129,-11-5-645,-9-15-258,10-20-3999,-14-18-129,7-12-645,-2-1-258</inkml:trace>
  <inkml:trace contextRef="#ctx0" brushRef="#br0" timeOffset="5508.315">21846 740 12900,'0'0'5547,"34"98"129,-34-19-645,0 19-4515,-6 8 129,1 12-516,0-4-258,-1-2 258,4-12-387,1-12 129,4-5-1548,-1-27-3096,11-19-774,0-15 387,6-5-774</inkml:trace>
  <inkml:trace contextRef="#ctx0" brushRef="#br0" timeOffset="5851.3346">22177 1601 13932,'0'0'5160,"0"0"-129,0 11 387,-29 9-5289,-1 13 258,-1-4-129,0 6 0,4 1-645,10 2 645,7-5-387,10-3 129,5-9-129,11-11 129,4-10 0,3-10-129,3-5 0,-1-5 129,-4-9 0,-21 29 0,30-66 0,-22 40 0,-8 26 0,0 0 129,0 0-129,-3 13 0,-2 10 0,3 14-258,2-15-258,-8 0-3612,16-6-903,-8-16-258,29 22-387</inkml:trace>
  <inkml:trace contextRef="#ctx0" brushRef="#br0" timeOffset="6271.3587">22416 1638 12384,'0'0'5547,"0"0"-258,0 0-258,0 0-4257,13-19 387,-19 36-645,-9-1-645,3 13 516,0-7-258,8 7 258,4 10-645,9-10 645,12-13-774,6 1 387,6 1 0,3-18-129,3-3 129,1-12-258,-3-7 0,-37 22 0,55-67 129,-55 67-129,29-88 387,-29 88-645,2-61 774,-2 61-645,0 0 387,0 0 129,-49-34-129,35 52 258,1 7-516,9 20 903,4-9-774,4 15 645,12-15-387,5 3 0,10-17-129,0 1-387,8-7-645,-12-26-3483,-27 10-645,68-50-129,-68 50 0</inkml:trace>
  <inkml:trace contextRef="#ctx0" brushRef="#br0" timeOffset="6656.3807">23324 1570 10449,'0'0'5289,"0"0"-387,-21 15 387,2 25-3483,10-2-645,-5-3-645,8-1 0,2-9-516,5 26 258,8-8-387,9-7 258,3-19 0,4-1-129,2-6 0,-3-10-129,-10-3 129,-4-18-129,-7-17 0,-7 1-258,4 37-258,-49-78-2322,49 78-1548,-69-70-258,69 70-903,-61-38-129</inkml:trace>
  <inkml:trace contextRef="#ctx0" brushRef="#br0" timeOffset="6972.3988">23458 1540 12384,'43'40'4902,"-31"4"0,-6 8 0,3 5-3612,-4-1-1161,2-10 258,0-13-129,0 1 258,2-17-387,2-14 0,-1-12-129,2-9 0,-1-17 129,-11 35 0,26-62 129,-11 36-129,-1 6-129,4 0 0,-1 20 0,1 0-129,2 16-516,-8 1-1677,4 1-2967,-6-1 129,2 16-387,-7-15-387</inkml:trace>
  <inkml:trace contextRef="#ctx0" brushRef="#br0" timeOffset="7759.4436">24153 1716 11997,'14'36'5418,"-8"-10"-387,6 18-258,-3 9-4128,0-11-387,-4-3-258,0-7-129,-1-9 129,-4-23-129,0 0-129,6-35 0,-2-2 129,0-2 258,1 5-258,3-4 129,-8 38 0,19-68 0,-19 68 129,19-7 0,-5 2 0,-2 5 0,-1 9 0,2 11-129,-1 1 129,1 5 0,0-10-258,1-3 0,-1 3 129,2-10-129,-2-9 129,2-17 0,2 1 0,-3 1 0,2-2 0,-1 5 129,0 2-258,2 10 258,-3-3-129,1 12 0,3 7 129,-1-6-129,-1 1 0,3-3-129,-3-5 258,2-12-129,-5 9 0,-13 3-129,0 0 0,16-69 129,-16 69 258,0 0-258,-20-39 387,3 39-387,-1 7 0,1 15 129,4-14 0,4 26-129,6-1-258,3 2 258,14 1-387,5-10 129,11-5-1032,-10 0-3483,17-6 129,-6-31-645,2 1-516</inkml:trace>
  <inkml:trace contextRef="#ctx0" brushRef="#br0" timeOffset="7947.4546">24915 1085 12255,'0'0'5805,"0"91"-516,1-22-258,4 15-4515,-1 18 387,1-17-1419,0 2 129,11-3-4128,-11-8-129,12-7-774,-4-17 129</inkml:trace>
  <inkml:trace contextRef="#ctx0" brushRef="#br0" timeOffset="8113.4641">25077 1499 9417,'-45'-69'5418,"-20"56"-645,65 13-516,-69 27-5418,69-27-2451,-65 62-903,44-28-645,6 5-129</inkml:trace>
  <inkml:trace contextRef="#ctx0" brushRef="#br0" timeOffset="8715.4985">25156 1629 10836,'0'0'5289,"0"0"-516,-66 9 129,45 6-3999,-3 1-774,6 0 0,4 8-516,3 6 387,8-12-387,3-18 258,4 20-387,-4-20 387,23 16 0,-10-11 0,0-6-129,-2-11 129,-11 12 129,15-3 0,-15 3 129,10-15 0,-10 15 0,7-19 0,-7 19 129,0 0 0,0 0 0,11 3 0,-11-3-258,14 13 129,-14-13 129,21 9-387,-6-5 258,3-7-129,-18 3 129,0 0-129,64-75 0,-64 75-258,45-92 258,-25 34-129,-7-11 0,-4 1-129,-4 4 258,-3 0-516,-2 8 774,0 56-258,-22-72 258,22 72-387,0 0 516,0 0-258,-53 49 0,53-49 774,0 113-774,15-40 387,10 0-516,6-3 645,8 0-1032,-1-14-1806,9-3-2709,-9-9-129,0-3-387,-6-7-645</inkml:trace>
  <inkml:trace contextRef="#ctx0" brushRef="#br0" timeOffset="14287.8172">17005 4887 9417,'4'-30'5805,"-4"30"-387,10 21-387,-1 17-2838,-5 6-1677,4 16-129,-4 17-258,0 16-129,0 11 0,0-2 0,0-3 129,-1-10-258,1-10 129,-2-13 0,2-26 0,-1-25-129,-3-15 0,6-34 129,-4-18 0,-2-20-129,0-12 258,0-12-258,0-5 129,0 3 129,0 6 0,0 16 0,2 18 0,1 16 129,5 23-258,-8 19 258,22 24-258,-12 16-129,4 11 129,-1 10-129,3-3 129,-3-4-258,-1-9 129,1-15-129,-2-21 258,2-13-129,-4-21 0,-3-17 129,2-9 0,-1-7 129,1 1-129,-1 7 129,-1 6 0,4 18 0,-10 26 129,21 0 0,-9 33-129,1 22-129,2 17 129,1 9-129,2 11 0,-2 3 0,4-5-129,-4-7 0,2-15-258,-6-20-258,8-5-1806,-11-34-2838,5-6-129,-6-14-516,3-10-258</inkml:trace>
  <inkml:trace contextRef="#ctx0" brushRef="#br0" timeOffset="14767.8447">17616 5512 7353,'14'15'5547,"-14"-15"-387,9 14 0,-9-14-3354,9 34-774,-4-13-258,2 11-258,0-4-129,-1 3-129,-2-6 0,2-4-258,-3-6 129,-3-15 0,0 0-129,0 0 0,10-24 0,-8-8 0,2-10 129,-2-11-129,3-4 0,2-8 129,2 6 0,1 3 129,0 4-129,4 11 129,-1 10 0,6 19 0,-1 4-129,4 16 0,-2 13 0,1 19 0,0 12-129,2 7-129,-2 2 129,-1 2 0,-2 0 0,-5-7-129,-1-8-129,-5-19-387,2-4-903,-9-25-3741,-6-1-129,-7-20-516,1-4-516</inkml:trace>
  <inkml:trace contextRef="#ctx0" brushRef="#br0" timeOffset="16363.936">19781 5215 6450,'19'-38'5676,"-12"22"-387,-7-6-129,2 4-3483,-10-12-387,2 9-516,-12-3-387,0 5 0,-4 7-129,-2 12 129,1 5-258,3 20-129,-2 11 129,6 14-129,1 3 129,5 10-129,0 6 0,9 4 0,1-7 129,0-2 0,6-8-129,7-8 129,1-6-129,9-6 129,2-13 0,9-8 0,3-6-129,6-9 129,5-12 0,5-9 0,2-17 0,-2-7 0,-2-7-129,-4-1 0,-8-7 129,-5-1-387,-9 0 258,-8 7 0,-7 2 0,-7 5 0,-3 7 0,-13 8 0,-1 11 0,-8 14 0,-6 7 0,0 17-129,-1 18 129,3 11-129,3 16 129,4 3-129,9 6 129,8-2 129,5 4-129,10-6 0,8-7 0,6-12 0,0-6-129,1-11-129,0-5-645,-11-26-3483,3 1-903,-12-12-387,1-5-516</inkml:trace>
  <inkml:trace contextRef="#ctx0" brushRef="#br0" timeOffset="16856.9641">19851 6126 10191,'21'8'5934,"-21"-8"-387,4 18-129,-7-4-4773,-2 1-129,-9-7-258,-4 0-258,1-2 0,-3-5-129,2-1 129,4-1-129,14 1 0,-17-19-129,17 19-129,-1-19-129,1 19-903,0 0-3741,11-1-387,-11 1-129,18 1-516</inkml:trace>
  <inkml:trace contextRef="#ctx0" brushRef="#br0" timeOffset="17202.9839">20159 6114 7482,'8'31'5676,"-8"-13"-129,-1 0-516,-6-2-3096,2 1-1290,5-17-387,-14 10 0,14-10-129,0 0 129,-8-15-129,8 15-129,4-26 258,-4 26-258,14-19 129,-14 19 0,19-8 0,-19 8-129,13 5 129,-13-5-258,4 23 0,-4-23-258,0 17-903,-9-17-3870,9 0-258,-4-24-387,4 1-516</inkml:trace>
  <inkml:trace contextRef="#ctx0" brushRef="#br0" timeOffset="17556.0041">20525 5592 8127,'16'3'5676,"-13"18"-387,-3-1-387,0 9-3612,-4-7-645,0 1-129,-6-10-258,10-13-129,-15 7 0,15-7 0,-8-15-129,8-4 129,0-3-129,1 0 129,6 7-129,-7 15 0,14-11 129,-14 11-258,14 9-129,-14-9-387,13 26-4128,-13-26-258,0 16-645,0-16-387</inkml:trace>
  <inkml:trace contextRef="#ctx0" brushRef="#br0" timeOffset="17821.0189">20586 5212 9288,'15'9'5547,"-15"-9"-258,0 0-258,8 11-4128,-8-11-387,0 0-258,-4 16-129,4-16-129,-10 4-129,10-4 0,-11-9-258,11 9-516,-9-31-3741,9 18-516,0-7-387,0 5-258</inkml:trace>
  <inkml:trace contextRef="#ctx0" brushRef="#br0" timeOffset="18166.0389">20256 4533 10965,'14'4'5805,"0"11"-645,-14-15-129,0 16-4515,0-16-129,-11 17-516,11-17 0,-25 6 0,13-1-258,0-5 0,12 0-1032,-20-1-3612,20 1-129,-8-12-516,8 12-258</inkml:trace>
  <inkml:trace contextRef="#ctx0" brushRef="#br0" timeOffset="18465.0561">19837 4520 9159,'9'0'5934,"9"25"-645,-15-13 0,4 10-3354,-7-6-1419,0-3-387,-1-1-258,1-12-258,-14 0-1935,1-16-2838,8 0-258,-4-13-258,9 5-516</inkml:trace>
  <inkml:trace contextRef="#ctx0" brushRef="#br0" timeOffset="18881.0798">19336 5114 11223,'4'42'5547,"-4"-21"-387,-3-9-258,3-12-4773,-10 9 129,10-9-516,-15-13-129,7-9-516,9 7-3870,-1-5-387,2 6-387,2-1-387</inkml:trace>
  <inkml:trace contextRef="#ctx0" brushRef="#br0" timeOffset="19149.0953">19345 5585 11094,'3'54'5805,"2"-27"-387,-5-12-258,7-4-4644,-7-11-129,-6 8-387,6-8-258,-18-25-516,18 13-3225,-8-16-1290,7 8-387,-2-7-387</inkml:trace>
  <inkml:trace contextRef="#ctx0" brushRef="#br0" timeOffset="19697.1266">21245 4125 12255,'6'47'5547,"-10"-23"-387,-9 4-258,-6-8-4773,-16-3-258,-3 2-645,-16-15-3870,5 5-645,-8-9-129,6 0-1032</inkml:trace>
  <inkml:trace contextRef="#ctx0" brushRef="#br0" timeOffset="21223.2139">19299 4938 516,'-1'-37'3612,"-12"9"645,2 11-1419,-5 8-1032,-13-6-258,3 15-258,-15 0-129,8 11-258,-9 9 0,5 17-258,-4 4-258,10 15-129,2 6-129,7 10-129,3 0 0,4 1-129,7 2 0,0 1-129,7-3 0,0-7 0,1 0-129,4-11 0,6 1-258,3-10 258,5-4 0,2-9 0,7-6 258,2-6 129,7-1 0,5-8 129,2-4 0,5 0 0,0-4 0,5 1 129,-5-5-258,5 0 129,-6-11-129,3 0 258,-8-10-129,0-8 258,-11-5 0,-2-7-129,-11-11 0,-4 0 0,-11-12 0,-3-2-129,-13-3-129,-8-7 0,-7 0 0,-5-4-129,-3 3-258,-8 3-387,9 11-2322,-5 6-1290,-2 2-258,9 20 0</inkml:trace>
  <inkml:trace contextRef="#ctx0" brushRef="#br0" timeOffset="22004.2586">18829 5521 7611,'18'11'5418,"-4"-3"-258,-14-8-129,-4 17-3612,-25-17-387,-2 3-387,-13-3-258,-7-3 0,-10-2 0,-2 1-129,-3-7 0,2 7 0,5 1-129,7 3 0,6 0 0,7 0 0,11 3 0,7 1 0,5 3-129,4-3-258,12-4-129,-11-1-1161,11 1-3612,0 0 0,0 0-645,4-19-516</inkml:trace>
  <inkml:trace contextRef="#ctx0" brushRef="#br0" timeOffset="22596.2924">18264 5285 7998,'29'28'5547,"-17"-13"-258,-12-15-129,6 39-3741,-13-30-516,-9 12-387,-9-10-129,-3 2-129,-6 1 0,1 4 0,-1-3-129,4 1 129,5 1 0,3-5-129,9 8 129,4 0 0,4-5 0,5 8-129,3-2 0,4 1 0,6-2 0,2-2-129,2 0 129,5 4 0,-2 1 0,2-5 0,1-3 0,-4-7 0,-1 0-129,-4-1 129,-2-6-258,-12-1-258,0 0-516,-7-7-4515,-7 5 0,-4-2-774,-1-3-387</inkml:trace>
  <inkml:trace contextRef="#ctx0" brushRef="#br0" timeOffset="25320.4482">17805 4415 10320,'7'-4'5418,"1"-11"-387,8 2-129,-1-6-4515,1 3-129,0-3 0,-2 1-258,1 11 0,-2 7 0,-13 0 0,19 19 0,-15 3 0,0 4 0,-4 3 0,0 4 0,0-4 129,-4-3-129,3-3 0,0-4 0,1-8 0,0 5 0,1-1 0,5 4 0,2 1 0,3 6 129,-3 0 129,1 6-129,-7-2 129,-2-1 0,0-3 0,-10-6-129,-3-1-129,-3-11-129,2-1-516,-9-16-2322,12 1-1935,-1-9-516,12 17-258,-8-29-387</inkml:trace>
  <inkml:trace contextRef="#ctx0" brushRef="#br0" timeOffset="25576.4629">18153 4238 7224,'20'15'5547,"-13"16"-258,-6 7-258,5 18-2838,-6-5-1161,3 8-516,-3-1-387,1-4-258,4 5-774,-5-29-1290,13 0-2580,-4-19-387,5-8-387,-1-15-258</inkml:trace>
  <inkml:trace contextRef="#ctx0" brushRef="#br0" timeOffset="25689.4693">18289 4521 9159,'-28'-41'5289,"4"31"-258,-1 7-516,-6 3-5418,4 3-3096,-5 0-1032,2 1-129,4 1-645</inkml:trace>
  <inkml:trace contextRef="#ctx0" brushRef="#br0" timeOffset="28175.6114">20604 7836 5031,'26'-20'5805,"-14"-1"-516,-2-11-129,6 1-3741,-16-22-387,0-2 0,-13-12-258,-2 2-258,-8 0 0,-3 10-258,-2 1 0,0 9-129,1 11 0,3 15 0,7 14-129,1 9 0,7 13 0,2 10 0,5 10 0,-1 6 129,2-3-129,1-5 0,-3-7 0,0-16 0,3-12 0,-17-23 0,-1-19 0,-1-17 0,-2-5 0,0-9 129,-1-1-129,0-2 258,0 10-258,6 16 129,3 8 0,5 16 0,2 5 0,6 21-129,-6-17 129,6 17-129,0 0 258,0 0-258,0 0 0,-2 9 0,2-9-129,0 0 129,0 0 0,0 0 0,0 0-129,0 0 129,0 0 0,-1-7 129,1 7-129,-2-14 0,2 14 0,-4-20 0,4 20 0,-7-21 0,7 21 0,0 0 0,-12-8 0,12 8 0,-12 17 0,4 9 0,2 1 129,0 7-258,-1-2 387,3-1-387,2-4 129,-1-4 0,3-8 129,0-15-129,0 0 0,0-5 0,0-15 0,0-8 129,0-4-258,0-6 129,0 5 0,4-3 0,3 2 0,4 8 129,0 5-129,4 10 129,1 6-129,2 5 0,1 1 0,3 15-129,-3 8 129,2 8 0,-2 6 0,-4-4-516,-1 11 0,-9-11-1161,4 8-3741,-9-8 0,0 0-645,0-10-258</inkml:trace>
  <inkml:trace contextRef="#ctx0" brushRef="#br0" timeOffset="29303.6761">20903 8082 7740,'18'11'6063,"-18"-11"-645,0 0-258,14-2-3999,-18-17-516,-7 7-129,-9 0-258,0 0-258,-2 8 129,0 4 0,2 12-129,5 12 0,5 15 129,6 7 0,4 1-129,6 3 129,8 4 0,5-4 0,3-2-129,2-6-129,2-14 0,-3-9-129,0-9-258,-11-14-2838,4-2-1935,-7-18-387,2-3-387,-5-20 129</inkml:trace>
  <inkml:trace contextRef="#ctx0" brushRef="#br0" timeOffset="29655.6962">21077 7781 8901,'19'43'5805,"-10"1"-516,-4 10 129,4 12-4644,-5 2-258,0 8-258,-3 0-129,0-9 0,1-9-129,0-9 129,2-18-258,0-12 258,-4-19-258,15-7 129,-6-16 0,1-10-129,-1 3 129,1-4 0,2 5 0,-1 5-129,1 17 258,1 7-129,0 16 129,0 12-129,2 6 0,1 5 0,-3 3-129,1-9-258,1-2-774,-15-31-4128,21 7-258,-14-20-258,5-21-516</inkml:trace>
  <inkml:trace contextRef="#ctx0" brushRef="#br0" timeOffset="29905.7105">21471 7759 7611,'20'0'5934,"-1"25"-129,-10 0-774,3 24-3612,-6-5-516,3 11-387,-4 6-258,-4 6-129,3-7-258,-4-4 0,0-1-387,-5-28-1290,2 3-3612,-1-11-129,4-19-387,0 0-516</inkml:trace>
  <inkml:trace contextRef="#ctx0" brushRef="#br0" timeOffset="30211.728">21708 8075 8256,'14'40'6063,"-14"-16"-516,0 14-258,-1-1-4515,0 1-129,-7-6-258,4 5-258,3-2 0,1-7-129,9-4 0,7-10 129,5-12 0,5-2-129,-1-6 0,-2-12-129,-6-10 258,-1 0-129,-12-6 0,-4 3-129,-3-3 129,-13 4-129,-5 7-129,-5 2-258,7 21-903,-17-8-3741,15 8-258,3 1-516,7 12-129</inkml:trace>
  <inkml:trace contextRef="#ctx0" brushRef="#br0" timeOffset="30655.7534">21923 8008 4644,'34'62'5676,"-18"-24"-129,-5 4-387,11 19-3354,-21-18-387,6 12-387,-7-4-387,0 1-258,0-11 0,-2-1-129,-2-13 0,-3-7-129,7-20 0,0 0-129,-12 1 0,11-10 129,1-10-258,0-1 387,5-1-258,8-4 129,0 0-258,3-9 129,5 8 0,-1 0 129,2-3-129,-3 1-129,2 1 129,-6 1 0,0 6 129,-2 8-129,-3-1-258,-10 13 0,0 0-387,0 0-2322,0 0-2193,0 0-516,8 15-516,-8-15-258</inkml:trace>
  <inkml:trace contextRef="#ctx0" brushRef="#br0" timeOffset="30964.7711">22402 8085 6450,'8'36'5805,"-10"-4"-387,-5 9-387,-6-6-3999,8 15-129,-9-6-645,8 1 129,3-5-258,4 0 0,14-12 0,7-9 0,8-5 0,2-14 0,0-3 0,-2-16-129,-4-10 129,-7-5 0,-11-7 0,-8-6-258,-8 4-129,-19 0-129,-4 12-1032,-20-5-3612,4 8-258,-8-1-516,3 19-258</inkml:trace>
  <inkml:trace contextRef="#ctx0" brushRef="#br0" timeOffset="31423.7973">22917 7565 8514,'-1'87'5934,"1"-27"-516,1 16-129,-1-1-4257,7 15-516,-7-8 0,0 0-387,0-8-129,0-13 0,1-8-387,-1-28-516,9-4-4386,-9-21-129,0 0-387,13-15-516</inkml:trace>
  <inkml:trace contextRef="#ctx0" brushRef="#br0" timeOffset="31677.8118">23140 8090 5676,'0'47'6063,"0"-18"-387,1 6-258,-5-7-3612,9 18-387,-1-14-645,1-3-387,0-7-516,-5-22-516,10 9-4128,-10-24-645,0-12-387,-1-9-516</inkml:trace>
  <inkml:trace contextRef="#ctx0" brushRef="#br0" timeOffset="31792.8184">23078 7891 4128,'15'3'129,"-15"-3"-129,17 3-1032</inkml:trace>
  <inkml:trace contextRef="#ctx0" brushRef="#br0" timeOffset="32411.8538">23473 7968 5805,'5'12'5418,"-6"3"-129,1-15-645,-22 2-3612,12 16-516,-3-1-129,1 6-258,3 3-129,2 4 258,7-1-258,3 5 129,7-8-129,4-2 129,-1-5-129,2-3 258,-1-11-258,1 1 129,-3-6 0,-12 0 0,15-2 258,-15 2-258,10-20 129,-10 20-129,3-16 258,-3 16 0,0 0 0,0 0 0,0 0-129,0 0 129,4 17-129,-3-1 129,-1 2-258,4-1 0,-4 4 0,3 1 0,-2-2 0,2 5 0,0 3-129,1 3 129,-3 6 0,4 8-129,-2 2 129,-2 9-129,1 4 129,-2 3 0,0-8 0,-6-1 0,-4-7-129,-5-13 0,-5-11 129,0-16-129,-3-14 129,0-21-258,4-3 129,-1-11-129,7-5-129,0-4-258,12 6-387,-4-11-1419,5 24-3225,5-7-387,9 9-129,-4-5-516</inkml:trace>
  <inkml:trace contextRef="#ctx0" brushRef="#br0" timeOffset="32737.8725">23403 8035 1677,'8'-3'5547,"13"4"-387,-8 12 0,13 12-2838,-26-25-645,29 37-516,-19-13-645,4 12-258,-7-5 0,-5-4-258,-1 6-1161,-2-16-3741,-7-6-258,8-11-516,-19 3-129</inkml:trace>
  <inkml:trace contextRef="#ctx0" brushRef="#br0" timeOffset="33207.8993">23758 8143 5676,'19'23'5676,"-19"-10"-387,-9 4-516,-10-7-3741,6 9-387,-8 1-258,0 7-258,5-1 0,2-4-129,8-1 0,6-2 129,2-3-129,9-3 0,3-9 0,4-5 0,0-13 0,1-5 0,-3-10 0,-2-2-129,-5-3 129,-3 8 129,-1 3-129,-3 10 0,-2 13 0,0 0-129,0 17 258,0 13-129,4 4 0,4 2 129,0-2-129,4 0-129,0 0-129,-3-23-1806,5 1-2709,-4-8-645,1-5-258,-1-14 1</inkml:trace>
  <inkml:trace contextRef="#ctx0" brushRef="#br0" timeOffset="33916.9399">23984 8189 6450,'28'92'5547,"-17"-49"-387,-1 0-258,-1-10-4386,-3-4 0,-6-13-387,0-16-129,0 0 0,0 0 0,4-21-129,-3-9 0,4-1 129,-1-7-129,6 6 129,1 3 0,0 5 0,3 5 0,-1 17 0,1 2 129,-1 13-129,-1 10 0,-1 3 129,-1 1-129,-1 3 0,3-8 0,-5-3 129,5-7-258,0-3 129,0-6 129,2-3-258,0-11 258,0-7-129,-2-2 0,-2-4 0,0-2 129,-4-3-129,-2 1 0,-2 5 0,-2 7 0,0 16 0,-8 0 0,-5 4 129,4 16-129,-1 11 0,1-1 129,1 5-129,5-1 0,3-7 0,6 0 0,8-9 0,5-8 129,7-10 0,2-12-129,-1-18 129,0-14-129,-5-21 129,-4-12 0,-8-14-129,-7-8 129,-4-9 129,-12 4-129,-10 2 0,1 16 0,-4 20 0,0 22 129,3 24-129,5 21-129,4 34 258,8 26-129,6 23 0,5 12 0,9 10 0,5 4-258,4-2 0,0-9-387,9-11-4257,-8-13-387,-2-20-387,-3-17-516</inkml:trace>
  <inkml:trace contextRef="#ctx0" brushRef="#br0" timeOffset="35319.0199">20956 9642 8514,'0'99'5934,"4"-30"-387,2 0-258,5 5-4515,2-3-387,-2-9 0,0-20-129,3-11-258,-3-25 129,3-16-258,-1-23 129,0-17-258,-2-9 129,-2-1 0,0 0 0,0 8 129,-4 16 0,3 25 0,-8 11 0,12 27 129,-5 16-129,1 12 129,1 3-129,1-2 0,0-7 0,-1-12 0,3-17-129,-1-18 387,1-8-387,2-19 129,-1-13 0,0-8-129,0-3 129,2 4-129,-3 1 258,1 10-387,0 12 387,-4 8-129,-9 14 129,16 9 129,-12 11-258,1 6 129,-4 6-129,2 0 0,-2-4 0,1-1 0,-1-6 0,0-2 0,6-7-129,-7-12 129,20 8 129,-7-9-129,3-6 0,1-4 0,2-4 129,-1 1-129,-3 3 0,-2-4 0,-3 9 0,-10 6 0,12 0 129,-12 0-129,1 20 0,-1-6 0,2 6 0,2-2 0,3-1 0,2-3 129,4-7-129,5-5 0,1-4 0,0-7 0,0-9 0,0-4 0,-7-4 0,-6 1 0,-6 1-129,-5 3 0,-10 8 0,-6-2-129,-3 9-258,-8-10-903,9 16-3741,-4 0-258,13 0-387,14 0-387</inkml:trace>
  <inkml:trace contextRef="#ctx0" brushRef="#br0" timeOffset="35652.0392">21782 9749 7611,'13'112'5805,"-8"-45"-387,-1-10-258,2-2-4257,0-15-387,1-8-258,-2-17-129,-5-15-129,20-15 0,-10-17-129,1-5 129,1-2 0,-2 0 0,1 6 129,-1 3 0,0 15 0,-10 15-129,15 9 129,-6 19 129,1 6-129,-1 4-258,4 2 129,0 4-516,-4-22-774,12-2-3870,-8-14-387,5-6-258,-4-21-516</inkml:trace>
  <inkml:trace contextRef="#ctx0" brushRef="#br0" timeOffset="36139.0669">22216 9789 6321,'25'38'5805,"-24"-18"-387,-1 0-258,0-20-3999,-6 37-258,-12-13-516,4 4-258,-1 1 129,6 2-129,6-3-129,6-1 129,12-5 0,7-4 0,6-9-129,1-2 129,1-7-129,-5-12 0,-4-7 0,-14-5 0,-5-8-258,-11-5-516,-9 12-1935,-11-13-2580,-6 5-129,-1 2-645,-1 8 388</inkml:trace>
  <inkml:trace contextRef="#ctx0" brushRef="#br0" timeOffset="36995.116">22668 9913 4902,'31'23'5547,"-31"-23"-129,10 8-516,-10-18-3741,0 10-516,-23 0-129,2 2-387,-3 11 0,0 7 0,2 4 0,6 1 0,4 9 0,9-6 129,3-6-129,15-2 0,6-10 129,6-10-258,2-8 0,5-16 0,1-14 0,0-7-258,-2-10 516,-3-8-258,-5-4 129,-3-4-129,-8 0 0,-4 1 129,-7 7 0,-3 12 0,-5 13 0,-7 17-129,-4 11 0,-2 12 129,-3 19 129,1 15-258,2 9 258,0 14-258,6 6 129,6 1 0,3 3 0,3 1 0,7-3-129,4-7 129,7-6-129,3-14 0,3-12 0,0-10 0,3-14 0,-1-9-129,-1-16 258,-4-8-258,-3-8 129,-7-5 0,-7-3 0,-4 2-129,-5 5 258,-9 13-258,-3 12 129,-1 10-129,3 8 129,2 22 0,3 10 0,9 7 0,1 3-129,10-1 129,5-6 0,2-7-129,6-8-258,-4-16-258,9-2-1290,-10-12-3354,1-15-129,-2-13-516,-4-1-129</inkml:trace>
  <inkml:trace contextRef="#ctx0" brushRef="#br0" timeOffset="37287.1326">23124 9807 6063,'16'104'6063,"-9"-43"-516,-6-7-387,3 0-4128,-4-17-258,0-4-387,0-18-258,0-15-129,0 0 0,8-25-129,1-5 129,2-5-129,2-5 129,2 2 0,1 8 0,0 11 129,1 13-129,1 7 0,0 20 129,1 10-129,0 12-129,-5-4-129,12 6-3225,-13-17-1677,3-18-129,-5-10-516</inkml:trace>
  <inkml:trace contextRef="#ctx0" brushRef="#br0" timeOffset="37576.1492">23527 9327 7611,'10'9'5676,"-10"14"0,4 16-645,-4 11-3483,3 9-1161,-3 10 0,0 11-258,0 1-129,0 1-258,2-8-387,-2-20-1548,1-4-2967,4-15-258,3-16-516,-8-19-258</inkml:trace>
  <inkml:trace contextRef="#ctx0" brushRef="#br0" timeOffset="37726.1578">23639 9735 5547,'-10'-38'5676,"-7"35"-129,-6 3-645,-6 3-3096,0 11-1290,-10 1-516,-7-13-1290,13 14-3741,1-1-129,9 0-516,10-4-258</inkml:trace>
  <inkml:trace contextRef="#ctx0" brushRef="#br0" timeOffset="38535.204">23749 9775 5676,'0'0'5676,"-8"4"-387,-5 12-516,1 4-3999,-4-2-258,0 8-258,1-2-129,2 9 0,5-4-129,7-1 0,1-8 0,5-2-129,9-9 129,0-5 0,3-8 0,1-14 0,-2-2 0,-4-8 0,-3 8 0,-3-2 0,-2 3 0,-4 19 0,0-13 0,0 13 0,0 13 129,0 6-129,0 1 0,1 4 129,7-2-129,3 0 0,5-9 129,0-5-129,6-8 129,2-5-129,3-18 129,2-8-129,1-11 129,-2-10-129,3-1 129,-3-8-258,0-3 258,-2-4 0,-5 3-129,-4 3 0,-2 9 0,-5 3 0,-4 12 0,-4 13 129,-2 12-258,0 13 129,-18 11 129,-1 21-258,1 7 129,-1 12 0,1 8 129,4 5-258,4 3 258,4 5-258,6-7 129,6-3 129,8-9-129,5-8 0,3-13-129,7-11 258,1-12-129,-1-9 0,-1-9 0,-2-7 129,-2-5-129,-6-3 0,-3 3 258,-8 1-258,-5 6 0,-2 14 0,0 0 0,0 0-258,-9 1 258,4 18 0,2 4 258,3 4-258,0 1 0,3 5 129,6-4-258,1-1 129,4-3-516,-2-16-516,8 2-3225,-7-10-1032,1-4-129,-2-17-516</inkml:trace>
  <inkml:trace contextRef="#ctx0" brushRef="#br0" timeOffset="38689.2129">24365 9636 4902,'-75'-25'5934,"21"25"-516,-7 8-516,-11-8-3354,-6 5-1548,-1-1-4515,-3-1-387,10-3-645,11-11-258</inkml:trace>
  <inkml:trace contextRef="#ctx0" brushRef="#br0" timeOffset="68283.9056">12688 13438 2322,'0'0'2451,"8"-6"-387,-8 6-516,14-20-387,-4 7 0,2-10-387,4 2 0,1-5-129,3 2-129,6 0 0,1 0 0,-1-1-258,5 5 129,1 0-129,1 4-129,-1-1 0,4 6-129,-3 0 129,4 6-129,3 2 0,-2 3 0,-2 0 129,1 11-129,-2 4 129,-1 1-129,-4 3 129,-2-4 0,-5 2-129,-2 2 258,-4-1-258,-3-6 0,-4 3-258,-2 3 258,-2 4-129,-2 2 0,1 2 0,-2 2 0,-1 2 0,2 1 0,0 0 129,0-3 0,-1-8 0,0 1 0,-2-3 0,-1-5 0,0 6 0,-4-2 0,-3 0 0,-2 2 0,-1 5 0,-3 0-258,-1 2 258,-1 3-129,1-4 258,-7 0-258,6 0 129,-7 3-258,2-3 516,-3-4-258,-3 0 129,-1-1 0,-1-2-129,0 1 129,-3-3-129,-1 2 0,0-2 0,0-2 0,2 1-129,-3 3 129,3-2 0,-2-3 129,2 0-129,0-3 129,1 0 0,-1 0 0,1-5 0,3-4 0,-3-1 0,4-1 258,-1-15-129,3-8-129,-3-5 129,7-2 0,1-10 0,4-1-129,1-6 129,7 3 258,1-1-387,3 8 129,2-2-258,0 1 129,4 3-258,3 0 258,-2-1 0,3 4-129,-2-9 0,6 6 129,-2-1 0,5 2 129,1 2 0,4 6-129,2 6 129,2 7 0,4 7-258,-5 3-258,6 9-1548,-7 5-2709,-9 0-516,-3 6-516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6:20:14.336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22194 16826 9804,'23'-65'5934,"-12"26"-516,-7-12 0,-4 0-4902,-4-4 0,-10 8-129,-6 5-129,-6 14-129,-4 14 129,-5 14-129,-2 15 0,1 20 0,-2 14 0,-2 14 129,4 8-129,3 10 0,0-1 0,10-3 129,0 2-129,7-4-129,8-10-129,8-1 129,1-5 0,18-10 0,8-5 0,10-5-258,14-17 387,9-8 0,11-14-129,4-15 129,5-25 0,-5-5 0,-3-11 0,-8-5 258,-5-3-387,-13 3 258,-14 3-258,-9 8 129,-7 10-129,-4 12 0,-8 10 0,-4 18-129,-10 1 129,-7 22 0,-2 11 0,0 14-129,-3 7 129,4 5-129,4 8 0,9-4 129,5-6-129,9-7 0,13-7 0,6-15 129,5-15 0,2-13 129,-1-10-129,-2-23 0,-4-10 129,-6-11 0,-9-12 0,-11 1-129,-4-1 129,-14-1-258,-8 13 258,-4 5-129,-4 8 0,0 13 129,0 12-258,7 4 258,4 4 0,8 0-129,13 7 129,3-13-129,13 2 129,12-2 0,7-3 0,10-3-129,7 1 0,7-1 0,1-1 129,0 0-129,-3 7-258,-9-5-129,-7 8-387,-25-20-2193,-8 16-2709,-14-6-387,-12 3-516,-17-1-516</inkml:trace>
  <inkml:trace contextRef="#ctx0" brushRef="#br0" timeOffset="1696.097">21767 15374 10449,'8'14'6192,"-8"-14"-516,-19 20-129,-16-11-4644,6 1-258,-15-5-129,-3 4-129,-2-5-129,2 0-129,5-1-129,5-3-129,7 0 0,7 0-258,10 4-129,2-10-1032,11 6-3741,0 0-387,10 0-258,4 0-516</inkml:trace>
  <inkml:trace contextRef="#ctx0" brushRef="#br0" timeOffset="1944.1112">22258 15324 10191,'11'7'5934,"-11"-7"-516,-19 15-129,-8-15-4644,-2 0-129,-12-6-129,0 0-258,1 2-129,3-3-387,13 7-516,-8-3-3870,22 3-516,10 0-516,0 0-387</inkml:trace>
  <inkml:trace contextRef="#ctx0" brushRef="#br0" timeOffset="2220.127">22760 15235 8385,'37'21'5805,"-37"-21"-387,5 21 0,-15-16-4257,-3 6-516,-15-7 0,-3-2-258,-6-2-129,-1 0 0,3 0-258,4-2 0,4 1-258,1-10-645,26 11-4257,-14-5-387,14 5-258,0 0-516</inkml:trace>
  <inkml:trace contextRef="#ctx0" brushRef="#br0" timeOffset="2492.1425">23275 15188 7224,'50'14'5805,"-39"-9"-258,-11-5-387,0 0-3483,0 13-774,-21-9-258,-5 4-258,-6-4-258,-1 1 0,-3 1 0,2-5-258,5 4-387,-1-5-774,15 0-3999,3 2-129,12-2-387,0 0-258</inkml:trace>
  <inkml:trace contextRef="#ctx0" brushRef="#br0" timeOffset="2713.1552">23852 15062 8256,'57'23'5805,"-47"-10"-387,-4 4 0,-21-6-4386,4 1-258,-17-6-387,-4-3-387,-3 5-1290,-7-11-3999,1-2-129,0-4-516,7 0-774</inkml:trace>
  <inkml:trace contextRef="#ctx0" brushRef="#br0" timeOffset="3603.2061">22305 15770 9030,'32'43'5676,"-18"1"-129,-9 7-258,3 8-4515,-9 2-258,-11 3 0,-10-7-516,-3-14 129,-3-14-129,1-17 0,1-17 0,7-26 0,6-11 129,7-9-129,6-13 387,11 8-129,10 0 0,8 9 0,8 14 0,4 15 0,5 8-129,7 7 0,0 7-129,2 6 0,-5-1-129,1-3 0,-6-6-516,-14-15-1806,-3 3-3096,-16-14 0,-6-2-645,-12-11-387</inkml:trace>
  <inkml:trace contextRef="#ctx0" brushRef="#br0" timeOffset="4510.258">21524 16668 11481,'16'54'6063,"-6"-21"-645,-9-9-129,4 2-5031,-9-12-258,4-14-129,0 0-129,-15-11 129,14-15 0,1-1 0,1-6 129,6 3-258,5 13 258,-4 2-129,-8 15 129,11 8-258,-8 16 0,-3 1-258,0 19-1677,-5-14-2838,-3 3-258,-4-11-516,5 0-387</inkml:trace>
  <inkml:trace contextRef="#ctx0" brushRef="#br0" timeOffset="4851.2774">21483 17102 9417,'17'29'6063,"-17"-29"-903,5 18-129,-5-18-4644,0 0-258,-6 3 129,6-3-129,-7-8 0,7 8 0,0-21 129,0 21 0,16-20 0,-16 20 258,16-9-258,-16 9-387,7 17 258,-7 1-258,-3 5 129,-6 3-258,0-1-258,-5-17-1548,14-8-3225,-24 2-258,21-14-387,-2-21-258</inkml:trace>
  <inkml:trace contextRef="#ctx0" brushRef="#br0" timeOffset="5364.3068">23086 16836 11352,'29'30'6063,"-15"-11"-387,-9-5-387,-2 3-4902,-3-17-258,-4 10-258,4-10-516,-21-7-1290,21 7-3483,-17-15-129,17 15-645,-4-20-258</inkml:trace>
  <inkml:trace contextRef="#ctx0" brushRef="#br0" timeOffset="5543.3171">23032 17108 9417,'13'74'6063,"0"-43"-516,-7-9-129,4-11-4257,-10-11-1032,0 0-387,13 0-3870,-18-15-1290,1-1-387,-2-4-645</inkml:trace>
  <inkml:trace contextRef="#ctx0" brushRef="#br0" timeOffset="6496.3716">21413 14989 10191,'14'49'5805,"-13"-4"-516,3 12-129,-13 4-4773,5 3-258,-2 3-903,-11-20-4257,12-9 0,5-14-645,0-24-129</inkml:trace>
  <inkml:trace contextRef="#ctx0" brushRef="#br0" timeOffset="6648.3803">21575 15056 11481,'14'95'5805,"-10"-37"-387,1 9-387,1 5-6192,-12-17-3870,1-11 0,3-19-774,2-25-516</inkml:trace>
  <inkml:trace contextRef="#ctx0" brushRef="#br0" timeOffset="6908.3952">21810 14929 8901,'22'52'5547,"-14"-9"-387,0 11-129,-6 1-4644,3-2-516,4-3-4644,-9-10-129,0-8-516,0-20-387</inkml:trace>
  <inkml:trace contextRef="#ctx0" brushRef="#br0" timeOffset="7060.4039">21976 15004 9417,'21'109'5676,"-12"-47"-903,-7-10-1290,0 2-7998,-2-12-516,-8-13-516,3-13-516</inkml:trace>
  <inkml:trace contextRef="#ctx0" brushRef="#br0" timeOffset="7455.4264">22584 14923 6966,'-9'119'5805,"2"-56"-516,-1 1-516,4-11-3612,-8-8-5031,3-15-903,6-14-645,3-16-258</inkml:trace>
  <inkml:trace contextRef="#ctx0" brushRef="#br0" timeOffset="7584.4337">22640 15133 8127,'24'10'5289,"-15"15"0,-5 4-645,2 1-4644,-6-4-4128,0-3-774,-5-2-516,5-21-387</inkml:trace>
  <inkml:trace contextRef="#ctx0" brushRef="#br0" timeOffset="7916.4528">23151 14901 8256,'17'92'5547,"-11"-34"-387,-1-2-258,-1-8-4644,-4-2-774,3-10-3999,-5-14-516,2-22-387,0 0-258</inkml:trace>
  <inkml:trace contextRef="#ctx0" brushRef="#br0" timeOffset="8036.4597">23225 15088 6063,'24'8'5805,"-16"18"-645,-1 0-258,-4 4-3741,4 3-4257,-7-13-1548,0-9-645,0-11-645</inkml:trace>
  <inkml:trace contextRef="#ctx0" brushRef="#br0" timeOffset="8426.482">23657 14799 8643,'18'52'5547,"-12"-19"-387,6 13-1677,-5-12-2451,5 2-258,-4-8-774,-7-11-645,9-3-774,-12-25-1161,2 11-258,0-47 0,6 25 516,-6-16 1032,4 6 774,4 9 774,-3 2 1290,16 26 1161,-21-5 129,30 42-258,-25-14-387,17 15-903,-16-6-516,6-1-774,-4-3-3483,-8-33-1419,0 0-645,-7-9-129</inkml:trace>
  <inkml:trace contextRef="#ctx0" brushRef="#br0" timeOffset="10465.5986">21585 5065 10707,'45'16'5547,"-23"-3"129,-7-13-516,3 5-4128,-18-5-129,0 0-129,-5-9-387,-17 7 129,-12-3-129,-10-2 0,-9 4-129,-6 3 0,-6 0-129,-2 0 129,1 3-129,3 1 0,8 2-129,5 3 0,11-5 0,4 1 130,10-4-130,4 3-130,10-4 130,11 0-129,-8-6-129,8 6-129,0 0-387,6-28-903,10 24-3741,-3-8-129,12 9-516,-4-5-387</inkml:trace>
  <inkml:trace contextRef="#ctx0" brushRef="#br0" timeOffset="10835.6198">22517 5185 11352,'35'7'5934,"-35"-7"-516,0 0-129,0 0-4644,-17-2 0,-7-1-129,-10-7-129,-4 5 0,-9-4-129,1 6 129,-3-5-258,7 8 129,0-3-258,8 3 258,4 0-258,7 0 0,9 1-129,2-1-129,12 0-129,0 0-516,-1 17-1290,1-17-3225,13 7-258,0-7-387,12 6-516</inkml:trace>
  <inkml:trace contextRef="#ctx0" brushRef="#br0" timeOffset="11203.6408">23382 5024 9804,'29'20'5418,"-29"-20"-258,6 13 0,-6-13-4128,0 0 0,-22 11-387,-7-11 0,-5 0-129,-8 0-129,3 0-129,-5 0 0,2 0 0,1 0-258,4 3 129,8 1-258,3-4 0,10 1-258,0-1-645,16 0-4128,0 0-258,13-8-258,1-1-645</inkml:trace>
  <inkml:trace contextRef="#ctx0" brushRef="#br0" timeOffset="11563.6614">24299 5080 7740,'14'3'5676,"-2"9"-258,-12-12-516,-6 13-2838,-13-13-1032,0 4-387,-13-4-129,3 3 0,-9-3-258,5 0 129,0-7-129,5 5-129,6 2-129,3 0-129,5 0-387,1-3-516,13 3-4128,0 0-387,5 16-387,-5-16-258</inkml:trace>
  <inkml:trace contextRef="#ctx0" brushRef="#br0" timeOffset="11896.6805">25221 4977 9159,'36'24'5547,"-36"-24"-387,14 32 0,-14-32-4257,-10 24-258,-13-13 0,-4 2-258,-10-6-129,-6-5-129,-4-1-258,-3-8-1032,1 0-3612,-1-10-516,8 3-516,6-8-645</inkml:trace>
  <inkml:trace contextRef="#ctx0" brushRef="#br0" timeOffset="13488.7715">26064 5052 11481,'55'34'5805,"-39"-25"-516,-2 11-129,-14-20-4386,0 0-129,-28 6-258,-4-6-258,-5-2 129,-4-3 0,-1-1-129,1 2 0,3 1-387,0-3-258,8 6-3870,-6 0-1032,8 0-387,0 0-645</inkml:trace>
  <inkml:trace contextRef="#ctx0" brushRef="#br0" timeOffset="14066.8046">24347 5732 10965,'32'27'5805,"-14"-6"-387,-9 2-258,10 11-4386,-12 3-258,-2 15-129,-5-2-129,0 9-129,-4 2 0,-5 2 0,-3-12 0,-3-5-129,-3-11 0,-4-15 0,-2-15 129,1-14-129,0-22 0,4-10 129,6-5-129,3-8 258,8 3 0,2 6-129,6 5 0,8 18 0,5 5 129,0 9 129,3 7-387,2 1 129,7 2-129,2 6 129,4-1-129,9-4 0,7-1 0,2 1 0,3-1 0,1-2 0,1-2 0,-6-7 0,0-2 0,-9-9 0,-5 6-387,-13-11-129,0 8-903,-23-15-3999,6 11-129,-11-8-645,-7 4-387</inkml:trace>
  <inkml:trace contextRef="#ctx0" brushRef="#br0" timeOffset="14345.8206">24589 5986 10320,'13'102'5805,"-13"-46"-516,6 18 0,-6-7-4644,0 1-129,-5-6-387,1-6 0,1-10 0,2-10-387,1-8-516,0-28-2838,0 0-1548,10 0-516,2-13-387,-2-18-129</inkml:trace>
  <inkml:trace contextRef="#ctx0" brushRef="#br0" timeOffset="14540.8317">24751 6039 10965,'40'17'5934,"-21"22"-516,-11 1-258,1 21-4773,-6 2-129,-1 1-258,-2 2-129,0 0 0,0-6-387,0-25-903,5-1-3741,-5-34-258,15 9-516,-5-26-129</inkml:trace>
  <inkml:trace contextRef="#ctx0" brushRef="#br0" timeOffset="14812.8473">25228 5819 11739,'15'44'5805,"-15"-16"-516,-5 13-129,-8-1-4773,-10 4-258,-1 4 0,-6 0-129,1 0 0,1-3-129,5-2-258,-2-17-903,14 7-3999,0-13 0,10-5-645,1-15-387</inkml:trace>
  <inkml:trace contextRef="#ctx0" brushRef="#br0" timeOffset="15051.8608">25298 6187 9933,'22'18'5934,"-7"2"-645,-22-24 258,-9-10-4902,-12-17 0,-9-9-258,-9-6-129,-4-7-129,2 2 0,0-2-258,9 12-516,3-2-516,16 18-3870,0 1-387,20 24-258,-6-21-516</inkml:trace>
  <inkml:trace contextRef="#ctx0" brushRef="#br0" timeOffset="15282.8742">25109 5669 6708,'0'43'5547,"0"-15"-258,0 10-258,0-9-3483,7 26-516,-5-5-258,8 11-387,-2 2 0,4 11-387,1-7 258,2-3-516,1 2-903,-11-21-3870,8-10-258,-8-19-387,-5-16-516</inkml:trace>
  <inkml:trace contextRef="#ctx0" brushRef="#br0" timeOffset="15456.8841">25325 6061 10836,'-10'49'5805,"-13"-39"-387,-4 1-387,-9-10-4902,-17-4-387,4 3-3354,-11-10-1290,6 8-1032,5 0 129</inkml:trace>
  <inkml:trace contextRef="#ctx0" brushRef="#br0" timeOffset="16001.9153">24262 7316 9804,'14'9'5934,"-8"13"-387,-1 5 129,3 6-4386,-6 11-774,2 5 0,-2 1-258,0-1 0,3-3 0,5-7-129,3-14-129,10-7 0,0-18 0,6-24 0,5-13 129,-1-13-258,0-16 0,-1-3-129,-4 0-129,-6-4-129,1 17-387,-20 0-4386,9 26-387,-8 8-258,-4 22-516</inkml:trace>
  <inkml:trace contextRef="#ctx0" brushRef="#br0" timeOffset="16368.9363">24829 7324 9804,'-5'9'5805,"-15"6"-258,0 13-258,-8 5-4773,3 5 0,-6-2-258,4 1-129,4-1 0,10 4-258,12-13 129,2-9 0,17-11-129,3-7 129,4-7-129,2-9 129,-3-9 129,-2-7-129,-4 3 0,-4 3 0,-6 11 0,-6 4 0,-2 11 0,0 0 129,-2 20-258,0 4 129,2 7-129,0 2 0,8 0 0,-1-11-903,13-1-4257,-6-15-129,5-6-387,-6-17-645</inkml:trace>
  <inkml:trace contextRef="#ctx0" brushRef="#br0" timeOffset="16770.9593">25192 7328 9159,'18'12'5418,"-7"1"0,-11-13-258,-17 21-4515,-8-12-129,-3 4-258,-1 6 0,-2 6 0,3 6 0,8 4 0,8-2-129,8 0 0,4-1-129,12-4 0,5-6-258,4-8-387,12 9-2709,-6-22-2064,6 1-258,-1-5-516,4-9 129</inkml:trace>
  <inkml:trace contextRef="#ctx0" brushRef="#br0" timeOffset="17102.9783">25467 7415 8256,'-4'10'5676,"-13"3"-387,1 4-258,-14 0-4386,7 9-258,-6 0-258,5 1 0,4 1-129,8 5 0,12-4 0,4-1 0,12-9 0,10-10 0,0-9 0,5-3 0,-2-17 0,-3-9 0,-4-3 129,-6-1-129,-5 8 0,-6 3-129,-4 10 129,-1 12 0,-2 7 0,-1 20-129,-1 6 0,4 3-387,0 8-645,0-9-3612,7-4-645,5-15-258,6-11-129</inkml:trace>
  <inkml:trace contextRef="#ctx0" brushRef="#br0" timeOffset="17642.0091">25659 7436 7611,'12'105'5676,"-7"-47"-258,-2-14-516,11-7-4515,-13-16-129,-1-21-258,9 15-387,-9-15 0,9-24 0,-4-2 129,8 0-129,-3-3 387,3 6-129,1 3 129,-4 7 258,2 11 0,-12 2 0,22 7 0,-16 9-129,0 10 129,-1 2 0,3-3-258,-4-6 129,4-8 0,-8-11-129,19 0 0,-9-8 0,1-15 0,2-11-129,0-5 129,2-6 0,1-4 0,-2-5 129,-4-2-129,1 2 0,-2 0 129,-1 6 129,-3 6-129,1 11 0,-3 13 0,-3 18 0,0 0 129,0 22-258,0 20 129,-6 16 0,2 6 0,1 11-129,1 6 0,1 2-129,1-8 0,0-1-645,0-20-3483,1-11-774,4-17-516,8-13-387</inkml:trace>
  <inkml:trace contextRef="#ctx0" brushRef="#br0" timeOffset="17784.0171">26121 7452 8901,'-24'-16'5547,"-2"16"-258,-12 0-258,-7 0-5547,-7 2-3999,-9 2-645,-1 0-387,6-3-774</inkml:trace>
  <inkml:trace contextRef="#ctx0" brushRef="#br0" timeOffset="21798.2468">22572 16675 6837,'19'-46'5676,"-15"29"-387,-4 17-129,0 0-3870,0 0-129,0 0-387,-14 30-258,-4-1-258,-5 11 129,-5 2-129,0 7 0,0 8 0,0 8-129,2 4-129,8-1 0,3 0 0,6-2-129,6-2 0,3-4 129,12-11 0,7-14 0,4-18 258,8-3-258,3-14 129,3-14 0,6-18 129,-4-12-129,1-9 0,-2-5 258,-3-4-258,-2-9 0,-6-2 0,-6 6 129,-5-2-258,-4 9 129,-4 1-129,-4 7-129,-4 8 0,-6 11 129,-6 3 0,-4 5 129,-3 8-129,-1 6 0,-7 9 0,3 0 0,-3 2 129,0 13 0,0 3-129,2 6 0,-2 4 0,0 5 129,4 3-129,1 10 129,3 1-129,3-2 0,0 6 129,6-4-129,0 3 0,2 0 0,3-9 0,0 1-129,5-3 129,0-2-129,0-3 0,0-2 0,6-2 0,5-5 0,3 4 129,1-6 0,8-7 0,1 1 0,4-10 0,3-5 0,1-2 0,0-12 0,-4-10 0,-2-11 0,-2-10 129,-6-8 0,-4-9-129,-6 0 129,-5 0-129,-3 2 129,-6-2-129,-7 8-258,-4 10 129,-8 4-258,-3 21-258,-9-1-645,7 15-3999,-14-3-258,7 9-387,-8 1-387</inkml:trace>
  <inkml:trace contextRef="#ctx0" brushRef="#br0" timeOffset="22610.2933">22166 16560 6966,'29'3'5547,"-15"-3"0,4-7-258,-13-10-3741,12 9-516,-11-11-258,-1 6-258,-5-6-129,0 2-129,-8 1 0,-5 5-129,-8 4 0,-2 7-129,-6 0 0,-5 8 129,0 7-129,-4-2 129,1 11-129,-2 6 129,2 2 0,5 5 0,0 4 0,4 2 0,3 2 129,4 11-129,4-3-129,2-3 0,5 0 0,1 2 129,3-9-258,3 0 0,2 0 0,1-6 129,0-3-129,6-1 0,7-2 129,0-2 0,8-3 0,5 3 0,5-5 129,6-4-129,2-5 129,5-3-129,-1-6 129,-2-5-258,-4-1 129,-5-9-129,-6-2-258,-11-7-516,-1 12-3999,-14-12-516,-5 7-516,-9-7-645</inkml:trace>
  <inkml:trace contextRef="#ctx0" brushRef="#br0" timeOffset="24646.4097">24194 17184 8385,'-12'108'5934,"6"-40"-645,-3 0-258,4 14-4128,-4-16-516,1-9 0,3-13-129,1-13-129,4-31-129,0 0 129,18-12 129,1-32-258,3-8 129,3-8-129,4 0 129,-1 0-129,4 10 258,-4 6-258,-5 19 129,0 20 0,-6 9 0,-5 24 0,-5 15 129,-6 12-129,-1 8-129,-5 4 0,-4-3-129,0-6-129,4-4-774,-8-22-3870,13-8-516,0-24-258,9 0-516</inkml:trace>
  <inkml:trace contextRef="#ctx0" brushRef="#br0" timeOffset="24922.4255">24708 17420 9933,'11'64'5676,"-12"-32"-516,-3 11-129,-7-8-4644,-2 3 0,-1-1-258,6 0 0,4-8-129,4-9 0,9 1 0,9-13 129,5-6-129,1-2 0,1-14 129,-5-9-129,-7-9 0,-7-7-129,-6-6-129,-9-5-645,4 5-4128,-18-4 0,6 15-774,-2-1-129</inkml:trace>
  <inkml:trace contextRef="#ctx0" brushRef="#br0" timeOffset="25170.4397">25039 17082 8901,'10'0'5805,"-10"15"-516,0 26-129,-9 16-3483,3 23-1419,-6 5-129,-1 7-129,3 5-258,-4-2-387,14 1-1419,-4-25-2838,4-10-129,8-32-645,7-16 0</inkml:trace>
  <inkml:trace contextRef="#ctx0" brushRef="#br0" timeOffset="25316.448">25109 17400 12255,'0'-32'5418,"-28"27"-258,9 25-1548,-12-4-3354,-5-7-1032,-2 15-4257,-6-11 0,7 1-516,1-6-516</inkml:trace>
  <inkml:trace contextRef="#ctx0" brushRef="#br0" timeOffset="26238.5008">25644 17445 8514,'24'-34'5418,"-21"3"-129,1 7-387,-7-4-3612,-4 2-903,-7 3 129,-3 10-129,-6 7 0,1 10 0,-3 16-129,1 12 0,-2 12-129,3 12 129,-1 0-129,2 6 0,4-2-258,2 3 258,4-9-129,8-8 0,4-10 0,3-9 0,10-7-129,4-5 129,7-9 0,4-4-129,1-2 129,2 0 0,-2-2 129,-1-3 0,-1-6-129,-5 6 0,-6 1 0,-2 0 0,-14 4 129,0 0-129,0 0-129,0 0 129,-1 20 0,1-20 0,-20 27 0,9-5 0,5 5 0,5-1 129,1 1-129,1-7-129,13 2 258,-1-6 0,11-14 0,-2-2-129,1-6 0,0-13 129,-1-5-129,-5-5 129,-2-3-258,-6 2 258,-7 5-129,-2-1 0,-5 0 0,-7 7-129,-4 4 129,-1 4-129,-2 4 129,4 3 0,-3 4 0,5 0-129,13 0 258,-15 20-129,13-4 0,2-3 0,3 3-129,4-4 129,-7-12-129,24 18 129,-10-11-258,-3-6-129,6 1-903,-17-2-3870,19-10 129,-19 10-516,19-23-516</inkml:trace>
  <inkml:trace contextRef="#ctx0" brushRef="#br0" timeOffset="26931.5404">25675 17842 9288,'10'21'5547,"-10"-21"-258,27 9 0,-15-9-4257,13 0-258,-2-9-258,4 2-129,0-5-258,-5 0-258,2 4-516,-20-11-4257,7 5-258,-8-8-387,-3-5-645</inkml:trace>
  <inkml:trace contextRef="#ctx0" brushRef="#br0" timeOffset="28078.606">24291 16831 4902,'-42'33'5289,"19"0"-129,-5 6-516,-3 14-3612,-5-3-516,1 11-129,-3 3-129,4 10-258,1 10 129,1 2-129,4 4 0,2 1 0,4-5-129,8-8 258,9-7-258,5-5 129,7-19-129,13-4 129,12-8 0,5-7 0,11-3 129,9 1-129,0 5 129,11-3-129,5 1 0,4 2-129,8 2 258,6-4-129,2-4 0,6-4 0,4-3 0,2-6 129,6-7-129,-1-5 129,0 0 0,0-8 129,-3-8-129,-2-1-129,-5-11 129,-5-7 258,-11-11-129,0-4 129,-14-13-258,-3-1 387,-15-13-387,-6-7 129,-14-12 0,-9 1-258,-15 5 129,-11-5 0,-16 7-129,-9 0 129,-9 8-258,-12 8 258,-7 13-129,-10 8 0,-11 7-129,-14 8 0,-15 10 0,-5 12-129,-9 6 0,-5 8 0,-1 8-129,1 1 129,2 8 129,7 2 0,8 0-129,7-4 129,6 2 129,2-2-129,7-4 0,5-2 129,6 0-258,3-4-258,14 12-2967,-2-6-1419,3 7-516,9 10 0</inkml:trace>
  <inkml:trace contextRef="#ctx0" brushRef="#br0" timeOffset="63082.6081">25385 2453 9804,'63'0'4902,"-38"3"516,6 9-387,-16-7-3741,7 6-129,-22-11-387,14 9-258,-14-9-258,-22 15 516,-7-8-516,-7-1-516,-10-1 516,-4 4 0,-6 0-129,0-2-258,6-1 129,1-3 129,8 2-129,5 2 0,7-3 0,5-1-258,6-1 0,1 2-129,17-4-258,-23 0-2064,23 0-2709,-11 1 0,11-1-645,-6 14-258</inkml:trace>
  <inkml:trace contextRef="#ctx0" brushRef="#br0" timeOffset="63502.6322">24750 2280 9288,'-8'-18'5418,"-25"-4"-258,10 15-258,-14 7-3483,2 12-645,-9 10-387,0-1 0,1 13-129,6 11 129,6 4 0,8 14-387,9-3 387,8 2-387,6 1 258,11 9-387,10-11 258,7-3-258,6-2 129,8-11 0,4-9-387,2-11-258,5-3-4128,-17-22-645,2-3-129,-11-20-903</inkml:trace>
  <inkml:trace contextRef="#ctx0" brushRef="#br0" timeOffset="64154.6695">25945 2296 10449,'0'0'5547,"0"0"-774,-18 0 258,4 26-4386,-12 1 0,3 11-129,-5 6-258,1 2-387,2 1 387,7 6-387,4-2 258,13-1-258,2-5 387,17-8-387,6-9 129,9-7 129,7-13 0,5-8-129,3-14 129,3-20-129,-6-10 0,-4-12 258,-10-4-129,-14-9 258,-11 0-258,-9-1 129,-17 7-258,-16 14-129,-4 17-1032,-19 11-3741,7 21-387,-2 8-258,6 19-645</inkml:trace>
  <inkml:trace contextRef="#ctx0" brushRef="#br0" timeOffset="65379.7395">24392 2183 7740,'12'-9'5547,"3"-6"-387,-10 1-129,4 5-2580,-9-19-1161,4-4-129,-7-4-387,-3-13-129,-7-7-129,-4-7 0,-2 3 129,-4 5-774,23 55 645,-55-99-516,55 99 258,-60-99-387,60 99 258,-68-76 0,68 76-387,-71-84 387,71 84-387,-79-75-258,79 75 387,-83-59 0,83 59 258,-90-38-387,90 38 387,-84-8-129,84 8 0,-77 1 516,77-1-645,-64 11 387,64-11-516,0 0 516,-65 32-258,65-32-258,0 0 258,0 0-129,-59 53 129,59-53 258,0 0 0,-20 61-258,20-61 129,0 0 0,0 76-258,0-76 387,0 0-387,13 68 258,-13-68-387,0 0 0,33 73 0,-19-46 516,1-7-129,2 22 0,-1-9-129,3-5 0,0 1 0,0 1 258,-4-4-258,4 0 258,-5-1-258,5-17-129,2 0 258,1 17-129,3-16 129,3 3 1,4 5-130,3 1 0,4 6 0,-2 1 0,3 3 0,-4-12 0,-3-1 0,2 3 0,-3-11 0,-4-2 0,-3-4 0,-2-1 0,-1-1 0,-3-2 0,-2 0 0,-6 1 0,-11 2 0,18-8 0,-18 8 0,0 0 0,10-9-646,-10 9-1805,0 0-3096,-9 0 129,7 18-903,-12-8-129</inkml:trace>
  <inkml:trace contextRef="#ctx0" brushRef="#br0" timeOffset="66362.7957">24195 2976 8514,'4'-14'5547,"-4"14"-516,0 0-129,0 0-3612,-5-2-387,-13 2-387,0 13-129,-6 6 0,-3 4 0,-4 2-129,2 7 0,-3 1 0,-1 5 258,-2-1-387,6-1 387,-3-1-258,4 5 129,0-2-258,2 0-129,1-1 129,7 0-387,-2-1 258,4 0-258,4 1 387,3-8-387,5-5 258,1 2 129,2-5-129,1 1 0,0-1 0,6-1 0,-1-5 0,0 6 0,-1-3 0,2 2 129,1-5 0,0 0-129,-7-15 129,16 21-129,-5-10 0,2-2 129,1 0-129,4-3 0,-2 1 0,1 1 0,0 0 129,-2-3 0,-1-5-129,-1 2 129,-1-1-129,0-1 0,-12 0 129,20-17-129,-8 6 0,-2 2 129,4-2-129,-2-9 129,2 0 0,0-3-129,-1-1 129,2 0-129,-1-5 129,4-6-129,-2 4 0,4 4-129,-2-1 258,-2 1-258,2 4 129,-2-2 0,-1 0 0,-3-5 258,-2 4-258,-3 3 258,0-2-387,-3 2 516,-2-5-516,1 6 387,1 7-258,-3 3 0,-1 12 0,10-23 0,-10 23 0,17-12-258,-17 12 129,16-8-774,-4 11-774,-12-3-4128,0 0 516,0 0-1290,9-8 258</inkml:trace>
  <inkml:trace contextRef="#ctx0" brushRef="#br0" timeOffset="67413.8559">26015 2161 8514,'-10'15'5289,"10"-15"0,0 0-516,-13-12-3354,16 0-258,-3-10-129,7-1 129,1-9-387,5-15 0,1 4-387,9-11 387,0 9-387,-23 45 258,65-101-257,-28 47-388,-37 54 0,87-92 0,-87 92 0,92-79 0,-92 79 0,88-83 0,-88 83 0,76-55 0,-76 55 0,61-42 0,-61 42 0,52-22 0,-52 22 0,0 0 0,54-1 0,-54 1 0,0 0 0,0 0 0,45 63 0,-45-63 0,16 56 0,-16-56 0,9 69 0,-5-34 0,-3 4 0,-1-39 0,0 53 0,0-14 0,-2-2 0,-5-8 0,7-29 0,-20 40 0,6-8 0,-4 11 0,-4-14 0,-1-2 0,-5-4 0,0-1-130,-4 21 1,-1-15-129,0-11 129,-1-1 129,1 2-258,-2-1 387,1-8-129,4 8 129,-8-11 0,4 2-129,-2 1 0,0-2 129,3-7 0,-3 0-129,7 0 0,1 8 0,5-4 129,5-4-258,6 0-129,12 0-258,0 0-1677,0 0-2967,0 11-387,0-11-258,27 28-903</inkml:trace>
  <inkml:trace contextRef="#ctx0" brushRef="#br0" timeOffset="68406.9126">26006 2867 9933,'0'0'5547,"0"0"-516,0 0 0,0 0-4128,0 0-258,0 0-129,8-4-258,-8 4 0,19 0 129,-4 0 0,2 0-129,7 5-129,4 15 0,4-1 0,4 7 0,1 3 0,0 9 0,1 2 0,-3 8 258,0-2-387,-3-1 387,-3 5-258,-1-3 0,-4-5-129,-1 6 129,-5-7 0,0 0-258,-4-2 258,-1-3-258,-3-7 258,-5 3-129,-1 1 129,-1-3 0,-2-4-129,-1-3 0,0 1 0,0-6 129,-1-4-129,-2-1 0,3-13 0,-9 18 0,9-18 0,-12 9-129,1-5 129,0 0 0,-6 1-129,-1 4 129,-1-6 0,-5-2-129,-1-1 129,0-9 0,-6-1 0,3-2 129,-4-6-129,0-8 0,-1 2 0,-3-5 129,3 4-129,0 1 0,2-8 129,0 0-129,6 1 0,0-3 0,4-7 0,0-2 258,7-1-258,-1 4 258,3 4-258,5-1-129,-1-2 258,3 8-258,1 9 258,2 3-387,0 0 258,2-1-129,0 20 0,-1-24 258,1 11-129,0 13 129,0-12-129,0 12-258,0 0-129,0-13-258,0 13-2193,0 0-2709,0 0-129,0-15-645,0 15-516</inkml:trace>
  <inkml:trace contextRef="#ctx0" brushRef="#br0" timeOffset="72126.1254">10344 11360 8514,'26'7'6063,"-15"-4"-516,-11-3 0,23 8-4128,-23-8-387,0 0-387,0 0-129,0 0 0,-15 5-258,-3 0 129,-9-1 0,-6 0-129,-10-1-258,-2 3 387,-9-4-258,-2 3 0,-5-1 0,-2-2 0,-5-1-129,3-1 129,0 0 129,2 0-258,7 0 129,5 0-129,9-3 129,7-1-129,11 3 0,7 1-129,5-2 0,12 2-129,0 0-129,0 0-258,7 18-774,-7-18-4257,27 21-258,-4-15-129,9 2-774</inkml:trace>
  <inkml:trace contextRef="#ctx0" brushRef="#br0" timeOffset="72855.1671">9230 11341 7740,'10'-9'6192,"6"-4"-645,-16 13 129,0 0-3741,0 0-903,-8 6-129,-14-2-258,-5 1-129,-15-4-129,-8 4 129,-7-5-258,-7 0 0,0-4-129,-2 0 0,4 0 0,2 4-129,10 0 0,8 0-129,6 0 0,6 6-258,6 3-258,-2-9-1290,9 1-3741,-1-1-258,18 0-387,-23-1-258</inkml:trace>
  <inkml:trace contextRef="#ctx0" brushRef="#br0" timeOffset="73387.1975">8154 11171 8256,'37'32'5934,"-24"-10"-258,-13-10 129,2 15-4257,-21-17-516,-11 0 0,-17 1-387,-7 2 0,-13-1-129,-5-2-258,-2 3 0,1-1 0,3-3-129,6 0-129,3-1 129,8 4-129,11-5-129,2-2-129,12-1-129,2-5-516,26 1-3096,-25-3-1677,25 3-387,-1-24-387,1 12-387</inkml:trace>
  <inkml:trace contextRef="#ctx0" brushRef="#br0" timeOffset="73959.2301">6942 11274 8256,'5'11'6063,"-5"-11"-387,-11 16 129,0-1-4128,-27-12-387,-4 10-387,-18-9-129,-4 5-258,-9-2-129,-5 2-129,2-3 0,-1 2-129,9-3 0,9 2 0,8-2 0,8-5-258,4 1 129,6-2-387,9-1 0,-3-7-516,16 9-2838,-11-6-2193,5 1-129,-2 0-258,4 1-516</inkml:trace>
  <inkml:trace contextRef="#ctx0" brushRef="#br0" timeOffset="74412.2561">5507 11266 11352,'-11'41'6063,"-11"-19"-129,-6 2-258,-21-5-4644,3 2-258,-15-5-258,-6-1-129,-2-8-129,3 1-129,3-7 0,4-1-387,13 0 129,4-9-258,18 9-774,-7-7-4257,31 7-387,-19-11-258,19 11-645</inkml:trace>
  <inkml:trace contextRef="#ctx0" brushRef="#br0" timeOffset="76680.3859">20995 15386 4644,'0'82'4386,"0"-39"-1161,-4-11-2967,4-32-4515,0 0-387</inkml:trace>
  <inkml:trace contextRef="#ctx0" brushRef="#br0" timeOffset="76830.3945">20862 15568 6837,'-36'113'5160,"22"-59"-387,4-8-774,4-25-5289,-11-4-2967,3-13-516,0-7-645,0-11 388</inkml:trace>
  <inkml:trace contextRef="#ctx0" brushRef="#br0" timeOffset="76944.401">20585 15843 3483,'-50'87'4902,"24"-48"-516,11 2-516,-8-11-5031,5-19-2967,7 1 0,-7-12-645</inkml:trace>
  <inkml:trace contextRef="#ctx0" brushRef="#br0" timeOffset="77053.4071">20305 16096 3483,'-24'37'4128,"16"-22"-1419,-5-1-3741,-5-13-1548,18-1-1032</inkml:trace>
  <inkml:trace contextRef="#ctx0" brushRef="#br0" timeOffset="77212.4162">20144 16208 7224,'-29'62'5547,"18"-30"-516,-3-1-129,8 8-3612,-7-17-645,0-11-903,6 7-1032,-15-12-3354,9-3-645,-6-1-129,4 7-387</inkml:trace>
  <inkml:trace contextRef="#ctx0" brushRef="#br0" timeOffset="77340.4236">19887 16527 6837,'-29'61'5418,"16"-35"-258,5-2-258,-2-11-3612,10-13-516,0 0-903,-19 0-1677,19 0-3096,-21-18-258,21 18-387,-15-19-258</inkml:trace>
  <inkml:trace contextRef="#ctx0" brushRef="#br0" timeOffset="78722.5027">19229 16752 8385,'16'23'5676,"-16"-23"-387,17 21-258,-17-21-3870,0 0-129,0 0-258,0 0-258,-23 3-129,3-1 0,-11-1 0,-5 5 0,-7-6 0,-2 0-129,-3 0 0,-2 0-129,-3-6 0,3 0 0,3-6 0,1 3-129,6 2 0,2 7-129,5 0 0,2 0-129,8 5-258,-1-3-516,14 19-4257,-9-15-258,7 9-387,-1-15-516</inkml:trace>
  <inkml:trace contextRef="#ctx0" brushRef="#br0" timeOffset="79179.5288">17991 16828 8643,'21'36'5934,"-21"-36"-516,13 15 0,-13-15-4386,-6 5-258,-10-5-258,-9-3-258,-5 1-129,-2-1 129,-1 1 0,-6-6 0,4 6-129,-3 2 0,3 0 0,-2 0 0,0 1-129,0 4 0,1 1 0,-1 2-129,0-3 129,4-2-258,-4-1-129,9 3-774,-16-9-3483,20 1-903,-9-6-516,6 5-387</inkml:trace>
  <inkml:trace contextRef="#ctx0" brushRef="#br0" timeOffset="79750.5615">16683 16883 9159,'3'37'5934,"-10"-22"-516,-9-11 129,-2 5-4773,-13-10-387,-2-5 0,-8-3-129,0-2 0,-5-4 0,3 5-258,-3 3 129,5 3 0,-3 0 0,3 0-129,3 2 0,2 1-129,4 1-129,-1 0-129,11 2-1419,-2-6-3612,10 0-258,-1-4-387,15 8-516</inkml:trace>
  <inkml:trace contextRef="#ctx0" brushRef="#br0" timeOffset="80204.5875">15571 16936 8256,'-1'32'6063,"-17"-21"-258,-1 3-258,-10-2-3999,-3-7-1161,-12-5 129,-7 0-129,1 0-258,-1 0-129,3-2 0,4-5 0,8 4-129,2 1 0,7 2-387,3-7-387,11 14-2193,-6-7-2193,6 3-516,-1 1-258,14-4-387</inkml:trace>
  <inkml:trace contextRef="#ctx0" brushRef="#br0" timeOffset="80632.6119">14388 16921 9804,'-54'35'5805,"32"-22"-387,-5-3 129,3-2-4773,-9-8 0,-2 0-129,-7-3-129,1-3-129,-5-4-129,0-2-258,2 0 129,-2 4-129,3 2 0,6 4-129,8 0-129,1 1-258,10 6-387,-9-5-2064,27 0-2580,-19 18-258,19-3-387,0-15-129</inkml:trace>
  <inkml:trace contextRef="#ctx0" brushRef="#br0" timeOffset="81066.6367">13300 16947 8385,'-47'12'5805,"24"-4"-129,-9-8-258,10 9-4257,-12-9-258,3 3-129,-1-3-258,3 5-258,-1-2 0,5-1-129,-1 5-129,2-2 0,-3 3 0,-1-1-129,0 2 0,-6-6 0,-1 3-516,-5-6-1032,10 0-3741,-4-6-129,8-1-258,1-7-645</inkml:trace>
  <inkml:trace contextRef="#ctx0" brushRef="#br0" timeOffset="81513.6623">12847 16503 8643,'5'99'5676,"-5"-34"-387,-2 7-129,2 10-3870,-11-12-774,3-4-387,8-2-1548,-13-31-3741,13-11-129,0-22-258,17-7-516</inkml:trace>
  <inkml:trace contextRef="#ctx0" brushRef="#br0" timeOffset="81643.6698">13004 16739 10191,'20'116'5547,"-11"-43"-516,2 7-1419,-4-8-8256,-3-19-387,1-15-516,5-17-387</inkml:trace>
  <inkml:trace contextRef="#ctx0" brushRef="#br0" timeOffset="82028.6918">13920 16507 7740,'1'135'5418,"1"-61"-516,-2-5-129,0-2-4773,0-23-2064,0-12-2580,1-17-387,-1-15-516,15-39 1</inkml:trace>
  <inkml:trace contextRef="#ctx0" brushRef="#br0" timeOffset="82147.6986">14063 16532 6837,'13'140'4515,"2"-55"-4386,-6 8-258,-4-17-4515,7-4-516</inkml:trace>
  <inkml:trace contextRef="#ctx0" brushRef="#br0" timeOffset="82523.7201">15235 16584 8514,'-4'147'5418,"-1"-65"-516,0-9-645,5 5-6966,-5-26-2193,0-23-258,5-29-516</inkml:trace>
  <inkml:trace contextRef="#ctx0" brushRef="#br0" timeOffset="82659.7279">15340 16767 7353,'9'142'4644,"5"-52"-2451,-6-15-2193,-2-17-5160,4-13-387</inkml:trace>
  <inkml:trace contextRef="#ctx0" brushRef="#br0" timeOffset="83019.7484">16240 16496 7482,'7'127'5289,"-4"-59"-258,-1-6-387,-2-11-5418,0-9-3354,-1-18-645,1-24-645,0-7-129</inkml:trace>
  <inkml:trace contextRef="#ctx0" brushRef="#br0" timeOffset="83164.7567">16398 16527 6321,'18'131'5418,"-6"-52"-1290,-12-14-3999,2-8-4773,7-16-645,-8-25 0</inkml:trace>
  <inkml:trace contextRef="#ctx0" brushRef="#br0" timeOffset="83516.7769">17433 16473 7353,'4'118'5418,"-4"-47"-774,0-11-645,-5 8-6321,4-19-2322,-7-13-516,5-15-258</inkml:trace>
  <inkml:trace contextRef="#ctx0" brushRef="#br0" timeOffset="83680.7862">17596 16545 8127,'10'90'5418,"-10"-34"-258,0-3-774,-8-17-6450,2 1-2838,-6-18-258,12-19-516,0 0 388</inkml:trace>
  <inkml:trace contextRef="#ctx0" brushRef="#br0" timeOffset="84184.8151">18718 16284 6450,'15'26'5547,"-4"19"-516,1 14-387,1 10-3870,-8-3-258,1 3-129,-2-10-645,-4-19-387,4-8-1161,-4-32-2838,0-16-387,0-21-258,0-11 129</inkml:trace>
  <inkml:trace contextRef="#ctx0" brushRef="#br0" timeOffset="84313.8225">18784 16428 5031,'29'65'5289,"-13"-5"-129,4 3-1032,8 19-2193,-12-18-774,6-5-645,-2-5-3741,-10-23-1290,-10-31-645,0 0-516</inkml:trace>
  <inkml:trace contextRef="#ctx0" brushRef="#br0" timeOffset="85059.8652">10637 11329 10191,'9'39'5805,"-2"-18"-516,6 2-129,4 1-5289,-11-11-258,5 12-1935,-11-25-2709,8 23-516,-8-23-129,4 20-516</inkml:trace>
  <inkml:trace contextRef="#ctx0" brushRef="#br0" timeOffset="85203.8734">10863 12029 7611,'77'208'5547,"-40"-110"-129,-3-15-774,-7-16-4257,-5-10-774,-16-27-1548,2-4-2838,-7-6-645,-1-2-387,0-2 517</inkml:trace>
  <inkml:trace contextRef="#ctx0" brushRef="#br0" timeOffset="85335.881">11153 12991 5160,'58'164'5547,"-28"-82"-258,4-5-387,0-6-3870,-14-15-645,-4-10-1032,3-6-3741,-10-5-645,-9-15-258,3 0-516</inkml:trace>
  <inkml:trace contextRef="#ctx0" brushRef="#br0" timeOffset="85459.888">11415 13913 5160,'36'147'5031,"-14"-69"-387,-8-12-645,5-2-7353,-5-3-1032,-9-20-387,9-2-129</inkml:trace>
  <inkml:trace contextRef="#ctx0" brushRef="#br0" timeOffset="85582.8951">11695 14885 3870,'60'188'4515,"-39"-115"-1419,8-2-2838,-2-2-4257,-12-29-516</inkml:trace>
  <inkml:trace contextRef="#ctx0" brushRef="#br0" timeOffset="85856.9107">12344 16505 4773,'42'113'4773,"-11"-56"-387,-11-23-2322,-7-4-5805,9-1-516,-22-29-645</inkml:trace>
  <inkml:trace contextRef="#ctx0" brushRef="#br0" timeOffset="86567.9514">10721 11167 1806,'3'15'5547,"-3"9"-516,0-24-129,0 0-2193,0 0-2193,0 0-129,0 0-1161,0-20-3612,10 7-387,-1-10-645,9 0 129</inkml:trace>
  <inkml:trace contextRef="#ctx0" brushRef="#br0" timeOffset="86701.9591">10954 10932 6708,'20'7'5289,"3"8"-645,-23-15-1419,14-3-7611,-14 3-645,14-23-258,-3 4 130</inkml:trace>
  <inkml:trace contextRef="#ctx0" brushRef="#br0" timeOffset="86830.9664">11196 10688 3612,'34'24'4773,"-24"-24"-903,16 5-2709,-8-5-5418,-10-13-645</inkml:trace>
  <inkml:trace contextRef="#ctx0" brushRef="#br0" timeOffset="86974.9747">11510 10416 2967,'38'9'4257,"-10"3"-2580,-10-9-1677,-18-3-4644,30-9 388</inkml:trace>
  <inkml:trace contextRef="#ctx0" brushRef="#br0" timeOffset="87110.9824">11837 10115 1806,'51'-3'4257,"-19"6"-1032,-9-3-2967,-6-8-4644,9-2 0</inkml:trace>
  <inkml:trace contextRef="#ctx0" brushRef="#br0" timeOffset="87243.9901">12253 9728 1677,'26'1'2322,"-2"-5"-2322,-3 0 129</inkml:trace>
  <inkml:trace contextRef="#ctx0" brushRef="#br0" timeOffset="87395.9987">12593 9394 3483,'43'4'4773,"-18"-4"-1806,-4-7-2967,-7-19-4515,6 9-387</inkml:trace>
  <inkml:trace contextRef="#ctx0" brushRef="#br0" timeOffset="87540.007">12916 8971 3483,'44'0'5031,"-27"0"-387,8 12-774,-11-15-6063,1-17-2322,6 2-129,-7-19-258</inkml:trace>
  <inkml:trace contextRef="#ctx0" brushRef="#br0" timeOffset="87680.015">13245 8556 3870,'41'-8'5031,"-20"8"-387,4 4-387,-2-4-4386,-2-11-774,-5-1-3612,-6-20-258,7-1-258</inkml:trace>
  <inkml:trace contextRef="#ctx0" brushRef="#br0" timeOffset="87816.0227">13580 8153 2322,'51'-3'5031,"-29"5"-258,7 2-258,-1-4-4128,-3-10-2322,4-4-2193,-13-18-774,8-2 258</inkml:trace>
  <inkml:trace contextRef="#ctx0" brushRef="#br0" timeOffset="88034.0353">13987 7780 4644,'44'-2'5418,"-23"4"-258,2-2-387,3 0-4386,-10-10-387,-1-11-258,-1 1-1032,-5-15-387,9 6-258,-8-11-129,12 19 258,-7-8 387,16 11 387,-8 2 387,11 8 516,-2 2 258,4-1-1935,8 7-1419,-17-9 1</inkml:trace>
  <inkml:trace contextRef="#ctx0" brushRef="#br0" timeOffset="88670.0717">14809 7397 3870,'0'16'5676,"10"3"129,-10-19-516,7 32-2838,-7-32-645,0 0-516,0 0-387,22 14-129,-22-14-258,24 2 0,-7-2-129,7-3-129,4-2 0,4 5-129,8-6 129,8 1-129,3 1 0,8 2 0,4 2 0,3 0 0,2-3 0,1 2-129,4 1 129,-7-4-129,2 0 129,-5 1-129,-3 1 129,0 2 0,-5 0-129,-8 5 0,-4 3 129,-3-3-129,-9 5-129,-7-4 129,-5-1-258,-6-5 0,-13 0-387,0 0-387,1-11-4515,-15-6-129,0 1-387,-6-8-774</inkml:trace>
  <inkml:trace contextRef="#ctx0" brushRef="#br0" timeOffset="89207.1024">16448 7309 5547,'31'29'5805,"-14"-16"-387,3 1-258,14 4-3741,-11-17 0,13 11-387,2-12-258,7 0-129,3 0-258,8-2 129,0-3 0,4 5-129,-3 0-129,2 4 129,-8 3-258,-5 2 0,-7-3 0,-9 2-129,-3 0-387,-10-4 0,-6 3-903,-11-7-4128,-14-15-258,-8-5-387,-3 0-645</inkml:trace>
  <inkml:trace contextRef="#ctx0" brushRef="#br0" timeOffset="91030.2067">17640 7631 3096,'-1'38'5805,"1"-23"-516,4 2 0,-4-17-3354,15 31 0,-15-31-516,26 18-516,-8-18-129,2 2-129,3-2-387,4-7 129,-3-9-129,0-3 0,-4-3 129,-2-3-258,-7-2-129,-7-1 0,-4-4 129,-4 7-129,-13 2 0,-4 11 0,-10 7-258,-1 5 387,-2 8-129,-2 12 0,0 12 129,9 7-129,7 6 129,11 3-129,9 4 129,1 2-258,17 5 129,10-2 0,5-4 0,6 0-129,0-11 0,-2-3-129,-1-6-258,-9-19-903,2-1-3870,-11-13-258,-5 0-387,-7-16-516</inkml:trace>
  <inkml:trace contextRef="#ctx0" brushRef="#br0" timeOffset="98941.6592">18280 8095 6450,'17'7'5676,"-3"-7"-258,-14 0-387,0-9-4128,0 9-129,-10-22 0,0 6-516,-8 0 0,0 6 0,-5-2 0,1 12-129,2 7 0,-2 9 0,2 11 129,3 6-258,2 6 129,4 3-129,5 3 0,3-7 0,3-1 0,0 0 0,7-8 0,-2-7 0,3-6 0,-8-16 0,15 8-129,-15-8 258,13-9-129,-8-10 0,0-2 0,1-4 0,1 0 129,-1 3-129,2 2 0,-1 7 129,-7 13 0,21-12 0,-7 12 0,1 14 0,5 8 0,0 9 0,4 7 129,3 14-258,-3 0 258,3 7-258,0 7 258,-4 5-129,-5-3 129,-4 1-129,-9-6 129,-5-3-129,-11-1 0,-10-14 0,-11-19-129,-6-11 0,-3-11 129,0-5 0,0-13-129,8-9 129,9-9 0,10-1 0,11 9 0,3 7 0,13 0 0,7 5-129,7 9 129,3 0-387,3 3 0,-6-3-774,8 3-4644,-18-5-129,-2 4-258,-15 1-645</inkml:trace>
  <inkml:trace contextRef="#ctx0" brushRef="#br0" timeOffset="99775.7068">17717 8433 1935,'19'47'2967,"-18"-27"-2967,-1-20-3096</inkml:trace>
  <inkml:trace contextRef="#ctx0" brushRef="#br0" timeOffset="99927.7156">17818 8851 4128,'22'77'5160,"-6"-40"-516,-16-37-1290,14 19-7740,-1-10-387,-13-9-258</inkml:trace>
  <inkml:trace contextRef="#ctx0" brushRef="#br0" timeOffset="100065.7234">17929 9145 3483,'41'120'5547,"-18"-57"-645,5 2-258,-2-13-3870,7 3-2838,-4-14-2451,-7-11-645,5-5-129</inkml:trace>
  <inkml:trace contextRef="#ctx0" brushRef="#br0" timeOffset="100186.7304">18401 9907 2709,'65'120'4257,"-27"-55"-1419,-8-15-2709,-1-12-4902,2-2 129</inkml:trace>
  <inkml:trace contextRef="#ctx0" brushRef="#br0" timeOffset="100316.7377">18783 10477 1419,'29'95'774,"-15"-52"-774,0-7 0</inkml:trace>
  <inkml:trace contextRef="#ctx0" brushRef="#br0" timeOffset="100459.7459">18948 11009 4128,'33'110'3999,"-23"-72"-1806,12-13-3870,2 12-2967</inkml:trace>
  <inkml:trace contextRef="#ctx0" brushRef="#br0" timeOffset="100606.7544">19138 11457 3870,'33'115'5160,"-15"-59"-387,9 1-903,-3-5-3999,3-3-1677,-1-1-2838,-7-21-129,3-1-387</inkml:trace>
  <inkml:trace contextRef="#ctx0" brushRef="#br0" timeOffset="100727.7613">19429 12027 2451,'17'81'5031,"-8"-36"-387,12 13-903,-10-6-6450,4-14-1806,11 8-129</inkml:trace>
  <inkml:trace contextRef="#ctx0" brushRef="#br0" timeOffset="100888.7705">19717 12584 4644,'29'123'4902,"-6"-54"-129,-8-2-1290,6-14-3999,-9-16-1548,3-7-2451,5-1-516,-7-16 129</inkml:trace>
  <inkml:trace contextRef="#ctx0" brushRef="#br0" timeOffset="101035.7789">19979 13136 1935,'41'96'5418,"-21"-44"-258,-3 4-129,14-1-2967,-21-18-1032,7-1-516,-10-11-516,-1-11-516,2 1-645,-8-15-1161,0 0-2709,0 0-258,0 16 129</inkml:trace>
  <inkml:trace contextRef="#ctx0" brushRef="#br0" timeOffset="101134.7846">20149 13629 516,'31'96'5031,"-19"-57"-258,6 7-387,-1-4-2451,-8-7-2322,3 1-3483,-9-20-516,6 1-387</inkml:trace>
  <inkml:trace contextRef="#ctx0" brushRef="#br0" timeOffset="101278.7927">20392 14242 5676,'38'101'5160,"-20"-57"-387,4-15-1032,-12-4-5676,-1-10-2451,2-3-516,-11-12-129</inkml:trace>
  <inkml:trace contextRef="#ctx0" brushRef="#br0" timeOffset="101512.8061">20737 15009 258,'33'59'3741,"-24"-30"-129,5 1-2064,0 3-2967,-11-16-1548,12 14-387</inkml:trace>
  <inkml:trace contextRef="#ctx0" brushRef="#br0" timeOffset="105614.0407">16573 7969 7224,'14'27'5676,"-10"-10"-129,1 9-516,-1-9-4128,2 20 0,-6 1-129,3 15-258,-3-5-129,0 10 0,-3-1-129,-3 0-129,-6-3 129,1 0-258,-6-14 129,-3-12-258,-3-15 129,0-13 0,-1-13 129,-2-15-129,4-12 129,6-8 129,0-8-129,11 0 129,5 3 0,7 2 0,7 6-129,5 2 129,4 11 0,5 3 0,1 6-129,3 2 0,2 7 0,3 5-129,2-3 129,2 3 0,0 1-129,1 5 0,-3 0 129,-4-5-258,0 5-129,-8-3-258,2 6-1032,-29 0-3870,23-9-387,-23 9-387,17-23-387</inkml:trace>
  <inkml:trace contextRef="#ctx0" brushRef="#br0" timeOffset="105930.0589">17065 7664 8901,'30'28'5805,"-20"5"-258,-6 9-258,2 16-4644,-6 9 0,0 13-258,0 3 0,-5-2-258,-4-3-129,4-3 129,1-6-258,-2-18-129,4 0-774,-12-25-4257,13-8 0,1-18-516,0 0-258</inkml:trace>
  <inkml:trace contextRef="#ctx0" brushRef="#br0" timeOffset="106172.0727">17254 8111 5805,'13'8'6192,"-13"-8"-516,0 12-258,-16-19-2580,-9 7-2064,-12-4-387,-5 1 0,-12-9-258,2 3-129,2 6-129,-1-2-258,16 12-1290,-2-7-3612,14 4-129,8-2-387,15-2-516</inkml:trace>
  <inkml:trace contextRef="#ctx0" brushRef="#br0" timeOffset="106468.0896">17312 7988 10191,'-7'25'5805,"-9"-2"-387,-12-18-1419,-3 31-3225,-11-5-258,0 2-129,-8 3-129,2-1-258,5-3-387,-3-20-2193,14 10-2580,3-15-258,8 1-774,7-5-258</inkml:trace>
  <inkml:trace contextRef="#ctx0" brushRef="#br0" timeOffset="107566.1525">13888 17571 9288,'23'16'6063,"-10"-1"-645,-3-9 129,7 5-4644,-17-11-387,19 19 0,-14-4-129,0 15-129,-4 4-129,2 5 129,-3 6-258,0 4 129,0 9-129,0-10 0,-7-3 0,0-13 129,-6-11-129,-2-7 0,-4-14 0,-3-12 0,3-15 0,-2-8 129,2-11 0,5 1-129,5-5 129,5 4-129,4 1 129,4 10 0,9-4 129,2 13-129,6-4 0,3 5 0,0 2 0,7 3 0,-1 1 0,4-2-129,-1 6 0,3 1 0,1 3 129,1 7-258,-1-2 129,-4-1-129,1 7-258,-10-7-903,4 6-4257,-16-9-258,-1 2-516,-5-9-645</inkml:trace>
  <inkml:trace contextRef="#ctx0" brushRef="#br0" timeOffset="111618.3842">2694 2792 9417,'0'0'5676,"8"11"-516,-8-11 0,10 19-4257,-10-19-387,9 20-129,-9-20-129,6 18 0,-6-5-129,0 2 129,0 8 0,3 7-129,-2 5 129,3 6 0,0 10 0,-2 8 258,3 1-258,1 5 387,-5-1-387,5-3-129,-5-2 129,1-2-129,-1-7-129,-1-10-258,0-2 258,0-11-516,0-6 516,0-7 0,0-14-129,0 0 129,0 0 0,0 0 0,0-16 129,0-10-129,0-6 129,5-16 0,-2-3-129,2-8 0,0-9 129,-2-3-258,4-8 129,-2 7 0,0-3-129,1 17 129,0 6 0,-2 7 0,2 7 0,0 13 129,0 13-129,-6 12 129,15-3-129,-9 14 129,2 8-258,-3 11 129,3 10 0,-1 7 0,1 4-129,-1 4 129,0 3 0,2-10 387,-3-1-258,2-3 258,0-11-258,1-3 258,-3-9-387,-2-6 129,-4-15-129,9 17 0,-9-17 0,0 0 0,0 0 0,0 0-129,10-11 129,-6-10-129,2-9 129,1-9-516,3-7 516,2-8-387,3-8 387,0-8-387,1 12 516,3 1-129,-4 8 129,4 4 129,-1 12-258,-6 6 129,-1 12-129,2 5 129,-13 10-129,15 4 129,-5 16-129,-3 17 129,-1 12-129,2 8 0,1 12 0,-2 11 387,3 8-387,-3 0 129,3-1 0,3-8-129,-1-4 130,-2 0-130,0-15 0,-1-8 0,0-11 0,-4-6 0,0-9 0,-2-9 0,-2-4-130,-1-13 130,0 0-258,0 0-258,0 0-516,-4-30-3999,4 13-645,-1-11-258,1-1-516</inkml:trace>
  <inkml:trace contextRef="#ctx0" brushRef="#br0" timeOffset="112866.4556">3560 2888 5805,'-16'16'5547,"16"-16"-258,-12 0-258,0-12-3225,12 12-258,0-37-387,1 15-387,-1-8-129,7-11-129,0-5-129,5 2 387,0-13-387,2-2 258,4-1-387,1 0 258,3-4-387,1 3 258,-4-5-258,3 0 258,2 22-258,-1-15 129,-3 13 1,0-18-259,-2 10 0,0 9 0,1-13 0,-19 58 0,38-108 0,-38 108 0,40-78 0,-40 78 0,0 0 0,56-84 0,-56 84 0,0 0 0,54-27 0,-54 27 0,0 0 0,51-19 0,-51 19 0,0 0 0,50 3 0,-50-3 0,0 0 0,51 30 0,-51-30 0,0 0 0,52 74 0,-31-46 0,-5-6 0,1 27 0,-3-4 0,-4-2 0,-1-13 0,-2 13 0,-3-8 0,-1 6 0,-3-4 0,0-6 0,0 2 0,-3-1 0,-4 7 0,2-3 0,-2-2 0,0 4 0,-3 0 0,1-8 0,-3-2 0,2 6 0,-3-2 0,-2-3 0,-2 3 0,-1 1 0,-2-4 0,-3-2 0,-3 0 0,-1 1 0,1-4 0,-4-2-388,1-4 388,-3 2-516,3 0 645,-2 1-516,0-6 387,4-2 0,-4 3 0,3 3 258,2-5-258,0-7 0,-1 4 129,3-2-129,2 4 0,0 2 0,2-8 129,5-1-258,-3 8 129,5-3 129,-1-1-129,14-10 0,-15 5-129,15-5-258,0 0-774,-26 4-3999,26-4-387,0 0-387,-12 27-645</inkml:trace>
  <inkml:trace contextRef="#ctx0" brushRef="#br0" timeOffset="113978.5192">2660 2723 9030,'17'2'5676,"-4"-9"-387,-13 7 0,9-35-3870,-5 13-258,-5-10-645,-7 3 387,-1-11-516,-4 0 387,-5-5-516,-1-6 387,-1 2-387,-3 3 0,-3-10 0,0 6 0,-3 6-129,0-8 130,-5 0-259,0 7 0,1-6 0,-3 2 0,0 7 0,3-6 0,33 48 0,-68-89 0,68 89 0,-57-59 0,57 59 0,-55-29 0,55 29 0,-55-13 0,55 13 0,-50 2 0,23 6 0,2 4 0,1-3 0,24-9 0,-43 11 0,24 9 0,2-4 0,2 3 0,2 3 0,1 0 0,3 3 0,1 12 0,1-2 0,1-2 0,4 8 0,-1 3 0,3-10 0,0 7-259,0 1 259,5 3 0,4-6 0,-2 1-129,3-4 129,1 5-258,2-5 258,0-4 0,5-2 0,2 4 0,1-5 0,6-2 0,-1 0 0,5-6 0,1 4 129,1 0-516,2-3 387,-2 2-387,0-5 387,-1 2-258,1-1 387,-2 3-516,-3-6 387,4 3 258,2-2-258,1 3 129,-2-5 0,0-3 0,-2-2-129,-1-3 129,-6-2 0,-5 2-129,-5-5 129,-4-3-129,-10 0 0,13 0 0,-13 0-129,0 0 0,0 0-258,0 0-129,0 0-1161,-20 7-3741,20-7-258,-23 11-258,12 8-516</inkml:trace>
  <inkml:trace contextRef="#ctx0" brushRef="#br0" timeOffset="114929.5736">2589 3820 10191,'0'0'5547,"0"0"-516,0 0 0,-11 8-4257,-2 8-258,-6-3-129,-3 6 129,-6-2-129,1 7-129,-4 6-129,2 5 129,-3 2-129,4 0 0,0 4-129,3 6 0,4 4 129,2-2 0,2-1 0,3 3-129,1-2 129,2-1 0,2-1 129,1-3-129,-2-5-129,1 0 0,0-5 0,0-1 0,0-6 0,3-2 0,1-1 0,2-2 0,-1-3 129,4-1-129,0 0 129,0 2-129,4 2 129,1-2 0,2-2-129,1 2 129,0-1-129,1-3 129,1-1-129,3-1 129,-3-6-129,3 6 129,1-7-129,1-2 129,2-1 0,0 0-129,-1-4 129,3-2 0,-2-7-129,4-5 129,-2-5-129,-1-6 129,-2-6-129,1-9 129,-1 0-129,-1-2 129,1-6-129,-3-1 0,1 0 129,-2-2-258,0 6 129,1 0 0,-4 3 0,2-2 0,-3 2-129,1 2 129,-1 1 0,-2 0 129,-2-2-129,1 3 0,3 4 0,0 1 0,0 4 129,1 3-129,0 6 0,4 6 0,-4 8 0,4-1-387,1 7-258,-14 0-2709,19 0-2193,-7 3-258,3 8-516,-15-11-516</inkml:trace>
  <inkml:trace contextRef="#ctx0" brushRef="#br0" timeOffset="115795.6232">3388 4169 9933,'-10'35'5547,"7"-9"-387,-6-4 0,12 11-4257,-4-9 0,1 10-258,0-2 0,1 2-129,6 4-129,5 5 0,2-3 0,8 4-258,1-1 129,7 8-129,2-6-129,4 7 129,-1-5-129,1-6 129,2-1 0,-5-1 0,-2-9 129,-2-1-129,-7-8 0,0-3 0,-2-9 0,-3-3-258,-1-3 258,-2-1 0,3-2-258,-3-2 258,4-4-129,-1 1 0,-1-2 0,3-1 129,-5 1-129,4-7 0,-2 4-129,-3-5 0,0 1 129,-1-4 0,1-6 0,-6-1 0,1-6 0,-3 1 0,-1-7 129,-4-8 0,0 1-129,-4-1 0,-1 3 0,-5 5 130,-1-1-130,-2-1-130,-6 8 130,-1 6 0,-7-5-129,-1 5 129,-5-6-129,-3 2 129,-4 1 0,1 4 0,-1 0 0,3 5 0,3 2 0,0 3 129,4 7-258,2-1 0,5 3-129,-3 0-387,16 18-2838,-9-13-2193,19 0 0,-21 5-774,21-5-258</inkml:trace>
  <inkml:trace contextRef="#ctx0" brushRef="#br0" timeOffset="117321.7104">5568 3452 5031,'14'-4'4902,"-2"-11"0,-12 15 129,1-26-3483,-1 26 0,8-34-387,-8 34 129,1-30-258,-1 30 0,3-25-258,-3 25-516,0-13 258,0 13-129,-18 0-129,1 2 387,-6 4-387,0 6 129,-4 1-258,-4 7 387,3 6-387,3 1 0,3 4-129,8 9-258,5 2 258,7 2-129,2 2 129,10-4-129,5-3 258,8 2 0,5-9 0,5-3 0,3-2 0,4-8-129,2-6 129,-4-6 0,-2-1-258,-6-6-258,-5 0-258,-16-22-2967,3 10-1806,-12-9-129,0 10-645,-8-9-258</inkml:trace>
  <inkml:trace contextRef="#ctx0" brushRef="#br0" timeOffset="117709.7326">5912 3660 10965,'13'21'5676,"0"-6"-387,-13-15-258,14 2-3870,-14-2-387,20-3-129,-6-3-129,8 5 0,1-2-258,6 2 0,2-2 129,3 2-129,2 1-129,-2 0-129,-4 0 0,-3 0-258,0 1-258,-13-4-774,10 3-4128,-24 0 129,21-17-516,-14 1-258</inkml:trace>
  <inkml:trace contextRef="#ctx0" brushRef="#br0" timeOffset="118145.7576">6657 3371 9546,'5'24'5289,"-10"-2"-129,-8-7-387,11 17-3483,-17-8-387,11 11-258,-6-6 129,10 2-516,3 0 258,2 3-129,13 1-129,5 5 0,8-4-129,5-1 0,3-2-258,4-3 258,3-10-129,1-9 129,4-11-129,-4-5 129,-1-16 0,-6-13 0,-4-7 129,-5-7-258,-10-8 129,-5 0 129,-8 3-258,-4-1 258,-12 7-387,-6 9-129,-9 5 129,-4 8-258,-6 8-129,-11-1-903,5 14-3612,-18-2-774,5 6 129,-6 0-645</inkml:trace>
  <inkml:trace contextRef="#ctx0" brushRef="#br0" timeOffset="119233.8198">5549 3106 8643,'27'-29'5418,"-23"7"-387,2 2-258,-6-18-3483,3 11-387,-3-17-129,0 1-258,-5-5 0,2 2-129,-2-3 0,4 7 258,-6-7-258,2 4 258,-4 0-516,-1-1 387,-5-6-516,-5-10 516,-1 3-387,-3 2-129,-1-1-129,-3-8 387,1 15-258,2 3 258,3 13-129,4 9 0,0 0-129,3 9 258,-2 3-258,3 14-129,-2-11 129,0 10-129,-6-3 129,1-1-129,-5 6 129,2 1 0,-3 4-129,4 0 0,-2 11 129,2 0-129,5 4 129,1 2-129,5-2 129,2 9-387,3 4 387,4 5-258,2-3 258,1-3-258,0 2 258,1 7-258,4 0 258,0-8 0,2 3 0,-2-2 0,1-5 129,1 1-129,0-3 0,3 2 0,1-1 0,4-2-258,3-4 258,1 7-387,7-2 258,-1 3-258,7-3 387,1-1-258,3 3 387,0 1 129,0-8-129,2 2 258,-1 5-129,-2-3 0,-5-7 0,0-1 0,-8-6-129,-1 5-129,-4-8 0,-7-2-129,-10-8-258,0 0-129,14 16-2838,-14-16-2064,0 0-129,-14 12-387,5 8-516</inkml:trace>
  <inkml:trace contextRef="#ctx0" brushRef="#br0" timeOffset="120158.8727">5452 4059 9417,'0'-18'5418,"0"18"-387,-13 0 0,-5 2-3999,5 11-387,-11 1-129,0 10 0,-7-2 0,3 9-129,-1 2 0,2 3 0,0 2 0,5 12 0,-1-7 0,3 2-258,1 3 129,0 0-258,0 1 129,3 0-129,-2-6 0,4 2 129,0-6-258,1-3 258,3-1-129,0-7 0,2-6 0,2 0 0,2 0 0,0 3 129,4-8-129,-1-2 0,1 2 0,0-3 129,0-14-129,1 24 129,-1-24-129,8 10 0,-8-10 0,13 12 0,-13-12 129,20 5-129,-10-1-129,3-3 387,0-1-258,3 0 0,1-5 129,2 1 0,-1-4-129,5-4 129,4-4-129,0 0 0,2-3 0,-1-2 0,3-5 129,-2-1-129,2-7 0,-3 2 0,1-5 129,1-5-129,-3 0 129,1-3-129,-1 3 0,0 3 0,-4 0 129,-4-1-129,-4 5 0,-5 3 0,-7-1 0,-3 9 0,0 0-258,-8-2 0,2 9-516,-9-8-1677,15 25-2838,-13-16-516,13 16 0,0 0-903</inkml:trace>
  <inkml:trace contextRef="#ctx0" brushRef="#br0" timeOffset="121149.9294">6836 3288 9804,'0'0'5676,"-16"-11"-645,9-4 258,-10-22-3870,1 1-516,-11-18-129,0-5-258,-3-4 0,0-4-258,2-2 129,2 1-129,6 6 0,7 5 258,3 10-387,6 1 387,4 4-258,0 0 1,8 1-259,3 5 0,2-1 0,5-10 0,0 0 0,1 4 0,4 0 0,0-8 0,3 8 0,-2-5 0,3 8 0,-2-5 0,1 6 0,-3-3 0,1 20 0,-1 4 0,1-7 0,2 17 0,-3-12 0,3 20 0,-1 6 0,1 7 0,-2-2 0,-1 7 0,0 0 0,-5 6 0,-2 16 0,-2-2 0,-1 4 0,-1 5 0,-1-3 0,-3 7 0,1 13 0,-2-2 0,0-1 0,-1 6 0,-2-1 0,-1 3 0,-3-4 0,0 3 0,-11-6-130,-2 6-128,-3-1 129,-7-4-258,-4-9 258,-3-4 129,-2-10 0,1-7 0,0-3-129,3-19 129,5-3 0,3-5-129,2 0 129,9 0 0,9-3-129,-17 11 129,11 0-387,0 5-129,-1 10-387,-11-9-2451,8 26-2064,-9-11 129,5 13-645,-7-12-258</inkml:trace>
  <inkml:trace contextRef="#ctx0" brushRef="#br0" timeOffset="121865.9704">6965 3953 10836,'30'-1'5418,"-14"4"-258,-4-1 0,16 13-3999,-13-7-387,7 7-258,-4 5 0,1 5-258,1 5 0,5 5 0,-4 3-129,5 3 129,1 4-129,0 6 0,-2 1 0,3-2 0,-4 1 0,1-5-129,-3-3 129,-2 3-129,-6-9 0,0-1 129,-5 2-129,-4-8 0,-5-1 0,0-3 0,-5-3-129,-4 2 258,-5-4-258,-1 1 129,-6-9 0,-3-8 0,-4-3 129,-5-2-129,-3-13 129,-4-13-129,-6-5 0,3-9 0,-2-7 129,4-2 0,5-5 0,6-2-129,7 2 129,7 1-129,10-4 129,2 6 0,4-1 0,8 7 1,2 5-130,4 1 0,-1 6 0,1 2 0,-4 7 0,-5 0 0,-1 4-646,-14-16-3869,6 13-903,-11-13-645,4-2-258</inkml:trace>
  <inkml:trace contextRef="#ctx0" brushRef="#br0" timeOffset="122894.0292">4040 1693 9288,'61'120'5289,"-25"-42"-1032,3 8 129,-10 6-3612,10-13 258,-18-15-387,0-23-387,-14-14 129,-7-15-129,-10-22 0,-13-21 129,-11-21-258,-4-9 258,-3-9-129,-5 13 0,3 2-129,2 18 387,5-1-258,8 28 0,6 17 0,9 22 0,7 20-129,6 11-129,6 4 129,7-8-258,0 16 129,2-16-129,-2-15 0,-4-3 0,-2-24 0,-7-14 129,0 0-129,-11-10 0,-3-9 129,-5 0-129,1 6 0,-1-1 129,1 14 129,1 2 0,6 14 0,3 11 129,3 3 0,5 6 0,0-2 0,5-1 0,0-3-129,5-8 0,-2 0 0,1-10-129,-2 2-129,0 1-258,-3 2-129,-4-2-645,3 7 0,-7-8-1161,1 15-2967,-12-9-516,3 4 387,-9-13-1032</inkml:trace>
  <inkml:trace contextRef="#ctx0" brushRef="#br0" timeOffset="123810.0816">2615 4143 9030,'24'25'5289,"-12"-13"-258,-12-12-516,0 0-3741,0 0-387,-12-10-129,-11-10 0,-2 4-129,-4-4 0,0 5 0,5 10 129,3 5-129,6 10 129,6 18-129,9 9 129,0 10 0,6 1 0,7 4-129,-1-6 129,-2 0-258,0-10 129,-4-5-129,-3-10 0,-3-4 0,0-17 0,-23 18 0,6-14-129,-4-2 129,-1 1 129,-2-3-258,3 4 258,2 0-258,5 4 258,5 7-129,1 0 129,7 5-129,1 3 0,0 5 129,0-2-129,0 0 129,-1-5-129,-6-4 0,-2-4 0,-4-8 0,-3-5 0,-4-2-129,2-7 0,-3 0-903,21 9-3999,-20 0-129,20 0-516,0 0-387</inkml:trace>
  <inkml:trace contextRef="#ctx0" brushRef="#br0" timeOffset="124778.1369">1954 1725 9933,'0'12'5418,"0"16"-645,5 16 129,-4 23-3999,11-12 0,-9 4-387,3-13-258,-5-12 0,1-7-129,-2-27 0,0 13 0,-3-26 0,0-8-129,1-7 258,2-6 0,0-5-129,0 4-129,6 5 129,3 7-258,3 14 258,2 13-129,1 13-129,4 19 0,-5 19 258,4 3-258,-5 17 129,2 2 0,-6-9-129,-1-9 0,-6-11 258,-2-15-129,0-33 0,0 0 0,-6-24 0,-2-16 129,3-11-129,-1-3 258,5-4-258,1 0 129,2 18-129,10 12 129,0 16-129,5 12-258,1 27 258,1 24-258,1 13 387,-3 20-258,-2 0 0,-2 0-387,-2-5 516,-4-9-387,-6-26 516,-1-18-516,0-26 387,0 0 0,-1-37 0,0-5 387,1-7-387,0 0 387,6 1-387,7 8 387,4 7-387,3 18 0,4 15 0,2 13 129,-2 22 0,0 16 0,-3 10-129,-3 8-129,-7 8 0,-4-3-516,-1 3-774,-6-24-3999,0-9 258,-9-19-903,5-6 0</inkml:trace>
  <inkml:trace contextRef="#ctx0" brushRef="#br0" timeOffset="125726.1912">3495 4412 5934,'8'64'5289,"-5"-20"-516,2 4-258,-4 1-3483,-1-12-645,4-8 0,-4-13-129,0-16 129,0 0-129,1-32-129,0-9 129,7 1 0,0-9 0,3 3-129,3 1 0,5 10-129,2 10 258,-2 17-129,2 10 0,-1 22 0,-6 13-129,1 12 258,-3 7-258,-8 3 258,-2-3-387,-2-10 129,0-14 0,-5-18 0,5-14-129,-14-19 129,9-10-129,1-12 129,4-6 0,2 1 0,8 1 0,2 12-129,8 13 129,1 13 129,0 9-129,2 25 0,-3 15 0,-2 16 129,-4 7-129,-2 7 129,-6 0-129,-2-5 0,-4-11 0,0-17 0,0-15-129,0-24 129,0 0 0,-8-29 0,8-5 0,4-7 0,6-5 129,6 8-129,4 5 129,3 11-129,4 16 258,2 10-129,-1 18-129,-2 13 0,-4 1 0,-11 3-516,0 10-2580,-11-15-1806,-7-12-258,-12-17-387,-7-12-258</inkml:trace>
  <inkml:trace contextRef="#ctx0" brushRef="#br0" timeOffset="126846.2552">4095 2134 11868,'-3'14'5289,"3"-14"0,0 15-387,0-15-3999,1 15 0,-1-15-516,0 0 258,0 0-258,0 0 0,6-9 0,-6 9 0,10-14-129,0-7 129,-1 7 1,5-5-388,3-3 0,2 4 0,3-7 0,3-6 0,3 7 0,4-2 0,0-21 0,4 16 0,2-6 0,1 13 0,-1 10 0,-1 3 0,0-15 0,0 13 0,-37 13 0,70-24 0,-70 24 0,66-23 0,-66 23 0,61-44 0,-61 44 0,56-12 0,-32 12 0,-24 0 0,44 6 0,-44-6 0,37 17 0,-22 3 0,-2-11 0,2 12 0,0-7 0,4 13 0,0-3 0,3 21 0,3-10 0,1 5 0,-1 6 0,2 4 0,0-5 0,-4-3 0,-1-4 0,-7-8 0,4-4 0,-6-3 0,1-2 0,-4-2 0,1-2 0,-3-1 0,1 6 0,-1 0 0,-3-5 0,-5-17 0,9 20 0,-9-20 0,0 0 0,0 0-1807,0-15-3611,-8-16-129,7 4-387,-12-12-387</inkml:trace>
  <inkml:trace contextRef="#ctx0" brushRef="#br0" timeOffset="127334.2831">5357 1667 13029,'28'-66'5418,"-28"66"129,0 0-516,0 0-3870,0 0 258,16 31-774,-10 1-128,-5 7-517,5 3 0,-3 2 0,4 20 0,-3 2 0,2 10 0,-1-10 0,3 12 0,-4-13 0,1 11 0,-1-7 0,-3-7 0,-1-11 0,0-3 0,0-12 0,-1-5 0,-4-12 0,5-19 0,-16 9 0,16-9 0,-22-11 0,6-8 0,-1 1 0,-7-3 0,1-3 0,-5 5 0,2 2 0,-2-4 0,1 5 0,3 5 0,1-1 0,2 3 0,4 2 0,0-2 0,17 9-1807,-27-3-3353,16 3-516,-7 0 0,4 1-774</inkml:trace>
  <inkml:trace contextRef="#ctx0" brushRef="#br0" timeOffset="128841.3693">3899 4570 7224,'0'25'5160,"0"-9"129,7 3-387,-7-19-3225,19 38-387,-13-25-387,7 11-387,-4-4 0,5 2 0,-1-5-129,5 3 0,-3 0-129,5 1 0,2 1 0,5-6-129,0-4 129,6 2-129,3-3 0,3-3 0,5-4 0,3-1 129,1-1-258,1 1 129,4-2 0,-5-1 0,3 0 129,-1 0-129,-2 3 0,-1-3 0,-4 0 0,3 0-129,-1 0 129,-1 0 0,-2-3-129,1-3 129,-1-2 0,-1-2-129,-4-1 129,-1-4 0,-4 0 1,-1-5-130,-5 3 0,-1-8 0,-5-1 0,-3 3 0,-2-1 0,-2 1 0,-4 0 0,1 3 0,-4 2 0,-6 18 0,12-21 0,-12 21 0,14-16 0,-14 16 0,13-15 0,-13 15 0,14-9 0,-14 9 0,0 0 0,13-12 0,-13 12 0,0 0 0,0 0 0,0 0 0,0 0 0,0 0 0,0 0 0,-7 4 0,7-4 0,-10 16 0,10-16 0,-11 24 0,4-7 0,-2 2 0,0 7 0,2 5 0,-4-3 0,1 3 0,1 1 0,0-5 0,3-2 0,-3-2 0,3-13 0,0 4 0,6-14 0,-6 15 0,6-15 0,0 0 0,0 0 0,0 0 0,0 0 0,0 0 0,9-15 0,0-4 0,2-4 0,0-3 0,4-8 0,-2-6 0,0 7 0,-2-4 0,-2 7 0,0 4 0,0 0 0,-7 5 0,2 6 0,-4 2 0,0 1 0,0 12 0,-5-21 0,5 21 0,-16-13 0,3 13 0,-4-1 0,0 1 0,-3 0 0,-2 7 0,0-4 0,-2 3 0,0-3 0,0-2 0,0 3 0,2-4 0,1 1 0,1-1-388,7 7-644,-10-7-2838,18 7-1935,5-7 129,-3 19-516,3-19-645</inkml:trace>
  <inkml:trace contextRef="#ctx0" brushRef="#br0" timeOffset="140806.0537">25182 13383 3612,'13'-6'5805,"2"-6"-516,-10 1-129,-1-18-3483,-4 29-387,4-37-516,-4 15-258,-5-3 0,-3 1-258,-7 0 0,-2 7 0,-5 12 129,-2 9-129,-5 16 0,0 15 129,0 5-129,1 15-129,4 5 129,3 13-129,3-3 258,12-6-258,6-3 387,10-8-387,11-8 129,5-6 0,8-12 0,3-10-258,1-10-129,-1-7-258,0 0-1548,-15-9-3483,-7-2-258,-7-5-258,-8 3-774</inkml:trace>
  <inkml:trace contextRef="#ctx0" brushRef="#br0" timeOffset="141858.1138">24792 13424 8127,'10'15'5934,"2"10"-387,-12-25 0,15 15-4515,-15-15-387,-10-12-258,-8-5 0,0-4-129,-9-4-129,-1-4 0,-6 2 0,-4 3 0,0 9 0,0 5 129,-2 1-129,2 9 0,-3 4 0,5 6 0,3 3 0,1 1-129,0-2 0,1 4-129,3 2 129,3 3 0,2-3 0,2 0 0,2 4-129,5 0 258,3-4 0,3 3-129,0-2 129,4 2-129,3-1-129,-2 1 258,3-3-129,0 2 0,0 0-129,0 1 129,3-2 129,2-3-129,0-1 129,-5-15 0,12 29 0,-2-19 0,-2 5 0,-8-15-129,19 23 129,-9-13 0,-10-10 0,20 20 0,-8-17 0,1 0-129,3-3 129,1 0 0,2 0-129,4 0 129,0 0-129,3 0 129,-1 1-129,2 1 0,1-1 0,2-1 0,-1 0 129,-1-4-129,4-4 0,-1-5 0,-1-3 258,1-1-258,-1 2 0,-2 1 129,-3 2-129,-2 4 0,-1-1 0,-3 5 0,-1 4-129,-7-2 129,-11 2-129,17 0 0,-17 0 0,0 0-387,0 0-1290,-24-18-3870,5 9-258,-11-5-387,-4-1-645</inkml:trace>
  <inkml:trace contextRef="#ctx0" brushRef="#br0" timeOffset="142240.1357">24304 13443 8643,'-1'85'5934,"-6"-31"-516,1 5-129,-11-5-4515,8-4-516,1-4-516,-5-23-903,13-12-4128,0-11 0,-2-9-516,4-19-258</inkml:trace>
  <inkml:trace contextRef="#ctx0" brushRef="#br0" timeOffset="142416.1458">24386 13428 4902,'22'32'6063,"-15"7"-516,-4 6-387,-1 13-1935,-2-16-2838,-1-4-516,0-4-774,1-34-1290,0 0-2709,0 0-516,3-12-258,1-24 1806,19 8 1678</inkml:trace>
  <inkml:trace contextRef="#ctx0" brushRef="#br0" timeOffset="142552.1534">24483 13552 903,'43'-59'5418,"-20"39"387,-5 12-516,5 16-1806,-23-8-1032,18 52-903,-18-15-774,1 8-645,3 5-1161,-4-8-4128,0-13-258,0-12-516,0-17-516</inkml:trace>
  <inkml:trace contextRef="#ctx0" brushRef="#br0" timeOffset="143937.2328">22648 13372 7611,'7'17'5805,"-7"4"-129,0 14-387,-1 5-4386,1 17-258,-8-1 0,4 4-387,-1 2 0,0-2-129,4-11 0,-4-8-129,5-13 0,-2-17 0,2-11-258,0-20 129,3-8-129,2-16 129,2-2-129,-1-8 129,-1 3 129,1 2 0,1 10-129,-3 10 387,2 9-258,-6 20 129,14 3-129,-8 17 129,4 10-129,1 0 0,-1-4 0,3 2 0,1-14 0,0-12 129,3-7-129,-2-19 0,2-9 0,-5 2 0,2-1 0,-2 3 129,-2 13-129,-10 16 0,18 8 0,-9 26 0,1 14 129,0 6-129,2 12 0,3 0-129,-1-4-258,-6-24-2064,10-7-2580,-3-23-516,-2-10-516,-4-27-387</inkml:trace>
  <inkml:trace contextRef="#ctx0" brushRef="#br0" timeOffset="144553.268">23084 13621 6966,'0'0'5934,"-4"-18"-258,4-2-516,6-1-3999,0-17-258,8 6-387,2-1-129,4-1 0,3 1-129,3 4 129,3 1-129,3 13 129,0 0-258,5 10 129,0 5-129,-1 0 0,-3 5 0,0 14 0,-2 3 0,-7 1-129,-2 9 129,-7-1 0,-6 5-129,-1 0 0,-7 5 0,-1 1 0,-1-8 0,-7 1 0,-2-4 0,-8-6-129,-2-2 258,-6-2-258,-3-6 258,-5-7 0,-1-2-129,0-6 0,2 0-129,1-1 258,7-4 0,5-3-129,5-1 0,15 9 0,-12-11-129,12 11 0,0 0-129,0 0-645,0 0-3999,0 0-645,0 0-387,-17-5-516</inkml:trace>
  <inkml:trace contextRef="#ctx0" brushRef="#br0" timeOffset="145153.3023">22591 13640 5934,'1'-20'6063,"-2"-4"-387,-9 11-258,-21-10-3741,11 10-516,-23-12-387,-1 8-129,-15 0-258,-2 5 0,-2 7-129,-1 5 129,8 8-258,5 9 0,9 6 129,11 3-258,8 5 129,9 2-129,7-2 258,4 0-258,3-5 129,4-4-129,8-4 129,7 2-129,2-12 129,5 2-129,3-5 0,6 0 129,-1-5-129,2 0-129,-3-6 0,-5-2-129,0 1-258,-11-15-1032,0 13-3999,-9-5-258,-8 14-387,11-27-387</inkml:trace>
  <inkml:trace contextRef="#ctx0" brushRef="#br0" timeOffset="145625.3292">22776 13502 5160,'53'-24'5934,"-27"2"-258,-5-10-387,9 3-3741,-20-23-129,5-1-645,-15-13-129,0 3-258,-6-7 0,-11 11 0,-7 0-129,-5 11-129,-6 11 0,-5 13 0,-2 15-129,0 9 0,1 12 129,3 11-129,6 8 129,4 9 0,5 6 0,6 5 0,8 4 0,7 7 0,2-4-129,5 3 0,9-1-387,1-6 129,9 3-774,-13-19-3741,14 4-645,-8-12-774,1-2-258</inkml:trace>
  <inkml:trace contextRef="#ctx0" brushRef="#br0" timeOffset="146282.3669">22779 13981 6450,'32'-20'5934,"-19"12"-387,5 4-387,-3-10-3612,6 14-903,-7 9 0,6 12-258,-2 12 0,1 11-129,-4 3 0,1 13 129,-5 2 0,-4 6 129,-7-8-258,-4-4 0,-14-21 0,-9-9-129,-7-17 129,-9-10-129,-4-24 0,0-10-129,-2-4 129,7-7-129,9 0 129,6 9 0,10 9-129,11 9 129,6 19-129,10-9 0,9 9-129,3 0-129,4 8-516,-2-8-645,8 3-4128,-8-3-129,7-2-516,-4-8-258</inkml:trace>
  <inkml:trace contextRef="#ctx0" brushRef="#br0" timeOffset="146858.3997">24337 13636 5160,'23'-3'6063,"-23"3"-387,12 11-387,-12-11-3354,-2 14-387,-8-8-774,-3 2-129,-9-5-129,-3 1-129,-10-4-129,0 2 0,-9 3 0,3 0 0,-6-1 0,5 2-258,5 1 129,2-3 0,7-3 0,5 2 0,5 0 0,3-3-129,15 0 129,-10 2 0,10-2-129,-13 0 129,13 0-129,0 0-129,-9 14-129,9-14-516,0 0-1677,0 0-3225,8 6-129,-2-15-774,8-4-258</inkml:trace>
  <inkml:trace contextRef="#ctx0" brushRef="#br0" timeOffset="147677.4467">23896 13461 6966,'0'0'6063,"0"15"-516,-9-2-129,-14 0-4128,4 9-387,-5 1-387,-2 3 129,-6 3-258,4 1 0,1-5 0,6 5-129,0-4 0,6 1-129,3-3 129,2-2-258,6-7 129,-1 0 0,5-15-129,-5 19 0,5-19 129,0 0-129,0 0 129,0 0-129,0 0 0,0 0 129,0 0 0,0 0-129,6 1 129,-6-1-129,12 0 0,-12 0 129,10-1-129,-10 1 0,12 0 0,-12 0 129,0 0-129,15 9 129,-15-9-129,10 15 0,-2-4 0,2 3 0,3-2 129,2 2-129,3 3 0,1 1 387,-1-2-387,4-1 129,-7-3 0,2-2-129,-4 0 129,-13-10-129,17 14 0,-17-14-129,12 0 129,-12 0 0,0 0-129,0 0 0,13-13-258,-13-5-1677,0 18-3612,0 0-258,0-15-516,0 15-645</inkml:trace>
  <inkml:trace contextRef="#ctx0" brushRef="#br0" timeOffset="149647.5593">22610 14265 4257,'12'11'5676,"-12"-11"-387,17 4-516,-7-4-3225,-4-12-516,6-4-387,-10-11-129,6 8-258,-5-6 0,0 2-129,1 8-129,-4 1-516,0 14-2451,0 0-1935,14-5-258,-14 5-645</inkml:trace>
  <inkml:trace contextRef="#ctx0" brushRef="#br0" timeOffset="150176.5895">22093 13954 4644,'14'4'5547,"-14"-4"-387,19-5-258,4 4-3741,-5-12-129,9 6-387,-1-5-129,9 5-129,-3-3-129,4 2 129,-4 0-645,-7-2-645,1 5-3999,-12-2-258,-4 3-645,-10 4 0</inkml:trace>
  <inkml:trace contextRef="#ctx0" brushRef="#br0" timeOffset="211682.1075">7697 1529 15867,'-17'-61'5418,"17"61"774,0 0-1677,0 0-3740,0 0-775,0 0 0,28 24 0,-17 32 0,2 17 0,0 7 0,-1 7 0,-1-7 0,-1-8 0,-5-15 0,-1-3 0,-4-37 0,0-17 0,-9-9 0,-4-34 0,2-17 0,-3-9 0,-2-7 0,0-19 0,5 15 0,6-10 0,4 16 0,2 10 0,-1 64 0,35-81 0,-35 81 0,61-32 0,-61 32 0,64 14 0,-64-14 0,47 95 0,-47-95 0,17 107 0,-20-44 0,-14-4 0,-5-9 0,-9-4 0,31-46-1033,-70 4-3998,70-4-129,-54-6-258,54 6 0</inkml:trace>
  <inkml:trace contextRef="#ctx0" brushRef="#br0" timeOffset="211929.1217">8071 1331 15996,'25'73'5031,"-25"-73"129,28 79-129,-28-79-4644,30 60-258,-30-60-3612,0 0-1161,0 0-1032,0 0 516,38-78-774</inkml:trace>
  <inkml:trace contextRef="#ctx0" brushRef="#br0" timeOffset="212050.1286">8055 1094 14448,'0'0'5547,"0"0"-645,0 0-4902,0 0-5547,25 66 516,-25-66-258</inkml:trace>
  <inkml:trace contextRef="#ctx0" brushRef="#br0" timeOffset="212578.1588">7866 2207 13803,'14'-28'5418,"-14"28"0,23 39-516,-11 7-4257,2 13-129,-2 4-387,0 8-258,-1 3 258,1-4-387,-3-7 387,1-8-258,-5-17 129,0-6-129,-2-16 258,-3-16 0,0 0 0,3-25 0,-2-3-129,3-4-129,2 1 258,8 1 258,2 5-387,6 10 387,4 13-516,1 2 129,0 21 0,-3 8 129,-9 11-129,-7 6-387,-8 1 258,-10-5-129,-13-7 129,-8-4 0,-2-13-387,-9-18-774,8 2-3741,-4-18-129,14-3-387,2-8-387</inkml:trace>
  <inkml:trace contextRef="#ctx0" brushRef="#br0" timeOffset="212963.1808">8386 2499 11868,'0'0'5418,"-10"0"-387,-13 0 0,10 16-3870,-15 3-516,3 4-645,0 5 258,10 3-516,6-2 387,9-7-516,0-2 258,14-8-258,4-8 258,1-4 0,5-11-129,-3-5 129,-6-4 129,-1 0 258,-2 3-387,-6-3 516,-6 20-258,0 0-129,0 0 129,0 0 0,7 26-129,-6-1-258,6 5 0,0-1-645,10 6-2709,-7-22-1032,8-1-516,-2-12-387,7-5-387</inkml:trace>
  <inkml:trace contextRef="#ctx0" brushRef="#br0" timeOffset="213195.1941">8615 2465 12771,'0'0'5418,"0"0"-258,-3 7-129,-3 18-4386,-7-2-129,4 8-774,1-2 516,2 0-516,6 5 258,6-8-258,9-2 129,4-8-129,4-6-516,-3-10-516,11-7-3612,-12-20 0,3-8-645,-11-12 258</inkml:trace>
  <inkml:trace contextRef="#ctx0" brushRef="#br0" timeOffset="213590.2167">8674 1833 15093,'-3'-24'5289,"7"43"0,9 31-645,2 17-3870,1 22-645,-1 0-387,-1 6 129,1-2 129,3-2-516,-3-11 516,3-5-258,3-20 258,-6-8-387,3-21 516,-2-11-516,-3-15 258,-1-20 129,-2-11 0,-3-6 258,-1-7-258,-1-1 258,-1 2-258,-1 7 258,-1 11-129,3 12 258,-5 13-387,1 13 129,2 12-129,-1 10 129,4 5 0,1 1-387,6 0 258,1 1-258,4-12 387,3-4-516,4-11 129,-2-11-774,10 3-2193,-15-16-1935,5-3 0,-9-19-387,0 1-645</inkml:trace>
  <inkml:trace contextRef="#ctx0" brushRef="#br0" timeOffset="214238.2538">9093 1899 15480,'0'0'5418,"7"16"-258,9 28-387,-1 20-4257,7 3-387,-3 6 0,-1 15-129,0-8 0,-4-4-129,0-16 258,-5-8 0,-2-17 0,-5-15 0,-2-20-129,0 0 0,0-20 0,0-11 0,0 4 129,2-2-129,9-3 0,2 12-129,4 6 129,9 12 0,-1 3 129,0 14-129,-2 11-258,-8 3 0,-7 7 129,-8-2-129,-4-8 129,-16-8-516,-3-1-258,-17-14-4386,13-3 129,-3-14-387,13-2-387</inkml:trace>
  <inkml:trace contextRef="#ctx0" brushRef="#br0" timeOffset="214538.2709">9538 2263 12900,'20'42'5160,"-20"-19"129,0 13-645,-6 0-3999,-1-1-258,0-5-129,2 0-387,5-5 129,5-9-258,10-13 387,7-3-129,1-13 129,-1-17-129,-3-6 0,-8-4 258,-7-3-129,-5-3 258,-15 4-516,-9 5-387,-2 17-903,-13 6-3225,11 14-516,-4 0 129,12 9-645</inkml:trace>
  <inkml:trace contextRef="#ctx0" brushRef="#br0" timeOffset="214882.2906">9681 2120 14190,'35'68'5289,"-13"-20"-129,-5-6-129,8 11-4773,-10-6 129,-5-6-129,0-12 0,-4-10-258,-6-19 0,8-10 0,-5-14-129,-3-10 129,1-5-129,4-6 0,0 1 129,4 5 0,3 14-129,5 11 129,0 14-129,6 11 0,0 14 0,-1 3-258,1 8-1161,-13-9-3096,4-1-516,-10-14 0,-4-12-645</inkml:trace>
  <inkml:trace contextRef="#ctx0" brushRef="#br0" timeOffset="215358.3178">10141 2118 11997,'13'-10'5160,"-13"10"0,0 0-516,0 0-3354,-21 8-774,0 5 0,1 6-516,0 3 258,7 8-129,3-1 0,9 5 0,1-8 0,12-6 0,5-16-129,3-4 129,2-17-129,0-12 0,-2-16 129,-1-25 129,-4-3-258,-9-14 387,-6-1 0,0-10-387,-8 8 258,-8 4 129,-1 10-129,-2 19-387,19 57 516,-36-81-387,36 81-258,0 0 516,0 0-258,0 0 0,-30 89 130,36-26-130,10 7 0,6 20 0,5-2 0,5-2 0,4-4 0,-2-10-259,1-13-128,-6-16-129,-2-8-387,-15-32-2709,8 0-1548,-20-3 0,14-14-774,-14-11-129</inkml:trace>
  <inkml:trace contextRef="#ctx0" brushRef="#br0" timeOffset="215540.3282">10418 1942 14061,'41'81'5289,"-20"-27"-516,-9-21 129,5 0-4902,-12-12 129,-5-21-1161,0 0-3741,-1-8 0,-2-24-516,-10-11 0</inkml:trace>
  <inkml:trace contextRef="#ctx0" brushRef="#br0" timeOffset="215944.3513">10371 1484 11997,'0'0'6063,"0"0"-645,0 0 129,0 0-2322,0 0-3483,0 0-258,0 0-2967,0 0-1419,0 0-258,0 0 0,0 0-903</inkml:trace>
  <inkml:trace contextRef="#ctx0" brushRef="#br0" timeOffset="216786.3994">10629 1603 13932,'4'11'5289,"14"45"-516,-7-6 258,-5-12-4257,2 11-129,-6-7-774,-1-3 516,-1-3-387,0-4 0,0-32-258,0 0 387,0 0-129,-1-29 0,1 6 0,0-9 0,0 32 0,4-61 0,-4 61-258,11-19 387,-1 1-258,-10 18 129,18 2 0,-5 9 0,-3 6 0,-1-3-129,-9-14 258,21 8-129,-14 3-129,-7-11 129,21-4 0,-21 4 129,19-33-129,-5 11 129,-14 22-129,0 0 129,36-66 129,-36 66-129,0 0 258,0 0-645,0 0 645,48-42-774,-48 42 774,0 0-774,0 0 258,8 15 129,-8 5-258,4 7 516,-2-11-516,7 39 645,1 6-645,2 19 645,3 1-258,3 13-258,-1-6 258,-3 1-258,-4 10 258,-2-30-258,-8-17 258,-3-14-129,-15-23 129,-6-15 0,-4-17 129,-3-22-129,-1-4 129,4-10-129,5 9 259,9 0-388,10 7 0,8 12 0,14 12 0,10 8 0,8 8 0,1 8-130,4-1-515,-10-5-1032,-1 9-3354,-17-13-387,-13-1-387,0 0-258</inkml:trace>
  <inkml:trace contextRef="#ctx0" brushRef="#br0" timeOffset="272464.5841">20802 5016 9288,'14'45'5418,"-9"-33"-516,-5-12-387,0 0-4644,0 0-1548,-14-27-2838,-5-3-387,0 0-387,1-10-387</inkml:trace>
  <inkml:trace contextRef="#ctx0" brushRef="#br0" timeOffset="272590.5913">20604 4831 8643,'-13'6'5418,"0"10"-387,13-16-516,0 0-4515,-19-6-3612,5-9-903,0-6-645,0-3-387</inkml:trace>
  <inkml:trace contextRef="#ctx0" brushRef="#br0" timeOffset="272729.5993">20355 4605 10836,'-17'10'4902,"17"-10"-774,-13-12-2322,3-3-5805,-1-3-774,-6-8-129,3 1-645</inkml:trace>
  <inkml:trace contextRef="#ctx0" brushRef="#br0" timeOffset="272884.608">20103 4320 6708,'-24'-4'5031,"24"4"-516,-18-5-516,8-1-4386,7-8-3741,-9 2-258,1-4-645,-2-2 129</inkml:trace>
  <inkml:trace contextRef="#ctx0" brushRef="#br0" timeOffset="273001.6148">19836 4084 2967,'-23'-19'1032,"1"5"-903,6-4-2322</inkml:trace>
  <inkml:trace contextRef="#ctx0" brushRef="#br0" timeOffset="273114.6213">19652 3906 4902,'-27'-29'4128,"9"8"-1677,7 5-2451,11 16-3870,-18-27-516</inkml:trace>
  <inkml:trace contextRef="#ctx0" brushRef="#br0" timeOffset="273244.6286">19492 3725 6837,'-18'-15'4515,"8"5"-774,2-6-3999,3 0-3741,-6-5-516,3 2-258</inkml:trace>
  <inkml:trace contextRef="#ctx0" brushRef="#br0" timeOffset="273394.6373">19229 3496 8385,'-40'-3'5160,"26"1"129,-2-13-903,1-9-5160,1 1-3612,-5-5-129,1-1-387,-2-7-387</inkml:trace>
  <inkml:trace contextRef="#ctx0" brushRef="#br0" timeOffset="273522.6446">18941 3204 7353,'-42'-25'5805,"17"10"-516,5 7-129,-5-16-2580,6 9-2064,-7 1-1806,-5-23-3483,3 8-258,-2-9-774,-1 4-387</inkml:trace>
  <inkml:trace contextRef="#ctx0" brushRef="#br0" timeOffset="274383.6939">17991 2928 10707,'16'3'5289,"6"-2"0,-22-1-258,13 4-4386,-20-3 258,-6 6-258,-6-1 0,-5-5-258,-12 3 129,-5 2-129,-10-3 129,-3 4-258,-3-6 0,-2 3-129,0-1 0,5 0 0,5 0-129,2-1 0,11 2-129,3-4-129,8 4-516,1-15-1161,13 11-3354,-2 0-258,13 0-387,0 0-774</inkml:trace>
  <inkml:trace contextRef="#ctx0" brushRef="#br0" timeOffset="274758.7153">16997 2901 11223,'0'30'5547,"0"-30"-387,-15 26-258,-4-21-4128,-8-5-129,-15 0 0,-4-1-129,-9-10-129,-4-2 0,-2 2-129,-4-4-129,2-3 0,2 9-129,5 0-129,0 0-258,8 3-258,-7-10-1290,14 16-3225,0-2-387,10 2-258,-3 0-387</inkml:trace>
  <inkml:trace contextRef="#ctx0" brushRef="#br0" timeOffset="275102.735">15639 2796 10836,'-56'4'5676,"30"9"-516,-11-10 129,5 13-4257,-10-11-645,-8-2 129,-10-6-129,0-7-129,-5-4-129,-4-5 0,-3 1 0,2-2-129,3 4-129,4 0-129,6 10-258,1-7-774,18 13-3870,-3 2-129,14 11-258,1-6-516</inkml:trace>
  <inkml:trace contextRef="#ctx0" brushRef="#br0" timeOffset="275429.7537">14241 2751 11481,'-81'25'5805,"38"-16"-516,7 13-258,-4-11-4515,-2 0 0,-9-11-129,4 2-129,1-2-129,-1-7-129,3 1-258,0-1-258,13 5-903,-5-7-3741,15 14 0,-2-5-516,13 13-516</inkml:trace>
  <inkml:trace contextRef="#ctx0" brushRef="#br0" timeOffset="275737.7713">13332 2798 10965,'-88'11'5676,"47"5"-387,-10-14-387,7 7-4386,-4-2 0,-3-6-129,3-1-129,1-1-258,4-5-129,-3-4-129,6 5-516,-6-17-1677,14 22-2709,-5-11-258,13 13-387,-3-2-129</inkml:trace>
  <inkml:trace contextRef="#ctx0" brushRef="#br0" timeOffset="275941.783">12459 2796 10965,'-65'16'5547,"29"-6"-516,-11-10 0,2 1-4386,-6-1-129,-1-1-387,2-6-774,-7-12-4128,21 11-387,-1-7-258,12 13-645</inkml:trace>
  <inkml:trace contextRef="#ctx0" brushRef="#br0" timeOffset="277246.8576">14169 3289 9804,'0'25'5676,"0"-25"-903,0 21 387,0-21-4257,0 0-129,-13 8-129,13-8-258,-6-10 0,6 10-387,0-24 387,1 9-387,7 0 129,4-1-129,1 2 129,4 9-258,1-5 387,3 9-129,3 1 129,0 9 129,4 3-258,5 6 387,1-3-387,3 1 387,0 3-516,1-8 516,2-1-516,-3-5 129,0-5-258,-5-5 258,-1-7-129,-5-1-387,0-3 387,-7-3-516,-4 0 129,-6-1-387,0 5-129,-11-11-4515,2 26 387,-13-24-645,13 24 0</inkml:trace>
  <inkml:trace contextRef="#ctx0" brushRef="#br0" timeOffset="277564.8758">14319 3277 5289,'4'14'5676,"-4"-14"-774,16 2 387,-16-2-2064,10 1-1935,-10-1-387,6 33 129,-6-2-387,2 17 0,-2-2-258,1 7-258,-1-1 129,2 5-258,-2-13 0,0-1-387,1-13 129,-1-17-387,5 7-2838,-5-20-1548,0 0-258,2-21-387,6 3-258</inkml:trace>
  <inkml:trace contextRef="#ctx0" brushRef="#br0" timeOffset="277772.8876">14463 3372 9159,'32'-5'5676,"-18"15"-516,4 17-774,-9-4-1806,0 23-1935,-4-2-258,0 5-516,-1 6 258,-1 0-258,-1-7 129,2-8-129,5-5-516,-9-22-3999,7 0-258,-7-13-387,17-12-258</inkml:trace>
  <inkml:trace contextRef="#ctx0" brushRef="#br0" timeOffset="278064.9044">14937 3304 9933,'18'-1'5547,"-18"1"-387,7 24 387,-7 1-3096,-3 14-1806,-8-4-129,-1 1-645,-4 6 129,-1 2-387,2-1 258,-2-15-1032,13 8-2967,-9-18-774,12 2-516,1-20-129</inkml:trace>
  <inkml:trace contextRef="#ctx0" brushRef="#br0" timeOffset="278336.92">14793 3303 8901,'0'-12'5418,"13"12"0,-2 16 0,-6-3-3225,8 18-1032,-8 1-645,2-2-516,-1 9 129,3 0-258,-1 1 129,3 0-129,3 1 129,-1-4-258,3-2 387,-3-1-387,0-7 0,-5-12-774,6 7-3741,-14-22-258,2 14-387,-2-14-516</inkml:trace>
  <inkml:trace contextRef="#ctx0" brushRef="#br0" timeOffset="278600.9351">15050 3496 11352,'-8'4'5676,"-7"8"-645,-12-12-129,-1 9-4128,-11-2-258,0 1-129,-7-3-258,1-1-387,4 6-1161,-2-10-3354,12 6-387,3-4-258,15-1-645</inkml:trace>
  <inkml:trace contextRef="#ctx0" brushRef="#br0" timeOffset="287172.4253">10864 11431 3999,'0'0'5805,"4"16"-387,-4-16-387,12 21-2967,-12-21-1290,0 0-258,16 5-645,-16-5-774,13-4-3483,-13 4-645,0 0-516,0 0-258</inkml:trace>
  <inkml:trace contextRef="#ctx0" brushRef="#br0" timeOffset="287342.4351">10992 11535 5805,'31'46'5547,"-16"-25"-129,0-2-645,-15-19-3741,13 15-645,-13-15-903,0 0-2193,5-7-2322,-2-6-258,-2-1-516</inkml:trace>
  <inkml:trace contextRef="#ctx0" brushRef="#br0" timeOffset="287455.4415">11136 11632 6966,'47'68'5418,"-21"-35"-258,4-1-258,2 0-4515,-5-5-1032,-12-12-3741,5-9-645,1-6-387,-8-4-258</inkml:trace>
  <inkml:trace contextRef="#ctx0" brushRef="#br0" timeOffset="287587.4491">11525 11901 5547,'55'79'5289,"-27"-39"-387,-5-12-258,6-1-4773,-9-14-2838,0-5-1806,3-4-387,-5-8-258</inkml:trace>
  <inkml:trace contextRef="#ctx0" brushRef="#br0" timeOffset="287723.4569">11964 12146 5289,'79'80'5160,"-40"-47"-387,11 8-903,-13-17-6450,-1-4-2193,5-3-258,-13-17-129</inkml:trace>
  <inkml:trace contextRef="#ctx0" brushRef="#br0" timeOffset="287865.465">12435 12374 2967,'41'66'5160,"-16"-24"-129,1-6-387,3-2-3096,2-5-1548,1 1-1935,-3-9-2451,-9-21-516,4 0-258</inkml:trace>
  <inkml:trace contextRef="#ctx0" brushRef="#br0" timeOffset="288001.4728">12817 12593 3096,'51'59'5160,"-19"-19"-258,-2-1-258,5-11-3483,0-2-1419,-2 0-2838,-2-7-1677,-7-13-258,-1-1-129</inkml:trace>
  <inkml:trace contextRef="#ctx0" brushRef="#br0" timeOffset="288144.4809">13235 12903 4644,'47'86'5547,"-22"-44"-258,1-1-516,6 2-3741,-11-20-903,-6-17-2064,-1-3-2967,-1-3-129,-13 0-516</inkml:trace>
  <inkml:trace contextRef="#ctx0" brushRef="#br0" timeOffset="288751.5157">14094 13445 7482,'-3'15'5805,"3"-15"-387,4 14-258,-4-14-3999,14 15-129,-14-15-258,21 0-258,-21 0 129,26 0-129,-9-5 0,9 4 0,2-2-258,5 3 129,3 0-129,7 0 0,-2 0 0,3 5 0,3-2-129,-1 2 0,2-5 0,-1 3 0,0-1 0,-2-1-258,2 3 129,-6-2 129,-3-2-129,-4 0-129,-3 6 0,-6-6 0,-4 2-129,-9-2 0,-12 0-387,0 0-645,12 0-4386,-12 0-258,-10-9-129,-4-3-645</inkml:trace>
  <inkml:trace contextRef="#ctx0" brushRef="#br0" timeOffset="289254.5444">15489 13617 10836,'7'15'5805,"1"6"-387,-6-26-1677,9 5-2709,-11 0-258,0 0-129,16-10-129,-3 5-129,2-2-129,8 2 0,1 0-129,7 1 0,2 0 0,4 4 0,9 0 0,3 0 0,4 1-129,6 2 129,3 1-129,0 1 129,3 1-129,-2-1 0,-2 0 0,-2 0-129,-7 1 0,-8-3 0,-4 1-129,-8-2-129,-6 5-258,-9-7-387,5 15-1548,-22-15-3096,14 0 0,-14 0-387,0 0-258</inkml:trace>
  <inkml:trace contextRef="#ctx0" brushRef="#br0" timeOffset="289643.5666">17068 13688 5160,'24'7'5934,"-14"-7"0,3 0-516,5 5-2451,0-6-1935,7-1-129,2-3-258,8 3 0,3-1-129,12 3-129,5 0 0,6 0-129,5 1 0,2 3-129,1 1 0,-5-3-258,-5-2 0,-17 0-516,-6 0-3096,-26-19-1935,-12-4-258,-24-7-516,-17-5-516</inkml:trace>
  <inkml:trace contextRef="#ctx0" brushRef="#br0" timeOffset="290367.608">5129 10971 10965,'6'92'5934,"8"-19"-387,13 14-129,-9-1-4644,14 14-258,-8-13-129,-1-17-516,0-19-387,-15-36-645,8-15-4128,-12-24-129,-4-18-516,0-26-516</inkml:trace>
  <inkml:trace contextRef="#ctx0" brushRef="#br0" timeOffset="290539.6178">5389 10924 10836,'50'38'5676,"-23"15"-129,-1 16-387,4 4-4644,0 10-645,-11-14-774,8 2-4257,-9-18-129,2-18-516,3-26-258</inkml:trace>
  <inkml:trace contextRef="#ctx0" brushRef="#br0" timeOffset="290749.63">6802 10945 9546,'18'103'5676,"-14"-43"-516,-2-4-129,-2-3-5160,1 1-1032,-10-20-3612,8-19-387,1-15-387,0-25-129</inkml:trace>
  <inkml:trace contextRef="#ctx0" brushRef="#br0" timeOffset="290882.6376">6845 10884 6450,'31'67'5547,"-15"5"-258,0 5-645,5 20-4128,-2-4-5289,-3-10-387,3-12-129,-1-24-516</inkml:trace>
  <inkml:trace contextRef="#ctx0" brushRef="#br0" timeOffset="291141.6523">7834 10967 8256,'6'139'5289,"1"-63"-129,-6-3-645,7 1-5418,-11-14-3741,-1-26-516,4-34-129,0-10-387</inkml:trace>
  <inkml:trace contextRef="#ctx0" brushRef="#br0" timeOffset="291267.6596">7930 10888 8385,'43'117'3870,"-14"-33"-3741,-4 19-1032,0-23-4515,0-9 0</inkml:trace>
  <inkml:trace contextRef="#ctx0" brushRef="#br0" timeOffset="291620.6798">8914 11069 7224,'-2'110'5031,"2"-34"-1032,-3-22-2193,3 9-6579,1-8-258,-1-22-516</inkml:trace>
  <inkml:trace contextRef="#ctx0" brushRef="#br0" timeOffset="291877.6945">9811 11002 8127,'25'117'5289,"-18"-40"-129,2 17-1419,-9 1-8256,0-3-516,-2-6-387,-7-21-387</inkml:trace>
  <inkml:trace contextRef="#ctx0" brushRef="#br0" timeOffset="292528.7317">14424 13032 8514,'0'108'5805,"7"-28"-516,2 5-129,0 4-4773,1-3-645,-10-26-1806,4-12-2967,1-19-258,-5-29-387,16-8-258</inkml:trace>
  <inkml:trace contextRef="#ctx0" brushRef="#br0" timeOffset="292678.7403">14631 13084 7224,'28'77'5934,"-17"-7"-258,3 18-645,-1-6-2451,-3 8-3612,-6-3-3999,-4-10-129,0-20-645,1-19-129</inkml:trace>
  <inkml:trace contextRef="#ctx0" brushRef="#br0" timeOffset="293064.7624">15755 13182 9546,'13'104'5676,"-5"-36"-387,-2 3-387,6 7-5289,-12-24-2967,0-3-1548,2-11-645,3-21-387</inkml:trace>
  <inkml:trace contextRef="#ctx0" brushRef="#br0" timeOffset="293210.7707">15993 13304 9804,'41'28'5676,"-26"8"-387,0 14-387,0 6-5805,-15-6-4128,0-5-258,0-1-516,2-16-258</inkml:trace>
  <inkml:trace contextRef="#ctx0" brushRef="#br0" timeOffset="293665.7967">17341 13398 8256,'13'106'5547,"0"-39"-387,-3-2-774,9 10-5547,-12-21-3741,-1-16-258,8-15-258,0-23-258</inkml:trace>
  <inkml:trace contextRef="#ctx0" brushRef="#br0" timeOffset="293798.8044">17621 13404 9159,'39'41'5547,"-23"13"-258,2 23-1032,-8 0-9030,-3 6-258,-7-4-516,0-11-645</inkml:trace>
  <inkml:trace contextRef="#ctx0" brushRef="#br0" timeOffset="297841.0356">20683 5354 5805,'0'34'4902,"4"-10"-387,-4-1-645,-3 8-4386,-3-13-645,4 0-2967,-5 2-129,-2-7-645</inkml:trace>
  <inkml:trace contextRef="#ctx0" brushRef="#br0" timeOffset="297992.0442">20531 5840 8127,'-27'112'5160,"18"-63"-387,3-13-258,1-3-4386,1-6-1419,-5-12-3096,2-1-645,0 1-258,-1 4-387</inkml:trace>
  <inkml:trace contextRef="#ctx0" brushRef="#br0" timeOffset="298118.0514">20346 6480 4644,'-40'105'5289,"25"-62"-387,-2-6-258,7-12-3225,-2-5-1677,5-2-2967,-6-1-1290,1 10-645,1 1-129</inkml:trace>
  <inkml:trace contextRef="#ctx0" brushRef="#br0" timeOffset="298248.0587">20130 7113 4644,'-19'88'5289,"10"-48"-516,-3-2-258,3-1-3870,-4-4-774,-10-3-2967,7-4-1548,3 1-387,-2-1-129</inkml:trace>
  <inkml:trace contextRef="#ctx0" brushRef="#br0" timeOffset="298383.0666">19905 7824 4773,'-32'108'4773,"17"-63"-258,2-1-1032,-1-12-6708,-4-9-1161,13 0-387,-3-10-129</inkml:trace>
  <inkml:trace contextRef="#ctx0" brushRef="#br0" timeOffset="298511.0739">19724 8476 3999,'-28'90'4515,"21"-43"-903,-11-14-3483,5-11-4644,8 9 0</inkml:trace>
  <inkml:trace contextRef="#ctx0" brushRef="#br0" timeOffset="298652.0819">19488 9229 903,'-36'104'3999,"26"-52"-2451,-3-12-1548,-4-16-3741</inkml:trace>
  <inkml:trace contextRef="#ctx0" brushRef="#br0" timeOffset="298803.0906">19285 9801 1935,'-28'103'645,"16"-65"-645</inkml:trace>
  <inkml:trace contextRef="#ctx0" brushRef="#br0" timeOffset="298924.0975">19037 10473 2580,'-37'93'3741,"31"-46"-1806,-7-3-2967,-4-20-3225</inkml:trace>
  <inkml:trace contextRef="#ctx0" brushRef="#br0" timeOffset="299087.1067">18780 11151 129,'-24'61'3999,"6"-41"-516,12 7-3354,3 4-2709,-14-17-387</inkml:trace>
  <inkml:trace contextRef="#ctx0" brushRef="#br0" timeOffset="299223.1146">18605 11808 4128,'-15'104'4257,"0"-67"-903,13-7-5547,2 14-1677,-14-22 129</inkml:trace>
  <inkml:trace contextRef="#ctx0" brushRef="#br0" timeOffset="299504.1307">18420 12535 2967,'-36'109'3741,"14"-61"-2193,4-8-645,3-2 129,-2-11-516,6 5-258,-7-2 516,8 10 0,-11-3 645,10 20 0,-16-5 129,12 20 129,-17-7-258,10 17-258,-10-11-258,5-1-258,-1-12-258,5-12-645,10-8-3999,-2-20-774,15-18-258,0 0-516</inkml:trace>
  <inkml:trace contextRef="#ctx0" brushRef="#br0" timeOffset="300505.1878">11920 2982 9030,'31'10'5160,"-31"-10"-516,15 32-258,-15-10-4515,-6-5-516,1 10-3612,-10-3-387,1 6 0,-1-4-903</inkml:trace>
  <inkml:trace contextRef="#ctx0" brushRef="#br0" timeOffset="300631.1951">11802 3524 6450,'-6'144'4644,"6"-69"-387,-3-7-903,3-1-3999,-5-6-2709,0-5-516,-2-7-645,-1-8 129</inkml:trace>
  <inkml:trace contextRef="#ctx0" brushRef="#br0" timeOffset="300765.2027">11675 4364 7482,'-22'124'5031,"14"-61"-258,4 7-387,-2-10-3225,2-1-1032,0 4-2451,-6-17-2064,1-6-129,-1-8-774,0 0 0</inkml:trace>
  <inkml:trace contextRef="#ctx0" brushRef="#br0" timeOffset="300904.2108">11506 5328 6837,'-19'141'4902,"10"-78"-387,1 1-387,-3-12-4515,3-10-3354,-5 1-516,2-11-387,3-1-516</inkml:trace>
  <inkml:trace contextRef="#ctx0" brushRef="#br0" timeOffset="301010.2168">11360 6140 1806,'-9'121'3741,"9"-57"-774,-12-13-3096,2-9-2709,7 3-1032</inkml:trace>
  <inkml:trace contextRef="#ctx0" brushRef="#br0" timeOffset="301165.2257">11249 6825 4257,'1'123'4902,"-1"-62"-258,0 2-774,0-4-3741,-6-2-1032,-8 2-3096,-7-17-645,6 3-258</inkml:trace>
  <inkml:trace contextRef="#ctx0" brushRef="#br0" timeOffset="301352.2364">11116 7700 645,'0'120'4257,"4"-55"258,-4-6-387,-4-5-3354,0 3-645,-1-11-2064,5 5-1677,-14-22-645,9 9-129</inkml:trace>
  <inkml:trace contextRef="#ctx0" brushRef="#br0" timeOffset="301454.2422">10999 8816 2709,'-15'129'2064,"15"-59"-4515</inkml:trace>
  <inkml:trace contextRef="#ctx0" brushRef="#br0" timeOffset="301703.2565">10818 9925 1935,'-10'123'3225,"7"-69"-129,-3-3-1290,3-5-1419,-3-4-774,4-2-129,-5-5-387,2-1 387,0 1 0,0 2 645,4 4 387,-7-1 774,8 4 258,0-5-129,0 5-129,0-10-774,4-2-2709,-4-17-1548,9 10-645</inkml:trace>
  <inkml:trace contextRef="#ctx0" brushRef="#br0" timeOffset="301846.2646">10762 10893 4386,'-11'109'5547,"8"-55"-645,3 3 0,1 3-4257,4-17-516,-3-14-1161,3-8-3612,-4-2-129,-1-19-645</inkml:trace>
  <inkml:trace contextRef="#ctx0" brushRef="#br0" timeOffset="303267.3458">1701 6422 10965,'18'-53'5805,"-18"53"-387,11 0-129,-3 28-3741,-9 15-645,-9 18-258,-9 14-387,-7 17 129,-6 3-129,-9-1-129,-1 2 0,-1-8-129,-1-13 0,3-16-129,5-11-129,2-19-387,13 2-516,-12-21-4257,19 0 0,5-10-258,9 0-516</inkml:trace>
  <inkml:trace contextRef="#ctx0" brushRef="#br0" timeOffset="303583.364">1352 6677 10707,'36'-14'5547,"-13"15"-129,-4 6-129,17 14-4128,-12 4-387,10 17-387,-4 4 0,7 16 0,0 4-258,2 8 0,0 1-129,2 7 258,0-8-258,-1-7 129,-5-7-129,-3-14 0,-6-8-387,-11-18-258,3-1-3096,-18-19-1677,-5-7-258,-8-10-129,-2-7-645</inkml:trace>
  <inkml:trace contextRef="#ctx0" brushRef="#br0" timeOffset="303953.3852">2083 7033 11352,'0'0'5805,"-29"-13"-387,-1 13-258,-22-1-4257,-3 1-258,-17 0 0,-4 2 0,-7-2-258,2 1-129,4 3 0,10-4 0,9 0-129,10 0-129,13 0 0,10 0-129,10-2-129,4-2 0,11 4-387,-5-12-903,5 12-3870,0 0-129,13-15-258,-13 15-387</inkml:trace>
  <inkml:trace contextRef="#ctx0" brushRef="#br0" timeOffset="304287.4043">1577 6305 9546,'13'2'5676,"-12"19"-387,5 28-129,-6 11-3612,6 29-774,-4 19-258,5 21-129,1 10-129,8-1-129,-1 5-129,6-8-129,-1-6 0,0-25-129,2-15-645,-13-30-3999,5-22-516,-7-23-129,-7-14-516</inkml:trace>
  <inkml:trace contextRef="#ctx0" brushRef="#br0" timeOffset="312156.8544">19013 16360 129,'1'-10'1548,"-1"10"258,0 0 0,2 22 387,-2 10-387,-3 7-129,-1 16-387,-2-2-258,3 14-129,-1-5-387,4 6 0,0-11-387,0-3-645,0-17-3225,3 3-387,-3-22-258</inkml:trace>
  <inkml:trace contextRef="#ctx0" brushRef="#br0" timeOffset="324924.5846">24655 15053 6966,'21'24'5805,"-21"-24"-516,14 26-129,-22-14-4128,8 5-129,-13-12-129,-1 6-258,-8-6-258,-3 2 0,-7-3 0,3 1 0,-5-3 0,2 0-258,3 3 129,1 1-129,5-1-258,2-5-387,7 8-1161,-1-8-3483,15 0-129,-22-4-516,22 4-258</inkml:trace>
  <inkml:trace contextRef="#ctx0" brushRef="#br0" timeOffset="325224.6017">24411 14811 2451,'10'48'5289,"-10"-17"0,-3 8-387,-3 2-2322,5 14-1806,-8-7 129,4 2-387,-3-4-516,2-6-129,6-5-1161,-9-14-3354,9-21-258,0 12-516,0-12-129</inkml:trace>
  <inkml:trace contextRef="#ctx0" brushRef="#br0" timeOffset="325428.6135">24673 14757 7353,'32'38'5418,"-23"-3"-387,-5 5-258,-4 15-4386,-6-1-129,-7-2 0,-4 1-516,-5-9-387,11 0-3870,-3-9-516,0-11-258,6-10-258</inkml:trace>
  <inkml:trace contextRef="#ctx0" brushRef="#br0" timeOffset="344912.7279">2606 6685 11223,'0'-11'5805,"0"11"-129,1 18-258,9 18-4386,-6 6-258,8 17-258,-3 12-129,1 7-129,-4 12-129,3 3-129,-5-6 0,0-8 129,-2-15-258,0-18 0,-2-15 129,0-31-129,0 0 0,0-44 129,0-12-258,0-20 258,0-11 0,0-6 0,0-10 0,1 5 0,8 5 0,6 2 0,3 16 129,6 14 0,3 14-129,4 18 0,0 20 0,-2 14 129,-5 20 0,-11 25-258,-8 13 258,-6 4-129,-14 7 0,-11-5-129,-9-8 0,-8-14-258,3-8-387,-6-36-903,12-1-3741,0-17-129,14-10-387,6-14-258</inkml:trace>
  <inkml:trace contextRef="#ctx0" brushRef="#br0" timeOffset="345210.7449">3094 6674 11352,'14'86'5805,"-4"-42"-516,4 3-129,-5-9-4773,2-2-258,-1-8-903,-10-28-3999,0 0-516,1-17-258,-1-19-645</inkml:trace>
  <inkml:trace contextRef="#ctx0" brushRef="#br0" timeOffset="345339.7523">3038 6469 11997,'-6'-13'5805,"14"18"-387,9 12-129,5 7-5418,-12-7-4773,9-1-387,-6-10-387,2 1-387</inkml:trace>
  <inkml:trace contextRef="#ctx0" brushRef="#br0" timeOffset="347369.8684">3567 6611 11094,'-8'37'5676,"-2"-17"-258,-7-8-387,5 3-4515,-14-6-258,3-1-129,-4 0-645,-5-9-3741,12 1-903,3-3-258,17 3-516</inkml:trace>
  <inkml:trace contextRef="#ctx0" brushRef="#br0" timeOffset="347860.8965">4017 6469 9546,'10'-32'5289,"-10"19"-129,0 13-774,-17 0-3483,3 2-387,-9 10 0,2 14-258,-1 2 0,0 7-129,3 0-129,7-2 129,6 2-129,6-5 129,1-10-258,11-12 0,3-8 0,3-8 129,1-13-129,-3-3 0,0-12 0,-3 2 129,-3 6 129,-2 8-129,-8 20 129,0 0 0,6 10 0,-3 19 129,-2 12-258,3 1 0,1 3-129,0-12-1032,11 0-3741,-4-8-258,6-13-258,5-12-645</inkml:trace>
  <inkml:trace contextRef="#ctx0" brushRef="#br0" timeOffset="348121.9115">4362 6269 9417,'0'7'5418,"-13"22"-258,-6 2-129,0 11-4386,-7 3-129,3 3 129,0-4-258,7 1-129,4-10 129,12-6-258,0-5 0,18-9 0,5-7-387,2-8-258,13 8-1548,-9-12-3096,6-3-387,-5-6-129,1-7-387</inkml:trace>
  <inkml:trace contextRef="#ctx0" brushRef="#br0" timeOffset="348443.9299">4661 6284 3354,'0'0'5289,"0"0"-129,0 0-258,0 0-2967,-6-10-129,6 10-387,-17 0-129,17 0-387,-24 7-258,12 6 0,-1 2-258,7 8 0,-2 2 0,2 7-129,3 2-129,3-2-129,0 1 129,7-6-129,4 2-129,1-8 0,6-2-387,-4-15-645,11 0-3999,-7-4-129,1-1-387,-1-6-516</inkml:trace>
  <inkml:trace contextRef="#ctx0" brushRef="#br0" timeOffset="349143.9699">4918 6437 6321,'61'-14'5160,"-33"2"-129,-6-10-516,-17 1-3612,5 9-387,-14-5 0,-8 5-258,-10 8-129,-5 4 0,-1 9-129,2 15 258,3 2-129,8 4 0,6 9 0,9-4 0,5-6 0,11-4-129,5-4-129,5-7-129,3-7-258,-3-9 0,6-7 0,-12-11 0,7 4 0,-11 0 129,-1 4 258,-4 4 129,-11 8 258,19 16 129,-12 2 258,5 24-129,-8 0-129,8 13 0,-6 0-129,3 3 0,-5-11-129,-1-7-129,-3-7 129,0-20-129,0-13 0,-17-26 0,5-19 0,1-22 129,1-12-129,3-3 258,4-11-129,3 5 129,6 9 0,12 11-129,4 18 129,4 21-129,3 17 258,0 13-258,0 23-129,-3 15 129,-11 11-129,-2 5 0,-8 3-129,-5-5 0,-10-3-774,-17-23-3354,1-13-645,1-17-387,-2-23-387</inkml:trace>
  <inkml:trace contextRef="#ctx0" brushRef="#br0" timeOffset="349352.9819">5391 5747 9417,'16'77'5289,"-12"-19"-258,-4 6-387,0 10-4128,-5-1-258,-4-3-516,5 6-2709,-4-15-1935,5-12-258,3-10-645,2-16 387</inkml:trace>
  <inkml:trace contextRef="#ctx0" brushRef="#br0" timeOffset="349540.9926">5576 6060 5934,'-10'-36'5934,"-11"28"-774,-8 5-129,-3 11-2193,-8-1-2580,-4 7 0,-2 5-387,-4 1-1290,11 3-3354,6-1-129,13 1-645,12 2-129</inkml:trace>
  <inkml:trace contextRef="#ctx0" brushRef="#br0" timeOffset="349984.018">5672 6146 7998,'0'0'5160,"0"8"-387,-8 12-129,-2 3-4257,0 12 0,-2-3 0,7 2-258,1-3-129,4 0 0,5-13 129,11-1-129,4-15 0,4-4 129,3-10 0,-4-11-129,0-8 387,-4 1-258,-8-5 0,-10 3 0,-5 1-129,-14 4 0,-6-2 0,-7 9 0,0 11-387,-3-1-258,11 10 0,-3 0-258,19 17 0,7-17 129,1 31 0,13-16 258,13 4 258,6-6 258,7-5 129,7-2 258,-5-7 0,2-5-129,-6-1-516,-11-4-3612,-9-10-516,-3 4-258,-15-9-387</inkml:trace>
  <inkml:trace contextRef="#ctx0" brushRef="#br0" timeOffset="350576.0517">5893 6077 9804,'19'46'5547,"-10"-9"-516,9 10 0,-13-2-4386,15 12 129,-9-13-387,3 1 129,-3-7-258,2-21 0,-13-17 0,20-5 0,-11-28-129,3-8 0,-2-2-129,3-12 0,6-1-129,0 1 0,3 15-258,-3 1-645,13 24-4128,-6 0 0,3 15-516,-1 0-516</inkml:trace>
  <inkml:trace contextRef="#ctx0" brushRef="#br0" timeOffset="350925.0717">6424 5497 9933,'30'-44'5676,"-30"44"-387,22 8-129,-16 26-3999,11 21-129,-12 12-516,4 17-129,0 8-129,-3 6-258,0-2 129,1-4-129,2-12 0,-3-12-258,2-12-129,-7-30-1548,9 1-3354,-10-27-129,29 6-387,-10-20-516</inkml:trace>
  <inkml:trace contextRef="#ctx0" brushRef="#br0" timeOffset="351090.0812">6740 5916 11739,'23'52'5547,"-10"-16"-387,-4-4-258,0-3-5676,6 6-3741,-7-9-645,6-1-387,-1-16-516</inkml:trace>
  <inkml:trace contextRef="#ctx0" brushRef="#br0" timeOffset="351488.104">7024 5968 10707,'0'0'5289,"-8"4"-129,-6-1-387,0 4-4644,0 4 0,0 2-387,4 3 129,-2-1-387,9 5 258,3-2-129,1-3 129,-1-15-129,23 14 387,-12-10 129,2-4 0,1-4 258,-14 4-129,19-21 258,-15 9-258,-4 12 258,0 0 0,9-6-129,-9 6 0,8 20 0,-2 7 129,2 9-129,-1 11 0,4 7-129,-5 0 0,-3 0 129,-2-6-258,-4-9-129,-9-14-129,-9-14-258,-2-11-1161,-13-24-3741,3-12-258,-6-24-258,1-1-516</inkml:trace>
  <inkml:trace contextRef="#ctx0" brushRef="#br0" timeOffset="351929.1292">7406 5869 9417,'14'-17'5418,"-20"10"0,-15 7-516,2 12-4128,-8-5-129,0 9-129,-2 1-258,2 9-129,7 3-129,7-4-129,8 0 0,5 0-129,10-10 129,6-1 0,5-13 0,1-2 0,1-11-129,-6-6 258,-2 0 0,-5 2 129,-2 4-129,-8 12 0,0 0 0,9 11-129,-7 10 258,2 7-258,5 5-129,-3-10-1290,16 5-3096,-8-15-387,8-1-387,-3-12 0</inkml:trace>
  <inkml:trace contextRef="#ctx0" brushRef="#br0" timeOffset="352901.1848">7549 5808 9417,'30'69'5289,"-15"-34"-387,0 5-258,-11-10-3999,9 0-516,-7-11 0,-6-19-258,0 0 0,0 0-129,1-18-129,-1-11 129,0 1 0,0-2 129,3 2 129,2 10 0,3 6 0,6 9 129,-1 3 0,2 17 0,-1 3 0,0 4 0,-1-3 0,-1 1 129,-2-3-129,-3-7 0,-7-12 0,13 2 0,-5-8-129,2-9 258,-2-5 0,3-6-258,-1-2 258,2 5-129,2 4 129,-4 5-129,1 3 129,-11 11-258,16 0 129,-11 8-129,-1 7 129,-4 4 0,0 1-129,0-2 0,0 6 129,-3-7-129,3-17 0,-5 26 129,5-26-129,0 0 129,0 0-129,5-6 129,4-14-129,2-3 129,0-3 0,3-14-129,-1-3 0,-4-5 0,2-3 0,-3-4 0,-7-3 0,-1 0-129,0 0 258,-5 4-129,-4 9-129,-5 6 129,3 8 0,-2 13 0,3 18 0,2 9 0,3 25-129,2 9 258,3 17-129,8 11 0,5 4 0,3 2 0,5-7 0,3-7 129,0-10-258,3-11 129,0-21 0,-2-17 0,-4-8-129,1-16 129,-4-5 0,-3-5-129,-2 1 129,0 6 129,-2 6-258,-2 13 258,4 7-129,-3 17-129,1 9 129,0 11 129,-1 4 0,-1 3-258,-4 1 258,-1-4-129,-4-4 129,0-11-129,-5-14 129,5-15-129,-13 0 0,13-12 258,0-11-258,0 0 258,4-2-258,6 6 129,7 6-129,-2 2-387,3 13-1032,-18-2-3741,0 0 258,0 0-774,-13 14-387</inkml:trace>
  <inkml:trace contextRef="#ctx0" brushRef="#br0" timeOffset="354064.2513">2451 8220 9804,'26'125'5547,"-11"-57"-258,1-5 0,-1-7-3999,-6-13-1032,2-19-129,-11-24-129,7-7-258,-5-26 0,-2-11 0,0-3 0,-1-3 129,-3 3 258,3 12 0,1 11 129,0 24 129,0 0 0,15 17-129,-6 14 129,6 12-129,-3 2 0,4 0-129,-4-5-129,2-11 0,-2-15-129,-12-14 0,20-6 0,-12-20-129,5-10 129,-1-8-129,4 0 0,-1-3 0,2 10 258,-2 10-129,0 10 129,1 15 0,-4 4 129,2 18 0,-5 7-129,0 8 129,0 4 0,0-3 0,-2-8 0,-2-5 0,2-11-129,-7-12 129,17 0 0,-7-12-129,-1-11 0,0-5-129,1 2 0,-1-5 0,-2 6 129,-2 1 0,-4 8 0,-1 16 0,0 0 0,-4 12 0,0 11 129,-1 7-129,3 6 0,-2-1 0,4-3 129,0-6-129,1-9 129,-1-17 0,21-5 0,-10-16 0,2-15-129,-3-3 0,-1 2 0,1-5 0,-2 2 129,-3 11-129,-4 9-129,-1 20 258,0 0-129,0 0 129,10 21-129,-7 9 0,2 1 0,2 0-129,2-1-387,-9-30-1032,17 19-3483,-17-19-387,25-23-129,-14-13-774</inkml:trace>
  <inkml:trace contextRef="#ctx0" brushRef="#br0" timeOffset="354733.2896">3099 7644 9933,'13'15'5547,"-4"23"-258,1 6-129,8 20-4257,-8 2-258,3 16-129,-4 0-258,4-4-129,-6-3 0,4-9 0,-3-15-258,0-13 258,-1-14-258,-7-24 0,10-3 129,-6-14 0,1-10-129,-3-6 129,2 1 0,1 0 0,0 8 0,1 4 0,1 5 0,-7 15 0,10-7 129,-10 7-129,11 9 0,-11-9 0,10 25 129,-8-7 0,1-2-129,1 2 0,0-1 129,-2-5-129,5 0 129,-7-12-129,17 17 129,-5-15-129,5-2 129,-1 0-129,6-4 0,2-5 129,-1-5-129,2-3-129,-4-2 129,-2 0 0,-6-1-129,-5-6 129,-8 6-129,0 1 129,-13 7 0,-5 9 0,-1 2 129,-1 1-129,1 10 129,4 12 0,5-3 129,6 6-129,4-1 0,12-5 0,8 1 129,6-1-129,2-12 129,4 3-129,1-6-258,-3-4 129,-4 0-258,-7-10-387,2 10-3096,-21 0-1677,1-8-387,-1 8 0,-15-6-645</inkml:trace>
  <inkml:trace contextRef="#ctx0" brushRef="#br0" timeOffset="356469.3888">15261 13427 3870,'15'0'5418,"-15"0"0,13-29-387,-6 1-2580,-7-22-1548,6-4 0,-6-16 0,2-5-129,-2-12-258,0-3 0,0-13-129,1 2 0,-1-11 0,3 0-129,-3-6-129,5 4 0,-5-4 0,3 1-129,-1 2 129,0 4-129,-2 0 0,1 5 129,-1 2 0,0 1-258,0 5 129,-1 5 129,-1 1-129,0 5 129,0 5-258,1-1 129,-1 7 0,0-2 0,1-1 0,1 0 0,-3 4-129,3 3 258,0-3-129,0 2 0,0-1 0,0 6 0,0-3 129,2 2-129,-1-3 129,-1-3-258,0 3 129,0-1 129,0 1-258,-3-2 258,0 9-387,1-2 258,0 7-129,0-1 129,2-3 129,0 1-258,0-1 129,0-2 0,-1-5 129,-2-2-129,-3-2 0,1 15 0,0 0-129,1 4 258,0 5-129,2 5 0,-1 3 0,1 3 0,-1-4 129,-2-10-129,1 7 0,-2-1 0,2 1 0,-3 3-129,3 2 258,1 9-129,0 8 0,2 4 0,1 5 0,0-2-129,0 2 258,-1 3-129,-2 0 0,-1-2-129,2-1 129,-3-1 129,1-2-129,0 6 129,0-5 0,2 1-258,-1 0 129,-1 1 0,0 2-129,1 4 129,3 10 0,-12-20 0,12 20-129,-14-7 129,14 7-129,-19 8 258,9 5 0,-3 7 0,-4 5 0,3 5 0,0 2 0,3 8 0,-1-7 0,4 3 0,3-4-129,1-2 0,4-6 0,0-6 0,0-18 0,2 13 0,-2-13 0,11-11 0,-2-11 129,0-4-258,0-8 129,5-4 0,0 6 0,4-6 0,-1 6 0,3 8 0,3 7 0,-1 8 129,4 7 0,-2 9-129,0 8 129,3 13-129,-3 12 129,-1 1-129,-1 0 0,-4 10 0,-3-3-258,-2 3 129,-2 2-516,-9-17-903,5 7-3741,-7-5-387,0 14-258,0-4-645</inkml:trace>
  <inkml:trace contextRef="#ctx0" brushRef="#br0" timeOffset="357220.4319">15666 10429 9804,'20'19'5676,"-17"5"-258,-2 15-129,-1 1-4902,-9 6 0,-6 4-129,-2 6 0,-1-4 0,2 0 0,1-9 0,4-4-129,2-12 129,5-7 0,4-20 0,0 0-129,0-16 0,4-19 0,5-18 129,2-7-258,2-15 258,5-3-258,-2-3 129,4 2 0,2 5-129,1 12 0,4 13 0,-2 11 0,2 17 0,-2 12 129,0 9-129,-1 19-129,-5 13 258,1 6-258,-5 7 258,-1 14-129,-1-4 129,-2 7-258,0-2 129,1-3 129,0 3-129,0 1 0,0-7 0,1-7 0,-3-4 0,-2-8 129,-2-3-258,-2-5 129,-4-11 129,0-16-129,-6 12 129,-7-12 0,-8 0-129,-4-5 129,-6-2 0,-6 3 0,1-2-129,-5-1 129,3 5-129,5 2-129,6 2 0,5 7-129,8 2-387,14-11-903,-4 12-3999,4-12-258,18 17-387,0-15-387</inkml:trace>
  <inkml:trace contextRef="#ctx0" brushRef="#br0" timeOffset="357555.451">16332 10799 8901,'10'-14'5676,"-10"14"-129,0 0-258,0 9-4386,-6 14-129,-2 3-387,3 4-129,0 4-129,5-3 129,0-5-129,11-7 129,6-8-129,2-9 0,0-6 0,-1-15 0,-5-6-129,-4-1 0,-8-7 0,-5 3-129,-10 1-387,-18 0-3483,3 17-1419,-6 6-516,-3 4-387</inkml:trace>
  <inkml:trace contextRef="#ctx0" brushRef="#br0" timeOffset="358663.5144">4505 7590 12126,'0'12'5676,"1"21"0,-1 4-387,-5 15-4773,-1 5-258,-1 9 0,1 3 0,-3-4-129,4-7-129,1-5 0,4-21-129,0-19 258,0-13-129,10-36-129,0-12 0,1-16 129,-1-12 0,4-10 0,-2 3 0,-2 4 0,1 15 129,0 11 129,1 14 0,0 17-129,-1 15 0,5 8 129,-1 22-129,4 17 0,1 8 0,2 14-129,3 3 0,-1 4 0,1 8 0,-1 0 0,-2-8 0,-2-8 0,-5-2 0,-4-15 0,-7-11-129,-5-9 258,-16-17 0,-7-7-129,-9-2 129,-4-9-129,-3-3 129,-1-2-258,0 8 0,8-1-129,12 9-258,2 0-645,19 16-3483,0-16-1032,13 19-258,5-12-129</inkml:trace>
  <inkml:trace contextRef="#ctx0" brushRef="#br0" timeOffset="358973.5321">5065 8026 11352,'11'1'5676,"-12"21"-258,-4 0-387,-4-2-4644,6 2-129,1 4-129,2-2 0,10-10 0,7-5 0,6-1-129,1-8 129,-4-2 0,2-11-129,-10-5 0,-7-4 0,-8 9-129,-15 2-129,-9 1-387,-15-8-3225,4 12-1419,-3 2-258,5 4-387</inkml:trace>
  <inkml:trace contextRef="#ctx0" brushRef="#br0" timeOffset="359332.5526">5492 7255 12126,'24'15'5934,"-14"20"-387,4 25 0,-2 3-5031,-1 21 0,-4 8-258,-1 8 0,-1-1-129,2-10-258,0-5 0,-2-16-387,5 0-1419,-3-32-3354,7-13-387,-3-23-387,9-11-645</inkml:trace>
  <inkml:trace contextRef="#ctx0" brushRef="#br0" timeOffset="359683.5726">5966 7776 10836,'14'3'5805,"-9"19"-516,-11-4 0,-6 6-4773,-12 4-258,-3 9 0,-1-1-129,4 3-129,6-2 129,10-1-129,8-12 0,6-5-129,12-13 129,4-7 0,2-12 129,2-8-129,-7-9 129,0 1-129,-9 7 0,0 2 0,-7 8 0,-3 12 0,0 0 0,1 16 0,3 9 0,-1 8-129,3-4-129,-2-12-516,16-1-4386,-20-16-129,26 6-387,-14-18-516</inkml:trace>
  <inkml:trace contextRef="#ctx0" brushRef="#br0" timeOffset="359980.5897">6110 7743 8256,'31'95'5934,"-13"-37"-516,-3 3-129,2-1-3483,-8-13-1290,2-6 0,-6-14-258,-5-27-129,0 0-129,13-13 129,-9-24-129,3-6 0,2-3 0,2 0 0,3-4 0,0 6 129,5 10-258,-1 11 0,5 12-129,-4 6-387,6 13-1290,-6-1-3225,0 3-258,-4 4-258,0-8-258</inkml:trace>
  <inkml:trace contextRef="#ctx0" brushRef="#br0" timeOffset="360843.6391">6499 7737 8901,'1'-14'5547,"-1"-6"-258,0 20-645,-6 3-3354,3 16-516,-7 0-258,2 7-387,0 0 129,2 3-258,3-2 129,3-2 0,3-6 0,6-6 0,1-8 129,4-2-129,-2-3 129,2-1 0,-4-4 0,2-2 0,-12 7 129,15-13-129,-15 13 0,0 0 0,11-2 0,-8 9 0,-2 10 0,2 12-129,-3 4-129,0 7 258,0 5-258,-3 8 0,-2-3 0,-4-1 129,0 0-258,-4-11 129,3-7 0,-4-7 0,4-6-129,1-5 129,9-13 0,0 0-129,-5-23 129,9-6 0,10 3 0,10-6-129,4-9 129,8-8 0,2 1 0,3-2 0,-1-4 129,-4 4-258,-6-9 129,-7-1-129,-6 4 129,-8 7 0,-8 4-129,-1 8 129,-14 15-258,-3 11 129,-6 11 0,2 8 0,0 14 0,-1 5 0,6 9 0,7 3 129,9-5-129,0-3 129,12-3 0,5-9-129,10-11 0,0-8 129,5-5-129,-4-18 0,3-5-129,-7-11 129,-1-2 0,-3 0 129,-5 3-129,-4 9 258,-3 5-129,-4 11 0,-4 13 0,3 8 0,-3 17 129,0 10-129,0 6 129,0 0-258,0 3 129,0-2 0,-2-8 129,2-10 0,0-24 0,10 13-129,4-18 129,9-12-129,2-9 258,9 0-129,4-4-129,4-4 129,2 4-129,-6 0-129,-3 6-387,-15-11-1032,-2 20-3612,-18-4-387,0 19-387,-22-16-516</inkml:trace>
  <inkml:trace contextRef="#ctx0" brushRef="#br0" timeOffset="361263.6631">7027 8388 9804,'45'1'5934,"-45"-1"-516,-15 23 129,-27-11-4644,-26 11-129,-27-2-258,-17 11-129,-16 0 0,-6 2-258,-3 1 0,7 1-387,11 6-129,18-15-774,31 8-4128,13-8-258,21-2-516,15-8-387</inkml:trace>
  <inkml:trace contextRef="#ctx0" brushRef="#br0" timeOffset="374459.4179">18425 13443 7998,'-4'13'5805,"0"7"-387,-1 13-258,-3-9-4128,-2 21-645,-3 3 129,2 7-129,-2-1 129,8-3-258,3 0 129,4 0-129,11-7 129,14-4 0,5-8-258,5-8 0,6-3-129,1-1 0,-1-5-129,-1-8-387,-2 10-645,-21-17-3999,4 4-387,-23-4-258,14-9-645</inkml:trace>
  <inkml:trace contextRef="#ctx0" brushRef="#br0" timeOffset="374631.4277">18619 13841 7998,'-29'-9'5547,"8"9"0,1 4-387,-9-4-3741,-1 1-774,-12 1-258,1-1-258,-4 0-387,2-1-387,13 0-4128,-3 0-387,13 0-645,6 2-129</inkml:trace>
  <inkml:trace contextRef="#ctx0" brushRef="#br0" timeOffset="375216.4612">18775 13973 5031,'0'0'5289,"0"0"-387,13-1 0,-1-8-4257,-8-11 258,7 5 129,-4-5-258,10 12 0,-7 0 0,8 11 0,-5 9-258,0 17-129,-4 8-258,-3 12 0,-6 1 0,-3 2 0,-10-5 0,-4-3-129,-7-9 0,-2-12 0,-1-11 129,5-12-129,2-1 0,5-12 129,15 13-129,-11-20 129,11 20 0,20-10-129,-1 10 0,5 11 129,4-1-129,2 11 0,-2-8 0,-7-4-387,0 6-258,-8-15-774,3 0-3741,-16 0-387,13-20-129,-9 4-516</inkml:trace>
  <inkml:trace contextRef="#ctx0" brushRef="#br0" timeOffset="375824.496">19203 14042 7353,'36'-40'5676,"-22"22"-516,-1-8-258,1 15-3870,-14-4-129,0 15-516,-6-3-258,6 3 0,-26 23-129,12 1 0,-3 7 0,4 5 129,3 3-129,8-1 0,2-3 129,0-4-129,11-5 0,3-11 129,1-5-129,1-6 0,-2-4 0,0-6 0,-2-7 129,-1-3 0,-5-2 0,-6 18 0,10-26 129,-10 26 0,9-15 0,-9 15 0,0 0 0,12 20-129,-8 6 129,1 6-129,2 9-129,0 5 129,0 11 0,-2 2 0,-3 1 0,1-4 129,-3-4 0,0 0-258,-8-12 258,-6-7-258,0-18 258,-2-10-258,-1-7 129,0-9-129,3-8 0,5-8 129,4 5 0,5 0 129,10 2-129,7 13 0,7 5-129,4 2 129,4 7-258,-4 1-129,3 5-645,-21-12-3612,8 12-1161,-18-13-258,0-10-387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6:31:41.15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5807 1895 10836,'30'-13'4515,"-20"17"0,1 7-258,7-11-4644,-18 0 387,0-17 258,0 17 129,-32-78 129,32 78 258,-87-123-387,25 47 0,-9 4-258,-13 5 645,-4 9-903,-8 21 387,0 16-129,-1 21 0,5 7 0,0 15 0,5 8 0,5-2-387,8 1 903,5-1-129,0-8 258,-1-9-129,6-3-387,-5-5 516,0-1-516,-2 3 129,-9 8-129,-9 3-387,-9 8 387,-11 10-387,-9 22 387,-11 0-516,-9 6 646,-8-9-388,-2 2 0,1-21 0,4-1 0,14-18 0,10-17 0,21-12-259,12-15-644,40-1-4386,12 1-387,34 29-258,18-4-516</inkml:trace>
  <inkml:trace contextRef="#ctx0" brushRef="#br0" timeOffset="651.0373">12999 10276 10707,'-12'19'6063,"-19"-10"-258,-3 5-129,-17-4-4773,-5 1-387,-20-7 0,-7-2 0,-10-2 0,-7-2-129,-8-11-258,4 3 0,-1-6 0,6 6 0,3-3-129,6 7 0,12-3 0,7 4 129,15 0-129,8-2-129,11 4-129,9-9-129,15 3-516,2-19-2838,17 16-2064,8-7-129,22 8-645,2-7-129</inkml:trace>
  <inkml:trace contextRef="#ctx0" brushRef="#br0" timeOffset="1089.0622">15050 10496 10062,'15'13'6192,"-15"15"-387,-11-17-258,-21 5-4773,-16-8-258,-6 0 0,-12-6 0,-3 5-258,-5-7-129,-4 0 0,8 0-129,7 0 0,10 0 0,5 0-129,11 3-129,9 1 0,14 6-645,-4-15-2064,18 5-2709,0 0-129,0 0-387,0 0-387</inkml:trace>
  <inkml:trace contextRef="#ctx0" brushRef="#br0" timeOffset="1627.093">11168 10160 11094,'3'39'6192,"-3"-13"-258,-1-8-258,-9 14-5031,-15-24-258,-12-8 129,-9-2-258,-5-4 0,-5-5-129,-9-4 0,-3 1-129,0 2 129,2 4-258,2 7 0,2 1 0,2-2-258,8 2-387,-3-6-903,14 6-3999,-6 0-129,11 0-387,-5-6-387</inkml:trace>
  <inkml:trace contextRef="#ctx0" brushRef="#br0" timeOffset="2035.1164">9358 10153 11997,'-82'20'6192,"41"-5"-258,-11-2-387,-3 2-5031,-4-2-129,-6 3 0,-3-9-258,1 2 258,2-5-258,-3 3-129,7-7 0,-2 0 0,5-3-129,0-7-129,2 2-516,-3-12-1419,12 10-3225,-6-5-516,9 6-258,-1-3-516</inkml:trace>
  <inkml:trace contextRef="#ctx0" brushRef="#br0" timeOffset="2348.1343">7217 10120 11481,'-125'28'6321,"50"-21"-516,-1-2 0,-10 0-5031,3 1-387,-6-9 129,3-9-258,4-5-129,3-3-387,11 1-258,7-17-1290,14 5-3741,3-4-258,12 13-516,7-1-258</inkml:trace>
  <inkml:trace contextRef="#ctx0" brushRef="#br0" timeOffset="3767.2155">14610 10314 8901,'23'-29'5934,"-9"-31"0,5-21-387,-13-31-4644,10-26 129,-11-17-258,2-3-129,-7-12-258,0 5 0,-5 16-129,-3 19 0,0 15-129,2 37-258,3 13 129,1 13 0,2 25 129,0 12-129,0 15 0,0 0 0,10 1 0,-10-1 129,4 19 0,-4-19-258,0 26 129,-4-8 0,-8 9 0,0 2 129,-5-1-129,3 4 0,-4-2-129,1-1 258,3-10-129,4-3 0,10-16 0,-6-15-258,6-10 258,9-14 0,6-6-129,3-8 258,5 0-129,0-2 0,0 8 129,0 10-258,1 9 258,-2 14-129,-3 14 129,4 18-258,-1 15 258,-3 9-258,3 8 129,-3 4-129,-1-5 0,-4-4-387,-1 1-1161,-13-29-3870,0-17-258,-7 7-387,-5-16-645</inkml:trace>
  <inkml:trace contextRef="#ctx0" brushRef="#br0" timeOffset="4492.2569">12652 10081 10836,'20'-145'6063,"-8"33"-516,6-22 0,-1-29-4773,-2-21-129,-6-19-129,-4-9-258,-1-2 0,-4 4-129,0 2 0,0 19 0,0 10-129,0 15 0,0 20 0,5 21 0,2 20 0,1 21 129,0 24-129,0 12-129,0 22 129,-8 24 0,0 0 0,8 17 0,-8 16-129,-6 3 129,-6 2 0,0 2 0,-2 0-129,1-8 129,0-4 129,3-5-129,10-23 0,-13 5 0,13-15 0,1-18 0,8-13 129,3-7 0,3-11-129,7-4 0,-3 0 129,5 4 0,2 10 0,-3 9-129,0 15 0,2 12 129,-2 13-129,3 18 129,-3 10-129,-3 5 129,2 10-129,-2 3 0,-1-3 0,-6-4-129,-1 5-258,-9-17-387,3 14-2193,-12-18-2580,-5 5-258,-9-6-387,-6 14-516</inkml:trace>
  <inkml:trace contextRef="#ctx0" brushRef="#br0" timeOffset="5195.2972">10743 10164 12513,'24'-135'5934,"-15"40"-516,3-3-1290,-10-26-3354,2-12-129,-8-8-129,-2 2-258,-4 12 0,-2 10-129,1 14 129,0 21-258,1 20 129,6 13-129,1 19 129,1 14-129,2 19 129,0 0-129,-6 21 0,3 13 0,-2-2 0,-1 0 0,-4 2-129,2 2 129,-1-6 0,-3-12 0,12-18 0,-16 0 0,8-13 0,3-8-129,5-13 129,0-5 0,5-2 0,5-2 0,3 1 129,5 9-129,0 8 129,1 12-129,4 12 129,-1 5-129,1 19 129,1 6-258,0 11 258,3 4-129,-4-3-129,-1-6 129,-2-3-387,-7-18-258,5 1-3096,-18-15-1677,0-22-387,-17-11-516,-2 6-387</inkml:trace>
  <inkml:trace contextRef="#ctx0" brushRef="#br0" timeOffset="5963.3411">8692 10127 11223,'29'-78'5934,"-20"5"-258,-5-31-258,1-19-4644,-9-38-129,-9-20 0,-2-23-258,-7-11-129,-3-3 0,-2 4-258,5 2 129,2 7 0,1 14-129,6 10-129,2 18 258,3 23-129,5 15 0,3 21 0,-1 20 129,1 17-129,0 27 0,0 15-129,0 25 129,0 11 0,0 20-129,-7 9 129,0 13 0,-5 8-129,2 0 129,-2 1 0,1-12 0,3-11 0,1-10 0,1-12 0,6-17 0,-1-18 129,1-20 129,0-10-258,7-10 0,-1-12 129,4-8-129,3 5 129,-3 3-129,2 6 0,3 12 0,2 12 129,2 12-129,0 20 129,3 8-129,3 15 0,2 13 129,1 6-129,0-1 129,-2 2-258,-7-4 129,-2-13-516,-4 1-387,-13-19-3612,0 0-1290,-15-14 0,2 2-645</inkml:trace>
  <inkml:trace contextRef="#ctx0" brushRef="#br0" timeOffset="6632.3794">6788 9907 10320,'0'0'5934,"16"0"-129,-12-23-387,5-20-4386,-3-26-387,-2-23 129,-4-31-387,-3-20 0,-8-21-258,-2-6 129,-6-10-129,2 12 0,-2 18-129,5 20 0,4 27 129,2 24 0,8 30-129,3 27 0,3 28-129,4 21 0,2 11 129,-3 12 0,-4 1-258,0 0 258,-4-10 0,-4-15 0,-9-24 0,-5-17 0,-6-24 0,-2-16 129,-2-20 0,-2-15-129,-3-3 129,5-5-129,0 8 129,9 13 129,2 10-129,4 19-129,10 21-129,2 27 129,6 4 129,13 30-129,2 12 129,8 12-129,3-1 0,3-2 129,4-2 0,-1-6 0,5-18-258,-4-14 0,2-15-258,-6-25-774,17-6-4128,-14-19-516,12-3 0,5-18-774</inkml:trace>
  <inkml:trace contextRef="#ctx0" brushRef="#br0" timeOffset="7089.4055">15198 10201 7224,'34'30'4515,"-22"-35"-1806,11-4-2709,4-11-5160,-8-13-258</inkml:trace>
  <inkml:trace contextRef="#ctx0" brushRef="#br0" timeOffset="7225.4132">15549 9552 5676,'39'-67'5160,"-19"30"-1548,10 2-3483,3 5-4902,-4-12-387</inkml:trace>
  <inkml:trace contextRef="#ctx0" brushRef="#br0" timeOffset="7377.422">16019 8818 6966,'47'-57'5418,"-22"36"-258,2-4-645,0 7-6063,4-13-2967,-6-5-387,5-7-516,-1-7 0</inkml:trace>
  <inkml:trace contextRef="#ctx0" brushRef="#br0" timeOffset="7503.4292">16416 8125 8385,'41'-74'5805,"-18"40"-516,1 9-387,3-3-4257,0 0-774,3-5-4644,-4-3-258,7 0-645,-1 1-387</inkml:trace>
  <inkml:trace contextRef="#ctx0" brushRef="#br0" timeOffset="7805.4465">16026 10324 9417,'-15'25'5676,"15"-25"-774,0 0-1935,20 0-8256,-4-17-129,4-11-387,8-6-129</inkml:trace>
  <inkml:trace contextRef="#ctx0" brushRef="#br0" timeOffset="7931.4536">16343 10062 8256,'36'31'5676,"-17"-9"-387,5-4-774,-2-18-6837,6-1-2580,-2-10-516,2-6-387</inkml:trace>
  <inkml:trace contextRef="#ctx0" brushRef="#br0" timeOffset="8097.4632">16868 9980 8901,'49'58'5676,"-22"-30"-129,2-8-516,10-10-5031,-13-9-258,5 1-1032,-7-6-3741,-1-10-258,-2-5-387,-2 1-516</inkml:trace>
  <inkml:trace contextRef="#ctx0" brushRef="#br0" timeOffset="8381.4794">15735 10204 7482,'20'-8'4257,"-10"-16"-3483,15-9-774,4 0-5160,2-12-774</inkml:trace>
  <inkml:trace contextRef="#ctx0" brushRef="#br0" timeOffset="8525.4877">16316 9542 3612,'69'-36'5289,"-37"12"-903,14 10-3483,-9-1-3741,3-2-2451,1 0 129</inkml:trace>
  <inkml:trace contextRef="#ctx0" brushRef="#br0" timeOffset="8669.4958">17022 9053 7998,'61'-33'5160,"-28"24"-645,-7-6-4128,7 2-5289,2-1-516,-2-6-387</inkml:trace>
  <inkml:trace contextRef="#ctx0" brushRef="#br0" timeOffset="13238.7573">18508 10531 10449,'-4'50'6192,"4"-31"-516,9 1-258,-9-20-4515,18 10-258,0-14-129,11-10 0,9-9-129,7-3-129,10 4-129,9 4 129,9 4-129,8 10-129,1 2 129,3 1-258,2 1 258,-4 0-129,-2 0 129,-6 0-129,-7 0 0,-7-2-129,-1-5-129,-6 1-387,-2 6-1161,-11 0-3741,6 2-387,-6-2-258,4 4-774</inkml:trace>
  <inkml:trace contextRef="#ctx0" brushRef="#br0" timeOffset="13536.7743">20355 10457 9804,'60'21'5934,"-19"-8"-387,2-8 0,11 8-4773,-3-13-129,5 3 0,0 3-387,2-1 0,-6-4 0,2 4-129,-6 1-129,-3 5-258,0-1-258,-8-9-516,4 6-4386,-10-5-258,2 4-387,-5-6-645</inkml:trace>
  <inkml:trace contextRef="#ctx0" brushRef="#br0" timeOffset="13794.7891">21919 10540 10191,'119'11'5934,"-50"-7"-387,12 8 0,2-3-5160,2-1 0,-4 0-129,-6-1-258,-2 6-516,-21-13-4128,1 0-774,-12-6-387,-4-5-774</inkml:trace>
  <inkml:trace contextRef="#ctx0" brushRef="#br0" timeOffset="14407.8241">19787 6770 9288,'11'10'5934,"17"-14"-516,15-3 129,-2-12-4773,24 7-129,8-11-129,6 7-129,3-2 0,2 1-129,-2 10-129,0 7 0,-3 7-129,-2 8 129,-8 3-129,-7 8-129,-4-5-387,-11-6-387,3 1-3999,-25-16-645,0 0-258,-11-15-774</inkml:trace>
  <inkml:trace contextRef="#ctx0" brushRef="#br0" timeOffset="14658.8385">21268 6621 9417,'114'14'6063,"-47"-14"-645,9 2-129,6-2-4644,-1-3 0,-6-12-258,-2-5-387,-8-3-387,-15-16-2064,-5 17-2838,-16-4-258,-3 3-387,-12-6-774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16T16:31:32.78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23358 1652 12384,'36'-58'5805,"-3"1"-387,-33 57 0,0 0-3999,13-57-645,-13 57-129,0 0-516,-46 12-129,20 16 0,-2 20 129,3 8-516,4 7 903,8-13-774,7 9 258,6-15 258,14-8 259,9-13-517,9-23 0,4-12 0,-36 12 0,76-69 0,-40 16 0,-9-1 0,-8-10 0,-10-3 0,-10 6-130,1 61-386,-50-83-2580,50 83-2580,-69-37 516,69 37-1032,-69 12 0</inkml:trace>
  <inkml:trace contextRef="#ctx0" brushRef="#br0" timeOffset="332.019">23768 1499 14319,'63'-9'5805,"-63"9"-774,0 0-516,0 0-3870,0 0 387,-19 69-774,-3-31-387,-1-11 387,0 4-516,4 10 516,10-4-387,9-8 258,5-23-516,15 14 0,12-20-258,-32 0-774,72-11-3741,-72 11 129,79-70-387,-79 70-903</inkml:trace>
  <inkml:trace contextRef="#ctx0" brushRef="#br0" timeOffset="520.0297">24006 767 13287,'28'110'5805,"-16"-8"-516,7 18 258,-8 8-4515,6 5-387,-7-12-903,-1-21 129,4-8-2451,-7-33-2193,7-18-516,-13-41-258,0 0-1161</inkml:trace>
  <inkml:trace contextRef="#ctx0" brushRef="#br0" timeOffset="686.0391">24274 1100 11094,'-1'-59'5676,"1"59"-258,-57 63-645,31-6-3999,26-57-645,-74 107-387,74-107-2580,-80 107-2064,80-107-387,-63 102 129,46-55-129</inkml:trace>
  <inkml:trace contextRef="#ctx0" brushRef="#br0" timeOffset="1052.0601">24248 1699 13287,'62'-29'5418,"-62"29"-1032,50-7 0,-50 7-3999,-9 13-129,-10-2-387,-4 9 387,-4-4-129,3 14 0,1 10-129,9-4 387,6-7-258,8-1 0,8-12-129,7-8-129,7-7 129,2-17-258,-24 16 258,43-71-516,-43 71 516,32-96-258,-32 96 645,15-55-387,-15 55 0,0 0 0,-3 28 0,-1-7 387,3 19-645,-3-5-129,10-8-4515,-3-11 129,8-4-258,-11-12-387</inkml:trace>
  <inkml:trace contextRef="#ctx0" brushRef="#br0" timeOffset="1956.1119">24461 941 11868,'27'157'5934,"-19"-59"-645,8 8-258,-7 3-4386,2 8 258,-8-26-774,-2-10 516,-1-12-903,0-15 516,0-25-645,0-6 516,0-23-258,7-8-129,-7 8 129,0 0-129,30-60 516,-12 44-258,-18 16-129,52-33 129,-21 33 129,3 0-129,2 5 129,0 0 0,0 5-516,-3 0 516,-2-2-129,-31-8 0,0 0 387,58-56-774,-58 56 387,6-56-129,-6 56 129,-10-68-129,10 68 129,0 0-129,-54-28-258,34 43 645,6 5-258,1 9 129,9 6-129,4 9 129,3-7-129,12 2 0,3-9 0,9-7 0,2-12-258,2-4-129,2-7-129,-4-12-129,5-5 129,-9-12-129,-25 29 129,46-72-387,-46 72 903,31-57-129,-31 57 645,0 0-516,22-63 387,-22 63 129,0 0 387,0 0-516,-9 1 129,9-1-129,-28 38-258,11-13 387,-1 10-516,0 1 129,7-6-387,3 9 645,5-19-774,3 14 516,0-34-387,21 6 258,-5-14 129,5-10-129,-2-37 0,0-9 0,-2-7 129,-2-21-774,-8 0 645,-5-5-645,-2 0 903,0-1-903,-6 33 645,6 65-258,-19-78 387,19 78 129,0 0 0,-12 61 387,12 4-774,4 19 774,5 7-387,6 4 0,-1 1-387,5-5 258,-2-18-774,-2-13-387,12-20-3612,-18-15-129,8-12-645,-17-13 129</inkml:trace>
  <inkml:trace contextRef="#ctx0" brushRef="#br0" timeOffset="2652.1517">25335 1620 10449,'13'21'5160,"-7"16"-903,12-8 516,-6-4-2967,8 1-903,-4-12-516,4-13-258,2 8 0,2-14 0,-24 5-129,45-55 129,-45 55 0,42-64-516,-42 64 516,0 0-129,38-75 129,-38 75-387,0 0 645,0 0-516,0 0 129,-14 38 258,4-12-258,-3 11 129,3-1-129,2 4 387,3-8-516,2-8 258,3-3 129,3-7 0,-3-14-129,18-15 0,-4 8 0,-14 7-129,0 0 387,37-75-258,-25 50-129,-2 3-129,-10 22 0,10-26 129,-10 26-129,0 0 258,13 8-516,-7 10 258,1 2 129,-1-7 129,7 19 0,1-22-129,4-12 129,-18 2-129,42-15 387,-42 15-387,46-58 387,-46 58-258,45-115-129,-29 49-258,-3-7 387,-4-1-387,-4-12-129,-1 0-129,-4 19 258,0 11-258,0 56 516,-6-68-129,6 68 129,0 0-516,0 0 516,-22 92 645,16-27-516,-1 14 258,-1 9 0,2 3-129,5 1-387,1-6 1032,0-2-903,9-4-129,2-13-129,4-21 129,5-19-645,-1-3 516,6-20-2967,-12-8-1806,5-20 0,-18 24-129,18-93-387</inkml:trace>
  <inkml:trace contextRef="#ctx0" brushRef="#br0" timeOffset="3849.2202">26476 1536 13158,'0'0'5418,"0"0"-129,0 0-387,0 0-4257,0 0-387,-26 47 258,-1-15-258,3-2 129,1 14-645,8-10 387,9 1 0,6-2 0,8-2-129,12-6 0,12-16 129,5-1 0,4-23 0,-41 15-129,87-46 129,-47 26-129,-40 20 0,67-76-129,-67 76 516,39-71-645,-39 71 258,0 0 0,0 0 129,0 0-387,-14-27 258,-3 43 129,-1 6-516,1 14 387,2 1 0,6-1 129,3-7-387,4 6 516,2-19-258,8 0-129,2-4 129,7-14-129,-3-8 129,4-6-129,-18 16 129,33-69-387,-33 69 387,0 0-129,36-67 516,-36 67-258,13-2 0,-7 9-129,-1 25 0,6 3 129,0 0-129,2 2-258,2-1-129,3-9 387,5-23 0,-2-5 129,1-21-129,-22 22 0,40-66 0,-40 66 258,36-93 129,-36 93-516,28-76 0,-28 76 0,0 0 387,0 0-516,42-45 645,-33 61-258,-1 9-516,1 10 645,-3 5-258,-3 3 129,-3 3-516,0 1 645,-7-16-645,-2-7 258,-6-3 0,2-16 129,-5 2 0,3 1 0,-2-13 129,4-18 0,13 23 129,-15-15-129,15 15 0,0 0 0,11-11-129,8 13 129,6-2-258,2 2 129,6-2 0,2-5 0,2-3 129,-37 8-129,79-47 516,-79 47-516,60-88 516,-60 88-774,35-74 258,-35 74-129,6-70 0,-6 70 0,0 0 0,0 0-258,-60 0 0,41 14 516,6 16-387,4 19 258,9-16-129,1-2-387,21-11-4386,-4 2 129,7-3-387,2-2-516</inkml:trace>
  <inkml:trace contextRef="#ctx0" brushRef="#br0" timeOffset="31199.7845">23082 3219 10191,'11'-3'5418,"-11"3"-258,0 0-387,16-13-3870,-16 13-129,13-19-387,-13 19 0,16-17 0,-4 5 0,3 2-129,-4 6 129,4 2-129,-2-3-129,-1 5 129,1-2-129,1 2 0,-2 0-129,-2 3 129,1-3-129,-11 0 129,18 3-129,-18-3 387,14 10-387,-14-10 0,7 16 0,-7-4 0,0 2 0,0 8 516,-6 4-516,1 4 129,-2 5-129,-1 2 129,0 3-129,2-1 129,-2-3 0,3 2-258,4-1 129,-3-8-129,4-5 258,4-3-129,5-2 129,0-3-129,2 0 0,3-3 129,1-3 0,1-4-129,-2 2-129,-5 0 0,5-7-258,-14-1-516,18 0-3096,-18-20-1548,4 8 129,-4-16-387</inkml:trace>
  <inkml:trace contextRef="#ctx0" brushRef="#br0" timeOffset="31429.7977">23388 3396 12255,'0'0'5418,"0"0"0,-17-9-258,0 15-3999,-15-6-516,0 9-129,-7-5-258,-1-1 129,-2 7-258,5-7-387,5 2 0,5-1 0,13 4-387,0-16-1677,14 8-2709,0 0-516,22-7-258,-9-8-258</inkml:trace>
  <inkml:trace contextRef="#ctx0" brushRef="#br0" timeOffset="31991.8298">23389 3048 7482,'11'-23'4902,"-11"23"129,13-28-387,6 16-3225,-15-12-129,10 13-645,-5-11-129,4 7-129,-1 9 0,3 6-129,-2 4 0,2 13-129,-5 10 0,0 13-129,-3 5 129,-6 0 129,-1 5-129,-7-7 258,-3-3-387,-1-6 387,-3-10-387,1-16 258,4-8-258,9 0-258,-10-11 258,10-6-129,6-1 129,6 1-258,4 3 258,6 5-258,2 3 129,3-1-129,4 9-774,-17-2-3741,11 9-129,-11-9-774,2 7 0</inkml:trace>
  <inkml:trace contextRef="#ctx0" brushRef="#br0" timeOffset="37221.1288">25156 2393 11997,'13'-6'5418,"-3"-4"-258,-10 10-258,9 9-4257,-6 9 0,-3 2-387,0 4-129,0 4 0,0 6-387,0 1 258,0 1-516,1-8 129,-1-28-2193,4 30-2322,-4-30-645,14 4-129,-14-4-387</inkml:trace>
  <inkml:trace contextRef="#ctx0" brushRef="#br0" timeOffset="37429.1408">25476 2456 12255,'14'9'5160,"-14"-9"-258,-9 10-258,-8-8-4515,-7-2 129,-2 3-774,-7-6-1290,5 7-2967,3-4-387,13 4-387,12-4 0</inkml:trace>
  <inkml:trace contextRef="#ctx0" brushRef="#br0" timeOffset="37760.1596">25779 2132 7998,'7'17'5289,"-7"2"-645,-13 5 0,3 15-2451,-13-3-1935,4 6 0,-2 0-258,5-1-129,7 3 387,9-4 0,1-8 0,16-12-129,6-7 129,5-5-258,-2-11 129,-2-3 258,-5-14-258,-9-4-387,-6 3-387,-19-15-2580,-5 16-1677,-14-2 258,0 17-1032,-11 1-129</inkml:trace>
  <inkml:trace contextRef="#ctx0" brushRef="#br0" timeOffset="38505.2023">24112 3204 11739,'22'45'5289,"-16"-3"-129,-3-8-387,3 10-4386,-6 0 0,4 4-516,-3-5 258,2-3-516,0-9 258,0-6-258,9 7-1290,-10-20-3096,11 3-129,-13-15-516,24 0-387</inkml:trace>
  <inkml:trace contextRef="#ctx0" brushRef="#br0" timeOffset="38761.2169">24402 3238 8514,'22'18'5547,"-17"-6"-774,3 13 0,-8-2-4257,0 9 0,0 0-258,-3 5-258,1 1 129,2 0-258,0-1 129,1-10-774,12 15-1161,-7-24-2580,8 1-258,-14-19-129,27 11-645</inkml:trace>
  <inkml:trace contextRef="#ctx0" brushRef="#br0" timeOffset="38901.2249">24553 3496 10707,'-8'-23'5289,"8"23"-387,-29-13 0,11 13-4257,-8-1-516,-3-7-516,5 9-3612,-8-3-645,10 2-774,2-2 0</inkml:trace>
  <inkml:trace contextRef="#ctx0" brushRef="#br0" timeOffset="39654.268">24823 3117 6837,'16'-22'5418,"-3"12"-645,-13 10-129,5 10-3483,3 12-258,-8 0-516,0 3 258,0 1-387,0 4 0,1 1-516,-1-11-774,5 12-3354,-2-8-129,4 0-774,-7-24-516</inkml:trace>
  <inkml:trace contextRef="#ctx0" brushRef="#br0" timeOffset="39834.2783">24964 3388 11352,'-11'44'5547,"2"-20"-1032,-10-16 387,1 0-4773,-5-4-516,-9-15-2451,10 11-1935,-4 0-387,9 2-387,-1-1-258</inkml:trace>
  <inkml:trace contextRef="#ctx0" brushRef="#br0" timeOffset="40120.2946">24792 3640 8256,'20'16'5031,"-20"-16"-387,12 25-258,-12-25-3741,5 22-129,-5-22-516,3 20 129,-3-20 0,0 0-129,19 13-129,-8-13 0,7 2-516,-5-12-1677,6 6-2064,-3-11-387,4 7-516,-8-6 258</inkml:trace>
  <inkml:trace contextRef="#ctx0" brushRef="#br0" timeOffset="40269.3033">24960 3581 8256,'-15'44'5160,"14"-9"-387,-3 0-129,4 9-3741,0-7-645,0-13-1161,3 3-3354,1-14-516,6-4-258,-10-9-645</inkml:trace>
  <inkml:trace contextRef="#ctx0" brushRef="#br0" timeOffset="40508.3169">25174 3349 9159,'14'48'4773,"-11"-19"129,2 6-774,-4-1-3483,0-6-1161,7 0-3741,-8-13-258,5 0-516,-5-15-387</inkml:trace>
  <inkml:trace contextRef="#ctx0" brushRef="#br0" timeOffset="40667.326">25283 3446 10062,'-23'4'5289,"11"17"-516,-7-11 0,0 2-4644,-3-1-774,-6-11-3612,9 2-516,2-6-387,17 4-645</inkml:trace>
  <inkml:trace contextRef="#ctx0" brushRef="#br0" timeOffset="40910.3399">25526 3036 8901,'25'29'5160,"-15"2"-258,-7 2-258,9 11-3870,-12-1-258,-6-3-645,3 13-1290,-10-11-2967,9 2-387,-2-13-258,6-2-645</inkml:trace>
  <inkml:trace contextRef="#ctx0" brushRef="#br0" timeOffset="41117.3518">25689 3419 8256,'-4'45'5160,"-5"-14"-774,-12-11 258,-4 4-3999,-9-9-129,-6 2-129,-4-5-387,-4-6-258,8 8-903,-8-9-3354,19 2-129,2-7-387,14 9-387</inkml:trace>
  <inkml:trace contextRef="#ctx0" brushRef="#br0" timeOffset="41389.3673">25417 3736 8256,'22'27'5031,"-13"-14"-258,3 7-258,-10-7-3999,5 5 0,-7-7-258,3 2-258,-3-13 129,0 0 0,0 13-129,0-13-129,15 0-258,-8-11-387,13 11-2193,-6-11-1548,6 4-387,-4-5-387,3 1 258</inkml:trace>
  <inkml:trace contextRef="#ctx0" brushRef="#br0" timeOffset="41539.3759">25609 3734 9288,'-12'43'5289,"11"-17"-387,1 11-258,0-9-3999,0 2-258,1 3-1290,-1-23-2709,4 6-1161,-4-16-258,27 0-516</inkml:trace>
  <inkml:trace contextRef="#ctx0" brushRef="#br0" timeOffset="41748.3879">25849 3396 6063,'5'61'5418,"-1"-22"-774,-4-5 0,0 10-1935,0-4-3225,-10-13-3612,7 2-516,-1-14-258,4-2-516</inkml:trace>
  <inkml:trace contextRef="#ctx0" brushRef="#br0" timeOffset="41893.3962">25913 3544 9159,'-8'-5'4902,"-13"14"-258,9-3-774,12-6-7869,-27 6-387,17-6-387,10 0-516</inkml:trace>
  <inkml:trace contextRef="#ctx0" brushRef="#br0" timeOffset="42125.4093">26131 3054 8127,'11'58'5289,"-11"-26"-516,2 22-129,-3-5-4128,1 2-516,1 6-2064,-1-11-2193,4 1-516,0-13-516,6 1 0</inkml:trace>
  <inkml:trace contextRef="#ctx0" brushRef="#br0" timeOffset="42329.421">26292 3599 9288,'-11'35'5031,"-8"-28"-258,1 7-387,-10-8-4257,-4-2-129,0 6-516,-8-10-1161,16 8-2580,-3-2-387,9 9-258,4-6-258</inkml:trace>
  <inkml:trace contextRef="#ctx0" brushRef="#br0" timeOffset="42515.4316">26029 3814 6063,'31'26'5418,"-20"-23"-258,7 9-645,-1-11-1935,7 14-1548,-10-6-645,2 4-129,-3 0-387,-13-13-258,19 26-903,-19-26-3096,0 16-387,0-16-387,0 0-258</inkml:trace>
  <inkml:trace contextRef="#ctx0" brushRef="#br0" timeOffset="42697.4421">26269 3784 10707,'12'36'5160,"-6"-7"-387,-6-9-129,0 7-4257,-7-3-387,-1 3-129,3 5-1032,-12-12-3354,16 5-129,-2-12-516,3-13-516</inkml:trace>
  <inkml:trace contextRef="#ctx0" brushRef="#br0" timeOffset="43074.4636">26576 3493 9546,'19'57'5160,"-12"-23"-516,-5 3-1548,-2-13-7095,0 0-387,0-10-645,0-14-387</inkml:trace>
  <inkml:trace contextRef="#ctx0" brushRef="#br0" timeOffset="43227.4725">26684 3523 9159,'-28'31'5160,"9"-14"-516,-1-4-516,-1-2-5031,1-6-3354,1-5-387,6-5-387,5-10-258</inkml:trace>
  <inkml:trace contextRef="#ctx0" brushRef="#br0" timeOffset="43461.4858">26865 3124 9159,'18'19'5418,"-14"7"-774,2 13 0,-6 5-4128,0 8-516,3 12-2193,-5-17-2193,1 5-258,1-4-774,0-7 0</inkml:trace>
  <inkml:trace contextRef="#ctx0" brushRef="#br0" timeOffset="43657.497">27048 3568 8514,'-16'64'5289,"-4"-29"-516,-12-7-258,-4 5-3741,-5-13-387,-2-4-516,3 2-1032,-7-16-3096,18 7-387,5-9-387,24 0-387</inkml:trace>
  <inkml:trace contextRef="#ctx0" brushRef="#br0" timeOffset="43973.515">26774 3908 9288,'12'40'5160,"-12"-22"-387,2 3-258,-3-4-3999,1 3 129,-1-8-645,1-12-258,0 14-387,0-14-129,15 1-129,-4-6-129,15 4 258,-9-14-387,15 15-903,-16-14-1290,7 8-774,-2-4-387,-11 0 387</inkml:trace>
  <inkml:trace contextRef="#ctx0" brushRef="#br0" timeOffset="44115.5232">26936 3936 5289,'-20'0'5418,"16"16"-387,-2-1-258,10 18-2193,-7-13-903,6 13-1032,-1-6-516,-2-8-1806,8 3-2838,-8-22-387,22 13-387,-11-22-387</inkml:trace>
  <inkml:trace contextRef="#ctx0" brushRef="#br0" timeOffset="44616.5519">27291 3616 9030,'0'25'5031,"-3"-12"-387,-1-2-387,-10 3-5031,-1-10-3225,15-4-387,-21 5-516,21-5-516</inkml:trace>
  <inkml:trace contextRef="#ctx0" brushRef="#br0" timeOffset="45015.5747">27283 3413 7611,'0'0'5160,"0"24"-516,1-5-387,3 17-3354,1-4-258,3 3-258,-2 3-258,-3 1 129,2-2-516,-5-10-516,10 5-3354,-10-15-258,4-3-516,-4-14-258</inkml:trace>
  <inkml:trace contextRef="#ctx0" brushRef="#br0" timeOffset="45213.5861">27376 3583 10707,'4'27'5031,"-4"-27"-387,-14 15-258,-4-15-4128,-1 0-258,-2 0-903,-8-11-2193,6 7-1290,4-9-774,6 10-258,13 3 129</inkml:trace>
  <inkml:trace contextRef="#ctx0" brushRef="#br0" timeOffset="45461.6002">27501 3214 10062,'15'33'5289,"-7"7"-258,-4 0-387,4 20-3999,-8-3-129,0 3-516,0 7-258,-8-10-4257,8 0-129,-4-17-387,4 0-645</inkml:trace>
  <inkml:trace contextRef="#ctx0" brushRef="#br0" timeOffset="46288.6475">24310 4221 10965,'23'9'5547,"-6"2"-645,-17-11 0,-19 0-4386,-8-3-129,-6-8-258,-2 4-516,-11-12-2838,12 19-1677,-1-2 0,17 6-903,8 5-129</inkml:trace>
  <inkml:trace contextRef="#ctx0" brushRef="#br0" timeOffset="46447.6566">24340 4453 9933,'7'18'5547,"-22"-5"-387,-13-13-129,0-11-4386,-5 11-1548,-8-11-3612,6 5-387,2-1-387,11 6-645</inkml:trace>
  <inkml:trace contextRef="#ctx0" brushRef="#br0" timeOffset="46840.679">24535 4225 8514,'70'13'5418,"-31"-7"-258,8 13-387,-9-8-3870,3 8-387,-14-1 0,-8 7-129,-15 1-258,-4 0 0,-15-3 0,-6-2-129,-4 2-129,-2-5 258,4-5-129,8-3 0,7 2 129,8-12-129,10 28 129,8-9 129,3 0 0,0 4 0,-3 5-258,-4 1 129,-13-5 0,-10-7-387,-16 7-1548,-21-18-3096,-5 8-387,-11-5-387,1-5-645</inkml:trace>
  <inkml:trace contextRef="#ctx0" brushRef="#br0" timeOffset="50653.8972">5566 13916 2709,'-216'62'2322,"124"-18"-387,-8-8-3741,7 2-387,-2 3 0</inkml:trace>
  <inkml:trace contextRef="#ctx0" brushRef="#br0" timeOffset="53326.0501">22793 5792 10320,'0'61'5676,"-6"-21"-516,-3 15 0,-13-1-4773,7 4-129,-6-7-129,1-5-387,1-6-258,0-17-1032,12 2-3612,7-25-129,0 19-645,0-19 0</inkml:trace>
  <inkml:trace contextRef="#ctx0" brushRef="#br0" timeOffset="53486.0592">22819 6163 7482,'21'-35'5934,"-18"18"-258,-6-13-387,-7 4-2967,-9-12-1548,-4 5-129,-8-4-516,-1-2-129,3 9-774,-8-11-2580,17 23-1677,1-3-645,19 21-129,-6-28-387</inkml:trace>
  <inkml:trace contextRef="#ctx0" brushRef="#br0" timeOffset="53874.0814">22766 5443 7611,'44'-2'5676,"-22"2"-516,2-1-258,4 4-3483,-1-3-774,2 0-258,-3 8-129,-3 7 0,-8 6-258,-2 9 258,-12 1-129,-1 1 0,-9 2-129,-8-2 129,-2-8-129,-1-5-129,1-5 129,2-14 0,6 0 0,11 0 129,-3-19 0,3 19-129,21-16 129,4 12-129,2 3 129,1 1-258,0 0 129,-5 5-258,0 7-516,-23-12-1419,18 1-2709,-18-1-258,-5 3-516,-13-2-258</inkml:trace>
  <inkml:trace contextRef="#ctx0" brushRef="#br0" timeOffset="54274.1043">23101 5929 7611,'31'0'5547,"-31"0"-516,9 19-258,-9-19-3870,-8 25-516,-1-9 129,0 5-516,-5-3 258,4-1-387,-1-2 258,3 0-129,8-15 0,-17 11-129,17-11-129,-15 0-516,15 0-1935,-16-2-1935,5-3-774,-4-3-129,1 1 1</inkml:trace>
  <inkml:trace contextRef="#ctx0" brushRef="#br0" timeOffset="54624.1243">23142 6016 7224,'14'8'5547,"-14"-8"-516,0 0 0,-2 15-4128,-27-14-258,0 1-129,-8-2-258,-4 2-129,2 2 0,4 0-129,3 0-258,9-4-774,23 0-3870,0 0-129,0 20-516,10-17-129</inkml:trace>
  <inkml:trace contextRef="#ctx0" brushRef="#br0" timeOffset="55096.1513">23198 5951 7224,'0'0'5289,"12"1"-258,-12-1-258,0 0-4128,0 0-129,11 12-129,-11-12-387,15 2 129,-15-2-129,24 1 129,-8 4-129,1-5 258,3 1 0,-2-1 0,-1 2 129,-2-2-129,-3 9-129,-12-9 0,10 15 0,-10-2 0,0 8 0,-1 6 0,-4 5-129,-2 2 258,-1 4 0,1 2 0,0-1 0,1-3 0,2-8 0,-1-4 0,1-11-129,4-13 129,-10-4-129,4-17 0,-1-7 0,2-3 0,-2 0-258,4 1 0,0-1-387,3 19-1161,0-9-3483,13 12-258,-3-5-258,8 6-645</inkml:trace>
  <inkml:trace contextRef="#ctx0" brushRef="#br0" timeOffset="55461.1722">23432 5659 7740,'27'-16'5418,"-8"13"-387,0-5-258,9 8-3741,-9 0-129,2 0-387,-3 7-258,-4 8 0,-6 3 0,-5 6-129,-3 3-129,-7 2 129,-5-3 0,-3 3-129,1-11 0,0-3 0,0-3 129,2-8-129,12-4 129,0 0-129,-5-8 129,5 8-129,19-4 0,2 2-129,4 2-129,0 0-258,3 9-645,-14-8-3225,5 7-516,-7-8-387,-12 0-258</inkml:trace>
  <inkml:trace contextRef="#ctx0" brushRef="#br0" timeOffset="63165.6129">24021 5827 9288,'28'-18'5934,"-28"18"-903,0-15 0,-9 14-4773,-11-5-387,0 7-1677,-10-1-2967,4 0-516,0 3-129,8 9-387</inkml:trace>
  <inkml:trace contextRef="#ctx0" brushRef="#br0" timeOffset="63323.6218">24049 5918 9288,'8'42'5805,"-16"-29"-516,-5 3-258,-9-14-4644,-5-1-774,5 4-4257,-10-5-258,8 0-645,6 0-387</inkml:trace>
  <inkml:trace contextRef="#ctx0" brushRef="#br0" timeOffset="63643.6402">24365 5749 8514,'1'16'5418,"-4"4"-387,-15 6-516,10 8-4386,-10 1 0,3 0-129,6 1 0,5-9-129,9-6 258,12-8-258,8-13 258,7 0 129,0-17-129,-1-10 129,-7-8 0,-7-1-129,-13 2-129,-8-1-387,-10 19-1677,-13-8-2709,-1 15-258,-5 8-516,6 3 0</inkml:trace>
  <inkml:trace contextRef="#ctx0" brushRef="#br0" timeOffset="63884.654">24806 5624 6063,'10'75'5160,"-10"-29"-387,0 1-516,0 5-4257,0-14-1548,-4 0-2838,4-6-387,2-9-129</inkml:trace>
  <inkml:trace contextRef="#ctx0" brushRef="#br0" timeOffset="64029.6623">24893 5840 9546,'-22'-13'5676,"-1"11"-774,-1 8-774,-8-3-3612,-4-3-2064,4 0-2967,2 0-774,12 0-129,6-6-645</inkml:trace>
  <inkml:trace contextRef="#ctx0" brushRef="#br0" timeOffset="64463.6871">25123 5548 7224,'36'-26'5289,"-13"16"-258,-4-3-387,4 11-3870,-7-6-258,3 8-129,-19 0-129,19 15-129,-18 5-129,-1 3 129,-7 3-129,-3-2 258,0 2-258,-2-4 0,1-6 129,3-3-129,8-13 129,0 0-129,0 0 129,0 0-129,15 9 129,-4-7 0,-1 2 0,-10-4-129,13 19 129,-13-3-129,-10-1 0,-7-2 0,-6-1 0,-5-3-129,0 2-645,-12-11-2580,13 4-1419,3-3-645,6 4-129,6 1 1</inkml:trace>
  <inkml:trace contextRef="#ctx0" brushRef="#br0" timeOffset="64690.7001">25344 5854 8901,'-6'50'5547,"-13"-22"-516,-2 2-387,-11-6-3999,-2-2-645,-6-3-387,-8-13-1161,12 6-3225,-3 0-387,13-1-387,3-3-129</inkml:trace>
  <inkml:trace contextRef="#ctx0" brushRef="#br0" timeOffset="64944.7146">25018 6166 3096,'16'-5'4644,"-16"5"-129,12-7 0,5 7-3483,-17 0 0,15 0-258,-15 0 129,13 9-129,-13-9 129,14 27-129,-10-12-258,6 4-129,-2-4-258,0-4-129,4 6-387,-12-17-387,32 17-2322,-16-18-1806,1-9-387,0-4-129</inkml:trace>
  <inkml:trace contextRef="#ctx0" brushRef="#br0" timeOffset="65103.7236">25275 6071 6837,'-4'19'5547,"4"17"-387,-5 3-129,5 23-3612,-1-9-774,1 3-516,0-3-774,-6-15-2451,6 3-1806,3-17-387,7-12-516</inkml:trace>
  <inkml:trace contextRef="#ctx0" brushRef="#br0" timeOffset="65569.7504">25711 5720 9288,'0'0'5418,"10"21"-387,-6 7-387,-4 1-4257,0 4-516,0 12-1032,-8-6-3612,8-1-387,0-4-258,5-9-258</inkml:trace>
  <inkml:trace contextRef="#ctx0" brushRef="#br0" timeOffset="65712.7585">25809 5896 9030,'-19'-33'5418,"1"22"-258,-2 10-387,-3-3-4257,-2-3-645,6 7-4128,-5-4-645,11 4-387,13 0-645</inkml:trace>
  <inkml:trace contextRef="#ctx0" brushRef="#br0" timeOffset="66095.7804">25919 5508 8385,'44'-31'5160,"-18"14"-129,6 8-516,-1-4-3999,1 12-129,-5-3-258,-7 3 0,-7 2-129,-9 14 0,-4 8 0,-12 2 0,-5-2 0,-4-3 0,2 5 0,0-1 0,3-13 0,8 4 129,8-15-129,0 17 0,12-8 0,5 3 0,2-4 0,-1 6 0,-4 2 0,-2 4 0,-10-1 0,-3-3 0,-16 2-129,-7-7-258,-2 11-1419,-7-11-2838,0 1-387,2-6-387,6 3 0</inkml:trace>
  <inkml:trace contextRef="#ctx0" brushRef="#br0" timeOffset="66410.7984">26089 5986 8643,'-32'49'5547,"13"-20"-516,-4-2-387,3 3-4386,-3-5 258,3-2-387,4-4 0,8-3 0,7-4 0,1-12 0,8 19 0,8-10 0,1-1 0,4 1 0,4 2-129,-2 1 0,0-2-129,-4-1-387,4 8-1935,-10-17-2451,-3 0-387,-10 0-387,14-19-258</inkml:trace>
  <inkml:trace contextRef="#ctx0" brushRef="#br0" timeOffset="66560.8071">26130 6175 7353,'-14'58'5418,"6"-19"-516,-3 2 0,6 0-4515,-4 1-516,-3-18-2193,9 7-2322,3-7-387,3-11-774</inkml:trace>
  <inkml:trace contextRef="#ctx0" brushRef="#br0" timeOffset="66785.8199">26412 5823 6966,'4'60'5160,"-4"-26"-387,0 0-645,0 4-5547,0-11-2709,-1-4-903,1-6-387,0-17 388</inkml:trace>
  <inkml:trace contextRef="#ctx0" brushRef="#br0" timeOffset="66927.828">26497 5920 7740,'-27'-14'5418,"9"14"-387,-6 0-516,-3-3-4773,8-2-3741,-8 2-903,7-1-258,8 0-645</inkml:trace>
  <inkml:trace contextRef="#ctx0" brushRef="#br0" timeOffset="67327.8509">26649 5524 6966,'38'7'5160,"-22"-6"-258,-1 0-645,-15-1-3870,19 4 129,-19-4-516,10 8 129,-10-8 0,0 23-129,-3-8 129,-6 5 0,-2-3 0,3 6 0,-1-9 129,6 1-129,3-15 0,0 15 0,0-15 0,9 14 0,4-12-129,-2 2 0,3 4 0,-5 5 129,-1 3-129,-7 7 0,-1-3 129,-9 0-129,-5 2 0,-8 0-258,1 4-516,-14-10-3870,10-1-387,2-3-129,7 0-516</inkml:trace>
  <inkml:trace contextRef="#ctx0" brushRef="#br0" timeOffset="67521.8619">26770 6099 7482,'-32'38'5547,"12"-15"-516,-7-6-129,0 3-4902,-3 4-1032,-5-9-3612,8 4-516,6-2-129,8 7-516</inkml:trace>
  <inkml:trace contextRef="#ctx0" brushRef="#br0" timeOffset="67747.8749">26526 6437 7353,'0'39'5418,"3"-19"-387,3 3-258,-5-7-4128,5 2-258,-3-6-258,-3-12-129,13 11 0,-13-11-258,27 0-129,-13-14-387,9 9-774,-9-19-1548,3 7-1806,1 0-387,-2-1 0</inkml:trace>
  <inkml:trace contextRef="#ctx0" brushRef="#br0" timeOffset="67885.8827">26712 6412 5676,'7'23'5418,"-7"0"-387,-1-4-1419,1 28-1419,-5-20-1290,4 1-645,1 5-2193,-3-15-2580,3-18-645,0 0-387,13-5 129</inkml:trace>
  <inkml:trace contextRef="#ctx0" brushRef="#br0" timeOffset="68065.8931">26967 6073 5805,'0'52'5289,"-6"-26"-774,2 4-774,-2-8-5805,-1-4-2322,7 4-258,0-22-645</inkml:trace>
  <inkml:trace contextRef="#ctx0" brushRef="#br0" timeOffset="68194.9004">27041 6131 5805,'-37'-10'5289,"13"13"-645,0 7-774,2 0-7740,-9-9-645,8 2-258,4-5-645</inkml:trace>
  <inkml:trace contextRef="#ctx0" brushRef="#br0" timeOffset="68586.9228">27173 5675 5031,'15'-5'5418,"2"5"-516,-4 2-258,-2-2-2709,3 9-1548,-14-9-258,17 8-258,-17-8 129,9 25 0,-8-11-129,-1 3 129,-1-1 0,-4-3 0,-3 2 0,8-15 0,-10 18-129,10-18 129,0 0 0,0 0 0,6 9 0,-6-9 0,17 12 0,-17-12 129,18 20-129,-13-1 129,-5-2 0,-4 1-129,-4 2 0,-11-5-129,2 9-516,-13-17-1548,5 9-2451,3-4-387,1 2-387</inkml:trace>
  <inkml:trace contextRef="#ctx0" brushRef="#br0" timeOffset="68888.9401">27228 6236 4644,'-8'43'5418,"-6"-22"-258,0-1-387,-5-11-3483,4 14-258,-11-13-516,6 0-258,-1-6-387,2-6-258,19 2-1290,-31 0-2967,20-9-387,-2-2-387,0 5-129</inkml:trace>
  <inkml:trace contextRef="#ctx0" brushRef="#br0" timeOffset="69271.962">27031 6455 6450,'6'20'5547,"7"2"-516,-8-8-516,6-1-3870,-11-13-258,2 20-258,-2-7 0,0 0 0,0-1-129,0 5 387,0-17-258,8 21 129,-8-21-129,15 12 129,-15-12-129,23 4-129,-6-4-258,-6-6-645,11 2-3483,-10-2-774,3-1-258,-4-3-258</inkml:trace>
  <inkml:trace contextRef="#ctx0" brushRef="#br0" timeOffset="69415.9704">27220 6467 7353,'-12'70'5418,"6"-27"-387,3 5-258,-1-1-4644,-5-18-2709,6 2-2064,3-7-516,0-10-258</inkml:trace>
  <inkml:trace contextRef="#ctx0" brushRef="#br0" timeOffset="69707.9871">27496 6103 6966,'13'81'5289,"-8"-30"-387,0 1-516,-2 9-3999,-2-11-2967,-1-5-1935,0-11-387,0-11-645</inkml:trace>
  <inkml:trace contextRef="#ctx0" brushRef="#br0" timeOffset="69844.9948">27555 6298 6321,'-5'-38'5160,"-8"30"-129,-1 4-774,-5-1-4644,-1 2-3354,2 3-774,0 1-645,6 3-129</inkml:trace>
  <inkml:trace contextRef="#ctx0" brushRef="#br0" timeOffset="70151.0123">27821 6066 7998,'0'0'5160,"-18"4"-258,0 9-258,-13 5-4386,12 6 0,-3 3 0,7 2-129,10-5 0,5-1 0,15-10 0,11-6 129,2-7-129,6-1 258,-2-18-258,-2-5 0,-11-6-129,-14-10 129,-5 10-1419,-23-4-3354,-9-1-258,-16 2-387,-7 9-516</inkml:trace>
  <inkml:trace contextRef="#ctx0" brushRef="#br0" timeOffset="70776.0481">24347 6741 8385,'7'35'6063,"-23"-23"-387,-12-8-129,0 2-3741,-9-6-1419,-4-4-258,4 2-645,-9-12-903,18 14-3870,4 0-129,15 11-645,6 3-258</inkml:trace>
  <inkml:trace contextRef="#ctx0" brushRef="#br0" timeOffset="70941.0576">24308 7036 10707,'-22'20'5805,"-6"-16"-387,1 4-387,-4-4-5160,-6-6-1032,3 2-4128,1 0-258,13 9-258,20-9-645</inkml:trace>
  <inkml:trace contextRef="#ctx0" brushRef="#br0" timeOffset="71375.0824">24526 6799 7353,'69'-34'5547,"-28"19"-516,3 10 0,-1 3-4515,-2 3 0,-13 5-129,-2 14-129,-15 8 129,-7 3-258,-7 3 129,-9 3-129,-9-5 0,0-4-129,1-2 129,1-6 0,10-9-129,9 2 129,1-2 0,15 1 0,4 2 129,6 9 0,-3-3 0,-1 7 0,-6 7-129,-9-2 129,-7-3-129,-16-6 0,-17-3-516,-21-20-2967,-6 5-1806,-12-5-516,1-8-387,-4-5-516</inkml:trace>
  <inkml:trace contextRef="#ctx0" brushRef="#br0" timeOffset="75641.3264">23037 8179 8385,'11'13'5934,"-13"11"-516,-13 4-258,-7 13-4644,-10 3-387,-2 5-129,-5 5-516,-4-13-1806,11 13-2838,7-14-258,13-5-387,8-13-258</inkml:trace>
  <inkml:trace contextRef="#ctx0" brushRef="#br0" timeOffset="75797.3353">22991 8532 9159,'14'-52'5934,"-14"29"-516,-13-3 0,-3 3-4902,-13-2-129,-2-4-774,0 22-1290,-2-11-3612,7 13-129,4 0-645,11 5-258</inkml:trace>
  <inkml:trace contextRef="#ctx0" brushRef="#br0" timeOffset="76731.3888">23165 8232 7482,'15'0'5676,"-3"11"-258,-12-11-387,5 12-4257,6-4 0,-11-8-387,12 0-129,-12 0-129,18-9 0,-8-4-129,3-2 0,1-3 129,-1 2-129,2-2 129,-2 5 0,-1 11 0,-12 2 0,16 22 0,-11 11 129,-5 12-129,0 9 0,0 12-129,-6 3 129,-5-2-258,0-6 129,-2-6 0,-5-16 0,3-12 0,-4-16 129,1-13-129,1-16 129,4-13 0,5-7 0,4-2 0,4 2 0,5 6-258,10 3-129,5 16-129,-1 1-516,10 12-4128,-10 9-516,0 5-258,-1-1-645</inkml:trace>
  <inkml:trace contextRef="#ctx0" brushRef="#br0" timeOffset="77525.4341">22906 8951 9804,'-2'58'5805,"-9"-20"-258,2 8-129,-10-3-4902,0-2-258,-2 3-516,-4-6-387,9 7-2451,-3-22-2193,10-1-387,1-4-645,8-18 259</inkml:trace>
  <inkml:trace contextRef="#ctx0" brushRef="#br0" timeOffset="77698.444">22876 9315 9030,'9'-15'6192,"-10"-1"-645,-4-3 0,-12-9-4644,3-3-258,-6-3-516,-3-3-516,6 6-258,-6-5-645,18 19-3870,-4 3-258,9 14-516,0 0-516</inkml:trace>
  <inkml:trace contextRef="#ctx0" brushRef="#br0" timeOffset="78079.4659">23007 9020 5676,'71'-12'5805,"-34"1"-387,0 5-258,-10-2-3999,9 8-129,-18 0-258,1 5-258,-19-5 0,9 16-258,-10 0 0,-8 1-129,-6 2-129,-1 0 129,-3 3-129,4 3 0,-2-1 129,7 0 0,1-3 0,6 0-129,3-1 0,1-4 129,11-4-129,1-3-129,3-1 0,-3-4-258,6 5-903,-19-9-3870,15 0-258,-15 0-387,12-14-516</inkml:trace>
  <inkml:trace contextRef="#ctx0" brushRef="#br0" timeOffset="78228.4744">23257 9175 9288,'-8'15'5547,"-8"-6"-258,-10-14-1161,-3 5-3483,-11 0-903,-10-11-2451,6 11-2322,-1 0-645,5 3-258</inkml:trace>
  <inkml:trace contextRef="#ctx0" brushRef="#br0" timeOffset="78843.5096">22693 9766 7482,'6'52'5676,"-4"-29"-258,2 5-387,-3-5-4515,8-4-258,-4-6 0,-5-13-258,21 0 0,-6-2 129,-1-16-129,4-3 0,-4 1 129,0 2 0,-2 1 129,-12 17-129,15 0 0,-14 12 129,-1 18-129,-1 8 129,-5 6-129,-5 6 129,-1 6 0,-5-2 0,-1-7-129,-1-11 129,1-12-129,0-11 129,2-9-129,4-5-129,3-17-129,5-8-387,4 6-258,-2-14-3612,8 12-903,6 3-645,5 4-387</inkml:trace>
  <inkml:trace contextRef="#ctx0" brushRef="#br0" timeOffset="79250.5328">22972 9739 6966,'36'0'5805,"-18"-7"-387,2-2-258,-2-8-4515,14 3 129,-4-6-387,3 7-129,-3 0 0,0 11 129,-6 2-258,-3 7 258,-6 7-129,-4 15 0,-9-3-129,-3 4 129,-11 7-258,-3 1 0,-6 2 0,3-2 0,-1 2 0,1-7 0,4 2 129,3-5-129,5-5 0,8-4 0,0-6 0,9 0 0,5-8 0,5-3-258,3-4-129,-4-4-129,7 4-1290,-9-14-3483,-1-1-258,-1-9-516,-2 0 0</inkml:trace>
  <inkml:trace contextRef="#ctx0" brushRef="#br0" timeOffset="79385.5405">23308 9903 7998,'0'0'5934,"0"0"-258,-16 8-258,2 14-3999,-17-10-645,-5 3-387,-9-2-774,-16-9-4386,11 4-774,3 0-387,9-1-645</inkml:trace>
  <inkml:trace contextRef="#ctx0" brushRef="#br0" timeOffset="82342.7097">17305 8018 129,'30'43'4128,"-20"-4"129,-10-9-387,0 15-3741,0 10-129,-5 19 258,1 11-645,-1 21 387,1 15-258,3 23 0,1 16 129,2 15-129,5 9 129,3 10 0,4 6 258,0-5 258,4 5-129,0-17 129,1-3 258,-2-12-129,-2-4 0,-2-18-129,1-3-129,-4-10-129,-2-3 129,-1-12-258,0-5-258,1-8 129,-2-11 0,7 8 0,-4-8 0,4-6 258,3-8-129,0-1 129,0-4-129,2-1 129,-1 1 0,0-11 129,1 2-129,-1-2 0,0 0-129,-1-8 129,2 1-129,-1-3 0,2-4-129,-4-3 129,4-1-129,-1-9 129,0-5 0,2 5 0,-1-8 0,2 2 0,-3-2 0,8 0 129,-1 4-129,6 1 0,2 1 258,3 2-129,11 4 0,1-2 129,10 2 129,2-5-129,8-5 0,1-4 0,4-2 0,5-10 0,4-2-129,5-9 0,7 1 0,2-4-129,6 7 0,3 0 258,6 4-129,0 3 0,6 3-258,3 2 258,0 2-258,4-6 258,0-6-129,1-8 0,3-2 0,5-13-258,1-11 258,-6-4-258,-3-6 258,-1 2 0,-3 3-129,2 5 0,-5 3 129,-7 5 0,-6 7 0,-7-1 0,-6 0 129,-10-4-129,-8-6-129,-14-8 129,-12-13 0,-8-4-129,-9-13 129,-10-3-129,-6-2 0,-5-3 0,-4-4 0,-2 2 0,-4 7 129,0-3-129,-6 1 0,-1 0 129,0-10 0,-1-5 0,-2-5 0,2-7 0,2-8 0,1-5-129,-2-8 258,1-6-129,2-4 0,3-3-129,0-6 258,-1-5-129,0-2 0,-1-4 0,-3-4 0,-2-1 0,-6 2-129,-2 3 129,-3 1 0,-3 7 0,-3 1 0,2-2 0,-5 6 129,0 4-258,0 3 129,-3 6 0,0 2-129,-2 6 129,-5 10-129,-4 14-129,-3 9 129,-3 15 258,-1 8-258,-5 11 129,-2 10-129,-3 10 258,3 4-129,-8 1 129,0 7-129,-6-3 258,-9 5-129,-8-3 0,-5 7-129,-9 2 129,-9 2-129,-13 12 0,-11 5 129,-8 2-129,-7 3 0,-9 4-129,-13-5 129,-4 1 0,-4-13 0,-1-3-129,-4-5 129,0-3-129,0-8 129,4-5 0,5-4-387,6 6-1290,9 4-2580,3-13-387,29 15 0</inkml:trace>
  <inkml:trace contextRef="#ctx0" brushRef="#br0" timeOffset="83619.7827">23616 8204 6321,'50'-23'5805,"-16"19"-387,2-1-387,9 3-3870,-9-11-258,6 8-516,-5-6-129,-2 11 0,-6 2-258,-3 7 0,-6 7 0,-3 11 0,-4 8 0,-5 14 129,-6-1-258,-2 7 258,-10 3-129,-3-3 0,-9-1 0,0-4 0,-9-9 129,1-2-129,-5-3 0,4-6 0,2 3 0,4-7 0,4 6 0,7 6 0,5-4 0,8 0 129,1-5-129,11 0 0,6-9 129,5 0-129,1-11 129,3-9-129,2 2 129,-2-2-129,-1 0 129,-5-5-129,-7 5 0,-13 0 0,0 0 0,-5 15 0,-16-1 0,-4 4 0,-5 5-129,1 7 258,-2 3-129,4 3 0,7 5 0,6 11-129,6 3 387,8 9-387,8 2 258,7 8-129,7-2 129,2 5 0,-2-3 129,1-3 0,-5-4-258,-8-8 129,-7-13 0,-6-10-129,-15-10 0,-4-21-258,-6-5-129,-10-16-645,14-7-4128,-11-11-129,11-4-645,2-2-258</inkml:trace>
  <inkml:trace contextRef="#ctx0" brushRef="#br0" timeOffset="83997.8044">24512 9052 7998,'27'-10'5805,"-27"10"-387,0 0-258,-11-18-4128,-7 17-774,-9 1-387,-9-8-1677,5 8-3096,-1 0-516,8 2-387,9 2-258</inkml:trace>
  <inkml:trace contextRef="#ctx0" brushRef="#br0" timeOffset="84151.8131">24498 9236 7998,'6'38'5805,"-17"-28"-387,-7-5-516,-4 0-4386,-6-1-1032,-11-4-3999,9 0-645,3 2-387,10 3-387</inkml:trace>
  <inkml:trace contextRef="#ctx0" brushRef="#br0" timeOffset="84491.8326">25110 8868 7998,'0'0'5418,"-15"17"-129,-7 6-516,-11 0-4386,7 9 0,1 2 0,8 5-129,8 0-258,9-6 258,18-10-129,14-4 258,7-16-129,9-4-129,-1-16 258,-2-13-129,-13-11-129,-12-2 129,-16-1-516,-20-13-2322,-19 20-2580,-14 5-129,-9 9-903,-10 19-258</inkml:trace>
  <inkml:trace contextRef="#ctx0" brushRef="#br0" timeOffset="86936.9724">24668 12983 9030,'22'0'6063,"-22"0"-516,9 10 0,-14-10-4515,5 0-129,-22 9-387,-1-4 0,-8-4-258,-5 3 0,-6-4 129,-4 4-129,0-3 0,3 4-129,3-3 0,7 1-129,2-1 0,7 0 129,6-2-129,7 0-129,11 0 0,-16 0-129,16 0-387,0 0-1290,0 0-3741,5 0-258,13 7-258,-5-7-516</inkml:trace>
  <inkml:trace contextRef="#ctx0" brushRef="#br0" timeOffset="87320.9944">25379 13019 7482,'29'12'6063,"-29"-12"-516,0 0 129,5 22-4386,-19-20-387,-5 1-258,-13-3 0,-4 2-387,-4-2 0,0 3 0,3 1-258,2 0 258,7-2-129,5 5-258,5-1 0,5-3-387,9 9-774,4-12-4128,0 0-258,0 0-516,21 7-387</inkml:trace>
  <inkml:trace contextRef="#ctx0" brushRef="#br0" timeOffset="87629.012">26108 12993 6837,'43'19'6063,"-27"-3"-387,-12-2-258,-4 7-2838,-13-12-1806,-2 10-129,-16-14-258,-3-4-129,-6-1-129,2-1-129,1-2-129,1-7-516,14 3-4644,-5 2-129,12 5-516,2-2-516</inkml:trace>
  <inkml:trace contextRef="#ctx0" brushRef="#br0" timeOffset="88109.0395">25292 11358 9030,'12'9'6063,"0"5"-516,-12-14 0,0 0-4644,-27 3-129,-1 0-258,-5-3-258,-3 0-129,-1 0-129,1 0 0,4 1-387,3-1-516,29 0-4515,-18 12-129,18-12-516,12 13-387</inkml:trace>
  <inkml:trace contextRef="#ctx0" brushRef="#br0" timeOffset="88393.0558">25877 11260 8127,'13'5'5934,"-13"-5"-258,0 0-258,-3 16-4128,-26-16-387,-2 3-258,-11-3-258,1 1-258,-6 8-387,1-9-1161,6 9-3999,3 2-129,17 3-516,4-1-516</inkml:trace>
  <inkml:trace contextRef="#ctx0" brushRef="#br0" timeOffset="89107.0965">23623 12968 7482,'0'0'5547,"0"0"-129,-4 16-903,-10-8-3870,4 9-129,-5-3 0,7 5-258,1-1-129,7 5 129,4-10-129,11-2 0,8-9 0,2-2 0,3-11 0,1-4-129,-5-12 258,-6-2-258,-8-2-129,-10-6-129,-6 5-645,-25-6-3999,3 5-387,-5 2-387,0 5-645</inkml:trace>
  <inkml:trace contextRef="#ctx0" brushRef="#br0" timeOffset="89955.1451">24710 12870 8514,'18'-3'5934,"-11"-30"-516,-1-9-645,-5-42-3870,2-12-129,-4-25-258,-5-3 0,-3-3-129,3 3 0,-3 10-129,3 16 129,-2 17 0,5 17-129,2 21-129,1 14 0,0 2 0,0 9-129,0 18 129,0-11-129,0 11 0,0 0 129,-6 15-129,6-15 0,-17 27 0,7-3 0,-4-4 0,5 2 0,-4-2-129,13-20 0,-18 21 258,18-21-129,-10-5-129,9-18 129,1-4 0,2-5 0,5-6 129,0-1-129,1 4 0,3 6 0,1 12 129,-1 14 0,1 3-129,-3 10 0,4 14 0,-2 5 0,2-4 0,2 3 0,-2 0-129,1-11-129,-1 1-387,-13-18-645,19 0-4128,-16-11-258,-1-1-645,-2-17-258</inkml:trace>
  <inkml:trace contextRef="#ctx0" brushRef="#br0" timeOffset="90377.1693">23357 11303 9030,'14'-9'6063,"-14"9"-645,14 7-129,0 13-4644,-9 4-258,3 9-129,-3 7-387,2 6 0,1 3-387,-8-11-1032,9-1-3612,-4-16-258,5-8-516,-10-13-129</inkml:trace>
  <inkml:trace contextRef="#ctx0" brushRef="#br0" timeOffset="90513.177">23471 11436 8643,'-21'-27'5934,"4"26"-516,-5-2 0,7 3-4515,-14 0-774,-6-4-2193,6 6-3096,4 0-516,11-2-258,14 0-516</inkml:trace>
  <inkml:trace contextRef="#ctx0" brushRef="#br0" timeOffset="90911.1998">23547 11141 7353,'37'-4'5934,"-19"-1"-516,7 0-258,0-5-4644,4 9 129,-2-6-258,-4 7-387,-5 11 258,-4 9-258,-7 7 0,-6 5 0,-4 4 0,-7-2 0,-4 1 0,1-3 0,2-7 0,2-7 0,6-7 129,3-11-129,9 18 0,9-10 0,-1 1 129,3 5 0,-4 0-129,-2 9 129,-12-1-129,-2 3 258,-9-1-258,-15-5-258,0 4-774,-15-12-3999,9-2-387,0-6-387,9-2-516</inkml:trace>
  <inkml:trace contextRef="#ctx0" brushRef="#br0" timeOffset="91767.2487">23957 11411 3999,'21'0'5160,"-21"0"-387,23-26-1419,-4 10-2064,-11-9-387,7 4-387,-10-8-129,4 4-129,-9 2 0,0 8 129,0 15-129,-15-10 129,-6 10-258,1 13 129,-2 9-129,-1 10 0,0 3 129,6 7-258,4 2 129,6 1 129,7-1-258,8 2 129,7-9-258,3-7-258,10 5-903,-11-13-2967,9-6-903,-1-4-258,-2-7-258</inkml:trace>
  <inkml:trace contextRef="#ctx0" brushRef="#br0" timeOffset="92267.2774">24162 11449 4128,'13'0'5418,"-13"0"129,19 5-774,-19-5-3225,15 18-387,-15-18-516,14 30-129,-10-12 0,2 4-129,-4 3-129,-1 4 0,0-3-129,3 7 129,-2-6-129,-2 3 0,0-7-129,-2-2 129,-4-5-129,6-16 0,-23 12 0,11-16-129,-2-11 129,4-7 0,1-1 0,5-1 129,4-5-129,8-1 129,6 5 129,5 4-129,5-3 129,4 3-129,2-3 0,2-2 0,1 3-129,-5-3 0,-1 6-258,-5-7-645,5 12-4257,-17-1-129,-10 16-645,13-10-129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00:27.05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713 7369 2967,'-14'-15'5160,"14"15"129,-5-12-129,10 14-3225,-5-2 0,0 0-387,0 0-258,0 0-387,6 16-387,-6-16 0,4 22-258,-1-7-129,-3 4 129,0 11 0,0-3-129,0 9 0,0 1 0,0 10 0,0-3 129,0 7-129,1 2 129,3 5 0,-1-1-129,2 10 0,-3 5 129,2 1 0,-4 4-258,0 4 129,-4 1-258,-5 1 258,3 1 0,-2-6 0,0 2-129,1 1 129,3 1 0,3 4 0,1 0 0,0 3-129,1 9 129,3 2 0,1-2-129,-1 5 129,-2-3-129,2 4 0,-3 1 0,2-3 129,0 0-258,-1 0 258,2 2-129,1 0-129,4 2 129,-3-2 129,1 0-129,3 3-129,0 2 129,-1 1-129,5 3 129,-4 2 0,-1-2-129,4 10 129,-4 2-129,-2 3 0,-1-1 129,-1 3-129,-3 1 129,1-3 0,-2 6-129,-1-1 129,2 0 0,-1 3 0,0 6 0,4 8 129,1-1-129,-1 6 0,2 4 129,-3-4-129,1-1 0,-1 2 0,-1-10 0,-3 1 0,0-5 0,-2-9-129,-3-1 129,0-7 0,-4 3 0,3-5 129,-2 0-129,0-9-129,0 1 258,0-2-129,-1-10 129,1-3 0,-5-10-129,4-7 129,-1-12-129,1-9 258,2-12-387,-2-9 387,5-7-258,-1-8 0,2-7 129,3-3 0,0-16 0,4 14 0,-4-14 0,19 4-129,-1-4 0,0-9-129,5-6 129,5-1-129,7-6 129,4 2-129,10-4 0,3-1 129,11-2 0,6 3 129,9 0-129,6-2-129,11 5 129,9 3 0,6 2 0,12 5 0,4-1-129,7-1 129,9 4-129,6 0 129,8 1 0,4-3-129,5 5 129,4-6-129,7 5 129,4 0 0,4-4 0,3 2 0,3-4 0,6 4-129,3-6 129,4 0 0,4-2 0,3 0 0,2 2 0,4-1 0,-5 3 0,-1 0 0,3 0 0,-6 2 129,-3-1-129,0 6-129,-1 0 129,-5 3 0,3 1 0,-5 2 0,0 0 0,-6 6 0,-2 5-129,-10 0 258,-13 1-129,-8 2 0,-11-4 0,-11 1 0,-12-3 129,-16 2-129,-14-8 0,-12-2 0,-14 0 0,-13-6 0,-13-6 129,-8 3-129,-12-9-129,-4-1 129,-6-3 0,-4-3 0,-3-8 0,-1-4 0,0-4 0,-1-7 129,-2-6-129,3-15 129,1-5-129,-2-6-129,5-9 0,-3-8 258,0-5-129,2-15-129,0-6 0,-2-4 129,0-14-129,-3-5 129,2-12 0,-2-15-258,0-5 258,3-13 0,-4-5 0,0-8-129,0-4 129,0-7 0,0-4 0,1 0 0,-1-1-129,0 2 129,0 1 0,0 2 0,1 2 129,-1 4 0,0 6-129,0 2 129,0-1-129,-1 5 0,0 9 0,-3 4 129,4 1-129,0 10-129,0 2 129,0 8 0,0 8 0,0 5 0,0-1 129,0 8-129,4 10-129,-3 7 258,0 8-129,1 5 0,-1 11 0,2 6 0,-2 13 0,-1 10 129,0 2-129,0 10 0,0 7 0,-5 10 0,-3 2 129,-2 8-258,-3 6 129,-5 2-129,-3 8 0,-4 2 129,-7 1 0,-6 6-129,-7 4 129,-5 5 0,-10-1 0,-5-2-129,-4 3 258,-6 0-129,-6 5 0,-6 7 0,-2-4 0,-6-4 0,-6 4 129,-6 4-129,-3-8 258,-8 9-258,-3-8 0,-7-1 0,-5 4 129,-2-3-129,1 2 0,1 1 0,-1 1-129,-5 1 129,2-3 0,1-1 0,2-4 0,2 0-129,-1 0 129,-5 1 129,0-1-129,3-2 0,1 1 0,1 0 0,-7 3 0,2 0 129,0-4-129,7 4 0,3 7 0,0-7 0,4-2 129,-3 8-129,6-4 0,5 2 129,2 3-129,4-1 0,0-6 129,5 6-258,5-1 129,4-1 129,1 0-129,4-1-129,3 2 129,-2-7 0,2-1 0,0-1 129,0 0 0,0-5-129,1 0 0,-2-4 129,-2-2-129,5-3 0,-2 4 0,1 1 129,4 2-129,2-1 0,0-2 129,2-3-129,-1 6 0,1-5 0,2-2 0,2 1 0,1 2 0,0 0 129,6 1-129,4 1 129,4-5 1,0 7-130,4 0 0,2-2 0,2 1 0,1-3 0,2 4 0,3 1 0,5 3 0,4 3 0,2 0 0,6 0 0,5 0 0,2 5 0,3-2 0,1 1 0,4-2 0,0 0 0,2 5 0,1-5 0,11-2 0,-14 3 0,14-3 0,0 0 0,-14 7 0,14-7 0,0 0 0,0 0 0,0 0 0,0 0 0,0 0 0,-3 16 0,3-16 0,-1 15 0,1-15 0,0 11 0,0-11 0,0 0 0,0 0 0,0 0 0,0 0 0,0 0 0,0 0 0,0 0-388,0 0-128,0 0-516,0 0-2838,0 0-1806,0 0-129,0 0-387,5 9-516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02:06.24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20164 2208 9417,'9'-58'5418,"-5"9"-129,5-4-258,-5-13-3483,9 6 0,-11-15-129,6-3-516,-3 7-387,0-6-258,-4 11 258,2 6-774,-3 2 645,0 0-387,0 58-258,0-82 0,0 82 516,1-63-903,-1 63 645,0 0 129,1-53-387,-1 53-903,0 0 258,0 0-3870,0 0-516,0 0 645,0 0-903</inkml:trace>
  <inkml:trace contextRef="#ctx0" brushRef="#br0" timeOffset="522.0299">19591 3238 10965,'21'0'5289,"-17"30"516,-10-5-774,-7 17-4128,-14-5 0,0 4-387,-15 1 0,1-1-516,-6-1 258,5-5-516,2-9 387,7-6-129,6-5-129,5-7-129,22-8-258,-15 0-645,25 0-3870,-1-12-258,15 4-387,1-13-516</inkml:trace>
  <inkml:trace contextRef="#ctx0" brushRef="#br0" timeOffset="1465.0838">20578 3236 9030,'32'23'5805,"-18"-17"-774,7 17 516,-2-14-4128,8 25-129,-8-1-516,9 4-645,0 1 258,3 8-258,0-3 129,1 3-387,-2-3 258,1-1-258,-2-6 258,-2 2 129,-4-8-129,-5-4-129,-1 1 0,-7-8 0,-4-3 129,-1-3 0,-5-13-129,0 19 0,0-19 0,0 21 0,0-21-129,0 0 258,-7 20-258,3-7 129,4-13 0,-1 22 129,1-22-129,0 18 0,0-5 0,0 2 0,0-1 0,0-14 0,-2 22 0,1-8 0,-1-1 0,2-13 129,-9 17-129,9-17 0,-16 14 0,16-14 0,-16 0 129,16 0-258,-17-14 129,17 14 129,-19-15-129,6 1 129,0-5-129,-6-2 0,1-3 0,-5 2 129,-4-13-129,1 0 0,-4 3 0,2-5 0,1 3 0,5 0 129,1-4 0,3 0-129,5 5 0,1-5 129,4-7-129,0 11 387,2-7-387,-1 2 387,-2 3-516,0 3 387,0 2-258,-1 5 0,1 6-129,0-4-258,0 8 129,0 1-387,9 15 129,-11-13-774,11 13-3612,0 0-387,0 0-387,5-23-516</inkml:trace>
  <inkml:trace contextRef="#ctx0" brushRef="#br0" timeOffset="1701.0973">20710 2982 11481,'41'37'5418,"-22"-20"-645,-4-13-903,-15-4-8385,17-4 0,-8-15-903,5 12-387</inkml:trace>
  <inkml:trace contextRef="#ctx0" brushRef="#br0" timeOffset="1833.1049">20962 2980 7740,'28'33'4773,"-14"-16"-129,-1-4-1161,-13-13-6708,19 2-774,-19-2-516,19-17-387</inkml:trace>
  <inkml:trace contextRef="#ctx0" brushRef="#br0" timeOffset="1969.1126">21146 2941 8514,'51'20'5289,"-16"4"-258,-9-5-387,9 16-3225,-10-15-516,2 0-645,-4-2-1032,-23-18-3870,23 0-129,-20-11-774,-2-4-516</inkml:trace>
  <inkml:trace contextRef="#ctx0" brushRef="#br0" timeOffset="3904.2233">19746 364 8127,'-54'-56'5805,"54"56"-645,0 0 0,0 0-2838,0 0-1032,0 0-258,0 0-516,7-63 0,-7 63-258,0 0 129,54-74-129,-54 74 129,60-44-129,-60 44-129,74-26 387,-74 26-387,75 3 0,-75-3-129,73 59 0,-73-59-129,54 89 258,-31-29 0,-5-4-129,-4 9-258,-5-1 387,-2-7-129,-1-2 129,-6-55-129,5 96-129,-5-96 0,1 73 0,-1-73 516,1 55-1032,-1-55 645,0 0-258,8 54-129,-8-54-1161,0 0-3225,0 0-1161,0 0 129,19-59-387</inkml:trace>
  <inkml:trace contextRef="#ctx0" brushRef="#br0" timeOffset="4070.2328">20217 610 13545,'0'0'5547,"0"0"129,0 0-774,0 0-3999,-17 66-258,17-66-129,-60 47-516,60-47-129,-95 53-516,95-53-4257,-102 40-516,51-19 0,-2 1-774</inkml:trace>
  <inkml:trace contextRef="#ctx0" brushRef="#br0" timeOffset="4788.2739">18669 3373 11481,'19'-21'5289,"-19"21"0,0-19-774,0 19-4128,-14-11 0,1 6-258,-2 1 0,1 4-129,1 11 129,4 5-129,8 11 258,1 3-645,7 10 387,8 10-258,4 7 258,0 4-387,4 6 387,-4 2-387,-6-6 387,-3-3 129,-6-13-129,-4-10 129,-8-15 0,-4-16 0,-5-10 0,-1-17 129,3-15 0,2-2 0,4-8 129,7-2-129,2-1 0,7-2-129,5 7 258,7 4-258,0-3-129,0 3 516,-1 0-645,-3 4 387,1 3-774,-10 1-258,7 9-3999,-16-7-387,1 13-387,-11-1-903</inkml:trace>
  <inkml:trace contextRef="#ctx0" brushRef="#br0" timeOffset="5540.3169">21516 4095 9546,'36'-30'5547,"-28"10"-516,-4 8-129,-11-11-4257,-8 12-258,-12 0 0,-2 8-258,-7 3 0,4 14 0,0 4-129,8 6-129,5 11 258,12 0-258,7-2 129,5 2 129,13-10-129,4-5 0,6-11 0,0-9 129,0-4-129,-1-9 129,-5-4-129,-4 1 129,-6-3-258,-4 7 258,-8 12 0,4 9-258,-4 14 258,0 11 0,0 8-129,0 5 129,0 2-129,0 3 0,3-5-258,1-25-1032,8-2-3612,-12-20-129,18-16-645,-5-24-387</inkml:trace>
  <inkml:trace contextRef="#ctx0" brushRef="#br0" timeOffset="5837.3339">21708 2694 10449,'0'0'5676,"4"19"-516,2 22 0,-6-4-4644,7 16-258,-6 1-129,3 4-258,2 3-1548,-6-21-3354,9-2 0,-2-25-516,9-9-387</inkml:trace>
  <inkml:trace contextRef="#ctx0" brushRef="#br0" timeOffset="6090.3484">21929 2768 11094,'13'5'5547,"-13"14"-645,6 18 129,-4-5-4644,-2 4 129,0 0-258,0-4 0,0-9-129,5-11 0,-5-12-129,20 0 129,-6-12 0,3-3-129,-3-7 0,-2-2-129,-5 3 129,-7 6-258,-5 1-516,-25 0-4128,5 14-129,-13-5-645,-2 10-516</inkml:trace>
  <inkml:trace contextRef="#ctx0" brushRef="#br0" timeOffset="13484.7713">19886 2664 5289,'6'32'5031,"-2"-9"-516,-1 2-129,4 16-3354,-7-10-129,8 10 0,-8-5-258,1 11 0,-1-14-129,1 7 258,-1-10-387,0-2 0,0-3-258,0-6 0,-1-5 0,1-14-129,-5 16-129,5-16 129,0 0 0,0 0 129,0-13 0,0 1 0,2-5 0,2 2 0,0-7 0,1-3 0,-2 4-129,-2-4 129,2-11-129,-2-2 0,-1-3 129,0-1-129,0 2 0,3-2 0,1 4 258,3 3-258,1 12 129,2 2 0,-10 21 0,23-18 0,-11 18 0,0 4 0,0 7-129,-1 13 129,-2-3-129,0 6 0,-1-4 0,1 8 129,-4-4-129,-1-1 0,0-3-129,-2-6 129,2-3 0,-4-14 0,1 18 0,-1-18 129,0 0-129,2 11 0,-2-11 0,0 0-129,0 0 258,0 0-129,0 0 0,12-1-129,-12 1 129,0 0 0,0 0 0,13-14 258,-9 3-258,3-5 0,-1 3 0,1-6 0,1 0 129,2-2-129,-2-1 129,2-2-129,-1 4 0,5-2 129,-5 4-129,2 0 0,0 1 0,-2 2 0,-9 15 0,18-12 387,-18 12-387,14 18 0,-8 6 0,3 8 129,-3 6 0,2 13-129,1 3 129,1 1-387,-2-2 516,0 3-258,-1-12 129,0-5 0,-2-9-129,0-6-129,-3-9-258,-2-15-1419,0 0-3225,0 0-387,0 0-516,-6-5-645</inkml:trace>
  <inkml:trace contextRef="#ctx0" brushRef="#br0" timeOffset="20300.1611">6379 5213 5031,'29'10'5289,"-13"5"-258,1-3-516,7 16-3354,-12-6 0,7 17-387,-6-1-129,2 14-129,-3 6-258,-1 5 129,-4 11-387,-1 5 129,-3 5-129,2 7 0,0 9 0,-3 7 0,5 8 0,-1 7 0,2 7 129,3 12-129,1 11 0,2 7 129,2 6-129,0 6 0,-2-3 129,-4 5-129,-1 1 0,0-3 129,-4-1-129,-5-1 0,0 0 129,0-5 0,-3 2-258,-3-9 129,0-2 129,-4-5-258,-1-7 129,-1-8 129,0-5-258,-1-2 129,2-5 0,3-1 0,0-9 0,6-3 0,-1-4 0,1-5 0,-1-11 129,-2-17-129,-3-5-129,-3-9 258,-7-10-258,-5-10 258,1-10-258,-6-9 129,-3 0-129,2 4 258,-3-6-258,0 0 258,-3 4-129,0 1 0,-1 1 129,0 4 0,-3 0-129,-6-4 0,1-1 129,-4-3-129,-5-3 129,-4-1-258,0-3 129,-5-1 0,0 1 129,-2 4-129,-3-3 0,1 1 0,1 1 0,-6-1 129,0-2-129,-7-1 0,-3-1 0,-2-10 0,0 2 0,-4-1 0,3-2 129,-1 0-129,1 0 0,0 5 129,2-1-129,-1-2 0,-1 1 0,3-1 0,-1 2 0,2 1 129,3-2 0,1-1-129,3 1 0,1 0 129,-2-3 0,1 4-129,3-1 0,0-2 0,3 5 0,1-3 0,2-2 0,2 1 0,2 0 0,2-2 129,-3 0-129,0 0 0,-7-2 129,-1 2-129,0-1 0,-4 0 0,3 1 0,1 0 0,0 0 0,5 0 129,4 2 0,6 2-129,2 4 0,0-1 0,3 2 0,1 0 129,0-3-129,0 1 0,-3 1 0,2-3-129,1-5 129,0 0 0,1 0 0,2-2 0,3 2 0,4-2 129,2 2-129,1 0 129,2 2-129,4 3 129,-3 0-129,2 2 129,0-3-129,2 0 0,1-3 0,0-1 0,0 0 0,4 0 0,0 0 0,-1 0 0,0-3 0,-2 2 0,4 0-129,-1 1 129,-1 0 0,1-3 0,2 0-129,1-1 129,1-1 0,2-1 0,2-5 0,2 1 0,-1 0 0,1-3 0,2 2 0,-2-1 0,3 1 129,-3 2-129,4 1 0,-5 1 0,0-5-129,1 1 0,-2-3 129,-2-3 0,2-1-129,1-4 258,0-1-258,2-5 129,1-2 129,3 4 0,-1-2-129,3 1 129,1-1-129,-2-1 129,1-2 0,2-3-129,-1-5 0,-2 3 0,4-10 0,-1-1-129,-2-8 129,0-5 0,3 1 0,-4-3 0,2-3-129,-1-5 129,-3 2 0,0-4 0,-2 0 0,0 1 0,-2-3 0,1-3 0,1 1 0,1-2-129,1-5 0,0-4 129,3 3-129,-2-2 129,-1-5 0,3-5 0,-3 3 0,-3-3-129,-3 3 258,-3-1-129,0 0 0,-5-3-129,-1 7 129,2 3-129,-1-2 0,4 1 129,1-1-129,3 2 0,2 1 129,2-2 0,0 0-129,1-1 129,-3-1-129,0 0 129,-3 1 0,-1-5-129,1 1 129,-2 3-258,0 3 258,4 1 129,0 1-258,3 1 129,2 5-129,2 4 129,4-3 0,1 2 0,2 3 0,-1 1-258,1 4 387,0-3-129,0 5 0,0-1 129,0 3-129,2 4 0,-1 2 0,2 5 0,4 5 0,0 7 0,1 0 0,2 7-129,5 0 258,-1 7-129,7 1 0,2 3 129,3 0 0,6-3-129,7 7 0,3 3 129,9-1-129,5 3 129,8-3-258,4 6 129,6-1-129,9 2 129,7-1 129,4 6-258,6-1 129,6 2-129,-1-1 258,3 3-258,2-1 129,5 1 0,-2-5 0,-5 3 0,2-4 0,-1 0 0,0-3 0,1 1 0,1-4 0,-3 1 0,-2 1 0,-2-1 0,4-4 0,-1 1-129,-3-1 129,1-3 0,-4 0 0,1-1 0,-3 1 0,-1 0 0,-2-1-129,-1 1 129,-3-3 0,-3 3 0,-1-1-129,-1 3 258,-1-3-258,0 1 258,-2 5 0,-2 2 0,-2 1-129,-2 2 0,-5 0 129,0-2-129,-6 5 0,1 1 129,0 1-258,3 5 258,-3 0-129,3 0 129,-2 0-129,2 6 129,-2-1-129,-1 4 0,-3 0 129,0-3-129,1 2 0,1 2 129,-3-2 0,1 1 0,-1-3 0,-3 3 0,-2-4 0,-3-1 0,-4 1 0,-4 2 0,-6 0 0,-1-2-129,-5 3 129,-3 1-387,-3 1 258,-6-5-516,-1 9-387,-23-14-4128,23 13 0,-23-13-645,18 8-258</inkml:trace>
  <inkml:trace contextRef="#ctx0" brushRef="#br0" timeOffset="24188.3835">844 8808 1419,'0'0'4257,"0"0"-387,0 0-903,0 0-645,0 0-645,0 0-516,0 0-258,-7-8-129,7 8-258,0 0 0,0 0 0,0 0 0,0 0 0,0-12-129,0 12 0,0 0-129,0 0 0,0 0 0,9 0-129,-9 0-129,0 0 0,0 0 129,10 8-129,-10-8 0,0 0 0,0 0 0,0 0 129,12 0-258,-12 0 129,0 0 0,5-9 0,-5 9 0,6-13 0,-6 13-129,4-17 129,-4 17 0,4-17-129,-4 17 129,0-16 0,0 16 0,0-12 0,0 12-129,0 0 129,-5-15-129,5 15 258,0 0-129,0-13 0,0 13 0,0 0 0,0 0 129,10-10 0,-10 10 129,19 0-129,-6 1 258,6 7-387,2-2 516,8 2-258,2 1 129,7 2-258,4 1 258,7 2-258,3-1-129,4 5 258,6 1-129,6 6-129,2 1 0,5 6 0,7-1 0,1 5 129,9 5-258,4-1 129,1 4 0,4 4 0,-1 0 0,-1-1 0,3 2-129,0-4 258,-4 3-129,0 3-129,3-4 258,-2 2-129,-1 2 129,3-2 0,-1 1 0,-1 4-129,1-8 129,1 5-129,0 1 0,0 2 129,0 1 0,1-1 0,2 2 0,-2-1 129,-2 3-129,2-3 0,-2-5 0,-3-2 0,0-3 0,-6-1 0,-6-7 0,-3-1-258,-7-3 129,-3-6 0,-8-1 0,-4-4 129,-5-10-258,-8 4 129,-6-4 0,-6-4-129,-6-3 0,-7-5-258,-4 0-516,-17-16-3354,-1 16-1161,5-34-258,-5 4-516</inkml:trace>
  <inkml:trace contextRef="#ctx0" brushRef="#br0" timeOffset="25200.4414">5568 8579 5289,'36'11'5676,"-26"-4"-774,-10-7 0,0 0-3999,13 25 0,-13-25-387,-10 23 0,0-11 0,-2 7-258,-7-3 258,0 4-258,-4-2 129,-4 7-129,-5-2 0,-1-1-129,-8 2 129,-3-1 0,-8 1-129,2 8 0,-10-6 129,-1 1-129,-3 4 0,1 3-129,-2 2 129,0 4 0,5 2-129,0-4 129,2 5-129,-2 1 129,0-1-129,-4-1 129,-5 2-129,3-1 129,-5 3 129,1-2-129,-5-1 129,1 0-129,-3 1 129,1 3 0,-3-6 0,0 2-129,-4 2-129,1-1 129,3 2-129,0 1 0,-1-1 0,1 0 0,4 0 0,1 0 0,2-2 129,-2 2-258,0-2 129,1-3 129,-1 0 0,6 1-129,3-2 129,6-2-129,2 0 129,3-4 0,9 0-129,3-1 0,0-2 0,1 0 0,3-1 0,-3 4 0,4-4 129,-3 1-129,0 1-129,-3 4 129,1-5 0,-3 2 0,0-3 0,3 1 0,0-2 0,1-2 0,4 1 0,3-4 0,4 0 0,2-2 0,5-2 129,1-1-258,4 1 387,7-5-258,-2-1 0,13-14 129,-14 18-129,14-18 0,-7 12 129,7-12-129,0 0-258,0 0 0,-7-11-258,2-7-516,13 1-4128,-8-9-258,1-6-258,-1-11-774</inkml:trace>
  <inkml:trace contextRef="#ctx0" brushRef="#br0" timeOffset="26516.5167">1584 7657 129,'0'0'4644,"7"17"0,-7-17 129,0 0-2967,0 0 0,0 0-387,16 11-258,-16-11-129,0 0 0,0 0-258,0 0-129,0 0-129,0 0 0,0 0-129,0 0 0,16 12-129,-16-12 0,14 9 0,-1-1-129,0-5 129,2 0-129,4 0 129,4-2-129,4 0 0,5 1 0,2-2 0,7 0 0,4-4 0,4-2-129,3-2 129,0-2 0,5-6-129,-1-2 0,2-2 0,-1-1 0,3-3 0,0-3 0,4 0 0,5-3 0,5 1 0,-1-5 0,0 1 129,2-5-129,2 1 0,0 0 0,-2 1 0,-4 0 0,2 0 0,2-1-129,4 2 129,-1 4 0,1-6-129,0 1 129,-1 0-129,3-1 129,-2 3-129,-4-1 129,2-3-129,2 2 129,-5 1 0,6-3 0,-5 3 129,-1-2-129,0-3 258,-1 8-258,-1-2 129,-5 3 0,1-2 129,-1 6-129,-1-1 0,4 3 129,1 5-129,-4-1 0,1 1 0,-3 4 0,-6 0-129,0 3 129,-9 4-129,-8-1-129,-5 3-129,-14-1-387,0 8-774,-23 0-3870,0 0-258,0 0-516,-18 11-387</inkml:trace>
  <inkml:trace contextRef="#ctx0" brushRef="#br0" timeOffset="27599.5786">5458 7659 2193,'25'18'4773,"-9"-11"-258,-16-7 258,0-8-3354,0 8-516,-16-5-129,4 5-129,-11-8 0,7 6 129,-15-9 129,6 4-387,-13-8 129,6 3-129,-10-8 129,1 1-387,-11-3 129,1 0-129,-8-3-129,-1-2 129,-3-6-129,-4 1 129,-4-4-129,-3-4-129,-8-2 258,-7-2-258,-7-6 258,-4 0-129,-6-4-129,0 2 258,-9-4-258,0 4 258,0-1-258,4-1 258,1 2-129,5 5 0,-1-4 0,5 2 0,0-1 0,4-1-129,-4-4 258,3 5-258,1-4 129,-1 2 0,0-1-129,-3 7 129,4-3-129,-4 3 129,-4 3-129,2-1 129,-3 5-129,0 3 129,-3-2 0,2 1-129,-1 3 129,6 1 0,2-2 0,7 7 0,8-3 0,5 6-129,7 4 129,7 5 0,12 0 0,11 3-129,8 5 129,7 2 129,4 6-258,7 0 0,3 0 0,3 1 0,11-1 0,-19 11-258,19-11-129,-11 12-387,15 13-2322,-4-25-2322,13 26 0,-6-8-516,9 3-645</inkml:trace>
  <inkml:trace contextRef="#ctx0" brushRef="#br0" timeOffset="31511.8024">664 7892 3999,'-16'0'5160,"16"0"-258,-9 15-129,13 1-2967,-4-16-129,0 22-645,0-22-129,0 30-129,-4-12-387,1 10 0,-3-1 0,1 5-129,0 4-129,1 4 129,0 0-129,0 4 0,0-3-129,4 1 129,-1-2-129,1-1 129,0-8-129,0-1 0,0-4 0,0-4 129,1-6-129,1-5 0,-2-11 0,2 15-129,-2-15 258,0 0-129,11 9 129,-11-9-129,20 8 0,-3-3 129,0-1-129,9 3 129,0-3-129,-1 1 0,5-1 0,-1-2 0,2-1 0,-2 1-129,3-2 129,0 0 0,3 0 0,1 0 129,5-2-129,3 2 0,4 0 129,2 0-129,0 0 0,4 0 0,-4 3 0,-3-1 0,3 1-129,-5-3 129,-4 0-129,-1 0 129,-1-2-129,-5-4 0,2 3 129,-3-3-129,2 3 129,-1 0 0,1 0 0,3-2-129,-1 1 129,0 4 0,4-2 0,0 1 0,-1 1 129,0-1-129,0 1-129,-3 0 258,2 1-129,1 0 0,0-1 0,1 0 0,2 0-129,3 0 129,4 0-129,5-2 129,6 2 0,2 1-129,2 3 129,0 4 0,3-2 0,-1 3 0,-2-4 0,-5 1 0,-4-6 0,2 0 0,-2-3 0,0-3 0,4 2-129,1 0 129,2 1 0,1 0 0,1 3 0,0 0 0,-2 0 0,1 1 0,-8-1 0,-1 2 129,-1-2-258,-2 0 129,-2-4 0,3-1 0,1 3 0,3-1 129,4 3-129,2-1-129,-1 1 258,2 0-129,0 4 0,-1-1 0,-5 1-129,0 0 129,-6-4 0,2 0 0,-3 0 0,1 1 0,2-1 0,0 0 129,0 1-129,-1-1 129,-1 1-129,-3 5 129,-2-3-129,-4-1 0,-5 2 0,-1-2 0,-3 0 0,-2-2 0,-1 1 0,-3-1 0,-1 0 0,1 0 0,2 0 0,-4 0 0,5 0 0,-3 2 0,4-1 0,1 4 129,-2-2-129,2 3 0,-2-4 129,-2 1 0,-3-3 129,-3 0 0,-5-4 0,-3-6-129,-2 5 0,-13 5 0,17-20 0,-17 20 0,12-12-258,-12 12 387,0 0-387,14-13 129,-14 13 129,0 0-258,0 0 0,8-12 129,-8 12 0,3-13-129,-3 13 129,1-20 0,-1 5 0,0-4 129,0-4 0,0 5-129,0-2 0,0-3 0,0 0 129,-3-2-129,1-3 0,-1 4 0,-2-4 129,-1-7-129,2-1 0,-2 1 0,0 0 129,1 6-129,3 1 129,-2 1-129,0 11-129,2 4 129,2 12 0,0 0 0,-3-14 0,3 14 0,0 0-129,-12-6 129,12 6 0,-20-10 0,7 5 0,-3 1 0,-1 0-129,-3 3 129,2-2 0,-5 0 0,1 3 0,-1 0 0,-1 0 0,-5 0 0,0 0 0,-3 0 0,-7 0 0,-1-2 0,-4-4 0,-3 1 0,-4-3 0,2 1 0,-3 5 0,-3-2 129,4 4 0,-1 0-129,-1 0 0,2 1 0,0 3 0,0-1 0,1-2 0,-4-1-129,3 0 129,0-3 129,-1-1-129,1-1 0,-2 1 129,1-1-129,1 3 129,3 2-129,1 0 0,1 0 0,1 0 0,3 0 0,5 0 0,0 0 0,4 0 0,1 0 0,1 0-129,1 0 258,0 0-129,-3 0 0,1 0 0,-2 0 0,-1 0 129,-1 0-129,-4 0 0,1 2 129,-3-1-129,2 3 0,-3-3 0,-1 0 0,-3-1-129,2 0 129,-1 0 0,0 0 0,4 0 0,-4 0 0,6 0 0,0 0 0,0 0 129,4 0 0,-2 0-129,1 0 0,-3 0 0,3 2 0,-4 0 129,2-1-129,-1 1-129,-2 1 258,0-2-129,1-1-129,1 0 258,-2 0-129,4 0-129,0 2 258,0-1-129,1 0-129,0 1 129,0 1 0,0-3 129,-2 4-129,1-4 129,1 0-129,0 0 129,3 1-129,-1 2 129,-1-1-129,3 1 0,0-2 0,-3 2 0,-1-3 0,-3 0 0,0 0 0,1-3 0,-2-1 0,4 0 0,-4 2 0,7 0-129,-1 0 129,6 2 0,0 0 0,0 0 129,3 0-129,0 2 129,-1-2-129,2 0 129,0 0 0,1 0 0,2 3-129,1-3 0,0 0 0,-2 0 0,4 0 0,-3 0 0,2 0 0,-1 0 0,0-1 0,-2 1 0,1 0 0,-1 0 0,-1 0 0,-1 0 0,2 1 0,0 0 0,-2 1 129,2-2-129,-3 3 0,7-1 0,-4 2 0,5-4 0,1 0 0,1 1 0,3-1 0,4 1 0,-4-1 0,3 0 0,0 0 0,-3 0 0,0 0 0,-2-2 0,2-1 0,-2 2 0,2-2 129,-1-1-129,14 4 0,-20-8 129,20 8 0,-17-4 0,17 4-129,-12 0 129,12 0-129,-10 0 0,10 0 129,-12 0-129,12 0-129,-13 0 258,13 0-129,-14 0 0,14 0 0,-13 0 0,13 0 0,-17 0 0,17 0 0,-14 0 0,14 0 0,-18 0 0,18 0 129,0 0-129,-13 3 129,13-3-129,0 0 0,0 0 0,-11 11 0,11-11 0,0 0 0,0 0-129,0 0 129,-11 15-129,11-15 258,0 0-129,-12 19 0,8-6-129,-2 1 258,2 3-129,0 0-129,2 3 129,0 9 129,2-2-129,0 10 0,0-5 0,3 3 0,-2 4 0,-1-1 129,0-8-129,0-2 0,-6-1-129,-2-8 129,-2-1-258,10-18-129,-14 18-129,14-18-774,0 0-3999,-5 14-129,5-14-387,7 20-516</inkml:trace>
  <inkml:trace contextRef="#ctx0" brushRef="#br0" timeOffset="37640.1529">17151 5659 8385,'14'48'5418,"-5"-28"-387,0 0-258,-9-20-4128,15 20 0,-15-20-387,0 0 0,0 0-129,0 0 0,0 0-129,0 0 129,0 0 0,0 0 129,0 0 0,-5 12-129,5-12 0,-5 12 129,5-12-129,0 0 0,0 0 0,0 14-129,0-14 129,0 0-129,0 0 0,0 0 129,0 0-129,0-7 0,0 7 129,0 0-129,0 0 0,0 0 0,-4-14 129,4 14-129,0 0 0,0 0 0,0 0 0,0 0 0,0-15 129,0 4-258,0 11 129,0-26 0,0 8 129,0-6-258,-3-1 258,-3 3-129,-4 0-129,-3 1 129,-1 5 0,-3 11 0,-2 5-129,3 2 129,-5 16 0,2 2 0,5 11 0,1 11 0,3 5 0,6 1 0,4 7 129,0-6-387,0-4 387,8 0-258,1-13 129,1-9-258,4-15 258,1-16-129,6-22 129,-2-16 258,5-17-387,-1-18 387,0-14-129,-5-9 0,-3-12 0,-3 0 0,-4 2 0,-7 8 0,-1 9 0,-3 16-129,-3 20 129,2 10 0,-1 28-129,5 23 0,-10 20 0,7 26 0,2 26-129,1 17 129,0 15-129,1 13 129,8 3-129,-1 2 129,3-8 0,2-16 0,0-13 0,0-26-129,1-14-258,-14-45-1935,20 5-2838,-11-27-129,4-19-516,-2-16-387</inkml:trace>
  <inkml:trace contextRef="#ctx0" brushRef="#br0" timeOffset="38844.2218">17420 5774 5934,'0'13'5289,"0"-13"-387,0 0-258,9 0-3354,-9-7-774,0 7 0,7-21-129,-7 21 0,9-29 0,1 15 0,-1-2 129,6 6 0,-1 0-129,7 0 0,-5 0 0,2 4-129,-1 2 0,-2 4 0,-3-1 0,-12 1-258,15 5 129,-11 6 0,-4 5-129,0 7 129,-4 2 0,-3 5 0,-1 9-258,-4 0 129,3 0 0,-1-2 0,1 2 0,1-3-129,2-2 0,4-3 0,2-7 258,0-2-258,4-4 129,4 0 0,0-7 129,4 2-258,3-8 0,-2-3-129,3 6-258,-4-13-516,15 1-3999,-14-9-129,7 0-516,-8-10-387</inkml:trace>
  <inkml:trace contextRef="#ctx0" brushRef="#br0" timeOffset="39017.2317">17754 5907 5805,'-4'-31'5547,"-6"29"0,-10 1-774,-2 15-2451,-18-8-903,6 12-645,-10-9-258,-2 4-516,5 1 0,2-8-387,9 10-774,-3-16-3999,20 0 0,13 0-258,0-20-645</inkml:trace>
  <inkml:trace contextRef="#ctx0" brushRef="#br0" timeOffset="39460.257">17748 5429 5031,'20'-8'5418,"-7"2"-387,3-2-258,5 8-3354,-8-12-387,7 12-258,-7 1-258,0 16-129,-7 10 0,-1 13 0,-5 4-258,-5 8 129,-9 3-129,-3-3 0,-2 0-129,-1-13 129,2-6 0,0-13 129,5-13-129,13-7 129,0 0 129,0 0 0,7-20 0,13 13-129,3-1-129,8 3-129,3 5 129,-1 0-387,2 9-387,-14-9-2580,4 4-1806,-11-2-387,-14-2-129,0 0-774</inkml:trace>
  <inkml:trace contextRef="#ctx0" brushRef="#br0" timeOffset="41684.3842">18729 5632 8256,'14'8'5547,"5"4"-387,-19-12-387,8 12-3612,-8-12-387,-14 0-387,1-8 0,-5 2-258,-2 1 0,3 1 129,-2-1 0,5 4 0,-4-2-129,8 3 0,-7 4 0,4 0 0,-2 1 129,1-1-387,-5 2 129,4-2-258,-2 0 0,-4-4-516,21 0-3096,-24 3-1419,13-3-129,1 0-387</inkml:trace>
  <inkml:trace contextRef="#ctx0" brushRef="#br0" timeOffset="42105.4083">18705 5933 10062,'-13'44'5676,"4"-24"-387,-10-10 0,4 0-4644,-14-3-129,0-5 0,-3-2-258,0-7-129,0 0-387,-2-10-516,16 9-4257,-6-7-387,9 4-387,3-1-516</inkml:trace>
  <inkml:trace contextRef="#ctx0" brushRef="#br0" timeOffset="45799.6196">8260 9839 5160,'0'0'5934,"12"-12"-387,-12 12-258,0 0-3225,0 0-516,0 0-645,0 0-258,0 0-258,0 0-129,-7 8-129,-5-3-129,-7 0 129,0 6 0,-4-9 0,-4-2-129,2 0 0,1 2 129,0-1-129,4 3 258,3-2-129,2 1 0,5 8-129,10-11 0,-17 23 129,9-11-129,8-12 0,-9 20 0,9-20-129,-7 22 129,7-22 0,-7 14 0,7-14 0,-7 16 0,7-16 0,-12 23 0,6-2-129,0-1 129,-1 9-129,3 3 258,0 3-129,3 5 0,1 4 0,0 3 129,0-2 0,3-1-129,0 6 129,0-1-258,0 7 258,-2-3-129,0 4-129,-1 1 0,0 3 0,0 1 129,-1-2-129,-3-3 129,1-3-129,0-2 0,0-2 129,-2-7-129,4-3 258,-2 0-129,2-5 0,1 3-129,0-4 129,0-2 0,0-2 0,1-1-129,2 1 0,-2-4 129,-1-5-129,5-1 129,-5-2 0,1 1 0,1-3 0,-2-2 0,2 1 0,-1-4 129,1 3-129,-2-14 0,5 21-129,-4-1 258,1-6-129,0 0 0,-2 1-129,0-15 129,3 25-129,-2-7 129,-1-5 0,0-13 0,3 24-129,-3-24 129,0 20 0,0-7 129,0-13-258,0 18 129,0-6 0,0-12 0,2 19 0,-1-7-129,0 2 129,1 3 129,0-4-129,0 1 0,-2-14 0,3 19 0,-3-19 0,3 17 0,-3-17 0,0 0 0,5 16 0,-5-16 0,0 0 0,9 14 0,-9-14 129,0 0-129,13 15 0,-13-15-129,10 8 129,-10-8 0,13 6 0,-13-6 0,15 4 0,-15-4 0,22 0-258,-18-19-1806,6 10-2967,-10 9-516,22-25-129,-15-1-774</inkml:trace>
  <inkml:trace contextRef="#ctx0" brushRef="#br0" timeOffset="47287.7047">8665 9508 3612,'10'24'5418,"-5"-12"0,-5-12-645,27 22-3225,-27-22 129,18 0-516,-11-13-387,6 9 0,-2-12-516,6 9 129,-1-6-129,6 6 0,1-7-129,2 7 258,4-6-129,6 1 0,-2-4 0,8 0 129,0-5-258,5 2 0,4-1 0,2 0 0,3-3-129,4 2 0,-1 0 0,3-3 0,1-9 0,2-1 0,3-3 0,-2-5 0,0 4 0,4-6 0,-2-3 129,2-1-129,-3 5 0,1-3 0,-1 0 0,2-5 129,-2-4-129,5 5 129,-1-7-129,1 1 258,1-5-129,1-3 0,5 1-129,-3 3 0,4-7 129,-2 5-129,8 2 0,0 1-129,3 4 0,0 3 258,-2-3-258,2 2 258,-1 0-129,-3-3 0,2-1 129,-3-2 0,3 2 0,2-2-129,0 1 0,-1 1 0,5 0 129,-3 3-258,0 0 129,-1 4 0,0-3 129,0 6-129,2-2 129,-1 6 0,-1 2 0,3 4-129,1 1 129,0 1-129,-1 2 0,2 0 0,2 0-129,-1-2 129,0 4 0,-1 4 0,-4-5 129,1 2-129,-6 1 129,-1 0-129,-1 1 129,0 5-129,-2-6 129,-3-1-129,0 2 129,-3 1-129,-1-2 129,-4 0-129,-7 4 0,-2 1 0,-5 4-129,-2-2 129,-7 4 0,-4 2 0,-6 6 0,-5 3 0,-9 0-129,-2-1-129,-8 7-258,-12 1-516,0 0-4386,0 0-258,-15 1-258,-7 5-774</inkml:trace>
  <inkml:trace contextRef="#ctx0" brushRef="#br0" timeOffset="48723.7868">15658 9549 5031,'6'15'5289,"-3"-3"0,-3-12-516,0 0-4128,0 0-129,-10-3 129,10 3-258,-25-20 0,12 11-129,-8-3 129,3 1 0,-4-3-129,3 7 129,-4-5-129,2 1 129,-5-4-129,-2 0 0,-4-9-129,0 3-129,-9-8 258,-1-1-129,-8-5 0,-4 1-129,-3-1 129,-4-5 0,-3-3-129,-2 3 129,-1-1-129,-2-7 0,-7-2 129,1 1 0,-6-3 0,2-1 129,-3 2-129,-2-6 129,1 3-129,0 6 129,-1-3-258,-1 5 258,1-1-258,-3 6-129,-1-3 258,0 3-258,-2-2 258,-1-5-258,-2 1 129,1-1 0,-4-2 0,-4-2 0,2 0 129,-4 0-129,1-3 0,0 0 0,-2 3 0,0 0 129,3 1-129,1 4 129,-2-2 0,5-2-129,-4 4 129,3 2 0,1-8 0,3 6-129,-3 0 129,4-1-258,-1 4 129,2 1 129,-1 3 0,3-1-129,0 8 0,3-2 129,0-1-129,1-1 129,-3 1 0,0-2-129,0 0 0,-1-1 129,-2-5-129,1-1 129,1 1-129,1 2 129,-1-3 0,0 1-129,1 3 0,2 0 0,3 6 129,0-2-129,5 2 129,1 3-129,6-2 0,1 5 129,3 1-129,2-1 0,1 2 129,4 3-129,2 5 0,4 3 0,5 0 0,2 3 129,3 2-129,2 5 0,5-5-129,4 4 387,2-3-387,3 4 258,5 1-129,5 2-129,4-2 258,4 5-129,10 0 129,-13-4-129,13 4 129,0 0-129,0 0 129,0 0 0,0 0-258,0 0-258,0 0-516,0 0-3999,0 0-516,0 0-516,0 0-387</inkml:trace>
  <inkml:trace contextRef="#ctx0" brushRef="#br0" timeOffset="50043.8623">9989 12294 3225,'3'18'5289,"13"4"0,-16-22-387,12 1-3741,4 4-129,-16-5-258,26-4 129,-15-7-387,13 5-129,-2-1 0,5 4-129,4-2 0,7 5 258,4 0-387,9 6 129,8 4-258,5 0 258,5-1-129,5 1 0,8-4 0,6 0 129,4-2-129,4 5 0,3-4 0,6 1-129,3 9 129,6 3 0,-2 8-129,3 1 0,5 6 0,3-4 129,-3 5-129,0-1 0,-1-2 0,-3-3 129,2-5 0,3 2 0,-4 1 0,-5 5 0,-2-4 0,1 3 129,-5-2 0,4 2-129,-4-2 0,0-2 0,-1-1 0,1-10-129,-2 1 258,-2-2-258,3-3 0,-3-2 0,3-3 0,-3 5 0,-1 0 129,0 5 0,0-3-129,0 0 0,-1 2 129,-1 1 0,2 6 129,-4 7 0,2-5-129,-3 1 0,-3 4 0,-2 2 129,-2 1-129,-6 2-129,-7 0 129,-7-10-129,-8 2 0,-4-6 0,-12-5-387,-9-12-258,-2 3-3225,-22-20-1935,-2-16-258,-10-10-516,-7-15-258</inkml:trace>
  <inkml:trace contextRef="#ctx0" brushRef="#br0" timeOffset="51067.9209">15492 12304 6837,'-6'59'5418,"-1"-32"-258,-3-3-129,-8 0-4515,2 5 0,-10-9 0,5 1-129,-11-2 129,-1 2-129,-5-6 129,-4 6-129,-4-8-129,0 2 129,-5-1-129,1-3 0,-8-1 0,2 0-129,-7 0-129,-2-1 129,-4 3-129,-6-3 129,-7 1-129,-1 3 0,-1-1 0,-5 0 129,1 0-129,0 4 129,1-7 0,-5 7 0,1-4-129,-2 3 129,0 2 129,-2-2-258,0 1 129,0-3-129,-2 5 129,1-6-129,-4 6 129,0 2-129,0-1-129,1 3 129,-2 0 129,1-2-129,-2-1 0,1 2 0,2 1 129,-3-4-129,3-1 129,-2-1-129,1 6 0,0 0 129,-2-2-129,3 6 0,0-9 0,1-1 0,-6 6 0,5-12 0,-1 6 129,0-1-129,-2 0 0,2-4 0,2 4 0,-1 3 0,0-8 129,4 6-258,1-2 129,-1-4 0,2 0 0,1 0 0,-1-5 129,1 4-129,2 1 0,1 0 0,1-4 0,3-1 0,2 2 129,4 1-129,2 0 129,4 3-129,-1-5 129,6-1-129,7 3 0,6 1 0,6-2 0,7 1 0,10-1 129,6-3-258,10 3 129,1 0 129,15-7-129,-15 5-129,15-5-129,0 0-258,0 0-2193,0 0-2967,-2-12 0,2-14-645,0-3-516</inkml:trace>
  <inkml:trace contextRef="#ctx0" brushRef="#br0" timeOffset="57780.3048">19511 5629 8385,'-15'0'5418,"6"16"-645,-5 9-129,1 5-4386,-5 14 0,2 1 0,0 11 129,2-5 0,6 4 0,5-10 0,4-1-129,12-12 129,10-12-129,3-15 0,8-6 0,-1-22-129,2-9 0,-5-10-129,-4-6 129,-7-10 0,-12 4-129,-7 0-129,-8 7-129,-14 12-258,-5 1-645,4 26-3354,-9 3-516,4 13-516,4 9-129</inkml:trace>
  <inkml:trace contextRef="#ctx0" brushRef="#br0" timeOffset="58037.3195">20035 5475 7224,'17'66'5160,"-13"-22"-258,-2 12-258,-2 3-4257,3 2-129,-3-2-258,0-6-1032,5-3-3354,0-11-516,4-12-387,5-10-129</inkml:trace>
  <inkml:trace contextRef="#ctx0" brushRef="#br0" timeOffset="58173.3273">20132 5828 8256,'-53'0'5160,"22"16"129,-5 0-774,4-2-4515,4 4-3741,-1-7-1161,8-3-258,21-8-387</inkml:trace>
  <inkml:trace contextRef="#ctx0" brushRef="#br0" timeOffset="58492.3456">20495 5581 9030,'-11'60'5418,"-5"-29"-516,3 5-258,-3-1-4386,3 3 129,2 3-258,7-6-129,4-8 129,10-11-129,13-5 0,4-7 0,6-4 258,2-11-258,-3-10 129,-4-5 129,-10-3-387,-8 1 258,-10-2-129,-14 3-258,-9 7-645,-18 0-3870,1 6-258,-1 5-387,6-1-129</inkml:trace>
  <inkml:trace contextRef="#ctx0" brushRef="#br0" timeOffset="58749.3603">20972 5577 8643,'9'7'5418,"-8"14"-387,-1 5-387,4 7-4128,-4 7-129,-1 3-903,1 10-2451,-1-6-1935,1-7-258,0-12-774,8-12 775</inkml:trace>
  <inkml:trace contextRef="#ctx0" brushRef="#br0" timeOffset="58908.3694">21093 5676 7482,'-30'-6'5418,"9"12"-387,-8 7-129,4 3-3870,-4 3-1032,-8-14-2193,12 9-2322,2-5-516,10-2-387,13-7-516</inkml:trace>
  <inkml:trace contextRef="#ctx0" brushRef="#br0" timeOffset="59259.3894">21465 5418 8127,'-15'39'5676,"4"-5"-516,-9-5-387,8 6-4128,-7 2 0,4 5-129,4-7-258,3 3-258,8-6-129,9-11 0,16-2 129,6-11-129,9-8 0,1-2 0,1-10 0,-5-3 129,-5-10 129,-11-5-258,-14-4 129,-7 4 0,-19 1 0,-12-2-258,-2 16-2064,-9-8-2451,2 13-387,2 6-129,10 4-387</inkml:trace>
  <inkml:trace contextRef="#ctx0" brushRef="#br0" timeOffset="59577.4076">22071 5472 8127,'5'48'5160,"-5"-11"-258,-5 9-258,-13-4-4386,8 1-129,-3 5-645,-6-12-3612,9-5-516,5-11-645,5-20-129</inkml:trace>
  <inkml:trace contextRef="#ctx0" brushRef="#br0" timeOffset="59748.4174">22199 5600 9417,'-42'8'5418,"11"7"-387,-5-4-258,-5-1-4644,-2 1-258,-7-14-2451,13 3-2064,4-4-387,15-3-516,11-6-387</inkml:trace>
  <inkml:trace contextRef="#ctx0" brushRef="#br0" timeOffset="60056.435">22564 5468 9159,'-17'45'5289,"-4"-19"-258,-5-5-258,-2 14-4257,2-2-258,4 5 0,8-3-258,6-1 0,12-5 0,13-4 129,8-7-129,11-6 0,2-8 0,2-4 0,-3-11 129,-5-2-129,-9-7-258,-12-7-258,-3 10-1806,-13-14-2451,-15 4-129,-11 0-516,-6 6-387</inkml:trace>
  <inkml:trace contextRef="#ctx0" brushRef="#br0" timeOffset="60365.4527">23189 5423 9159,'-1'25'5289,"-21"-18"-258,-11-7-387,0 0-4386,-12 0-258,-6-11-1032,5 7-3354,3 1-516,8-1-516,12-2-129</inkml:trace>
  <inkml:trace contextRef="#ctx0" brushRef="#br0" timeOffset="60545.463">23178 5648 8901,'-65'28'5031,"24"-21"-774,-7-5-2838,4-2-5676,3 0-387,8 0-516,8 0-258</inkml:trace>
  <inkml:trace contextRef="#ctx0" brushRef="#br0" timeOffset="60928.4849">23636 5329 8514,'4'-17'5676,"-4"17"-645,-11 12-258,2 8-4128,-10 11-129,4 10-129,-6 3-258,4 6 0,3-3-129,8 0 0,6-6 0,9-5 129,11-12-129,10-11 129,4-12 129,9-2-129,1-18 0,-2-6 129,-3-12-258,-10-1 129,-11-4-258,-18 1-129,-6 16-1548,-32-8-3225,-6 12-258,-15 5-516,-10 15-258</inkml:trace>
  <inkml:trace contextRef="#ctx0" brushRef="#br0" timeOffset="63879.6537">16904 7026 4128,'0'0'5676,"0"-7"-387,-1-8-258,1 15-3225,-13-32-774,13 32 0,-13-20 0,13 20-258,-21 6-258,6 14-129,-5 11 0,-3 15-129,-4 1-129,3 15 129,-3-1-258,2 3 0,4 1 0,6-1 129,4-11-129,4-11 0,7-5-129,4-14 129,7-11 0,9-12 0,5-15 129,3-20-129,4-12 0,5-16 0,0-13 129,-4-10 0,-3-8-129,-6 0 0,-6-3-129,-2 6 129,-8 8 0,-5 9 0,-3 20 0,0 14 0,-2 14 0,2 26 0,-12 0-129,8 24 258,-2 19-129,0 18 0,1 13 129,4 18-129,1 6 0,0 5 0,5-2 129,4 0-129,2-11-129,1-9 258,2-18-258,0-19 0,-1-14-258,-13-30-774,28 8-3999,-24-16-258,9-11-258,-7-15-645</inkml:trace>
  <inkml:trace contextRef="#ctx0" brushRef="#br0" timeOffset="64145.6689">17353 7305 8127,'19'13'5805,"-19"8"-516,-7 7-129,-6-8-4257,-2 18-387,-5 4-258,-2 0 0,0 0-258,0-9-258,7 3-516,-6-15-3741,16-1-774,5-20-387,5 18-516</inkml:trace>
  <inkml:trace contextRef="#ctx0" brushRef="#br0" timeOffset="64341.6801">17364 7630 8385,'0'-24'5805,"0"10"-387,-14-7-129,9-2-4515,-14-6-258,-3 2 0,-5-2-387,-1-3 0,3 8-387,-1-3-387,11 20-1806,-4-10-2580,19 17-516,-17-24-258,17 24-258</inkml:trace>
  <inkml:trace contextRef="#ctx0" brushRef="#br0" timeOffset="64811.707">17367 7007 3483,'0'0'5547,"0"0"-258,10 0-258,-3-10-2451,8 9-1677,-8-13-258,11 7-258,-4-1-258,5 2 129,-3 5-129,-1 1 129,-2 6-258,-3 9 129,-6 8 0,-4 3-129,-1 3 0,-12 2 0,3-1 0,-7 0 0,3-6 0,-1-8 0,2-5 0,13-11 258,-12 3-129,12-3-129,6-8 129,5-2-129,4 4 0,3-3-129,4 4-258,-8-6-1290,12 11-3354,-12 0-129,-3 0-387,-11 0-387</inkml:trace>
  <inkml:trace contextRef="#ctx0" brushRef="#br0" timeOffset="65161.727">17754 7433 7482,'11'4'5547,"-8"14"-387,-3-18-258,-24 9-4515,0-9-129,-7 0-387,-7-6-903,7 3-3741,-2-4-258,7-1-387,9 3-387</inkml:trace>
  <inkml:trace contextRef="#ctx0" brushRef="#br0" timeOffset="65915.7702">17870 7345 2322,'10'40'5289,"-10"-40"-129,7 22-387,-7-22-3225,12 9-516,-12-9-387,0 0-129,13 0-258,-13 0-129,20-5 129,-6-8-258,-3 2 129,2-4-129,-2-4 129,0 8 0,-3-4 0,-8 15 0,10-18 0,-10 18 0,0 0 129,11 18 0,-10 3 0,6 11 129,-1 4 0,2 6 129,-3 12-258,3 9 129,-2-3 0,2 5-129,-3 0-129,-4-1 129,-1 0-258,0-8 129,-3-10 0,-8-8 0,-2-12-129,-1-8 258,-5-18-129,1-2 0,0-18 129,3 2-129,3-4 0,6-2 0,2 1 0,4 0-129,9 10-258,0-1-129,9 12-516,-13-15-3225,13 7-1290,-8-7-258,3-1-645</inkml:trace>
  <inkml:trace contextRef="#ctx0" brushRef="#br0" timeOffset="66465.8016">18118 6924 7482,'0'-16'5547,"0"16"-645,13-11 129,1 6-4257,-14 5-129,26-9-129,-12 9-387,2 0 0,-3 11-129,1 7 0,-5 5 0,-1 9-129,-6-2 258,-2 4 0,-6-4-129,-3-6 129,-4-8-129,-1-5 129,0-10 0,0-1-129,14 0 0,-10-23 0,10 6 0,1 1-258,13 7-258,0-4-1032,19 10-3354,-7 2-258,6 1-387,-4 0-258</inkml:trace>
  <inkml:trace contextRef="#ctx0" brushRef="#br0" timeOffset="66893.8261">18935 7136 9030,'6'40'5418,"-15"-22"-258,-8-4-387,-12-6-4257,-4 0-387,-7-4-129,-3-4-387,11 10-1806,-5-9-2709,9 3-516,6 0-258,22-4 0</inkml:trace>
  <inkml:trace contextRef="#ctx0" brushRef="#br0" timeOffset="67068.8361">18902 7385 9159,'16'61'5676,"-16"-39"-258,-6 1-387,-8-12-4773,-16-2-516,4-3-4128,-12-6-645,0 0-516,4 0-516</inkml:trace>
  <inkml:trace contextRef="#ctx0" brushRef="#br0" timeOffset="67958.887">19621 7197 8901,'2'-49'5547,"-6"32"-258,4 17-129,-26-1-4644,8 7 0,-10 14-129,4 9-129,0 9-129,2 8 129,8-3-258,7 1 0,7-6 129,13-4-129,10-10 0,5-5 0,4-13-129,1-7 129,2-11-129,-6-9 129,-2-9 0,-13 0 0,-5-6 0,-9-3 0,-7 3 0,-9 2-129,-11 4 129,-3 7-258,0 14-387,-3-8-1419,6 17-2967,7 5-387,11 7-387,9-12-129</inkml:trace>
  <inkml:trace contextRef="#ctx0" brushRef="#br0" timeOffset="68163.8988">20036 7019 7353,'20'40'5418,"-19"0"-387,0 9-129,-1 4-4644,0 9-387,0 4-1161,-2-8-3354,0-8-387,2-10-516,3-15 0</inkml:trace>
  <inkml:trace contextRef="#ctx0" brushRef="#br0" timeOffset="68315.9074">20089 7300 8256,'-41'-21'5547,"14"15"-387,-3 1-129,3 5-4644,-1 1-1548,1-1-3483,8 0-645,7-1-258,12 1-258</inkml:trace>
  <inkml:trace contextRef="#ctx0" brushRef="#br0" timeOffset="68659.9271">20677 7192 8256,'-26'35'5547,"-2"-19"-387,5 6-387,0 2-4515,2 7 387,2-3-387,12 7-129,5-9 0,5-3-129,15-6 0,8-9-129,3-2 129,3-6-129,-4-12 129,-1-8 0,-10-3-129,-6-5 129,-11-5 0,-13-6 0,-9 4 0,-11 1-129,-2 10-774,-12-3-3741,10 8-516,7 9-258,8 2-387</inkml:trace>
  <inkml:trace contextRef="#ctx0" brushRef="#br0" timeOffset="68944.9434">21144 6971 8127,'8'55'5676,"-4"-13"-645,-4 5-129,0 9-4386,0-4-129,-5-5-645,1 8-1032,-6-16-3354,10-5-645,0-14-387,0-20-129</inkml:trace>
  <inkml:trace contextRef="#ctx0" brushRef="#br0" timeOffset="69088.9517">21262 7228 5934,'-23'-27'5547,"-1"22"-258,-4 5-516,-6-1-4128,1-2-1161,3 0-3741,0 3-645,6 0-387,10-4-516</inkml:trace>
  <inkml:trace contextRef="#ctx0" brushRef="#br0" timeOffset="69419.9706">21749 7082 7482,'-23'34'5676,"-4"-13"-645,-5-1 0,5 2-4644,-6 0-129,9 11 129,2-6-258,13 1-129,9 1-129,13-7 129,11-8-129,7-5 129,4-9-129,2 0 129,-3-14-129,-4-8 129,-9-11 0,-7 0-129,-11 0 0,-9-3-387,-5 13-2064,-13-9-2193,-3 10-516,0 2-258</inkml:trace>
  <inkml:trace contextRef="#ctx0" brushRef="#br0" timeOffset="69721.9879">22301 7040 5547,'0'0'5676,"0"0"-387,0 0-387,-23 11-3612,-9-7-387,2 8-387,-10-3-258,-1 0-258,-1 2-258,5-10-645,11 3-3870,3-4-516,11 0-387,12 0-129</inkml:trace>
  <inkml:trace contextRef="#ctx0" brushRef="#br0" timeOffset="70021.005">22100 6894 5547,'18'42'5418,"-15"-18"-129,1 9-387,-4 4-4128,0 8 0,-4 0-516,1 3 0,2 0-516,-4-14-1032,5 4-3354,3-10-516,8-5-387,7-13-129</inkml:trace>
  <inkml:trace contextRef="#ctx0" brushRef="#br0" timeOffset="70355.0241">22539 7001 6321,'18'-12'5676,"-18"12"-387,0 0-516,-4 11-4257,-4 10 129,-6 2-258,1 5-129,1 10 0,2-4-129,6 3-129,4 2 129,8-10 129,9-5-258,5-4 0,5-12 129,-1-8 0,-1-11-129,-3-11 129,-7-8-258,-10-7 0,-5-3-387,-11 4-645,-24-7-3483,6 9-645,-11-1 129,-1 9-903</inkml:trace>
  <inkml:trace contextRef="#ctx0" brushRef="#br0" timeOffset="70657.0414">23354 6902 7611,'-29'64'5418,"-3"-41"-258,-4-3-387,-6-10-4515,-8-5 0,1-1-645,-5-6-3354,14-4-1161,9-2-387,13 5-516</inkml:trace>
  <inkml:trace contextRef="#ctx0" brushRef="#br0" timeOffset="70833.0514">23332 7204 7224,'-10'56'5547,"-9"-33"-516,-8-6-129,-1-3-4773,-8-10-516,7-2-4128,-6 5-387,10-5-516,8 2-387</inkml:trace>
  <inkml:trace contextRef="#ctx0" brushRef="#br0" timeOffset="71200.0724">23781 6931 7740,'0'-14'5547,"-23"13"-129,8 9-645,-8 10-4386,6 7 0,-2 3 129,6 8-258,4 5-258,8 4 129,6-2-129,14-8 129,8-3 0,8-5-129,3-9 129,7-5 0,-4-13 0,-3-17-129,-5-8 129,-7 1 0,-12-14 0,-14 3 0,-12 2-129,-21-4-387,-8 21-2709,-19-8-1806,-8 7-645,-11 4-129,-2 3-774</inkml:trace>
  <inkml:trace contextRef="#ctx0" brushRef="#br0" timeOffset="73315.1934">16991 8809 8127,'0'0'5934,"9"9"-516,-8 11-1419,-1-20-2580,-1 30-258,-7-10-387,3 11-258,-9 3-129,0 9-258,-5 2 0,1 0 129,-5-3-129,0-4 0,-1-1-129,1-9-129,4-7 0,-1-10-387,8-2-258,-9-16-1806,21 7-2709,0 0-516,-4-19-258,4 2-387</inkml:trace>
  <inkml:trace contextRef="#ctx0" brushRef="#br0" timeOffset="73581.2086">16811 8838 6708,'14'45'5547,"-4"-21"-129,-1 5-387,0 0-4386,8 12 129,-6-6-129,12 10-258,-5-4 0,6-2 0,2 1-258,-1-2 0,-2-10-129,-5-6-258,3 5-1677,-21-27-3096,14 7-516,-14-7-387,0-19-129</inkml:trace>
  <inkml:trace contextRef="#ctx0" brushRef="#br0" timeOffset="74335.2517">16467 8816 5934,'0'0'5805,"9"-17"-516,-9 2-645,-9-13-3483,-2 13-774,-9-1 0,0 12-387,-2 4 129,0 11 0,2 20-129,1 10 129,7 4 0,7 10 0,3-2 0,2 1 258,9-16-258,7-12 0,2-20 0,6-6 0,1-29 0,-1-20 0,3-21 0,-3-18 0,-1-12-129,-6 1 129,-6-9-129,-3 4 129,-4 18-129,-4 10 0,0 20 129,-5 25-129,-3 17 129,-2 20 0,2 32 0,6 15-129,2 23 129,0 16-129,6 13-129,9 5 0,3 7-258,5-14-387,14-1-3483,-6-16-903,7-21-516,-2-17-387</inkml:trace>
  <inkml:trace contextRef="#ctx0" brushRef="#br0" timeOffset="75252.3042">17207 9056 6450,'0'0'5805,"3"16"-516,-3-16-129,12 10-4386,-12-10 0,0 0-129,0 0-387,13 4 0,-13-4-129,0 0 0,0 0 129,0 0-129,12-4 0,-12 4 0,0 0 129,0 0-129,10-10 129,-10 10-129,0 0-129,0 0 129,0 0 0,0 0 0,0 0-129,0 0 0,0 0 129,0-19-129,0 19 0,0 0-129,0 0 258,0 0-129,-9 3 129,9-3-129,-4 24 0,4-8 0,0 7 129,0 3-129,0 0 0,7 0 0,-1-3 0,7-9 129,-2-3-129,6-1 0,-1-10 129,2-5-129,-1-8 0,2-5 0,-3-4 0,-3 1 0,-1 1 0,-2-1-129,-2 2 129,-3 7 0,-5 12 129,10-14-129,-10 14 0,13 17 129,-7 3-129,5 13 0,-3 8 0,4 12 0,-3 5 0,2 11-129,-3-1 258,-3 6-258,-3 0 129,-2-7 0,-7-5 129,-7-13 0,-4-10 0,-3-15 0,-5-15 0,2-9 0,-2-22 129,3-5-129,4-12 0,5 1 0,5 3 129,6 6 0,3 4-129,13 5 0,5 14-129,6 2 129,7 4-258,4 8-129,4-2-258,-2-6-516,12 11-3612,-11-11-774,3-2-774,-5-7-258</inkml:trace>
  <inkml:trace contextRef="#ctx0" brushRef="#br0" timeOffset="75737.3319">18428 8913 8256,'32'0'5805,"-32"0"-387,12 1-129,-12-1-4386,-6 10-129,-18-9-258,-1 5-258,-8-1 0,-1 4 0,-5-1 0,1 1-258,2 4 0,4-2 129,8 0-129,3-4-258,6 5 0,1-5-516,13 10-3096,1-17-1548,0 0-258,-3 16-645</inkml:trace>
  <inkml:trace contextRef="#ctx0" brushRef="#br0" timeOffset="76147.3554">18499 9113 1806,'13'20'5805,"-13"-2"-129,0-18-258,-13 6-2709,7 12-903,-23-18-258,7 9-645,-13-5-258,-2 7 0,-4-7-258,1 5-129,-3-4 0,2-1-129,5 1 0,4 1 0,8-2-129,4-3-258,7 6-387,-5-8-3225,18 1-1419,0 0-645,-5 9-387</inkml:trace>
  <inkml:trace contextRef="#ctx0" brushRef="#br0" timeOffset="98452.6312">19405 8265 10062,'-4'-16'5934,"4"16"-387,0 7 0,-6 18-4773,6 8-129,0 5-258,4 13-258,-3-7 0,0 6-258,2-3 0,-3-7-516,6 2-1161,-6-15-3741,4-5 0,-4-22-387,12 16-516</inkml:trace>
  <inkml:trace contextRef="#ctx0" brushRef="#br0" timeOffset="98657.6429">19582 8672 6966,'0'67'6192,"-13"-34"-516,-9-5-387,-2 12-2322,-8-19-2709,-4-6-129,0-2-387,-8-13-1032,14 4-4128,0-1 129,8 3-774,4-3-129</inkml:trace>
  <inkml:trace contextRef="#ctx0" brushRef="#br0" timeOffset="99059.6659">19313 8991 6708,'18'-2'6063,"5"2"-774,-11-1 129,3 4-3741,-2-1-1161,2 8-129,-2 3-129,-3 0-129,-2 11-129,-3 3 0,-2 3 0,-3-1 0,0 2 0,0-2 129,-3-8-129,0 4 0,3-9 0,0-2-129,0-2 129,8 0 0,-8-12 129,14 25-129,-9-4 0,3 3 129,-3-4 0,-4 5 0,-1-6 129,-9-1 0,-1-1-129,-4-7-129,-4-6-129,-1-4 0,4-2-516,-11-25-2580,12 16-2064,1-8-516,8 0-516,4-2 387</inkml:trace>
  <inkml:trace contextRef="#ctx0" brushRef="#br0" timeOffset="99292.6792">19912 8747 7224,'28'42'5547,"-21"-12"-645,-3 12-129,0 1-4515,-4 9-903,-8-11-2322,4 4-1935,2-5-387,2-9-387</inkml:trace>
  <inkml:trace contextRef="#ctx0" brushRef="#br0" timeOffset="99420.6865">20004 9049 5547,'-16'-31'5676,"-6"28"-387,-4 0-645,1 0-4128,-8-2-4515,1 5-645,1 0-774,6 0-258</inkml:trace>
  <inkml:trace contextRef="#ctx0" brushRef="#br0" timeOffset="99720.7037">20451 8607 7611,'6'10'5805,"-6"4"-129,3 6-387,-3-5-3741,0 18-645,0-3-387,0 9 0,-4-3-516,-1 4-129,2-4-258,-3-16-1290,4 9-3741,0-9-129,2-6-516,0-14-129</inkml:trace>
  <inkml:trace contextRef="#ctx0" brushRef="#br0" timeOffset="99916.7149">20595 8986 10707,'-17'49'5547,"-7"-32"-258,-4 11-1677,-9-17-3225,-3-6-129,-1 3-387,-2-10-903,14 4-3741,-2 6-516,12 1-258,3 1-516</inkml:trace>
  <inkml:trace contextRef="#ctx0" brushRef="#br0" timeOffset="100323.7382">20400 9200 7353,'14'15'5547,"2"-14"-387,-2-1-258,-1 0-4386,4 0-129,-6 0-258,2 0-129,-13 0 0,13 21 0,-11-2-129,-2 4 258,-2 2-129,-6-4 0,-1 3 0,1-4 129,2-5 0,6-15-129,-6 14 0,6-14 0,7 1 129,6 0 129,1 3-129,2-1 0,-1 6-129,-2 4 129,-6 6 129,-7 0-387,-1-2 258,-13 1-129,-6-5 0,-4-1-129,0-3-258,-10-10-1935,9 1-2838,5-4 0,8-6-645,6-4 129</inkml:trace>
  <inkml:trace contextRef="#ctx0" brushRef="#br0" timeOffset="100601.7541">21051 8745 7740,'13'0'5547,"-12"27"-258,1 10-645,-9 6-3999,5 7-387,-2 3-774,-10-15-2064,10 6-2451,0-13-258,4-9-516</inkml:trace>
  <inkml:trace contextRef="#ctx0" brushRef="#br0" timeOffset="100745.7623">21129 8949 6966,'-23'-15'5547,"4"15"-387,-5 9-258,3-9-5547,-9 4-3870,2 2-387,6-4-387,4-2-516</inkml:trace>
  <inkml:trace contextRef="#ctx0" brushRef="#br0" timeOffset="101008.7774">21285 8477 6321,'22'49'5934,"-20"-18"-387,2 13-387,-2 0-3096,1 6-1548,-3-4-129,-2 0-516,1-3-516,-11-13-3741,12-1-903,0-10-258,4-7-516</inkml:trace>
  <inkml:trace contextRef="#ctx0" brushRef="#br0" timeOffset="101216.7893">21484 8903 6450,'-25'64'5805,"5"-35"-516,-2-1-258,-4-17-4257,3 10-258,-5-10-258,1-6-516,10 3-1677,0-8-2967,5-1-387,12 1-516,-7-12 0</inkml:trace>
  <inkml:trace contextRef="#ctx0" brushRef="#br0" timeOffset="101770.821">21326 9180 7998,'-1'12'5418,"-12"7"0,13-19-516,-13 4-4386,13-4 0,-14-10-258,14 10-129,0-20 0,0 20 0,23-17-129,-5 15 0,3 2 0,0 7 0,1 4 0,-4 6 129,-4 2-129,-8 5 0,-2-1 0,-4-3 0,-5-3 0,-4-1-129,-1-7 258,10-9 0,-18 15 0,18-15 0,0 0-129,0 0 129,0 0 0,14 12 0,1 4 0,-1 0-129,1 5 0,-5 2 129,-4 3 0,-6-1 0,-4-5-258,-12-5 129,-9-13-516,4 5-2967,-14-17-1677,4-9-258,-2-10-645,2-4 129</inkml:trace>
  <inkml:trace contextRef="#ctx0" brushRef="#br0" timeOffset="102080.8387">21956 8829 5934,'0'79'5418,"0"-36"-645,0 10-1677,0-5-7482,0-10-387,0-6-516</inkml:trace>
  <inkml:trace contextRef="#ctx0" brushRef="#br0" timeOffset="102245.8481">22064 9004 4902,'-20'-8'5934,"1"13"-516,-6 3-258,-3 7-2709,-2-6-2322,-4-9-1806,3 2-3225,9-2-387,8 0-387,14 0-129</inkml:trace>
  <inkml:trace contextRef="#ctx0" brushRef="#br0" timeOffset="102524.8641">22318 8467 8385,'4'-15'5934,"6"15"-645,-5 17 0,-1 10-4644,-2 14-258,-2 6-129,0 9-258,0 9 129,-3 4-258,-1-5 0,-1-8-387,3 1-387,-9-22-3483,11-4-1032,0-13-129,0-18-516</inkml:trace>
  <inkml:trace contextRef="#ctx0" brushRef="#br0" timeOffset="103010.8919">22525 8823 7482,'1'40'5547,"-6"-15"-129,-7 1-387,-8-7-4386,-1 5 0,-8-5-516,5-2 129,0-1-258,3-7 0,7-3-129,0-4-129,14-2-258,0 0 258,0 0-129,14 6 0,4-2 129,-3-4 0,7 1 129,-4 4 0,1 0 258,-3 4 0,-4 3-129,-4 2 258,-3 1-129,-4 4 129,-1 1 0,-1 7 129,-5-5 0,-1 4 258,-5-11-258,5 4 129,-4-7-129,3 5 0,8-17-129,-14 6-129,14-6 0,0 0 0,0 0-129,0 0 0,0 0 258,0 0-387,5 14 0,-5-14-258,0 0-129,0 0-1290,4 15-3354,-4-15-387,-10 15-645,-3-11 0</inkml:trace>
  <inkml:trace contextRef="#ctx0" brushRef="#br0" timeOffset="103651.9286">22262 9199 5805,'25'0'5934,"-11"0"-774,9 0-387,-6-3-3483,11 1-516,-6-2-387,3 2 129,-7 2-387,0 9 0,-4 2 129,-4 9-129,-7 0 0,-3 2 0,0 2-129,-7 2 258,-1-8-258,0-6 258,8-12-129,-13 9 129,13-9-129,0 0 129,0 0-129,1-11 129,-1 11 0,18-3-129,-6 7-129,-2 11 0,-4 6 258,0 7-129,-6 7 0,-3 5 0,-9-7 0,-5 1 0,-4-8 0,-3-7 0,-4-11-258,0-8-258,7 0-1032,-7-17-3870,15-3-387,8-14-129,5 3-774</inkml:trace>
  <inkml:trace contextRef="#ctx0" brushRef="#br0" timeOffset="103876.9414">23013 8801 9030,'-13'9'5676,"-6"-1"-387,-5-6-258,-3 1-5031,0 7-1032,-4-4-3741,11 3-387,7-3-645,13-6-258</inkml:trace>
  <inkml:trace contextRef="#ctx0" brushRef="#br0" timeOffset="104019.9496">22994 9015 7482,'0'45'5805,"-18"-26"-387,-2-1-387,-16-8-4386,4-7-903,-3-1-4386,-2-2-516,3 0-516,3-1-258</inkml:trace>
  <inkml:trace contextRef="#ctx0" brushRef="#br0" timeOffset="104575.9814">23546 8388 8385,'-9'15'5805,"-4"11"-129,8-12-258,5 11-4257,0-9-258,3 7-387,2-2-129,5 3-129,4-3 0,5 1-258,6-7 0,3-3 0,4-2-258,0-9 0,2-1-258,-6-14-258,0 3-903,-20-27-903,12 15-258,-22-29 258,2 15 645,-14-13 645,1 9 774,-1 6 903,-7 1 903,21 34 903,-29-9 387,28 33-129,-20 2-258,21 27-903,-9 3-516,8 12-387,-4 3 0,5 3-129,0-6-258,5-1-129,4-4-258,-4-22-645,14 2-4386,-11-15 0,6-8-645,-14-20-258</inkml:trace>
  <inkml:trace contextRef="#ctx0" brushRef="#br0" timeOffset="104937.0021">24116 8696 8127,'4'45'5934,"-16"-14"-258,-11 15-258,-15-5-4515,-12 11-129,-15 0-387,-3 5 0,-4 0-258,5 2 129,6-7-387,11-9 0,15 0-387,8-18-645,26 1-4257,1-10-129,8-7-387,12-9-645</inkml:trace>
  <inkml:trace contextRef="#ctx0" brushRef="#br0" timeOffset="105716.0466">23909 9200 4257,'0'0'5676,"0"0"-387,0 0-645,0-8-3096,10 8-258,-10 0-774,0 0 0,14-8-258,-14 8 129,0 0 129,15 0-129,-15 0-129,0 0 0,0 0 129,13-1-129,-13 1-129,0 0 129,0 0-258,0 0 258,0 0-258,0 0 129,0 0-129,0 0 0,0 0 129,0 0 129,0 0-129,0 0-129,0 0 258,0 0-129,0 0 129,0 0 0,13-13-129,-13 13 0,18-11-129,-9 3 0,7-3 129,-1 6-129,0 2-129,-1 3 258,0 0-129,-14 0 0,18 12 129,-17 3-258,-1 5 129,-6 0 0,-7 1 0,-4-4-129,-2 5 129,0-2 0,-1-7 0,3-1 0,0-9 129,7-2-129,10-1 0,0 0 129,0 0-129,0 0 0,16-5 0,0 5 129,7 5-258,-1 3 258,2 6-129,-2 10-129,-4-2 129,-3 4 0,-6 0 129,-8-3-258,-2 1 129,-12-2-258,-8-6 387,-9-6-387,-7 0 0,-14-17-2193,1 5-3225,-5-6 0,2-4-387,3-8-774</inkml:trace>
  <inkml:trace contextRef="#ctx0" brushRef="#br0" timeOffset="108348.1972">24190 17532 8643,'19'-12'5934,"-19"12"-258,21 0-129,-21 0-4128,11 4-258,-11-4-516,0 16 0,-13-12-258,-4 5-129,-10 2 0,-7-2-129,-9-4 129,-9 0-129,-10-3 129,-4 2-129,-2-2 129,-1-2-129,1-3 0,7-6-129,2 2 0,12-2 129,7 2-129,11-4-129,7 6-129,7 4 129,15 1-387,-9 9-129,14 12-645,-5-21-4257,27 29-258,-12-19-258,13 13-516</inkml:trace>
  <inkml:trace contextRef="#ctx0" brushRef="#br0" timeOffset="108883.2278">25132 17420 7611,'32'6'6321,"-17"4"-774,-15-10 129,7 24-2193,-7-24-2580,-12 19 0,-6-13-387,-3 13 129,-6-8-387,-4 4 0,-5-6-129,-1 2 129,-1-2-258,-3 3 129,0-9-129,1-3 0,1-1 0,-1-8-129,6 4 129,0-4-129,5 2 0,5-9-387,8 13-258,-1-17-3096,17 20-1935,0 0 129,19 0-774,-1-3-387</inkml:trace>
  <inkml:trace contextRef="#ctx0" brushRef="#br0" timeOffset="109365.2553">26157 17414 10836,'11'0'5805,"-23"11"-387,-14-11-129,8 5-4128,-16-5-258,-2 0-129,-6 2-129,2-2 0,-3 0-258,4-2-129,5-2-258,1 3 129,5-4-129,2 4-129,7-2 0,2 2-129,17 1 129,-21 0-387,21 0-387,0 0-1806,0 0-2838,0 0-258,12-3-258,-12 3-387</inkml:trace>
  <inkml:trace contextRef="#ctx0" brushRef="#br0" timeOffset="109913.2867">27321 17273 10191,'18'8'6063,"-1"21"-645,-17-29 129,0 26-4128,-20-23-516,-3 9-258,-10-8 0,-3-3-129,-6-1-258,3 0 0,-1-3-129,7 2 129,1 1-258,5 0 0,9 7-387,1 2-387,11 17-1419,-7-20-3225,13-6-387,-23 17-129,13-11-1032</inkml:trace>
  <inkml:trace contextRef="#ctx0" brushRef="#br0" timeOffset="111623.3845">24957 18224 11481,'13'-11'5805,"-13"11"-129,0 0-387,6 15-4515,-5 3 0,-1-6-387,-2 19 0,-5-5 0,2-1-129,-4 11 0,3-1 0,-2-2-129,3-2 0,-1 1 0,2-12 129,0-2-129,4 1 0,0-19-129,0 14 130,0-14-130,11 3 0,1 1 0,6-4 0,1 8 0,5 2 0,2-1 0,-1-1 0,0 4 0,-1-8 0,-2 4 0,-8 4 0,0-3 0,-14-9 0,14 12 0,-14-12 0,0 0-1162,-6 6-3998,6-6-774,-8-12 0,8-1-516</inkml:trace>
  <inkml:trace contextRef="#ctx0" brushRef="#br0" timeOffset="111983.4051">25201 18227 10062,'10'-10'5547,"-10"10"-129,13 10 0,-13-10-3870,0 26-387,-5-4-387,1 16-129,-5 8-129,1 12 129,-1 8-387,-1-1 0,-1 9-129,2-5-129,0-2 258,0-6-258,1-10 130,3-17-130,-1-3 0,2-10 0,4-21-259,0 0-386,0 0-516,0-7-3999,6-7-516,-1-13-129,13 4-645</inkml:trace>
  <inkml:trace contextRef="#ctx0" brushRef="#br0" timeOffset="112487.4339">25532 18296 12255,'25'10'5676,"-17"3"0,3 19-516,-5-12-4128,-5 10-387,-4 12-129,-4 9 0,-2-5-258,-1 8 129,-3-3-258,1-9 0,2 6 0,3-6 130,-1-8-259,4-10 0,3 2 0,1-11 0,0-15 0,0 17 0,0-17 0,14 0 0,-1-5 0,-1 2 0,6-11 0,5 11 0,2 0 0,0 3 0,3 0 0,4 5 0,-5 4 0,1-4 0,-2 10 0,-7-8 0,0 1 0,-6-5 0,0 1 0,-13-4 0,0 0 0,0 0 0,0 0 0,0-21-1807,-6 9-3740,-14-12-258,-2 2-645,-6-5-387</inkml:trace>
  <inkml:trace contextRef="#ctx0" brushRef="#br0" timeOffset="113275.479">23925 17852 8643,'7'13'6063,"-6"-19"-258,4-11-258,-5-21-3612,0-13-1290,0-16-129,-5-6-129,1-6 0,-5-6 0,-2 0-129,2 11 0,-4 8-129,4 13 0,2 13 129,0 11-258,2 10 129,5 19-129,0 0 0,0 0 0,-11 16 0,4 4 0,-2 4 0,0 2 0,-6 2 0,2 1 0,-5-2-129,3-3 0,1-1 129,1-8-129,-1-5 0,14-10 0,-12 7-258,12-7-258,0 0-2451,7-8-2580,6-1 0,-2-9-645,11 2-387</inkml:trace>
  <inkml:trace contextRef="#ctx0" brushRef="#br0" timeOffset="113691.5028">24075 16895 8385,'5'42'6063,"-5"-15"-516,0 17 0,-1 1-3612,1 11-1161,-7 0-129,4 8-258,0-3 0,3 9-129,0-10 0,6 1-129,3-13 129,3-3 0,3-10-129,-1-11 0,0-8 0,3-16 0,-6 0-129,1-9 0,-4-3-129,-2-8 129,-1 0-258,-5 3-258,0 4-387,-6-21-2580,6 34-2193,-8-15-258,8 15-387,0 0-258</inkml:trace>
  <inkml:trace contextRef="#ctx0" brushRef="#br0" timeOffset="114179.5307">24823 17735 10707,'6'33'5934,"-6"-33"-258,1-19-129,-1-22-4515,0-13-387,-1-20 0,-3-2-387,-1-16 129,3 4-129,-4 6-129,5 9 129,1 12-129,0 13 0,0 13 0,0 13 0,0 22-129,0 0 0,0 0 0,-7 12-129,-4 12 129,1 2 0,-8-2 0,0 1 0,-1-1 0,0 0 0,1-13 129,4 0-129,1-6-129,13-5-129,-9-3-258,9-12-258,8 11-3096,-3-20-1806,13 12 0,-3-8-774,12 3 0</inkml:trace>
  <inkml:trace contextRef="#ctx0" brushRef="#br0" timeOffset="114495.5488">24964 17067 9933,'8'44'5805,"-8"-17"-516,3 15 0,-2 2-4386,4 11 0,-5 1-258,7 9-129,-1-10 0,0 0-129,2-4 0,2-10 129,0-20-129,2-10-129,-12-11-129,19-9 258,-10-12-387,1-7 0,-1-9 129,-1-7-129,-3 10-129,1-2 0,-2 8-258,0-3-387,4 18-258,-10-14-3870,2 27-645,0-22-129,0 22-645</inkml:trace>
  <inkml:trace contextRef="#ctx0" brushRef="#br0" timeOffset="115003.5778">25675 17484 10836,'36'40'5805,"-23"-37"-387,7-1-129,-12-15-4386,6-22 0,-13-20-258,-1 3-129,0-10 0,-4-4-129,-6-2-129,1-1 0,-1 8 0,0 13 0,2 12-129,4 8-129,2 6 129,2 22-129,0 0 0,0 0 129,-13 26-129,9-3-129,-1 4 129,-4 2 0,-1-1 0,0-1 129,-1-7-258,1-3 129,10-17-129,-15 12-129,15-12 0,-9-11-516,9 11-645,-8-27-3999,13 13 0,2-17-903,8 7-129</inkml:trace>
  <inkml:trace contextRef="#ctx0" brushRef="#br0" timeOffset="115303.595">25946 16888 11094,'22'76'5676,"-16"-28"-129,-6 3-387,8-1-4257,-8 4-129,0 3-129,0-4-258,6-2 0,-1-9-129,6-8 0,1-18 129,5-8-258,0-12 129,-2-19-258,0-6 129,-3-6 0,-1-9-129,-6-1 0,-3 6-258,-2 3 129,-3 10-387,-7-4-129,10 30-903,-16-28-3741,16 28-258,-10-1-258,10 1-516</inkml:trace>
  <inkml:trace contextRef="#ctx0" brushRef="#br0" timeOffset="115822.6247">27030 17351 10707,'32'37'5547,"-32"-37"-129,20 0-129,-14-18-4128,-2-13-258,-4-16-258,-4 1 0,-7-16-129,0 0 0,-6 7-129,5 1-129,-1 9 129,2 12-129,1 1-128,2 14-130,8 18 0,-6-11 0,6 11 0,0 0 0,-9 10 0,1 3 0,-2 9 0,1-7 0,-2-1 0,-5 1 0,3 0 0,0-8 0,1-3 0,12-4 0,-13 1 0,13-1-259,0-6-386,1-10-516,23 8-2967,-11-18-1548,10 4-129,-2-11-387</inkml:trace>
  <inkml:trace contextRef="#ctx0" brushRef="#br0" timeOffset="116062.6384">27163 16698 10062,'33'37'5676,"-23"-8"-129,4 20 0,-10-5-4128,6 11-258,-3 2-516,0 1-129,0-2 0,-1-7-258,2-8-129,3-3 129,0-13 0,-1-8-129,2-14 258,0-6-258,-1-13 1,0-4-130,-2-1-388,-5-11-515,11 11-4257,-15-6-516,0 11-387,-9 3-387</inkml:trace>
  <inkml:trace contextRef="#ctx0" brushRef="#br0" timeOffset="116772.679">23247 17567 8127,'-4'46'5676,"4"-16"-516,0-2-516,0-10-5031,0 5-2709,0-23-1548,-9 8-645,9-8-516</inkml:trace>
  <inkml:trace contextRef="#ctx0" brushRef="#br0" timeOffset="116899.6863">23103 17779 3354,'-7'52'4902,"-2"-41"-1419,9-11-3483,-9 18-3225,9-18-1419</inkml:trace>
  <inkml:trace contextRef="#ctx0" brushRef="#br0" timeOffset="117020.6932">23023 17969 5160,'-27'59'5160,"13"-34"-774,-5-7-2967,-1-6-5289,7 4-774,-5-12-387</inkml:trace>
  <inkml:trace contextRef="#ctx0" brushRef="#br0" timeOffset="117122.699">22849 18232 516,'-15'44'645,"5"-24"-258,2-8-1290</inkml:trace>
  <inkml:trace contextRef="#ctx0" brushRef="#br0" timeOffset="117272.7076">22763 18514 7998,'-15'55'5160,"7"-39"-903,1-2-1677,-6-14-6708,1 0-645,0-3-387,12 3 129</inkml:trace>
  <inkml:trace contextRef="#ctx0" brushRef="#br0" timeOffset="117345.7118">22667 18609 1548,'1'47'1806,"-1"-47"-1677,-5 13-258,5 1-2967</inkml:trace>
  <inkml:trace contextRef="#ctx0" brushRef="#br0" timeOffset="117869.7418">22228 18853 8901,'0'0'5805,"0"20"-258,-21-14 0,9 8-4257,-21-3-258,-5 5-129,-10 0-387,1 4 0,-4-7 0,1-1-258,5-3 0,2 5-129,4 1-129,6-9 0,5 7-129,6-8 0,7 1-516,-1-5-516,16-1-4128,-16-5-387,16 5-258,-19-22-516</inkml:trace>
  <inkml:trace contextRef="#ctx0" brushRef="#br0" timeOffset="118347.7691">21293 18930 7740,'-14'16'5676,"2"-7"-258,-3-9-387,2 1-3612,-7-1-645,-2 0-129,-9-8 0,3 0-129,-5-1 129,4 2-258,-8 0-129,2 0 0,-6-6 0,0 9-129,0-4 0,2 0-129,-1 3-129,3-1 129,5 1-129,1-3-258,12 8-387,-4-9-1161,23 9-3483,-24 0 0,24 0-516,0 0-387</inkml:trace>
  <inkml:trace contextRef="#ctx0" brushRef="#br0" timeOffset="118758.7926">20322 18816 7998,'-30'11'5547,"11"-5"-129,-3-6-258,11 4-3870,-17-4-387,2 0-129,-4 0 0,1 2-129,0-2-258,1 1 0,-6-2-129,2 1 129,2 0-258,-1 0 0,4-2-258,3-5 0,0 3-258,1-6-129,11 14-903,-8-4-3870,20 0-258,-19-14-387,19 14-258</inkml:trace>
  <inkml:trace contextRef="#ctx0" brushRef="#br0" timeOffset="119220.819">19435 18758 11352,'-31'31'5805,"8"-25"-387,6 12-774,-8-12-3870,-1 7-129,-8-13 0,-1 1-129,-3 2-129,2-3 0,0-3-129,3 0 129,-4 3-129,4 0 0,1 0-258,1 0 258,3 0-258,4 0-129,6 2-258,-1-2-516,19 0-4128,0 0-645,0 0-258,0 0-645</inkml:trace>
  <inkml:trace contextRef="#ctx0" brushRef="#br0" timeOffset="120221.8763">18934 18313 11223,'3'73'6063,"0"-11"-774,-3 8 0,5 12-4515,-5-8-516,-2 4 0,-2-11-258,1-10-387,3 2-774,-1-30-3999,3-14-129,-2-15-516,25-15-258</inkml:trace>
  <inkml:trace contextRef="#ctx0" brushRef="#br0" timeOffset="120376.8852">19104 18505 11868,'24'31'5805,"-18"18"-258,-6 2-387,8 4-4644,-7 3-645,-1-15-1161,0 2-3870,-5-9-129,9-8-387,-4-28-645</inkml:trace>
  <inkml:trace contextRef="#ctx0" brushRef="#br0" timeOffset="120760.9071">19837 18299 8256,'14'66'5805,"-13"-19"-645,5 11-258,-6-18-3741,5 19-516,-4-3-516,2-9-258,6 13-1806,-2-34-2838,6-11-258,-13-15-516,25-15-129</inkml:trace>
  <inkml:trace contextRef="#ctx0" brushRef="#br0" timeOffset="120895.9149">19987 18466 10320,'15'-1'5547,"-6"24"-258,4 24-129,-7-3-4386,8 9-645,3 8-2193,-7-25-2838,3 8-516,-3-20 0,4-9-774</inkml:trace>
  <inkml:trace contextRef="#ctx0" brushRef="#br0" timeOffset="121292.9376">20770 18410 9804,'8'86'5805,"-6"-26"-516,-2-9-129,0 7-4515,0-8-516,-1-13-387,2 7-3870,-1-21-903,0-23-387,11 0-645</inkml:trace>
  <inkml:trace contextRef="#ctx0" brushRef="#br0" timeOffset="121456.9469">20917 18437 10449,'17'95'5547,"-15"-36"-258,6 4-129,-8-2-5031,0-10-387,10-2-4644,-10-14 129,9-10-774,-9-25-516</inkml:trace>
  <inkml:trace contextRef="#ctx0" brushRef="#br0" timeOffset="122088.9831">21763 18423 8256,'14'74'5547,"-6"-6"-516,-3 0-258,0 11-4257,-5-9-258,0-4-645,1 5-3612,-1-20-903,0-20-387,0-31-387</inkml:trace>
  <inkml:trace contextRef="#ctx0" brushRef="#br0" timeOffset="122268.9934">21946 18576 9288,'22'72'5805,"-11"-14"-645,-5-7-129,4 8-4515,-3-5-516,-2-9-645,7 1-4257,-7-18 0,3-14-645,-8-14-387</inkml:trace>
  <inkml:trace contextRef="#ctx0" brushRef="#br0" timeOffset="123592.0691">21018 17112 7611,'0'0'5418,"0"19"-516,4 12-129,6 15-3741,-7-3 0,3 18-387,-2 6-258,6 10 0,-1 0-129,-1 1 129,0-1-129,2 4 0,-4-6-129,2-2-129,-3-7 0,-4-8 0,3 0 0,-3-8 0,0-1 0,2-11 0,-3-8 129,1-4 0,3-7-129,-1 3 129,-2-10 0,-1-12-129,0 0 0,8 16 129,-8-16-258,0 0 387,2 15-258,-2-15-129,0 0 129,0 0 0,0 0 0,0 0 129,0 0-129,0 0 0,0 0 0,14 12 0,-14-12 0,0 0 129,0 0-129,11 4 129,-11-4-129,0 0 0,6-7 129,-6 7-129,0 0 129,0 0-129,0 0 0,0 0 0,11 3 0,-11-3 0,0 0 129,0 0-129,12-15 129,-7 2-258,4-8 258,-1-3-129,-1 0-129,4 2 0,-3 1 0,0-3 129,0 8-129,-2-4 129,0 7 0,-6 13 0,8-18 129,-8 18-129,0 0 129,0 0-129,7 16 129,-7 2 0,0 2 0,-4 5 0,-4 0 0,-2 2 0,-3-7-129,-1 0 0,0-9 0,-4 5 129,0-14-129,-2-2 0,-3-9 0,2-9 129,1-5 0,0-9 0,3 3-129,-1-8 258,4-1-258,0 6 129,5 0-129,0 4 0,1 13 0,1 1-387,7 14-387,-13-25-1806,13 25-2967,0 0-129,0 0-645,-3-16-387</inkml:trace>
  <inkml:trace contextRef="#ctx0" brushRef="#br0" timeOffset="123937.0888">21377 17339 5934,'9'7'6450,"0"23"-645,-9-6-258,5 28-2064,-5-17-2709,0 14-129,0 2-258,0-5 0,-4-2-258,3-6 0,1-2-129,-4-8-129,4 1-516,0-29-903,0 14-3741,0-14-258,0 0-645,0 0-258</inkml:trace>
  <inkml:trace contextRef="#ctx0" brushRef="#br0" timeOffset="124575.1253">21652 17628 5031,'8'16'5805,"17"7"-645,-12-23-258,7 9-3354,-8-16-516,6-5-258,-8-8 0,4 3-387,-5-9-129,0 4 129,-4-3-129,-2 1-129,-3 2 129,0 2 0,-4 2 0,-8 3 0,2 7-129,-6 4-129,-1 5 129,-2 8 0,1 5-129,1 13 129,0 7-129,6 6 258,2 3-129,7 2 0,2 1 0,2-1 129,7 1-258,5-8 129,0-5-258,3-7 0,-1-6-129,0-14-258,-1 4-516,-15-10-4257,19-7-129,-12-10-516,3 2-387</inkml:trace>
  <inkml:trace contextRef="#ctx0" brushRef="#br0" timeOffset="125183.1601">22011 17689 5289,'0'0'5676,"0"0"-387,6-17-258,3 23-3225,-9-6-645,4 14-129,-4-14-387,9 23-129,-2-6-129,-1 3 0,0 10-129,2 0 0,0-5 0,-2 3-129,-1-2 0,-2 0 0,-3-9-129,0-1 0,0-16 0,-14 11-129,1-11 129,-1-1 0,-4-9 0,1-8 0,1 1 0,-1-6 0,3 1 129,5-4-129,0 3 0,4 4 129,5-3 0,0 8 0,10-4 0,3 3 0,4-1 0,1 6 0,5-8 0,3 1-129,1 3 129,4-1-258,0 1 129,-1 1 0,1 6-387,-8-13-645,9 19-4257,-22-11-258,4 4-516,-8-4-645</inkml:trace>
  <inkml:trace contextRef="#ctx0" brushRef="#br0" timeOffset="127375.2855">16003 14374 8514,'-14'6'5805,"-3"10"-516,17-16-129,-11 5-4257,11-5 0,0 0-129,0 0-129,0 0-129,9 4 0,-9-4 129,23 0-129,-5-2-129,6-2 0,3 0-129,6 1-129,4-4 129,0-2-129,6-4-129,1 6 0,1-3 129,-3 8 0,-1-2 0,-5 3-129,-3 1 129,-4 5 0,-6 3 0,-4 1 0,-6-1 1,-13-8-130,18 15-130,-18-15 1,0 0 0,0 0-387,0 0-516,0-8-2967,0 8-1935,-11-16-129,7 2-258,-4-1-645</inkml:trace>
  <inkml:trace contextRef="#ctx0" brushRef="#br0" timeOffset="128035.3232">16936 14372 2322,'-41'-11'5418,"27"10"129,3-11-258,11 12-2838,-16-8-129,16 8-258,0 0-516,0 0-258,0 0-387,21 8 0,-11-2-387,9 1 0,3-3-258,2 3 0,3-4 0,4-1-129,2 1 0,8-3-129,-2 0 129,2 0-129,4 0 129,-4 0-129,-1 1 0,-5 1 0,0 2 0,-12 1 0,-4 0-258,-7-1 0,-12-4-387,0 0-903,0 0-4128,-25-1-258,5 1-258,-8-5-774</inkml:trace>
  <inkml:trace contextRef="#ctx0" brushRef="#br0" timeOffset="128771.3653">15603 14377 10836,'23'41'5805,"-11"-30"-129,-12-11-258,12 19-4386,-12-19 0,0 0-387,-12 5 0,-5-2-129,-6-1-129,-4 5 0,-5-3-129,-9 7-128,0-3-130,0 4 0,-3-7 0,4 3 0,0-1 0,2-3 0,4-3 0,1-1 0,3 0 0,0 0 0,5 0-517,-3-5-515,28 5-3999,-28 0-903,16 2-129,2-1-645</inkml:trace>
  <inkml:trace contextRef="#ctx0" brushRef="#br0" timeOffset="129308.396">14666 14563 9288,'4'14'6063,"-4"17"-387,0-31 0,-11 29-3999,-11-28-645,4 5-129,-15-6-387,-3-3 0,-5 3-129,-5-4 0,0 3-258,3 1 0,1-4-258,2-1 129,8 5 0,4 0-129,4 0-258,3 0-258,10 0-387,-7-16-3096,18 16-1677,-19-7-129,19 7-516</inkml:trace>
  <inkml:trace contextRef="#ctx0" brushRef="#br0" timeOffset="129865.4279">13663 14591 9546,'-5'20'5934,"5"-20"-516,-14 17 129,-13-17-4515,12 10-387,-15-8 129,1 2-129,-7-1-258,-2 1 129,-4 1-129,2-4-129,-1 2 0,7-3 0,1-3-129,4-2-129,5-3-129,4 4 129,6-4-258,2 0-258,12 8-516,-18-11-4515,18 11 0,0-13-645,0 13-387</inkml:trace>
  <inkml:trace contextRef="#ctx0" brushRef="#br0" timeOffset="131448.5184">17759 14365 7740,'0'14'5289,"0"-14"-516,0 0-903,12 8-6192,-12-8-2580,5-8-258,-5 8-516</inkml:trace>
  <inkml:trace contextRef="#ctx0" brushRef="#br0" timeOffset="131595.5268">17759 14365 6063,'87'29'5418,"-87"-29"-903,17 13-3225,-17-13-5289,10 0-1032,-10 0-516</inkml:trace>
  <inkml:trace contextRef="#ctx0" brushRef="#br0" timeOffset="131868.5425">18048 14324 6837,'13'25'5418,"-2"-4"-645,-11-21-1548,0 0-7482,1-13-774,1-5-387,2-1-128</inkml:trace>
  <inkml:trace contextRef="#ctx0" brushRef="#br0" timeOffset="132003.5502">18164 14323 8127,'20'34'5160,"-20"-34"-774,20-11-4515,-20 11-4644,6-23-516,-2 0-516</inkml:trace>
  <inkml:trace contextRef="#ctx0" brushRef="#br0" timeOffset="132791.5952">19029 14270 6063,'0'14'6063,"0"-14"-645,0 0-129,0 0-3741,0 0-258,0 0-516,0 0 0,0 0-129,0 0-129,13-4 0,3 4 0,0-3-129,11 3 0,4-2-129,7 2 129,4 0-258,3 0 129,5 2-129,1 1 129,-4 2-129,-1 0 0,-7-2 129,-5-3-129,-3 3 0,-6-3-129,-7 0 129,-1 0-129,-17 0 129,15-3-129,-15 3 0,0 0 0,0 0 0,12 7 0,-12-7 0,0 12-258,0-12-387,-6 12-258,9 4-2838,-3-16-2193,0 0-129,0 0-645,5-17-129</inkml:trace>
  <inkml:trace contextRef="#ctx0" brushRef="#br0" timeOffset="133563.6394">20111 14360 7740,'-2'14'5805,"2"-14"-387,0 0-258,0 0-3870,0 0-387,8 3-129,6-3-129,-2-12 129,8 4-258,1-5 129,8 8-258,4-2 129,4 4-129,0 3-129,-1 0 0,0 0 0,-3 5-129,-2-2 129,-3-3-129,-3-2 0,1-7-129,-8 2 0,1-1 129,-5-4-129,-1 5 0,-13 7-129,14-11-258,-14 11-258,0 0-1419,0 0-3612,0 0-258,-8-4-516,8 4-645</inkml:trace>
  <inkml:trace contextRef="#ctx0" brushRef="#br0" timeOffset="135275.7373">18927 14796 7353,'-12'0'5676,"12"0"-645,-2-12 129,7 7-4128,-2-14-129,7 7-258,-1-4-129,10 1-129,-1 0 129,6 6-258,1-2 0,3 7 258,-4 3-387,3 1 129,-4 4-129,-7 8-129,-4 4 129,-7 6 0,-5 0-129,-9 5-129,-6 9 129,-4-4 0,-3 4 0,-1 1 258,1-6-258,2 4 0,3 2 0,6-5 129,3-4-129,4-4 0,4-1 129,0-1 0,9 0-129,4-6 0,2-8 129,8-3-129,3-1 0,-1 0 129,3-4-258,-1 0 0,0-1-258,-7-10-129,5 11-1161,-25 0-3741,16-22-129,-12 5-387,3 0-516</inkml:trace>
  <inkml:trace contextRef="#ctx0" brushRef="#br0" timeOffset="135464.7481">19240 14960 6450,'-16'0'6321,"3"12"-645,-13-5-258,2 12-1806,-12-18-3096,2 0 0,-6-1-258,3-2-387,5-3-258,7-9-645,25 14-4128,-14-18-387,14 18-258,6-14-645</inkml:trace>
  <inkml:trace contextRef="#ctx0" brushRef="#br0" timeOffset="135926.7746">19380 14646 3999,'33'1'5289,"-18"3"-129,-2-2-516,2-2-2709,2 14-1290,-17-14 0,14 26-129,-13-7 0,2 9 0,-4-3 0,-2 6 0,-8-3-129,3-1 0,-4-8-129,2-4-129,0-8 0,10-7-129,-13-3 129,13 3 0,0-23 129,1 12-129,7-3 0,2 12 0,7-1 0,1 3-258,6 1-129,-5-1-1290,4 7-3612,-4-3-258,3-1-258,-4-6-387</inkml:trace>
  <inkml:trace contextRef="#ctx0" brushRef="#br0" timeOffset="136603.8133">20248 14784 9288,'0'21'5805,"0"4"-516,-9 0 0,2 14-4386,-8-3-516,-3 4 0,-4 6-387,3-3 0,0-2-387,-3-14-903,17 2-3741,-3-7-258,8-4-516,0-18-258</inkml:trace>
  <inkml:trace contextRef="#ctx0" brushRef="#br0" timeOffset="136780.8234">20228 15080 10062,'8'-32'5934,"-8"13"-516,-9-3 0,4 3-4644,-17-6-258,-5 1-258,1-3-258,-3 3-387,9 6-645,-10-3-3483,19 12-903,3-1-258,8 10-645</inkml:trace>
  <inkml:trace contextRef="#ctx0" brushRef="#br0" timeOffset="137184.8465">20402 14613 5934,'27'19'5547,"-12"-19"-387,2 0-645,-2-1-3354,3 2-645,-18-1 0,18 11-129,-18-11 0,0 26-258,-6-2 516,-6-2-258,-7-1-129,0-1 129,-2-6-258,0-7 0,1-4 0,6-3-129,14 0 129,-12-14-129,12 14 0,7-14 129,6 10 0,6 4 0,2-1 0,2 1-129,1 5-129,-5-2-387,5 10-1419,-7-13-3096,-7 4-387,-10-4-258,0 0-645</inkml:trace>
  <inkml:trace contextRef="#ctx0" brushRef="#br0" timeOffset="137475.8632">20732 14944 9804,'27'30'5805,"-20"-11"-645,-8-5-129,-9 4-4386,-14-9-387,-6-1-258,1 3-258,-6-11-774,11 3-3870,-8-3-387,14 6-387,4-6-387</inkml:trace>
  <inkml:trace contextRef="#ctx0" brushRef="#br0" timeOffset="138091.8984">20884 14925 8256,'5'36'5676,"-4"-24"-516,6 4-258,-7-16-3999,6 16-258,-6-16-258,0 0-129,12 0 0,-12 0 0,11-12 129,-11 12 0,15-21 0,-6 9 0,-2-3 0,2 2-129,-9 13 129,12-20-129,-12 20-129,0 0 0,14-8 0,-14 8-129,3 17 129,-2 5-129,1-1 129,-1 8-129,1 6 129,0 6 0,-1 2-129,3 3 129,-3 3-129,0-9 129,-1-1-129,0 0 129,-6-12-129,-3-10 0,-5-5-129,-3-12 258,0-9-129,-2-7 0,0-8 0,4-3 0,5 1 129,6 3-129,4 3 0,0 8-129,10 5 0,4 7 129,4 0-387,0 5 0,4 4-516,-12-12-1161,9 3-3483,-19 0 0,21-11-387,-15-13-645</inkml:trace>
  <inkml:trace contextRef="#ctx0" brushRef="#br0" timeOffset="138510.9224">21207 14611 7224,'4'-19'5289,"-4"19"0,13-9-387,-3 9-3870,1 0-645,4-3 129,-4 3-258,3 4-129,-3 7 0,1 7 129,-8 1-129,-4 5 0,0 6 129,-9-1-258,-5-5 258,0-2-258,-3-7 0,2-6 129,0-3-129,15-6 129,-13 0 0,13 0-129,0 0 129,19-11 0,-1 8-129,6 1 0,6-1-129,-1-3-645,8 6-4128,-14-5-129,-4-1-645,-6-7-387</inkml:trace>
  <inkml:trace contextRef="#ctx0" brushRef="#br0" timeOffset="158479.0645">19216 12704 7224,'13'12'5676,"-13"-12"-129,0 0-516,16 12-3741,-16-12-258,0 0-258,-6-15 0,6 15-129,-14-13-129,14 13 0,-21-12-129,6 8 0,-9 4 0,-3 0-129,-6 0 0,-3 0 0,-6 0-129,-5 0 0,-1 7 0,0-2 0,-1-5 129,3 1-258,3 1 258,2 1-129,4 0 0,2-1-129,3-2 129,7 4 0,3-2-129,4 0 129,3-2 1,15 0-130,-17 0 0,17 0 0,0 0 0,0 0 0,0 0 0,9-11 0,5 6-259,-2-13-773,12 14-3870,-15-12-1161,6 14-258,-15 2-516</inkml:trace>
  <inkml:trace contextRef="#ctx0" brushRef="#br0" timeOffset="159692.1339">17946 12414 10062,'-13'57'5805,"5"-20"-258,-6-5 0,0 6-5031,-10-4 0,2 6-258,-2-10-129,2 0-129,5-9 0,-2-8-516,12 9-645,-10-15-4257,17-7 0,0 0-516,9 0-387</inkml:trace>
  <inkml:trace contextRef="#ctx0" brushRef="#br0" timeOffset="159893.1454">17960 12690 10707,'0'14'6063,"0"-14"-387,-23-3-129,6-6-5031,-6-15-129,-5-3-129,-1-2-129,2 1-387,5 6-258,-4-8-774,23 12-3999,-10 1-387,13 17-387,0 0-258</inkml:trace>
  <inkml:trace contextRef="#ctx0" brushRef="#br0" timeOffset="160967.2068">18040 12400 5934,'-4'36'5547,"3"-18"-258,-1 11-1677,-6-18-2580,8 17 129,-6-7-645,6 0 0,-3-8-258,3 5 0,0-18 0,3 22 129,-3-22-387,14 5 129,-14-5-129,16-16 0,-3 1 0,-2-7 0,1 0 0,1-2-129,-2 3 129,0 1 0,-1 3 0,-10 17 0,14-7 129,-14 7-129,10 27 0,-4 2 129,-3 8 0,2 15 129,-5 7-129,3 12 0,-3 2 129,0 8 0,-7-10 0,-4-4 0,-6-6-129,-2-16 0,-6-21 129,-5-18-129,3-11-129,-1-22 0,4-6 0,2-7 129,8-3 0,5 3 0,9 8-129,5 6 0,9 10 129,4 6-129,4 9-258,1 1-258,2 13-645,-12-1-3483,9 7-903,-7 0-129,-2 4-774</inkml:trace>
  <inkml:trace contextRef="#ctx0" brushRef="#br0" timeOffset="162583.2992">20068 14166 3612,'0'0'5547,"0"0"-258,0 0-258,11 3-3096,-11-14-387,0 11-387,5-25-129,-1 12-387,-4-16 0,0 2-129,0-13 0,0-3-129,-4 0-129,1-7 0,-2-3 0,0-3 0,1 5-258,-2 2 258,-1-2-129,2 5 0,0-8-129,1 8 129,-1-4 0,-1-1-129,1-4 0,1 2 0,0 2 0,-2 4 0,3 0 0,-3 5-129,2 4 129,1 3 0,2 10 0,-3 2-129,3 2 129,-3 2 0,3 1 129,1 18-129,-3-19 0,3 19 0,-1-12 0,1 12 0,0 0 0,0 0 0,0 0-129,0 0 387,-11 12-258,11-12 0,-16 22 0,16-22 129,-20 24-129,4-2 0,1-5 0,1 2-129,-1 1 129,2-3 129,-1-2-129,5-1 0,1-1 0,8-13 0,0 0 129,0 0-258,0 0 258,-1-14-258,2-3 258,11-4-129,0-6 129,5-4-129,0-1 0,-1 3 129,6-3 0,0 5 0,-6 5-129,4 2 0,-2 9 0,-2 8 129,-2 3 0,0 16-129,-1 8 0,1 6 0,-1 3 129,1 4-258,0-2 258,-2-8-387,0 2 129,-1-12 0,0-5-387,-11-12-774,13-1-4128,-15-18-258,-4 3-645,-12-4 0</inkml:trace>
  <inkml:trace contextRef="#ctx0" brushRef="#br0" timeOffset="163048.3258">18699 13279 8643,'0'36'5934,"9"-15"-516,-2-9-129,16 0-4386,-11-11-387,3 3-258,4-4 0,4-5-129,-1-5-129,0 1-129,2 4-129,-7-11-903,7 8-3999,-12-4-129,-1-2-516,-9-6-387</inkml:trace>
  <inkml:trace contextRef="#ctx0" brushRef="#br0" timeOffset="163211.3352">18892 13168 8385,'-7'74'5805,"3"-22"-258,-2-2-387,5 5-4257,-10-7-387,2-7-258,2-2-516,-4-15-516,11 5-4257,-4-12-387,4-2-258,0-15-516</inkml:trace>
  <inkml:trace contextRef="#ctx0" brushRef="#br0" timeOffset="163508.3521">19165 13246 9804,'23'73'5934,"-23"-32"-516,-13 0 129,-7 7-4902,-12-9-258,-3-5-258,-2-2-258,-5-8-258,13 4-774,-8-10-4257,15-2-129,6-3-258,16-13-387</inkml:trace>
  <inkml:trace contextRef="#ctx0" brushRef="#br0" timeOffset="163927.3761">19063 13591 6450,'43'-7'5676,"-20"7"-516,4 0-258,-8 0-3999,4 5-258,-9 2-387,-2 8 0,-11 2-129,-1 7-129,-12-3 258,-3 3-258,-4-5 129,1-2-258,1-2 258,2-6-129,15-9 129,-11 2 0,11-2 0,11 0 0,4 3-129,3 8 258,3 0-129,-4 4 129,-1 3 0,-7 6-129,-5-2 129,-4 2-129,-13-7 0,-6-6-129,-8-6-129,-6-5-129,5 0-1032,-11-17-3870,10-1-258,0-2-129,8-2-774</inkml:trace>
  <inkml:trace contextRef="#ctx0" brushRef="#br0" timeOffset="164774.4246">19380 13603 3870,'24'20'5547,"-9"-17"-258,-1-1-258,5-10-2193,6 5-2064,-7-7-258,2-1-387,-4-7 0,0-2 0,-8 0-129,-2-1 0,-6 4-129,-8 1 129,-5 1 129,-4 5-129,-5 7 129,3 3 129,-3 5-129,2 10 0,3 3 129,7 13-129,2 1 0,8 4 0,0 0 129,9 2-387,6-6 258,7-1-387,0-5 129,1-16-516,5 10-2967,-9-15-1290,0-5-516,-5-1-387</inkml:trace>
  <inkml:trace contextRef="#ctx0" brushRef="#br0" timeOffset="165488.4654">19649 13690 3612,'0'0'4902,"0"0"0,8-4-2193,-8 4-774,0 0-258,0 0-645,14 0 129,-14 0-387,10 2-258,-10-2 129,18 8-129,-6-4 129,4 3-387,1-3 129,3 0-258,0 0 129,0-1-129,-2 0-129,-3-1-129,-2-2 0,-13 0 0,10 0-129,-10 0-258,0 0-1161,-15 0-3096,15 0-645,-21-7-129,21 7-258</inkml:trace>
  <inkml:trace contextRef="#ctx0" brushRef="#br0" timeOffset="166470.5216">19804 13711 258,'0'0'5031,"15"1"387,-15-1-516,0 0-2064,13 29-903,-13-29-645,4 30-387,-4-20-129,4 10-258,-4-4 0,0 2 0,-1-5-129,-6 2-129,7-15-258,-19 20 129,6-18 0,-1 1-129,0-3 0,0-4 0,-1-5 0,2-1 129,0-3-129,2-2 0,3 3 129,0-3 0,7 2-129,1 13 129,0-22 0,0 22-129,17-18 0,-5 12 129,5-1 0,1 2 0,4 3-129,3 0 129,1 2 0,3-2 0,-1 1 129,1-3 0,-3 1-129,2 3 0,-5-4-129,-2 2 129,-6 0-258,-15 2-387,19-1-4128,-19 1-645,0 0-387,-8-4-516</inkml:trace>
  <inkml:trace contextRef="#ctx0" brushRef="#br0" timeOffset="170570.7561">16402 10197 8256,'0'0'5805,"0"0"-387,0 0-516,0 0-4386,-17 7-258,2 0-258,-6 5 129,1 6-258,2 5 258,0 8-258,5 1 129,6 0 0,4 1 129,3-5 0,13-12 0,4-8 0,7-8 0,4-11-129,4-19 129,0-18-129,0-12 0,-3-11 129,-2-13-258,-4-4 258,-10-10-129,-4-2 258,-6 10-258,-3 17 0,0 10 129,-3 26-129,3 37 0,-14 0 129,6 41 0,5 26-129,0 13 258,3 11 0,-1 8-129,1 0 0,2-10 0,7-7-258,-1-18-129,-1-22-903,12-3-4128,-7-22-129,7-9-516,-2-9-258</inkml:trace>
  <inkml:trace contextRef="#ctx0" brushRef="#br0" timeOffset="170820.7704">16995 10236 8643,'-15'49'5805,"-5"-19"-387,-6 0-258,-3 4-5160,-1-2 129,-5-6-516,11 10-1935,0-17-2709,11-2-387,9-4-516,4-13 0</inkml:trace>
  <inkml:trace contextRef="#ctx0" brushRef="#br0" timeOffset="170992.7802">16997 10464 9030,'-9'-46'5805,"-11"21"-258,-3 1-258,-9-2-4773,4-1-129,-4 6-645,-4-10-774,22 15-4257,-6 4-129,20 12-258,-12-11-645</inkml:trace>
  <inkml:trace contextRef="#ctx0" brushRef="#br0" timeOffset="171439.8058">17172 10239 4644,'24'-4'5805,"-13"4"-258,-1 0-258,-10 0-3483,13 0-645,-13 0-129,0 0-516,0 11 0,-2 4-258,-6 3 0,-1 2 0,-2 2-129,0 4 129,0 1-129,2 3-129,1-6 129,6 0 0,2-5 129,1-1-258,7-2 0,4-4 129,4-6 0,1-1-387,0-1 129,2-4-129,3 0-645,-12-17-1290,4 9-3096,-5-10-258,3 2-645,-6-6 258</inkml:trace>
  <inkml:trace contextRef="#ctx0" brushRef="#br0" timeOffset="171592.8146">17331 10358 6837,'-28'27'5676,"1"-14"-516,-2-4-129,3 3-4128,-14-8-774,-3-5-2193,7 1-2838,6-4-387,4 2-516,12 0 130</inkml:trace>
  <inkml:trace contextRef="#ctx0" brushRef="#br0" timeOffset="172172.8477">17801 10295 9546,'3'13'5934,"-17"8"-645,-8-17 0,-1 3-4902,-8-6-258,-3-1-258,1 8-903,-6-8-3999,14 3-516,4 0-129,21-3-516</inkml:trace>
  <inkml:trace contextRef="#ctx0" brushRef="#br0" timeOffset="172334.857">17819 10453 7611,'-22'36'5547,"1"-21"-129,-5-7-645,3 8-5031,-9-9-4386,5-4-387,7-1-387,7 4-645</inkml:trace>
  <inkml:trace contextRef="#ctx0" brushRef="#br0" timeOffset="172866.8874">18176 10453 7482,'23'-28'5805,"-17"14"-387,-6-8-258,3 7-4257,-15-3-258,-3 9-258,-10 3-129,0 6 0,-1 7-129,1 10-129,2 5 129,6 9 0,5-2 0,5 2-129,7 0 0,4-4 0,10-5 0,4-7 0,5-11 0,5-5-129,0-17 0,3-12 129,-2-9 0,-2-14 129,0-9-129,-5 0 0,-3-9-129,-5 2 129,-1 8 0,-4 8 129,-3 10-129,-1 15 0,-5 28 129,0 0 0,0 31-129,0 22 129,-5 13 0,1 13-129,-2 13 129,-1 7-129,3-10 0,3-5-129,1-12-129,0-25-903,12-9-4128,-3-19 0,6-19-645,0-16-129</inkml:trace>
  <inkml:trace contextRef="#ctx0" brushRef="#br0" timeOffset="173431.9197">18571 10387 6450,'0'0'5676,"-3"17"-516,3 2 0,9 9-3870,-8-8-387,8 2-387,-6-4 0,3-2-258,-6-16-129,14 17 129,-14-17-129,19-7-129,-8-6 0,-1-2 0,0-3 129,0 3-129,-2-1 258,5 7-258,-13 9 129,17 1-129,-13 18 258,0 12-129,-2 10 0,-2 8 129,-2 6-258,-5 3 129,-5-2 0,-2-3 0,-1-9 0,1-12-129,-3-11 129,3-9-129,0-10 129,14-2-129,-15-18 0,12 0 129,3-6 0,0 3-129,6 2 0,4 4-129,3 4-129,-1-3-516,11 15-2580,-10-2-1935,2 1-516,-2-2-387,6-2-129</inkml:trace>
  <inkml:trace contextRef="#ctx0" brushRef="#br0" timeOffset="173957.9498">18825 10429 5676,'5'0'5676,"-5"0"0,27-17-516,-12 1-3612,12 7-903,-6-6 0,7 7-258,-3-1-129,3 4-129,-6 5 129,-1 5-129,-7 10 0,-8 8 0,-6 4 129,-6 4-129,-10 5-129,-3 3 129,-3-5-258,2-1 129,-1-4 0,6-10 0,4 2 0,5-1 129,6-6-129,0-14 0,13 19-129,6-13 129,3 4 0,4-1-129,3-4-129,-3-5-387,6 0-1032,-19-4-3225,4-3-387,-5-15-387,-2 2-387</inkml:trace>
  <inkml:trace contextRef="#ctx0" brushRef="#br0" timeOffset="174100.958">19116 10575 5805,'-33'5'5934,"10"8"-645,-5 3-129,9 10-3354,-21-17-774,7 6-516,0-9-774,-2-12-1548,11 2-3096,4-11-387,12-6-516,8-3-258</inkml:trace>
  <inkml:trace contextRef="#ctx0" brushRef="#br0" timeOffset="174364.9731">19653 10219 8643,'-28'21'5805,"7"-13"-516,-5-8-129,9 0-4773,-15 0-258,-1-4-387,6 6-1419,0 0-3354,8 6-258,19-8-387,-11 5-387</inkml:trace>
  <inkml:trace contextRef="#ctx0" brushRef="#br0" timeOffset="174550.9837">19685 10378 8514,'-13'34'5676,"-7"-19"-387,-7-2-387,-2-4-4515,-10-9-1161,0 0-4128,-6 0-129,7-7-774,6-6-258</inkml:trace>
  <inkml:trace contextRef="#ctx0" brushRef="#br0" timeOffset="184374.5456">19735 12671 4644,'-11'4'5676,"11"-4"-258,0 0-387,-12 5-2838,12-5-1290,0 0-129,0 0-129,0 0-129,5 0 0,-5 0-129,17-8 129,-6 2 0,4 4 0,3-2-129,5 4-129,3 0 0,6 0 129,1 0-129,8 0 0,1-1 0,4-3-129,0 0 129,-2-1-129,-3 0-129,-2 4 129,-4 1 0,-5 1-129,-4 5 129,-3 2-129,-1 1 0,-2-1 0,-2 1 129,-3 0-129,3-7 129,-1 3-129,-3-2-129,1-3 0,-3 0 0,-12 0-129,18 0-258,-18 0-645,0 0-4386,2-13-258,-2 13-516,-8-8-258</inkml:trace>
  <inkml:trace contextRef="#ctx0" brushRef="#br0" timeOffset="185342.601">21035 12661 2451,'-17'20'5676,"17"-20"0,-10 6-258,7 8-2580,3-14-903,0 0-387,-2-9-645,2 9-129,1-13-129,-1 13-129,18-12-129,-5 5 0,0-2-129,4 4-129,5 1 129,0 4-129,0-1 0,4 1 0,2-1 0,2 1 0,3 4 0,2 0 0,3-1 0,4 5 0,2-6 0,-2 7-129,0-2 129,-2-5-129,-5 0 129,-1 1-129,-5-3 129,-5 0-129,-1 0 0,-6 0 0,-2 0 129,-2 0-129,0 4 0,-13-4 0,15 11 0,-15-11-129,13 12 129,-13-12 0,0 0-129,10 11 129,-10-11-387,0 0-387,16 18-1935,-16-18-3096,0 0-129,-6-10-516,6 10-516</inkml:trace>
  <inkml:trace contextRef="#ctx0" brushRef="#br0" timeOffset="190823.9145">17413 14385 9030,'-16'29'5805,"11"-14"-129,5-15-387,-1 23-4386,1-23-387,0 0-387,0 0-516,5-11-903,11-1-3870,-2-5-258,6-5-387,4-7-387</inkml:trace>
  <inkml:trace contextRef="#ctx0" brushRef="#br0" timeOffset="190954.922">17657 14143 8643,'28'-19'5676,"-14"8"-258,1 9-387,1-6-4644,-5-10-774,7 1-3999,-8-8-645,5 1-774,-2-8 129</inkml:trace>
  <inkml:trace contextRef="#ctx0" brushRef="#br0" timeOffset="191099.9303">17919 13756 6063,'11'-4'5418,"11"2"-129,-22 2-774,22-10-4257,-17-9-3225,4-3-1806,3-2-516,-4-9-258</inkml:trace>
  <inkml:trace contextRef="#ctx0" brushRef="#br0" timeOffset="191234.938">18136 13449 3354,'12'-10'4386,"-12"-11"-774,15-5-3483,-1 10-4128,-10-16-387</inkml:trace>
  <inkml:trace contextRef="#ctx0" brushRef="#br0" timeOffset="191387.9468">18288 13149 3096,'23'-18'5547,"-11"8"-258,-2 0-258,9 5-3354,-14-17-387,10 5-903,-2 2-1677,-5-1-3096,0-1-903,-8 17-129,16-19 129</inkml:trace>
  <inkml:trace contextRef="#ctx0" brushRef="#br0" timeOffset="228583.0742">3053 14840 7740,'-13'-9'5418,"13"9"-129,-11-7-516,11 7-2838,-13-4-1290,1 1-129,12 3-129,-20 13-258,9 6 129,-2 9-129,3 9-129,1-1 129,1 7-129,3 4 0,2 2 258,3-11-129,3-2 0,3-13 0,7-12 129,2-9-129,7-4 0,1-26 129,2-12-258,3-9 129,-2-15-258,0-4 258,-2-6-129,-7-7 0,-2 1 0,-7 10-129,-3 7 129,-5 15 0,0 10 0,0 12 0,0 26 129,-13 1-129,7 33 0,-3 7 258,4 13-129,-3 9 129,7 13 0,-2 2 129,3 2-258,4-6 0,5-9 129,2-2-258,1-14-258,2-13-387,-6-25-4128,10-2-645,-4-14-258,2-20-645</inkml:trace>
  <inkml:trace contextRef="#ctx0" brushRef="#br0" timeOffset="229192.109">3483 14179 11997,'0'18'5676,"0"0"-258,1 8-129,-1-1-4773,2 6-129,1 3-516,-3-4-258,10 3-3354,-10-12-1548,5-4-258,-5-17-516</inkml:trace>
  <inkml:trace contextRef="#ctx0" brushRef="#br0" timeOffset="229958.1529">4288 15049 11223,'11'13'5676,"-2"-22"-516,-9 9-129,0-14-4644,0 14-258,-12-12 0,0 9 0,-1 3 0,-2 10-129,1 9 0,0 8 129,2-2-129,6 7 0,3 2 129,3-1-129,3-6 0,8-5 0,10-5 0,2-14-129,4-6 129,2-15 0,2-14-129,1-11 258,-3-6-129,-2-11 129,-7-10-129,-6-3 258,-1 2-129,-8-3-129,-4 9 129,-1 5-129,-5 13 0,-3 13 0,-1 19 129,-2 13 0,1 14-129,1 19 129,4 15 0,1 5 129,4 11-258,0 3 129,1-3 0,10-1-129,3-4 0,1-12-258,0-17-645,16-5-4128,-13-16-387,5-9-258,-4-19-516</inkml:trace>
  <inkml:trace contextRef="#ctx0" brushRef="#br0" timeOffset="230327.174">4680 14365 9030,'19'0'5289,"-9"0"-258,2-2-258,6-4-4128,-18 6-258,27-9 0,-16 6 0,3 6-129,-4 14 0,-2 10 0,-4 4 0,-4 10-129,-1-2 129,-7 0-129,-5-3-129,-1-1 0,0-12 129,1-8-129,2-10 129,11-5 129,0 0 0,-4-10-129,4 10-129,18-15 129,4 12-258,1 2-129,11 5-516,-10-2-3483,12 12-1032,-1-3-129,-1 3-516</inkml:trace>
  <inkml:trace contextRef="#ctx0" brushRef="#br0" timeOffset="231010.213">6219 14869 8643,'4'-21'5547,"-4"21"-387,-19-17-258,-1 10-3741,-8-2-774,0 8 129,-7-2-129,5 12 0,2 12-129,7 12 0,10-2 0,8 8-129,3 2 0,13 2 0,5-3-129,6-4 129,3-16-129,0-11 0,2-9 0,2-13 0,-3-23 129,0-19-258,-5-10 258,0-18-129,-7-10 129,-3-3 0,-5-9 0,-4 14 0,-1 10-129,-1 12 258,-2 16-129,0 20-129,0 33 258,0 0-129,-4 32 0,3 11 0,-2 17 129,3 9-129,0 7-129,0 7 129,4-6-129,5-11-387,5 0-258,-6-30-2709,14-7-2193,-3-19 129,8-10-774,-3-26-258</inkml:trace>
  <inkml:trace contextRef="#ctx0" brushRef="#br0" timeOffset="231394.235">6588 14140 10320,'27'-28'5418,"-10"19"-258,6 2 0,2-2-4773,1 5-129,-8-1 0,2 4-129,-6 1 0,-1 11-129,-11 5 129,-2 12-129,0-3 129,-6 5-129,-3-1 0,0 0 0,3-8 129,-1-3-129,5-6 129,2-12-129,5 20 129,6-10-129,3 1 129,2 1 0,-2 7-129,0-2 129,-4 5 0,-2-4-129,-8 1-129,-6 0 129,-7-2-129,-9-10-387,4 10-1548,-10-13-3225,-2 2 129,1 0-645,4 2-258</inkml:trace>
  <inkml:trace contextRef="#ctx0" brushRef="#br0" timeOffset="232131.2772">8063 14941 9030,'27'-57'5418,"-26"32"-258,-6 1-129,-13 12-4386,-11-3 0,-2 15-258,-10 2-129,4 19-129,0 7 129,9 13 129,6 4-258,12 8 129,10-4 0,3-9-129,14-5 0,10-9 0,4-17-129,6-10-129,1-23 129,3-17 0,0-12 0,-3-12-129,-2-12 129,-5-8 0,-7 0 0,-7-3 0,-10 12 0,-3 8 0,-4 12 0,0 15 129,-4 18 129,4 23-129,-10 0 129,5 30-129,3 16 129,2 9 0,1 11 0,5 11-129,4-3 0,3-4-258,5-3 0,0-18-387,10-1-1677,-7-25-3354,5-21 129,-4-19-645,1-19-387</inkml:trace>
  <inkml:trace contextRef="#ctx0" brushRef="#br0" timeOffset="232380.2914">8569 14111 9417,'1'65'5805,"-1"-26"-645,-1-2 0,-12-4-4773,9 2 0,-3-12-129,4-2-129,3-6 0,0-15-258,18 2 0,0-7-387,5-3-258,-4-17-774,14 13-1806,-7-14-1677,1-4-516,-8-6-258</inkml:trace>
  <inkml:trace contextRef="#ctx0" brushRef="#br0" timeOffset="232527.2998">8748 14022 7224,'-18'-10'5289,"9"20"0,4 30-1806,-9-6-1290,14 23-903,-5 0-645,5 5-258,6 0-774,-2-12-1419,10 6-2967,0-11-258,4-5-516,1-8-387</inkml:trace>
  <inkml:trace contextRef="#ctx0" brushRef="#br0" timeOffset="233262.3418">10078 14819 9546,'14'0'5676,"-14"0"-516,-1-15-129,-18-8-4257,-1 15-387,-15 1 0,3 6-129,-8 2 0,5 14-129,3 8 0,7 10 129,9-1-129,12 9 0,5-1-129,16-7 0,7-7 0,7-11 0,2-10-129,4-7 129,-2-16-129,-1-18 0,-4-16 129,-5-17 129,-5-13-258,-5-7 129,-9-12 0,-2-3 0,-4 5 0,-4 5 0,-1 13 0,-2 25 0,1 10 129,2 31 0,-1 22 0,5 28 0,0 14 0,9 20 0,1 9 0,3 9-129,5 4 0,1-12 0,0-7-258,0-23-1290,7-6-3741,-7-22 129,3-20-903,-2-17-129</inkml:trace>
  <inkml:trace contextRef="#ctx0" brushRef="#br0" timeOffset="233678.3656">10643 13826 9159,'13'-6'5934,"-13"6"-774,0 0 129,-22 15-4644,2-10-645,-6 3 258,-4 3 0,0 2-129,2 3-129,5 0 129,5 0 0,4 0-129,9 1 258,2-5-129,3-12 0,0 22-129,0-22 129,0 0-129,12 11 0,-12-11-129,0 0 129,19 6 0,-19-6-129,23 16 129,-9 0 129,5 8-129,-2 5 0,2 5 129,-5 1-129,-1 6 0,-10-5 0,-3-9-129,-12-1 0,-11-13-258,1 6-1935,-11-18-3096,0-1 129,-3-6-516,7-4-258</inkml:trace>
  <inkml:trace contextRef="#ctx0" brushRef="#br0" timeOffset="234434.4089">11548 14841 10965,'-4'-11'5676,"-8"11"-645,-10 0 0,0 14-4515,-11 1-258,-2 7-129,-2 9-129,4 1 129,3 9-129,11 1 129,9-2-129,10-3 129,9-6-258,14-13 129,6-11 129,9-7-258,3-20 129,3-17 0,-2-19-129,-2-18 0,-5-14 0,-6-6 129,-7-6 0,-9-6-129,-6 6 129,-7 7 0,0 13-129,-5 19 258,-4 17 0,1 19 0,8 25 0,-14 7 129,7 31-129,4 16 129,2 17 0,1 7-129,2 12 129,10 12-129,-1-7 0,6-4-129,1-7 0,1-12-129,2-17-645,-6-32-2322,6-13-2322,-1-22-129,1-24-516,1-18-258</inkml:trace>
  <inkml:trace contextRef="#ctx0" brushRef="#br0" timeOffset="234731.4259">12086 13958 9417,'-27'46'5805,"9"-14"-774,-1 0 258,14 11-4773,-8-2-258,3 3 0,6-4-129,6-4-129,10-9 0,6-7 129,9-10-258,1-10 129,-4-6 0,-3-14-129,-12-4 0,-9-3 0,-9 5-516,-27-7-4386,-3 17-129,-9 11-387,-8 8-516</inkml:trace>
  <inkml:trace contextRef="#ctx0" brushRef="#br0" timeOffset="239582.7033">19305 14468 2967,'0'0'5160,"0"0"0,0 0-774,6 13-2451,-6-13-387,0 0-129,0 0-387,0 0 0,0 0-258,0 0-129,0 0-129,7-8 0,-7 8-258,0 0 129,0 0-258,0 0 0,0 0 0,0 0 129,0 0-129,0 0 0,0 0 0,0 0-129,0 0 129,0 0 0,0 0 0,0 0 0,13-5 0,-13 5-129,0 0 129,0 0-129,3-13 0,-3 13 129,1-19-258,0 4 129,-1-3 0,0-5 0,0 0 0,0-3 129,0-5-129,0 2 0,0-2 0,-1 3 129,0 4-258,-2 3 129,-1 0 0,2 7 0,2 14 0,-7-23 0,7 23 0,-3-16 0,3 16 129,0 0-258,0 0 129,0 0 0,0 0 0,0 0 0,0 0 0,-11-1 0,11 1 0,0 0 0,-14 0 0,14 0 0,-15 0 0,5 0-129,-4 0 258,-1 0-129,-4 1-129,2 2 129,1 3 0,-3 1 0,6-1 129,-2 3-129,6-1 0,9-8 0,-13 17 129,13-17-129,0 0 0,0 0 0,0 0 0,0 0-258,0 0-258,-14-16-2967,14 16-2193,-5-10 0,5 10-774,-5-23-258</inkml:trace>
  <inkml:trace contextRef="#ctx0" brushRef="#br0" timeOffset="242325.8602">18300 17915 1935,'0'-36'5418,"2"18"-387,7 1 0,-4-11-2580,9 23-645,-14-14-516,0 19-387,13-19-129,-13 19-387,0 0 0,0 0-129,0 0-129,-14 6-129,1 7 0,-2 2 129,-3 2-129,-1 1 129,0 4-129,2 4 0,-2-8 129,6 0-129,1 2 129,3 1-258,2-1 129,6 3 129,-2-4-129,3 1 0,0 2 0,4 0 129,0 1-129,1-3 129,-1-3-129,2-1 0,1 6 258,0-7-258,1 2 258,1-7-258,-1 5 129,1 3-129,-3 2 258,0-7-129,-1 3-129,-2 0 0,-3-16 0,-3 28 0,-4-15 129,7-13-129,-21 8-129,10 0 258,1-5-129,10-3 0,-18 5 0,18-5 0,0 0 0,0 0 0,0 16 129,6-3-258,4 3 258,1 4-129,1 3 0,0-4 0,-6 3 129,-2 12-129,-4-12-129,-4 8 129,-7-2 0,-6 0 129,-1 3-258,-2 6 129,2-5-129,0-6 258,6 2-129,6-1 129,6-2-129,5 5 129,8-1 0,6 8-129,4 1 0,4-5 129,2 3-258,-3-9 129,-2-3-516,-24-24-2193,12 10-2451,-15-20-129,-11-12-387,-11 0-645</inkml:trace>
  <inkml:trace contextRef="#ctx0" brushRef="#br0" timeOffset="242647.8787">17331 18544 8514,'0'0'5805,"-15"3"-516,-11-3 0,3 5-4128,-9-4-774,0 1-258,-3 4 0,4 0-258,6-3-129,5 1-258,15 20-1548,5-24-2967,0 0-387,0 14-129,10-3-516</inkml:trace>
  <inkml:trace contextRef="#ctx0" brushRef="#br0" timeOffset="243270.9143">17560 18293 3999,'19'-38'5289,"-19"15"-258,0-6-258,-20-9-3354,11 18-516,-16 3-387,5 9 0,-5-1-129,6 9-129,0 0 129,9 21-258,2 0 516,8 9-129,8-2 0,11 5-387,7 3 258,5 6-258,7 8 129,-1-2-129,1 2-129,-5 7 0,-6-1 0,-6 1 0,-15-8 0,-6-3 129,-14-21-258,-13-8 258,-6-16 0,-5-1 0,2-26 0,4-10 0,5-8 0,13-3 129,9 3 0,7 1-258,14 0 129,5-4-129,8 14 0,1-5 0,1 1-516,-7-2 129,5 14-4515,-17-2-387,-7 9-516,-5-4-387</inkml:trace>
  <inkml:trace contextRef="#ctx0" brushRef="#br0" timeOffset="257722.7409">22233 14237 7611,'0'-17'5547,"-11"12"-516,-3 11-129,-6 15-4257,3 17-129,-9-1 129,12 11 0,-4-3-387,17 3 258,1-12 0,22-2-129,7-17 0,13-5 129,5-12-258,2-10-129,1-8 0,-6-10-129,-9-8 129,-8-4-129,-16-1 0,-11 0 0,-16 8-129,-16 0-258,-6 20-1032,-16-4-3870,2 12-129,-4 5-516,8 15-258</inkml:trace>
  <inkml:trace contextRef="#ctx0" brushRef="#br0" timeOffset="258247.7709">22566 12199 8127,'15'16'5934,"-4"23"-387,-8-1-258,15 19-4386,-14 2-387,5 6-129,-3 2-258,2 1 0,1-12-516,-2-20-129,10 8-1806,-4-31-2838,2-7-258,-4-12-387,1-11-387</inkml:trace>
  <inkml:trace contextRef="#ctx0" brushRef="#br0" timeOffset="258381.7786">22747 12647 1,'0'-55'5675,"0"35"130,0 20 0,-28-15-516,10 26-2709,-10-11-1677,5 4-387,-4 0-387,-1-2-258,8 11-1290,-6-13-3999,15 0-129,4-11-387,7 11-387</inkml:trace>
  <inkml:trace contextRef="#ctx0" brushRef="#br0" timeOffset="258659.7945">22844 12101 8385,'7'17'5805,"-7"7"-516,0 6-129,0-3-4644,0 5 0,0-3-258,0-1-129,2-8-129,-2-20-258,27 13-129,-8-20-645,13-1-2322,-6-13-1806,2-5-258,-5-8-387</inkml:trace>
  <inkml:trace contextRef="#ctx0" brushRef="#br0" timeOffset="258833.8044">23054 11984 7482,'-14'25'5547,"9"10"-129,-4 8-516,5 17-3999,-14-1-258,6 10-387,-1-7-258,0-3-387,10 3-1806,-7-17-2838,10-10-258,3-13-516,8-13-129</inkml:trace>
  <inkml:trace contextRef="#ctx0" brushRef="#br0" timeOffset="259315.832">23331 12315 7740,'-29'60'5805,"-2"-21"-129,-6 6-258,-10 0-4644,-4 8 0,-8-6-258,2-2-258,4 2-258,3-12-258,12-1-516,3-20-2451,20 7-2064,15-21-387,-3 17-516</inkml:trace>
  <inkml:trace contextRef="#ctx0" brushRef="#br0" timeOffset="259778.8585">23106 12725 5160,'-7'12'5805,"13"-8"-645,8-4-129,0-5-3999,13 4-387,-4-9-129,6 7-258,-3 1 0,0 2 0,-6 8 0,-1 5 129,-10 7-258,-2 5 0,-7 3 129,-2-3-258,-4-3 129,-3 0-129,-1-6 129,2-2-129,8-14 129,-4 15-129,4-15 129,9 20-129,4-1 0,0 7 129,2 8 0,-2 10 129,-7 0-129,1 3 129,-7 2 0,-3-8 129,-11-13-129,-4-11 0,-7-15-258,-6-15-258,2-2-516,-16-11-4515,10 2-129,-2 0-516,5 14-387</inkml:trace>
  <inkml:trace contextRef="#ctx0" brushRef="#br0" timeOffset="267723.3129">2598 16222 11739,'14'0'5805,"-14"0"0,9 10-258,-4 4-3870,-5-14-903,-7 5-129,-11-4-258,-3 3-129,-6-3-258,-2-1 0,-5 0 0,-5-2-258,5 0-258,-1-5-258,16 7-1548,-7-4-3225,13 4 0,0 0-387,13 0-645</inkml:trace>
  <inkml:trace contextRef="#ctx0" brushRef="#br0" timeOffset="268313.3466">3051 15949 8901,'29'-49'5418,"-21"18"-129,-2 5-129,-8-4-4128,2 13-129,-6-3-258,6 20-129,-19-15 0,9 15-258,-3 14 0,2 11 0,-2-1 0,7 11-129,2 6 0,4 3 0,2 4 0,9 8 0,2 0 0,7 3-258,-4 7 258,0 1-129,-4-4 0,-4-3 0,-4-3 0,-4-14-129,-4-8 129,-10-10 258,0-21 0,1-15-129,2-22 129,3-8 129,4-16 0,4-3 0,3-9-129,10-6-129,6 2-129,1 2 259,2 6-259,-3 5 0,-3 7-130,-4 3 1,-3 13-258,-9 2-387,4 23-3741,-12-2-1161,8 14-129,-24 17-387</inkml:trace>
  <inkml:trace contextRef="#ctx0" brushRef="#br0" timeOffset="270082.4478">20460 14456 5160,'0'0'5805,"14"8"-258,-14-8-645,6 14-2580,-6-14-1032,0 0-387,1-10-258,-1 10-129,2-16-129,-2 16 0,0-23 129,1 8-258,-1-7 129,0 5-129,0-2-129,0-5 129,0-3 0,0 3-129,0-5 0,0-6 0,-4 7 0,1-4-129,1 1 258,-2 1-129,0 6-129,-2 0 0,2 5 0,4 19 0,-4-25 0,4 25 0,0 0 0,-5-16-129,5 16 129,0 0 0,0 0 0,0 0 0,0 0 0,-13-8 0,13 8 0,0 0 0,-18 5 0,18-5 0,-10 17 0,4-7 0,6-10 0,-9 16 0,9-16 0,0 0-129,-7 14-129,7-14-516,0 0-4644,0 0-129,0 16-516,0-16-516</inkml:trace>
  <inkml:trace contextRef="#ctx0" brushRef="#br0" timeOffset="271331.5193">4185 15960 12255,'17'21'5676,"-14"5"-129,-10-15-258,-3 3-4386,-10-8-516,-2 3 0,-8-8-129,2-1-129,1 0-129,2-1-129,6-2-258,1-3-516,18 6-3096,-14 0-1419,14 0-258,0 10-387</inkml:trace>
  <inkml:trace contextRef="#ctx0" brushRef="#br0" timeOffset="271981.5565">4687 15782 9159,'29'-12'5547,"-29"12"-258,11-24-129,-7 10-4386,-13-6-129,-2 4-387,-10 0 0,2 5-129,-4 0 0,0 4-129,4 4 129,1 3 0,5 1 0,3 13 129,6 0 0,4 4-129,8 8 0,7 6 129,2-3-129,7 14 0,2-2-129,-1 7 0,-2 3 0,-5 4 0,-5-3 0,-9 0 0,-4-3 0,-14-9 0,-6-7 0,-4-13 0,-4-11 129,1-5-129,3-7 129,7-9 129,5-10 0,9 0 0,3-3 0,14-4-129,5-9 129,9-3 0,3-6-258,0-3 0,-3 3 0,-5-7-129,-4 1 0,-9-1-387,-3 25-1677,-14-9-2967,-7 18-516,-5 11-387,-3 9-387</inkml:trace>
  <inkml:trace contextRef="#ctx0" brushRef="#br0" timeOffset="296281.9464">18732 12972 1677,'0'0'5676,"14"11"-516,-14-11 0,10 0-2193,-10-19-1935,8 4 258,-8-13-516,6 3 129,-6-14-129,6 3-258,-3-6 129,2 0 0,-1-4-258,1 1 0,-1-9 0,-1 5 0,0 0-129,0-4 0,-3 4 0,1 4-129,-1 3 0,0 7-129,0 4 0,0 8 129,0 4-129,0 19 0,0 0 0,0 0 0,-14-5 0,14 5 129,-13 13-129,7-1 129,-7 3 0,3-1-129,-4-3 129,1-2-129,0-1 129,-1-5 0,14-3-129,-19 9-129,19-9-903,-18 2-4386,18-2-258,0 0-516,0 0-516</inkml:trace>
  <inkml:trace contextRef="#ctx0" brushRef="#br0" timeOffset="314996.0167">5579 16071 7740,'2'12'5676,"-2"-12"-258,0 0-387,0 0-3354,-18 4-645,8-4-258,-11-7 129,4 7-258,-6-3-258,2 0 0,-2 2-129,7 1-129,0 0 0,4 3-129,12-3 0,-17 3-387,17-3 0,-9-12-1806,9 12-2967,0-13-387,6 2-516,-1-11-258</inkml:trace>
  <inkml:trace contextRef="#ctx0" brushRef="#br0" timeOffset="315810.0633">5865 15817 5676,'20'-7'5289,"-20"7"-258,9-17-258,4 12-3225,-18-16-645,5 21-258,-17-27 129,17 27-258,-20-20-129,20 20 0,-21-7-129,21 7 129,-18 0-129,18 0-129,-9 16 129,9-4-258,0 4 129,0 7 129,6-1-129,3 6-129,3 5 0,2 1 0,0 5 129,-1 8-258,-4 1 129,-3 8 0,-4-6-129,-2 0 258,-10-4-258,-3-4 129,-4-13 0,-2-2 0,2-13 0,3-5 0,0-7 129,14-2 0,-14-6 0,14-8 129,0-5 0,8-3 0,7-5 0,3-8-129,1-3 0,2-9-129,-1 3 0,1-9 0,-6 2 0,-4-1-129,-3 3-129,-8-4-387,5 20-2451,-6-3-2064,-3 12-387,-6 7-258,10 17-516</inkml:trace>
  <inkml:trace contextRef="#ctx0" brushRef="#br0" timeOffset="316295.091">6174 15927 8901,'0'0'5418,"14"-7"-129,-14 7-258,8 27-3870,-8-7-645,0 3-129,-5 7-258,2 8 0,1-4-258,0 1 0,2 1-903,0-13-3999,2-5 0,-2-18-387,24 12-516</inkml:trace>
  <inkml:trace contextRef="#ctx0" brushRef="#br0" timeOffset="316444.0996">6290 16072 9804,'-10'-18'5418,"10"18"-129,-24-6-129,7 7-3999,-3-2-774,-2-4-516,4 7-2580,-4-2-2193,6 0-387,0 0-516,16 0-129</inkml:trace>
  <inkml:trace contextRef="#ctx0" brushRef="#br0" timeOffset="318427.213">6439 15611 10965,'0'0'5676,"7"7"-387,1 7-129,-8-14-4386,10 20-387,-9-3-258,2 3 0,2-3 0,0-3-129,5 1 0,2-6 0,3-3-129,1-6-129,7 0-258,-8-18-774,13 13-2451,-8-15-1290,-1 0-645,-7-9-258,-3 2 129</inkml:trace>
  <inkml:trace contextRef="#ctx0" brushRef="#br0" timeOffset="318581.2218">6643 15512 4128,'-23'-22'5934,"23"22"-516,-19 17-129,15 23-2064,-7-10-1290,11 24-1032,0-5-258,0 8-258,2 5-387,1-10 0,2 3-387,-4-18-1161,6 5-3612,-3-9 0,0 0-516,0-13-387</inkml:trace>
  <inkml:trace contextRef="#ctx0" brushRef="#br0" timeOffset="319028.2474">6813 16008 7482,'13'-3'5805,"-19"19"-129,-6 8-387,-11-10-2064,0 11-2580,-14 2-258,1 6 0,-5-8-129,1-2-129,2-7-387,5-9-258,12 7-2193,-1-14-2709,9-1 129,4-14-645,9 15-516</inkml:trace>
  <inkml:trace contextRef="#ctx0" brushRef="#br0" timeOffset="319498.2743">6584 16291 8256,'0'21'5547,"0"-7"-258,0-14-129,0 0-3096,18-4-1419,-9-12-129,8 3-258,-2-7 0,4-1 0,2 4 0,-1 2-129,-1 8 0,-1 5 0,-2 2 0,-5 7-129,-6 10 129,-2 7-129,-3-2 0,-2 1 0,-4-3 0,-3-1 0,3-5 0,6-14 129,-9 17 0,9-17-129,0 0 258,9 14-258,2-2 0,-1 0 129,2 3 129,-2 3-129,-5 5-129,-5-1 129,-2 0-129,-16-3 0,-9-6-258,-10-13-903,-1 8-4128,-10-8-258,6 0-387,-4-3-516</inkml:trace>
  <inkml:trace contextRef="#ctx0" brushRef="#br0" timeOffset="327301.7206">5843 16987 3483,'0'0'5160,"-9"-6"0,9 6-387,-27 3-3225,20 18-387,-14-1 0,11 16-258,-7-6-129,10 12 0,-7 2-258,8 8-129,3-2 129,3 4-387,0-8 129,7 1-129,4-8-129,6-3 129,2-13-129,2-11 0,1-12 0,-1-3 129,-1-12-258,-4-13 129,-4 1-129,-7-7 129,-5 5 0,-4 3-129,-11 5 258,-7 7-258,-4 6 129,-2 7-258,2 2-129,-8-1-1806,14 8-2838,-1-1-258,10 4-258,11-11-516</inkml:trace>
  <inkml:trace contextRef="#ctx0" brushRef="#br0" timeOffset="328326.7792">5499 17131 10191,'18'31'5934,"-18"-31"-387,-1 11 129,-19-11-4644,9 0-387,-8 0 0,1 0-258,-5-4 0,4-2-129,-3-5-129,3 7-129,4 0-129,1 0-258,14 4-387,-21-15-2838,21 15-1935,0 0-258,9-8-258,-9 8-645</inkml:trace>
  <inkml:trace contextRef="#ctx0" brushRef="#br0" timeOffset="329097.8233">6101 16839 7224,'0'0'5289,"0"0"0,14-4-387,-11-14-3741,8 13-129,-3-14-387,6 3-129,-2 1-129,4 12 0,-3 0-129,5 3 0,-7 11-129,1 10-129,-5 10 0,-3 10 129,-4 2-258,-5-2 129,-9 5 0,-6-6 0,-2-5 129,-5-6-129,0-7 129,3-7 0,1-8 0,8-3 129,2-4 0,13 0 0,0 0 0,0 0 0,9-10 0,8 5 0,3 2-129,4 2-129,2 1 0,-2 0-129,-1 2-129,-3-2-516,2 17-1677,-10-11-3096,-12-6 129,11 15-645,-11-15-258</inkml:trace>
  <inkml:trace contextRef="#ctx0" brushRef="#br0" timeOffset="329382.8396">6579 16871 10320,'-28'57'5676,"1"-5"-258,-10-8 0,6 10-4902,-17-4-129,3 0-258,-1-4-129,7-6-258,8 0-645,-5-22-4128,20 1-387,16-19-129,-9 19-774</inkml:trace>
  <inkml:trace contextRef="#ctx0" brushRef="#br0" timeOffset="329849.8663">6381 17355 5160,'0'0'5547,"7"0"-258,8-7-516,0-15-2838,8 18-903,-4-6-129,3 10-258,-3-4-129,2 4-258,-10 3 0,-2 12 0,-4 0 0,-5 4-258,-6-2 129,-6 2-129,2-1-129,-3-6 129,13-12 0,-16 23 129,16-23-129,-3 16 0,3-16 0,9 20 129,3-9 0,0 8 0,1-1 0,-5 1 0,-2 1 0,-6-3 0,-6 2 0,-7-3 0,-9-7-129,-6-4-258,3 11-1935,-11-16-2967,4 2-129,-1-2-645,5 0-258</inkml:trace>
  <inkml:trace contextRef="#ctx0" brushRef="#br0" timeOffset="332734.0313">19858 12959 1419,'5'14'5289,"-5"-14"258,11 7-387,-7-20-2451,-4 13-903,0-22-516,4 5-516,-8-8 0,4 3-129,-6-5-258,3-3 129,-2-3-258,2-5 129,1-4-129,-2 2 0,4-7 129,-1-2-129,-3-2 0,0 0-129,2 5 129,-3 7-129,-2 0 0,2 6-129,-3 8 129,-1 8-258,9 17 129,-15-20 0,15 20 0,-15-17 0,15 17 0,-14-2 0,14 2 0,-18 0 0,7 0 0,1 0 129,-5 4-129,2 8 129,-1-4-129,3 1 0,-1 2 129,12-11 0,-14 13 0,14-13-129,-9 12 129,9-12-129,0 0 0,0 0 0,0 0 0,0 0-129,-7 16-387,7-16-2193,0 0-2967,-15 16 129,15-16-1032,0 0-129</inkml:trace>
  <inkml:trace contextRef="#ctx0" brushRef="#br0" timeOffset="339893.4408">8168 15672 9933,'14'-4'5934,"-14"4"-645,0 0 129,23-5-4515,-23 5-387,0 0-129,-17-12-129,5 8 129,-5-5-129,-2 7-129,-1 2-129,1 0 129,0 0 0,2-1-129,2 1 0,4 0 0,11 0 0,-17 16 0,17-16 0,-9 16 0,9-16 0,-5 21 129,5-21-129,-6 20 0,6-20-129,-7 13 0,7-13 129,-5 15 129,5-15-129,0 0 0,0 0 0,0 15 0,0-15 129,10 2-129,-10-2 129,18 11-129,-4-3 0,3 0 129,-1-1-129,3 2 0,0 1 0,-3 7 129,1-4-129,-2 1 0,-6 4 0,0 2 0,-5 7-129,-4-3 129,0-3 0,-6 2 0,-5-2 0,-3-2 0,0-6 0,-4-6 0,4-7 0,-5 0 0,6 0-129,-2-4-258,15 4-387,-23-29-1935,23 29-2709,-9-18-129,9 18-516,0-20-387</inkml:trace>
  <inkml:trace contextRef="#ctx0" brushRef="#br0" timeOffset="340262.4619">8496 15463 9159,'13'12'5289,"-13"9"-129,1-3-516,3 20-4128,-4-6-129,0 6-129,-1 0-258,0-9 129,1 2-774,-8-12-3999,8-3-387,0-16-258,0 0-645</inkml:trace>
  <inkml:trace contextRef="#ctx0" brushRef="#br0" timeOffset="340511.4761">8732 15661 8901,'-10'51'5418,"-8"-23"-129,-6 3-258,-9-5-4515,-3 5 0,-6-7-258,2 0 0,2-3-387,2-8-258,17 9-3096,-1-14-1548,20-8-387,-12 5-516</inkml:trace>
  <inkml:trace contextRef="#ctx0" brushRef="#br0" timeOffset="341005.5044">8565 16032 7482,'7'-1'5547,"-7"1"-516,20-26-258,2 24-3741,-12-17 0,12 8-258,-7 3-258,4 7-129,-6-4 0,1 6 0,-4 11-258,-5 5 129,-5 4-258,0 0 129,-3-3-129,-5 2 0,-3-1-129,1-4 258,10-15-129,-12 11 0,12-11 129,0 0-129,0 0 258,10 14-129,0-13 0,4 8-129,-4 2 0,2 3 129,-6 0 0,-4 4 0,-4 0-258,-10-5 0,-9-2-129,-7-11-774,1 3-3870,-10-3-516,2-3-387,0-3-645</inkml:trace>
  <inkml:trace contextRef="#ctx0" brushRef="#br0" timeOffset="347710.8879">7719 15837 7353,'14'-5'5676,"0"1"-129,-14 4-387,0 0-3483,0 0-387,0 0-258,0 0-387,-15-4 0,2 1-129,-6-1-129,1 4 0,-4-2-258,3-5 0,0 7-129,2 0-129,6 0-387,-6 0-903,17 0-3870,-15 7-387,15-7-387,0 0-387</inkml:trace>
  <inkml:trace contextRef="#ctx0" brushRef="#br0" timeOffset="349612.9967">21088 12980 3870,'0'12'5547,"0"-12"-387,11 5-129,-11-5-3741,0 0-258,11 2-258,-11-2-129,4-11-129,-4-9-129,0 20 258,0-23-129,0 23-129,0-26 0,0 26 0,1-20-129,2 6 129,-3 14-258,2-20 129,1-4-258,-2 0 258,-1-10-129,0-9 0,0-5 0,0 2 0,-5-5 0,1-8 0,-2 7 0,2-2 0,-2 5 129,0 3-258,4 10 129,-2 3-129,1 4 129,3 5-129,-1 8 0,-2 3 0,3 13 0,0 0 258,0 0-258,0 0 0,0 0 129,0 0-129,0 0 0,0 0 0,0 0 0,0 0-129,0 0 129,0 0 0,0 0 0,0 0 0,0 0 0,0 0 0,0 0 129,0 0-129,0 0 0,0 0 0,0 0 0,0 0 0,0 0 0,0 0 0,0 0 0,0 0 0,0 0 0,0 0 0,0 0 0,0 0 0,0 0-129,0 0 129,0 0 0,0 0 0,-11 0 129,11 0-129,-10 17 0,0-2 0,-3 0 129,-1 0-258,-4 5 129,2 6 0,-1-9 0,-1-5 0,5 3 0,3-8 0,10-7 129,-13 12 0,13-12-258,0 0-129,0 0-387,0 0-2322,0 0-2709,0 0-129,0 0-645,5 10-258</inkml:trace>
  <inkml:trace contextRef="#ctx0" brushRef="#br0" timeOffset="351887.1268">9760 15909 9546,'0'21'5805,"0"-21"-516,-8 18 0,-3-14-4644,-1 0-258,-5-1-129,0 2 0,-1-5-129,3 0-387,3 0-129,-2-8-903,14 8-3999,0 0 129,0 0-645,0 0-258</inkml:trace>
  <inkml:trace contextRef="#ctx0" brushRef="#br0" timeOffset="352226.1462">10000 15668 8643,'11'44'5418,"-9"-17"-129,3 2-516,-3-7-4128,4 1-129,-6-11 0,2 0-129,-2-12 0,0 0 129,17 3-258,-17-3 0,22 0-129,-9 0 0,1 0-129,0 0 0,1 4-258,-5-4-387,11 10-1419,-10-14-3096,2-11-129,-2-9-516,0-7-258</inkml:trace>
  <inkml:trace contextRef="#ctx0" brushRef="#br0" timeOffset="352421.1573">10206 15475 8514,'-5'41'5676,"3"5"-516,2 10-129,-12 6-3999,8 13-516,-5 2 0,4-4-129,-1-2-129,3-7-129,3-8 0,0-8-258,3-6-774,-3-16-4128,6-10-129,-1-4-258,-5-12-645</inkml:trace>
  <inkml:trace contextRef="#ctx0" brushRef="#br0" timeOffset="370789.2079">19518 14011 1419,'0'0'5031,"0"0"0,0 0 0,-7 0-2580,7 8-1161,0-8-258,0 0-258,-5 14-129,5 1-129,0-15 129,0 20-129,0-20 129,9 21-258,-9-8 0,6 11-129,-4-9-129,2 2 0,-3 6 0,0-2 0,1-1 0,-2 8 0,0-8 0,0-4-129,0 8 129,0-8 0,0-1-129,0 4 129,2 0-258,-1-6 258,2 2-129,-3-15 129,7 20-129,-7-20 0,6 18 0,-6-18 0,0 0 0,1 15 0,-1-15-129,0 0 129,0 0 129,0 0-129,1 10 0,-1-10 0,0 0 129,0 0-129,0 0 129,0 0 0,0 0 129,0 0-258,0 0 258,13 0 0,-13 0-129,11-7 129,-11 7-258,15-19 129,-8 7 0,-7 12-129,21-17 0,-11 14 0,3 1-129,-13 2-387,26 5-3483,-26-5-1419,17 15-387,-17-15-645</inkml:trace>
  <inkml:trace contextRef="#ctx0" brushRef="#br0" timeOffset="372702.3174">10967 16033 11352,'6'15'5805,"-6"5"-516,0-20 0,-15 1-5031,-2-1 0,-1-1-258,-5-2 0,1-3-129,8 0-258,-5-13-2451,19 19-2451,0 0-129,-4-13-516,4 13-387</inkml:trace>
  <inkml:trace contextRef="#ctx0" brushRef="#br0" timeOffset="373121.3413">11144 15755 10062,'18'56'5547,"-13"-27"-387,-5 0 0,0 3-4644,0-5-258,-5-3-129,3 2-129,2-6 129,0-5-129,7 0 0,6-3 0,5-4-129,5-4-129,0-4-258,9 0-645,-16-23-516,15 14-387,-22-31 129,13 8 0,-21-19 516,7 8 903,-8 2 645,-3-1 1161,3 22 387,-6-11 258,10 40 387,-11 3-129,12 38-387,-5-1-774,3 15-387,2 4-387,0 9 129,3-6-387,2-5 0,0-8-258,-2-25-903,11 0-3999,-10-22-258,5-10-387,-4-12-645</inkml:trace>
  <inkml:trace contextRef="#ctx0" brushRef="#br0" timeOffset="374045.3942">12732 14868 8514,'-11'16'5418,"11"-16"-387,-13 2-903,13-2-3612,-11 11 129,11-11 129,-14 17-129,10-2-129,-5 3-129,7 4 0,-5-2 0,5 7-129,-1-4-129,3 3 129,0-6-258,0-3 258,0-17-258,0 0 129,14 5-129,0-12 0,0-10 129,5-7-129,3-4 0,0-4 0,2 2 0,-1-3 0,-3-4 129,-1-2-258,-4-1 0,-2-7 258,-7-2-258,-1-6 129,-5-3-129,-1 1 129,-5 4-129,-5 2 129,2 10 129,-5 11-258,5 11 129,9 19 0,-18 0 129,15 19 0,0 12 0,3 17 0,0 6 129,3 11-129,4 4 258,6 2-129,-3-4 0,7-6-129,-4-5-129,3-10 0,0-6-516,-16-40-3612,20 12-1419,-11-26-129,7-13-516</inkml:trace>
  <inkml:trace contextRef="#ctx0" brushRef="#br0" timeOffset="374454.4176">12948 14073 8643,'0'0'5676,"8"-15"-258,5 4-258,1-8-4386,11 10-258,-5-10 0,5 7-129,0 8 0,-1 1-129,-1 1 0,0 2-129,-9 9 129,0 11-129,-7 6 0,-5 3 0,-2 3-129,0-1 0,-1 1 0,-3 5 129,0-8 0,-1-1-129,4-7-129,-2-2 0,3-3-258,0-16 0,5 23-258,-5-23-516,24 15-1419,-24-15-2322,22 0-645,-6-1-258,3-5 0</inkml:trace>
  <inkml:trace contextRef="#ctx0" brushRef="#br0" timeOffset="374627.4275">13348 14211 5934,'0'-20'5934,"0"20"-516,-13 0-387,-9-4-3225,9 17-387,-15-5-645,3 9-387,-5 3-645,-7-17-2064,5 10-2451,5 1-645,4-4-387,9-5-516</inkml:trace>
  <inkml:trace contextRef="#ctx0" brushRef="#br0" timeOffset="375819.4956">20264 14056 1419,'0'-23'5031,"0"23"258,-3-11-516,0-4-2451,3 15-645,0 0-258,0 0-645,0 0-129,0 10 0,0-10 129,0 12-258,0-12 0,0 16 0,0-16-129,0 0-129,0 13 129,0-13-129,0 0-129,0 0 0,0 0 0,0 0 0,0 0 0,0 0 129,0 0-129,0 0-129,0 0 129,0 0-129,0 0 129,0 0-129,0 0 129,0 18-129,0-18 0,0 0 129,0 12-129,0-12 0,0 0 0,0 0-129,0 15-258,0-15-129,2 13-2838,-2-13-2064,0 13-516,0-13-129,0 0-516</inkml:trace>
  <inkml:trace contextRef="#ctx0" brushRef="#br0" timeOffset="376337.5253">20568 13952 5934,'-12'46'5547,"5"-15"-129,1 3-387,-7 0-3999,11 17-129,-8-11 0,10 9-387,0-3-129,4-5 129,4-5 0,2-1-129,-1-12-129,5-3 129,-14-20-129,19 17 0,-19-17-129,17 0 0,-17 0 0,15-15-129,-15 15 129,17-19 0,-17 19-129,18-12 0,-18 12 129,20-9-129,-20 9 129,22-11 0,-12 10-258,-10 1 0,19-11-258,-15-3-774,6 14-4128,-10 0-129,0 0-645,0 0-516</inkml:trace>
  <inkml:trace contextRef="#ctx0" brushRef="#br0" timeOffset="377426.5876">12624 16052 10320,'9'-12'5934,"-9"12"-258,0 0-258,0 0-4128,0 0-645,-17 3-129,2 5-258,-9 3-129,3-4 0,-2 3-258,-1-2-129,7-6-387,-2-9-1161,19 7-3483,-10-11-258,14-2-387,7-9-645</inkml:trace>
  <inkml:trace contextRef="#ctx0" brushRef="#br0" timeOffset="377697.6031">12744 15689 9159,'5'17'5547,"-3"6"-387,-2 5 0,0 10-4515,-4-7-129,2 6-129,0-4-129,2 0 0,1-12 0,7-4-129,10-9 0,1-8-129,9-2 0,0-13-387,7 0-258,-11-22-1548,11 10-2838,-10-9-129,-1-5-645,-7-4 0</inkml:trace>
  <inkml:trace contextRef="#ctx0" brushRef="#br0" timeOffset="377841.6113">13024 15577 7353,'-10'0'5676,"4"23"-258,-1 15-258,7 33-3096,-2-4-1290,2 9-258,-3-1-129,3 2-387,0-9-645,-1-12-4515,2-9 129,5-20-516,2-14-645</inkml:trace>
  <inkml:trace contextRef="#ctx0" brushRef="#br0" timeOffset="379153.6864">13990 15253 8901,'13'4'5289,"-13"-4"-129,0 0-387,19 0-3999,-19 0-516,-1-13 0,1 13-258,-18-9 0,8 7 129,-3 2 0,-3 8 0,4 10 0,-1 3 0,3 5 129,2 0 0,7 2 0,1-4-258,0-1 129,10-9 0,7-7-129,0-7 129,8-11-129,1-10 0,0-11-129,1-11 258,-3-8-129,-2-8 0,-4-5 0,-4-3 129,-4-1-258,-6 4 258,-1 11-258,-3 9 129,0 8-129,-4 18 0,4 18 129,-14 8 0,9 27 0,1 5 129,0 9 129,4 10-129,0 5 258,0-1-258,8-3 129,-2-4 0,7-12-129,-4-7-129,0-9-258,6-5-645,-15-23-4128,13 0-258,-4-9-645,1-14-258</inkml:trace>
  <inkml:trace contextRef="#ctx0" brushRef="#br0" timeOffset="379693.7172">14573 14715 5547,'3'-18'5418,"-3"18"-258,0 0-387,-5-11-3225,5 11-516,-3 7-129,3 6-129,-1-2-387,1 8 129,0-2-258,0 6 129,1 2-129,4 8 0,-1-6-129,3 6 0,0-3 0,-2 1 0,-1-3-129,-1 0 129,-2-7-129,-1-5 0,-1 0-129,1-16 129,-15 10 129,15-10-129,-20-5 129,20 5 0,-18-21-129,13 2 129,2-3 129,3-4-258,3-2 129,8 3-129,1 1 129,2-4-258,1-4 258,0 2-258,-3-2 129,-4 7-129,-3 3-129,-5-7-258,0 29-1161,-14-28-3483,0 25-258,-5 3-258,0 2-645</inkml:trace>
  <inkml:trace contextRef="#ctx0" brushRef="#br0" timeOffset="380789.7799">15321 15192 9159,'0'0'5418,"0"0"-129,0 0-387,0 0-4386,-14-16-387,-7 13 0,-2 3-129,0 4 129,2 10-129,4 4 129,4 8-129,8 3 0,5 2 129,4-1 0,10-9 0,5-2-129,3-9 0,3-10 129,2-9-129,1-14 0,-2-15 129,-1-6-129,-3-10 129,-6-9-129,-4-5 0,-5-3 129,-5 5-129,0 7 0,-2 14 0,0 7 0,-6 21 129,6 17 0,-6 15-129,5 24 129,1 10 129,0 12 0,1 6-129,5 2 0,2-1 0,5-7 129,-2-9-387,2-14-258,8-1-1290,-8-27-3612,3-10 0,-1-10-645,-1-14-258</inkml:trace>
  <inkml:trace contextRef="#ctx0" brushRef="#br0" timeOffset="381204.8037">15777 14691 7224,'-9'-23'5031,"-3"21"129,-3 2-516,1 7-4128,3 12-129,-3-2 0,7 6 0,1 1 0,6 2-129,0-5 258,11-1-129,-11-20-129,23 12-129,-11-12 0,-1-10-129,-1-7 129,-1-3-258,-1 2 129,-5 0-129,-3 18 129,0 0 0,0 0 0,2 8 0,-2 17 129,0 9-129,3 2-129,-2-10-903,11 9-3870,-6-10-258,3-2-387,1-11-258</inkml:trace>
  <inkml:trace contextRef="#ctx0" brushRef="#br0" timeOffset="381825.8392">16422 15142 8385,'8'-38'5676,"-8"21"-387,-1 1-387,-16 4-3870,8 12-516,-14 0-129,0 12 129,-2 2-258,4 10-129,3 9 0,8 2 129,5 3-129,5-3 0,2-9-129,11-6 0,5-8 0,5-12-129,2-22 129,0-4-129,2-21 129,-4-14-129,-1-6 129,-6-10 0,-3-4 0,-8 9 0,0 1 0,-5 13 0,0 18 129,0 18 0,0 22-129,-5 12 129,4 31 129,1 18-129,0 11 0,1 3 0,7 3-129,-2-1 0,3-7-129,0-11 0,5-10-1032,-11-24-4128,6-9 129,-9-16-903,16 0-129</inkml:trace>
  <inkml:trace contextRef="#ctx0" brushRef="#br0" timeOffset="382158.8582">16749 14583 6708,'13'8'6063,"-13"10"-774,-2 6 0,-7-4-2967,5 19-1935,-9-5-129,4 2-129,2 2-387,1-7-516,9 8-1935,-2-17-2322,11-7-516,0-13-258,5-2-258</inkml:trace>
  <inkml:trace contextRef="#ctx0" brushRef="#br0" timeOffset="382406.8724">16904 14637 6708,'0'18'5676,"-1"0"-258,-4 6-516,-4-6-2451,5 12-2193,0-10 129,2-1-258,2-19 0,1 16-129,-1-16 0,23-7 0,-10-7 129,-2-4-129,-2-6 0,-5 2 0,-4-1-258,-8-11-1548,-8 20-3225,-6 3-129,0 4-516,-2 5-387</inkml:trace>
  <inkml:trace contextRef="#ctx0" brushRef="#br0" timeOffset="385630.0568">18996 12155 1032,'0'0'4644,"0"0"387,0 0-516,0 0-2967,7 7-387,-7-7-258,0 0-258,0 0-129,-3 23 258,3-23-129,-4 30 129,-1-17-129,5 14 0,-3-5-258,3 7-129,-2 2 0,1 11 0,-2-2-129,3 4 0,0 1 0,0-6 0,0 2-129,0-1 129,0-7-129,-1-6 129,1-3-129,-3-5 129,2 0 0,-3-3-129,3 3 0,1-3 0,-3 3 0,3 0 0,-1-2 0,1-3 0,0 0 0,0 0-129,0-14 258,0 17-258,0-17 129,0 0 0,0 0 0,0 0 0,0 0 0,0 0-129,0 12 0,0-12 129,0 0 0,0 0 129,0 13-258,0-13 129,1 16 0,-1-16 129,3 12-129,-3-12 0,0 0 0,3 17 129,-3-17-129,1 20 0,-1-20 0,0 18 129,0-18-129,0 21 0,0-21 129,0 13-129,0-13 129,0 0 0,0 0 129,0 0 0,9 0 0,-9 0 0,15-1 0,-2 1-129,0 0 0,-1-1 0,0-1 0,-1 0-129,-11 2-258,16 0-258,-1-2-4515,-15 2-387,0-22-516,0 7-516</inkml:trace>
  <inkml:trace contextRef="#ctx0" brushRef="#br0" timeOffset="387251.1495">13691 15880 8901,'12'12'5805,"-12"-12"-258,0 0 0,15 16-3870,-15-16-645,-8 9-258,-4-9-387,-1 6 0,-4 1-258,-1 4 129,2 2-258,-1-6 0,3-3-129,3-4-258,11 0-387,-16 0-4386,16 0-258,7-21-645,9 4-387</inkml:trace>
  <inkml:trace contextRef="#ctx0" brushRef="#br0" timeOffset="387798.1808">13975 15631 8256,'0'0'5547,"12"0"-258,-12 0-387,16 0-3741,-16 0-387,15-4-387,-15 4 0,26-7-258,-13 7 0,1 9 0,-1 9-129,-2 10 0,-2 8 0,-4 9 129,-5 7-129,-10-3 129,-5 0-129,-3-3 129,-4-2 0,-1-12 0,-2-11 0,0-11-129,7-9 0,4-1 129,4-9 0,6-3-129,4-2 129,0 14-129,15-17 0,2 16 129,7 1-129,3 11 0,0 5 0,1 4 0,-3-1 0,-4-4-387,0 1-129,-11-16-1161,-10 0-3483,10-12-258,-6-6-387,-4-12-387</inkml:trace>
  <inkml:trace contextRef="#ctx0" brushRef="#br0" timeOffset="388297.2093">14273 15582 4128,'15'3'5160,"-3"-3"-129,-12 0-258,21-17-3483,-2 13-387,-6-7-129,6 11-258,-6-2 0,4 4-129,-11 12 0,2 11-129,-8 5 258,-3 6-387,-10-3 129,-2 4 0,-4-4-258,1-4 129,-1-9 0,4-10-129,1-7 129,14-3 0,-12 0-129,12 0 129,0-22 0,0 22-129,23-17 129,-6 15-129,2 1 0,-1 1 0,-3 9-258,-5-4-129,7 13-1290,-17-18-3096,1 15-516,-1-15-258,0 0-516</inkml:trace>
  <inkml:trace contextRef="#ctx0" brushRef="#br0" timeOffset="388587.2259">14601 15617 8643,'12'49'5805,"-12"-17"-387,-7 17-129,-7-8-4386,-1 7-258,-12-4-129,3 3-258,-6-7 0,5-4-258,1-7-129,1-14-258,11 9-1161,-11-15-3612,23-9-129,-10 9-516,10-9-258</inkml:trace>
  <inkml:trace contextRef="#ctx0" brushRef="#br0" timeOffset="389037.2517">14491 16014 5676,'33'0'5547,"-12"0"-129,-1 0-645,8 0-3612,-12 0-258,2 9-258,-8-3-129,0 10-129,-10 2-258,0 2 0,-5 4-129,-4-2 129,-1-4-129,-4-3 129,5-4-129,9-11 129,-12 8 0,12-8-129,0 0 258,12-3-258,-2 3 129,4 5 0,-1 4 0,1 10 0,-6-3 0,-4 10-129,-4-4 0,-7 2 0,-11-10 0,-2-5-129,-8-5-258,-17-9-4773,9-5 0,0-13-258,3 3-387</inkml:trace>
  <inkml:trace contextRef="#ctx0" brushRef="#br0" timeOffset="391554.3956">20173 12215 2709,'0'-16'5289,"0"16"-516,0 0-2322,0 0-387,4 7-645,3 11-645,-7-5-258,2 7-129,-2-2 0,5 6-129,-5-2 0,0 5-129,0 3 129,1-3 0,-1 1-129,0 7 0,0 2 0,2 3-129,-2-2 129,1 0-129,0 0 0,1 2 129,-1 4-129,0-7 0,3-2 0,-1-2 0,0-2 0,0-2 0,0-8 129,-1-2-129,0-4 0,0-4 0,-2-11 129,1 18 0,-1-18 0,0 0 0,0 0 0,1 13 0,-1-13 129,0 0-129,0 0 0,0 0 0,0 0 0,0 0 258,0 0-258,12 2 129,-12-2-129,0 0 129,16-13 0,-16 13 0,17-7 0,-4 2 0,-13 5-129,19-8 129,-19 8-129,19-7 0,-19 7-129,0 0-387,18 1-3741,-18-1-1161,0 0-645,0 0-258</inkml:trace>
  <inkml:trace contextRef="#ctx0" brushRef="#br0" timeOffset="392774.4654">15349 16012 8514,'15'7'5934,"-15"-7"-387,0 0-129,0 0-3999,-5 0-774,-9 0-129,0 4-387,-4-3 129,-3 7-258,1-1 0,0-2 0,4 4-387,0-9-903,16 0-3999,-12 7 0,12-7-516,0 0-516</inkml:trace>
  <inkml:trace contextRef="#ctx0" brushRef="#br0" timeOffset="393119.4852">15564 15644 3870,'14'0'5676,"-12"7"-387,-2 11-129,4 13-2064,-4-7-2193,0 12 0,0 3-387,0 7 0,0-3-129,0 5 0,0-3-258,4-1 0,1-4-129,2-1 129,1-10-258,-3-6 0,2-2-387,-7-21-774,11 7-3870,-11-7-258,0-8-387,0-17-258</inkml:trace>
  <inkml:trace contextRef="#ctx0" brushRef="#br0" timeOffset="393383.5003">15721 15620 6321,'15'31'5547,"-10"-1"-258,-3 4-387,0 2-3741,5 8-645,-4-6-258,-2 1-258,7 4-1161,-8-15-3612,9-11-387,1-5-258,4-11-516</inkml:trace>
  <inkml:trace contextRef="#ctx0" brushRef="#br0" timeOffset="393599.5126">15962 15693 7482,'10'48'5676,"-10"-17"-258,-2-2-516,-11 10-3999,-5-10-516,-3 5-129,-8-10-258,3-6-129,0 2-387,-2-15-1032,14 9-3483,-3 1-258,17-15-258,-14 17-387</inkml:trace>
  <inkml:trace contextRef="#ctx0" brushRef="#br0" timeOffset="395633.629">16715 15552 7740,'18'1'5805,"-18"-1"-129,0 23-516,-10-11-3999,2 9-258,-9 1-387,2 8-258,1-4 0,5 8-129,5 6 0,7-5 0,16-11 0,9 1 0,10-10-129,7-7 258,1-8-129,0-5-129,-5-23 129,-10-5 0,-11 1 0,-13-10-129,-14 5 0,-17-5-387,-12 13-387,-14-3-4386,3 21-387,1 11-387,4 11-774</inkml:trace>
  <inkml:trace contextRef="#ctx0" brushRef="#br0" timeOffset="405101.1705">15832 16068 3612,'0'0'5676,"0"12"-387,0-12-258,0 0-3096,0 0-387,0 0-387,0 0-129,0-8-258,0 8-258,4-13 0,-4 13-129,11-14-129,-11 14 0,17-12-129,-4 8 0,-2 4-129,2 0 0,-2 5 0,1 8 0,-4 3-129,-1 8 129,-4 0 0,-3 1 0,-3-1 0,-4 3 0,-1-10 0,-4-3 0,1-3 129,11-11-129,-15 0 0,15 0 129,0 0-129,-3-12 0,3 12 0,12 0 129,1 3 0,2 14-129,-1-1 129,1 7-129,-3 3-129,-5 2 0,-4-3 129,-3-6 0,-9-4-129,-5-10 0,-7 1 0,-3-5 0,0-1-387,-14-16-3354,12 12-1290,-4 3-774,7 1-258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5:44:42.19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2786 2225 14577,'5'-136'6450,"-2"98"-645,12 36-387,-1 16-4901,5 26-517,0 15 0,4 24 0,3 6 0,-2 10 0,-1 7 0,-1 6 0,-5-8 0,-6-7-646,-1-5 259,-7-9-645,2-6-387,-13-21-3999,8-5-258,-5-27-387,3-9-258</inkml:trace>
  <inkml:trace contextRef="#ctx0" brushRef="#br0" timeOffset="707.0404">2739 2338 11868,'-7'-120'5676,"9"57"-387,16-2 0,3-6-4257,20 14 0,5 5-387,14-2 129,9 31-387,14 16-129,12 9 129,7 38-387,8 29 0,0 22-258,2 17 387,-3 34-258,-9 7 129,-12 10-516,-20 7 387,-22-5 258,-26-6 0,-20-20-258,-28-18 129,-26-26-258,-20-35 387,-18-26 0,-9-27-129,-4-18-516,4-22 387,6-5-129,10-6 129,16 7-258,17 1 129,16 12-129,17 10 129,19 18 129,0 0 0,28 0-129,4 9 129,10 5 129,5 6 0,14-2 387,5 2-387,8-5 258,8-4-129,11-1 387,9-10-258,11-1-129,4-19 0,5-3-258,-5-16 387,-4-2-645,-16-5 516,-9-9-516,-24 4 516,-20 0 0,-25 7-129,-19 4 0,-27 20 0,-13 5 129,-16 6-258,-7 20 129,-1 9 0,4 15 0,13 12-129,13 10 129,21 1 0,13 9 516,24 5-516,20-14 129,13-1-258,10-16-258,11-7-774,-7-29-3999,11-5 129,-8-33-1161,-1-16 129</inkml:trace>
  <inkml:trace contextRef="#ctx0" brushRef="#br0" timeOffset="955.0546">4864 1566 16125,'28'-40'5289,"-10"104"-258,14 33 129,-2 22-4773,10 31 129,0 22-257,1 24-647,6 1 130,-5 7 516,4-20-516,-6-14-258,1-25 129,-13-42-1161,8-28-3483,-18-50-387,-1-25 0,-10-56-1161</inkml:trace>
  <inkml:trace contextRef="#ctx0" brushRef="#br0" timeOffset="1144.0654">5315 2372 12771,'-66'-72'5418,"27"74"258,-14 16-516,13 18-4257,-24 4-129,3 11-258,-7-5-645,7 1-258,2-2 0,7-14-645,16 3-258,-9-11-4257,23 0 129,5-15-645,17 8 129</inkml:trace>
  <inkml:trace contextRef="#ctx0" brushRef="#br0" timeOffset="1676.0959">5134 2880 10191,'199'52'5676,"-103"-44"-387,1 7 0,-14-17-3999,-2-9-387,-25-10-258,-13-3-387,-21-6 129,-17-2-258,-17 6-129,-22 4 129,-12 6-129,-9 16 0,-1 3-129,0 20 129,11 9 0,8 12-129,14 9 129,19 1-129,9 6 129,22-5 0,14-2 0,11-13-129,11-9 0,6-21 0,4-10 0,-5-10-129,-2-24 0,-6-3 0,-9-5 0,-7 0 129,-11 2 129,-8 12-129,-4 8 258,-6 20 0,-6 19 0,3 17 129,-8 10-129,2 17 516,-2 5-387,0-2 0,-3-3 0,2-7 129,-3-16 0,1-14-129,-1-26 0,0-11-387,0-28 258,6-3 0,-1-20 0,8-11-129,5-10-129,5-3 0,6 2 0,3 3-129,8 20-258,-3-8-516,20 22-4128,-14 5 0,9 16-258,-5-2-645</inkml:trace>
  <inkml:trace contextRef="#ctx0" brushRef="#br0" timeOffset="2247.1285">7001 2791 11481,'-4'118'5676,"4"-50"-387,3 11 129,-3-7-4773,6 0 387,-1-18-645,4-8 387,0-23-516,4-17-129,-6-18 129,2-23-516,-1-16 258,-2-7-258,3-10 258,-2 3-387,1 4 516,0 6-129,3 15 0,2 24 129,2 16-129,2 13 0,3 25 0,0 3 129,3 11-129,-1-3 129,-3-4-129,-2-11 0,1-14 0,-3-19 0,-1-17 0,2-14 0,-1-13 0,0 3-129,3-10 258,4 3-129,-2 5 0,3 12 0,3 18 0,-1 12 129,2 17-129,0 11 129,-4 22-129,4 5 0,-6 5 0,1 0 129,-4-9-387,-4-7 0,-1-13-387,-13-31-903,16 4-3612,-13-26-258,10-7-129,-8-28-645</inkml:trace>
  <inkml:trace contextRef="#ctx0" brushRef="#br0" timeOffset="2413.138">7894 2818 13029,'50'108'5676,"-31"-47"-516,4 11 0,-6-10-4644,-2-10-258,-3-13-645,-10-26-774,-2-13-3741,-2-18-387,-4-24-258,-7-26-516</inkml:trace>
  <inkml:trace contextRef="#ctx0" brushRef="#br0" timeOffset="2541.1453">7940 2525 7740,'20'1'5289,"-4"17"-516,-2 4-903,-2 4-5289,2-8-2967,-2-8-645,0-6-258</inkml:trace>
  <inkml:trace contextRef="#ctx0" brushRef="#br0" timeOffset="2855.1633">8188 2767 11094,'60'173'5934,"-33"-85"-774,6 1 129,-12-17-4128,1 2 0,-10-29-516,-2-16-258,-10-29-129,0-12-516,-2-25 387,-6-17-387,-1-8 258,4-11-258,3 5 258,2 2 0,4 12 0,12 15 0,3 16 0,8 23 129,3 12 0,2 25-129,2 11 0,1 3 129,0 8-258,-8 0 129,5-5-1419,-15-25-3612,8-3 0,-12-26-387,2-10-387</inkml:trace>
  <inkml:trace contextRef="#ctx0" brushRef="#br0" timeOffset="3069.1755">8786 2828 12513,'27'107'5418,"-9"-45"-258,-4-14-258,3 1-4386,-4-11-387,-2-11-516,3-1-2064,-14-26-2580,9-15 0,-9-27-516,-4-2-516</inkml:trace>
  <inkml:trace contextRef="#ctx0" brushRef="#br0" timeOffset="3188.1823">8725 2555 10062,'0'0'4773,"0"0"-387,10 16-4386,3 3-4128,9-1-774,2-12-387</inkml:trace>
  <inkml:trace contextRef="#ctx0" brushRef="#br0" timeOffset="3815.2182">9096 2601 10320,'24'127'5031,"-14"-66"-129,8 7 129,-9-8-4128,7-5 0,-9-15-258,2-7-258,-3-13-129,-6-20-258,13 0 0,-8-14-129,-1-12 129,0-3-129,2-6-129,-2-2 129,1 1 129,2 6 0,2 9 0,2 11 129,2 6-129,5 4 129,-2 9-258,7 11 258,0 1-129,3 4 129,-3-3-129,1-5 129,3-3-129,-3-4 0,-1-6 258,-2-4-258,-1-5 0,-3-11 0,-2-2 0,-3-1 0,-5-10 129,-2 3-258,-3 5 129,-2-2 0,0 3 129,0 20-129,0 0 129,-10 0 0,6 23-129,2 13 258,1 10 129,1 18 0,1 14-129,6 6 387,0 5-258,1 8 0,-2-6 129,1-2-258,-7-8 0,0-8-128,-8-19-130,-10-6 0,-4-21 0,-7-18 0,-5-9 0,-7-18 0,1-18-388,-3-20-257,8 5-1419,-3-29-3225,12 9 0,-3-13-645,16 15 0</inkml:trace>
  <inkml:trace contextRef="#ctx0" brushRef="#br0" timeOffset="4343.2484">11296 1864 15480,'46'-124'5805,"-46"124"-516,-26-97 129,26 97-4902,-101-58-257,34 54-259,-6 13 0,3 34 0,3 13 0,13 22 0,10 2 0,16 13 0,18-5 0,12 7 0,22 0 0,15-4 0,13-11 0,8-9 0,9-1 0,3-8 0,-4-2 0,-8-1-388,-13-8 388,-16-4-387,-21-7 387,-19 0 129,-27-17 0,-20-13-258,-18-10 258,-12-13-258,-10-7 129,3-11-129,6 1-129,9-9-387,23 15-903,4-10-3612,36 14-258,12-4-258,26 5-645</inkml:trace>
  <inkml:trace contextRef="#ctx0" brushRef="#br0" timeOffset="4619.2642">11682 1601 15867,'-9'-70'5418,"9"70"258,-4 56-129,4 33-5288,15 38-259,0 17 0,3 18 0,2 11 0,4 17 0,1-26 0,-1-15 0,-2-27-259,-3-28-386,-2-24 0,-5-45-1032,2-17-3612,-8-47-258,5-13-387,-11-32-516</inkml:trace>
  <inkml:trace contextRef="#ctx0" brushRef="#br0" timeOffset="4789.2739">11942 2252 12384,'-2'-63'5805,"-13"63"-387,-19 9 0,-1 13-3999,-16 2-645,-9-8-129,-5-2-387,-4 0-129,3-9-258,6-5-774,23 0-4257,-1-5-129,27-1-387,11 6-258</inkml:trace>
  <inkml:trace contextRef="#ctx0" brushRef="#br0" timeOffset="5107.2921">12215 2506 11094,'16'142'5805,"-7"-66"-1032,-9-18 387,8 6-4644,-8-27 129,4-8 0,-4-29-258,0 0 0,13-28 0,-2-10-258,6-10 0,4-3 129,5-7-129,9-2 258,1 12-258,1 6 258,1 6-516,2 8 516,-6 13-516,-6-3 258,0 15-1161,-28 3-3870,25-7-516,-25 7-129,14-10-516</inkml:trace>
  <inkml:trace contextRef="#ctx0" brushRef="#br0" timeOffset="5507.315">12792 2318 11481,'7'79'5031,"-8"-34"0,-1 12-516,-17 1-3612,16 1-258,-7-7-129,8 5-387,2-15 258,5-5-129,8-10 0,11-9 0,4-11-129,7-7-129,-2-10 129,3-18-129,0 6 0,-4-10 0,-3-3 0,-7 5 0,-7 6 0,-1 9 0,-14 15 0,17-4 0,-11 12 0,-2 17 129,4 13 0,2 3 0,3 2 0,0-1-129,3-4 0,3-10-129,7-10-645,-10-19-2967,10-6-1290,-7-25-387,2 1-516,-10-20-258</inkml:trace>
  <inkml:trace contextRef="#ctx0" brushRef="#br0" timeOffset="5831.3335">13543 2647 9417,'14'-2'5418,"4"2"-387,-18 0 0,0 30-3870,-10-11-129,2 15-258,-1 3-258,-1 10 0,1 1-258,6-4 129,3-7-129,8-1-129,11-14 0,7-8-387,11-10-516,-6-21-3999,18-4-258,-5-18-387,8-4-645</inkml:trace>
  <inkml:trace contextRef="#ctx0" brushRef="#br0" timeOffset="6079.3477">14080 1495 15867,'12'26'5676,"5"29"-258,-6 19-516,8 30-4128,-7 6-644,4 12-130,-3 2 0,0 3-130,0-4 1,3-10-516,-4-11 258,1-29-516,4-5-3354,-11-32-1419,9-16 258,-15-20-516</inkml:trace>
  <inkml:trace contextRef="#ctx0" brushRef="#br0" timeOffset="6252.3576">14349 2196 13932,'0'-66'5547,"-10"66"-387,-19 0 0,3 14-4773,-21-9 129,-7 11-129,-6 0-387,-6-5-516,9-3-516,-10-9-3741,27 0-516,7-12-129,21 13-516</inkml:trace>
  <inkml:trace contextRef="#ctx0" brushRef="#br0" timeOffset="6647.3802">14636 2198 13803,'-3'94'5418,"-6"-43"129,9 19-1032,0-10-3999,0 6-258,0-8 129,12-8-387,3-8 0,2-12-258,7-11 258,3-14-129,1-8 129,0-19 0,4-11-129,-5-13 387,0-5-258,-6-2 258,-2 2-258,-4 8 387,-3 10-387,-4 7 387,-8 26-258,14 4 0,-6 23 0,-1 17-387,2 4 258,4 6-258,1-1 258,1 2-387,2-9-129,-6-20-1161,10-6-3354,-21-20-258,27-8-516,-19-24-258</inkml:trace>
  <inkml:trace contextRef="#ctx0" brushRef="#br0" timeOffset="7459.4266">15128 2327 10191,'29'124'5805,"-7"-44"-1032,-11-10 516,11-4-3354,-13-14-1290,4-4-387,-11-21 0,2-12 129,-4-15-258,3-20-129,-1-16 0,5-4-129,2-9 258,2-11 129,6 5-129,3 3 129,6 6-258,2 10 516,1 8-516,-1 10 387,-2 10-387,-3 5-387,-1 3 516,-7 9-129,-5 6 0,-6 4 0,-4 0 0,-4 3-387,-6 4 387,-1 1 0,-2 3-129,0 2-258,0-1 387,4-4-258,0 1 258,7-6 129,1-4-129,1-2 0,0-16 0,9 1 129,-2-8-129,2-8-129,0-10 129,0-1 0,-3-2 0,1 3 387,-2 3-387,-3 4 0,1 3 0,-3 15 516,0 0-516,0 0 0,15 20 0,-7-3-387,0 6 516,4 1-129,2 0 129,7-4-645,2 0 645,6-2 0,4-13-129,6-5 0,3-7 0,9-17 0,0-11 0,-1-18 387,0-21-258,-5-31 516,-11 1-516,-8-29 516,-16 1-257,-10-10-388,-18 3 0,-10 2 0,-9 27 0,-6 27 0,0 19 0,43 64 0,-75-8 0,51 56 0,8 40 0,14 40 0,8 24 0,20 23 0,13 3 0,11 6-130,13-13-515,8-10 258,5-18 0,-1-38-774,11-17-3612,-17-48-903,0-22 129,-18-37-387</inkml:trace>
  <inkml:trace contextRef="#ctx0" brushRef="#br0" timeOffset="7759.4438">16821 1670 15738,'61'83'5676,"-44"-12"-129,1 18-129,1 8-5418,-5 14 388,-1 4-388,-3 9-259,1 11 259,0-30-645,-1-17 516,-3-16-516,0-35 0,-7-37-1032,7-24-3483,-14-38-258,-4-30-387,-13-30 387</inkml:trace>
  <inkml:trace contextRef="#ctx0" brushRef="#br0" timeOffset="8014.4584">16813 1792 15222,'-43'-198'6321,"37"129"-645,3 14-128,18 1-5548,-15 54 0,53-68 0,-53 68 0,84-40 0,-33 39 0,4 6 0,5 35 0,-6 20 0,-6 14 0,-8 25 0,-14 3 0,-17 4 0,-12-4 0,-22-5 0,-18-34 0,-14-18 0,-11-26 0,-5-19 0,3-24 0,1-30-1291,24-2-3998,6-5-258,32 8-258,7 4-387</inkml:trace>
  <inkml:trace contextRef="#ctx0" brushRef="#br0" timeOffset="8494.4858">17676 2085 9030,'-8'108'5805,"0"-38"-387,-10-2-129,11 14-1677,-6-19-2967,10 1-258,-5-15 0,8-11-387,0-15 129,5-9-387,-5-14 387,23-34 516,-8-2-645,2-14 387,2 2-387,4-7 387,0 2-258,0 14 258,2 5-258,0 12-129,3 14 0,-2 8 0,0 0 0,4 13 0,-2 0 0,-1-6-129,-3-2 0,-1-5 0,-5-14 129,-9-7-129,-4-11 258,-6 1-258,-15 4 258,-5-4-258,-7 11 129,-4 13 0,-2 10-129,5 18 129,6 19-258,10 8 258,13 8-387,7 2-258,21 4-129,6-15-903,26 1-3483,4-19-516,22-7 0,1-24-903</inkml:trace>
  <inkml:trace contextRef="#ctx0" brushRef="#br0" timeOffset="8802.5035">19084 1341 13287,'-43'-180'6063,"9"126"-1032,-16 22 258,0 22-4386,-9 21 0,0 21 388,0 27-1291,6 7 0,3 21 0,10 17 0,8 6 0,16 8 0,8-5 0,8 18 0,12-6 0,11 12 0,2-6 0,3-5 0,-2-2 0,-3-4-388,-8-19 130,-9-23-516,-6-18-387,-11-38-4644,11-22 387,-27-24-387,16-21-516</inkml:trace>
  <inkml:trace contextRef="#ctx0" brushRef="#br0" timeOffset="9008.5152">18815 2088 14190,'9'-13'5418,"-33"19"129,-11 22-516,-21-5-4515,-16 3-129,-13 1-129,-7 6-129,0-11-258,7 0-129,11 0-516,5-17-2709,31 11-2064,12-8 258,26 8-645,13-10-129</inkml:trace>
  <inkml:trace contextRef="#ctx0" brushRef="#br0" timeOffset="9287.5312">18972 2419 13029,'88'-4'5418,"-66"-23"-258,-8 8-258,-17-22-4515,-17-10 0,-17 5 0,-7 7-258,-8 14 129,-2 13-129,6 20-129,3 17 129,17 27 0,14 21-387,13 10 258,10 6-258,20 1 258,12-2-516,11-12 387,10-8-516,7-19-258,-14-29-3870,10-8-387,-12-28-387,1-16-387</inkml:trace>
  <inkml:trace contextRef="#ctx0" brushRef="#br0" timeOffset="9595.5488">19265 2138 13287,'6'151'5418,"7"-51"-774,-11-12 258,16 4-4644,-17-13 258,1-11-387,-2-27 0,0-10-516,0-31 516,0 0-129,8-23 129,2-15-129,4-14 258,5-11 129,3 2-258,7-8 387,7 0-645,2 14 645,3 8-387,4 5 258,2 17-387,-1 4-129,-1 10-129,-8 0-387,3 11-4257,-19-12-258,2 8-516,-23 4 0</inkml:trace>
  <inkml:trace contextRef="#ctx0" brushRef="#br0" timeOffset="10066.5758">19924 2515 10836,'88'37'5676,"-38"-29"-1161,-4-8 645,4-1-3999,-10-19-387,-3-7 0,-11-6-516,-4-4 258,-13-5-516,-9 10 387,-5 8-258,-13 4-129,-6 14-129,-3 16 258,1 22-258,3 14-129,4 16 258,8 14-258,8 3 129,3 5-129,13-2 258,5-10-645,10-4-516,-7-25-3870,14-9 0,-9-34-774,6-7-387</inkml:trace>
  <inkml:trace contextRef="#ctx0" brushRef="#br0" timeOffset="10411.5955">20424 2367 10062,'16'125'5547,"-3"-41"-774,-5-13 258,11 5-4257,-11-15-129,3-12-645,-2-21 258,-1-14-258,-8-14 0,15-29 0,-5-12 0,1-13-129,3-7 129,1-5 258,4 11-129,4 5 258,3 15-258,2 21 387,0 12-258,4 13-129,-3 20 0,-1 18-387,-2-3 387,-3 7-516,-6-3 129,-7-11-774,1 3-2322,-11-27-1548,0-3-645,0-12-129,-1-16-387</inkml:trace>
  <inkml:trace contextRef="#ctx0" brushRef="#br0" timeOffset="10907.6239">21240 2442 11094,'59'0'5547,"-36"6"-645,-23-6 129,19 0-3612,-19 0-645,-13 0-258,-7 0-258,-3 4 0,-2 5-129,-1 7-516,3 8 516,3 10-387,7 7 258,7 4-387,6 1 387,13 5-258,9-9 129,5 1 258,11-10-258,5-6 129,4-15 0,0-9 0,-1-4 0,-1-19 0,-5-9 0,-5-7-129,-10-7 258,-8-8-258,-8 2 129,-3 4-129,-6 7 129,-6 8 258,-3 14-258,-4 16 387,2 8-516,1 28 258,0 10-129,6 9 258,1 9-129,3 5-516,3-7 516,7-9-516,2-6 516,4-16-387,2-5-387,-5-26-3354,6 0-903,-5-27-645,3-1 0</inkml:trace>
  <inkml:trace contextRef="#ctx0" brushRef="#br0" timeOffset="11883.6797">21823 3519 7611,'0'45'5289,"-20"-29"-258,-10 0-258,-16-12-3483,-10 5-645,-19-8-129,-8 3 0,-17-3-129,-6 1-129,-19 1-129,-9 2-129,-10 4 0,-8-6 0,-14 1 0,-13 2 0,-11-3 129,-11 3-129,-11-2 129,-8 4-129,-6 2 0,-14 8 129,-2 4-129,-3-1 129,-8 0 0,-8 3 0,3 0 129,-13-5-129,-4-3 129,-3-3-129,-8-2 0,0 0 0,-9 3 0,1 0-129,0 2 0,-1 9 0,2-1 0,1 0 0,0-2 0,-3 2 0,1-4 129,-5-2-129,1-5 0,2-4 129,-5-6 0,2-1 0,-1-2-129,0 0 258,-6-6-129,-3-6 129,-8 3 0,1-2-129,-7-2 129,-2-5-129,5-2 129,-7-1-129,7-2 0,-2-1-129,2-12 129,2 3-129,-4-3 0,1 0-129,-6 2 0,10 0 129,-2-1 0,2 2-129,8 5 129,7 0 0,8 0 0,9 4 0,13-3 129,9 5-129,15 4 0,23 8 0,20 3 0,19 7 0,26 5 0,22 7 0,23 8 129,21 6 0,19-3-129,19 7-129,16-2-129,12-5-258,20 10-1032,2-20-3741,16 10-258,8-14-129,13 7-1032</inkml:trace>
  <inkml:trace contextRef="#ctx0" brushRef="#br0" timeOffset="13071.7477">3687 5119 12900,'-9'-7'6063,"9"30"-387,5 23-258,-1 13-4515,8 14-387,-5 5 0,3 4-258,-1 10-129,-1-3 0,-1-8-387,-4-13-129,7-2-1935,-7-31-3225,5-8 0,-8-27-516,20 1-516</inkml:trace>
  <inkml:trace contextRef="#ctx0" brushRef="#br0" timeOffset="13232.7569">3971 5676 13545,'23'65'5805,"-19"-39"-258,2 10-516,3-17-5031,-9-19-1032,0 0-4128,-5-10-129,4-11-387,-2-17-774</inkml:trace>
  <inkml:trace contextRef="#ctx0" brushRef="#br0" timeOffset="13974.7993">4933 5011 10320,'0'19'6192,"1"14"-516,20 24-258,-4 4-1935,9 22-2838,1 13-258,3 4-129,-4 0-129,0-5-129,-7-6-258,-7-8 0,-1-3-1677,-11-28-3354,0-10-645,-9-25-129,9-15-387</inkml:trace>
  <inkml:trace contextRef="#ctx0" brushRef="#br0" timeOffset="14326.8194">4965 5269 12771,'-5'-51'5805,"5"27"-387,10 7 0,3 0-5031,5 7 258,4 1-516,7 9 258,6 11-258,7 21 0,4 11 0,2 17 0,1 15 0,-2 15 0,-6 5 129,-4 4-129,-14 0 0,-10-4 0,-13-13 0,-13-12-258,-19-20 129,-13-20 0,-11-19 0,-8-15-129,-3-19 0,3-12 0,6-4-258,12-6-129,17 10-516,3-13-1032,26 23-3354,11 3-258,20 7-258,6 1-387</inkml:trace>
  <inkml:trace contextRef="#ctx0" brushRef="#br0" timeOffset="14951.8552">5544 5600 13287,'37'57'5676,"-23"-18"-258,4 19-774,-8-14-3870,2 3-387,-6-10-129,-1-2-129,-2-9 0,-3-2-129,0-24 129,0 0-129,11-3 129,2-23-129,5-1 129,7-8-129,7 2 0,8-6 129,2 4-129,7 7 0,-3 2 0,-3 7-129,-2 3 258,-6-3-129,-8 10 0,-6 5 0,-8 1 0,-13 3 0,0 0 0,3 19 129,-8 2-129,-7 14 0,-2-1 0,0 8 0,1 7 0,4-1 0,4-3 0,5-3-129,0-5 129,9-10 0,5-10 0,3-12-129,2-10 129,-1-15 129,0-6-129,1-5 0,-4-6 0,-1 1 0,-5-1 0,-5 8 129,1 7-129,-5 7 0,0 15 129,0 0-129,0 14 0,0 11 0,0 8 129,0 4-258,0 12 258,4-3-258,6 2 129,4 3-129,5-6-129,2-12-516,6-1-645,-7-21-3999,7-8-129,-5-13-258,2-15-516</inkml:trace>
  <inkml:trace contextRef="#ctx0" brushRef="#br0" timeOffset="15363.8788">6416 5689 11868,'26'83'5676,"-8"-27"-258,-4-1-258,8 8-4773,-9-9 129,2-3-258,-2-9 0,4-12-258,-5-4 0,4-15-258,-1-11 129,0 0 0,2-14-129,-3-3 129,0 0-129,0 1 129,-1 0 0,0 8 129,-2 8 0,1 3 129,-1 10 0,2 5 0,-4 1 129,5-3 0,-2 0 0,3-7 0,0-9-129,3-1 0,0-15 0,0-5 0,-1-11-129,-1-3 129,-6-4-129,-1 3 129,-9-4-258,0 1 129,-10 4-258,-8-6-387,7 21-3741,-11-8-903,4 10-129,-1-3-516</inkml:trace>
  <inkml:trace contextRef="#ctx0" brushRef="#br0" timeOffset="16038.9174">7613 5540 13029,'14'75'5676,"-1"-13"-387,-4 1 0,7 6-4902,-4 4 129,2 1-258,-2-6 0,-3-6-129,-1-14 0,0-22-258,-4-14 129,-4-12 0,5-33 0,-5-11 129,1-14-129,2-7 0,0-14 0,1-3 0,2 6 0,0 7 129,0 18-129,7 13 0,-4 18 0,4 11 129,1 16-129,0 18 129,0 6-258,3 4 258,-2 0-258,-1-6 258,0-4-258,-1-13 129,1-12-129,0-8 0,-1-12 129,5-10 0,-3-7 0,6 0 0,-1-3 0,-1 4 0,3 8 129,-3 8-129,-1 6 129,1 14-129,-3 15 0,-1 14 129,-4 18-129,2 9 129,-1 8-129,0 9 0,2 5 0,-2-9-258,2-1-129,-5-17-516,15-2-4257,-15-24-387,14-5-258,-7-20-387</inkml:trace>
  <inkml:trace contextRef="#ctx0" brushRef="#br0" timeOffset="16362.9359">8537 5644 12771,'0'0'5676,"0"21"-387,-2 17 0,-7-3-4515,2 11-258,0 4-129,4 9-258,3 0 0,6-3-258,11-8 258,7-7-258,4-9 258,7-15-258,1-11 129,2-10 0,-1-19 0,-4-11 258,-7-9-258,-8-10 0,-12-9 0,-8 0 129,-15-2-258,-17 0 0,-7 21-774,-19-1-4128,7 17-387,-2 12-258,8 15-516</inkml:trace>
  <inkml:trace contextRef="#ctx0" brushRef="#br0" timeOffset="17058.9757">9497 5783 12255,'6'-36'5676,"-2"17"-387,-4-8 0,0 11-4644,-14-1 129,-3 14-387,-7 7-129,1 12-129,-5 15 0,4 9-129,3 11 129,5 6-129,9-1 0,7-3 0,8-7 129,10-8-129,9-12 0,6-16 0,4-13-129,4-28 258,0-16-129,-2-19 0,-5-16 0,-6-14 129,-8-11-129,-10-2 129,-7 1 0,-3 11 0,-10 13 0,-4 17 129,-3 19-129,0 29 129,3 19-129,3 25 0,2 21 1,6 22-130,3 15 0,4 12 0,13 7 0,3 4 0,7-4 0,5-5 0,4-4 0,3-17-130,0-13 1,-3-19-387,-2-7-258,-11-31-2451,5-1-2322,-10-14-129,1-13-387,-6-16-645</inkml:trace>
  <inkml:trace contextRef="#ctx0" brushRef="#br0" timeOffset="17212.9845">10072 5848 12900,'29'101'5547,"-16"-48"-516,-3-4-387,-10-17-6450,8 5-3096,-7-14-387,12-6-516,1-17-258</inkml:trace>
  <inkml:trace contextRef="#ctx0" brushRef="#br0" timeOffset="17604.0069">10413 5912 11997,'-9'-10'5547,"-3"10"-129,-9 0-387,3 1-4515,-6 11 129,7 8-645,2 7 129,6 6-129,9-1 0,0 2-258,15 0 129,3-3 0,5-9 129,0-10 0,-1-8 0,-2-4 0,-3-10 129,-7-9 0,-6-2-129,-1-1 0,-3 2 129,-3 1-129,3 19 129,-13-3 0,13 3 0,-10 18-129,10 5 129,0 2 0,3 2 0,4 4-258,2-11-129,-9-20-258,7 13-387,-13-28-645,5-9-3483,-23-20-258,1-3-258,-15-14-258</inkml:trace>
  <inkml:trace contextRef="#ctx0" brushRef="#br0" timeOffset="17683.0114">10040 5656 1419,'0'12'129,"10"-3"-1676</inkml:trace>
  <inkml:trace contextRef="#ctx0" brushRef="#br0" timeOffset="18308.0471">11011 5804 11481,'32'9'5547,"-19"-2"-258,-13-7-258,0 0-4128,0 0-258,-22 8-129,-4-5-258,-3 6 0,-4 2-129,3 2 0,-1 3 0,9 10-129,7 0 0,8 0 0,7 4-129,11-5 0,9-2 129,2-3-258,3-4 258,0-11-258,-2-2 258,-2-3-129,-4 0 129,-7-3-129,-10 3 129,13-6 129,-13 6 0,0 0 129,-4 14-129,0 9 258,-4 4-129,2 6 129,1 8-129,4 5 0,0 0 0,1 7 0,1-5-129,4-9 0,1 0-129,-2-7 0,1-12-129,-2-5-129,-3-15-129,0 0-645,5-12-4128,-5-21-516,0-2-129,0-19-516</inkml:trace>
  <inkml:trace contextRef="#ctx0" brushRef="#br0" timeOffset="18907.0814">11199 5770 10707,'37'42'5934,"-24"-9"-645,6 15-129,-10 5-3741,5-2-903,-9-8-129,-2 1-258,-1-7-129,0-7 129,-1-9-129,-1-21 0,13 3 129,-2-13-129,5-7 0,4-7 0,3-5 129,6-2-129,3 2 0,0 1 129,2 3 0,-4 5 0,-3 5-129,-5 3 129,-6 9-129,-1-3 0,-15 6 0,12-6 0,-12 6 0,0 0 129,-6 16-129,-4 0-129,-2 0 258,-1 5-258,3 7 129,1 3 0,3-2 129,4-1-258,2 4 129,6-8 0,5-1 0,6-7 129,1-11 0,2-5-258,3-5 129,-5-14 0,-1-6-129,-6-5 129,-2-1-129,-4 7 258,-4-2-258,-1 12 258,0 14-258,-12-12 258,12 12-129,-8 17 0,5 4 0,3 3-129,3 7 129,2-7-129,4 5 0,1-7-258,3-1-387,-13-21-1032,22 7-3354,-22-7-258,21-18-387,-13-7-258</inkml:trace>
  <inkml:trace contextRef="#ctx0" brushRef="#br0" timeOffset="19383.1086">11912 5842 9159,'36'75'5418,"-23"-21"-129,7 10-258,-7-7-3741,6 8-516,-10-18-258,4-4-387,-8-22 0,-5-21-129,0 0-129,4-16 0,-4-16 0,0-9 0,-3 1-129,2-4 258,1 5-129,0 9 129,5 12 0,-5 18-129,21-4 129,-9 11 0,1 9 129,4 5-129,-3 4 0,0-3 0,-4-6 129,0-2-129,-10-14 129,18 0-258,-18 0 258,18-20-129,-8-2 129,3 0 0,0-2-129,2 4 129,1 3 0,-1 12 129,-1 5 0,0 5-129,0 14 0,-1 2 0,-2 7 129,2-4-258,-5 1 129,-1-8-387,4-3-774,-11-14-3741,2-11-387,-2-20-258,4-7-516</inkml:trace>
  <inkml:trace contextRef="#ctx0" brushRef="#br0" timeOffset="19916.1391">13098 5646 10965,'-1'84'5805,"5"-27"-258,2-2-129,8 0-3999,-5 0-1032,5-6-258,-3-8 0,2-10-129,3-18 0,3-13-129,2-9 0,-1-15 258,2-12-258,-3-6 129,1-7 0,1-1 0,-6 8 0,2 11 129,-7 9-129,5 14 0,-3 11 129,-2 24-129,4 12 129,0 10-258,3 7 129,1-2-129,2 4-129,0-14-645,11-7-4128,-9-21-387,5-16-387,-4-21-387</inkml:trace>
  <inkml:trace contextRef="#ctx0" brushRef="#br0" timeOffset="20223.1567">13874 5499 11481,'18'29'5805,"-22"2"-258,-1 13-387,-9-8-4644,-3 2 0,-7-1-129,1-1-129,4-3-258,4-2 129,6-6-129,9-4 0,6-1 129,12 2-129,4-6 129,3 2-258,2 4 258,-3-11-258,-6 8 129,-4-3-129,-11 0 129,-3-16-258,-18 20-129,-4-19-258,-1 14-2193,-10-15-2451,9 0 0,-2-8-645,13 0-129</inkml:trace>
  <inkml:trace contextRef="#ctx0" brushRef="#br0" timeOffset="20405.1671">14156 5871 10320,'36'42'5676,"-24"-6"-645,-11-7 129,2 3-4644,-3 0-1290,-7-14-4128,-1-3-129,8-15-774,-16-16-129</inkml:trace>
  <inkml:trace contextRef="#ctx0" brushRef="#br0" timeOffset="21087.2061">14449 5774 7353,'0'70'5160,"-2"-42"-129,2 3-387,-4-12-3870,5 7 0,-1-12-387,0-14-129,19 9 129,-5-9-129,4 0-129,3-3 0,4-3 0,3 0 129,-1-3 0,2 3 0,-3 6 0,-4 0 0,-3 0-129,-3 2 129,-16-2-258,18 4-129,-18-4 129,0 0 0,0 0 0,0 0 0,0 0 129,0-14 0,0 14-129,-15-10 129,4 7 0,11 3 129,-18 0-129,12 15 129,2 8-129,4 15 0,1 7 258,10 14-258,0 7 129,6 16 0,-1-1 0,3 1 0,-5-11 0,0-6-129,-6-13 129,-4-10-129,-4-14 0,0-28 0,-20 2-258,4-14 129,-7-13-129,-1-13-129,-1 4-516,-3-21-1806,10 17-2967,3-3 0,12 10-516,1 1-387</inkml:trace>
  <inkml:trace contextRef="#ctx0" brushRef="#br0" timeOffset="21987.2576">15767 5681 9546,'0'-15'5676,"-15"18"-516,-4 9-129,2 15-3999,-5 4-516,3 10-129,-3 12-129,10 9-129,5 5 258,7 2-258,1-4 258,16-5-129,4-12 0,8-9 0,4-18-129,0-20 0,2-11 0,-2-22-129,-5-14 0,-8-10 258,-7-4-258,-9-2 129,-8-2-258,-13 7 129,-7 13-516,-10 1-387,8 21-4257,-12 3-258,10 17-387,-2 1-387</inkml:trace>
  <inkml:trace contextRef="#ctx0" brushRef="#br0" timeOffset="23853.3643">15796 5837 9159,'0'-13'5676,"0"13"-258,0 5-129,12 26-3612,-11-6-516,8 18-645,0 2 0,1 10-258,4 0 0,0-4-258,1-5 129,0-12-129,0-7-129,-2-12-387,6-10-4515,-17-16-258,6-7-645,-8-14-387</inkml:trace>
  <inkml:trace contextRef="#ctx0" brushRef="#br0" timeOffset="24259.3875">15993 5788 11868,'38'84'5676,"-17"-28"-258,-6-3-258,6 7-4386,-9-4-129,1-1-387,-5-11 0,-1-16-258,-7-28 0,0 0 0,12-10 0,-7-23 0,-2-9 0,4-11 0,0 4 129,3 4 0,0 6 0,8 15 258,1 10-387,2 14 258,2 20-258,1 13-129,0 10 129,-2 2-258,0 9-129,-9-18-774,8 5-4128,-16-23-387,3-5-258,-8-13-516</inkml:trace>
  <inkml:trace contextRef="#ctx0" brushRef="#br0" timeOffset="24859.4219">16655 5872 11223,'33'25'5805,"-21"-18"-387,4 2-129,-16-9-4386,17 0-129,-17 0-516,0 0 0,0 0 0,-13-2-258,-6 2 129,1 11-129,-2 5 0,-1 6-129,5 0 129,0 7 0,7-4 0,5 0-129,4-3 258,3-9-258,-3-13 129,20 12 0,-8-12 0,3 0 129,-2-5 0,-1-3-129,-12 8 129,17-11 0,-17 11 129,12-5-129,-12 5 129,11 14 0,-8 13-129,3 17 0,0 7 129,0 8-129,1 15-129,-3 4 258,-1-7-129,-3 2 130,-3-15-259,-8-14 0,-6-9 0,-6-19 0,-2-16 0,-7-8 0,1-13 0,-1-9 0,4-11 0,5-5-259,9 1-128,5-9-903,14 12-4257,3-5-258,16 10-387,4-8-387</inkml:trace>
  <inkml:trace contextRef="#ctx0" brushRef="#br0" timeOffset="25219.4425">17009 5864 12126,'0'64'5547,"0"-31"-258,0 12-258,-5-7-4773,5 4 0,0-9 0,4-6-258,6-9 0,0-6 0,6-12-129,1-2 129,4-20 0,-3-2 0,2-4 0,-2-2-129,-1 0 129,-1 7 0,-3 8 129,-1 10-129,-1 7 129,-2 16-129,3 9 129,-2 8 0,3 6-129,-1-2 129,1-2-516,0-14-258,11-2-3354,-7-21-1161,3-16-516,-2-24-387</inkml:trace>
  <inkml:trace contextRef="#ctx0" brushRef="#br0" timeOffset="25431.4546">17470 5325 11223,'-6'44'5934,"6"14"-645,0 7 0,3 19-4515,-3 9-258,3 11-129,0-8-258,3-3-387,3-10-387,-5-18-1161,15 0-3741,-7-26 129,11-9-387,-7-25-387</inkml:trace>
  <inkml:trace contextRef="#ctx0" brushRef="#br0" timeOffset="26031.4889">17782 6033 8643,'8'-40'5676,"-16"20"-258,-5 11-258,-13-3-3999,0 12-258,-5 0-387,1 10-258,2 10 0,7 10-387,7 9 129,9 2-129,6-2 129,16-1 0,5-10 0,6-4 0,2-10-129,1-14 129,-3-11-129,-5-18 0,-4-9-129,-10-13-129,-4 9-129,-5-6 129,-1 8 0,-7 5 0,4 17 129,4 18-129,0 0 129,-7 13 258,7 17 0,10 3 129,0 5 0,5 8 129,-2-9-129,4 3 0,0 0-129,-1 1 129,0-3 0,1-4-129,-2-3-129,0-8 129,-4 2 0,1-6 0,-12-19 129,15 1 0,-15-10 0,0-17 129,-2-8 0,-2 0 0,-2-8 0,6 3 0,0 3 129,0 5-129,11 9 129,3 9-129,3 7-129,3 6 129,3 0 0,0 6-129,-1 2 0,1-5-129,-3 0-129,-2-3-129,-4-4-516,-11-28-2838,2 5-1290,-5-15-387,-1-4-387,-8-7-258</inkml:trace>
  <inkml:trace contextRef="#ctx0" brushRef="#br0" timeOffset="26511.5164">18762 6091 8901,'35'-26'5676,"-35"26"0,15-13-387,-21 13-3483,-7 16-1032,-10 1 0,-1 14-258,-3 9-258,4 9 0,0 2-129,10 2 0,8-3 0,5-2 0,15-9-258,7-9 258,7-17-129,1-13 0,-1-20-129,-2-11 129,-6-16 0,-5-7-129,-11 0 0,-5-10-129,-11 9-258,-15 1-774,5 19-3999,-9 2-258,10 22-258,-3-3-387</inkml:trace>
  <inkml:trace contextRef="#ctx0" brushRef="#br0" timeOffset="27178.5545">18991 6013 10191,'37'7'5676,"-28"9"-258,4 14-129,-13 3-4515,5 8-258,0 0-129,4 6-129,2-10-129,1-6 0,4-9 0,0-12-129,6-10 129,-3-15-129,1-13 0,2-7-129,-3-7 129,0 2 129,-2-2-129,-3 4 129,-2 10-129,-1 5 0,-5 8 0,-6 15 0,12-5 129,-12 5-129,10 14 0,-2-1-129,-2 0 258,3 3-129,3-3 0,-1 0 0,2-6 0,1 1 0,-1-6 0,2-2-129,-2-2 129,0-7 0,-13 9 0,18-22 0,-13 10 0,1-3 0,-6-4 0,0 4 129,0-3-129,-5 3 129,0-1-258,-1 1 258,-2 3-129,8 12 0,-18-15 0,18 15 129,-13 2-129,11 13 0,-1 5-129,2 7 129,1 2 0,1 7 0,8 1-129,0-2 129,9-1 0,0 1 0,5-9 0,1-8 0,2-4 0,-1-8 0,-3-6 0,0-6 0,-6-10-258,-3-8-129,-4 5-516,-9-12-3999,0 10-516,-1-6-258,1 9-516</inkml:trace>
  <inkml:trace contextRef="#ctx0" brushRef="#br0" timeOffset="27531.5747">19809 5851 10191,'28'71'5676,"-17"-26"-516,6 7 0,-17-1-4386,13 0-129,-9-9-387,1-8 0,-5-15 0,0-19 0,0 0-129,5-11 0,-1-18 129,2-7-129,6 0 129,1-8-129,3 1 129,3 12-129,7 1-129,-2 7 0,4 6-387,-7-3-645,12 7-3999,-12-6-129,7 8-516,-8-15-387</inkml:trace>
  <inkml:trace contextRef="#ctx0" brushRef="#br0" timeOffset="27847.5928">20369 5243 11997,'23'91'5676,"-15"-33"-258,6 16-258,-8-3-4644,-2 8 129,-4 1-516,0-2 0,0-4-258,-3-9 0,3-3-387,-1-17-645,7 5-2838,1-25-1290,11-5-387,1-14-387</inkml:trace>
  <inkml:trace contextRef="#ctx0" brushRef="#br0" timeOffset="28195.6127">20718 5966 8256,'29'-53'5676,"-29"31"-387,0 22-129,-27-26-3741,9 26-258,-12 2-645,-1 4-129,-1 8-258,4 10 0,6 2-258,8 6 129,9 0-129,5 0 0,9-4 129,8-1-129,7-10 0,0-11 0,3-6 0,0-6 0,-2-11 0,-2-6 0,-6-5 0,-3 1 129,-4 4-129,-6 7-129,0 3-129,-4 13 0,0 0 0,0 0-387,18 20 258,-10-1 0,3 8 0,2-11-258,5 14-1806,-6-17-2193,3-8-129,-1-5-516</inkml:trace>
  <inkml:trace contextRef="#ctx0" brushRef="#br0" timeOffset="28643.6383">20996 5794 7998,'22'22'5547,"-9"-4"-129,7 17-387,-7-2-3225,7 26-774,-8 6-258,2 12-516,-4 3 0,2 10-129,-4-4-129,-4-9 0,-1-13 129,-3-12-258,0-24 129,0-28 0,-10-1 129,-3-43-129,0-15 0,2-20 0,-1-9 258,2-9-258,6 1 129,4 7 0,9 9-258,4 15 258,7 17-129,1 25 258,3 19-516,-1 13 258,-2 24 0,-10 10-129,-3 12 129,-8 4-258,-8-4 0,-16-15-903,0-5-3870,-15-28-129,2-7-387,-6-32-516</inkml:trace>
  <inkml:trace contextRef="#ctx0" brushRef="#br0" timeOffset="29318.6769">22140 5044 11481,'18'53'5934,"-8"-22"-645,8 9-129,-9-3-4257,5 3-129,-10-6-129,0 3-387,-4 5 129,0 0-258,0 5 129,-4 8 0,0 13-129,3 7 0,0 9-129,1 0 0,1 5 0,4-2-129,-1-5 0,2-13 0,-1-13-129,-1-17 129,-4-22 0,0-17 129,-9-28-129,-2-27 129,-2-21 0,-4-20 129,6-14 0,-2-8 0,8-5-129,5 10 129,5 6 0,14 18 0,9 17 0,6 22-129,4 22 0,4 20 0,-1 17 0,-3 19 0,-4 17 0,-10 10-129,-12 7 0,-10 1 0,-11-4 129,-14-18-129,-14-9-129,-13-17-129,0-7-645,-11-29-2838,13-1-1548,0-15-258,19 5-387,4-4-387</inkml:trace>
  <inkml:trace contextRef="#ctx0" brushRef="#br0" timeOffset="29694.6984">22804 5458 9546,'52'18'5676,"-52"-18"-387,-5 17-258,-21-15-4128,-3 4-258,-11 5-258,0 13 129,0-3-258,5 10 0,7-2 0,13 3-129,3 0-129,12-9 0,9-4 0,6-10-129,7-9 129,1-8-129,2-13-129,0-8 258,-2-5 0,-4 4-129,-3 1 129,-3 10 0,-1 16 129,-12 3-129,13 24 0,-7 7 0,-5 4-129,-1 3 0,0-2-387,-3-19-1032,3-1-3483,0-16-129,-8-15-516,4-19-387</inkml:trace>
  <inkml:trace contextRef="#ctx0" brushRef="#br0" timeOffset="30294.7327">22935 5435 9933,'41'84'5676,"-21"-27"-516,-12-8 0,6 10-4128,-10-15-258,1-4-258,-5-9-129,0-19-129,0-12 0,6-13-129,2-18 129,6-8 0,4-9 0,2-6-258,6-2 129,2 7-129,4 4 129,0 6-258,0 14 0,-1 4-258,-2 14-129,-4 5-129,0 7-129,-7 3-129,1 5 129,-5-1 0,-1-3 258,-3-3 0,-10-6 387,18 6 387,-18-6 129,13 2 129,-13-2 129,0 0-129,-19 9 0,4 5 0,-5 2-129,0 9-129,-1-2 0,2 11-129,7 6-129,5 1 0,6 1 0,1-1 0,8-11 129,9-3-129,2-12-129,1-15 129,-1-11 0,0-14 0,-4-9 0,-1-6 0,-5 0 0,-5 4 0,-3 6 0,-1 11 0,0 19 129,0 0-129,0 11 258,0 17-258,3 11-258,5-1 129,6 9-645,-4-12-645,10 5-3741,-3-16 0,11-6-516,-5-16-387</inkml:trace>
  <inkml:trace contextRef="#ctx0" brushRef="#br0" timeOffset="31266.7883">23929 5482 11868,'0'68'5547,"0"-37"-387,8 17-258,-7-8-4386,7-4 0,-3 0-387,-2-7-129,2-7 0,0-9-258,-5-13 0,10-9 0,-1-17 0,-4-4-129,4-7 129,-1-3 129,2-2 129,0 1 0,4 9 129,-1 11-129,4 14 129,-1 7-129,2 7 129,-1 14-129,-1 7-129,2 2 129,-1 1 0,-3-7 0,-1-8 0,-2-4-129,1-7 0,0-5 129,0-13 0,-2-3 0,3 0 0,0 1 0,1 1 0,0 4 129,1 5-129,-2 4 0,1 3 0,-1 7 0,-3 2 0,2 2 0,-1-2 0,-2-1 0,4-7-129,-2-3 129,1-7 0,-1-8 0,1-9 0,-3-3 0,-3-10 0,-1 3 0,-3 1-129,-2 0 129,-4 11 0,-5 8 0,-4 9 129,-1 8-129,0 19 0,2 9 0,3 9 129,3 5-129,6 6 0,0 1 129,13-1-129,2-10 0,8-8 129,5-7-129,4-19 0,0-7 129,3-22-129,-2-18 0,-4-20 0,-2-9-129,-4-17 129,-5-7-129,-6-8 129,-3-1 129,-7 4-129,2 10 0,-4 15 129,0 19 0,0 19 0,0 35 129,-3 13-129,2 32-129,-1 21 129,2 22-129,0 17 0,0 8 0,6-1 0,0-8-129,3-9-129,-5-22-387,8-8-645,-12-38-3741,11-19 0,-7-27-516,6-11-258</inkml:trace>
  <inkml:trace contextRef="#ctx0" brushRef="#br0" timeOffset="31438.7982">24843 5456 4257,'10'-94'5547,"-10"55"-258,-2 16-516,-22-4-2064,8 27-903,-26-5-645,2 8-516,-8 10-387,-2 6-258,3 7-258,3 3-258,12 10-516,-1-13-903,28 17-2709,0-9-387,15 3-387,9-4 0</inkml:trace>
  <inkml:trace contextRef="#ctx0" brushRef="#br0" timeOffset="32071.8344">24760 5612 3870,'97'-61'4257,"-56"21"129,1 2-2322,-19-14-129,-1 16-774,-17-2 129,1 19-387,-12-1 0,6 20-258,-27 9 0,9 23-258,-2 7-258,7 9 129,-1 3 0,5-1-129,5 1-129,4-3 129,4-12 0,9-12-129,5-6 0,2-13-258,7-5 129,-1-16 0,1-6 0,-1-7 0,1 2 0,-3-1 0,-2 2 129,-4 7 129,1 11 0,-5 8 129,-1 16 0,1 17 258,-7 5-129,0 8 129,-3 4-129,-3 1 129,-1-9-258,-1-5 0,-4-14-129,5-23 0,-13 8 0,8-18 0,2-19 0,3-7 0,0-7 129,7 0-129,3-3 129,7 0-129,-2 7 129,8 4-129,0 10-129,4 9 129,-3 4 0,-1 4-129,-1 5 129,-3 3-129,-5-1 129,-14 1-129,13-5 0,-13 5 0,0 0 0,-10-19-129,-1 5 129,-2 7-129,0-3 0,-2 5 0,3 2-129,0 2 129,12 1-258,-18 0 0,18 11-645,0-11-2451,0 0-1548,0 0-258,0 0-645,0 0 387</inkml:trace>
  <inkml:trace contextRef="#ctx0" brushRef="#br0" timeOffset="32518.86">25740 5469 9159,'20'42'5418,"-20"-23"-387,-4 4 0,-13-8-4515,0 7 0,-8-6-258,3 3 0,2-4 0,3 1 0,7 3-129,6 0 0,4 2 129,9 0 0,6-1 0,6 4 0,-1 0-129,4-1 129,-1-1-129,-3 1 0,-5 0 0,-6 4 0,-6-3-258,-3-3 129,-10-2-129,-6-4 0,-1 0-387,-11-15-1290,5 5-3483,-2-6 0,9 0-258,-3-12-645</inkml:trace>
  <inkml:trace contextRef="#ctx0" brushRef="#br0" timeOffset="33834.9352">3628 8133 10449,'-6'41'5676,"6"-41"-387,-4-22 0,2-18-4257,4 0-258,-2-15-129,6 0-129,0-5-129,5 5-129,7 9 0,5 21-129,3 16 129,7 14 0,2 26-129,4 19 0,-5 24 0,0 15 0,-9 15 0,-7 1 0,-13 2 0,-5-3 0,-15-9-258,-12-18 258,-6-19-129,-4-16 129,-6-21 0,3-13 0,5-8-258,3-14 258,9-10 1,9 1-130,9-1 0,5 8 0,15-3 0,12 9 0,9 7 0,7 4 0,5 14 0,4 5 0,-1 5 0,-1-2 0,-4 6 0,-9-6-259,-1 5-1031,-17-26-4128,-1-2-387,-8-11-258,-1-13-387</inkml:trace>
  <inkml:trace contextRef="#ctx0" brushRef="#br0" timeOffset="33995.9444">4303 8637 12513,'56'89'5676,"-34"-50"-387,-8-17-516,-2-20-5289,-10-8-4386,-11-25-258,-6-12-516,-3-13-516</inkml:trace>
  <inkml:trace contextRef="#ctx0" brushRef="#br0" timeOffset="34375.9662">5379 7986 12384,'10'60'5805,"-2"-22"-129,6 18-258,-14 4-4902,18 5 129,-1 3-387,-2 4-258,4-5-129,-6-11-516,2 0-1935,-10-32-3096,-5-24 258,0 0-774,-11-15-258</inkml:trace>
  <inkml:trace contextRef="#ctx0" brushRef="#br0" timeOffset="34738.9869">5273 7993 11352,'0'0'5805,"3"-15"-258,12 8-258,-5-9-4644,18 1-129,3 2-258,9 0-129,6 10 0,4 3 0,10 22-129,4 14 0,4 12 0,0 16 129,-5 11 0,-7 13 0,-13 6 0,-12 2 0,-22-6 0,-17-10 0,-25-10 0,-18-18 0,-10-15 0,-10-22-258,-4-15 258,2-11-258,8-9 0,12-7 0,14-5-258,10 1-258,22 18-1161,1-12-3612,19 14-129,12-2-387,11 8-387</inkml:trace>
  <inkml:trace contextRef="#ctx0" brushRef="#br0" timeOffset="35083.0066">6115 8730 8385,'83'-33'5805,"-47"6"-387,-4-3-129,-10-6-4386,2 7 258,-19-5-516,-5 10-258,-10 2 129,-9 14-258,-5 8-129,-1 5 0,2 14 0,3 10 0,6 11 0,8 10 0,6 1-129,15 7 0,10-10 0,3-10-516,15 2-903,-5-25-3741,9-15-387,-3-16-129,0-18-645</inkml:trace>
  <inkml:trace contextRef="#ctx0" brushRef="#br0" timeOffset="35339.0213">6785 7745 12126,'33'179'5805,"-14"-71"-258,-6 1-387,5 13-4644,-5-9-129,2-2-129,-2-10-258,2-13-516,2-7-1290,-7-35-3612,5-17 0,-2-29-387,0-11-645</inkml:trace>
  <inkml:trace contextRef="#ctx0" brushRef="#br0" timeOffset="35504.0307">7029 8270 10320,'-28'-38'5805,"1"35"-387,-5 11 0,-16 4-4644,4 6-258,-6-1-387,-3 6-516,9 11-645,-7-12-3354,24 12-903,9-7-516,15 5-129</inkml:trace>
  <inkml:trace contextRef="#ctx0" brushRef="#br0" timeOffset="35767.0457">7131 8635 7740,'87'-56'5547,"-60"18"-129,-7 3-516,-17-8-3741,-3 20-258,-9-3-129,-10 20-129,-5 6-129,-1 8-258,6 19 0,4 14 0,7 8 129,8 6-258,5 7 0,14-4-129,8-1 0,8-9-129,7-7-258,-6-22-903,12-7-3999,-12-12-129,-4-17-645,-9-15 0</inkml:trace>
  <inkml:trace contextRef="#ctx0" brushRef="#br0" timeOffset="36044.0616">7503 8482 9417,'40'134'5934,"-26"-70"-516,1 1 0,-5-17-4128,6 4-387,-15-21-387,5-11 0,-6-20-129,9-20-258,-5-11 129,6-13 0,2-12-129,2-4-129,5-4-129,0 0-387,13 14-645,-16-9-3999,17 3-258,-5 0-516,5 9-387</inkml:trace>
  <inkml:trace contextRef="#ctx0" brushRef="#br0" timeOffset="36727.1007">8059 8553 12126,'17'84'5547,"-7"-25"-258,-4-12-1032,5 13-3870,-8-9 0,1-2-258,-2-16-129,0-9 0,-2-24 0,0 0-129,10-18 129,-6-15-129,1-7 129,6-6-129,1 4 129,2 1 129,4 7-129,-1 17 0,2 12 0,3 6 258,-2 15-258,2 19 129,-2-1-129,0 8 0,-1-3 0,-3-6 129,-2-12-129,3-14 129,-7-7-129,0-13 129,0-18 0,1-5-129,-1-8 0,3-3 129,0 9-129,2 9 0,-1 6 129,4 9-129,-1 14 0,4 13 129,-4 9-129,3 12-129,-1 3 129,-3 1 0,2 8-516,-12-28-1935,8 4-2967,-14-22 0,22 7-645,-12-17-129</inkml:trace>
  <inkml:trace contextRef="#ctx0" brushRef="#br0" timeOffset="36896.1103">8886 8756 9417,'32'111'5934,"-14"-56"-645,-4-15 0,-1-13-4515,3-3-4257,-16-24-1677,4-9-387,-4-24-258</inkml:trace>
  <inkml:trace contextRef="#ctx0" brushRef="#br0" timeOffset="37352.1364">9046 8626 8385,'30'91'5676,"-18"-56"-258,0 1-516,-4-15-3999,4 2-258,-7-8-258,5 1-129,-10-16-129,22 4-129,-7-3 0,1-1 0,4 0 129,0 0-129,5 0 129,-1 0-129,2 1 0,-1 8 0,-2-9 129,0 0-129,-2-2 0,-5-10 0,-3-5 0,-3-5 0,-6-7 129,-4-7-129,0 2 0,-6 5 129,-5 7-129,1 11 129,-4 11 0,5 10-129,3 22 129,6 16 0,0 3 0,6 12 0,7 0 0,2 2 0,3-12-258,-2-14-387,2-7-774,-18-32-3870,0 0-258,0-28-258,-11-15-387</inkml:trace>
  <inkml:trace contextRef="#ctx0" brushRef="#br0" timeOffset="38455.1995">10335 8515 10062,'10'115'5805,"-6"-46"-645,4 4 0,-4 0-4515,2-10-258,-5-8-258,2-10 129,-2-21-258,-1-24 0,0 0 0,12-32 129,-6-12-129,3-1 0,3-12 0,1 1 0,3 5 129,3 9 0,3 12 0,4 14-129,-1 13 129,4 11 0,5 13 0,0 14-129,3 1 0,1-2 0,2 3 0,-3-4 0,0-14 0,2-13 0,-6-6-129,-10-18 0,-4-10 129,-10-6 0,-6-8 0,-3-4 0,-12 10 0,-7 5 129,0 3-129,-3 16-129,3 10 129,5 10 129,5 16-129,4 12 0,5 2 0,11 7-129,12-3 129,4 2 129,10-13-258,4-7 129,3-12-129,5-12 129,1-18 0,3-16 129,-5-22-129,-3-16 129,-3-12-129,-6-18 0,-8-13 129,-9-4-258,-4 4 129,-7 13 129,-7 15-129,-1 21 0,0 23 129,-3 31-129,-3 29 129,5 36 0,1 19-129,0 20 129,10 21-129,7 9 0,1 5-129,6 0 0,6-14-258,-4-18-516,10-5-2967,-10-41-1290,2-20-516,-11-31-387</inkml:trace>
  <inkml:trace contextRef="#ctx0" brushRef="#br0" timeOffset="38608.2083">11628 8467 9546,'-44'-68'6063,"8"54"-774,-6 13 129,-13 1-4386,-3 8-387,-7 3-516,-5-9-1032,6 7-3999,-1-3-516,18-1-258,2-3-516</inkml:trace>
  <inkml:trace contextRef="#ctx0" brushRef="#br0" timeOffset="39146.239">12244 7776 11223,'9'116'6063,"3"-32"-645,7 24 129,-6 7-4902,6 6 0,-7 2-258,2-5-129,-3-20-129,0-17 0,-3-14-129,0-23 0,2-19 0,-10-25-129,18 0 129,-6-29-129,2-5 129,2-1-129,6-8 129,5 7-129,2 13 129,3 12-129,1 11 129,-1 16-129,-1 17 129,-9 14 0,-9 11 0,-11 2 129,-6-6 0,-16-7-129,-11-14 0,-6-9 129,-4-21-258,-6-11-129,6-12-387,-1-27-1161,15 7-3741,5-5 129,21 4-645,1 0-516</inkml:trace>
  <inkml:trace contextRef="#ctx0" brushRef="#br0" timeOffset="39447.2562">13022 8607 7224,'26'44'5934,"-32"-11"-387,-7 9-258,-8 7-3225,4 6-1419,-6-1-129,10 0-129,3 0-258,10 1 0,14-11-129,9-11 0,5-17 0,9-15-129,-1-3 0,-3-17 129,-3-21-129,-9-11 129,-12-6-129,-9-6 129,-9-1-129,-19 8 0,-5 8-387,-17 1-1290,2 24-3354,0 9-129,7 14-645,7 6 0</inkml:trace>
  <inkml:trace contextRef="#ctx0" brushRef="#br0" timeOffset="39807.2768">13279 8644 8901,'28'50'5676,"-22"-7"-258,4 16 0,-7-6-4515,-1 15-387,-2-16-129,0-8-129,-1-9-258,0-11 129,1-24-129,0 0 0,0-13-129,2-17 129,7 2 0,3-4 0,6-3 0,2 8-129,7 8 129,1 13-129,5 6 129,3 12-129,-3 16 0,-1 7 0,0 14-387,-14-15-1419,0 7-3096,-8-12-258,-1-11-645,-9-18 0</inkml:trace>
  <inkml:trace contextRef="#ctx0" brushRef="#br0" timeOffset="40303.3052">13889 8752 6966,'0'0'5934,"6"15"-774,-13-4 258,-7 11-4128,-6-2-516,4 18 0,0 1-516,4 8 129,7 2-387,5 2 129,13-3-258,3-9 129,11-10 0,4-16 0,1-13 0,1-20-129,0-20 129,-2-20 0,-8-21 0,-4-15-129,-10-15 258,-9-10-129,-4-11 129,-14 7 129,-4 2-129,-4 18 0,-5 23-129,3 21 129,1 26 129,7 32-129,6 25 0,6 37 129,8 19-129,5 21 0,9 14 0,7 10-129,4 4 129,6 0-129,2-8 0,-1-15 0,3-13-129,-4-18 0,0-14-645,-7-32-1419,3-10-3225,-6-19-129,-1-21-258,-6-20-645</inkml:trace>
  <inkml:trace contextRef="#ctx0" brushRef="#br0" timeOffset="40524.3178">14409 8780 10707,'17'116'5547,"-5"-69"-387,-6-10 0,13-10-5160,-12-6-903,-7-21-4257,0 0 0,6-31-387,0-8-774</inkml:trace>
  <inkml:trace contextRef="#ctx0" brushRef="#br0" timeOffset="40660.3256">14389 8487 5934,'-13'-16'5934,"-5"11"-645,18 5-387,0 0-3096,0 0-6192,0 0-516,0 0-516,0 0-516</inkml:trace>
  <inkml:trace contextRef="#ctx0" brushRef="#br0" timeOffset="41311.3629">14628 8616 5676,'0'99'5547,"1"-44"-129,7 3-387,-8-10-3870,19 5-129,-11-14 0,7-1-387,-6-20-258,1-6-129,-10-12-129,16-13-129,-13-13 129,0-8-129,-3 0 0,1 1 129,2 4-129,-1 7 0,4 6 0,-6 16 0,20 0 0,-7 20 0,6 4 0,4 3 0,0 5 0,3-4 0,2 0 0,1-4 0,3-10 0,0-7 129,-4 1-129,4-3 129,-5-5-129,-2-11 129,-3-1 0,-8 1-129,-1-4 129,-7 2-129,-4-6 0,-2-1 129,-3 7-129,3 13 129,-15 0-129,10 15 129,-2 18 0,3 7 129,3 17-129,1 17 0,0 6 129,3 5 0,-1 6-129,2-3 258,-4-11-129,0-8-258,-3-15 129,-4-15 0,-7-18 0,-2-16-129,1-11 129,0-19-258,1-5 129,2-7 129,4-4-129,2 6-129,6 2-387,0-9-1290,13 19-3483,0-2-258,11 6-516,3-3-516</inkml:trace>
  <inkml:trace contextRef="#ctx0" brushRef="#br0" timeOffset="42603.4368">16936 6905 9030,'41'-48'5805,"-23"34"-129,-9-5-129,1 13-4128,-10 6-516,0 0-129,-14 10-387,1 16-129,-6 9 129,-3 8-387,2 13 258,-2 6 0,6 5-129,4 1 0,7 2 129,5 2-258,0-5 129,4 0 0,1-8-129,3-3-129,-2-8-258,-4-8 0,1-5-516,-3-35-2709,-4 13-2064,-2-21-258,6-5-258,0-22-387</inkml:trace>
  <inkml:trace contextRef="#ctx0" brushRef="#br0" timeOffset="42791.4475">17005 7379 6450,'28'-36'5934,"-28"36"-258,4-16-258,-4 16-2838,-33-7-1419,0 6-516,-16-4-387,-1 4 0,-6-1 0,-3 0-387,8 2-258,5 0-387,14 11-2580,7-11-1806,25 0-516,0 0-516,0 13 0</inkml:trace>
  <inkml:trace contextRef="#ctx0" brushRef="#br0" timeOffset="43134.4671">17166 7312 8256,'15'0'5934,"-9"16"-258,-9-1-258,-17 1-3999,4 7-645,-11 3-258,3 6-129,0 0-129,8 3-129,4-1-129,8 2 129,4-7-129,14-2 0,4-9 0,9-9 0,2-8-129,3-5 0,-3-14 129,-2-5 0,-5-6 0,-7-3 0,-6-4 0,-9-3-129,-6 6 0,-7 2-129,-6 11-129,-3-2-258,4 19-516,-11-8-3999,16 11-258,-1 4-387,14-4-258</inkml:trace>
  <inkml:trace contextRef="#ctx0" brushRef="#br0" timeOffset="43435.4844">17348 7367 9288,'24'116'5934,"-10"-57"-516,-6-2-129,4-8-4515,-5-12-129,-1-6-258,-5-19 0,-1-12 0,9-11-258,-5-12 129,4-11 0,2-1 0,0-3-258,8-1 258,-2 4-258,7 5-129,1 3-129,-4 3-387,10 15-903,-11-14-3870,5 10 258,-6-9-903,5 8-258</inkml:trace>
  <inkml:trace contextRef="#ctx0" brushRef="#br0" timeOffset="43946.5136">18130 7432 10320,'66'14'5805,"-27"-14"-258,-10-14-258,-1-5-4773,-9-10 0,-10-2-258,-9 3-129,-15 2 0,-12 10-129,-4 6 0,-4 15 129,0 16 0,2 11 0,5 17 129,8 6-258,10 8 0,10 3 0,10 0 0,14-11-129,9-4-129,11-6-645,-3-22-2967,18-3-1419,-5-20-258,6-4-645</inkml:trace>
  <inkml:trace contextRef="#ctx0" brushRef="#br0" timeOffset="44282.5328">18697 7468 9288,'-48'9'5547,"15"5"-129,-6-5-258,10 7-4644,-11-3 0,8 4 0,4 1-387,13 10-129,8-1 0,7-1 0,17 1 0,7-2-129,5-6 0,5-6-129,-1-6 258,1-8-129,-3-15 258,-5-2-129,-7-3-129,-3-2 258,-4 5-129,-12 18 0,10-16 129,-10 16 0,0 23-129,-2 2-129,2 8-387,-7-10-1935,7 10-2580,6-9-129,7-3-387,3-16-645</inkml:trace>
  <inkml:trace contextRef="#ctx0" brushRef="#br0" timeOffset="44822.5637">19017 7529 7353,'14'-9'5676,"-4"4"-516,-10 5 0,-13 4-4128,5 14 0,-8 0-387,3 12-258,0 1 0,7 7-258,2 3 0,8-4 129,10-4-258,13-8 129,9-10-129,3-15 129,5-15-258,0-23 129,0-23 129,-4-22-129,-6-17-129,-7-11 129,-8-5-129,-9-4 0,-6 14 0,-4 12 258,0 22-129,-6 34 129,-3 26 0,1 25 0,-3 33 129,3 29-129,3 19 129,2 15-129,-2 9 0,5 1 0,0-8 0,5-7 0,-1-20 0,3-18 0,2-20-129,-1-19 129,4-20-129,-2-9 0,2-13-129,-1-7 129,4-1 0,2 5 0,2 4 129,4 8-129,2 6 0,1 10 129,5 11-129,-2 0-387,6 12-387,-7-24-1677,5 8-2967,-5-15 129,3-2-645,-3-24-516</inkml:trace>
  <inkml:trace contextRef="#ctx0" brushRef="#br0" timeOffset="45246.5879">20185 7599 9933,'28'-23'5934,"-23"6"-645,-3 5 129,-4-3-4773,-9 7 0,-11-1-258,1 9-129,-2 1 0,2 20 0,5 6-258,4 10 129,9 8 0,3 8 0,9 8-129,5 10 129,4 2 0,-1-5 0,-1-7-129,-7-1 0,-4-10 0,-5-14 0,-10-20 0,-10-22-258,-6-23-129,-6-21-516,13-1-4386,-15-24-258,13-1-387,0-8-516</inkml:trace>
  <inkml:trace contextRef="#ctx0" brushRef="#br0" timeOffset="45479.6013">20530 7031 10449,'20'36'5805,"-20"9"-387,2 19-129,-2 15-4773,0 15-129,-3 10-258,-2 5-129,5 5-387,0-17-258,8 6-2967,-1-28-1548,10-17-516,-2-31-129,4-17-387</inkml:trace>
  <inkml:trace contextRef="#ctx0" brushRef="#br0" timeOffset="45624.6096">20712 7677 8643,'-16'-98'5676,"-11"65"-129,-3 15-258,-18 1-3999,7 14-516,-6 2-903,-1 1-645,14 12-4257,-2 1-258,16 10-516,7-2-387</inkml:trace>
  <inkml:trace contextRef="#ctx0" brushRef="#br0" timeOffset="45908.6258">20699 7820 8385,'-12'105'5934,"2"-59"-516,3-4-258,0-9-4644,7-11 258,0-22-387,6 0-129,9-27-129,6-1-129,6-8 0,5-3 129,4-3-129,0 4 0,4 4-129,-7 2 129,-1 5-516,-7-3-774,1 15-3741,-9-4-387,-2 12-258,-15 7-387</inkml:trace>
  <inkml:trace contextRef="#ctx0" brushRef="#br0" timeOffset="46282.6472">21160 7668 7611,'1'47'5805,"-1"-21"-516,-4 9-387,-2-2-4128,1 10 0,-4-8-645,8 2 129,-2-6-258,3-8 0,8-5 0,4-8-129,4-10 129,2-14-129,0-9 0,-3-8 129,3-4-129,-4 0 129,1 3 0,-3 3 0,-5 12 0,-7 17 129,16 0 0,-10 17 129,-1 9-129,3 9 129,-3 0 0,5-1-129,-2-3 0,2-8-129,4-6-129,-14-17-774,32 5-3870,-22-17-387,6-8-516,-5-6-258</inkml:trace>
  <inkml:trace contextRef="#ctx0" brushRef="#br0" timeOffset="46607.6658">21651 7748 8256,'-7'36'5676,"-9"-20"-387,5 5-516,-8-4-3870,8 10-387,-6-5-258,8 0-129,1 2 0,8 0 0,6-5-129,7-2 0,7-6 0,3-11-516,6 2-1419,-6-12-2967,4-14-387,-4-11-129,-5-10-645</inkml:trace>
  <inkml:trace contextRef="#ctx0" brushRef="#br0" timeOffset="46906.6829">21850 6920 9159,'22'15'5676,"-8"27"-258,-5 13-258,1 24-4257,-7 7-129,4 21-258,-7 7-258,1 7-129,2-1-129,1-14-387,5 0-774,-9-26-4128,15-11 0,-2-34-387,9-18-645</inkml:trace>
  <inkml:trace contextRef="#ctx0" brushRef="#br0" timeOffset="47056.6915">22079 7715 7482,'-7'-96'5934,"-9"61"-387,-2 15-387,-14 7-3612,5 13-387,-14 0-645,2 6-516,0 10-645,-7-13-3096,14 16-1419,6-2-516,13 3-387</inkml:trace>
  <inkml:trace contextRef="#ctx0" brushRef="#br0" timeOffset="47422.7124">22089 7652 8127,'10'95'5676,"-7"-42"-645,3 5-258,-2-5-4257,5 0-258,-4-19 0,7-10-129,0-14-129,5-10 0,1-16 0,1-11-129,0-7 129,-1-9 0,1-2-258,-3 3 258,-4 4 0,0 12 258,-4 10-129,-8 16-129,12 0 129,-5 11 129,-3 18-129,2 5-129,-1 6 129,4 1-129,0-1-387,-4-11-774,12-1-3612,-10-9-387,6-4-516,0-15-129</inkml:trace>
  <inkml:trace contextRef="#ctx0" brushRef="#br0" timeOffset="47874.7383">22540 7804 5934,'0'56'5547,"0"-29"-387,0-3-387,4 5-3999,-4-29 0,0 26-387,0-26-129,0 0-129,12-15 0,-1-4-129,3-4 129,6-3-129,2-4 0,0 2 0,5-4 0,-3 0 0,2-1 0,-1 5 0,-7-1 0,-1 3 129,-6 1-129,-3 1 129,-7 8-129,-1 16 129,-5-19 258,-5 19-258,-7 1 0,3 13 129,-4 6 129,4 9-258,-1 2 129,7 10-129,6 3 0,2 4-129,2-1 129,11-4 0,1 2-129,9-7-129,2-4 0,0-13-903,3-1-3999,-2-10 0,0-10-903,-4-7-129</inkml:trace>
  <inkml:trace contextRef="#ctx0" brushRef="#br0" timeOffset="49875.8527">8983 8516 13158,'29'39'5805,"-17"-28"-387,1 13-774,-13-24-4128,6-8-387,-9-7-516,-14-12-4128,5 0-903,-3 1-387,2-1-258</inkml:trace>
  <inkml:trace contextRef="#ctx0" brushRef="#br0" timeOffset="51562.9492">16064 8645 9159,'50'-85'5934,"-31"36"-258,-3 2-258,-15-3-4386,2 10-258,-13 5-129,-11 16-258,-11 15-129,-5 7 0,-4 22-129,3 22 129,-2 11 0,4 15-129,6 12 0,6 7 129,9-2-129,9 5 0,3-4 0,3-11 0,4-5-129,3-9-129,3-13-258,-7-18-516,12-9-4644,-15-26 0,0 0-774,0-6-258</inkml:trace>
  <inkml:trace contextRef="#ctx0" brushRef="#br0" timeOffset="51751.96">15981 8848 10062,'11'-18'5934,"-11"18"0,-21 2-516,-25 4-4644,9 3-258,-10-3-387,0 5 0,-4 1-129,8-4-387,11 10-774,-1-17-3225,22 13-1161,11-14-387,0 17-387</inkml:trace>
  <inkml:trace contextRef="#ctx0" brushRef="#br0" timeOffset="52122.9813">16203 9042 8901,'9'18'5934,"-20"-17"-258,-8-1-129,-13-10-4644,-1 11-258,-8 3-129,3 4-129,-2 8-129,7 8-129,12 4-129,9 8 129,12-4-129,11-3 0,11-4 0,10-9 0,5-5 0,0-11-129,-1-14 258,-6-9-129,-5-10-129,-13-2 129,-8-9 0,-5-6 0,-13 8 0,-8 5-129,-2 9 0,-3 8-129,4 14-129,0-5-516,17 28-1161,-7-3-3354,13 8-258,1-2-516,17 0 0</inkml:trace>
  <inkml:trace contextRef="#ctx0" brushRef="#br0" timeOffset="52394.9968">16359 9048 9030,'19'87'6192,"-13"-28"-645,-6-8 0,1 2-4257,-1-15-645,0-3-258,-1-17-129,1-4 0,0-14-129,5-19 0,8-9 129,1-9-129,4-1 0,4-2 0,2-4 0,3-5-129,0 9-129,-3 1-258,2 12-774,-13-2-4257,10 5-129,-6-7-516,5 11-387</inkml:trace>
  <inkml:trace contextRef="#ctx0" brushRef="#br0" timeOffset="52859.0234">17119 9186 9288,'56'26'5934,"-23"-18"-516,-1-8-129,9-12-4515,-17-13-258,1-3-129,-14-5-129,-7 4-129,-4-2 0,-14 7 0,-9 9 0,-6 15 0,-3 3 0,-2 19 0,1 6 0,6 11 0,6 7-129,8 9 129,9-2-129,8-2-129,13 1 129,9-10-387,10 0 0,4-15-645,12 2-1161,-3-25-3354,8-4 0,-2-16-258,-5-12-516</inkml:trace>
  <inkml:trace contextRef="#ctx0" brushRef="#br0" timeOffset="53175.0414">17695 9177 6063,'-27'0'5934,"2"11"-258,-11 7-387,1 17-3612,-9-11-645,8 6-387,0-4-258,6 1-258,9-1 0,12-4-129,9-4 0,8 0 0,12-11 0,7-3 0,6-5 0,3-13 129,-3-9-129,2-1 129,-7-5-129,-1 1 129,-8 4-129,-1 5 0,-18 19 129,15-4-258,-12 12 129,-2 17-129,0 10 0,-1-6-645,7 16-2709,-6-15-1806,8-3-387,1-12-387,6-10 259</inkml:trace>
  <inkml:trace contextRef="#ctx0" brushRef="#br0" timeOffset="53619.0668">18088 9245 8256,'0'0'5805,"0"0"-258,0 0-387,-12 16-4386,-10 3-129,4 6-387,-2 8 258,1-2-387,3 7 0,10 0 0,6-6 129,5-1-258,12-11 129,7-6-258,7-7-258,-3-15-516,19-12-4386,-15-14 0,5-4-516,-4-19-516</inkml:trace>
  <inkml:trace contextRef="#ctx0" brushRef="#br0" timeOffset="53987.0879">18341 8785 8385,'10'60'5805,"-9"-20"-516,-1 3 0,0 15-4515,-8-3-129,5 14-129,-5-3-387,7 7 0,1 1 129,0-3-129,6-12 129,2-4-129,-1-17 0,5-15-129,-12-23 258,19 0-129,-10-28 0,2-9-129,-2-2 0,2 2 0,3-2 129,-1 8-129,3 11 0,2 11 0,1 18 0,-1 12 0,6 7 129,-2 1-258,1 7 0,-5-6-516,4-3-1032,-22-27-3612,20 0-129,-15-24-387,2-17-516</inkml:trace>
  <inkml:trace contextRef="#ctx0" brushRef="#br0" timeOffset="54747.1313">19441 9453 9933,'18'0'5934,"-9"-6"-645,-8-8-129,-7 0-4644,6 14 129,-26-15-387,8 15 0,-7 4 0,-1 11-258,-2 13 258,5 9-258,0 8 129,8 9 0,6-4-129,6-1 129,6-7-129,10-5 0,8-13 0,6-12 0,4-14 0,5-29 0,-1-8 0,1-15 129,-1-19-129,-5-11 0,-3-7 0,-5-6 129,-7 7-258,-3-2 129,-7 4 0,-4 14-129,-1 12 129,0 17 0,-5 15 0,-2 14 0,7 16 0,-13 18 129,7 24-129,5 16 129,0 9-129,1 11 129,0 7-129,8 3 0,3-3 0,4-3 0,0-14 129,2-12-387,2-6-258,-8-32-1677,8-1-3354,-9-17 129,4-5-774,-2-22-387</inkml:trace>
  <inkml:trace contextRef="#ctx0" brushRef="#br0" timeOffset="55235.1593">19925 8721 8901,'13'63'5676,"-3"-19"-258,-6-1 0,6 15-4386,-10-10-387,0 3-258,0-10-258,-1-6 0,-1-9-129,-2-10 0,4-16-129,0 0 258,0 0-129,0-30 0,1 0 0,7-4 0,3-6 129,3-1-258,4 4 129,0 7 0,1 9 0,3 11 129,-3 6 0,0 11 0,-1 11-129,1 7 258,-4 5-129,-2 4-129,-1-2 129,-2-7-387,-1 8-516,-9-33-4515,0 17-129,0-17-516,4-37-645</inkml:trace>
  <inkml:trace contextRef="#ctx0" brushRef="#br0" timeOffset="56799.2487">20556 9724 10191,'29'50'5934,"-4"-39"-387,2-12 0,8-14-4773,-7-15-258,3-6-258,-6-10-129,-6-5-258,-6 1 129,-8 10 0,-5 15-129,-6 6 129,-11 9-129,-2 10 129,-4 16 0,1 10 0,3 12 0,4 6-129,3 0 129,8 3 0,4 2 0,14-7 129,8-12-129,10-12 0,8-13 0,3-11 258,6-24-258,4-15 0,4-18 0,0-14-129,-4-5 129,-5-8 0,-7-9-129,-5 6 129,-9 2 0,-11 14 0,-8 12 0,-8 13-258,-8 20 387,-10 22-129,-6 20 0,-2 22 129,-3 20-129,2 12 0,3 19 129,4 8 0,8 3-129,7-1 0,5-5 129,14-7-258,9-7 129,5-14-129,9-25 129,4-16 0,4-15 0,1-14-129,-3-23 129,-3-9 0,-9-12-129,-10-5 258,-10 1-258,-11 10 258,-3 8-258,-17 14 129,-5 15 0,-3 11 0,0 9 0,1 25-129,8 13 258,5 8-129,9 9 0,5-1 0,15-3 0,12-4 0,8-8-129,4-11-258,12-10-903,-6-22-4128,6-7 0,-5-21-516,0-9-516</inkml:trace>
  <inkml:trace contextRef="#ctx0" brushRef="#br0" timeOffset="57024.2616">21785 9544 9804,'-33'67'5805,"7"-37"-516,7 5 0,-3-10-4773,2 0-258,3 1-129,9-3 0,8-2-258,8-1 0,16 2-129,4-17-516,15 11-1290,-5-22-2967,9-14-645,-4-15-129,2-13-516</inkml:trace>
  <inkml:trace contextRef="#ctx0" brushRef="#br0" timeOffset="57226.2731">22154 8845 9546,'0'87'6063,"0"-10"-516,-5 10 0,5 23-4902,-2-1-258,-1-1-258,3-2-258,0-8-387,9-8-387,-4-32-1548,16-5-2838,-1-33-258,7-19-645,-7-23 258</inkml:trace>
  <inkml:trace contextRef="#ctx0" brushRef="#br0" timeOffset="57368.2813">22316 9507 8385,'0'-105'6063,"-15"76"-387,-13 6-258,9 18-3999,-27 1-387,0 3-645,-5 1-387,-3 1-258,9 16-1032,-4-15-4128,22 3 129,6-3-774,21-2-387</inkml:trace>
  <inkml:trace contextRef="#ctx0" brushRef="#br0" timeOffset="57895.3114">22310 9566 6063,'5'79'5805,"-5"-48"-516,4-4-387,-4-27-3999,12 17-129,-12-17-387,20-9-129,-6-12 0,4-8-258,1-4 0,4-4 0,4-1 0,-2 0 258,-2 5-129,1 7 0,-5 9-129,-2 9 129,-2 8 0,-5 11 0,-1 11 129,-4 9-387,-4 6 258,0 6-129,2-1 258,1 5-129,1-3-129,2-7 129,4-6-129,0-8 0,6-17 0,1-6 129,1-6-129,-1-19 0,-5-10 0,-3-3 0,-5-6 0,-5 3 0,-5 4 0,-12 0-129,-7 12 0,-5 3-258,2 18-1032,-13-2-3354,12 6-645,3 4-258,10 5-387</inkml:trace>
  <inkml:trace contextRef="#ctx0" brushRef="#br0" timeOffset="58211.3295">22858 9457 6321,'44'71'5805,"-30"-24"-516,-5 3-258,0-9-4386,0 5 0,-9-17-258,1-10-129,-1-19-258,0 0 0,0-25 0,5-7 0,-1-9 258,7 0-258,1 1 129,7 8 129,2 9 0,3 12 0,3 9 129,1 10-129,0 15-258,-1 5 0,2 11-645,-12-15-4257,7 0-129,-2-18-516,0-6-516</inkml:trace>
  <inkml:trace contextRef="#ctx0" brushRef="#br0" timeOffset="58846.3658">23795 9321 9417,'0'0'5934,"0"0"-774,-10 24 129,-18-1-4644,9 8-387,-7 3 129,3 13-258,3-1 129,7 7-129,8 0 129,6-2 0,16-9-129,10-3 0,8-9 0,9-14 0,2-10-129,2-13 0,2-19 0,-3-7-129,-7-3 129,-6-12 0,-9 6-129,-7 2 0,-9 9 129,-8 14 0,-1 17 0,-10-3 0,-2 16 0,1 14 129,0 8-129,6 3 129,3 0-129,2-2 0,10-8 0,8-10 0,1-9-129,7-12 129,-3-19 0,-1-5 0,-6-12 0,-7-5-129,-6-4 129,-5 4-258,-9 0-387,-15 0-387,9 11-4386,-15-1 129,7 15-774,-2 4-129</inkml:trace>
  <inkml:trace contextRef="#ctx0" brushRef="#br0" timeOffset="59199.386">24273 9315 9030,'35'30'5547,"-27"4"-129,0 10-258,-7 5-4386,5 8-258,-5 0-258,-1-3-258,5-4 0,-2-15 129,2-6-129,4-17 0,-9-12 0,19-9 0,-6-13 0,-2-9 0,4-1 0,1-1 0,3 5 0,0 8 0,4 8 129,3 12-129,-1 9 0,2 13 129,0 7-258,-4-2-258,8 13-1290,-11-21-3483,7-5-258,-8-14-387,5-14-387</inkml:trace>
  <inkml:trace contextRef="#ctx0" brushRef="#br0" timeOffset="59502.4033">25052 8896 7611,'25'-93'5805,"-25"55"-129,-4 21-516,-17 5-3999,-3 17-258,-11 11-258,-5 16-258,-1 15-129,0 13 129,2 9-258,7 6 129,11 10-129,7 6-129,9 5 129,5 9-129,5-2 129,8-2-387,0-5 387,-2-8-387,1-9-129,-6-23-258,3-7-1806,-9-49-2967,0 0-258,0-32-387,1-20-258</inkml:trace>
  <inkml:trace contextRef="#ctx0" brushRef="#br0" timeOffset="59668.4128">24902 9373 8127,'11'-17'6063,"-11"17"-516,-9-3 0,-11 11-3870,-18-1-903,-4-3-387,-7 2-387,-6-6-516,13 11-1935,-5-11-2838,17 3-258,11-3-516,19 0-387</inkml:trace>
  <inkml:trace contextRef="#ctx0" brushRef="#br0" timeOffset="59857.4236">25073 9467 9288,'0'91'5934,"-5"-49"-645,0-3-129,0-13-5289,-7-15-1548,12-11-3225,-11 0-516,11-12-387,0-20-258</inkml:trace>
  <inkml:trace contextRef="#ctx0" brushRef="#br0" timeOffset="60299.4489">25385 9520 5289,'42'24'5805,"-26"-24"-387,-7-9-516,-5-5-3225,-7-15-903,-5 5 0,-10 1-387,-1 10-129,-4 9-258,5 5 129,-1 18-129,7 8 0,6 14 129,6 10-129,5-2 258,9 1-129,4-4 129,0-4 0,1-8-129,-1-2 258,-3-12-129,-2-4 0,-4 1-129,-5 1 129,-4-2 0,0 5 0,-1 4 0,-5 6 129,-1 2-258,1 2 129,-2-6 0,1-2-258,-3-2 129,0-6 0,1-12-387,-6-7 0,-1-17-516,-14-29-2967,4-2-1806,-7-27-258,1-7-387</inkml:trace>
  <inkml:trace contextRef="#ctx0" brushRef="#br0" timeOffset="60876.4819">25427 9518 7740,'18'61'5418,"-10"-27"0,-1 4-774,-4-1-3999,2-5-516,5 8-3741,-6-6-1290,5-9-645,0-6-258</inkml:trace>
  <inkml:trace contextRef="#ctx0" brushRef="#br0" timeOffset="61350.509">25684 9566 8385,'4'61'5676,"-3"-23"-387,-1 5-387,3-2-4128,-3-7-516,1 3-129,3-9-258,2-6 0,7-9 129,0-13-129,3-14 129,2-10-129,-1-6 258,1-9-129,-4-3 129,1-2 0,-6 5 0,0 10 0,-4 9 0,-5 20 0,13 4 0,-8 17 0,0 14-129,0 6-129,5 5-774,-7-8-3999,7 0-387,2-16-258,3-15-516</inkml:trace>
  <inkml:trace contextRef="#ctx0" brushRef="#br0" timeOffset="62086.5511">26042 9447 8901,'14'76'5676,"-10"-33"-258,4 3-129,-5-6-4773,5 5 129,-6-16-387,1-5-129,2-10 0,-5-14-129,18-1 0,-4-17 0,7-11 0,-1-10-129,7-1 258,0-1-129,3-2-129,1 11 129,-3 6 0,-5 8 0,-1 12-129,-4 6 129,-4 4 0,-8 10 0,-6 13 129,-1-1-129,-12 7 0,-1 5 129,-6-5-129,-1 1 129,1 5-129,2-2 129,2-8 0,5-2-129,5-4 129,6-23-129,0 0 129,14 5-129,1-17 0,0-11 0,2 2 0,2-3-129,-2-4 129,-3 8 0,-3 7 0,-11 13 0,16 0 0,-10 15 0,-2 3 0,1 5 0,0 5 0,4-2 0,0-10 129,3-5-258,3-11 129,2-13-129,3-16 258,2-15 0,-2-15-129,1-12 0,0-3 0,2-9 0,-5-2 129,0 1-129,-5 4-129,-3 8 258,0 16-129,-3 16 129,-6 15 0,-1 25 0,0 16-129,0 31 129,-1 29 0,-3 14-129,0 21 0,0 4 0,1 6 0,3-6 0,0-13-258,3-23-516,7-9-2193,-2-41-2193,2-24-258,0-20-645,2-33 0</inkml:trace>
  <inkml:trace contextRef="#ctx0" brushRef="#br0" timeOffset="62235.5597">26746 9443 9159,'-8'-51'5934,"-10"40"-516,-2 17-129,-13 1-4128,0 10-516,-11-5-258,-2-3-774,-1 8-645,-4-14-4386,15 9 0,5-9-387,15 1-645</inkml:trace>
  <inkml:trace contextRef="#ctx0" brushRef="#br0" timeOffset="62432.5709">26804 9495 9417,'1'96'5418,"-5"-52"-387,-1 0-1032,-7-7-8385,5-12-516,7-25-516,-7 15-516</inkml:trace>
  <inkml:trace contextRef="#ctx0" brushRef="#br0" timeOffset="62714.5871">26940 9652 9159,'4'49'5676,"-4"-22"-387,0-10-129,9 3-4386,-9-20-258,3 19-258,-3-19-129,12 4-129,1-5 0,4-12 0,1-2 0,1-8 0,-5-2 129,0-7-258,-9-1 129,-5 4 0,-5-1 0,-15-4-258,-5 13-903,-16-5-3870,11 7-258,-5 1-387,7 11-387</inkml:trace>
  <inkml:trace contextRef="#ctx0" brushRef="#br0" timeOffset="63078.6079">27109 9572 9288,'17'69'5547,"-12"-33"-129,1 7-387,-5-3-4515,3-2 0,-4-16-258,0-7-129,0-15-258,0 0 0,3-8-129,-2-20-129,5-5 129,1 1-129,2 4 0,1 6 0,3 6 258,-2 7 0,3 11 129,0 17 258,0 4 258,1 10-129,-5-3-129,3 2-129,-2-2-774,-10-18-4128,-1-12-258,13-21-645,-12-19-516</inkml:trace>
  <inkml:trace contextRef="#ctx0" brushRef="#br0" timeOffset="63202.615">27197 9095 11223,'-1'69'5676,"11"-14"-1032,11 3-4515,-10-14-5031,-6-20-516,-5-24-774</inkml:trace>
  <inkml:trace contextRef="#ctx0" brushRef="#br0" timeOffset="64286.677">3699 10497 10062,'0'19'5805,"-6"2"-516,6-21 129,-2 18-3870,2-18-516,0 0-258,0-7-258,5-12-129,9-2-258,4-7 129,2 4 0,6 0-258,1 3 129,1 14-258,1 11 129,-2 21 0,-1 13 0,-7 15-129,-10 11 129,-5 4 0,-4 2 0,-13 0 129,-8-11 0,-3-9-129,0-8-129,-1-16 258,5-8-129,5-7 0,15-11 0,0 0 0,0 0 0,9 13 258,13-8-258,7 8 129,3 6-129,1 4 0,4 9 0,-6 1 0,-7 7 0,-6 6 0,-10 3-129,-8-4 258,-12-9-129,-11-4 129,-9-11-129,-5-7 0,0-14-129,-5-16 0,4-8-387,2-18-903,13 6-3870,7-5-258,16 5-387,2-6-387</inkml:trace>
  <inkml:trace contextRef="#ctx0" brushRef="#br0" timeOffset="64448.6862">4261 11254 13416,'54'86'5805,"-39"-54"-387,-15-12-387,0-4-4902,-12-8-1290,-12-19-3870,4-18-387,-7-19-387,4-8-258</inkml:trace>
  <inkml:trace contextRef="#ctx0" brushRef="#br0" timeOffset="65123.7249">5456 10677 12384,'-30'-51'5805,"18"49"-129,-9 2-258,4 16-5031,-8 12 0,-2 8-129,-1 12 0,5 8 0,5 1-258,4 6 0,10 1 129,6-5-129,14-3 0,7-4 0,17-3 0,2-3-129,10-12 0,4-8 258,5-15-258,1-8 0,1-8 0,-5-15 0,-9-7 0,-8-13 0,-10-1 129,-12-2-129,-13 7 129,-6 9 0,-10 7 129,-9 15-129,1 5 129,-2 20 0,5 12-129,8 11 129,7 3 0,10 8-129,13-3 0,9 0 129,9-13-258,4-8 129,2-10 0,-1-15-129,-5-11 129,-11-15 0,-11-10 0,-13-9-129,-9-2 129,-21-6-129,-14 1-129,-12 0-258,-4 21-1419,-7-13-3354,5 10-258,2 4-645,16 12-129</inkml:trace>
  <inkml:trace contextRef="#ctx0" brushRef="#br0" timeOffset="65826.7651">6146 11104 9288,'13'91'5418,"-11"-50"-258,0-1-258,0-2-4644,-2-14 0,0-4-129,0-20-129,0 0-129,23-3 129,-9-9-129,5-8 0,3 1 0,-1-2 129,3 6 129,-1 4-129,-3 6 129,-3 5 0,1 4 0,-5 8 0,0 6 129,-2 1-129,-1-1 0,1-5 0,-11-13 0,21 8-129,-10-11 0,2-9 0,5-10 0,-1-2 0,6-3-258,1-4 258,4 6 0,3 4 0,2 7 0,-1 8 0,1 6 258,-3 14 0,-2 12 0,-8 16 0,3 13 0,-9 5 129,-5 7 0,-4-3-129,-3-2 0,-2-11-258,-7-5 129,-4-17 0,-2-25 0,-1-11-129,-1-26 0,3-15 0,1-12 0,5-11 129,6-8 0,3-2-258,14-2 129,5 10 0,6 9 0,6 12 129,2 15-129,-1 10-129,0 17 0,-4 13 129,-11 25-129,-11 11 258,-9 13-258,-10 9 258,-16 2 0,-7 1-129,-13-8 0,-4-11-258,-5-21-387,8 0-2064,-2-26-2580,10-17-258,7-18-516,15-11-129</inkml:trace>
  <inkml:trace contextRef="#ctx0" brushRef="#br0" timeOffset="66310.7927">7442 11047 8643,'15'5'5934,"-20"-5"-645,-8 5 0,-14-4-4386,3 14-129,-8-1-129,4 6-129,1 0-258,8 5-129,9 3 0,9 3 0,2-6 0,14-6-129,4-2 129,7-9-258,2-8 129,0-1 0,0-14-129,-5-9 258,-5-5-129,-4 3 0,-4 0 0,-4 4 0,-4 7-129,-2 15 129,0 0 0,4 15 0,-3 15 0,7-1-258,1 12 0,1-9-774,12 18-2322,-8-21-1677,5-8-645,-4-17-387,5-5-129</inkml:trace>
  <inkml:trace contextRef="#ctx0" brushRef="#br0" timeOffset="66750.8179">7612 11084 5934,'5'3'5934,"4"12"-387,1 10-258,-1-8-2193,10 19-2193,-7-6-258,3-1-387,-2-5 129,3-2-258,2-6 0,5-2 0,3-12-129,1-2 0,-1-9 129,2-7-129,0-10 0,1 1 129,-1-3-258,-4 3 129,1-1 0,-5 1 0,-2 7-129,-2 1 258,-5 10-258,-11 7 0,13-2 129,-13 2 0,0 0-129,0 0 129,-8-9 0,8 9 0,-22-2 0,11-2 129,-1 6 0,1 13 0,-1 5 0,8 6 0,3 6 0,1 10 0,10-1 129,9 4-258,3-5 129,8-8-258,6 0-258,-2-18-387,11-8-4386,-12-13-129,0-17-516,-6-11-258</inkml:trace>
  <inkml:trace contextRef="#ctx0" brushRef="#br0" timeOffset="67217.8446">8748 10456 12126,'19'47'5805,"-14"-12"-129,3 15-387,-2 7-4644,3 9-129,-6 17-258,6 3-129,-2 5 0,6 1 0,-4-15 0,1-6-258,2-16 129,-2-12-129,-3-24 129,-7-19-129,13 0 0,-6-27 0,-1 2 129,5-6 0,3-2 129,2 9-258,6 12 258,2 8-129,0 8 129,0 11-129,-4 13 0,-10 8 129,-5 8-258,-11-3 258,-16-11-129,-16-8 0,-4-11-129,-12-11-129,4-10-387,-7-30-2451,15 7-2451,4-13-129,23 7-516,10 0-387</inkml:trace>
  <inkml:trace contextRef="#ctx0" brushRef="#br0" timeOffset="67518.8618">9355 11107 7224,'9'52'5934,"-12"-26"-258,-3 8-516,-8-13-2193,8 15-2580,-6-7 129,3 1-258,8-1-129,1-4 0,11-6-129,6-8 0,5-11-129,-2-5 0,-1-9 129,-1-6 0,-6-10-129,-6-5 0,-6 1 0,-14-2 0,-4 4-516,-12-5-1161,0 17-3483,2 5-129,5 10-387,1 5-129</inkml:trace>
  <inkml:trace contextRef="#ctx0" brushRef="#br0" timeOffset="67842.8804">9520 11101 8385,'41'27'5676,"-22"-3"-387,0 6-258,-7-1-3999,1 1-387,-6-6-258,-2 0-129,-2-5-129,-3-19 129,0 0-258,10 1 0,-10-1 0,15-17 0,-6-3 0,5 4-129,0 4 129,5 5 0,2 7 0,-2 7 129,3 6-129,-4 6-129,2 15-1032,-10-15-3870,3-7-129,-13-12-258,0 0-645</inkml:trace>
  <inkml:trace contextRef="#ctx0" brushRef="#br0" timeOffset="68434.9142">10335 10859 7353,'-25'52'5676,"7"-21"0,-9-5-645,0 15-3354,-10-10-516,5 9-387,-5-4-129,6 4-258,5 4-129,9 1-129,8-6 0,9-3-129,11-9 0,13-10 0,5-11 129,4-6-258,7-18 0,-5-24 129,0-11-129,-7-19 129,-4-17 0,-11-9 0,-6-8-129,-7-3 129,-7 2 129,-6 12-258,-3 14 258,0 13 0,1 28 0,1 22 0,0 23 0,6 28 0,4 26 0,4 18 129,2 17-129,8 20-258,5 0 258,5 1 0,1-5-258,3-10-129,2-14-516,-8-31-1290,8-7-3483,-6-29 258,1-13-774,-5-12-387</inkml:trace>
  <inkml:trace contextRef="#ctx0" brushRef="#br0" timeOffset="68607.9241">10578 11157 13416,'27'99'5676,"-16"-56"-516,6-3-1548,-2-14-4773,-15-26-3612,8-12-645,-3-18-387,3-13-645</inkml:trace>
  <inkml:trace contextRef="#ctx0" brushRef="#br0" timeOffset="68743.9319">10643 10870 9030,'-14'-9'5547,"14"9"-516,-8 8-1161,8-8-8127,0 0-645,0 0-516,0 0-387</inkml:trace>
  <inkml:trace contextRef="#ctx0" brushRef="#br0" timeOffset="69554.9783">10809 11023 5289,'12'38'5676,"-5"-10"-516,1 2-129,8 10-3483,-11-8-387,5 5-387,-5-6-258,4 0-129,0-4-129,-1-9 0,-8-18-129,19 9 0,-8-10-129,2-8 0,2-8 0,-2 1-129,4-1 129,-2 1-258,2 5 258,-3 5 0,0 6 0,-1 0 0,-1 5-129,1 3 129,-1-1 129,0-2-129,0 0 0,-12-5 129,19 2-129,-19-2 129,18-2-129,-18 2 129,11-13-129,-11 13 0,7-12 0,-7 12 0,0 0 129,0 0 0,0 0 0,2 29 129,2 3 0,4 15 258,1 10-258,1 10 258,-1 11-129,-1 4 0,-3 5 0,-5-7-129,-3-8-129,-9-11 0,-9-17 0,-5-12-129,-2-25 0,-1-9 0,0-18 129,2-12-129,5-6-258,8-9-129,10 14-1290,4-17-3612,10 9-387,12-1-258,13 6-645</inkml:trace>
  <inkml:trace contextRef="#ctx0" brushRef="#br0" timeOffset="69752.9896">11554 11246 11739,'0'93'5805,"2"-62"-387,4-5-645,6-8-6063,-12-18-3741,-3-14-387,-8-14-258,-1-10-645</inkml:trace>
  <inkml:trace contextRef="#ctx0" brushRef="#br0" timeOffset="70435.0286">9709 12916 10320,'29'-41'5934,"-26"11"-258,-3 4-258,-19-5-4902,-3 4 0,-11 1-129,-6 7-129,-1 10 0,0 9-129,4 18-129,8 14 0,9 8 0,10 6 0,9 4 0,8-2 0,12 0-129,8-10 129,4-10-129,4-14 129,2-14 0,-2-5-129,-2-15 129,-6-4-129,-8-3 129,-4 1 0,-8 6 0,-8 20 0,0 0 258,0 0-129,0 24 129,0 13-129,0 6 0,0 9-129,9 1-258,-5-18-1935,14 5-3483,2-14 0,7-15-387,1-16-645</inkml:trace>
  <inkml:trace contextRef="#ctx0" brushRef="#br0" timeOffset="71352.0811">10241 13250 9804,'6'35'6192,"-9"-20"-516,-3 5 0,-8-8-3612,2 1-1806,-4-9 0,-2-4-129,3 0-129,2-1-129,4-12-516,0-22-2967,12 7-1935,3-2-129,12 8-645,-4-2-258</inkml:trace>
  <inkml:trace contextRef="#ctx0" brushRef="#br0" timeOffset="71979.117">10929 12713 10836,'15'-8'5805,"-15"8"-129,0 0-387,-7 10-4644,-14 1-387,-4 6-129,-3-1 0,0 8 0,2 1-129,9 8 0,5 6 129,9 2-129,6 6 129,11 4-129,4 5 129,6-2 129,3 7-129,1-7 0,-6-2 0,-3-7-129,-13-5 0,-6-2 129,-12-16-129,-14-4-129,-8-6-129,-11-12-258,7 2-516,-11-12-1419,13 5-3096,8-8-129,14 9-516,14 4-129</inkml:trace>
  <inkml:trace contextRef="#ctx0" brushRef="#br0" timeOffset="72243.1321">11323 12569 12255,'31'91'5934,"-22"-35"-258,0 14-258,-4 4-5031,-4 11-129,-1-10-258,0 1-129,0-5-129,0-14-258,12 0-1677,-9-22-3225,14-15-258,-2-20-516,6-10-129</inkml:trace>
  <inkml:trace contextRef="#ctx0" brushRef="#br0" timeOffset="72404.1413">11519 13064 9159,'-21'-37'5934,"-7"30"-387,-9 10 0,-10-1-4257,2 11-516,-9-6-387,3 3-258,1 0-387,7-10-645,20 0-4515,4-2 0,19 2-645,0-15-258</inkml:trace>
  <inkml:trace contextRef="#ctx0" brushRef="#br0" timeOffset="72903.1698">11613 12992 9030,'4'111'5805,"-4"-59"-129,3 1-387,-3-13-4257,2-3-516,-2-19 0,0-18-258,0 0-258,15-9 0,-3-20 129,7-3-129,0-5 0,7 1 0,2 2 129,4 5-258,0 4 258,0 5-258,-1 10 129,-6 1 129,-2 5-129,-4 3 0,-6 0 0,-13 1 0,0 0 129,5 11-129,-5-11 0,-8 33 129,1-13-129,-2 10 129,4 1 0,1 1-129,4 0 0,6-4 129,10-8-129,3-11 0,5-9 0,-1-7-129,1-11 0,-4-11 129,-4-11 0,-8-3-129,-8 0 129,-4-1-129,-14 9-129,-6 3-387,1 17-1677,-10-5-2967,4 16-387,1 1-258,8 3-516</inkml:trace>
  <inkml:trace contextRef="#ctx0" brushRef="#br0" timeOffset="73927.2284">12201 12960 8514,'42'52'5934,"-29"-15"-645,-8 1 0,8 2-4644,-13-7-258,0-1 0,-5-12-258,1-5-129,4-15 0,0 0-129,0 0 0,11-22 129,4 1 0,1 1-129,5-2 129,3 4 0,1 5 0,5-1 0,-2 6 0,0 6 129,0 2-129,-1 10 129,-1 6-129,-1 3 129,-3 5 0,-5-3-129,-3-5 129,-4-4 0,-10-12 129,14 0-129,-13-17-129,-1-5 129,0-8-129,-1 2 0,-3 4 0,0 3 0,3 7-129,1 14 129,0 0 129,0 26 0,7 11-129,5 11 258,1 8-129,2 11 129,-2 7-129,1 8 129,-4 4 0,-2 1-129,-8-6 129,0-3-129,-9-13 0,-6-17-129,-6-12 129,-2-24 0,-2-12 0,4-29 0,-1-11-258,6-9 258,7-8-258,9-1 258,3-4-258,14 5 129,10-1 0,6 7-129,8-7 129,9 8-129,-1 1 129,3-5-129,-2 4 0,-5-4 0,-7 4 0,-10-1 129,-9 7-129,-12 0 0,-7 5 129,-4 16 0,-11 7-129,-5 14 129,0 4 0,1 16-129,2 13 258,4 11-129,7 6 0,6-1 0,0 2 129,13-6-258,2-6 129,5-10 0,6-10-129,-4-12 129,3-8-258,1-14 129,-3-6 0,0-7 0,0 6 129,-1 3 0,-2 10 0,-2 11 0,-3 12 129,3 16 129,-4 13-129,-1 9 0,0 6 129,-2-2 0,-2-9 0,0-6 0,-2-20-129,-7-19 0,0 0 0,9-35 0,-7-14-258,1-10 0,-1-10-258,1-12-258,7 12-1548,-4-12-3225,5 5 0,0 5-516,7 8-516</inkml:trace>
  <inkml:trace contextRef="#ctx0" brushRef="#br0" timeOffset="74490.2606">14100 12120 10449,'-2'72'6192,"3"-19"-774,1 11 0,10 17-4515,-8 13-258,2 11-387,-5 7 129,3 6-129,-2-1-129,-1-11 0,0-16-129,-1-14 0,0-21 0,0-17 129,-2-22-258,2-16 129,-7-26 0,4-9 0,3-6 129,3-8 0,6-1-129,5 2 0,8 5 0,6 12 0,4 10 0,4 19 0,-3 5 0,-1 20 0,-4 13 0,-9 11 0,-12 5 129,-10 6-129,-17-3 0,-12-5 129,-8-14-258,-8-12-129,0-14-387,-5-26-2709,14-2-2193,7-16-129,13-2-516,8-5-516</inkml:trace>
  <inkml:trace contextRef="#ctx0" brushRef="#br0" timeOffset="74791.2778">14577 13002 9030,'32'35'6063,"-32"-3"-774,-12 5 129,-3 13-4128,-4-5-645,4 4-258,-1 0-129,10-5-129,6-8 129,6-6-258,12-11 129,8-11-129,2-8 0,0-13 0,-4-21-129,-1-6 129,-9-6-129,-6-5 258,-8 1-258,-10 3 0,-12 7-387,-10-6-1032,0 22-3870,-1 11 129,3 9-645,5 4-387</inkml:trace>
  <inkml:trace contextRef="#ctx0" brushRef="#br0" timeOffset="75118.2965">14792 13086 9804,'52'69'5676,"-29"-27"-516,-6-7 0,2 14-4515,-11-6-258,-3-10-129,-4-5-129,-1-10-129,0-18 0,0 0 0,4-11 0,1-13 0,2-9 0,4-2-129,4-5 129,2 2 0,4 9 0,4 4 0,0 13 0,1 8-129,-1 11 0,0 9-129,-1 11-645,-13-5-774,6 11-3354,-4-5-516,3-4-129,-3-9-258</inkml:trace>
  <inkml:trace contextRef="#ctx0" brushRef="#br0" timeOffset="75519.3194">15364 13213 4257,'32'-41'5676,"-22"20"-129,-4 5-516,-9-3-2838,3 19-774,-17-1-387,2 9-258,-4 5-387,1 15-129,1 9-129,5 1 0,6-2 0,6 1 0,9-8 0,10-9 129,6-16-129,3-15 0,1-28 129,0-17-129,-4-12 129,-2-22-258,-4-12 258,-7-12-387,-6-3 129,-6 1 0,-2 4 129,-8 19-129,-1 14 0,-3 32 129,1 32 0,-2 21 0,2 31 129,3 32-129,4 24 0,4 9 129,2 20-258,4-2 0,9-8-129,-4-11-645,11-2-1548,-7-31-2967,5-19-258,-5-24-387,1-25-516</inkml:trace>
  <inkml:trace contextRef="#ctx0" brushRef="#br0" timeOffset="75737.3319">15686 12997 12900,'16'92'5805,"-6"-43"-516,4 14-1290,-7-19-3483,3-8-258,-4-8-387,-6-28-903,13 6-4257,-13-24-129,3-18-516,-3-5-258</inkml:trace>
  <inkml:trace contextRef="#ctx0" brushRef="#br0" timeOffset="75880.3401">15688 12775 8127,'1'42'5289,"5"-29"-258,7 7-3225,-13-20-5934,19 2-774,-10-9-774,4-14 130</inkml:trace>
  <inkml:trace contextRef="#ctx0" brushRef="#br0" timeOffset="76458.3732">15989 12933 5805,'0'46'5676,"4"-21"-258,-1-2-387,11 7-3741,-13-12-387,10 5 0,-2-5-516,4-1 129,0-9-258,3-3-129,1-5 129,5-9-129,-3-8 0,-2-5 0,-1-5 0,-2-1 0,-1-1-129,-4 2 129,-4 4 0,-4 4-129,-1 19 129,0 0 0,0 0 129,0 16-129,2 15 0,3 8 0,1 12 129,3 4 0,1 7-129,4 3 129,0 5-129,3-3 129,-3 4 0,0-3 0,-4-4-129,-2 0 0,-7-11 0,-1-3 0,-2-18 0,-11-7-129,-6-18 0,-4-7 0,-2-15 0,0-13 0,-2-5-129,4-5 129,5 4-387,3-2 0,11 5-516,-5-6-903,9 14-3483,1-4-387,11 7-129,-2-4-645</inkml:trace>
  <inkml:trace contextRef="#ctx0" brushRef="#br0" timeOffset="76976.4028">17330 12566 11481,'52'0'6063,"-52"0"-516,9 23 0,-23-8-4902,-19 5 0,-15-4-387,-6-5-129,-10 0 0,-2-1-129,5 0-387,6-5-258,17 10-1032,4-10-3999,23 7 129,11 4-774,14 0 0</inkml:trace>
  <inkml:trace contextRef="#ctx0" brushRef="#br0" timeOffset="77152.4129">17335 12919 8514,'42'40'6063,"-42"-25"-387,-5 3-387,-22-17-3870,-4 15-645,-13-6-258,-4-1-258,1-3-516,-4-7-1032,10 4-3999,-1 3-129,15 1-516,7-1-258</inkml:trace>
  <inkml:trace contextRef="#ctx0" brushRef="#br0" timeOffset="78238.475">18080 12641 10062,'9'84'5934,"-2"-21"-387,4 23 129,-5 7-4902,2 7-129,-7-5-129,-1-2-258,0-17 0,-1-12-129,-9-19 0,-2-31 0,-2-21-129,-1-41 0,-3-23 0,2-24 0,1-15 129,7-10-129,3-11 129,5 2-129,11 10 0,10 22 0,11 18 129,5 34-129,10 30-129,2 17 0,1 40 129,-4 22 0,-6 20-129,-15 13 129,-11 11 0,-14-3 0,-15-15 0,-14-14 0,-10-21-258,-11-28-258,6-10-903,-10-30-3999,14-16-387,4-24-516,16 1 0</inkml:trace>
  <inkml:trace contextRef="#ctx0" brushRef="#br0" timeOffset="78718.5024">18596 12667 10320,'26'104'6192,"-21"-39"-645,-5-8 0,0-3-4902,-4-4-258,-3-9 0,-2-14-258,2-14-129,7-13 0,-3-7 0,6-19-129,6-5 129,6 0-129,7-5 129,6 5 0,3 5 0,5 5 0,2 9 0,0 11 0,-1 1 0,2 8 0,-5 6 0,-7-2 0,-3-3-129,-6-4 129,-6-5 0,-7-11 0,-5-10 129,0-2-258,-9-6 258,-4 0-129,-6 4 129,-4 12-129,0 13 0,-1 8 0,2 17 0,3 10 0,5 13-129,9 8 0,5 7-129,12 0-129,11-8-516,20 3-2709,0-18-1548,10-12-774,4-19-129,4-10-258</inkml:trace>
  <inkml:trace contextRef="#ctx0" brushRef="#br0" timeOffset="79002.5187">19693 12164 8514,'20'-115'5934,"-22"74"-387,-16 12-129,-10 6-4257,-5 10-645,-10 3-129,1 13-129,-3 25 0,7 17-258,6 17 129,7 16-129,12 16 129,9 15-129,4 12 129,13 10-129,4 5 0,5-6-129,4 0 0,-4-19-387,3-10-903,-16-34-3999,4-25 0,-13-42-516,14-9-387</inkml:trace>
  <inkml:trace contextRef="#ctx0" brushRef="#br0" timeOffset="79172.5284">19542 12655 9288,'0'-23'5934,"-22"23"-516,-3 17 0,-15 4-4644,-2 5-258,-11-5-516,-3-3-258,4 4-1032,-8-13-3999,20 1-129,11-5-516,15-1-129</inkml:trace>
  <inkml:trace contextRef="#ctx0" brushRef="#br0" timeOffset="79919.5711">19734 12824 5934,'60'2'6063,"-40"-9"-645,-2-11-129,-14-4-3225,-4 8-1290,-14-11-258,-9 6-129,-9 6-258,-1 13 0,2 9-129,4 19 0,5 8 0,11 4 0,7 14-129,4-1 129,12 7-129,7-10 129,3-8-129,3-13 0,3-11-129,-2-18 0,2-4-129,-7-23-129,0-9 0,-7-8 0,1 7 258,-6 2 0,0 3 258,-1 12 0,-8 20 258,18-4 258,-12 14 129,3 25-129,-2 3-129,5 5 129,-4 7-258,0-5 129,-2-10-129,0-4 0,0-15-258,-6-16 129,11-4 0,-4-26-129,1-10 129,5-6 0,1-2-129,4 1 0,5 1 0,0 5 0,8 9 0,-3 12 129,4 4-129,0 12-129,0-1 129,0-3 0,-4 1 0,-4-6-129,-6 1 129,-2-9 0,-9-4 0,-7-2 0,-5 0 0,-13 6 0,-4 6 0,-3 10 0,0 5 0,0 6 0,1 17 129,6 12-258,9 7 129,6 9 0,3 2 0,15 7 0,6-2 0,5-4-129,4-2-129,1-14-129,6-4-903,-13-24-3999,8-8-258,-9-13-129,0-12-774</inkml:trace>
  <inkml:trace contextRef="#ctx0" brushRef="#br0" timeOffset="80258.5905">20545 12701 7611,'31'124'5805,"-22"-48"-129,2 6-516,-3-16-4257,0 8-258,-7-25-258,-1-13-129,0-23-129,0-13-129,4-20 0,2-19-129,1-5 129,3-7-129,4-3 258,2 4-258,5 7 129,-4 13 129,3 16 0,0 12-129,-2 3 0,0 19 129,-5 8-129,-2 5 0,-3 7 0,1-4-129,-1 1-258,-8-13-645,12-1-4128,-9-11-258,9-3-258,-12-9-516</inkml:trace>
  <inkml:trace contextRef="#ctx0" brushRef="#br0" timeOffset="80686.615">21096 12982 4257,'6'-15'5934,"-6"-1"-645,-10 16-129,1 10-3612,-13-3-387,12 16-258,-10-1-258,5 14-129,3-1-129,8 7-129,3-7-129,2 0 129,9-7-129,11-8 0,0-9-129,5-5 0,1-10 0,4-12-129,-2-10 129,-1-12 0,-1-3 0,-8-4-129,-3-1 129,-4-2 0,-7 7 0,-3-3 0,-2 13 0,-7 11 129,-2 8-129,9 12-129,-19 12 258,12 14-129,1 8 129,6 12-129,0 10 0,12 5 129,2-1-129,5-5 0,4-10-258,4-10-387,14-8-2709,-8-22-1677,3-12-387,1-24-645,3-10 129</inkml:trace>
  <inkml:trace contextRef="#ctx0" brushRef="#br0" timeOffset="81122.6399">22158 12127 9159,'4'-70'6063,"-8"36"-516,-10-4-129,1 9-4644,-18 4-129,-3 14-129,-7 11-129,0 14-258,4 21 129,6 21-258,6 12 129,11 21 0,9 14-129,5 13 0,8 10 0,7 8 129,-2 4-258,-2-8 129,-2-7-129,-6-18 0,-3-18-258,-15-30-387,1-14-1419,-5-43-3225,-3-25-258,-3-24-258,11-14-645</inkml:trace>
  <inkml:trace contextRef="#ctx0" brushRef="#br0" timeOffset="81312.6508">21951 12786 8643,'38'23'5805,"-38"-23"-258,-5 11-258,-15-3-4386,-20-10-258,-4-9-387,-9-1-129,-2-7 0,4 9-516,2-8-1032,16 13-3741,9-3-129,24 8-645,0 0-258</inkml:trace>
  <inkml:trace contextRef="#ctx0" brushRef="#br0" timeOffset="81643.6697">22301 12825 8256,'-37'19'5805,"3"-6"-387,0 10-258,-4-3-4386,9 7-387,-2 4 0,10 10-258,10-3 0,11 1 0,10-3-129,12-10 0,5-9 0,5-11 0,-1-12 0,-1-20-129,-6-8 0,-6-13 129,-13-5-129,-7-4 129,-15 1-129,-11 7-387,2 15-387,-14-7-1161,9 22-2967,2 8-516,8 10-387,7 5 0</inkml:trace>
  <inkml:trace contextRef="#ctx0" brushRef="#br0" timeOffset="81926.6859">22355 12860 5160,'57'50'6063,"-35"-11"-387,-1 21-258,-11-11-2193,2 19-2580,-10-13-129,-2 3-258,0-16-129,-3-7 0,-3-20 0,6-15-129,-6-15 0,6-11 0,4-13 129,7-5-129,2-4 129,6-2-258,2 5 129,5 0-258,4 10-258,-5-11-1161,4 16-3483,1-2-258,1 5-516,-1-1-129</inkml:trace>
  <inkml:trace contextRef="#ctx0" brushRef="#br0" timeOffset="82270.7056">23505 11980 7224,'-18'83'5934,"2"-13"-258,3 19-258,-6 14-2709,4 23-2064,-5 0-258,5 12-129,2-9-129,1-12-258,11-15-516,-6-36-903,9-16-3870,7-34 0,8-19-645,-1-36-516</inkml:trace>
  <inkml:trace contextRef="#ctx0" brushRef="#br0" timeOffset="82447.7157">23527 12603 9030,'-15'0'5805,"-9"12"-129,-11 9-129,-2 9-4644,-16-9-258,1-8-387,-6-2-258,5-10-387,13 3-1290,3-9-3870,14-10 0,10-6-516,13 1-258</inkml:trace>
  <inkml:trace contextRef="#ctx0" brushRef="#br0" timeOffset="83294.7642">23809 12101 9030,'-10'173'5805,"-4"-69"-258,-3 0-129,10 6-4902,-15-6 0,4-6-258,1-14-129,3-15 0,5-14-258,6-14 0,3-15 0,0-26 0,19 6 0,0-14-129,6-14 129,4-3 0,5 1 0,3 2 129,-1 9 0,-1 8 0,-3 7 0,-4 12 129,-5 6-129,-6 4 0,-8 3 129,-2 1-129,-6-11 0,-1-5 0,0-12 0,0 0 0,-9-18 0,5-1 0,-1-1 0,5-3 0,-3 10 0,3 13 0,0 0 0,-2 6 129,1 13-129,0 13 129,-2 5 0,0 2 0,2 2 0,-1-2-129,2-7 0,0-5 129,3-9-129,-3-18 0,16 3 0,-7-12-129,1-16 129,-1-1 0,-2-7 129,2-2-129,-2 1-129,-1 2 129,-2 10 0,1 9 0,-5 13 0,0 0 0,14 0-129,-14 0 129,21 15 129,-10-8-258,4-3 129,6-3 0,-2-4 0,4-19 129,4-8-129,0-16 0,-2-8 0,2-14 129,0-13 0,-4-11-129,0 1-129,-8-6 129,1 8 0,-6 12 0,-2 10 129,-3 21-129,-3 23 0,-2 23 129,-6 32 0,0 25 0,-3 26-129,-3 20 129,3 13-258,0 9 0,5 6-258,-1-16-774,9-5-4257,1-19 129,9-25-516,3-31-387</inkml:trace>
  <inkml:trace contextRef="#ctx0" brushRef="#br0" timeOffset="83443.7727">24494 12721 8127,'-61'-70'5805,"17"52"-645,-4 13-129,-3 4-4386,-4 1-1290,5 0-4128,0 4-387,8 0-129,10-4-645</inkml:trace>
  <inkml:trace contextRef="#ctx0" brushRef="#br0" timeOffset="84014.8054">25353 12547 10449,'15'-12'6063,"-15"12"-387,0 0-258,0 0-4773,-11 3-129,-8 11-129,-7 5-258,1 3 0,0 12 0,6 1 0,6 15-129,8 2 0,5 5 0,13 3 0,6 2 0,7-1 0,-2-2 0,-1-14 0,-4-2 0,-11-2 0,-8-14 0,-13-11 0,-19-15 0,-8-9-258,-3-10-129,-14-17-903,12 0-4257,-2-10-129,12 2-387,10-1-774</inkml:trace>
  <inkml:trace contextRef="#ctx0" brushRef="#br0" timeOffset="84261.8195">25692 12149 9159,'8'82'6192,"-10"-8"-516,0 24-129,-9 13-3999,5 16-903,-8 8-387,1-4-129,4-11-129,-4-14-258,8-9-903,-9-31-4257,14-21-129,0-30-387,9-22-645</inkml:trace>
  <inkml:trace contextRef="#ctx0" brushRef="#br0" timeOffset="84427.829">25785 12711 10707,'-29'-49'5934,"-5"42"-387,-9-4-516,0 7-4515,-9 1-387,3-3-645,14 10-2967,-1-3-1806,13 9-516,12-3-516,11 8 0</inkml:trace>
  <inkml:trace contextRef="#ctx0" brushRef="#br0" timeOffset="84726.8461">25839 12974 9288,'-32'97'5934,"15"-55"-645,12-9-129,-8-17-4386,13-16-129,7 0-516,9-20 0,3-11 129,7-8-258,6-5 258,1 1-258,3-1 0,3 6 129,-3 7-129,-1 4-129,-5 10-129,-7-2-387,3 19-1935,-8 0-2709,-8 5-387,-10-5-258,13 12-387</inkml:trace>
  <inkml:trace contextRef="#ctx0" brushRef="#br0" timeOffset="85111.8681">26268 12823 7740,'-1'44'5805,"-8"-22"-129,0 8-516,-9-6-3999,17 11-387,-4-2-387,5 0-129,1-1-258,7-1 0,8-7-129,5-7 129,3-12-129,0-7 0,-2-17 0,-2-10-129,1-3 0,-7-6 0,-4 5 129,-1 1-129,-4 12 129,-5 20 129,0 0 129,0 0 0,7 20 0,-5 12 0,2 8-129,0 2 258,2-6-129,3-2 0,0-5-387,0-15-387,12-1-2967,-9-14-1290,2-19-645,-1-10-129</inkml:trace>
  <inkml:trace contextRef="#ctx0" brushRef="#br0" timeOffset="85383.8837">26733 12918 10062,'-20'42'5676,"7"-18"-516,-3-1 129,8 8-4644,-8-1-129,5 2-387,5-1 0,3 0-258,3 0 0,9-7-258,10-1-387,-3-23-645,13 0-3741,-4-20-129,5-12-516,-1-20-258</inkml:trace>
  <inkml:trace contextRef="#ctx0" brushRef="#br0" timeOffset="85586.8953">27112 12193 9804,'-37'167'5805,"11"-64"-516,-5 3 0,8 2-5031,-10 0-258,6-12-258,8 5-2193,6-25-2451,8-7-645,5-21-129,15-16-516</inkml:trace>
  <inkml:trace contextRef="#ctx0" brushRef="#br0" timeOffset="85743.9043">27129 12859 8127,'-45'-25'5676,"5"20"-516,-4 5-129,-7 0-4128,2 5-1161,5 2-4386,-1 4-129,11 1-903,12-4 0</inkml:trace>
  <inkml:trace contextRef="#ctx0" brushRef="#br0" timeOffset="86138.9269">27150 12903 8256,'-13'91'5676,"7"-43"-516,3 1-258,1 0-4515,2-7 0,0-5-258,6-16-387,4-8-129,3-13 129,4-5-129,-2-18 0,2-10 129,-3-11-129,0 0 0,-5-5-129,1 6 0,-6-1 129,1 14 129,-4 4 0,-1 26 0,0 0 129,0 0 258,14 33 129,-9 4 129,0 9 0,1-1-129,0 5 0,-2-5 129,2-2-258,0-3-903,-6-10-3483,0-16-645,0-14-258,0 0-258</inkml:trace>
  <inkml:trace contextRef="#ctx0" brushRef="#br0" timeOffset="86830.9664">27436 12996 2193,'0'0'5160,"7"13"-129,-7-13-258,0 0-2580,17 0-645,-17 0-516,0 0-387,0 0-129,0 0-129,3 11-129,-2 2 129,-1-1 129,2 8-129,-2-1 0,0 8 0,0-1 0,0 8 0,0-1-129,0-1-129,0-3 0,-2-3 0,2-3-129,0-11 0,0-12 0,0 0 0,4-9-129,0-13 129,5-8 0,0 0 0,1-4 0,2 1-129,4 6 129,0 6 0,1 10-129,0 10 129,6 5 0,0 11 0,5 2 0,-1 5 0,1 2-129,3-9 258,-2-5-129,-2-8 0,0-6 0,-5-13 0,-5-11-129,-8-7 129,-5-5 0,-4-2-129,-10 4 129,-8 5-129,-5 13 129,1 7 0,-2 13 129,9 20 0,5 20-129,7 13 129,8 14 0,10 3 0,10 3 0,3-3-129,5-1-903,-10-14-4257,4-16 0,-7-18-387,-3-21-645</inkml:trace>
  <inkml:trace contextRef="#ctx0" brushRef="#br0" timeOffset="88042.0357">9512 14260 10707,'-2'-12'5934,"2"12"-516,6 28 0,-6 10-4515,10 22-129,-1 7-258,0 15 0,0 10-258,5 9 0,-5-3-129,1-8 129,-1-10-129,-4-15 129,0-16-387,-3-19 129,-2-18 0,0-12-129,-8-32 129,1-5 0,0-7-129,3-5 0,3-1 129,1 8-129,9 5 129,9 11 0,6 14 0,7 12 0,3 10 0,3 21 129,0 6-258,-1 13 258,-6 3-129,-10 6 129,-15 1-129,-9-8 0,-19-6 129,-10-13-129,-10-13 129,-10-12-129,1-8 0,-2-20-258,7-3-258,2-17-1032,22 8-3870,4-5-129,19 11-387,5-1-516</inkml:trace>
  <inkml:trace contextRef="#ctx0" brushRef="#br0" timeOffset="88208.0452">10110 15108 12900,'35'94'5934,"-30"-57"-645,-5-14 0,-4-4-5418,4-19-4902,-30-17-387,9-10-129,-6-10-516</inkml:trace>
  <inkml:trace contextRef="#ctx0" brushRef="#br0" timeOffset="90630.1837">10792 14744 12384,'0'61'5676,"0"-15"-129,0 10-387,-3 5-4773,2 3 129,-4-5-258,1-2 0,1-9-258,2-17 0,1-13 0,0-18 129,9-5-129,-1-15-129,4-4 129,1-3-129,2-4 0,1 9 129,-2 3-129,-3 18 129,2 5-129,1 13 258,-4 9-129,4 3 129,-5 6-129,3-3 129,3-4 0,-2-11-129,2-17 129,1-7-129,1-23 0,-1-18-129,4-13-258,-11-14-645,13 4-4257,-13-7-129,1 9-387,-10-1-516</inkml:trace>
  <inkml:trace contextRef="#ctx0" brushRef="#br0" timeOffset="91179.2151">11212 14449 11739,'22'35'5547,"-15"-7"-129,-3-6-1032,1 24-3741,-5 3 0,0 10-258,-1 9 0,0 8 0,-2-7-129,3 2 0,0-16-258,0-8 129,0-14 0,8-12-129,-8-21-129,19 0 129,-5-12-129,4-11 129,4 4 0,-3 1 0,6 7 0,1 5 0,-1 6 0,1 6 0,2 9 0,-5-1-129,-1 4 129,2-2 0,-1-8 0,-5-6 0,-1-5 0,-7-19-129,-1-6 129,-8-4 0,-1-2 0,0-1-129,-7 12 129,-5 3 0,-2 18-129,1 7 258,4 15-129,3 16-129,6 9 129,0 3-129,10 5-258,3-11-258,12 7-1161,2-25-3483,1 3-129,-1-25-387,0-4-258</inkml:trace>
  <inkml:trace contextRef="#ctx0" brushRef="#br0" timeOffset="91470.2318">11832 15001 11352,'18'110'5805,"-11"-58"-516,5 4-258,-3-19-4515,-2-3 0,1-19-258,-8-15-258,19 0 0,-7-13 0,-1-11 129,6-4-129,-2-4 0,3 1 0,1 6 129,2 8 0,-2 4 129,3 13-129,-2 5 0,-2 15 0,2 8-258,-4-11-1032,3 10-3870,-9-11-387,4-10-258,-14-6-387</inkml:trace>
  <inkml:trace contextRef="#ctx0" brushRef="#br0" timeOffset="92062.2656">12821 14640 11481,'11'-55'5934,"-11"55"-516,12-12 0,-3 28-4644,-9 11-129,6 15-129,-5 12-129,3 11-129,0 9 0,0-1-129,1 2-129,3-6 129,-2-11 0,3-12 0,-2-14-129,-1-10 0,-6-22 0,17 0 0,-8-20-129,0-9 129,4 4 0,0 2-129,5-1 129,0 11 0,3 13 0,0 3 0,-3 17 0,0 8 0,-9 4 129,-5 4-129,-8-5 0,-11-8 0,-11-11 0,-10-8 129,-4-8-258,-5-18-258,5 0-903,-7-18-3870,17 5-387,8-6-387,15 7-387</inkml:trace>
  <inkml:trace contextRef="#ctx0" brushRef="#br0" timeOffset="92371.2833">13298 15019 10449,'1'20'5805,"-8"-11"-387,-1 7-129,-5 7-4386,5 5-258,-3-3 129,7 8-516,4 0-129,12-6 0,5 2-129,6-9 0,4-10 0,1-10-129,-2-6 0,-2-10 129,-10-14 0,-6-8-129,-8-7 129,-8-1-258,-12 3-129,-11-3-516,4 17-4128,-10 0-258,5 17-387,0 4-387</inkml:trace>
  <inkml:trace contextRef="#ctx0" brushRef="#br0" timeOffset="92890.313">13577 14934 10965,'12'59'5805,"-8"-21"-387,2 8 0,-3-14-4386,-1 12-387,-2-4-387,-1-9 0,-3-11-129,4-20-129,0 0 0,0 0 0,0-27-129,7 6 129,7-6 0,6-2-129,3 2 129,-1 9 0,6 6 0,0 6 0,-1 7 0,-2 12 0,0 12-129,-10 5 129,3 6-258,-9-2-387,0 7-903,-9-13-3612,0-1-129,0-27-645,0 12 0</inkml:trace>
  <inkml:trace contextRef="#ctx0" brushRef="#br0" timeOffset="93346.3391">14022 15100 10062,'-1'40'5547,"-7"-19"-387,-3 0 0,-1 10-4386,-2-7-258,4 3-129,0 0-129,6-3-129,4-4-129,5-1 129,12-13-129,3-6 0,3-16 129,4-11-129,-3-15 129,-1-16-129,-2-11 129,-5-10 0,-5-6-129,-8-4 0,-3 2 0,-2-2 0,-6 14 0,-4 11 129,-1 21 0,-2 19 0,2 19 129,2 19-258,0 23 516,4 22-387,6 14 129,1 7-129,1 4 129,7-1-129,5-3-129,0-11 129,2-5-387,-1-9 258,5-16-774,-9-14-645,12-3-3870,-5-15-129,7-2-387,-5-10-516</inkml:trace>
  <inkml:trace contextRef="#ctx0" brushRef="#br0" timeOffset="93516.3488">14343 15172 11739,'9'80'5676,"-5"-41"-387,2 5-129,-2-11-5031,1-15-645,4-1-3483,-9-17-1032,4-6-387,-3-20-645</inkml:trace>
  <inkml:trace contextRef="#ctx0" brushRef="#br0" timeOffset="94355.3968">14578 15068 1,'0'0'4772,"-1"19"1,1-19 0,0 29-2193,0-29-774,5 15-258,-5-15-258,0 0 0,0 12-387,0-12-258,5 15 129,-1 3-258,-3-2-129,3 7 0,0-2-129,1 3 0,2-4-129,0-1 0,-1-6 0,-6-13 0,15 5-129,-15-5 129,11-17-129,-7-2 0,1-7 129,0-1-258,-1-1 129,3 4 0,1 3 0,-1 4 0,-7 17 0,16-6 0,-16 6 0,17 6 129,-17-6-129,15 20 129,-10-6-129,-5-14 129,12 15 0,-12-15 0,10 6 0,-10-6 129,0 0 0,17 11 0,-17-11-129,0 0 129,16 7-129,-12 4 129,-4-11-129,18 29-129,-7-4-129,1 7 258,2 11-129,1 7 129,-2 2 129,1 4-258,-3 3 129,-5-4-129,-3-10 129,-3-17-258,-7-15-258,-12-20-645,1-19-4257,-15-26 0,-2-16-516,-12-28-258</inkml:trace>
  <inkml:trace contextRef="#ctx0" brushRef="#br0" timeOffset="94474.4036">14457 14755 10320,'-14'-71'5547,"14"71"-387,15 0-258,-1 13-5547,3-2-3999,-3-6-129,-3-5-774,-3-14-516</inkml:trace>
  <inkml:trace contextRef="#ctx0" brushRef="#br0" timeOffset="94815.4231">15626 14730 13545,'0'20'5676,"-9"-14"0,-1 13-1290,-12-18-3999,-5-1-129,-7 0-129,-1-1-258,5 1-774,-6 0-3354,14 0-1290,4 2-258,17 12-258</inkml:trace>
  <inkml:trace contextRef="#ctx0" brushRef="#br0" timeOffset="94979.4325">15565 15022 10707,'46'58'5805,"-33"-31"-387,-13-27-129,-3 19-4128,-21-19-387,-7-6-387,-6-6-387,-6-5-129,4 6-1161,-8-10-3999,15 9-129,0-4-516,16 8-387</inkml:trace>
  <inkml:trace contextRef="#ctx0" brushRef="#br0" timeOffset="96938.5446">16094 15164 9804,'30'22'5676,"-11"-26"-516,7-10 129,0-19-4386,5-2-129,-7-17-387,-4 0-258,-2-4 129,-9 2-129,-9 8 0,0 10 0,-13 11 0,-3 14-129,-8 11 0,-1 22 129,0 12 0,-1 16 0,4 8-129,7 10 0,4 3 0,8-2 129,3-7-129,10-11 0,9-7 0,4-13-129,8-13-129,-2-18-645,15-5-4257,-12-13-258,6-4-258,-6-6-645</inkml:trace>
  <inkml:trace contextRef="#ctx0" brushRef="#br0" timeOffset="97434.5729">16548 15040 10449,'7'8'5805,"-7"-8"-516,-14 6 0,0-6-4644,-2 6-258,-6 2-129,3 7 0,0 0-129,7 2 0,3 4-258,8 0 258,1-2-129,0-19 0,27 13-129,-6-13 129,2-8-129,1-12 129,-3 1 0,-1-1 0,-4 0-129,-5 6 258,-11 14-129,0 0 129,-5 9-129,-10 20 129,-5 8-129,0 13 258,-5 13-129,3 4-129,7 7 0,2 3 0,8 1 0,5 1 0,5-13 0,8-7 0,7-20-129,2-17 258,2-18-129,-1-14 0,-2-21 0,-4-17 0,-9-11 0,-5-6 0,-6-1 129,-15 2 0,-5 10-129,-9 6 0,-1 9-258,-8 6-774,15 22-4128,-2 4-258,12 9-258,3 6-774</inkml:trace>
  <inkml:trace contextRef="#ctx0" brushRef="#br0" timeOffset="97834.5958">16881 15022 11352,'9'66'5934,"-15"-28"-516,-1 8-129,-7 1-5031,3-5 129,0-7-258,5-8 0,3-6 0,3-2-129,12-7-129,5-8 0,6-4 0,1-14-129,4-7 129,0-6 0,0-8 129,-2-5-129,-7 2 129,0 5 129,-5 4 0,-1 14 0,-13 15 0,12 8 129,-11 17-258,1 8 258,-2 11-129,3-4-129,-2 9-129,3-12-129,5 0-774,-9-22-4257,14-7-129,0-8-387,4-9-516</inkml:trace>
  <inkml:trace contextRef="#ctx0" brushRef="#br0" timeOffset="98008.6058">17348 15175 10449,'6'120'5676,"-4"-61"-258,5 2-258,-3-9-5031,-3-27-1677,2-5-3483,-3-20-387,0 0-258,16-22-387</inkml:trace>
  <inkml:trace contextRef="#ctx0" brushRef="#br0" timeOffset="98343.6249">17587 14973 8256,'13'86'5805,"-5"-34"-387,-3-2-129,6 13-3741,-6-11-774,6-2-387,-3-4-129,4-10 0,0-14-258,1-12 0,4-10 0,-2-16 0,4-19 0,-1-5 129,0-12-129,-2-9-129,0 3 258,-1-3-258,-5 4 129,-2 5-258,-1 18-645,-13 4-4257,5 13 0,-8 5-387,9 12-645</inkml:trace>
  <inkml:trace contextRef="#ctx0" brushRef="#br0" timeOffset="98511.6345">17518 14886 10836,'0'0'5289,"0"-9"-2451,2-5-2838,12-3-5160,4-4-258,5 6-774</inkml:trace>
  <inkml:trace contextRef="#ctx0" brushRef="#br0" timeOffset="98966.6606">18120 15022 9417,'-37'38'5676,"12"-16"-774,3 3 129,2 5-4773,-2 6 129,3 3-258,5 0 0,12 0 0,2-5-129,11-2 0,11-7 129,1-9 0,2-10-258,1-6 258,-3-11-129,-7-16 129,-3-4-129,-7-12 129,-6 2-129,0-5 129,-8 9 258,-3 2-258,1 8 0,-1 10 258,11 17-129,-13 0 0,12 17 0,1 14-129,3 2 0,4 5 129,5-1-258,-1 4 0,0 0-129,6-6-516,-4-21-774,2 0-3741,-5-14-258,5-6-387,-4-21-387</inkml:trace>
  <inkml:trace contextRef="#ctx0" brushRef="#br0" timeOffset="99622.6981">18562 14369 9933,'-8'-29'5934,"8"29"-387,-5 14-129,5 21-4386,0 11-129,0 17-258,-3 10-258,2 22-129,1 4 0,0 6-129,8 1-129,2-9 129,0-10-129,4-5 0,2-16-129,0-23 129,2-17-129,0-17 0,-3-9 0,1-9-129,-1-8 129,0-7-129,-6 1 129,2 3 0,-6 3 0,-2 3 129,-1 2 0,-2 12 0,1-23 0,-1 8 0,0-1 0,0-4 0,0-4 129,0 7-129,0-2 0,-3 6 129,3 13-129,0 0 129,-14 9-129,8 14 0,1 14 0,1 3 129,0 8-129,4 8-129,0-3 0,9-3 0,4-5 129,4-10-387,3-5-645,-7-15-4128,11-7-129,-6-21-258,6-12-645</inkml:trace>
  <inkml:trace contextRef="#ctx0" brushRef="#br0" timeOffset="100162.729">18991 15083 9933,'10'108'5676,"-7"-52"-516,6 3 0,-9-10-4386,4-4-258,1-17-258,1-7-129,-6-21-258,16 1 129,-4-11 0,1-16 0,1-7 0,3 0-129,1-5 258,0 3-258,2 8 129,0 10 0,1 8 0,1 9 0,-2 9 129,-2 10 0,0 8-129,0 1 0,-2 1 129,-3-11-129,1-4 129,-1-6 0,1-11-258,-1-19 129,1-14 0,0-16-129,1-12 129,1-9-129,-1-9 129,-2-4-129,-3 2 129,0-2 0,-2 15-129,-3 9 129,-1 16 0,-3 19 129,-1 27-129,0 0 129,-2 31 0,-5 24-129,2 21 129,0 18 0,-1 14-129,3 7 0,3 1-129,0-6-129,3-5-516,-3-22-4128,14-18-387,-3-30-387,9-21-129</inkml:trace>
  <inkml:trace contextRef="#ctx0" brushRef="#br0" timeOffset="100319.7379">19656 15102 9804,'-5'-73'5805,"-18"49"-387,-11 17-129,-16-18-4257,-7 12-258,-20-4-645,-9-7-516,6 5-4644,-9-1-129,12 3-516,8-2-645</inkml:trace>
  <inkml:trace contextRef="#ctx0" brushRef="#br0" timeOffset="103427.9157">19997 15428 12513,'5'77'6192,"-16"-22"-645,-6 14-129,-14 6-4902,-3-11-258,-7-6-129,-4-8-258,4-3-645,-6-22-4515,19-9-258,4-16-258,12-8-774</inkml:trace>
  <inkml:trace contextRef="#ctx0" brushRef="#br0" timeOffset="104717.9895">20976 14845 13029,'16'43'5934,"-13"-24"-645,-10-5 0,-8 1-5031,-9-10 0,-4 6-258,-3 1-129,3 4 258,5 5-129,4 3 0,7 4 129,11 14-129,2 3 0,12 4 258,5 4-129,0 5-129,1-2 0,-5-3 129,-2-2 0,-12-11-129,-8-9 129,-10-8-258,-10-10 0,-8-13 0,-1-11-774,-13-21-4128,17-3-516,1-7-258,14 0-645</inkml:trace>
  <inkml:trace contextRef="#ctx0" brushRef="#br0" timeOffset="104975.0042">21309 14493 12126,'25'63'6063,"-19"-8"-387,-6 16-258,0 22-4644,0 6-258,-5 3-258,-5 2 0,0 0-387,3-8 0,-2-12-516,9-8-2193,-10-37-2580,10-18-387,0-21-258,17-11-645</inkml:trace>
  <inkml:trace contextRef="#ctx0" brushRef="#br0" timeOffset="105148.0141">21473 15038 10191,'-27'2'5805,"-2"9"-258,-11-8-129,-1-1-4257,-9-2-903,2 0 0,-2 0-645,9-8-645,19 8-4128,-1 0-129,17 15-387,6-15-516</inkml:trace>
  <inkml:trace contextRef="#ctx0" brushRef="#br0" timeOffset="105710.0463">21509 15276 9933,'70'-15'5676,"-38"-2"-516,-10-11 0,9 1-4644,-24-6 0,-7 9-258,-11 3-129,-13 8 0,-8 11 0,-3 4-129,-1 17 129,3 12-129,4 8 129,7 1-129,10 1 129,12 2-129,8-3 0,11-10 129,9-7-258,3-4 0,3-19 0,1-2-129,-2-15 0,-5-12 0,0-5 129,-6 1 0,-4-4 0,-4-1 0,-2 9 258,-3 11 0,-9 18 0,17-8 129,-10 17 129,-1 13-129,0 9 0,-2 5 129,0 1-129,-1-4 0,-1-4-129,-2-3 129,2-13-129,-2-13 0,0 0 0,14-29 0,-7 4 0,6-3 0,1-7-129,3-2 0,3 4 129,3 6-129,0 3 129,3 9-129,-1 5-258,-2 2-129,3 8-645,-26 0-4257,28 9-129,-14-9-516,-1 1-516</inkml:trace>
  <inkml:trace contextRef="#ctx0" brushRef="#br0" timeOffset="105916.058">22241 15188 10965,'4'85'5676,"-4"-47"-258,7 0-258,-9-6-5160,2-16-1161,8-1-3870,-8-15-258,25 0-387,-8-22-516</inkml:trace>
  <inkml:trace contextRef="#ctx0" brushRef="#br0" timeOffset="106166.0723">22610 15103 8901,'3'50'5805,"-8"-30"-387,-5 0-258,-8-6-4257,2 6-129,-8-6-258,8 5-129,0 2-258,7 9-129,7-2 129,4 4-129,10-3 0,8-1-258,5-3 129,0-10-645,12-8-4257,-10-13-258,-3-10-516,-5-20-258</inkml:trace>
  <inkml:trace contextRef="#ctx0" brushRef="#br0" timeOffset="106303.0802">22398 14773 8901,'-33'-5'3225,"33"5"-2967,0 0-129,19-4-5160,9-4-516</inkml:trace>
  <inkml:trace contextRef="#ctx0" brushRef="#br0" timeOffset="106798.1085">23284 14276 11223,'6'125'6063,"0"-45"-516,-6 4-129,7 12-4644,-7 4-258,0 4 0,0-5-258,0-11 0,0-14-129,0-14 0,5-22 0,0-21-129,-5-17 0,18-22 0,-8-19 0,1-8-129,4-3 129,3-3 0,5 5-129,0 7 129,0 17 0,0 12 0,0 15 0,1 21 0,-4 11 0,-4 12 0,-2 9 0,-4 2 0,-2-3 0,-2-5 0,1-7-387,-5-15-258,11 1-3483,-13-27-1419,18 0-258,-5-22-645</inkml:trace>
  <inkml:trace contextRef="#ctx0" brushRef="#br0" timeOffset="106968.1182">23811 15011 11739,'3'94'5805,"1"-52"-258,1-11-516,-1-7-5418,8-14-4515,-12-10-387,17-6-387,-4-19-903</inkml:trace>
  <inkml:trace contextRef="#ctx0" brushRef="#br0" timeOffset="114379.5421">23761 14735 12255,'0'45'5805,"6"-25"-258,-2-6-129,2 0-5418,-6-14-516,0 0-3096,0 0-1935,8-11 0,-8 11-774,11-27-129</inkml:trace>
  <inkml:trace contextRef="#ctx0" brushRef="#br0" timeOffset="114706.5608">23979 14856 9933,'26'72'5934,"-11"-21"-516,-3-3 0,4 9-4773,-4-5-258,2 1-129,-5-11-258,1-11 129,0-13-129,-10-18 0,18-4 0,-10-22 0,3-9 0,-2-5-129,4 0 129,0 2 0,0 8 0,2 8 0,-2 10 129,1 12-129,-3 20 0,3 5 0,-5 10-258,-2-2-645,8 3-4128,-10-5-258,4 0-516,-4-16-387</inkml:trace>
  <inkml:trace contextRef="#ctx0" brushRef="#br0" timeOffset="115954.6322">24517 15065 8901,'0'0'5676,"0"0"-387,0 0-129,-18 4-4386,18-4-258,-25 19-129,12-2-129,4 7-129,5 3 0,4 5 0,4 1-129,10-6 0,8-8 129,5-11 0,5-10 0,1-24 0,3-15-129,-3-19 129,0-17-129,-5-5 258,-3-6-258,-10-8 0,-8 0 0,-4 6 0,-3 12 129,-9 17-129,-4 13 129,-2 19 0,-5 15 0,-1 15-129,-1 29 129,2 12 0,1 17-129,5 10 129,3 12-129,10 5 0,1-1 0,12 2 0,5-9 129,9-5-258,6-11 258,0-14-129,4-19 0,-3-15 0,0-13 0,-2-16 0,-6-13-129,-4-14 129,-7-9-129,-4 0 129,-6-2-129,-4 5 129,-4 9 0,-6 14-129,-4 11 258,1 14-129,-1 10 0,3 18 0,3 12 0,4 9 0,4 6 258,0 1-258,10-3 0,5-2 0,6-9 0,3-11 129,3-11-129,-1-13 0,-3-7-129,1-16 129,-3-14-129,-3-6 129,-6-9-258,-3 0 0,-4 1 258,-1 4-129,1 6 0,-1 8 129,1 12 0,-5 14 129,17 11 0,-8 14 129,0 12-129,1 10 0,-1 6 129,-2-5 0,0 1-129,-2-11 0,0-5-129,0-16 129,-5-17-129,0 0 0,16-30 0,-9-1 0,7-5 0,0-10 0,7 4 0,0-4 0,5 8-129,4 4 129,0 12 0,1 4 0,0 3-129,-3 7 129,-1-1-129,-2 7 129,-7-2 129,-7-4 0,-11 8-129,12-11-129,-12 11 129,-8-9 129,-7 9-129,-7 1 0,-1 11 0,-1 7-129,2 9 258,2-2-129,5 3 0,8 2 0,7-1 0,5-7 0,10-3-129,7-9 0,0-11 129,4-5 0,-2-14 0,-1-10 0,-5-6 0,-2 4 0,-5-2 0,-2 4 129,-3 8-129,-6 21 0,0 0 129,1 9-258,-1 21 129,0 5 0,0 7 129,0 3-129,0 2 0,4-9 0,0-9-129,6-7-516,-10-22-387,24 4-4128,-15-12-387,8-10-387,-6-19-387</inkml:trace>
  <inkml:trace contextRef="#ctx0" brushRef="#br0" timeOffset="116390.6572">25871 14869 258,'0'0'4386,"4"19"129,-4-19 129,0 0-2193,-3 16-774,3-16 0,-7 12 129,7-12 129,-2 34-258,-1-15-258,6 15-387,-1-4-129,5 14-387,-3-3-258,1 4 0,1-7-258,1-7 129,-4-3-258,1-13 129,-4-15 0,8-11 0,-4-20 0,2-10-129,-2-8 129,1-7-129,3-3 129,2 5 0,3 9-129,1 17 129,2 12 129,1 16-129,1 4 129,0 21-129,-4 6 0,-1 11 129,-2-1-129,-2-1 0,-1 0 129,-3-6-258,-1-4-258,-4-15-516,6-2-3870,-6-13-516,9-14-387,-5-20-387</inkml:trace>
  <inkml:trace contextRef="#ctx0" brushRef="#br0" timeOffset="116878.6851">26367 14879 8256,'7'-7'5547,"-2"-9"-387,-5-5-774,0 21-2838,-14 0-516,7 14-258,-14 3-258,4 9-258,-2 7 0,5 6-129,-1 6-129,8-1 129,7 0-258,3-5 258,13-4-129,5-7 0,6-8-129,4-11 129,3-9 0,2-11 129,-3-13 0,3-14-129,-8-4 129,-4-6 0,-3-6 0,-7 2 0,-5 1 0,-8 8-258,-1 9 129,-1 18 0,1 16-129,-22 0 0,12 25 0,1 18 0,6 6 0,3 9 258,3 4-129,10 1 0,5-6 129,5-8 0,2-11-129,2-16-258,1 8-2064,-7-28-2967,-1-2 129,-8-16-774,-5-5-258</inkml:trace>
  <inkml:trace contextRef="#ctx0" brushRef="#br0" timeOffset="118162.7585">21214 16572 10191,'12'13'5934,"-12"-13"-645,6-11 0,-6 11-4773,-7-22-258,-13 13-129,-7 9 0,-4 1-129,3 15 0,1 13 129,6 10-129,6 6 129,7 4 0,8-3-129,13-6 0,6-12 129,10-12-129,6-13 0,5-22 0,8-22-129,0-19 129,0-17 0,-3-14 0,-2-8 129,-10-10 0,-8 0 0,-9 10-129,-10 10 129,-6 14 0,-6 22-129,-10 27 129,-3 26 0,-1 16-129,-1 24 129,3 21-129,3 12 129,2 16-258,7 6 258,6 2-129,2-6-129,16-1 129,10-6-129,11-8 129,8-17 129,3-19-129,2-19 0,3-21 0,-4-21-129,-6-22 258,-12-16-129,-10-13 0,-11-6 0,-12 4 129,-4 6-129,-13 17 129,-6 16-258,-3 18 129,-3 17 0,4 22 129,7 23-258,3 10 129,8 13 0,7 5-129,5-3 258,13-3-129,5-4 0,5-8-129,7-15-129,3-11-258,-6-22-1032,8-7-3741,-7-15-258,4-6-387,-7-18-516</inkml:trace>
  <inkml:trace contextRef="#ctx0" brushRef="#br0" timeOffset="118418.7732">22245 16430 10836,'-18'40'5805,"-9"-25"-387,2 9-774,-6-8-3999,0 0-258,3 6-129,5 2 0,10 2-129,10 4-129,5 5 0,15 0 129,8-1-129,10-1 129,4-11-129,1-7-258,1-2-258,-9-23-903,5-5-3870,-19-13-129,1 0-516,-14-14-387</inkml:trace>
  <inkml:trace contextRef="#ctx0" brushRef="#br0" timeOffset="118636.7856">22485 16554 8643,'14'78'5934,"-7"-33"-516,-6-9-129,5 7-3999,-2-9-903,-1-9-516,7 1-1677,-10-26-3225,14 0-387,-8-24-516,7-3-258</inkml:trace>
  <inkml:trace contextRef="#ctx0" brushRef="#br0" timeOffset="119598.8407">22740 16505 7611,'23'34'5547,"-23"-34"-129,20 2-516,-16-10-3999,1-11 0,-5-5-387,0 4-258,-9-2 129,-5 10-258,0 8 0,-4 9 0,-1 14 0,2 9-129,6 8 0,2 11 129,8-1-258,1-2 258,12-6-258,8-11 129,6-12 0,2-12 0,6-19 0,-2-21-129,2-18 129,-1-17-129,-4-10 129,-5-10 129,-5-3 0,-8 1-129,-7 11 129,-4 10-129,-1 13 129,-12 19 0,-6 22-129,0 19 129,-4 22-129,0 19 129,-1 13 0,4 13-129,5 11 0,5 7 0,7 2 0,3-6 0,9-1-129,9-7 0,9-2 0,6-19 129,4-13 0,3-18 0,3-14-129,-1-10 129,-2-24 0,-3-13-129,-6-16 129,-9-4 0,-6-1 0,-7 5 0,-9 3 0,0 9 0,-4 19 0,-4 10 129,8 15 0,-20 11-258,12 11 129,2 12 0,6 14-129,0-2 129,4-1 0,6-1 0,6-1-129,4-7 258,3-12-129,1-13 0,-1-11 0,2-14 0,0-13 0,-2-10 0,-5-6 0,0-8-258,-4 7 258,-4 2 0,-1 9 0,-1 10 0,-2 9 129,-6 14-129,14 9 0,-10 15 129,1 11-129,-1 7 129,-4 11-129,0 5 0,-8-6 0,-3 3 0,-7-16 129,1-10-129,-6-15 0,4-6 0,1-19 0,4-9 129,4-1-258,7-8 258,3 6 0,13 6 0,5 5 129,5 10-129,5 11 0,4 5 0,2 11 129,-3 0-516,0 4-903,-17-18-3870,-2-3-516,-12-19-258,-9-20-774</inkml:trace>
  <inkml:trace contextRef="#ctx0" brushRef="#br0" timeOffset="119747.8492">22351 15846 8256,'-3'97'258,"24"-55"-129,11-3 129,5-11-6063</inkml:trace>
  <inkml:trace contextRef="#ctx0" brushRef="#br0" timeOffset="120293.8804">24042 16218 11481,'39'122'5805,"-17"-37"-387,9 22-129,-8 5-4902,0 6-258,-7-4 129,-4-7-129,-6-16 129,-4-14-258,-2-35 0,-12-19 129,-3-24-258,-3-34 258,-3-28-129,6-20 129,0-11-258,6-13 258,6 2 0,3 2-129,8 5 129,14 14-129,4 20 129,5 24-129,1 20 129,0 20-129,-1 24 129,-8 13-129,-7 18 129,-9 11-258,-10 0 129,-11-8-129,-13-8-129,-7-21 0,-4-17-645,-12-32-2064,11-5-2580,-3-26-129,14-2-516,6-11-387</inkml:trace>
  <inkml:trace contextRef="#ctx0" brushRef="#br0" timeOffset="120729.9053">24457 16333 10062,'30'95'5805,"-29"-48"-516,3 2 129,-4-9-4773,-3 0-129,-5-16-258,5-5-129,3-19-129,0 0 0,0 0 0,10-5 0,10-12-129,4-8 129,7 7 0,4-5 129,3 7 0,0 5-129,2 6 0,-4 3 0,-3 2 129,-6-1-129,-7-3-129,-3-2 129,-17 6-129,14-21 129,-14 4 0,-4-1-129,-7 3 129,-6 6 0,-1 4 0,-1 5 0,-1 18 0,4 10 0,4 6 0,5 10 0,7 6 0,0 0-129,14 4-387,0-17-774,13 4-3870,-1-11 0,8-8-516,-6-18-516</inkml:trace>
  <inkml:trace contextRef="#ctx0" brushRef="#br0" timeOffset="121029.9225">25358 15987 10062,'9'-53'5805,"-23"38"-516,-9-4 0,0 7-4644,-6 7-129,-3 11-129,-2 11-129,5 11-129,3 14 0,6 13 0,11 10-129,4 14 129,5 6 0,1 9-129,6 6 0,3-1 129,0-3-258,-4-10 0,0-6-258,-6-24-516,1-8-4257,-5-27 0,4-21-516,-19-17-516</inkml:trace>
  <inkml:trace contextRef="#ctx0" brushRef="#br0" timeOffset="121207.9327">25150 16444 7482,'15'-39'5805,"-15"39"-258,0-14-387,-11 14-2322,-19 0-2064,-3 0-516,-6 0-258,-5 0-516,3 0-645,-7 0-3612,17 4-516,4-2-129,15 5-645</inkml:trace>
  <inkml:trace contextRef="#ctx0" brushRef="#br0" timeOffset="122054.9811">25328 16717 9288,'67'39'5547,"-28"-25"-258,-5-14-129,3-3-4128,-11-25-387,-3-5-258,-14-7 0,-9 3-258,-6 1 0,-10 10-129,-10 8 129,1 14-129,-3 10 129,3 19-129,5 16 0,10 10 0,7 7 0,4-4 0,15 5 0,8-6-258,6-6 0,-1-14-129,5-10-258,-8-23-516,7 0-1290,-20-34-1032,9 5-129,-20-37 516,12 12 1161,-14-11 903,1 9 1032,2 10 774,-3 4 1419,9 39 1419,-9 3 0,11 33-516,-11 5-903,11 23-903,-10-6-516,5 6-129,-3-8-387,1-6 0,-1-19 0,-3-28-129,12 8 0,-2-24 0,3-20 0,3-12 0,0-11 0,5-5-129,3 0 0,1 4 0,3 8-258,-3 5-258,4 23-258,-11 0-2709,8 24-1806,-9 3-129,1 14-387,-8-4-387</inkml:trace>
  <inkml:trace contextRef="#ctx0" brushRef="#br0" timeOffset="122686.0172">25945 16880 10191,'28'36'5547,"-3"-24"-387,1-12 0,11-3-4257,-6-18-129,5-9-258,-6-14-258,-3-5-129,-7-4 0,-8 1-129,-11 9 0,-3 7 0,-14 7 0,-5 24 0,-4 13 0,1 24 129,4 14-129,1 12 0,8 5 129,6 4 0,5 7-258,10-6 129,8-7-258,4-16-129,6-6-387,-5-30-1548,6 1-2967,-4-16 0,3-20-516,-9-18-387</inkml:trace>
  <inkml:trace contextRef="#ctx0" brushRef="#br0" timeOffset="123007.0356">26346 16706 9933,'17'133'5676,"-7"-69"-516,-7-8 0,9 0-4515,-12-17-129,4-8-258,1-16 0,-5-15-129,13-3-129,-3-20-129,-1-6 129,5-9 0,0-5 0,3 5 129,-2 4-129,3 6 258,0 12-129,0 16 129,-3 0 0,3 18-129,-6 12 0,-1-1 0,-2 11-258,-6-6-387,2 8-2322,-5-22-2451,0-2 129,0-18-774,0 0-129</inkml:trace>
  <inkml:trace contextRef="#ctx0" brushRef="#br0" timeOffset="123542.0662">26738 16776 9933,'7'14'5547,"-7"-14"-258,0 0-129,0 0-3741,0 0-645,0 0-129,-5 11-258,-7-2-129,0 6-129,-1 5 0,1 3 0,2 10-258,6 6 258,4 0-129,0 1 0,15-3-129,6-4 0,4-13 129,7-10 0,3-10 0,3-15 0,2-11 0,-2-11-129,-3-14 129,-2-5 0,-8-2 0,-4 1-129,-7 5 129,-4 7 0,-6 9 129,-4 8-129,0 28 0,-18 2 0,1 19 129,0 14-129,-4 9 0,5 11 129,-1 0-129,7-4 129,3 0-129,7-3 0,8-5-129,8-7 0,9-8 0,0-15-645,13 5-3741,-6-18-774,4 0-258,-5-16-387</inkml:trace>
  <inkml:trace contextRef="#ctx0" brushRef="#br0" timeOffset="123708.0757">27413 16993 12900,'8'46'5547,"-2"-32"-774,-6-14-4257,0 0-5031,7-12-516,-7-20-903</inkml:trace>
  <inkml:trace contextRef="#ctx0" brushRef="#br0" timeOffset="144150.2449">3181 17348 10449,'39'3'5805,"-23"-8"0,3 0-516,-11-8-3999,-1 0-645,-7-2-129,-3 3-129,-15-1-129,-4 7-129,-10 1 0,-4 2 0,-3 3-258,-1 3 129,0 5 0,7 0 0,9 5 0,3 2 129,11 1-129,10 10 0,4-5 0,10 7 0,9 2 0,3 1 129,2-3-129,2 8 129,-1 4-258,-4 0 258,-4 1-129,-7-6 0,-12 0 0,-2 2-129,-12-5 129,-8-11-129,-8-10 129,-3-8-258,-2-3-129,-5-4-129,8-3-645,-9-20-3354,18 18-903,1-8-387,20 17-516</inkml:trace>
  <inkml:trace contextRef="#ctx0" brushRef="#br0" timeOffset="144798.282">3669 17617 10062,'40'-44'5805,"-29"16"-258,2 7-129,-13-3-3999,0 3-774,-17 5-258,-4-2-258,-11 14 129,-4 4-129,-2 5 0,-2 9-129,4 7 0,6 2 0,4 0-129,11 3 129,8-5 0,7-2 0,4-4-129,10-6 258,9-3-129,1-6 0,4-9 0,2-3-129,-4-7 258,-2 4-129,-4 1 0,-7 9-129,-13 5 129,4 23 0,-8 8 0,-7 11 129,-6 13-258,2 2 129,-3 11 129,5 6-129,4-9 0,5 0 0,4-7 0,9-13-129,6-9 129,6-7-129,4-15 129,0-14 0,2-16 0,-2-16 0,-6-3 0,-5-5 0,-8-1 0,-8-5 129,-14 5-129,-13 4 0,-8 8-258,-6 7-129,3 10-516,-11-11-3741,15 18-645,6 0-645,13 5-258</inkml:trace>
  <inkml:trace contextRef="#ctx0" brushRef="#br0" timeOffset="145238.3071">3985 17404 8901,'3'37'5676,"-9"-6"-516,-4 0 129,5 14-4257,-5-8-387,5 6-129,2-11-258,3 0 0,3-8-129,8-8-129,3-6 0,5-10 0,-1-4 0,5-8 0,0-10-129,-1-7 129,-3 1-129,-1 4 129,-8 0 129,2 5-129,-12 19 129,12-16 0,-12 16 0,7 18 0,-6-2 0,3 6 0,0 7-129,3-2 0,2 0 0,3-3 0,2-2-129,1-7 0,6 1-516,-8-17-774,11-3-3741,-5-9 0,3 3-516,-3-16-387</inkml:trace>
  <inkml:trace contextRef="#ctx0" brushRef="#br0" timeOffset="145722.3348">4560 17432 8385,'12'9'5547,"0"6"-387,-12-15-258,1 18-3870,-1-18-387,-6 22 0,-1-10-129,3 9-129,-1 4-129,5 3-129,0-2-129,3-2 129,6-3 0,0-3-129,1-2-129,3-10 129,-13-6 0,14-15-129,-9-6 0,-3-5 129,-2 2-129,0-5 129,-3 0 0,1 3 0,-1 6 129,3 5 0,0 15 0,0 0 0,0 0 0,9 2-129,-4 18 129,4 0 0,-4 0-129,3 6 129,-3-3-129,1 1 0,-3-9 129,1-4-129,-4-11 0,0 0 0,0 0 0,0 0 0,0 0 0,3-6-129,-3 6-387,0-20-387,0 20-4128,-3-15-129,3 15-516,-14-14-516</inkml:trace>
  <inkml:trace contextRef="#ctx0" brushRef="#br0" timeOffset="146510.3799">4600 17474 5160,'8'-17'5805,"-8"17"-645,7-14 0,-7 14-2580,0 0-1290,0 0-387,-15 11-258,7 10-258,-5 2 0,4 9-129,2 5-258,4 4 258,3-7-258,0-3 129,8-6-129,3-5-129,3-9 129,1-11 0,0-12 0,-2-9-129,-1-7 129,-3-6-129,-2 3 129,0-4 0,-4 5 129,-2 4-258,-1 15 129,0 11 0,0 0 0,0 19 0,0 4 0,5 10 129,2 3-129,-1 0 129,5 2 0,2-6-129,0-4-129,-2-17 129,2 5-258,-13-16-129,15 0-129,-12-13-129,2-7 129,-5-8 0,2 0 129,-2-3 0,2 5 387,-2 1 258,3 6 0,-3 19 0,0 0 129,16-1 129,-16 1-258,13 21 258,-4-8-258,-1 5 0,-8-18-129,19 22 129,-8-16-129,2-6 0,6 0 0,1-6-129,5-1 129,3 1-129,5-3 129,1 4-129,-1-4-129,-4-3 0,-1 2 129,-6-4 0,-4-3-129,-11-1 129,-7-2-129,-2-4 0,-16 4 258,-2 4-129,-6 4 0,2 7 0,0 5 0,2 8 129,8 15-129,6 10 129,8 5 129,10 10-258,13 3 0,4-4-258,10 5-516,-10-14-4128,14-6-129,-3-10-387,3-9-774</inkml:trace>
  <inkml:trace contextRef="#ctx0" brushRef="#br0" timeOffset="147066.4117">5649 17478 12900,'20'7'5805,"-11"18"-258,9 24-129,-4 1-5031,1 9 0,-3 8-129,2-1-129,-8-4 0,0 0 129,-4-20-387,-2-14 258,0-28-258,-14 3 129,0-21 0,2-17 0,2-15 0,0-17 129,6-5 0,4 2-129,9-5 0,13 5 0,5 12 0,5 14-129,2 20 258,2 15-258,-4 20 0,-1 20 129,-14 16-129,-6 6 129,-11-5 0,-8-1-387,-11-6-516,-18-32-3225,6-5-1419,-6-18-129,8-17-387</inkml:trace>
  <inkml:trace contextRef="#ctx0" brushRef="#br0" timeOffset="147290.4245">6132 16906 13029,'28'49'5805,"-19"4"-645,-9 8 129,3 10-4902,-3 6-258,0 10 0,0-3-258,0 3-129,0-9-516,0-27-3225,2 2-1419,6-19-129,6-16-645</inkml:trace>
  <inkml:trace contextRef="#ctx0" brushRef="#br0" timeOffset="147642.4447">6490 17468 10836,'0'0'5676,"0"0"-645,-9 0 258,-7 7-4773,-7 3-129,4 9 0,-3 4-129,6 8-129,6 3 0,6 2 0,4-7-129,5 0 0,8-9-129,5-9 129,1-11 0,0-10-129,-2-17 129,-2 0-129,-1-6 129,-5-2-129,-1 8 258,-3 2-258,-3 12 129,-2 13 129,3 13-129,-1 13 0,2 8-129,1 5 129,6 5-516,-4-17-774,3 7-3741,2-19-258,3-7-387,-3-13-516</inkml:trace>
  <inkml:trace contextRef="#ctx0" brushRef="#br0" timeOffset="147982.4641">6689 17353 10707,'31'70'5547,"-20"-29"-129,2 16-129,-5-10-4644,2 8 0,-5-14-516,0-7 258,-1-5-258,0-5 0,-4-24 0,0 0 0,15-15-129,-8-12 129,2 0-129,0-2 0,4-5 0,2 3 0,4 10 0,1 4 0,2 11 129,2 6-258,-3 19 129,-1 5 0,-1 9-129,-6-5-516,1 12-1419,-10-21-3096,-1-2-258,-3-17-387,-4-8-387</inkml:trace>
  <inkml:trace contextRef="#ctx0" brushRef="#br0" timeOffset="148410.4886">7198 17489 8256,'13'-15'5547,"-13"15"-258,0 0-387,-16 1-3870,6 19-258,-4 3-258,0 8 0,1-1-129,1 3-387,5 0 129,3-2 0,4-4-129,1-7 129,-1-20-129,19 6 0,-8-17 0,0-10-129,-2-12 129,0-2-129,-1-2 129,-2 4-258,-1 13 258,-1 6-129,-4 14 129,12 15 0,-5 14 0,2 6 129,3 9-129,2-6-258,1-4-258,-15-34-2322,23 28-2064,-11-30-387,4-13-387,-5-16-258</inkml:trace>
  <inkml:trace contextRef="#ctx0" brushRef="#br0" timeOffset="148651.5024">7447 17450 10965,'33'84'5676,"-20"-36"-387,6 4-129,-9-9-4515,-1-2-258,-4-6-129,-1-9 0,-4-26 0,0 0-129,0 0 0,0-28 0,3-5-129,3 1 129,3-6 129,5-2-387,4 11-129,0-3-516,13 21-3612,-11-9-645,8 8-645,-6-3-129</inkml:trace>
  <inkml:trace contextRef="#ctx0" brushRef="#br0" timeOffset="149114.5289">8292 17215 12126,'-8'-14'5934,"8"14"-258,1 30-387,6-2-4515,4 17-129,-1-1-258,6 7-387,2-6 258,2-4 0,1-11-129,2-11 129,1-15-258,-4-15 129,-3-13-129,-2-15 0,-5-6 129,-4-4-129,-4 3 0,-2 2-129,-2 5 0,-6 6-129,1 13-129,-4 12-258,11 19-3483,0-11-1677,0 24-129,4-8-129</inkml:trace>
  <inkml:trace contextRef="#ctx0" brushRef="#br0" timeOffset="149454.5483">8849 17212 11094,'31'-40'5805,"-31"40"-258,0 0-258,0 0-4386,-16 8-516,-3 10-129,-3 5-129,4 9 0,1 3 0,5-1-129,11 0 129,1 4-129,11-7 129,8 0 0,3-9 0,0 3-129,-2-7 129,-1 4 0,-8-7-129,-7-4 0,-6 3 0,-11-9 0,-7 9 0,-4-3 0,-2-1-258,-3-10-258,10 10-903,-6-10-3741,25 0-516,-16 0-258,16 0-387</inkml:trace>
  <inkml:trace contextRef="#ctx0" brushRef="#br0" timeOffset="149598.5565">9231 17560 11094,'32'42'5676,"-32"-42"-1161,-5 12-4386,-17-14-4773,-5-22-1032,-6-10-258</inkml:trace>
  <inkml:trace contextRef="#ctx0" brushRef="#br0" timeOffset="151033.6386">10072 17371 11094,'9'-15'5805,"-9"15"-645,0 0 0,-9-11-4773,-9 11-129,-1 0 0,-4 10-129,3 9 0,4 6 0,6-1-129,4 5 129,6-2 0,11-3 0,4-4 0,11-10-129,1-7 0,2-6 0,3-7 129,-4-17-129,-4 0 0,-7-5 0,-9-5-129,-8 8-129,-8-7-516,-1 13-4386,-19 1-129,1 8-516,-1 4-258</inkml:trace>
  <inkml:trace contextRef="#ctx0" brushRef="#br0" timeOffset="151317.6549">10436 17341 11223,'9'0'5805,"-14"-1"-645,-14 1-129,1 5-4644,-9 9-129,4 11 0,2 3-129,8 4 0,9 7-129,4 3 0,11-2 0,11-7-129,10-8-258,1-19-645,17 9-2967,-9-26-1161,6-13-387,-6-18-516</inkml:trace>
  <inkml:trace contextRef="#ctx0" brushRef="#br0" timeOffset="151514.6661">10761 16848 11739,'0'0'5676,"10"24"-258,-10 16-129,0 17-4773,0 14-129,-1 11-129,-2 7-258,2 2-129,1 3-129,4-15-774,14 2-4128,-7-20-129,7-11-387,0-31-516</inkml:trace>
  <inkml:trace contextRef="#ctx0" brushRef="#br0" timeOffset="151687.676">10945 17188 11739,'-35'-13'5805,"11"16"-387,-10 5-387,-1 9-4773,-5-2-129,1 3-516,5 7-645,-9-6-3999,22 3-258,5-4-387,12 1-387</inkml:trace>
  <inkml:trace contextRef="#ctx0" brushRef="#br0" timeOffset="152249.7082">11110 17322 7740,'5'-41'5547,"-5"31"-387,-4-5-129,4 15-3870,0 0-129,-13-7-129,13 7-129,-13 6-258,13-6 129,-6 21 0,6-21-129,-4 24-129,4-24-129,0 26 0,0-10 0,0 2-258,0-2 129,0 4-129,0 4 0,0 4-129,4-4 129,4-1 0,3-11-258,4-9 129,1-1 129,3-2-129,-2-14 0,-2-9 0,-1 0 129,-4-5 0,-5 4 0,-1 8 0,-2 0 0,-2 16 0,0 0 129,0 0 0,-2 11-129,2 11 129,3 7-129,3 4 129,7 2-129,0 0-129,7-5-387,-7-24-1935,9 7-2967,-6-13-129,2-14-645,-9-20-258</inkml:trace>
  <inkml:trace contextRef="#ctx0" brushRef="#br0" timeOffset="153353.7713">11566 16830 12900,'10'0'5805,"-7"6"-387,3 22 0,-6 5-4902,0 11-129,3 11-129,1 12-258,-2-1 0,6 2 129,-3-3 0,1-3-129,2-12 0,1-13-129,-3-12 129,-6-25 0,17 5 0,-10-12 0,2-18-129,-1-3-129,5 2 387,1 1-258,0 7 129,4 11 0,1 9 0,-2 12 0,7 13 0,-1 6 129,2 2-258,0-2 129,0-7 0,2-9 129,-3-13-258,-2-6 129,-4-14 0,-9-13 0,-3 0 0,-6 1 0,-1-4 0,-13 5-129,-3 9 129,-3 5 0,0 7 0,-1 11 0,6 10-129,3 6 129,8 13-258,4 6 129,8-3-258,8 2 0,10-1-387,1-14-387,19 12-1032,-15-28-2967,12-3-387,-3-11-258,5-4-129</inkml:trace>
  <inkml:trace contextRef="#ctx0" brushRef="#br0" timeOffset="153766.7949">12332 17420 6837,'21'-26'5676,"-21"26"-258,0 0-129,0 0-2967,-13 0-903,-1 6-516,-10 8-258,2 2-258,1 3-129,2 2-129,7 5 0,7-3 0,5 3-129,8 2 258,11-8-258,5-5 0,4-11 0,2-4 0,4-19-129,-2-6 129,-4-19 0,-2-12-129,-6-9 129,-10-7 0,-4-4 129,-6-4 0,-6 4-129,-4 4 129,-8 12 0,1 5-258,1 15 258,3 14 0,3 20-129,1 12 129,6 22-129,3 14 129,2 12-129,4 9 129,8 11-129,-1 2-258,6 0 0,0-4-258,3 3-387,-4-29-2451,6 7-2064,-5-13-258,7-12-387,-7-14-258</inkml:trace>
  <inkml:trace contextRef="#ctx0" brushRef="#br0" timeOffset="154534.8389">12692 17394 9546,'13'38'6063,"-13"-5"-774,0 2 0,0 3-4257,0-9-774,1 2 129,-1-10-258,5-2 0,-5-19-129,21 5 0,-4-15 129,5-14-129,0 0 0,6-5 0,3-2 129,1-2-258,-2 11 129,2 2-129,-2 7 129,-4 6 129,-4 5-129,-4 2 0,-5 0 0,-13 0 0,0 0 129,0 18-129,-8-8 129,-6 4 0,1 0-129,-1 5 129,4-3-129,1 1 129,8 0-129,1-1 129,0-16-129,18 15 0,-2-15 0,4 0 0,0-11-129,-1-4 129,-2-4 0,-2-4 0,-5 1-129,-3 2 129,-5 5 0,0 0 0,-2 15 129,0 0-129,0 0 0,0 11 0,0 2 0,0 4 129,4 2-129,4-2 0,4-5 129,3-2-129,4-10 0,4-9-129,7-9 129,-1-13 0,3-4 0,1-7 0,2-11-129,-5-6 258,0 0-129,-7-1 129,-5 0-129,-4 8 129,-8-3-129,-6 8 0,0 12 0,-9 13 0,-6 13 0,0 9 129,-3 19-258,1 13 129,0 20 129,7 12-258,5 8 129,5 9-129,14 7 129,12 2 0,7-7 0,9-5-129,7-10-258,-4-24-903,-1-4-3870,-11-28-387,-3-14-387,-20-28-516</inkml:trace>
  <inkml:trace contextRef="#ctx0" brushRef="#br0" timeOffset="155281.8816">3328 18553 11223,'18'6'5934,"-18"-6"-258,0 0-258,0 21-4644,1-8-129,-1 8-129,-1 5 0,-1 5-258,2 11 0,3-2-129,6-4-129,5-5 129,9-3 129,5-10-387,3-2 0,6-8-129,-2-8-129,1-4-387,-10-17-645,6 1-4128,-18-13-129,-5 3-387,-11-14-258</inkml:trace>
  <inkml:trace contextRef="#ctx0" brushRef="#br0" timeOffset="155446.891">3526 18516 11352,'-10'11'5805,"10"22"-387,12 26-258,-3-4-4128,7 19-387,-1 2-387,2 3 129,-3-8-387,-3-15-129,2-3-258,-8-22-645,12-2-4128,-17-29-387,22 0-258,-13-23-645</inkml:trace>
  <inkml:trace contextRef="#ctx0" brushRef="#br0" timeOffset="155626.9013">3899 18789 11739,'-6'33'5676,"-8"-19"-129,2 0-387,-16-9-4902,9-3-516,5 6-4128,-8-8-645,12 0-516,-3-8-387</inkml:trace>
  <inkml:trace contextRef="#ctx0" brushRef="#br0" timeOffset="156310.9405">4398 18761 10707,'19'-30'5547,"-19"30"-258,-4-14 0,-5 14-4644,-13 7-258,2 9 0,-4 10-258,3 7 258,6 5-258,6-2 0,8 10 0,7-1 129,13-5-258,9-4 129,8-7-129,2-11 0,7-14 129,-4-4-258,1-11 0,-2-14 129,-7-7 0,-4 5 0,-4-8 129,-10 10-129,-5-3 0,-6 10 0,-4 18 0,-9-6 129,0 14-129,-1 6 0,-4 12 0,6 5 129,4 10-129,4-2 129,3-1-129,12-11 129,3-8 0,5-7-129,0-8 0,3-8-129,-2-17 129,0-6-129,-3-4 129,-8 1 0,-7 1-129,-6 0 129,-1 5 0,-13 0 0,-8 14-129,-5-1 129,-1 8-258,0-1-258,6 4-516,-10 3-4128,19 6-258,13-9-516,-2 18-129</inkml:trace>
  <inkml:trace contextRef="#ctx0" brushRef="#br0" timeOffset="156633.9589">5034 18807 9030,'13'19'5676,"-16"-3"-258,1 10-129,-6-3-3612,7 9-1161,-3 2-129,4-2-129,4 3 0,11 2-258,5-10 0,5-7 0,4-4 0,2-13-129,-3-3 129,-4-5 0,-5-17-129,-11-9 129,-8 2-129,-8-7 0,-16-4 129,-9 6-129,-5 3-516,-8-3-645,11 19-3870,-2-3 0,13 13-258,6 5-645</inkml:trace>
  <inkml:trace contextRef="#ctx0" brushRef="#br0" timeOffset="157294.9967">5320 18861 10320,'26'42'5418,"-12"-11"-258,-2-5 0,4 11-4515,-7-6-129,5-3-129,-5-10 0,-9-18-258,20 13 129,-8-13-129,0-13 0,0-8-129,4-3 0,0 2-129,6 0 129,-3 5 0,3 3-258,-2 0 0,-1 8 0,-1 0-129,-2 6 129,-2 0 0,-3 0-129,-11 0 258,21 3 0,-21-3 129,11 9 0,-11-9 258,11 8 0,-11-8-129,0 0 0,10 18 0,-10-5 129,-4 0 0,-4 3-129,3 3 0,-3-1 0,6 4 0,-1-2 129,3 2-129,11-11 0,9-8-129,4-3 129,8-12 0,1-11-129,2-10 129,-2-17-258,-5-10 129,-4-12 0,-9 3 0,-9-9 0,-6 5-129,-13 4 129,-6 10 0,-3 17 258,-6 13-258,1 27 129,3 20-129,5 22 129,7 23 0,10 16 0,7 17 129,17 13-387,7 10 129,13 5-516,3-11-774,10 13-3612,0-34-387,8-22-258,-5-32-903</inkml:trace>
  <inkml:trace contextRef="#ctx0" brushRef="#br0" timeOffset="157798.0255">8312 18712 12126,'3'35'5805,"-2"-2"-516,-1-7 0,5 9-4644,-1 3-258,6-1 129,-2-8-387,3-4 129,5-7-129,2-16 0,2-7 0,-2-19-129,-1-16 0,-2 0-129,-5-10 258,-2-1-258,-7 0 129,-1 0-129,0 13 129,-6 11-129,-1 15 0,-2-4-258,4 24-516,-5-7-3096,10 16-1419,1 0-129,13 8-516</inkml:trace>
  <inkml:trace contextRef="#ctx0" brushRef="#br0" timeOffset="158146.0454">8763 18587 10191,'13'-7'5934,"0"0"-645,-13 7-129,0 0-4386,-8 1-129,-3 8-258,-5 1-258,5 10 129,2 3-258,3-5 129,6 13 129,2 1-129,11-1 258,7-2-258,0 6 0,4-10 129,-4 0-129,-2 4 0,-7-6-129,-7-5 129,-4-1-258,-14 3 129,-4-12-129,-6-4 129,0-1-387,-3-3 129,6-1-774,-9-6-4128,30 7-258,-15-22-258,15 22-387</inkml:trace>
  <inkml:trace contextRef="#ctx0" brushRef="#br0" timeOffset="158286.0534">9130 18989 12513,'50'49'5676,"-41"-37"-516,-3 3-903,-6-15-8901,0 0-516,-7-4-258,-6-19-903</inkml:trace>
  <inkml:trace contextRef="#ctx0" brushRef="#br0" timeOffset="158774.0813">10904 18140 11868,'-8'9'5934,"-10"27"-258,-8 11-387,5 13-4644,-8 10-258,1 9 0,-2 1 0,10 6-129,11-10-258,9-13 129,5-14 0,13-13 0,6-17 0,4-18-129,4-2 0,-2-21 0,-9 0 0,-3-7-129,-10 4 129,-8 4-258,-9 2 129,-14 3-258,-4 9-516,-15-10-3612,9 17-903,-3-1-387,10 1-516</inkml:trace>
  <inkml:trace contextRef="#ctx0" brushRef="#br0" timeOffset="158972.0927">11153 18657 12255,'18'19'5805,"-19"5"-516,-21-16-129,6 2-5289,-14 7-2064,-7-15-2838,4 1-258,1-3-516,10 0-645</inkml:trace>
  <inkml:trace contextRef="#ctx0" brushRef="#br0" timeOffset="159918.1468">11686 18560 12771,'12'4'5676,"-12"-4"-258,0 0 0,-2 20-5031,-9 0 0,-6 7-258,2 7 129,-1 7-129,6 2 0,4 3-129,6-6-129,14 0 258,7-11 0,8-12-129,9-3 0,0-13 0,3-1 129,3-16-129,-6-12 0,-2-5 0,-9 0-129,-7-4 129,-6 3-129,-7 6 129,-7 4 0,0 24 0,-11-3 129,1 7-129,-2 15 258,5 14-258,3-3 129,4 5-129,4-4 0,14-7 0,4-4 0,5-15 0,5-2 129,-2-10-129,-3-6 0,-1-12 0,-8-2 0,-10-9 0,-8 4-129,-8 8 129,-12-1-129,-8 2 129,-4 2 0,0 12 0,0 1 0,5 6 0,5 2 0,9 10 0,13-10 0,0 12 0,10 2 0,10-9 0,8 6 0,8-3-129,3-8 0,3-1 129,1-3-129,-2-3 258,-5 0-258,-3-3 129,-6-5 0,-9 3 0,-5 9 129,-13 3-129,5 9 0,-5-9 129,-7 26-129,1-1 0,1 6 129,1 7 0,4-4-129,1-8 0,11 5 129,4-5-258,6-10 129,1-10 0,3-6-129,-5-5 129,-3-18 0,-5 1 0,-8-14 0,-5 2 0,-15 0-129,-6 10-129,-8-8-129,0 10-645,-19-7-4128,19 13-258,-3-3-387,14 10-387</inkml:trace>
  <inkml:trace contextRef="#ctx0" brushRef="#br0" timeOffset="160202.163">12561 18583 12255,'23'93'5676,"-17"-56"-129,4 2-258,-4-15-4515,-2 0-258,1-11-129,-5-13-129,9-5-129,0-12 129,2-10-129,4 1 0,2-8 0,4 4 0,3 7-129,3-1-258,4 21-645,-12-12-4257,11 15-516,-4 2 0,5 9-903</inkml:trace>
  <inkml:trace contextRef="#ctx0" brushRef="#br0" timeOffset="160355.1718">13015 18851 12900,'5'54'5289,"-5"-36"-1032,0-18-4257,0-11-5160,-15-19-258,1 0-774</inkml:trace>
  <inkml:trace contextRef="#ctx0" brushRef="#br0" timeOffset="161606.2433">14353 16761 11352,'55'-1'5934,"-19"-2"-645,11 1 0,-2-5-4773,6 1-258,-7 1 0,-3 4 0,-6 1-129,-3 0 129,-13 13-129,-5 8 0,-10 2 0,-4 5 0,-10 7-129,-8-2 0,-5 8 0,-9-1 0,-1-1 129,0 5-129,2 0 0,4 1 0,6-1 0,5 1-129,7-4 129,4 2-129,5-1 129,6 1-129,2-6 129,2-2 0,2-3 0,-2-4 129,-1-4 0,0-7 0,-9-17-129,14 12 0,-14-12 0,13-3 0,-13 3 0,10-14-129,-10 14 129,0 0-129,0 0 129,0 0 0,-4 12 129,-6 12-129,1 3-129,-1 5 258,0 2-129,3 2 0,2 10 0,5-8 0,0 15 129,7-7-129,4 6 0,4 1-129,3 2 258,-2 5-129,-1 1 129,-6 4-258,-4-2 258,-5 5-129,-5-7 387,-14-8-387,-12-10 129,-6-6-129,-7-16 0,-3-13-129,1-8-516,-9-29-3096,18 10-1935,-1-14 129,20-5-903,4-13 0</inkml:trace>
  <inkml:trace contextRef="#ctx0" brushRef="#br0" timeOffset="161998.2658">15225 16999 11481,'0'61'6063,"0"-17"-516,-5-1-258,10-1-5031,-8-2 129,0-5-387,0-3 129,3-8-129,4-5 0,11-6 129,4-8-129,9-1 0,4-4-129,3-2-129,3-4-129,-9-12-774,11 0-4515,-21-6 129,2-2-387,-15-13-387</inkml:trace>
  <inkml:trace contextRef="#ctx0" brushRef="#br0" timeOffset="162170.2756">15416 16978 9804,'-21'51'5934,"12"0"-387,6 18-129,0 2-3870,3 5-1161,0 2-129,0 2-258,2-11 0,4-10-387,3-4-516,-9-24-4386,12-1-258,2-15-387,4-7-645</inkml:trace>
  <inkml:trace contextRef="#ctx0" brushRef="#br0" timeOffset="163034.325">15755 17275 7611,'0'0'6192,"0"0"-645,0 13 129,-1 4-3999,-17-1-1161,2 11 0,-4 5-129,2 5-129,3 3-129,5 7 0,5-1-129,5-2 129,5-1-129,10-7 129,8-14-129,3-8-129,7-12 129,-4-6 0,8-20 0,-3-3 0,-5-5-129,-1-8 129,-5 4 0,-1 3 0,-7 3 129,-6 8-258,-9 22 129,7-17 0,-7 17 129,0 0-129,-11 22 0,0 10 129,4 0-258,1 3 387,2 5-258,4-3 129,4-3-258,12 0 258,3-15-258,6-14 129,1-3 0,0-2-258,0-12 258,-4-11 0,-7-8 0,-5-3 0,-8 3 0,-2-4-129,-11 2 129,-4 2-129,-7 2 129,2 9 0,-4 10 0,2 6 0,5 3 0,2 1-129,15 0 129,-12 17 129,12-4-129,4-2 0,9 0-129,6-7 129,4 0-129,3-4 129,2 0 0,-1-10 0,1-5-129,-3 0 129,0-3 0,-6-2 0,-4 5 0,-1 1 0,-14 14 0,9 2 0,-9 14 129,0 5-129,-1 11 0,-2 12 129,3 3 0,0 3 0,5-5-129,8-6 0,6 0 0,6-10 0,1-10 129,-1-12-129,0-7-129,-3-15 0,-4-9 129,-5-11 0,-12-3-129,-4-5 0,-13 5-129,-6 2 0,-2 3-387,-9-2-645,11 19-4128,-9-1-129,12 9-258,5 0-516</inkml:trace>
  <inkml:trace contextRef="#ctx0" brushRef="#br0" timeOffset="163318.3413">16518 17415 9804,'21'89'5676,"-11"-40"-387,-1-13-645,1 12-4128,-1-14 0,1-5-129,-2-12-129,3-14 0,-11-3 0,23-22-129,-10-7 129,4-2-129,-3-3-129,8-5 129,-2 1-129,2 6-258,2 11-387,-11-12-2322,6 21-2322,-6-6-258,2 6-645,-7-6-129</inkml:trace>
  <inkml:trace contextRef="#ctx0" brushRef="#br0" timeOffset="164154.3891">17354 17436 9546,'40'-19'5934,"-29"-3"-645,-3 6-129,-8-11-4644,-4 6 0,-11 5-258,-2 12-129,-2 4-129,4 14 0,3 16 0,9 10 129,3 8-129,12 10 0,8-11 129,11 1 0,2-13-129,4-12 129,-1-19-129,-4-8 0,-8-18-129,-8-12 258,-10-5-387,-10-11-129,-11 11-1161,-13-11-3612,-3 14-258,-6-2-516,6 12-516</inkml:trace>
  <inkml:trace contextRef="#ctx0" brushRef="#br0" timeOffset="164499.4088">17662 17308 9546,'45'48'6063,"-30"-12"-774,-6-2 129,1 9-4773,-6-7-387,0 3-129,-3-7-129,3-6 129,-4-26-129,10 12 0,-10-12 0,14-26-129,-1 1 258,-4-14-129,4 5 0,2 7 0,1 7 0,0 9 0,3 8 129,-1 9 0,4 14-129,-3 13 129,0-3-129,-1 1-258,0 9-1806,-5-27-3096,1-7-129,-9-15-645,4-16-516</inkml:trace>
  <inkml:trace contextRef="#ctx0" brushRef="#br0" timeOffset="165106.4435">18061 16892 8514,'25'28'5676,"-25"-28"-258,13 28-258,-13-13-4257,0 5-129,0 0-129,1 2-129,-1 1-129,3 11-258,-2-3 129,3 4-258,1-1 129,2 4-129,0-1-129,2 2 0,0-9 129,0-4 0,1-4-129,1-10 0,-1-2 129,-10-10-129,20-2 0,-20 2 129,18-17-129,-18 17 0,14-14 129,-14 14 129,14-2-129,-14 2 129,12 15-129,-12-15 0,10 24 0,-10-24 129,15 23-129,-6-9 0,0-2 0,5 4 129,2 6 0,0 0 0,0 7 0,1 4 129,-2 4-129,-3 7 129,-3 0 0,-4-3-129,-5-3 0,-7-9 129,-12-6-129,-3-10 0,-4-12 0,-2-6-129,-4-16 129,5-6-129,8-1 129,5-5-129,10-3 129,4 7-387,8 5-258,1-6-1032,14 20-3741,-8-8-258,6 10-516,-7-4-387</inkml:trace>
  <inkml:trace contextRef="#ctx0" brushRef="#br0" timeOffset="166386.5168">15253 18627 10707,'5'-16'5934,"-2"-11"-387,-3 27-258,-12-21-4773,-3 13 0,-7 5-258,-3 3-129,3 13-129,4 16 0,4 8 0,10 3 0,4 7 129,13 1-129,9-4-129,7-10 129,7-3 0,2-16 0,3-12-129,-3-4 129,-2-14-129,-6-12 129,-6 3 129,-9-3-258,-10-5 129,-5 6 129,-9 7-129,-10 5 0,-4 6 0,-5 8 0,0 0-129,2 2 0,3 7-129,-1-9-774,24 0-4257,-13 0 0,13 0-645,0-19-387</inkml:trace>
  <inkml:trace contextRef="#ctx0" brushRef="#br0" timeOffset="166754.5378">15732 18484 9933,'-27'31'5805,"4"-18"-516,-6-3 129,4 1-4902,-7 14 0,2-1-129,7 2-129,5 4 0,13 7-129,5 5 129,9-2-258,14 2 129,8-10-129,-1-4 0,9-4-774,-11-8-3999,8-12-645,-4-4-387,-2-9-387</inkml:trace>
  <inkml:trace contextRef="#ctx0" brushRef="#br0" timeOffset="167071.5559">16038 18497 7611,'-35'31'6192,"17"2"-774,-6-2 0,7 9-3483,-3-4-1290,8 2-129,1 0-258,8 6 0,3-4-258,14-9 129,7-4-129,3-8 129,8 0-387,0-11-129,10-1-1290,-11-15-3354,2-6-516,-8-10-258,-1-8-645</inkml:trace>
  <inkml:trace contextRef="#ctx0" brushRef="#br0" timeOffset="167506.5808">16263 18555 9933,'-3'53'5934,"3"-18"-645,0-9 129,9 14-4515,-4-5-387,5 3-258,3 2-129,4-12 0,-1-10-258,7-10 129,0-5-129,-1-11-129,0-11 258,-4-9-258,-4-7 387,-3 4-387,-3 6 258,-6 1 0,1 0 0,-3 24 0,0 0 0,0 0 129,0 15-129,0 3 129,0 4-129,4 5 0,1 6 129,0-1-129,4-8-129,0-5-258,4 9-1548,-13-28-3354,19 11-129,-19-11-258,15-18-516</inkml:trace>
  <inkml:trace contextRef="#ctx0" brushRef="#br0" timeOffset="168181.6194">16628 18616 7224,'13'52'5547,"-7"-22"-387,-1 5-129,-1-8-3354,1 1-1161,-3-6-258,0-4 0,0-6-129,-2-12 0,0 0-129,0 0 0,16-5 0,-8-14 129,2 0-258,4 0 129,1-3 0,3 6-129,4-2 258,-3 2-129,4 13-129,0-2 0,-2 0 258,-1 1-129,-1 3 0,-2-3 0,-3-4 0,-4-3 0,-2-5 0,-3-1 0,-4-1 0,-1 18 0,0-21 129,0 21-129,-10-13 0,10 13 129,-9-1 0,5 7 0,3 8 129,1-14 0,0 24 0,6-3-129,1 7 129,3 4 0,0 4-129,0-1 0,-1-2-129,1-2 0,-1 3 129,-1-8 0,-3-6-258,3 1 258,-7-6-129,0-4 258,-1 3-129,0-14 129,-15 16-129,1-11 129,-4-5-258,-2-2 0,1 0 0,-2-7 0,6-3 0,-1 4 0,16 8-129,-11-14 0,11 14 129,0 0-129,11-14 0,2 14-129,9 0-645,-12 0-3225,13 4-903,-6-4-645,3 0-387</inkml:trace>
  <inkml:trace contextRef="#ctx0" brushRef="#br0" timeOffset="168765.6528">17850 18266 11094,'23'-14'5676,"-23"14"-129,0 0-516,-4-14-4515,-9 13 0,-10 1-129,2 4-258,-4 8 0,3 11 0,2 11 0,10 8 129,1 5-129,5 15 0,4 1 0,0 7 0,0 4 0,0-7 0,0-9 0,-1-3-129,-8-6-258,-5-23-258,2-1-1548,-7-25-3096,5-12-387,0-18-516,10-1-516</inkml:trace>
  <inkml:trace contextRef="#ctx0" brushRef="#br0" timeOffset="168939.6628">17777 18622 8256,'14'-2'5805,"-24"-5"-258,-7 7-258,-16-10-3225,-3 1-1419,-11-1-387,1 0-258,1 10-387,0-6-645,24 11-4128,-5 1-258,21 11-387,5 0-129</inkml:trace>
  <inkml:trace contextRef="#ctx0" brushRef="#br0" timeOffset="169525.6963">18012 18639 10965,'0'0'5805,"-4"15"-516,-13-17-129,1 7-4644,-7 6-129,0 4-129,-1 5 0,7 4-129,5 1-129,5 7 129,7-3-258,4-3 129,10-8 0,4 0 0,6-9-129,0-9-129,3-3 129,-4-16 0,-4-1-129,-1-7 0,-4 1 0,-6-7 129,0-3 0,-6 7 129,1 0 0,-3 11 0,0 6 129,0 12-129,0-14 258,0 14-129,5 13-129,-5-13 129,16 27 129,-5-13-258,0 5 129,1 7 129,-2 0-258,0-5 129,0 11-129,-2 5 129,-4-4 129,1 0-258,-2-1 129,-2-8 0,2-13 0,-3-11 0,4 13 0,2-22 129,0-12-129,3 2 129,5-18-258,4 5 129,1-3 0,5 2-129,3 1-129,-5 8-258,2 5-258,-7-15-1161,1 19-3354,-6-11-129,3 15-645,-9-10-258</inkml:trace>
  <inkml:trace contextRef="#ctx0" brushRef="#br0" timeOffset="170126.7307">19175 18685 10062,'-10'-34'5418,"-9"16"-129,2 9-129,-11-2-4128,1 11-129,-6 10-387,5 11 129,1 7-258,8 7-129,2 6-129,8 12 258,8-3-258,2-2 0,11-7 0,4-15 129,10-8-258,2-13 0,4-14 129,1-26-258,0-17 129,-2-14-129,0-14 258,-7-7-387,-6-6 129,-4-2 129,-9 4 0,-2 6 0,-3 12-129,-2 13 258,-3 16-258,0 17 258,5 27 129,-10 16-258,9 24 258,1 21-258,0 10 129,5 15-129,4 11 129,4 5 0,3-7-258,2-9 258,2-4-129,0-26-129,0-5-387,-6-34-774,4-6-4128,-5-25 129,1-16-645,-5-24-516</inkml:trace>
  <inkml:trace contextRef="#ctx0" brushRef="#br0" timeOffset="170589.7572">19670 17855 10707,'9'-16'5805,"-9"16"-774,-8 18 0,-6-2-4515,0 2 0,-4 3-258,3 8-129,2 7 0,5-1-129,7 1 129,1 4-258,10-3 258,8 3-129,1 1 129,2-11-129,-3-6 258,-3-2-258,-5-2 129,-9-3-129,-1-3 0,-14-14 0,-2 0 129,-6 0 129,-1-9-258,4 1 258,1-4 0,8-4 0,6-4-129,4 5 258,8-6-258,6-3-129,2 1 129,7-6-129,-1-5 0,4-9 0,-5 4-129,-4-1-129,-2-3-258,-11-3-903,1 11-3999,-5-8-129,-5 18-516,-8-7-387</inkml:trace>
  <inkml:trace contextRef="#ctx0" brushRef="#br0" timeOffset="180118.3022">20260 18481 9804,'40'11'5547,"-20"-7"-516,-4-10 129,10 4-4386,-14-17-129,-4-6-258,-5-5-129,-1 1-129,-2 5 129,-11 5-129,-5 8 129,-7 1 129,-4 10-258,-1 23 129,-6 9 0,3 3-129,0 9 129,4 4-129,8 5-129,6 5 129,7-1-129,6-5 129,10-6-258,6 0 258,9-10-129,7-7-129,5-8-258,0-8-258,7-4-645,-14-9-3870,10 0-387,-8-15-258,4 3-645</inkml:trace>
  <inkml:trace contextRef="#ctx0" brushRef="#br0" timeOffset="180486.3232">20710 18576 7611,'14'-20'5289,"-22"20"-129,-6 0-387,-15 0-3999,10 9-129,-11 5-129,5 8-129,2 14-129,5-5-129,5 3 0,9-1 0,4-1 0,8-6 129,6-8-129,3-9-129,4-8 0,2-3 0,-1-13 129,1-7-129,-2-4 129,-6 1-129,-2 1 0,-4 6 0,-9 18 129,0 0 0,0 0 0,5 13-129,-5 11 0,0-2-129,2 8-387,-2-16-2580,9 7-1935,-9-21-129,23 8-516,-9-21-258</inkml:trace>
  <inkml:trace contextRef="#ctx0" brushRef="#br0" timeOffset="181369.3737">21054 18336 8643,'10'0'5676,"-10"0"-387,0 0-129,-1 14-4386,-17-12-258,4 7 0,-7 9-129,6-2-129,1 0-129,4 7 0,3-5 0,7 6 0,0 1 0,5-1 0,4-2 0,4 7 0,0 0 0,5-3-129,-5 1 0,-3 6 129,-4-7-129,-6 3 0,0-8 0,-9-8 129,-5-1-258,-4-5 129,0-2 0,-1-5 129,0-9-129,6 3 0,13 6 0,-15-16 0,15 16 0,0-17 129,12 9-129,4 4 0,7 0 0,8-9-129,3-6 129,4-4-129,5-6 0,-2 2 0,0-8 0,-4-9 0,-4 1 0,-8 1 129,-4 1-129,-8 10 0,-7 9 129,-6 1 0,0 21 0,-12-17-129,0 23 129,-1 8-129,-1 19 258,5 4 0,3 1-258,3 5 258,3-2-258,9 1 258,4-9 0,10-2-129,1-19 129,7-6-129,1-6 0,0-20 129,-2-2-129,1-9 0,-4-1-129,-3 3 129,-5-1 0,-1 9 0,-5 12 0,-13 9-129,15 8 129,-13 19 129,-2 8 0,-8 9 0,-9 3 0,0-6 129,-5-3 0,-4-2 0,-1-11 0,1-12-129,1-7 0,3-6-129,6-11 129,3 0-129,13 11 0,-14-18 129,14 0-258,0 18 129,10-13 0,3 7-129,6 6-129,-1 0-129,10 2-258,-5-6-1161,17 11-3483,-8-10 0,11-2-516,-6-10-129</inkml:trace>
  <inkml:trace contextRef="#ctx0" brushRef="#br0" timeOffset="181495.3809">21929 18652 8643,'39'20'5676,"-39"-20"-645,16 20-645,-16-20-8256,1-9-516,-1-23-903,0-19-645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5:50:09.31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15644 3124 2193,'-262'615'4128,"102"-279"-258,-12 41-129,-25 15-3354,-41 33-258,-29 18-129,-18 5 258,-14 18 129,-9 0 129,-4 14 0,2-13 387,7 11 0,0-15 258,18 5 0,0-24 129,19 3 0,-2-31-387,21-9 129,4-33-258,14-18-258,7-36-129,15-14 0,4-33-387,6-30 129,7-24-387,3-38-387,13-15-774,-1-41-3870,19-34-258,23-42-516,45-30-258</inkml:trace>
  <inkml:trace contextRef="#ctx0" brushRef="#br0" timeOffset="517.0296">18176 12404 5289,'-95'-232'5547,"2"72"-645,-30-13-258,-35-19-4902,-57-17 129,-61-13 387,-41-12 0,-37-22-258,-28-17 129,-22-18 129,-20-32 0,-21-31 0,-15-26 0,-9-26 129,-19-30 129,-7-17 258,-19-23-129,-10-2 0,-15-5 129,1 18-258,4 10 0,13 32 0,14 29-258,20 42-129,26 45-129,30 39-258,34 52-129,29 35-258,31 52-516,20 20-2580,39 45-1419,34 14-387,46 23-258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3-03-08T17:33:33.5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1610 17519 11481,'-6'10'5547,"14"5"-258,4-5-129,1-1-4515,3 3-258,-4-8-387,0-1-129,-1 0-387,-11-3-516,20 9-1032,-20-9-3096,9 0-129,-9 0-516,5-14-129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10:35.889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3-21T16:10:36.637"/>
    </inkml:context>
  </inkml:definitions>
  <inkml:trace contextRef="#ctx0" brushRef="#br0">17308 3679 11352,'-6'-50'5547,"-6"24"-258,12 26-387,-26-17-4128,5 17-129,-10 14-258,-1 16 0,-5 15-258,3 16 129,-2 12-129,8 10-129,9 6 129,6 4-129,10-10 0,7-7 129,15-6 0,13-15 0,12-17 129,7-13-129,9-25 129,8-21-129,3-27 0,1-15 0,-10-22 0,-9-18-129,-18-6 129,-13-5-129,-22 0 129,-20 13 387,-16 18-516,-13 13 258,-3 22-387,-3 21 258,0 24-1161,-5 3-3354,26 24-1161,0 5-258,16 11-387</inkml:trace>
  <inkml:trace contextRef="#ctx0" brushRef="#br0" timeOffset="369.0211">17942 3999 10320,'22'-23'5676,"-22"23"-387,0-25 0,0 25-3741,-22-5-1032,0 11 0,-7 12-387,-3 3 129,0 9-129,5 14-129,5 6-129,12 2 129,6 2 0,4-11-129,14-2 0,11-9-258,10-7-258,-1-25-1161,12 0-3483,-5-24 0,4-7-387,-5-20-387</inkml:trace>
  <inkml:trace contextRef="#ctx0" brushRef="#br0" timeOffset="585.0334">18146 3289 12255,'17'97'5547,"-8"-19"-129,-6 18-258,6 22-4644,-8 13-129,1 7-645,-2-4 387,3 1 0,2-13-258,-1-16-258,9-18-903,-7-39-3612,14-27-387,3-25-258,7-25-645</inkml:trace>
  <inkml:trace contextRef="#ctx0" brushRef="#br0">18616 3705 11739,'-13'15'5676,"-9"12"-387,-16-6-129,-2 8-4773,-15 2 0,-5 4-129,-4-3-258,-5 0-516,11 13-1548,-3-17-3096,18 12 0,3-9-516,20 6-387</inkml:trace>
  <inkml:trace contextRef="#ctx1" brushRef="#br0">9903 3358 0,'0'0'0,"0"0"0,0 0 0</inkml:trace>
  <inkml:trace contextRef="#ctx0" brushRef="#br0" timeOffset="1164.0666">18522 4215 10707,'23'-36'5418,"-23"36"-387,-5-22-129,-13 22-4386,-5 6-258,-4 12-258,-2 13 129,2 6-258,5 10 0,12 2 129,7-3 0,3-8 0,12-12 0,11-11 129,4-15-129,0-9 129,-1-14-129,-4-11 0,-4-1 0,-1 2 0,-7 2 129,-5 14 0,-5 17-129,0 0 258,-5 21-129,0 14 0,1 9-258,2 1-258,5 15-3483,2-21-903,11-10-516,-1-19-387</inkml:trace>
  <inkml:trace contextRef="#ctx0" brushRef="#br0" timeOffset="2964.1695">18844 3467 11481,'-14'9'5805,"14"20"-645,0 2 0,2 18-4386,1 22-258,4 18-129,0 17-129,1 10 129,2 3-258,3-5 129,-3-6 0,2-9-129,-3-31 0,-2-19 0,-1-27 0,-6-22-129,8-26 129,-5-21-129,1-13-129,2-2 387,2-1-258,5 2 0,1 8 129,2 15-129,5 18 0,3 20 129,-1 12-129,4 17-129,0 13 0,-1 6 129,1 4 0,2-2 0,1-6 129,0-6-258,3-16 129,1-15-129,-2-8 258,-5-21-258,0-11 0,-7-7 129,-7-7-258,-5-3 258,-8 2 0,-8 8 0,-6 9-129,-8 18 129,-3 12 0,-1 10 0,3 22-129,4 10 0,6 9 129,8 8 0,5-1 0,9-4 0,14-4-129,6-10 0,11-9 129,1-16-129,6-9-129,-2-7 0,5-21 0,-8-11-129,1-5 129,-11-12 0,-5 1 129,-6 3-258,-9 2 387,-5 5 0,-7 13 129,0 27-129,-22-13 0,-1 23 129,0 19 129,-4 7-129,3 13-129,1 1 0,6 6 129,6-8-129,8 0 129,5-7 0,12-17-129,5-19 0,9-9 129,4-24-129,4-27 0,1-12 129,0-27-129,-4-19-129,-7-6 258,-8-6-129,-8-8 0,-9 10 516,-5 14-516,-11 17 387,-7 26-387,-1 23 387,-2 32-387,0 25 0,5 35 0,6 26-258,6 19 258,7 17-387,2 13 387,14 8-387,11-4 258,6-5 0,5-13 0,1-16-387,3-17-129,-6-27-258,4-21-258,-13-29-387,2-12 516,-15-31 0,2-3 258,-7-8 387,-3-2 516,0 9 387,-5 4 645,0 26 0,0 17 0,0 0-258,0 24-387,9 15 0,-4 5-129,4 8-129,4-3-258,2-7 129,4-11-129,3-13 0,5-18 129,2-12-129,2-14 129,1-15-129,1-4 129,1-4 0,-4-6 0,-2 3 0,-5 8-129,-2 11 0,-7 5 0,-2 8 0,-12 20 0,0 0-129,0 11 258,-12 19-258,-2 1 258,-4 7-258,1 9 258,1 1-129,3-3 0,4-2 0,5-5 0,4-4 129,3-13-129,9-10 0,1-11 0,4-17 0,-2-10 0,3-6 0,-4-5 0,0-2-129,-2 8 0,-6 5 0,-1 10 129,-5 17 0,0 0 0,2 12 0,-2 9 0,0 9 129,2 1 0,4-2-129,2 0 0,10 2 129,1-15-129,10-14 129,5-7 0,4-24-129,2-19 129,2-18-129,1-20 129,-2-27-129,-3-11 129,-7-5-258,-7-9 129,-8 8 387,-7 12-516,-7 18 387,-4 26-258,-15 28 387,-2 37-387,-3 18 0,-3 42 0,2 23-258,2 25 387,2 15-516,7 17 516,10 11-387,2-8 387,10 0-129,8-11 129,8-14-129,3-20-129,3-24 0,6-23-516,-7-37-1806,9-3-2709,-7-30 0,3-10-645,-4-18-129</inkml:trace>
  <inkml:trace contextRef="#ctx0" brushRef="#br0" timeOffset="3613.2066">21623 4064 12513,'-16'57'5547,"15"-4"-129,-4 1-516,4 6-4515,1-3-129,7-5-129,2-9-129,4-12 129,6-15-129,5-15 0,-2-8 0,2-14 0,-1-4 0,-2 2 129,-4-3 0,-4 3 0,-5 11 0,-8 12 0,10 1 129,-6 19 0,-1 1-129,3 4 0,-1 8-129,4-5 129,8-11-129,0-11-129,8-6-129,3-23 0,5-16-258,2-28 0,8-13-258,-3-20-129,9-9 129,-5-8 129,-3 1 387,-1 3 258,-8 10 387,-4 23 387,-8 12 0,-3 38 387,-17 30-258,0 22-129,-14 35-129,-3 34-129,-11 29-387,1 16-258,-3 14 129,1 1-387,8-2 129,1-15 0,12-13-645,-4-46-1677,16-11-2580,1-39-258,14-23-516,-2-27-258</inkml:trace>
  <inkml:trace contextRef="#ctx0" brushRef="#br0" timeOffset="4093.2341">22641 3968 10707,'-9'0'5547,"9"0"-387,0 9 0,0-9-3096,0 16-1548,0-16 0,0 0-258,0 0 0,0 0 0,0 0 129,0 0-129,13-20 129,7-1-129,7 0-129,6-4 129,11-1-129,7 9 0,7 3-129,7 10 258,1 4-258,3 6 130,0 0-130,-1 3-130,-7-4 1,-7-5 129,-8-3-258,-9-10-258,-9 0-129,-13-18-387,0 20-3096,-22-15-1161,-7 14-258,-13-11-516</inkml:trace>
  <inkml:trace contextRef="#ctx0" brushRef="#br0" timeOffset="4324.2473">22903 3753 11997,'-19'71'5547,"16"-23"-258,-6 0-258,8 19-4128,-6 1-258,4 12-258,-1 4-129,3 1 0,1-5-129,0-9-129,0-13-129,2-18-387,11-7-1161,-13-33-3354,18-10-387,-4-30-258,5-6-516</inkml:trace>
  <inkml:trace contextRef="#ctx0" brushRef="#br0" timeOffset="4478.2561">23035 4077 9546,'27'-52'5934,"-12"62"-387,-8 15-387,8 31-1935,-8 2-2580,2 12-387,1 11-387,-6 1-387,9 8-2967,-8-28-1677,7-6-129,-5-26-516,15-14-774</inkml:trace>
  <inkml:trace contextRef="#ctx0" brushRef="#br0" timeOffset="4973.2844">23992 3664 12513,'16'-6'5934,"3"6"-774,-19 14 0,2 24-4515,-3 17-129,-7 15-129,-1 19-387,-2 11 129,-2 2-129,0-5 0,7-9 0,2-13 129,0-21 0,4-15 0,0-39-129,13 2 129,6-15-129,1-20 129,4-9-129,6 1 0,1 5 0,3 12-129,-3 12 129,-5 16-129,-6 15 258,-5 14-129,-14 15-129,-4 10 258,-18-3-129,-7-6 129,-10 0-258,-8-21 129,1-7-258,-5-20-516,17-1-2580,-3-24-2064,18-3 0,8-16-516,17-4-645</inkml:trace>
  <inkml:trace contextRef="#ctx0" brushRef="#br0" timeOffset="5256.3006">24460 4187 11739,'20'69'5547,"-20"-21"-258,-20-8-387,3 2-4386,-7 5-129,0-5 0,6 2-387,6-11 258,12-8-258,7-7 129,14-17 0,10-6-129,2-22 129,3-7-129,-7-16 129,-3 2-129,-11-9 0,-12-2 0,-11 7-129,-15 6-258,-4 21-1290,-17-3-3354,10 24 0,-4-3-516,11 16-903</inkml:trace>
  <inkml:trace contextRef="#ctx0" brushRef="#br0" timeOffset="5588.3196">24741 4199 11223,'24'14'5547,"-24"13"-645,3 22 129,-10 5-4644,2 3-129,-1 2 0,-2-10-129,3 0 0,5-15 0,0-17-129,0-17 0,26-7 0,-9-19-129,5-10 129,1-1-129,3-3 129,-1 6-129,-3 10 129,4 15 0,-5 9 129,0 20-129,-7 14-129,-4 10-129,3 16-2064,-12-14-2451,8-1-258,-6-14-387,3-6-774</inkml:trace>
  <inkml:trace contextRef="#ctx0" brushRef="#br0" timeOffset="6052.3462">25248 4302 10191,'12'-50'5418,"-12"50"-516,-16-16 0,1 19-4386,-13 5-129,-4 12-129,3 17-129,2 10 0,5 6-129,8 5 258,10 0-129,4-4 129,14-11 0,8-5 0,10-29-129,6-9 129,4-24-129,7-28 0,-6-21 0,1-20 0,-6-21-129,-9-10 0,-8-9 129,-7 0-258,-13 4 258,-2 15 258,-10 20-387,-2 26 258,-5 32-129,3 32-129,-2 27 129,4 32 0,5 26 129,1 18-516,4 8 387,3 10-258,6 3 129,6-8 129,1-8 0,2-3-129,2-20-129,1-13 129,2-13-387,-7-19-258,9-4-2193,-22-32-2322,24 8-258,-10-25-387,2-9-645</inkml:trace>
  <inkml:trace contextRef="#ctx0" brushRef="#br0" timeOffset="6233.3565">25692 4427 11094,'11'89'5547,"-3"-42"-774,-8-13 129,1-1-4644,0 0-903,-1-33-3225,-2 18-1032,2-18-387,0-11-516</inkml:trace>
  <inkml:trace contextRef="#ctx0" brushRef="#br0" timeOffset="6588.3768">25767 4467 8385,'21'50'5160,"-10"-26"0,7 9-516,-4-16-3741,13 1 129,-5-10-516,8-1-129,0-7 0,3-4-129,0-8 129,3-1-129,-7-5 0,-3-3-129,-8-4 0,-9 1 0,-8 1 0,-1 3-129,-9 5 129,-4 8-129,-5 7 129,4 17 258,-1 14-129,7 16 129,4 13-129,4 11 0,4 6 0,9 6 0,2-2-129,0-9-387,1-8-258,-12-33-2064,1-12-2451,-11-29-516,-8-31-387,-17-50-516</inkml:trace>
  <inkml:trace contextRef="#ctx0" brushRef="#br0" timeOffset="6701.3833">25649 3827 12384,'-6'11'4902,"6"23"-3741,0 9-1419,-5-1-4902,-9 2-516</inkml:trace>
  <inkml:trace contextRef="#ctx0" brushRef="#br0" timeOffset="7712.4411">16836 5911 10707,'3'-13'6063,"-2"38"-903,-1 18 0,-15 12-4515,1 20-258,-9 10 129,-3 10-258,-2 7 129,1 0-258,3-6 129,4-6 129,4-15-129,2-16-258,5-15 129,4-14-129,5-30 0,0 0 0,0-26 129,4-32-129,6-17 0,5-21 129,4-16-129,1-11 129,3 0 0,1 6 0,3 9 0,0 15 0,-3 17 0,0 22 0,3 22 0,-5 24 129,2 15-258,-2 24 0,-4 20 0,1 18-129,0 13 129,0 13-129,3 15 129,-2 1-129,2 8 129,3-2-129,1-6 258,0-11-258,-4-11 129,-2-11 129,-5-24-129,-3-7 0,-12-23 0,0-24 0,-27 3 0,-3-9 0,-13-9 129,-3-9-129,-6 7-129,-2 0 258,3 7-129,4 10-129,6 6 0,6 3-258,15 13-387,-3-15-1290,23 8-3483,0-15-129,0 12-516,0-12-258</inkml:trace>
  <inkml:trace contextRef="#ctx0" brushRef="#br0" timeOffset="8256.4722">17501 6833 10707,'18'-12'5547,"-18"12"-129,0 7-129,-5 13-4644,-9-1 0,2 7-516,-2 6 129,7 4-129,1-1 129,6-3-129,9-7 0,9-6 129,6-7-129,2-8 129,1-6-129,0-13 0,-6-8-129,-8-4-129,-5-6 0,-8-2 0,-15 5-774,-20-14-2709,6 18-1935,-8 2-258,-1 11-516,2 1-258</inkml:trace>
  <inkml:trace contextRef="#ctx0" brushRef="#br0" timeOffset="8993.5144">18346 6336 11352,'16'18'5934,"-16"-18"-387,-15 2-387,-8-7-4515,-9-3-129,-9-2-258,-2 5 0,-2 0 0,0 4-258,3 2 129,5 5-129,5 7-129,5-2-129,6 3-387,-1-13-1548,13 14-3225,9-15-129,-7 15-387,7-15-516</inkml:trace>
  <inkml:trace contextRef="#ctx0" brushRef="#br0" timeOffset="9242.5286">18378 6535 11352,'15'17'6063,"-16"10"-387,-26-24-129,6 6-4773,-24-9-258,-3 0-129,-9 0-129,-1 0-129,5 1-258,5 0-258,10 11-516,-2-12-3612,22 15-1032,6-5-516,12-10-258</inkml:trace>
  <inkml:trace contextRef="#ctx0" brushRef="#br0" timeOffset="10604.6065">19118 6199 6837,'-9'20'5934,"9"-20"-516,-5 11-258,5-11-2967,0 0-1290,2-16-129,10-6-387,-1-5 0,7 3-258,4-6 258,3-1 0,6 2-129,1 2 0,4 4 0,2 9 0,-3 9-258,0 5 129,-4 11 0,-2 15-258,-8 10 258,-8 5-129,-12 8-129,-1 7 129,-10-4 0,-13-2 0,-3-13 0,-3-6 0,-1-7 0,5-8 0,3-4 0,4-11 0,18-1 129,-11 0 0,11 0-129,13 0 129,6 0 0,6 2 0,2 7 0,9 13-129,-3 9 0,0 7 0,-6 7 129,-5 5-129,-7 6 129,-14 1-129,-4-7 129,-19-11-129,-13-10-129,-7-10 129,-9-13 0,-8-6 0,3-14-516,0-11 0,15 8-2451,-4-14-2580,18 8-129,8-4-645,18 8-258</inkml:trace>
  <inkml:trace contextRef="#ctx0" brushRef="#br0" timeOffset="11236.6427">19676 6547 4644,'35'33'5805,"-15"-25"-129,9 1-387,2-9-2580,11-2-1161,-6-20-387,10 0-516,-2-14-129,-2-3 0,-3-9-258,-3-2-129,-10-1 129,-10 0-129,-7 7 0,-9 8-129,-11 9 129,-11 17-129,-15 10 129,-3 20 0,-7 15 0,0 11 129,0 10 0,4 10-129,8 8 0,8-3 0,12-1 129,9 2-129,8-6 0,12-5-258,7-4 129,11-7-258,3-15 0,-1-9-516,7-2-645,-14-24-3870,10 0-387,-10-12-387,1-8-516</inkml:trace>
  <inkml:trace contextRef="#ctx0" brushRef="#br0" timeOffset="12144.6946">20447 6732 5934,'0'0'5934,"10"-3"-774,-10 3 0,0 0-3741,14 26-129,-11-9-387,3 11-516,-1 3 258,3 9-387,-2 4 129,3 10 0,-4-3 0,3 5-258,-4-2 0,-1-5 129,-3-8 0,0-2 0,-7-14-129,-5-6-129,-3-6 0,-3-11 129,-1-6-129,-2-9 129,1-4-258,-2-3 129,7-5 129,-2-6-129,3-1 0,6 2 129,0 0-129,4-4 0,0 2 0,3-3 0,-2 0 0,3 4 0,0-1-129,0 0 258,2 0-258,3 7 258,2 2-129,5 2 129,1 2 129,3 3-129,7 5 0,3 2 0,3 5 0,7-1 129,1 2-129,5 3-129,-1 0 129,1 3-129,-3-3 129,-4 0-129,-4 0-129,-4 0-129,-4-5-387,-15-14-774,7 7-3870,-15-12-516,0 7-516,-8-9-387</inkml:trace>
  <inkml:trace contextRef="#ctx0" brushRef="#br0" timeOffset="80221.5884">21995 6488 8385,'13'5'6063,"8"6"-516,-21-11 0,14 8-3741,-14-8-903,-10 0-258,-7-3-129,-7 1-258,-5-6 129,-5-3-258,-4 1 129,1-2-258,-3 3 129,7-2-258,4-2 0,4 4-129,11 5-258,1-5-645,13 9-4128,0 0-387,12-6-516,-12 6-258</inkml:trace>
  <inkml:trace contextRef="#ctx0" brushRef="#br0" timeOffset="81163.6423">22456 6072 7224,'-10'59'6192,"7"-16"-258,-8-3-387,8 15-2322,-6-13-2709,1-4 0,0-4-129,2 5 0,5-15-129,1-1 0,9-8 0,8 0-129,7-3-129,5 1 129,8-6-258,3-7-129,5 0-258,-7-12-516,9 2-3870,-16-24-645,-3-6-516,-10-21-387</inkml:trace>
  <inkml:trace contextRef="#ctx0" brushRef="#br0" timeOffset="81339.6523">22728 6021 11352,'-20'47'6063,"13"19"-258,-4 9-387,11 15-4515,-12 8-129,7 12-387,-1-5-129,3-2-387,3-10 0,0-16-258,10-11-387,-8-29-3612,18-8-1419,-4-25-258,6-8-387</inkml:trace>
  <inkml:trace contextRef="#ctx0" brushRef="#br0" timeOffset="102783.8789">23119 6417 7482,'15'0'5676,"7"27"-129,-12-5-387,15 13-3999,-16-1-258,5 7-258,-7 3-258,1 5 0,-4-2-129,-1 2-129,-3-3 0,0-5-129,-7-9 129,-5-9-129,-4-17 129,1-6-129,-5-20 129,2-16 0,-2-10-129,5-10 258,2-5-129,5-1 129,4 3 0,4 6 0,5 6-129,8 12 129,9 8-129,4 8 129,7 7-129,3 9 0,8-3 0,8-3 0,1 0 0,7-5-129,0 0 0,5-2 0,-2-6-258,-5-10-387,-1 16-2967,-16-14-1935,-6 2-129,-16 4-516,-13 2-645</inkml:trace>
  <inkml:trace contextRef="#ctx0" brushRef="#br0" timeOffset="103355.9116">23389 7108 5289,'0'0'5934,"-13"-15"-258,13 15-516,0 0-3483,0 0-258,0 0-516,0 0-258,5-7-129,8 7 0,-2-2-258,8 0 0,2 2 129,6-2-129,1 2 0,9 0-129,0 0 0,5 0 0,2 1 129,3 2-129,-4-3 0,5-2 0,-5-5-129,-2-4 0,-3-3 129,-6-4-258,-2-6 0,-7-4-129,-3 4-129,-6-7-129,0 13-903,-14-10-3612,0 9-516,0-5-387,-1 11-258</inkml:trace>
  <inkml:trace contextRef="#ctx0" brushRef="#br0" timeOffset="103700.9313">23575 7120 7353,'-7'83'6063,"4"-21"-387,-5-2-387,8 11-3483,-6-10-645,3 8-387,-4-18-516,4 2 129,2-17-258,-2-8-129,3-12-387,0-16-258,7 2-1806,-1-19-2967,3-4-129,-2-16-516,4-3-129</inkml:trace>
  <inkml:trace contextRef="#ctx0" brushRef="#br0" timeOffset="103880.9416">23656 7252 8385,'24'-49'5934,"-24"49"-387,23 0-129,-19 12-4128,5 20-516,-8 10-387,3 12 0,-4 5-387,0 7 129,1-3-387,-1-4-129,6 2-2193,-6-24-2838,3-11-129,-3-26-774,0 0 0</inkml:trace>
  <inkml:trace contextRef="#ctx0" brushRef="#br0" timeOffset="106840.1109">15584 5109 6063,'47'162'5418,"-25"-58"-387,2 17-258,-6 9-3483,7 35-516,-10 4 0,4 12-258,-5 5-129,-1-4-258,-2-6 0,-3 2-129,-3-20 0,-4-16 0,-1-18 0,-2-15 129,-6-19-129,-1-14 0,-2-14 0,2-18 0,0-8 0,5-6 0,4-6 129,1-3-129,9 0 0,12-1 129,9 1 0,11 1-129,13 0 0,9 2 0,10-1 0,16 2 129,11-1-129,17 1 0,15 1-129,9 1 258,15-4-258,17 8 258,14-5-129,9 9 0,15-1-129,8 1 258,10 2-129,6-1 0,12 4 0,-3-4 0,5 5 0,1-11 0,3 0 0,-9 1 0,0-7-129,-2-4 129,-4-2 0,2-8-129,-3-1 129,0 1-129,1-9 129,2 0 0,-3 2 129,0 1-258,-2 0 129,-6 1 0,-2-1 0,-6-4-129,-6 3 129,-10-3 129,-4-4-258,-9-13 258,-12-5 0,-7-4 0,-14-5 0,-13-1-129,-18-9 129,-10 1 0,-17 0-129,-10 1 0,-17-1 129,-11-4-129,-11-1 129,-7-6-129,-13-4 0,-5-6 0,-10-10 0,-4-2 129,-9-12-129,-5-4 129,-2-12-129,-9-6 0,-6-4 129,-4-6-129,1-4 129,-6-3-129,-2-2 0,0-1 0,-1 2 0,-5 3 129,1 0-258,0 5 0,-3 7 129,-3 5 0,-1 6 0,-2 6 129,-7 10-258,-1 8 129,-5 10 129,-5 4-129,-2 6 129,-6 9-258,-5 4 129,-4 6 0,-4 1 129,-8-1-258,-4 3 258,-8 4-129,-4-2 0,-7-2 258,-4 4-387,-5 1 387,-5 5-387,-3 0 258,1 2 0,-2 3 0,-5 4-129,4 4 0,-10 0 0,1-4 0,-1-1 0,2 3 0,-7-2 0,2-1 0,-2 4 0,0-7 0,6 6 0,3 5 0,2 3 129,-1 4-129,3 0 0,4 0-129,1 6 0,2-2 129,-3-4 0,-7 0 0,-1 0-129,3-6 129,-2-3 0,0-2 0,-6 1 129,2 4-129,0 4 0,7 2 0,4 2 0,3 12 0,3 3 0,-1 3 129,5 4-129,3-4 0,4 0 129,0-2 0,2-3-129,-1-3 129,-4-3-129,4 5 0,0-9 0,1 6 129,1-6-129,1 2 0,0 0 129,1 2-129,2-3 0,3-6 0,5 2 0,2-2 129,3 2-258,4-2 129,7 0 0,5-5 129,11 1-129,6 3 129,5 1-129,11 0 129,4 6 0,10 3-387,3 6 387,6 0-258,3 4 129,5-6-258,1 1 258,11-14-129,-16 13 129,16-13 129,-17 8-129,17-8 0,-13-3 0,13 3 129,-12-10 0,12 10 129,-15-5-258,15 5 0,-16-8 129,16 8-129,-20 5 129,8 5 0,-2 8-258,0 0 258,-3 3-129,-1 0 0,-2 1-129,-2 0 0,-1-4-645,-13-11-4386,11-3-258,-1-12-516,13-17-516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13:03.97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17432 3128 5547,'19'15'5418,"-19"-15"-645,13 12-129,-13-12-2580,0 0-2064,0 0 129,0 0 0,-16 0 129,5 6 0,-7 8-129,-2-1 0,-6 2 0,-2 3 387,-6-3-387,-1-2 516,-5 1-645,-3-9 129,-3-5 0,-6 3 0,-6-3 0,-6-4-387,-1-3 258,-3 6-129,-4 0 258,0 1 0,-5 0 0,-1 4 387,0 1-516,-2 1 129,-6-2-129,-2-1 0,-1-3 0,0-4 129,-5-8-129,2-1-387,1-5 387,0-1 0,0 1 0,3 2 129,0 3-129,0 5-129,1 7 129,4-2 0,-4 3 129,4 0-129,-3 0 0,3-1 0,-2-4-129,-2-5 129,-1-1 0,2 3 0,1-3-129,1 8 129,3 3-129,1 0 129,2 9-129,4 4 129,-2 2-129,0 5 129,1-4 129,0-5-129,2 2-129,1-7 129,0 3 0,3-6 0,3-3 0,1 0 0,-2 4-129,2 0 129,-2 3 0,1 1 258,-2-3-258,3 5 0,3-5-129,-1-5 129,2 0 0,1-4 0,1-4 0,2 1-258,-1-4 387,-2 2-129,-2 0-129,0 6 129,-2 0 0,0 2 0,0 1 0,-1 0 0,1 0 0,0 0 0,4 0 258,0 3-258,1-3 129,0 1-129,-1 0 129,-1 1-129,-2 1 0,-2 3 0,4 2 129,-2-1-129,3 0 0,1-3 129,0 3 0,4-2 0,2-3 0,2-2 0,-2-2 0,1-3 0,0-5 0,-1-6 0,-3 4 0,4 4 0,-1-6 0,6 3 0,1-6 0,6 3-129,7 2 129,5 8-258,8-7 0,4-4-516,16 15-3870,-15-15-516,15 15-258,0 0-774</inkml:trace>
  <inkml:trace contextRef="#ctx0" brushRef="#br0" timeOffset="6883.3937">2648 12472 11739,'-13'10'5805,"13"30"-258,-2 15-258,4 29-4386,-2 19-258,7 26-129,-2 12-129,2 21 129,0 1-258,3-5 0,-5-11-129,0-23 129,2-24 0,-2-27-129,1-32 1,-6-41-260,8-15 130,-3-39 130,-1-18-260,5-17 130,2-15 130,5-6-130,0 8 0,0 11 0,4 20 0,3 16 0,0 27 0,-1 29 0,2 29 0,0 25 0,2 17 0,-2 18 0,-1 11 0,0 6 0,-3-4 0,-3-16 0,-3-8 0,-2-15 0,-1-17 0,1-32-1291,7-9-4385,-8-16-258,4-17-387,-3-20-516</inkml:trace>
  <inkml:trace contextRef="#ctx0" brushRef="#br0" timeOffset="7073.4046">3217 13480 12255,'34'88'5934,"-21"-38"-387,-7-4-129,2 1-5031,-8-8 0,0-4-516,0 4-1161,0-15-3870,0-9-387,0-15-258,0 0-516</inkml:trace>
  <inkml:trace contextRef="#ctx0" brushRef="#br0" timeOffset="7663.4383">3673 13582 9030,'0'0'5805,"-4"-9"-516,-10 1-129,-9 3-4257,4 5-258,-10 0 0,4 4-387,1 5 0,6 6-258,7 5 0,8 1 129,7-1 0,10 2 0,9-5-129,5-5 0,1 0 129,3-4 0,-4-3 129,-1 6-129,-9-7 0,-2 2 0,-10 7 129,-6 8 0,0 2 0,-12 8 0,-3 0 129,-3 7-129,-1 3 258,1 2-258,0-6 0,0-7 0,3-2 0,4-10-258,2-6-387,0-20-645,9-12-4386,-12-20-258,5-12-258,-5-10-645</inkml:trace>
  <inkml:trace contextRef="#ctx0" brushRef="#br0" timeOffset="8639.4942">3775 12410 10836,'25'64'5676,"-11"-15"-516,-4-4-1161,5 34-2580,-10-1-387,4 20-258,-6 7-129,2 16-129,-5-2-258,5-2 129,-4-7-129,3-7-129,0-18-129,-2-17 0,0-23-129,2-22 129,-4-23-129,0 0-129,16-12 0,-7-20 258,3 1-258,0-2 258,3 5 0,1 9-129,-1 12 129,2 7 0,0 6 0,-1 18 0,1 2 0,-1 3-129,3 4 129,0-6-129,-2-7 129,4-6 0,1-14 0,-2-9 0,-3-16 129,1-2-129,-6-7 0,-4-1-129,0 4 129,-8 0-129,0 6 129,-4 9-129,4 16 0,-15-1 129,15 1 0,-12 22 0,11-2 0,1 9 129,1 1-129,9 2 0,5-1 0,5-7-129,0-4 129,2-3-129,-3-5 0,2-10 0,-5 3 0,-1-5 129,-15 0 0,16-6 0,-16 6-129,0 0 129,0 0 129,0 0-129,0 0 129,10 10-129,-10-10 0,4 15 258,-4-15 0,5 15-129,-5-15 129,0 0 0,14 0 0,-14 0 0,22-15-258,-10 2 0,4-4 129,2-6-258,1 4-516,-5-18-1806,7 14-2838,-4-7-387,5 4-129,-4-3-645</inkml:trace>
  <inkml:trace contextRef="#ctx0" brushRef="#br0" timeOffset="9047.5175">5188 13421 11094,'44'3'5805,"-32"0"-387,-12-3-258,0 0-4515,-22 12-129,-11 1-258,-3 4-129,0 13 129,3 7-129,5 9 129,7-1 0,18 5-258,5 0 0,19-6 0,17-9-387,4-18-774,17-6-4128,-3-20-129,6-16-516,0-19-645</inkml:trace>
  <inkml:trace contextRef="#ctx0" brushRef="#br0" timeOffset="9699.5548">5541 12640 10707,'-29'-1'5934,"25"49"-387,-2 22 0,6 30-4773,0 14-129,0 19-129,0 3-129,2-4-258,6-11 0,-2-18 0,1-15 0,0-26-258,1-20 129,0-26 0,-8-16-129,15-23 129,-10-10-129,3-3 129,4-5-129,1 2 129,3 7-129,2 9 129,2 18 0,1 9 0,4 17 0,5 9 0,2 7 0,1 1 0,0-5 129,4-8-129,-1-6 0,0-19 0,-7-3-129,-2-14 258,-9-9-258,-7-8 129,-7-1-129,-4 3 129,-13-3 0,-5 14-129,-6 8 129,-1 6-129,-2 9 129,6 15 0,2 11 0,11 5 0,8 11 0,6 0 0,9-4 129,9-7-129,6-5 0,-1-12 129,0-11-129,-3-5 129,-7-10-258,-5-20 129,-4-1-258,-7-3 258,-3 0-258,0 4 129,-3 4 0,0 7 0,3 19 129,0 0 0,0 0 0,6 25 129,8 6 0,-1 2-258,6 2 129,-1-6-645,9 7-1548,-9-20-3225,0-10 0,-5-9-645,3-13-129</inkml:trace>
  <inkml:trace contextRef="#ctx0" brushRef="#br0" timeOffset="10631.6081">6320 13675 9933,'24'110'5676,"-14"-56"-387,0-21 0,-2-2-4773,-8-31-129,0 0 0,0 0-258,1-29 129,1-13-258,3-2 129,3 0-129,4-3 0,5 3 0,6 7 129,1 8 0,3 9 0,2 7 0,2 6-129,-2 4 0,-2 3 0,-4 0 0,-1 5 0,-3-3-129,-6-1-129,-13-1 129,14 5 129,-14-5 0,0 0 0,0 0 129,0-8-258,0 8 258,-11-1-129,11 1 129,-15 3-129,15-3 129,-10 31-129,9-13 0,1 2 129,1 2 0,7 7 0,0-5-129,1-6 258,1-1-129,-10-17 0,19 7 0,-19-7 0,9-7 0,-5-10-129,-2 0 258,-2-2-258,1-1 129,-1 3 0,0 17 0,0 0 0,0 0 0,0 0 0,11 16 0,-4 14 0,1 1 129,4 13-129,-1 10 0,2 10 0,0 10 129,-3 10-258,0 8 129,-1 1 0,-4 0-129,-5-3-129,0-11 258,-5-16-258,-5-14 129,-5-14-129,-2-25 129,-1-11 0,0-17 0,3-15 129,4-9-258,4-9 129,7-10 0,9-6 0,10-4 0,7 4 0,8-3 0,2-1-129,2 7 129,2-1 0,-7 8-129,-4 3 0,-7 9 0,-9 6 129,-8 6-258,-5 5 129,-8 12 0,-7 12 129,0 4-129,-3 12 258,1 11 0,7 4-129,4 12 129,6 4 0,11-1 0,8-3-258,13-8-129,5-7-387,13 3-774,-14-24-3354,18-3-774,-9-15-258,2-8-645</inkml:trace>
  <inkml:trace contextRef="#ctx0" brushRef="#br0" timeOffset="11043.6317">7738 13647 10320,'0'0'5676,"0"0"-387,-6 9-387,-7 4-4386,0 9-129,-2 0 0,5 5-129,6-1 0,4 4-129,5-10 0,12-5 0,3-9 0,8-6 0,-3-6-258,-2-13 258,-6-7-129,-5-1 0,-9-4-129,-3 3 0,-12 5-516,-15-6-645,5 13-3999,-3 7-129,6 9-258,2 0-774</inkml:trace>
  <inkml:trace contextRef="#ctx0" brushRef="#br0" timeOffset="11343.6488">7976 13606 9288,'19'0'5934,"-19"14"-645,3 13 0,-3 1-4515,0 5-387,0-2 0,0 1-258,0-6 129,0-7-258,0-19 258,16 15-258,0-15 129,2-6 0,2-4-129,8 0 129,0-3 0,2 12-129,0 1 258,-2 6-387,-2 12-129,-7-13-1677,-1 12-3354,-18-17 0,17 15-516,-17-15-387</inkml:trace>
  <inkml:trace contextRef="#ctx0" brushRef="#br0" timeOffset="12342.706">8685 13504 9417,'0'73'5805,"0"-29"-645,0-7 0,0 4-4773,0-12 0,0-6-129,0-9 0,0-14-258,2-9 0,3-17 0,1-4-129,7-3 129,-3-5 129,3 9-129,0 2-129,-2 11 258,4 15-129,-3 2 0,1 14 0,0 13 0,-2 4-129,3-3 129,-4-2 129,3-5-129,-3-15 0,3-5 0,1-8-129,-1-16 258,4-5-129,1-5-129,2 2 129,-1 3 0,0 3 0,0 6 0,-2 10 0,1 8 0,-2 3-129,0 7 129,0 4 0,0 7 0,2-5-129,1-2 258,0-6-129,0-8 0,-1-5 129,0-12-129,-4-5 0,-1-12 0,-4 0 129,-7-1-258,-2 4 129,-1 3 0,-9 7 0,-5 6-129,-1 11 129,-3 6 0,3 18 0,3 3 0,5 11 0,5 5 129,6 2-129,9 6 0,10-9 0,8 0 0,6-16 129,3-7-129,6-13 129,-3-11-129,4-20 0,-4-21 0,-2-14 129,-4-14 0,-8-10-129,-4-8 0,-9-4 0,-6-4 0,-6 10 129,-3 13-129,0 16 0,-3 23 258,-3 22-258,6 20 0,-13 34 129,12 29-129,1 18 0,7 18 129,8 14-129,5-1 0,8 4-129,-1-15-258,9-9-516,-13-34-2709,8-12-1806,-6-32-129,-2-19-516</inkml:trace>
  <inkml:trace contextRef="#ctx0" brushRef="#br0" timeOffset="12489.7144">9872 13403 5676,'-28'-138'6063,"4"84"-516,-3 14-258,-6 1-1935,4 33-2322,-8-3-645,-1 12-387,6 15-387,-3-7-903,17 21-3999,3 2 0,12 3-774,7-3-258</inkml:trace>
  <inkml:trace contextRef="#ctx0" brushRef="#br0" timeOffset="13088.7486">10114 13464 7998,'8'-40'5547,"-10"21"-129,-9 4-516,-6 0-4128,-3 9-129,-6 5-387,4 3-129,-2 13 0,7 4-129,1 1 129,9 8-129,7 0 0,2-1 0,13-5 0,4-4 0,2-11 0,1-5 0,-2-6 0,-2-14-129,-3-5 129,-6-4-129,-2 6 129,-3-1 0,-3 5 0,-1 17 0,0 0 0,0 0 129,0 0-129,10 17 129,-5-2 0,4 8 0,3-6 0,2-2-129,1-4 129,6-4 0,-2-7 0,4-9-129,-3-17 129,1-20-129,-3-15 129,-2-12-129,-6-17 129,-1-7-129,-8-1 0,-1 3 129,-1 11-258,-9 14 258,-2 23-129,-4 22 129,3 25-129,3 25 0,-2 23 129,7 23-129,4 18 258,1 13-258,12 8 129,7 1 0,2-6-129,6-15-129,4-6-516,-7-31-2580,17-13-1935,-8-23-387,3-17-258,1-16-645</inkml:trace>
  <inkml:trace contextRef="#ctx0" brushRef="#br0" timeOffset="13397.7663">11153 12913 10062,'3'16'5805,"-3"-16"-516,-27 12 258,0-10-5160,-9-2 0,-3 0-129,-4 0-258,3 0-387,9 9-1548,3 0-3225,14 4-516,11 1 0,12 9-774</inkml:trace>
  <inkml:trace contextRef="#ctx0" brushRef="#br0" timeOffset="13540.7745">11068 13191 9804,'56'66'5805,"-36"-37"-258,-15-10 129,3 1-4515,-17-10-387,-11-8-516,-12 6-258,-3-8-516,5 0-4644,-14-1-387,5 1-387,4-3-645</inkml:trace>
  <inkml:trace contextRef="#ctx0" brushRef="#br0" timeOffset="14124.8079">12225 12892 11223,'15'-7'6063,"-15"7"-387,0 0-258,-20 0-5031,-9 0-129,-6 5-129,1 6 129,1 7-129,3 3 0,7 0 0,9 9 129,14 2-129,4 3-129,13 14 258,3-1-129,3 10 0,-5 0 0,1 0-129,-11-7-129,-8-4 258,-8-11-129,-15-20-129,-5-10-129,-8-15-645,12-14-4257,-11-20-387,10-3-387,5-14-645</inkml:trace>
  <inkml:trace contextRef="#ctx0" brushRef="#br0" timeOffset="14344.8205">12541 12560 11223,'14'31'6063,"-14"14"-516,-4 23-387,-6 13-4902,0 19 0,-1 8-129,7 5-258,4 1-516,-3-18-3354,10-13-1290,3-19-387,8-24-516</inkml:trace>
  <inkml:trace contextRef="#ctx0" brushRef="#br0" timeOffset="14492.8289">12623 13091 10449,'-49'-77'6192,"15"60"-645,-5 12-258,1 5-4902,-5 0-516,0 11-645,-6 5-4257,27 3-645,8-4-258,14 3-387</inkml:trace>
  <inkml:trace contextRef="#ctx0" brushRef="#br0" timeOffset="14979.8568">12771 13211 7740,'-10'100'5805,"6"-59"-258,3-3-516,-3-15-4128,4-23-387,0 0-129,6-5-129,7-23-129,4-4-129,6-7 129,4 0-129,1 1 0,1 8 0,-1 3 129,-3 8-129,-4 9 129,0 5 0,-7 5 0,-14 0 0,18 27 129,-12-3-129,-5 3 0,3 2 0,-4 2 0,1 1 0,1 0-129,2-3 129,0-5-129,5 1 129,3-13-129,3-6 0,2-6 0,2-10 0,1-11 0,-4-4-129,0-6 0,-5-6 0,-6 1 129,-5 3 0,-5 4-129,-12 4-129,1 12-258,-14-10-1032,8 18-3741,-3 1 0,7 3-645,3-3-258</inkml:trace>
  <inkml:trace contextRef="#ctx0" brushRef="#br0" timeOffset="16007.9156">13309 13107 7482,'31'88'5676,"-22"-39"-258,0 2-387,-7-11-3999,3 4-645,-5-15-129,0-5-129,0-24 0,0 0-258,3-16 129,2-15 0,0-6 258,4-2-258,-1 0 129,2 4 0,4 11 129,0 8-129,0 9 0,4 14 129,0 11-258,0 10 129,-2-3 0,1 3-129,-3-8 0,3-3 0,1-8 0,2-8 0,-1-3 0,4-13 0,1 3 0,2-3 0,-3 1 0,-2 1 0,-4-1 0,-5 4 0,-12 10 0,0 0 0,0 0 0,0 0 0,-8 17 0,-4 5 129,0 10-129,3-1 258,0 9 0,9 8 0,0 1-129,0 8 129,0-2 129,9 0-129,-3-1 0,1-3-129,-6-7 0,-1-10-129,-6-10 129,-5-15 0,-5-9-129,-3-18 0,-1-13 0,1-9 0,7-6 0,5 1 0,7-7 0,9 4 0,11 7 0,11 1 0,5 4 0,5 4 0,1-2 0,0-2-129,-5-1 0,-2-1 0,-8-5 0,-7 3 0,-8 4 0,-6-1 0,-6 10 0,-1 4 0,1 23 129,-22-12 0,9 22 0,2 15 0,-1 6 0,7 6 0,4 5 0,1 2 129,5-8-129,9 0 0,0-10 0,5-12 0,-1-8-129,4-6 129,-3-9 0,-1-5-129,0-1 0,-4 2 129,2 1 0,-4 6-129,-1 6 129,-11 0 0,18 29 0,-10-3 129,1 4 0,0-5 129,-4 0-129,5-3 129,-10-22 0,20 14 0,-9-15-129,3-19 0,5-3 129,2-2-129,3-10 0,5 4-129,3 1 0,2 6-129,-1 1-129,-5 2-258,-1 15-774,-25-5-3870,-2 11-387,0-13-387,-21 11-516</inkml:trace>
  <inkml:trace contextRef="#ctx0" brushRef="#br0" timeOffset="16619.9506">11852 14135 12126,'0'0'5934,"13"40"-258,-13 0-129,-1 11-4902,-7 8-387,-4 12 129,0-4-129,4 1 129,2-8-129,4-5 0,2-14 0,11-11 0,6-7 129,8-11-257,6-11-130,7-2 0,1-15 0,4-4 0,-1-5 0,-4-6 0,-3-2 0,-9-5-259,-10 2 130,-7 3 129,-9 4-129,-13 3 129,-5 10-129,-6 7 0,-3 9 129,3 9 0,6 11-129,4 12 0,9 6 0,6 6 258,15 0 0,8 6-129,8-6 0,3-5-258,4-6 0,-4-11-516,14-1-3870,-21-21-1032,-2-4-258,-6-23-387</inkml:trace>
  <inkml:trace contextRef="#ctx0" brushRef="#br0" timeOffset="17015.9733">12376 14467 10965,'9'98'5547,"-5"-55"-387,5 12-774,-4-25-3870,5-2-129,3-13-129,8-6-129,1-9-129,4-4 129,-1-6-258,0-5 258,-1-2-258,-2-1 258,-3 3-129,-6 1 0,-13 14 129,15-3 129,-15 3-129,10 9 129,-7 4 129,1 0-258,-2-1 129,5 1 0,-7-13-129,20 0 0,-7-14 0,1-8 0,-4-3-129,-1-5 0,-1-3-129,-7 0 129,-1 3-387,-13-4-129,3 19-645,-17-3-4128,13 11-129,-5 3-516,9 4-387</inkml:trace>
  <inkml:trace contextRef="#ctx0" brushRef="#br0" timeOffset="17213.9846">12948 14512 12900,'24'62'5676,"-18"-29"-516,6 9-1419,-2-14-3999,-10-5-3999,9-4-903,2-2-387,10-9-645</inkml:trace>
  <inkml:trace contextRef="#ctx0" brushRef="#br0" timeOffset="17475.9996">13313 14492 11094,'14'-8'5934,"-14"8"-516,-10 7-258,10-7-4773,-22 13 0,6-3-258,5 8 0,1 4 129,9 4-129,1 1 129,6 2 0,3-2 0,1 2 0,0-6-129,-2-3 0,-3-5-387,-5-15-516,0 0-4257,-19-3-387,1-18-387,-6-13-774</inkml:trace>
  <inkml:trace contextRef="#ctx0" brushRef="#br0" timeOffset="17613.0074">12933 14257 10449,'-32'-5'6063,"26"17"-516,2 0-387,4-12-4515,0 15-5547,-12-9-387,-1 7-387,-6 0-774</inkml:trace>
  <inkml:trace contextRef="#ctx0" brushRef="#br0" timeOffset="18067.0334">12086 15717 11868,'10'-37'5547,"-12"23"-129,-15-1-258,-17 6-4773,7 2-258,-6 3 0,-2 4-129,8 7 0,6 15 0,9-2 0,8 1 0,4-5 129,13-2-129,9-5 0,3-5 129,2-4-129,1-8 0,-6-2 0,0-1 0,-6 2 0,-4-1 0,-12 10 129,0 0-129,5 13 0,-5 13 0,0-6 0,0 2-129,4 9-516,-4-16-3741,11-2-903,2-10-258,11-9-645</inkml:trace>
  <inkml:trace contextRef="#ctx0" brushRef="#br0" timeOffset="18340.049">12459 15493 12126,'13'0'5547,"-13"0"-129,-4 14-258,-11-1-4515,1 7-387,-13 0 0,8 9-129,0 9 0,3-4 258,10 2-258,5 2 0,3-6-129,12-8 0,5-7-129,7-8-387,9 6-1548,-6-17-3354,0-13-129,-2-10-387,1-1-645</inkml:trace>
  <inkml:trace contextRef="#ctx0" brushRef="#br0" timeOffset="18513.0589">12710 15557 12126,'6'70'5676,"-3"-39"-258,-3-5-516,0-9-5289,5 10-3999,-5-13-903,5 0-387,-5-14-387</inkml:trace>
  <inkml:trace contextRef="#ctx0" brushRef="#br0" timeOffset="18948.0838">13098 15603 10062,'0'0'5676,"0"0"-258,-19-6-258,-7 6-4515,6 5-258,-12 2 0,5 13-129,7 2 0,2 2-129,12-1 0,6-1-129,3-2 0,14-3 129,9-9-129,4-8 0,5-9 0,0-10 0,-1-12 129,-2-7 0,-7-12-129,-5-8 0,-8-4 0,-7-4 129,-5-5 0,-1 7 0,-10 9-129,2 12 129,-3 8 129,1 17-129,11 18 129,-12 17 0,12 24-129,0 12 0,7 13 0,5 5 0,4 5 0,4 3-129,1-5-258,2-20-387,7 4-3741,-13-34-1032,-2-11-516,-15-13-258</inkml:trace>
  <inkml:trace contextRef="#ctx0" brushRef="#br0" timeOffset="19085.0916">12831 15073 12384,'-60'-11'5160,"46"11"-4773,1 22-1032,-2-19-4644,0 1-645</inkml:trace>
  <inkml:trace contextRef="#ctx0" brushRef="#br0" timeOffset="19496.1151">11653 16123 9804,'-26'32'6063,"-2"9"-258,1 22-129,-5 2-2709,4 19-2451,-4 1 0,7 5-129,7-1-129,10-6 129,8-8-258,8-13-129,11-10-129,7-15-129,4-5-516,-7-21-3741,4-1-1161,-4-10-387,1-4-387</inkml:trace>
  <inkml:trace contextRef="#ctx0" brushRef="#br0" timeOffset="19983.143">11988 16793 11094,'5'-13'5805,"-13"-5"-387,-6 13-258,-9 4-4515,0 1-387,-8 0 129,2 6-258,4 8 129,9 7-129,2 2 0,10 1 0,4-4-129,9-1 129,7-7-258,4-8 129,1-2 0,0-3 0,0-11 0,-3-1 0,-5-1 0,-2-1 129,-11 15-129,8-13 0,-8 13 0,0 10 0,0 8 0,0 4-129,0 4 0,2 0 0,9-1-516,-11-25-1419,30 14-3225,-11-18-258,8-9-258,-3-9-645</inkml:trace>
  <inkml:trace contextRef="#ctx0" brushRef="#br0" timeOffset="20259.1588">12347 16589 11352,'13'4'5934,"-13"-4"-387,0 0-387,-9 15-4515,-17-6-258,1 11-129,-1 7 0,2 6 0,-1 3-129,8 3 0,6 0 0,10-10 0,4-1 0,10-8-129,7-9-258,1-4-387,10 10-1806,-4-17-3096,-4-6 0,-5-10-516,1 1-516</inkml:trace>
  <inkml:trace contextRef="#ctx0" brushRef="#br0" timeOffset="20832.1915">12697 16614 10836,'-8'3'5934,"-6"9"-645,-5-3-129,0 10-4773,-3 2-129,-1 5-129,4 5 0,7 1 0,7 0 0,5 1 0,8 0-129,11-6 129,3-7-129,5-9 0,2 0 129,1-11-258,-1-2 0,-5-10 0,-1-7-129,-6-6-129,-2 4-129,-10-6 0,3-1 0,-5 5 0,3 2 129,-1 4 129,-5 17 129,18-6 129,-18 6 258,19 8 0,-11 4 0,0 3 129,-3-1-129,-5-14 0,6 17 0,-6-17-129,0 0 0,0 0 0,0 0 0,0-12 0,0 0-129,0 12 129,0-20 0,0 20-258,0-14 0,0 14-387,0 0-1419,0 0-3225,0 0-129,0 0-258,0-13-774</inkml:trace>
  <inkml:trace contextRef="#ctx0" brushRef="#br0" timeOffset="21539.232">12918 16681 8385,'23'-1'5676,"-23"1"-516,13-25-129,-13 25-3999,-13-20-516,-1 10-129,-6 2 0,-1 9-258,1 14 0,2 12 0,5 8 0,9 5 0,4-3-129,3 4 0,10-3 129,7-4-129,-1-7 129,4-9-258,-2-7 129,-3-11 0,-1-1 0,-4-15 0,-4-12 129,-6 0-258,-1 0 129,1-1 0,-2 0 129,-1 13-129,0 16 0,0 0 258,14 24-258,-4 7 258,-2 8-129,0 7 129,-2 8-129,2 4 0,-6-4 0,1-9-258,-3-6 258,0-8-258,-7-11 129,7-20 0,-19-6 258,10-24-129,-1-16-129,6-8 258,4-9-258,2-5 129,10 2 0,5 11-129,7 7-129,3 12 258,1 12-129,0 17-129,-2 10 129,-7 14 0,-4 6 0,-8 0-129,-6 4-258,-6-7-258,-3 4-645,-21-20-3999,10-8-129,-3-21-387,8-4-387</inkml:trace>
  <inkml:trace contextRef="#ctx0" brushRef="#br0" timeOffset="21736.2432">13313 16180 10449,'42'27'5418,"-32"13"-258,-2 18 129,-8 7-4902,0 12 0,-5 0-258,1-2-387,1 1-387,-9-18-4257,12-6-387,0-20-387,10-8-387</inkml:trace>
  <inkml:trace contextRef="#ctx0" brushRef="#br0" timeOffset="21901.2527">13510 16488 9546,'-23'-30'5547,"-4"26"-516,-5 4-129,-3 6-4644,-3-1-387,4 20-1419,-5-6-3225,15 10-258,9 1-516,10 2-387</inkml:trace>
  <inkml:trace contextRef="#ctx0" brushRef="#br0" timeOffset="22207.2702">13644 16686 9288,'0'10'5547,"-9"0"-258,-5 1-258,-1 1-4644,-1 5 0,1-6 0,6 11-129,8-2-258,4-2 129,13-2-129,8-4 129,0-11 129,4-1-129,-3-7-129,-5-13 258,-5-9-258,-8-2 129,-7-8-129,-14-5-387,-5 11-258,-15-13-1548,9 20-2838,-4 2-387,6 18-387,1-1-129</inkml:trace>
  <inkml:trace contextRef="#ctx0" brushRef="#br0" timeOffset="22501.287">13833 16548 8385,'40'54'5805,"-25"-14"-516,-6 1 0,1 3-4386,-9-7-129,3 1-129,-4-14-129,-1-10-258,1-14 129,-10-19-129,7-11 129,3-2-129,0-10 0,9 0-129,0 3 129,4 5-258,6 6 0,1 8-387,1 18-645,-8-3-4128,2 5-387,-15 0-129,14 0-774</inkml:trace>
  <inkml:trace contextRef="#ctx0" brushRef="#br0" timeOffset="23132.3231">11951 17344 11352,'0'0'5805,"0"0"-258,0 0-387,-9 15-4773,9 5 0,0 10 0,0 18 0,0 2-129,0 2 0,0 2 0,0 1 129,-3-14-129,-6-2 0,-4-23 0,-3-16-129,-3-16-129,-2-15 0,-3-13 129,7-2-129,2-8 0,6 2 129,5 1 0,4 6-129,8 5 258,10 10-258,7 6 129,6 8-129,3 5 129,11 3-129,2 8 0,5 0 0,0 4 129,-1 1-258,-5 3-129,-4-8-516,0 11-3096,-21-13-1935,-4-5 0,-14-8-774,-1-9-387</inkml:trace>
  <inkml:trace contextRef="#ctx0" brushRef="#br0" timeOffset="23748.3583">14017 15995 11481,'53'-17'5934,"-20"29"-258,0 23-387,4 28-4515,-2 18-387,-2 29 129,-9 11-129,-2 15-129,-13 6-129,-7 0-129,-5-10-129,-14-13-258,-2-12-3225,-20-37-1935,0-18-516,-2-31-645,5-20-129</inkml:trace>
  <inkml:trace contextRef="#ctx0" brushRef="#br0" timeOffset="25485.4577">15001 16493 10836,'28'55'5934,"-24"-34"-516,-8-7 0,4-14-5031,-37-3-129,0-10 129,-10-6-258,2 2 0,2 2-258,-1 0-258,16 15-1290,1 2-3612,17 8-258,6 4-387,8 3-645</inkml:trace>
  <inkml:trace contextRef="#ctx0" brushRef="#br0" timeOffset="25657.4675">15005 16817 11223,'7'43'6192,"-14"-32"-516,-8-1-129,-13-10-5031,-10 0-129,-6-5-258,-6-7-645,9 8-4773,-15-4 0,7 8-774,1-1-387</inkml:trace>
  <inkml:trace contextRef="#ctx0" brushRef="#br0" timeOffset="26723.5285">12500 18211 9804,'27'4'5676,"-18"-3"-258,-9-1 0,0 0-4644,-13-1-516,-11-7 129,-9 4 0,1 4 0,-3 5 0,3 4 0,4 5-129,6 3 0,11 7 129,8 3-258,3-5 0,14 7-129,7 0 0,3 2 0,6 7 0,2 3 0,-4-9 129,-3 12-129,-7 0 0,-10-4 129,-8-6-129,-8-8 0,-15-20 0,-9-3-129,-4-4-258,-4-25-387,16-2-4515,-10-17-129,12 3-516,7-6-387</inkml:trace>
  <inkml:trace contextRef="#ctx0" brushRef="#br0" timeOffset="26955.5418">12894 18109 12126,'19'106'6063,"-14"-39"-258,-5 2-387,-5 6-5031,-8 2 0,-3-2-258,-2-4-258,2-14-387,13-3-1419,-4-22-3354,7-11-258,0-21-387,26-13-645</inkml:trace>
  <inkml:trace contextRef="#ctx0" brushRef="#br0" timeOffset="27101.5501">12987 18463 10836,'-24'-55'6063,"-7"43"-774,-16-4 0,6 6-4773,-10 4-129,-4-6-1290,10 12-4257,-1 5 0,19 15-645,11-7-258</inkml:trace>
  <inkml:trace contextRef="#ctx0" brushRef="#br0" timeOffset="27579.5775">13070 18475 9030,'0'80'5547,"-2"-32"0,-2 0-387,-5-10-3741,6-1-903,-7-17-129,10-20-258,0 0 129,0 0 0,5-15-129,9-14-129,9-13 129,1 4-129,2-1-129,4 5 258,-4 1-129,1 12 0,-5 9 129,-4 8 0,-4 13 0,-5 4 0,-7 9 129,0 0-129,-2 11 0,-4 0 0,1-5-129,-1 2 129,4-10-129,0 0 129,0-20-129,25 13 0,-10-20 0,3-12 0,-3-3-129,-1-5 0,-6 2 129,-4-6-129,-4 5 0,-12 8-129,-3 4-129,-8-4-903,6 18-3870,-6 0-258,9 0-387,-1 9-258</inkml:trace>
  <inkml:trace contextRef="#ctx0" brushRef="#br0" timeOffset="28603.636">13515 18400 10449,'13'60'5547,"-12"-15"-129,3 6-258,-3-3-4644,-1-3 0,0-9-258,-4-9-258,4-27 129,0 0 0,0 0-129,13-27 0,-4-14 129,1 1-129,4 3 0,2-3 0,0 12 0,5 16 129,-5 1-129,5 11 0,-2 11 0,3 10 129,-2 1 0,-1 15-129,3-11 0,-3-7 0,3 2 129,2-9 0,-2-12-129,-3-9 0,2-4 0,-5-12 0,-2-5 0,-2-5 0,-7 2 0,-4 3 0,-1 15-129,0 15 258,0 0-129,-10 8 0,3 16 0,4 14 129,0 0 0,3 13 129,0 4-129,1-2 129,6 7 0,-1 3 258,-1-3-258,-2-1-129,-3 6 129,-8-18-129,-6-11 129,-6-15-258,-6-15 129,-6-17-258,2-9 258,1-15-129,4-19 0,6 5-129,12-4 129,7 0 0,9 2 0,17 18-129,8-7 129,6 6-129,11 2 0,0 2 0,-1 0 129,-7 0-258,-3-2 129,-7-11-129,-9 2 129,-7-7-258,-11 11 387,-6-7-258,0 11-129,-6 8 258,-2 6 0,8 19 129,-14 0-129,9 17 129,2 3 0,3 17 129,0-8 0,10 3-129,0 16 0,5-6 0,1-8 0,0 6 0,0-9 0,-1-3 0,-5 0 0,0-11 0,-10-17 0,10 20 0,-10-20 0,0 0 0,0 0 0,0 0 0,0 0 129,6-8 0,-5-4 129,1-9-129,1-5 129,2 7-258,2-6 258,4 3-129,3 3 129,5 6-258,5 1 0,4 7 0,3 3 0,0-14-258,-3 6-258,-7-19-1032,8 12-3999,-19-9 129,4-2-645,-11-16-516</inkml:trace>
  <inkml:trace contextRef="#ctx0" brushRef="#br0" timeOffset="28949.6558">14976 18357 8256,'-8'75'5934,"5"-31"-129,3 7-516,3-19-2838,1-8-2193,-2-2-516,-2-22-1161,3 13-3999,-3-31 129,5-17-774,-5-16-129</inkml:trace>
  <inkml:trace contextRef="#ctx0" brushRef="#br0" timeOffset="29069.6627">14973 18047 7224,'0'-15'5160,"9"8"-516,9 7-4644,-2 14-4644,-1-9-258,1 5-903</inkml:trace>
  <inkml:trace contextRef="#ctx0" brushRef="#br0" timeOffset="29359.6793">15157 18319 8514,'-2'105'5676,"2"-64"-516,0-12-516,2-11-4386,-2-18 129,9-8-258,3-15 129,0-10 0,6-3 0,0-5 129,5 6 258,0 1-129,-1 16-129,-7 9 0,3 9 0,-4 9-258,-5 14 129,4 18-387,-5-1-258,7 12-1032,-10-18-3741,10-3-387,-2-15-129,4-13-774</inkml:trace>
  <inkml:trace contextRef="#ctx0" brushRef="#br0" timeOffset="29557.6906">15626 17911 9030,'15'25'6063,"-12"7"-774,1 15 129,-4 9-4773,4 7-516,-4 6 0,1 3-516,10 9-645,-8-23-4128,11 2 129,-4-22-774,11-17-387</inkml:trace>
  <inkml:trace contextRef="#ctx0" brushRef="#br0" timeOffset="29728.7004">15803 18184 8127,'-30'-8'5418,"2"7"-129,-4 1-387,-5 5-4386,-1 6-645,-3 1 258,1 0-1419,20 9-3225,2-4-645,10 11-387,7-5-258</inkml:trace>
  <inkml:trace contextRef="#ctx0" brushRef="#br0" timeOffset="30239.7296">15730 18444 6837,'64'-13'5289,"-35"-2"0,2-6-387,-15-10-3999,11 11-258,-12-14-258,-3 10 129,-8 2-387,-4 9-129,-10 6 129,-7 7-258,-1 14 258,-2 7-129,1 7 129,3 5-258,6-1 129,6 7 0,4 1 0,9-10 0,8-8-129,4-6 129,9-12-129,-1-4 0,3-4-129,0-23 258,-3-8 0,-2-2-129,-4 1 258,-6 2-129,-7 3 258,0 9-129,-10 22-129,0 0 0,12 4 129,-11 26 129,-1-1-129,0 7 129,0 8-129,0-3 0,0-12 129,0-1-129,0-28 129,0 0 0,0 0-129,8-28 0,3-10 0,3-5 129,4 5-129,4-2 0,-2 5-129,5 3 0,1 16-645,-5-8-1677,3 24-3096,-3-3 129,0 3-645,-4 0-129</inkml:trace>
  <inkml:trace contextRef="#ctx0" brushRef="#br0" timeOffset="30736.758">16489 18385 9159,'7'-23'5934,"-7"6"-774,-11-7 0,-3 10-4515,-6 7-258,-3-1-129,-2 8 0,6 18-129,3 3-129,7 4 0,7 11 258,6 0-129,10-5-129,0-5 129,8-6-129,-3-9 0,0-8 0,-1-3 0,-3-11 0,-4-9 0,-5 6 0,-1-4 0,-5 18 129,1-22-129,-1 22-129,0 10 0,0 12-387,0-4-1806,2 7-2967,3-5 0,10 12-774,-1-13-129</inkml:trace>
  <inkml:trace contextRef="#ctx0" brushRef="#br0" timeOffset="31155.782">16748 18399 8514,'5'-28'5934,"-5"28"-516,-15-3 0,11 15-4515,-15 3-129,1 7-516,-1 6 0,4 4 0,7 1-129,5-7-129,6 3 0,11-11 0,12-5 0,4-10 129,7-3-258,4-18-258,0-4 0,-4-21-387,2-7 129,-14-21-129,3-2-516,-10-9 645,-4-4-258,-7-5 387,0 0 387,-2 15 774,-3 12-258,4 29 258,-6 10 129,0 25 258,5 15-387,-4 29 0,-1 17-258,-3 14-129,-4 6 0,3 11-129,0 0-129,3-5-129,1-6-258,0-24-2193,5 1-2451,3-26-258,6-14-903,-1-23 258</inkml:trace>
  <inkml:trace contextRef="#ctx0" brushRef="#br0" timeOffset="31292.7898">17116 18233 8901,'-21'-65'5418,"-1"50"-129,-7 9-129,-1 6-4515,-11 0-387,-2 1-1032,11 14-3999,-5 4-516,11 2-129,10-7-645</inkml:trace>
  <inkml:trace contextRef="#ctx0" brushRef="#br0" timeOffset="31496.8015">17229 18232 9159,'-7'47'5676,"0"-19"-387,-1 0-645,5 9-5676,-12-8-3096,6 2-1032,5 2-129,4-6-516</inkml:trace>
  <inkml:trace contextRef="#ctx0" brushRef="#br0" timeOffset="31795.8186">17318 18288 9804,'0'0'5676,"0"0"-516,-9 1 258,8 23-4515,-9-7-516,-3 9-258,5-3-129,3 6-129,1 0 0,4-6 129,0-8-129,0-15-129,17 22 129,-4-22 0,-3-2 0,-1-23-129,-3 3 129,-2 2-129,-4-2 129,-4-3-129,-3 0 0,-7-3-516,2 15-516,-11-3-2709,10 5-1161,1 0-258,12 11-516</inkml:trace>
  <inkml:trace contextRef="#ctx0" brushRef="#br0" timeOffset="32207.8422">17548 18308 8385,'13'72'5676,"-9"-38"-258,5-3-516,-9-1-3741,5 0-516,-5-16-258,0-14-258,0 0 0,0-14-129,0-10 0,0-1 0,6-11 129,2 1 0,6 6 0,0 6 0,1 5 129,3 7 0,0 11 129,-1 9-129,1 9-129,-3 10 0,-1-7 129,-1 4-387,1 2 0,-6-7-516,11-2-4128,-19-18-516,9-15-516,-9-24-387</inkml:trace>
  <inkml:trace contextRef="#ctx0" brushRef="#br0" timeOffset="32328.8491">17634 18027 9804,'-18'-7'5676,"9"23"-387,10 2-258,13 6-8643,-12-10-1290,-2-14-516,0 0-903</inkml:trace>
  <inkml:trace contextRef="#ctx0" brushRef="#br0" timeOffset="39259.2455">8481 10561 8385,'22'-17'5934,"-3"-11"-387,-12 8-129,-7-9-4128,6 9-387,-9-13-516,-6 2 0,-6-5-258,-5 7 0,-4 1-129,-4 10 129,0 1-258,0 3 129,-3 13 129,7 2-258,-3 14 258,4 5 0,3 11 0,2 5 0,1 8 0,2 6-129,2 5 129,0 9-129,3-3 0,5 2 129,0-4-258,1-3 129,4-2-129,0-2 258,9-6-258,3-9 129,4-3 129,3-3-258,3-3 258,4-1-129,3-10 129,-2-1-129,2-7 0,-1-8 0,0-1 0,-1-8 129,-2-7-129,-1-2 0,-4-3 0,-2-6 129,-1 3-129,-4 3 0,-1 5 0,-3 3 0,-9 12 0,8-22-129,-8 22 129,0 0-129,0 0 129,7 8 0,-7-8 129,3 27-129,0-7 0,3 4-129,0 1 258,6 4-258,-2-3 129,8-3 0,1-1 0,3-3 129,3-10 0,1-5 129,2-6-258,0-10 258,0-12-258,-2-1 129,-3-6-258,-6-8 0,-6 3 129,-7-3-129,-4 2 129,-11 1 0,-9 4-129,-7 4 129,-5 2 0,-3 0-129,-7 6 129,2 4 0,0 6 0,6 10 0,3-2 0,7 1 0,3 3 0,9 9 129,12-11 0,-8 16-129,8-16 129,1 16 0,6-1-129,2-3 129,-9-12 0,21 24 0,-10-13-129,5 0 258,-2-3-129,1-8-129,2 0 258,2 0-258,-1 0 0,1-6 0,3 1 129,-7-5-258,5 6 129,-5 4 0,0-4 0,-4-3-258,-11 7-129,15-9-774,1 9-3483,-16 0-1161,0 0-258,8-6-774</inkml:trace>
  <inkml:trace contextRef="#ctx0" brushRef="#br0" timeOffset="40588.3215">8679 10796 2580,'-4'13'5418,"4"-13"-258,0 0 129,0 0-3354,0 0-258,0 0-387,0 0 0,6 0-258,10 0-258,-5-2 0,10 0-258,3-8-129,4 5-129,0 3-129,4-5 0,-2-2-129,-4-3-129,0 9-774,-21-15-3612,5 7-903,-6-6-387,-4-4-516</inkml:trace>
  <inkml:trace contextRef="#ctx0" brushRef="#br0" timeOffset="41339.3645">8988 10190 5676,'-12'14'6063,"12"-14"-774,0 0 0,-13-16-3483,13 16-774,-3-31-387,3 15-129,0-6-129,4-4-129,5 2 129,5 4 0,1 2-129,6 3-129,-1 10 129,2 3-129,2 4-129,-1 16 129,-4 8-129,1 3 129,-4 3-129,-3 8 0,-7 1 0,-2 2-129,-4-2 258,0-7-258,-9-5 129,0-3 129,-5-4-129,3-9 0,-1-6 0,1-5 0,11-2 129,-12 0 0,12 0-129,8-6 0,7 5 129,4 1-129,8 0 129,0 0 0,5 11-129,1-2 0,-6 0 0,1-2-129,-6-1 0,-8-6-387,-14 0-903,0 0-3612,4-12-516,-8-9-387,-2-2-516</inkml:trace>
  <inkml:trace contextRef="#ctx0" brushRef="#br0" timeOffset="41641.3818">9412 10032 9417,'31'20'5676,"-23"-3"-516,0 21-645,-5-15-3741,5 9-258,-3-2 0,4 4-258,-1 3 129,3 1-258,-2-6 129,1-1-258,1-3 129,-4-9-516,6 7-1290,-10-14-3483,-3-12-258,0 0-516,16-6-516</inkml:trace>
  <inkml:trace contextRef="#ctx0" brushRef="#br0" timeOffset="41805.3911">9650 10236 9159,'-7'21'5934,"-10"-8"-516,-10-8-129,0 0-4773,-19-5-516,-8-8-3354,2 6-1677,2 1-387,7 1-387</inkml:trace>
  <inkml:trace contextRef="#ctx0" brushRef="#br0" timeOffset="42675.4409">9220 11589 10449,'2'17'6063,"-12"-8"-387,-19 9-258,-24-3-4773,-6-1-129,-20-6-129,-9-6 129,-9-4-129,-2-4-129,5-6-129,11-4-129,14 1 129,11 5 0,17 1 0,10 8-129,12 1 0,8 0-129,11 0 0,-4 11-516,12 10-2838,-8-21-2193,15 20 0,-2-16-774,1-4 0</inkml:trace>
  <inkml:trace contextRef="#ctx0" brushRef="#br0" timeOffset="43787.5045">13792 11356 9288,'32'-32'5934,"-19"9"-516,-3-4 0,-16-8-4773,1 1-129,-13-6-387,-8 1 129,-8 5-258,-6 10 129,-2 5 129,-3 14-129,-1 12 0,4 19 0,6 10 258,4 12-129,4 10 0,8 8-129,5 8-129,8-1 129,4 0-129,3-1 129,13-2-129,5-5 0,8-11 0,6-6 0,7-13 0,8-6 0,6-17 129,1-10-129,1-9 0,-2-10 0,-4-10 0,-6-10 0,-8-2 0,-11 0 0,-6 6 0,-8 1-129,-6 13 129,-4 19 0,-7-9 0,-4 18 0,2 16-129,-2 5 258,0 10-129,5 6 0,6-2 0,0 2 0,8-1 0,7-9-129,4-7 0,8-7 129,1-18-129,-1-8 129,1-13-129,-5-17 258,-5 3 0,-7-9 0,-5 0-129,-10-2 0,-12 13 0,-3 7 0,-4 2 129,-5 11-258,0 5 129,4 4 0,4 4 0,20-4 0,-12 20 129,12-20-129,14 23-129,6-15 258,7-3-129,1-2-129,4-3-258,-4-12-129,3 9-774,-21-16-3612,9 4-645,-11-8-645,-1 0-258</inkml:trace>
  <inkml:trace contextRef="#ctx0" brushRef="#br0" timeOffset="44312.5345">14298 11200 7224,'0'0'5547,"0"0"-387,16 0-258,4-15-4386,-2-3-258,6 3 129,2-1-258,-2 7 0,3 3-129,-4 6 129,-1 7 258,-6 12-129,-4 4 0,-8 4-129,-4 0 129,-12 0-129,-1-4 0,-1-7-258,-1-1 258,3-1-129,1-9 0,11-5 129,0 16 0,0-16-129,15 19 129,-1-3 129,3 5-129,-2 2 0,-3 0 0,-6-1-129,-6-1 0,-9-3 129,-11-6-129,-7-11-129,0-1-516,-11-16-2967,8 5-1677,4-9-258,11-1-516</inkml:trace>
  <inkml:trace contextRef="#ctx0" brushRef="#br0" timeOffset="44541.5476">14721 11071 5031,'13'49'6063,"-8"-16"-516,-5 9-258,0-13-2838,1 13-1806,-1-1-258,0 0-516,0-5-387,0-13-2709,7-1-1677,3-6-645,8-9-387</inkml:trace>
  <inkml:trace contextRef="#ctx0" brushRef="#br0" timeOffset="44689.5561">14920 11251 7482,'-22'-12'5676,"0"13"-387,-9 2-258,-2 10-4515,-8-12-903,-13-1-4128,6 0-516,2-7-516,0 1-387</inkml:trace>
  <inkml:trace contextRef="#ctx0" brushRef="#br0" timeOffset="45788.619">14656 12226 8901,'65'4'5934,"-38"2"-516,-27-6 129,12 4-4515,-32-5-129,-20-3-129,-27-6-258,-16 4 0,-23-5 0,-12-1-129,-15-2 0,-3 9-129,2-2 129,10 7-258,14 0 0,14 7 0,19 7-129,17 5 129,16-5-129,16 1 129,11 0-258,17-15 129,-12 5-129,12-10-516,6 3-1935,-6-20-2967,12 3-516,-1-4-516,1-5-387</inkml:trace>
  <inkml:trace contextRef="#ctx0" brushRef="#br0" timeOffset="68442.9147">10389 6210 7611,'-6'15'5805,"6"-15"-387,0 0-258,-4 14-3612,-4-24-258,8 10-387,-3-25-258,3 2-129,0-1-129,0 1 0,4-6-258,7 9 129,2 5-258,4 4-129,6 8 258,0 3-258,2 17 129,-1 6-258,0 10 258,-5 3-129,-3 2 129,-7-1 0,-2-4-129,-7-1 129,0-9 0,-5-7 129,5-16-258,-13 12 129,13-12 0,0 0 0,0 0 129,0 0-129,13 17 0,4-1 129,4 12-129,3 6 129,0 6 0,0 6-129,-5 8 0,-6-5 129,-10 0-129,-6-3 0,-16-6 0,-7-15 0,-7-9-129,-8-13-129,0-3-387,-6-15-1161,11 4-3741,4-6 0,14 1-258,3 1-645</inkml:trace>
  <inkml:trace contextRef="#ctx0" brushRef="#br0" timeOffset="68980.9455">10817 6489 6837,'8'18'5547,"6"-8"0,-14-10-387,33 13-3354,-19-16-516,13 2-387,-3-13-387,4 1-129,-1-5-129,-4-5-129,-2 0 0,-7-1-129,-8-4 0,-6 1-129,-10 10 0,-12-2 129,-5 11-129,-3 8 129,-1 6 0,-1 10 0,5 15 0,9 7 129,8 5 0,10 2 0,3 4 0,17-1 129,4-2-258,8-9 129,4-5 0,-1-10-129,0-3-129,-1-7-258,-2-5-387,-17-14-3483,3-1-903,-18 8-774,11-23 129</inkml:trace>
  <inkml:trace contextRef="#ctx0" brushRef="#br0" timeOffset="69638.9831">11277 6599 4773,'10'-3'5676,"7"3"-129,-17 0-387,20 17-2193,-20-17-1806,22 11-387,-22-11-258,23 27-129,-15-9-129,2 12 0,-1-5 129,0 9-129,-2-2 0,-1 2-258,-6-2 258,0-4-258,0-7 129,-8-6-258,-6-6 129,-5-9 0,-3-7 0,-1-13 129,0-8-129,1 2 129,4-8-129,5 4 258,6-5-129,7 2 0,9 5 129,8 4-129,7-1 129,4 3-129,3 1 129,3 2 0,2 7-129,1 0 0,-2-1 129,-3 3-258,-4-1-129,-4-2-258,0 9-1548,-12-16-3612,-2-1-129,-9-7-387,2 2-645</inkml:trace>
  <inkml:trace contextRef="#ctx0" brushRef="#br0" timeOffset="70504.0326">13713 6298 7611,'0'0'5805,"0"0"-258,0 0-387,5-18-3483,12 2-903,-7-10-129,9 2-387,-2 0 129,3 10-258,3 2 0,0 9 0,-4 8 0,-1 16-129,-5 12 0,-3 6 129,-10 5-129,0 2 0,-6 1 0,-6-5 0,-1-7-129,2-9 129,0-9 0,3-3 129,8-14-129,0 0 129,0 0 0,15 10-129,4-2 129,2 5 129,2 5-258,1 4 129,-4 7-258,-4 0 258,-4 4-129,-8 2 0,-4-6 0,-11-9 0,-4-6-129,-8-11-129,-2-2-258,-4-11-774,11-1-4128,-5-12-129,9 9-387,5-1-387</inkml:trace>
  <inkml:trace contextRef="#ctx0" brushRef="#br0" timeOffset="70895.055">14176 6644 7740,'43'-4'6063,"-17"-8"-645,2-5 0,-9-13-4386,8 9-258,-12-15-516,-3 0-129,-11 1 0,-5 6-258,-10 7 129,-8 9-129,-3 13 129,-2 3 0,3 22 129,3 10 0,8 8-129,9 4 129,4 2 0,10 1 0,7 1 0,10-8 0,0-8-129,7-12 0,1-7-387,-4-12-387,7-1-4386,-14-8-129,3-13-387,-13-8-645</inkml:trace>
  <inkml:trace contextRef="#ctx0" brushRef="#br0" timeOffset="71652.0983">14730 6586 2322,'0'0'5418,"9"13"-129,-9-13-387,9 20-2193,-9-20-1935,9 13 129,-9-13-516,8 28 129,-7-11-129,5 7 129,-4 0 129,0 9-129,-2-4-129,0-2-129,-1-5 0,-3-7-129,4-15-129,-23 5 129,9-12-129,1-13 129,-1-10 0,0-5 129,5-5 0,5 4 0,3-1 0,4 1 0,8 3 129,10 4-129,3 2 0,4 2-129,6 2-129,1 8 129,1-5-129,0 0-258,-2 8-258,-7-12-3225,2 15-1677,-10-4-387,-2-1-258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47:05.50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19204 7640 129,'-93'-3'387,"49"3"-129,0 0 129,6 0 0,-6 6-129,6 3 258,-3 3-387,3 0 129,-6 0 0,2-1-129,0-2-129,-3-5 0,2-4 0,-3 0 129,1-9-129,-4 1 0,5-4 129,-5 5-129,1-1 129,1 4 0,-1 4 129,4 0-129,-4 8-129,8 0 129,0 7-129,1-4 0,3 2 0,3-3-129,1 2 129,5-1-129,3-4 129,1 1-258,6-2 129,2-1 129,5-2 0,10-3 387,-14 4-129,14-4 0,0 0 129,0 0 0,0 0 0,0 0-258,0 0 0,15 4-129,-1-4 0,3 0 0,6 0 0,5-5 0,5-1 0,4-4 258,6-3 0,5-1 258,7-3 129,4 3 0,3 3-258,7 6 258,0 3 0,4 5-258,0 11 129,6 6-258,-8 7-387,1 1 129,4 1-129,-5-3-258,9-3 258,-4-5 0,5-5 129,-6-3 0,7-4 129,-3-6 0,-5 0 258,1 0-258,-9 0 129,1 0-129,-3-2 0,-2-2 0,-7 1-129,0 0 0,0 0 0,-3-3 0,-2 0 258,1-5-258,-3-1 129,0-4-129,-3-2 129,3 0 0,-3-4-129,1 5 258,0-1-258,0 5 129,0 5 129,1 4-258,1 3 129,-5 1-129,1 0 0,-2 0 0,-3 0 0,-2 0 129,-2-1-258,2-5 129,-9-3 129,2 1-129,-4 2 129,1 0-129,-3 4 0,-2 2 0,-5 0-129,-3 5 129,-3 4-129,-11-9 129,8 20-129,-8-20-129,-8 16 258,-5-9-129,-4-2 129,-6-3 0,-7-2 0,1-2 0,-7-5 0,-5 2 0,-6-2 0,-4 1 0,-8-1 129,-1 5-129,-7 2 0,-3 0 0,-3 0 0,-1 0 0,-2 3 258,-5 3-258,-1-1 0,-5-3 0,0 0-258,-1-2 258,5 0-129,-4 0 129,3-4-258,4 1 258,0-1-129,1 2 129,2-1 0,-2 3 0,0 0 0,-3 3 129,0 2-129,4 1 0,-4 3 129,3-3-129,-1 7 129,-2-3-129,1 0 0,2-3 0,2 0 0,-3-6 0,1-1 0,2-5 0,-1-13-258,0-5 258,-1-4-258,-6-1-258,0-1-1032,-5 9-2709,-8-11 129</inkml:trace>
  <inkml:trace contextRef="#ctx0" brushRef="#br0" timeOffset="3200.1831">19138 6676 129,'-129'-37'903,"68"21"387,-2 4-258,4 4 0,-2 5-258,1 3-129,-3 0-129,-1 4-129,-1-3-129,0 0-258,1-1 258,3 0-258,-1-9 0,4-4 129,3 0-129,5-2 129,0 4 0,8 1 0,0 1 129,2 0-129,0 7 0,2 2 0,-3 0 129,1 0 0,2 1-258,-4 3 129,4 2-129,-1-1 129,6-3-129,1 0 129,9 0 0,4 2 387,6-4-258,13 0 0,0 0 258,0 0-258,17 15 0,2-6 129,5-1-387,7 3 0,3 0 0,6-1 0,5 0 0,1-2 129,2-1-129,6-1 0,2-2 0,3 2 129,0-3 0,1 3-129,6-2 129,1-3 0,3 2 129,-2-1-129,2-2 0,1 0 129,0-5 0,3 0 129,-7-7 0,4 6-258,-4-5 129,3 5 129,-1-3-258,4 8 0,-6-4-129,3 3 129,-3 2-129,2 0 129,-2-2-129,0 2 0,1 0 129,-1 0-129,7 0 0,0 0 129,4 0-129,1 11 0,3 2 0,1 1 0,-2 4 0,0 0 0,-8 2-129,-6-3-258,-6 0-1935,-6-5-2193,-22-18-129</inkml:trace>
  <inkml:trace contextRef="#ctx0" brushRef="#br0" timeOffset="99247.6767">10182 4150 6321,'29'2'5160,"-29"-2"-387,16-3 0,-14-11-3354,-2 14-516,0 0 0,0 0 0,-14 13-387,-5 8-258,-13-2 129,-8 8-129,-12-6 129,-13 1-129,-12-8 0,-7 1 0,-7-14 129,-5-1-129,-5 0 129,-1-10-129,-3 1 0,-1 5 0,1-1 0,3 5-129,1-1 0,4-5 129,0 0-258,6 0 129,4-3 0,8-2 0,4-1-129,8 3 129,7 1-258,9 3-258,13 8-516,2-3-3741,21 13-774,15-13-387,-4 27-258</inkml:trace>
  <inkml:trace contextRef="#ctx0" brushRef="#br0" timeOffset="99940.7159">9878 2644 10191,'13'-19'5289,"-13"19"-258,-10 4-129,-2 20-4386,-14 1-258,-6 0 129,-2 5-258,-5 8-258,1-2-129,-3-12-645,16 8-1935,-5-23-2064,7-3-258,6-7-129,6-10-387</inkml:trace>
  <inkml:trace contextRef="#ctx0" brushRef="#br0" timeOffset="100171.7295">9525 2704 9804,'-1'10'5289,"-1"9"-516,-3 2 129,5 14-4128,-5-7-258,0 4-258,2-5 129,2 3-258,1-7 129,0 0 0,9-5-129,4-9-129,6 0 129,4-2-129,5-6 129,5-1-258,7 0-387,-5-16-1032,8 13-3354,-7-7-129,3 0-387,-4-11-516</inkml:trace>
  <inkml:trace contextRef="#ctx0" brushRef="#br0" timeOffset="100659.7574">10751 2393 10707,'5'62'4515,"-10"-22"387,1 14-774,-14 0-3483,14 6-516,-6-10 258,5-6-516,-2-17 258,7-27 0,0 0-129,-3-33 129,3-17-129,1-8 387,5-11-387,-1 0 387,0 0-129,4 9 258,-1 19-387,-2 14 387,-6 27-258,16 3 0,-10 30 0,6 11-387,-2 16 258,4 3-258,3-5 387,4-2-387,2-16 129,3-12-258,2-21 387,3-18 0,-5-26-129,0-16 258,-4-7-516,-11-12 129,-2-4-1161,-10-13-3225,-3 9-645,-9 5 129,-2 18-645</inkml:trace>
  <inkml:trace contextRef="#ctx0" brushRef="#br0" timeOffset="101711.8176">10509 2536 6837,'-1'10'5547,"1"-10"-258,0 0-387,0 18-2322,-11-18-1161,11 0-645,0 0-258,0 0-258,0 0-258,0 0 0,-15 0 0,15 0 387,-13-7-258,13 7 258,0 0-258,-12 0 0,12 0 0,0 0 0,0 0 0,0 0-129,6 0 0,-6 0-387,10 7 516,-10-7-258,12 5 0,-12-5-258,0 0-774,0 0-3870,0 15 0,0-15-516,0 0-516</inkml:trace>
  <inkml:trace contextRef="#ctx0" brushRef="#br0" timeOffset="102018.8352">10457 2796 8643,'6'13'5547,"-6"-13"-387,0 0-258,0 0-3354,0 0-645,0 0-387,-6 0-258,6 0-129,-12-2 0,12 2-129,0 0 129,-13-5-129,13 5-129,0 0 129,0 0 0,0 0-129,5 13 0,-5-13-258,12 12-258,-12-12-2193,0 0-2064,0-14-387,0 3-129,0-15-387</inkml:trace>
  <inkml:trace contextRef="#ctx0" brushRef="#br0" timeOffset="102408.8575">10831 2088 10707,'5'-29'5289,"-4"-14"0,-1 2 0,0-19-3225,-2 6-1032,-2-3-903,4 57 387,-9-108-903,9 108-258,-7-73-2193,7 73-1677,0 0-516,0 0-516,7-20-258</inkml:trace>
  <inkml:trace contextRef="#ctx0" brushRef="#br0" timeOffset="103260.9059">11151 2431 9546,'0'17'5676,"17"6"-1032,-4-19 516,14 9-3483,0-10-903,6-1 0,-2-2-387,3-2 0,2-5-129,-1-6 387,-6 1-774,-5 1-129,-2-2-516,-19-6-3999,-3 19-258,1-16-516,-1 16-516</inkml:trace>
  <inkml:trace contextRef="#ctx0" brushRef="#br0" timeOffset="103859.9401">10984 2946 9546,'-2'29'5805,"2"-9"-774,0 15-129,-3-4-4257,3 5-258,0 1-258,0-3-258,0 2-645,-5-13-4128,5-2 129,0-21-774,8 16 0</inkml:trace>
  <inkml:trace contextRef="#ctx0" brushRef="#br0" timeOffset="112751.4491">18828 2200 10062,'34'-7'5676,"-16"-1"-774,-9-5 387,4-4-3870,-12-3-645,-1 4-129,-8-14-258,-8 10 0,-9 0-258,-3 17 129,-1 3-387,1 9-387,0 13 258,5 11 0,4 16-129,9 3 129,9 1 0,4-5 0,11 0 258,6-6 129,7-5-258,1-15-903,8 1-1290,-8-21-2838,-1 4 0,-9-6-258,-3-2-516</inkml:trace>
  <inkml:trace contextRef="#ctx0" brushRef="#br0" timeOffset="114719.5616">18774 2304 10062,'4'47'5289,"-6"-18"-645,-9-8 129,3-2-4128,-6-8-258,0-11-258,3-12 0,2-10 0,4-4 0,5-5 0,0-2 387,11-3-129,-2 9 0,8 14 129,-5 7-129,5 8 0,-3 10 0,-5 14-129,2 5-387,-8 6-129,3 8-1677,-6-15-3483,0-3 129,0-14-387,0-13-645</inkml:trace>
  <inkml:trace contextRef="#ctx0" brushRef="#br0" timeOffset="115223.5905">20112 2307 11739,'9'104'4902,"-13"-48"129,2 12-516,-9-8-3870,1-7-516,-1-12 387,4-14-645,7-27 387,0 0 0,-8-28-129,11-22 387,7-11-387,3-8 387,2-12-387,1 5 258,-1 8 0,-1 10 0,-4 14-129,2 19-129,-6 12 0,-6 13 0,13 38-258,-8 8 258,2 4-258,2 10 258,2-4-258,2 1-129,3-7 387,1-11-516,7-22 516,-1-17-129,0-12 0,0-17 0,-2-6 0,-8-8 258,-2-5-516,-7-5 258,-4 13-387,-4-5-774,1 12-3999,-11 7 0,14 26-645,-18-22-258</inkml:trace>
  <inkml:trace contextRef="#ctx0" brushRef="#br0" timeOffset="115840.6257">20475 2129 12126,'-8'-60'5805,"8"21"-129,4 0-387,-4-4-4257,6-17 129,-3 4-774,0-12-774,-3 68-129,-2-111-2322,2 111-2451,-4-64 0,4 64-129,0 0-1032</inkml:trace>
  <inkml:trace contextRef="#ctx0" brushRef="#br0" timeOffset="116132.6424">20267 2796 9546,'-3'95'5676,"3"-45"-516,-5-14-129,6 6-4644,-1-11-258,-1-18-516,1 7-1548,0-20-2967,5-18-258,3-4-387,7-4-516</inkml:trace>
  <inkml:trace contextRef="#ctx0" brushRef="#br0" timeOffset="116388.6571">20515 2528 8385,'44'8'5676,"-13"-5"0,-3-3-516,9 0-3741,-2 0-1032,0-4-129,0-3-258,-7 2 258,-1 2-387,-8 2 0,-4 1-387,-15 0-645,12 6-516,-21 0-2967,1 6-387,-8-10-774,-1 9 129</inkml:trace>
  <inkml:trace contextRef="#ctx0" brushRef="#br0" timeOffset="116696.6747">21045 2198 8514,'19'36'5418,"-14"8"-645,-5 2 0,3 10-4257,-6-1 258,-2 0-645,-4-6-258,-2-12-903,9 3-3354,-4-15-774,6-7-129,0-18-387</inkml:trace>
  <inkml:trace contextRef="#ctx0" brushRef="#br0" timeOffset="116979.6909">21211 2232 10965,'6'44'5031,"-6"-12"-258,3 23-258,-3-5-4386,1 1-258,3 1 129,-4-7-387,4-2 387,0-8-645,1-11 516,-5-24-258,0 0 258,0 0 0,-8-22 0,-11-7 129,-4-2-645,-13-13-1290,3 11-2709,-6-1 387,3 3-1161,0 12 645</inkml:trace>
  <inkml:trace contextRef="#ctx0" brushRef="#br0" timeOffset="117439.7171">20278 733 13158,'0'0'5676,"54"4"-258,-54-4-387,15 67-4515,-15-67 0,6 86-516,-6-86-645,0 100 258,0-100-1032,0 77-2451,0-77-1677,0 0 0,6 65-516,-6-65-129</inkml:trace>
  <inkml:trace contextRef="#ctx0" brushRef="#br0" timeOffset="117700.7321">20494 760 7482,'0'0'5805,"0"0"-387,12 61-516,-12-61-1677,2 118-3096,-2-48 129,3-4-258,-1-8-129,-2-58 129,8 90 0,-8-90 0,0 0-387,0 0 516,0 0-387,0 0-129,0 0-258,0 0-2451,-59-70-1935,59 70-387,0 0-129,-74-40 0</inkml:trace>
  <inkml:trace contextRef="#ctx0" brushRef="#br0" timeOffset="118300.7664">20053 3303 9933,'4'34'5805,"-8"-13"-645,0 16-258,-2-1-4386,-1 8-516,-1-6 129,1 0-516,6 5 129,-4-16-1290,13 1-3096,-2-8-387,9-6-258,-2-14-516</inkml:trace>
  <inkml:trace contextRef="#ctx0" brushRef="#br0" timeOffset="118656.7867">20273 3263 8643,'19'29'5805,"-16"-7"-1032,-1 8-129,-2-1-4386,0 6 258,-1-2-516,-2 2-387,2-5 387,1 3-258,3-11 387,3 0 0,-1-8 0,-5-14 129,14 15-258,-14-15 0,0 0 0,-1-16 0,-13-1-258,-4-6 258,-5-3 0,-5-3 516,-1 4-516,-1 1 387,2 5-387,-1 6 129,11 13-1419,-13 0-3096,18 4-645,3 3-516,5 4-129</inkml:trace>
  <inkml:trace contextRef="#ctx0" brushRef="#br0" timeOffset="119442.8318">20274 780 5160,'0'0'6063,"0"0"-1161,0 0-129,0 0-2451,0 0-645,0 0-645,0 0-903,4 71 387,-4-71-774,-5 94 516,5-94-516,-5 104 516,5-104-129,4 105 0,-4-105 645,14 85-1032,-14-85 387,14 59-645,-14-59-129,0 0-3096,0 0-1290,5 55-645,-5-55 129</inkml:trace>
  <inkml:trace contextRef="#ctx0" brushRef="#br0" timeOffset="119768.8504">20402 1057 4773,'0'0'5547,"0"0"-645,0 0 129,0 0-2709,-64 41-1677,64-41 129,0 0-3354,-65-24-1419,65 24-903,0 0 0,-49-34-774</inkml:trace>
  <inkml:trace contextRef="#ctx0" brushRef="#br0" timeOffset="120762.9073">23060 1822 11223,'11'73'4902,"-11"-29"0,2 13-387,-2-2-3741,0-12-387,-6-7 0,3-8-645,3-28 516,0 0-129,0 0-129,0-15 387,7-18-258,-1-8 258,1 7-258,2-11 387,-1-3-387,1 10 258,-4 6 0,0 13-258,-1 6 0,-4 13 0,13 16 0,-4 12-129,0 0 129,2 12-258,5-7 258,0-3-258,3-4 258,4-15 129,1-11-129,1-11-129,-1-10 129,-2-14 258,-7-9-645,-1 5 645,-3 4-774,-11 35-645,5-93-2967,-9 63-1161,4 30-258,0 0-387</inkml:trace>
  <inkml:trace contextRef="#ctx0" brushRef="#br0" timeOffset="121112.9273">23661 1997 6321,'-12'18'5676,"6"-2"-516,6-16 0,0 12-1161,0-12-2580,14 3 0,-2-3-516,8 0-387,4-7-129,7 0 258,2 3-516,2-1 0,-2-8-129,-2 6-387,-7 7-129,-9-21-1032,-1 25-3612,-14-13-129,0 9-516,-9 0-387</inkml:trace>
  <inkml:trace contextRef="#ctx0" brushRef="#br0" timeOffset="121503.9497">24249 1763 11481,'22'-35'5031,"-22"35"-129,0 24 0,-13-2-4386,-2 0 0,-7-5-258,0 3 129,-1 22-129,4-4 0,6 0 0,5-1-387,8-10 258,13 9-258,6-6 129,8-1-129,4-11-258,-1-11-258,10-7-3354,-11-7-645,2 6-645,-8-17-129</inkml:trace>
  <inkml:trace contextRef="#ctx0" brushRef="#br0" timeOffset="121736.963">24493 1683 10320,'20'45'5031,"-12"0"258,-4 6-903,6 7-3612,-10-8-258,1 0-516,-1-6 129,0-5-645,4-5-774,-4-34-3225,7 20-387,3-20 129,12-7-645</inkml:trace>
  <inkml:trace contextRef="#ctx0" brushRef="#br0" timeOffset="122010.9787">24745 1722 10965,'-8'29'5031,"8"9"-258,-5 10-258,10 7-4257,-5 5-258,0-8 0,1 4 0,2-21-258,1-5 129,2-8-258,-6-22 387,0 0 0,10-11-129,-10-13 387,-5-7-129,-10 4 129,-3-7-258,-9 10 129,2 5-645,-10-2-774,7 13-2967,1 7-516,9 1-516,4 4-129</inkml:trace>
  <inkml:trace contextRef="#ctx0" brushRef="#br0" timeOffset="122428.0024">24839 2048 9804,'32'-7'4902,"-16"7"0,4 4-645,-20-4-3354,23 30-516,-14-8-129,-7 5-516,-2 1 387,-1 4 0,-10-2-129,2-5 129,-3-5-129,2-5 129,10-15 0,-14 10 129,14-10-129,0 0 129,0 0-129,9 5 0,-9-5 0,19 19 0,-10-4-129,0 2 0,-1 6 0,-7 2-258,-1-11 258,0-14 0,-20 19 0,-1-10-258,-1-7-1806,-11-6-2451,0-7-516,-12-5 0,3 8-903</inkml:trace>
  <inkml:trace contextRef="#ctx0" brushRef="#br0" timeOffset="123237.0488">23140 2419 10449,'2'-17'5547,"-2"17"-516,4 13 0,2 17-3999,-6-4-258,3 13-645,-2-5 129,3 5-516,-3 1 258,3-3-774,4 4-1419,-7-18-3096,7 6 129,-8-13-387,2 18-387</inkml:trace>
  <inkml:trace contextRef="#ctx0" brushRef="#br0" timeOffset="123576.0682">23151 3017 9804,'14'0'5289,"-1"-5"-258,-13 5-258,0 0-4128,-26 0-258,2 4-129,-5 13-129,-2 10 129,2-1-129,3 13 516,8 1-516,8-1 516,10 2-516,9 3 387,9-6-387,7-10 0,5-2-129,2-9-516,1 0 0,-10-21-1548,5 1-2967,-13-16-516,4-3 129,-10-14-645</inkml:trace>
  <inkml:trace contextRef="#ctx0" brushRef="#br0" timeOffset="123792.0805">23358 2921 8514,'24'35'5418,"-17"-7"-516,0 12-258,-9-1-3999,2 10 387,0 2-645,4 2 129,-2-2-516,2-9-258,5-2-516,-9-18-3612,11-7-387,-11-15-258,26-9-645</inkml:trace>
  <inkml:trace contextRef="#ctx0" brushRef="#br0" timeOffset="124071.0964">23544 2977 9159,'16'11'5418,"-13"17"-387,4 12 258,-7 3-4644,9 12 258,-4-5-645,0 2 129,2-5-387,-2-3 0,1-19 0,-5-9-387,-1-16 258,0-8 0,-7-16 0,-7-12-258,-7-5 387,1-2-129,-7 5 0,-4 3 0,7 12-387,-8-5-1161,16 28-2709,-2-2-516,10 15-129,3 2-645</inkml:trace>
  <inkml:trace contextRef="#ctx0" brushRef="#br0" timeOffset="124475.1196">23651 3245 8385,'56'-20'5418,"-24"8"-516,5 9-258,-5 0-3999,1 5 387,-10 8-645,-7 5 129,-9 9-387,-7 2 258,-9 1-129,-5-1-258,-8-3 0,1-3-258,2-7 258,-1 1-258,9-10 129,11-4 129,0 0 129,5 0-129,14 2 0,2 7 129,2 4-129,2 0 0,-2 14 0,-5-2-258,-8-2 387,-7-2-129,-8-2 0,-14-7 0,-10-6-387,-15-15-2838,-1-2-1548,-6-14-258,1-1-774,-2-16-258</inkml:trace>
  <inkml:trace contextRef="#ctx0" brushRef="#br0" timeOffset="124996.1494">23078 1806 11997,'13'-11'5418,"-4"-44"-129,-9 55-258,0 0-3612,19-97-645,-19 97-258,0-103-129,0 103-129,0-103-516,0 103 258,-7-68-1161,7 68-258,0 0-3741,-16-63 0,16 63-774,0 0 387</inkml:trace>
  <inkml:trace contextRef="#ctx0" brushRef="#br0" timeOffset="125423.1738">23037 732 11739,'17'-63'5418,"-17"63"-258,0 0-258,0 0-4128,0 0-129,-58 24-516,58-24 0,0 0 0,-52 70 258,52-70-258,-14 61-516,14-61 645,9 56-258,-9-56 129,0 0-129,70 44-516,-70-44-774,64-5-3612,-64 5-387,56-29-258,-56 29-516</inkml:trace>
  <inkml:trace contextRef="#ctx0" brushRef="#br0" timeOffset="125650.1868">23191 550 12255,'0'0'5805,"23"89"-387,-23-89-516,22 103-4257,-22-103-258,11 105-258,-11-105 0,9 85-645,-9-85-258,0 0-2967,14 56-1290,-14-56-387,0 0-387,0 0 0</inkml:trace>
  <inkml:trace contextRef="#ctx0" brushRef="#br0" timeOffset="125987.2061">23315 387 8514,'55'14'5676,"-55"-14"-387,18 93-387,-6-41-2322,-5 5-2064,3-2 0,-1 0-387,-9-55 0,14 85-387,-14-85 258,0 0-129,18 62 0,-18-62 0,0 0-516,0 0 387,1-49 0,-1 49 258,-4-63-129,4 63 0,-18-54 258,18 54-129,0 0 387,0 0-387,-66-44-129,66 44-903,0 0-3741,-54 21-258,54-21-258,0 0-258</inkml:trace>
  <inkml:trace contextRef="#ctx0" brushRef="#br0" timeOffset="126391.2292">23531 650 12255,'0'0'5547,"52"48"-387,-52-48-258,0 0-4515,0 0 0,55 53-387,-55-53-129,0 0 0,20 61 0,-20-61-387,0 0 516,0 61-129,0-61 129,0 0-129,0 0 129,0 0-387,0 0 387,0 0 516,0 0-645,0 0-258,0 0 516,0 0-516,35 78 387,-35-78 387,19 53-387,-19-53 0,0 0 129,0 61 129,0-61-258,0 0-258,0 0-387,-69-5-4128,69 5-129,0 0-387,-56-15-774</inkml:trace>
  <inkml:trace contextRef="#ctx0" brushRef="#br0" timeOffset="126828.2542">22544 2318 13803,'5'17'5418,"-5"-17"-258,3-8-516,1-7-6708,-4-14-2580,-3 2-774,-2-6-129,2-7-645</inkml:trace>
  <inkml:trace contextRef="#ctx0" brushRef="#br0" timeOffset="126963.2619">22497 1979 15222,'10'0'5289,"-10"0"129,10 5-1161,-10-14-8643,0-9-645,0 3-387,0-10-516</inkml:trace>
  <inkml:trace contextRef="#ctx0" brushRef="#br0" timeOffset="127997.3211">19730 2500 11868,'10'15'5547,"-1"1"-645,-9-16-1290,-5 0-8385,5 0-258,-9-19 129,6 7-1290</inkml:trace>
  <inkml:trace contextRef="#ctx0" brushRef="#br0" timeOffset="128111.3276">19704 2324 11739,'0'0'4902,"4"12"-4644,-4-12-258,-2 15-5160,2-15-645</inkml:trace>
  <inkml:trace contextRef="#ctx0" brushRef="#br0" timeOffset="135250.7359">23655 7320 2322,'0'0'5676,"0"0"-258,0 0 0,0 0-2838,0 0-645,0 0-645,0 13-516,2 7-129,-2 1-129,0 9-258,0 4 0,0 6 0,0-1-129,-1 5 0,1-8 0,0-7 0,-1-9-258,1-6 129,0-14 129,0 0 0,0-21 0,0-10-129,0 3 129,0-6 0,1-4-129,0 2 258,-1 1-129,1 6-129,1 5 129,-1 8 0,2-3 0,2 8 0,-5 11-129,0 0 258,11 1-258,-4 13 129,-1 1-258,4 0 129,0 9 0,2 5 129,4-1-129,5-1-129,-2 1 129,5-5 0,2 3 0,1-2 129,-2-8 0,4-4-129,-3-6 129,0-6 0,-2-3-129,-4-12 0,0-2 129,-2-2 0,-4-9-129,-3 0 258,-2-4-129,-4 0-129,-2 0 129,-2 5 0,-1-4-129,0 2 0,-5 8 0,1 2-258,-1 7 0,-4-1-129,9 13-387,-18-27-903,18 27-3870,-16-7-258,16 7-258,-21-10-645</inkml:trace>
  <inkml:trace contextRef="#ctx0" brushRef="#br0" timeOffset="136116.7855">23073 7197 8643,'11'0'5805,"-3"20"-516,-3-1-129,-2 6-4515,2 12-129,-4-1-387,1 7 0,-1 4-129,2 1 0,0-5 0,1-5 129,2-10-387,-3-8-258,6 3-903,-9-23-3483,0 0-387,11-7-516,-3-8-258</inkml:trace>
  <inkml:trace contextRef="#ctx0" brushRef="#br0" timeOffset="136454.8044">23216 7228 4644,'22'-13'5805,"-22"13"-258,19 8-516,-19-8-2709,26 41-1419,-20-15-258,2 12-387,-1 3-129,2 3 0,-1-1-129,-1-1 0,0-8 129,-1-6-129,-2-7 0,-4-21 129,0 0-129,0 0 0,3-19 0,-8-6 0,-8-3 0,-5-3 0,-5 0 0,0 6 0,0 7-129,-3 3-129,5 13 0,-1 0-129,11 11-516,-6 0-1161,17 10-2967,-4-3-387,4 9-516,4-5 646</inkml:trace>
  <inkml:trace contextRef="#ctx0" brushRef="#br0" timeOffset="136961.8338">23344 7546 3870,'18'9'5547,"-18"-9"-258,14 1-129,-14-1-3870,14 0-129,-14 0-645,13-5-129,-13 5-258,0 0 129,10 13-258,-6 0 129,-4 6-129,0 1 0,0 0 0,-4 3 0,-1-6 0,0-5 0,5-12-129,-18 12 129,18-12 0,-14 0-129,14 0 129,-14-15 0,14 15 0,-5-22 129,5 22 0,0-17-129,0 17 129,15-6 0,-5 6 0,3 1 0,2 8 0,3 2 129,-4 2-258,2-3 129,-4 2-645,-12-12-645,19 14-3741,-19-14-258,0 25-387,-3-13-387</inkml:trace>
  <inkml:trace contextRef="#ctx0" brushRef="#br0" timeOffset="137408.859">23647 7952 9417,'13'1'5934,"-13"-1"-516,2 22-129,-2-22-4644,-1 18-129,1-18-387,-18 16 0,18-16-129,-16 18-129,16-18 129,0 0 0,-8-14 0,8 14 0,4-27 0,-4 27 0,19-18 0,-8 8 0,0 10-129,0 2 129,-2 11-258,-4 0-258,3 17-1677,-8-14-2967,1 1-516,-1-17-129,0 15-387</inkml:trace>
  <inkml:trace contextRef="#ctx0" brushRef="#br0" timeOffset="137714.8769">23839 7893 6708,'34'36'5676,"-17"-14"-387,-11-4-258,11 4-3999,-17-22-129,2 27-516,-2-27-129,0 0 0,0 0 0,-3-14 0,3-7 129,0 4-129,0-5 129,7 0-258,-2 8 129,2 0-129,-7 14 0,11-7-129,-11 7-258,9 12-258,0 5-4128,-9-17-645,0 0-645,-9 0-258</inkml:trace>
  <inkml:trace contextRef="#ctx0" brushRef="#br0" timeOffset="139219.963">24295 7128 1161,'5'18'5547,"-1"-1"-129,-4-17-129,0 0-2322,6 21-774,-6-21-645,0 0-258,0 0-387,0 0-129,0 0-258,14-8 129,-6-7-258,7-2-129,3-12 129,3-9 0,4 1-258,3-2 129,1-7-129,7 0 0,-5 4-129,2-2 258,-2 8-129,-3 12-129,-7 1 129,-2 6-129,-9 10 129,-10 7-129,13-6 129,-13 6-129,0 0-129,0 0 258,0 7-258,0-7 129,0 0 129,0 0-129,0 0 0,0 0 0,0 0 0,0 0 0,0 0-129,0 0 129,0 0 129,10 0-129,-10 0 129,0 0-129,14 0 0,-14 0 0,23-1 129,-5 1-129,3 0-129,1 5 129,9 3 0,2-2 129,3 2-129,4 4 0,-2-3 129,0 0-129,3 2 0,-1-3 129,0 3 0,-1 0 0,-1-2-129,2 0 0,-5 3 129,0-2-129,-4 1 129,-4-5-258,-8 3 129,-5-7 0,-14-2 0,17 16 0,-17-16 0,0 0 0,0 0 0,0 0 0,0 0 129,-3 14-129,3-14 129,0 0-129,0 0 129,-11 1 0,11-1 0,0 0-129,0 0 130,-8 12-130,8-12 0,0 0 0,0 0 0,0 0 0,0 0 0,0 0 0,0 0 0,0 0 0,-9 11 0,9-11 0,0 0 0,0 0 0,0 0 0,0 0 0,0 0 0,0 0 0,0 0 0,0 0 0,0 0 0,0 0 0,4 20 0,-3-1-130,3 8 130,1 7 0,3 14 0,3 12 0,3 2-129,4 5 129,4 2-129,-2-7 258,3-2-129,2-5 0,-6-12 0,-1-5-129,-3-6 129,-1-4 0,-5-8 0,-2 1-129,0-8 0,-7-13 258,5 13-129,-5-13 0,0 0 0,0 0-258,4-10 129,-4 10-129,0-16-516,-3-4-1161,3 20-3612,-13-16-516,0 7-258,-9-7-645</inkml:trace>
  <inkml:trace contextRef="#ctx0" brushRef="#br0" timeOffset="141703.105">25432 7976 8127,'0'32'5805,"-2"-5"-258,2 9-387,-6 0-4386,4 5 0,-7 3-516,3 3 129,-3-6-258,0-9 0,1-3 0,3-8 0,5-21 0,-5 11-129,2-17 0,3-18 0,3-6 0,2-3 0,3-10 129,2 3-129,0 2-129,-1 1 258,4 12-129,-3 5 0,-1 4 129,2 4-129,1 11 0,-12 1 0,19 12 129,-10 5-258,0 8 129,0 4 129,3 4-129,-3 4 129,2-3-129,-1-2 129,3-1 0,0-10 0,0-7 0,-2-4-129,3-10 0,-1-2 129,2-14 0,-4-5 0,1-8-129,-2-5 0,-1-1 129,-1 0 0,-2-6 0,0 8-258,-5 9 129,-1 0-258,0 11 0,0 13-258,0 0-774,-11-9-4257,9 18 0,-2 4-645,4 2-129</inkml:trace>
  <inkml:trace contextRef="#ctx0" brushRef="#br0" timeOffset="142013.1227">25864 7904 8643,'12'32'5805,"-10"3"-258,6 9-258,-8 2-4386,1 14-258,-1-2-387,0-5-129,-1-1-258,-4-8 0,5-8-516,-8-18-1548,8-1-3096,0-17-258,0 0-258,14-26-516</inkml:trace>
  <inkml:trace contextRef="#ctx0" brushRef="#br0" timeOffset="142306.1395">25992 7956 8127,'24'57'5676,"-11"-19"-387,1 8-387,-5-4-4257,1-1-129,-4-5-387,0-5 0,-4-2-129,2-5 129,-1-6 0,-3-18-129,0 0 129,0 11 129,0-11-129,-21-15 0,3-1 0,-2-3 0,-3 3-129,-1 0 0,2 6-129,-1 2-258,10 14-1032,-5-1-3741,13 9-129,4-1-516,1 3-129</inkml:trace>
  <inkml:trace contextRef="#ctx0" brushRef="#br0" timeOffset="142812.1684">26162 8324 6321,'23'6'5805,"-12"2"-387,5 1-258,-2-9-3999,5 7-129,-19-7-645,19 4-129,-19-4-129,0 0-129,8 15 0,-8-1 129,-1 3-129,-5 4 0,-3 7 0,-2-1 0,-2 1 129,-2-5 0,-3-8-258,3-8 129,1-4 0,-2-6 0,6-9 129,5 0-258,5-2 258,0 14-129,21-19 258,0 15-129,5 4 0,2 0 0,1 6-258,-2-4-129,0 7-4128,-27-9-903,13 0-387,-13 0-516</inkml:trace>
  <inkml:trace contextRef="#ctx0" brushRef="#br0" timeOffset="143936.2327">25045 8313 8127,'11'6'6063,"-11"-6"-516,0 0-129,0 0-4257,11 19-387,-11-19-387,0 0-258,0 0-129,0 0 0,0-8 0,0 8 0,0-12 0,0 12 0,4-18 0,-4 18 129,11-7-129,-11 7 0,14 12 0,-9 4 129,-1 2-129,-1 1-129,-3 1-129,0-20-1032,-2 16-3999,2-16-129,0 0-645,-6-6-387</inkml:trace>
  <inkml:trace contextRef="#ctx0" brushRef="#br0" timeOffset="144267.2517">25168 8528 5934,'11'18'5934,"-11"-18"-645,12 15-387,-2-1-3741,-10-14-129,0 0-516,0 0-129,0 0-258,-4-8 0,4 8 129,-2-15 0,2 15 0,0-12-129,0 12 0,0 0 0,12 0 129,-12 0-516,0 0-387,0 0-4386,0 0-516,0 0-258,-11 0-516</inkml:trace>
  <inkml:trace contextRef="#ctx0" brushRef="#br0" timeOffset="145335.3127">24128 8612 4386,'10'40'5934,"-7"-11"-258,-1-2-387,-1 20-1677,-1-19-2967,0 1-129,-4-1-387,0-1 129,-1-10-258,0-5 0,5-12-129,0 0 0,0 0 0,0 0 0,-4-25 129,4 3 0,7 0 0,2-4 0,1 0 0,-1-2 129,2 4 0,3 1 0,0 6 129,-1 6-129,1 2 0,-1 3 0,-4 6 0,4 6-129,-6 7 129,0 8-129,-2 2 0,0 1 0,-4 6-129,4-6 258,-3-6-129,-1-4 0,-1-14 0,0 0 0,0 0 0,13-20 0,-8-2 0,4 2 0,-2-5 0,4 2 0,3 3 0,-1 3 0,3 8 129,-3 9-129,3 1 129,0 10 0,2 11 0,-3 5-129,-2 5 0,-3 2 129,0-2-129,-2-2 0,1-6-387,-9-24-903,0 0-3999,0 0-129,-1-11-645,-7-18-387</inkml:trace>
  <inkml:trace contextRef="#ctx0" brushRef="#br0" timeOffset="146136.3583">23813 8225 6708,'0'-14'5676,"0"14"-387,0 0-129,0 0-3999,18 19-387,-14-2-387,3 8-129,0 6-129,3-4 258,0 5-258,1 5 129,0-9-258,1-6 129,-3 1-387,-3-11-258,4 12-2322,-10-24-2451,10 9-258,-10-9-645,9-6 388</inkml:trace>
  <inkml:trace contextRef="#ctx0" brushRef="#br0" timeOffset="146498.3793">24028 8360 6321,'11'24'5676,"-11"-24"-387,1 21-258,2-6-4257,-3-15-258,-9 20-129,3-8-129,-1 3 129,2-4 0,0 3-129,-2 0 129,3 1-129,-4-3 129,4 2-258,4-14 129,-15 15-129,3-10-129,2 0 129,10-5-129,-23 0 129,8 0 0,1-5 0,-3-5-129,0 5 129,1 0-129,-1 0 0,-1 1 0,-1 3 0,5 1-258,-1 0-258,10 12-1806,5-12-2838,-17 7-516,17-7-387,0 0-258</inkml:trace>
  <inkml:trace contextRef="#ctx0" brushRef="#br0" timeOffset="147196.4192">24892 8495 4128,'16'25'5934,"-16"-10"-387,0 6-387,0-21-2451,-10 24-2064,-8-13 0,-1 2-387,-3-5-129,1-3 0,0 0-129,3 1 0,4-3-129,1-3-387,12 13-2064,1-13-2580,0 0-387,0 0-516</inkml:trace>
  <inkml:trace contextRef="#ctx0" brushRef="#br0" timeOffset="147638.4443">24714 8473 5289,'0'24'5934,"0"-8"-516,-4 7-516,-10-11-3354,14 12-645,-5-6-258,1 2-387,-2-6 0,2 2 129,0 0 0,3-1-129,1-2 129,0-13 0,-1 19-129,1-19-129,0 17 258,0-17-258,5 16 0,-5-16 0,12 5 0,-12-5 0,17 3 0,-6-2 129,-11-1-258,20 0 129,-20 0 0,19-1-129,-19 1 129,10 0-129,-10 0-258,0 0-129,0 0-774,0 0-4128,0 0-516,0 0-258,-9-20-645</inkml:trace>
  <inkml:trace contextRef="#ctx0" brushRef="#br0" timeOffset="149710.563">994 7572 1806,'-56'-7'4515,"23"3"387,11 4-387,0 7-2580,-7-7-258,16 5-387,-10-5-258,23 0 129,-21 4-129,21-4 0,0 0-258,-6 14 0,6-14-129,0 0-258,8 2 0,6 2-129,0-2-129,5 3 0,3-4 129,5 5-129,1-2-129,7 0 129,-2-2 129,2 1-129,5-1 129,1 3 0,5-3-129,0 1 0,3 0 129,2 3-129,1 0 0,6 2-129,2-3 0,-2 3 0,4 1 0,3 2 0,-2-2 129,3-4-129,-5-2 129,-3 0 129,-3 1-129,-9-4 0,-5 0 129,-11 0 0,-5-4-129,-6 2-129,-6 1 129,-2-2-129,1 1 0,0 2 0,4 2 0,2 0 0,1 4 0,5 0 0,-1-1 129,0 4-129,-4-4 0,-1-1 0,-5-2-129,-13-2-129,14 3-387,-14-3-774,0 0-3999,-14 0-258,14 0-516,-21 8-387</inkml:trace>
  <inkml:trace contextRef="#ctx0" brushRef="#br0" timeOffset="154166.8179">2170 8661 6708,'14'9'5547,"-14"-9"-258,0-9-129,-14-8-3483,14 17-129,-32-18-645,14 9 0,-14-1-129,0 10-258,-7-2 0,-1 2-129,-6 2 0,0 7-129,-3-5 258,0 9-258,-5-9 0,1 5 0,0-3 0,-2-3-129,1 1 129,6-2-129,-6 1 1,7 3-130,1-4 0,2 2 0,3 1 0,3 2 0,4-3 0,2 0 0,2 1 0,3-5 0,7 4 0,2-3 0,4-1 0,4 0 0,10 0 0,-13 0 0,13 0-1033,0 0-4127,0-7-645,1-7-258,11 0-258</inkml:trace>
  <inkml:trace contextRef="#ctx0" brushRef="#br0" timeOffset="158351.0572">11065 19148 10191,'10'-6'5547,"-1"12"-258,-9-6-258,9 19-4257,-9-19-129,3 11-129,-3-11-258,0 19 129,0-7-129,0 2 129,-3 4 0,3 8-129,0-1 0,0 11 0,0-3-129,3-1 0,-2-9-258,2 1 258,-2-10-129,-1-14-129,1 11 258,-1-11-129,0 0 0,0 0 129,0 0-129,0-6 129,0 6 0,0 0 0,5-18-258,-5-8 129,1-14 129,2 6-387,-1 9 258,1-3 129,1-9-129,-1 1 129,0 12-129,3 5 0,-6 19 0,8-28 0,-3 11 129,-5 17-129,8-23 0,-4 11-129,-4 12 129,10-22 0,-10 22 0,9-15 129,-9 15-129,0 0 0,13-2 129,-13 2-129,14 0 0,-14 0 129,13 11-129,-13-11 0,15 25 129,-15-25 0,18 24-129,-8-3 0,2 4 0,1-2 0,-1 0 0,2-2 0,0-1-258,1-14 129,-2 10 258,-1-11-129,1 4 129,-13-9-129,19-2 129,-19 2-129,14-24 129,-14 24 0,11-33-129,-4 12 0,-2-14 129,-1 2-129,-1 6 258,0-2-258,0 4-129,-3 1 0,2 3-258,-2-4-387,0 25-1806,8-31-2967,0 14-387,-6-15-387,7 6-387</inkml:trace>
  <inkml:trace contextRef="#ctx0" brushRef="#br0" timeOffset="159907.1462">11574 18804 5160,'0'11'5934,"0"5"-387,0-16-129,0 0-1935,0 0-2064,20-4-387,-12-17-387,6-3 0,1-5 0,3 2-129,1-17 0,7 5-129,-4 0 0,3 3-129,-2 6 0,1 8-129,-3-4 0,-3 13 130,-2 6-259,-3-4 0,-13 11 0,14 0 0,-14 0 0,0 0 0,9 10 0,-9-10 0,0 14 0,1-1 0,-1-13 0,4 12 0,-4-12 0,0 0 0,7 13 0,-7-13 0,0 0 0,10 0 0,-10 0 0,0 0 0,11-3 0,-11 3 0,0 0 0,14-10 0,-14 10 0,14-11 0,-14 11 0,20-8 0,-6 0 0,2 6 0,2-3 0,6 5 0,2 3 0,2 7 0,0 0 0,4 1 0,-1 11 0,0-8 0,-3-5 0,-4 6 0,0-5 0,-2-4 0,-3-3 0,-4 2 0,2-5 0,-6 0 0,2 0 0,-1 0 0,-12 0 0,19 7 0,-19-7 0,16 8 0,-16-8 0,13 12 0,-13-12 0,12 3 0,-12-3 0,0 0 0,15-4 0,-15 4 0,0 0 0,0 0 0,0 0 0,0 0 0,0 0 0,0 0 0,0 0 0,0 0 0,0 0 0,0 0 0,0 0 0,0 0 0,0 0 0,5 14 0,-5-14 0,0 19 0,0-3 0,0 6 0,2 2 0,0 7 0,1-2 0,2 4 0,-2 8 0,1-3 0,-1-2 0,1 4 0,-3-2 0,3-9 0,-3 4 0,2-6 0,-2-11 0,3 3 0,-4-19 0,5 16 0,-5-16 0,10 13 0,-10-13 0,8 13 0,-3-1 0,-5-12 0,8 15 0,-8-15 0,6 12 0,-6-12 0,0 0 0,0 0 0,0 0 0,0-9-130,-6-12-386,-4-2-645,10 4-3483,-17-14-1290,4 6 0,-6-4-516</inkml:trace>
  <inkml:trace contextRef="#ctx0" brushRef="#br0" timeOffset="160566.1839">12325 19415 5547,'9'24'5934,"-9"-12"-387,0 12-258,-4 0-2193,3 9-1935,-13 10 129,5 21-516,9-64 129,-23 86-387,23-86 258,-18 75 0,14-55-258,4-20-129,-1 13-387,1-13 259,3-18-259,3-5 0,0-23-388,2 7-257,1-8 387,1 0 129,3-11-129,-2-11 0,2 19 0,-1 17 258,-1 14 0,1 12 129,-12 7-129,19 4 0,-10 12 0,-3 11 0,1 14 0,-1-5 129,-1 4 0,4-12 129,-4 36-258,4-28 258,1 0-258,0-18 516,-10-18-516,25 40 258,-14-35-516,0-5 129,1-41 258,-1 18-258,-2-12 129,-2 9-387,-1-39 387,-3 31-129,0-14-129,-3 3-645,1 10-3612,-9-11-1161,-1 11 0,-6-8-903</inkml:trace>
  <inkml:trace contextRef="#ctx0" brushRef="#br0" timeOffset="162250.2802">10945 18833 7353,'9'32'5547,"-4"-17"-258,-5-15 0,14 17-3483,-14-17-516,0 0-258,0-7-129,0 7-258,0-19 0,0 19-258,-9-23 0,9 23 0,-19-26-129,6 12-258,0 3 258,-3-5-129,-3 3 0,-1-4 0,-1 1 258,0-2-258,1 7-129,-1-6 129,2-3 0,1 5-129,3-2 0,2 11 130,13 6-130,-19-15 0,19 15 0,-9-17 0,9 17 0,0 0 0,0 0 0,0 0 0,0 0 0,-9-14 0,9 14 0,0 0 0,0 0 0,0 0 0,-13 0 0,13 0 0,-4-16 0,4 16 0,-2-13 0,2 13 0,0 0 0,0 0 0,0 0 0,0 0 0,0 8 0,0-8 0,0 0 0,0 0 0,0 0 0,0 0 0,-1-9 0,1 9-130,0 0 130,0 0 0,-4-11 0,4 11 0,-17 3 130,3 2-130,-5 12 0,0 8-130,-7-11 130,-2 2 0,3 3 0,-2 3 0,5 1 0,0 2 0,2-6 0,2-7 0,1 2 0,2 9 130,-2-7-130,3-1 0,-2 0 0,0-3 0,2 1 0,1-8 0,3 8 0,10-13 0,-15 10 0,15-10 0,0 0 0,0 0 0,0 0 0,0 0 0,0 0 0,0 0 0,0 0 0,0 0 0,0 0 0,0 0 0,0 0 0,0 0 0,0 0 0,0 0 0,0 0 0,0 0 0,0 0 0,0 0 0,0 0 0,0 0 0,0 0 0,0 0 0,0 0 0,-8 12 0,8-12 0,0 0 0,0 0 0,0 0-130,0 0 260,0 20-130,0 0 0,0 8-130,-1 7 130,1 11 0,0 5 130,0 4-130,0 6-130,0-11 260,-1 8-260,-2-12 260,2 0-130,0-10 0,-2-8-130,3-10 130,-3 6-129,3-24 129,0 0 0,0 11 0,0-11 129,0 0-129,12 11 0,-12-11-129,10 11 0,-10-11-129,0 0-387,0 0-774,14 0-3741,-14 0-516,0 0-258,-6-9-645</inkml:trace>
  <inkml:trace contextRef="#ctx0" brushRef="#br0" timeOffset="162911.318">10291 19844 11352,'-2'87'5805,"1"7"-516,1-94-129,-1 98-4386,-6-44-387,3 4-387,4-58 258,-8 86 129,8-86-258,-7 74 0,7-74 129,0 0 0,0 0-129,0 0 0,3-48-129,-3 48 0,12-104 258,-4 37 258,1 0-387,-9 67 258,17-103 0,-17 103-258,14-78 129,-14 78-129,0 0-387,0 0 258,0 0 0,27 67-258,-27-67 0,16 85 129,-16-85 129,22 93-387,-22-93 516,0 0-258,47 60 129,-47-60-258,0 0 129,55-26 387,-55 26 0,31-71 129,-31 71-387,18-92-258,-18 92 0,0-85-1290,0 85-3612,-8-68-645,3 34-129,-8-6-903</inkml:trace>
  <inkml:trace contextRef="#ctx0" brushRef="#br0" timeOffset="163281.3389">10717 20288 11997,'4'108'5805,"1"-53"-258,-5-55-387,0 0-5289,0 0-3225,0 0-2322,0 0-129,0 0-516,31-66 129</inkml:trace>
  <inkml:trace contextRef="#ctx0" brushRef="#br0" timeOffset="163428.3476">10762 19897 12513,'-11'88'5676,"11"-88"0,-2 55-774,2-55-7611,0 0-2322,0 0-774,0 0 516,-11-61-1032</inkml:trace>
  <inkml:trace contextRef="#ctx0" brushRef="#br0" timeOffset="163904.3748">11135 19634 9030,'0'89'5289,"0"-89"-1032,1 63-4257,-1-63-4128,0 0-1290,13-17-387</inkml:trace>
  <inkml:trace contextRef="#ctx0" brushRef="#br0" timeOffset="164039.3823">11236 19618 12771,'27'97'5934,"-27"-97"-645,22 73-387,-16-50-9675,-6-23-516,0-20-516,-5-22-774</inkml:trace>
  <inkml:trace contextRef="#ctx0" brushRef="#br0" timeOffset="164599.4146">11919 20029 10320,'1'60'4773,"4"20"-4773,-5-80-258,0 0-4773,0 0-774</inkml:trace>
  <inkml:trace contextRef="#ctx0" brushRef="#br0" timeOffset="164743.4228">12053 20124 10062,'41'152'5676,"-22"-88"-516,-19-64-1677,0 0-6837,0 0-1677,0 0-645,0 0-387</inkml:trace>
  <inkml:trace contextRef="#ctx0" brushRef="#br0" timeOffset="165615.4727">11235 20417 10836,'0'66'5934,"2"0"-516,-2-66 258,0 0-4644,11 78-774,-11-78 0,0 0 0,0 0-129,0 62-258,0-62 129,0 0-129,0 0 0,0 0 516,1-62-516,-1 62 0,14-68 0,-14 68 129,27-78 129,-27 78-129,0 0 129,47-61-258,-47 61 129,0 0-129,0 0 258,50 64-387,-50-64 258,18 55-129,-18-55 129,0 0-387,0 0 645,0 0-258,0 0 0,0 0 258,51-45-387,-51 45 258,24-62-258,-24 62 516,0 0-516,0 0 258,55-26-129,-55 26-258,26 55 258,-26-55-258,20 75 129,-20-75-1419,12 62-3483,-12-62-516,0 0-516,0 0 0</inkml:trace>
  <inkml:trace contextRef="#ctx0" brushRef="#br0" timeOffset="167336.5711">11872 20380 7224,'-6'61'5160,"6"-61"129,-13 58-387,13-58-3870,0 0-516,0 0 0,-29 56-516,29-56-387,0 0-387,-36 53-2838,36-53-1419,0 0-387,0 0-387</inkml:trace>
  <inkml:trace contextRef="#ctx0" brushRef="#br0" timeOffset="167598.5859">11744 20405 2709,'0'0'5031,"1"72"129,-1-72-387,0 0-3483,0 0-258,0 0 0,-21 58 0,21-58 0,0 0-129,0 0 0,0 0-258,0 0-129,0 0-645,2 61-2580,-2-61-2322,0 0-258,0 0-774,0 0 129</inkml:trace>
  <inkml:trace contextRef="#ctx0" brushRef="#br0" timeOffset="168352.6293">11162 19885 11997,'0'0'5676,"0"0"-387,27 55-129,-27-55-4128,4 84-387,-3-29-516,-1-55-516,2 98 516,-2-98-129,4 79 0,-4-79 129,0 0-516,7 71-387,-7-71-3999,0 0-387,0 0-645,0 0-645</inkml:trace>
  <inkml:trace contextRef="#ctx0" brushRef="#br0" timeOffset="168832.6567">10751 20548 8127,'11'59'6321,"-11"-59"-387,0 0-258,0 0-2709,0 0-2451,63 41-129,-63-41 0,0 0-387,65 6-258,-65-6-258,52 0-3741,-52 0-1677,0 0 129,55-23-387</inkml:trace>
  <inkml:trace contextRef="#ctx0" brushRef="#br0" timeOffset="183805.5131">18015 15259 6321,'14'-71'5676,"-14"39"-387,-8 5-258,8 27-3999,-34-12-387,4 23 0,-8 16-516,-8 24 0,4 14-129,1 16-129,1 10 129,10 4 0,10-2 0,9-7-129,11-3 129,15-15 0,15-16 0,11-14 0,11-13 0,9-25 0,3-18 129,5-19-129,-1-22 258,-8-6-129,-9-10 0,-14-6 0,-19-7 129,-18 4-129,-14 9-129,-22 11-258,-6 26-3741,-13 12-1032,-4 17-387,3 10-645</inkml:trace>
  <inkml:trace contextRef="#ctx0" brushRef="#br0" timeOffset="184474.5513">18004 16897 8256,'0'-13'5547,"-24"12"-516,-4 13-129,-5 18-4644,-10 10-129,-6 7 129,3 12-258,1 1 387,11 5-387,8-4 129,12 1 0,14-16 0,15-3-129,19-14 0,13-9 129,9-10-129,9-9 129,3-8-129,2-17 0,-6-2 0,-9-13 0,-14-7 0,-13-5 258,-20-13-258,-12-7-258,-15 16-1290,-21-6-3354,-3 11-258,-6 10-645,4 12-258</inkml:trace>
  <inkml:trace contextRef="#ctx0" brushRef="#br0" timeOffset="185127.5887">19799 16169 7482,'13'-16'5547,"-13"1"-387,-14 15-129,-9 10-4386,-17 8 129,-5 16-258,-6 8-129,1 13-129,4 7 0,8 8-129,11 1 0,13 0 0,14-6 0,14-9 0,19-8-129,8-13 129,9-11 0,8-19-129,3-9 129,2-23-129,-10-14-129,-8-13 129,-12-10 0,-16-12-129,-17-4 129,-13 5-258,-23 14-129,-16 1-1806,-10 29-2709,-3 13-387,3 18-387,0 23-258</inkml:trace>
  <inkml:trace contextRef="#ctx0" brushRef="#br0" timeOffset="185767.6253">21795 16114 7611,'-59'-26'5418,"21"26"-258,-8 16-387,0 17-3999,-8 6-387,6 14-129,4 3 0,11 11-129,13 0-129,13 1 129,11-7-129,20-10 129,13-10 0,13-10 0,7-16-129,5-15 129,6-15-258,-3-18 129,-9-11-258,-6-7 129,-11-12 0,-14-5-387,-3 11-2193,-18-6-2064,-7 13-516,-10 4-387,-5 13 129</inkml:trace>
  <inkml:trace contextRef="#ctx0" brushRef="#br0" timeOffset="186342.6582">23597 15330 2193,'23'-57'5160,"-22"25"-258,-1 8 129,0 24-3225,-32-29-258,8 30-516,-13 7-129,1 21-258,-2 12-258,4 17-129,6 3 0,12 11-129,8-2 0,12-1-129,19-8 387,14-8-387,9-17 129,13-10 0,6-18-129,8-8 129,-4-24 0,-2-13-129,-10-11 129,-10-9 0,-15-9-129,-19-2 129,-18 7-258,-25 5 258,-15 17-387,-18 7-903,-5 32-3612,-12 18-516,-3 28-516,2 21-258</inkml:trace>
  <inkml:trace contextRef="#ctx0" brushRef="#br0" timeOffset="186894.6898">23721 16889 5547,'-10'-37'5418,"-13"36"-387,-12 2-387,-3 26-3870,-16 5 0,8 18-516,-4 5 129,11 13-129,8 0 129,15 3-129,14-10 0,15-6 0,20-15 129,12-15-129,11-9-129,12-10 0,4-15-129,2-20 0,-8-11 129,-6-13 0,-15-10-129,-17-2 129,-24-9-129,-18-1-129,-23 22-1419,-23-1-3225,-14 24-516,-8 19-516,-8 13-387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22:43.35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22971 3056 4773,'38'-81'5160,"-19"42"0,-11 0-387,14 25-2580,-25-13-258,3 27-258,-15 4-258,2 32-387,-15 9-258,0 16 258,-8 8-516,-3 10 258,0 2-516,1-3 0,3-3-129,3-20 0,3-6-258,5-13-387,3-12 0,2-24-1161,19 0-3483,-18-13 0,16-2-516,-5-15-258</inkml:trace>
  <inkml:trace contextRef="#ctx0" brushRef="#br0" timeOffset="300.0172">22576 3256 8643,'-8'8'5805,"8"-8"-774,-10 28 258,-1-11-4128,11 18 0,-9-2-258,5 11-129,-4-1-129,8 12-258,-1 0 129,1 0-258,9-6 258,4-2-129,4-16-129,10-11 0,4-17 0,3-11-129,5-24-129,2-14 0,-3-4-129,-1-9-258,-4 6-129,-13-6-774,0 27-3870,-15-4-258,-5 36-516,7-21-258</inkml:trace>
  <inkml:trace contextRef="#ctx0" brushRef="#br0" timeOffset="803.046">23649 2376 13029,'2'-13'5547,"-2"13"-387,-8-14-258,8 14-4515,-27 8 129,4 6-258,0 3-258,0 10 0,1 0-387,5 4 387,8-4-516,5-7 516,4-20-516,10 15 387,9-15-258,1-9 258,2-7 516,0-8-387,0 6 387,-5-3-387,-2 7 516,-8 1-387,-7 13 387,0 0-387,0 12-387,0 7 258,-2 3-387,1 2 387,-3-2-774,5 2-1161,-1-24-3354,18 13 129,-4-15-387,9-11-516</inkml:trace>
  <inkml:trace contextRef="#ctx0" brushRef="#br0" timeOffset="1119.064">23947 2225 12900,'27'-9'5289,"-27"9"0,10 12-516,-10 5-4257,-5 3-129,-10 0-129,-2 4-129,-2-2 0,3 3-129,0-3 0,7-1 129,8-5-129,1 1 129,8-1 0,3-3-387,3 1 258,-1 1-258,-3 1 258,-4 4-258,-6-2 258,-1-1-516,-13-2 387,-1-2 0,-4-5-258,-7-8-387,13 0-2580,-10-16-1419,16 4-645,-5-13-129,12 5-516</inkml:trace>
  <inkml:trace contextRef="#ctx0" brushRef="#br0" timeOffset="1460.0835">24153 2183 9417,'33'-39'5676,"-16"34"-774,-12-9 258,1 24-3354,-6-10-903,-7 20-129,-6 3-387,0 4-129,-1-7-129,0 2-129,2 3 129,5-1 0,5-4-129,2-1 0,9-7 0,3 1 129,2 7-258,0-1 129,-5 1-129,-3 0-129,-6 3 129,-6 3-129,-8-3 258,-6-3-516,-2-2 258,-4-7-516,7 1-3354,-4-12-645,23 0-645,-20-12-129</inkml:trace>
  <inkml:trace contextRef="#ctx0" brushRef="#br0" timeOffset="1805.1033">24363 2242 11481,'0'0'5418,"2"27"-645,-8-1 129,-1 10-4386,-3 0-129,5 1-129,0-6-258,5-2-387,1-12 516,11-1-258,6-16 0,2-2 0,2-13 0,-2-6 0,3-5 0,-6-1 387,-2 5-258,-6-1 0,-9 23 129,0 0 0,0 0 0,9 14 0,-9 11-129,0 7-258,1-2 0,2-4-1032,11-1-3354,-9-10-516,10-4 129,-15-11-1032</inkml:trace>
  <inkml:trace contextRef="#ctx0" brushRef="#br0" timeOffset="2675.153">24645 2169 11094,'15'32'5031,"-15"-2"0,4 13-387,-9-1-4257,5 11 129,-3-9-387,0-9-387,0-3 258,2-7-516,1-9 129,0-16-258,14-1 387,-5-16-129,5-14 129,-3 1 258,2-5 0,1 1 258,-3 2 129,-2 3 258,-3 10-387,-6 19 0,0 0 0,14-4 0,-14 4-129,5 20 129,-1-2-129,2 3 0,-1-5-129,2-3 129,-7-13-129,15 18 0,-15-18 129,18 0-258,-18 0 258,20-17-258,-20 17 258,17-22-129,-17 22 129,17-21-129,-17 21 129,12-11-129,-12 11 0,16-4 0,-16 4 0,19 0 0,-9-2 0,3 0 129,1-3-129,-3-9 0,2-1 0,0-2 129,-5 0 0,-2 0-258,-1 2 258,-5 15-258,3-16 129,-3 16-129,-1 12 129,-2 4 0,-1 4-129,4 3 258,0 2-129,0-1 0,3-1 0,3-11 0,8-7 0,-1-5 0,2-13 0,1-5 0,-1-7 0,-1-11-129,1-3 129,-2 6 0,-2 2 129,-2 7-129,2 6 0,-11 18 129,16-7-129,-8 19 0,1 19 129,-5 2 0,1 8-258,-4-2 258,-1 9-258,-4-11 129,-5-7 0,0-5 129,-1-10-129,-1-10 0,11-5 129,-12-2 0,12-16 0,1 2 0,11 0 0,7 0 0,4 1-129,6 6 0,6 2-387,-3-10-516,10 13-3870,-18 1 129,6 1-645,-12-9-129</inkml:trace>
  <inkml:trace contextRef="#ctx0" brushRef="#br0" timeOffset="3927.2246">23445 3150 11739,'9'-21'5934,"-9"21"-516,13 16 129,-13 7-4128,0 12-774,-8 4-129,-1 4-258,1 4 0,-2 4 0,1-8 129,3-5-516,0-6 387,3-7-387,2-10 387,1-15-128,0 0-130,0 0 0,10 1 0,-10-1 0,23-4 0,-9-1 0,1 2 0,2 3 0,-3 0 0,1 0 0,-2 5 0,-13-5-130,23 7-902,-23-7-3612,0 0-1032,8-12-129,-8 12-645</inkml:trace>
  <inkml:trace contextRef="#ctx0" brushRef="#br0" timeOffset="4398.2516">23899 3308 12771,'26'56'5934,"-14"-22"-258,-11-10-258,8 0-4128,-9 2-1161,-3-10-774,-1 7-645,-13-23-4128,17 0 129,-14-7-387,14-9-516</inkml:trace>
  <inkml:trace contextRef="#ctx0" brushRef="#br0" timeOffset="4524.2588">23896 3170 9546,'13'-1'4515,"6"7"-4386,-19-6-129,19 13-4386,-19-13-1290</inkml:trace>
  <inkml:trace contextRef="#ctx0" brushRef="#br0" timeOffset="4816.2755">24156 3141 10191,'0'37'5547,"-8"-23"-774,0 12 387,-16-6-4773,11 0 0,2-5-129,2 1 129,6-1-258,3 3 387,9-4-258,10 2-387,-5-2 516,9 4 0,-5 0-258,-4 7-129,-6-1 129,-5-2-258,-3-5 258,-13-3-258,0 3-774,-18-17-4128,11 0 129,-4-9-516,9-7-387</inkml:trace>
  <inkml:trace contextRef="#ctx0" brushRef="#br0" timeOffset="5403.3091">24516 3135 11997,'-4'15'5418,"4"-15"-387,0 19-774,0-19-3741,9 0-129,-9 0-129,23-14-129,-7 2 129,5 1 0,5 0 0,3 10 129,2-2-258,2 3 129,3 0-129,-3 8 0,3 6 0,-2 2-129,-2-1 0,-1-2 129,-5-4-129,-1-2-129,1-6-129,-9-8-258,3 1-645,-20-18-3870,14 1 0,-14-12-903,2 14-129</inkml:trace>
  <inkml:trace contextRef="#ctx0" brushRef="#br0" timeOffset="5717.327">24650 3158 7353,'18'0'5418,"5"0"387,-23 0-1032,10 45-1290,-10-21-2451,2 20-258,-2-1-516,0 6 0,0-5-129,1-7-258,3-1 0,2-20-645,9 8-1419,-15-24-3096,27-12 129,-18-20-258,10 4-516</inkml:trace>
  <inkml:trace contextRef="#ctx0" brushRef="#br0" timeOffset="5861.3353">24820 3240 10965,'4'18'5805,"-4"8"-645,0 18-129,0 0-4128,3 5-387,-1 2-516,-1-12-1548,8 6-3096,-2-21-645,8-7-387,0-17-258</inkml:trace>
  <inkml:trace contextRef="#ctx0" brushRef="#br0" timeOffset="6723.3846">25505 3203 10836,'0'-24'5289,"0"24"0,-19 0-387,5 6-3999,-17 8-387,2 12 129,-4 3-387,3 6-129,6 9 0,6-2 0,12-2 0,6-5-387,6-8 258,12-7-258,9-12 258,2-8 0,4-13-129,2-8 387,2-19-258,-8-5 0,0-14 0,-5-3 129,-8-5-129,-4-4 0,-7 8 129,-4-1-387,-1 15 258,-2 10 0,-7 18 0,9 21 129,-21 4-129,12 29 129,-1 15 0,0 13 258,4 3-129,2 10 258,4-2-387,1-8 0,9-4-129,8-10 129,4-11 0,1-14-516,6-5 387,2-19-387,1-5 516,0-11-129,-4-15 0,-4-6 258,-3 3-258,-9-7 258,-3 0-258,-6 11 129,-3 9-258,-12 5 0,0 14 129,-4 5 0,2 16-129,5 10-129,-1 8 258,10-1-258,0 0 387,11 0-129,6-7-129,4-6-129,4-13 387,2-10-129,-3-3 0,-2-12 0,-5-3-129,-6-7 129,-7-7 0,-4 0 258,-9 1-516,-11 2 129,-3 11-1290,-12-8-3612,8 16-258,-2-4-387,11 13-516</inkml:trace>
  <inkml:trace contextRef="#ctx0" brushRef="#br0" timeOffset="7083.4052">25988 3192 11481,'14'97'5547,"-2"-38"-387,-10-18-387,9 10-4128,-9-15-258,3-4-387,4-17 129,-9-15-129,21-2 129,-7-14-258,0-10 129,2-5 258,1-5-258,2 1 258,-6 5-258,2 7 258,-2 11-258,-2 12 387,-3 12-387,0 12-258,-2 11 0,-2-1-387,8 14-1419,-10-18-2967,7 5-129,-9-35-516,19 18-258</inkml:trace>
  <inkml:trace contextRef="#ctx0" brushRef="#br0" timeOffset="7399.4232">26447 3148 8901,'0'0'5676,"0"0"-516,1 27 0,-15-1-4257,7 11-258,-5-3-129,2 7-129,4-1-129,4-2-258,2-3 129,8-9-258,8-11 258,5-6 0,-2-9 0,1 0 0,-1-19-129,-7 2 387,-3-11-387,-9 0 258,0-1-129,-14-3 0,-9 5-387,-5-1-258,1 24-1419,-6-18-3225,6 22 0,-2-2 0,13 2-903</inkml:trace>
  <inkml:trace contextRef="#ctx0" brushRef="#br0" timeOffset="7751.4434">26579 3114 9159,'29'49'5289,"-19"-12"258,-4-1-774,6 11-2838,-7-2-1548,0 0 0,-1-2-129,0-11-387,0-4 129,-2-8 0,-2-20 129,0 0 129,0 0 0,11-23 0,-9-9 0,5-5 258,0-4-387,1-2 387,2-1-387,5 8-129,3 5 0,4 6-129,6 16-258,-2-2-903,12 12-3612,-14 1-645,7 16-129,-12-10-516</inkml:trace>
  <inkml:trace contextRef="#ctx0" brushRef="#br0" timeOffset="26461.5135">24195 7116 10965,'9'16'5934,"-9"-3"-258,-9-4-258,-6 3-4773,-12-9-129,-5 0-129,-6-3-129,-5-1 0,-4-6-129,5 2 0,0-4 0,6 3 0,7 1-129,6-2-129,6 7 0,17 0-129,0 0-516,0 0-903,10-6-3741,6-3-129,10 9-774,0-5 0</inkml:trace>
  <inkml:trace contextRef="#ctx0" brushRef="#br0" timeOffset="26792.5325">24745 7084 8643,'28'28'5934,"-28"-28"-258,5 22-258,-14-17-3999,-5 1-516,-15-5-258,-2 3-258,-9-4 0,-1 0-129,2-2-129,0 0 129,9 0-258,3 1-129,6 1-129,9-4-129,12 4-387,-7-15-1677,7 15-3096,13-13-129,10 7-516,0-6-129</inkml:trace>
  <inkml:trace contextRef="#ctx0" brushRef="#br0" timeOffset="27120.5512">25234 7011 8514,'13'8'6063,"2"13"-516,-15-21 0,0 17-4386,-9-10-258,-6 2-129,-7-3-387,-2 0 0,-5-1-258,-2-5 0,0 5-129,6-5-129,2 0 0,5 0-387,18 0-258,-23-11-2580,23 11-2064,0 0-387,22-9-258,-4-4-258</inkml:trace>
  <inkml:trace contextRef="#ctx0" brushRef="#br0" timeOffset="27932.5977">23600 7155 9546,'5'13'6192,"-5"4"-774,-10-17 0,-2 0-4644,-12-8-258,-2 2-129,-2-6-258,0-1-387,1 8-258,-5-16-2451,14 21-2580,0-3-129,18 3-387,-16 3-258</inkml:trace>
  <inkml:trace contextRef="#ctx0" brushRef="#br0" timeOffset="28324.6201">22985 7151 9546,'-12'23'5934,"-3"-13"-516,-12-10 0,3 0-4773,-8-7-258,-3 1-387,3 3-516,-6-15-2580,20 12-2064,2-4-516,16 10-516,-3-15 0</inkml:trace>
  <inkml:trace contextRef="#ctx0" brushRef="#br0" timeOffset="29076.6631">25338 7060 9030,'0'0'5160,"0"0"-258,0 0-1032,0-9-4515,0 9-2709,11-23-1548,-6 7-258,4-3-387</inkml:trace>
  <inkml:trace contextRef="#ctx0" brushRef="#br0" timeOffset="29215.6711">25432 6844 6063,'13'-15'5289,"-13"15"0,0 0-774,19 0-3483,-19 0-903,0 0-2709,1-15-2064,-1 15-516,8-22-387</inkml:trace>
  <inkml:trace contextRef="#ctx0" brushRef="#br0" timeOffset="29354.679">25531 6646 4257,'10'-3'4902,"-10"3"-516,0 0-1032,0 0-5031,1-22-2322,-1 22-516,12-26-258</inkml:trace>
  <inkml:trace contextRef="#ctx0" brushRef="#br0" timeOffset="29471.6857">25646 6520 2451,'11'0'5031,"4"-5"-258,-15 5-774,0 0-2580,0 0-4257,-1-18-1290,1 18-774,0-17 0</inkml:trace>
  <inkml:trace contextRef="#ctx0" brushRef="#br0" timeOffset="29951.7132">25881 6233 8643,'3'19'5676,"-3"-19"-387,4 12-129,-4-12-4257,0 0-129,0 0-129,0 0 0,11-6-258,-11 6 0,14-11 0,-4 3 0,5-2-129,6 5 129,-1-4-258,5 2 129,1 0-129,6 3 0,-5-6 0,5 3 0,-9 3 0,1 2 0,-6-3-129,0 4 129,-4-2-129,-14 3 0,21-1 0,-21 1 0,15 0 0,-15 0-129,13 0-258,-13 0-129,0 0-774,0 0-3999,0 0-387,10-20-258,-10 20-903</inkml:trace>
  <inkml:trace contextRef="#ctx0" brushRef="#br0" timeOffset="30352.7361">26503 6131 7740,'7'29'5805,"-7"-29"-129,6 20-645,-6-20-3612,12 8-129,-12-8-387,16 0-258,-3-5-258,6 3 0,1 0-129,5 2 0,3 0 0,1 4-129,1 1-129,0 1 129,-4 0 0,-2-2-129,-7 0 129,-2-4-258,-15 0 0,10-4-258,-10 4-129,-2-20-645,2 20-3741,0 0-516,-8-16-387,8 16-516</inkml:trace>
  <inkml:trace contextRef="#ctx0" brushRef="#br0" timeOffset="30684.7551">27216 6119 6837,'21'20'6063,"3"-14"-516,-11-6-129,6 3-2838,-4-7-1419,6 0-387,-3-2-258,1 1-129,-2 1-258,0 4 0,0 0-516,-17 0-774,26 0-3999,-26 0-258,0 0-645,0 0-129</inkml:trace>
  <inkml:trace contextRef="#ctx0" brushRef="#br0" timeOffset="31208.7851">25156 7179 8256,'-19'17'5031,"9"-23"-1548,5-18-4128,1 12-4257,4-14-516,0-2 258</inkml:trace>
  <inkml:trace contextRef="#ctx0" brushRef="#br0" timeOffset="31352.7933">25306 6565 8385,'20'-34'5547,"-7"18"-1032,-12-11-4257,-1 8-4902,4-7-516,3-8-516</inkml:trace>
  <inkml:trace contextRef="#ctx0" brushRef="#br0" timeOffset="31493.8014">25468 6004 7482,'19'-32'4902,"-16"12"-645,11 0-4128,-6 1-4773,0-1 0,4-2-645</inkml:trace>
  <inkml:trace contextRef="#ctx0" brushRef="#br0" timeOffset="31635.8095">25680 5621 6450,'16'-18'5031,"-9"6"-258,-3-3-516,-4 15-4902,5-31-3354,0 7-645,3-4-258,5-3-258</inkml:trace>
  <inkml:trace contextRef="#ctx0" brushRef="#br0" timeOffset="31788.8182">25853 5190 8901,'14'-27'5289,"-14"27"-258,10-26-258,0 9-4128,-5-3-1032,-5-8-2838,5 8-1290,3 0-774,4 4 0</inkml:trace>
  <inkml:trace contextRef="#ctx0" brushRef="#br0" timeOffset="32388.8526">26272 4767 10062,'1'27'5805,"17"-14"-387,-18-13 0,31 0-3741,-13 0-774,7-3-129,2-5-129,6 4-258,3-1 0,3 3 0,1-4-129,-1 6-129,-2 0 129,-4 1-129,-5 1-129,-6 1 130,-8-1-260,-14-2-257,13 2-129,-13-2-258,0 0-1419,-14 2-3225,14-2-258,-16 3-258,16-3-645</inkml:trace>
  <inkml:trace contextRef="#ctx0" brushRef="#br0" timeOffset="32672.8688">27072 4767 12255,'55'24'5934,"-31"-23"-387,5 4-129,-3-8-4644,2-2-129,-2-6-129,1 0-258,-2 0-258,-3 2-258,0 9-774,-22 0-3999,18 2-387,-18-2-387,2 18-645</inkml:trace>
  <inkml:trace contextRef="#ctx0" brushRef="#br0" timeOffset="33574.9204">26641 7307 8514,'0'20'5805,"0"-20"-258,0 17-129,0-17-3741,0 0-645,0-11-258,0 11-129,-5-34 0,0-5-258,0-17 129,-3-7-129,-1-10-129,3-6 0,-5-8 0,3-7-129,-1 10-129,2 11 258,-3 6-258,6 14 129,1 9-129,1 12 0,1 12 130,1 20-130,-3-12 0,3 12 0,-1 10 0,0 5-130,-2 3 130,-2-4 0,0 8 0,-1 4-129,-1-4 129,0-4-129,-3 0 129,-1-1 0,2-1-129,-3 1 129,12-17 0,-18 8 0,18-8 0,-16 0 0,16 0 0,-2-23 0,2 2 0,4 2 0,7-3 0,-1-6 0,8 1 129,0 4-129,4 6 129,-2 1 130,1 8-259,-1 0 0,0 7 0,-3 3 0,1 9 0,-4 2 0,0 3 0,-1 2 0,0 3 0,-4-7-388,2 11-1805,-11-25-3354,0 0-387,0 0-516,0 0-516</inkml:trace>
  <inkml:trace contextRef="#ctx0" brushRef="#br0" timeOffset="34046.9474">26841 6712 10320,'21'28'5934,"-17"-10"-516,5 8 129,-9-1-4902,4 4 0,-4-4-129,-4-1-129,3-6-258,1-1 0,6-6 0,10-4-129,8-5 0,0-2-387,6-7-129,-5-12-645,12 7-3483,-19-18-903,5 4-129,-15-11-645</inkml:trace>
  <inkml:trace contextRef="#ctx0" brushRef="#br0" timeOffset="34212.9569">27041 6611 8127,'-19'28'5805,"18"12"-258,-7 2-129,8 24-3612,-4-13-645,4 1-645,0-1-258,3-8-129,2-7-387,-1-16-645,15-3-4257,-19-19-258,22 0-516,-13-11-387</inkml:trace>
  <inkml:trace contextRef="#ctx0" brushRef="#br0" timeOffset="34935.9982">27232 6948 5805,'15'27'6063,"-5"-16"-774,1-10 0,8 7-3612,-8-12-516,11-5-387,-7-7-258,2-2-129,-3-5-129,-5-5 0,-4-1 0,-5 1-129,-4 4-258,-11 1 129,-2 6-129,-5 5 129,3 12 0,-2 8-129,0 13 129,7 9 0,5 6 129,8 8-129,1 2 129,7 5-129,5-5 129,7-4-129,4-6-258,-2-17-774,7-1-4128,-9-13 0,0 0-387,-5-11-774</inkml:trace>
  <inkml:trace contextRef="#ctx0" brushRef="#br0" timeOffset="35407.0252">27459 7072 7611,'0'0'5547,"0"0"-258,0 0-387,1-8-3870,-1 8-129,6-14-258,-6 14-129,11-18-129,-11 18-129,20-12 0,-4 11 0,2-1-129,3 2 129,3 0-129,1 9 0,2 0-129,1 3 129,-4-4-129,0-2 0,-7 1-258,-3-4 0,-14-3-903,0 0-3870,0-9-387,-9-5-129,9 14-774</inkml:trace>
  <inkml:trace contextRef="#ctx0" brushRef="#br0" timeOffset="35861.0512">27577 7110 6450,'10'13'5805,"-10"-13"-387,6 20-387,-6-20-3354,0 29-258,-1-12-774,0 9-129,-4-5-258,2 7-129,-2-3 0,1-2-129,3-3-258,-3-5-129,4 5-1548,0-20-3225,1 12-129,-1-12-516,0 0-387</inkml:trace>
  <inkml:trace contextRef="#ctx0" brushRef="#br0" timeOffset="36077.0635">27653 7190 5160,'13'31'5934,"-9"-9"-516,-4-1-387,14 14-3096,-16-18-387,4 14-645,-2-14-258,1 6-387,-1-6-258,0-17-645,8 16-4128,-8-16-516,0 0-129,0-7-903</inkml:trace>
  <inkml:trace contextRef="#ctx0" brushRef="#br0" timeOffset="43191.4704">10344 7024 11739,'-28'32'5934,"24"-13"-387,-1-8-129,5-11-4644,0 14-129,0-14-258,14-8 0,1-7 0,6-5-129,11-4-129,6-7 129,7-2 0,7 1-129,4 8 0,4-2 0,3 2-129,1 3 129,-6 2 1,-2 4-130,-4 5 0,-6-3 0,-4 1 0,-7 3 0,-9 4 0,-7-2 0,-4 4 0,-15 3 0,13 3 0,-13 9 0,0 4 0,-9 4 0,-3 1 0,1 7 0,-1 0 0,2-3 0,0-4 0,4-2 0,4-5 0,2-14 0,8 5 0,6-11 0,7-11 0,0-3 0,6-6 0,-4-3 0,0-5 0,-4 5 0,-8 7 0,-8 3 0,-8 4 0,-10 5 0,-12 4 0,-4 5 0,-3 1 0,-6 0 0,-1 0-130,7 0-902,-12-12-3354,18 2-1419,0-9 0,7-3-645</inkml:trace>
  <inkml:trace contextRef="#ctx0" brushRef="#br0" timeOffset="43703.4997">8363 6864 10965,'-10'-24'5934,"10"24"-387,0 0 0,0 0-4644,0 0-129,0 0-258,0 0-129,0 0 0,11-7-129,6-1-129,2 2 129,8 0-129,6 1 0,7 2 0,4-2 0,4-2 0,-2 7-129,1-1 129,-3 1-129,-3-4 129,-6-4-129,-8-5-258,-5 4-258,-9-13-258,0 18-2580,-13-16-2193,0 20-258,-16-24-516,2 21-258</inkml:trace>
  <inkml:trace contextRef="#ctx0" brushRef="#br0" timeOffset="44090.5219">8606 6775 11481,'-1'45'5934,"1"-11"-516,-1 0-129,1 6-4644,0 1-129,2 2-129,3-3-129,3 0-258,2-13 0,1-10-258,5-8-258,-7-15-774,11 1-2580,-12-24-1419,3 1-387,-11-21 2580,8 14 1677,-8-3 1161,0 0 516,3 14 1161,-6-9 2709,3 33 1419,0 0 0,9 13-2838,-9 8-1290,9 16-645,1 5-387,3 7-129,0-1-129,1-7-516,1 3-645,-11-22-3741,14-4-774,-5-12-387,1-6-387</inkml:trace>
  <inkml:trace contextRef="#ctx0" brushRef="#br0" timeOffset="44655.5542">9119 7260 10707,'21'-33'5418,"-21"33"-129,-1-26-903,1 26-3612,-28 4-258,6 8-258,-2 5-129,2 5 0,0 1 0,6 5 0,9-3-129,7-3 129,4-3-258,13-8 129,4-7 129,4-3-258,3-1 129,-2-10 0,-3-4-129,-5-4 129,-3 3 129,-5 6-129,-10 9 129,0 0-129,0 0 0,0 0 129,0 15-129,-4 6 0,4 3 0,0-2-387,7 5 0,-7-27-1161,25 24-3612,-10-22-129,6-2-516,-2-10-258</inkml:trace>
  <inkml:trace contextRef="#ctx0" brushRef="#br0" timeOffset="44913.5689">9376 7160 6063,'13'-15'6192,"-13"15"-645,0 0-387,12 14-2064,-12-14-2064,-8 33-258,-2-6-387,-3 1 0,2 3-258,0 2 0,3-2 0,3 0-129,5-10 0,0-6-258,9 0-258,3-15-645,15 1-3999,-9-4-129,6-7-516,-2-14-258</inkml:trace>
  <inkml:trace contextRef="#ctx0" brushRef="#br0" timeOffset="45303.5912">9631 7157 516,'0'0'4257,"0"0"258,0 0 387,14 0-3096,-14 0 129,0 0-129,-5-7 0,8 13 0,-3-6-129,0 0-387,0 0-516,0 0-129,-8 3-258,8-3-129,-14 10 0,14-10-129,-17 16-129,6-4 129,3 3-129,2 5 129,3-4 0,3 5-129,1-1 0,8-2 0,4-1 0,1-8-129,5 2 0,-3-8-258,4 4-387,-11-14-1032,6 2-3483,-7-10 0,1 0-645,-5-7-129</inkml:trace>
  <inkml:trace contextRef="#ctx0" brushRef="#br0" timeOffset="45947.6281">9842 7176 9804,'17'0'5547,"-17"0"-387,0 0-129,0 0-4386,0 0-258,0 0-258,-12 13 0,-5 3-129,3 2 129,0 2-129,7 6-129,3 1 129,4-3 0,9-4-129,5-7 0,4-3-129,2-10 0,3 0 0,-7-18 0,1-3 0,-6-2 0,-1 5 129,-4 3 0,-2 3 129,-4 12 0,0 0 129,6 17 129,-3 11 129,2 5 0,0 9-129,4 4 129,-4-2-129,3-2 129,-5-8-258,-1-4 129,-2-9-129,0-21-129,0 0 129,0-6-129,-5-24 0,2-7 0,0-6 0,1-9-129,2-1 0,2 0 0,7 7 0,0 3-129,7 13 0,-2 5 0,4 11 129,-4 10 0,0 4 0,-4 12 129,-3 8 0,-5 0 0,-2 3-129,-6-6 129,-3-1-387,-9-16-1548,8 0-2838,-3-11-387,3-9-387,2-10-258</inkml:trace>
  <inkml:trace contextRef="#ctx0" brushRef="#br0" timeOffset="46160.6403">10107 6728 10320,'17'22'5676,"-13"11"-387,-4-3-129,12 13-4515,-14 1 0,-1 8-387,-3 5-129,4 1-129,2 1-387,0-10-774,8 0-3999,-2-12 0,12-10-645,-4-14-258</inkml:trace>
  <inkml:trace contextRef="#ctx0" brushRef="#br0" timeOffset="46316.6492">10257 6996 10707,'-21'-7'5418,"3"7"-258,-7 2-258,-1 9-4902,-1 7-645,-10-7-3354,12 10-903,6-2-516,10 5-645</inkml:trace>
  <inkml:trace contextRef="#ctx0" brushRef="#br0" timeOffset="46851.6798">10322 7196 10062,'17'0'5676,"-17"0"-387,0 0-129,-11 9-4644,-1 5-129,-3-9 0,2 11-258,1 2-129,5-3 0,7 8-258,1-7 0,13-5 0,3-5-129,4-1 0,1-5 0,1-7 0,-6-19-129,-2 1 129,-10-8-129,-4 5 0,-4-7-258,-7 14-258,-6-7 0,3 20-129,-5-3-129,18 11 129,-16 4-258,16 12 387,0-4 387,9 8 387,4-1 774,-2-6 129,11 10 645,-10-18 0,9 16 258,-21-21-258,23 16-258,-23-16 129,13 14-387,-13-14-258,0 0 0,0 0 258,0 14-129,0-14 0,0 0 129,0 0-129,19 0-129,-6-2-129,9-4 0,-1 0-258,6-4-129,0 4-258,-7-6-645,11 8-4128,-31 4-258,15-23-258,-16 4-645</inkml:trace>
  <inkml:trace contextRef="#ctx0" brushRef="#br0" timeOffset="47316.7064">8988 7928 12513,'0'0'6192,"12"24"-645,-12 0 0,-3 20-4902,-2 0-258,4 8 0,-2 2-129,3-1 129,8-8-129,7-1 0,3-12 0,9-9-128,1-14-130,4-9 0,3-5 0,-7-13 0,1 4-388,-10-12-773,8 17-3612,-21-11-1032,-6 20-258,0 0-387</inkml:trace>
  <inkml:trace contextRef="#ctx0" brushRef="#br0" timeOffset="48210.7575">8950 7894 10062,'10'-18'5805,"-10"18"-258,12-8-516,-12-4-3483,11 12-516,-11 0-387,8 29 0,-7 3-387,3 20 129,-2 6-129,5 10-129,2 7 129,0 5-129,1-2 129,4-12-129,-2-5 0,1-16 0,-1-8 0,0-12 0,-1-11 1,-11-14-130,18-4 0,-8-13 0,3-2 0,-1-1 0,3-1 0,0 6 0,3 1 0,1 4 0,-1 7 0,1 3 0,-1 3 0,0 1-388,0 16-1547,-18-20-3612,15 12-258,-15-12-516,0 0-387</inkml:trace>
  <inkml:trace contextRef="#ctx0" brushRef="#br0" timeOffset="48690.785">9815 8117 11223,'0'-27'6063,"0"27"-516,-14-17-129,14 17-4902,-25-1 0,9 5-258,2 5 0,4 10-129,2 2-129,8 6 129,5 1-129,9 0 0,7 1 129,3 1 0,-1 2-129,-1-3 0,-3-1 129,-11 1-129,-7-5-129,-5 0 129,-13-6 0,-7-7-258,-4-6-129,-4-5-258,7 5-1677,-5-13-3096,16-1 0,4-10-645,11 6-387</inkml:trace>
  <inkml:trace contextRef="#ctx0" brushRef="#br0" timeOffset="48950.7998">10073 8199 10449,'11'-14'5676,"-11"14"-387,-12-6-387,4 21-4257,-7 6-129,7 11-129,3 5-129,5 3-129,3-8 0,8-6 0,7-9 0,6-8 0,-2-9 0,0-11 0,-7-13-129,-6-6-129,-9 1-258,-6-6-774,-7 10-3999,-20-4-258,-3 15-258,-8 4-645</inkml:trace>
  <inkml:trace contextRef="#ctx0" brushRef="#br0" timeOffset="49514.8321">8450 9212 11352,'-7'11'5805,"7"-11"-387,0 0-258,0 0-4515,0 0-129,0 0-129,0 0 0,0 0-129,6 5-129,9-5 129,-1 0 0,8-2-258,1-1 129,5 3 129,1-3-129,3 0 0,-1 1 0,1 1 0,-1 1-129,-2 0 129,-1-2-129,-2-2-129,-2 4-258,-5 0-129,2 3-1032,-21-3-3870,15-11-258,-10-1-387,-5 12-516</inkml:trace>
  <inkml:trace contextRef="#ctx0" brushRef="#br0" timeOffset="49772.8469">8593 9249 10836,'13'61'5934,"-7"-27"-516,5-2-129,-7-4-4773,5 4-258,-5-5 0,2-7 129,-1-5-516,-5-15-258,13 10-516,-13-18-3612,2-7-774,4-10-387,1-2-645</inkml:trace>
  <inkml:trace contextRef="#ctx0" brushRef="#br0" timeOffset="49924.8556">8698 9284 11223,'23'8'6063,"-15"20"-387,6 12-129,-8 0-4644,8 8-387,-5 0-258,0-3-387,-1 4-903,-8-20-4386,9-11-129,-9-18-387,13 0-516</inkml:trace>
  <inkml:trace contextRef="#ctx0" brushRef="#br0" timeOffset="50739.9022">9332 9449 7740,'10'-41'6192,"-8"20"-645,0 8 0,-2-5-2709,0 18-2193,-11 8 0,-1 9-258,-1 7-129,4 10-258,2 3 129,3-2-129,4 3 258,2-12-258,10-1 0,7-12-129,3-13 0,2-1 129,0-15-258,-5-7 258,-2-6-258,-8-4 129,-3 0-129,-12 2 129,-7 9-645,-11-9-903,5 18-3612,-7 3-129,3 8-387,3 2-645</inkml:trace>
  <inkml:trace contextRef="#ctx0" brushRef="#br0" timeOffset="51012.9178">9536 9333 9933,'26'38'5676,"-16"-13"-387,-2 8 0,-9 1-4515,2 0-387,-1-5-129,4-2-129,-2-11 129,-2-16-129,18 0 0,-5-14 129,1-10-258,1-1 258,3-3-387,-1 2 129,2 2-258,-5 0-387,12 22-3225,-14-7-1419,3 9-387,-15 0-774</inkml:trace>
  <inkml:trace contextRef="#ctx0" brushRef="#br0" timeOffset="51412.9407">9853 9082 10062,'13'15'5676,"-9"8"-387,5 13 0,-4 5-4644,4 10 0,-4 5-516,5 1 0,-2-2 0,1-6-129,4-3 129,-2-11-129,2-12 0,-1-16-129,0-7 129,1-1 0,1-13-129,0-1 0,3-4 129,-2 3 0,1 8-129,-3 8 258,-1 1 0,-4 12-129,-4 7 0,-4 1 0,-7 5 129,-7-3-129,-5-9 0,-5-4-129,3-1-645,-13-16-2838,17-2-1677,-2-5-129,15-4-903</inkml:trace>
  <inkml:trace contextRef="#ctx0" brushRef="#br0" timeOffset="51605.9517">10256 9489 10191,'10'75'5805,"-6"-46"-774,2 2-258,5 1-6837,-7-22-2709,-4-10-645,16 0-129,-4-16-774</inkml:trace>
  <inkml:trace contextRef="#ctx0" brushRef="#br0" timeOffset="51860.9663">10432 9127 9804,'13'-3'5805,"9"3"-258,-22 0-129,17 24-4515,-17-2-258,2 7-258,-2 4-129,0 11-129,0 1-129,5 7 0,-1 2-258,2-5-129,10 2-516,-14-12-3999,16-6-645,-4-17-387,3-7-645</inkml:trace>
  <inkml:trace contextRef="#ctx0" brushRef="#br0" timeOffset="52132.9819">10710 9307 7740,'25'2'5676,"-25"-2"-387,14 12-1161,-14-12-2580,-7 4-258,-22-1-516,-5 12-129,-16-9-129,-6 4-129,-7-4-129,-2 1-258,4 1-129,3-5-129,15 8-645,-2-9-4128,28 4-387,17-6-645,0 0-129</inkml:trace>
  <inkml:trace contextRef="#ctx0" brushRef="#br0" timeOffset="52935.0277">10822 9451 9804,'0'0'5547,"0"0"-387,0-9-258,0 9-4386,-17 0-129,6 1-129,-3 8-129,2 8-129,5 1 129,2 2-129,5-4 129,0-2-258,0-14 129,20 12-129,-8-12 0,-1-11 129,1 0-129,-5-1 0,2-3 0,-4-2 129,-1 3-129,-4 14 129,0 0 129,0 0-129,0 0 0,16 0 129,-16 0 0,17 16 0,-2-16-129,1-1 0,3-15 129,0-7 0,1-11-129,-5-5 129,0-9-258,-6-6 129,-5 4 129,-4 2-258,0 9 129,0 3 0,-2 12 0,-4 10 0,6 14 0,0 0 0,-9 23 0,9 5 129,0 1-129,3 3 129,2 3-258,4-2 258,2-7-129,1-2 0,1-4 0,3-5 0,-1 0-129,0-5 258,-2-1-129,-1-2 0,-12-7 0,18 22 0,-12-7 0,-3 3 0,-3-2 129,0 4-258,0-3 387,-6-2-258,6-15 129,-9 18 0,9-18 129,-8-10 0,7-3 0,1-1 129,4-3-258,7 2 0,6 5 129,2 5-129,4 5 0,1 0-129,1 5 0,-7-1-387,-4 7-129,-14-11-903,0 0-3870,-18-10-387,-9 3 129,-11-9-903</inkml:trace>
  <inkml:trace contextRef="#ctx0" brushRef="#br0" timeOffset="54083.0934">9273 9740 11352,'0'-16'6192,"0"16"-387,0 0-258,8 13-4515,-2 18-258,-6 2-258,0 13-129,0 5-258,0 4 129,0 7-129,1 3 0,1-8 129,-2 1-129,1-8 1,0-3-130,1-11 0,-1-1 0,-1-13 0,1-4 0,-1-3-130,0-15-257,0 0-129,0 0-645,26 6-2322,-20-14-2322,8 0-258,0-6-129,3-1-645</inkml:trace>
  <inkml:trace contextRef="#ctx0" brushRef="#br0" timeOffset="54491.1167">9493 10164 10449,'14'35'6063,"-5"-17"-516,-8 1-258,7 9-4386,-8-4-129,0 4-129,0-1-129,-3 3-129,-3-2 129,-3-1-258,-5 1 258,4 3-258,-5-7-258,-1-6 129,-2 1 129,4-6-258,-2-3 129,0-1 1,1-9-130,1-3 0,-3-8 0,3-4 0,-4-9 0,-2 0 0,-2-5 0,0-2 0,2 1 0,-6 0 0,5 3 0,-1 11 0,4 3 0,4 1 0,4 2 0,-1 2-775,11 8-1289,-17 2-3483,17-2-258,0 0-516,6 0-645</inkml:trace>
  <inkml:trace contextRef="#ctx0" brushRef="#br0" timeOffset="302770.3175">18467 10071 1161,'10'10'5289,"-8"2"0,-2-12-258,0 0-3096,0 0-387,0-9-258,0 9-387,14-15-129,1 10-129,-2-4-129,10 6 258,1 3-258,8 0 0,-1 8-129,6 11 0,-1 1-129,-2 6-129,0 1 129,-2-2-258,-7 2 129,-3 0-129,-6-7 129,-7-1-258,-1 1 129,-7-3 0,0 1 129,-1 2-129,0 2 0,2 3 0,-1 6 0,2 0 0,0 4 129,1 5-258,0 3 258,-2 0-129,1 4 0,-3 7 258,0-6-258,-1 0 0,-6 3 0,-1-2 129,-4 2-129,0 1 0,-3 2 0,1-4-129,0 7 129,1 2 129,-2 1 0,6 6-129,1 1 258,4 8-129,2-6-129,2 3 129,0 1-129,0 2 258,0 0-258,1-2 0,-1-4 129,1-3-129,-1 6 0,0-3 129,0-1-129,3-2 0,-2 0 129,4 1 0,2-2 0,-1-2 0,3-4-129,1-1 0,-1-6 129,3-4 0,-2-2-129,0-7 129,3-7-129,-3-4 0,2-8 0,0-4 129,-1-6-129,-11-10 0,18 8-129,-18-8 129,11 0 0,-11 0 0,0 0 0,4-13 0,-4 13-129,0 0 129,-9 0 129,9 0-129,-19 11 0,11 6 0,-2 8 0,2 9 129,-1 5-129,7 2 0,-1 10 0,3 7 0,5-2 129,4 7-129,3-1 0,1-2-129,4 4 258,0-2-129,1 1 129,2-3-129,0 3 0,0 2 258,3-2-129,-4 0-129,3 0 129,-2 8 0,0 0 0,-1 6 0,-4 2 0,-1-4 0,-1 4-129,-4 3 258,-4-4-129,-5-5 129,-7-4-128,-6-11-130,-10-7 0,-8-12 0,-6-11 0,-8-10 0,-3-15 0,-5-3 0,1-14 0,-2-7 0,9-2-517,-12-11-5030,26 2-516,4-12-129,15-2-516</inkml:trace>
  <inkml:trace contextRef="#ctx0" brushRef="#br0" timeOffset="303199.342">19262 11781 9546,'18'20'6321,"-12"8"-645,-3 2 129,6 19-4515,-9-4-258,2 9-387,0 1-258,1-2-129,0-4 0,1-7-258,1-3 0,-1-9-258,2-2-516,-6-28-2193,0 0-2838,0 0 129,0 0-774,0-8-387</inkml:trace>
  <inkml:trace contextRef="#ctx0" brushRef="#br0" timeOffset="303423.3548">19394 12093 5289,'25'-33'6192,"-16"22"-258,-5-2-258,-4 13-2451,0 0-2064,-10-1-258,-12 1-129,-3 5-258,-5 2-129,-4 4-129,-3-5 129,2 2-387,0 3 0,6-5-129,10 2-516,-5-14-3096,24 6-1935,-13 4-258,13-4-516,0 0-258</inkml:trace>
  <inkml:trace contextRef="#ctx0" brushRef="#br0" timeOffset="304253.4023">19256 12745 9030,'1'-20'6192,"-1"20"-645,10 26 129,-10-9-4515,4 23-516,-4 7-129,0 2-129,0 0-129,-1 0-129,-2-7 129,3 1 0,0-9-129,0-6 129,0-11-258,0-17 129,0 11-129,0-11 0,0-16 0,0-7 0,4 1 0,1-8 0,4 1 0,0 4 0,4 4 0,0 7 0,3 13 0,-2 1 129,2 12-129,-5 8 129,-2 9-129,-4 12 129,-5-4 0,0 1 0,-10-9-129,-3-4 0,-5-8-129,-1-6 129,0-11-258,-4-10-258,9 5-516,-14-15-4515,20 7-258,-2-3-258,10 16-645</inkml:trace>
  <inkml:trace contextRef="#ctx0" brushRef="#br0" timeOffset="304721.4291">19450 13091 5289,'37'18'5805,"-19"-19"-258,1-9-645,-6-15-3483,11 9-387,-9-12-387,0 4-258,-9 1-129,-1 5-129,-5 3 0,0 15-129,-19-4 129,0 10-129,-1 15 0,0 10 129,-2 3 0,7 9 0,1 4-129,5 1 258,6-8-129,3-3 0,11-8-387,0-11-516,15 8-2322,-4-22-2064,4-4-387,2-10-516,3-6 388</inkml:trace>
  <inkml:trace contextRef="#ctx0" brushRef="#br0" timeOffset="305997.5021">19865 13034 4773,'11'-11'5547,"-11"11"-129,0 0-516,-6-1-3096,3 10-903,-13-3-129,6 15 129,-3-4-258,4 8 0,-5-5-129,9 7-129,0-3 0,5 0 0,0-7-258,9-1 129,1-3-258,9-6 0,3-7 0,5-2 0,0-11 0,4-7-129,-1-1 129,0-11 0,-4 0 0,-4-5 129,-4 9-129,-5-2-129,-3 8 129,-5 4 0,-5 18 0,0 0 0,0 0 0,-10 20-129,-3 12 129,0 7 129,0 0-258,3 4 258,3-4-258,3-3 258,4-5-129,1-7 0,-1-24 0,23 0 0,-5-12 0,-4-11 0,1-5 0,1-1 0,-3-7-129,-5 1 0,0 10 129,-3 10 0,-5 15-129,0 0 0,0 0 258,0 15-129,0 12 0,0 2 129,0 4-129,5 0 0,4-7 0,1-3 129,2-17-258,3-6 129,1-6 0,-1-12 0,-1-7-129,-1-3 258,-3-1-129,-4-2 0,1 10 0,-3 5 0,-4 16 0,0 0 0,0 0 0,0 0-129,1 26 129,3-3 0,-2-1 0,6 1 0,1-6 0,5-4 0,0-13 0,3 0-129,-1-13 129,0-4 0,-4 0 0,2 0 0,-2-3 0,-6-2 0,1 5 0,-5 1 129,1 0-129,-3 16 0,1-24-129,0 12 129,-1 12 0,0 0 0,0 0 0,0 0 0,15-4 0,-15 4 0,15 8 129,-15-8-129,18 17 129,-18-17-129,16 28 0,-8-4 0,-3-3 0,-4 3 129,-1 2-258,-1-4 258,-8-8-129,-4 1 129,1-10-129,-3-5 0,3-2 0,0-8 0,4-5 0,5-3 129,3 7-129,0 11 129,7-21 0,6 14-129,1 2 129,4-2 0,1 3-129,3 2 0,0-4 0,1-6-129,-3-1 0,-2-5 129,-1-4 129,-4 3-258,-3-4 129,-3 1 0,-4 6 0,-3 1 0,0 15 0,-8-4 0,8 4-129,-20 22 258,12 1-258,3 8 258,5 3 0,5 1-129,11 1 0,5 3 0,6-10 129,1-5-129,1 2-258,-7-18-387,3 7-2064,-25-15-2709,11-22-258,-15-4-387,-12 2-516</inkml:trace>
  <inkml:trace contextRef="#ctx0" brushRef="#br0" timeOffset="307509.5886">19407 13704 9159,'1'-13'6192,"3"-1"-774,-4 14 258,-4 16-4386,4 11-516,-7-1-129,4 9-258,-5 5 0,2 8-129,-1-4 0,3-3 0,2-6 0,2-4-129,0-4 0,0-2 0,2-8 0,-2-17 0,17 19 0,-7-15-129,3 0 0,2-2 129,-2-2-129,6 0 0,-5 0 129,4 0-129,-4 0 0,1-3 0,-3 3 129,-12 0-258,18 2 129,-18-2-387,0 0-129,0 0-1032,0 0-3999,0 0-387,0 0-129,0 0-774</inkml:trace>
  <inkml:trace contextRef="#ctx0" brushRef="#br0" timeOffset="307877.6096">19813 13835 8643,'11'0'5805,"-3"13"-258,-8 2-387,-6-3-4128,-1 2-516,-8-3-129,2 2-129,-1-5-129,8 6 0,6-14 0,0 24 0,0-24 129,21 26-129,-6-8 129,0 1 0,-4-4-129,-3 5 129,-5 3-258,-6-7 0,-10-1 0,-8-9-387,-1 1-903,-7-15-3999,4 1-258,-3-20-387,8-6-516</inkml:trace>
  <inkml:trace contextRef="#ctx0" brushRef="#br0" timeOffset="308066.6204">19735 13636 9030,'14'-12'6063,"-14"12"-774,0 14 0,-12 5-4644,7 5-516,-2 5-645,-6-9-2709,7 11-1935,-1-1-387,7 3-516,0-11 258</inkml:trace>
  <inkml:trace contextRef="#ctx0" brushRef="#br0" timeOffset="308573.6494">20232 14118 8514,'9'-21'5805,"-11"0"-516,2 21-129,-27-23-4386,11 18-258,-8 0-129,4 5-387,-1 8 129,6 8-129,5 4 0,7 2 129,3-2-129,8-1 0,8-3 0,2-7 129,3-5-129,-1-4 0,-2-2-129,-4-11 129,-1 3 129,-13 10-129,11-21 0,-11 21 0,0 0 0,0 0 129,0 0-129,-5 18 0,4 5 0,1-2 129,3 6-258,3-6 0,9 2-258,-5-14-387,12-5-4128,-9-13-258,1-12-387,-5-11-516</inkml:trace>
  <inkml:trace contextRef="#ctx0" brushRef="#br0" timeOffset="309118.6806">20328 13949 3612,'19'47'5805,"-10"-21"-516,0-5-129,-2 8-2193,-4-14-1935,4 7-258,-6-11-387,3 1-129,-4-12-129,0 0 0,0 0 0,0 0 129,2-21-258,1 8 129,-2-7-129,2 0 0,1 4 0,2 3 129,-4 1-129,-2 12 129,12-5 0,-12 5 0,9 7-129,-2 5 258,-7-12 0,13 21-129,-6-9 0,-7-12 0,20 14 0,-7-12 0,2-2-129,2-2 129,3-4-258,2-1 129,-5-4 0,1-4 0,-4-1 0,-3 0 0,-3-4 0,-6 2 0,-2 2-129,-2 1 0,2 15 0,-22-13 129,8 13 0,-1 3 129,1 14-258,2 7 258,6 5 0,2 4-258,4-1 258,10 2-129,7 1-129,3-5 0,6-3-516,-11-24-1419,5 9-3225,-8-8 0,-12-4-645,0 0-387</inkml:trace>
  <inkml:trace contextRef="#ctx0" brushRef="#br0" timeOffset="309761.7174">19582 14791 9417,'0'41'5676,"0"-24"-387,0 2-258,0-19-4257,-8 18-387,8-18-129,-6-7 0,6-7 0,1-5 129,8-2-129,2 6 129,4-5-129,5 2 0,0 6-129,7 7 129,0 0 0,2 5-258,4 3 129,3-1-129,0 2 0,-1-1 0,-2-3-129,-6 0-129,-2 0-516,-13-12-774,3 4-3870,-15-3 129,0 11-516,-10-24-516</inkml:trace>
  <inkml:trace contextRef="#ctx0" brushRef="#br0" timeOffset="310054.7341">19696 14707 5676,'13'25'5805,"-9"-4"0,4 7-516,-5-5-1677,5 24-2580,-8-12-387,2 4-258,-2 0-129,1-7-129,3-9-387,-4-23-258,13 25-774,-13-25-3999,11-12 0,-2-9-516,5-3-387</inkml:trace>
  <inkml:trace contextRef="#ctx0" brushRef="#br0" timeOffset="310198.7424">19828 14865 7353,'0'0'5676,"12"0"-258,-12 12-387,8 19-3096,-8-5-1032,6 8-387,-2 1-387,-2-4-516,14 11-4644,-9-11 258,5 2-903,-5-4-258</inkml:trace>
  <inkml:trace contextRef="#ctx0" brushRef="#br0" timeOffset="311205.8">19432 15687 11223,'13'11'5805,"-13"-18"-516,-7-9 0,-3 10-4644,-14 0-387,0 1 0,-6 5-258,1 15 0,2 9 129,4 10-129,5 3 0,5-3-129,9 4 129,4-12 129,9-9-129,8-9 0,5-10 0,3-13 0,2-19 0,1-6 0,-1-14 0,-5-9 129,0 2-129,-7 1 129,-5 2-129,-3 2 129,-5 12-129,1 8 0,-3 16 129,0 20-258,-5 9 129,-1 18-129,0 13 258,3 9-129,-4 5 129,4 2 0,2 4 0,1-1 0,1-11 0,9-7 0,2-12-129,6-8-129,1-5 0,3-10 0,2-8 0,-1-18-129,1-2 0,-2-6 129,-3-6 0,-6 3 0,-4-3 0,-4 3 129,-2 12 0,-3 5 0,0 14 129,-16 0 0,6 14-129,1 15 258,4 2-258,1 8 129,4-4 0,0-3-129,9-4 129,6-4 0,2-16-129,2-8 0,-1 0-129,0-17 129,-4-4 0,-5-5 0,-6-7 0,-6-2-129,-7 8 0,-11 1-129,1 4-387,-12-6-903,10 23-3741,-5-3-129,10 10-387,1 3-387</inkml:trace>
  <inkml:trace contextRef="#ctx0" brushRef="#br0" timeOffset="311557.8201">19832 15520 9030,'16'48'5547,"-14"-18"-258,3 14-258,-5-10-3741,5 7-903,-5-3 0,1-5-129,3-11-129,3-9-129,-7-13 129,23-7-129,-10-14 0,3-9 0,0-8-129,0 0 0,-2 2 0,0 5 129,-1 11 0,-13 20 129,20-4-129,-12 15 0,-3 17 129,3 11-129,-3 0 0,-3-2-387,6 2-516,-8-18-4128,4-8 0,-4-13-516,14-1-516</inkml:trace>
  <inkml:trace contextRef="#ctx0" brushRef="#br0" timeOffset="311881.8386">20191 15564 9546,'0'38'5805,"-7"-17"-645,-5-9-387,6 19-3999,-10-8 0,9 7-258,0-2-129,2 0-258,5-7 129,6-4-129,6-11-129,6-6 129,-1-8-129,2-11 0,-5-8 129,-2-3-129,-4-4 0,-6 0 0,-2 4-129,-11 4 129,-5 7-129,-5 6-258,1 10-387,-7-4-903,10 14-3483,-2 2-258,10 9-258,4-4-387</inkml:trace>
  <inkml:trace contextRef="#ctx0" brushRef="#br0" timeOffset="312217.8579">20304 15527 6966,'16'20'5418,"-5"4"-387,-5 2-129,9 21-3741,-15-15 129,7 9-516,-7-12 0,1-3-258,-1-13-129,0-13 0,0 0-129,0-28-129,0-3 129,2-7-258,4-4 129,5 3 129,2-1-129,3 11 0,5 7-129,3 10 129,0 2-129,2 6-129,-1 7-903,-13-3-4128,6 11-258,-18-11-387,14-10-516</inkml:trace>
  <inkml:trace contextRef="#ctx0" brushRef="#br0" timeOffset="313432.9274">18445 6228 8256,'27'-14'5547,"-18"4"-516,9 1-258,-4-6-3999,5 7 0,-3-4-387,4 11 129,-6-2-258,5 3 129,-2 4-129,-2 11 129,-2-1-129,0 6 0,-7 1-129,1 2-129,-5-2 0,0 3 129,-2-3-129,0-4 129,-6 1-129,0-1 0,0 0 129,-1-2-129,-3 0 0,1 0 0,0 3 0,-1 4 129,0-4-129,2 3 129,0 0-129,-2 1 129,2-1-129,2 0 129,1-3-129,1-3 0,2 3 0,2-6 0,0-12 129,0 21-129,0-21-129,1 18 258,-1-18-129,0 0 0,10 11-129,-10-11 129,0 0 0,12 4 0,-12-4-129,0 0 129,0 0-129,0 0 129,0 0 0,1 15 0,-1-15-129,-5 20 129,0-5-129,-1 2 0,0 1 129,5 6 129,1 1-129,0 1 0,9 7 129,2 2-129,3-4 258,2 4-258,1-1 129,-1-1-129,-1-8 129,-5 1-129,-2-2 129,-4-9-129,-4 0 0,0-15 129,-13 14-129,-2-14 0,-2 2 0,-3-2 0,-1-1-129,-3-8-387,6 9-387,-9-12-3225,16 12-1419,-1-2-129,12 2-645</inkml:trace>
  <inkml:trace contextRef="#ctx0" brushRef="#br0" timeOffset="314107.966">19358 6316 9546,'18'27'6192,"-14"-8"-774,-4-19 0,-9 22-4515,-12-15-516,-2 4 0,-5-8-258,0 3-129,-4-6-258,1 0-774,19 0-3999,-9 0-258,21 0-645,-18 7-258</inkml:trace>
  <inkml:trace contextRef="#ctx0" brushRef="#br0" timeOffset="315709.0575">19478 6383 6063,'13'6'5805,"0"-4"-516,-13-2 0,19 0-3999,-19 0 0,0 0-516,-3-7-129,3 7 0,-18-2 0,6 2-129,-5 0-129,-1 5-129,-5-3 129,1 1-129,-4 3 0,1 4-129,0-3 0,0 4 0,2-6 0,3 0 0,-1 2 0,5-1-129,0-6 0,3 4 129,1-1-129,12-3-129,-18 4 0,18-4 0,0 0-387,-15 0-645,15 0-4128,0 0-387,0 22-258,0-22-774</inkml:trace>
  <inkml:trace contextRef="#ctx0" brushRef="#br0" timeOffset="316298.0912">18943 6818 9546,'0'0'5805,"11"7"-516,-11 10 0,5 14-4773,-5 7 129,0 3-387,0 3 129,0 7-129,0-5 129,0 0-129,0-17 0,0-1-129,0-8 129,0-20-258,0 0 129,0 0-129,1-15-129,2-3 387,2-1-258,3-1 0,2-4 0,4 8 0,2 7 0,3 6 0,0 3 0,0 5-129,-2 14 129,-5-3 129,-3 6-258,-5-2 258,-4-4-258,-14-1 129,0 0 0,-9-14-258,0-1-258,-6-18-645,9 7-4128,-5-12-129,10 11-516,-1-9-516</inkml:trace>
  <inkml:trace contextRef="#ctx0" brushRef="#br0" timeOffset="316657.1118">19102 7160 5934,'60'5'5805,"-28"-7"-774,-2-16-258,-1 7-3354,-11-21-774,0 3-387,-8 2-258,-7 1 129,-5 3-129,-8 12 129,-4 6 0,-5 10 258,0 5-129,0 14-129,-3 2 258,9 7 0,4 1-129,9 5 129,0-6-258,4-6 0,13 4-516,-1-14-387,17-1-4128,-7-8-387,3-2-516,-1-7-258</inkml:trace>
  <inkml:trace contextRef="#ctx0" brushRef="#br0" timeOffset="317881.1818">19604 6993 7224,'0'0'5805,"-2"8"-645,2-8 0,-13 15-4257,-1-4-129,1 6-129,-1-1-258,2 4 0,0 1-129,9 6 129,-2-4-129,5-2-129,2-4 0,4-3-129,6-2-129,2-8 0,2-4 0,1-9-129,6-1 0,-1-10 129,2-3 0,0 0 0,3-6 129,-5 5-129,-2 0 129,-2 4 0,-4 4 0,-14 16-129,14-13 129,-14 13 0,-5 14 0,-4 0-129,-5 6 129,-1 3 129,1 0-129,-2 5 129,5-3-129,3-8 129,2 0-129,6 2 0,0-19 0,11 16-129,2-16 129,2-1 0,2-14-129,1-4 0,-3-1 129,-1-6-129,-3 3 129,-5 4 0,0 4-129,-6 15 129,0 0 0,0 0 129,0 0-129,-2 27 0,-1-1 0,3-4 129,0 5-129,9-6 129,0-5-129,4-3 0,2-8 0,3-5 0,0-7 0,0-9-129,-4-3 129,-1 3 0,-2 0 0,-11 16-129,16-19 129,-16 19 0,0 0 0,0 0 0,12 5 0,-12-5 0,4 28 0,-4-28 0,9 26 0,-9-26 0,14 14 0,-14-14 0,19-3 0,-6-13 0,-1-7 0,-1 1-129,2-3 129,-5 1 0,-1 2 0,1 6 0,-3 1 129,-5 15-258,8-16 129,-8 16 129,0 0-129,13 6 0,-13-6 0,12 25 0,-5-2-129,-1-2 258,-2 0-129,2 5 129,-5-4-129,2 3 0,-3-5 0,0-20-129,-10 15 258,10-15-258,-19 0 129,7 0 129,2-10-129,1-6 0,9 16 0,-13-19 129,13 19 0,0-16-129,0 16 129,22-8-258,-6 8 129,1 0 0,4-1 0,-1-6 0,3 0 0,0-9-129,1 1 129,-6-11 0,0 1 0,-5-2-129,-3 3 129,-5 5-129,-5 3 129,0 16 0,-15-4-129,2 10 129,-1 15 129,3 7-129,2 5 0,2 6 129,2 2-129,5-3 0,5-3 0,3-7-258,6 3-1290,-9-17-3225,8-4-516,-13-10-387,0 0-258</inkml:trace>
  <inkml:trace contextRef="#ctx0" brushRef="#br0" timeOffset="318429.2131">18756 7571 8256,'8'40'5934,"-6"-11"-258,-2 0-129,0 6-3612,-4-2-1032,3 5-258,-7-4-258,6 4 0,-3-6-129,5-8 129,0-2-258,0 0 129,5-9-387,-5-13 258,15 13 0,-1-13-129,2 0 0,-1 0 129,3-4-129,1-7 0,0 6 0,-1-3 0,-1 6-129,-3-4-129,0 5-258,-14 1-774,19-7-4257,-19 7-129,0 0-516,0 0-387</inkml:trace>
  <inkml:trace contextRef="#ctx0" brushRef="#br0" timeOffset="318847.237">19336 7914 10191,'10'2'5934,"-2"14"-129,-8 0-387,8 8-4644,-8-1-258,1 3-258,-1 0-258,0-5-258,3-2-645,-3-19-3483,2 13-1032,-2-13-387,20-4-516</inkml:trace>
  <inkml:trace contextRef="#ctx0" brushRef="#br0" timeOffset="319122.2528">19557 7838 9159,'0'0'5676,"3"7"-258,-6 7-258,-7-6-4644,0 5-129,1 0-129,-1 6-129,3-2 0,5 7 0,2-6-129,7 0 258,4-1-129,-1 3 0,1-5 0,1 3 0,-6-4 0,-6-14-258,4 19-258,-12-23-1419,8 4-3483,-25-17-258,11-6-258,-8-16-516</inkml:trace>
  <inkml:trace contextRef="#ctx0" brushRef="#br0" timeOffset="319251.2601">19324 7619 9288,'-12'-3'5547,"11"15"-1677,1-12-3870,0 0-5160,-4 16-258,4-16-516</inkml:trace>
  <inkml:trace contextRef="#ctx0" brushRef="#br0" timeOffset="319722.2871">18692 8451 9417,'0'-13'5805,"0"13"-645,0 0 0,0 0-4902,0 0 129,0 0-258,0-20-129,0 9 258,0 11-129,19-24 129,-1 12-129,-1 3 258,3 6-258,2 3 129,2 5-129,-2 5 129,-3 4-258,0 5 129,1-3 0,0-3 129,0-2-129,1-6-258,2-5 0,1 0-516,-4-18-387,11 6-3999,-15-11-387,0 7-645,-11-5-258</inkml:trace>
  <inkml:trace contextRef="#ctx0" brushRef="#br0" timeOffset="320055.3061">18836 8348 6063,'4'21'5805,"0"-3"-387,-4 3-258,0 24-3612,-4-14-387,3 11-774,-3-4 0,1 2-258,-1-7 129,2-4-516,2 0-129,0-29-1935,0 14-2838,0-14-129,16 0-645,-9-13-129</inkml:trace>
  <inkml:trace contextRef="#ctx0" brushRef="#br0" timeOffset="320251.3173">18924 8425 7998,'10'12'5805,"-8"7"-516,2 9-387,-3 0-3999,4 7-516,-1-3-129,0 2-387,4-1-258,-6-16-1935,7 5-2838,3-11-129,3-6-516,-2-5 0</inkml:trace>
  <inkml:trace contextRef="#ctx0" brushRef="#br0" timeOffset="320655.3405">19437 8571 7224,'4'-35'5547,"-7"19"-645,-8 3 129,-11 2-4644,3 11 0,0 2-129,-3 13-129,4 4 0,3 2 0,7 2 129,4-2-258,4-5 0,7-3 258,3-13-258,4 0-258,3 0 258,-2-10 0,0 1 0,-2-5-129,-1 9 129,-12 5 129,16-2-129,-16 2 258,8 7-258,-7 7-258,0-1 129,-1-13-645,3 23-3870,-3-23-645,0 0-129,10 2-258</inkml:trace>
  <inkml:trace contextRef="#ctx0" brushRef="#br0" timeOffset="320926.356">19623 8420 7998,'0'8'5547,"0"-8"-258,-13 21-258,7-3-4128,-13-1-129,9 10-387,-5-3 0,7 1-129,3 1 0,5-4-129,3-4 129,8-7-258,4-3 0,0-8-387,6 1-129,-12-10-1419,8 5-3096,-7-7-258,0 5-645,-2-6-387</inkml:trace>
  <inkml:trace contextRef="#ctx0" brushRef="#br0" timeOffset="321773.4044">19882 8420 8514,'-3'7'5805,"3"-7"-516,-21 15-129,9 1-4386,-6-6-258,3 5 0,1 6-129,2 1-387,9-4 129,3 0-129,3 2 129,11-5-129,7 0 0,1-5-129,2-8 0,3-2 129,-2-2-129,-4-8 0,-1-7-258,-6-5 129,0 5-387,-6-7 129,2 4-129,-10-1 129,3 3 0,-2 3 129,-1 15 129,0 0 0,1-11 258,-1 11 0,-2 6 129,2-6 0,-8 19 0,3-4 129,-3-2 0,6 4-129,-5-2 129,6-1-258,1-3 258,0 2-258,0-13 129,4 12-258,-4-12 0,14 0 129,-1-5-129,-2-2 129,1-6-129,-1-3 129,1 6 0,-1 0 129,-11 10-258,18-6 258,-18 6 0,19 18-129,-14 4 129,3 9 0,-3-1 129,4 11-129,-6 1 258,0 0-129,-3-4-129,0-7 129,-1-8-129,-5-9 129,6-14-129,-21 0-129,11-23 129,0-9-258,4-4 258,0-8-129,6 3 0,2 1-129,7 2 0,5 6 258,1 11-258,2 8 258,-1 8-258,2 7 0,-5 11 0,-3 6 0,-3 2 129,-7 1-129,-2-1-129,-10-4-129,0-2-645,-16-15-3483,11-7-645,-2-8-258,5-11-516</inkml:trace>
  <inkml:trace contextRef="#ctx0" brushRef="#br0" timeOffset="321978.4161">20261 8168 4257,'20'46'6063,"-17"-8"-516,-3 3-516,0 17-1677,-3-10-2451,0 2-774,-2-7-129,0-9-903,7-4-3870,-2-15-516,0-15-129,17 6-516</inkml:trace>
  <inkml:trace contextRef="#ctx0" brushRef="#br0" timeOffset="322134.4251">20388 8353 6450,'-3'-17'5547,"-13"14"-387,-3 3-258,2 8-4128,-12-1-387,-2 4-387,6 9-1032,-6-6-3483,14 7-387,8-1-516,9-3-129</inkml:trace>
  <inkml:trace contextRef="#ctx0" brushRef="#br0" timeOffset="322705.4577">20467 8404 7224,'0'0'5289,"3"5"0,-3-5-387,-10 23-4257,-6-17-129,7 12-258,-2-3-129,3-3-129,7 6 0,1 1 0,5-6-129,5-5 0,7 3 129,-2-11-129,4-3 0,-5-4 0,0-8 0,-5-8 129,-2-3 0,-7 4 0,0-3 0,-7 2-129,0 6 0,-2 2 129,9 15-129,-16-9 0,16 9 0,0 0 0,-2 7 0,2-7 0,5 15 0,-5-15 0,14 14 0,-14-14 129,18 1-129,-18-1 129,15 1 0,-15-1 0,14 11 0,-14-11 129,14 21 0,-7-5 0,-2 4 129,-1-1-129,0 1 258,2-1-129,-5-8 0,-1-11 0,0 0 0,16 6-129,-10-13 0,5-3 129,1-9-258,6 0 129,-3 3-129,3-1-129,1 9-258,-7-4-3870,3 12-645,-2-3-774,-13 3-258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29:14.281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1453 12443 4902,'-10'39'5160,"10"-7"-129,1-2-258,-1-7-3612,12 14 258,-11-20-387,12 2-129,-13-19 0,10-12-129,-10-20-258,1-1-258,-1-10 129,0-3-258,0 1 129,0 8-129,0 5 0,0 32 129,9-6 0,4 27 0,-2 22 0,7 13-129,0 13 129,3 1-129,-2-3 0,-4-4 129,0-22-129,-2-21-129,-13-20 0,21-19 258,-10-26-258,4-8 0,4-10 129,7-5-258,8 8 129,7 11 0,7 21 129,8 22-129,3 26 0,1 31 129,0 23 0,-1 21 129,-4 5-129,0 1-129,-7-14 129,-5-21-129,-5-29 0,0-32 0,-5-25-129,3-30 258,1-29-258,3-15 129,7-12-129,3 2 129,6 15 0,6 18 0,0 20 0,6 34-129,1 34 129,-4 32 0,-3 33 0,-1 14 129,-1 7-129,-4-4 0,1-12 0,-4-24 0,-2-34 0,3-26 0,-4-26-129,2-27 129,-1-24 0,-1-10 129,5-10-258,3 0 129,-1 13 0,-2 13 0,4 20 0,2 27 0,1 25 0,-1 31-129,-1 27 129,-3 21 0,0 7 129,-4 3-129,-4-10 129,-3-13-129,-4-33 0,0-28-129,-1-21 258,4-26-258,1-22 129,0-10-129,9-8 129,1-1-129,8 14 129,0 15 129,1 15-129,2 26 0,-2 21 0,-4 23 129,-2 24-129,-3 9 0,-5-1 0,-7-2 0,-1-12 0,-3-26 0,-2-23 0,1-20 0,3-30 0,4-9 0,0-10 0,11-8 0,-2 11 0,5 12 0,6 18 0,1 28 0,-2 18-129,-1 21 129,-3 22 0,-4 13 0,-2 6 129,-3-3-258,-3-8 129,-2-19 129,-2-22-129,-1-17 0,1-16 0,2-25 0,1-14-129,-2-1 258,1-7-129,-4 11 0,2 11 0,-4 10 0,-4 15 129,-1 12-129,-5 22 0,-3 5 0,-4 7 0,-2-3 0,-3-2-129,-4-8 129,3-4-258,0-14-129,10-1-903,-10-13-3612,23-1-774,5-2-258,13 0-645</inkml:trace>
  <inkml:trace contextRef="#ctx0" brushRef="#br0" timeOffset="1189.0681">11865 12500 3483,'-34'112'5805,"21"-57"-387,0-6-129,7-21-2580,4 3-1806,2-31-129,0 0-129,-1-22-258,4-16-129,7-15 0,1-9-258,6-1 129,2 2-129,0 10 0,0 18 129,3 22 0,1 22 0,-2 26 0,-1 23 129,-1 22 0,-1 8 0,1 4 0,-1 0 0,3-22 0,-1-15-129,2-26 0,6-21 0,4-26 0,3-20 0,5-18-129,1-15 0,11-1-129,3-5 258,4 8-258,2 13 0,2 25 129,2 22 0,1 17 0,-1 27 129,-6 29 0,-3 12-129,-5 15 258,-3 4-129,-5-11 0,-4-17 0,-7-19-129,-1-22 129,-2-28-129,2-18 0,-3-29 0,4-15-129,1-6 129,3-6 0,5 2 0,0 9-129,5 13 129,-1 16 0,3 27 0,0 16 0,0 26 0,-1 16 0,-3 14 129,-1 7-129,-2-5 129,-4-8 0,-1-20 0,-3-22 0,-1-25-129,4-25 0,-3-19 0,3-21 0,0-8-129,5-4 0,1-3 129,5 10 0,4 18 0,-1 14 0,4 19 129,-2 12-129,-2 26 129,-3 18-129,-2 18 0,-4 5 0,-8-3 129,-2-9-129,-5-16 0,-1-9 129,-1-32-129,0-22 129,2-23-129,1-13 0,2-8 0,4 2-129,4 8 129,1 13-129,3 22 129,3 18-129,0 20 129,2 14-129,-2 26-129,0 2-129,-2 20-516,-14-19-3354,9 12-1290,-7-14-387,0-8-516</inkml:trace>
  <inkml:trace contextRef="#ctx0" brushRef="#br0" timeOffset="3688.211">18954 12378 5934,'12'78'5934,"-6"-26"-387,3 7-387,-9-5-4257,10 1-258,-5-12 129,7-6-387,-1-27-129,6-10-129,2-25 0,4-19-129,3-11 129,3-10-129,3-4 0,6 5 0,-5 9 129,3 21 0,-1 22 0,-2 18 0,-1 35 0,-1 21 129,-2 13 0,-1 11-129,0 5 0,0-11-129,0-10 129,3-23-129,1-23 129,3-24-129,3-13 0,3-25 129,6-16-129,4-13 0,6-1 0,1 10 0,4-2 129,-1 17-258,2 15 258,-3 21-129,-5 18 0,-4 27 129,-9 15-129,-1 5 129,0 13 0,-3 0-129,-3-7 129,0-19-129,3-18 0,4-22 129,-3-12-129,7-25 129,-1-13-258,5-12 258,0-6-129,-1 6 0,5 3 0,-4 13 0,1 18 0,-5 17 0,0 15 0,-5 24 129,-1 13-258,-7 10 129,-4 8 0,-2-2 0,0-9 0,1-13 0,-1-17 129,4-20-129,-2-12 129,8-22-129,0-13 129,5-12-129,2-3 0,0 6 129,3 1-129,1 12 0,-1 14 0,-1 15 0,-3 11 0,-5 29 129,-5 14-129,-2 9-129,-3 12 129,-4-2 0,-3-3 129,-1-13-129,-1-11 129,4-22-129,4-13 0,4-26 0,3-11 129,2-8-258,5-8 129,4 0 0,1-3 0,2 8 0,-3 12-129,2 9 258,-2 14-129,-3 13 129,-5 8 0,-1 15-129,-5 13 0,-2 0 0,-1-2 129,-5 2-129,2-9 0,0-15 129,3-12-258,4-6 129,1-18 129,8-6-129,1-10 0,7-4 0,0-2 0,4 5-129,1 7 0,1 6 129,1 8 0,-5 10 0,0 8 0,-3 2 0,-4 16 0,-2-3 129,-2 7 0,-1 5 0,0-5-129,3-1-129,2-3 129,-1-5 0,2-6 0,3 3 0,2-8 0,0-6-129,1 0 129,-3-8 129,5 2-258,-3-1 258,0 0-129,2 0 0,-1 2 129,8 3-129,-5 4 0,3 0 0,0 4 0,-1 0 129,-3 0 0,-3 7-129,-1-3-129,-7-4 129,-6 2 0,-2 2 129,-1-3-129,-5-1 0,-3 0 0,-5 0 0,2 0 129,-5 0 0,1 0-129,-4 0 0,1 0 0,-1 0 0,-1 0 0,-2 0 0,-11 0 0,15 6 0,-15-6 0,0 24 0,-4-10 0,-12-1-129,-4 4 129,-7 4 0,-4-7-129,-3 0 129,-2 0-258,0-8 258,3 3-129,2-4 129,4-5 0,5 0 0,5-4-129,3-8 129,4-6 129,3 3-258,0-3 129,7 18 0,-15-13 0,3 13 0,-7 17 0,-8 11 0,-5 12 0,-8 6 129,-6-1-258,-3-4 129,-2-8 0,2-8-129,4-15 387,2-10-258,4-13 0,3-11 0,6-4 129,0-4-129,5 5-129,1 2 129,-1 13-129,0 10 0,-5 5 0,-2 17 258,-8 4-129,-4 3 0,-8 1 0,-5-2 0,-3-3-129,-4-11 258,-1-8-258,0-7 129,1-9 0,0-3 0,0 1 0,3-5 0,-4 2 129,-2 4-129,-2 2 0,-1 5 0,1-3 129,-1 5-129,-3-6 0,1-5 0,3-1 0,0 3 0,2-2 0,1 3 0,0 2 0,2-1 0,1 7 0,5 4 0,0 4 0,3 4 0,5 2 0,0 9 0,6-4 0,-2-5 0,0 1 0,-3-10 0,-2-2 0,-4-10 0,-8-9 129,-2-8-129,-5 3-129,-3-1 0,0 7-129,-7 5-258,2 14 0,-9-6-774,5 16-3225,-23 3-1161,-5-2-387,-15-6-516</inkml:trace>
  <inkml:trace contextRef="#ctx0" brushRef="#br0" timeOffset="13424.7679">9618 14588 5805,'0'-14'5547,"0"14"-387,0 0-258,0 0-3225,0 0-516,0 0-387,3 15-258,-3-15 0,0 27-129,-1-7 129,1 10-129,0-1 129,0 11-258,1 1 0,5 7 129,-2 13-129,4-1 0,-4 3-129,5 6 0,-5 2 0,3 7 129,-2-3 0,2 5-129,-2-5 0,0 1 0,0 4 0,1 0 0,-2 0-129,2-4 0,-3 3-129,1-8 129,-1 0 0,-1-2 129,-1-6-258,2-2 129,-3-2 129,1 0-129,4-4 258,-2 5-258,2-2 129,1 2 0,3 2 0,-4 3 0,3-4-129,-3-1 0,0 3 0,0-2 0,-1-3-129,-4-4 129,0 0 0,0-4 0,0-3 0,0 6 0,0-6 0,0 6 0,0 6 129,0-1-129,-3-2 0,3-2 129,-1 6-129,1-6 129,0 1-129,0-12 129,-2-3-129,2 1 129,0-6 0,0 4-129,0-15 0,0 1 0,-1 0-258,1-6 258,-3-3 0,3-16 0,-3 20-258,3-20 129,0 12 0,0-12-516,3 12-1548,-3-12-3483,0 0-129,0 0-516,0 0-516</inkml:trace>
  <inkml:trace contextRef="#ctx0" brushRef="#br0" timeOffset="14588.8345">9802 18151 6450,'13'2'5547,"-13"-2"-129,12 1-387,-12-1-3483,0 0-774,19 0-129,-19 0 0,15-5 0,-15 5-129,20-7-129,-5 4 0,4 0 0,0 0-258,3 3 129,1-2-129,2-1 0,2-3 129,1 1 0,-2-5-258,2 5 258,0-10 0,-1 13 0,1-10 0,1 10 0,2-5-129,0 6 129,3-2-129,2 3 0,6 0-129,2 0 0,4 0 129,2 0 0,5 0 0,2 0 0,0 4 0,4-3-129,-1 3 258,1-2-258,1 6 129,3-7-129,-1 12-129,4-4 129,3-6 129,3 0-129,0 3 129,4 0-129,2-7 0,0 1 130,3 0-130,0 0 0,4 0 0,0 1 0,4 1 0,-2 0 0,5 7 0,-1-6 0,0 3 0,0-1 0,2-4 0,0 2 0,-1-1 0,1-1 0,-3 2 0,1 0 0,-2-1 0,-2 1 0,-1 1 0,1 2 0,-1-3 0,-2 3 0,0 1 0,0-7 0,2 0-130,-4 0 130,0 0 0,1-4 0,-1 0 0,2-1-129,0 2 129,-3 3 129,-3-2 1,1 2-260,-2 5 130,-5-3 0,2 2 0,-6 0 0,3 1 130,2 0-260,-3-1 260,-2-4-130,2 0 0,-5 5 0,-1-1 0,-4-4 0,-10 1 0,-4 7 0,-7-4 0,-12 1 0,-4 2-646,-25-7-1934,0 0-3483,0 0 0,-19 2-516,-10-7-774</inkml:trace>
  <inkml:trace contextRef="#ctx0" brushRef="#br0" timeOffset="15424.8823">12086 18487 9933,'5'-2'5676,"8"21"-129,-1 0 0,-12-19-4386,19 27-258,-13-1-129,8 14-129,-4 2-129,8 2 129,-4 2-387,7 10 129,-2-4-258,1 11 129,2-7 0,-1-8-128,-1 3-260,-1-3 130,-5-8 130,0-7-260,-6 1 1,-3-12-258,0 0-129,-5-8-129,1-2-645,-11-3-4257,10-9-129,-8-9-516,7-8-129</inkml:trace>
  <inkml:trace contextRef="#ctx0" brushRef="#br0" timeOffset="15785.9029">12240 18870 8127,'-2'-25'6063,"2"25"-258,0 7-129,0-7-2064,-13 27-2580,-7 4-387,-1 4-129,-8 9 0,-6 5-129,-3-4-129,3 4-128,-3-7-130,6-1 0,6-7 0,3-8 0,7-15 0,5-1 0,4 3 0,7-13 0,0 0 0,0 0-388,8 15-2966,-8-15-2580,0 0 0,0 0-516,15-12-774</inkml:trace>
  <inkml:trace contextRef="#ctx0" brushRef="#br0" timeOffset="17161.9817">10119 17857 10965,'14'35'6063,"-9"-16"-645,6 10-129,-5-5-4902,-1 6-129,-2-5-258,-2 1 0,0-3-258,-1-4-516,4 11-2967,-4-30-1419,-2 32-516,-4-18-387</inkml:trace>
  <inkml:trace contextRef="#ctx0" brushRef="#br0" timeOffset="17550.0038">9842 18532 11739,'4'53'5805,"6"-13"-258,-5-13-387,3 10-4644,-5-3-387,3-5 0,-4-4 129,3-2-129,-5-23 0,23 19-129,-6-17 129,3-2-129,6-1 0,-1 0 0,3-5-129,-3-1-129,1 2-258,-10-12-1032,0 4-3999,-11-7 129,-3 2-387,-3-19-516</inkml:trace>
  <inkml:trace contextRef="#ctx0" brushRef="#br0" timeOffset="17719.0135">10031 18544 9804,'-14'21'5805,"14"17"-387,4 1 0,7 10-4128,-6-3-774,2 10-129,-3-9-258,0 3 0,3-9-387,-7-17-774,14 1-3612,-14-25-903,18 5-129,-10-16-774</inkml:trace>
  <inkml:trace contextRef="#ctx0" brushRef="#br0" timeOffset="18036.0316">10221 18519 11481,'9'33'5676,"-9"-5"-258,0 1-387,-1 7-4773,-3-3 0,-1 2-129,0-1 0,4-3 0,1-10 0,0-21-129,10 14 129,3-14-129,1-16 0,0 1 0,1-7 129,-3-12-129,-3 8 0,-4-2-129,-5 3 129,-3 2 129,-8 4-387,-1-2 0,-7 2-516,8 32-1935,-9-13-2580,8 0-258,-1 0-387,13 0-387</inkml:trace>
  <inkml:trace contextRef="#ctx0" brushRef="#br0" timeOffset="18360.0502">10436 18457 9933,'14'15'5547,"-12"-2"-129,3 21-258,-5-9-4515,2 10-258,2 4-129,5-13 129,3-3-258,5-1 129,6-8-129,4-8 0,-5-6 129,4-16-258,-6-8 258,-6 7-258,-7-7 129,-7 0-258,-15 0-258,-11-7-258,1 20-4515,-14-3 0,0 11-645,-4-8-387</inkml:trace>
  <inkml:trace contextRef="#ctx0" brushRef="#br0" timeOffset="18994.0864">15187 17822 10062,'0'0'6063,"10"26"-258,-5 5-387,8 22-4515,-2 0-516,3 7-258,-5 6 129,0 0-387,0-7 0,-6-11-1032,9 1-3999,-12-20-387,0-6-516,0-23-387</inkml:trace>
  <inkml:trace contextRef="#ctx0" brushRef="#br0" timeOffset="20080.1486">14886 18667 8256,'-2'10'5934,"2"-10"-387,0 0 129,-3 25-3741,3-25-1161,0 0-129,5 5-258,-5-5 129,17-10-387,-7 10 258,4-8-258,0-9 0,0 12 0,3-13 0,-1 8 129,1 0-258,0 6 129,-3 3 129,-3-9-258,-1 14 129,-10-4-129,13 5 0,-10 9 129,-3 3-129,0 6 129,-1 6-258,-5 12 129,0-6 0,-3 15 129,4-3 0,-3 9-129,3-2 129,3 0-129,2-8 129,0-3 0,0-2 0,2-9-129,1 0 0,1-14 0,0 3 0,0-1 0,-4-20-129,0 0-387,0 0-129,17 8-1290,-17-24-3741,4-4-129,0-22-516,6 1-258</inkml:trace>
  <inkml:trace contextRef="#ctx0" brushRef="#br0" timeOffset="20262.159">15136 18936 9417,'-9'-1'5805,"-11"2"-387,1 14 0,-13-9-4386,5 9-387,-5-8-258,3 1-258,0 5-129,6-6-129,10 5-516,-9-12-3741,22 0-1032,0 0-258,0 0-645</inkml:trace>
  <inkml:trace contextRef="#ctx0" brushRef="#br0" timeOffset="20660.1817">15304 18718 8256,'12'13'5934,"-12"7"-387,-3-7-129,-12-2-4257,5 20-258,-8-2-387,4 4 0,-1 2-258,8-1 129,4-2-129,4-6 0,11-12 0,7-4-258,6-9 129,1-5 0,1-13 0,-1-2 0,-6-10-129,-6 1-129,-5-5 258,-4-5-258,-10 2 129,-6 2 0,-6 3-129,-5 15 129,-2 1-258,-3 3-129,6 12-387,-5 0-1161,11 20-3612,2-5 0,11 11-516,2-26-387</inkml:trace>
  <inkml:trace contextRef="#ctx0" brushRef="#br0" timeOffset="21021.2024">15560 18639 8385,'14'4'6063,"-1"-4"-516,-13 0-258,6 26-4128,-6-26-387,-6 34-258,-2-11-258,1 6 129,1 8-258,6-8 129,0-6-129,6 1 129,6-7-129,6-10 0,-1-7 258,3-11-387,-5-4 258,-1-6-129,-3-8 129,-9-9-129,-2-4-129,-8 10 0,-8 5 0,-3 6-129,-6 7-258,-3 1-516,9 20-4386,-10 2-129,8 18-774,0-8-387</inkml:trace>
  <inkml:trace contextRef="#ctx0" brushRef="#br0" timeOffset="23260.3305">3306 17109 10449,'0'0'5418,"0"0"-129,-5 8-129,5-8-4257,-20 11-258,0-6-129,-8-2 0,-4 4 0,-10-3 0,-4-2-129,-6-2-129,1 0 0,-7 0-129,2 0 129,1 0-258,5 0 0,4 0 0,1 0 129,7-5-129,4-1 129,6 0-258,4-1-129,7-1-129,-2-1-387,19 9-3354,-13-12-1419,13 12-258,0 0-516</inkml:trace>
  <inkml:trace contextRef="#ctx0" brushRef="#br0" timeOffset="23784.3604">4620 17069 9804,'18'-6'5676,"-18"6"-387,0 0 129,-9-4-4386,9 4-258,-31 8-258,8 1 0,-8-1 0,-5 5-258,-7-3 0,-3-1 0,-1-3-129,-1-6-129,1 0 129,4 0-129,2-3 129,4-3-258,8 1 0,3 2-129,8 2-258,-1-7-903,19 8-3741,0 0-387,0 0-258,0 0-645</inkml:trace>
  <inkml:trace contextRef="#ctx0" brushRef="#br0" timeOffset="24332.3918">6115 17053 6450,'16'5'5676,"-16"-5"-258,0 0-258,0 0-3612,0 0-129,0 0-387,0 0-129,0 0-258,0 0-129,-18-2 0,0 2-129,-9 0 0,-6 0-129,-7-2 0,-5 2 0,-2 0-129,-1 0 0,4 0-129,2 0 0,5 0-129,4 0-258,10 7-903,-4-7-4128,14 0 0,-1-13-774,5-5-387</inkml:trace>
  <inkml:trace contextRef="#ctx0" brushRef="#br0" timeOffset="24965.428">3985 14104 10191,'10'-12'5805,"-10"12"-516,-11-3 129,11 3-4515,-31 3-129,9 3-258,-10 0 0,-3 1 0,-5-7-129,0 2 0,0-2-129,4-2-129,1-5 0,7 1-129,5-1 0,2 0-129,11 5-129,10 2-387,0 0-1677,0 0-2967,0 0-258,4 0-387,15-4-516</inkml:trace>
  <inkml:trace contextRef="#ctx0" brushRef="#br0" timeOffset="25333.449">5149 13994 10836,'14'18'5676,"-20"-5"-258,-10-2-1032,-10-13-3483,-1 2-129,-13-7-258,0 5-129,-7 0-129,4-7-129,-2 4-258,2-4-387,13 5-3870,-6-5-645,8 6-774,5-7-129</inkml:trace>
  <inkml:trace contextRef="#ctx0" brushRef="#br0" timeOffset="27100.5501">2803 17155 2451,'14'0'5547,"-14"0"-129,0 0 0,3-26-2967,8 26-387,-14-18-258,3 18-387,3-39-129,3 12-387,-2-15-129,3 0-387,-1-10 0,-1-2-129,-1-5 0,-3 3-258,-1 5 129,0 7-129,-6 8-129,-1 7 258,0 5-129,7 24-129,-17-11 129,4 17 129,2 14 0,-2 3-129,-4 7 0,3 2-129,-5 4 129,0-1 0,2-6 129,2-4-129,3-6-129,2-4 0,10-15 0,-14 9-387,14-9-387,-11-8-3999,11 8-516,6-31-258,7 12-645</inkml:trace>
  <inkml:trace contextRef="#ctx0" brushRef="#br0" timeOffset="27428.5689">3079 16687 9030,'10'98'5547,"-1"-40"-387,-3-5 0,8 10-4128,-8-15-387,9 4 258,-9-17-387,8-4 0,-4-20 0,6-10-129,-1-6-129,-2-11 0,3-12-129,-3-11 0,1 0-129,-1-2 129,0 7-129,-5 2 0,-2 6-258,-1 0-258,-5 26-2193,8-14-2580,-8 14-129,0 0-516,18 9-387</inkml:trace>
  <inkml:trace contextRef="#ctx0" brushRef="#br0" timeOffset="27924.5972">4587 17114 10965,'1'-47'5934,"-13"1"-516,1-7-258,-12-18-4386,0 2-258,-10-4-258,1 5 0,-4 4 0,3 13-258,5 11 129,2 18-258,1 12 129,5 10 129,4 4-129,-1 11 129,4 6 0,-2 6-129,1-3 129,0-2 0,1 0-129,1-4 0,1-3 0,1 0 0,10-15-258,-15 14-129,15-14-516,-11 0-3741,11 0-645,9-5-387,12 2-516</inkml:trace>
  <inkml:trace contextRef="#ctx0" brushRef="#br0" timeOffset="28248.6158">4768 16648 8385,'14'41'5547,"-4"-10"-258,-2 2-387,5 9-3741,-4-5-387,5 11 129,-6-7-258,7-2-129,-6-9 0,6-8 0,-6-14-129,4-7-129,0-7 0,-3-11-129,0-9 0,0-7-258,-1-3 129,-2-2-387,-1 9-129,-6-7-645,12 15-4128,-12-1-129,0 22-516,0 0-258</inkml:trace>
  <inkml:trace contextRef="#ctx0" brushRef="#br0" timeOffset="28652.6389">5772 17162 8385,'-7'-50'5676,"3"21"-258,-1-11-258,1 1-3612,-2-11-774,2 2-258,-4 1-258,2 5-129,-3 1 129,0 5-258,0 5 129,-2 8 0,-3 9-129,0 13 0,-3 1 129,2 9-129,-2 9 129,-1 8 0,2-6 0,0 7 0,2-3 0,5-6-129,4 1 0,1-7-129,4-12-516,0 0-2064,8 2-2580,2-4 0,12-7-645,-2-9-516</inkml:trace>
  <inkml:trace contextRef="#ctx0" brushRef="#br0" timeOffset="28939.6553">5865 16543 9159,'29'62'5547,"-12"-14"-258,-3 0-129,13 4-4257,-16-4-258,6 2-129,-5-6 0,3-3 0,-4-14-129,4-11 0,-4-11 0,3-4-129,-3-11 129,1-4-258,0-8-129,-1-5 0,1 3 0,-3-1-258,2 2-129,-10-9-774,8 15-3999,-10-7-387,-7 9-258,-5-5-516</inkml:trace>
  <inkml:trace contextRef="#ctx0" brushRef="#br0" timeOffset="29936.7123">5325 16836 9804,'7'-57'5805,"-6"13"-516,-1-19 0,0-5-4386,-4-22-258,-1-1-129,-10-10-258,3 6 0,-4-7 0,0 1-129,-1-4 129,-1-4-129,-3 1 129,3 4-129,0-1 0,1 0 0,1 10 0,5 3 0,-1 8 129,4 14-258,5 2 129,0 4-129,0 10 129,2 4 0,0 3-129,-3 0 0,3 5-129,-3-1 129,0 2-129,0 3 129,2 4 0,-1 7 0,2 0 0,1 3 0,0 4 0,0 6 129,0 1-129,0 13 0,1-19 0,-1 5-129,0 14 258,0-17-129,0 17 0,0-18 0,0 18 0,-1-15 0,1 15 0,-4-16 0,4 16-129,-5-15 129,5 15 0,0 0 0,0 0 0,0 0 0,0 0 0,0 0 0,0 0 0,0 0 0,0 0 0,-8 15-129,5 1 129,0 4 0,-1 3 0,-1 6 0,1 2 129,-1 2-129,1-1 129,2-6-129,2-3 0,0 1 0,0-7 0,0-3 129,0-14-258,0 10 129,0-10 0,0 0 0,0-13 129,-3-11-129,3-5 0,0-5 0,0-6 0,0-5 0,1-3 129,7 2-129,2 5 129,2 8 0,2 8 0,1 7 0,3 10 0,3 8-258,2 13 258,-1 9-129,3 5 0,-7-1-129,2 12-129,-4-5 0,-1 3-129,-10-10-387,5 19-2580,-10-20-2064,5 6-258,-5-8-516,0 7-129</inkml:trace>
  <inkml:trace contextRef="#ctx0" brushRef="#br0" timeOffset="30608.7508">5792 15133 9546,'1'-30'5805,"-1"30"-516,0 0 0,9 9-4128,-9 11-645,0 11 0,-2 3-258,-1 4 0,-1-2-129,3 3 129,-2-9-258,2-9 129,1-8 0,0-13 0,0 0 0,9-25-129,1-3 0,0-11 0,1-1 0,4-6 0,-1-3 258,0 2-258,-5 9 129,4 5-129,0 7 258,-3 4-258,0 11 129,4 9-129,-1 10-129,2 17 258,2 5-129,2 6 0,0 5-129,0 7 258,1-5-129,-6-1 0,-3-7 0,-5-6 0,-4-8 0,-2-3 129,-11-7-129,-4-2 0,-4-2 0,0-1 129,-3-2-129,-1-4 0,3 3 0,-2 3-129,4 1 0,4-3 0,14-4-387,-22 6-387,22-6-3741,0 16-645,0-16-516,12 0-258</inkml:trace>
  <inkml:trace contextRef="#ctx0" brushRef="#br0" timeOffset="30982.7722">6328 15231 8901,'0'10'5418,"0"8"-258,-2 4-258,1 1-4128,1 7-129,0-8-129,9 3-129,-2-10 129,5-3-129,2-8-129,0-4 0,0-3 0,-1-5-129,-5-4 0,-3 0-129,-5 12 0,-3-25-258,3 25-387,-33-20-2838,10 19-1548,-4 0-645,-1 1-129,-4 4-387</inkml:trace>
  <inkml:trace contextRef="#ctx0" brushRef="#br0" timeOffset="31706.8136">5061 14219 9288,'-1'26'5547,"-6"-9"-129,1 7-387,-7-15-4128,-1 17-516,-8-1-129,-1 1-129,0-1-645,-5-18-2451,6 9-1935,4-7-516,6 3-129,12-12-516</inkml:trace>
  <inkml:trace contextRef="#ctx0" brushRef="#br0" timeOffset="32348.8503">6354 15251 4257,'0'0'5031,"0"0"-129,0 14-258,4 11-3612,-5-11-129,1 14 258,-4-9-258,4 11-129,0-4-129,11 3-129,-3-13 0,6 4-387,1-14 258,4-4-129,-3-4-258,3-13 258,-6-7-258,-3-3 0,-6-2 0,-4-3 0,0 10-516,-19-9-2838,1 15-1677,-1 2-387,-3 7-258,2 2-129</inkml:trace>
  <inkml:trace contextRef="#ctx0" brushRef="#br0" timeOffset="37344.136">26522 5559 4257,'-29'0'5031,"14"1"-387,-8-1-516,1 0-4128,-10 0 0,-5-3 0,-5 3 0,-5 0 0,-1 0 129,-3 3 129,0 2-129,0 0 0,0 1 0,-3-5 0,8-1-129,-5 0 258,2 0-258,1 0 0,-2 0 129,0-1-129,-2 1 129,-3 0-129,0 1 129,-3 2 0,2 1-129,1 2 0,-2-5 129,2 3-129,2-4 0,-2-4 0,5-2 0,2 1-129,-2-2 129,2-1 0,0 0 0,0 3 0,2 5 0,-3 0-129,2 1 258,-3 1-258,0 3 129,0-5 0,0 1 0,0-1 0,1-4 129,-4-3-129,6-2 0,0 4 0,1-1 0,1 4 0,-1 2 0,0 0-129,2 5 129,0 1 129,-2 2-129,-1 0 0,-1-1 0,1-1 0,1-3 0,0 2 0,2-4 129,2-1-129,0 0 0,1 0 0,4 0 0,0 0 0,3 3 0,-1 2 0,3 3 0,0 2 0,2-1 129,-1 3-258,1-4 129,1-1 0,-2-3-129,2 1 129,0 1 0,1-5 0,1 0-129,0 3 129,0 1 0,0 0 0,4 5 129,-4-3-129,4 2-129,-1 2 129,-2 0 0,1-5 0,-2 2 0,0-1 0,-1 1 0,-2-5 0,-1-1 0,-1-2 129,0 0-129,0 0 0,0 0 0,-3 0 0,2-2 0,-1 1 0,-1 1 0,-3 0 129,-3 0-129,0 0 129,0 1 0,-1-1 0,1 0 0,-2-3 0,2-4 129,-1-4-129,0 3 129,2-3 0,1 1-129,4-2 258,3 5-258,2 0 0,5 3 0,2 0 0,9 1 0,0 0-129,14 3 129,-16 0 0,16 0-129,0 0-258,0 0-2064,0 0-2322,0 0-516,11-6-258</inkml:trace>
  <inkml:trace contextRef="#ctx0" brushRef="#br0" timeOffset="43400.4824">2483 17948 9546,'13'0'5934,"-13"0"-645,0 0 0,-24 13-4902,4-5-129,-8-1-258,-2-2 258,-2 2-129,1 8-129,4-2 0,3-4 129,6 6-129,12 1 0,6 7 258,2 3-258,16-4 0,5 8 129,2 10 129,5 7-258,0-5 258,2 11-129,-7 1 0,-3 9 129,-12-1 0,-9-4-129,-2-15-129,-13-6 0,-8-5 0,-5-17-129,-1-10-129,0-15-516,8 5-903,-5-23-3741,15 2 0,-3-8-387,13 7-645</inkml:trace>
  <inkml:trace contextRef="#ctx0" brushRef="#br0" timeOffset="43665.4976">2879 17969 10449,'12'-1'5676,"-12"31"-258,0 1-258,0 24-4773,0 6 0,0 11-387,0 3 258,4 6-258,0-8-129,1-15-516,12 5-3354,-10-31-1032,3-17-645,-10-15-258</inkml:trace>
  <inkml:trace contextRef="#ctx0" brushRef="#br0" timeOffset="43889.5104">3045 18134 9288,'-25'15'5805,"-4"-6"-774,-3 10 258,-8-12-4902,-6 9-387,-4-1 258,-1-3-387,9 7-387,-5-19-2193,17 9-2322,7-8-516,23-1-258,0 0 129</inkml:trace>
  <inkml:trace contextRef="#ctx0" brushRef="#br0" timeOffset="44392.5392">3017 18211 8256,'36'76'5676,"-17"-33"-516,-6-2-129,6 5-4257,-11-9-129,4-4-129,-9-10-129,5-4 129,-8-19-129,0 0-129,13-6-129,-7-7 0,4-3-129,1-8 0,0-5 129,3 0-129,0 2-129,0 3 129,-1 2 0,1-1 0,-2 6 129,-12 17 129,16-19-258,-16 19 0,0 0 129,12 12-129,-12 7 0,0 6 129,0 4-129,2 5-129,3-2 258,3-2 0,4 3-129,2-18 0,5-5 129,1-10-129,-2-5-129,1-2 258,-3-13-258,-5-1 0,-6-9 129,-5 0-258,-8 7-129,-12-3-129,-2 21-645,-17-23-4128,8 23-129,0-10-258,7 10-645</inkml:trace>
  <inkml:trace contextRef="#ctx0" brushRef="#br0" timeOffset="45016.5748">3517 18202 6708,'22'60'5418,"-11"-22"0,6 15-1419,-12-23-2451,18 11-516,-14-19 0,9 7-387,-7-15-258,2-6 0,0-10-258,1-14 129,-1-7-258,-4-2 0,0-5 129,1 5-258,-2-3 258,-2 2-129,0 11 0,-6 15 0,17-8 129,-7 8-129,3 2 129,-3 3-129,3 4 0,1 9 129,-2-11 0,1 4-129,-1-6 129,-3-4 0,-9-1 0,19 0 0,-19 0 129,16-12-129,-16 12 0,12-5 0,-12 5 0,13-1 129,-13 1-129,14 22 0,-6 9 0,-2 1 0,5 5 129,-4 6-129,2 1-129,-4 12 258,-4-9-258,-1-9 516,-2-9-516,-10-6 258,-5-17-258,-4-5 129,-1-6 0,-2-15-258,1-10 129,2-3-516,8-2 0,1-3-645,12 25-3741,0-17-516,5 18-774,0 0 0</inkml:trace>
  <inkml:trace contextRef="#ctx0" brushRef="#br0" timeOffset="45505.6028">3369 18906 9417,'20'-27'6063,"-20"27"-645,7-17 0,-7 17-4257,-13 0-774,-5 4-129,-6 10 0,-2 9 0,-2 5-258,-1 4 258,0-3 0,8 14 0,-1-11 0,9 0 0,3 6-129,9 3 129,1 7-129,0-2 129,6 1-258,1-4-129,-1 8 129,-1-12 129,0-1-129,-5-5-129,0-12 516,-6-2-516,-3-6 129,-1-8-258,10-5-129,-23 9-258,23-9 129,-19 10-774,19-10-1419,0 0-2709,-12 7-129,12-7-516,0 0 387</inkml:trace>
  <inkml:trace contextRef="#ctx0" brushRef="#br0" timeOffset="45961.6289">3315 19240 11481,'14'0'5805,"-14"0"-258,-19 0-258,4 9-4773,-12 0-129,-2 2-258,-6-3 129,-1 2-129,2 0-129,-1 5 0,7-8-258,4 1-129,7-5-387,3-3-1419,14 0-3096,0 0-258,0-13-516,4-3-258</inkml:trace>
  <inkml:trace contextRef="#ctx0" brushRef="#br0" timeOffset="46249.6454">3394 19252 9804,'-1'50'5805,"2"-17"-516,7 4 129,0-14-4644,-1-8-387,-7-15-129,11 20-258,-11-20-258,0 0-1548,10-22-3354,-10-9-258,1 7-516,-1-3-516</inkml:trace>
  <inkml:trace contextRef="#ctx0" brushRef="#br0" timeOffset="46388.6533">3394 19252 8256,'4'-34'5676,"-4"34"-258,0 0-387,-1-10-3354,1 10-2709,0-26-3999,-3 3-258,1-12-387,2 5-387</inkml:trace>
  <inkml:trace contextRef="#ctx0" brushRef="#br0" timeOffset="46787.6761">3581 19212 9159,'47'5'5547,"-23"-9"-258,1-1-1032,-6-11-3354,-1-8-516,-12-1 0,-2-6-258,-4 8-129,-9 3 0,-6 6 0,-2 9-129,-5 5 129,2 6 0,3 17 0,3 9 0,4 4-129,10 2 258,1 9 0,11-4 0,10-1-129,3-7 0,6-5-258,-2-13-645,11-1-3870,-12-12-645,1-8 0,-4-19-645</inkml:trace>
  <inkml:trace contextRef="#ctx0" brushRef="#br0" timeOffset="47013.6891">3819 18801 8514,'15'3'5676,"-7"19"-387,-6-4-129,11 15-4128,-13 4-516,0 5-129,0 2-129,0 11-129,0-2-129,0 3 0,5 3-516,-1-10-1290,9 5-3225,-2-15-516,10-5 0,-1-14-645</inkml:trace>
  <inkml:trace contextRef="#ctx0" brushRef="#br0" timeOffset="47456.7144">4134 19177 8643,'6'-29'5547,"-5"15"-258,-1-11-774,0 25-3741,-13 0-258,4 14-129,-8 8 0,7 10-258,0 6 0,1 4 0,3 3-129,6-8 129,2-4-129,12-12 258,4-6-258,8-15 129,2-16-129,5-14 129,-1-11 0,-1-11-129,-3-5 129,-4-6-258,-10-6 258,-7 9-129,-7 1 0,-7 3-129,-8 16 258,-6 6-129,-3 11 0,3 15 129,1 12-129,5 19 129,7 11 0,8 15 129,0 6-129,15 10 129,6 6-258,10 5 258,5-10-387,7-2 0,3 5-645,-7-24-4386,10-3-129,-4-21-645,5-15-258</inkml:trace>
  <inkml:trace contextRef="#ctx0" brushRef="#br0" timeOffset="48488.7734">23161 16053 9288,'-6'127'5547,"3"-65"-258,3-4-258,4-13-4773,3-9-129,-7-36 0,11 13 0,-2-30 0,1-16 0,4-9-129,-1 0 129,0-2-129,3 9 129,-3 12 0,3 17 0,-5 11 0,3 22 0,-2 11 129,-2 11 0,3 0 0,1 3 0,0-10 0,5-13 0,0-18-129,4-11 129,0-22-129,0-13 129,-1-12-258,1-7 0,-4 2-129,-2-4 0,-5 10-129,-4-5-258,2 24-516,-10 1-3741,0 26-645,-1-13-387,1 13-516</inkml:trace>
  <inkml:trace contextRef="#ctx0" brushRef="#br0" timeOffset="49135.8104">23647 16142 6321,'50'2'5547,"-23"-15"-258,1-6-387,-7-11-3612,6 2-516,-14-13 0,1 9-516,-11-4 0,-3 16-129,-9 7 129,-8 11-129,-6 4 0,-5 16-129,1 19 0,3 3 0,0 12 0,6 3 0,6 0 0,10 4 0,2-8-129,14-8 0,7-9 129,11-11-129,5-8 0,8-14 129,0-1-129,5-19 129,-3-3-129,0-10 129,-4 2 0,-9-2 0,-6 0 0,-6-4 0,-11 2 129,-5 7-258,-6 7 258,-12 7-129,-6 8 0,-4 5 0,-2 11 0,0 8 129,2 4-129,2 7 0,6-2 129,7 3-258,7-4 129,0-4 0,13-6 0,1-6 0,6-9 0,0-6-129,0-8 129,-1-10 0,-3-2 0,-5 0 0,-1 2 0,-2 6 0,-8 16 0,0 0 0,12 11 0,-8 13 129,-1 1-258,2-1-129,8 3-1032,-13-10-3612,14-8-258,-1-9-516,3-16-129</inkml:trace>
  <inkml:trace contextRef="#ctx0" brushRef="#br0" timeOffset="49607.8374">24400 15553 6321,'2'-15'5676,"-2"15"-258,3 30-258,-4 7-3483,1 33-774,-6 6-387,3 9-129,-1 8 0,1 2-129,2-10-129,1-8 0,0-19 0,0-17-129,1-21 129,-1-20-258,0 0 258,17-24-129,-8-10-129,1-6 129,0 1-129,7 0 0,-3 4 129,0 13 0,-1 6-129,-2 11 258,-11 5-129,14 18 0,-11 5 129,-2 13-129,3 2 0,-1-3 0,4 5 129,1-5-129,5-7 0,6-4 0,1-9 129,3-6-258,3-5-258,-3-8-258,6 0-3096,-16-19-1419,2 2-258,-10-6-645</inkml:trace>
  <inkml:trace contextRef="#ctx0" brushRef="#br0" timeOffset="50103.8658">23680 16760 9030,'29'-52'5676,"-22"35"-387,-10-3 0,-13 20-4773,-9-3-129,-8 10-129,-8 19 0,3 4 0,2 6-129,-1 5 129,9 4-129,9 6 0,6 6-129,12-5 0,1 4 0,6 0-258,1 7 258,-1-2-387,3 3 0,-8-9-516,4 5-3354,-7-24-903,-6-4-645,-1-16-258</inkml:trace>
  <inkml:trace contextRef="#ctx0" brushRef="#br0" timeOffset="50309.8776">23580 17096 9288,'0'0'5934,"-21"-2"-645,-7 8 0,-12 1-5031,-1 6 0,-1-1-258,-3-4-645,13 16-2193,-3-15-2322,15 9-516,6-13-387,14-5 130</inkml:trace>
  <inkml:trace contextRef="#ctx0" brushRef="#br0" timeOffset="50521.8897">23717 17227 5805,'-2'46'5676,"-5"-23"-129,6 0-645,-3-9-2967,4 5-2064,1 0-1032,-1-19-3483,0 0-516,11-16-258,-2-7-387</inkml:trace>
  <inkml:trace contextRef="#ctx0" brushRef="#br0" timeOffset="50855.9088">23736 17107 903,'13'45'4386,"1"-19"516,-4-3-516,2-9-3225,16 4-129,-9-18 0,13 8 0,-9-9 0,14 1-258,-10-11-129,5 2 129,-9-8-258,-2 1 0,-9-6-258,-3 5 129,-9-2-129,-2 6-129,-15 2 0,-4 11 0,-1 2-129,-4 10-129,-1 9 129,6 8-129,5 0 129,7 5-129,9 0 0,9-5-258,11 0 0,2-8-645,19 10-1806,-6-23-2064,3 2-516,-1-10 0</inkml:trace>
  <inkml:trace contextRef="#ctx0" brushRef="#br0" timeOffset="51113.9236">24325 16804 5289,'7'-11'5676,"1"-2"-387,-8 13-387,2 22-3096,-7-7-387,0 21-516,-8 5-387,3 8-258,1 7 0,0-1-129,1 5 0,6-3-258,2-1-258,0-11-516,10-4-3612,-1-21-516,5-3-645,1-14-129</inkml:trace>
  <inkml:trace contextRef="#ctx0" brushRef="#br0" timeOffset="51531.9475">24553 17148 7224,'0'0'5676,"0"0"-645,0 0 129,-22 0-4128,10 10-258,-11 3-387,2 7 0,-2 6-258,5 3 0,5 0 0,6-4-258,7-4 129,2-5 129,11-2-129,9-12 0,2-4 0,5-18 258,2-9-258,0-11 129,-2-5 0,-6-4 0,-6-12-129,-8-5 129,-7-3-129,-3 1-129,-11 5 258,-7 18-258,0 10 258,-3 15-258,2 20 258,3 19 0,6 22-129,6 18 129,5 15 0,2 1-129,16 3-129,2-2 0,10-4-258,-2-19-903,13-2-3870,-6-20-129,0-9-258,-1-20-387</inkml:trace>
  <inkml:trace contextRef="#ctx0" brushRef="#br0" timeOffset="51915.9695">25017 16751 7998,'-22'-4'5805,"12"14"-516,-5 5-129,9 24-3354,-2-2-1032,3 4-129,-3-5-129,5 9-129,3-7-129,0-7 0,1-6-129,9-7 129,-10-18 0,21 17-129,-8-14 129,1-3-129,3-5 129,3-4-129,0 1 129,2 0-258,1 0 129,0 3-129,0 5-258,-2 0-387,2 12-1161,-23-12-3483,13 16-258,-13-3-516,0-13-387</inkml:trace>
  <inkml:trace contextRef="#ctx0" brushRef="#br0" timeOffset="52712.015">23341 19495 9288,'13'8'5805,"0"10"-387,-13-18-129,0 0-3870,-19 31-516,-4-27-258,-14 7 0,-7-5 129,-11-6-387,-6 0 129,-3-1-387,0-6 0,2-10 129,5 19-258,10-2 0,10 0-258,13 17 129,6-3 0,18-14-258,-13 18-387,13-18-774,6 6-3870,11-6-129,1-1-645,10-25-258</inkml:trace>
  <inkml:trace contextRef="#ctx0" brushRef="#br0" timeOffset="53126.0387">24448 19580 10836,'13'18'5676,"-13"-18"-129,-4 20 0,-25-20-4644,9-11-645,-10-3 258,-8 14-129,-3 1 129,-2-1-258,-2 0 0,4-2-258,2 2 0,6 0 129,5 0-129,7 7-774,6-8 774,15 1-258,-10 0-387,10 0-129,15 0-3999,-15 0-645,31-5-387,-13-8 645</inkml:trace>
  <inkml:trace contextRef="#ctx0" brushRef="#br0" timeOffset="53537.0622">25191 19417 10062,'14'6'5805,"-14"-6"-645,0 0 258,-4-12-3999,4 12-645,-18 1 0,3 8-258,-6-2 0,-2 0-129,-5 1-258,0 1 129,-4 15 0,1-5 0,-2-13-129,2 3-258,2 4 258,2 0-129,4-10-129,4-3-387,6-12-2193,-3-6-2709,8 4-129,0-1-516,8-10-387</inkml:trace>
  <inkml:trace contextRef="#ctx0" brushRef="#br0" timeOffset="54040.091">24061 18640 10062,'0'0'5805,"0"0"-129,-12 0-258,-12-6-4257,-3 6-516,-11-5-129,-4 5 0,-5-1-258,3 1-129,2 0 0,5 1 0,5 3-129,9-4-258,10 7 0,13-7-129,0 0-258,0 0-1548,10 3-3225,8-6-129,13 2-387,-4-7-387</inkml:trace>
  <inkml:trace contextRef="#ctx0" brushRef="#br0" timeOffset="54321.107">24640 18565 9933,'19'47'5676,"-19"-47"-387,-11 19 0,-15-19-4257,0 0-387,-10-2-129,-3-5-129,-2-6-258,0-9-516,4 16-1032,1-10-3741,15 16-258,1-2-387,20 2-774</inkml:trace>
  <inkml:trace contextRef="#ctx0" brushRef="#br0" timeOffset="55176.1559">24129 19388 9159,'0'0'5418,"0"0"129,0 0-645,0 0-3483,0 0-258,5-18-387,-5-8 129,0-1-387,0-15 0,0-2-258,-2-11 258,-4-5-258,-1-7-129,-2 5-258,-3 6 258,2 13-387,1 6 387,0 6-258,0 8 129,5 7-258,4 16 387,0 0 0,-8-12 0,8 12-129,0 0 129,-10 9-129,10-9 129,-14 21 0,14-21-258,-19 20 0,5-7 258,1-4-129,-2 6-129,-1-3 258,1-3-258,1 0 258,0 2 0,5-4 0,9-7-258,-14 0 129,14 0 0,0-16-129,0 16 129,18-28 0,-2 10 0,1 0-129,4 9 258,-1-5 0,1-1 129,-1 2-129,-2 1-129,1 9 129,-5 2-129,0 1 129,-1 0-258,1 5 258,-5 10-387,1 1 387,2 4-129,-1-5 0,0 1-129,0-4 0,-1 2-387,-10-14-258,21 18-2580,-21-18-2064,0 0-516,-2-8-516,-3-6-129</inkml:trace>
  <inkml:trace contextRef="#ctx0" brushRef="#br0" timeOffset="58128.3248">25285 18748 11223,'13'-10'5547,"1"3"-129,-14 7-258,12 7-4515,-10 11-258,-2 4-129,-1 1-129,-7 6 0,2-2-129,-2 1 129,-2-7 0,6 1 0,4-22 0,0 0-129,0 0 0,4-9 0,10-13 0,1-11 129,5 1-258,-1-8 0,1 1 129,-1 6 129,-1 0-129,-1 9 129,-3 3 0,-1 12-129,-2 9 258,3 3-129,-1 18 0,0 5-129,0 9 129,1 4-258,0 5 258,-3 2-129,2-8 129,-3 1-129,-1-6 129,-1-6-129,-2-7 129,-6-20 129,0 0 0,0 0-129,-6-1-129,-8-17 0,-4 2 0,-4-2 129,-3-1-129,-5 6 0,1 8-258,1-3 258,-3 8-258,9 13-129,0-8 0,11 12-645,-6-10-1032,15 8-3354,2-15 0,0 0-387,0 0-387</inkml:trace>
  <inkml:trace contextRef="#ctx0" brushRef="#br0" timeOffset="58649.3546">25785 18822 8256,'0'0'5676,"0"0"-516,-6 14-258,6-14-2580,-8 28-1806,1-11-258,6 3 0,1 3-129,7-6 258,2-2-258,4-6 129,4-4 129,1-3-258,0-2 0,-4-4 0,-1-8 0,-5 0-258,-7-2 0,-2 1-387,1 13-1419,-27-18-3096,6 7-258,-6-1-516,-1 8-258</inkml:trace>
  <inkml:trace contextRef="#ctx0" brushRef="#br0" timeOffset="60324.4504">25413 18525 5676,'3'-20'5676,"-3"20"-387,0 0 0,0 0-2967,0 0-774,0 0-774,0 0-258,-5 15-129,-1 9 0,0-3-129,-4 3 0,0 5-129,-2-5 0,-2 5 129,1 7-258,-1-5 387,1-5-258,3 1 0,-3-6 0,6 0 129,-2-3-129,1-5 0,6 0-129,2-13-129,0 0 258,-8 14-129,8-14 0,0 0 0,0 0 0,0 0 0,0 0 129,0 0-129,0-11 0,0 11 0,0-15 129,0 15-129,1-17 129,-1 17-129,5-15 0,-5 15 0,0 0 0,9-17 0,-9 17 0,0 0 129,0 0-129,12-12 129,-12 12-129,0 0 129,0 0-129,0 0 0,10-4 129,-10 4-129,0 0 0,18 0-129,-18 0 129,19 13 129,-5-6-129,2 1 129,1 8-129,1-1 0,0-3 0,1 1 258,-2 3-258,-1-2 129,0-8-129,-2 5 129,-3-6-129,2-2 258,-3-3-258,-10 0 0,19-3 0,-19 3 0,15 0 0,-15 0 0,0 0 129,13-12-129,-13 12 0,0 0 0,4-18 0,-4 5 0,0 13 0,0-27 0,-6 3 0,1 8-258,0-9 387,-2 0-129,0 1 0,-2 3-129,1-10 129,1 8 0,-4 9 0,2-10-129,9 24 129,-15-19 0,15 19 0,-18-15 0,18 15 0,-20-5 129,8 1-129,3 4 129,-6-16-129,3 4 129,2 4-129,-4-4 0,5-1 0,9 13 0,-15-8-129,15 8 0,0 0 0,-13 0-258,13 0-258,0 0-2451,-5 16-2451,5-16-258,0 0-387,-13 9-258</inkml:trace>
  <inkml:trace contextRef="#ctx0" brushRef="#br0" timeOffset="73577.2084">20273 3287 8643,'0'0'6579,"-9"5"-1161,9 26 387,-5-3-3354,5 14-1806,-3 1 0,3 3-516,0 0 129,0-3-387,0-6 387,4-6-516,1-15 387,-5-16 0,22 1 0,-8-10-129,0-10 129,-1-5-129,2 0 129,-2-1-129,-1 9 0,-12 16 0,16-7 129,-7 14 0,-2 8-129,3 11 129,0-1-129,3 2 129,2-5-129,1-7 129,5-14 0,2-3-129,0-17 0,-1-11 0,-3-12 0,-1-4 258,-5-3-516,-7 3 129,-5 5-645,-4-7-1161,0 24-3354,-11-3-387,14 27-258,-21-9-258</inkml:trace>
  <inkml:trace contextRef="#ctx0" brushRef="#br0" timeOffset="74328.2514">20757 3496 10965,'45'10'5676,"-22"-10"-387,5 0-258,-14-14-4128,5-1 129,-3-11-645,-7-4 0,-5-2-387,-4 0 129,-12 6-129,-5 4 387,-8 13-387,-3 7 0,-4 6 0,1 19 129,1 9 0,6 7-129,3 5 129,9 3-258,6-1 129,6 1-129,10-7 0,8-11-129,9-3 258,2-1 0,8-15-129,4-2 258,1-8-129,-1-11-129,1-6 129,-3-5 0,-6-9-129,-5-7 0,-8 0 0,-5-2-129,-9 4 258,-5 6 258,-1 6-387,0 24 387,-15-9-258,1 15-129,1 10 258,0 11-129,-1 2 0,5-1-258,-1 4 387,5-1-387,2-3 387,3-6-129,3 0 0,6-6 129,1-10-129,6 1 129,0-9-129,3-12 0,-3-6-258,-1-4 258,-1-7 0,-4 2 0,-1 5 0,-5 2 0,-4 9 0,0 13-129,0 0 258,-7 0-129,1 13-129,6 13 258,0 2-129,0 2 129,6 0-129,3-5 129,6-3-129,1-6-129,6-14-129,-4-7-516,6 1-3225,-10-27-1032,4 0-387,-9-23-387</inkml:trace>
  <inkml:trace contextRef="#ctx0" brushRef="#br0" timeOffset="74748.2754">21276 2959 11352,'13'-2'5676,"-3"20"-516,-7-2-387,3 25-4257,-5 8 0,2 4 0,-3 11-258,1-2-129,2 2-129,1 1 129,1-6 0,1-11 0,1-5-129,-1-13-258,-1-13 258,-5-17 0,15 0 0,-6-14 0,0-15 0,3-2 258,-2-5-258,2-4 387,-1 2-258,-2 12 129,-1 6-129,-2 8 258,-6 12-387,2 13 0,-2 9 129,0 12-387,-2 4 387,2-3-258,0 4 258,0-1-387,8-8 387,2-7-387,5-7 129,1-12 0,4-1-387,-2-11-1032,9 0-3483,-13-16-258,5 4-258,-10-18-516</inkml:trace>
  <inkml:trace contextRef="#ctx0" brushRef="#br0" timeOffset="75552.3214">21876 3158 6708,'1'-14'5676,"8"-9"-387,-9 23-129,5-20-2451,-5 20-1419,0 0-516,10 2-129,-10-2-258,8 31-129,-2-6 129,-1 6 129,0 0-258,1 6 258,-3-6-258,0 3 129,-3-6-387,0-1 387,-5-12-387,-4-2 0,-5-13 0,-3-10-129,-4-6 129,-1-13-387,-3-8 516,4-5-387,-1-5 258,8-5-258,0 6 516,8 5-516,4-2 516,2 6 0,8 10-258,6 5 129,4 6 129,6 6-129,3 1 0,4 7 0,-1 2 0,5 0 0,-2 0 0,-1-8-129,-3 3-387,-7-10-387,9 14-3225,-22-22-1677,5 12 0,-10-13-774,1 7-387</inkml:trace>
  <inkml:trace contextRef="#ctx0" brushRef="#br0" timeOffset="78255.476">22517 3060 9933,'3'-27'5289,"-3"27"-129,0 0-258,-13-12-3999,-4 12-258,3 5-516,-10 10 0,5 10 0,-3 1-129,4-1 387,5 13-258,5 1 258,5-6-258,3-2 387,13-12-387,2-4 258,7-10-387,3-5-258,2-20 258,2-9-258,1-12 258,-3-3-258,-3-18 258,-5-6-258,-6-5 387,-4-3 0,-8 4 0,-1 2-129,-10 11 0,-3 0 387,-2 25-387,-2 13 0,1 16 0,3 9 0,0 20 129,4 13 0,4 12-129,2 6-129,3 4 258,2 7 0,4-2 0,8 1 0,-1-4-129,7-6 387,1-6-516,2-9 516,2-8-516,1-13 387,2-13-516,-3-6 0,1-5-129,-4-19-258,-3-3 387,-3-8-516,-4-8 516,-4 4-258,-6 2 516,-2-1 0,0 9 129,0 4 129,-6 11 0,6 14 0,-14 15-129,8 9 258,-2 9-129,3 7 0,1 5-129,4 5 387,0-9-387,10-10 387,3-5-387,6-12 258,3-7-516,1-7 129,-3-19-129,-2-7-387,-1 1 258,-11-8-645,-3 5-258,-16-12-4257,0 17 387,-11-6-387,2 18-516</inkml:trace>
  <inkml:trace contextRef="#ctx0" brushRef="#br0" timeOffset="78647.4984">23000 2877 11223,'27'71'5547,"-21"-29"-387,11 16 129,-8-5-4644,3 0 258,-6-11-774,-2-9 516,2-11-516,-6-22-129,0 0 0,10-4-387,-7-24 387,2-6-387,2-7 387,0-2-387,2 5 387,1 6 0,2 5 0,1 13 0,2 14 0,-1 7 129,1 16-129,-1 12 0,1 2-258,0-4 258,4 11-774,-14-19-3354,10 1-774,-2-18-645,5 4 0</inkml:trace>
  <inkml:trace contextRef="#ctx0" brushRef="#br0" timeOffset="78932.5147">23445 2970 9804,'0'-44'5547,"0"44"-516,-21-13 0,10 20-3999,-4 8-387,-1 3-129,4 9-129,5 8-258,2 4 0,9-7-129,6 3 0,6-11 0,4-5 0,4-10 0,-1-9-129,-1-6 129,-4-18 0,-8-4-129,-5-3 129,-5-7 0,-6 2-129,-14-6-129,-1 13-645,-15-9-3741,12 25-258,-7-3-516,11 8-387</inkml:trace>
  <inkml:trace contextRef="#ctx0" brushRef="#br0" timeOffset="79528.5488">23531 2891 8643,'17'76'5547,"-10"-38"-645,3 17 258,-5-16-3999,5 5 0,-8-19-645,2-5-258,-4-20 129,0 0-258,9-15 0,-4-13-258,0 0 258,2-6-387,1-1 387,4 0-129,-1-2 0,4 7 129,2 8-129,2 7 0,2-1 0,-1 3 0,-1 5-129,0-4 258,-2 5-129,-3 2 0,-14 5 0,20-25 0,-12 13 0,-8 12 0,7-22 0,-7 22-129,0-10 129,0 10 0,-9 0 0,9 0 0,-21 15 258,14 3-258,0 1 0,2 6 129,5-1-129,5 0 129,8 3-129,3 2 129,5 3-258,-1-5 258,2-2 0,-4-5-129,0 0 129,-9 1-129,-4-5 129,-5-1-129,-4-3-129,-10-4 129,-5 0 0,-5-3 0,-3-2-387,-5-3-258,14 3-3741,-14-11-774,12 6 0,-1-13-903</inkml:trace>
  <inkml:trace contextRef="#ctx0" brushRef="#br0" timeOffset="80480.6033">24452 2719 9159,'0'-16'5289,"0"16"-129,0 0-387,0 0-3612,0 0-387,0 0-387,0-16 0,0 16 0,0 0-129,0 0 0,0 0-129,0 0 0,0 0 129,0 0-129,0 0 0,-9-6-129,9 6 129,0 0 0,-14-3-129,14 3 129,-13 0 0,13 0-129,-19 6 129,6 4-129,1 1 0,0-2 129,-1 9-129,2-1 129,2 5-129,2 3 129,6-6-129,1-1 0,0 1 0,8 1 0,3-16 0,5-2 0,0-2 0,5-10-129,-4-6 129,2-8 0,-3-4 0,-2 1 0,-3 7 0,-1 5 0,-5 0 0,-5 15-129,0 0 129,7 8 129,-5 12-129,0 5 129,2 3-129,4-4-129,-2 3 0,1-10-129,8-1-1032,-15-16-3741,15 0-258,-7-20-387,10 3-645</inkml:trace>
  <inkml:trace contextRef="#ctx0" brushRef="#br0" timeOffset="80820.6227">24669 2528 10191,'11'68'5289,"-4"-28"-645,-7-12 258,8 8-4128,-8-13-129,0-3-258,0-9-129,0-11 0,13 5 0,-3-13-258,0-10 129,0-6-129,4 2 0,2-1 387,-4 2-387,1 2 387,0 11-516,0 8 129,-3 3 0,0 16 0,-1 2 0,-2-1-516,3 8 0,-10-28-3354,14 35-903,-14-35-516,14 12-516,-5-18-129</inkml:trace>
  <inkml:trace contextRef="#ctx0" brushRef="#br0" timeOffset="81247.6471">25044 2503 10062,'-8'10'5160,"-10"-2"-258,5 8-645,-11 2-3354,10 11-516,-6-8 129,5 4-516,7 4 258,5-1-387,3-4 258,9-4 0,6-7 0,4-13-129,2-6 0,2-11 387,-1-16-387,-3-12 258,0-13-258,-10-4 258,-4-11-129,-3-6 129,-2 0-129,-6 9-129,-1 9 129,-2 7 129,0 15-129,1 14-129,8 25 129,-9 11 0,8 27-129,1 10 129,0 12-129,5 12 0,4 3 0,2-1 129,3-3-258,3-9-516,6-6-774,-5-19-3870,9-1 258,-4-20-774,6-6-258</inkml:trace>
  <inkml:trace contextRef="#ctx0" brushRef="#br0" timeOffset="81555.6648">25500 2371 8385,'-1'-38'5418,"-12"23"-129,13 15-645,-31-11-2193,21 17-1548,-8 9-258,2 6-258,4-1-258,5 8 0,5-3 0,4 0 0,10-4-129,5-7 0,5-5 0,2-9 0,-3-6 129,-1-7-129,-6-7 0,-8-5-129,-6-7-129,-2-5 0,-15 10-387,-10-15-1032,8 20-3354,-10-1 258,8 12-774,-3 0 0</inkml:trace>
  <inkml:trace contextRef="#ctx0" brushRef="#br0" timeOffset="81871.6828">25555 2192 9288,'27'32'5289,"-18"4"-516,-5-5 0,10 9-3741,-12-8-129,3-6-129,-3-4-258,3-2 0,-5-20-258,0 0 129,15-12-129,-5-5-129,1-1 129,1-5-129,5-2 0,2-2-129,-1 2 129,4 8-387,1 2 0,-5-3-516,8 8-3999,-9-1 129,0 11-774,-17 0-258</inkml:trace>
  <inkml:trace contextRef="#ctx0" brushRef="#br0" timeOffset="82471.7172">25244 1851 10449,'8'104'5289,"0"-27"-516,-8 3 0,6 9-4128,-6-1-129,4-4-774,-4-9 0,0-20-2322,1 7-1935,-1-22-1032,4-2 258,-1-18-903</inkml:trace>
  <inkml:trace contextRef="#ctx0" brushRef="#br0" timeOffset="83208.7593">26183 2228 11223,'15'-37'5289,"-15"19"-516,-4 6-129,-20 4-4257,8 5 0,-3 3-387,-4 13 0,5 2 0,2-4 0,3 7 0,9 6 0,4-7 0,0-2 0,13-11-129,-2-4 129,7-8 0,0 2-129,0-2 129,-1-3 0,-5 0 129,-1 4 0,-11 7-129,6 16 129,-6 17 129,0 9 0,-9 2 0,1 11 0,-4 3 0,0-1-258,-2-6 129,3-9-258,2-15 129,-4-15-774,13 2-3354,0-14-1290,1-17 0,9-9-258</inkml:trace>
  <inkml:trace contextRef="#ctx0" brushRef="#br0" timeOffset="83492.7756">26419 2153 11739,'10'0'5418,"-19"20"-645,-10 3 258,7 9-4515,-5-1-258,0-1 0,2 1-258,7 2 129,8-4-129,1-7 129,14-13-258,4-7 258,2-2-129,3-9 0,-3-11-129,-1-6-129,-7-5 129,-5-3-129,-7 4-258,-10-6-1290,-2 11-3096,-11-5 0,5 20-387,-4-4-129</inkml:trace>
  <inkml:trace contextRef="#ctx0" brushRef="#br0" timeOffset="83823.7945">26673 2097 10836,'-21'-1'5418,"3"17"-645,-5 10 129,7 4-4128,-3 5-387,5 4 0,5-4-387,9 1 129,8-11-129,8-6 129,6-13-129,3-6 0,1-2 0,-4-18-129,-3 1 0,-10-14-129,-5 3-258,-11-11-903,-3 11-3354,-13 1 0,2 8-645,-5-7-129</inkml:trace>
  <inkml:trace contextRef="#ctx0" brushRef="#br0" timeOffset="84304.822">26907 2156 9804,'3'-38'5289,"-17"25"-258,2 11-258,-11 0-3354,9 2-774,-10 4-129,2 3-258,7 9 0,-1 5-129,10 3-129,2 2 0,4 6 129,10-6-129,7-10 0,1-4 0,6-12-129,0-13 129,2-11 0,-2-13 387,-6-14-258,0-8 0,-8-16 0,-2 1 0,-5 8 258,-3-4-258,-3 12 129,3 58-387,-13-100 129,13 100 0,-9-17 0,4 35 258,5 12-516,0 24 258,8 6 0,2 15-129,2 13 129,3-11 0,-1 1-258,1-11-516,11 2-3483,-19-15-516,6-5-516,-9-16-387</inkml:trace>
  <inkml:trace contextRef="#ctx0" brushRef="#br0" timeOffset="85080.8664">23803 3600 6837,'-8'25'5031,"8"-25"0,-7 15-387,7-15-2967,0 0-645,0-8-129,0 8-258,15-18-129,3 5-129,0-2 0,7 6-129,2-4 0,5 5-129,0 3 0,0 5 0,1 0 0,-1 0 0,-1 5-129,1 3 129,-3-4-129,0-3 0,-2-1 0,-3-12 0,0-4 0,-3-4-258,-2-4 0,-6-6-258,5 19-3096,-13-14-1161,-5 25-645,7-20 0,-7 20-774</inkml:trace>
  <inkml:trace contextRef="#ctx0" brushRef="#br0" timeOffset="85492.89">23986 3659 7740,'6'0'5289,"-6"0"-387,0 0 0,0 0-3612,0 0 129,3 13-645,2 7-129,-5 7-258,5 3 0,1 5-129,-1 6 0,0 0-129,2-3 0,-2-3-129,1-8-129,1-8-258,-7-19-1161,12 7-3483,-9-18 129,8-6-645,-4-16-387</inkml:trace>
  <inkml:trace contextRef="#ctx0" brushRef="#br0" timeOffset="85664.8998">24125 3628 11094,'10'-12'5418,"-10"12"-516,12 12 129,-6 9-4515,-3 0-129,1 5-129,-1 10-387,4 4 0,4-1-645,-11-14-3354,14 11-903,-5-17-258,10-1-516</inkml:trace>
  <inkml:trace contextRef="#ctx0" brushRef="#br0" timeOffset="86964.9742">24677 3805 10449,'14'0'5418,"5"-18"-387,-17-5-129,2 6-4515,-6-10 0,-8 0-387,-9 4 0,-2 12 0,-2 2 0,-1 9 0,2 5 129,0 13-129,5 14 0,6 4 0,6 0 129,5 1-129,8-3 0,10-6 0,2-7-129,8-11 129,3-10 0,1-16-129,-1-11 129,-3-12 0,-3-7 0,-3-10 0,-8-6 0,0 1 129,-9 0-129,-2 3 258,-2 9-258,-1 9 387,0 11-387,-1 6 387,1 23-387,0 0 0,-17 17 129,12 17-258,-1 2 258,1 4-387,-1 4 387,4 5-387,2-5 387,0 7-129,2-2 258,7-9-258,2 0 0,5-6 0,0-1 129,4-11-129,3-8-129,0-12 129,4-4-129,-4-16 0,2-7 129,-3-10-129,-4-2 129,-5-1 0,-5 0 0,-6 6 0,-2 8-129,-5 8 258,-6 9-129,-1 7 0,-1 13-129,3 6 129,0 10 0,3 1 129,7 3-129,2-2 129,9-1-258,7-3 258,0-8-129,4-10 0,-2-8 0,-1-2-129,-2-12 129,-8-8-129,-7-6 129,-2-7-129,-9-1 129,-8 1-387,-4 6-258,-10-12-1548,7 19-2580,-3 0-258,8 13-258,2-3-516</inkml:trace>
  <inkml:trace contextRef="#ctx0" brushRef="#br0" timeOffset="87367.9972">25246 3500 9546,'18'55'5289,"-12"-21"-129,3 12-387,-9-8-4257,6 12 129,-6-19-258,0-1-129,2-9-129,0-9 0,-2-12 0,4-8 0,0-16-129,2-5 0,1-3 0,2-2 0,2 3 0,3 1 0,0 9 0,7 9 129,-2 12-129,-3 3 129,2 12-129,-4 1 0,3 9-129,-7-5-387,9 9-3870,-15-17-516,5-1-387,-9-11-516</inkml:trace>
  <inkml:trace contextRef="#ctx0" brushRef="#br0" timeOffset="87724.0176">25689 3468 8901,'-1'11'5289,"-12"-3"-387,3 7-258,-7-1-3612,7 10-387,-3-4-258,8 5-129,4 4 0,1-6-129,6-4 0,7-5 0,6-5-129,2-8 129,-2-2-129,3-11 129,-5-6 0,-2-3-129,-8-6 0,-2 5 0,-5-3 0,-10 2-129,-5 2 0,-7 4-258,3 9-387,-13-9-3483,15 14-516,-6-2-387,23 5-516</inkml:trace>
  <inkml:trace contextRef="#ctx0" brushRef="#br0" timeOffset="88044.0359">25689 3468 9288,'91'87'5289,"-81"-48"-387,-1-16-774,4 19-2838,-11-21-516,7-3-129,-9-18-258,0 0 0,16-3-129,-10-14-129,-2-13 0,6-2 0,-2 0-258,2 3 258,3 0 0,0 7-129,1 6 0,1 4-129,4 9-258,-5-6-645,12 10-3354,-13-1-387,7 0-645,-6-3-258</inkml:trace>
  <inkml:trace contextRef="#ctx0" brushRef="#br0" timeOffset="88367.0543">26240 3308 10062,'20'0'5160,"-20"0"-258,0 0-129,0 0-3612,-1 17-387,-14-5-387,2 9-387,-1-4 258,5 5-516,0-4 516,4 4-387,3-2 258,2-1-258,8 1 387,3 1-129,-2-1 0,1 3 0,-5 0 0,-4-3-129,-2-3 0,-12-5-258,-9 8-903,-12-14-3483,-1 5-516,-4-7-387,0 7-516</inkml:trace>
  <inkml:trace contextRef="#ctx0" brushRef="#br0" timeOffset="99767.7064">10832 17998 258,'0'0'516,"0"0"645,-14 2 387,14-2 258,0 0 387,0 0 129,-10 5-129,10-5 0,0 0-258,0 13-387,0-13-387,0 0-387,0 0-129,0 0-129,0 0 0,0 0-129,8 1 0,-8-1-129,0 0 129,9 14-129,-9-14 129,0 0-129,14 11 129,-14-11 0,15 9 129,-2-3-258,-2-11 129,5 4-129,-1-4-129,3 2 129,-1 1-129,0 0 0,0-4 129,1 0-129,0 5 0,1-4 0,0 2 0,-2 2 0,2-5 0,4 2 0,1 4-129,1 0 129,1 1 0,3-1 0,-3 0-129,5 0 0,-2-1 0,1-5 0,-2 1 129,0 3-129,0-6-129,1 5 258,1 1-129,-2-2 0,0 0 0,0 4 0,0-7 0,-1 4 0,0 1 0,0 0-129,-3-3 258,2 5-129,1-1 129,-2-2-129,2 3 129,2-2-129,-1 0 129,1-2-129,0 3 0,0-1 129,1-2-258,2 1 258,-2-3-129,1 2 0,-3 0 129,3 4-129,-5-1 129,0-2-129,1 2 0,-3 1 0,3 0-129,-4 0 129,2 0 129,0 0-129,2 0-129,-2 0 129,1 0 0,1 0 0,-1 0 129,-1 0-129,1 0-129,-2 0 129,0 0 0,-2 0 0,5 0 0,-3 0 0,0-4 129,3-2-129,2 1 0,2-1 129,0-3-258,1 1 129,1-4 0,-2 4 0,-2 1 0,2-4-129,-2 2 258,-2-4-258,-3 1 258,-1 0-258,1 0 129,-2-2 0,0-2 0,-2-3 0,2-1 0,-4 1 0,2-1 129,1-4-129,-2 3 129,3 0-258,-3-4 129,3 2-129,-2 0 129,2 2 0,-3-5-129,1 6 0,0-5 129,-1-4-129,0 6 258,-2-4-129,2 3 0,-4-1 0,3 1 0,-2-4 129,0 4-129,-2 4 258,1-3-258,0-2 129,1 2 0,0-2 0,0 0-129,3 0 129,-1 2-258,1 2 129,-2-2 0,2-1-129,-5 1 129,0-2 0,-1 2-129,1 0 258,-5 0-129,3-2 0,0 1 0,1 2 0,2-9 129,-1 4-129,3-2 0,-2-2 0,3 3-129,-1 3 258,-2 0-129,2 0 0,-2 11-129,-2 1 258,2 2-129,-1-1-129,0 2 258,3-1-258,-2 0 129,1 0-129,2-2 129,0 3-129,1-3 129,-2 4 0,3 1 0,-1 4 129,-4-1-129,3 2 0,-2 2 0,0 1 0,-3 0 0,2 0 0,-1 0 0,0 1 129,0 2-129,3 3 0,-3-2 0,4-1 0,0 2 129,2 5-129,-1-5 0,2 3 0,2-1-129,-3 1 129,1 2 129,-1 3-129,-2-3 258,-1 0-258,-2 1 0,0 1 0,-2-1 129,-1 2 0,-1-5-129,2 4 0,-3-1-129,2 5 258,-2-4-129,0 2 129,3 5-129,-3 2 0,2 4 0,0 1 0,1 2 0,0-3 0,-3 5 0,2-2 0,-1-3 129,1-1-129,-2 1 0,6-3 0,-4 1 0,3-1 0,-1 4 0,3 3-129,-3 2 129,0-1-129,0-2 0,0 3 0,0-1 129,-1-4-258,1-1 387,4-1-258,-3-1 129,3 0 0,1 1 0,3 4 0,-3 1 0,3 8 0,1-1 0,4 7 0,-2 1 0,1-3 129,-2-1-129,3 3 129,0-4-129,1-8 129,0 4-129,-1-8 129,1 1-129,1 0 129,-1 2-129,-2-9 0,1 0 129,0 8-129,0-7 0,0 3 0,-3-3 129,-1 0 0,1-5-258,-1 3 258,0-1-129,2-10-129,0 2 258,-2-6-129,1 2 129,3-3-258,-4 3 129,4-5 0,-1 7 129,-3-2 0,-2-3-129,-3 5 0,-4-3 129,-1 1-129,-13-7-129,14 0-129,-14 0-258,0-24-258,0 24-3483,-19-37-1548,-2 6-387,-4-13-645</inkml:trace>
  <inkml:trace contextRef="#ctx0" brushRef="#br0" timeOffset="101211.789">21638 5975 5934,'19'-7'5289,"-8"15"-516,-15 16-516,-14 17-4128,-13 15-129,-15 11 258,-5 22 0,-17 12 0,-1 16 129,-12 11 0,-2 17 0,-11 5-129,-6 9 0,-6 9-129,3 9 0,-7 5 0,0 3 129,-4 5-129,-1-4-129,1 6 129,-1 8 129,-1-5-129,-3 1-129,2 2 258,-7 4 0,-3-9-129,-3 2-129,1-11 258,-2 1-258,-3-3 129,1-3 0,-5-8-129,4-1 0,5 1 0,1 6 129,4 0-129,4-2 0,-3 1 0,6 10 0,2 1 129,2 5 0,2-4 0,4 6-129,-5-4 129,3-1 129,0-7-129,0-8 0,6-7 0,-1-3 0,2-5-129,6-9 258,2-7-129,4-5 129,2-6-129,6-1 0,-1 0 0,0-2 0,5-6 0,0 0-129,3-2 129,1 0-129,3 0 0,6-3 129,0-6 0,5-1 0,1-7-129,2-7 387,3 0-387,4-5 0,2-11 0,4-8 0,5-9 0,3-4 0,8-13 129,4-1-129,5-13 0,5-4 129,3-11 0,3-3 0,8-15-129,-6 13 0,6-13-129,0 0 0,0 0-387,0-7-1161,6 1-3870,-6 6 0,20-19-774,-4 3 0</inkml:trace>
  <inkml:trace contextRef="#ctx0" brushRef="#br0" timeOffset="101759.8204">15107 16053 9417,'13'-10'5805,"-13"10"-516,9 13-129,-6 8-4386,-6-4-129,-2 14-129,-8 1-129,0 7-258,-2 5 129,1 1 0,-3 5 0,3 6-129,1-6 0,4-4-129,-2-5 0,5-2 258,-1-15-129,5 3-129,-2-9 0,4-18 129,-2 12 0,2-12 0,0 0 129,0 0 0,8 3-129,-8-3 0,17 0 0,-3-3-129,0 0 129,6 1-129,3 1 0,4 1 129,4-2-129,0-2 0,0 3 0,-2 1 129,-4 0 0,0 0-129,-8 0-129,-5 0-129,-12 0-129,0 0-387,15 3-3096,-25-3-1935,10 0-258,-25-3-516,12-4-387</inkml:trace>
  <inkml:trace contextRef="#ctx0" brushRef="#br0" timeOffset="110140.2997">5692 5398 6450,'23'14'5031,"-10"-9"0,-13-5-516,0 0-3612,-4 20-129,-12-16 0,0 8-129,-12-9 129,1 9-129,-12-7-129,-5 3 0,-6-8 0,-6 0-258,-12-6 129,-6-7-129,-8 4 0,-4-1 0,-8-4 0,-2 1-129,-3 3 0,-5 2 0,3 3 0,-3 5-129,1 0 0,2 0 129,-1 3 0,1 1 0,-1-4 0,2 3 129,-3-2-129,2 1 129,1-2-129,-1 1 129,5 1-129,3 4 0,5 6-129,7 7 129,7-8 0,10 5-129,9-1 0,8-3 0,12-5 0,6-1-258,15-6 0,4-6-258,10 6-1161,0 0-3483,23 0-387,-2-1-258,10 3-645</inkml:trace>
  <inkml:trace contextRef="#ctx0" brushRef="#br0" timeOffset="111943.4028">2500 3444 9546,'-1'-36'5547,"1"36"-645,-3-21 0,3 21-4128,-10-6-387,10 6 258,-26 12-387,8 3 258,-1 4-258,-1 1-129,-2 5 0,4-1-129,4 1 129,5-1-387,9 2 129,0-1-129,13 0 129,6 2 129,5 1 129,3 1 0,2 0-129,1 2 0,-7 3-129,-5-2 258,-10 0-129,-7-3 0,-4-6 0,-14-3 0,-8-8-129,-7-12-258,0 1-903,-10-12-3741,14-6 0,-1-8-516,13 3-258</inkml:trace>
  <inkml:trace contextRef="#ctx0" brushRef="#br0" timeOffset="112227.4191">2732 3254 7353,'22'54'5934,"-10"-11"-774,2 14-129,-7-1-3741,14 16-258,-13-3-387,5 10 0,-2-11-516,-3-11-645,5-2-645,-11-22-3612,9-8-258,-11-25-387,19 9-516</inkml:trace>
  <inkml:trace contextRef="#ctx0" brushRef="#br0" timeOffset="112417.43">2872 3525 10320,'-41'7'5418,"13"2"-387,3 9-129,-5-9-4257,2 7-258,-2 0-645,0-13-1290,10 6-3354,1-9-258,19 0-387,-10-7-129</inkml:trace>
  <inkml:trace contextRef="#ctx0" brushRef="#br0" timeOffset="112995.463">2964 3600 6708,'20'69'5289,"-11"-35"-258,-4-14-129,9-5-3612,-14-15-258,0 0-258,2-30-387,0 5-129,1-10 0,1-1-258,2-2 129,1 5 0,4 0-129,0 4 516,3 10-516,3 5 387,-2 3-258,-1 5 258,-1 4-387,-3 3 258,-10-1-258,12 14-258,-12-14 258,1 14-387,-1-14 387,-2 20-258,-3-4 258,-1-3-129,5 3 129,1 4 129,0 0-129,0 3 0,7-3 0,2 1 129,3-7-129,0-8 0,3-6 0,-2-4-129,1-7 0,-3-10 0,-2-4 0,-2-5-129,-1-1 0,-6 1 0,-3 1-129,-8 5 387,-2 4-129,-8 7-258,1 10-258,-3 0 0,8 14-903,-9-4-2838,11 10-258,5-5-774,4 1 0</inkml:trace>
  <inkml:trace contextRef="#ctx0" brushRef="#br0" timeOffset="113604.4978">3362 3309 7353,'17'62'5031,"-8"-32"0,-1-3-774,4 7-3096,-8-15-516,3-3-387,-7-16-129,13-4-645,-2-13 387,-3-12-129,3-1 0,3-6 0,3 3 129,-1 2 129,0 5 129,-1 6 0,-2 0 0,1 11 0,-14 9 129,14-6-129,-14 6 0,0 0 0,10 9-129,-7 5 129,-3-14-129,1 26 258,3-13-129,1 3 129,3 1 129,6 3 258,0 4-387,2 7 0,2 0 129,1 8-129,-4 1 129,-3-1-258,-7 0 129,-3-5-387,-5-8 387,-9-7 0,-9-8-129,-3-10 0,-4-1-129,-3-13 129,3-3-516,-2-11-387,16 10-3354,-6-18-774,13 10-516,1-2-129</inkml:trace>
  <inkml:trace contextRef="#ctx0" brushRef="#br0" timeOffset="114135.5282">3921 2976 4644,'24'-11'5418,"-12"10"-258,2 12-387,-14-11-1548,27 37-2064,-21-13-387,4 11-129,-1-3-258,0 3 0,-4-3-129,-1 2 0,0-7 0,-4-2 0,-1-10-129,1-15 0,-20 8 0,5-8 0,-3-15 0,-4-13 0,2 2 0,2-8-129,0-3 129,8-3 0,1 0 0,8 1 0,1 9 0,10 0 0,4-1 0,5 3 0,1 8 0,1 5-129,2 2 129,0 4-129,0-2 0,0 2-258,1 5-516,-24 4-3225,31-12-1161,-21 1-387,4 6-516</inkml:trace>
  <inkml:trace contextRef="#ctx0" brushRef="#br0" timeOffset="116171.6447">4540 2824 9288,'0'-17'5418,"-6"-11"-387,6 28-129,-21-10-4128,7 10-258,-8 5-129,1 10-129,1 9-258,2 6 258,7 8-129,8 1 0,3-6 0,5 4 0,13-8 0,3-4-129,4-18 129,3-7-129,2-21 0,-1-14 129,-4-18-129,-3-11 516,-4-10-516,-5-6 516,-8-1-387,-5-5 258,-5 2-258,-8 10 258,-4 12-387,-3 14-129,-3 19 129,4 14 0,0 15-129,5 28 258,5 17-129,5 13 129,4 10-129,4 0-129,10 3 129,2-1-258,7-5 258,5-12-387,1-7 387,1-10-387,2-11 387,-1-12-129,-2-9 129,-2-11-129,0-12 0,-8-7 0,-2-9 0,-6-5 516,-3-5-387,-3 7 387,-5 0-387,0 8 387,0 7-387,0 23 516,-9-8-516,4 18-258,1 15 258,3 4-387,1 8 516,5 4-516,4-1 387,10-10-387,1-6 387,6-10 129,1-8-129,1-6-129,-5-6 129,-4-14-129,-9-7 0,-8 3 0,-7-7 0,-16 1 258,-6 6-903,-14-13-1677,8 23-2580,-7-6 0,11 11-516,1-1-258</inkml:trace>
  <inkml:trace contextRef="#ctx0" brushRef="#br0" timeOffset="116540.6658">5028 2401 10449,'42'85'5160,"-19"-27"-774,-3-5 258,7 2-3999,-14-8 258,3-6-774,-9-24 258,-7-17-516,0 0 258,0-18 0,-1-18 0,-6-4 387,-1-11-516,1-2 516,3 5-516,4 4 387,0 8-258,7 9 258,6 20-387,4 9 0,5 15 129,-2 6-129,1 6-258,-1 6 0,3 3-774,-16-7-3999,10-4 129,-17-27-774,24 17-129</inkml:trace>
  <inkml:trace contextRef="#ctx0" brushRef="#br0" timeOffset="116831.6824">5425 2386 11739,'3'11'5160,"-2"12"-516,-2 4 129,-1 3-4128,-4 4-258,5 0-516,-2 0 387,3-5-516,3-12 258,8 1 129,6-13-258,2-5-258,-1-13 387,2-6 387,-4-7-387,-4-4 387,-5-2-258,-7 0-258,-10 4 129,-10 1 129,-1 13-774,-12-12-1548,3 22-2580,0 0 129,8 8-645,0-1-258</inkml:trace>
  <inkml:trace contextRef="#ctx0" brushRef="#br0" timeOffset="117371.7133">5563 2364 10062,'35'63'4644,"-20"-31"129,4 2-516,-10-4-3612,5-4-258,-6-15 129,-8-11-258,11-1 129,-8-19-129,-3-13 0,1-6 0,-1-9 0,6-3 129,0 1-129,0-1-258,3 7 0,5 2 387,1 5-387,2 11 258,-2-4-258,4 11 387,-4-1-387,1 8 258,-6-13-387,-10 25 258,17-19-258,-17 19 258,0 0-129,0 0 0,0 0 0,-3 10-129,0 19 387,-2 0-387,2 5 258,3 5-258,4 0 129,11 0-129,1 0 387,4-5-129,2 4 0,-2-12 0,-1 1 0,-2-4 0,-12-5-129,-5-2 129,-5-1-258,-14-6 0,-4 2-645,-13-14-2451,5 3-1677,-2-1-129,9 1-516,-3 0-258</inkml:trace>
  <inkml:trace contextRef="#ctx0" brushRef="#br0" timeOffset="118303.7666">4087 3997 10062,'-1'-13'5418,"-18"5"-516,3 5 0,2 6-4386,-9 6-129,5 6-258,-1 1 0,2 9 0,7 5-258,5-1 258,5 1-258,4-4 129,10 1-129,3-6 0,3-1-258,-2-12 129,3-2 0,-6-6-129,-2-10-129,-7-9 387,-2-7 0,-4-7 0,-1-2 387,-3 4-129,-4 2 258,4 5-129,-1 10 0,5 14 0,0 0 0,8 28 0,3-1-129,7 0 0,1 2 0,3 4-129,0-7-129,-8-13-774,13 2-3741,-15-15-258,0 0-516,-7-12-258</inkml:trace>
  <inkml:trace contextRef="#ctx0" brushRef="#br0" timeOffset="118651.7865">4236 3863 9804,'29'32'5289,"-18"-15"-387,2 8-129,-4-6-4128,2 9-129,-3-7-258,5 2 129,-5-3-129,-1-8-129,-7-12 0,18 1 0,-12-9-129,-3-12 129,-2-6-129,2-6-129,-2 3 129,1 1 129,0 8-129,3 9 0,-5 11-129,18 5 129,-4 18 0,0 2-129,2 7-516,-6-13-2580,5 10-1548,-1-13-516,4-4-258,-8-12-258</inkml:trace>
  <inkml:trace contextRef="#ctx0" brushRef="#br0" timeOffset="119079.811">4602 3847 8385,'4'54'5418,"-4"-27"-645,0 4-129,-6-13-3741,6 10 0,-4-8-516,4 0-129,0-6-129,0-14-129,11 0 129,-11 0-129,21-22 129,-7 0-129,-3-12 0,0-7-129,-4-4 129,-3-5 0,-4-6 0,-5-2 0,-10 2 0,-2 5 129,-2-1-129,-3 10 387,1 12-387,2 15 0,4 12 0,6 14 0,8 13 0,1 11 0,9 14 0,6 6-258,5-3 258,5-1 129,2-7-129,-2-4-129,3 1-903,-11-19-3612,6-8-129,-5-10-516,0-4-387</inkml:trace>
  <inkml:trace contextRef="#ctx0" brushRef="#br0" timeOffset="119455.8325">4850 3212 7740,'18'17'5418,"-13"25"129,-5 3-903,11 19-3354,-11-2-258,0 20-129,0 2-387,0 1-129,0-4-258,0-7-516,7-6 258,-2-11-387,11-2-2709,-8-24-1677,5-10-258,0-16-516,1-5-129</inkml:trace>
  <inkml:trace contextRef="#ctx0" brushRef="#br0" timeOffset="119763.8501">5112 3600 9546,'14'45'5160,"-14"-21"-129,-2 3-516,-6 2-3870,1 4-387,-2-9 0,3-1 0,5-3-258,1-20 0,9 13 0,5-13 0,5-7-129,0-7 129,2-3-129,-5-6 129,-8-3 0,-7 0-129,-3 2 129,-15-1 0,-8 8-129,-9-5-903,8 19-2451,-9-8-1032,6 8-516,4 3-258</inkml:trace>
  <inkml:trace contextRef="#ctx0" brushRef="#br0" timeOffset="120091.8689">5283 3571 4902,'22'72'5031,"-9"-37"-387,-3-5-129,9 3-2838,-19-33-258,12 22-387,-12-22-129,1-12-258,-1-14 0,0 1-129,0-11 129,0 6-258,3-5 0,3 2-258,5 6 129,6-2-258,5 12-387,-2-12-1161,9 15-3354,-4-3-258,3 5-129,-4-1-129</inkml:trace>
  <inkml:trace contextRef="#ctx0" brushRef="#br0" timeOffset="121811.9673">5976 3282 10449,'9'-18'5289,"-9"18"-258,6-13-129,-6 13-4257,-10 7-258,-4 2-258,-3 1-129,-1 1-129,-1 1 129,3 4 258,4-4-387,12-12 387,-1 23-258,1-23-129,15 17 0,3-4 387,5 1-387,0-1 129,-1 7-129,-3 2-258,-6 4 387,-4-1 0,-9-1 0,-9-4-516,-7 6-129,-18-20-3354,7 0-645,-6-6-258,4-6-774</inkml:trace>
  <inkml:trace contextRef="#ctx0" brushRef="#br0" timeOffset="122795.0235">6041 3367 9933,'9'-14'4773,"3"-14"258,-12 28-129,-8-28-4257,-5 19-129,-5 0-258,-5 9-129,-1 1 0,1 10 258,2 10-387,6 4 258,6 11-129,8-2-129,1-1 129,8-2 0,8-5-129,5-6-258,2-7 387,-2-8-516,1-8 387,-4-12-129,0-6 129,-8 0 258,-5-6-258,-1 3-129,-4 2 129,0 1 129,-2 7 0,2 14 516,0 0-387,-3 26 129,3 7 0,5 12 129,3 3 0,2 12 0,-1 5-129,0 7-258,0-9 129,-3-7-258,-6-7 129,0-7 0,-8-12 0,-8-7-129,-7-18 0,-4-10-129,0-10 0,-1-13-258,3-1-129,2-16-516,19 8-3612,-4-14-774,13 11-258,9-10-129</inkml:trace>
  <inkml:trace contextRef="#ctx0" brushRef="#br0" timeOffset="123104.0412">6293 3213 8127,'16'0'5289,"-16"27"258,-9-8-774,6 22-1161,-10-9-3096,1 5-129,2-4-129,6-3-129,4-5 129,6-2-129,9-11-129,2-11-258,4-4 258,2-12 258,-5-8-387,-4 0 0,-6-5 0,-8-5-129,-4 2 258,-10 6-258,-8 6-129,-6-2-645,4 17-774,-7-8-3225,8 12 258,1 0-903,10 4-129</inkml:trace>
  <inkml:trace contextRef="#ctx0" brushRef="#br0" timeOffset="123443.0606">6604 3128 10062,'-11'39'5418,"-2"-17"-645,7 10 0,-3-5-4257,4 12 387,1-13-645,4-2 258,4-8-516,11-6 129,7-7-129,2-3 0,3-15 129,-4-4-516,-5-1 258,-4-8-387,-14 3 516,-5-6-129,-14 12-387,-12-5-903,0 20-3096,-7-2-516,6 6 0,0 3-645</inkml:trace>
  <inkml:trace contextRef="#ctx0" brushRef="#br0" timeOffset="123960.0902">6895 3145 9159,'0'0'5160,"0"0"-258,-19 7-516,11 6-3612,-8-2-129,5 5-129,1-1-258,3 5-129,6 2-129,1 1 0,12-2 129,5 2 258,4-7-258,2 1 387,0-9-516,-1-7 0,-2-3 0,-6-18 129,-5-18-129,-5-11-387,-4-13 387,-10-15-387,-8-3 516,-2-9 0,-5 0 0,-2 5 258,2 14-258,2 10 258,3 17-258,4 13 258,4 24-387,5 12 0,7 25 0,0 17-129,11 12 129,2 8-258,5 8 258,1 8-258,3-11 258,2-2 0,-3-6-258,-6-18-387,5 5-2580,-14-28-1548,-1-1-387,-5-23-258,-8 6-258</inkml:trace>
  <inkml:trace contextRef="#ctx0" brushRef="#br0" timeOffset="124584.1258">6357 4095 8256,'-4'16'5160,"1"1"258,3-17-645,0 0-2709,-6-17-903,6 0-516,0-13-129,1-3-129,3-8 0,5 0-258,1-1 0,6 10 0,1 1-129,8 5 129,-1 12 0,4 14 0,3 4-129,7 12 129,-1 5-129,4 1 129,1 3-129,2 0 0,-5-3 0,1-10 129,-3-12-129,-5-10 0,-5-9-129,-10-10-129,-1 2-387,-13-21-774,3 15-3354,-10 0-387,-5 12-387,-12-3-387</inkml:trace>
  <inkml:trace contextRef="#ctx0" brushRef="#br0" timeOffset="124881.1428">6570 4004 10191,'22'20'5289,"-7"6"-387,-5 1 0,9 15-3999,-7-6-258,2 8-387,-2-5 129,1-4-258,-2-4 0,0-11-516,2-1-516,-13-19-3612,9-12-258,-5-11-516,4-3-516</inkml:trace>
  <inkml:trace contextRef="#ctx0" brushRef="#br0" timeOffset="125045.1522">6752 4016 7224,'0'0'5547,"15"20"-387,-7 3 0,9 23-1548,-5-12-2838,5 10-387,-3-12-129,0-3-387,4 3-903,-13-19-3870,11 3 0,-4-16-516,3-5-387</inkml:trace>
  <inkml:trace contextRef="#ctx0" brushRef="#br0" timeOffset="125607.1844">7388 3723 11094,'-6'-18'5418,"-7"18"-774,-6 0 129,1 16-4257,-6-1-129,3 5-258,2 9 129,9 4-129,4 2-129,6 0 129,7-8 0,7-9-129,7-4 0,-1-8 0,3-8 0,0-17 0,-4-5-129,-6-7 0,-3 1 129,-2 1-129,-6 4 258,0 9-129,-2 16 0,0 0 0,0 11 0,2 10 0,5 6 0,3 5 129,4-2-516,-5-11-645,11-3-3612,-7-16-129,6-6-516,-11-15-258</inkml:trace>
  <inkml:trace contextRef="#ctx0" brushRef="#br0" timeOffset="125885.2003">7645 3501 11868,'19'35'5289,"-19"-16"-258,-6-6-258,-7 10-4128,-4-4-258,1 10 0,-1-5-258,6 2 0,3 6 0,8-4 0,0-3 0,13 0 0,3-6-129,5-1 0,2-6-258,-4-12-129,5 0-645,-16-19-3096,11 8-1032,-10-14 129,3 3-645</inkml:trace>
  <inkml:trace contextRef="#ctx0" brushRef="#br0" timeOffset="126251.2212">7935 3437 10449,'0'0'5418,"-10"0"-516,5 14-129,-8-8-3870,2 14-258,-5-4-387,1 11 0,2-3-258,7 0-129,2-3 129,4-1 129,5 1-129,9-3 0,5-2 0,8-5 0,1-1-129,-1-6-129,1-4 0,-5-1-258,4-7-645,-17-16-1806,7 7-1677,-10-10-129,-3 0-516,-4-3 0</inkml:trace>
  <inkml:trace contextRef="#ctx0" brushRef="#br0" timeOffset="126731.2487">8137 3516 8901,'32'-34'5160,"-21"19"-258,-7-6-387,-1 4-3870,-10-4 129,-5 8-258,-5 4-387,-3 9 258,1 7-387,4 15-129,6 5 129,5 8 258,4 4-258,7 0-129,6-5 258,3 4-258,5-10 0,-2-11 0,4-4-258,-11-13-903,8 0-2838,-11-16-387,-1 1-516,-7-11-129</inkml:trace>
  <inkml:trace contextRef="#ctx0" brushRef="#br0" timeOffset="127055.2672">8260 3516 7740,'42'50'5289,"-19"-7"-516,-4-7-129,0 14-2967,-11-20-516,2 7-516,-10-14-258,0-6-129,-14-14 0,0-6-258,-4-19 129,-1-9 0,1-11 0,3-5-129,6-9 258,3 4-129,6 1 0,4 7-258,11 8 0,5 8 387,2 10-258,2 12 129,-1 8-258,-3 8 129,-3 13-129,-9 1 258,-7 3-258,-6-3-387,-5 1-258,-21-24-3096,8 6-903,-8-9-387,7-15-129</inkml:trace>
  <inkml:trace contextRef="#ctx0" brushRef="#br0" timeOffset="127269.2794">8389 2950 10320,'38'67'5418,"-26"-19"-645,4 19 387,-7-5-4644,0 11 387,-1-5-903,-2-6-258,4 8-1419,-4-24-2967,4-5-129,0-18-645,3-11-129</inkml:trace>
  <inkml:trace contextRef="#ctx0" brushRef="#br0" timeOffset="127424.2883">8597 3210 9288,'-18'-14'5031,"0"12"-516,-2 9-258,-2 10-4386,-6-8-1806,2 12-2193,5 4-645,7 0-516,6-3 645</inkml:trace>
  <inkml:trace contextRef="#ctx0" brushRef="#br0" timeOffset="127731.3059">8732 3332 7224,'11'-15'5031,"-11"15"-129,-8 12-129,-6-3-3870,8 10 129,-7 1-516,5 4 129,4 3-516,4-5 0,3 0-129,8-4-129,2-13 129,4-4 0,-3-7 0,-2-12-129,-4-13 0,-4-1-129,-4-2-387,-9-8-258,0 21-2193,-9-6-1806,2 13 258,-6 3-645,8 9 387</inkml:trace>
  <inkml:trace contextRef="#ctx0" brushRef="#br0" timeOffset="128219.3338">8843 3337 9933,'30'50'4773,"-15"-21"0,-3-6-387,2 5-3483,-9-14-387,2 1-387,-7-15 0,0 0-258,6-14 129,-5-7 0,2-3 129,-1-2-129,2-5 129,5 2-129,-1-2 129,2 14 0,0-1 0,2 12 0,-12 6 0,20-6-129,-20 6 129,14 9 0,-14-9-129,8 20 129,-8-20 0,0 18-129,0-18 129,3 18 258,-3-18-129,2 15 258,-2-15-258,14 13 387,-14-13-258,23 15 129,-10-7-129,3 5-129,-3 1 0,0 2-387,-4 2 129,-6-4-258,-3 1-129,-21-15-2193,-7 11-2451,-14-14-387,-9-9-387,-12-12-645</inkml:trace>
  <inkml:trace contextRef="#ctx0" brushRef="#br0" timeOffset="131887.5436">5286 5553 3225,'15'12'4773,"-2"-12"-387,-13 0 0,0 0-3483,0 0 129,0 0-258,0 0-258,0 0 129,5 28-129,-5-28 258,6 28-258,-3-14 129,7 6-129,-1-9 0,3 8 0,-3-4-258,5 0 0,-4-3 0,0-3-129,-10-9 0,18 11 0,-18-11-129,14 14 129,-14-14-129,12 17 0,-12-17 0,10 22 0,-2-9 0,-1 5 0,-1-4 0,1 1 129,1-1-258,-1-1 129,-7-13 0,13 21 129,-13-21-129,9 18 129,-9-18-129,8 10 0,-8-10 0,6 13 0,-6-13 0,0 0 0,0 0 0,9 13-129,-9-13 0,0 0 258,0 0-129,0 0 0,0 0 129,0 0 0,0 0-129,0 0 129,0 0 0,5 13-129,-5-13 129,0 0-129,0 0 0,4 12 0,-4-12 0,0 0 0,0 0-129,0 0 129,0 0 0,0 0 0,0 0-129,0 14 129,0-14 129,0 0-258,0 12 129,0-12-387,9 17-3096,-9-17-1677,8 14 0,-8-14-645</inkml:trace>
  <inkml:trace contextRef="#ctx0" brushRef="#br0" timeOffset="134531.6948">9760 18054 1548,'9'17'4386,"10"-16"387,-19-1-258,20-11-2967,-4 10-645,-8-19 258,11 12-129,-9-15-129,8 17 0,-6-14-129,5 7-258,-4-5 0,5 6-129,-4-2 0,5 5-258,-2-5 258,-1-3-258,0 1 0,0-2 0,-1-4 0,0 2 0,-2 0 0,2 2 0,-3-3-129,1 2 129,0 3 0,3-7 0,-2 6 0,1 1 129,2-6-129,-1-2-129,1 2 129,-2-2 0,3-6 0,-3 7-129,2-9 0,0 3-129,-1 3 129,2-3 0,-4 0 0,4-1 0,-4 6 0,3-1 0,-2-2 129,3-4-129,-1-1 129,-2 2 0,-1 1-129,5 1 129,-2-3 0,-1-5-129,1 8 0,0-3 129,-2-5-129,-1 3 0,1-1 0,1-3 0,-1 2-129,0-2 129,1-2 129,-1 3-258,3 3 129,-1 1 0,-1-2 0,2-1 0,-1 2 129,-2 2-129,2 3 0,0 0-129,-1-2 129,-1 1 0,-1 4 0,4 1 0,-5-3 0,6 10 129,-5-1-129,4 1 129,-3 7-258,3-4 129,-1 4 129,2-3-129,1 6 0,-3-7 0,4 3 0,-1-1 0,1 3 129,0 1-258,-3 3 129,4 1 0,-3-1 0,-1 5 0,0 0-129,-1 0 258,-1 0-129,2 2 129,-4-2-129,5 0 0,-2 2 129,2-1-129,-2 2 0,0 0 0,4 3 0,-3 1 0,-2 3 0,1-4 0,-3 4 0,0 0 0,0 3 0,-4-7 0,1 5 0,-11-11 0,17 23-129,-9-8 258,-8-15-129,17 22 0,-8-6 0,-3-1 0,2 3 0,-1-4-129,1 1 129,0 3 0,0 1 129,2-2-258,-1-2 258,1 0-258,1 5 129,2 0 129,4-2-129,-2 1-129,-1 2 129,4 2 129,-3 3-129,1 1 0,0-4 0,0 3 129,-2 5-258,0-7 258,0-4-129,-1-6 0,0 1 0,-1 5 0,1-1 0,-2-4 129,1-5-129,1 5-129,-1 1 129,3 4 129,0-7-129,2 2-129,0 5 129,4-3-129,-2 4 129,4-1 129,1-2-129,-2 0 0,1 6 0,0-4 0,1-5 129,-2 0-258,1 2 129,-3-4 0,2 5 0,0-2-129,-2 1 129,2-3-129,-4 0 129,2 2 0,-3-3 0,1 1-129,0 1 129,-3-3-129,2-3 129,-2 7 0,2-3 0,-3-2 0,1 3 0,-2 0 129,2-2-129,-2-7 0,0 6 0,1-3 0,-3-2 0,2 2 0,0-2 0,0-1 0,-2 4 0,1 1 0,-1 0 0,-1 1 129,2 0-129,1 1 0,-3 3-129,2-2 129,1 0 129,2 3-129,0-3-129,2 3 129,0 1 0,0-4 0,4 2 0,0 0 0,-3 0 0,1 0 0,0-4 0,-2-6 129,2 2-129,-1-2 0,0-5 0,-4 3 0,4-3 0,1 0 0,-2 2 0,1-2 0,-3 7 0,4 2 0,-3 2 0,1-3 0,2 1 0,-2-2-129,1 1 258,1 7-129,3-7-129,-2-3 129,1 6-129,-1-5 129,2 3-129,0 3 129,1-4-129,-3-2 129,-3 3 0,3 1 0,2-8 0,-3 4 0,4 1 0,0-1 0,0-3 129,4-3-258,5 1 258,-1 2-258,3-2 258,2 5-129,2-2 0,2-2 0,2 7 0,-2 2 0,-3-6 0,0 3 129,-2-3-387,-4-5-516,1 0-4128,-15-9-258,-7-8-645,-6-19-645</inkml:trace>
  <inkml:trace contextRef="#ctx0" brushRef="#br0" timeOffset="137183.8465">5429 5491 5676,'13'2'5289,"-13"-2"-516,10 23-258,-4 2-3354,-6-9-129,0 19-258,0-1-258,0 9 0,2 3 0,8 9 0,0 3-258,9 9 0,4 7-129,9 9 0,9 5 0,8 15-258,10 10 129,7 13 0,5 9 129,9 6-258,4 12 129,3 7 129,5 10 0,1 1-129,6 7 129,0-4 0,2 5-129,4 0 0,-3 0 0,3-5 129,-4-3-258,0 1 258,0-3-129,-4-4 0,-1 2 0,-1-4 129,-1-1-129,-2 1-129,0-5 258,-1-1-258,-2-2 129,3 1-129,-1-2 129,-4-1-129,5-5 129,-2-4 0,-2 4 0,-3-4 0,-4 1 0,-1-10 0,2 4 0,0-7 129,-4 7-258,1 4 258,-2-4-129,-1-3 0,-1 1 0,-5 1-129,1-6 258,-2 1-129,1-9-129,-1-7 129,1-2 0,0-2 0,-3-2 0,-2 3 0,-4-1 129,2-3-129,-8 5 129,-2-2 0,-4 0 0,-2-4-129,-5-5 129,3-2 0,-4-10 0,-1 3-129,-1-8 129,0-3-258,-1-2 258,-5-2 0,-3-5-129,-2-4 129,-3-6-258,-5-5 258,-4-11-129,-3-4 129,-6-11 0,2-8 0,-5-3-129,1-2 0,-1-2 129,1-1-129,-1 3 0,1-1-129,-1 3 258,3 3-129,-1-6 129,3 1-129,-3 1 129,1-7 0,-7-15 0,9 20-129,-9-20 129,6 17-129,-6-17-129,1 17 258,-1-17-129,0 0 0,0 18 0,0-18 0,0 0 129,3 15-129,-3-15-129,4 13 258,-4-13-129,3 15 0,-3-15 129,0 0-129,7 11 0,-7-11 0,0 0 129,0 0-129,4-6 0,-4 6 0,6-24-129,-2 5 258,2-4-129,5-3 0,-1-6 0,5-5 0,-1 5 0,4-3 129,0 0-129,-1 6 0,0-2 0,-1 4 129,-2 3-129,-3 7 0,-3 2 129,-2 0-258,-6 15 129,0 0-129,0 0 129,0 0 0,0 0 0,7 9 0,-7-9-129,0 14 258,0-14-129,0 0 129,-13 20-258,13-20 258,-9 20-129,9-20 129,-13 26-129,4-13 0,4 4 0,-3-3 0,2 0 129,2 1-258,-3 2 258,0 8 0,2-3-129,1 5 129,-6-3-129,5 2 129,-3 1-129,3-2 0,0-8 129,0-3-258,0 1 258,5-15-129,-5 16 0,5-16 129,0 0-129,-5 13 0,5-13 129,-3 16-129,3-16 0,0 0 0,-4 16 0,4-16 0,0 0 0,-1 12 129,1-12-129,0 0 0,0 0 129,0 0-129,0 0 129,0 0-129,0 0 0,0 0-129,0 0 129,0 0 0,0 0 0,0 0 0,0 0 0,0 0 0,0 0 0,0 0 0,0 0 0,0 0 0,0 0 0,0 0 0,-10-8 0,10 8 0,0 0 0,-16-16 129,9 3 0,-6-2-129,0-1 0,-1-5 0,0 2-129,-5-4 129,3-2 129,-3 1-129,4 4-129,-2 0 129,3 1 0,-2 1 129,-1 9 0,1-4 0,-1 8-129,0 0 0,-2 0 0,1-1 0,2 2 0,0 0 0,4 0 0,0 0-129,12 4 0,-18-12 129,18 12 129,0 0-258,0 0 129,-10-15 129,10 15-387,0 0-258,0 0-516,0 0-3741,0 0-903,-5-13-129,5 13-516</inkml:trace>
  <inkml:trace contextRef="#ctx0" brushRef="#br0" timeOffset="215415.3211">13561 5714 774,'19'18'3870,"-15"-5"129,8 21-258,-5 0-3612,-7 13 129,0 11-129,-4 10 0,-3 10-129,-1 9 258,0 10-258,-4 7 258,4 12 0,-2 2-129,3 10 0,-3 7 0,2 7 129,1 1-258,0 4 0,-3 8 129,1 5-258,3 5 0,-3-2 0,1 3 0,-1-4-129,1 9 258,1-3 0,-1 0 0,2-2 129,-2 1 0,1 4 0,-3-2 0,4 5 129,-2-8-129,1 4-129,-1-1 129,-2-4-258,2-2 0,-2-7 129,1-2 0,-1 0-129,1 1 129,-3 3 129,5-6-258,-3 3 258,1 4 0,1 2-129,-1 5-129,0-4 129,0-5-129,0-2 0,0 2 0,0-2-129,1-5 258,-2-6 0,1-6 0,2-2 0,-2-6 258,2 0-129,-3-9 0,5 0 129,-3-7-129,3-1-129,-4-4 258,4 1-129,-1-5 0,-2-3 129,1-4-129,0-2 0,-1-5 129,3 0 258,-3-7-258,2-3 0,0-9 0,2-2 129,-4-9-129,3 2 129,-1-11-129,-1 3-129,1-8 0,1-1 0,-3-3 0,3 0 0,-1-7 0,3 0 129,1 0-129,2-5 129,-3 0 0,3-6 129,0-8-258,0-1 129,0-4 0,0-12-129,0 0 0,12-15 129,-4-11-258,4-8 129,4 0 0,4-6 0,1-4 0,5 2 129,-1 2 0,0 7 129,-3-2-129,-1 15 129,-7 0-129,2 8 129,-16 12-258,14-8 0,-14 8 0,0 7-129,0 10 0,-8 7 0,-1 5 0,-6 5 0,-2 5 0,-2 5-129,0 1 258,1 3 0,-1-6-129,1 1 129,0-9 0,5-7 0,-1-9 129,4-5 0,-4-13 0,14 0 0,-19-27-129,10 2 129,-1-7 129,-2-1-258,-2-1-129,-4-1-129,3 9-645,-17-2-4128,12 7-129,0 3-516,1 7-645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33:12.416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2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3-21T16:35:19.826"/>
    </inkml:context>
  </inkml:definitions>
  <inkml:trace contextRef="#ctx0" brushRef="#br0">3445 2749 11739,'3'-59'5805,"-8"42"-258,-17-11-387,13 12-4257,-21 3-516,-9 6 0,-3 7-258,-3 12-129,1 14 129,4 6-129,4 8 0,8 10-387,5 1 387,10 1 129,12 3-129,1-5 0,14-3 0,5-10 129,5-4-129,2-8 0,5-20 0,-3-6 129,0-26-129,-1-6 0,-8-11 0,-4 1 0,-1-2 129,-3-2-129,-5 20 0,1 8 0,-7 19 0,12 14 0,-3 14 129,2 12 0,5 4-129,3 4 129,3-10-129,7-3 129,2-15 0,4-5-129,0-20 0,1-15 129,1-12-129,-1-12 0,-5-2 0,-5-3 129,-3 0-129,-5-1 0,-4 14 0,-3 0-129,-5 15 129,-1 3 129,1 7-129,-6 11 0,15 0 0,-4 8 129,6 9-129,3 7 129,6 12-129,-2 12 0,4 7 0,0 5 129,-5-1-258,-3-3 258,-8 1-258,-12 0 516,-4-21-387,-12-9 0,-12-12 0,-7-11 0,-5-4 0,1-15 129,-2-5-129,6 1-258,9 0 387,6-1 0,10 6 0,10-1 0,9 11 0,9 4 129,10 0-258,7-1 130,8-6-130,4 0 0,7-4 0,0 2 0,0-8-259,-1-11 1,-4 3-387,-14-24-1548,4 22-3354,-24-9-258,-3 1-387,-12-6-645</inkml:trace>
  <inkml:trace contextRef="#ctx0" brushRef="#br0" timeOffset="841.0481">5378 2603 12900,'0'0'5805,"17"-6"258,-17 6-774,24 20-4515,-17 7-258,1 8-516,0 7 258,2 9 129,-2 10-129,-3 8-516,-4-4 387,-1-4 0,-5-8-129,-5-10 129,-9-19-129,-6-16 0,-2-16 0,-1-30 129,-1-8-129,-2-13 129,3-9-129,6 3 130,6 8-130,6 2 0,4 14 0,6 6 0,7 9 0,12 11 0,4 4 0,6-2 0,7-3 0,8-1 0,8 0 0,4-1 0,7 2 0,-1-8 0,5 5 0,-6 3 0,-1 1 0,-11-16 0,-2 7-5419,-21-10-386,-9 9-258,-14-9-516</inkml:trace>
  <inkml:trace contextRef="#ctx0" brushRef="#br0" timeOffset="2260.1292">6445 1948 14706,'10'28'5418,"-1"15"-258,-1 19-129,7 17-4515,-2 20 129,6 9-774,2 5 516,3 8-516,0-9 387,4 3-387,-5-14 516,0-13-516,-1-20 258,-8-12-129,-1-24 129,-7-18-129,-6-14 0,7-29 0,-5-9 129,4-11-258,2-5 258,5 1-258,9 4 258,5 9-258,7 17 129,7 19 0,4 8 129,-2 22-129,0 17 0,-5 6 129,-6 12-129,-12 0 259,-10 3-259,-12-10 0,-19-8 0,-7-15 0,-9-16-259,-14-15-644,14 0-2838,-15-28-2064,16 2 387,3-21-1161,17 9 129</inkml:trace>
  <inkml:trace contextRef="#ctx0" brushRef="#br0" timeOffset="2576.1473">7265 2872 11352,'91'12'5676,"-60"6"-258,-31-18-258,10 33-3870,-19-6-774,-13 8-129,-3 4-258,3 5 0,-1-1 0,8 2-129,11-5 0,7-6 258,14-13-129,11-11-129,3-10 0,5-2-129,-5-18 129,-2-4 0,-7-5 0,-15-10-387,-7-1 387,-15 0-129,-12 12-129,-10-6-258,4 30-1806,-9-12-2967,7 16 0,2 4-516,15 16-258</inkml:trace>
  <inkml:trace contextRef="#ctx0" brushRef="#br0" timeOffset="2937.168">7649 2836 12255,'24'85'5676,"-17"-35"-387,4 18-129,-11-12-4644,0-2-129,0-10-258,0-17-129,0-11 0,0-16-129,0 0 129,9-20-129,0-4 129,6-4-129,2-1 129,7 4 0,2 4 129,-1 8 0,2 13 0,4 8 0,-3 14-129,-2 11 129,-3 3-129,-3-1 387,-5 2-774,-3-10-258,-2 4-1548,-10-31-2709,0 0-258,1-16-516,2-8-258</inkml:trace>
  <inkml:trace contextRef="#ctx0" brushRef="#br0" timeOffset="3716.2125">8150 2909 6708,'10'0'5031,"3"0"-258,-13 0-387,0 0-2451,-13-13-1419,3 10-387,-4-3 0,2-3 129,-3 3 129,15 6 258,-18-3 0,18 3 129,0 0 129,0 0-129,0 0 0,9-1-129,-9 1-129,13-4-258,-13 4 0,0 0 0,11-8-258,-11 8 129,0 0 0,0 0-258,-1-12 129,1 12 0,0 0-129,-14 0 0,14 0 0,0 0 0,-3 20 129,3-20 0,3 19 129,0-7-129,-3-12 129,11 16-129,-11-16 129,0 0 0,0 0-129,0 0 0,0 0 0,0 0-129,0 0 129,0 0 0,0 15 0,-4 5 0,-6 1 0,0 4 0,-1 3 0,0 6 129,3 4-258,2-1 258,2 1-129,4-5 129,9-12-258,9-8 258,5-3-129,5-11 129,4-23-129,3-15 0,-2-17 0,-4-17 0,-6-10 0,-6-12 0,-15-7 0,-2-5 258,-15-1-258,-3 7 258,-9 14-258,0 16 258,1 26-129,1 24 258,6 21-387,5 32 129,6 31 0,8 19-387,3 15 258,12 15-129,6-5 129,4 2-129,3-10 129,4-10-258,0-18 258,-5-11 0,1-14-387,-8-23-129,2 3-1290,-22-26-3483,26 0 0,-17-9-516,8-2-258</inkml:trace>
  <inkml:trace contextRef="#ctx0" brushRef="#br0" timeOffset="4348.2487">8540 2988 10062,'16'0'5289,"-8"9"-387,-8-9-129,3 28-3999,-3-13-129,0 6-258,0-7 129,2 7-129,2 3 0,2-6-129,-1-4 0,3-1 0,-8-13-129,13 19 129,-13-19-258,10 12 129,-10-12-129,0 0 129,0 0-129,12 2 129,-12-2 0,0 0 0,0 0 129,11-13-129,-11 13 0,0 0 0,14-7 129,-14 7-129,0 0-129,13-2 0,-13 2 129,13 5-129,-13-5 129,11 6-129,-11-6 0,0 0 129,15 0 0,-15 0 0,12-2-129,-12 2 0,14-10 129,-14 10-129,18-19 129,-18 19-129,20-8 0,-20 8 0,17-16 129,-17 16-129,13-8 0,-13 8 0,0 0 0,11 0 0,-11 0 0,13 19 0,-3-3 0,2 3 129,3 8 0,1 8 258,0 1-257,-1 11-130,-1-2 0,-5-1 0,-3-1 0,-6-6 0,-4-8 0,-13-10-259,0-5-902,-20-32-3741,7-8-516,-14-27-387,6-7-258</inkml:trace>
  <inkml:trace contextRef="#ctx0" brushRef="#br0" timeOffset="4441.254">8526 2784 11352,'-3'-68'645,"17"65"-645,18 9 0,10 17-5289</inkml:trace>
  <inkml:trace contextRef="#ctx0" brushRef="#br0" timeOffset="5177.2961">9469 3178 13158,'31'96'6192,"-24"-59"-774,5 5 129,-12-11-4902,2 0 258,-2-18-387,0-13-128,0 0-388,-4-35 0,0-18 0,2-14 0,-5-18 0,1-17 0,1-7 0,1-7 0,-1 6 0,1-3 0,3 14 0,0-1 0,1 28 0,0 16 0,0 8 0,0 13 0,1 11 0,-1 5 0,0 19 0,0 18 0,-1-2 0,-7 4 0,-2 6 0,0 7 0,-6 5 0,2-1 0,-4-6 0,5 0 0,0-7 0,1-11 0,6 0 0,6-13 0,-13 10 0,13-10 0,0 0 0,0-16 0,1-1 0,9 0 0,-2-15 0,4 3 0,1-12 0,3 6 0,0-2 0,-1 2 0,0 6 0,-4-2 0,3 18 0,-3 0 0,-11 13 0,23 0 0,-9 11 0,2 13 0,4 4 0,0 8 0,0-5 0,1 0 0,-2 2 0,0-10 0,-6-2 0,-3-12 0,4 0 0,-14-9 0,26 0-1936,-26-13-3611,0 13-516,-4-22-258,4 22-774</inkml:trace>
  <inkml:trace contextRef="#ctx0" brushRef="#br0" timeOffset="25305.4474">10721 3136 11352,'14'36'5934,"-14"-15"-516,1 20 387,-8 2-4515,-2 12-387,-13 0-129,0 5-258,-6-7-129,-1-2-129,-3-7-128,0-18-518,9-6-128,-4-17-774,27-3-3999,-17-12-258,17-3-387,6-13-258</inkml:trace>
  <inkml:trace contextRef="#ctx0" brushRef="#br0" timeOffset="26040.4894">11676 2652 12255,'1'-13'5934,"-1"13"-258,19 5-387,-20 15-4515,1 5-129,0 10-258,0 9-129,-1 0-129,-3 12-129,-1 2 0,1-8 129,0-6-129,3-3 0,-2-16 129,1-7-129,2-18 0,-2-10 0,2-25 0,0-11 0,4-7 0,0-9 0,3-5 129,3-15 129,-3 12-258,2 0 387,-1 12-387,6 6 388,-4 9-388,3 2 0,-4 18 0,-9 23 0,19-8 0,-19 8 0,22 31 0,-9 10 0,2 9 0,3 20 0,3 3 0,4 11 0,3 7 0,4 6 0,0-5 0,5-8 0,-4-6 0,-1-17 0,-6-5 0,-3-15 0,-8-16 0,-10-11 0,-5-14 0,-20-9 0,-11-10 0,-7-3 0,-8-3 0,-5 4 0,-6 3 0,2 2 0,5 7 0,6 9 0,7 0 0,6 12 0,11-1 0,3-7 0,17-4-1162,-18 3-2579,18-3-1677,8 1-903,11-1 258,-4-15-1032</inkml:trace>
  <inkml:trace contextRef="#ctx0" brushRef="#br0" timeOffset="26397.5098">12415 3127 8901,'22'-21'5676,"-22"21"-387,0 0 0,0 0-3354,-7 15-1290,-6 5-129,4 6 129,4 6-387,2 3-129,3-1 129,13-2 387,8-9-516,4-9 387,1-3-258,2-6-129,-5-6 129,-4-13-258,-7-7 0,-12-3-387,-7 3 258,-17-4-516,-4 2-129,-21-17-3741,11 26-903,-6-4-258,9 11-258</inkml:trace>
  <inkml:trace contextRef="#ctx0" brushRef="#br0" timeOffset="27271.5598">13006 3010 9030,'25'16'5547,"-25"-16"-516,17 26 129,-17-26-4257,7 28 0,-7-13-129,-2 11-258,-3-7 0,4 5-129,-5-7 129,2 6-258,1-8 129,2 4-129,1-19-129,-6 16 129,6-16-129,-7-16 0,2-12 129,-1-12-129,-2-13 0,2-14 0,-3-13 129,-3-12-129,2-2 129,1-1 129,-5 6-258,6 4 1,-1 9-130,3 17 0,0 10 0,2 9 0,1 22 0,3 18 0,0 0 0,-4 7 0,3 18 0,-4 3 0,-2 6 0,0 7 0,-2-7 0,-4 3 0,2-8 0,-1-1 0,1-10 0,1-4 0,10-14 0,-15 13 0,15-13 0,0 0 0,-11-13 0,11-6 0,0-4 0,0-6 0,3-7 0,4 2 0,5-6 0,2-7 0,5 12 0,0-2 0,3 8 0,2 12 0,0-1 0,2 2 0,-3 15 0,-3 5 0,2 5 0,1 7 0,-4 2 0,0-1 0,3 6 0,-4-2 0,1-4 0,-6-6 0,1-3 0,-14-8 0,19 15-517,-19-15-2966,0 0-2193,-5 14 0,5 13-645,-13 1-774</inkml:trace>
  <inkml:trace contextRef="#ctx0" brushRef="#br0" timeOffset="27553.5759">13361 3132 10836,'26'67'5934,"-17"-12"-258,-6-2-387,0 9-3225,-3-3-1548,-10-2-129,-9-6-387,-4-16-903,5 2-2451,-13-29-1935,10-3-258,-3-14-258,7-9-774</inkml:trace>
  <inkml:trace contextRef="#ctx0" brushRef="#br0" timeOffset="28536.6322">14518 2604 10191,'-5'-85'5676,"4"51"-129,-2-3-387,11 22-3612,-8-3-516,0 18-129,0 0-387,9 15 129,-3 16-258,7 16-258,5 14 258,3 13-387,4 10 258,3 13-387,0 3 387,-1 1-129,1-5 1,-2-1-130,-5-13 0,-3-9 0,-4-16 0,-4-9 0,-2-13 0,-4-11 0,0-4 0,-4-20-1033,9 16 130,-9-16-1161,0 0-3354,10-14-129,-10 14-258,9-36-387</inkml:trace>
  <inkml:trace contextRef="#ctx0" brushRef="#br0" timeOffset="28741.6439">14762 3097 11094,'-45'-13'5934,"12"25"-516,0 26 387,-21-5-4644,13 16 129,-7 2-774,3-1 258,2 0-516,7-13-129,9-5-258,9-9-516,12-1-387,6-22-3483,0 0-1032,13-14 129,15-3-645</inkml:trace>
  <inkml:trace contextRef="#ctx0" brushRef="#br0" timeOffset="29615.6939">15000 3304 13158,'9'53'5676,"-8"-19"-516,7 7 0,-7-8-4773,-1 2-258,0-11 0,0-7-387,0-17 129,0 0 129,5-9 0,0-18 258,3-2-258,3-6 258,1 3-258,0 3 387,2 2-387,0 11 387,0 12-387,1 4 0,-1 15 0,0 6-258,-5 5 387,5 1-516,-6 3 516,-2-5-516,3-6 387,-4-5-387,-5-14 387,17-5 387,-7-9-387,0-6 258,6-7-387,-1 2 387,1 3-258,0 2 258,-1 10-258,2-2 0,-2 10-129,-1 2 129,-1 14-129,1 6 258,0-5-129,0 3-387,0-6 387,-1-3 0,1-6 0,-1-3 129,-13 0-129,18-31 0,-16 9-129,0-2 129,-2 4-129,-4 0 129,-8 9-129,-2 7 129,0 4 0,-1 6 0,2 8 129,4 5 387,0 1-387,8 0-129,1-2 258,0-18-516,15 20 387,-2-18-129,1-2 129,0-3-258,0-8 258,-1-4-129,-1 1 0,-12 14 387,17-22-387,-17 22 129,12-10-129,-12 10 129,11 12 0,-6 4-129,2 2 0,-2 6-387,0 0 387,3-3-516,1-2 0,-9-19-2193,15 7-2322,-15-7-645,22-2-129,-11-17-258</inkml:trace>
  <inkml:trace contextRef="#ctx0" brushRef="#br0" timeOffset="30009.7164">15868 3240 10062,'10'8'5547,"-10"-8"-516,-4 16 516,-6-9-4128,5 16 0,-9-3-774,4 6-129,-2 3-129,-1 2-258,4 1 129,2 3-774,3 0 129,-3-7-903,12 11-2709,-3-19-1548,8 5 129,0-12-387</inkml:trace>
  <inkml:trace contextRef="#ctx0" brushRef="#br0" timeOffset="30161.7251">15925 3612 12126,'9'-41'5547,"-18"18"129,-15-12-387,2 7-4128,-16-10-387,-3 0-645,-5 2-516,-8-8-1419,11 23-3225,-1-4-774,15 13 129,-2-3-1161</inkml:trace>
  <inkml:trace contextRef="#ctx0" brushRef="#br0" timeOffset="31059.7765">16537 2571 12126,'16'-60'5805,"-5"46"129,-10-2-645,15 16-3741,-16 0-645,3 30-645,-3-2 129,0 18-387,0 7 258,0 10-516,0 4 516,2 13-387,0-1 129,4-7 258,-1 1-128,1-7-130,-3-11 0,1-12 0,-2-2 0,-2-16 0,5-5-130,-5-20-515,9 25-4128,-9-25-1419,0 0 645,13-14-774</inkml:trace>
  <inkml:trace contextRef="#ctx0" brushRef="#br0" timeOffset="31608.8079">16849 3089 9933,'23'0'5547,"-6"3"-258,-17-3-258,13 7-3999,-13-7-258,0 0-258,0 18-129,-3-6 0,-4 7 0,0 2-129,-2 8 387,0 2 129,-5 3-516,1 3 516,-5 0-516,0 1 0,-2-2-129,-2-3 1,3-5-260,-4-4-257,4-4 387,0-6-387,2-3 258,0-2 258,5-4-129,-1-4-129,13-1 129,-20 0 0,20 0 129,-22-15-129,13-5 129,-4-4 258,-5-2-387,1-8 388,-7-1-388,1 1 0,-2-2 0,-2 1 0,5 10-388,-3 0-515,9 21-1935,-6-11-2967,22 15 258,-17 0-774,17 0-258</inkml:trace>
  <inkml:trace contextRef="#ctx0" brushRef="#br0" timeOffset="35012.0025">5171 7801 8385,'0'26'5676,"0"-12"-387,2-2-387,-8-6-3741,6 7-645,0-13-129,-17 1-129,17-1 129,-15-4-129,6-11 129,9 15-129,-10-29 0,10 13 129,0-6 0,2 2 0,6-3-129,2 6 129,3 5-129,5-2 0,-3 5-129,4-3 0,3 9 0,-4 3 0,4 0-129,-2 0-129,2 7 129,1 6-129,3 5 129,2 1 129,2 1-129,2-2 0,1 2 129,2-2-129,2-4 258,0-13-258,1-1 129,2-5-129,-1-10 0,0 0 0,-2-5-129,-2-6-129,-5 5-258,-8-5-129,-3 12-903,-20-9-3483,1 8-516,-18-6-645,-1 8-129</inkml:trace>
  <inkml:trace contextRef="#ctx0" brushRef="#br0" timeOffset="35500.0304">5440 7818 5289,'13'-5'5676,"5"17"-387,-9 12-129,-9-9-2838,14 21-774,-14-5-645,8 11 0,-8-2-258,1 9-129,-1-3-129,0 2 0,0-1-258,1 2 129,1-6-129,0-5-129,2-4 0,-3-9-129,3-3-258,-4-22-516,9 26-2838,-9-26-1806,0 0-129,10-15-516</inkml:trace>
  <inkml:trace contextRef="#ctx0" brushRef="#br0" timeOffset="35793.0472">5604 7865 7740,'12'-1'5805,"-5"8"-387,-6 5-387,10 13-3612,-11-4-387,2 18-387,1-6 0,-1 15-129,2-1-129,4 0 0,-2-2 0,5 1-129,-1-12 0,0-1-129,0-1-258,-3-14-258,3 2-645,-10-20-3741,-6 13-774,6-13-387,0 0-645</inkml:trace>
  <inkml:trace contextRef="#ctx0" brushRef="#br0" timeOffset="37340.1357">6353 8068 12255,'14'-64'5805,"-9"37"-516,-5-17-1548,0 25-3096,-11 5-258,-3 13-129,-7 5 0,4 18-129,-3 8 129,2 13-129,4 12 0,3 4 0,4 4 129,6-1-129,1-6-129,6-2 129,7-13-258,5-9 258,0-18-129,6-14 0,3-9 0,1-23-129,0-10 258,-2-20-129,-3-11 0,1-11 129,-6-2-129,-4-4 0,-3 2 258,-4 9-258,-2 11-129,-5 13 258,0 19-129,0 21 0,0 15 0,-8 18 0,-2 23 0,3 10 0,-2 17 129,-3 11 0,6 11-129,-1-4 129,6 2-129,1-4 129,9-8-129,8-5 0,2-18-129,5-10 258,5-15-129,3-13 0,4-15 0,1-19 0,0-10 0,-1-11 0,-3-7 129,-3 0-129,-6-7 0,-7 7-129,-5 7 129,-4 9 0,-4 5 0,-4 26-129,0 0 258,0 0-258,-12 17 129,11 12 0,1 7 129,0 1-129,5 5 0,7-5 0,6-8-129,3-11 0,4-5 129,1-13 0,-1-5-129,-2-11 129,-7-9 0,-3-8 0,-13-4 0,-1 3-129,-17-4 129,-10 6-258,-5 7-129,-10-2-516,11 25-2838,-8-6-1806,9 8-129,4 0-516,14 9-258</inkml:trace>
  <inkml:trace contextRef="#ctx0" brushRef="#br0" timeOffset="37717.1573">7125 7963 8901,'24'84'5676,"-10"-30"-258,-1 11-129,-12-2-4386,12 4-129,-5-14-258,1-3-129,-4-16-129,0-11 0,-5-23 0,15-3-258,-8-19 129,-1-10-129,5-11 129,-2-1 0,4-1-129,1 3 0,-1 6 0,2 8 0,0 11 0,1 12-129,-1 10 129,2 22 0,-4 2 0,1 7-129,-1 7-129,-7-9-387,8 12-1677,-13-17-3096,8-12 0,-9-17-645,13 0-258</inkml:trace>
  <inkml:trace contextRef="#ctx0" brushRef="#br0" timeOffset="38032.1753">7668 8093 10449,'1'53'5547,"-6"-20"-387,-1 14-1290,-7-17-3354,5 9 0,-1-5-129,5 1-129,4-11-129,7-3 129,7-8-258,6-12 129,2-1 0,1-11-129,-1-12 0,-3 1 129,-6-11-129,-9-2-129,-4-1 129,-8 3-129,-8 8-129,-8 0-258,4 20-645,-16-10-3612,13 15-387,2 1-387,10 14-645</inkml:trace>
  <inkml:trace contextRef="#ctx0" brushRef="#br0" timeOffset="38360.194">7828 8137 8643,'28'86'5547,"-13"-44"-258,1 11-516,-9-19-3870,7 1-387,-9-17-129,-5-18-129,11 11-129,-11-11 258,11-23 0,-3-2-129,0-7 129,5-1 0,2-5 0,6 9-258,1-2 0,9 5 0,6 8-258,-3 3-258,2 15-1290,-10-6-3741,3-1-129,-10-6-387,-5-2-516</inkml:trace>
  <inkml:trace contextRef="#ctx0" brushRef="#br0" timeOffset="39232.2439">6201 9252 10449,'0'-12'5676,"-17"27"-516,2 10 0,-6 5-4773,-3 14-258,-4 7 129,5 4-258,0 0 258,9-1-129,5-12 129,9-9-258,0-11 129,13-12 0,5-11 0,1-15-258,5-16 129,-1-4 0,-1-6 0,-3-1 129,-2 2-129,-7 4 129,-2 7-129,-1 10 258,-7 20-129,0 0 0,10 26 0,-4 6-258,0 9 129,4 0 0,2 5-129,1-9-258,6-5-774,-10-20-3741,11-12-516,0-20-516,1-19-258</inkml:trace>
  <inkml:trace contextRef="#ctx0" brushRef="#br0" timeOffset="39600.265">6414 8883 10320,'14'25'5934,"-7"14"-516,3 17 0,-1 7-5031,-1 10 129,-3 5-387,1 0-129,-1-10 129,4-3-129,-4-15 0,3-7 0,-3-18 0,-5-25 0,15 7 129,-7-23-129,0-9 129,3-5-129,2-4 0,2 0 129,5 11-258,1 4 129,1 10 0,-3 11 0,0 14 0,-6 8 0,-4 4 0,-7 2 0,-4-2 129,-12-3-258,-10-5 129,-3-16-258,-2 2-258,-9-21-2580,9 0-2322,2-4-258,13-3-387,6-4-387</inkml:trace>
  <inkml:trace contextRef="#ctx0" brushRef="#br0" timeOffset="39821.2776">6882 9398 9030,'19'89'5289,"-11"-49"-258,-2 0-1032,-1-14-4644,-6-13-3354,1-13-1161,0 0-129,0-33-387</inkml:trace>
  <inkml:trace contextRef="#ctx0" brushRef="#br0" timeOffset="40120.2947">6916 8924 4257,'11'-66'5547,"-1"46"-258,0 1-516,-5 1-3225,12 18-258,-17 0-387,19 11 129,-19-11-387,18 24-129,-13-1 0,7 11 0,-7-7-129,1 6-129,-1 5 0,0 3 0,0 4-129,3 5 129,-3-5-129,3 3 0,1 2-129,-3-7 0,7 3-129,-5-7-258,3-1-903,-9-11-4128,7-7 0,-9-20-516,15 2-258</inkml:trace>
  <inkml:trace contextRef="#ctx0" brushRef="#br0" timeOffset="40458.314">6886 9077 10320,'0'0'5805,"0"0"-387,2 18-645,-2-18-7740,0 12-2193,0 1-258,0 0-645,0-13 129</inkml:trace>
  <inkml:trace contextRef="#ctx0" brushRef="#br0" timeOffset="40697.3277">7354 9274 7611,'18'50'5547,"-11"-18"-516,-3 0-129,1-15-4386,-1 10-903,2 3-2580,-3-10-1806,-3-20-516,19 13-516</inkml:trace>
  <inkml:trace contextRef="#ctx0" brushRef="#br0" timeOffset="40933.3412">7510 8934 10449,'11'-40'6192,"0"40"-774,-3 9 0,3 21-5031,-5 9 0,1 17 0,-1 6-258,-1 4-129,-3 6 0,1-1 0,1-3-258,-3-12 129,4-6-645,-10-26-3225,5-1-1548,0-23-258,0 0-516</inkml:trace>
  <inkml:trace contextRef="#ctx0" brushRef="#br0" timeOffset="41088.3501">7673 9121 5160,'0'0'5547,"-9"10"-387,-3 9-387,-8-1-3354,-1-1-1419,-9-3-1161,1 3-3483,5-1-387,-1-7-387,11 2-129</inkml:trace>
  <inkml:trace contextRef="#ctx0" brushRef="#br0" timeOffset="42215.4145">7823 9170 5934,'16'2'5547,"-16"-2"-258,9 5-645,4 1-3870,-13-6-129,0 0 0,0 0-129,-5 5 258,5-5-258,0 0 0,-14 18-129,14-3 129,0 0 0,0 4-258,0-2 0,0-1-129,1 3-129,3-2 129,-2-2 0,1-2 0,-3-13-129,7 19 129,-7-19 129,0 0 0,13 2 0,-13-2-129,13-1 129,-13 1 0,14-5-129,-14 5 0,13-6-129,-13 6 129,0 0 0,13 0 0,-13 0-129,0 0 0,0 0 0,0 0 0,11 0 0,-11 0 0,0 0 0,0 0 0,0 0 0,0 0 0,0 0 129,0 0-258,0 0 129,0 0 129,0 0-129,0 0 0,0 0-129,0 0 129,0 0 0,11-12 129,-11 12 0,9-14-129,-9 14 0,15-16 0,-15 16 0,14-19 129,-14 19-129,11-11 0,-11 11-129,0 0 129,0 0 0,12 0 0,-12 0 0,5 21 0,-1 2-129,1 5 0,3 13 129,-2 6 0,-1 11 0,-1 8 0,-4 1 0,0-2 0,-6-9 0,-5-12 129,-4-5 0,-3-20-129,-2-15 129,-2-12 0,4-21 0,3-3-129,5-7 129,4 1 0,6-2-129,7 9 0,7 8-258,8 4-129,2 15-258,-9-10-2064,3 14-3225,-18 0 258,0 0-645,0-19-387</inkml:trace>
  <inkml:trace contextRef="#ctx0" brushRef="#br0" timeOffset="42904.454">4009 7486 10965,'-10'0'5934,"7"16"-516,-2 10 0,5 21-4515,-3 3-129,3 16-129,0 6-129,0 12-129,0 5 0,7 8-129,-2-5 0,2-6 0,-2-12-129,0-6 0,0-14-129,-1-14 258,-3-18-128,-1-22-130,4 13 0,-4-13 0,0 0 0,15-11 0,-1 3 0,4 3 0,9 3 0,4-3 0,2 5 0,5 0 0,-1 2 0,-5 5 0,-4-3 0,-4-2 0,-8-1 0,-16-1-1936,0 0-2966,-1-12-1161,-12 4-258,-9-10-516</inkml:trace>
  <inkml:trace contextRef="#ctx0" brushRef="#br0" timeOffset="44535.5473">9497 8735 9159,'10'33'5934,"-5"-13"-645,-4-7 0,-1-13-4257,3 18-129,-3-18-129,0 0-129,0 0-129,-13-18 0,8-16 0,0-18-129,-1-3 0,0-24-129,0-9 0,1-5-258,0-8 258,1-3-129,0 5-129,-1 6 129,1 4 0,0 13-129,-2 6 0,4 10 0,-4 7 0,0 14 129,5 10 1,-4 6-130,3 9 0,2 14 0,0 0 0,0 0 0,0 0 0,-6 18 0,2 2 0,0 7 0,-2 3 0,1 2 0,-4 6 0,-1-5 0,-2-2 0,3-5 0,-1-8 0,1-5 0,9-13 0,-14 12 0,14-12 0,-9-7 0,6-7 0,3-4 0,0 1 0,2-7 0,4 3 0,3-5 0,3 4 0,-1 3 0,6 0 0,-1 6 0,1 4 0,2 3 0,-1 4 0,4 3 0,-3 10 0,4 5 0,1 13 0,-1 4 0,0 0 0,-2 1 0,-1 1 0,-4-7 0,-4-6-130,-3-3-386,-9-19-387,4 20-1548,-14-19-3225,10-1-258,-19 15-387,11-3-516</inkml:trace>
  <inkml:trace contextRef="#ctx0" brushRef="#br0" timeOffset="44929.5698">9912 8885 11352,'18'59'6063,"-15"-19"-387,-1 5-129,-3 2-4902,-8 7-129,-4-7-258,-3 5 129,0-11-258,1-6-129,5-4-258,-2-9-129,12-4-774,-19-18-3741,19 0-516,0-15-903,0-7-129</inkml:trace>
  <inkml:trace contextRef="#ctx0" brushRef="#br0" timeOffset="45819.6207">11052 7887 11739,'14'-2'6063,"-5"20"-387,-9 12-258,0 23-4773,-1 7-258,-8 7-129,-3 11 0,-1 3 0,-2-4-129,2-4 0,-2-18 0,6-6 0,-2-19-129,4-15 129,7-15-129,-9-25 129,7-21 0,2-14-129,2-12 129,4-13 0,1-14-129,3 0 129,3 5-129,1 7 0,0 15 0,-1 9 129,2 18-258,2 22 258,1 18-129,4 12 0,0 24 129,2 11-258,3 15 129,2 14 129,3 6-129,0 3 0,-3 5 129,3-3-129,-4-9 0,-1-5 129,-5-14-129,-7-9 0,-4-13-129,-4-6 129,-7-14 0,0-12 0,-19 9-129,-1-9 258,-5 0-129,-7-1 0,-3-4 0,-4-1 0,2 4 0,0 2 0,1 0 0,4-1-258,8 1-129,1 0-129,14 6-516,-5-8-1677,14 2-3096,0 0-129,17 11-387,-2-11-387</inkml:trace>
  <inkml:trace contextRef="#ctx0" brushRef="#br0" timeOffset="46152.6397">11636 8486 8127,'13'-4'5805,"0"-3"-258,-13 7-258,0 21-3999,0-5-645,-4 9-258,-1 5 0,1 4-258,4-2 258,0-2-258,11-7 129,5-8 0,3-10 258,3-5-387,-2-6 129,-1-15-129,-6-5 0,-5-5 0,-8-1-129,-12 3 0,-8 6-645,-12-7-1419,3 15-3225,-8 5-645,2 10-129,-1-3-645</inkml:trace>
  <inkml:trace contextRef="#ctx0" brushRef="#br0" timeOffset="46691.6706">12310 7576 10191,'16'-12'5934,"0"33"-129,-14 4-516,5 19-4257,-7 8-516,1 11-129,-1 16 0,0 6-129,0 3 0,0 3-129,0-4 0,3-6-129,0-16-129,0-8 0,2-14-516,-5-25-903,6-3-3741,-6-15-387,0 0-387,14-23-516</inkml:trace>
  <inkml:trace contextRef="#ctx0" brushRef="#br0" timeOffset="47007.6886">12561 8199 9546,'10'17'5934,"-10"-17"-516,-2 34 0,-7-3-4902,-3 2 129,-5 4-258,0 9 0,-2-6-129,2 5-129,-1-1 129,3-9 0,1-6-129,-1-6 129,-2-8-129,-2-12 0,-4-3 0,-1-14 0,-2-2 0,-2-4 0,0 0-129,1-3 0,4-2-129,5 5 0,4 4-387,4-3-774,10 19-3354,6-22-1032,12 10-258,-2-7-516</inkml:trace>
  <inkml:trace contextRef="#ctx0" brushRef="#br0" timeOffset="47294.7051">13022 8353 10062,'6'131'6063,"-6"-58"-516,-9-8-129,-4-3-4902,-10-5-258,-11-14-903,11-6-4257,-11-18-258,9-10-903,3-9-129</inkml:trace>
  <inkml:trace contextRef="#ctx0" brushRef="#br0" timeOffset="47787.7333">13896 7403 9933,'23'15'5934,"-9"16"-387,0 3 0,5 15-4902,-1 10 0,6 11-258,3 6 0,4 11-258,1 1 0,2 3 129,1-9-129,-2-11-129,-2-7 0,-8-12-387,-3-5-516,-15-33-2709,0 4-1935,-5-18-387,0-8-387,-5-15-387</inkml:trace>
  <inkml:trace contextRef="#ctx0" brushRef="#br0" timeOffset="48037.7476">14131 7929 6708,'-14'-13'6063,"1"13"-387,0 16-258,-10 5-3225,4 15-1161,-12 2 0,6 17-258,-8-1-258,3 5-129,7-5 0,3-3-129,2-11-258,8-8-129,2-7-258,8-25-129,0 20-1677,0-20-3483,4-23-129,6-2-387,8-3-387</inkml:trace>
  <inkml:trace contextRef="#ctx0" brushRef="#br0" timeOffset="48377.767">14553 8185 9546,'6'94'6063,"-6"-41"-645,0 8-129,-9-1-4644,-4-6-258,-7-9-516,-11-22-1935,8-5-3225,-2-15-258,7-4-387,1-21-258</inkml:trace>
  <inkml:trace contextRef="#ctx0" brushRef="#br0" timeOffset="50055.863">14475 8595 6321,'-5'20'5934,"5"-20"-387,3-13-258,1-13-3354,10 2-1161,-7-15-129,7-1-258,0-8-129,4 1 0,1 2 0,0 4-129,3 9 0,1 7 129,0 9-129,-4 9 0,0 7-129,-2 16 129,-3 6 0,-5 12-129,-3 2 0,-1 3-129,-5 4 0,0-7 258,0-6-129,-6-2-129,2-9 129,4-19 0,0 0 0,0 0 0,-8-15 0,8-9-129,9-3 129,4-4 129,2 0-129,7-2 0,1 6 0,-1 7 0,3 2 0,1 10 0,-1 8 0,-3 3-129,-3 17 0,-2 4 129,-5-1 0,-5 0 0,1 3-129,-6-10 129,-2-16 0,0 15 0,0-15 0,0-19 0,-1-2 0,-2-3 0,3 0 0,0 2 0,0 2 0,0 3 0,0 17 0,0 0 0,0 0 0,0 28 0,0-1 0,0 6 0,0 2 0,2 3-129,-1-6 258,3-2-129,0-11-129,-4-19 129,10 5 0,-10-5 258,10-23-258,-6-7 129,1 1-129,-1-4 0,0 4 129,0 5-129,-2 2 0,4 8-129,-6 14 258,12-3-258,-12 3 258,16 21-129,-8-3 0,4 2 0,0 0 0,1-7 129,-1 0-258,2-8 129,-2-3 0,4-2 129,-3-8-129,1-3 0,3-1 0,-1 1 0,2 2 129,3 2-129,-1 0 129,3 4-129,-3 3 0,2 4 0,-4 0 0,3 5 0,-5-3-258,-1-3 129,1 5-258,-16-8-516,28 0-2967,-23-17-1548,4-1-387,-8-17-387</inkml:trace>
  <inkml:trace contextRef="#ctx0" brushRef="#br0" timeOffset="50235.8733">15396 8088 8256,'-32'82'5934,"17"-16"-258,-10 6-129,8 12-4386,-11-7-387,3 2-258,0-12-129,3-8-387,2-9-516,-7-31-2193,14-1-2709,-1-18-258,14 0-645,-6-31-387</inkml:trace>
  <inkml:trace contextRef="#ctx0" brushRef="#br0" timeOffset="53656.0689">15990 8466 7353,'7'63'5805,"-7"-50"-258,0-13-258,0-14-3999,2-13-516,-3-21-129,0-12-387,-4-17 258,2-10-258,-2-10 129,2 0-129,0-5 129,0 10-129,-1 3-129,1 13 129,-3 12-129,4 14 0,-1 16 0,2 7-129,-3 13 0,4 14 129,0 0-129,0 0 0,-9 6 0,3 8 0,-1 3 0,1 6 129,-2 3-129,-3 3 0,1 1 0,-2 1-129,-2-3 258,1-4-129,1-4 0,0-7 0,2-3-129,10-10 129,-17 0 0,12-14 129,1-9-258,4-6 129,0-9 0,0-1 0,5-5 129,3-1-129,6 7 0,0 3 0,3 9 129,1 10-129,2 8 0,4 8 129,-1 9 0,3 7-129,1 8 258,-2 5-387,2 5 258,0-1-129,-3-1 0,-1-7-258,-1 1-258,-10-24-1677,9 2-3225,-8-8-387,1-18-516,-5-21-645</inkml:trace>
  <inkml:trace contextRef="#ctx0" brushRef="#br0" timeOffset="54632.1247">17946 2236 11352,'-3'7'5160,"-10"13"-129,3 14-129,-10 7-3999,3 10 0,-10 8-387,3 5-258,-3 7 0,4 6-129,4 1 258,1 13-516,8 0 387,5 9 129,3 0-129,4-4 129,7-3-129,4-4 0,3-14 0,1-15-129,1-12-129,-2-17-645,3-3-1677,-19-28-2838,20 0-516,-15-12-387,1-6-774</inkml:trace>
  <inkml:trace contextRef="#ctx0" brushRef="#br0" timeOffset="55531.1762">18286 2788 9933,'44'-9'6063,"-28"4"-645,-2 5 0,-14 0-3483,0 0-1419,-23 0-258,-3 5-258,-2-4 129,0 4-258,-3-1 129,7 5 0,6 4 0,12 0 0,6 1 129,4 4-129,10 7 0,2 11 0,5 0 0,-2 6 129,-5-2-129,-5 1 0,-6 4-129,-6-3 645,-11-12-645,-9-15 0,-4-7-387,-7-19-1419,7-2-3225,-3-21-129,15-3-516,1-21-1161</inkml:trace>
  <inkml:trace contextRef="#ctx0" brushRef="#br0" timeOffset="56207.2148">18555 2338 12513,'36'77'5676,"-23"-11"-774,-12-3 387,3 31-4773,-6-5 0,-9 4-516,-4-9 258,2-6-645,-3-8 516,3-8-129,2-16-129,4-21 129,7-25-258,0 0 0,13-7 0,-1-17-129,10-10 0,0-9 129,4 5 0,3-4-129,2 9 258,-2 5 129,-2 5 129,-2 12 0,-2 10 129,-6 1-129,-2 12 129,-8 14-258,-5-1 258,-2 8-129,0 5-129,-5-1 129,0-1 0,-2-1-129,6-5 0,1-4 516,0-7-645,9-10 129,8-9-129,5-2 0,2-14 0,1-4 0,2-8 0,-2 1-387,-5-6 645,-4 3-258,-5 5 129,-9 3 0,-2 3 0,0 19 0,-16-6 129,3 9 0,-2 16-129,1 5 129,5 3-129,3 4 129,6 5-129,7-5 387,10-8-258,4-6-258,6-8 129,2-8-129,-2-1 129,-1-12-129,-8-11 129,-9-7-645,-7 0 516,-8-5-129,-11 8-258,-11-8-387,8 18-3612,-15-12-516,10 18-129,-2 2-645</inkml:trace>
  <inkml:trace contextRef="#ctx0" brushRef="#br0" timeOffset="56533.2335">19279 2968 8256,'5'89'5547,"-5"-45"-516,4 9 258,-4-15-3999,6 2 129,-6-21-774,5-2 258,-5-17-516,13-4 0,-4-24-258,4-3-516,-1-6 387,6-3-516,-1 1 516,3 4-516,-1 6 387,-3 0-258,3 17-516,-15-8-3999,10 17 0,-14 3-645,23-2-387</inkml:trace>
  <inkml:trace contextRef="#ctx0" brushRef="#br0" timeOffset="56996.26">19826 2396 11481,'11'55'5289,"-11"-10"258,2 25-1032,-5 8-3354,-5 6-1032,-7-1 258,0 1-516,-5-3 0,2-12 516,4-2-645,3-16 0,10 0-2580,-8-29-2322,9-4-129,0-18-387,15-18-258</inkml:trace>
  <inkml:trace contextRef="#ctx0" brushRef="#br0" timeOffset="57149.2687">19921 2785 10449,'2'-25'5676,"-32"25"-645,-3 7 0,-22 6-4773,3-5 0,-7 1-774,-7-9-3999,14 11-387,5-11-516,19 1-258</inkml:trace>
  <inkml:trace contextRef="#ctx0" brushRef="#br0" timeOffset="57884.3108">20332 2456 11739,'15'0'5547,"-6"21"-903,-4 6 258,8 14-4515,-7 13 0,3 6-516,4 6 258,2 12-387,4-4 258,2 2 0,3-5-129,-1-10-129,4-3-774,-17-22-3870,11-3 0,-14-20-774,5-7 0</inkml:trace>
  <inkml:trace contextRef="#ctx0" brushRef="#br0" timeOffset="58089.3225">20481 2912 8385,'-28'21'5934,"4"-3"-645,5 16 0,-11-7-3354,2 4-1419,-4-9-129,0-1-129,4-1-387,4-7 129,6 0-516,3-16-1677,15 3-2838,0 0-258,4 14-258,-4-14-645</inkml:trace>
  <inkml:trace contextRef="#ctx0" brushRef="#br0" timeOffset="58455.3434">20600 2097 9159,'64'31'5418,"-35"14"0,6 30-258,-11 15-2838,3 17-1935,-13 19 258,-5 11-129,-4 2 0,-5 4-258,0-6 129,-6-8-516,-7-13 129,-6-15-129,-2-13-1161,-13-33-3999,6-11-258,-6-26-516,8-17-645</inkml:trace>
  <inkml:trace contextRef="#ctx0" brushRef="#br0" timeOffset="59992.4313">17689 7259 8643,'-32'68'5934,"4"-19"-516,-3 22 0,-6 6-4773,1 18 0,-5 3 0,3 8-258,9 0 0,6 9-129,9-7 0,12-1-258,5-6 129,13-3 0,6-5-258,5-11-129,9-3-1032,-7-26-4386,4-13 129,-8-20-387,2-18-774</inkml:trace>
  <inkml:trace contextRef="#ctx0" brushRef="#br0" timeOffset="62916.5986">18219 7508 10062,'0'0'5805,"-5"39"-387,-8 9-129,-1 13-4773,-5 13-129,-1 15 0,-1 1-258,2 7 0,4-6-129,3-9-129,7-7-258,1-22-1032,8-8-3870,5-18-258,9-13-387,0-14-387</inkml:trace>
  <inkml:trace contextRef="#ctx0" brushRef="#br0" timeOffset="63187.6141">18360 8055 7740,'38'-57'6063,"-29"42"-516,-9 15-258,0 12-3483,-6 11-1161,-11 6-258,1 9-129,0 5-258,7 6 129,4-2-129,5-6 0,14-6 129,8-7-129,7-12 0,3-11 0,3-10 0,-3-15 129,-7-8-129,-6-8 0,-11-5-129,-8-2-129,-8 4-129,-17-7-903,4 16-3870,-12 2-258,1 12-645,1 2-129</inkml:trace>
  <inkml:trace contextRef="#ctx0" brushRef="#br0" timeOffset="63899.6548">18712 7904 6450,'9'114'5805,"-6"-51"-258,-3-3-258,0 4-3612,-5-21-1032,5 1 129,-3-23-387,3-21-258,0 0 0,13-8-129,1-21 0,-1-4 0,6-1 0,3-3-129,2 4 129,0 7 0,-2 8 0,0 11 0,1 7 0,-1 8 0,-3 9 0,-3 7-129,1 0-129,-7 1-258,6 1-129,-6-14-129,6-2 0,-4-10 0,8-2 129,-2-15 129,3-3 258,-1-3 129,-3-5 387,-2 4 129,-8 3-129,-5 7 129,-3 2 129,1 12-258,-25 6 129,10 8-129,-3 8-129,3 2 129,2 5 129,4 4-129,5-4-129,4 2 129,7-7 0,6 4-129,-1-2 129,5 4 0,-6-6-258,2 10 129,-9 1 0,-3-2-129,-1 3 258,-11-6-258,-2-4 258,-3-3-129,-4-5 129,1-9 0,1-9-258,3-6 129,5-9 0,1 3 0,5-6-129,4-1 0,0 0-387,4-1 0,10 16-774,-13-12-2967,13 8-1161,-2-8-387,3 8-387</inkml:trace>
  <inkml:trace contextRef="#ctx0" brushRef="#br0" timeOffset="64419.6846">19858 7423 5934,'3'-12'5934,"9"12"-645,-6 22-258,7 21-2967,-4 8-1290,9 17-129,-8 2-387,8 14 0,0 0-129,1-4 0,4-1 0,-1-9-258,-2-6-387,-8-16-774,6-5-3870,-9-13-129,-3-10-387,-6-20-516</inkml:trace>
  <inkml:trace contextRef="#ctx0" brushRef="#br0" timeOffset="64629.6966">20012 7942 6837,'-42'44'5934,"18"-13"-645,-7 4 0,3 10-4257,-7-14-129,9 5-258,-2-6-258,7-8-258,6 2-258,3-15-903,12 7-3999,0-16-129,16 19-645,-1-19-258</inkml:trace>
  <inkml:trace contextRef="#ctx0" brushRef="#br0" timeOffset="64916.713">20173 7194 8514,'66'47'5805,"-31"13"-387,-3 19-129,2 24-4257,-12 11-258,3 19-258,-10 0-258,-2 0 129,-8-1-258,-5-8-129,-4-12-387,-18-23-2967,0-7-1935,-12-26-387,-3-15-516,-4-20-387</inkml:trace>
  <inkml:trace contextRef="#ctx0" brushRef="#br0" timeOffset="66111.7813">3998 12166 11868,'-7'53'5676,"8"-7"-129,2 6-258,9 19-4773,-12 1-129,1 10 129,-1 4 0,0 3-129,0-1 129,0 8 0,-1-9-129,1-7 0,0-10-128,3-4-259,4-22 0,2-8 0,-2-15 0,6-14 0,4-10 0,3-9 0,3-6 0,4-5 0,4 6 0,3 2 0,-2 4 0,-1 9 0,-2 2 0,-3 0 0,-4 8 0,-10-2 0,2 6-259,-15-19-3740,1 7-1935,0-25 0,1 8-774,-1-14-129</inkml:trace>
  <inkml:trace contextRef="#ctx0" brushRef="#br0" timeOffset="67239.8459">5030 12508 10449,'-4'14'5805,"3"6"-387,1-20 0,0 0-4773,0 0 0,14-11-129,-5-3-129,9 4 0,4-6-129,6-2 0,4 8 0,6-1-129,4 4 129,3 7-129,5 4 0,-3 7 0,3 11-129,-4-2 129,-4-2-129,-2 4 0,-7 2-129,-4-7 129,-4 0-258,-6-11-129,-2-4-516,-11-15-774,12 6-3741,-14-15-258,2 3-387,-6-8-645</inkml:trace>
  <inkml:trace contextRef="#ctx0" brushRef="#br0" timeOffset="67497.8606">5324 12568 10965,'8'76'5805,"-2"-35"-258,-2 6-258,5 6-4773,-9 1-129,-1-4-258,-7 4 0,2-8-258,-1-3-129,-3-18-774,14 0-3612,-4-25-645,0 0-387,8-17-387</inkml:trace>
  <inkml:trace contextRef="#ctx0" brushRef="#br0" timeOffset="67676.8709">5447 12691 10836,'25'-14'5805,"-12"22"-258,-2 15-129,6 14-4515,-9 2-387,2 11-129,-2 1-258,-2 8-129,2-1-258,-5-11-1290,9 7-3612,-4-10-129,1-1-645,0-16-387</inkml:trace>
  <inkml:trace contextRef="#ctx0" brushRef="#br0" timeOffset="68215.9017">6625 12850 9546,'18'-36'5676,"-15"18"-387,-3 3-129,0 15-4386,-25-13-387,5 13 0,-6 4-258,2 12 0,0 5 0,2 6 0,4 2 129,8 2-129,5-6 129,5-1-129,2-10 129,11-8 0,0-4-129,6-2 0,2-6-129,-1-10 0,2-2 0,-6 1 129,2 3-129,-5 5 0,-13 9 0,19-7 129,-19 7-129,9 18 0,-6 5 0,1 1-129,-1 5-258,-3-9-645,13 6-3741,-12-12-645,-1-14-516,12-9-258</inkml:trace>
  <inkml:trace contextRef="#ctx0" brushRef="#br0" timeOffset="68755.9326">7081 12597 9417,'3'32'5805,"-9"-14"-387,-11-5 0,2 9-5031,-11-3 129,-1 10-129,-1-8 129,4 5-258,7 1 0,8 5 0,3-5 129,9-2-129,8 0-129,12-6 0,0 2-129,5-3-129,3-6-258,-7-12-903,8 6-3870,-10-6-387,-3-6-387,-6-12-516</inkml:trace>
  <inkml:trace contextRef="#ctx0" brushRef="#br0" timeOffset="69799.9923">7513 12697 5676,'0'0'5547,"0"0"-258,0 0-387,-10 0-3612,-13 0-516,3 10-258,-10-1 258,11 11-258,-4-4 0,7 11-258,4-1 129,11 5-129,1-3 0,10-2-258,8-4 129,1-5 0,8-1-129,1-8-129,1-3 0,2-7 0,1-9-129,-5-6 129,0-2-129,-3-5 0,-5 2 0,-4-5 129,-3 2-129,-3 5 129,-5 5 0,-4 15 129,0 0 0,0 0-129,-14 19 258,3 6-129,2 3 129,-1 5-129,5 1 129,1-4-129,4-2 0,0-8 0,0-20 0,19 18 0,-4-18 0,0-7 0,-1-8-129,2-6 258,-1-3-258,-2-1 129,0 5 0,2 0 129,1 8-129,1 8 129,-2 4 0,4 7-258,-2 16 258,2 9 0,-4 8 0,2 9-129,-8 8 129,-3-2-129,-3-2 129,-3-1 129,-1-13-129,-7-9 0,-9-13-129,1-17 129,-5-17 0,5-20-129,-2-10 0,5-5 129,4-4-258,9-4 258,5 0-129,9 8 0,8 8-129,3 11 258,2 9-258,3 8 258,-2 12-258,-8 4 0,-2 14 129,-9 9 0,-9 3 0,-1 1 0,-13 1 0,-5-3-258,-4-7 258,-8-14-516,12 8-1548,-6-15-2838,8-12-516,4-6-387,10-9-258</inkml:trace>
  <inkml:trace contextRef="#ctx0" brushRef="#br0" timeOffset="70012.0044">8157 12312 7482,'40'31'5676,"-31"10"-129,-1 18-387,-8 10-3870,1 5-903,-5 2 0,-7 6-258,-1-7-129,0-14-645,9 6-1935,-2-21-2580,5-14-258,1-9-516,-1-23-258</inkml:trace>
  <inkml:trace contextRef="#ctx0" brushRef="#br0" timeOffset="70186.0144">8339 12687 8127,'1'-21'5676,"-25"10"-516,-7 11-129,-2 4-4644,-8 3 0,-5 0-258,4 8-387,-1-3-645,21 4-3870,3 4-387,15 1-387,6 3-387</inkml:trace>
  <inkml:trace contextRef="#ctx0" brushRef="#br0" timeOffset="70732.0456">8535 12777 4773,'0'0'5547,"7"9"-387,-7-9-258,-10 22-3354,1-4-1419,-4-1 258,4 5-129,0-3 0,7 1-258,0 1 129,4-1 0,5-6 129,6-5-129,5-3 0,2-4-129,-3-2 129,2-5-129,-2-7 0,-2-2 0,-3 1-129,-3 1 129,-3 0-129,-6 12 258,5-20-387,-5 20 258,3-18 0,-3 18 0,0-16 0,0 16 0,1-19 0,-1 19 0,4-15 129,-4 15 0,10-9-129,-10 9 129,19-3 129,-7 3-129,-1 0 0,2 11 258,-13-11-129,19 17 0,-19-17 0,13 18 0,-13-18 0,0 0-129,10 11 129,-10-11 0,0 0-129,16-2-129,-16 2 129,24-22 0,-7 10-258,3 2 0,4 2-774,-11-14-3354,7 8-645,-7-4-645,-3-2-387</inkml:trace>
  <inkml:trace contextRef="#ctx0" brushRef="#br0" timeOffset="71376.0824">6442 14388 11223,'6'-27'5547,"-6"27"-387,-16 0-129,0 3-4644,-6 9-129,-4 7-129,-1 5 0,7 0 0,3 6 0,6 0-129,6-5 129,5-6 0,5-7 0,9-8-129,4-4 0,2-10 0,1-10 0,-2-5 129,-3-7 0,0 5-258,-5 3 258,-3 7-129,-8 17 0,0 0 0,0 0 0,13 25 129,-9 7-258,-1 2-129,6 3-387,-7-16-3096,8 5-1290,4-18-258,3-7-774</inkml:trace>
  <inkml:trace contextRef="#ctx0" brushRef="#br0" timeOffset="71799.1066">6638 13796 12255,'20'15'5547,"-8"17"-129,-1 28-1548,-3-5-3483,1 14 0,-1 6-258,-2 5 129,-1-2-129,3-7 129,-2-13-258,2-9 258,-3-9-258,3-14 0,-8-26 0,19 10-129,-8-12 0,2-12 0,3 0 0,1-1 129,3 4 0,0 0 0,-1 8 0,-3 3 129,-4 5 0,-8 10 0,-4-3 0,-14-3-129,-8 2 0,-6-6 0,-6-3-129,-3-2-258,2 0-1290,-5-10-3612,15 2 0,8-1-516,17 9-387</inkml:trace>
  <inkml:trace contextRef="#ctx0" brushRef="#br0" timeOffset="71982.1171">7150 14374 8901,'6'69'5418,"-6"-32"-645,-7-3-516,5 6-6321,-2-11-2451,-3-12-516,7-17-258,0 0-129</inkml:trace>
  <inkml:trace contextRef="#ctx0" brushRef="#br0" timeOffset="72248.1323">7262 13953 4128,'21'-52'5805,"-10"34"-258,1 9-387,-12 9-2709,26 9-516,-17 11-645,10 22-387,-10 4-258,9 15-258,-5 11-129,2 5 129,-3 3-258,1 0 0,-1-5-129,-2-10 0,3-9-129,-7-18-516,3 0-1419,-9-25-3225,0-13-129,0 0-387,0-20-774</inkml:trace>
  <inkml:trace contextRef="#ctx0" brushRef="#br0" timeOffset="72420.1422">7104 14161 10836,'0'0'5676,"-10"14"-645,10-14-387,0 0-9159,0 0-387,0 0-774,-4-15-516</inkml:trace>
  <inkml:trace contextRef="#ctx0" brushRef="#br0" timeOffset="74332.2515">7839 14476 11481,'3'22'6063,"-3"-9"-645,0 10 0,0 3-4902,1-9-387,-1 1-387,0-18-1290,0 0-3612,0 0-258,0 0-387,5-26-774</inkml:trace>
  <inkml:trace contextRef="#ctx0" brushRef="#br0" timeOffset="74513.2619">7896 14148 10836,'11'-24'5805,"-11"24"-516,9-13 0,5 13-4773,-14 0-387,0 0-516,14-2-516,-14 2-774,16 3-2322,-16-3-1161,19 14-645,-19-14-258</inkml:trace>
  <inkml:trace contextRef="#ctx0" brushRef="#br0" timeOffset="74779.2771">8058 14073 6966,'13'0'5934,"2"19"-258,-11-3-387,10 8-3225,-14-8-645,0 16-516,-5 0-387,0 11 0,-3-1-129,-2 4-129,-1 3-129,2 4 0,-2 1-129,5-6-129,3-4 0,-1-6-258,4 1-258,-1-15-516,7 3-3612,-6-27-645,8 21-258,-8-21-645</inkml:trace>
  <inkml:trace contextRef="#ctx0" brushRef="#br0" timeOffset="75105.2957">8228 14334 10707,'-17'26'5934,"-12"-21"-387,-3 2-258,-8-4-4902,-6-3-258,-4-1-387,-1-9-516,16 10-2709,0 0-1806,17 1-387,4 3-387,14-4 129</inkml:trace>
  <inkml:trace contextRef="#ctx0" brushRef="#br0" timeOffset="75567.3222">8232 14465 8901,'33'44'5418,"-14"-24"-129,-5-6-516,14-4-4257,-14-3-258,0-2 0,2-2-129,0-3 258,1-9-129,1 1 0,0-6 0,2 1 129,-4-2 0,0 7 0,-3-8-129,-2 11 0,1 3 0,-2 2-129,-1 10 0,4 18 0,-5 3 129,4 9-258,-7 10 129,0 10 129,-5 4 0,0 0 0,-3-9 129,-7-6-258,-3-9 0,-4-11 0,2-19 129,-3-10-258,2-14-129,1-13 0,6 0-129,0-16-387,9 14-2709,0-18-2064,4 7-258,4-5-387,8 2-387</inkml:trace>
  <inkml:trace contextRef="#ctx0" brushRef="#br0" timeOffset="76335.3661">9668 13978 10965,'13'98'6063,"-2"-59"-387,-4-17-258,3 1-4515,-6-32-258,2-24-129,-5-17-258,2-14 129,0-19 0,-1-9-129,-1-15 0,3-3-129,-2 2 0,0 11 129,-1 7 0,2 13-258,-3 12 129,1 13-129,3 16 130,-4 13-130,0 23 0,1-16 0,-1 16 0,0 23 0,-3 6 0,-4 6 0,-3 5 0,-4 7 0,1 1 0,0-6 0,-2-8 0,-1-10 0,5-5-130,0-7 130,11-12-129,-13-3 258,12-20-129,1-7 0,1-6 0,6-1 0,4-8 0,2-3 0,3 5 0,3 3-129,2 9 129,2 8 0,4 8 129,-2 7-129,6 8 0,-4 8 0,1 9 0,-1 8 0,-2 3 0,-2 7 0,-1-1 0,-3-1 0,-5-2-129,-2-9-258,-3 1-129,-7-10-258,7 14-1806,-9-27-3096,0 24-258,0-24-645,0 29-129</inkml:trace>
  <inkml:trace contextRef="#ctx0" brushRef="#br0" timeOffset="76601.3813">10200 14002 11997,'8'109'5805,"-8"-41"-387,-7-17-774,-6 10-3999,-7-7-387,-6-2-129,3-10-774,-11-26-2580,9 2-2064,5-15-258,7-3-516,2-18-387</inkml:trace>
  <inkml:trace contextRef="#ctx0" brushRef="#br0" timeOffset="77304.4215">11139 13133 10836,'0'86'6063,"-1"-34"-516,-2 9-258,-8 1-4644,2 9-258,-8-7-129,3 2-129,-1-9 129,3-9-258,2-13 258,5-13-258,5-22 0,0 0 258,-2-25-129,5-17 129,7-16-129,6-12 0,3-16-129,5-5 258,0 2-129,2 3-129,1 3 129,-1 14-129,-5 14 0,2 17 129,-5 18 0,1 18 0,-5 10-129,3 23 0,-2 18 129,2 7-129,0 16 0,0 11 129,5 7-258,-3 3 129,4-1 129,-2-5-129,-3-10 129,0-10-129,-6-14 129,-3-17-129,-8-12 0,-1-24 0,-20 11 0,-8-15 0,-9-9 0,-9-3 0,0 0 0,-5 1 129,2 6-129,6-2 0,7 11-258,5 0-129,17 9-387,0-3-1161,21 12-3354,1-3-516,17 3-387,3-2-516</inkml:trace>
  <inkml:trace contextRef="#ctx0" brushRef="#br0" timeOffset="77619.4395">11908 13618 8385,'12'-7'5805,"-12"7"-645,0 10 129,-9 1-4773,2 10-258,-3 3 129,7 6-129,-1-1 0,4 5-129,6-8 258,13-2-129,2-7 129,4-8-129,2-9-129,-4-3 0,-6-11 0,-7-4 0,-10-8-258,-7 0 0,-13 4-516,-12-9-1032,4 12-3612,-6 5-258,4 3-387,6 2-387</inkml:trace>
  <inkml:trace contextRef="#ctx0" brushRef="#br0" timeOffset="78355.4816">12551 13903 7740,'4'50'5805,"1"-34"-258,-5-16-387,16 22-3741,-16-28-258,8-11-516,-2-19-129,0-13 129,0-17-258,2-11 0,-3-21 0,2-4-129,-5-10-129,2 5 129,-3 6-258,1 9 129,-2 15-258,1 18 258,0 14-129,0 16 0,1 15-129,-2 14 129,0 0 0,-2 11 0,-4 10 129,-2 6-258,-2 4 129,-4 11 129,0-2-129,-4 7 129,2-9-129,-1 0 0,2-7 0,2-10 129,2-2-129,0-8 0,11-11 0,0 0 0,-9-18 0,9-9 0,5-4 129,4-1-129,4-8 0,0 0 0,3 3 0,0 4 129,1 6 0,-2 7-129,1 4 0,-3 9 129,1 7-129,-2 3 129,-1 5 0,3 4-129,-1 8 0,3 0 258,1 7-258,1-1 0,0-4 0,1-1 0,-1-1 0,-1-1 0,0-8-258,-4 0-387,1-2-387,-14-16-2064,0 7-2580,0 0-129,0 0-645,0 0-129</inkml:trace>
  <inkml:trace contextRef="#ctx0" brushRef="#br0" timeOffset="79109.5248">13044 13947 11352,'-2'135'5934,"-6"-61"-516,-6-5-129,-2-2-4902,-8-13-258,-4-15-516,9-4-3612,-10-23-1290,6-3-387,4-9-645</inkml:trace>
  <inkml:trace contextRef="#ctx0" brushRef="#br0" timeOffset="79835.5663">14079 13341 10062,'3'-22'6063,"9"3"-129,-12 19-516,15 11-4515,-4 12-129,-4 10-258,5 13-129,0 15-129,10 8 0,2 6 0,6 8 0,3 4-129,8 8 0,0-7 129,0-5-258,-3-6 0,-2-13 0,-5-9-258,-10-15-258,0-5-516,-21-35-3483,0 0-1161,0 0-387,-7-14-129</inkml:trace>
  <inkml:trace contextRef="#ctx0" brushRef="#br0" timeOffset="80093.5811">14292 13819 9288,'-32'15'6063,"12"7"-516,-4 9 129,0 21-4128,-9-4-645,6 12-129,-4-5-387,5 0-129,1-4-129,7-3 129,3-14-258,6-9-258,5-3-516,4-22-3225,0 0-1677,0 0-129,0 0-258</inkml:trace>
  <inkml:trace contextRef="#ctx0" brushRef="#br0" timeOffset="81143.6411">14726 14049 11094,'16'109'5934,"-11"-52"-387,4 3-387,-3-15-4644,-1-6 0,-2-13-387,-1-7-129,-2-19 0,2-7 0,-1-15-129,3-13 129,1-2 0,0-2 0,5-1 0,-1 2 0,2 4 0,1 9 0,0 7 0,-2 7 0,1 11-129,-11 0 258,20 25-258,-9-4 129,-2 2 0,0-3 0,1 1-129,-2-4 129,2-10-129,2-4 0,-1-3-129,2-4 129,1-7 0,-1 3 0,1-7 0,0 6 129,0 5-129,-1 1 129,-2 1 129,2 2-129,-4 0 0,-9 0 129,19 12-129,-19-12 0,13 2 129,-13-2-258,0 0 129,0 0 0,6-13 129,-6 1-258,0 12 129,-2-15-129,2 15 129,0 0 0,-13 0 0,13 0 0,-8 20 0,6-4 129,1 2-129,1-3 0,0-1 0,0-14 129,7 19-129,-7-19 129,13 0-129,-13 0 0,16-14 0,-16 14 129,18-20 0,-18 20-129,20-15 129,-10 10-129,-10 5 0,19 0 129,-19 0 0,18 14-129,-7-4 129,1 1 0,2 0 0,-1-5-129,0 2 129,2-4 0,-2-3 0,2-1-129,-1 0 129,1-1-129,-3-4 0,2 5 129,-3-3-129,1 3 0,-1-1 0,-11 1 0,18 0 0,-18 0-129,21 0-129,-21 0-516,25-1-2709,-25 1-1935,22-22-258,-12 0-516,-1-2-258</inkml:trace>
  <inkml:trace contextRef="#ctx0" brushRef="#br0" timeOffset="81308.6506">15492 13994 10449,'-33'74'5805,"11"-30"-129,4 13-516,-5-6-4515,1 4 0,3-10-516,0-9-258,10 2-1161,-11-20-3870,16-5-129,4-13-516,2-13-387</inkml:trace>
  <inkml:trace contextRef="#ctx0" brushRef="#br0" timeOffset="81667.6711">15965 13037 10965,'10'74'5934,"-5"-17"-129,4 15-258,-9 8-4902,3 8-258,-3 0 129,0 7-387,0-2 0,-2 2 0,2-13 0,0 0-258,0-6 0,0-17-387,3 3-1161,-6-26-3483,6-11-516,-3-25-387,19 10-516</inkml:trace>
  <inkml:trace contextRef="#ctx0" brushRef="#br0" timeOffset="81963.688">16247 13861 9288,'10'18'5934,"-10"4"-645,-3 1 129,3 14-4515,-23-5-258,1 12-129,-7-6-258,-2-2 129,-4 0 0,2-8 0,1-7-129,0-7-129,4-9 0,0-5 129,3-15-129,0-3-129,2-9 129,1-1-129,3-1-129,0-1 0,5 6-258,-3-4-516,17 28-3225,-10-27-1419,10 27-387,0-21-129</inkml:trace>
  <inkml:trace contextRef="#ctx0" brushRef="#br0" timeOffset="82463.7166">17387 12416 9417,'13'25'6063,"-13"-3"-516,-3 15 0,-12 3-4773,-2 26 0,-8 4-258,-2 25 129,-3 1-258,3 11 129,5 7-258,5 5 129,7-1-129,7-4 0,3-11-129,7-9-129,8-13 129,3-13-387,2-16-129,-3-22-516,16 1-2838,-16-28-2064,5-3-258,-2-18-258,3-8-645</inkml:trace>
  <inkml:trace contextRef="#ctx0" brushRef="#br0" timeOffset="83103.7532">17956 13187 10191,'32'20'5805,"-32"-20"-129,9 13-129,-19-9-4902,-2-3-258,-11 1-258,-2-2 0,-2 0 0,3 4 129,4 1-258,4 4 129,9 9-129,7-1 0,3 3 129,7 5 0,7 4-258,-1 1 387,2 4-258,-3-5 0,-3-2 0,-7 1 0,-5-2 0,-2-5 0,-14-7-129,-6-6-129,-3-3-258,-10-10-516,14-2-3870,-11-9-645,10-3-387,4-6-516</inkml:trace>
  <inkml:trace contextRef="#ctx0" brushRef="#br0" timeOffset="83839.7953">18200 12584 10320,'16'60'5934,"-14"-4"-516,-1 24 0,-1 7-4773,0 13-129,-7 4-129,3 2-129,-4-2-129,4-11 129,3-14-258,0-12 258,1-18-258,0-18 0,0-14-129,0-17 0,14-1 129,1-15-129,3-7 129,5-7-258,5-6 129,4-1 0,3 4 0,-2-1 0,-1 11 0,-3 0 129,-3 12 0,-6 11 0,-6 7 0,-6 11 0,-7 5 129,-1 6 0,-5 2-129,-4 5 0,-4 1 129,3-8 0,0-1-129,3-1 129,7-7 0,2-3-129,11-5 0,7-10-129,4-2 129,3-10-129,6-5 0,-6-8 0,4-2 0,-3-3 0,-5-3 129,-1 4-258,-10 2 258,1 3 0,-9 3 0,-4 19 0,0-13 0,-11 13 0,0 10 0,1 5 129,-3 6-129,6 4 129,3 4-129,4-5 129,6 4-129,9-5 0,7-6 0,1-5 0,3-9-129,-2-3 129,-3-6-129,-2-10 0,-9-5 0,-6-6 0,-4-6-129,-9 5-129,-5 6-516,-17-16-1677,9 18-2580,-3 1-516,3 9-387,4-1 0</inkml:trace>
  <inkml:trace contextRef="#ctx0" brushRef="#br0" timeOffset="84104.8105">18927 13369 8385,'27'69'5676,"-15"-34"-258,-6-3-129,2 6-4644,-8-17-129,2-5-258,-2-16 0,0 0-129,19 3 0,-6-4 129,5-14-258,1-4 0,4-1-129,-1 0-258,6 4-645,-15-9-3612,12 7-645,-3-7-645,4-3-258</inkml:trace>
  <inkml:trace contextRef="#ctx0" brushRef="#br0" timeOffset="84327.8232">19432 12737 8256,'10'38'5934,"-7"8"-516,-3 12-129,0 24-4644,-3-1-387,1 6 129,-2 3-387,4-9 129,0 0-516,5-13 129,13-6-1677,-9-22-3096,10-19-387,-2-20-258,3-7-258</inkml:trace>
  <inkml:trace contextRef="#ctx0" brushRef="#br0" timeOffset="84456.8306">19598 13296 4128,'-13'-76'5805,"-7"52"-387,-11 7-516,-4 17-2967,-12-3-1032,-2 2-1032,5 3-4128,-10 12-645,5 5-645,5 1-129</inkml:trace>
  <inkml:trace contextRef="#ctx0" brushRef="#br0" timeOffset="85167.8713">19916 12786 9288,'32'29'5934,"-15"1"-645,6 14 0,-4 8-4515,3 11-129,-2 2-387,3 1-129,-1 3-129,1-3 129,0-4-129,-3-10 0,0-9 0,-4-12-387,-2-1-516,-14-30-3612,12 14-774,-12-14-516,9-8-387</inkml:trace>
  <inkml:trace contextRef="#ctx0" brushRef="#br0" timeOffset="85432.8864">20125 13251 9417,'-21'49'5934,"2"-23"-258,5 9-258,-4-1-4515,3 14-258,-8-9-258,2-1-129,2-1-129,3-5 0,0-8 0,6 1-129,0-10-129,10-15-129,-14 18-387,1-22-2064,13 4-2838,0 0-258,5-15-387,3-5-516</inkml:trace>
  <inkml:trace contextRef="#ctx0" brushRef="#br0" timeOffset="85831.9093">20368 12332 8256,'48'58'5934,"-21"6"-516,-3 10 0,2 30-4386,-11 10-387,3 16 0,-7 1-258,0 0-129,-7-5 129,-2-11-258,-2-9 129,-9-18-516,0-6-645,-18-22-4257,7-9-387,-2-7-387,2-11-645</inkml:trace>
  <inkml:trace contextRef="#ctx0" brushRef="#br0" timeOffset="118943.8032">25886 15461 7740,'-94'23'5676,"32"-11"-258,-11 5-516,-8-2-4644,-18 4 0,-15-10 129,-6 0-129,-17-3 0,-11-6-258,-5 0 129,-6-8 0,-6 2-129,-8 0 129,-9-3-258,0 5 387,-5 4-258,-5 0 0,-2 0 0,-8 2-129,-4 5 129,-1 3 0,-5 4 129,-4-1-258,-4-4 258,2-2-129,-7-4 0,-4-1 0,0-2 129,-3-3-129,-10-5 0,-2-2 0,0 3 0,-8 3 129,-5 3 0,0 1-129,-6 5 0,-3 3 0,2 3 0,-7-2 0,-4-2 0,4-3 0,-6-4-129,-2 0 258,1-9-129,-4-4 129,1-1-129,-3 1 258,1 0-258,-1 6 129,3 4-129,1 3 129,4 3-129,1 9 129,-1 2 0,4 2-129,-3 2 129,1-3 0,0-1 0,-5-1 0,-3-1 0,2 0-129,-2-1 0,-1 5 129,2-5-129,1 4 0,5-1 0,-2 3 0,-3-6-129,5 1 258,-6-5-129,-2-4-129,-4-3 258,-3 0-129,-5 0 0,-1 0 0,0 5 129,-3-1-129,5 9 129,3 6 0,6 7-129,-2 2 0,4 1 129,-1-4-129,-5-3 129,4 1 0,-10-12 0,1-7 0,-3-4 129,1-10 0,2-1-129,4 0 129,1-7-129,7 4 129,3-1-129,7 3 0,10-2 0,10 0 129,8-5-258,17-2 129,16 4 0,15-5 0,24 3-258,17-4-129,21 10-258,12-13-1290,35 17-3612,18 4-129,29 5-516,28 3-387</inkml:trace>
  <inkml:trace contextRef="#ctx0" brushRef="#br0" timeOffset="119935.8599">2816 17027 10707,'-7'24'5418,"7"-24"-387,-1 16 387,-12-16-4644,13 0-387,0 0 129,8-14-129,-2-5 129,5 4-258,0-4 129,4-1-258,3 1 129,5 6 0,0 6-129,8 7 0,1 9-129,6 11 129,2 5 0,2 10 0,4 4-129,-3 0 0,2-5 129,-3-8-387,-3-11 258,-3-9 0,-4-8-129,-6-20-129,-3-7-258,-10-14-516,6 10-3870,-19-9-387,-1 9-387,-13-3-645</inkml:trace>
  <inkml:trace contextRef="#ctx0" brushRef="#br0" timeOffset="120167.8732">3186 16921 7740,'-24'20'5547,"14"-1"0,-1 1-516,11 19-3225,-10 0-516,10 15-387,-11 5-258,8 14-258,-1 2-129,4 1 0,-1-10-129,1-3-129,0-16-129,0-10-129,5-14-774,-5-23-4128,10-8-258,-6-23-258,8-2-903</inkml:trace>
  <inkml:trace contextRef="#ctx0" brushRef="#br0" timeOffset="120372.8849">3228 17099 10320,'14'89'5547,"-10"-36"-516,1 2 129,-10-5-4773,5 10-258,0-10-258,-4-22-1677,4 12-3225,0-16-258,9-7-516,-9-17-129</inkml:trace>
  <inkml:trace contextRef="#ctx0" brushRef="#br0" timeOffset="121262.9358">4032 17231 10062,'4'-18'5547,"-3"3"-129,-1 15-258,-17 3-4515,4 16-258,-9-4-129,1 12-129,-3 7 0,4 0-129,2 0 0,1 2 129,8-6 0,9-5-129,0-11 0,9-4 129,9-10-129,4-10 129,5-13-129,3-9-129,5-12 258,-1-7 129,1-6-129,-6-2 0,-6-2 0,-1 2 129,-7 3 0,-7 7-129,-6 15 0,-2 20 0,0 14 0,-20 11 129,7 22-129,-1 11-129,1 12 0,3 13 129,1 0-129,8-1-129,1 2 129,10-9-129,4-8 0,10-10 258,7-14-129,5-13 0,1-9 0,4-14 0,-3-16 0,-2-11 0,-3-4 0,-6-5 0,-7 1-129,-8 3 129,-7 3 129,-5 10-129,-4 10 0,-7 9 129,-4 7-129,0 8 129,1 11-258,7 3 129,3 12-129,4 1 129,8-1-129,9 3 258,5-6-258,6-4 258,6-7-258,-2-12 129,0-7 0,-4-1-129,-5-8 0,-4-10 129,-10-4 0,-5-4-129,-6 1 0,-9 4 129,-8 2-258,-4-2 0,2 14-1419,-11-5-3483,12 12-258,-2-5-387,9 5-774</inkml:trace>
  <inkml:trace contextRef="#ctx0" brushRef="#br0" timeOffset="121654.9582">4772 17292 9546,'28'72'5805,"-20"-25"-516,1 6-129,-9-9-4515,6 8-129,-6-19-129,0-9-129,0-12-129,0-12 129,0-21-258,3-16 129,1-4 0,3-10-129,5 2 258,-1 5-129,2 4-129,6 11 129,-1 17 0,1 9-129,0 6 129,1 18-129,0 12 0,-1 11 129,-1 2-258,1 3 129,-3-6 0,0-4 0,1-8-387,-2-13 0,3 0-1032,-13-27-3870,11-2-129,-5-24-258,7 3-516</inkml:trace>
  <inkml:trace contextRef="#ctx0" brushRef="#br0" timeOffset="121939.9745">5290 17304 8901,'24'-16'5547,"-24"16"-129,17 7-258,-19 6-3999,2 16-516,-2-2-129,-1 12-258,-3-3 0,3 4-129,0-3-129,3-4 129,2-10-129,8-8 129,4-11 0,5-7-129,2-9 129,-4-14-129,2-1 0,-7-7 0,0 1 0,-10 1 0,-2 3-129,-11 0 129,-7 8-258,-8 7-258,1 14-903,-11-5-3612,9 7-387,1 3-129,10 8-645</inkml:trace>
  <inkml:trace contextRef="#ctx0" brushRef="#br0" timeOffset="122246.9921">5532 17269 9159,'24'79'5676,"-13"-30"-516,-2 10-516,-3-14-3612,3 7-129,-5-16-129,1 2-129,-1-25 0,-4-13-258,16-12 0,-5-9-129,0-6 0,5-5 0,0-4-129,6-4-129,6 9 0,0 4-258,7 7-387,-6-11-1548,4 20-3354,-6-6-129,0 8-387,-9-1-387</inkml:trace>
  <inkml:trace contextRef="#ctx0" brushRef="#br0" timeOffset="122947.0321">7340 16921 11352,'7'-68'5805,"-14"45"-258,-10 3-129,2 20-4902,-10 3-258,-2 19 129,-3 19-258,7 18 0,5 7 0,13 11 0,5-6-129,14-8 0,13-6 0,16-18 129,6-21 0,7-18 129,2-15-129,-5-24 129,-7-10-129,-8-7 0,-17-11 129,-15-6-258,-12 5-129,-23 5-258,-11 23-1161,-14 3-3870,4 15-258,-8 12-258,5 13-903</inkml:trace>
  <inkml:trace contextRef="#ctx0" brushRef="#br0" timeOffset="123594.0691">7787 17414 11997,'1'89'6063,"-10"-36"-516,-13-6-129,2 2-5289,-8 7-774,-17-24-3870,13 0-774,4-16-516,12-8-387</inkml:trace>
  <inkml:trace contextRef="#ctx0" brushRef="#br0" timeOffset="124173.1023">8421 17189 7482,'15'-42'2709,"-10"18"-2580,-1 1 0,-4 1-4644,0 0-903</inkml:trace>
  <inkml:trace contextRef="#ctx0" brushRef="#br0" timeOffset="124848.1409">8376 16649 10707,'19'26'5934,"-10"5"-387,-9 3-258,4 7-4515,-4 15-645,-4 13 0,-4 8-129,1 3 0,4-5 129,2 0-129,0-12 129,1-6-129,0-22 129,4-19 0,-4-16 0,8-20-129,0-14 0,1-12 129,0-6 0,5 4 0,-1 1-129,1 7 129,0 17-129,4 16 129,-5 16-129,2 19 0,-1 12-129,8 5 0,-2 3 129,2 5 0,1-12 0,4-8-129,-3-18 129,4-9-129,-2-6 129,-3-19-129,-3-10 129,-3-6 0,-3-1-129,-6 2 258,-6 0-129,-2 3 0,-2 7 129,-10 10 0,-4 14-258,-1 7 129,-2 9-129,1 7 0,4 8 129,1 3 0,4-1-129,8-4 129,1-10 0,5-4-129,9-10 129,0-5 0,4-6 0,2-10-129,-2-3 129,1-1 0,-3 2 0,0 4 0,-4 4 129,-12 10 0,20 0-129,-13 15 0,-1 4 0,1 2-129,4 6-258,-3-15-774,18 8-4128,-13-16 0,9-4-645,-3-19-516</inkml:trace>
  <inkml:trace contextRef="#ctx0" brushRef="#br0" timeOffset="125080.1541">9060 16676 12384,'0'-24'5547,"0"24"-129,2 40-1419,-2 4-3354,3 16 0,-3 10-387,0 12-129,6 4-129,1 3 0,-1-6-129,3-10 0,2-4-129,1-17-129,7-4-1419,-10-28-3354,7-9-258,-4-15-387,2-14-516</inkml:trace>
  <inkml:trace contextRef="#ctx0" brushRef="#br0" timeOffset="125268.1649">9327 17184 9546,'13'89'5547,"-11"-45"-387,4 0-129,-3-15-5031,0 0-645,6-7-4128,-9-22-258,0 0-387,6-11-387</inkml:trace>
  <inkml:trace contextRef="#ctx0" brushRef="#br0" timeOffset="126244.2207">9722 17076 5805,'0'-15'5418,"-9"15"-129,-9 6-645,-5 14-2580,0 4-1548,5 8-129,-6-3 129,9 14-258,4-2 0,11-1-129,4-5 129,15-13-258,4-7 129,9-11-258,4-6 258,0-22-129,2-12 129,-1-17-129,-1-8 0,-8-7 129,-5-9-129,-9-2 258,-6 2-129,-7-1-129,-5 20 0,-5 8 0,-10 18 0,-6 19 0,-2 13 0,0 22-129,1 12 129,1 18 129,2 2 0,5 8 129,6 5-258,12-1 129,4-2 0,10 0 0,8-10-129,6-8-129,7-7 129,5-8-129,4-13 129,-3-13-129,2-5 129,-4-16 0,-4-9 0,-4-4 0,-8-10 0,-11-7 0,-5 1 0,-7 5 0,0 5 0,-12 9 0,0 10 0,-2 7-129,1 9 129,5 18 129,6 8-258,2 6 258,1 4-129,8-1-129,4 0 0,6-5 129,4-10 0,0-8-129,-1-6 129,-2-6 0,-2-13 0,-3-11 129,-3 2-129,-2 4 387,-5 0-387,-5 18 129,0 0-129,0 0 0,9 11 129,-5 15-129,-4 7 129,0 1-258,0-1 387,0 4-258,-5-5 129,-1-6 0,-1-6 0,7-20-129,-14 13 0,14-13 0,0 0-129,-11-20 0,11 4-387,0-12-2709,2 13-1935,-1-2-129,3 2-645,-4-6-387</inkml:trace>
  <inkml:trace contextRef="#ctx0" brushRef="#br0" timeOffset="126425.2311">9341 16622 11997,'0'0'5676,"17"0"-2064,-1 0-3612,-2-6-5160,0-3-774,-1-7-258</inkml:trace>
  <inkml:trace contextRef="#ctx1" brushRef="#br0">3216 16472 0</inkml:trace>
  <inkml:trace contextRef="#ctx0" brushRef="#br0" timeOffset="127976.3198">13380 16751 11352,'15'54'5934,"-15"-15"-387,0 9-387,0 10-5160,-17-7-3999,6 7-1290,-4-6-387,4-5-516</inkml:trace>
  <inkml:trace contextRef="#ctx0" brushRef="#br0" timeOffset="128495.3495">12569 16995 12255,'0'-34'5934,"0"34"-258,-5-17-258,5 17-4773,-20 10-258,4 10-129,-3 9-129,2 16-129,1 6 0,7 7-129,6-2 129,7-3-129,13-9 0,7-8 129,8-12 0,3-15 0,4-9-129,-2-22 258,-1-7 0,-7-9 0,-7-12 0,-13-3 0,-9-2-129,-9-1 129,-14 5-129,-10 4-129,-6 12-258,-4 8-258,15 20-3741,-12-1-1290,14 8-129,4 2-516</inkml:trace>
  <inkml:trace contextRef="#ctx0" brushRef="#br0" timeOffset="128916.3736">13098 16850 9804,'-10'26'5805,"-3"1"-258,2 17-129,-5 5-4257,2 9-774,-4 0 0,2 3-387,-1-3 129,7-3-129,4-9-129,0-7-129,6-9-129,0-30-1419,4 19-3612,-4-19 129,17-4-774,-9-17-258</inkml:trace>
  <inkml:trace contextRef="#ctx0" brushRef="#br0" timeOffset="129367.3994">13286 16866 6708,'18'-6'5547,"-5"6"0,-7 11-129,-6-11-2709,5 30-1806,-6-5-258,-3 14 0,-5-3-129,4 12-258,-4 3 129,7 2-258,-4-2 129,5-7-258,1-2 0,0-10-129,1-2-129,3-10 129,1-7-129,-5-13 0,0 0-129,0 0 129,8-13 0,-9-7 387,-7-2-258,-4-6 258,-4-1 0,-6 0 129,-2 2 0,-2 11 0,2 4-258,0 6 0,4 3-258,3-4-645,17 7-4257,-9 11-129,9-11-516,6 9-516</inkml:trace>
  <inkml:trace contextRef="#ctx0" brushRef="#br0" timeOffset="129565.4107">13848 16666 7740,'34'-3'6192,"-34"3"-645,0 0-129,-22 13-3225,4-13-6966,-24 0-387,-3-1-516,-2 1-516</inkml:trace>
  <inkml:trace contextRef="#ctx0" brushRef="#br0" timeOffset="131123.4998">14726 16727 10707,'8'61'5934,"-8"-8"-516,5 14-129,-5 6-5031,-1 9-129,-8-11 0,1 1-387,4-6 129,-1-16-516,5-1-1161,0-24-3612,0-25-129,20 0-387,-4-16-258</inkml:trace>
  <inkml:trace contextRef="#ctx0" brushRef="#br0" timeOffset="131387.5149">14950 16825 10320,'15'27'5934,"-8"13"-516,-2 12 0,0 8-5031,0 8-258,-5-4 0,0-2-258,0-7 129,0-12 0,0-13 0,3-8-129,-3-22 258,0 0 0,-4-20 0,-6-12 0,-8 0-258,-4-4-129,2 6-387,-10-4-903,14 21-3741,-5 4-258,12 9-516,1 14-129</inkml:trace>
  <inkml:trace contextRef="#ctx0" brushRef="#br0" timeOffset="131731.5346">15127 17198 7740,'44'-6'5676,"-18"7"0,-6 14-645,6 12-4257,-13-2 0,1 15-258,-12-4-129,-2 8-258,-5-4 129,-9-3-129,-3-9 0,1-6 129,-2-17-129,3-7-129,6-8 129,5-12 0,4-6 0,7 3-129,12 0 0,3 4-129,10 3 0,4 3-516,7 9-258,-8-15-1806,12 15-2967,-7-11 0,2-3-516,0-9 259</inkml:trace>
  <inkml:trace contextRef="#ctx0" brushRef="#br0" timeOffset="131962.5478">15720 17012 6837,'8'-49'6063,"-10"36"-387,-11 15-387,-14 10-3612,12 22-645,-11-4-387,6 15-387,7 2-129,4 5-258,9-1 258,8-8-258,12-9 129,6-14-129,6-14 129,2-6 0,-2-18 0,-6-15 129,-7-9-258,-14-8 0,-5-2-387,-27-14-3870,-2 14-903,-11 2-516,-3 7-387</inkml:trace>
  <inkml:trace contextRef="#ctx0" brushRef="#br0" timeOffset="132984.6062">17020 16784 9288,'25'46'6192,"-15"-10"-645,0 18 0,-5 10-4773,1 0-645,-6 1-129,-3-9-387,-2-1-516,-8-20-3096,10-2-1548,2-14-258,1-19-645</inkml:trace>
  <inkml:trace contextRef="#ctx0" brushRef="#br0" timeOffset="133164.6165">17390 16642 10062,'1'36'5934,"-23"-1"-516,-11-7-129,-7-2-5547,-3 3-774,-20-13-4128,20-2-387,1-10-258,16-2-516</inkml:trace>
  <inkml:trace contextRef="#ctx0" brushRef="#br0" timeOffset="133328.6259">17311 16926 11352,'-6'29'5676,"-14"-23"-516,-2 12-1677,-11-18-3741,-7-11-3870,6 6-903,2-3-774,9 0-258</inkml:trace>
  <inkml:trace contextRef="#ctx0" brushRef="#br0" timeOffset="133540.6381">17920 16355 5934,'10'-11'6192,"-26"12"-645,-14 13-516,-4 3-2967,-15 6-6966,-3 2-387,1 0-258,1 7-774</inkml:trace>
  <inkml:trace contextRef="#ctx0" brushRef="#br0" timeOffset="133841.6553">17759 17412 7998,'-20'22'5805,"6"3"-645,-7 4-129,3 7-4644,5 12-2193,-7-12-2967,3-13-516,9-7-258,8-16-516</inkml:trace>
  <inkml:trace contextRef="#ctx0" brushRef="#br0" timeOffset="134770.7084">18421 16843 10062,'32'-11'5934,"-32"11"-645,0 0 129,-18 0-4773,-14 13-129,-9 14-258,-2 7 0,-3 9-258,4 7 129,7 5-129,10 7 129,14-1-258,11-6 258,13-8-258,14-10-129,10-9-129,15-2-1290,-5-22-3612,8-4-258,-3-23-387,4-8-258</inkml:trace>
  <inkml:trace contextRef="#ctx0" brushRef="#br0" timeOffset="134952.7188">18718 16782 10449,'6'78'6063,"-6"-26"-516,0 14-516,-8-3-4515,8 5-258,-5-5-129,-1-8-516,6-3-774,0-21-4128,6-9 0,7-18-387,6-4-387</inkml:trace>
  <inkml:trace contextRef="#ctx0" brushRef="#br0" timeOffset="135108.7277">19146 16579 9546,'-17'5'5805,"-11"10"-903,-4-1-4644,-9-2-5031,-9 6-774,-7-1-387</inkml:trace>
  <inkml:trace contextRef="#ctx0" brushRef="#br0" timeOffset="137558.8679">2831 18583 4128,'-9'9'5289,"9"-9"0,0 0-258,-17-7-3225,17 7-387,0 0-258,0 0 129,0 0-387,0 0-258,0 0-129,5 13-129,-5-13-129,14 21 0,-2-17 129,3 6-258,3-6 0,6-1 129,2 1-129,2-3 258,4-1-258,1-5-129,-1 4 129,-1-6-129,-2 0 0,-1 5 0,-4-7-129,-2 2 0,-4 1-258,-2-1 0,-1 4-387,-14-20-2064,-1 23-2580,7-19-258,-7 19-387,0 0-387</inkml:trace>
  <inkml:trace contextRef="#ctx0" brushRef="#br0" timeOffset="137860.8852">2910 18692 7353,'0'0'5805,"0"0"-129,0 20-387,8 14-3225,-8-5-1419,5 15 0,-5-8-387,1 12 258,-1 3-516,0-5 129,0-7-129,0-10-258,1-3-516,-1-26-1548,0 0-2967,7-11-129,5-16-387,-4-19-387</inkml:trace>
  <inkml:trace contextRef="#ctx0" brushRef="#br0" timeOffset="138012.8938">3025 18654 10191,'0'0'5805,"19"23"-387,-18 13 0,10 20-4386,-9 1-645,2 2-129,1 11-258,-4-11-387,12-1-4128,-10-16-645,3 3-774,-2-17-516</inkml:trace>
  <inkml:trace contextRef="#ctx0" brushRef="#br0" timeOffset="138535.9238">3810 18915 8385,'7'-18'5676,"-7"1"-516,0 17-258,-33 0-4128,13 11-516,-8 2 129,1 7-129,1 10 0,4 0 0,6 5-129,8-7 0,7-2 0,4-5 129,10-3-129,4-11 0,6-7-129,0-3 129,-1-14 0,-2-4-129,-2 3 129,-6-7-129,-6 2 129,1 7 0,-7 16 129,0 0-129,0 0 0,2 18 0,-2 7 0,5 5 129,2 6-258,-2 4-129,5-12-258,0-13-645,15 2-3999,-13-17-387,6-7-387,-1-11-516</inkml:trace>
  <inkml:trace contextRef="#ctx0" brushRef="#br0" timeOffset="138818.94">4090 18816 8901,'11'0'5805,"-11"15"-516,0-15 0,-4 21-4386,-13-8-516,1 6 258,-2 14-258,4-10-129,2-2 0,5 12-129,3-4 0,4-3 129,9-2-258,8-1 0,3-7 0,2 1 0,3-2-387,0-15-645,8 4-4128,-17-4-258,2 0-258,-5-16-645</inkml:trace>
  <inkml:trace contextRef="#ctx0" brushRef="#br0" timeOffset="139743.9929">4482 18974 2967,'17'-38'5547,"-15"19"-129,-2 2-258,0-7-2064,0 24-1935,-6-16-129,6 16 0,-27 15-645,13 9 0,-1-2 0,3 13-258,3 1 129,9 7 0,0-10-258,9 2 0,9-2 129,2-10-129,6-5 0,-2-8-129,3-8 0,-4-7-129,0-11 129,-4-7 0,-3-3-129,-5-6 0,-1 0 129,-5 1 0,1 4 129,-4 6 0,2 6 0,-3 3 129,-1 12 0,0 0-129,0 0 0,0 0 129,13 20 0,-12-8-129,-1 3 0,0 3 129,0-7-129,0 4 0,0-15 129,0 0 0,0 0-129,17 9 0,-17-9 0,15 0 129,-15 0 0,22 1 129,-12 4-129,-10-5 0,18 13-129,-7 4 258,-1 10-258,1-2 129,-2 20 0,0-1-129,-4 5 129,0 2 0,0 2-129,-5-7 129,0-15 0,0-6-129,0-25 0,-14 0-129,6-30 258,3-10-258,4-23 258,1-3-129,0 1 129,6 1-129,6 0 129,5 13-129,-1 9 129,6 12 0,-3 18 0,-1 9-129,-4 4 0,-5 13 0,-6 10-129,-5 7 0,-11 1-258,-7-12-258,1 12-1677,-6-26-2967,5-1-129,0-13-516,8-15-387</inkml:trace>
  <inkml:trace contextRef="#ctx0" brushRef="#br0" timeOffset="139948.0045">5034 18561 8385,'32'57'5676,"-19"-3"-516,-11 3-258,4 14-3999,-6-1-645,-4 0 0,1-5-387,-3-1-2064,6-20-2580,1-20-516,12-12-258,-1-12-516</inkml:trace>
  <inkml:trace contextRef="#ctx0" brushRef="#br0" timeOffset="140129.0149">5277 18831 7998,'-4'-18'5418,"-20"18"0,-9 2-516,-14 3-3999,-1 14-387,-13-6 0,2 5-516,4 0-129,2-1-1290,20 8-3354,6-9-516,20 2-258,7-18-258</inkml:trace>
  <inkml:trace contextRef="#ctx0" brushRef="#br0" timeOffset="140751.0505">5337 18880 4386,'0'0'5160,"0"0"-387,-8 21-258,7 8-3741,-9-4-258,4 15 129,-2-10-258,6 8 129,2-9-129,4-1 0,9-12 0,5 0 0,1-16 0,4-5-129,-5-11-129,4-4 0,-8-10-129,-1-2 129,-8 4-129,-5-5 0,0 10 0,-11 3-129,1 1 129,-3 12 0,3 3 129,10 4 0,-18 0-129,18 0 258,0 0-258,-2 13 258,2-13-129,6 11-129,-6-11 0,14 0 0,-14 0 0,19-15 0,-19 15 0,22-24 0,-12 14 0,4-3 129,-2 7 0,4 6 0,-3 5 129,3 7 0,-5 6 129,3 13 0,-2-7-129,-3 4 0,-3-2-129,-2-5 129,-1-4-129,0-3 129,-3-14 129,0 0-258,4-17 0,1 3 129,-1-2 0,5-7-129,1 0-129,2 1 0,3 5-387,3 3-387,9 13-2967,-7-9-1419,2 3-516,-3 3-258,4 4-258</inkml:trace>
  <inkml:trace contextRef="#ctx0" brushRef="#br0" timeOffset="143083.1839">7211 18724 6450,'6'-35'5805,"-5"19"-258,-1-3-387,0 19-2967,-14-15-1161,14 15-258,-28 0-129,9 13-258,-3 11 0,-1 6-129,1 8 0,4 2 0,3 11 0,9-4 0,3 3 0,6-5-258,7 6 0,10-10 258,3-11-129,8-6-258,4-5 0,-2-16-516,7 5-903,-15-14-3870,7-14 0,-8 0-645,-3 2-516</inkml:trace>
  <inkml:trace contextRef="#ctx0" brushRef="#br0" timeOffset="143376.2006">7870 18580 10707,'0'20'6063,"-21"-11"-774,-12-4 0,-4-1-4902,-10-4-387,0-6-129,-2 6-516,-11-7-2451,23 7-2064,2 0-387,19 3-645,3 1 129</inkml:trace>
  <inkml:trace contextRef="#ctx0" brushRef="#br0" timeOffset="143589.2128">7885 18762 10062,'-20'51'5934,"-6"-36"-645,-5 4-129,-16-9-4773,4-2-258,-7-1-258,-2-7-774,17 13-4128,-5-1-387,12 3-129,5-7-516</inkml:trace>
  <inkml:trace contextRef="#ctx0" brushRef="#br0" timeOffset="144008.2368">7812 19023 8643,'4'17'5805,"-9"-5"-387,-8 1-258,-15 1-4386,3 5-258,-14-5-129,1 1-258,1 3-258,-5-6-1161,16-5-3612,-2 1-387,10-7-387,18-1-387</inkml:trace>
  <inkml:trace contextRef="#ctx0" brushRef="#br0" timeOffset="144359.2568">8312 18643 9933,'-9'0'5547,"-18"2"-258,-1 11-129,-2 2-4773,-5 18 129,2 2-387,6 4 0,9 1 129,16 1-129,5-6 0,23-5-129,10-15 129,7-11-129,2-5 129,1-11-129,-5-16 129,-8-3-129,-10-14 0,-14-2-129,-10 10 0,-22 2-387,-4 28-1935,-17-11-2709,2 18-387,-4 12-129,9 20-774</inkml:trace>
  <inkml:trace contextRef="#ctx0" brushRef="#br0" timeOffset="144588.2699">8655 18989 10449,'-17'173'5805,"-1"-91"-774,-2-6 0,-1-1-6192,-10-22-3870,6-30 129,-1-14-1032,11-9 129</inkml:trace>
  <inkml:trace contextRef="#ctx0" brushRef="#br0" timeOffset="145067.2973">9709 18820 10965,'5'-40'5676,"-6"21"-387,1 19 0,-28-9-4902,7 9-129,-7 6 0,0 16-129,0 11 129,4 14 0,4 3 129,8 1-258,5 2 129,7 0 0,8-6-129,11-7-258,8-6-516,-12-14-4644,20-12 0,-4-8-774,-1-5-129</inkml:trace>
  <inkml:trace contextRef="#ctx0" brushRef="#br0" timeOffset="145797.3391">10307 18747 11223,'3'11'5805,"-10"4"-516,-12-2-129,-1-7-4902,-11-5-258,-3 1-258,-5-2-645,11 4-3741,-4-4-516,9 7-645,10-6-258</inkml:trace>
  <inkml:trace contextRef="#ctx0" brushRef="#br0" timeOffset="146016.3516">10336 18892 10062,'-33'38'5676,"8"-19"-387,-6-5-129,12-1-4644,-16-5-129,6 0-516,2 4-774,-5-8-4257,15 8 129,17-12-645,-11 3-387</inkml:trace>
  <inkml:trace contextRef="#ctx0" brushRef="#br0" timeOffset="146197.362">10326 19108 10062,'-7'35'5805,"-11"-25"-645,-3 5 129,-12-5-5160,2-6-129,2 5-903,-9-2-4257,15-1 258,2-6-774,21 0-516</inkml:trace>
  <inkml:trace contextRef="#ctx0" brushRef="#br0" timeOffset="146899.4021">10611 18776 9804,'22'61'5676,"-18"-27"-387,5 14 0,-7-4-4644,0 9-129,-2 3-129,0-1-129,-3-9-258,2-1 0,1-8 0,-3-19 0,3-18-129,0 0 129,0-17 0,0-10 0,5-10 0,2-7 0,-1-3 129,3 5-129,0 10 0,0-1 129,-3 11 0,3 5-129,-5 3 129,-4 14 0,9-18-129,-9 18 129,0 0-129,0 0 0,0 0-129,0 0 258,0 0 0,0 0-129,7 11 0,-7-11 0,1 22 129,1-4-129,1 4 129,3-9-129,2 5 0,1-1 0,4-2 129,1-5-129,1 4 0,3-6 0,2-5-129,1 10 258,-2-12 0,0 4 0,-5-5 0,0 0 0,-2-13 0,-3-8 0,-4-3 129,1-2-129,-3-4-129,-2-13 129,-1 8-258,0 2 258,0 5-129,0 4 0,0 3 0,0-2-129,0 7-129,0 16-129,5-18-258,-5 1-3870,8 5-774,2-2-516,4-3-258</inkml:trace>
  <inkml:trace contextRef="#ctx0" brushRef="#br0" timeOffset="147112.4143">11190 18516 7353,'14'4'5547,"-1"5"-387,-13-9-129,0 0-3096,0 0-1548,-15 9-129,-1-3-258,1 5-1290,-11-5-3354,6 2-516,2 3-129,-1-10-645</inkml:trace>
  <inkml:trace contextRef="#ctx0" brushRef="#br0" timeOffset="148608.4999">11676 19004 11352,'-14'100'5934,"5"-32"-387,-4-16-258,9-3-4644,-16 4-387,-2-12 0,3 5-387,-8-20-516,18-4-4515,-13-22-387,11 2-129,-2-2-774</inkml:trace>
  <inkml:trace contextRef="#ctx0" brushRef="#br0" timeOffset="152810.7402">12679 18583 10320,'0'44'5676,"0"-11"-258,0-4-129,4 15-4386,-4-9-129,0 21-258,0-10-129,0 3-129,-4-8 129,3-2-129,-2-6-129,0 2-129,0-8 129,2-10-129,1-17 0,-4 17 0,4-17-129,0 0 129,0 0 0,-3-8 0,1-9 0,2-5 0,-2-1 129,2-8-129,0-2 129,0-4-129,0-4 129,2-2 0,0 1-129,2 4 129,0 3 0,2-1-129,-2 3 0,0 7 0,-3 5 0,3-2 129,-4 11-129,0 12 0,3-15 0,-3 15 129,0 0-129,0 0 129,9 12-129,-3 8-129,-1 1 258,1-4-129,2 10 0,1-1 129,2 6-129,1-4 0,2 1 129,3 6 0,1-9-258,2-1 258,1 4-129,-1-4 0,1-6 0,-2 2 129,1-4-129,-6-15 0,-1 0 0,-3-2 0,-1-6 129,0-9-258,-4 0 258,1-11-129,-3-9 0,2 8 129,0-9-129,-1 3 129,0 3 0,-3 0 0,-1-2-129,3 0 0,-2 13 130,-1-3-260,0 22 130,0-20 0,0 5-129,0 15 0,-3-16-129,3 16-129,0 0-258,-12-18-1032,12 18-3999,0-26 0,0 26-516,0-25-387</inkml:trace>
  <inkml:trace contextRef="#ctx0" brushRef="#br0" timeOffset="153256.7657">13132 18468 10707,'2'19'5934,"-2"-19"-387,0 0-129,22-3-4515,-21-20-129,6-4-258,0-1-258,2-1 129,0 2 0,5-3-129,-1 3 0,3 0 0,0 5-258,2 5 129,-5 2 0,0 5-129,-1-4-129,-12 14 0,14-11 129,-14 11 0,0 0 0,0 0 0,0 0 0,0 0-258,6 8-129,-6-8-258,3 17-1548,-3-17-3483,0 0 0,0 0-774,14 4-387</inkml:trace>
  <inkml:trace contextRef="#ctx0" brushRef="#br0" timeOffset="153655.7886">13380 18164 9159,'0'14'5934,"19"-4"-387,-9-10-129,8 8-4386,-3-8-387,8-4 129,0-6-387,5-3 129,4-7-129,0 13 0,4-3-129,1 3 129,1-1-129,-3 8-129,-2 0 0,-5 0 0,-1 15-129,-7-8 258,-2-1-387,-5 5 0,-4 1 0,-9-12-129,0 0-387,0 0-774,11 10-3999,-11-10-516,0-7-258,-3-7-516</inkml:trace>
  <inkml:trace contextRef="#ctx0" brushRef="#br0" timeOffset="154136.8161">13895 18164 4902,'0'8'6192,"3"11"-516,6-3-258,4 23-2709,-4-16-1290,10 15-645,-3-1 0,7 4-129,-2 3-387,3 1 0,-2-1 0,0-6-129,0-3 0,-6-8 0,0-3-258,-7-8-129,-9-16-129,6 16-387,-6-16-3354,0 0-1161,0 0-516,0-6-387</inkml:trace>
  <inkml:trace contextRef="#ctx0" brushRef="#br0" timeOffset="154692.8479">14126 18667 7224,'11'30'5676,"-8"-3"-129,-3 7-387,1 14-3741,-6-13-516,1 15 0,-8 5-387,5-6 0,-2 0-258,1 5-129,1-8 0,3-6 0,0-12-258,0 0-129,3-8-387,-7-3-1032,4-3-3354,4-14-387,-14 0-129,14 0-903</inkml:trace>
  <inkml:trace contextRef="#ctx0" brushRef="#br0" timeOffset="155216.8779">13980 19291 8385,'14'36'5805,"-14"-21"-645,-4 7 387,-15 4-3870,-3-5-903,-15-15-258,-6 2 0,-7-8-129,-5 0-129,0-2 0,4-8-129,5-3-258,5 6-129,9 7-129,3 0-903,29 0-3741,-22-2-516,22 2-129,-12 5-774</inkml:trace>
  <inkml:trace contextRef="#ctx0" brushRef="#br0" timeOffset="155816.9122">13298 19403 9288,'0'0'5934,"1"-24"-645,-1 0 258,-20-24-4257,4 7-645,-7 1 0,0-2-387,-1-3-129,2 11 0,3 13-129,6 4-129,13 17-387,-14-11-1161,14 11-3612,0 0-129,21 9-516,-9-9-387</inkml:trace>
  <inkml:trace contextRef="#ctx0" brushRef="#br0" timeOffset="156396.9454">13249 19249 7998,'22'26'5547,"-9"-13"-129,3 3-774,-3-12-3225,11 10-645,-7-3-258,2-2-258,-5 2-129,-2-2-387,1 9-1935,-13-18-2838,0 0-129,2-8-645,-2-9-129</inkml:trace>
  <inkml:trace contextRef="#ctx0" brushRef="#br0" timeOffset="158115.0436">13594 18524 7611,'5'-16'5676,"-5"-2"0,0 18-645,-28-6-3483,12 12-774,-14 8-258,2 11-258,0 7 0,6 5-129,4 2 0,12 1 0,6-8 0,6 3 129,15-17-258,7 0 0,5-16 129,4-7-258,3-15 258,-6-9-129,-2-8 0,-6-3-258,-11 5 129,-15-7-516,0 12-4515,-26 9 129,-5 16-774,-8-1-387</inkml:trace>
  <inkml:trace contextRef="#ctx0" brushRef="#br0" timeOffset="158697.0769">12430 18731 13158,'-5'21'6063,"5"3"-129,-8-5-516,3 1-4902,-4 0-258,0-2-258,3 4-129,6-22-387,-8 11-1290,4-26-3741,4-14-258,1-13-258,7 2-516</inkml:trace>
  <inkml:trace contextRef="#ctx0" brushRef="#br0" timeOffset="158833.0847">12408 18455 13029,'7'25'5805,"-7"-6"-387,3-3-516,0 2-6579,-3-18-3354,0 0-645,0 0-258,0-9-645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36:22.08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17717 2512 10191,'37'12'4644,"-37"-12"387,17-5-516,-17 5-4128,-8-26-258,-15 6 258,-3 2 387,-7-7-258,0 6 258,-8-3-516,-1 9 0,-3 0 0,-3 8 0,-4 2-129,-1 3 0,-6 2-129,-2-1 0,-12 4 129,-9-4-129,-10-1 129,-9-8-129,-9-4 129,-7-3-129,-10-2 129,-7 7 0,-4 1-129,1 5 129,0 4-129,3 7 0,-3 6 0,-2 1 0,2 3 129,2-1-129,2-8 0,-3-3 0,-5-5 0,-5 0 0,8-1 0,-4-3 0,4 0 129,-4 1-129,-3 4 129,0 8-129,5 2 0,1 6-129,0-4 0,-5 3 129,-1-5 0,1-4 0,2-7-129,-1-5 129,-3-5 0,-2-4 0,5-4 129,4-2-129,8 6 0,2 2 0,4 6 129,2-1-129,6 7 0,3-5 0,0 5 129,4 0 129,-2-3-258,0-7 129,0-3 0,1 1-129,7-5 129,3-5 0,8 2-129,6 10 258,8 0-129,11 9-129,15 1 129,10-2 0,10 3 0,10 16 0,5-3 0,3-9-129,6 7 129,9-12 0,-13 9-129,13-9 129,-5 16 0,5-16 0,0 0-129,0 0 0,0 0 0,0 0 0,0 0-129,0 0 129,0 0-516,0 0-903,-5-7-3741,5 7-258,0 0-645,14-7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36:52.85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6174 3479 11481,'0'0'5934,"5"18"-645,-5 18 0,9 32-4515,-9 0-258,4 12 0,-4 3-387,5 9 258,-2-8-258,7-4-129,-4-14 258,4-13-129,2-22 129,2-11-129,0-17 0,4-6-129,0-17 129,-1-11-129,2-4 0,-4 0 0,4 9 0,-5 1 0,1 16 0,0 9 0,1 11 0,-2 16 129,5 8-129,3 5 0,-1-2 129,4-6 0,5-8-129,0-20 0,2-10 129,1-25-129,1-21 0,-4-18 0,-3-6 0,-5-7 0,-8-3 0,-5 2-129,-8 12-258,-4 5-129,-4 25-903,-20 2-3741,18 18-258,-6 5-387,15 17-387</inkml:trace>
  <inkml:trace contextRef="#ctx0" brushRef="#br0" timeOffset="691.0395">6887 3333 8901,'28'38'6192,"-19"-14"-1161,2 12 387,-5-6-3999,9 32-387,-10 3-258,4 22 0,0 0-258,1-1-387,-2-2 129,5 0 0,-7-14-129,2-7 0,-4-14-129,-3-24 0,-1-25 0,0 0-129,0 0 129,0-19 0,0-6 0,0-9 0,5 0 129,4-1 0,0 10-129,1 10 129,6 10-129,-4 9 0,6 16 0,-2 6 0,4 9 0,-1 8-129,-1-3 129,4-6-129,-4-4 129,2-11 0,-1-12-129,2-7 129,-2-16 0,0-10 0,-5-8 0,0-5 0,-5-5-129,-4 2 129,-3 4-129,-2 4 129,-2 14-129,2 20 129,-20-5 0,11 11-129,-4 16 129,2 7 0,3 3 0,0 9 0,7 1 0,1-6 0,5-1 0,9-4 0,7-7 0,4-4-129,2-2 0,2-16-258,-1-2 0,-4-10-129,1-7-129,-12-16-387,2 13-1419,-15-17-2580,0 5-129,-1-5-129,1 8-258</inkml:trace>
  <inkml:trace contextRef="#ctx0" brushRef="#br0" timeOffset="1007.0576">7557 4077 3870,'32'43'4773,"-17"-22"-129,-2 5-516,-10-9-1806,13 17-774,-16-18-258,9 11-774,-9-6 129,1 4-129,-1-9 129,3 4-258,-3-20 0,0 0 129,14 1-129,-5-8 129,0-19-129,5 0 0,-1-6-258,5 2 258,-3-6-129,5 10 129,-2 4-129,0 9 258,0 11-258,0 2 0,-3 10 0,-1 10-258,0-2 0,-3 0-258,-2 4-645,-9-22-3483,0 0-774,0 0-258,6-24-387</inkml:trace>
  <inkml:trace contextRef="#ctx0" brushRef="#br0" timeOffset="3171.1814">8725 4065 14061,'14'-34'5547,"-14"14"-129,-5 6-387,-8-1-4644,-11 13-258,-7 2 0,-2 5-129,-2 21-129,1 9 0,2 14 0,9 5 129,6 4 0,11-6 0,4-3 129,5-10-258,11-14 258,9-17 0,7-13-129,2-21 129,5-16 0,1-18-129,4-18 0,0-11 129,-2-7 0,-5-5-129,-7-2 129,-3 7 0,-7 9-129,-6 14 129,-7 16 0,-5 18 0,-3 22-129,-7 17 0,-4 21 0,-4 14-129,-1 14 129,2 10-129,-2 11 129,3 8-129,5-5 129,6 4 129,5-3-129,3-4 0,10-1 0,6-10 129,6-8-129,3-14 0,7-10 0,-1-14-129,2-13 129,-3-8 129,-2-23-129,-3-8-129,-9-12 258,-7-2-129,-7-1 0,-5 7 0,-4 8 0,-9 10-129,-5 20 129,0 9-129,1 22 129,2 13 0,4 10-129,7 11 0,4 1 129,7-1 0,12-7 0,6-8 0,7-6 0,4-6-129,5-14 129,-2-15 0,1-1-258,1-19 0,-4-5 129,-5-8 0,-4-2 0,-5-3 0,-8 0-129,-3 0 258,-6 4-129,-3 7 129,-3 7 0,-1 8 0,1 12-129,-17 0 258,3 9 0,2 10-129,-1 6 0,1 6 0,3-2 129,-1 5-129,6-5 0,3-4 0,1-4 0,2-2 0,-2-19 129,21 19 0,-21-19 129,21 4 0,-9-6 0,-2 0 0,-10 2 0,17-12 0,-17 12 0,0 0-129,9-17 129,-9 17-258,0 0 129,0 0 0,0 0-129,0 8 129,-3 10-129,2 2 130,1 9-130,0 5 0,0 10 0,2 8 0,6 1 0,-2 2 0,2 3 0,-3-3 0,-1 3 0,-4-3 0,-4-12 0,-5-8 0,-6-9 0,-2-9 0,-4-17 0,0-3 0,3-17 0,3-13 0,6-7 0,8-3 0,1-5 0,15 1 0,8-1 0,7 3 0,5 1 0,7 0 0,3 3 0,1-11 0,1 6 0,-2 0 0,-4-8 0,-6 3 0,-10-4 0,-9 3 0,-9 2 0,-7 15 0,-10 6 0,-9 12-259,-7 17 130,-2 10 129,4 16-129,0 14 0,8 10 129,7 11 0,6 1 0,6 2 0,11-4 0,12-9 0,2-2 0,4-9 0,-3-14-258,-2-15-516,8-4-1935,-21-22-2451,5-8-516,-11-17-516,1-7-129</inkml:trace>
  <inkml:trace contextRef="#ctx0" brushRef="#br0" timeOffset="3966.2268">9896 4035 11739,'43'90'5676,"-29"-41"-258,5 9-258,-14-2-3483,2 0-1419,-7-13 0,0-3-129,-5-16-129,-2-11 0,7-13 0,0 0-129,0-32 129,4 3 0,5-10 0,5-5 129,0 0-129,7 2 0,-1 8 129,3 12-258,0 9 129,0 11-129,-1 8 129,0 23-258,-3 3 258,-4 7 0,4 0 0,-3 0 0,1-8 129,5-8-129,-1-7 0,4-15 129,2-3-129,1-16-129,-2-9 129,-2-8 129,-6-9-258,-5-1 258,-10 1-258,-3 5 258,-7 5-258,-10 13 129,-6 12 0,-1 9 0,1 14 0,2 17-129,5 8 0,3 2 129,10 6 129,3 1-129,13-5 0,9-10 0,6-5 0,1-19 0,6-5 0,1-6-129,-7-21 0,1-13 0,-5-3 0,-3-4 0,-5 3 0,-4 6 258,-4 4-258,-1 3 129,-8 27-129,17-6 129,-10 18 0,1 18 0,-1 5 129,0 9-129,2 1 0,0 4 129,1-5-129,-1-7 129,-4-9-129,4-7 129,-9-21-129,16 0 0,-10-14 129,3-12-129,1-8 129,2-1-129,3-6 0,3 2 129,5 5 0,0 7-129,1 7 0,1 3-129,0 10-129,-1 2-129,-1 10-903,-9-5-3096,11 8-774,-10-8-387,5 7-129</inkml:trace>
  <inkml:trace contextRef="#ctx0" brushRef="#br0" timeOffset="4778.2733">11148 4174 6837,'9'-11'5418,"5"-4"-387,-14 15 0,0 0-3096,0 19-645,-14 1-387,-5 17-387,-6-1-258,0 7-129,-2 2 0,3-1-129,7-3 129,3-3 129,9-16-258,5-8 129,0-14-129,20 4 129,-1-11 0,2-10-129,2-9 0,1 0 0,0 4-129,-3 4 129,-4 3 0,-4 8 0,-13 7 0,17 9 0,-13 7 0,0 1 129,-1 1 0,1 0-258,1-3 258,-5-15 0,16 10-129,-3-14 129,4-11-129,4-9 0,1-8 0,1-7 129,4-14-129,-2-5 0,-3-8 0,0-8 0,-6-12 129,-5-2-129,-5 2 129,-1 2-129,-5 1 0,0 8 387,-1 11-387,-3 21 516,0 17-516,4 26 129,0 0-129,-6 26 0,6 26-129,0 17 0,5 12 129,4 8-387,4 7 387,2 5 0,4-3 0,4-6 0,2-12 0,1-15 0,5-17 0,-1-13-129,0-22 0,-3-17 129,0-22-129,-3-16 0,-5-11 0,-1-5 129,-8-8 0,-2 2 0,-6 6-129,0 10 129,-2 17 0,-4 12 0,4 19 0,-11 7 0,5 24-129,5 7 129,1 14 129,0 8-258,4 1 258,5-1-129,5-7 0,0-9 0,5-9 0,1-6-129,1-13 129,1-13-129,2-3-387,-8-13-387,9 3-2580,-11-20-1419,0-1-387,-10-15-387,1 2 0</inkml:trace>
  <inkml:trace contextRef="#ctx0" brushRef="#br0" timeOffset="4916.2812">11924 3946 8901,'-68'-57'5289,"24"44"0,-19 3-516,-2 10-2967,-26-3-516,-2 3-774,-3 1-903,-9-2-3483,17 2-903,10 2-516,24 3-258</inkml:trace>
  <inkml:trace contextRef="#ctx0" brushRef="#br0" timeOffset="5411.3095">12740 4137 11481,'-16'2'5547,"0"0"-387,-8-2-129,-1 0-4644,-2 4 0,4 5-258,4 6-129,6 12 0,13 4 129,7 1-129,17-3 0,5 2 0,9-8 0,1-7 129,-4-10-129,-5-12 0,-10-14 129,-13-9 0,-10-4-258,-16-2 258,-12 1-258,-6-1-129,0 17-1161,-13-1-3225,21 18-516,0-1-516,18 11-387</inkml:trace>
  <inkml:trace contextRef="#ctx0" brushRef="#br0" timeOffset="5688.3253">12977 4145 11997,'14'45'5547,"-13"-15"-387,8 9-129,-6-7-4515,3 0-129,3-8-129,3-13 0,5-2-129,4-9 0,4-10 0,5-2-129,1-8 129,1 0-258,-2-1 129,-4-2-258,-5 5-516,-16-15-2580,3 21-1806,-8-18-258,0 11-258,-9-10-645</inkml:trace>
  <inkml:trace contextRef="#ctx0" brushRef="#br0" timeOffset="6055.3463">13264 3635 11739,'28'-47'5418,"-13"45"-129,-15 2-387,20 23-4257,-15 15-129,0 19-387,-1 13 0,0 12-258,1 3 129,3 7 0,-2-1 0,3-11 129,-1-11-129,3-17 129,-2-14-129,-1-19 129,5-17-129,-1-8 0,4-15 0,0-4 0,5-2 0,2 1-129,1 5 258,-1 16 0,0 5-129,-4 11 0,-9 10 0,-4 3 129,-6 5-129,-12-3 0,-7-3-258,-9-19-516,5 6-2580,-14-24-1677,9-8-258,-6-18-645,12-1 0</inkml:trace>
  <inkml:trace contextRef="#ctx0" brushRef="#br0" timeOffset="6828.3905">13010 4272 10449,'5'55'5547,"-5"-27"-258,7 4-258,-5-8-4515,2-3-129,-3-4-645,-1-17-1032,0 0-3612,0 0-129,0 0-516,2-21-258</inkml:trace>
  <inkml:trace contextRef="#ctx0" brushRef="#br0" timeOffset="7185.411">13641 4081 11997,'28'40'5676,"-16"-18"-516,6 11-129,-9-6-4644,1-2-903,3 8-2838,-13-33-1677,6 18-387,-3-28-516,5-3-258</inkml:trace>
  <inkml:trace contextRef="#ctx0" brushRef="#br0" timeOffset="7475.4276">13869 3391 10965,'19'-38'5676,"-7"40"-258,-12-2-258,28 46-4128,-22-6 0,4 30-774,-1 10 129,0 16-516,3 6 258,-3 6-387,1-3 129,0-6 129,-1-8-387,-4-29-645,9-7-3870,-10-26-387,5-10-387,-1-25-774</inkml:trace>
  <inkml:trace contextRef="#ctx0" brushRef="#br0" timeOffset="7632.4365">14109 3880 12513,'-17'-47'5547,"1"43"-129,-16-7-258,1 24-4644,-12-12-258,-7-1-516,-1 19-903,-9-14-3741,19 11-258,5-4-516,17 10-516</inkml:trace>
  <inkml:trace contextRef="#ctx0" brushRef="#br0" timeOffset="8551.4891">14393 4116 10320,'0'0'5547,"-4"-8"-387,-14-1-258,-1 9-4257,-8-2-258,3 2 0,-3 7-258,7 6-129,3 6 0,8 1 0,8 4-129,1-6 129,10-4-129,5-2 0,2-3 129,2-9-258,0-3 258,-5-9 129,2-10 0,-5 2-129,-3-1 129,-2 1-129,-2-3 129,0 10 129,-4 13-258,4-15 129,-4 15-258,0 0 258,15 12 0,-5 1 0,-1 2-129,4 1 129,0-1 0,-3-3 0,3-5 0,2-2-129,-1-6 129,0-16 0,3-9-129,1-9 0,0-10 129,0-14-129,1-4 0,-4-4 0,-1-7 129,-2 6-258,-6-2 258,-1 4 129,-2 14-258,-3 12 387,0 17-387,0 23-129,-16-2 129,6 12 0,-3 28 0,3 11-258,0 4 258,1 13-258,4 3 129,5 4 258,1-4-258,10 0 129,8-8 0,2-4-129,6-6 0,0-17 129,0-12-129,0-15 129,-2-10-129,-2-14 129,-1-14 0,-3-3 129,-2-1-258,-2 2 258,0 11 0,2 9-129,-1 12 129,3 10-129,-3 23 0,3 8 0,-6 9 129,-4 7-258,-5-3 129,-7-6 129,-11-5-258,-11-11 129,-6-17 129,-7-13-129,2-14 0,-2-13 129,7-10 0,9 5 0,9-7-129,13 5 129,8 9-258,10 2-129,13 17-774,-6-10-3354,12 15-645,0-5-387,9 4-258</inkml:trace>
  <inkml:trace contextRef="#ctx0" brushRef="#br0" timeOffset="9351.5349">15500 3505 11868,'0'0'5547,"-5"26"-258,1 3-129,5 23-4386,-1 15-129,4 19-258,-2 6-129,4 6 0,0-7-129,-2-3 0,1-14 0,-1-15 0,-4-22-129,0-24 129,0-13-129,0-17 0,0-18 0,0-6 129,1-9-129,8 2 129,5 1-129,5 12 129,3 11-129,2 21 129,3 8-129,1 23-129,1 10 129,3 4-129,2 11 129,-2-9-129,-2-6 129,5-12 0,-1-12-129,1-14 129,-6-11 0,1-14 0,-5-11 0,-6-7 0,-10-4 0,-5 4 0,-4 6 0,-10 7 0,-11 12 0,-3 8 0,-5 10-129,-1 14 258,6 8-129,2 8-129,7 2 129,9 4-129,6-3 129,5 4 129,11-10-129,8-3-129,1-2 0,4-10 258,1-4-129,-1-8 0,-5-3 129,-1-9-258,-5-2 129,-2-1 0,-5-3 129,-3 5-129,-2 1 0,-6 12 0,0 0-129,14-5-129,-14 5 0,15 10-129,1 8-645,-16-18-2580,20 14-1806,-7-14-387,8 0 129,-6-12-516</inkml:trace>
  <inkml:trace contextRef="#ctx0" brushRef="#br0" timeOffset="9998.5719">16297 3955 12771,'26'36'5676,"-16"-19"-645,5 10 129,-1-6-4773,-5 2-129,-2 1-129,-1 2-258,-1 8 129,0-2 0,4-2 0,0 1 0,0 0-129,0-5 129,4-2 129,-3-8-129,1-6-129,1-4 258,-12-6-129,18 0 0,-12-13 0,1-9 0,-3-5 0,-2-7 129,-2-5 0,3 0-129,-3-2 129,1 2 0,-1 5 0,3 6 0,1 1 0,-1 12 0,-3 15-129,12-20 0,-12 20 129,10-9-129,-10 9 0,0 0 129,15 5-129,-15-5 0,0 0 0,13 20 0,-13-20 0,14 17 129,-14-17-129,15 11 0,-2-11 129,3 0-129,1-11-129,3-11 129,-3-5 129,1-6-258,-1-3 129,-5-6-129,-6 7 129,-6-3-129,-4 14 129,-7 11 0,-6 11-129,-4 4 0,1 21 129,3 13 0,3 11 0,5 8 0,8 1 0,1 1-129,10-1 0,11-6-129,6-1-387,-7-28-2322,14 5-2322,-8-16 0,4-9-387,-10-10-645</inkml:trace>
  <inkml:trace contextRef="#ctx0" brushRef="#br0" timeOffset="10810.6183">17836 3957 12255,'9'-37'5676,"-9"37"-258,-13-22-387,-3 21-4644,-10 1 0,-5 14-258,-2 14-129,2 5 0,7 12 0,10 3 0,10 2 0,9-2 0,14-4 129,11-13-129,4-15 129,2-11-129,-3-10 0,-5-15 129,-6-7-129,-9-13 0,-10-7 0,-6-3 0,-12 5-129,-11 8-129,2 11-516,-12-8-2322,12 33-1935,-2 0-258,16 12-516,2 8-387</inkml:trace>
  <inkml:trace contextRef="#ctx0" brushRef="#br0" timeOffset="11382.651">18168 3871 11352,'1'-22'5676,"-10"18"-387,-6 10-129,-9 10-4515,-2 9-129,-7 3-258,5 8 0,0 8-129,5 2 0,10-1-129,13 1 129,4-13-258,15-8 129,10-13-129,7-12 129,6-23 0,4-18-129,-1-18 129,-5-20 0,-7-6 129,-5-6-129,-14-6 129,-6-1 387,-8 3-645,-15 12 258,-6 16-129,-2 20 387,-4 17-258,2 21 387,3 22-516,4 27-516,8 25 645,6 20-129,4 10 129,14 9-516,4 0 258,6-1-387,7-10 387,2-10-258,3-10-645,-11-38-2451,15-1-1806,-7-24-258,4-7-129,-5-16-645</inkml:trace>
  <inkml:trace contextRef="#ctx0" brushRef="#br0" timeOffset="11771.6733">18688 3933 10062,'9'-40'5547,"-9"40"-516,-8-16 0,-5 25-4128,-13-2-387,-1 11-129,-6 6-258,1 13 0,2 3 0,9 5 0,6-2 0,11-2 0,4-14 0,14-8 0,5-14 0,8-12 0,1-26-129,1-22 129,1-21-129,-2-14 0,-3-14 0,-8-3 387,-4-1-387,-7 11-129,-2 15 129,-4 21 387,-4 22-387,4 39 516,-15 4-387,7 40-516,8 27 516,0 16 0,0 14 0,10 7-645,7 8 516,2-5-516,8-5 0,-1-18-387,18-8-3741,-8-35-516,11-12-258,-2-29-645</inkml:trace>
  <inkml:trace contextRef="#ctx0" brushRef="#br0" timeOffset="12002.6865">19398 3392 12900,'2'-3'5934,"-2"23"-774,0 18-645,0 15-4128,-1 7-516,-2 8 516,2 7-645,1-4 258,0 2-516,5-4 387,5-9-129,7-5-774,-12-26-3354,19-1-774,-4-25-258,5-5-516</inkml:trace>
  <inkml:trace contextRef="#ctx0" brushRef="#br0" timeOffset="12225.6993">19620 3439 9030,'10'-81'6063,"-5"71"-903,3 28 387,-7 11-3096,7 31-1935,-3 9-129,3 15-645,-2 8 258,2-1-387,-1 1 387,6-14-645,0-13 516,-4-10-258,1-13-129,-10-42-774,13 13-3612,-13-28-258,1-15-258,-1-25-387</inkml:trace>
  <inkml:trace contextRef="#ctx0" brushRef="#br0" timeOffset="12420.7104">19819 3383 12513,'-20'0'5547,"-8"17"-387,-19-4-129,-6 3-5031,-12 3 516,-5 5-645,-2-6 258,3 0-645,5 0 129,7-9-1032,23 11-3354,4-11-129,20 7-774,10-16-258</inkml:trace>
  <inkml:trace contextRef="#ctx0" brushRef="#br0" timeOffset="12620.7219">19822 3784 11223,'30'56'5805,"-43"-34"-387,-16 9-258,-22-2-4515,-12-3-129,-14-8-129,-6 1-258,-3-2-387,-2-4-387,15 16-2709,1-17-1806,20 7-258,11-6-516,18 3-129</inkml:trace>
  <inkml:trace contextRef="#ctx0" brushRef="#br0" timeOffset="13170.7533">20506 3897 11094,'72'14'5547,"-30"-24"-516,-7-22 129,0 3-4773,-17-18 0,-7-3-258,-11 2 0,-15 9-129,-12 7 129,-9 17 129,-2 15-129,-2 18 0,2 16 129,6 23 0,7 7-129,12 9 129,9 5 0,6 5-129,16-3 0,14-8-129,9-6 0,6-12-258,3-10-129,-4-24-645,10 1-3483,-20-22-516,0-16-774,-17-18-387</inkml:trace>
  <inkml:trace contextRef="#ctx0" brushRef="#br0" timeOffset="13471.7705">21201 3366 13158,'10'6'5676,"-21"14"-516,-13-11-129,-5 3-5031,-8-9 258,-4 0-258,-5-3-387,0-8-516,16 8-4128,-1-3-129,17 3-387,1 0-387</inkml:trace>
  <inkml:trace contextRef="#ctx0" brushRef="#br0" timeOffset="14122.8078">21461 3628 10449,'4'-20'5676,"4"-2"-387,-8 22 0,-12 3-4128,-3 8-516,-7 4-258,-2 2-129,1 1-129,3 7 0,8 4 0,12 7 0,5-2 0,20 1 0,1 4 0,6 5 129,0-3-258,-2 2 258,-15-7-258,-7-4 129,-12-6-129,-22-7 0,-7-8-258,-13-11-258,0 3-1161,-14-14-3612,15-4-129,-1-12-387,18 7-645</inkml:trace>
  <inkml:trace contextRef="#ctx0" brushRef="#br0" timeOffset="14552.8324">21542 2908 11868,'15'38'5547,"-11"-7"-258,-6 3-645,-10-1-5676,2 12-3870,-11-6-258,5 6-387,-6-11-258</inkml:trace>
  <inkml:trace contextRef="#ctx0" brushRef="#br0" timeOffset="15399.8808">21861 3996 12900,'15'119'6192,"-15"-51"-387,7 13-387,-9 3-4386,-5-14-903,-3-4-516,-13-30-1548,12 9-3483,-14-16-258,8-2-387,-3-9-774</inkml:trace>
  <inkml:trace contextRef="#ctx0" brushRef="#br0" timeOffset="17474.9995">10491 5655 12384,'22'-6'5676,"-22"6"-258,-1 11-258,-12 1-4773,-13 4-129,-4 3-258,-5 2-129,-1 5 129,6 3 0,5 0-129,11 8 129,11-4-129,6 3 129,10 6 129,7-2-129,6-1 0,2 2 0,-1-4 129,-1 0 0,-10 1 0,-7-3-129,-9-12 0,-9-3 0,-11-5-129,-10-13 129,-2-2-387,-3-20-645,10 5-3225,-3-21-903,13 3-387,1-10-387</inkml:trace>
  <inkml:trace contextRef="#ctx0" brushRef="#br0" timeOffset="17895.0235">10716 5139 12255,'51'76'5805,"-33"-20"-387,1 22-129,-11 14-4515,1 8-387,-9 13 0,0 2-387,-9-2 0,1-8 0,0-11 0,1-16 0,1-28 0,3-21-129,3-29 129,1-15 0,7-21 0,6-14 129,-1-2-258,3-6 129,4 6 0,1 8 129,4 6 0,-3 19 0,2 17-258,-1 6 129,1 24 129,-1 11-387,-1 6 258,-1 8-129,-2 3 0,-1-4-258,1-6 0,-8-17-903,12-4-3612,-13-14-387,7-11-516,-7-10-516</inkml:trace>
  <inkml:trace contextRef="#ctx0" brushRef="#br0" timeOffset="18511.0588">11548 5993 10191,'12'0'5676,"-36"-6"-645,-5 6 129,-8 0-5031,-8 5 0,-2 9-129,1 0-258,10 8 129,8 7-258,14-1 258,13-7-129,11 0 0,11-6 258,7-11-129,2-4 129,1-11-387,-2-10 387,-3-6-129,-8-2 129,-7-2 0,-3 6 129,-7 10 129,-1 15-129,0 0 129,0 21-129,-1 13 0,1 6-129,0 7 129,5-6-903,12 2-3354,-7-14-774,5-6-516,1-18-129</inkml:trace>
  <inkml:trace contextRef="#ctx0" brushRef="#br0" timeOffset="19239.1004">11698 5926 10062,'26'45'5418,"-14"-9"-258,1 14-129,-2 10-4386,1 17-258,-6-1 0,0 10-129,-3-4-129,-3-5 129,0-15-129,-1-16 0,-9-20 0,-2-23-129,-3-18 129,2-30-129,0-20 129,7-16-129,2-13 0,4-6 129,11 5-129,9 9-129,6 6 129,6 21 0,3 20 0,2 22 0,-4 18 0,-2 22-258,-8 10 258,-8 12 0,-11 7 0,-8 1 0,-15-2-129,-9-6 129,-7-15 0,-6-11 0,0-8 0,2-10 0,7-3-129,4-15 129,10-1 0,8-1 0,10 4 0,9 6 0,7 3 0,10 4 0,7 2-129,4 8 129,9-2 0,6 5-129,0-5 129,4-1-129,0-5 129,-4-12 0,-4-8 0,-7-13 0,-12-4 0,-10-5 0,-11 0 0,-8 2-129,-14 10 129,-12 15 129,-3 14-258,-3 12 129,1 14 0,7 15 0,6 10 0,13 9 129,5 0 0,18-3-129,13-7-129,3-9-387,12 0-1548,-10-29-2967,4-11-129,-7-20-387,-2-16-516</inkml:trace>
  <inkml:trace contextRef="#ctx0" brushRef="#br0" timeOffset="19803.1327">12793 5873 10836,'10'75'5676,"-6"-32"-516,6 2 0,4 0-4902,-5 0 129,0-11-129,6-17-258,1-6 0,4-11 0,4-8 0,0-9 0,1-7 0,-2-5 0,-1-1 0,-6 10 129,-2 2 0,-14 18-129,16-1 129,-16 1 0,11 23 0,-4-4-129,-1 3 258,3-3-258,5-6 258,0-6-129,4-11 129,0-12-129,2-13 0,-2-5 129,-4-5-258,-2-2 129,-5 1-258,-4 1 0,-3 13-387,-9-1-516,9 27-3612,-18-7-903,18 7-129,-19 11-645</inkml:trace>
  <inkml:trace contextRef="#ctx0" brushRef="#br0" timeOffset="20016.1448">13405 5893 9288,'9'75'5418,"-8"-37"-258,3 0-387,-3-3-4515,-1-13-1161,5-4-3612,-5-18-645,0 0-258,9-24-387</inkml:trace>
  <inkml:trace contextRef="#ctx0" brushRef="#br0" timeOffset="20435.1688">13656 5316 6966,'20'53'5547,"-15"-14"-129,5 10-387,-9-4-3741,7 29-129,-5-7-516,2 8-129,0-4-258,0 2-258,4-9 129,1-12-387,3 1-129,-4-27-1806,5 3-2838,0-16-516,3-8-258,-2-9-129</inkml:trace>
  <inkml:trace contextRef="#ctx0" brushRef="#br0" timeOffset="20711.1846">13926 5400 8901,'0'43'5676,"3"-13"-258,-3 1 0,13 13-4128,-13-2-387,6 12-258,-1 2-258,3 4 0,-1 4-258,1 0-258,0 0 0,1-9-516,2 11-1677,-7-22-3096,6-2 0,-2-20-645,4-7-387</inkml:trace>
  <inkml:trace contextRef="#ctx0" brushRef="#br0" timeOffset="20992.2007">13475 5612 10707,'-37'-13'5934,"37"13"-516,-18-15-258,18 15-4515,-5-18-516,-1 0-1161,6 6-3870,0-3-387,0 15-516,16-24-516</inkml:trace>
  <inkml:trace contextRef="#ctx0" brushRef="#br0" timeOffset="21635.2375">14734 5892 9804,'0'-36'5805,"-10"23"-645,-7 3 0,-16 5-4644,6 10 0,-5 9-258,1 11 0,1 7 0,8 11-129,7 3 0,10 9 0,5-6 0,14-7-129,5-9 129,9-15-129,4-16 0,0-13 129,-1-27-258,-2-21 258,-2-18 0,-7-12 0,-7-9-129,-5-4 129,-7 1 0,-1 8-129,-5 15 129,-3 19 0,1 19 0,-1 18 0,8 22 0,-12 27 129,11 14-129,1 19 0,1 15 0,11 12 0,-2 1-129,8 1 0,4-7 0,-1-7-258,4-4 129,-3-15-258,2-12-387,-14-33-2838,13 7-1935,-12-18-129,7 0-645,-4-14-258</inkml:trace>
  <inkml:trace contextRef="#ctx0" brushRef="#br0" timeOffset="21788.2462">15022 5968 9417,'15'28'5934,"-8"-5"-774,-7-3 129,6-3-3741,-6 3-1677,0-20-2709,-2 12-2322,2-12-645,0 0 0,6-12-387</inkml:trace>
  <inkml:trace contextRef="#ctx0" brushRef="#br0" timeOffset="22087.2633">15308 5657 10965,'36'2'5934,"-36"-2"-387,5 13-387,-5-13-4515,-13 11-258,-6 2-129,2 3-258,-3-1 129,6 3-129,4 5 0,10-2 0,0-2 0,12 7 129,5-3-258,3 5 129,2 0 0,-7 2-129,-2-4 129,-13 0-258,0-2 258,-19-8-516,-6 2-129,-14-18-2838,2 0-1677,-5-14-387,9-5-258,-3-10-258</inkml:trace>
  <inkml:trace contextRef="#ctx0" brushRef="#br0" timeOffset="22208.2702">15034 5654 10191,'23'-29'5160,"-15"8"-3225,10 12-1935,1-2-5031,7 0-387,4-11-516</inkml:trace>
  <inkml:trace contextRef="#ctx0" brushRef="#br0" timeOffset="22438.2834">15681 5124 11352,'0'21'5676,"0"21"-516,0 11-258,1 7-4515,-1 22 0,3 12-129,1 7-258,3 2-258,4-7 129,-1-8-387,6-9-516,-10-23-3870,9-15-387,-5-22-516,3-19-258</inkml:trace>
  <inkml:trace contextRef="#ctx0" brushRef="#br0" timeOffset="22600.2927">15836 5672 10449,'-14'-31'5676,"-12"26"-387,-3 6-129,-12-1-4644,-5 7-387,-3 8-387,-7-10-3096,13 15-1677,8-1-516,16 6-258,10-6-387</inkml:trace>
  <inkml:trace contextRef="#ctx0" brushRef="#br0" timeOffset="22891.3093">15944 5681 5805,'20'-6'5934,"-20"6"-516,0 9-516,-4 30-1548,-10-10-2967,1 12 0,3 5-129,5 2-387,5-2 0,11 3 129,12-12 0,8-12-129,-1-9 129,4-16 0,-5-7 129,-6-19 129,-9-12-129,-10-3 0,-9-3-258,-17 0-129,-1 15-1806,-13-3-2709,3 14-387,0 4-645,7 14-129</inkml:trace>
  <inkml:trace contextRef="#ctx0" brushRef="#br0" timeOffset="23215.3278">16227 5897 8127,'33'102'5418,"-15"-57"-258,-5-9-387,2-1-3999,-15-35 129,17 9-387,-12-19-258,0-18 0,1-10-129,3-4 129,2-2-129,5 8 129,2-2-129,5 8 0,1 8-129,0 2 0,6 11-387,-6-5-774,13 8-3741,-11-12-258,7-3-387,-5-9-387</inkml:trace>
  <inkml:trace contextRef="#ctx0" brushRef="#br0" timeOffset="23423.3397">16794 5080 10191,'31'40'5547,"-26"8"-516,5 24 0,-7 11-4515,2 14-129,-5 3-129,0 8-129,0-4-129,0-7-258,0-6 0,0-19-774,9-5-2838,-3-33-1032,6-13-645,-12-21-516</inkml:trace>
  <inkml:trace contextRef="#ctx0" brushRef="#br0" timeOffset="23576.3485">16987 5645 9546,'0'-84'5547,"-22"62"-516,-7 10 0,-17 2-4128,-4 10-258,-12 0-645,-10 0-903,8 8-3870,-6-2-258,7 2-129,10-5-774</inkml:trace>
  <inkml:trace contextRef="#ctx0" brushRef="#br0" timeOffset="24159.3818">17819 5240 11868,'9'45'5805,"-4"10"-516,-2 8 0,2 14-4773,-5 8-258,0 6 0,-1 1-516,-6-7 0,5-7-387,-6-23-1677,8-5-3096,0-22-258,1-16-129,7-17-645</inkml:trace>
  <inkml:trace contextRef="#ctx0" brushRef="#br0" timeOffset="24319.391">17932 5516 11997,'-8'-45'5805,"-11"45"-387,-13 0-258,1 9-4644,-14 3-387,-7 2-645,6 19-2838,-5-15-1935,14 6-258,7-5-516,23 1-387</inkml:trace>
  <inkml:trace contextRef="#ctx0" brushRef="#br0" timeOffset="24626.4085">18108 5656 9804,'-38'56'5805,"11"-25"-387,-4-1-258,4 16-4257,-1-9-387,9 4-258,8-6-129,11-3-129,12-9 0,17-4-129,9-14 258,4-5 0,3-10-129,-1-10 129,-5-8-129,-11-3 129,-13-3-258,-12 2 129,-11 7-774,-25-15-2580,0 21-1677,-10 1-258,0 12-387,2 5-645</inkml:trace>
  <inkml:trace contextRef="#ctx0" brushRef="#br0" timeOffset="25971.4855">18730 5819 11094,'26'8'5934,"-17"8"-516,5 14-258,-8-8-4773,2 12-258,-4-3 0,-3-4-387,1-2 0,-2-4 0,3-10 0,-3-11 0,0 0 129,13-24 0,-4 0 0,0-8 129,1 0 0,-1 2 129,4 1-129,-3 13 129,0 8 0,3 8 0,-4 18-129,1 8-129,0 8 129,1-1-129,-1 0 129,3-5-129,-2-8 0,4-8 0,4-12 129,1-8 0,2-10-129,-1-7 258,5-2-258,-3-2 258,1 0-129,-6 8 129,-1 5-129,-3 3 129,-14 13 0,16-9-129,-16 9 0,4 7 0,-4-7 129,0 17-129,0-17 0,-1 16 129,1-16-129,0 18-129,0-18 129,0 0 129,6 17-129,-6-17-129,17 16 129,-17-16-129,19 12 258,-19-12-129,18 12 0,-6-4 0,-12-8 0,19 7 0,-9-6 0,3-1 0,-2-1 0,-1-1 129,-10 2-129,20-20 0,-14 6 0,-3-2 258,-2 3-129,-1 1 0,0 12-129,-4-18 0,4 18 129,-13-13 0,13 13-129,-19 0 129,19 0-258,-19 4 129,19-4 129,-19 7-129,19-7 0,-18 13 129,18-13-129,-17 12 0,17-12 0,-9 21 0,9-5 0,2 3 0,5 1 0,6-2-129,5 2 129,1-6-129,1-5 129,2-7-129,0-2 0,-3-11 129,-5-6-258,-1-4 258,-8-5-258,-5-5 129,-4 2-258,-11 1-258,0 10-1032,-21-2-3096,10 10-387,-3-3-516,5 11 0</inkml:trace>
  <inkml:trace contextRef="#ctx0" brushRef="#br0" timeOffset="26546.5184">19534 5787 10836,'13'65'5676,"-9"-33"-645,5 19-516,-4-10-4128,0-2-258,1-6 0,2-5-129,4-8 0,3-8-129,-1-6 129,3-6 129,-2-10-258,-1-8 258,-1-3-258,-1-7 129,-4-2-129,-3-1 258,-1 4-129,0 5 258,-1 2-258,-3 20 0,7-15 129,-7 15 0,13 15-129,0 0-129,2 4 129,3-2-129,4 0 129,2-8 0,-1-6 0,4-3 0,-7-14 0,3-7 129,-5-9-129,-5-3 0,-7-2 0,-2-3-129,-4 10 129,-7 1-129,-6 11 129,-8 12 0,1 7 0,1 13 0,1 15-129,5 12 0,9 5 129,4 5 0,9 1 0,9-6-258,6 5-387,-1-26-2709,8-3-1677,0-19-129,2-5-774,-5-22 129</inkml:trace>
  <inkml:trace contextRef="#ctx0" brushRef="#br0" timeOffset="27015.5452">20702 5849 11739,'12'-18'5418,"-25"16"-129,-11-7-1419,2 17-3354,-10 9-258,0 9-129,3 5 129,3 10-387,11 2 129,9 1 0,6 2-129,15-7 0,7-11 129,7-11-129,3-13 129,0-7-129,-1-18 0,-8-13 129,-7-7-258,-13-9 0,-5 4-387,-23-11-2580,-2 18-1806,-5 5-258,4 8-387,-4 11-129</inkml:trace>
  <inkml:trace contextRef="#ctx0" brushRef="#br0" timeOffset="27546.5756">20814 5710 9159,'11'74'5676,"-8"-30"-129,3 10-516,-7-7-4128,1 4-387,1-10-258,-1-2-258,0-11 0,0-12-129,0-16 129,0 0-129,14-13 0,-6-14 258,4-4-258,1-3 258,4 2-258,1 0 258,2 8-129,3 5 0,-1 11 129,6 8-129,-1 5 0,1 13 0,0 2 0,-1-3-129,0-3 0,-4-6 129,0-8 0,-7-8 0,-3-12 0,-5-5 0,-5-4 0,-3 1 129,-8 3-129,-9 13 0,-3 6 129,-3 7-129,-1 16 0,4 9 129,5 12-129,7 2 0,8 5 0,2-4 0,13 2 0,3-14-645,10 6-1935,-4-23-2322,6-11-516,-5-7-129,3-17-516</inkml:trace>
  <inkml:trace contextRef="#ctx0" brushRef="#br0" timeOffset="28026.603">21924 5932 8514,'24'-40'5547,"-20"24"-258,-12-4-516,-8 9-4128,-11 3-129,2 10-129,-7 15-258,4 10 0,3 10 129,7 10-129,11 3 0,7-1 0,3-4 129,18-5-258,2-16 129,5-10-129,-1-14 0,1-9 0,-4-15 0,-7-11-129,-3-6 129,-13-3 0,-3 1 0,-14 7 129,-3 10-258,-3 3 258,0 18-387,-1 2-258,8 15-903,-5 2-3741,16 4 0,3-2-774,3-3 129</inkml:trace>
  <inkml:trace contextRef="#ctx0" brushRef="#br0" timeOffset="28726.6431">22121 5997 8901,'11'69'5676,"-8"-36"-387,-3-11-129,3-6-4257,-3-16-516,0 0-129,0 0-258,0-25 0,0-4 129,9 1 129,4-6-129,4 4 129,5-1-129,1 3 0,0 8-129,-1 10 129,1 6-645,-10-7-1161,8 15-3354,-8 0-258,6 8-516,-7-6-516</inkml:trace>
  <inkml:trace contextRef="#ctx0" brushRef="#br0" timeOffset="29068.6626">22557 5804 3096,'11'-8'4902,"-11"8"-129,0 0-516,0 0-2451,0 0-1677,0 0-645,0 0-1032,-11-7-1161,11 7-1548,0 0-516,-8 9 387</inkml:trace>
  <inkml:trace contextRef="#ctx0" brushRef="#br0" timeOffset="29486.6865">22557 5804 1935,'-1'-21'5031,"3"-2"-129,7 2-1161,-9-19-774,8 15-1032,-8-15-516,2 14-387,-2-6-258,0 11-129,0 7-129,0 14-129,-1 9-129,0 17 0,-2 8 0,2 10 0,-2 9-258,2 12 258,0-1-258,-1-4 0,1-4 0,0-6-129,1-11 0,0-9 0,-2-16 129,2-14-258,0 0 129,0-20 258,4-4-129,4-1 129,4-3 0,4 4 0,4 4-258,2 4 387,4 11-258,2 8 0,-2 9 0,-6 11-129,-2 4 129,-10 2-129,-7 2 129,-6-4-129,-14-10 258,-7-6-258,-6-10 0,-6-5-129,2-5-387,-6-22-3354,11 8-903,7-6-387,11 9-645</inkml:trace>
  <inkml:trace contextRef="#ctx0" brushRef="#br0" timeOffset="29711.6994">22889 5845 8643,'5'63'5805,"-5"-33"-516,0 4-258,0-4-4128,-2-10-1032,0-1-1290,-10-10-3483,12-9-258,0 0-645,-2-22 0</inkml:trace>
  <inkml:trace contextRef="#ctx0" brushRef="#br0" timeOffset="29975.7145">23103 5403 7740,'38'-34'5418,"-25"28"-387,-1 8-129,-10 10-3741,4 18 0,-6 14-774,-1 12-129,-4 10-129,0 6-129,-2 7 0,3 0-129,4 0-258,-2-10-903,8-4-3096,-1-22-774,8-7-387,1-21-387</inkml:trace>
  <inkml:trace contextRef="#ctx0" brushRef="#br0" timeOffset="30132.7235">23289 5756 9546,'-14'-21'5805,"-9"18"-774,-1 3 0,-12 8-4773,-5-4-387,0 12-1548,-7-11-3096,9 10-387,5-1-516,12 3-258</inkml:trace>
  <inkml:trace contextRef="#ctx0" brushRef="#br0" timeOffset="30710.7565">23424 5941 7353,'0'-13'5418,"-13"-8"-645,1 21-258,-8 0-3870,7 1-129,-8 11-129,7 6-387,4 4 129,5 4-129,5-6 129,0 1-129,6-7 129,-6-14-258,22 10 258,-9-11 129,0-14-258,-1-5 129,2 0 129,-2 0 0,-2 1-258,4 4 129,-4 6-129,4 9 129,-1 0-129,-1 0 0,2 9 129,0-1 0,1 0 0,2 2 129,-1-9-129,1-1 0,-2-15 0,4-3 0,-2-14 0,1-4-129,-3-8 0,-1-11 0,-5 7 0,-2-6 0,-6 7 258,-1 4-258,-1 14 0,-9 12 0,-2 12 0,1 12 0,-1 18 0,2 22 129,4 9-129,4 13 0,2 5 129,4-4-258,9 1-129,-2-19-1032,16-9-3612,-9-23-258,10-15-129,-1-19-774</inkml:trace>
  <inkml:trace contextRef="#ctx0" brushRef="#br0" timeOffset="31302.7904">24228 5141 10836,'8'9'5418,"5"9"-129,-7 2-129,3 13-4386,-5 2 0,1 14-258,-2 4-258,-2 10-129,3 8 0,-3 3 0,3 0 0,-2-4-129,1-8 0,2-7 0,-2-9 0,1-13 0,-2-12-129,-2-21 0,0 0-258,13 0 258,-7-20-129,-1-10 0,3 0 0,2-3 129,-1 3 129,0 2 0,3 2 129,-5 11-129,-7 15 129,17-10 0,-17 10 0,11 22 0,-8 1 129,-3 11-129,0 6-129,-3-1 129,-4 5 0,-1-2 0,-2-7 0,0-3-129,-4-11 0,-2-16 0,1-5 0,-4-6 129,-3-20 0,-4-6-129,2 1-258,-1-9 129,4 16-1032,-12-3-3096,14 18-903,-2 1-645,21 8-387</inkml:trace>
  <inkml:trace contextRef="#ctx0" brushRef="#br0" timeOffset="32046.833">20592 6912 8256,'21'36'5934,"-8"-2"-516,-7-1-129,6 2-3612,-5 7-1419,-3 3 129,-3 2-129,2 1-129,-3-4 0,0-7 0,0-3 129,-3-13-129,3-21 129,-23 12-129,7-25 0,-5-14-129,-3-14 129,1-4 0,2-3-129,2 6 0,4 2 0,9 2 0,6 17 129,1 6-129,13 9 0,5 6-129,7 2 129,3 2-258,6 6-387,-7-11-2064,9 2-2838,-8-1-129,2 0-387,-7-4-516</inkml:trace>
  <inkml:trace contextRef="#ctx0" brushRef="#br0" timeOffset="33550.919">21280 7141 9546,'9'-13'6063,"-9"0"-516,0 13-258,-22-14-4902,3 10-129,-4 4-258,3 0 0,-3 14 0,6 6-129,4 9 129,7 0-129,4 1 129,2-4 0,8-2-129,4-6 129,3-9-129,-1-9 0,4-16 0,-4-4 129,0-4-129,-5-4 129,0 3-129,-4 5 129,0 8 0,-5 12 0,7 10 129,-5 17-129,2 10 129,1 7-129,3 1 129,1 0-258,-3-15-387,11 3-2967,-17-33-1677,19 1-516,-13-19-516</inkml:trace>
  <inkml:trace contextRef="#ctx0" brushRef="#br0" timeOffset="33878.9378">21404 7067 9804,'32'88'5934,"-16"-40"-516,-4-6 0,1-2-4902,-7 0-129,-1-12-258,-3-4-129,-2-10 0,0-14 0,2-8 0,5-12 0,-1-12 0,3-6-129,1-1 129,0 2 0,2 5 0,1 12-129,-2 10 258,3 10-129,-1 8-129,4 15 0,-3 12 0,5 3-387,-5-7-387,14 12-3483,-10-16-1032,5-2-258,-4-17-516</inkml:trace>
  <inkml:trace contextRef="#ctx0" brushRef="#br0" timeOffset="34142.9529">21909 7163 7740,'0'52'5805,"-8"-24"-129,-1 12-516,-2-19-4257,4 14-516,0-6-129,4-6-129,3-6 0,0-17-129,22 10 0,-2-13 129,2-15-129,0-12 0,-7-8 129,-4-4-129,-5 0-129,-6-2-129,-12 11-516,-16-9-3225,6 16-1161,-6 6-258,4 8-516</inkml:trace>
  <inkml:trace contextRef="#ctx0" brushRef="#br0" timeOffset="34399.9676">22107 6811 8256,'8'61'5805,"-6"-8"-387,-2 8-258,-2 13-4515,-5-3-129,2 2-258,1-4-258,-2-9-258,6-4-645,-1-29-2064,5 0-2064,-4-27-645,25 8-258</inkml:trace>
  <inkml:trace contextRef="#ctx0" brushRef="#br0" timeOffset="34579.9778">22268 7042 7224,'-38'-3'5805,"8"5"-645,-6 3-129,4 2-4257,-11 0-387,5 0-387,3 5-903,-3-10-3870,19 2-516,8-4-387,11 0-258</inkml:trace>
  <inkml:trace contextRef="#ctx0" brushRef="#br0" timeOffset="35092.0071">22406 6724 8901,'19'70'5676,"-14"-22"-258,-5-1-258,-1 10-4644,-8-6-129,-1 5-258,-3-1 0,1-8-129,5-6 129,1-7-258,3-5 129,3-8 0,5-8 0,-5-13-129,23 12 129,-8-12-129,3 0 0,3 0 129,0 0 0,0 0 0,-1 2 0,2 2 0,-1 3 129,-1-1-129,3-6 0,-4 0 0,2-5 0,-4-14 0,-1 0 0,-5-7-129,-2-1 129,-9 7-129,-2 0 129,2 20 0,-23-8 0,7 14 129,2 16-129,3 10 129,2 3 0,5 1 0,4 4-129,9-6 129,2-2-129,6-7 0,1-10-129,1-9-516,3-1-2580,-11-12-1806,2-14-387,-6-12-645,-2-3 258</inkml:trace>
  <inkml:trace contextRef="#ctx0" brushRef="#br0" timeOffset="35595.0359">22904 7448 8256,'-15'52'5805,"6"-32"-387,7 4-129,-5-9-4515,7 2 129,0-17-258,14 1-258,4-5 129,4-10-129,6-9-129,4-5 0,0-7-129,1 0-129,-5 5 0,-1-1-258,0 8-387,-17-13-2322,11 23-2451,-10-3-258,7 12-387,-8-3-387</inkml:trace>
  <inkml:trace contextRef="#ctx0" brushRef="#br0" timeOffset="36359.0796">23703 7585 8127,'26'74'5805,"-12"-47"-258,-8-9-258,13-3-4128,-19-15-129,7-19-387,-7-17-129,0-7-258,0-18 129,-3-7-129,-1-15 258,0 2-258,2-4 0,-3 3-129,0 7 129,0 10-129,-1 11 0,3 12 0,-1 13-129,1 6 129,-2 10-129,5 13 0,-4-12 129,4 12-129,0 0 0,-7 12-129,3 0 129,0 4-129,-3 1 258,-3 3-258,4 6 129,-3-5 0,3 0 0,-2-3 0,0-3 0,3-2 0,0 0 0,5-13 129,-10 13-129,10-13-129,0 0 129,0 0 0,0 0 0,-8-13 0,8-3 0,3-4-129,5-4 129,4-4 129,1-4-129,7 0 129,2 0-258,0 4 258,2 6 0,3 4-129,-1 8 129,-1 13-129,0 13 0,0 13 0,1 5 129,-2 9-258,1-1 129,-4 2 0,1-8 129,-3-12-258,-4-3 0,-4-13-258,-11-8-387,2-14-1677,-2 0-2967,-10-11-516,-5 5-387,-9-15-516</inkml:trace>
  <inkml:trace contextRef="#ctx0" brushRef="#br0" timeOffset="37120.1231">22829 7334 7353,'9'15'5547,"-9"3"-387,0-1-129,4 12-3999,-6-4-129,2 8-516,-2 4 0,2 3 129,0-3-129,0-2 0,0-5 0,1-6-258,2-3-129,-3-21-258,2 26-1032,-2-26-3999,0 0 0,0 0-903,0 0-129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36:22.08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17717 2512 10191,'37'12'4644,"-37"-12"387,17-5-516,-17 5-4128,-8-26-258,-15 6 258,-3 2 387,-7-7-258,0 6 258,-8-3-516,-1 9 0,-3 0 0,-3 8 0,-4 2-129,-1 3 0,-6 2-129,-2-1 0,-12 4 129,-9-4-129,-10-1 129,-9-8-129,-9-4 129,-7-3-129,-10-2 129,-7 7 0,-4 1-129,1 5 129,0 4-129,3 7 0,-3 6 0,-2 1 0,2 3 129,2-1-129,2-8 0,-3-3 0,-5-5 0,-5 0 0,8-1 0,-4-3 0,4 0 129,-4 1-129,-3 4 129,0 8-129,5 2 0,1 6-129,0-4 0,-5 3 129,-1-5 0,1-4 0,2-7-129,-1-5 129,-3-5 0,-2-4 0,5-4 129,4-2-129,8 6 0,2 2 0,4 6 129,2-1-129,6 7 0,3-5 0,0 5 129,4 0 129,-2-3-258,0-7 129,0-3 0,1 1-129,7-5 129,3-5 0,8 2-129,6 10 258,8 0-129,11 9-129,15 1 129,10-2 0,10 3 0,10 16 0,5-3 0,3-9-129,6 7 129,9-12 0,-13 9-129,13-9 129,-5 16 0,5-16 0,0 0-129,0 0 0,0 0 0,0 0 0,0 0-129,0 0 129,0 0-516,0 0-903,-5-7-3741,5 7-258,0 0-645,14-7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3-21T16:37:53.042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22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3-21T16:40:51.791"/>
    </inkml:context>
  </inkml:definitions>
  <inkml:trace contextRef="#ctx0" brushRef="#br0">3402 16191 11739,'-4'16'5418,"4"-16"-258,-5 24-1290,5-24-3354,-10-9 0,-1-1-129,11 10 129,-25-11-129,9 10-129,-5 3 0,1 18-129,-7 11 0,-1 9-129,-2 7 129,3 9-129,2 6 129,6-1-129,2 2 129,7-9 0,9-3 0,3-7-129,11-18 0,11-15 0,6-12 0,7-25-129,6-18 129,4-21 0,7-20 129,0-21-129,-4-14 129,-2-5-129,-6-4 258,-6 2-129,-6 6-129,-7 11 129,-8 16-129,-9 18 129,-3 21-129,-3 19 129,-2 17-129,2 19-129,-16 14 258,4 19-129,-1 18 129,-2 13-129,1 16 129,1 13-129,3 6 129,5 7 129,1 2-258,4 4 0,0-5 129,3-4 0,2-19-129,0-13-129,1-11-129,-3-27-516,11-12-3741,-14-21-1032,12-26-387,-6-19-387</inkml:trace>
  <inkml:trace contextRef="#ctx0" brushRef="#br0" timeOffset="497.0284">4200 15247 10707,'15'-47'5418,"-14"28"-258,-1-2 0,-9 8-4773,-10 1-129,-1 6 0,-6 6-129,3 13 129,-1 8-129,3 5 0,7 5-129,5 1 0,9-2 129,0 3 0,10-12 0,7-6-129,5-9 0,2-6 0,-1-8 129,-2-6-129,-2-5 0,-5-1 0,-4 3 129,-10 17-129,5-12 129,-5 12 129,-5 28-258,1 5 0,-3 5 129,3 8-129,2 1-516,-3-14-2322,7 6-2451,3-8-129,6-13-516,-11-18-258</inkml:trace>
  <inkml:trace contextRef="#ctx0" brushRef="#br0" timeOffset="1504.086">3175 12113 8643,'29'8'5934,"-17"0"-387,-12-8-129,16 11-3999,-16-11-387,0 0 0,-23 6-258,4-5-129,-12 0-129,-8 6 0,-10-3-129,-3 1 0,-12-2 0,-4 1-257,-2 1-130,-2 4 0,3-2 0,0-2 0,5 6 0,-1-3 0,13 0 0,3 4 0,8-2 0,8 1 0,6-2 0,4 0 0,12-4 0,11-5 0,0 16-259,0-16-1676,18-2-3741,5-3-258,11 1-258,3-4-645</inkml:trace>
  <inkml:trace contextRef="#ctx0" brushRef="#br0" timeOffset="2096.1198">4616 12058 8514,'24'37'5934,"-24"-23"-387,0-14-129,-4 12-3483,4-12-1032,-34 10 0,11-8-129,-12-2-258,-4 0 0,-6-1-258,-3 1 129,-1 0-129,-2 1-129,3 1 0,4 2 0,6 4-129,3 0 129,7-2-129,2 3 0,6 1-129,2-2 0,4 3 0,4-5-258,10-6-387,-19 7-387,19 5-1935,0-12-2580,0 0-129,6-12-387,4 2-387</inkml:trace>
  <inkml:trace contextRef="#ctx0" brushRef="#br0" timeOffset="2772.1585">6432 11956 3483,'23'13'5676,"-13"-3"-129,-10-10-258,26 28-2709,-26-28-516,13 10-645,-13-10-129,0 0-387,0 0-129,-5 15-258,-12-9 0,-3 0-129,-9-5 0,-4-1 129,-9 7-258,1-6 0,-4 4 0,2-1 0,2 0-129,1-3-129,1 1 129,7 7-258,1-4 258,2 3-258,3 2 0,-2-3-387,4 6-387,-13-10-4128,15 6-903,-3-9-129,9-2-645</inkml:trace>
  <inkml:trace contextRef="#ctx0" brushRef="#br0" timeOffset="3804.2175">4020 7768 9159,'13'17'5676,"-10"-3"-258,-3-14-129,-4 21-4644,-16-16 129,-1 3 0,-14-7 0,-1 4-258,-12-5 0,1 0-129,-4 0 129,-1 2-129,-1 1-129,8 2-129,1 5-129,4 4 129,7 1-258,3 8 129,6-2-129,1 3-129,10 1-258,-2-5-129,10 6-645,-9-26-2064,14 0-2193,0 0-129,5 0-387,9-12-129</inkml:trace>
  <inkml:trace contextRef="#ctx0" brushRef="#br0" timeOffset="4352.2489">5443 7671 9288,'22'1'5934,"-22"-1"-645,6 22-129,-13-22-3999,0 7 0,-16 1-387,3 4 0,-12-4-129,-3 4-129,-7-4-129,1-5-129,-5 5-129,3-7-129,2-1 0,-1 0-516,11 0-2193,-5-7-2838,9-6-129,4-3-516,4 1-516</inkml:trace>
  <inkml:trace contextRef="#ctx0" brushRef="#br0" timeOffset="5037.2881">2426 11644 11739,'12'7'5547,"-6"27"-129,-2 14-258,0 19-4644,-1 1-258,-2 8-129,3-3-516,-4-12-903,4-4-3870,0-13-129,1-18-645,-5-26-129</inkml:trace>
  <inkml:trace contextRef="#ctx0" brushRef="#br0" timeOffset="5217.2984">2699 11672 11868,'42'64'5676,"-21"-6"-258,-5 7-258,-3 8-4773,-3-3-258,-4-6-903,3-6-4257,-9-6-258,1-11-387,1-14-516</inkml:trace>
  <inkml:trace contextRef="#ctx0" brushRef="#br0" timeOffset="5653.3233">4317 11836 10320,'-8'92'5547,"3"-37"-387,3 5-129,-2-3-4902,-5-10-1290,4-6-3741,5-9-387,0-16-387,0-16-258</inkml:trace>
  <inkml:trace contextRef="#ctx0" brushRef="#br0" timeOffset="5810.3323">4452 11720 12126,'40'13'5676,"-22"23"-129,-4 16-258,3 14-5160,-1-1-903,-13-9-4257,9-6-387,-1-10-258,0-10-516</inkml:trace>
  <inkml:trace contextRef="#ctx0" brushRef="#br0" timeOffset="6253.3576">6027 11609 11223,'9'126'5805,"-1"-45"-387,-3 1-258,2-1-4902,-3-3-258,-2-20-774,10-12-4257,-5-19-387,4-22-516,0-19-387</inkml:trace>
  <inkml:trace contextRef="#ctx0" brushRef="#br0" timeOffset="6410.3666">6262 11549 10449,'30'62'5805,"-16"4"-516,-3 17 0,6 5-5031,-7 4-516,-7-7-4644,4-9-387,2-18-387,0-26-516</inkml:trace>
  <inkml:trace contextRef="#ctx0" brushRef="#br0" timeOffset="6938.3968">3509 7469 8901,'19'126'5160,"-8"-69"-258,0 11-1032,-7-12-7998,4-23-516,2-8-516,-10-25-387</inkml:trace>
  <inkml:trace contextRef="#ctx0" brushRef="#br0" timeOffset="7094.4057">3691 7466 11868,'45'121'5676,"-20"-49"-387,-7-3-516,-9-13-7611,0-6-2322,-4-15-129,-4-15-516,-1-20-258</inkml:trace>
  <inkml:trace contextRef="#ctx0" brushRef="#br0" timeOffset="7581.4336">5203 7391 8643,'-8'64'5547,"4"-21"-387,4 5-516,-3-7-4386,3 12-2580,3-13-2451,0-12-387,1-12-516,-4-16 129</inkml:trace>
  <inkml:trace contextRef="#ctx0" brushRef="#br0" timeOffset="18796.075">6408 16392 4386,'0'-33'5418,"0"33"-387,0-18-258,0 7-3225,0 11-129,0 0-258,0 20-258,0-20-258,0 30-129,-3-9 129,3 13-129,-2-2 0,2 13-129,-2-5-129,2 11 0,0 1 0,0 6 0,0 0 0,3-1-129,-2 6-129,2-4 129,-3 6 0,3 0-129,-3-2 0,2 2 0,-2 2 0,3 2 0,1-4 129,2 1 0,-2-3-258,2 1 258,0-6 0,2-2 129,-2-3-258,2-9 0,-4 2 0,1-4 129,-1-4-129,0 0 129,-3 3-258,4-3 0,-5-3 129,3 6 0,-2 0 0,2-2-129,-2-2 129,0 6-129,3-7 258,0-7-129,0 11 0,3 3 129,-3-3-129,1-4 129,-1 3-129,1-13 129,-4 1 0,2 8 0,-3-35-129,0 24 0,0-24 0,0 16 0,0-16-129,0 0 129,0 0-387,0 0 0,4 21-645,-4-21-4386,0 0-258,0-15 0,0 15-1032</inkml:trace>
  <inkml:trace contextRef="#ctx0" brushRef="#br0" timeOffset="19737.1289">7752 17246 1419,'32'16'5031,"-19"-7"258,-13-9-129,18 1-2064,-6 8-1677,-12-9 0,0 0-387,0 0 0,0 0-258,-12 15-129,12-15-129,-20 6-129,7 2 129,-9-8-258,-1 1 129,-11-1-129,-5-9 0,-7 2 129,0 0-258,-7-5 0,0 5 0,1 4-129,-2-1 129,2 3 0,3 1-129,-2 0 0,0 0 258,2 5-129,-2 4 0,-4-9 129,0 1-258,-2 0 258,-1 3-129,-2 3-129,1 1 0,2 1 0,-2-3 0,6 5 129,1 0 0,0 1 0,1 2 0,3-1-129,3-2 129,0-4 0,2-2 0,-2-1-129,0-3 258,-2 2-258,3 0 0,-3-3 129,-1 0-129,1 0 0,1 6 129,4-6-129,1 5 0,4 4 0,4-1 129,5-1-129,1 2 130,4-2-130,1 0 0,4 4 0,-1-7 0,5-4 0,-3 0 0,3-1 0,-1-1 0,3 2 0,0-4 0,12 4 0,-18-8 0,18 8 0,0 0 0,0 0-646,-5-19-2837,15 19-2322,4-2-129,12 2-645,-3-14-258</inkml:trace>
  <inkml:trace contextRef="#ctx0" brushRef="#br0" timeOffset="20660.1817">6908 16571 6450,'17'-30'5547,"-13"14"-129,-4 16-1419,3-20-1548,-3 20-645,0 0-645,0 0-129,0 0-258,1 19-129,-6-3-129,-3 7-129,-7 1-129,-2 2 0,-6 9 0,-3 8 0,-6-7-129,-2 1 0,-4 7 0,-1-1 129,0 0-129,-1 7 0,3-4 0,-2-2 0,6 7-258,-1-3 129,5 1 129,-3-2-129,4-1-129,0-1 0,-3-5 258,5-3-129,1 0 129,-1 3-129,2-5 0,1 9 0,4-1 129,0-1 0,0 6-129,2-2 0,-2 3 130,3-9-130,-4-2 0,2-5 0,-1-2 0,-1-9 0,0-3 0,0 2 0,2-7 0,0 3 0,-2 3 0,0-3 0,0-1 0,1 4 0,1 2 0,0-8 0,3 5 0,-2-7 0,8-1 0,9-11 0,-19 17 0,19-17 0,0 0 0,-9 8 0,9-8 0,0 0-646,0 0-3095,5-17-2064,-5 17-129,0-38-774,0 15-129</inkml:trace>
  <inkml:trace contextRef="#ctx0" brushRef="#br0" timeOffset="21181.2115">5563 17420 9546,'5'17'5934,"-10"-4"-516,-9-8 258,0 4-4515,-9-9-258,1 5 0,-10-4-258,3 4 0,-3-4-129,0 1 0,0-1-129,4 5-129,1-4-258,5-2 129,3 0-129,4 0 0,1 0-129,2-2-129,12 2-129,-14-20-1161,14 20-3999,0-19-258,13 12-387,0-13-645</inkml:trace>
  <inkml:trace contextRef="#ctx0" brushRef="#br0" timeOffset="21824.2482">6375 16686 7353,'10'-35'5418,"-9"16"-387,1-11-1161,5 16-2193,-7-18-387,0 9-129,-5-14-129,4 4 0,-4-7-258,1 3-129,-3-5 0,6 3-258,-4 0 0,4 4-129,-2-3-129,3 13 0,0 3-129,0 3-387,0 19-258,0-36-2193,0 36-2580,12-12-387,-12 12-258,15 0-645</inkml:trace>
  <inkml:trace contextRef="#ctx0" brushRef="#br0" timeOffset="23125.3226">6044 19689 11481,'5'-29'5547,"-5"14"-258,-4-12-258,-5 7-4644,-7 12-258,-3 8 0,-6 3 258,2-3 0,-5 16 129,5 3-516,1 20 387,6-18 0,3 35 0,6-28-258,6-9-129,1 5-129,10-13 0,5-11 129,4-9-129,-19 9-387,44-26 645,-23 4-258,-1 4 258,-4 2-129,-3 9 129,-1 4-129,-5-10 0,-1 1 516,-6 21-903,0-9-129,0 69 387,0-69 129,0 0 0,9 77 129,-9-77-129,20 65 0,-20-65 387,37 0 129,-14-15-516,-1 2 129,5-14-387,0-18 129,-1-9-129,0-3 0,-3-1-129,-4-10 387,-1 2-258,-4-5-129,-5 13 387,-3 5-258,-2 4 258,-4 12-129,-2 8 258,2 29-129,-23 0 0,8 17 129,-1 14-129,2 16 0,0 3 0,5 2 258,4 19 129,5-1-774,0-8 774,11-13-774,-11-49 645,38 82 0,-12-64-258,5 1-129,2-21 0,3-24 645,5-9-1032,-3-11 903,-1-20-516,-1-2-129,-4 0 129,-4-9 0,-7-6-129,-6 18 129,-5 10 129,-10 9-129,0 15 0,-14 23 129,-4 8 0,-2 19 0,-3 27 0,0 8 258,1 6 258,5 17-129,7 20 0,6-18 387,4 9-387,8-17-129,8-6-129,5-12-129,-21-53-1032,51 78-4515,-23-85 0,-8-12-774,3-22-129</inkml:trace>
  <inkml:trace contextRef="#ctx0" brushRef="#br0" timeOffset="23952.37">6980 19775 10707,'17'2'5934,"-4"-2"-387,6-16-258,-4 1-4644,5-18-129,-5 7-516,-2-18 516,-7 10-645,-1-5-129,-5 17 0,-9-5 129,-5 9 129,-4 25 0,-1 10 387,-1 12 0,3 9 129,3 33-903,5-7 774,5 5 0,4 8 0,0-77-516,21 106 387,-21-106-387,52 88-387,-52-88 258,73 14-2580,-73-14-3096,75-20 387,-75 20-516,68-69-774</inkml:trace>
  <inkml:trace contextRef="#ctx0" brushRef="#br0" timeOffset="24468.3995">7453 19621 10449,'18'4'6192,"-18"-4"-903,0 15-129,-14-16-4515,-1-10 0,-8 3-645,-1 21 129,1 3 516,2-2-645,3 0 258,18-14-387,-10 72 645,11-46-645,-1-26 516,35 16 129,-11-24-1032,1 5 645,0-11-129,2-30 0,-9 15-387,-2 9 387,-4-1-387,-12 21 129,0 11 516,0-11-129,-23 65 0,5-5 258,1 20 0,-2-11-645,4 11 645,2-3-387,10 3 258,3-8-387,0-72 258,22 58-516,-22-58 258,0 0 258,64 38 0,-64-38 0,0 0-129,59-47 129,-59 47-129,0 0 387,0-82-258,0 82 129,-35-85-387,35 85-387,-60-87 387,60 87-258,-56-49-258,56 49-1806,0 0-2967,-57-18-645,57 18 258,0 0-645</inkml:trace>
  <inkml:trace contextRef="#ctx0" brushRef="#br0" timeOffset="25383.4518">7820 19548 10191,'13'12'5289,"-14"9"387,-7 21-645,11 26-4902,-5-27 645,-2-10-258,4-31-258,-5 74 129,5-74 129,11 55-516,-11-55 258,34-37 774,-10 14-1290,-2 7 129,7-14-258,-3 7 129,-2-25-516,-2 22 516,-2 6-129,-5 11-258,-3 11 129,-12-2 387,9 22 387,-9-22-129,-1 56 516,1-56-516,-13 82 258,13-82-258,-9 71 258,9-71-258,0 55-129,0-55-258,0 0 258,0 0 0,53 2 0,-53-2 387,43-42-387,-20 1 0,-1 7-258,-4-1 387,-4-3-645,-4 14 258,-6 8 0,-4 5 0,0 11 258,0 0-129,0 0 903,0 0-516,-45 63 387,45-63-516,-20 64 129,20-64 258,-8 68-516,8-68 387,0 0-387,13 55 516,-13-55-516,0 0 0,50-16 516,-50 16-516,0 0 258,62-37-258,-62 37 0,40-36 0,-40 36-258,37-30 516,-18-6-903,-5 5 129,3-17 129,-4-9 129,-1-6-387,-4-6 0,1-13 774,-3 1-516,-6 5 258,0-1 129,0 14 0,0 14 0,-7 15 0,0 21 0,7 13 0,-20 32 129,7 14-129,3 10 129,0 36 0,2 12-387,3-5 774,5 11-129,1 12 0,8-17-387,8-7-387,-3-9-1032,-14-89-3483,43 56 129,-18-56-1548,-1-40 0</inkml:trace>
  <inkml:trace contextRef="#ctx0" brushRef="#br0" timeOffset="26572.5198">9074 19088 10965,'-3'-27'5805,"3"27"-387,0 17-129,17 18-4386,-17 17-387,3 15-258,-3 9-129,0 29 129,0 2 516,0 5-129,0-7-258,0-27-258,0 0 645,0-78-645,0 95 259,0-103-388,1-12-259,4-14-257,5-2 258,0-13 129,7-11-645,0 11 516,4 2-258,2 44 0,2-12 516,-4 0 129,-21 15 129,39 41-129,-39-41 258,16 80-387,-16-80 258,-6 80 129,6-80 129,-42 79-516,42-79-516,-65 25-2451,65-25-2322,-58-12 129,37-21-645,4-12-1032</inkml:trace>
  <inkml:trace contextRef="#ctx0" brushRef="#br0" timeOffset="26871.5369">9452 19419 10707,'18'45'5289,"-18"-17"387,-1 10-645,1-38-4386,-10 102 129,3-31-516,3 7 0,4-24-387,4 22 258,9-21-258,-13-55 387,42 55-516,-42-55 258,46-31 0,-46 31-258,31-85 774,-26 15-774,-5-1-129,-12 1-258,-9 21-516,4 13-3096,-15 10-1161,9 4 129,-5 19-1032</inkml:trace>
  <inkml:trace contextRef="#ctx0" brushRef="#br0" timeOffset="27595.5783">9687 19485 7353,'13'49'5676,"6"55"258,-12-39-774,2 10-3612,-8 20-774,4-7-129,-5-1 0,0-87-258,0 97-258,0-97-516,0 0 387,0 0 387,0 0-387,22-89-258,-8 34-387,0-14 387,6 16-258,-20 53 258,40-67 0,-21 41 129,-19 26 0,0 0 258,51 41 645,-51-41-645,23 92 387,-23-92 258,0 0-645,22 82 258,-22-82 258,0 0-129,0 0-516,32-42 129,-22-17-258,2 30-387,2-25 387,-3 14-258,-2 10-258,-9 30 258,14-36 0,-14 36 387,0 0 129,0 0 129,-18 72 0,18-72-129,-14 93 129,14-93-129,-8 90 129,8-90-129,7 81-129,-7-81 387,0 0-129,52-53 0,-34-24-387,4-7-129,-3-22 258,0-9-258,-4-14 129,-6 6-387,-5-6 258,-4 11 0,-5 21 258,-10 24 258,1 21-129,-5 27-129,-1 25 0,1 26 0,9 30 0,0 28 258,7 38-258,3 15 129,6-7-258,4 1-645,5-4-4128,8-10-645,9-23-129,3-34-258</inkml:trace>
  <inkml:trace contextRef="#ctx0" brushRef="#br0" timeOffset="28339.6209">10676 18891 11868,'0'0'5805,"0"0"-387,6 10 0,6 13-4773,-12 8-258,-1 1-258,-4 13 129,2 14-129,1 4 258,2 12-258,-1-9-129,1-4 387,2 33-387,5-28 387,0 3-516,-2-31 129,0-2-258,-5-37 258,8 84 129,-4-56 0,-4-28-258,0 0-129,14-19 387,-14 19 0,17 8-129,-17-8 129,26-22-258,-13 7-129,2-1 387,1 8-129,-2 7-129,-1-15 0,-3 24 0,-1-20 129,-3-8-129,2 1 0,-3-5 0,1-5 129,-2 0 0,-1-17 129,-3-16-129,0 24-129,0 14 129,0 1 129,0 23-129,-13-17 0,13 17-129,-15 20 129,15-20-129,-19 35 258,12 0 0,1-6-129,4-4 0,2 13 387,3-4-129,6 22-645,5 4 774,-14-60 0,36 88-516,-36-88-129,46 83-387,-46-83-4515,34 34-387,-18-56 387,0 2-1290</inkml:trace>
  <inkml:trace contextRef="#ctx0" brushRef="#br0" timeOffset="28863.6509">11188 19319 10062,'10'17'5547,"1"-12"-129,-11-5-258,0 0-4386,7 12 129,-7-12-387,0 0 0,-8 31-258,3-9 129,0 11-129,-3 27-129,4-21 645,2 7-516,-1-3 129,2 19-387,1-62 516,0 62-258,0-37 0,0-25-258,0 0-258,6-16 0,-3-15 0,2-34 258,3 26-645,1-19 516,1 10-129,5-8 258,-1 23-258,4 3 516,-1 23-387,-1 11 129,0 20 0,-4-2 0,-1 1-129,-5 23 129,-6-46-129,10 93-258,-10-54-258,0-39-2064,3 48-2709,3-27 0,-6-21-774,19 0-129</inkml:trace>
  <inkml:trace contextRef="#ctx0" brushRef="#br0" timeOffset="29328.6775">11640 19350 8256,'10'-20'5676,"-7"1"-645,-3 19-258,-9-22-4128,9 22 0,-16-1-258,8 9 0,-3 15-129,6-6-129,1 50 0,3-16 129,1-19-387,4-11 258,2-5-129,-6-16 0,18 0-129,-9-11 129,-1-45 0,-3 20 0,0 12 258,1 1-258,-3 9 129,-3 14-129,0 0 0,0 0 258,4 38 0,-3 9-129,-1 6 387,1 28 0,-1 0 258,0-8 129,-1 4-258,-4-13-129,5-64 0,-15 75 258,15-75-644,0 0-130,0 0 0,0 0-259,0 0 1,-50-5-645,50 5-2580,0 0-2322,2-53 258,2 39-258,7-9-1032</inkml:trace>
  <inkml:trace contextRef="#ctx0" brushRef="#br0" timeOffset="30284.7321">11916 18672 10449,'19'43'5805,"-12"-6"-387,4 18-129,-6 0-4773,4 32 129,-8-6-387,3 8 0,0 1-258,-3-22-258,3-4-516,-4-13-1548,0-12-2838,0-39-387,12 14 0,-6-22-903</inkml:trace>
  <inkml:trace contextRef="#ctx0" brushRef="#br0" timeOffset="30441.7411">12081 19168 10449,'5'-54'5805,"-5"54"-387,-30-21-129,17 12-4386,-18 3-258,-2 4-387,-1 0-516,0 2-387,10 7-1161,1-7-3741,10 8 258,13-8-774,0 0-129</inkml:trace>
  <inkml:trace contextRef="#ctx0" brushRef="#br0" timeOffset="31111.7794">12205 18639 8514,'27'17'5676,"-15"1"-516,-4-1-129,5 15-3999,-13-4-258,0 12-129,0 5-129,0 10 0,-4-6-129,3 12 0,-3-3-129,4-5 0,0-13-258,0-3 0,0-3 0,0-13-129,0-21 0,0 0 0,8 0 129,-2-22-258,4-3 258,2 0 0,-1-2 0,3 2 0,-2 17 0,1 1 0,-2 13 0,3 11 129,-5 3-258,0 8 129,4 1-129,-4-2 258,0-10-129,-9-17 0,19 9 0,-9-12 0,4-3 129,-1-11-129,0-11 0,2 7 0,-1 3 129,0 5-129,0 8 0,0 7 129,-1 12-129,-2 12 129,-3 13-129,-1 8 0,-5 6 0,-2-6 129,-1 12-129,-5-16 0,-8-11-129,-1-29 129,0 4 129,2-7 0,2-18 0,3-2 129,7-24 0,1 13 0,9 2-129,5 19 129,6-15-129,1 10-258,7 4-258,-8 8-1935,7 14-2967,-9-11-516,0 3-129,-18-3-903</inkml:trace>
  <inkml:trace contextRef="#ctx0" brushRef="#br0" timeOffset="32968.8857">3433 8292 3354,'-4'20'5547,"4"-20"-258,-4 12-258,4-12-2580,0 0-645,0 0-387,0 0-258,0 0-387,13-1 0,-13 1-258,19-15-129,-5 5 0,4-3-258,2 3 0,-3-2-129,2 3 129,0 4-258,-3 5 129,-1 5 129,-5 6-129,-2 8 0,-5 2-129,-1 8 129,-2 6 0,0 4 129,-5 2-129,-4 2 129,-1 2-129,-3 0 129,0 1 0,4-6 0,-3-7 0,4 2-129,3-4 0,3-8 0,2-4 0,5-5 129,5-3-129,5 0 0,3 2 0,2-8 0,4-1 129,0-2-129,0 0-129,-3 0 129,1-6-387,-9-6-516,6 5-3483,-11-6-903,-3-3-516,-5-5-258</inkml:trace>
  <inkml:trace contextRef="#ctx0" brushRef="#br0" timeOffset="33253.902">3686 8527 10320,'-31'37'5934,"8"-15"-258,-8-7-387,11 8-4386,-16-10-258,4 1-387,4-8-516,-1-11-774,16-1-4128,-2-3-387,15 9-387,-5-21-387</inkml:trace>
  <inkml:trace contextRef="#ctx0" brushRef="#br0" timeOffset="33787.9325">3845 8174 5031,'0'0'5160,"0"0"-516,3-11 129,-3 0-3870,0 11-129,9-28 0,-9 28-129,20-11-258,-5 11 129,-4 7-129,6 10 0,-5 5 129,3 11-258,-3 4 0,-3 9-129,-6-5 258,-2 1-129,-1-3 0,-6-3 0,-7-16 0,0-4 0,-2-10 0,2-5 129,0-4-129,4-8 0,4-7 129,5 6-258,9 0 0,6-3 0,2 9-258,6-6-258,6 12-387,-7-4-3483,10 4-1161,-6 0-258,2 0-387</inkml:trace>
  <inkml:trace contextRef="#ctx0" brushRef="#br0" timeOffset="34312.9625">5020 8175 8385,'14'36'5805,"-14"-7"-129,0 16-258,-5-6-2838,-3 10-2064,-13 3 129,-1-4-258,-2-1-387,2-6 0,2-2-129,0-11-516,14 4-516,-11-12-4128,17-3-258,3-2-387,12-2-516</inkml:trace>
  <inkml:trace contextRef="#ctx0" brushRef="#br0" timeOffset="34508.9738">5124 8668 10062,'7'-33'6063,"-12"17"-258,-15-3-129,-3 7-3741,-8-9-1161,-6 0-516,-3 2 0,-1 1-258,6 1-258,1 2-387,14 9-645,-3-9-4128,23 15-258,-8-23-387,16 14-258</inkml:trace>
  <inkml:trace contextRef="#ctx0" brushRef="#br0" timeOffset="35040.0041">5271 8053 6708,'0'0'5418,"0"-17"-258,0 17-129,13-16-3999,-10-3-129,9 6-129,-2 1-387,5 9 0,-2 3-129,2 5 0,-2 10 0,1 12 0,-5 2 0,0 7-129,-8-1 0,-1 2 0,0-8-129,-5-3 129,-1-9-129,6-17 129,-15 10 0,15-10 0,-7-11 0,7-3 0,3 0 0,7-1 0,1 7-258,6-1-129,2 9-129,-1-2-258,4 7-516,-22-5-2322,20 6-1806,-20-6-387,17 11-258,-17-11 388</inkml:trace>
  <inkml:trace contextRef="#ctx0" brushRef="#br0" timeOffset="35453.0278">5636 8400 8514,'0'0'6063,"5"8"-645,-5 7 0,-14-1-3870,-3 1-1290,-5-1-387,-4-8-516,8 15-2838,-6-13-1806,8-1-258,16-7-516,0 0 1</inkml:trace>
  <inkml:trace contextRef="#ctx0" brushRef="#br0" timeOffset="35749.0447">6056 8212 9030,'12'56'5676,"-12"-21"-258,-4 3-387,-10-3-4257,0 11-129,-4-12-258,0-6-387,3-3-387,-6-14-774,16 5-3870,5-16-258,-5 16-516,5-16-387</inkml:trace>
  <inkml:trace contextRef="#ctx0" brushRef="#br0" timeOffset="35957.0566">6156 8486 8901,'0'-28'5805,"-10"13"-258,-7 1-129,-11-10-4515,3 6-129,-12-2-129,-2 6-258,-2 0-387,3-1-258,10 9-387,-1-9-387,29 15-4128,-20-5-258,20 5-258,0 0-516</inkml:trace>
  <inkml:trace contextRef="#ctx0" brushRef="#br0" timeOffset="37077.1206">5819 8104 6966,'0'0'5805,"1"9"-645,-1-9 0,0 0-3483,17 31-645,-15-18-258,7 7-258,-4 2-258,8 7 129,1-5 0,0 7-258,4-9 129,2-4 0,1-3-129,1-13 0,-2-4 129,-1-11-129,0-8-258,-3-4 258,-1 0-129,-3-5 129,-1 7-129,-5 10 0,-6 13 0,11-11 0,-11 11 0,9 24 129,-3 1-129,-1 14 129,2 4 0,0 2 0,2 7 0,-1 1 129,-2 0-129,-2-4-129,0-4 129,-4-2 0,0-12 0,-4-9-258,-6-3 258,-3-16-258,-5-2 129,2-4 129,-1-12-129,2-6 129,2-1-129,4-1 129,3 2-129,6 2 129,1 1 0,8 4-129,1 7 0,3 2 0,-1 5-129,-1-1-129,0-1-258,-11 2-387,16 0-1419,-14-9-3354,2-7 0,-4-12-387,0 1-516</inkml:trace>
  <inkml:trace contextRef="#ctx0" brushRef="#br0" timeOffset="37572.149">6350 8006 4902,'4'-20'5289,"-4"20"0,12-22-645,-12 7-3225,13 10-258,-13 5-387,22 0-258,-9 3-129,6 17 258,-3 8-258,3 6 0,-5 7 0,0 5-129,-6-3 0,-4-3 0,-4-9-129,-4-1 0,-5-14-129,-4-8 129,-1-8-129,2 0 129,12 0-129,-11-15 129,11 2 0,10-2 129,7 4-129,7 7-129,8 1-129,1-6-387,4 10-645,-16-1-3999,3-3-258,-24 3-258,9-26-516</inkml:trace>
  <inkml:trace contextRef="#ctx0" brushRef="#br0" timeOffset="38803.2194">5248 7641 1,'0'0'4385,"0"0"259,-7-15 129,-2 4-2709,9 11-258,0 0-258,0 0-258,0-20-129,0 20 129,0-14-258,0 14 0,4-16-387,1 2 0,-5-10-258,1 3 129,-1-12-129,0 7-129,0-6 0,-1 0-129,-1 12 0,-1-1 0,2 4-129,-2 4-129,3 13-258,0 0-258,0 0-903,0 0-3612,0 0-129,0 0-645,4 8-129</inkml:trace>
  <inkml:trace contextRef="#ctx0" brushRef="#br0" timeOffset="49136.8104">21531 4817 5547,'3'34'5160,"-14"-16"-258,-8-1-258,-17-12-3741,1 8 129,-21-13 0,0 0-129,-21-13 129,-4 0-516,-18-2 129,-5 7-129,-8-5-129,-5 3-129,-7 6 129,0 4-258,-7 0 129,-1 4 129,4 4-129,5 1 0,-1 5-129,6 1 129,-1-2 0,2 3 0,7 0-129,8 1 129,7-6-258,8-5 129,13-2-129,8-3-258,16 3 129,10-4-129,15 0-258,8-13-258,17 13-516,-3-12-2322,15 12-1548,5-1-387,11 1-258,1-5-387</inkml:trace>
  <inkml:trace contextRef="#ctx0" brushRef="#br0" timeOffset="49691.8422">20449 4096 5289,'28'-1'4902,"-28"1"-387,13 17-1032,-13-17-2193,0 22-387,-6-9-129,-3 12-387,-9-4 129,5 10 0,-11 1 0,-2 15 0,-8 5 0,-4 14 129,-12 10-258,-9 12 258,-14 11-387,-9 13 129,-6 1-258,1 5 129,-5-2 0,1-5-129,7-13 0,11-4 0,6-13 0,11-12 129,8-13-129,10-10 0,6-12-129,7-6 0,8-7 0,5-9 129,12-12-387,0 0-258,0 0-387,0 0-2580,12-9-1677,2-11-258,8 3-387,-1-9-645</inkml:trace>
  <inkml:trace contextRef="#ctx0" brushRef="#br0" timeOffset="50275.8756">20156 6287 2709,'7'46'4902,"-6"-30"-129,-1-16-129,-5-7-3483,2-8 0,-12-27-387,5 2-129,-9-25 0,2-9 129,-6-17-129,8-2 0,-6-20-129,6-2 129,-2-14-129,4 0 0,1-3-129,2 8-129,0-1 129,-2 2-258,-2 11 0,2 7 0,-1 5 129,0 4-258,-4 6 0,3 5 0,0 5 129,0 14-258,2 7 258,1 14-129,6 11-129,1 19 129,4 15-387,0 0-129,10 31-387,-5-12-1935,11 25-2193,-5-2-129,10 10-387,-6-6 0</inkml:trace>
  <inkml:trace contextRef="#ctx0" brushRef="#br0" timeOffset="51199.9284">19840 4995 1161,'4'17'4644,"-4"-17"-129,0 0 258,1-22-2967,-1 22 129,9-39-645,2 19-129,-7-18 0,14 9-258,-9-16 0,10 0-129,-5-10-129,8-3-258,-8-9 129,5-5-258,-6-4 0,0-3 0,-6-4 0,1-8-129,-4 1 0,2-2 129,-2 2-129,-1 4 0,-1 0 129,-1-2-258,2 6 129,-3 0-129,0 0 0,-9 4 0,-4-1 0,-3-3 0,-10 0 0,-2 5 0,-7 0 0,-3 6 0,-5 10 129,-2 6 129,0 5-129,1 7 258,0 8-387,2 13 387,5 5-387,1 7 516,4 5-516,3 5 0,-1 4 0,6 16 129,0 4-129,1 2-516,0 8 645,1 3-645,0 6 516,3 3-258,0 4 258,4 1-387,-1 2 387,5 4 387,2 2-387,4 1 387,2 1-258,3 7 387,0-3-387,2 4 0,4-3-129,3 3-258,-2-1 387,5 4-516,2-5 387,-1-4-387,5-2 387,0 2 0,3 2 0,4-2 129,0 1 0,4 4-129,1 4 0,2 2 129,-3 5 129,3 1-129,0-6 0,-5-1 0,1-12-129,-2-8 258,-6-7-129,2-13-129,-3-10 0,0-7 0,3-1-129,-3-8-129,4 4-129,-1-2-258,4 14-1032,-14-10-3741,10 13 0,-14-9-516,2 3-387</inkml:trace>
  <inkml:trace contextRef="#ctx0" brushRef="#br0" timeOffset="52275.99">19736 4828 258,'0'-24'4902,"0"12"258,0 12-129,1-27-1935,14 27-387,-14-11-774,17 11-645,-18 0-258,27 0-387,-13 0-258,6 7 0,2 0 0,2 7-129,-1 0-129,4 1 129,0 7 0,0-2-129,-2 3 129,3 8-129,-5 0 0,3 7 129,-2-1-129,-1 7 0,-1-1 0,1 9 0,-1-1 0,-2 0 129,-1 2-129,3 4-129,-4 0 0,-2 2 129,1 1-129,-2 3 0,-2-6 0,-1 6 0,-1-2 0,-4 0-258,0-2 258,-3 3 0,-3-2-129,-1 0 129,0 5 0,-1-4 0,-6-4 0,-3 1 129,-2-5-129,-2 0 0,0-5 129,-3-3-129,-1-9 0,-4-1 129,1 2-258,-3-6 129,3-6 0,-2 4 0,-3-8 0,4-2 0,-3-6 0,-2 3 0,-1-11 0,0-5 0,-4 0 0,-3-12 129,-2-4-129,0-2 0,2-5 129,-1-6 0,0-1-129,4-3 0,4-3 0,1-4 0,4-1 0,0-6 129,1-9-258,6-3 258,0-7 0,6-2 0,3-10 0,3 1 129,4-9-129,0 0 0,4 3-129,3-2 0,1 4 129,0-5-258,-2 2 258,5 8-129,-2 4 0,3 5 0,2 4 129,0 12-129,1 8 0,2 15 129,5 11-258,-2 0 129,1 13-129,-2 2-258,-4 4-258,-15-2-516,26 7-4128,-26-7-129,0 0-387,-12-12-645</inkml:trace>
  <inkml:trace contextRef="#ctx0" brushRef="#br0" timeOffset="53168.041">19937 4629 7611,'-54'-45'5418,"17"26"-258,-9-9-387,5 8-3870,-29-6 0,-3 14-387,-10-1-258,-8 9-129,-1 4-129,0 9 129,4 10 0,14 2 129,4 1 129,12 5 0,8-2 0,13 5 129,9-5-129,10 4-129,4-2 0,8 7-129,6 3-129,1 0 258,9-1-129,9 0-129,7 4 0,6-4 129,8-2-129,11-4 129,6-1-129,10 2-129,4-3 0,10 2 129,2-3 129,4 0-129,1-3 0,3 0 0,-2-4 129,1-9-129,-5-4 129,-3-5 0,1-4-129,-3-8 0,-4-9 0,1-3 0,-5-7 129,0-2 0,-3-1-129,-1 0 129,-12-4-129,-2 1 129,-12-1 0,-16-4 0,-14-1-129,-16-6 0,-20-6 129,-17-6-258,-15 1 258,-17-4-258,-10 6 129,-12 5 0,-8 10 0,-1 5-129,1 14 0,1 7 0,7 11-258,3 1-258,13 15-774,-3 0-3870,18 13-129,3 2-387,11 14-645</inkml:trace>
  <inkml:trace contextRef="#ctx0" brushRef="#br0" timeOffset="54643.1254">19042 7316 8901,'13'7'5676,"1"-5"-258,0-2-258,8-2-4515,-3-8-129,3 6-129,-4-1-258,2 1 0,-7 4 0,2 0 129,-15 0 0,14 23-129,-11-4 0,-3 6 0,-3 2-129,-3 6 0,-4 3 0,-6 5 0,0 1 0,-3 2 0,2-4 0,-1-1 0,2-5 129,3-1-129,5-5 0,4-8 0,4 1 129,4-3-129,6-2 0,8-6 0,4 4 129,5-5-129,2 1 129,2-4-258,-2 0 0,-2-6-387,1 0-387,-19-10-3741,10-3-774,-10-7-387,0-4-387</inkml:trace>
  <inkml:trace contextRef="#ctx0" brushRef="#br0" timeOffset="54818.1354">19335 7623 8127,'-30'-4'5805,"13"4"-516,0 0-129,-14 0-3999,7-4-645,-9-6-129,0-2-387,4-2-516,-2-8-645,17 6-3870,-2 1-387,12 2-387,4 0-258</inkml:trace>
  <inkml:trace contextRef="#ctx0" brushRef="#br0" timeOffset="55252.1602">19435 7053 4386,'10'-6'5418,"12"0"-129,-11 6-645,2-1-3483,1 9-516,-4 5-129,-5 11-387,-2 8 0,-3 3 0,-2 3 0,-5 6 0,-8-3 0,-2-3 0,-4-8 0,2-10-129,4-10 0,0-7 0,15-3 129,-13-9 0,13-10 258,1 9-129,11-3 129,8 7 0,3 1 0,5 5-387,4 0-129,-4 9-645,13 6-4128,-13-6-258,3 4-516,-7-8-258</inkml:trace>
  <inkml:trace contextRef="#ctx0" brushRef="#br0" timeOffset="55981.2019">22885 7585 7482,'4'19'5676,"-4"8"-387,-10 8-258,-8 7-4128,-1 6-258,-12-3-258,2 2-258,-5-2-516,1-11-387,13 11-1419,-3-19-2838,13 0-387,7-6-516,3-5 130</inkml:trace>
  <inkml:trace contextRef="#ctx0" brushRef="#br0" timeOffset="56144.2112">22834 7993 8643,'19'-62'5934,"-17"25"-516,-9-9-129,-3 6-4128,-14-9-516,-2 0-387,1 7-387,-7 4-516,13 14-516,-12-3-3354,31 27-645,-13-18-645,13 18-516</inkml:trace>
  <inkml:trace contextRef="#ctx0" brushRef="#br0" timeOffset="56475.2302">23068 7389 6450,'40'26'5547,"-16"-9"-387,-6 4-258,0 17-4386,-10-14-258,-5 0 0,-3-1-258,-11 3 0,-6-4-129,-5-4 129,1-5 0,1-4 129,3-9 0,17 0 0,-13-6 129,13 6 0,9-18 0,11 11 0,2 1-258,3 3-258,6 4-258,-8-2-2064,0 6-2322,-1 0-387,-4 3-516</inkml:trace>
  <inkml:trace contextRef="#ctx0" brushRef="#br0" timeOffset="56769.247">23625 7750 8901,'-10'30'5805,"-17"-23"-258,-4 2-516,-7-9-4644,-1 3-387,-4 1-258,2-4-774,17 0-3612,-3 0-516,17 4-774,10-4 0</inkml:trace>
  <inkml:trace contextRef="#ctx0" brushRef="#br0" timeOffset="57503.289">23764 7694 2967,'0'0'4773,"0"0"387,0 0-774,0 0-3096,7-14-129,-7 14-258,0 0 0,17-4 0,-17 4-258,12 0 0,-12 0 0,13 0 0,-13 0-387,11 0 0,-11 0 0,0 0-129,0 0 129,0 0-129,0 0 0,0 0-129,0 0 0,0 0 129,-11 1-129,11-1 0,-13 23 129,8-9-258,2 7 129,1 0 0,2 3 129,5-3-129,3 2-129,5-6 258,2-5-129,3-7-129,1-7 129,3-13 0,-3-1-129,1-4 129,-2 0 0,-5 2 0,0 7 0,-13 11 129,19 0-129,-13 22 129,0 10 0,-2 18 0,-1 13 129,1 5 0,-4 7-129,0 0 129,-9 0 0,-4-2 129,-1-15-258,-4-16 129,-3-18-129,-1-14-129,-2-11 129,3-18 0,6-21 0,6-3-129,4 1 0,5-2 0,8 2 129,12 7-129,7 2-129,2 13-258,9 17-258,-4-14-903,12 17-3870,-16-12-129,4 4-387,-12-15-645</inkml:trace>
  <inkml:trace contextRef="#ctx0" brushRef="#br0" timeOffset="58444.3428">24128 7388 2709,'13'-9'5031,"0"-7"-258,-3-13-129,2 2-3741,7 7 0,-6-2 0,2 16-516,-15 6 0,21 16 0,-21 13 0,0 12 129,-3 3-387,-7 9 258,-4-6-387,4-5 258,-2-9-129,3-7-129,8-14 129,1-12 129,17 6-258,-2-12-258,13-4-774,-5-6-3612,8-5-387,2-3-258,0-6-258</inkml:trace>
  <inkml:trace contextRef="#ctx0" brushRef="#br0" timeOffset="59563.4068">24504 4600 2322,'41'-45'3999,"-30"27"0,3 12-129,-14 6-2967,0 0-129,0 17 129,-21 6-258,0 15-129,-15 12 129,-3 16-129,-12 13-129,-4 17-129,-6 11-129,-5 11 129,-5 11 0,2 8 258,-5-4-129,9 3-129,-3-8 387,16-1-129,-1-12-129,10-11-129,7-17-258,4-5-129,9-17-387,1-22-645,17-7-3354,-4-19-516,9-17-258,9-12-258</inkml:trace>
  <inkml:trace contextRef="#ctx0" brushRef="#br0" timeOffset="60043.4342">25649 5179 6708,'-11'-4'5289,"-17"3"-387,-17-1-387,-2 2-4257,-26-2 129,-15 2-129,-16 0 129,-9 0 0,-20 0 0,-9 2-129,-7-2 0,-4 3 0,-12-2 129,0 2 0,-7-3 0,2 0-129,5 0-129,7-3 129,3-1-129,13-3 129,13 2-129,19 2 0,13-2-258,19 2 258,18 2-129,17-3-129,17 3-258,7-5-516,19 6-3612,0 0-387,19-14-258,-5 5-774</inkml:trace>
  <inkml:trace contextRef="#ctx0" brushRef="#br0" timeOffset="60688.4711">24171 5135 6837,'10'-30'5418,"-11"16"-258,-25-5-258,1 3-3870,-33-12 0,-8 5 0,-21-2-516,-7 6-129,-9 4-129,-2 6 0,2 7-129,6 3 0,11 16-129,9 11-129,12 7 258,10 5-258,10 4 129,12 1-129,10 4 129,8-2-129,9-7 258,6-1 0,13-6-129,11-3 0,10-6 0,8 0 129,8-8-129,12-3 129,6-6-129,8-6 0,8-1 129,7-10-129,0-2 129,-3-6 0,-9 1 0,-5-2-129,-14 3 129,-10-3-129,-17 5 0,-14-4-258,-19 18-258,6-29-645,-6 29-3999,-15-18 129,0 13-645,-4 1-258</inkml:trace>
  <inkml:trace contextRef="#ctx0" brushRef="#br0" timeOffset="61311.5068">24019 5141 3612,'-7'36'5031,"7"-36"129,-6 13-516,1-19-2580,5 6-387,0-36-516,5 5-258,0-20-129,5-2-129,2-11-258,7-8 0,4-6-129,5 2 0,5-2 0,4 8-258,3 8 129,5 5-129,2 12 129,5 14-129,2 15 0,-1 14 0,-4 7 0,-4 20 129,-5 12-129,-11 13 0,-12 7 0,-13 6 0,-15 5 0,-18-1 129,-13 2-258,-11-3 129,-3-4-129,-9-12-129,2-1 129,2-13-387,9-2 0,4-13-516,15 7-645,-4-16-3096,19 4-516,4-5 129,9 4-645</inkml:trace>
  <inkml:trace contextRef="#ctx0" brushRef="#br0" timeOffset="61815.5356">24236 5079 1677,'-9'15'4644,"9"-15"0,0 0 0,23 0-2967,-9-17-129,18 6-387,-3-9-516,16 6 129,5-5 0,10 6-129,4 4-258,6 8 129,-2 1-258,1 1 129,-4 7 129,-9 10-516,-11 5 129,-10 3-129,-14 3 129,-9 1-258,-12 6 129,-8 3-129,-15 4-129,-7-1 258,-10-2 0,-8-1 129,-8-11-129,-2-5 129,-5-15 0,-1-8 0,-2-15-129,2-16-129,10-3-129,-3-9-774,17 14-2580,-1-4-903,12 16-774,2 6 0</inkml:trace>
  <inkml:trace contextRef="#ctx0" brushRef="#br0" timeOffset="62432.5709">24168 5280 3096,'12'0'4386,"-12"0"129,18 8-774,-18-8-2451,25 14-258,-13-4 0,8 17-258,-11 3-129,9 16 129,-9 5 0,-1 10-129,-8 2 0,-3 7-129,-12-7-129,-4-2-258,-10-8 129,-2-8-258,-7-12 258,-1-12-258,-2-5 129,0-16 0,-1-4 0,5-15 258,-2-13-129,6-7 129,5-11-129,5-5-129,10-8 0,8 1-129,5-1 0,13 9-129,11 4 0,6 10-258,5 15-258,0 2-258,6 19-3870,-10-1 0,-2 9-516,-9 1-387</inkml:trace>
  <inkml:trace contextRef="#ctx0" brushRef="#br0" timeOffset="87000.9761">19979 16460 1161,'-5'-16'4902,"5"16"0,0 0-258,0 0-2709,0 0-387,0 8-516,0-8-129,0 0 0,0 0-258,0 12 0,0-12-129,0 16 0,0-4 0,0 6-129,0 3-129,0 2-129,-4 6 0,4-3 0,-1 8 129,1 0 0,-4 2-129,4-1 0,-1 5 0,-1 2 258,2-4-258,0 8 129,0-8-129,0 2-129,0 4 129,2 2-129,-1-6 129,2 3-129,-2 1 0,0 2 0,-1-1 0,0 0 0,0-5 0,0 4 0,-1-3 0,-3 5 129,1-6-129,2 0 0,0 2-129,1 0 258,0-1-129,0 0 129,0-3-129,2-1 129,2 5-129,-1-7 0,-2-1 129,-1 6 0,4-3-129,-4 6 129,0-4-129,0-2 129,0-5 0,0 3-129,0 1 129,0-8 0,-4 4-129,4-3 129,0 8-129,0-4 0,0 4 0,0 1 129,0 2-129,0 0 129,4-8-129,-3-1 129,-1-1-129,0 3 129,0-4 0,0 1 129,0-9-258,0 5-129,0 1 129,0-3 129,0-3-129,0 5 0,0 2 129,0-2-129,3 6 129,1-5 0,-3 1-129,3 4 129,-4 2 0,1-9 0,0 0-258,-1-5 258,0 4-129,2-7 0,0 10 0,-2-10 0,0 12 0,3-2 129,-2 4-129,-1 4 129,3 3-258,-2 4 129,-1-11 129,1 4 0,-1 7 0,0 2 129,0-7-129,0-37-387,0 73 903,2-43-516,-2-6 129,0-24-645,0 77 258,0-77-129,0 76 258,0-76 516,0 76-903,0-76 387,0 103 129,0-103 258,0 74-387,0-74 259,-2 59-259,2-59 0,0 53 0,0-53 0,0 61 0,0-61 0,0 0 0,5 76 0,-5-76 0,1 58 0,-1-58 0,0 0 0,0 0-130,0 0-1160,0 0-4386,6-71-258,3-25-516,-2-32-516</inkml:trace>
  <inkml:trace contextRef="#ctx0" brushRef="#br0" timeOffset="87864.0255">19896 16618 3096,'0'0'5289,"0"0"-258,0 0 0,9-4-3096,-9-10-258,0 14-387,1-17 0,-1 17-387,6-34-129,-2 12 0,-4-6-129,4-1-129,-4-7 0,0-3-129,1-1 0,1-2 0,-1 1-129,0 9 0,1-6-129,-1 5 129,3 6-129,-3-1 0,0 3 0,1 3-129,-1 0 0,2 4 129,-2-4 0,-1 4-258,0 3 129,0 1-387,0 14-387,-12-10-4515,12 10-387,0 0-387,-8-13-645</inkml:trace>
  <inkml:trace contextRef="#ctx0" brushRef="#br0" timeOffset="88773.0775">5999 14963 9546,'10'-7'6063,"1"31"-774,-8 1 129,6 17-4386,-9-5-129,3 15 0,-3-1-258,0 4 0,0-2-258,0-2 0,0-5 0,0-4-258,1-11 129,3-7-129,-2-8 0,4 0 0,-6-16-129,14 8 129,-14-8-258,19 0 0,-5 0 129,-3-1-258,5 1-258,-16 0-645,26-3-4257,-26 3-129,16 2-516,-16-2-258</inkml:trace>
  <inkml:trace contextRef="#ctx0" brushRef="#br0" timeOffset="89501.1191">6326 18632 9159,'0'21'5547,"0"-6"-258,0 15 0,0 4-4515,0 7-258,0-2 0,0 0 0,0-5 0,2 0 0,1-5-129,4-1 0,-1-12 258,-6-16-387,18 17 0,-7-16 0,1-1-129,3-2 0,-2-5-129,1-10-258,0 3-387,-14-2-3999,12 3-903,-10 2-387,2-4-516</inkml:trace>
  <inkml:trace contextRef="#ctx0" brushRef="#br0" timeOffset="90376.1692">19699 14879 11223,'12'11'5934,"-11"13"-387,4 9-258,-5 4-4773,0 8 129,0 4-258,-5 6-129,0 0 0,1-4 129,0-8-258,3 0 0,1-12 0,1-3 129,6-13-129,4-9-129,4-3 129,3-3-129,4 0 0,4-7 129,-2 0 0,0 2-387,2 5-129,-11 0-645,10 3-4128,-25-3-645,7 22-129,-7-22-774</inkml:trace>
  <inkml:trace contextRef="#ctx0" brushRef="#br0" timeOffset="91020.206">19709 20673 11997,'7'55'6063,"-7"-55"-129,11 73-516,-11-73-4902,0 0-129,0 0 0,0 63-129,0-63 129,0 0-258,0 0 0,0 0 258,0 61 129,0-61-257,0 0-259,50 23 0,-50-23 0,54-11 0,-54 11 0,61 6 0,-61-6-259,56 0-5030,-56 0-387,0 0-258,0 0-645</inkml:trace>
  <inkml:trace contextRef="#ctx0" brushRef="#br0" timeOffset="92215.2744">19835 17967 3612,'10'1'5547,"-10"-1"-258,15 2-129,-15-2-2193,13 10-2064,-13-10 258,0 0-387,10 18-258,-10-18 129,0 14-258,0-14 129,-13 16-129,13-16 129,-15 17-258,15-17 129,-16 23-129,5-8-129,3-4 129,-4 4 0,-2 7 0,-5-4-129,-3 9 0,0 8 129,-6-3 0,-3 4 0,2 6-129,-3-1 258,3-2-387,3 0 258,3-10 0,5-3-129,3-3-129,5-8 129,10-15 0,-11 20-129,11-20 0,0 0 0,0 0-129,0 0 0,0 0-387,11-8-1161,-11-17-3741,2 1-387,1-11-258,4 10-774</inkml:trace>
  <inkml:trace contextRef="#ctx0" brushRef="#br0" timeOffset="92629.298">19786 18000 7224,'0'0'5934,"-1"-16"-129,-12-12-387,8 7-2709,-14-17-1677,5 11-129,-9-16-258,1 12-129,-2 3-258,2 6-129,3 2 0,2 7-129,4 0 0,3 1 0,10 12-129,-4-16 0,4 16-258,4-24-258,9 24-3612,-4-20-1290,6 19-258,-1-15-645</inkml:trace>
  <inkml:trace contextRef="#ctx0" brushRef="#br0" timeOffset="93040.3216">19878 17963 6708,'17'4'5418,"-3"-4"-129,-2-12-129,14 2-3999,-9-12 129,12 0-387,-6-9 0,9-3-129,-4-2-129,2 0-129,-2-2-129,1 8-129,-6-9 0,0 7-258,-3-2 129,-4 11-258,-1 0 0,-5 5-387,-10 18-774,8-12-3999,-8 12-258,8 10-387,-8 12-645</inkml:trace>
  <inkml:trace contextRef="#ctx0" brushRef="#br0" timeOffset="93449.345">19916 17985 5547,'4'24'5547,"10"-6"0,-14-18-516,34 23-3225,-18-23-129,17 17-387,-5-10-387,10 12-129,-3-1 129,6 11-387,-4-12 0,-1-2-258,-8 5-129,-4-1 0,-9-9 0,-15-10-516,11 3-387,-22-18-4515,11 15-258,-30-18-645,12 3-516</inkml:trace>
  <inkml:trace contextRef="#ctx0" brushRef="#br0" timeOffset="94004.3767">20494 17984 8514,'4'39'5934,"0"-12"-387,-4 3-129,0 18-3999,-2-13-516,0 5-258,-6-5 0,7-1-258,-3-7-129,3-1 0,1-1 0,0-4 0,0-21-129,18 6 0,-4-6-129,6-2 129,3-5-129,3-6 129,2-2-129,0 8-129,0 2-129,-5-6-258,-1 11-1548,-16-9-3354,-6 9-258,0-26-903,-4 10-258</inkml:trace>
  <inkml:trace contextRef="#ctx0" brushRef="#br0" timeOffset="94501.4051">20451 16976 10836,'16'63'5934,"-13"-18"-516,-3-4-258,0 9-4644,0-4 0,-3-1-129,-3-9-129,5 3-129,1-14-129,0-1 258,7-13 0,6-1-129,1-6 0,5 0 0,3-4 0,-1-5-129,0 5-129,-3-11-387,-1 16-1806,-17-5-3354,0 0 0,4-13-387,-4 13-774</inkml:trace>
  <inkml:trace contextRef="#ctx0" brushRef="#br0" timeOffset="95077.4381">19037 17111 11739,'14'47'5805,"-11"-13"-258,1 7-258,-2-1-4773,-2 0 0,-2-5-129,-1-3-129,-1-4-129,4-4 0,0-24 129,9 20-129,5-20 129,8 0-129,1-3-129,1-2 129,2-2-129,-2-2 0,-1 5-387,-10-4-516,6 11-4386,-19-3-387,0 20-387,-4-9-516</inkml:trace>
  <inkml:trace contextRef="#ctx0" brushRef="#br0" timeOffset="95571.4663">19038 18003 8385,'-3'16'6063,"3"14"-258,-6-6-258,5 32-3225,-7-9-1419,1 9-387,-3 0 0,3 0-258,1-5 129,2-3-258,4-10 129,0-15 0,4 0-129,6-6 0,-1-12 129,5-5-129,3-11-129,3-4 129,3 4 0,2 3-129,-1-2 0,1 1-129,0 9-258,-9-2-258,11 9-4773,-27-7-258,13 7-387,-13-7-387</inkml:trace>
  <inkml:trace contextRef="#ctx0" brushRef="#br0" timeOffset="149411.5458">11653 9319 5289,'0'-15'5031,"0"15"-258,0 0-774,5 6-903,-5-6-1032,0 0-774,0 0-387,0 0-258,0 0-129,0 0-129,0 0 0,0 0-129,0 0 0,0 0 0,-15 3 129,3 3-129,-10-6 0,-1 4 0,-9 0-258,-2 2 258,-8 0-129,-4 0 0,-3 3-129,-2 0 129,4 1-129,-2-4 129,3-2 0,3 4-129,3-6 0,3-1 129,3 1-129,3 0 0,3 3 0,2-3 129,4 0-129,3-2 0,5 0 0,3 0 0,11 0-258,0 0 0,0 0-258,0 0-387,15 1-2193,-2-5-2838,11-1 0,-3-9-258,8 2-387</inkml:trace>
  <inkml:trace contextRef="#ctx0" brushRef="#br0" timeOffset="150987.636">11080 9748 8127,'16'21'5805,"-16"-21"-516,12 7-129,-12-14-4128,4-5-129,-5-19-258,-2-1 0,-4-14-129,2-5 129,-3-8-129,0 3 0,-1-7-129,3 9 0,-2 4-129,3 7-129,0 6 0,2 5-129,1 2 0,-2 7 0,3 0 0,0 3 0,-1 6 0,1-3-129,-3 5 0,4 12 129,-9-17 0,9 17 0,-15-3 0,15 3-129,-22-3 258,8 3-129,-1 0 129,-2 5-129,-1-2 0,3 0 0,2-3 0,-2 4 0,15-4 0,-17 3-129,17-3 0,0 0-387,0 0-129,0 0-1161,0 0-3741,0 0-129,8 1-516,-8-1-258</inkml:trace>
  <inkml:trace contextRef="#ctx0" brushRef="#br0" timeOffset="151430.6613">11341 8924 6966,'24'19'6063,"-12"9"-516,-5 7-258,5 20-3741,-11-4-774,4 12-129,-5-3-129,0 10-129,0-7 0,0-2-129,0-2 0,0-7 0,3-8 0,4-3-129,0-7 129,2-2 129,0-8-258,1-4 129,-10-20 0,21 9-129,-10-9 129,2 0 0,-1-12-129,1-3 0,3 1-129,0-8 129,5 6-258,-2 7 129,0-6-129,-3 1-516,7 17-2967,-23-3-2193,11-9-129,-11 9-774,-2-20-129</inkml:trace>
  <inkml:trace contextRef="#ctx0" brushRef="#br0" timeOffset="154146.8166">11939 9675 7611,'0'0'5934,"8"0"-258,-8 0-516,14 11-3870,-14-11-516,0 0-129,0 0-258,6 15 0,-6-15-129,0 0 129,13 0-129,0-5 0,3 1 0,10 0 0,1 0-129,2 4-258,3 0 387,-1 0-258,-7 10 0,0 4 129,-6-2-129,-7 5-129,-8 3 129,-3 2 129,0 2 0,-9 5-129,-1 0 0,-4 2 0,-3 6 0,2-1 129,1-3-129,0 4 0,3-3 0,4-1-129,2-3 129,4-7 0,1-3 129,5-2-129,5-1 0,3-6 0,3 0 0,1-3 129,6-2-129,-4 4 0,1-5 0,-1-3-129,-2 0 0,-6-2-258,2 0-516,-13-17-3225,6 3-1419,-6-10-516,0-1-516</inkml:trace>
  <inkml:trace contextRef="#ctx0" brushRef="#br0" timeOffset="154328.8271">12288 9996 10965,'0'0'5805,"-27"0"-258,9 21-1806,-20-21-2967,3 3-258,-7 3-129,-4-6-258,4 0-129,5 0-387,10 1-774,-1-1-4128,28 0-129,0 0-387,5-6-645</inkml:trace>
  <inkml:trace contextRef="#ctx0" brushRef="#br0" timeOffset="154942.8622">12512 9580 4902,'0'0'5934,"0"-7"-516,0 7-387,18-17-3483,-13-3-645,11 5 0,-6-4-516,5 8 0,-1 3-129,1 8 0,0 2 129,-1 15-258,-4 7 129,-2 10-129,-8 8 0,0-4-129,-6-1 0,-8-4-129,-3-9 129,-2-8 0,3-9 0,0-7 0,7-7 129,5-4 0,4-4 0,9 1-129,7 3 0,8 7 0,5 1-129,5-1-387,9 10-2967,-10-6-1806,0 2-387,-5-2-387,-6-6 1</inkml:trace>
  <inkml:trace contextRef="#ctx0" brushRef="#br0" timeOffset="161915.261">11514 6831 3354,'11'-12'5676,"-11"12"-258,0 0-387,18 4-2838,-18-4-258,0 0-645,0 0-645,0 0-129,-10 0 0,10 0 0,-23 0-129,7-2 258,-3 0-129,0-1-129,-6-5 258,-1 7-258,-2-5 0,-3-2-129,2 3 0,-3 5 0,-1-5-129,-2 3 0,4 2 129,1-3-129,0 1-129,2 2 129,1 0 0,4 0-129,4 0 0,1 0 0,0 0 0,7 0 0,-3 0 0,14 0 0,-17 0-129,17 0 258,-15 0-129,15 0 0,-13 2 0,13-2 0,-14 3-258,14-3 0,-13 6-129,13-6-387,-12 11-645,-4-11-3612,16 0-516,0 0-516,-1 13-387</inkml:trace>
  <inkml:trace contextRef="#ctx0" brushRef="#br0" timeOffset="162635.3022">11211 7095 8127,'10'0'5676,"3"-2"-258,-13 2-387,9-28-3741,0 16-387,-7-10-129,6 2-258,-6-10-129,2-4 0,0-2 0,1-2 0,-5-2-129,4 1 129,-1-5-129,0 4 0,1 2 129,0 6-258,-3 3 0,1 2 0,-1 8 0,0 1 0,-1 1-129,0-1 129,0 5-258,-1 0 129,-2-1 0,-2 2 0,0-5 0,5 17 0,-9-19 0,9 19 0,0 0 0,0 0 0,0 0 0,0 0-129,0 0 129,0 0 129,-11-7-129,11 7 0,0 0-129,0 0 129,-16 0 0,16 0 0,-19 0 0,5 0-129,0 6 129,-4-1 0,0-2 0,-1 2 0,0 0 0,2 1 129,2-5-129,2 0 0,13-1 0,-19 0-129,19 0-258,-13 3-387,13 13-2838,0-16-1935,0 14-129,0-14-516,1 19-516</inkml:trace>
  <inkml:trace contextRef="#ctx0" brushRef="#br0" timeOffset="163064.3267">12032 6991 9159,'16'29'5676,"-16"-12"-258,0 10-129,-5-15-4386,-4 22-387,-13-5-129,3 3 0,-4-2-258,0 4 0,1-6 0,3-4-258,4 1-258,0-10-387,11 6-3225,4-21-1161,-8 23-516,8-23-387</inkml:trace>
  <inkml:trace contextRef="#ctx0" brushRef="#br0" timeOffset="163269.3384">12007 7338 9159,'15'-6'5934,"-12"-21"-645,-7 5 129,3-3-4644,-16-6-129,-1 5-129,-3-3-387,-1 1-258,4 9-774,-9 5-4257,14 5 0,13 9-516,0 0-516</inkml:trace>
  <inkml:trace contextRef="#ctx0" brushRef="#br0" timeOffset="163663.361">12188 6801 5676,'46'0'5547,"-21"0"-516,0 4-129,-7-1-3741,5 16-516,-14-6 0,2 12-258,-11 6 0,-1 5-129,-11 1-129,-5 2 0,-5-8 0,-2-6 0,3-5-129,1-5 129,4-13 0,16-2 0,0 0 0,0-11-129,17 1 129,10 3 0,0 2-129,4 1-129,2 4-258,-9 0-1161,3 1-3354,-12 4-516,0-2 0,-15-3-516</inkml:trace>
  <inkml:trace contextRef="#ctx0" brushRef="#br0" timeOffset="164072.3844">12714 6977 6708,'0'0'5547,"-14"11"-129,14-11-516,-21 9-3741,10 9-645,-10-9 0,2 7-387,-3 3-387,-7-19-1806,10 11-2838,5-8-387,14-3-387,0 0-129</inkml:trace>
  <inkml:trace contextRef="#ctx0" brushRef="#br0" timeOffset="164867.4298">12853 6937 9288,'15'6'5547,"-15"-6"-387,16-7-1677,-2 7-2967,-14 0-129,14-11 0,-14 11-258,16-12 0,-16 12-258,14-20 258,-14 20 0,13-21 0,-13 21 0,10-15 129,-10 15-129,0 0-129,0 0 258,0 0-129,4 14 0,-4 3-129,0 6 129,4 4 0,-3 7 129,5 3-258,0 2 129,-2 8-129,2 3 129,-1 6 0,-1-7 0,-1-1-129,-3-2-129,0-10 258,-2-8 0,-3-8 0,5-20 0,-19 0 0,6-4 0,4-9 0,-2-6 0,4 6 0,5-6-129,2 19 0,0-17-129,0 17 0,10-11-387,-10 11-516,19-9-3999,-14-9-387,8 6-387,-7-16-258</inkml:trace>
  <inkml:trace contextRef="#ctx0" brushRef="#br0" timeOffset="165331.4564">13165 6487 5160,'7'-14'5547,"10"10"-645,-17 4-516,22 0-3225,-22 0-129,10 15-387,-10-15-258,11 31 0,-5-11-129,3 4 0,0-3-129,1 5 258,-4 2-258,2 2 0,-7-4 0,0 0-129,-1-4 0,-5-2 129,-5-9 0,-1-1 0,-1-9-129,2-1 129,10 0-129,-17-16 129,17 16 0,-5-23 0,5 23 0,6-17 0,10 10 0,3 6 0,5-1 0,3 2-129,2 0 0,1 0-129,-3 0-258,-9-7-645,3 1-3354,-16-6-774,-5 12-387,-6-20-516</inkml:trace>
  <inkml:trace contextRef="#ctx0" brushRef="#br0" timeOffset="165963.4925">12885 6992 6837,'10'0'5547,"-6"-19"-258,-4 1-516,0 18-3612,-11-26-645,2 9 0,-7 2-1032,-8-10-2064,5 10-2064,-1 1-774,5 2-258,2 0-128</inkml:trace>
  <inkml:trace contextRef="#ctx0" brushRef="#br0" timeOffset="166956.5493">6000 7776 1935,'13'14'645,"1"-8"-516,0-6-129</inkml:trace>
  <inkml:trace contextRef="#ctx0" brushRef="#br0" timeOffset="167116.5585">6417 7968 5160,'60'45'4386,"-14"-19"-2967,-5-6-1548,-1-7-5160,5 3 387</inkml:trace>
  <inkml:trace contextRef="#ctx0" brushRef="#br0" timeOffset="167424.5761">7724 8359 3870,'44'28'4644,"-15"-7"-903,-10-13-2709,4-6-5160,13 11-645,-8-13 388</inkml:trace>
  <inkml:trace contextRef="#ctx0" brushRef="#br0" timeOffset="167570.5844">8188 8521 9159,'64'60'5547,"-28"-28"-387,4-8-258,2-2-5289,-1-2-387,-11-19-2064,6 4-2193,0-2-387,-3-3-516</inkml:trace>
  <inkml:trace contextRef="#ctx0" brushRef="#br0" timeOffset="167684.591">8922 8776 516,'105'56'3483,"-58"-34"-1677,5 13-1677,11 9-4128</inkml:trace>
  <inkml:trace contextRef="#ctx0" brushRef="#br0" timeOffset="167865.6013">9561 9056 1548,'38'17'3741,"-26"-13"129,12 14-3225,0 6-387,2-7 387,1 2-645,2-4-645,3-8-516,-4-7-2193,12 9-387</inkml:trace>
  <inkml:trace contextRef="#ctx0" brushRef="#br0" timeOffset="167991.6085">9958 9181 1032,'59'7'3096,"-35"1"2064,7 4 258,-6-3-1161,10 15-2064,-15-17-387,14 12-903,-8-2-3354,0-1-2193,-3-8-774,0-3-387,-4-6 259</inkml:trace>
  <inkml:trace contextRef="#ctx0" brushRef="#br0" timeOffset="168724.6505">6486 7863 7740,'20'34'4773,"-8"-32"-1290,12-2-3354,2-2-5160,3-10-903,3 0 775</inkml:trace>
  <inkml:trace contextRef="#ctx0" brushRef="#br0" timeOffset="168864.6585">7062 7785 5160,'79'14'4773,"-30"0"-1161,-15-14-2451,1 0-5676,11 1-516,-4-5 129</inkml:trace>
  <inkml:trace contextRef="#ctx0" brushRef="#br0" timeOffset="169032.6681">7761 7632 1677,'49'14'774,"-27"-9"-258,1-5 129,-3 0-903,4-5-903,-7-18-1031</inkml:trace>
  <inkml:trace contextRef="#ctx0" brushRef="#br0" timeOffset="169170.676">8243 7493 2580,'40'-9'3483,"-29"3"-2322,14-1-1032,7 3-4773</inkml:trace>
  <inkml:trace contextRef="#ctx0" brushRef="#br0" timeOffset="169332.6852">8633 7305 9030,'42'-15'5160,"-17"10"-516,-3 5-2064,10 0-4128,-10-6-2967,6-5-387,3 2-516,-3-5 388</inkml:trace>
  <inkml:trace contextRef="#ctx0" brushRef="#br0" timeOffset="169450.692">9083 7132 4644,'43'-16'4902,"-22"8"-258,5 8-645,-3-11-5934,-6 0-2322,10 6-258,-11-8-645</inkml:trace>
  <inkml:trace contextRef="#ctx0" brushRef="#br0" timeOffset="169592.7001">9639 6973 2193,'70'16'3096,"-43"-12"-2322,6-4-774,3 0-4257</inkml:trace>
  <inkml:trace contextRef="#ctx0" brushRef="#br0" timeOffset="169735.7083">9986 6911 1419,'34'0'4515,"-19"0"0,10 9-129,2-6-3999,-6-3-258,3-3-774,-1-8-3096,5 9-516,-11-11-258</inkml:trace>
  <inkml:trace contextRef="#ctx0" brushRef="#br0" timeOffset="173550.9265">11621 12646 9159,'23'-19'6063,"-14"-4"-645,0-8-129,-9-5-4644,-2-1-258,-17 2 0,-5 11 0,-12 11-258,-1 10 0,-6 14-129,2 21 129,1 8 0,7 18 0,6-4-129,12 3 0,11-1 258,5-10-129,16-16-129,10-14 129,7-16-129,7-17 129,5-26-129,0-25 0,4-17-129,-6-20 129,-6-7 0,-7-2 129,-8 0-129,-7 10 0,-8 13 0,-7 22 129,-1 20 0,-3 34 0,3 15-129,-16 33-129,10 28 129,3 20 129,-2 21 129,3 12-258,2 4 0,3 1 129,6-10-129,-1-12 0,6-14 0,-4-20-387,9-15-645,-15-34-3741,14-8-903,-4-12-387,5-16-516</inkml:trace>
  <inkml:trace contextRef="#ctx0" brushRef="#br0" timeOffset="173703.9353">11943 12471 6966,'18'3'6192,"-9"22"-258,4 7-645,-3-8-2322,0 13-2967,-1 8-1548,-9-12-3741,8-6-129,3-12-645,7-10-516</inkml:trace>
  <inkml:trace contextRef="#ctx0" brushRef="#br0" timeOffset="173979.951">12394 12295 9417,'0'0'6063,"0"14"-516,-2 2-129,-11-13-5031,-2 12-258,-4 0 0,3 1 129,4-2-258,6 5 0,6 1 129,3 2-129,8-2 129,6 5 0,-4 6 0,-1 4-129,-8-3 129,-4-6-129,-18-5-387,-11-21-1290,-4 0-3612,-10-8-258,0-17-387,-1-18-516</inkml:trace>
  <inkml:trace contextRef="#ctx0" brushRef="#br0" timeOffset="174092.9575">12008 12305 9030,'7'0'5289,"14"25"-774,-18-5-4515,7-9-5031,7-9-258,-2-5-645</inkml:trace>
  <inkml:trace contextRef="#ctx0" brushRef="#br0" timeOffset="174346.972">12668 11781 4257,'15'-16'6063,"-15"16"-258,11 0-516,-3 21-2322,-3 8-2064,4 28-129,-5 12-258,5 21-258,-4 15-129,4 10-258,-1 1-129,-2-11-258,8 3-2451,-6-29-2193,1-22-387,2-27-516,2-25 0</inkml:trace>
  <inkml:trace contextRef="#ctx0" brushRef="#br0" timeOffset="174483.9799">12894 12332 7740,'-9'-66'5805,"-8"56"-387,-7 10-387,-7 1-4386,-3 21-2193,-6-4-3354,-1 6-258,8 3-516,10 1-645</inkml:trace>
  <inkml:trace contextRef="#ctx0" brushRef="#br0" timeOffset="174774.9965">13065 12443 9804,'0'0'5547,"-24"-3"-258,1 31-1806,-3-9-3225,3 2 129,4 13-258,10 1-129,9 3-129,11 0 129,13-9-129,9-12 129,5-1 0,-2-9 129,-3-8-129,-7-12 129,-11-13 0,-10 0-258,-7-1-129,-20-10-774,0 3-3741,-12 4-516,-1 5-258,-2 2-516</inkml:trace>
  <inkml:trace contextRef="#ctx0" brushRef="#br0" timeOffset="175064.013">13203 12433 6321,'14'90'5805,"-7"-41"-387,0 1-387,1 8-4257,-4-27-258,3-7-129,-7-24 0,21 0-258,-10-27 0,7-5 0,-1-7-129,2 0 0,4 4 0,-4 0-129,3 10-129,-7-5-903,6 25-3741,-9 2-387,0 3-258,-12 0-387</inkml:trace>
  <inkml:trace contextRef="#ctx0" brushRef="#br0" timeOffset="175611.0443">13716 11987 6321,'17'62'5805,"-11"-13"-516,-3 12-387,0 10-4386,-3 11-258,0-1-129,-5-6-387,5 10-1677,-3-16-2838,5-11-516,7-12-387,7-16 388</inkml:trace>
  <inkml:trace contextRef="#ctx0" brushRef="#br0" timeOffset="176435.0915">13900 12593 5031,'7'-104'5805,"-7"55"-516,-14 8-258,-14 5-3483,4 22-645,-17-1-387,0 7-258,-6 8-258,1 6-129,5 16-387,4-7-129,13 15-258,3-10-387,22 19-387,3-15 258,25 16-129,0-14 516,17 6 258,2-1 903,4-13 129,6 0 645,-9-18 129,4 0-129,-14-15 129,-2-5-387,-13-14-258,-5 1-516,-11 0 129,-6 4-129,-2 11 0,0 18 129,-17-13 0,6 20 129,-2 14-129,2 7 129,2 7 0,3-5 129,0 4-129,6-2 0,0-7 0,7-5-129,2-8 0,1-6-129,7-4 129,2 1-129,-1-3 129,0-8 0,1 0 129,0-1-129,0 0 129,-2-2 0,-3 5 129,-1 2-129,-3 0 0,-10 4-129,15-9 0,-15 9-129,0 0 129,0 0 0,0 0 129,0 0-258,-11-3 258,11 3 0,-17 3 0,17-3 129,-18 17-129,14-3 129,-1-2-129,5 5 0,0-4 0,3 3 0,-3-16 0,16 18 129,-4-14-258,1-4 129,2-17-129,1-15 0,0-8 129,1-14-129,-5-18 129,1-12-129,-4-12 129,-1-3-129,-4-2 0,-3 13 129,-1 8-129,0 17 129,-5 23-258,-2 23 258,1 23 129,1 29-258,1 24 258,4 25-129,0 7 0,7 11 129,5 3 0,4-2-387,5 2-1290,-2-15-3225,3-17-516,3-23-387,-8-23-258</inkml:trace>
  <inkml:trace contextRef="#ctx0" brushRef="#br0" timeOffset="178422.2051">12702 8489 7611,'8'-45'5805,"-6"25"-258,-2 20-387,5-20-3870,-5 20-387,7 8-387,-6 16-129,-1 4 0,0 12-129,-1 3 0,0 11 0,-2 8 0,2 5 0,-2 2 129,3-1-258,-2-1 129,-1 2-258,3 0 0,-3-10 129,2-7-129,-4 0 129,5-13-258,-2-10 258,0-8-129,2-7 0,0-14 129,0 0-129,0 0 129,12-2-129,-3-10 129,2-4-258,4-3 129,4-1 0,1-1 129,-1-4-129,2 1 0,-1 5 0,-5 4-129,1 3 129,-5 3 129,-11 9-258,17 0 129,-17 0-129,5 12 129,-5-12-129,-3 24 258,-4-5-258,-5 2 129,-1-4 129,-1 2-129,-5-1 0,-1-3 0,-1 4 0,-1-12 0,-3-2 129,2-5 0,0-8-129,0-10 129,-1-11-129,3-5 129,5-1 0,0-4 0,6 4-129,2 4-129,3 1-129,4 15-129,-4-2-645,5 17-3354,0 0-1161,10 0-516,-10 0-258</inkml:trace>
  <inkml:trace contextRef="#ctx1" brushRef="#br0">1472 9685 0,'0'0'0,"0"0"0,0 0 0,0 0 0,0 0 0,0 0 0</inkml:trace>
  <inkml:trace contextRef="#ctx0" brushRef="#br0" timeOffset="179099.2438">13239 8613 7740,'-3'13'6063,"3"0"-774,0-13 0,4-23-3612,8 7-903,-4-9-387,7-1-129,1-1-258,0 5 129,4 5-129,-1 14 0,3 3-129,-2 20 129,-2 15 129,-2 7-129,-6 13 129,-6 12-129,-4-1 129,-7 1-129,-7-6 258,-6-10-129,-7-12-129,-1-6 0,0-21 0,1-12 129,6-11-129,5-8 129,8-4 0,8 1 0,7 2 0,10 0 0,7 11 0,6 7-129,6 4 0,-2 11 0,2 4-129,-5 0-258,-2 5-387,-13-18-2322,1 12-2322,-5-9-387,-12-7-258,0 0-387</inkml:trace>
  <inkml:trace contextRef="#ctx0" brushRef="#br0" timeOffset="179468.265">13562 8937 4902,'46'14'5547,"-18"-14"-258,7 1-387,-3-8-3483,11 6-258,-8-18-387,4 13-129,-9-17-258,-6 3 0,-9-3-129,-7 3-129,-9-1 0,-13 5 0,-12 10-129,-6 6 0,-5 8 129,-2 10-129,3 9 0,3 6 0,10 5 0,11 8 129,12-5-129,5-6 0,18 4-129,5-14-129,11 3-387,-10-20-2967,13 2-1419,-5-10-645,-2-1-258</inkml:trace>
  <inkml:trace contextRef="#ctx0" brushRef="#br0" timeOffset="179664.2762">14210 8562 7611,'-29'-15'4644,"-11"9"-4515,-5-8-774,-2 14-4644,-14 0 0</inkml:trace>
  <inkml:trace contextRef="#ctx0" brushRef="#br0" timeOffset="181758.3959">14237 8144 9030,'8'42'5676,"-8"-42"-387,2 20-129,-2-20-4515,-1-18-129,-8-14 0,4-9-258,-3-12 129,3-11 0,1-9 129,1 0-129,0-3 0,3 9 0,0-1-129,0 6 0,0 9 0,5 8-258,-3 10 129,1 4 0,-3 7-129,1 1 0,-1 23-129,2-19 129,-2 19 0,0 0 0,0-10 0,0 10 0,0 0-129,0 0 129,-3 8 0,3-8 129,-14 24-258,5-10 129,-1 6-129,-3-3 258,3 1-129,-4 0 0,1 1-129,3-7 129,-3 1 0,13-13 0,-13 15 0,13-15 0,0 0 0,-2-10 0,2-8 129,6 1-129,7-6 0,-2-4 129,3 2 0,2 4 0,-2 3 0,4 7-129,-4 3 129,2 0-129,1 5 129,1 3-129,-1 5 0,2 7 0,-2 5 0,3-5 0,-2 6 0,-2 2 0,1 3-129,-7-3-129,3 3-129,-11-8-387,11 9-2451,-13-24-2451,0 23-129,0-23-645,0 0-129</inkml:trace>
  <inkml:trace contextRef="#ctx0" brushRef="#br0" timeOffset="182128.4171">14693 7562 9417,'18'11'5805,"-13"12"-516,-4 4 0,-1 9-4902,0 5 129,-6 6-387,-1 7 0,0 3-129,-2-4 0,5-2 0,4-2-645,-6-23-2709,6 3-1935,1-14-258,-1-15-516,13-2 1</inkml:trace>
  <inkml:trace contextRef="#ctx0" brushRef="#br0" timeOffset="182486.4376">14813 7984 1935,'25'25'5547,"-10"-17"-258,0-8-387,3-9-2322,9 4-1290,-13-15-129,8 4-645,-9-8-129,-1-2-129,-5 0 0,-6 2-129,-2 2 0,-12 9-129,-6 6 258,-6 5-258,-1 4 0,0 17 0,2 6 0,6 13 129,5 4-129,11 2 129,6-1-258,12-2 129,7-3-387,4-13-258,18-2-3741,-7-12-645,3-11-387,0-14-387</inkml:trace>
  <inkml:trace contextRef="#ctx0" brushRef="#br0" timeOffset="182668.448">15424 7635 5934,'-28'8'5160,"-4"-5"-4386,-11 3-774,-5-3-4902,0 6-387</inkml:trace>
  <inkml:trace contextRef="#ctx0" brushRef="#br0" timeOffset="219200.5375">6970 11888 9159,'-1'60'5547,"1"-34"-516,0-9-387,0 1-5805,0-18-3612,0 0-387,10-20-387,2-6-258</inkml:trace>
  <inkml:trace contextRef="#ctx0" brushRef="#br0" timeOffset="219342.5456">7163 11837 10191,'27'33'5676,"-12"-15"-387,-2-5-387,1-13-5676,0 2-4128,-14-2-387,22-2-516,-22 2-258</inkml:trace>
  <inkml:trace contextRef="#ctx0" brushRef="#br0" timeOffset="219468.5528">7470 11893 7224,'41'27'4257,"-41"-27"-3999,24 7-258,-1-7-5031,-6-8-258</inkml:trace>
  <inkml:trace contextRef="#ctx0" brushRef="#br0" timeOffset="219602.5605">7811 11843 2451,'23'21'1806,"2"-13"-1806,-9-7 0,-16-1-4256</inkml:trace>
  <inkml:trace contextRef="#ctx0" brushRef="#br0" timeOffset="219866.5756">8050 11805 3870,'51'23'5160,"-28"-14"-387,5 4-387,-1-2-3741,-8-7-645,-2-4-1032,6 0-645,-9-7-258,8 3 0,-11-13 0,12 16 0,-6-10 387,9 11 774,-1 4 1419,-2 2 774,6 14 387,-9-8 0,8 11 0,-13-9 0,6 2-645,-5-2-1419,-2 1-3225,-14-15-903,17 2-387</inkml:trace>
  <inkml:trace contextRef="#ctx0" brushRef="#br0" timeOffset="220011.5839">8805 12108 516,'29'5'903</inkml:trace>
  <inkml:trace contextRef="#ctx0" brushRef="#br0" timeOffset="220174.5932">8805 12108 3225,'104'16'4128,"-75"-5"-387,-16-9-3999,-13-2-2967,26 0-516,-24-16-128</inkml:trace>
  <inkml:trace contextRef="#ctx0" brushRef="#br0" timeOffset="220312.6011">9064 12024 8385,'33'18'5547,"-17"-4"-645,1 13-1419,0-13-4386,0 2-3483,-17-16-645,22 4-258,-13-13-516</inkml:trace>
  <inkml:trace contextRef="#ctx0" brushRef="#br0" timeOffset="220876.6334">10960 12101 6966,'28'-1'6063,"-28"1"-129,0 0-258,-11-3-2193,-6 3-2838,-16 0-129,-4 0 129,-10 0-258,-2 0 129,-1-5-258,4 2-129,4 2-129,6 0 0,8 0 0,5-4-387,12 5-129,-1-12-774,21 12-4128,-9 0-387,23-11-129,-5 2-774</inkml:trace>
  <inkml:trace contextRef="#ctx0" brushRef="#br0" timeOffset="221355.6608">12338 11873 10449,'0'0'6063,"-8"11"-516,-12-11-645,-3 0-4257,-13-3 0,-3 3-129,-4-2-258,2-4 0,-1 2-258,5-4 0,9 5-387,0-5-387,28 8-3225,-17-7-1548,17 7-258,9-18-645</inkml:trace>
  <inkml:trace contextRef="#ctx0" brushRef="#br0" timeOffset="221663.6784">13520 11460 8901,'28'4'5805,"-28"9"-129,0 10-258,-19-3-4515,4 7-129,-15-10-129,-3 0-258,-4 0-258,-6-4-258,4-3-903,-13-10-4128,12 0-387,3-1-516,4-4-516</inkml:trace>
  <inkml:trace contextRef="#ctx0" brushRef="#br0" timeOffset="222107.7038">10532 11673 8127,'5'118'5160,"-5"-46"-516,12 9-3483,-7-8-5934,-4-13-516,4-9-387</inkml:trace>
  <inkml:trace contextRef="#ctx0" brushRef="#br0" timeOffset="222255.7123">10708 11801 9933,'21'22'5676,"-10"10"-258,-4 13-387,-6-11-6708,4 17-3483,-1-8-129,1-9-645,3-15-516</inkml:trace>
  <inkml:trace contextRef="#ctx0" brushRef="#br0" timeOffset="222631.7338">12293 11682 8514,'0'89'5547,"-5"-33"-516,-4-11-774,8 14-6966,-7-17-2193,-1-23-387,9-19-387</inkml:trace>
  <inkml:trace contextRef="#ctx0" brushRef="#br0" timeOffset="222768.7416">12377 11575 8256,'29'13'5547,"-19"16"-387,-2 7-903,-2 1-8643,1-4-516,-3-12-645,7-9-258</inkml:trace>
  <inkml:trace contextRef="#ctx0" brushRef="#br0" timeOffset="223075.7592">13384 11294 7998,'-4'42'5418,"4"-10"0,0 8-516,7-1-4515,-4 2-774,7 7-1935,-9-15-2451,3-13-645,-4-20-258,7-6 130</inkml:trace>
  <inkml:trace contextRef="#ctx0" brushRef="#br0" timeOffset="223202.7664">13447 11290 7611,'28'42'5676,"-12"-1"-258,0 13-387,1-5-5676,-8-2-3870,0-4-516,-8-23-774,-1-20-129</inkml:trace>
  <inkml:trace contextRef="#ctx0" brushRef="#br0" timeOffset="226350.9465">15308 6747 4644,'42'-30'5418,"-10"14"-645,1-4-129,7 3-4257,2 7-129,0 7 129,4 3-129,0 9 0,2 17 0,-4 9-129,0 9 129,-6 9 258,-3 2-258,-11 3 0,-5 0 0,-9 0 0,-7-3-129,-7-6 129,-11-6-258,-8-3 129,-4-7 0,-5-6-129,-1 7 129,-2-4-129,3 3 0,4 7 0,6 1 129,5 6-129,6 6 129,7 3 0,4-1 129,6 2-129,6-4 0,1-3 129,0-8-129,3-5 129,0-6-129,-2-7 0,-3-5-129,2-7 129,-4-5-129,-9-7-129,16 11 129,-16-11 0,0 0 0,3 11-129,-3-11 0,-6 29 129,-2-10 0,-1 12-129,-2 16 258,3 10-129,3 8 0,5 12 258,0 9 0,10 2 129,7 13-129,0-3 258,4-4-258,-2-1 0,-1-9 0,-5-15-129,-8-12 0,-5-13-258,-9-19-258,-7-10-774,-19-16-3999,12-23-258,-8-10-387,7-7-516</inkml:trace>
  <inkml:trace contextRef="#ctx0" brushRef="#br0" timeOffset="227206.9955">15990 8080 6450,'26'11'5934,"-11"19"-387,-3 13-258,-2 12-3741,-6 5-903,6 13 0,-10-3-258,4-1-258,-4-13 129,1-7 0,-1-19-129,4-10 0,-4-20-129,9-15 0,0-16 0,1-7 0,3 0-129,1-9 129,1 8-129,3 9 129,5 10 0,-4 8-129,3 14 129,1 12 0,0 8-129,5 9 129,-2-4 0,-1-10 0,0-10 0,-5-7 0,-2-19 129,-6-10-129,-10-15 0,-4-8 0,-7 7-129,-7-1 0,-7 11 129,0 14-129,-1 16 129,5 10-129,2 20 129,11 13-129,4 6 129,5 7 0,11 2-129,9 2 129,9-11-129,0-8 0,5-7 0,3-18-129,1-9-129,-7-11-129,2-13-258,-11-24 258,2-1-129,-10-17 0,-2-8 0,-7-9 258,-1 1 258,-4-1 129,0 3 258,-1 9-129,-2 7 258,4 14 129,-3 13-258,3 16 258,-4 19-258,0 0 0,3 28 0,-2 16-129,-1 12 129,0 13-258,5 10 258,1 9-387,3 3 0,4-8 0,8-2-387,-11-29-2580,9-10-1806,4-23-387,0-19-516</inkml:trace>
  <inkml:trace contextRef="#ctx0" brushRef="#br0" timeOffset="227344.0033">16898 7892 7740,'-54'-49'5547,"17"47"-129,-6 9-645,-6 19-4902,-12 8-4128,-2 0-774,4 2-516,4 1-387</inkml:trace>
  <inkml:trace contextRef="#ctx0" brushRef="#br0" timeOffset="228087.0458">16269 9373 8643,'18'-1'5805,"-18"1"-645,-11 16-129,-5-4-4644,-3 4 0,-4-3-258,1 7-129,3 3 129,9-6 0,5 6 129,5-2-129,11 1 0,8 4 0,3 0 129,2 4 0,-2 5-129,0 1 0,-9-3 0,-7 1-129,-6-2 129,-12-4-129,-9-7-387,-12-21-1161,3 0-3741,-8-11-129,3-11-387,2-13-516</inkml:trace>
  <inkml:trace contextRef="#ctx0" brushRef="#br0" timeOffset="228836.0886">16241 8338 5160,'20'46'5547,"-15"-18"-645,-2 3-387,1 8-4257,-4 3-903,9 5-3741,-4 8-516,-1-5-387,5-1 130</inkml:trace>
  <inkml:trace contextRef="#ctx0" brushRef="#br0" timeOffset="229174.108">16449 9184 7740,'24'39'5805,"-16"10"-516,0 8-129,6 18-4386,-10 10-387,1 8-258,0-2 0,-2-14-387,4 3-516,-6-31-1935,7-1-2322,1-24-516,5-21-258</inkml:trace>
  <inkml:trace contextRef="#ctx0" brushRef="#br0" timeOffset="229320.1163">16628 9630 6966,'-19'-61'5805,"1"47"-645,-6 3-129,1 11-3999,-10 0-903,-5 0-2064,8 8-3096,3 6-258,8 2-645,7-1 129</inkml:trace>
  <inkml:trace contextRef="#ctx0" brushRef="#br0" timeOffset="229694.1377">16822 9686 7224,'0'0'5547,"-6"-6"-258,-14 6-387,-11 3-4386,8 10-129,-5 6-387,3 3 0,10 5-258,8 3-129,7-1 258,9-5 0,12-6 0,6-7-129,1-6 258,0-6 0,-4-12 0,-4-5 129,-6-4 0,-8 0-129,-6 5 0,0 17 129,-9-14 0,9 14 0,-20 16 0,15 15 0,3 1-129,2 2 0,8 1-387,-3-21-1677,12 4-2709,1-10-387,2-14-645,-2-23 517</inkml:trace>
  <inkml:trace contextRef="#ctx0" brushRef="#br0" timeOffset="230055.1584">16949 9148 3870,'29'38'5934,"-13"15"-516,-4 4-387,1 20-2451,-9-6-1806,4 1-387,-7-1-129,0-2-258,-1-13 129,4-9-258,-3-8 129,5-14 129,-6-25-129,15 4 0,-5-12-129,1-13 258,4-3-129,2 4-129,3 0 129,-1 1 0,1 16 0,-4 8 129,-5 13-129,-2 10-129,-9 4 258,-4-4-129,-10 2 0,-3-2-129,-6-7-258,-6-21-1806,2 0-2580,3-3-645,9-12-258,2-4 0</inkml:trace>
  <inkml:trace contextRef="#ctx0" brushRef="#br0" timeOffset="230296.1721">17344 9757 7224,'10'91'5289,"-5"-59"-129,1-5-903,-6-27-5676,0 0-3096,0 0-516,0-28-645,0-13 388</inkml:trace>
  <inkml:trace contextRef="#ctx0" brushRef="#br0" timeOffset="230432.1799">17345 9360 6966,'19'-15'5547,"-7"15"-774,-12 0-1806,5-10-7224,-5 10-645,0 0-645,10-22 1</inkml:trace>
  <inkml:trace contextRef="#ctx0" brushRef="#br0" timeOffset="230723.1966">17556 8936 5547,'31'72'5676,"-18"-24"0,0 18-516,-2 8-3870,5 19-387,-12-8-129,5 12-387,-5-7-129,1 2-129,1-13-129,-1-13-387,3-10-645,-9-22-3741,2-4-516,3-19-387,-4-11-387</inkml:trace>
  <inkml:trace contextRef="#ctx0" brushRef="#br0" timeOffset="230904.2069">17805 9624 5547,'18'72'5676,"-10"-32"-774,-2-4-645,-2-9-6063,-4-2-2580,0-8-645,0-17-258</inkml:trace>
  <inkml:trace contextRef="#ctx0" brushRef="#br0" timeOffset="231535.243">17952 9473 2709,'28'-1'5289,"-11"-4"-387,2-4-258,-5-2-3483,13 8-258,-9-10-258,3 13-129,-6 0-129,-2 3-129,-6 12 0,-2 9 129,-5 1 0,-6 10-258,-6 5 0,1-1-129,-4 1 129,2 7 0,0-5-129,0-3 0,5-4 0,3-5 129,4-7 0,1-4-129,4-3 0,6-12 0,5-2 0,1-2-387,5-1 0,-8-19-1935,5 10-2451,-4-4-387,0-7-387</inkml:trace>
  <inkml:trace contextRef="#ctx0" brushRef="#br0" timeOffset="231700.2525">18144 9657 5289,'-36'29'5676,"9"-20"-387,-2 2-1677,-10-11-2580,1-7-3225,-3-8-2322,9 4-387,3-9-903</inkml:trace>
  <inkml:trace contextRef="#ctx0" brushRef="#br0" timeOffset="232306.2871">18460 9584 3999,'-15'0'5031,"-9"3"-516,15 6-129,-3 5-3741,-4-2-258,7 8-258,0 6-258,8 1 129,1-1 0,11-6 0,2-2 129,5-5-129,0-4 0,0-7 129,-5-2 0,-1-13-129,-4 0 129,-8 13-129,4-23 129,-4 23 129,0-15-129,0 15 258,0 0 0,1 9 0,-1-9 0,9 33 258,-4-13-258,7 4 0,-6-4 0,7 2-258,-7-8 0,-6-14 0,11 12-129,-11-12-129,3-20-258,-3-15-516,0 2-1419,-6-20-2451,2-15-387,0-10-516</inkml:trace>
  <inkml:trace contextRef="#ctx0" brushRef="#br0" timeOffset="232504.2984">18559 9102 3225,'31'-67'5031,"-17"55"-129,5 15-1290,-19-3-1290,21 43-774,-20-5-516,8 15-258,-9 7-258,0 10 0,-3 4-258,2 7 0,-4-9-129,4-2-258,1-6-129,-2-24-1032,9-10-3483,-7-30-387,16 8-387,-3-26 0</inkml:trace>
  <inkml:trace contextRef="#ctx0" brushRef="#br0" timeOffset="232652.3069">18783 9341 4128,'-18'-22'5418,"-3"22"-258,-7 14-258,-6 1-3612,-6 13-516,-5 0-516,-3-4-1419,12 1-3354,2 0-387,8-3-645,12-1 258</inkml:trace>
  <inkml:trace contextRef="#ctx0" brushRef="#br0" timeOffset="232855.3185">18930 9573 7482,'-6'69'5289,"6"-34"-903,-8-6-4515,7-7-4773,1-6-258,0-16-258</inkml:trace>
  <inkml:trace contextRef="#ctx0" brushRef="#br0" timeOffset="233142.3349">19151 9615 7482,'8'33'5676,"-8"-13"-645,0-20-129,0 24-4257,0-24-258,-3 14-129,3-14 0,5 15-129,9-15-129,7 0 0,6-1 0,2-4 0,2-6 129,-3-1-129,-7-1 0,-4 2 0,-17 11-129,1-15-258,-11 12-387,-30-14-3612,2 4-774,-8-6-258,-5-9-258</inkml:trace>
  <inkml:trace contextRef="#ctx0" brushRef="#br0" timeOffset="233300.344">18977 9345 4644,'37'48'5418,"-19"-28"-774,-18-20-645,23 1-7611,-14 4-645,-9-5-774,14-15-129</inkml:trace>
  <inkml:trace contextRef="#ctx0" brushRef="#br0" timeOffset="233606.3615">19468 9493 5289,'11'100'5547,"-7"-52"-258,0-9-516,0 5-3741,-4-22-258,4-5-387,-4-17-129,4-7-129,1-18 0,5-7-129,-1-5 0,4 2 129,1-2 0,4 3 0,-1 15 129,5 14 129,-5 10-258,3 22 129,-2 10-129,-1 10 0,2 10-645,-13-8-3225,3 0-1290,-2-9-258,0-24-645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46:29.579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7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6:51:13.435"/>
    </inkml:context>
  </inkml:definitions>
  <inkml:trace contextRef="#ctx0" brushRef="#br0">21380 4268 7611,'32'1'5160,"-18"-7"-129,-1-9-258,-10-6-3999,0 4 0,-12-1 0,-9 10-645,-9 7 0,-5 13 0,-1 21-129,0 13 0,2 13 258,11 6-258,6 7 129,11 2 258,4-9-258,18-10 129,8-12-129,10-11 0,7-15-129,7-10 0,4-12 129,1-23-129,-2-7 0,-3-11 0,-10-6 0,-8-1 0,-9 1 0,-8 8 129,-10 9-129,-6 18 0,0 17 129,-22 12 0,8 21-129,3 14 129,3 6 0,8 6 0,0 0-129,14-2 129,8-6-129,11-13 129,5-11-129,1-14 0,-2-7 0,-3-8 0,-5-22 129,-9-9-129,-10-10 0,-11-3-258,-13 3-129,-10-3-258,-2 17-1419,-6-4-2838,3 18-516,-2-2 0,12 17-774</inkml:trace>
  <inkml:trace contextRef="#ctx0" brushRef="#br0" timeOffset="680.0389">22029 4418 7740,'14'92'5289,"-11"-34"-516,0 6 0,0-1-4128,5-6-258,-7-7-258,3-12 0,2-14-258,-6-24 0,12 0 129,-5-19-129,3-6 0,-2-4 0,4-4 129,-3 3 0,0 2 129,-3 11-129,-6 17 129,10-8 0,-10 8 129,0 0-129,14 15 0,-7-2 0,-7-13 0,14 18-129,-14-18 258,20 0-258,-6 0 129,-1-5 0,0-10-129,3 1 129,-3-1 0,1 2 129,-2 2-129,4 7 129,-2 1 0,3 10 0,1 17-129,1 9 0,-3 13 129,3 8-129,-4 9-129,-5 1-129,-1 0 0,-6-9 0,-2-14 258,-1-13-129,0-28 129,-5-8-129,0-33 258,1-15 129,1-19-258,3-9 258,0-7-258,5 2 0,6 5 0,5 8 0,1 12-129,3 13 0,2 17 129,-1 15-129,-4 19 0,-2 10 129,-4 23-129,-9 8 0,-2 4 0,-2 2-129,-12 3-129,-3-12 0,2-7-516,-12-31-1161,9-3-3096,-3-31-129,10-2-645,-3-18-129</inkml:trace>
  <inkml:trace contextRef="#ctx0" brushRef="#br0" timeOffset="1232.0701">22723 3888 8127,'19'23'5289,"-14"-12"-129,4 14-387,-5-13-3354,5 24-516,-5 1-387,5 8-516,2 6 129,4 5-258,6 1 0,5 1 129,3-8-129,5-7 129,4-6-129,-3-13 258,-4-11-129,-3-11 0,-10-6 0,-5-12-129,-13-1 129,-4-6 0,-14 1 0,-9 4-129,-2 8 129,-4 9 0,1 4 0,5 14 129,5 6-129,9 6 0,9 6 129,4 3 0,12-3-129,8-1 0,6-4 129,2-7-129,5-6 129,-4-2-129,1-11 129,-3-3-129,1 1 0,-5-2 0,-3 0 129,-2 0 0,-1 0-129,1 0 0,-2 12 129,3 2 0,0-2-129,1 2 0,-2 0-129,1-4-387,7 5-1032,-10-15-3225,6 0-129,-6-24-774,4-2-129</inkml:trace>
  <inkml:trace contextRef="#ctx0" brushRef="#br0" timeOffset="1397.0799">23399 4325 9030,'-24'53'5289,"7"2"0,8 20-516,-9 5-3741,11 8-258,-5-6-387,3-9-387,2-1-1032,-5-33-3870,7-4-129,-3-19-516,8-16-387</inkml:trace>
  <inkml:trace contextRef="#ctx0" brushRef="#br0" timeOffset="278197.912">2740 2493 645,'9'2'2967,"-9"-2"1032,10 15-2064,-10-15 0,0 0 129,0 0-387,0 0-387,0 0-258,0 0 387,0 0-516,0 0-129,0 0 0,0 0 129,0 0-387,10 11 0,-10-11-129,0 0-129,0 0-129,0 0 129,0 0 129,0 0-129,0 0 0,0 0-129,0 0 129,15 5 129,-15-5-129,0 0 129,14 4-258,-14-4 129,12 5 0,-12-5-129,17 0 0,-17 0-129,14-1 129,-1-3 0,-13 4-129,19-9 0,-8 7 129,1 2-129,0-4 129,-1 4-129,1-7 0,0 4 0,1 1 129,-1 2-129,-1 0 0,-1-2 0,1 1 0,1 0 129,0-1-129,2 2 0,-3-4 0,4-1 0,1 1 129,3 0-129,2 1 129,0 2-129,4 1 0,-1-3 0,2 3 0,0 0 129,5 0-129,-3 0 0,0-2 129,4-5-129,0 2 0,3-2 0,-1-1 0,3-1-129,1 6 129,0-1 129,1 3-258,2 1 129,-3 1 129,0 3-129,-1-1 129,3 1 0,0 1 0,0-5-129,-2 0 0,5-2 0,1-5 129,7-7-129,4 4 129,4-5-129,5 1 129,3 8 0,3-6 0,1 9-129,2-3 129,-4 2-387,-4 4-774,-15-11-3741,-3-5-516,-11-19-258,-12-2-387</inkml:trace>
  <inkml:trace contextRef="#ctx0" brushRef="#br0" timeOffset="280725.0565">12642 2537 4773,'13'-11'5160,"1"4"-258,-14 7-387,0 0-3354,0 0-258,-6 0 129,-9 2-258,-14-2-129,-6 0-258,-13 0 258,-6 0-258,-8 0 0,-5 0 0,-2-2-129,0-2-129,-1-1 0,5 1 0,3-2 0,5 3-129,8-2 0,2-2-129,7 2 129,6-4 0,11 3-516,-1-8-774,24 14-3741,-5-15 258,11 15-774,10-3-129</inkml:trace>
  <inkml:trace contextRef="#ctx0" brushRef="#br0" timeOffset="281013.073">12688 2700 9417,'1'48'5676,"-15"-14"-516,-20-16-258,-10 0-4257,-20-13-129,-10-5 0,-14-11-129,-8-13-258,-2-12 0,2-5-258,10 2-387,5-9-645,19 21-3870,6-1 0,21 19-516,9 6-129</inkml:trace>
  <inkml:trace contextRef="#ctx1" brushRef="#br0">7596 1442 0</inkml:trace>
  <inkml:trace contextRef="#ctx0" brushRef="#br0" timeOffset="285073.3052">18458 1608 2322,'0'0'3612,"0"0"645,0 0 258,0 0-2064,0 0-774,0 0-387,0 0-387,0 0 258,0 0 258,0 0-387,0 0-129,0 0-774,0 0 774,0 0-129,0 0 0,0 0 0,46-73-516,-46 73 0,32-65-387,-32 65 903,31-71-903,-31 71-129,28-58 387,-28 58 0,23-59-129,-23 59 0,0 0 258,27-60-774,-27 60 903,0 0 0,23-58-387,-23 58-258,0 0 387,0 0-129,0 0 0,29-56 516,-29 56-516,0 0-129,0 0 129,0 0 129,0 0-129,0 0 0,0 0-258,0 0 387,0 0-129,0 0 129,0 0-258,0 0-129,0 0 258,0 0 0,0 0 0,0 0 129,0 0 129,8 68-516,-8-68 645,0 53 0,0-53 0,0 0-258,-4 66 0,4-66-129,0 0 0,0 0 0,0 0-129,0 0 129,0 0-129,0 54-258,0-54 387,0 0 129,0 0-129,0 0 129,0 0-387,0 0 258,0 0 129,29-57 258,-29 57 0,0 0-516,0 0-129,0 0-129,26-64 516,-26 64-903,0 0 387,0 0 129,0-74 129,0 74-516,0 0 516,-20-55 645,20 55-516,0 0 645,0 0-516,-40-59 129,40 59-129,0 0 0,0 0-258,0 0-645,0 0 129,0 0-3612,0 0-1032,0 0-516,0 0-387</inkml:trace>
  <inkml:trace contextRef="#ctx0" brushRef="#br0" timeOffset="285673.3396">19395 1744 11868,'6'10'5289,"-6"-10"-774,0 0 516,0 0-4128,0 0 0,0 0 129,-9-63-1161,9 63 645,-26-59-387,26 59 516,-38-66-774,38 66 258,0 0 129,-62-74-258,62 74 516,0 0-645,-49-62 387,49 62-516,0 0 258,0 0 387,0 0-516,0 0 129,-49-50 0,49 50-258,0 0-516,0 0-516,0 0-2709,-32-65-1032,32 65 0,0 0-645</inkml:trace>
  <inkml:trace contextRef="#ctx0" brushRef="#br0" timeOffset="286041.3606">19137 1124 9030,'0'0'5289,"0"0"-129,0 0-774,0 0-2967,0 0-1032,-47 68 0,47-68-387,-53 71 129,53-71-129,-55 64 0,55-64 903,-39 57-516,39-57 387,0 0-129,-27 61-387,27-61 129,0 0-129,0 0 0,0 54-129,0-54 0,0 0 0,0 0 0,0 0 258,0 0-258,46 33 258,-46-33-387,0 0-645,0 0-387,0 0-2451,51 53-1935,-51-31 129,-4 4-516,-6 5-516</inkml:trace>
  <inkml:trace contextRef="#ctx0" brushRef="#br0" timeOffset="290646.624">19012 3536 5031,'0'0'5160,"0"0"-258,0 0-387,15 5-2967,-15-5-387,0 0-645,0 0-258,0 0-258,0 0 0,0 0 0,0 0 129,0 0-258,0 15-258,0-15-774,6 1-3225,-6-1-258,16 0-387,-16 0-129</inkml:trace>
  <inkml:trace contextRef="#ctx0" brushRef="#br0" timeOffset="290845.6354">19216 3550 6321,'13'44'4902,"-8"-28"-258,-4 3-387,-1-7-4128,0-12-1806,-14 0-2580,14 0-258,-5-22-645</inkml:trace>
  <inkml:trace contextRef="#ctx0" brushRef="#br0" timeOffset="291410.6676">19593 3663 5289,'1'20'5160,"6"-7"-258,-1-1-387,-6-12-3483,10 19-645,-10-19-258,8 18-774,-8-18-1161,0 0-2580,0-17-258,0 17-516,0-24 388</inkml:trace>
  <inkml:trace contextRef="#ctx0" brushRef="#br0" timeOffset="291569.6766">19716 3543 7611,'15'3'4902,"-3"11"-258,-12-14-645,0 0-4515,0 0-3225,-9 6-903,9-6-258,-18 0-645</inkml:trace>
  <inkml:trace contextRef="#ctx0" brushRef="#br0" timeOffset="301642.2526">18876 5293 6321,'4'-12'5418,"-4"12"-387,0 0-645,15 7-3612,-15-7-645,0 0-1032,13 11-2322,-13-11-1419,13 10-516,-13-10-258</inkml:trace>
  <inkml:trace contextRef="#ctx0" brushRef="#br0" timeOffset="301801.262">19074 5423 2451,'4'15'4515,"-4"-15"-387,0 0-1161,0 0-3741,-5-1-2580,5 1-903,0 0-258</inkml:trace>
  <inkml:trace contextRef="#ctx0" brushRef="#br0" timeOffset="302378.295">19536 5460 5289,'20'37'5160,"-10"-21"-129,3-1-645,-13-15-3999,18 2-774,-18-2-1806,0 0-2193,11-5-516,-9-7-129</inkml:trace>
  <inkml:trace contextRef="#ctx0" brushRef="#br0" timeOffset="302522.3033">19686 5339 1806,'0'0'3999,"0"0"-2322,0 0-1677,0 0-3483,0 0-515</inkml:trace>
  <inkml:trace contextRef="#ctx0" brushRef="#br0" timeOffset="313168.9122">18475 7481 1935,'0'0'4386,"0"0"-774,0 17-1290,0-17 0,0 0-129,0 0-516,0 15-129,0-15-129,0 0 0,0 0-258,11 4-258,-11-4-258,23 0-129,-5-8-129,3-1-129,0-7-129,4 1 0,-5-6 129,3-4-258,-1 2 129,-3 3 0,-1 2 0,1 9 0,-6-1 0,0 0-129,-13 10 129,19 0 0,-19 0-129,0 0 0,14 10 0,-14-10 0,0 0-129,0 20 129,0-20 0,-4 14 0,-1 1 0,5-15 0,-5 20 129,5-20-129,-4 19 0,4-19 0,0 15-129,0-15 129,0 0 0,14-4 0,-4-11-129,-3-7 129,3-3 0,-3-2 0,0-3 0,-2-4 0,-2 13-129,-3-2 129,0 3 129,-7 3-129,-5 6 0,-1 0 0,-4 8-129,0-5-129,2 1-129,-2-4-645,17 11-2967,-16-1-1290,16 1-387,0 0-516</inkml:trace>
  <inkml:trace contextRef="#ctx0" brushRef="#br0" timeOffset="313758.946">19978 7660 5805,'-3'12'5418,"3"-12"-129,0 0-1677,0 0-2193,-29 0-258,10 2-516,-9-7-129,-3 1-129,-5-5-258,3 1 129,-2-3-129,6 2-129,6 0 0,4 1 0,5 3 0,14 5 129,-17-9-129,17 9 0,0 0-258,-5-16-516,5 16-1806,0 0-2193,8-5-645,-8 5-516</inkml:trace>
  <inkml:trace contextRef="#ctx0" brushRef="#br0" timeOffset="314100.9655">19699 7436 1935,'4'32'5418,"-4"-32"-258,-4 15-129,-14-15-2967,9 12-774,-12-9-258,5 11-387,-12-7-129,5 5-258,-1-3 0,4 6-129,4-8 0,6 7 0,10-14 0,-6 21 0,9-6-129,10 4 129,6-2 129,4 3-129,3-3 0,1 2 0,2-2-129,-6-2 0,-4-1-387,-19-14-1548,17 0-2838,-17 0-774,0 0-129,-8-22-387</inkml:trace>
  <inkml:trace contextRef="#ctx0" brushRef="#br0" timeOffset="319219.2583">12684 12230 5031,'21'5'5805,"-21"-5"-645,0 10-129,-5 5-3999,-27-7-258,-8 7-129,-15-4-258,-9 3 129,-13-2 0,-2-2-129,-5-4-129,5 1-129,6-7 0,10 0 0,12 0-129,6 0 0,15 0-129,6 0-258,13 5-1032,-3-3-3096,14-2-903,5 15-258,9-6-516</inkml:trace>
  <inkml:trace contextRef="#ctx0" brushRef="#br0" timeOffset="319455.2718">12602 12467 3096,'35'53'5934,"-31"-29"-387,-8-2-129,-17-22-2451,-11 5-2193,-24-10-129,-13-4 0,-15-6-258,-3-2-258,-2-4-258,0-9-516,18 27-2193,3-6-2322,14 12-645,16 14-258</inkml:trace>
  <inkml:trace contextRef="#ctx0" brushRef="#br0" timeOffset="323637.511">23951 12531 7482,'0'0'5934,"0"0"-516,0-13-129,-14 3-4644,-3 9-129,-9-4-258,-1 5-129,-4 1 0,-1 13 129,5 9-129,6 6-129,8 10 129,8 2 0,5 9-129,12 1 129,11-5 0,4-1-258,5-6 129,3-6-258,1-5-129,-10-24-1419,4-1-3225,-10-4-645,-4-8-258,-6-13-387</inkml:trace>
  <inkml:trace contextRef="#ctx0" brushRef="#br0" timeOffset="323853.5233">24084 12499 5676,'26'45'5676,"-21"-14"-258,-4 5-516,-1 2-4128,0 14-258,0-1-387,-3-2-387,3 7-645,-2-15-3225,3-11-903,8-6-516,5-16-129</inkml:trace>
  <inkml:trace contextRef="#ctx0" brushRef="#br0" timeOffset="324149.5403">24283 12485 6837,'25'23'5934,"-15"13"-645,-1 6-129,1-8-4515,0 22-129,-3-1-129,-1 0-387,0-4 129,2-8-258,1-3 129,-1-4-129,-2-12 129,1-8 0,-7-16 129,0 0-129,-6-9 0,-8-14 0,-6-5 0,-7-5-129,-1 6-387,-4-5-129,10 23-1677,-7-5-2838,7 13-129,6 4-645</inkml:trace>
  <inkml:trace contextRef="#ctx0" brushRef="#br0" timeOffset="324544.5626">24443 12856 2967,'41'3'5547,"-17"3"-129,-4 5-258,-7-3-3612,8 20-258,-20-10-516,3 10-258,-11-4-258,-6 2-129,-9-3 0,4-3-129,-4-4 129,7-12 0,3-4 129,12 0-129,0 0 129,17-6-129,6 1 0,10-2-129,-1 2 0,4-1-258,1 6-516,-15-15-1419,1 7-2838,-9-3-516,-12-12-387</inkml:trace>
  <inkml:trace contextRef="#ctx0" brushRef="#br0" timeOffset="324938.5854">24277 12270 6708,'5'10'6192,"9"-11"-516,-1-19-258,9-3-2709,-2-17-2193,7-1 0,-3-7-387,6-2 129,-2 4-129,4 7 0,-3 3-129,-1 9 129,-2 6 0,-5 3-258,-4 11 0,-17 7-258,14 0-774,-25 4-4257,3 10-129,-5-7-387,3 9-645</inkml:trace>
  <inkml:trace contextRef="#ctx0" brushRef="#br0" timeOffset="325460.6153">24811 11399 2451,'22'60'5547,"-12"-19"-387,-6 5-387,0 3-2580,2 11-1290,-6-9-258,0 3-129,-8-15-129,6-8-129,-5-16 0,7-15 129,0 0-258,-10-31 0,9-19 129,1-13-129,3-9 0,4-5 0,3-3 129,5 2-258,1 7 129,8 9 129,1 14 0,3 19 0,1 16-129,1 13 0,-5 13 0,-4 18 0,-7 5 0,-9 3-129,-8 7-129,-10-4 0,-11-12 0,-4-6-387,0-2-1161,-12-20-3354,7-2-516,1-9-129,7-6-645</inkml:trace>
  <inkml:trace contextRef="#ctx0" brushRef="#br0" timeOffset="326239.6596">23515 12304 8127,'0'0'6063,"-5"-28"-387,-6-9 0,-20-18-4386,8 8-258,-11-15-516,-2-6 0,-7 1-258,4 8 0,2 6-258,4 16 0,7 5-129,2 3-258,7 18-129,1 2-645,16 9-4386,0 0 0,-13 14-516,13-14-516</inkml:trace>
  <inkml:trace contextRef="#ctx0" brushRef="#br0" timeOffset="326723.6875">22633 11200 7998,'22'85'5805,"-10"-21"-258,-2 3-516,9-1-4257,-14-8-387,0-5 0,-3-17-258,-2-10 0,0-26-129,0 0 0,-7-42 129,5-8-258,-4-15 129,5-8-129,-1-5 129,2-1 129,0-1-129,9 5 129,1 11-129,9 18 129,0 10 0,4 20 0,4 16-129,1 11 0,-1 20 0,-3 14 129,-7 9 0,-7 1-129,-10-1 129,-6-5-258,-12-15-129,-18-19-4128,4-13-903,-9-8-645,4-21-387</inkml:trace>
  <inkml:trace contextRef="#ctx0" brushRef="#br0" timeOffset="328038.7626">25052 11517 7224,'16'32'5676,"-16"-32"-387,22 3 0,-15-8-4128,12 2-387,-4-10-258,5 0-129,-2-2-129,5 1-129,-3 5 0,2 8-129,0-5 129,-4 1-387,1 8-903,-19-3-4128,19 3-258,-19-3-129,18-3-774</inkml:trace>
  <inkml:trace contextRef="#ctx0" brushRef="#br0" timeOffset="328429.7851">25500 11197 5805,'19'58'5676,"-15"-23"-387,1 9-387,-5 0-4257,1 6 0,-1-6-258,0-3 0,-1-6-129,1-16 0,0-19 129,3-14-258,2-23 129,3-14-129,3-16 0,1-6-129,0-4 129,1 2-258,1 6 258,3 12-129,-2 12 129,2 19 0,-3 18-129,-2 12 129,-3 22-129,-3 13 0,-6 8 129,0 1-258,-11 1 0,-5-7-387,3 1-1935,-6-20-2709,0-11-387,2-12-129,5-6-516</inkml:trace>
  <inkml:trace contextRef="#ctx0" brushRef="#br0" timeOffset="328781.8052">25794 10898 7611,'13'41'5805,"-12"-12"-387,-1 8-387,-10 1-4515,2 12 0,-2-6-258,5 0-258,2-4 129,3-6 0,3-13 0,10-12-129,4-9 129,5-9 129,-1-16-258,-1-7 0,3-2 0,-4 0 129,-1 4-129,-4 11 129,0 10-129,-1 9 0,-2 20 129,-2 13-129,2 9 0,-5 9 0,2 0-387,-8-11-1677,0 6-2967,-8-14-258,2-11-645,-6-10-129</inkml:trace>
  <inkml:trace contextRef="#ctx0" brushRef="#br0" timeOffset="329242.8316">25003 11817 5934,'1'43'6063,"8"-14"-387,-1 5-645,11 8-3741,-10-3-258,10 4-645,-6-4-129,2-5-387,-1 1-516,-10-20-2838,6 2-1677,-2-5-387,-8-12-516</inkml:trace>
  <inkml:trace contextRef="#ctx0" brushRef="#br0" timeOffset="329960.8726">25303 12241 5547,'12'58'5676,"-10"-13"-387,1 9-516,-1 1-3999,-4-1-258,-1-1-258,-2-4 0,0-6-129,1-5-129,-1-12 129,5-26 0,0 0-129,0-5 0,0-27 0,8-15 129,-1-10-258,5-10 129,3-3 0,3 4 0,4 6 0,0 9 129,0 14-129,-1 15 129,1 15-129,-8 9 0,0 20 258,-13 5-129,-1 12 0,-8 0-129,-12 0-129,-3 1-903,-17-13-3870,7-8-129,5-14-645,3-5-258</inkml:trace>
  <inkml:trace contextRef="#ctx0" brushRef="#br0" timeOffset="330336.8942">25595 12155 5934,'1'102'5934,"-1"-42"-516,-4 6-258,0-1-4386,-8-5-129,5 0-258,-5-13 0,6-5-258,-3-18 0,8-6 0,1-18-129,0 0 129,15-15 0,-2-8-129,2-3 0,2-2 129,3 2-129,1 2 129,-6 10 0,4 13-129,-5 6 129,0 20 0,-2 11 0,-2 7 0,-2 6-129,-3 1 0,-4 0-903,-5-14-4386,-2-12-129,6-24-645,-18 0-129</inkml:trace>
  <inkml:trace contextRef="#ctx0" brushRef="#br0" timeOffset="330970.9304">22372 11671 7353,'7'54'5805,"-7"-13"-258,-9 1-387,3 10-4128,-12-8-516,1-4-258,-3-5-258,2-9-258,5-2-903,-11-11-3870,11-8-258,13-5-645,-11 0-129</inkml:trace>
  <inkml:trace contextRef="#ctx0" brushRef="#br0" timeOffset="331388.9543">22007 12301 5934,'0'112'6063,"0"-51"-645,0-7-129,3-4-4386,-3-15-258,0-12-129,0-23-258,0 0-258,-3-32 0,3-10 0,3-9 0,3-8 0,4-3 129,7 7-129,1 6 129,6 13-129,-1 10 129,3 15 0,-3 11-129,-1 13 0,-7 12 129,-8 4 0,-7 1-258,-5 3 258,-12-2-258,-13-15-129,-1 4-774,-16-20-3612,10-5-774,0-12-387,5-7-258</inkml:trace>
  <inkml:trace contextRef="#ctx0" brushRef="#br0" timeOffset="332160.9985">22201 12256 903,'12'44'5160,"-8"-19"258,-4 5-258,-5-11-3225,5 14-516,-11-12-387,10 10-129,-8-7-258,7 5-129,-2-12-129,4-2-129,0-15-129,10 13 129,2-15 0,3-13-258,3-8 258,-2-6-258,5 4-258,-1 0 258,3 0 258,-2 15-258,-3 7 0,1 11 129,-4 13 0,0 8-129,-4 4 129,-1 4-129,-6 1-129,-4-11-645,5 6-2322,-5-33-2193,-13 3-258,0-15-516</inkml:trace>
  <inkml:trace contextRef="#ctx0" brushRef="#br0" timeOffset="332503.0181">22287 11032 6966,'32'0'6063,"-19"6"-387,-13-6-387,4 20-3870,-17-20-645,-9-3-258,-11-9-387,-8-2-258,-4 2-387,-11-17-2709,10 17-2064,1 5-387,10 7-645</inkml:trace>
  <inkml:trace contextRef="#ctx0" brushRef="#br0" timeOffset="333049.0493">21490 10676 6450,'10'80'5805,"-1"-35"-258,1 1-387,-6-8-4257,4 5 0,-8-14-645,0-8-258,0-21 0,-9 2-129,1-14 0,-1-14 0,6-12 129,1-7-258,2-5 258,2-3-129,10-2 258,2 5-129,4 3 258,1 11-129,4 9 0,0 10-129,-1 10 129,-2 7 0,-2 14-129,-5 7 129,-8 4-129,-5 6 258,-4-6-258,-10-1 0,-5-5-258,-8-11-129,8 8-3096,-14-16-1677,6 0-387,0-5-516</inkml:trace>
  <inkml:trace contextRef="#ctx0" brushRef="#br0" timeOffset="333417.0703">21672 10511 8256,'9'21'5547,"-5"5"-258,-2-4-1806,3 29-2580,-5-1-387,0 9-129,-5 1-129,3-10-129,-2 3 0,3-14-129,1-9 0,0-14 0,0-16 0,13-10 0,-3-16 0,2-2 0,-1-9 0,4 0 0,-2 6 129,1 7-129,0 17 0,0 7 0,-1 17-129,2 17 129,2 10-774,-9-5-2580,11 16-1806,-3 1-387,4-12-387</inkml:trace>
  <inkml:trace contextRef="#ctx0" brushRef="#br0" timeOffset="333831.094">23160 10757 9288,'-14'15'6063,"14"-15"-516,-9 13 0,9-13-4902,0 0-258,-15 11-258,15-11-516,-21 0-516,21 0-4257,-1-12-258,1 12-774,0-21 0</inkml:trace>
  <inkml:trace contextRef="#ctx0" brushRef="#br0" timeOffset="334033.1056">23294 10849 8514,'6'70'5934,"-6"-41"-516,0-1 0,-3-6-5031,3-22-387,-8 25-2580,8-25-2709,0 0-258,0 0-645,0 0 130</inkml:trace>
  <inkml:trace contextRef="#ctx0" brushRef="#br0" timeOffset="334454.1297">24488 11052 7224,'-3'30'5289,"3"-30"0,2 18-1548,-2-18-8256,0 0-516,2-11-516,3-9 0</inkml:trace>
  <inkml:trace contextRef="#ctx0" brushRef="#br0" timeOffset="334597.1376">24677 10864 8127,'37'48'5805,"-20"-27"-645,-7-6-774,-10-15-8772,0 0-645,0 0-516,-15-12-516</inkml:trace>
  <inkml:trace contextRef="#ctx0" brushRef="#br0" timeOffset="352853.1816">3074 16389 2451,'-16'-34'4386,"16"18"-516,-5-3-1419,5-6-1806,0 7-129,0 2-129,4 5 0,-4 11 0,19-8 0,-2 8-258,7 17 129,4 5 0,7 8-129,8 2-129,4 6 0,10 0 129,4-3-258,8 0 258,5-4-129,5-6 129,7-1-129,0-2 0,7-2 0,4 0 0,5 0 129,4 2-129,0 0 0,4 4 129,0-3-129,7 3 0,3-1 258,-3-7-129,2 0 0,-4-6 129,5-3 0,-2-8 129,2 1-129,0-4 0,0 0 0,-2-6-129,-2 6 129,-1-2 0,3 3-129,1 1 0,-2 3 0,-2 3 0,0 2-129,4 3 0,-4-3-129,6 3-129,2 0 258,0-2-258,-1-3 129,5 5 0,2-3 0,5 1 0,4-5 0,0 2 258,-1-3-129,0 1 0,2 1 129,-1-4 0,4-1-129,-9 0 129,-5 0 0,-4-8 0,-3-3-129,-5-4 129,-1-2-258,-6 3 129,-3-2 0,-5-4 0,-2 5 0,0 2 0,1 2 0,1 3 0,-3 0 0,2 0 0,3-3 0,0 6 0,3-2 129,-1-4-129,-1 0 0,5 2 0,-3-2 0,3 1 129,-2 2-129,2-4 129,-2 6-129,3 3 129,-3 2-129,2-3 129,-4 3-129,-1-5 129,-1 3 0,-3-1 0,-1-1 129,-2-6 0,-1 1 129,-4-2-258,-3 2 129,-5-2-129,-3 4 0,-9 6-129,-4-1-258,-8 6-645,-15-1-1161,-7 15-2709,-4 3-258,-5-2-516</inkml:trace>
  <inkml:trace contextRef="#ctx0" brushRef="#br0" timeOffset="357412.4426">18949 18322 2322,'0'0'3999,"-8"-21"0,-3 9-2580,11 12-645,-28-14 258,7 10-258,-7-3 129,0 7-387,-5 0-129,-2 5 0,2 6-258,-3 5 0,3 10-129,5 7 0,2 3 129,5 4-129,4 4-129,7 1 129,6 3 0,4 0-129,4-7 0,9 2 258,2-5-258,9 1 258,4-4-129,8-2 0,0-7 0,6 2 258,2-10-258,4-1 129,5-10-129,0-7 129,2-4-129,-1-14 129,-4-4 0,1-13-129,-9-1 129,-1-14 0,-12-3-129,-6-8 0,-9 0 0,-11-1-129,-6 4-129,-24 0-387,-3 16-1935,-13 8-1548,-13 2-516,1 17 387</inkml:trace>
  <inkml:trace contextRef="#ctx0" brushRef="#br0" timeOffset="358772.5206">18789 17950 3354,'-9'13'4773,"-1"0"-1419,10-13-903,0 0-645,8 9-258,-8-9-645,14-1-258,-14 1-129,27-8-258,-7-4-129,4 8 0,8-7-129,5 2 0,6 4 0,2 1 129,4 4-129,1 4 0,-1 9 0,-1 7 129,-6 8-129,-1 5 258,-6 5 0,-6 4-258,-6 1 387,-1 0-258,-8 2 129,-4-8-258,-2-4 0,-7-10-387,3-1-387,-4-22-1935,0 0-2064,0-16 0,1-8-645</inkml:trace>
  <inkml:trace contextRef="#ctx0" brushRef="#br0" timeOffset="359184.5442">19899 18183 1419,'17'9'4257,"-5"8"129,-4-5-2580,-8-12-387,0 25-258,0-25-129,-9 26-258,-6-16 0,4 10-258,-8-2 0,4 14 129,-11-5-129,11 6 0,-10-5-129,9 8-129,-5-4 0,5 4-129,3-6-258,-1-10-516,11 8-2193,1-17-1806,2-11-129,0 0-258</inkml:trace>
  <inkml:trace contextRef="#ctx0" brushRef="#br0" timeOffset="359704.5739">19401 18468 2709,'6'53'4644,"-6"-24"-129,0 0-258,-4-3-3096,-1 14-645,-9-8 129,1 3-387,-4-7 0,7-2 0,-2-11-129,12-15 0,0 0 0,0 0 0,0-13-129,9-11 0,4 3 0,5-9 129,-4 6-129,4 4 0,-3 10 129,-5 8-129,-10 2 0,16 19 129,-13 1 0,1 11 0,-2-7 0,-1 2-129,3-6 129,1 2 0,5-6 0,6-10-129,0-6 0,7 0 129,-2-2-129,3-2 129,-1-4-129,1-2 0,-2 8 129,0 2 0,-3 4-129,1 8-258,0 14-903,-7-3-3225,0 3-258,1 3-516,-1-8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53:37.451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6:54:27.750"/>
    </inkml:context>
  </inkml:definitions>
  <inkml:trace contextRef="#ctx0" brushRef="#br0">7322 9276 1419,'13'-4'3870,"-13"4"387,6-12-2967,-6 12-258,15-8-129,-5 8 129,-10 0-387,21-12-258,-11 3 129,7 3-129,-4-2 0,8 5 258,-7-8-129,11 7-129,-6-1 129,7 5 0,-5 0 0,6 0-258,-4 0 0,2 5 0,-4-3-129,3 2 0,-5-3 0,2-1 0,-2 0-129,3 0 258,-3-2-258,6-2 129,-2 0 0,4 0-129,0 3 129,1 1-129,-1 0 0,6 0 0,-6 0 0,5 1 0,4 3 0,-2-3 129,3-1-129,-1 0 0,4 0 0,1-5 0,-2-1 0,1 3-129,-2-3 129,-2 4 0,0 0 0,-2-1 0,1-2 0,-2 3 0,2-1-129,-1-2 258,2 0-258,2-3 129,1 3-129,2 3 0,4 2 0,-1 0 129,4 0 0,1 2-129,2 2 129,-2 1-129,1 0 129,-2-1 0,-2-3 0,3 3 0,-1 1-129,0-2 258,0 2-258,-1 5 129,4 1 0,2 1-129,1 3 129,1-1-129,-2-3 129,2 0-129,-1-1 129,0-7 0,-1-1 0,-3-2 0,1 0 0,0-3 0,-2 1 0,1-1-129,-1 2 129,0 1 0,5 1-129,-1 2 129,0 2 0,3 3 0,-1-4 0,1 0 129,2-3-258,-4-1 129,-2 0 129,4-4-129,-5-1 129,2 0-129,0 0 0,2 3 0,5 2 0,0 0 0,4 0-129,0 0 129,0 1 0,-3 0 0,1-1 0,-2-2-129,-4-6 129,0-2 129,-6 0-258,4 4 129,-2-3-129,1 3 129,4 4 0,3 2-129,2 0 129,0 3 0,2 2 0,-1 1 0,-1-5 129,2 1-129,-4-2 0,0 0 0,-1 0 0,0 0 0,1 0 0,0-3 0,4 3 0,2 0 0,1-3 129,-3 1-129,2-4 129,-2 3-129,1 2-129,-1 0 129,-1 0 0,-2 1 0,3 0-129,0 6 129,4-3 0,0 0 0,-1-3 0,0 0 0,-1 0 0,-1 0 129,0 0-129,-1 0-129,0 2 129,-1 1 0,4 0 0,0 3 0,2-2 0,4 1 0,-3 0 0,3-2 0,-3-3 129,4 0 0,-3-1-129,-2-1 129,0-4-129,1 1 129,2 1-129,2 0 129,0 4-129,0 2 0,3 7 0,1 0-129,-3 5 129,0 2 0,-1 3 0,-1-2 129,0-3-129,4-5 129,-3-8 0,1-1 0,0-4 0,-2-4 0,2-10-129,-5 7 129,-2-8-129,-3 8 0,0 0 129,-1 4-129,0 5 0,0-4 0,0 3 0,0 1 0,0 2 0,1 0 0,-1-2 0,1-2 129,-2-1 0,1-1-129,-1 1 129,2 0 0,3-5 0,-4 5 129,-4 1-258,-4-1-387,-1 5-1032,-15 0-3354,-11-15-387,-12-2-387</inkml:trace>
  <inkml:trace contextRef="#ctx0" brushRef="#br0" timeOffset="20704.1842">20048 13132 7998,'4'64'5805,"6"-47"-258,7-11-129,-1-14-4386,9-7-387,-6-21-129,2-6-387,-3-7 129,-1-1-258,-7-2 129,-5 5 0,-5 6 0,-1 6-129,-10 14 0,-6 12 129,-1 12 0,-2 10-129,-1 21 0,7 14 0,0 8 0,9 13 258,4 1-129,1 2 0,11-9 129,6 1-129,3-7 129,2-16-129,0-2-258,1-21-258,5 8-1677,-7-24-3483,0 0 0,-1-10-645,1-12-516</inkml:trace>
  <inkml:trace contextRef="#ctx0" brushRef="#br0" timeOffset="20872.1938">20440 13239 8643,'17'77'6192,"-7"-39"-516,-6-8-129,5-11-4257,-5-1-1677,-4-18-3354,0 0-1677,0 0-258,0-16-645</inkml:trace>
  <inkml:trace contextRef="#ctx0" brushRef="#br0" timeOffset="21396.2238">20718 13091 7611,'48'-8'5805,"-29"-15"0,2-3-387,-11-23-4257,-1 11-516,-9 0-129,-5 12 0,-8 3-387,-3 12 0,-6 11-129,1 18-129,1 11 258,6 11-129,2 4 0,7-1-129,5 5 258,8-10-129,7-11 0,3-12 129,4-11-387,0-4 387,-2-15-129,-2-12-129,-4-8 129,-4-1-129,-2 2 129,-4 6 0,-3 7 0,-1 7 129,0 14 0,0 20 129,-2 17 129,2 17 0,-2 13 129,2 14-129,0 6 0,3 6 0,2-4 0,1-6 0,-1-10-129,-1-11-129,-4-14 0,0-10 129,-1-18-129,1-20-129,-23 0-129,5-7-129,4-19-129,-4-3-258,9 6-1419,-2-16-3741,11 8-129,0-3-258,14 6-645</inkml:trace>
  <inkml:trace contextRef="#ctx0" brushRef="#br0" timeOffset="21541.2321">21083 13388 9933,'21'62'6063,"-15"-36"-645,0-4-258,2 0-8901,-8-22-1548,0-15-258,-1-8-903</inkml:trace>
  <inkml:trace contextRef="#ctx0" brushRef="#br0" timeOffset="22515.2878">22348 12687 10062,'28'9'6063,"-13"-5"-258,-15-4-387,0 0-4773,0 0 0,-19 0-258,-10-4-258,0-5 0,-9 9-129,-2 0 129,3 4 0,1 13 0,5 12-129,6 8-129,5 14 258,4 11-129,3 11 0,6 7 129,-1 13-258,4 10 258,-2-2 0,3 1 129,2-9 0,-3-2-129,3-14 0,-2-12 0,-1-13 0,3-19-129,1-14 129,0-19-258,0 0 258,0 0-129,13-6 129,5-7 0,6-2-129,4 3 129,4 5 0,4 2 0,0 5 0,1 6-129,-4 5-129,-1 1 0,-5 0-516,-11-12-903,5 0-4128,-21 0-129,15-12-645,-15-17-258</inkml:trace>
  <inkml:trace contextRef="#ctx0" brushRef="#br0" timeOffset="23175.3255">22663 13072 9288,'20'-55'6192,"-20"31"-645,0 24 0,-24-17-4773,2 20-129,-8 15-387,-2 18 0,0 15 0,1 9-129,6 12 0,8 0 0,4 4-129,11-4 129,2-6 0,10-10 0,9-12-258,8-8 129,2-16 0,3-9 0,3-11-129,-2-5 129,0-17 0,-3-7 0,-5-2 0,-5-6 0,-5 5 0,-5 7 0,-7 6 0,-3 8 0,0 11 0,-8 5 0,0 15 0,0 9 0,3 3 0,5 6 0,0-5 129,9 1-258,9-10 387,5-10-258,1-6 0,4-8 0,-1-3 0,-4-18 0,-5-6-129,-5-6 258,-12-2-129,-1 2-129,-14-5 129,-7 2 0,-3 11-258,-4 0-129,8 10-516,-9-10-1806,14 22-2838,4-5-258,11 8-387,0 0-258</inkml:trace>
  <inkml:trace contextRef="#ctx0" brushRef="#br0" timeOffset="23439.3406">23216 12943 8514,'14'-2'6192,"-5"20"-645,-8 14-129,6 21-4515,-7 10-129,1 11-387,2 4-129,-1 6-129,1-3-129,2-7 129,0-9-258,4-20-129,0-11-645,-9-34-4128,12 10-387,0-26-645,2-20-258</inkml:trace>
  <inkml:trace contextRef="#ctx0" brushRef="#br0" timeOffset="23635.3518">23519 12884 9288,'14'-43'6192,"-14"43"-516,-13 0-258,-6 15-4644,-11 1-258,-4 8-258,-4 1 0,-4 2-258,2-2-258,1-7-258,12 10-516,-8-13-4386,20 4 0,15-19-387,-8 19-774</inkml:trace>
  <inkml:trace contextRef="#ctx0" brushRef="#br0" timeOffset="23840.3636">23500 13132 9288,'-8'47'5934,"-11"-24"-516,-8-5-129,-1 1-4773,-8-6-258,-1 1-258,3 0-387,-2-3-387,17 14-3354,-1-5-1290,13 1-258,6-3-516</inkml:trace>
  <inkml:trace contextRef="#ctx0" brushRef="#br0" timeOffset="24175.3827">23555 13381 6966,'1'43'5934,"-6"-13"-258,-9 0-516,2 0-3612,-8 5-903,2 8-387,4 0 0,5 2-129,5 0 0,7-4-129,10-3 129,7-7-129,8-14 129,-1-6 0,-4-10 0,-2-4 0,-8-14 0,-7-7 0,-8-1-129,-13 0 0,-10 0-129,-7-1-129,-2 11-1032,-12 2-3999,13 6-129,4 0-516,7 5-258</inkml:trace>
  <inkml:trace contextRef="#ctx0" brushRef="#br0" timeOffset="29130.6662">23661 12567 5676,'0'0'5676,"0"0"-387,11 17-2064,-11-17-1935,0 0-258,0 0-645,0 0-258,12 0 129,-12 0-129,13 5 129,-2 3 0,-11-8 129,26 9 0,-13-8 129,3 4-129,-2-2 0,4 3-129,-4 0 0,1 2 0,-2-2-129,0-5-129,-13-1 129,18 11-129,-18-11 0,14 14 129,-14-14-129,0 0 0,12 13 0,-10-1 129,-2-12-129,4 20 0,-1-6 0,-1 0-129,2 3 129,-1 7 0,3 3 0,-1 1 0,0 4 0,2 3 0,0 0 129,3 5-258,-2 1 258,1-3-258,1 12 258,-1 2 0,0-3-129,0 0 0,0 0 0,-3 1 258,3-3-129,0-2 0,-4-8-129,-1-5 129,1 0-129,-1-5 129,-1-5-129,-2-2 0,3 2 0,-3 0 0,3-2 0,-2 5 0,1-7 129,2 3-129,-1 4 129,1 0-129,0-4 0,1 3 0,0 2 0,-2-6 0,1 3 129,-1 0 0,-2-8 0,-1 0 0,-1-2-129,0-13 129,0 13 0,0-13 0,-10 7 0,10-7-129,-15 15 0,15-15 129,-14 13 0,14-13-129,0 0 0,-12 16 0,12-16 129,0 0-129,0 0-129,-15 0 0,15 0 0,-17 0 129,2-1-129,-1-5 0,-1 1-129,-5-6-129,7 1 0,-6-10-774,21 20-3096,-17-31-1290,14 15-387,2-9-387</inkml:trace>
  <inkml:trace contextRef="#ctx0" brushRef="#br0" timeOffset="29790.7039">23947 12336 6708,'-6'27'5805,"6"-27"-387,0 0-258,6 0-4386,-5-26 0,10 3-258,-4-8-258,9 0 0,-3-1 129,6 3 0,-3 8-129,3 11 129,1 10 0,-4 6-129,-3 16-129,-1 11 0,-6 11 0,-3 10 0,-3 2-129,-7-1 0,-3-1 0,-3-6 129,-1-9-129,0-7 0,2-9 0,3-9 0,9-14 0,0 0-129,0 0 129,0 0 0,12-5 0,2 2 0,7 0 0,3 0 0,1 3 0,1 0-129,-4 0-258,-4 0-516,6 0-4515,-14-6 0,2-3-516,-8-7-516</inkml:trace>
  <inkml:trace contextRef="#ctx0" brushRef="#br0" timeOffset="29972.7143">24424 12286 8643,'28'0'5805,"-28"0"-129,0 0-516,-15 8-4773,-2-8-645,1 1-4773,-9 5-129,2 7-903,-1-2 0</inkml:trace>
  <inkml:trace contextRef="#ctx1" brushRef="#br0">1825 10819 0</inkml:trace>
  <inkml:trace contextRef="#ctx0" brushRef="#br0" timeOffset="51538.9478">12679 12080 4257,'-3'-18'5547,"-8"16"-774,3 10 129,1 17-4386,-12 0-129,2 14 0,-4 5-258,4 10 0,2 1-129,9 3 258,6-3-129,3-7 387,12-11-258,12-12 0,1-18 129,9-7-129,0-23 129,0-10-258,-5-15 0,-4-4 0,-10-8 0,-11 4-129,-7-1 0,-13 5-129,-9 15-645,-14-4-1677,3 22-2580,1 9-258,1 10-258</inkml:trace>
  <inkml:trace contextRef="#ctx0" brushRef="#br0" timeOffset="52223.987">12663 12171 3096,'0'0'5418,"0"0"-387,0 0 129,22-14-3999,-11-12-129,10 3 129,-4-16-516,11 7 129,-1-12-258,9 0 129,-2-1-258,7 0 129,-1 0-129,2 8-129,-4 3 0,2 6 0,-8 6 0,-1 6 0,-6 11-129,-3 5 129,-7 4-258,-1 8 0,-4 0 0,-2 1-129,-1 2-258,-7-15-645,8 22-2709,-8-22-1677,0 0-387,0-10-387</inkml:trace>
  <inkml:trace contextRef="#ctx0" brushRef="#br0" timeOffset="52710.0148">13622 11485 4128,'19'-8'5289,"-3"3"-129,-16 5-258,-10 0-3870,-3 21-516,-13-3-129,1 8-129,-5 6 0,3 1-129,3 0-129,10-6 0,6-1 0,8-4 0,3-11 0,9-11 0,7-2-129,0-15-129,3-3 258,-2-5-129,-2-1 129,-2-1-129,-4 10 129,-12 17 129,13-12-129,-13 12 387,0 18-387,0 8 129,0 7-129,0-1-129,0 5-1290,1-4-3225,5-10-258,7-6-516,1-17 0</inkml:trace>
  <inkml:trace contextRef="#ctx0" brushRef="#br0" timeOffset="52908.026">13884 11191 6708,'13'25'5547,"-9"7"-258,-3 12-516,-1 12-4386,0 1-387,-7 3-129,1 8-1290,-9-9-2838,9-7-903,3-1-516,3-15 258</inkml:trace>
  <inkml:trace contextRef="#ctx0" brushRef="#br0" timeOffset="53109.0375">13980 11339 4773,'-14'2'5031,"4"13"-129,-9-6-387,-6 4-4515,-2-2-258,1 5-645,-10-12-516,13 15-1161,-6-11-645,8 1-1548,12 5 129</inkml:trace>
  <inkml:trace contextRef="#ctx0" brushRef="#br0" timeOffset="53363.0522">13815 11572 4128,'64'29'5031,"-28"-22"-1161,6 9-1161,-9-20-516,13 4-645,-14-19-645,0-4-387,-9-7-258,-9-2-129,-9 3-129,-6 4 0,-14 10 0,-7 13 0,-3 4 0,-1 19 0,3 11 129,1 14 0,7 0-129,11 1 129,5-2-129,13-10-387,13-2-3096,0-13-1290,4-13-258,4-7-516</inkml:trace>
  <inkml:trace contextRef="#ctx0" brushRef="#br0" timeOffset="65510.747">17226 12485 1806,'-4'60'4515,"6"-22"129,9 8-3096,-11-5 0,9 15 0,-9-6 0,13 22-129,-13-8-129,14 21-129,-10 1-129,6 11-129,-3-6-129,5 10-129,-7-9 0,8-2-258,0-12 0,1-10-129,0-17 0,0-8-258,0-16 0,-2-9-258,-1-3-516,-11-15-1548,0 0-2967,0 0-129,-15 0-774,-3 0 258</inkml:trace>
  <inkml:trace contextRef="#ctx0" brushRef="#br0" timeOffset="66930.8282">17396 14397 6966,'0'12'5805,"0"9"-516,0 16-258,0 1-3999,0 17-129,0 8-387,0 10-129,0-1 0,0 0-258,-2-5 129,2-6 0,0-17-129,0-9 0,0-18-129,0-17 129,0 0-129,3-12 129,-1-11-129,-2-7-129,1 1 258,2 0-129,-1 0 129,2 7-129,-3 2 0,2 7-129,-3 13 129,0 0 129,0 0-129,10 7 0,-9 9 0,1 3 0,0 0 0,-1-5 0,-1-14 0,2 23 0,-2-23 0,1 18 0,-1-18 0,0 0 0,0 0 0,0 0 0,0 0 129,0 0 0,0 0-129,0 0 0,0 0 0,0 0 0,0 0 129,0 0-129,0 0-129,0 0 129,0 0 0,0 0 0,0-14 0,0-1 0,-4-2-129,0-3 129,-1-2-129,0-6 129,1 1-129,0-6 129,3 1 0,0-1 0,1-3-129,0 1 258,0 3-258,0 6 258,0 1-129,0 12 129,0 0-258,1 1 258,-1 12-129,0 0 0,0 0 129,0 0-129,0 0 0,0 0 0,0 0 0,0 0 0,0 0 0,0 0 0,0 0 0,0 0 0,0 0 0,0 0 0,0 0 0,0 0 129,0 0-129,4 8 0,0 7 129,3 7-129,2 6 129,2 5-129,4 8 129,2 5-129,2 2 129,4 2 0,-3-1 0,5-6 0,-3-8 0,0-9 129,0-16-129,0-8 0,-2-9 0,-4-18-129,0-16 0,-2-7 0,-1-8-129,-4-3 258,-5 5-129,1-1 0,-4 8 0,-1 6 0,0 11-129,0 11 0,0 19 0,0 0-516,0 0-645,-19 14-3870,19 6-387,0 1-258,0-1-645</inkml:trace>
  <inkml:trace contextRef="#ctx0" brushRef="#br0" timeOffset="67140.8401">17897 14790 9159,'14'84'5676,"-7"-50"-129,0 2-387,0-12-4644,-2-7-387,-5-17-903,-5-11-4257,2-19-129,-2-15-516,1 0-516</inkml:trace>
  <inkml:trace contextRef="#ctx0" brushRef="#br0" timeOffset="67250.8464">17877 14543 2580,'6'49'3870,"-6"-21"-3612,8-2-258,7 6-3999</inkml:trace>
  <inkml:trace contextRef="#ctx0" brushRef="#br0" timeOffset="67524.8621">18103 14696 7482,'1'32'5418,"-3"-15"-387,-5-3-129,1 3-4386,-4-5-129,3 4 0,2 1-258,5 1 0,5-3 129,12-4-129,5 0-129,4-2 0,5-2-129,-5-7-1032,6-6-3483,-12-6-387,-5-7-645,-7-6 0</inkml:trace>
  <inkml:trace contextRef="#ctx0" brushRef="#br0" timeOffset="68378.9106">18486 14275 8514,'7'50'5676,"-7"-6"-387,-4 11-129,0 9-4644,-9 2-129,2 7-129,-2-7 0,4-2-258,0-11 258,4-9-258,1-15 0,4-12 0,0-17 0,0 0-129,14-16 129,-2-12-258,2-4 258,2-2-129,2-6 0,0 5 0,0 4 129,-1 7 129,-2 4-129,-3 6 258,-12 14-129,13 0 0,-13 10 129,0 10 0,-1 2-129,-8 6-129,-1-1 129,1 6-129,-1-7 0,4 1 129,3-6-129,3-2 0,3-3 0,8-3 129,6-4-129,6-3 0,3-4 0,5-2 0,1-2 129,0-7-258,-3-6 258,1-1-129,-6-7-129,-1 0 0,-5-1 129,-6 1 0,-6 1-129,-6 4 129,0 4 0,0 14 0,-28-7 0,10 10 0,-4 15 0,2 8 0,1 6 0,3 8 129,6 0-258,9 1 258,2 3-129,11-7 0,5-5 129,6-7-129,5-13 0,2-11 0,-1-8 0,0-14-129,-1-12 129,-5-7-258,-2-4-258,-12-14-1548,3 11-2967,-6 1-129,-1 12-774,-1 1-258</inkml:trace>
  <inkml:trace contextRef="#ctx0" brushRef="#br0" timeOffset="68778.9337">19133 14124 8385,'3'64'5805,"-7"-15"-387,-7 11-129,8 15-4773,-18 2 0,7 11-129,-5-5-129,6-6 0,3-3-129,5-5-129,5-4 0,0-10-129,8-7-645,-8-28-3612,11 5-645,1-9-645,4-8-387</inkml:trace>
  <inkml:trace contextRef="#ctx0" brushRef="#br0" timeOffset="69146.955">19350 14785 7224,'48'-14'5547,"-34"5"-258,-14 9-387,0 0-3741,-7-7-516,-18 7-258,-5 6-258,-8 5 129,2 8-258,0 7-129,8 2 129,10 2 129,8 2-129,10-10-129,10-1 129,9-10 0,7-11-129,2-8 129,-1-15-129,-1-6-129,-2-7 129,-6 3 0,-5-2-129,-4 14 129,-3 7 129,-6 14 0,5 15 0,-5 19 0,0 10 129,3 5-258,-2 2-387,9 6-3354,-3-16-903,4-6-774,3-19 0</inkml:trace>
  <inkml:trace contextRef="#ctx0" brushRef="#br0" timeOffset="69378.9681">19689 14224 4644,'11'64'5676,"-11"-7"-387,-2 18-516,-7 3-3870,3 13 0,-9-4-387,5 7-129,0-10-258,4-10-387,3 1-1290,2-19-2967,1-18-516,1-12-129,-1-26-645</inkml:trace>
  <inkml:trace contextRef="#ctx0" brushRef="#br0" timeOffset="69805.9923">19832 14589 6837,'-27'27'5418,"3"-6"-516,-7-1-129,-2 1-4644,-7 1 0,-1-5 0,3-1-258,9 3-129,7-3-129,11 7-258,8-9 0,7 15-258,14-12 129,11 13-129,3-4 387,10 1 129,4-3 387,0-6 258,4-1 516,-9-17 129,5 0 0,-13-21 0,2-4-387,-15-14-129,-2 1-129,-15-7 129,-3 11-387,0 8 0,-12 12 0,-2 11 0,0 7 0,1 16 258,2 11 0,3 6 0,8 6 129,1-1 0,12 1-129,4-4 0,3-10-516,6 0-2967,-7-16-1548,-3-13-387,-4-5-516</inkml:trace>
  <inkml:trace contextRef="#ctx0" brushRef="#br0" timeOffset="70321.0221">17394 13892 5547,'15'86'5934,"-7"-35"-258,-6 0-1290,8-15-5547,-7 4-3741,-3-16-516,0-24-645</inkml:trace>
  <inkml:trace contextRef="#ctx0" brushRef="#br0" timeOffset="70453.0297">17547 13839 9288,'21'18'5805,"-14"12"-516,-6-7-1677,-1 11-8127,5-2-516,1-5-903,0-10-258</inkml:trace>
  <inkml:trace contextRef="#ctx0" brushRef="#br0" timeOffset="70965.059">19988 14058 4773,'0'100'5160,"-6"-52"-1677,4 3-3096,2-3-4128,-1-18-1419,1-9 259</inkml:trace>
  <inkml:trace contextRef="#ctx0" brushRef="#br0" timeOffset="71094.0661">20104 14115 9030,'23'66'5676,"-19"-17"-774,-4-11-3741,-3 6-5805,0-2-645,-4-20-516</inkml:trace>
  <inkml:trace contextRef="#ctx0" brushRef="#br0" timeOffset="89721.1317">10958 18105 8127,'0'17'5289,"0"-17"129,0 0-645,-14 9-3741,2-7-774,-1 7 129,-2 7 0,2 19 0,-2 0 0,6 19 129,4 0 0,5 7 0,0-1 129,6 2-129,6-2-258,4-11 129,1-4-258,1-18 0,-5-3-387,-2-10-387,6 5-3096,-17-19-1806,0 0-129,11-11-516,-8-6-387</inkml:trace>
  <inkml:trace contextRef="#ctx0" brushRef="#br0" timeOffset="90066.1515">11277 18319 10449,'10'37'5805,"-6"-3"-645,-4-1 129,0 10-4773,-6-2-129,-2 1-129,-1-2-129,-1-1 0,4-10-516,-1-9-258,10 6-1806,-3-26-2580,15-10-387,-6-10-258,4 0-516</inkml:trace>
  <inkml:trace contextRef="#ctx0" brushRef="#br0" timeOffset="90253.1621">11396 18342 11352,'29'58'5676,"-17"-21"-129,3 10-645,-10-7-4386,3 0-258,-5-3-258,-1-5 0,2 0-903,-4-32-2709,0 0-1548,0 0-387,10-9-516,-2-18 0</inkml:trace>
  <inkml:trace contextRef="#ctx0" brushRef="#br0" timeOffset="90486.1755">11561 18158 6708,'33'26'5547,"-15"-13"-129,4 22-258,-7-9-3225,5 27-1161,-12-8-129,5 16-258,-12 1-129,-1 2-387,-6 6-1290,-10-29-3483,-4-8-258,-1-16-516,0-4-258</inkml:trace>
  <inkml:trace contextRef="#ctx0" brushRef="#br0" timeOffset="91041.2071">12545 18033 10062,'6'-18'5805,"-6"18"-387,-5 24 0,-8 5-4515,3 16-387,-8 6 0,4 17-258,-1-3 129,7 15-258,4-2 129,4-3-258,9-6 0,6-11 0,9-15-258,0-15-258,8 2-774,-12-30-3870,10-1-387,-11-20-258,5 0-387</inkml:trace>
  <inkml:trace contextRef="#ctx0" brushRef="#br0" timeOffset="92064.2657">12740 18224 9546,'0'0'5805,"0"0"-516,-1 12 258,6 16-4386,-4-8-258,6 20-387,-3-3-129,2 5 0,-1-1 0,4 3 0,-1-11-129,0-5 0,-1-7-129,-7-21 129,18 15-129,-7-15 129,0-16 0,0-5-258,1-7 129,1-7-129,-2-5 129,3 0-129,-1 3 0,-4 2 0,1 17-129,-6-6 129,5 10-129,-9 14-129,11-10-258,-11 10-516,17 0-1806,-17 0-2709,15-9-258,-15 9-516,20-17-129</inkml:trace>
  <inkml:trace contextRef="#ctx0" brushRef="#br0" timeOffset="92261.277">13117 18198 11868,'7'50'5805,"-7"-22"-387,0 21-1032,0-15-3741,0 3 0,-5-1-387,2-3-129,2-2-258,-2-9-129,3-5-774,0-17-2967,0 0-1290,11-20-258,0-3-645</inkml:trace>
  <inkml:trace contextRef="#ctx0" brushRef="#br0" timeOffset="92510.2913">13156 18065 7224,'16'-12'5289,"-16"12"0,21 5-258,-2 17-3999,-5-3-129,4 15-387,-2-2 129,3 30-258,-6-1 0,0 8-258,-6 0 258,-6 1-387,-1-5-129,-13-23-1032,-1 6-3999,-3-30 129,-4-15-774,-1-6-258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6:55:32.147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45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7-02-28T17:00:18.059"/>
    </inkml:context>
  </inkml:definitions>
  <inkml:trace contextRef="#ctx0" brushRef="#br0">7055 1094 12255,'0'0'6450,"0"0"-1161,0 0-258,0 0-3999,0 0-516,0 0-258,0 0-387,0 0 258,0 0 0,0 0 129,-55 15 129,55-15-387,0 0 387,0 0-258,-53 16 0,53-16-258,0 0 258,0 0-258,-55 19-129,55-19 258,0 0 258,0 0 0,0 0 130,-51 36-388,51-36 0,0 0 0,-13 54 0,13-54 0,0 63 0,0-63 0,0 74 0,0-74 0,9 79 0,-9-79 0,9 93 0,-5-52 0,-4-41 0,9 74 0,-8-34 0,2-7 0,-2 5 0,-1-14 0,1 11 0,-1-7 0,2 5 0,-2-33 0,5 23 0,-4 1 0,4-8 0,3 3 0,-8-19 0,13 15 0,-4-1 0,-1 7 0,4-12 0,-12-9 0,20 0 0,-8 1 0,-12-1 0,20 0 0,-8 3 0,-12-3 0,19 3 0,-19-3 0,17 12 0,-6-12-904,-11 0-3740,0 0-903,0 0-129,12-12-387</inkml:trace>
  <inkml:trace contextRef="#ctx0" brushRef="#br0" timeOffset="985.0563">7369 1459 10707,'0'0'6063,"0"0"-1290,54-49 0,-54 49-1290,0 0-2451,0 0-645,0 0-387,0 0 258,0 0 0,0 0-129,-54 3 258,54-3-387,0 0 129,-45 84 0,31-46 0,5 1 1,3 2-130,2 0 0,4-8 0,0 5 0,1-12 0,7 5 0,2-2 0,4-5 0,3-1 0,3-7 0,5 1 0,3-6 0,0-11 0,0 0 0,-1-4 0,-2-4 0,-3-3 0,-3 2 0,-19 9 0,22-44 0,-22 44 0,0 0 0,14-46 0,-14 46 0,0-35 0,0 35 0,0 6 0,0 19 0,0 4 0,0 7 0,4-23 0,0 35 0,6-26 0,1-6 0,4-16 0,1-3 0,2-19 0,-18 22 0,29-56 0,-29 56 0,22-79 0,-22 79 0,4-57 0,-4 57 0,0 0 0,-26-55 0,11 55 0,-4 4 0,2 13-904,-6-10-515,17 11-3612,-8-2-258,14-16-387,-4 16 129</inkml:trace>
  <inkml:trace contextRef="#ctx0" brushRef="#br0" timeOffset="1440.082">7986 1341 15222,'0'0'4773,"0"0"387,0 0 258,25 94-4644,-22-36-516,5 6 258,-4 15-516,2-6 387,-2-4-128,1-3-259,-1-11-259,1-12 388,0-1-774,-5-26-774,12-19-3483,-10-12-516,7-7 0,-9 22-516</inkml:trace>
  <inkml:trace contextRef="#ctx0" brushRef="#br0" timeOffset="1670.0955">8335 1256 14190,'0'0'5160,"0"0"645,0 0-774,26 53-3999,-26-53-516,-49 9-129,49-9-129,-80 14-387,80-14-387,-87 21-258,87-21-645,-73 15-3225,73-15-1032,0 0 387,0 0-387</inkml:trace>
  <inkml:trace contextRef="#ctx0" brushRef="#br0" timeOffset="1858.1063">8261 1539 15738,'31'76'5934,"-42"-55"-129,-14 7-774,7-14-4772,18-14-259,-69 16-1291,44-1-3740,-10 3-258,16-2-516,0-2-258</inkml:trace>
  <inkml:trace contextRef="#ctx0" brushRef="#br0" timeOffset="3080.1762">8551 1789 11223,'-1'-16'5547,"1"16"-258,-15 15-129,7 20-2580,-6-6-1935,4 20-387,-2-5-129,2 6-258,4 11 129,3 1-258,3-15 129,5 0-258,9-8 387,3-7-129,3-8 129,3-13 0,-1-11 129,1 0-129,-4-6 129,-5-6 0,-7-6-129,-7-5-129,-6-2 258,-10 2-129,-5 4-1161,-13-3-3612,10 4-387,-6-2-129,9 7-387</inkml:trace>
  <inkml:trace contextRef="#ctx0" brushRef="#br0" timeOffset="3929.2247">8756 1092 11094,'0'0'5934,"0"0"-516,62-42-129,-62 42-2967,63-14-1677,-63 14-129,71-33-258,-71 33-387,69-9 387,-69 9-258,54 7 129,-54-7-129,0 0 0,45 74 258,-45-74-258,6 88 387,-6-34-516,0 4 387,-1 15-129,1-1 1,0 0-130,0 4 0,6 3 0,7-4 0,3-2 0,3-7 0,2-7 0,1 11 0,1-12-259,-3-3 1,-4-11 387,-7 1-387,-9-6 387,-3 2-129,-20-16 129,-7-7 129,-10 2-128,-6-7-130,-2-4 0,0-3 0,1-2 0,5 0 0,10 7-517,-4-11-2966,22 0-1935,1 2-129,13-2-516,-4 13-516</inkml:trace>
  <inkml:trace contextRef="#ctx0" brushRef="#br0" timeOffset="13039.7458">9567 616 6966,'0'0'5289,"0"0"-258,-50 25-129,50-25-2193,0 0-1419,0 0-387,0 0 0,0 0-129,-52 23-129,52-23-258,0 0 129,0 0-129,0 0-129,26-55 258,-26 55-258,0 0-129,66-39 0,-66 39 0,56 0-129,-56 0-129,55 39 129,-55-39-129,37 74 258,-37-74-258,7 88 0,-7-88 0,-13 91 129,13-91 129,-40 63-129,40-63-387,0 0 387,-67 27-258,67-27 387,0 0-129,0 0 129,0 0 129,0 0-258,0 0 516,-12-55-516,12 55 387,47 0-516,-47 0-129,74 11 129,-74-11 129,73 8 0,-73-8-774,64 8-129,-64-8-2967,0 0-1419,0 0 129,53-62-645,-53 62-903</inkml:trace>
  <inkml:trace contextRef="#ctx0" brushRef="#br0" timeOffset="13289.7601">10091 550 13545,'0'0'5805,"0"0"-516,0 0-129,0 0-4128,0 0-645,0 0-516,-60 29-3225,60-29-1677,-69 19-387,69-19-387,-50 30-645</inkml:trace>
  <inkml:trace contextRef="#ctx0" brushRef="#br0" timeOffset="29275.6745">12084 2788 6966,'2'-19'5547,"-2"19"-258,0 0-129,22 3-3354,-22-3-774,9 13-258,-6-1-387,1 11 0,0 0-129,3 9 0,-2 10-129,1 5 129,3 5-129,0 3 129,3 1 0,0-5 258,-1-2-258,-1-5 129,-1-7-258,-3-2 258,1-7-129,-5-3 129,1-4-258,-3-1-387,0 0 258,0-1-258,0 0 387,-2-2-258,1-1 129,0-3-258,1-13 387,-1 16-129,1-16 129,0 0 0,0 0 0,0 0-129,0 0 0,0 0 129,0 0-129,0 0 129,0 0 0,0 0-129,0 0 0,0 0 0,0 0 0,0 0 0,0 0 0,0 0 0,0 0 0,0 0 0,0 0 0,0 0 0,0 0 0,0 0 0,0 0 0,0 0 0,0 0-129,0 0 129,0 12 0,0-12 0,0 0 0,0 0-129,0 0 129,0 0 0,-3-14 0,3 14-129,0-29 129,0 11 258,0-3-258,1-6 258,6 0-387,0-2 129,2-2-129,3 9 129,2-2 0,0 5-387,1 7 387,2 4-387,-1 5 387,1 3 387,0 7-387,-2 10 258,0 3-129,-2 7 129,-2 4-258,1-3 0,-4 7 129,3 2-387,-4-7 258,3-3-258,2-3 258,1-7-258,6-3 258,2-3 0,2-7 258,5-4-387,2 0 129,-1-5 0,-2-3 0,0 1 0,-7-7 0,-1-1 0,-7 0-258,-7-3 129,-5-4 0,-4 0 387,-6-1-258,-7 9 129,-1 0-129,-1 8 258,-2 1-258,4 5 387,-1 9-387,6 7-258,5 8 258,4-3-387,3 9 516,4-1-387,6 0 258,5 1-387,2-5 387,4-1 0,-1-7 0,1-5-129,0 0-387,-9-13-1419,11 5-2709,-23-4-774,20-3-387,-16-16-516</inkml:trace>
  <inkml:trace contextRef="#ctx0" brushRef="#br0" timeOffset="29549.6901">13107 3387 11094,'10'21'5676,"-8"4"-1032,-5-1 645,-2 12-4515,-9-1-258,2 1-387,-4 0 0,3-7-387,-1 1-258,0-11-387,14 6-3999,-5-15-129,5 2-387,0-12-516</inkml:trace>
  <inkml:trace contextRef="#ctx0" brushRef="#br0" timeOffset="29738.7009">13149 3661 10965,'8'-20'5547,"-16"-7"-387,-2 14-129,-12-8-4386,2 7-129,-8-1-258,1 0-258,3 4-258,-2-1-516,14 12-1290,-4 0-2967,16 0-258,0 0-258,8 0-387</inkml:trace>
  <inkml:trace contextRef="#ctx0" brushRef="#br0" timeOffset="30148.7244">13487 3457 9417,'0'0'5676,"0"0"-774,-11 19-129,-4-13-4386,1 8 0,-6 0 0,2 0-129,1 3-129,6 2-258,4-5 258,7-2 0,0-12-129,13 18 129,1-18-129,1 0 0,2-3 0,-2-9 0,-2 4 0,1-2 0,-14 10 129,13-14 0,-13 14 129,7 9-129,-6 5 129,0 6-129,2-1 0,-1-1 0,6 5-516,-8-23-903,14 15-3612,-14-15 129,19-20-774,-11-7-387</inkml:trace>
  <inkml:trace contextRef="#ctx0" brushRef="#br0" timeOffset="30568.7484">14279 3095 9417,'23'-65'5676,"-20"27"-774,-3 5 129,-13-4-3999,-9 17-258,-15-4-258,-4 13-258,-7 10-129,-2 11 0,-1 15-129,4 16 0,8 12 0,8 3 387,12 7-387,8 8 645,8 7-387,6-6 129,8 2-129,2 2 0,1-7 0,-1 0-387,-5-5 258,-6-13-774,-2-5-258,-9-27-2709,5 2-1677,-6-21-258,10 0-516,-9-42-258</inkml:trace>
  <inkml:trace contextRef="#ctx0" brushRef="#br0" timeOffset="30740.7583">14049 3355 11739,'3'-13'5805,"-17"13"-387,-7 11 129,-12 3-4902,-3 0-129,-10 2-516,0-1-645,9 9-516,-9-16-3483,27 8-645,5-9-387,14-7-516</inkml:trace>
  <inkml:trace contextRef="#ctx0" brushRef="#br0" timeOffset="31012.7738">14393 3031 7611,'0'0'5805,"-13"14"-258,12 26 129,-10 0-2709,8 31-1935,-4 6-516,6 8-258,-1 9-129,2-1 129,1-2-387,4-9-387,9-11-645,-14-20-3870,14-11-129,0-19-387,4-14-387</inkml:trace>
  <inkml:trace contextRef="#ctx0" brushRef="#br0" timeOffset="31431.7978">14555 3496 11223,'27'20'5418,"-23"0"-387,2 10-129,-5 4-4515,2 6 0,-2-2-129,3 0-129,0-5-129,7-9 129,2-8-129,5-11 0,0-6 129,1-15-129,-2-9 0,1-7-129,-4-7 129,-3-1 0,-3 8-129,-2 3 129,-2 8 0,0 8 0,-4 13 0,0 0 129,8 19-129,-6 12 129,3-3-129,3 6 129,3-2-129,2 1 129,4-11 0,0-7-129,4-10 0,0-6-258,3-11-129,-5-15-258,5 3-387,-12-18-645,10 19-645,-16-13-2193,3 13-645,-4-3 0,4 11-387</inkml:trace>
  <inkml:trace contextRef="#ctx0" brushRef="#br0" timeOffset="31775.8175">15107 3393 13029,'9'40'4773,"-9"-14"387,-1 12-774,-4 1-4128,-1 5-258,0 0 0,5-4-129,1-4 258,1-8 0,15-5-129,3-12 258,5-9-129,-1-4-129,3-16 0,-4-6 0,-6-6 0,-6-1-129,-8 1 129,-5 1-258,-11 6-129,-13 1-129,-1 15-645,-14-5-3225,11 12-645,-1 0-129,9 4-645</inkml:trace>
  <inkml:trace contextRef="#ctx0" brushRef="#br0" timeOffset="32100.8361">15295 3404 11223,'18'77'5418,"-4"-26"-1032,-9-4 516,7 6-4386,-8-16 129,3-2-516,-3-16 129,-4-19-129,13 0 129,-3-11-129,0-14 0,2-8 0,2-2 0,0-3-129,1 2 129,-1 6 129,0 3-258,0 4 129,5 13-1032,-11-8-1806,8 18-2322,-1 4 129,8 12-645,-4-5-774</inkml:trace>
  <inkml:trace contextRef="#ctx0" brushRef="#br0" timeOffset="32372.8516">15732 3501 5934,'11'-16'5418,"-11"16"-516,0-13-129,0 13-2193,-20 1-1290,10 14-516,-7-1-387,6 9 0,1-2-129,7 4-129,3 1 0,5 1-258,12-11 129,5-1 258,5-12-129,3-3 0,-2-11 129,-1-2-129,-8-12 0,-7-4 0,-11-3 0,-5 0 129,-15 4-387,-10 0-129,2 20-4128,-13-4-516,3 12-516,0 4-258</inkml:trace>
  <inkml:trace contextRef="#ctx0" brushRef="#br0" timeOffset="33700.9275">16407 3457 12126,'14'-30'5805,"-14"9"-516,0 7 0,-6-3-4773,-11 13 387,-5 4-774,-1 7-387,-2 13 387,1 8-387,4 5 258,5 4-258,7 6 387,7 1-387,1-6 387,9-1 129,5-12-129,8-3-129,5-7 0,2-10 0,2-5 0,2-12-129,-1-9 129,-3-4-129,-2 1 129,-5-3 0,-8-1 0,-3 6 0,-6 8 0,-5 14 0,0 0 129,-5 7-129,-2 13 0,-1 4 129,3 8-129,4 1 0,1 0 0,2-6 129,12-4-129,4-10 0,5-9 129,3-4-129,-1-9 0,1-11 0,-3-7 0,-4-2-129,-7-4 129,-10 3-129,-2 6-129,-14-3-258,-5 18-774,-17-6-3612,8 15-387,-8-2-258,7 4-645</inkml:trace>
  <inkml:trace contextRef="#ctx0" brushRef="#br0" timeOffset="34591.9785">16812 3163 8385,'13'16'5418,"-2"4"129,-6 10-774,10 23-3612,-14-6-129,9 17-387,-5-2 0,0 4-258,-1-4 0,3-6-516,-5-12 387,3-8-129,-2-14 0,-3-22-129,0 0 0,0 0-129,0-16 129,1-6 0,5-8 0,2 2 0,6 2 0,4 3 0,8 7 129,2 8-129,1 8 129,4 13-129,-2 11 0,-3 6 0,-5 1 0,-10 4 0,-8-1 0,-5-6 129,-14-8-129,-12-7-129,-3-8-129,-9-11-774,11 0-3612,-12-11-387,14 5-516,-1-9-387</inkml:trace>
  <inkml:trace contextRef="#ctx0" brushRef="#br0" timeOffset="35036.0038">17404 3557 9030,'13'-5'5418,"-3"-2"-387,-10 7-258,-4 7-3999,-13 2-129,2 7-258,-4 2-387,-3 6 129,3 1 0,4 3 0,4-4-129,8-2 129,3-7-129,0-15 129,14 14 0,1-14-129,-1-8 0,5-8 0,-3 1 0,0-1-129,-3 2 129,1 4 0,-5 7-129,-9 3 258,22 7-129,-12 5 129,5 5-129,-1 2 129,7 1-258,-2-6-258,9 9-2967,-8-21-1548,5-2-258,-10-8-258,2-14-516</inkml:trace>
  <inkml:trace contextRef="#ctx0" brushRef="#br0" timeOffset="35576.0348">17714 2996 9417,'8'-14'5676,"1"29"-516,-5 12-129,9 33-3354,-7 1-774,8 21-258,-5 5-129,4 8-129,-2 1-129,2-1 0,1-11 129,-2-5-516,0-22 129,-4-14-129,4-8-1161,-12-35-3225,0 0-645,0-14-645,1-13-516</inkml:trace>
  <inkml:trace contextRef="#ctx0" brushRef="#br0" timeOffset="37004.1165">18120 3026 8385,'11'-41'5676,"-7"28"-645,-4 13-129,6 12-3741,1 19-387,-7 6-258,1 12 387,0 6-516,5 9 516,-2 4-516,4 0-129,1-3 129,4-1-258,-3-9 258,3-7-774,2-6 516,-5-4-645,3-6 516,-6-9-129,0-3-258,-7-20-129,13 26-1290,-13-26-3225,0 0-258,0 0-258,0 0-774</inkml:trace>
  <inkml:trace contextRef="#ctx0" brushRef="#br0" timeOffset="37270.1313">18365 3288 9804,'0'0'6192,"-13"3"-903,-14 10 516,-12-13-4902,-5 4 129,-10-4-258,0 4-129,0-4-387,7 0-387,8 1-387,5-6-2451,18 10-2064,4-1-129,12 11-774,0-15-129</inkml:trace>
  <inkml:trace contextRef="#ctx0" brushRef="#br0" timeOffset="41776.3895">6734 2427 5805,'2'58'3999,"7"-28"387,3 7-774,3-4-2193,5 5-1161,-8-13 387,8-1-387,-7-17 258,9-3 0,-8-9 0,5-10-258,-2-5 0,2-8-258,3 7 129,2-1 0,2 7 129,2 12-258,2 5 129,8 17 129,2 11-129,5 12 0,5 4 0,1 5 0,4-4-129,1-2 129,0-15-129,-2-9 0,-1-13 0,-4-8 0,-4-4 0,-1-14 0,-3-2-129,-2-1 129,2 5 129,-4 5-129,0 3 0,-2 8 129,3 0-129,-2 11 129,-2 5-129,3-4 0,3 0 0,2 3 0,-1-9 0,5-3 129,3-3-129,0 0-129,0-9 129,2 3 0,-3 1 0,4-4 0,-5 8 0,0-5 0,-2 1 129,1-3-129,-1-6 387,0-1-387,0 0 129,2-4-129,-2-5 129,-2 2-258,-2 4-387,-11-13-1548,1 19-2580,-9-3-129,-12 1-516,-10-3-129</inkml:trace>
  <inkml:trace contextRef="#ctx0" brushRef="#br0" timeOffset="43079.464">18642 3561 9546,'13'0'5289,"-10"-10"-258,2-5-129,-5-10-4386,0 4 516,-5-7-774,-4 8 516,-8 7-645,-5 8 0,0 5 0,-3 15-129,1 6 0,-1 11-387,6 2 387,5 1-387,7-5 516,7-4 0,1-8-129,10-6 0,8-10 129,3-4-129,0-13 0,2-2 0,-1-2 0,-3-2 0,-4 5 129,-3 3-129,-13 13 129,16 0 0,-16 0 0,4 23 129,-1 3-129,-2 3 0,2 3-129,1-4 129,3-2-258,-1-8-258,10 1-645,-16-19-3354,25-13-774,-8-13-387,5-6-516</inkml:trace>
  <inkml:trace contextRef="#ctx0" brushRef="#br0" timeOffset="43298.4765">18874 3112 9546,'10'-44'5547,"-10"44"-387,0 0-129,15 29-3741,-15 6-774,3 14 258,-3 17-516,1 0-258,-1 14 129,2-2-129,1-6 0,2-11-516,2-4 0,-6-20-1161,15-14-3354,-16-23 129,16-3-645,-10-28-387</inkml:trace>
  <inkml:trace contextRef="#ctx0" brushRef="#br0" timeOffset="43501.4881">19007 3221 8643,'5'38'5805,"-21"-24"-903,1 2 129,-9-9-4386,-2 8 387,-7-9-903,-5-1 0,3-2-258,1-1-258,8 11-1161,-5-10-3354,16 7 129,1 0-258,14-10-387</inkml:trace>
  <inkml:trace contextRef="#ctx0" brushRef="#br0" timeOffset="43807.5055">18939 3482 9804,'57'35'4773,"-25"-29"387,4-3-129,0-8-4257,0-3-387,-8-9-258,-4-3 387,-8-1-645,-8 5 516,-8 4-516,-9 7 516,-10 5-516,-4 10 129,-2 9 129,3 6-387,0 7 516,8-1-387,9 1 387,9-3-387,15-5 258,8-7-129,7 1-387,-3-19-2967,10-1-1548,-8-11-516,3-5-516,-12-7-387</inkml:trace>
  <inkml:trace contextRef="#ctx0" brushRef="#br0" timeOffset="45448.5991">19731 2970 7224,'9'0'5289,"3"0"0,-12 0-387,0 0-3741,-7 1 0,-1 19-516,-11-1-129,1 10-258,-3 8 129,-1 6 258,4 11-258,4 5 387,5 5-258,5-5-258,4 2 258,11-2-258,4-10 0,4-2-387,4-10 387,1-4-645,-1-10 387,-4-4 0,-1-4-387,-18-15-516,21 12-3096,-21-12-1548,-10-5-258,-6-13-387</inkml:trace>
  <inkml:trace contextRef="#ctx0" brushRef="#br0" timeOffset="54268.104">19969 3184 5934,'0'0'5418,"11"-9"0,-11 9-774,13 3-2580,-13-3-645,0 0-645,1 11-129,1 3-258,-2 3 0,0 5 387,0 3-387,1 6 387,-1 4-387,0 5-258,4 0 258,-3-6-258,4 0 129,-2 4-645,-1-9 516,1-8-516,-2-4 387,-1-17-129,4 17-129,-4-17 0,0 0-387,0 0-645,15-6-3741,-15-8-258,0 14-516,9-23-258</inkml:trace>
  <inkml:trace contextRef="#ctx0" brushRef="#br0" timeOffset="54724.13">20147 3322 8127,'12'18'6063,"-12"-18"-645,13 32 387,-13-32-3999,13 36-645,-12-22-387,7 8-645,-4-5 258,2 2-387,-2-2 258,1-2-516,0-3 387,-5-12 129,11 20-129,-11-20-129,8 15 129,-8-15-129,0 0 129,14-3 0,-11-9-129,3-7 0,-1-2 258,4-8 258,3-5-387,-3 5 516,1 0-645,0 1 129,0 5-129,-2 3-387,0 5 387,-8 15-516,11-17 516,-11 17-645,0 0 258,0 0-129,9-3-774,-14-6-2967,5 9-1032,0 0-645,0 0-387</inkml:trace>
  <inkml:trace contextRef="#ctx0" brushRef="#br0" timeOffset="55281.1618">20453 2987 8256,'27'-10'5547,"-13"23"-387,7 16-258,-10 7-3483,11 19-129,-11 5-387,2 18 0,-8-1-258,-4 4-258,-1-10 129,-6 0-258,-4-11 0,-7-7-516,3-4 0,-5-14-516,9 5-516,-12-23-3225,13 9-903,9-26-387,-9 20-516</inkml:trace>
  <inkml:trace contextRef="#ctx0" brushRef="#br0" timeOffset="56282.2192">20168 3371 1806,'0'0'3483,"0"0"774,14-2-1677,-15-15-129,1 17-258,0-19-258,0 19-258,-3-25-129,3 25-258,-1-26-387,1 12-129,-4-5-387,4 8 0,0 11-258,-2-17 0,2 17-129,0 0-129,-4-13-258,4 13-387,0 0-2967,0 0-1161,0 0-129,6 4-774</inkml:trace>
  <inkml:trace contextRef="#ctx0" brushRef="#br0" timeOffset="56831.2506">20320 3352 9159,'3'-15'5160,"-3"15"-516,10-30-129,0 17-3225,-7-13-645,3 10-516,-2-5-129,1 6-129,-1 2 0,-4 13-129,0 0-645,3-16-2451,-3 16-1419,0 0-516,1 14-258</inkml:trace>
  <inkml:trace contextRef="#ctx0" brushRef="#br0" timeOffset="66147.7834">9498 2887 12126,'13'5'5547,"-2"27"-129,-7 5-387,5 14-4386,-5 6-258,0 14 387,-3-3-516,-1 4 258,0-5-387,1-13 129,2-11 0,2-10 0,2-9 0,6-13-516,3-2 387,6-9-258,1 0 129,3-1 0,2-4 0,2 1-129,-4-2-129,-6-3-387,4 9-2709,-24 0-1677,14-11-516,-14-7-258,6 2-774</inkml:trace>
  <inkml:trace contextRef="#ctx0" brushRef="#br0" timeOffset="66353.7951">9862 3302 9159,'22'56'5418,"-9"-19"0,-7-12-516,6 10-2709,-8-11-1806,1 2-258,-1-5-387,-4-21-3096,0 0-1419,0 0-258,2-11-645,-2-13-258</inkml:trace>
  <inkml:trace contextRef="#ctx0" brushRef="#br0" timeOffset="66496.8034">9850 3117 13029,'18'0'5676,"-6"4"-645,5 13-258,10 3-5934,-27-20-3612,19 17-258,-19-17-516,21 0-516</inkml:trace>
  <inkml:trace contextRef="#ctx0" brushRef="#br0" timeOffset="66719.8161">10201 2853 9933,'26'78'5289,"-10"-18"-258,-6 4-129,6 20-3741,-7-9-387,2 7-258,-3-6-387,2-19-258,2-4-1032,-12-27-3096,9-13-645,-7-22-516,10-12-387</inkml:trace>
  <inkml:trace contextRef="#ctx0" brushRef="#br0" timeOffset="66857.824">10357 3219 8256,'-22'-16'5547,"3"16"-516,3 10-129,-10 2-2967,0 6-1677,-2 1-1032,-6-10-3870,11 2 0,1-10-774,22-1-129</inkml:trace>
  <inkml:trace contextRef="#ctx0" brushRef="#br0" timeOffset="67215.8444">10404 2851 9933,'28'116'5289,"-11"-42"-258,-7 4-129,3 6-3999,-8-5-258,2-6-129,-3-13-258,2-14-129,-1-14 0,1-15 0,-6-17-129,19-15 129,-6-15-129,1-2-129,-1-1 0,3 0 129,1 4 0,1 8-129,-4 12 129,3 9 0,-3 6 0,1 9 387,-2 9-387,-3 3-258,8 8-1290,-13-14-3096,10 3-129,-3-13-903,6-6-129</inkml:trace>
  <inkml:trace contextRef="#ctx0" brushRef="#br0" timeOffset="67372.8535">10871 3268 10320,'6'63'4902,"-6"-31"-903,9 1-3870,-9-12-4386,0-1-516,0-20-258</inkml:trace>
  <inkml:trace contextRef="#ctx0" brushRef="#br0" timeOffset="67851.8809">11065 3220 5805,'0'78'5160,"0"-39"-774,0 1 0,5-10-3612,8 2 129,-13-32-129,25 16-129,-10-24-387,5-6 129,-3-11-258,0-6 0,-1-3 0,-2 5-129,-5 6 0,-3 0-387,0 11 387,-6 12 0,0 0 129,0 0-129,8 20 258,-3-2 258,-1 4-258,5 2 129,3 4-258,-6-13-1032,14 8-2580,-8-17-1032,4 3-387,-4-9-645</inkml:trace>
  <inkml:trace contextRef="#ctx0" brushRef="#br0" timeOffset="68439.9144">11428 3309 8256,'16'59'4902,"-8"-34"-387,1 2-129,-4-7-3999,4 1 0,-9-21-258,0 0-258,0 0 129,9-20 0,-9-4-129,1-2 258,1-2-129,-1 0 0,3 6 129,1 9 0,-5 13 0,17 0 387,-8 12-129,3 7 258,0-1-645,-1 4 516,1-2-387,-2-7 0,-10-13 0,15 3-129,-7-10-129,-3-9-387,0-2 645,0-5-516,4-2 387,-1 11 0,2 3 129,3 9-258,1 2 387,5 12 387,-2 1-516,1 6 387,-2 1-645,-2-9-1161,2 1-3483,-5-6 387,-11-6-1032,14-6-774</inkml:trace>
  <inkml:trace contextRef="#ctx0" brushRef="#br0" timeOffset="102715.875">7769 5625 10965,'0'0'5676,"14"0"-258,-14 0-258,10 20-4515,-7-2 0,5 6-129,-6 5 0,8 9-129,-3 4-129,3 4 129,0 3-258,3 4 0,1-5 129,-3-1-258,2-2 129,0-4-129,-3-6 129,2-8-129,-5-7 129,1-7 0,-8-13-129,9 20 129,-9-20-129,0 0 129,0 0-258,0 0 129,11 7 129,-11-7-129,0 0 129,0 0 0,0 0-129,12 0 0,-12 0 129,6-11 0,-6 11-129,13-21 129,-4 6-129,0-1 0,2-9 0,1-8 129,1-1 1,1-5-130,-1-10 0,2 2 0,-1-4 0,5-4 0,-3 7 0,3 4 0,0 6 0,-2 7 0,-1 11 0,-2 4 0,-1 3 0,-13 13 0,15-6 0,-15 6 0,0 0 0,2 8-130,-2 14-2450,-17-19-2322,8 12-1032,-1-4-387,-4-1-645</inkml:trace>
  <inkml:trace contextRef="#ctx0" brushRef="#br0" timeOffset="124037.0945">8606 5486 12126,'18'-17'5676,"-18"17"-387,5 22-258,-10-3-4515,-8 11-258,-10 9 0,0 11-258,-5 6 0,1 8 129,5 0-129,5 3 0,5-3 0,5-2 129,7-12 0,0-5-258,8-2 129,3-10-387,5-5-258,-16-28-1677,23 19-3096,-10-19 129,2-1-774,-2-15-129</inkml:trace>
  <inkml:trace contextRef="#ctx0" brushRef="#br0" timeOffset="124250.1067">8685 5730 11223,'21'42'5676,"-19"-9"-516,2 15 0,-4 2-4773,0 4-129,-4 0-129,0-6-516,2-1-258,-7-21-1935,9-1-2451,0-25-387,19 2-387,-5-15-387</inkml:trace>
  <inkml:trace contextRef="#ctx0" brushRef="#br0" timeOffset="124429.1169">8873 5779 11868,'9'66'5547,"-5"-22"-129,0 10-516,-3-6-4515,-1-2-516,0 1-129,-9-16-1032,11-3-3870,-2-11-129,0-17-516,15 0-258</inkml:trace>
  <inkml:trace contextRef="#ctx0" brushRef="#br0" timeOffset="124686.1316">9048 5781 9288,'26'19'5805,"-26"-19"-645,19 31 0,-15-10-4128,6 12-129,-10 0-516,4 5-258,-4-3-258,-3-7-903,7 3-4128,-4-15 129,0-16-645,0 0-516</inkml:trace>
  <inkml:trace contextRef="#ctx0" brushRef="#br0" timeOffset="125225.1625">9192 5377 7482,'43'11'5676,"-19"24"-258,-5 13-258,12 22-3354,-21 3-387,7 18-258,-12 2-516,-1 1-258,-4-5 0,-5-9-387,-8-12 0,-6-17-645,6-2-3096,-14-22-1806,5-13 0,2-10-516</inkml:trace>
  <inkml:trace contextRef="#ctx0" brushRef="#br0" timeOffset="132495.5783">8753 7000 3999,'0'0'1032,"-5"9"-1032,6 8 0,-1-17-4257</inkml:trace>
  <inkml:trace contextRef="#ctx0" brushRef="#br0" timeOffset="144788.2813">8336 6438 9933,'0'-16'5934,"0"16"-516,0 0 0,7 38-4386,-7 4-387,0 24-129,-2 5-387,1 13 129,1-2-129,-4 2-129,4-9 0,0-4-129,0-9 0,0-20-516,8 4-903,-8-26-3225,4-2-774,-4-18-387,22 0-516</inkml:trace>
  <inkml:trace contextRef="#ctx0" brushRef="#br0" timeOffset="144986.2927">8476 6937 7740,'6'-48'6063,"-6"30"-516,0 18-129,-17-23-3096,1 24-1677,-11 4-258,0 1-258,-7 5-129,-2 3-129,4 3-129,-2-8-387,13 11-903,-6-16-3225,27-4-645,-16 9-129,16-9-774</inkml:trace>
  <inkml:trace contextRef="#ctx0" brushRef="#br0" timeOffset="145344.3132">8524 6953 7224,'27'74'5676,"-13"-30"-387,4 1 0,-4-10-3741,4 8-516,-9-13-387,0 1 0,0-18-387,-9-13 0,10-7 0,-7-16-258,2-11 129,0-2 0,2-8 129,1 2-258,5 7 129,1 7 0,0 5 0,5 14-129,-3 2 129,1 5-258,-1 10 0,-5-1-387,3 16-903,-14-23-3354,7 24-774,-7-24-258,7 16-645</inkml:trace>
  <inkml:trace contextRef="#ctx0" brushRef="#br0" timeOffset="145542.3241">8919 7050 6063,'18'65'6063,"-7"-34"-516,-4-5-258,-2 8-2193,0-10-4128,-5-24-3741,-2 13-387,-1-20-516,2-14-387</inkml:trace>
  <inkml:trace contextRef="#ctx0" brushRef="#br0" timeOffset="145676.3322">8888 6842 7998,'-7'-22'6063,"7"22"-774,0 0-387,14 5-4386,-8 13-5289,7 2-129,1-3-903,6 5-387</inkml:trace>
  <inkml:trace contextRef="#ctx0" brushRef="#br0" timeOffset="145996.3503">9322 7004 6837,'6'-16'5547,"-6"16"-258,0 0-387,-6 7-3870,-12 2-258,8 11 0,-9 2-516,6 5 129,0 4-387,7 1 258,4-4-258,6-3 129,9-5-258,5-5 0,9 0-258,-2-15-903,11 0-2838,-8-5-774,-2-8-774,-2-8-258</inkml:trace>
  <inkml:trace contextRef="#ctx0" brushRef="#br0" timeOffset="146404.3738">9484 6567 7224,'26'26'5547,"-20"13"-387,0 9-129,6 15-3870,-10-1-258,7 12-129,-6-11-258,5 2-258,-4-11 129,4-5-258,0-19 0,1-7 129,-9-23-129,19 8-129,-10-8 0,2-11-129,-1-6 129,1-1-129,-2 3 129,3 2-129,-12 13 129,16-1 0,-16 1 0,21 17 0,-11 5 0,4 3 129,-1 3-129,2-4-129,0 4-516,-15-28-1806,22 23-2580,-10-22-258,3-2-516,-5-19-516</inkml:trace>
  <inkml:trace contextRef="#ctx0" brushRef="#br0" timeOffset="147148.4163">9980 6632 8643,'15'49'5805,"-10"-13"-516,6 14 0,-5 3-3999,4 9-774,-6-2-129,1 4-129,-1-3-258,-3-5 0,3-10-129,-4-10-516,9 8-1677,-9-25-2709,8-7-258,-8-12-516,16-2-258</inkml:trace>
  <inkml:trace contextRef="#ctx0" brushRef="#br0" timeOffset="147432.4326">10243 6963 9417,'4'34'5934,"-4"0"-774,0-1 0,0 2-4773,0 1 0,0-2-258,1-3 0,7-7-129,2-3-129,8-10 129,1-9 0,4-2 0,0-13 0,-1-7 0,-4-4 129,-5-5-129,-11 1 0,-2-1-129,-11 6-129,-10-2-258,1 14-903,-16-3-3096,8 7-903,1 0 0,9 6-516</inkml:trace>
  <inkml:trace contextRef="#ctx0" brushRef="#br0" timeOffset="147757.4509">10512 6949 7224,'29'83'5289,"-11"-40"0,-4-2-387,5-1-4128,-14-15-258,6-5 129,-11-20-387,0 0 0,12-20-129,-7-6 0,2-10 0,1-1 0,3 1-129,3 1 0,3 6 129,1 10-129,2 7-258,-5 5-387,7 11-2967,-4 4-1161,-4 3-645,1 0-387</inkml:trace>
  <inkml:trace contextRef="#ctx0" brushRef="#br0" timeOffset="148048.4679">10924 6949 4386,'8'38'5418,"-8"-17"-387,0 2-258,4 5-2967,0 10-1161,-2-3-129,10 4-129,-2-7-258,9-1 258,2-13 0,7-3 0,-4-15 129,4-11-129,-10-13-129,0-7 129,-9-7-129,-6-6-129,-6 4-129,-14 5 0,-7 12-903,-17-1-3870,0 15-258,0 7-516,-4 7-516</inkml:trace>
  <inkml:trace contextRef="#ctx0" brushRef="#br0" timeOffset="151116.6434">9139 7610 9159,'9'26'5547,"-4"9"-258,0 4 0,10 16-4644,-12 4 0,4 6-516,-2 9 129,2-4-129,2-1 0,0-1-129,0-10-129,1-10-129,1-1-774,-11-23-3225,3-2-774,0-7-774,-3-15-129</inkml:trace>
  <inkml:trace contextRef="#ctx0" brushRef="#br0" timeOffset="151305.6542">9296 8039 9417,'0'0'5676,"0"0"-387,-21 1-129,0-1-4773,-6 0-258,-1 0-516,-11-13-1161,14 4-3354,1 4-387,4-2-387,7-2-258</inkml:trace>
  <inkml:trace contextRef="#ctx0" brushRef="#br0" timeOffset="152872.7438">9491 8006 1032,'0'0'5031,"0"0"129,-4 18-129,4 17-2451,-2-13-645,6 23-129,-4-5-516,3 13 0,-3-16-387,5 6 0,-2-15-387,4-6-129,-7-22-129,13 0 0,-7-19 0,6-8-129,-3-11 0,1-3 0,4 1-129,-1-1 0,1 10 0,-1 10-258,2 11-387,-7-4-903,11 14-3741,-8 5-258,1 4-258,-12-9-516</inkml:trace>
  <inkml:trace contextRef="#ctx0" brushRef="#br0" timeOffset="153117.7578">9829 8206 10191,'21'55'5676,"-10"-32"-258,-3-3-387,3-4-5031,0 0-2322,-11-16-2709,2-11-516,-2-15-387,0-9-387</inkml:trace>
  <inkml:trace contextRef="#ctx0" brushRef="#br0" timeOffset="153254.7657">9832 7909 10320,'0'0'5676,"11"13"-645,-11-13-903,7 18-8901,-7-18-387,0 0-516,9 13-387</inkml:trace>
  <inkml:trace contextRef="#ctx0" brushRef="#br0" timeOffset="154168.8179">10133 8062 9417,'17'77'5805,"-7"-25"-645,-1-2-129,11 4-4644,-13-15-129,-1-5-258,-2-13-129,-4-21-258,0 0 129,5-7-129,-1-21-129,-3-7 129,4 0 129,1-5 0,1 4 129,2 5 129,-1 9 129,1 7 0,-9 15-129,18 0 258,-9 13-129,1 11 0,0 3-129,0-2 129,2 0-129,3-3 0,-2-8 0,1-3 0,0-11 0,4-2-129,-4-7 129,1-2-129,-1-5 129,-1 2 0,0 2-129,0 4 129,-1 7 0,-1-2 0,0 3-129,2 0 129,-13 0-129,20 4 258,-9-4-258,-11 0 129,11-9 0,-7-3 0,-4-7 0,0 2 0,-6-3-129,-5 0 0,-1 10 258,-4 4-129,2 5 129,-1 5-129,2 14 0,4 8 129,4 2 0,5 2 0,4-1-129,9 4 129,5-6-258,2-5 129,8-2-774,-10-20-1677,9 0-2322,0-1-387,-3-10-516</inkml:trace>
  <inkml:trace contextRef="#ctx0" brushRef="#br0" timeOffset="154396.8309">10757 7727 8127,'13'62'5805,"-9"-12"-645,-2 13-387,-2 7-3999,4 10-516,-3-1-258,1-6-129,4 1-774,-6-25-1935,5-3-2193,5-11-258,2-21-645</inkml:trace>
  <inkml:trace contextRef="#ctx0" brushRef="#br0" timeOffset="154561.8403">10899 8013 8643,'-22'-22'5547,"7"22"-258,-3 1-387,-14 5-4515,9 3-387,0 6-1032,-9-6-2709,10 4-1419,6-1-258,16-12-387</inkml:trace>
  <inkml:trace contextRef="#ctx0" brushRef="#br0" timeOffset="155167.8751">10991 7760 5805,'13'67'5676,"-11"-21"-258,3 5-645,-5 5-3225,0-9-903,1 7-129,-1-11-258,2-4-129,2-6-258,-1-10 129,7-12-258,-10-11 129,21 0 0,-11-7-129,3-5 0,-3-3 0,1 2 0,-11 13 129,16-12 0,-16 12 0,12 0 129,-12 0 0,11 17 129,-11-17-129,13 20 129,-13-20-129,14 7 129,-14-7-129,21-4 0,-21 4 0,21-11 0,-21 11 129,17-6-129,-17 6 129,18 0 0,-12 17 129,-2 0-129,3 18 258,-5-2 0,2 5 0,-4 2-129,0 3 258,0-11-258,-3-1 129,-4-10-258,7-21 129,-16 12-129,16-12-129,-20-13-129,8-3-258,7 4-516,-11-17-2322,9 11-1935,5 0-258,2 3-516,0 2 258</inkml:trace>
  <inkml:trace contextRef="#ctx0" brushRef="#br0" timeOffset="155647.9025">11823 8104 5289,'-9'0'5547,"-9"0"-387,3 3-387,-3-3-3483,0 13-516,-9-3-258,7 8-129,-2 4-129,5 2-129,5 1-129,8 1 129,4-4 0,6-5-129,9-6 0,5-6 258,0-5-258,0-10 0,-2-4 0,0-3 0,-4-3 0,-1 6 0,-13 14 129,9-21-129,-9 21 0,3 10 129,-3 5 0,1 6-129,1 8 129,1-3-129,4 5-516,-5-13-1677,7-1-2838,-9-17-258,21 3-516,-9-10 0</inkml:trace>
  <inkml:trace contextRef="#ctx0" brushRef="#br0" timeOffset="156116.9293">11924 8060 6837,'16'56'5547,"-8"-19"-387,-1 2-129,-5-5-4386,7 7 0,-8-13-258,0-7-258,1-5-129,-2-16 0,0 0 0,0 0 0,15-18 0,-7-7-129,2-1 0,-1 2 129,1-4 0,3 3 0,-3 13 0,1 2 0,1 10 0,0 11 0,-2 0 258,0 6-258,0 5 0,3-7 258,-3-3-258,1-5 0,-11-7 0,17-10 0,-9-4-258,0-6 516,2-4-258,-2-1-258,-1 5 258,0 7 258,-7 13-258,19-2 0,-13 10 0,3 12 0,-1 7-258,0 4 258,-1-3-129,-3-10-1032,10 3-3741,-6-6-258,-8-15-258,19 0-387</inkml:trace>
  <inkml:trace contextRef="#ctx0" brushRef="#br0" timeOffset="156281.9388">12412 8090 8127,'18'56'5676,"-8"-22"-516,-3-3-387,-4-16-5289,3 3-3999,-6-18-645,0 0-258,0 0-516</inkml:trace>
  <inkml:trace contextRef="#ctx0" brushRef="#br0" timeOffset="156416.9465">12447 7952 5289,'15'1'4644,"-1"12"-4515,-14-13 0,0 0-5160,18 10 129</inkml:trace>
  <inkml:trace contextRef="#ctx0" brushRef="#br0" timeOffset="156887.9735">12628 8022 6966,'14'75'5160,"-8"-40"-387,-2 4-1935,-4-21-2451,4-2 0,-4-16-258,0 0-258,0 0 0,9-21 129,-2 1 0,0-4 0,2 0 129,1 3 0,3 5-129,1 7 258,0 3 0,0 6-129,4 7 0,-3 13 129,3-1 0,0 1 0,0-6-129,1-3 0,1-7-129,1-4 0,-3-11 0,-1-12-129,-3 0 0,-3-4 0,-2 1 129,-5 4-129,-4 4-129,0 18 129,-8-6 129,8 6 0,-13 23 129,9 6 258,4 3-387,1 7 258,10 1-129,7-3 0,5-4-387,-1-13-2967,6-1-1677,1-10-258,-2-9-516</inkml:trace>
  <inkml:trace contextRef="#ctx0" brushRef="#br0" timeOffset="193955.0936">7829 7657 8127,'23'4'5805,"-15"31"-387,2 13-129,-8 4-4257,7 19-258,-9-2-129,4 10-258,-4-6 0,2-11-129,-2-12-129,0-14 0,0-13 0,0-23 0,0 0-129,0-23 0,1-9 0,4-6 129,4-6-129,1 2 0,6 6 0,3 8 0,5 15 0,1 13 0,3 10 0,0 13 0,-3 17 0,-1 6 0,-9 7 0,-7-4 0,-8-4 0,-6-7 0,-12-11-129,-6-12 129,-4-15-258,-4-13-516,9 4-774,-13-18-3612,20-1-258,3-1-516,9 2-258</inkml:trace>
  <inkml:trace contextRef="#ctx0" brushRef="#br0" timeOffset="194144.1043">8257 8013 6966,'4'47'5547,"-4"-15"-258,-1 8-387,-2 13-3870,2-12-903,-3-4-1032,4-1-3870,0-10-258,10-11-516,8-8-258</inkml:trace>
  <inkml:trace contextRef="#ctx0" brushRef="#br0" timeOffset="194451.122">8510 8021 6321,'21'34'5676,"-20"-17"-387,-1-1-387,0-16-2838,-4 19-1548,-9-15-387,13-4 0,-18 17 0,18-17 0,0 0-258,-6 16 258,6-16-129,14 15 0,3-3 129,-3 0 0,1 5 0,-3-1 0,-6 5-129,-5 2 129,-2-3-129,-12 0 0,-6 3-645,-13-17-3483,5-1-903,-2-3-258,2-9-645</inkml:trace>
  <inkml:trace contextRef="#ctx0" brushRef="#br0" timeOffset="194604.1307">8224 7759 10965,'0'0'5805,"0"0"-387,0 0-1032,-5-15-8772,-10 6-645,-5-2-774,0-3-387</inkml:trace>
  <inkml:trace contextRef="#ctx0" brushRef="#br0" timeOffset="204218.6806">15216 6792 5289,'-4'-52'5805,"4"28"-258,-4-6-516,8 13-3225,-10-13-129,6 11-645,-4-1-258,4 20-129,0 0-129,-2 20-129,2 23 0,3 14-129,5 16 0,1 17-129,2 2 0,-1 6 0,2-3 0,-2-5-129,2-14 0,-6-8-129,2-13-129,-5-15-387,7-1-2193,-12-25-2709,2-14-258,0 0-516,0-23-258</inkml:trace>
  <inkml:trace contextRef="#ctx0" brushRef="#br0" timeOffset="204432.6929">15409 7060 9159,'6'-13'5934,"-12"3"-387,-12 12-129,-13-1-4644,-6 1-258,-10 0-129,-3 0-387,2 3 0,-3-3-258,11 2-129,4-6-516,17 6-1548,-3-4-2580,22 0-645,0 0-129,0 0-516</inkml:trace>
  <inkml:trace contextRef="#ctx0" brushRef="#br0" timeOffset="204750.7111">15450 7241 4644,'32'73'6063,"-22"-38"-258,4 8-645,-4-15-2580,6 7-1161,-9-17-516,3 2-129,-10-20-387,25 0 0,-12-24-258,4-14 129,-1-8 0,2-5-258,-2 1 129,3-2-258,-3 9 129,-3 6-129,-2 13 0,-3 8-387,-8 16-258,7-15-2709,-7 15-1806,7 7-387,-7-7-774,5 20 258</inkml:trace>
  <inkml:trace contextRef="#ctx0" brushRef="#br0" timeOffset="205172.7352">15904 7228 8127,'17'52'6192,"-5"-21"-387,-2 0-258,4 1-3225,-7-1-1806,0-4-516,-2-2-645,-5-25-2967,-5 14-1677,5-14-645,-10-18-258,4-11-387</inkml:trace>
  <inkml:trace contextRef="#ctx0" brushRef="#br0" timeOffset="205293.7421">15860 7088 8901,'-5'-16'5547,"-5"-5"-1290,10 21-4128,0-20-4902,3 6-774,4-3-258</inkml:trace>
  <inkml:trace contextRef="#ctx0" brushRef="#br0" timeOffset="205870.7751">16365 7117 6708,'33'6'5805,"-33"-6"-129,17 0-516,-17 0-2967,0 0-1419,-25-10-258,5 10-258,-7 3-258,-1 6 129,1 9 0,2 4 0,4 5-258,10 9 387,8 3-129,3-2 0,5 2 129,12 0-129,1-8-129,3-4 129,6-4-258,-3-13 0,4 5-903,-16-15-3225,11 0-1032,-9-15-516,3-5-387</inkml:trace>
  <inkml:trace contextRef="#ctx0" brushRef="#br0" timeOffset="206337.8014">16470 6644 6450,'6'-10'5934,"4"33"-387,0 10-129,-3 9-3354,3 29-774,-3 3-516,4 10-387,-6 6 0,4-1-258,-2-9 129,0-7-258,-1-17 129,1-16 0,-2-17-129,-5-23 0,11-4 0,-4-20-129,-1-9 129,2-6 0,3-1 0,1 2 0,3 4 0,1 8 0,3 12 0,-1 14 0,2 6 0,0 17 0,-3 11-129,1 3 129,-3 6-258,-2-2-129,1 2-1419,-14-23-3096,8-7-516,-8-13-645,15-16-258</inkml:trace>
  <inkml:trace contextRef="#ctx0" brushRef="#br0" timeOffset="206556.8143">16959 6679 9546,'18'9'5934,"-14"15"-645,6 14 0,-7 8-4644,-1 9-258,-2 7-258,0 5-258,0 8-258,0-15-1548,4 4-3225,1-13-258,9-6-516,-1-17-387</inkml:trace>
  <inkml:trace contextRef="#ctx0" brushRef="#br0" timeOffset="206846.8309">17239 7077 7998,'17'-1'6063,"-17"15"-516,-2 11-258,-4-1-3612,1 3-1161,-3 2-387,7 10 0,1-4-258,1-6 0,12-2 0,9-8 129,3-10 0,2-9-129,1 0 129,-1-10 0,-7-14 129,-7-6-258,-9 0 129,-5-5 0,-13 6-258,-12 3-516,2 14-2064,-11-9-2322,2 10-258,1 3-516,9 7 0</inkml:trace>
  <inkml:trace contextRef="#ctx0" brushRef="#br0" timeOffset="207374.8609">17457 7052 6321,'27'65'5676,"-14"-25"-387,-2 3-129,2 0-3999,-4-13-516,1-2-129,-2-11-258,-8-17-129,14 0 0,-1-17-129,-3-11 0,2-2 0,3-5 0,3-4-129,5 9 0,-3-1 0,3 9 0,-2 8-258,-2 7 258,-1 2-129,0 5 129,-5 5 0,-2 3 0,-11-8 258,13 15 0,-13-15 0,0 0 0,7 14 129,-7-14 129,0 15 0,-6-2-258,5 1 0,-4 6 0,4 2 0,1 2 0,0 2-129,7-3 129,7-6-129,3-4 0,5-8 129,-2-6 0,2-9-129,-3-10 129,-4-3-129,-3-1 0,-10-6 0,-2 4 0,-7 2-258,-11 13-516,-18-2-3354,4 13-1032,-9 4-387,3 5-516</inkml:trace>
  <inkml:trace contextRef="#ctx0" brushRef="#br0" timeOffset="210194.0223">18424 6478 9288,'16'-15'6063,"-2"16"-516,-1 11-129,1 25-4386,-2 3-516,-1 12 0,-6 15-258,0 10-258,-5 8 129,0 3-258,-5-2 129,0-12 0,-3-11 129,2-14-258,1-15 129,3-10 129,2-24-129,2-12-129,8-23 258,2-7-258,3-8 0,4-1 129,3-3 0,5-5 0,-1 22 0,3 12 0,2 12-129,-2 18 387,-2 18-129,-3 10-129,-8 12 0,-5 10 0,-10-4 129,-5-1-258,-15-7 258,-4-13-258,-4-11-129,-7-12-129,2-6-387,-5-20-2193,16 3-2322,1-6-387,12 3-387,3-1-258</inkml:trace>
  <inkml:trace contextRef="#ctx0" brushRef="#br0" timeOffset="210400.0342">18898 7046 9159,'14'89'5934,"-6"-36"-774,-1-5 0,2-4-5031,1 4-1677,-8-22-3354,-2-26-387,19 8-516,-8-19-516</inkml:trace>
  <inkml:trace contextRef="#ctx0" brushRef="#br0" timeOffset="210682.0503">19182 6868 8643,'16'30'5676,"-11"-13"-258,-5 1-387,0-3-4644,-10 8-258,1-5 0,3 0-258,3 3-129,3 1 258,4 0-129,9 3 129,5 2 0,1 3 0,-3-3 129,-1 7 129,-5-8-129,-8 2-129,-2-3 0,-14-10-387,5 7-2580,-17-19-2064,-1-3-516,-4-10-258,2-14 130</inkml:trace>
  <inkml:trace contextRef="#ctx0" brushRef="#br0" timeOffset="210804.0573">18964 6894 7482,'0'0'1419,"0"0"-1161,-5-15-387,-2 0-5289</inkml:trace>
  <inkml:trace contextRef="#ctx0" brushRef="#br0" timeOffset="211222.0809">19781 6427 9804,'17'1'5805,"-15"28"-387,2 25 0,-4 20-4644,0 12-516,-8 13 0,-4 11-258,5 2-258,-4-14-129,7-2-645,-9-24-2967,13-11-1419,1-26-258,12-24-516</inkml:trace>
  <inkml:trace contextRef="#ctx0" brushRef="#br0" timeOffset="211375.09">19873 6952 9546,'-18'-49'5934,"-6"34"-516,-2 11-129,-4-1-4644,0 0-645,2 10-1032,-6 1-3999,11 5-129,7 1-516,10 2-774</inkml:trace>
  <inkml:trace contextRef="#ctx0" brushRef="#br0" timeOffset="211774.1128">19960 7079 7353,'0'57'5934,"0"-33"-387,0-7-387,5 0-3612,-5-17-903,0 0-258,0 0 0,14-25-258,-9 1 0,4-4 0,2-4 129,2-1-129,5 1 129,-4 3-129,4 9-129,0 4 129,1 10-258,-3 6 0,0 3-516,-16-3-1419,23 9-3354,-23-9 0,14 27-774,-14-27-129</inkml:trace>
  <inkml:trace contextRef="#ctx0" brushRef="#br0" timeOffset="211960.1233">20227 7001 7482,'6'43'5547,"-3"-26"-516,-2-3-645,7 4-5934,-8-18-3096,0 0-387,0 0-516,11-22-128</inkml:trace>
  <inkml:trace contextRef="#ctx0" brushRef="#br0" timeOffset="212164.1351">20226 6634 1677,'0'0'5031,"7"2"-258,-7-2-129,0 0-3483,19 12-774,-19-12-2064,17 7-2838,-17-7-129,12 1-387</inkml:trace>
  <inkml:trace contextRef="#ctx0" brushRef="#br0" timeOffset="212855.1746">20429 6960 7482,'15'102'5805,"-6"-60"-258,-2 5-516,-5-21-4128,6 1-387,-8-27-258,0 0-387,0-21-129,0-18-258,0 3-129,0-12 0,6 3 258,-2 1 0,6 10 129,3 6 0,-1 17 258,3 11 129,-2 0 0,3 14 0,-3 3 129,1 6-258,0-3 129,-2 1-129,-1-7 0,-2-2 0,-9-12-129,19 8 129,-19-8 0,16-5 0,-16 5-129,17-13 129,-17 13 0,18-14 0,-6 11 129,-2 0-129,-10 3 0,23 4 129,-10 3-129,1 1 0,-1 0 129,-2 0-129,2-4 129,-13-4 0,21 2-129,-21-2-129,15-10 0,-15 10 129,9-24-129,-7 10 0,-2 4-129,0 10 129,0-20 129,0 20 0,-14-10 0,3 10 0,-2 0 0,13 0 129,-20 22 0,12-4 0,3 7-129,5 4 0,0 0 129,10 3-129,7-1-129,-2-11-387,14 8-2580,-3-19-1806,-1-9-387,1-13-258</inkml:trace>
  <inkml:trace contextRef="#ctx0" brushRef="#br0" timeOffset="213070.1869">21036 6230 7740,'9'81'5676,"-3"-19"-387,-6 13-387,7 18-4515,-6 6 0,1 8-387,4-11-129,1-8-387,9 1-903,-14-24-3225,15-7-645,1-25-258,2-19-387</inkml:trace>
  <inkml:trace contextRef="#ctx0" brushRef="#br0" timeOffset="213231.1961">21221 6728 6063,'-29'-23'5805,"6"23"-387,-2 14-516,0 15-3870,-2-8-774,-2-5-774,10 2-3999,-3-8-774,4-3-129,18-7-516</inkml:trace>
  <inkml:trace contextRef="#ctx0" brushRef="#br0" timeOffset="213830.2304">21232 6333 5547,'8'115'5676,"-4"-46"-258,0-1-645,0 11-3612,-4-14-387,4-1-387,-2-14-129,1-10-258,1-8-129,-2-12-258,5-4 258,-7-16-387,14 4 129,-14-4-129,20-6 0,-8 5 258,3 1 0,-1 0 129,0 9 129,3 5 129,-2 2-129,2 3 129,-2-1-129,2-1 129,-2-5 0,0-3-129,1-4 129,-2-4 0,-3-1 0,1-3-129,-12 3 0,15-15 0,-15 15 0,9-15 258,-9 15-258,0 0 129,0 0 129,10 18 0,-7 6 0,2 9 258,-5 0-129,4 9 129,-2 3 0,-1 1-129,-1-6 0,0-2-129,-1-10-129,-5-6 0,0-10-129,6-12 129,-25-3 0,11-16-129,-1-3 0,-2-6-258,3 3-516,-4-16-1548,14 19-2709,-2-4-387,8 12-258,7-2-258</inkml:trace>
  <inkml:trace contextRef="#ctx0" brushRef="#br0" timeOffset="214310.2578">21734 6383 7998,'0'20'5547,"0"14"-129,0 11-387,-2 25-3999,-3 4-258,3 20-516,-2 0-129,4 3-258,0-4 258,0-13-387,4-8 0,-3-33-1935,7-9-2838,-8-30-387,15 3-387,-8-21-258</inkml:trace>
  <inkml:trace contextRef="#ctx0" brushRef="#br0" timeOffset="215714.3381">21928 6913 5289,'10'53'5805,"-2"-19"-645,1-7-129,6 1-3741,-10-13-516,4-4-258,-9-11-129,11-4 0,-9-16-129,2-2 0,-4-9 0,0-1 0,0-3-129,-3 7 0,-2 2-129,-5 10 129,-4 12 0,1 5 0,-2 15 0,2 13-129,-5 10 129,9 6-129,3 6 129,3 2-258,3-6 129,3-6 0,10-9-129,2-14 0,4-12 0,2-11 0,-1-16 129,-3-14-129,0-1 129,-5 0-129,-2 0 258,-3 10-258,-6 10 258,-1 16-129,0 0 129,-7 31 0,5 3 0,-1 3-129,2 6 129,1-2 0,4-8-129,4-9-129,4-4-774,-12-20-3354,22-12-1032,-9-8-387,2-11-645</inkml:trace>
  <inkml:trace contextRef="#ctx0" brushRef="#br0" timeOffset="216190.3654">22167 6885 9159,'24'97'5676,"-12"-39"-258,-3-6-387,1-3-4644,-9-7-258,2-13-258,1-13-258,-4-16 129,12 0 0,-4-23-129,5-8 258,-2-7-129,2-3 129,1 1 129,-5 6 129,5 6-129,-4 12 129,2 15 0,-12 1 0,18 26 258,-8 3-258,0 2 0,1 2 0,0-5 0,-1-8 0,2-7-129,-1-13 0,1-11 0,-2-15 0,1-9-129,1 1 129,-3-3-129,4 6 129,-3 5 0,-10 26 0,16-10 129,-8 17-129,2 21 258,-2 6-258,2 6 129,-1 2-129,0-2 0,3-5-516,-12-35-1548,16 23-3096,-3-23-387,-1-11-387,-3-14 0</inkml:trace>
  <inkml:trace contextRef="#ctx0" brushRef="#br0" timeOffset="216348.3743">22701 6975 7353,'14'86'5418,"-9"-42"-903,-3-18-1935,0-1-7224,1-10-387,-3-15-516</inkml:trace>
  <inkml:trace contextRef="#ctx0" brushRef="#br0" timeOffset="217014.4125">22840 6879 5160,'3'17'3999,"-3"-17"-129,3 29-387,-3-29-774,2 31-1032,-2-31-516,0 31-516,0-16-258,0 5 0,0-1-258,0 4 0,-2-3-129,0 0 0,1 0 0,1-7 0,0-13 0,-1 15 0,1-15 0,0-8-129,0-8 129,0-8 0,2-1 0,5-3 0,-1-1 0,5 2-129,1 4 129,0 6 0,3 8 0,-1 7 0,1 2 0,2 12 129,0 4-129,-1 3 129,3-2-129,2 3 0,-2-2 0,4-4 0,0-4-129,-1-9 129,-1-1 0,0-10-129,-4-3 0,-6-8 0,-3-4 129,-6 0-129,-2 4 0,-5 3 129,-9 12-129,1 6 129,-1 6 0,0 14 129,1 11-129,8 2 258,0 4-258,5 4 129,6-5-129,6-11-516,12 4-3354,-3-16-1032,-1-13-645,1-9 0</inkml:trace>
  <inkml:trace contextRef="#ctx0" brushRef="#br0" timeOffset="217558.4436">23642 6882 8127,'1'43'5934,"-1"-8"-516,-9 2-258,7 12-4515,-5-7-129,2 5 0,1-8-258,4-3 0,0-8 0,7-10-129,3-10 129,8-8-129,2-10 0,2-14-129,1-5 0,2-7 129,1-5-129,-1-7 129,-1-1-258,-4 3 129,-4 3-129,-1 7 129,0 5-516,-3 0-516,12 25-3483,-24 6-903,26 0-129,-11 8-903</inkml:trace>
  <inkml:trace contextRef="#ctx0" brushRef="#br0" timeOffset="217918.4642">24153 6836 8385,'-19'0'5547,"-2"17"-645,1 22-1548,-8-8-2451,10 15-387,-6-3-129,9 6-258,5-2 0,9-7 0,1-11 129,14-11-258,0-12 129,5-7-129,-1-18-129,0-7 129,-4-10 0,-1-4 0,-7 2 0,0 9 0,-6 5 129,0 8-129,0 16 129,0 0 0,-16 21 0,15 10-129,1 6 129,0 2-258,8 5-387,-2-22-1548,14 7-3096,-2-18-129,5-5-516,-2-14-258</inkml:trace>
  <inkml:trace contextRef="#ctx0" brushRef="#br0" timeOffset="218254.4833">24268 6732 7998,'6'49'5418,"-4"-11"0,3 10-516,-4-3-3999,5 7-387,-4-4-258,3-7-258,-3-8 129,5-8 0,-7-25-129,14 0 0,-8-15 0,2-14-129,1-6 0,1-5 129,-1-3-129,5 10 129,1 11 0,2 15 0,2 7 0,4 17 0,0 16 129,-1 7-258,4 15 129,-5-6-387,6 7-774,-19-19-3483,8-10-645,-3-16-258,0-11-387</inkml:trace>
  <inkml:trace contextRef="#ctx0" brushRef="#br0" timeOffset="218707.5093">24876 6818 5805,'2'-14'5934,"-2"-3"-645,0 17-129,-14-6-3612,10 13-387,-12 8-645,4 11-387,-2 8 129,0 3-258,3 1 129,6 5-258,4 0 258,1-6-258,9-6 0,1-12 129,8-13-129,1-6 129,-2-9-129,-2-15 0,-1-7 0,-4-3 129,-2-3 0,-4 4 0,-4 7 0,0 7 129,0 19 0,0 0-129,-13 4 0,9 19 0,4 10 0,3 7-129,6-2 0,0-4-645,15 7-1419,-11-22-2838,8-9-258,0-10-516,-2-10-129</inkml:trace>
  <inkml:trace contextRef="#ctx0" brushRef="#br0" timeOffset="219194.5372">25270 6812 4644,'6'-12'5547,"-11"2"-258,-14 9-387,-8-3-3225,6 12-516,-15 6-387,5 12-516,3 9 129,7 8-258,7 3 129,9 1-258,5-3 0,8-6 0,10-11 0,5-14-129,3-13 129,2-16-129,1-24 129,0-17 0,-2-19 129,-1-10-129,-11-6 0,-2-8 0,-11-3 129,-2 4-129,-3 11 129,-10 20 0,-4 17 0,2 22 0,1 27 0,3 21 0,4 30 0,6 23 129,1 15-258,8 7 129,8 5-129,2 3 0,1-11 0,4-7-129,1-9-129,-7-27-1032,11-8-3741,-11-19-258,-1-9-516,-2-12-387</inkml:trace>
  <inkml:trace contextRef="#ctx0" brushRef="#br0" timeOffset="219360.5467">25546 6849 8385,'19'108'5547,"-11"-49"-258,1-5-774,-4-19-5418,5 4-3870,-7-20-258,-3-19-516,15 3-258</inkml:trace>
  <inkml:trace contextRef="#ctx0" brushRef="#br0" timeOffset="219535.5567">25756 6776 1032,'4'27'4644,"-4"-27"0,0 0-645,0 0-4386,-9 0-3096,9 0-903,-7-14 0</inkml:trace>
  <inkml:trace contextRef="#ctx0" brushRef="#br0" timeOffset="219902.5777">25775 6951 4386,'17'84'5547,"-5"-47"-258,-3-4-516,9 3-3354,-9-22-516,10-6-387,-6-8-258,1-12-258,-3-11 129,0-8-258,-2-4 129,-3-5 0,-1 4 129,-4 2-129,2 5 0,-3 8 129,0 8-258,0 13 258,0 0-129,0 0 0,9 19 129,-4 2-129,3 2 129,-1 3-258,1 4 258,5-3-129,-3-3 129,-1-1-129,0-4 0,-9-19 0,14 16-129,-14-16-516,10-7-2967,-8-11-1290,-1-1-516,0-3-258</inkml:trace>
  <inkml:trace contextRef="#ctx0" brushRef="#br0" timeOffset="220666.6213">26111 6787 5289,'38'86'5676,"-25"-36"-516,1-1-258,-7-12-3612,5 6-387,-13-20-258,1-23-387,0 0-129,0 0-129,-13-22 0,11-7 0,2-2 0,0-4 129,6 8-258,4 5 129,2 7 0,-1 13 0,5 4-129,-2 13 129,2 5 0,-3 6-129,1-5 258,-1-1-129,-4-3 0,2-9 0,-11-8 0,17-10 0,-7-9 0,-1-6 0,0 0-129,2 3 258,-3 4-129,4 5 0,-1 9 0,-11 4 0,18 13 129,-9 11-129,0 2 129,0 6-129,0-4 258,1-4-258,-4-5 0,-6-19-903,19 8-3096,-15-16-1032,0-16-387,-2-12-258</inkml:trace>
  <inkml:trace contextRef="#ctx0" brushRef="#br0" timeOffset="221118.6473">26829 6373 7740,'21'19'5676,"-23"6"-129,-4 11-387,-11-12-3741,4 23-387,-11-4-516,4 9 0,-2 1-129,8 5-129,5 0 0,6-2-129,3 0 0,11-7 0,2-1 0,3-12-258,7-2-387,-5-22-774,14 5-3483,-13-17-645,4-3-516,-10-18-387</inkml:trace>
  <inkml:trace contextRef="#ctx0" brushRef="#br0" timeOffset="221336.6597">27009 6655 6966,'8'52'5547,"-8"-18"-258,-1 4-387,-3-4-3870,4 10-387,-8-4-387,7-5-516,1 4-903,-5-17-3483,7-9-774,-2-13 0,21 0-516</inkml:trace>
  <inkml:trace contextRef="#ctx0" brushRef="#br0" timeOffset="221524.6705">27160 6619 8514,'18'95'5805,"-8"-45"-516,-6-3-129,9-6-4515,-7-4-387,-6-11-774,9 1-3741,-9-27-903,0 0-516,0 0-258</inkml:trace>
  <inkml:trace contextRef="#ctx0" brushRef="#br0" timeOffset="222231.7109">27326 6641 5160,'0'43'5676,"0"-19"-387,0-2-516,3 6-3096,-4-14-774,1 7-387,0-5-387,0-2 0,7-3-129,-7-11-774,13 9-2838,-13-9-1419,18-11 0,-10-3-774</inkml:trace>
  <inkml:trace contextRef="#ctx0" brushRef="#br0" timeOffset="222522.7276">27375 6240 3870,'25'-17'5289,"-10"22"-258,5 22-129,9 27-3225,-12 0-258,11 26-258,-9-4-387,2 18 258,-14-10-516,2 3 0,-9-11-258,-1-5-258,-8-6-1032,-17-14-3741,2-5-516,0-9-258,-3-3-774</inkml:trace>
  <inkml:trace contextRef="#ctx0" brushRef="#br0" timeOffset="266001.2144">4344 10027 1161,'0'-21'3225,"0"7"-129,-3 2-387,3 12-387,0 0-129,0 0 0,-2-15-387,2 15-258,0 0-387,0 0-129,0 0-258,5 8-258,-5-8-129,4 23-258,-3-4 0,4 6 129,4 1-129,0 4 129,3-5-258,4 7 129,2-1 129,4-3-129,2-4 129,4 6 0,-2-7 0,3 3-129,0-3 129,5-3-129,-1-5 129,0 1-258,2-2 129,-2-6 0,2 3 0,0-8 0,1-1-258,0-2 258,0 0 0,1-2-258,1-3 258,4-1-129,-1-4 129,1-2 0,4 3-129,-1-2-129,4 3 129,-1-7 129,5 1-258,1-3 0,3-4 129,3 1-129,1-8 258,8 0-129,4 0 0,-3 0 129,3 0-129,-3 3 258,-2 2-129,1 5-129,-8 5 129,-5 6-129,-4 0 129,-2 4-258,-6 3 129,1 10 129,0 6-258,-4 3 129,-2 5 0,-3 2-129,-1 8 129,-3 1 0,-6 1 129,-4-3-258,-4 0 129,-4-5 0,-1-4 129,-4-4-129,-9-20 258,19 17-258,-19-17 0,23 0 0,-8-11 129,5 0-129,4-2 0,2-1 0,8 0 0,3 0 0,4-1-129,5 3 258,2 1-129,6 4 129,2-3-129,3 3 0,5-1 0,-3 3 129,3 4-129,0-2 0,0-1 0,-4 3 0,1 1 0,-2 0-129,-4 1 129,-2 3 0,-1-1 0,0 5 0,1 0-129,2-4 258,-2 2-129,2 2 0,0-4 0,3 7 0,-2-7 0,0 1 0,2 1 0,-2-3 0,1 3 129,1-6-129,1-7 129,4-6-129,1-8 129,-2-11-129,1-5 0,-8-9 0,-6-2 0,-11 7-129,-10 2 0,-12 4-258,-16 35-1032,-10-15-3225,-12 22-903,-9 21-516,-4 7-258</inkml:trace>
  <inkml:trace contextRef="#ctx0" brushRef="#br0" timeOffset="275958.7839">6357 11088 3870,'7'-22'5547,"-7"4"-258,0 3-258,-6 2-3354,-11-10-774,1 9-387,-9-1-129,-1 7-258,-5 4 0,0 4-129,3 9 0,0 11 129,4 4 129,7 7-129,3 4 129,8 5 129,2 2-129,4 4 0,2-1 129,8 2-258,2-6 129,4-2 0,3-9-129,5-8-129,0-6 0,7-12 0,1-4 0,4-5-129,2-12 129,2-8-129,-1-3 129,1 1-129,-6-3 258,-2 1-129,-5 4 0,-8 3 129,-5-2-258,-8 5 129,-6 5 129,0 14-129,-18-3-129,1 3 129,-1 12 0,0 3-129,-1 13 129,4 1 0,6 0 129,2 0-129,6 3-129,1-9 258,8-7-129,2-7 0,4-9-129,3-2 0,1-16 129,-1-5 0,-1-10 0,0 7-129,-4-1 129,0 7 0,-12 20 129,19-9 0,-19 9 0,15 26 0,-9 4 0,2 5 0,2-4-129,0 3 0,2-2-645,-12-32-2580,14 16-1935,-1-16-258,1-8-645,0-17 130</inkml:trace>
  <inkml:trace contextRef="#ctx0" brushRef="#br0" timeOffset="276241.8001">6827 11139 8901,'18'53'5805,"-4"-13"-129,-5 7-516,5 18-4257,-4-19-387,-2 4-129,0-13-258,-1-7 129,1-9-258,-8-21 0,15-3 258,-5-20-258,2-10 0,-3-4 0,5-5 0,0 2 0,0-1 0,-1 4 0,0 6-129,-1 11 129,1 4-387,-4-7-516,12 14-3483,-10-5-1032,-2 5-129,-9 9-645</inkml:trace>
  <inkml:trace contextRef="#ctx0" brushRef="#br0" timeOffset="277045.8457">7338 10662 6321,'16'-9'5676,"-4"29"-387,-4 18-258,-2 20-3483,-3 0-645,6 22-387,-8 5-258,6 1 129,-5 6-129,6-8 0,-4-15 0,1-9-129,-4-16 0,4-18 0,-5-26 0,11-1-129,-4-24 129,1-10 0,2-4-129,5 0 0,3 0-129,4 8 258,1 13-258,1 13 129,-3 8 129,0 18-258,-4 6 258,-6 9 0,-5 4 0,-6-3-129,-12-4 129,-8-7-258,-5-7-129,-6-18-516,8 11-2580,-8-16-1935,8-14-387,1-5-258,13-3-387</inkml:trace>
  <inkml:trace contextRef="#ctx0" brushRef="#br0" timeOffset="277345.8633">7737 11128 5031,'19'32'5934,"-19"-8"-387,0 8-645,-5-2-2580,2 10-1935,-4-3 129,3 1-387,4-5 0,3-4 0,12-10-129,3-9 129,6-10-129,4-3 0,-1-8 129,-3-11 0,-4-2-129,-5-5 0,-11 4 129,-4-3-129,-12 8-129,-11 4-258,0 8-1032,-14-2-3096,5 4-774,4 2-258,5 1-387</inkml:trace>
  <inkml:trace contextRef="#ctx0" brushRef="#br0" timeOffset="277677.8823">7953 11032 5676,'24'43'5547,"-20"-6"-129,-3 6-516,-4-1-3612,3 11-516,0-11-258,0 0-258,-2-12 129,2-14-258,0-16-129,0 0 129,13-27-129,-4-2 0,0-5-129,1-2 0,4-1 0,-3 11 129,1 6-258,-2 14 129,2 8 129,1 11-129,0 17 0,-4-3-258,12 13-1548,-7-8-2838,4-2-387,0-11-516,0-9 129</inkml:trace>
  <inkml:trace contextRef="#ctx0" brushRef="#br0" timeOffset="278413.9244">8320 11128 7611,'20'49'5676,"-7"-18"-387,1-2-387,0-5-4257,5 7-387,-6-6 129,5-8-258,-4-11-129,1-6-129,-3-5 129,-2-10 0,-2-4 0,-3-7 129,-4 2-258,-1 3 129,0 4 129,0 17 0,0 0 0,0 0-129,-4 11 129,4 17 0,4 8 129,4 14 0,0 4-129,4 16 258,1 0-129,4 5 129,-6-7-258,3-3 0,-10-6 129,-3-10 0,-2-16 0,-9-19-258,-6-10 129,-5-11 0,-2-18 0,0-6 129,1-9-129,9-5-258,4 0 258,9 0-129,9 0 129,13 6-129,10 8 0,3 5 0,5 2 0,1 5 0,-1-1 0,-1-5-129,-4 1 129,-7-5-129,-6-9 0,-3-11 0,-4 0 0,-2-15 0,-4-2 0,-4 2 129,-1 3-129,-2 5 129,-2 11-129,0 6 129,0 10 0,-2 14-129,2 15 129,-13 16 0,6 14 0,-4 10 0,5 8 129,0 12-129,4 8 129,2 1 0,11-7 0,6-3 0,9-8-129,2-9-258,9 3-1161,-13-31-3096,11-6-903,-7-8-387,-3-15-774</inkml:trace>
  <inkml:trace contextRef="#ctx0" brushRef="#br0" timeOffset="280046.0176">9328 11164 9804,'23'108'5676,"-7"-33"-258,-6 1-129,1 1-4515,-8-9-387,-1-8-129,-2-12-258,0-18 129,0-30-129,-13-2-129,3-31 129,4-18-129,1-9 129,2-9 0,1-6-129,2 0 258,0 0-129,6 10 0,8 12 129,5 13 0,3 10-129,5 18 129,0 10 0,1 14-258,1 20 258,-4 11-129,-9 7 129,-4 3-129,-11-2 129,-1-3-129,-13-9 0,-9-13 129,-4-16-387,-6-10 129,1-12 0,0-12-258,7-1 0,3-8 0,5 3 129,8 2-129,8 11 129,0 17 0,16-9 129,3 9 129,2 11 0,5 8 258,6 0 0,5 5 0,0-4 0,4-5 0,5-9 129,-2-6-129,0-6-129,-3-14 129,-6-9-258,-10-4 129,-7-8-129,-12-2-129,-6 3 129,-15 8-129,-4 12 129,-8 12-258,-1 8 129,1 10 0,4 18 129,8 10-129,7 5 129,8 3 0,14 1 0,9-4 0,4-1 0,4-12-258,6-2-516,-14-27-1806,9 7-2838,-7-8 0,-3-14-645,-8-9 129</inkml:trace>
  <inkml:trace contextRef="#ctx0" brushRef="#br0" timeOffset="280378.0367">9939 11133 7740,'25'64'5805,"-10"-18"-258,-4-1-516,8 10-3999,-15-11-387,4-4-258,-5-11-129,0-12-258,-3-17 0,0 0-129,8-24 129,-4-7-129,1-9 0,-1-6 0,2-1 0,3 5 129,-1 2-129,1 14 129,2 11 0,-2 15-129,5 9 258,4 17-129,0 9 129,1 7-129,0 7 0,4 0 129,-1-7-129,0-13-516,6-1-3612,-8-20-1032,-1-11-516,-2-19-129</inkml:trace>
  <inkml:trace contextRef="#ctx0" brushRef="#br0" timeOffset="280601.0495">10301 10616 7611,'15'51'5676,"-9"-10"-258,1 11-516,2 7-4386,-5 5-258,2 6 129,0 1-258,2-2-129,5-2-258,-4-15-903,12-5-3483,-6-12-645,2-12-129,0-15-387</inkml:trace>
  <inkml:trace contextRef="#ctx0" brushRef="#br0" timeOffset="280791.0603">10647 10903 7611,'-15'-11'5547,"-12"11"-516,-5 0-129,-4 0-4644,-4 8-258,1 10-774,-7-7-2193,11 11-1935,14 7-387,7-4-129</inkml:trace>
  <inkml:trace contextRef="#ctx0" brushRef="#br0" timeOffset="281183.0826">10841 11120 6063,'18'-1'5676,"-19"-12"-903,-13 7-258,-2-1-4257,-4 6 0,-4 2-129,2 12 258,4 5-258,3 8 0,9 0 0,6 1 0,1-2 129,11-7-129,4-9 0,2-5-129,-3-4 0,3-13 129,-5-3-258,-2-3 129,-3-1-129,-2 5 258,-3 1 0,-3 14 0,0 0 129,10 5-129,-5 13 129,0 5-258,7 9-1677,-4-11-3096,4-5-387,1-5-258,-2-11-129</inkml:trace>
  <inkml:trace contextRef="#ctx0" brushRef="#br0" timeOffset="281578.1053">11399 11071 6837,'15'-39'5547,"-15"39"0,0 0-387,-8 0-3483,-8 5-903,2 18-387,-6-1-129,4 7 0,2 6 129,5-1-258,8 3 0,4-3 0,14-8 0,5-7 0,6 1-387,-4-15-774,17 3-3999,-13-8-258,-1-1-516,-8-11-387</inkml:trace>
  <inkml:trace contextRef="#ctx0" brushRef="#br0" timeOffset="282046.1321">11649 11035 6321,'11'13'5547,"-8"-1"-258,-2 3-387,3 16-3741,-4-13-645,7 8-129,-5-5-129,6 0-258,3-10 0,1-6 0,3-5 0,-3-13-129,1-6 0,-3-5 0,-3 0 0,1-3 129,-5 4 0,-1 8 0,-2 15 129,0 0 0,5 9 0,-2 21 0,2 12 258,0 11-129,0 13 129,0 12-129,-2-5 129,-2 0-129,-2-12 0,-7-9 129,-7-19-258,-3-11 0,-5-22 0,6-15-129,-2-13 129,1-9-258,8-1-387,-3-14-1677,13 16-2967,7-1-258,12 5-516,3 5-258</inkml:trace>
  <inkml:trace contextRef="#ctx0" brushRef="#br0" timeOffset="282398.1518">12069 11029 7224,'0'13'5160,"-10"0"129,-8 9-516,9 2-4386,-11 3-129,3 2 129,5-1-258,6 0-129,6-5 129,6-4 0,10-10 0,1-4-129,3-5 0,0-8 0,-3-7-129,-4-7 258,-4-3-258,-6 2 129,-3 4-129,0 4 129,0 15-129,0 0 0,0 0 129,-4 15-516,8 16-903,-1-9-387,10 3-3225,8 1-129,-1-10-387</inkml:trace>
  <inkml:trace contextRef="#ctx0" brushRef="#br0" timeOffset="282705.1696">12276 11091 6450,'26'70'5547,"-14"-39"-516,-1-4-516,-2 2-4128,-4-17-258,-5-12-129,0 0-129,0 0 129,6-25-387,-4-4 387,2 2-129,0-1 129,3 3 129,2 5-129,1 7 0,2 13 0,2 15 387,0 8-387,0 7 0,-2 0-516,8 11-1548,-10-12-2580,1-9-516,1-9-258</inkml:trace>
  <inkml:trace contextRef="#ctx0" brushRef="#br0" timeOffset="283020.1876">12651 11016 4257,'0'0'5676,"-5"24"-903,-4-3 258,5 0-4128,4 14-387,-2-2-129,2 5 0,7-7-129,11-6-129,4-6 258,5-13-129,0-6 0,3-6 0,-6-14-129,-3-10 0,-11-2-129,-10-3-516,-4 4-3612,-20 3-903,-9 1-387,-11 10-516</inkml:trace>
  <inkml:trace contextRef="#ctx0" brushRef="#br0" timeOffset="285158.3101">13358 10538 8256,'7'-46'5805,"-7"28"-645,0 0-129,0 18-4386,-17-20-258,-4 20 0,-6 8-387,2 15 0,-2 10-129,5 7 258,3 8-129,10 11 129,3 0 0,6 7 0,1 1 0,9-2 129,-1-1-129,1-3-129,-1-2 129,-5-14-258,-1-2-258,-7-18-1419,0-1-3354,-8-12-129,12-12-516,-15-9-516</inkml:trace>
  <inkml:trace contextRef="#ctx0" brushRef="#br0" timeOffset="285368.3221">13327 10876 6063,'10'0'6063,"-10"0"-516,-19 5-258,-4-3-3612,-8-1-1161,-12-2-129,-2 1-387,-2 0-258,-7 0-774,20 6-3225,-3-1-1032,10 4-258,10-3-516</inkml:trace>
  <inkml:trace contextRef="#ctx0" brushRef="#br0" timeOffset="285698.3406">13327 11119 6966,'63'28'5418,"-30"-28"0,-2-10-387,4-7-4386,-14-14-258,-6-1-129,-7-2-129,-8 0-258,-7 9 258,-9 8-258,-5 8 129,1 9 0,-1 9 0,2 9-129,9 8 129,0 7 0,10 3-129,5-3-129,10 5-387,2-17-774,16 11-2064,-5-8-1419,4-9-645,0-6-129</inkml:trace>
  <inkml:trace contextRef="#ctx0" brushRef="#br0">13671 11036 7224,'28'62'5805,"-14"-24"-387,3 5-387,-7-9-4257,0-1-258,-8-10-258,0-9 0,-2-14-258,0-7 129,0-17-129,4-9 129,-2-5 0,6-1 129,5-5-129,3 7-129,2 7 129,3 4-129,-1 10 0,3 3-129,-4 9-387,-7-5-1677,1 9-2967,-13 0-258,17 5-516,-17-5-258</inkml:trace>
  <inkml:trace contextRef="#ctx1" brushRef="#br0">2704 11615 0</inkml:trace>
  <inkml:trace contextRef="#ctx0" brushRef="#br0" timeOffset="286330.3772">14003 11018 5031,'14'66'5805,"-6"-29"-387,-1 3-387,-4-6-3741,6 2-516,-9-11-258,4-1-387,-4-24 129,0 0-129,5-11-129,0-17 0,5-7 0,-1-6 0,5 0 0,4 4 258,4 1-129,1 9-258,0 7 258,0 7-258,1 10-387,-6-2-645,8 5-3741,-9 6-387,-2 5-258,-1-2-516</inkml:trace>
  <inkml:trace contextRef="#ctx0" brushRef="#br0" timeOffset="286718.3993">14486 10984 1,'-23'20'4643,"9"-1"1,-11-6-129,1 8-3483,9 13 0,-4-9 0,14 10-387,-1-13 0,8 2 129,7-11-129,9-7-258,1-6-129,4-5-129,-2-11-129,-1-7 129,-3 2-258,-2 1 0,-5 2 129,-10 18-129,7-15 258,-7 15 0,0 0 0,0 24 0,1-4 129,0 5-258,8 1 0,0-3-129,5 0-129,0-12-645,12 4-1419,-6-9-2451,1-6-387,2-12-258</inkml:trace>
  <inkml:trace contextRef="#ctx0" brushRef="#br0" timeOffset="286982.4144">14785 10454 4386,'21'29'5805,"-15"-5"-516,-3 12-387,-1 16-3612,-2 0-387,0 13-258,0 2-387,0 7 0,3 1-129,2-5-258,5-2-387,-7-19-2193,8-3-2193,3-10-387,0-9-387</inkml:trace>
  <inkml:trace contextRef="#ctx0" brushRef="#br0" timeOffset="287179.4257">15037 10799 5547,'1'-30'5547,"-12"27"-129,-11 3-645,-14 5-4128,4 4-258,-10 1-129,0-3-387,1 10-774,-10-12-774,19 4-3096,1 3-387,11-3-387</inkml:trace>
  <inkml:trace contextRef="#ctx0" brushRef="#br0" timeOffset="287538.4463">15092 11046 2451,'50'3'4773,"-31"-3"-129,0-13-2580,-1 8-387,-16-18-258,1 7-645,-13-8 0,-4 8-387,-14 0-129,1 11 129,-8-2-129,7 7 0,-1 8 129,9 14 0,7 0 129,11 9 0,4-1-129,15 4 0,5-4-129,9 1 0,10-2-774,-11-17-1677,8 8-2709,-3-2-258,-3-13-516</inkml:trace>
  <inkml:trace contextRef="#ctx0" brushRef="#br0" timeOffset="288117.4794">15732 10277 6450,'-41'41'5805,"21"4"-387,1 8-129,-8 7-4128,19 19 129,-2-12-387,10 6-129,6-3-258,12 0 129,1-13-258,8 2 0,3-12-258,-1-3-258,2 1-129,-10-13-645,5 1-3612,-12-9-1032,-5-5-516,-9-19-516</inkml:trace>
  <inkml:trace contextRef="#ctx0" brushRef="#br0" timeOffset="290646.624">16661 10139 4386,'50'53'5676,"-21"-16"-258,2 14-258,-9-3-3483,13 23-387,-18-5-129,8 16-387,-16-12 129,-3 5-258,-6-8-258,-9-7 129,-10-7-387,-8-12 0,0-7-387,-12-19-1806,8 5-3354,0-8 0,8-4-774,9-2-516</inkml:trace>
  <inkml:trace contextRef="#ctx0" brushRef="#br0" timeOffset="319632.2819">15897 10418 6450,'15'-6'6063,"1"10"-645,-12 8 129,1 14-3999,-5 0-645,2 12-129,-2 0-258,-3 8 129,-3 2-258,5 2 0,-4-5-258,5-4 0,0-4-129,0-10-129,0-3-129,1-9-387,10 5-903,-11-20-3354,0 0-645,15 0-387,-4-4-516</inkml:trace>
  <inkml:trace contextRef="#ctx0" brushRef="#br0" timeOffset="319887.2965">16122 10399 5934,'26'-10'6063,"-26"10"-387,21 23-387,-21-6-3483,12 23-387,-12-1-645,5 11-129,-4 0-258,3-3 0,-1-1-258,2-4 129,1-6-258,-2-10-258,9 1-1548,-13-27-3612,6 16-387,-6-16-387,0 0-387</inkml:trace>
  <inkml:trace contextRef="#ctx0" brushRef="#br0" timeOffset="325166.5985">2983 11344 9159,'23'-34'5418,"-13"16"129,-3 0-516,-7-6-3870,6 9-516,-10-1 129,4 16-387,-28-3-258,6 11 0,-5 13-129,-1 13 0,0 10 0,0 8 0,5 0 0,5 3 0,8-6 0,6-5 0,4-12 0,11-13 0,6-16 0,5-11 0,3-15 0,1-12 0,0-10 0,-2-1 0,-2 2 0,-6 8 0,-2 7 0,-6 15 129,-8 14-129,12 12 129,-8 17-129,-1 12 129,2 7-258,2-2 258,-1 4-387,4-12-129,4 2-1032,-7-22-3612,11-13-129,-3-8-516,4-18-387</inkml:trace>
  <inkml:trace contextRef="#ctx0" brushRef="#br0" timeOffset="325638.6255">3235 11274 9933,'11'76'5676,"-3"-28"-645,-4 3 129,7 3-4257,-10-6-516,5-6-129,-5-11-129,4-16-129,-5-15-129,9-13 0,0-13-129,-1-7 129,4-9 0,0-3 129,2 7 0,-1 1 129,-3 12 129,4 9-129,-14 16 0,15 5 0,-7 19 0,-3 8 0,-4 0-129,3 5 0,-3-2-129,2-4 258,0-13-258,-3-18 129,0 0 0,16-15-129,-4-12 0,-1-5 129,3 0 0,2-1 0,-1 5 0,-1 6 129,1 14 0,-2 8 0,-2 8 0,0 17-129,-5 9 0,1 2 129,-2 2-129,-2-4-129,0 1-387,-3-19-645,9 3-2838,-9-19-1032,9-17-387,0-9-645</inkml:trace>
  <inkml:trace contextRef="#ctx0" brushRef="#br0" timeOffset="326370.6669">3695 11286 7740,'13'9'5547,"-11"13"-387,-2 6-258,10 16-3483,-12-10-774,2 5-129,-3-13-387,2-6-129,1-8-129,0-12-129,1-8 129,7-19-258,3-1 258,2-10-129,1 3-129,0 0 387,0 6-129,-1 4 129,0 10 0,-13 15 129,14-3 129,-14 3-258,5 24 129,-5-2 0,0 5 0,2-2-129,0-2-129,-1-12-129,-1-11-129,10 7 258,2-12-129,-2-14 0,7-3 0,-1-5 0,2-1 129,0 2 129,-1 0 258,-2 8-129,-2 5 0,0 9 129,-13 4 0,0 0-129,7 8 129,-7 10 129,-1 3-387,-3 4 129,0-2 0,-1-1-129,0 1 0,5-2 129,0-7-129,0-14 0,10 16 0,-10-16-129,22 0 129,-8-7 0,-1-5 0,1-1 0,-2 2 0,-1 0 0,-11 11 0,13-17 0,-13 17 0,0 0 0,0 0 0,6 15 0,-6-2 0,4 1 0,0 3 0,3 0 0,5-8 0,2 2 0,5-11 0,-1-2-129,0-8 0,0-3 0,-7-5 129,-3 0-258,-8 0 258,-1 2-129,-12 7 0,-9-6-387,3 13-645,-13 0-3483,7 1-258,4 1-387,6 1-387</inkml:trace>
  <inkml:trace contextRef="#ctx0" brushRef="#br0" timeOffset="326738.6884">4392 11203 4644,'0'0'5160,"2"27"-129,-2-6-387,0 4-3096,0 16-516,0-10-387,0 2-129,0-9-258,6-5 0,-6-19 0,23 1 0,-9-14 129,4-7-258,-2-7 0,1-2 0,0 1 0,-2 9 0,-3 2 0,0 10 0,-12 7 0,13 10 129,-9 7-258,0 8 129,0 2-387,-3-10-645,9 9-3999,-3-6-258,0-8-258,6-4-387</inkml:trace>
  <inkml:trace contextRef="#ctx0" brushRef="#br0" timeOffset="326896.6974">4750 11244 9933,'13'32'5289,"-10"-4"-258,0 17-1419,0-14-3612,-3-3-3741,0-9-903,4-4-516,-4-15-516</inkml:trace>
  <inkml:trace contextRef="#ctx0" brushRef="#br0" timeOffset="327381.7252">4968 11152 2709,'4'49'5031,"-4"-14"-387,-7-7-129,7 8-3354,0 2-516,-5-9-258,5-2 0,5-8 0,9-3 0,2-16 0,9 0 0,-3-11 0,6-2 129,-5-8-129,1 4-258,-6-3 129,-3 2-129,-2 4-129,-13 14 129,0 0-129,0 0 129,9 8-129,-8 7 0,1 3 0,-1-1 0,4 8-516,-5-25-1032,17 10-2967,-5-5-516,1-6-387,5-6 258</inkml:trace>
  <inkml:trace contextRef="#ctx0" brushRef="#br0" timeOffset="327818.7502">5342 11213 6321,'21'51'5031,"-10"-20"-129,-1 6-1677,-3-16-2322,3 1-258,-10-22-258,13 15-129,-13-15-387,6-14 129,2-6 0,-3-4-129,5-4 129,-1 4 0,4 4 129,1 8 0,-1 7 129,2 5-258,-15 0 129,23 23-129,-14-4 129,-1 1 0,-2-2-129,-2-3 0,1-4 0,-5-11 129,0 0-129,8-10 129,-6-6-129,5-3 129,-2 0 0,6 2 129,-3 0 129,5 6-129,-1 7 129,4 4 129,-1 7-258,2 7 0,-2 1-258,-15-15-1935,21 20-3096,-5-3 0,-4-7-645,2-6-129</inkml:trace>
  <inkml:trace contextRef="#ctx0" brushRef="#br0" timeOffset="346102.7959">22337 1428 8385,'0'0'5547,"-19"58"-516,16-4-516,3 6-2064,0 8-1419,0 7 387,0-3-774,0-3 129,-1-21-516,-4 2 129,2-18-258,0-14 0,3-18 129,-7-32 0,7-8-387,0-18 0,0-7 516,0-14-516,5-1 645,-2 9-516,2 18 387,-5 53-387,13-78 258,-13 78 0,0 0-128,0 0-130,26 59-130,-11-5 130,-2 1-258,6 6 387,-2-1-258,5-8 258,1-7-258,4-10 517,-2-21-388,5-14 0,-5-20 0,-25 20 0,48-98 0,-29 25 0,-5-6 0,-5-8 0,-8 10-130,-1 6-386,-4 12 129,4 59-774,-9-71-2322,9 71-2322,0 0 0,-19 48 387,19-48-1032</inkml:trace>
  <inkml:trace contextRef="#ctx0" brushRef="#br0" timeOffset="346511.8193">22872 1644 11094,'0'0'5676,"0"0"-903,30 17-129,-30 1-1806,-14-1-2838,-3-1 516,-6 0-774,1 9 258,-2-4 0,5-8 387,1 2-387,9 5 0,9-20-129,0 11 129,0-11 0,20 0-129,-1 0 129,2 0 0,0-4-129,-2-8 258,-4 12 0,-1-1 0,-14 1 129,17 12 0,-17-12-258,1 24 129,-1-7 129,0 3-258,0-5 129,0-15-129,3 18-258,-3-18-129,25-7-774,-20-6-3741,22 4-129,-6-13-516,7 0-258</inkml:trace>
  <inkml:trace contextRef="#ctx0" brushRef="#br0" timeOffset="346803.836">23239 1600 14319,'58'-64'5934,"-58"64"-774,0 0-516,0 0-3999,0 0-258,0 19-258,-18 10 0,-4 5 387,22-34-774,-42 65 129,20-20 129,8-4 129,7-6-387,4 4 645,8-21-516,10 12 129,10 9-258,-1-25 387,9-6-387,-1-9-516,5-6-258,-7-15-1032,4 11-3096,-8-20 0,2-1-516,-28 32-387</inkml:trace>
  <inkml:trace contextRef="#ctx0" brushRef="#br0" timeOffset="347008.8476">23582 1493 7998,'0'0'6192,"0"0"-1161,0 0 0,0 0-903,26 43-3096,-23 2 129,-3 10-903,0 7 129,1 3-516,3 4 258,0-13-387,1-13-129,8-9-1290,-11-22-3225,10-12-387,-7-25-387,2-12-516</inkml:trace>
  <inkml:trace contextRef="#ctx0" brushRef="#br0" timeOffset="347797.8929">22917 945 10965,'5'110'4902,"-2"-46"-387,10-4-3483,-8 1-5289,-1-1-774,-4-60 516</inkml:trace>
  <inkml:trace contextRef="#ctx0" brushRef="#br0" timeOffset="347948.9015">23041 1236 13158,'-61'-17'5547,"61"17"-387,-60 35-516,60-35-5418,-55 14-3354,55-14-903,-60 15-387,60-15-774</inkml:trace>
  <inkml:trace contextRef="#ctx0" brushRef="#br0" timeOffset="348352.9246">24140 1248 13287,'8'70'5805,"-8"-70"-129,-23 55-645,23-55-5031,-63 24-2451,63-24-3225,-83 10 1032,83-10-645,-97 21-645</inkml:trace>
  <inkml:trace contextRef="#ctx0" brushRef="#br0" timeOffset="353843.2387">23749 2881 7353,'32'11'5418,"-32"-11"-258,23-9-129,-19-14-3612,-4 23-387,5-31-387,-5 13-258,-9-10-129,-7 7 0,-8 7-129,-2 10 0,-5 4 129,-4 13-129,1 12 0,-2 8 0,8 10 0,2 16 0,6 1 0,5 2 258,3 5-258,8-4 258,3-1-258,1-4 258,4-10-129,4-8-258,3-5 129,4-10-258,5-7 129,5-11-387,3-4 387,7-3-258,3-6 258,3-7 258,1-6-258,-3-2 258,-4-2-387,-4-3 516,-7-3-516,-7 3 129,-8 4-258,-7 0 0,-2 4 129,-1-2-258,-3 3 516,4 17-516,-15-16 387,15 16-129,-13-14 258,13 14-129,0 0 0,-11-4 0,11 4 0,0 0 0,0 0 0,0 0 0,0 0 0,0 0 0,-8 10 0,8-10 0,0 0 0,0 13 0,0-1 129,0-12-129,0 21 0,0-21 387,0 23-258,0-23-129,0 16 129,0-16 0,0 0-129,4 15 516,-4-15-387,0 0-129,10 13 129,-10-13 258,10 24-258,1-8 258,-5 7-258,4-3-387,-2 6 258,0-5-129,-1-6 129,2 3 129,-1-8-129,-8-10-387,15 2 129,-9-9-387,7 4-1161,-13-19-2709,11 14-903,-9-17-258,9 9-774</inkml:trace>
  <inkml:trace contextRef="#ctx0" brushRef="#br0" timeOffset="354435.2725">23978 3324 10707,'13'0'5289,"-3"-19"-774,-10 3 387,0 16-4515,-13-25 258,-1 13-645,-4 5 0,-1 7 129,1 0 129,-1 7 258,5 12-387,5 6 258,4 8-258,5 4 0,0-7 0,6-2-258,8-4 0,3-4-129,1-3 258,-1-12-258,-1-5 387,3-9-258,-7-8 129,-2-3 258,-3-3-129,-1 3 129,-4-1-258,-2 21 387,0-16-387,0 16 387,1 14-387,1 6-258,0 9 129,2 0-387,7 8-387,-8-25-2451,11 11-1677,-2-18-516,8-2-129,-3-14-129</inkml:trace>
  <inkml:trace contextRef="#ctx0" brushRef="#br0" timeOffset="355159.3139">24365 2893 9030,'14'-27'5418,"-14"-1"-258,0 28-387,-19-3-3741,4 11-387,-10 12-387,2 12 129,-3 12-258,5 12 129,7 4 0,4 9 258,7 1-387,3 0 0,7-7 129,8-12-387,8-5 129,0-13 0,5-8-258,0-14-516,8-7-258,-11-20-516,19 7-774,-22-35 129,16 11 0,-16-25 774,7 12 258,-10-13 903,-3-1 645,2 20 1032,-18-16 645,15 37 0,-19-8 0,4 27-387,-13 0-516,7 16 0,-11 19-774,6 9 387,-2 6-387,6 2 0,3 1-258,5-4 0,14-10 0,9-7-387,7-16 387,6-15-645,2-3 516,-1-24-258,-1-10 0,-9-9 258,-7-11 0,-12-2-129,-9-4 0,-7-2 129,-16 13 0,-9 11-258,-5 22-129,-10 0-1548,12 37-3096,-7 9-258,18 25-387,2 5-129</inkml:trace>
  <inkml:trace contextRef="#ctx0" brushRef="#br0" timeOffset="355639.341">24898 3462 8901,'-9'-1'5418,"9"1"-387,0 0-129,0 0-3999,0 0-258,0 0-129,0 0-258,10-15 0,4 0 0,7 8 258,-1 2-387,7 1-129,-1 4 129,-2 11 0,-2 3 0,-6 7-129,-3 11 0,-7-2-129,-6 1 129,0-2 129,-7-2-129,-1-9 0,0-3 0,8-15 129,-13 15 0,13-15-129,0 0 129,0 0-129,11 0 129,2 3 0,2 5 0,0 11 129,1-2-258,-5 9 129,-3-1 0,-7 7 0,-1-3 0,-9 1-129,-6-10 0,-9-12-129,-6-8-258,-7-9-774,9 0-2838,-18-23-1161,6 3-516,-7-8-516</inkml:trace>
  <inkml:trace contextRef="#ctx0" brushRef="#br0" timeOffset="420857.0716">7324 15132 12126,'27'52'5805,"-13"-17"-258,3 11-129,-6 9-5031,-3 2 129,-4 5-258,-1 0-129,-3 1 0,0-9-129,-2-4 0,-2-10-129,0-17 129,4-23-258,0 0 258,-9-29 0,8-13 0,0-14 129,1-16-129,0-7 129,0-2-129,2 4 0,9 1 129,1 9 0,5 11-129,7 22 0,4 11 129,4 16 0,0 11 0,0 22-129,-4 12 129,-5 8-129,-10 5 0,-10-6 0,-7 3-258,-16-14 0,-6-12-258,-12-22-516,13-3-3096,-12-30-1419,8-9-258,4-11-387</inkml:trace>
  <inkml:trace contextRef="#ctx0" brushRef="#br0" timeOffset="421241.0936">7852 14622 9933,'10'-6'5934,"3"7"-645,-12 19 258,-1-20-4386,-10 41-774,-4 0 129,1 10-387,-2 11 0,2 9 0,3-1 0,5-1-129,5 1-129,10-10 258,5-6 0,6-7-129,-2-15 0,5-9 0,-1-8 0,-2-7-129,-3-8 129,-3 0-129,-15 0-129,14-11 129,-14 11-129,0-19-129,0 19-258,-19-15-516,19 15-2322,0 0-1806,-14 0-258,14 0-516,0 0 387</inkml:trace>
  <inkml:trace contextRef="#ctx0" brushRef="#br0" timeOffset="422037.1391">7759 14707 10965,'93'79'5805,"-60"-25"-387,-19 6-129,-6 14-4644,-31 3-387,-28 1-129,-14-8-258,-11-12 258,-5-14-129,-2-11 0,4-23 129,17-13-129,13-22 0,17-14 0,20-8 258,12-7-258,14 2 129,15 1-129,8 5 0,10 8 129,2 12 0,-3 13-129,0 13 129,-10 24 0,-8 14-129,-13 13 129,-11 4-129,-5 0-129,-15-2 129,-7-15 0,0-22 0,-1-16 0,5-23 0,5-17 129,10-19 0,4-8-129,17-1 129,7 1-129,4 16 129,6 16 0,1 17 0,2 18 0,-5 20-129,-5 27 129,-9 13 0,-8 14-129,-9 8-129,-5-1-258,-11 0-258,-10-21-258,9-2-2064,-12-37-2580,9-14 0,2-20-516,15-23-258</inkml:trace>
  <inkml:trace contextRef="#ctx0" brushRef="#br0" timeOffset="422457.1632">8922 15136 10320,'19'57'5805,"-10"-17"-387,1 20-258,-1 2-4515,8 13-129,-8-1 0,1-2-258,-1-15 0,-3-14-258,-5-23 0,-1-20 258,-2-44-258,-6-14 0,-2-24 0,4-7 129,0-13-129,6 1 129,3 5-129,10 14 0,7 21 129,6 23 0,1 22 0,1 18-129,-3 36 0,-3 11 129,-7 17 129,-6 8-258,-7 5-129,-2-8-387,-7 0-516,-17-32-2709,11-7-1677,-1-19-387,14-13-387</inkml:trace>
  <inkml:trace contextRef="#ctx0" brushRef="#br0" timeOffset="422737.1792">9364 15025 9417,'19'0'5805,"-6"27"-645,-13 6 0,0 11-4257,-4-1-516,-4 1-129,3-1-129,5-1 0,3-6 0,11-16 129,5-13-129,4-7 129,1-10-129,1-10 129,-5-14-129,-7 2-129,-8-3 129,-5 3-258,-9 3-258,-16-10-1032,8 11-3741,-13 1-258,7 14-387,3-7-387</inkml:trace>
  <inkml:trace contextRef="#ctx0" brushRef="#br0" timeOffset="422961.192">9652 14414 6708,'20'73'5805,"-12"0"-387,0 23-129,3 30-2838,-1 1-1935,4 11-516,-2-10 0,-1-18-774,12-12-3999,-8-22-258,2-34-387,2-35-516</inkml:trace>
  <inkml:trace contextRef="#ctx0" brushRef="#br0" timeOffset="423119.201">9903 14973 10191,'-15'-117'5676,"-3"80"-387,-4 17 0,-20 12-4515,9 8-258,-8 8-387,-4 9-645,7 23-2709,-3-10-1677,5 8-516,7 1-387,8 2-516</inkml:trace>
  <inkml:trace contextRef="#ctx0" brushRef="#br0" timeOffset="423525.2243">10058 15132 8385,'9'-17'5676,"-12"-7"-387,3 24-387,-19-6-3741,13 16-387,-7 6-258,4 10-129,0 6-129,5 7 0,4-2-258,0-6 129,0-7-258,9-9 129,-9-15-129,18-7 0,-9-17 0,-1-9-129,-2 1 258,-1-6-129,-2 8 0,-1 6 129,-2 24 0,0 0 0,9 10 129,-2 17-129,0 8 0,2 3-258,8 15-903,-6-23-3870,10-5 0,-1-13-516,6-10-387</inkml:trace>
  <inkml:trace contextRef="#ctx0" brushRef="#br0" timeOffset="423840.2423">10446 14856 10449,'14'-8'5676,"-14"8"-258,-2 26 0,-20-6-4902,4 2-258,-4 2-129,2 3 129,1-5-129,7 3-129,6-5 0,6-3 0,9 1 0,9-2 0,5-1 0,4 1 129,0 4-258,-3-1 129,-6 2 0,-8-4 0,-10 2 0,-7-3 0,-10 1-129,-10-5-129,-1 2-387,-9-18-3225,10 4-1290,3-7-258,12-3-516</inkml:trace>
  <inkml:trace contextRef="#ctx0" brushRef="#br0" timeOffset="424186.2621">10818 14884 9159,'12'-39'5418,"-12"39"-129,-21-14-258,-8 13-4257,10 7-258,-7 4-258,6 14 0,3 6-258,8 0 129,9 8 0,4 1 0,11-1-129,6-3 129,3-2 0,0-4 0,-2-4 0,-4 0 0,-10-8 0,-5-5-129,-3-12 0,-19 14 129,-2-14-129,-5 0 0,-1-4-129,-1-10-516,9 14-1419,-4-13-3096,23 13-129,-14-20-387,14 20-645</inkml:trace>
  <inkml:trace contextRef="#ctx0" brushRef="#br0" timeOffset="424358.2719">10978 14963 8514,'0'0'5547,"9"22"-645,-8 6-387,2-7-4515,5 12-3354,-3-12-1290,-4-1-645,-1-20-258</inkml:trace>
  <inkml:trace contextRef="#ctx0" brushRef="#br0" timeOffset="424801.2972">11184 14927 6321,'-9'77'5031,"8"-36"-387,-2-15-258,3-2-3999,0-7-258,0-17 0,22 6-129,-7-9 129,-2-19-129,3-6 0,-1-6 0,-3 1 129,1-1-129,-6 6 258,0 2 129,-6 12-129,-1 14 129,0 0-129,12 25 129,-11-2-129,7 12 0,2-2-258,-1-1-387,9 1-2451,-4-14-1806,-1-4-387,3-11-516,-1-6 259</inkml:trace>
  <inkml:trace contextRef="#ctx0" brushRef="#br0" timeOffset="425204.3203">11479 14929 7998,'14'75'5289,"-3"-32"-129,0-3-516,-5-11-4128,8-1-129,-14-28-129,13 8-258,-13-8 0,10-20 0,-7-8-129,2-3 0,-1 0 0,2 1 0,2 12 129,2 7-129,4 4 129,-2 7 129,2 12-129,-1 4 129,-2 2 0,-1-6 0,-10-12 0,13 11 0,-13-11 129,10-16-129,-6-5 129,4 0 0,-2-5 0,8 9 129,-2 1 129,4 15 0,2 1-258,4 18 129,-3 5-129,3 3-129,-2 8-516,-20-34-3354,20 20-1419,-20-20-387,7-30-645</inkml:trace>
  <inkml:trace contextRef="#ctx0" brushRef="#br0" timeOffset="428860.5294">12415 14834 10062,'15'174'5547,"-5"-70"-258,-2-7-129,3 5-4386,-10-21-258,5-10-129,-6-26-129,0-22 129,0-23-258,-7-23-129,1-22 0,1-18 129,0-16-129,2-11 129,2-3-129,1 4 0,1 9 129,11 6 0,4 16 0,6 14-129,2 17 0,6 17 129,0 11-129,1 23 129,-2 12-129,-7 12 0,-3 8 0,-10-3 0,-8 4 0,-2-5 0,-15-19-129,-6-17 0,-9-15-129,-7-18-258,5-11-387,-10-26-1161,18 9-3096,-4-10-258,8 11-387,3 5-258</inkml:trace>
  <inkml:trace contextRef="#ctx0" brushRef="#br0" timeOffset="429196.5486">12531 14956 5031,'33'24'5805,"-13"-16"-387,2 0-258,-4-8-3096,21 4-387,-10-6-516,12-3-516,-3-12-129,3 0-258,-6-3-129,-3-4 129,-10-2-258,-5 0 0,-12 2 0,-5 1-129,-14 8 129,-9 11-129,-1 4 129,-4 3-258,1 16 258,4 3-129,6 12 129,7 5 0,10-6 0,3 0-129,17 3-258,7-14-129,10 4-645,-9-26-3096,10 0-903,-3-8-387,-2-6-387</inkml:trace>
  <inkml:trace contextRef="#ctx0" brushRef="#br0" timeOffset="429544.5685">13044 14771 8901,'24'83'5418,"-13"-34"-129,1 9-129,-6-8-4386,8 4 0,-9-16-516,2-10 0,-5-15-129,-2-13 0,7-8-129,-5-23-129,2-5 129,0-9-129,0 0 0,1-4 0,1 5 0,2 7 129,3 9 0,0 13 0,2 12 129,3 4 0,0 20 0,2 15 129,1 4-129,-2 9 0,1-3-129,0-8 0,-3 6-774,-6-22-2967,5-7-1419,-1-15-387,1-15-516</inkml:trace>
  <inkml:trace contextRef="#ctx0" brushRef="#br0" timeOffset="429777.5819">13419 14357 9288,'17'30'5805,"-11"4"-387,6 23-258,-2 2-4773,2 17 0,-4 6-129,4 4 0,-1-1-258,-2-1 0,3-5-516,-5-20-258,14-10-4257,-12-17 0,3-28-645,0-6-258</inkml:trace>
  <inkml:trace contextRef="#ctx0" brushRef="#br0" timeOffset="429965.5926">13797 14632 8643,'9'-15'5547,"-9"2"-516,-10 11-129,-21-7-3999,3 9-645,-10-2-258,-5 0-516,7 11-1161,-4 2-3225,8 6-129,8 3-387,10 5-387</inkml:trace>
  <inkml:trace contextRef="#ctx0" brushRef="#br0" timeOffset="430400.6175">13846 14988 7224,'15'-12'5289,"-10"-3"-258,-2-3-129,-3 18-4128,0-36-129,0 19-258,-3 3 0,3 14-258,-12-11 129,12 11-129,-17 14 0,11 8 129,-1 6-129,3 6 129,3-4-129,1 2 0,1 3-129,6-4 129,2-11 0,2-13-129,2-7 129,-1-5-129,0-15 129,-1-5-129,-4-11 0,3 2 0,-2 5 0,-3 7 0,0 9 129,-5 13-129,13 10 129,-3 20 0,-1 9 0,5 0-129,-1 5 0,0-7-258,3 3-903,-8-20-3870,6-11-129,-4-11-387,2-21-387</inkml:trace>
  <inkml:trace contextRef="#ctx0" brushRef="#br0" timeOffset="430860.6438">14491 14804 10320,'8'-8'5547,"-18"-6"-129,-3 14-258,-16 0-4515,7 9-129,-6 0-129,5 11-129,-2 6-129,10 9 258,7 5-129,8 2 0,7-5-129,12-4 0,4-2-129,5-7 0,3-8-387,-7-15-774,13 3-3483,-15-11-774,-2-7-387,-7-7-387</inkml:trace>
  <inkml:trace contextRef="#ctx0" brushRef="#br0" timeOffset="431368.6726">14638 14806 3999,'16'13'5805,"-16"-13"-387,9 20-258,-6 1-2064,-3-7-1806,13 8-258,-10-4-387,8 8-129,3-7-258,0-2 0,4-10 0,-2-7-129,-1-4 0,-1-14-129,-4-4 129,-1-10-258,-4 4 258,-1-3-129,-3 7 129,-1 10-129,0 14 129,0 0 0,0 18 0,4 18 0,0 7 129,6 14-129,-6 7 0,6 8 129,-6 0-129,3 1 0,-6-10 0,-1-6 0,-1-10 0,-10-12 0,1-21 129,-8-10-129,0-5-129,-2-22 258,2-1-129,5-7-129,3-3 129,2 5-258,8 5 0,3 4-129,12 8-129,-2-3-774,19 15-3096,-10-1-1290,3 1-387,-2 0-516</inkml:trace>
  <inkml:trace contextRef="#ctx0" brushRef="#br0" timeOffset="431843.7">15197 14801 4644,'47'-42'6063,"-28"28"-645,-7-3 0,-2 10-2193,-13-8-1806,3 15-387,-19-7-387,-1 9-258,-7 12-258,1 7 129,0 5-258,2 5 129,8 6 0,6-3-129,8-1-129,4-6 258,11-6-258,6-8 129,1-11 0,4-4-129,-2-16 129,-5-6 0,-2-4 0,-6 0 0,-1 2 0,-6 6-129,-2 20 258,0 0-258,0 0 129,-2 20 0,2 10-129,2 2 0,7 10-258,-1-10-516,14 11-2709,-8-24-1548,5-6-516,-5-14-129,1-15-387</inkml:trace>
  <inkml:trace contextRef="#ctx0" brushRef="#br0" timeOffset="432144.7173">15438 14706 8256,'25'71'5547,"-16"-23"-258,1 6-387,-10-9-3999,4 3-387,-4-11-258,0-10 0,0-15-129,0-12 0,-2-17-129,1-13-129,1-2 129,3-7 0,3-5 0,3 4 0,6 8-129,1 8 258,4 11-129,3 13 0,0 8 0,0 15-129,1 10 0,-3 2-387,2 12-1032,-13-17-3354,-1-7-387,-9-23-129,0 0-387</inkml:trace>
  <inkml:trace contextRef="#ctx0" brushRef="#br0" timeOffset="432625.7448">15901 14633 6063,'15'7'5805,"-15"-7"-516,7 15-258,-18-10-3612,11 21-258,-11-10-516,5 13-258,0-4-129,6 5 0,0 1-129,12-3 129,5-4 0,8 1-129,2-12 0,1-2-129,5-11 129,-7 0-129,-3-15 129,-5-4-129,-11-5-129,-7-8 129,-15 1-129,-17-2-258,-2 19-2322,-19-6-2193,-3 6-516,-8 9-387,1 2-387</inkml:trace>
  <inkml:trace contextRef="#ctx0" brushRef="#br0" timeOffset="434284.8397">16388 14585 8385,'9'43'5805,"-3"-11"-258,-5 7-387,5 9-3612,-6-10-1161,2 1 0,-2 0-258,0-8 129,0-17-258,0-14 129,7-11-129,-1-21 0,4-13 0,0-4 0,3-10 0,2 2 129,2 7-129,-3 7 258,0 14-129,3 23 0,-3 6 129,2 20 0,-4 17-129,2 6-129,-5 7 129,1 3-129,0-6-129,-3-9-258,4 2-1419,-11-21-3096,14-10-774,-1-9 129,2-13-1032</inkml:trace>
  <inkml:trace contextRef="#ctx0" brushRef="#br0" timeOffset="434450.8492">16801 14709 11739,'21'77'5805,"-11"-40"-129,2 1-516,0-10-5289,-12-28-1161,0 0-3999,0 0-129,2-30-516,-2-14-387</inkml:trace>
  <inkml:trace contextRef="#ctx0" brushRef="#br0" timeOffset="434840.8715">17152 14461 6321,'0'0'5547,"0"0"-129,0 18-387,-6 4-3741,-17-7-516,6 12-129,-3-1-129,3 9 0,2-1 0,7 3-129,7-1 0,2-7 0,10-5-129,6-4 129,5-7-258,2-4 0,3-7-129,-6-2-258,0 0-903,-16-15-3354,8 1-1032,-13-6-258,0 0-516</inkml:trace>
  <inkml:trace contextRef="#ctx0" brushRef="#br0" timeOffset="435707.9211">17343 13971 9159,'15'52'5934,"-10"-4"-516,3 22-129,-3 5-4644,3 14-129,-2 0-129,0-4-129,-2-12 0,1-7-129,-1-12-129,4-15 129,-5-15-129,-3-24 129,12 7-258,-3-14 129,2-13-258,5-9 258,3-2-129,2 3 129,4-3-129,-1 6 0,-1 5 129,-1 8 129,-5 6-129,-6 6 0,-3 12 129,-7 5-129,-1 5 129,-8 1-129,-2 2 0,-3-1 0,2 2 0,3-8 0,3 4 0,5-2 0,5-6 0,9-4 0,5-5 0,7-5 129,2-5-129,0-4-129,3-8 129,-4-8 0,-1-2 0,-5-1 0,-6 0 0,-3 3 0,-6 2-129,-3 2 0,-3 3 129,-7 6 0,-5 10 0,-4 2-129,2 11 129,-4 6 129,4 2 0,0 10-129,7 1 129,3 2-129,4 0 0,5 0 129,9-4-258,4-4 0,5 5 0,1-15-258,7 2-774,-15-16-3225,14 0-1032,-9-10-129,0-10-774</inkml:trace>
  <inkml:trace contextRef="#ctx0" brushRef="#br0" timeOffset="436132.9454">18034 13932 8127,'0'0'5934,"0"0"-387,5 8-129,5 30-4128,-10 4-387,4 20-129,-3 5-516,3 6 129,-1 11-129,3 6 0,-2-6 0,1-2-258,0-7-129,-1-16-387,6 2-645,-12-26-3225,4-7-1290,-2-28 0,10 12-1032</inkml:trace>
  <inkml:trace contextRef="#ctx0" brushRef="#br0" timeOffset="436528.968">18434 14513 6321,'0'0'5676,"0"0"-258,-9-12-516,-9 12-3870,-9 0-258,3 4-258,-3 11-258,4 5 0,8 8-129,7 6 0,8-1 0,3 1-129,10 3 0,6-10 129,1-8-129,1-9-129,0-10 129,-4-5 0,-1-11-129,-4-8 258,-2-6-258,-6 6 129,-3-4-129,1 6 387,-2 9-387,0 13 129,0 0 0,0 9-129,1 17 0,4-4-387,5 17-387,-6-11-903,14 3-3096,-3-6-258,2-6-774,-1-10 516</inkml:trace>
  <inkml:trace contextRef="#ctx0" brushRef="#br0" timeOffset="436792.9831">18668 13947 6708,'10'-75'5676,"-10"75"-129,0 0-387,11 16-3870,-4 37-258,-7 10-516,0 11-129,0 17-387,0 12 258,3 0-258,6 0 0,1-9 0,1-11-387,6-3-516,-13-25-3483,10-11-645,-2-24-645,0-17-258</inkml:trace>
  <inkml:trace contextRef="#ctx0" brushRef="#br0" timeOffset="437001.9951">18917 14339 6321,'7'-53'5676,"-14"37"-387,-7 3-387,-9 4-3741,-3 9-645,-8-3-258,-1 3-258,1 8-129,1 1 0,4 10-129,0 0-258,10 5-387,-3-11-1419,13 11-2451,0-1-516,4-4-258</inkml:trace>
  <inkml:trace contextRef="#ctx0" brushRef="#br0" timeOffset="437477.0222">18832 14501 5676,'44'-21'5547,"-25"9"-129,-3-4-645,-1 3-3612,-15-6-258,0 7-387,-8 0-258,-2 8 258,-8 4-258,3 5-129,-3 12 129,5 9 0,-1 4 0,9 9 0,5 1 0,0 2-258,14 0 258,4-6-258,5-5 129,5-4-129,4-12 0,0-4-129,0-9-387,-9-13-1032,0-6-3612,-13-4-129,-3-9-516,-7-3-387</inkml:trace>
  <inkml:trace contextRef="#ctx0" brushRef="#br0" timeOffset="437984.0512">19601 13948 8514,'0'0'5805,"-18"8"-258,0 20-258,-13 2-4386,12 23 0,-8-3-258,11 13-129,-1 2 0,13 5 129,4-4-387,5 0 129,8-9 0,9-12-129,2-6-129,-3-11-258,3-12-516,-9-16-1290,7 1-2709,-17-12-1032,5-8-516,-10-12-387</inkml:trace>
  <inkml:trace contextRef="#ctx0" brushRef="#br0" timeOffset="438845.1005">18832 14523 4257,'12'1'5805,"-2"-2"-516,4-8-258,3-6-3225,9 7-774,-10-10-387,6 9-258,-3-8 129,-2 0-387,-6 5 0,-3-1 0,-8 13-129,-3-16 0,-8 8 0,-7 2-258,-4 6 129,-1 0-387,-1 0-129,-3 0-387,13 12-2451,-1-9-1677,4 6-258,11-9-387</inkml:trace>
  <inkml:trace contextRef="#ctx0" brushRef="#br0" timeOffset="439345.1291">19740 14045 9804,'19'48'5805,"-11"-10"-516,-6-16-1032,2 26-3483,-4-2-258,-1-1-129,-2-2-258,1-2-129,2-8-129,0-9-387,6 4-2322,-6-28-2451,21 9 0,-10-14-774,8-13 0</inkml:trace>
  <inkml:trace contextRef="#ctx0" brushRef="#br0" timeOffset="439534.1399">19947 14112 9417,'22'74'5934,"-8"-24"-516,-4-6-129,1 2-4773,-5-7-258,0-1-387,1-8-258,-7-16-1032,10-3-3612,-10-11-516,11 0-258,-7-11-387</inkml:trace>
  <inkml:trace contextRef="#ctx0" brushRef="#br0" timeOffset="439789.1545">20115 13817 6966,'41'99'5934,"-19"-27"-387,-1 7-516,2 14-3612,-13-3-645,3 3-129,-7-9-258,-5-4 0,-1-13-387,-7-10-645,4-1-3741,-15-12-774,-1-11-516,-2-7-387</inkml:trace>
  <inkml:trace contextRef="#ctx0" brushRef="#br0" timeOffset="455492.0526">12016 16065 516,'0'0'387,"0"0"-129,0 0 0,0 0-129,0 0 0,0 0 387,-4-6-258,4 6 0,0 0 258,0 0-129,0 0 129,0 0 0,0 0-129,-3-14 129,3 14 0,0 0 258,6-16-258,-3 3 129,0-5-258,2-5 129,0 0-258,-1-4 129,1-4 0,-2-6-129,2-1 0,-1 1 0,0-5-129,0 6 129,-1-7-129,0 0 0,-1 4-258,-2-1 258,1-1-129,2 4 0,-2 0-129,2 3 129,-1 4 0,1 1-129,0 3 387,2 3-387,-3 6 258,-2 2-129,4 2 0,-4 2 0,0 11 0,0-13-129,0 13 129,0 0 0,-4-12 0,4 12-129,0 0 129,-10-4 0,10 4 0,0 0 0,-13 9 0,13-9 0,-14 21 0,9-7 129,-3 2-129,2 4 0,-4 3 0,0 1 129,-1-2-129,1 1 129,-1 2 129,2-3-258,-1-3 129,1-4 0,9-15 0,-15 18-129,15-18 129,0 0 0,-14 4 0,14-4 129,0 0-258,0-13 258,2 1-258,5-5 0,1 1 0,2-1 0,4-4 0,-1 1 0,2-2 129,2-1-129,1 3 0,-3 0 129,3 2 0,-3 2 0,-2 3 129,3 5 0,-16 8-129,21-10 258,-21 10-129,20 5 258,-20-5-129,17 29 129,-9-10 0,5 12-129,-3-2 129,4 8 0,-4-4 0,2 1-258,-1-2-258,-7-12-903,-4-20-3225,6 24-516,-6-24-258</inkml:trace>
  <inkml:trace contextRef="#ctx0" brushRef="#br0" timeOffset="479992.454">23202 11159 3225,'12'-20'5676,"-6"5"-129,-1-3-387,8 5-3096,-13-20-645,10 6-516,-10-3-129,0 3-387,-1-4 0,-8 8-258,-6 6 129,-1 8-129,-5 5 129,-4 4 0,-2 6-129,-2 9 0,-3 11 0,3 3 129,-2 7-129,2 8 0,2 3 0,2 8-129,8 8 129,1 3 0,7-4 0,8 0 0,1-5 129,5-5-129,8-4 129,8-6 0,1-8 0,8-10 0,3-5-129,8-7 0,-2-10 0,4-4 0,-1-17-129,-4-13 0,-2-1 129,-5-8-129,-6 0 0,-5 5-129,-7 4 129,-4 4-129,-3 11 129,-6 17-129,0 0 129,0 0 0,-16 9 0,4 13 0,-4 4 0,1 2 0,-1 6-129,2-2 129,7 0 0,0-3 0,7-2-129,0-16 0,0-11 129,22 11 0,-5-14 0,2-11-129,1-9 129,-2-4-129,0-1 129,-4 5 0,-1 3 0,-13 20 0,13-10 0,-13 10 129,6 30-129,-2 4 129,-1 1-129,4 2 129,-1 3-129,5-9 129,3-9-387,0-17-129,8-5-1161,-12-29-2838,14-1-1161,-5-17-516,3-8-516</inkml:trace>
  <inkml:trace contextRef="#ctx0" brushRef="#br0" timeOffset="480292.4712">23799 10994 9159,'41'-9'5934,"-41"9"-516,15 0 0,-15 0-4773,-15 24 0,-11 4-387,-4 12-129,-5 16 129,2 12-129,4 5 129,4 8-129,12-3 129,11-2-129,3-5 0,17-12 129,6-16-258,10-10 129,5-13-258,2-14-258,3-6-129,-6-29-516,7 7-2451,-19-28-2064,5 1-258,-11-17-258,1 3-129</inkml:trace>
  <inkml:trace contextRef="#ctx0" brushRef="#br0" timeOffset="480489.4824">24126 11040 6837,'28'-31'6063,"-28"31"-387,21 24-387,-21 4-3483,5 31-645,-5 5-387,0 12-387,-7 8-129,2 1 0,1-1-129,2-11-129,0-8-258,0-21-129,4-4-1032,-2-40-3096,0 0-1032,15-2-516,-1-21-129</inkml:trace>
  <inkml:trace contextRef="#ctx0" brushRef="#br0" timeOffset="480899.5059">24297 11483 5934,'0'0'5934,"13"0"-516,1-10-258,9 10-3870,-7-11-258,12 9-387,-1 2-258,3 17 0,2 14-129,0 21 0,-4 3 0,-5 17 0,-11 7-129,-11 10 0,-4-8 0,-14-6-129,-10-13 129,-6-22-129,-3-13 129,0-21-129,4-19-129,5-16 258,12-8-129,6-6 129,9-1 0,15 4 0,8 8-129,13 14 129,10 12 129,6 6-129,7 4 0,0 11-258,-2 2-258,-10-8-1548,1 15-2838,-20-13-903,-12 2-258,-16-13-903</inkml:trace>
  <inkml:trace contextRef="#ctx0" brushRef="#br0" timeOffset="483224.6389">22747 12921 6063,'18'-22'5934,"-9"6"-258,-4-4-387,3 6-4128,-11-6-258,3 20-258,-29-8-387,3 15 0,-2 15-129,-1 11-129,-2 9 129,2 13-129,5 5 129,8 4-258,7-7 258,8-1 0,1-5-129,15-7 129,8-12 0,8-7-129,3-14 129,6-11-129,2 0 0,3-17 0,-3-7 0,-1 0 0,-8-10 0,-6-1 0,-9 5 0,-5 4 0,-12-2 0,-1 17 0,-14 7 0,-3 3 0,-3 7 0,-2 10 0,4 8 0,-1-1 0,5 3 0,8-4 129,1-2-129,5-20 0,6 18 0,-6-18 0,24 2-129,-6-2 258,1-8-129,-1-7 0,0 6 0,-1 6 0,-2 0 129,-2 4-129,-4 12 0,-2 4 0,-3 4 129,1 3 0,-1-5-129,-1-3-129,-3-16-387,0 0-2322,19-19-2322,-10-12-645,5-12-387,-3-10-129</inkml:trace>
  <inkml:trace contextRef="#ctx0" brushRef="#br0" timeOffset="483420.6501">23174 12608 9030,'19'3'6063,"-14"28"-516,5 23 0,-4 20-4902,0 5-129,-6 8-258,1 5-129,-1 3-129,0-5-258,3-7-258,-3-20-774,5-10-3612,-5-22-516,9-18-645,-9-13-129</inkml:trace>
  <inkml:trace contextRef="#ctx0" brushRef="#br0" timeOffset="483676.6647">23418 12938 6966,'28'29'5934,"-19"-3"-387,-9 1-387,0 5-4386,-16-1-129,-3 7-387,-2 1 0,1 5-129,4-9 0,6 1-129,7-5 0,3-2 129,14-8-258,3-8 0,6-3-645,-4-19-1677,7 8-2709,-2-8-258,0-7-645,-2-8 259</inkml:trace>
  <inkml:trace contextRef="#ctx0" brushRef="#br0" timeOffset="483890.677">23640 13048 6063,'2'68'5934,"-2"-23"-516,-6-1-258,6 6-4128,-7-6-516,3-14-774,4 6-2064,0-21-2580,0-15-645,22-8-387</inkml:trace>
  <inkml:trace contextRef="#ctx0" brushRef="#br0" timeOffset="484076.6876">23772 12893 7353,'-5'16'5547,"5"-16"-774,0 23-3741,0-23-5805,0 15-258,0-15-645</inkml:trace>
  <inkml:trace contextRef="#ctx0" brushRef="#br0" timeOffset="484388.7054">23872 13065 3870,'0'110'6063,"0"-58"-645,0-6-387,4-15-2580,7 6-1935,-2-15-258,5-13-129,3-7-129,3-6 129,-2-14-258,3-6 129,-3 0-129,-5-5 129,-5 2 0,-4 3-129,-4 4 129,0 7 0,0 13 0,-13 0 0,13 0 129,-12 26-129,9 2 0,3 3 0,0-2 129,11 6-129,2-3-129,4-10-258,2 4-645,-19-26-3741,27 5-387,-12-6-645,-2-20 129</inkml:trace>
  <inkml:trace contextRef="#ctx0" brushRef="#br0" timeOffset="484815.7299">24163 13155 3096,'21'106'5289,"-15"-56"-387,7-2-258,-5-9-3741,-7-18-387,3-11-387,-4-10-129,1-13-258,2-9 129,1-8 0,2-2 258,1 1-129,1 2 258,6 9 0,-4 7 0,7 13 129,-7 0-129,3 17 0,-3 6 0,0 1-129,-2 1 0,2-8 0,-10-17-129,10 12 129,-10-12-129,12-16 0,-8-6 129,3-3 129,2-1-129,3 9 129,-1-2 129,7 19 129,-2 3-129,3 15 0,0 12 0,3 4 0,-3-1-129,3 2-129,2 3-516,-7-21-903,9-7-3483,-5-6-516,0-9-129,0-11-387</inkml:trace>
  <inkml:trace contextRef="#ctx0" brushRef="#br0" timeOffset="485185.751">25211 13142 8256,'9'-14'5676,"-14"12"-258,-9 4-387,-5 11-4128,0 17-258,-7 0-258,5 13 0,1 8-258,8-1 129,6 4-129,6-3 0,9-10-129,9-12-129,5-6 0,5-22-387,8-1-1032,-13-24-3741,8-14-129,-3-20-516,-1-12-258</inkml:trace>
  <inkml:trace contextRef="#ctx0" brushRef="#br0" timeOffset="485500.769">25354 12662 7740,'9'13'6063,"-4"28"-516,7 28-258,-6 5-4128,8 23-516,-10 3-129,3 5-387,-5-13 0,-1-9 0,3-15-258,-1-20 258,0-22-129,-3-26-129,8-13 129,0-16 0,4-8-129,0-2 258,1-1-129,5 5 0,-1 16 0,2 18 129,1 2-129,-2 21 129,-3 10-258,2 0 129,-3 4-258,-4-8-129,7-3-1677,-17-25-3096,10-2-387,-5-30-387,3-12-387</inkml:trace>
  <inkml:trace contextRef="#ctx0" brushRef="#br0" timeOffset="485720.7816">25704 12581 5676,'7'-28'6063,"12"28"-387,-13 20-516,10 33-3741,-16 6-258,5 21-387,-5 5-258,0 9-258,-1-2-258,-3 3 0,4-6-258,-5-15-516,11-7-3354,1-19-903,5-13-645,1-15-387</inkml:trace>
  <inkml:trace contextRef="#ctx0" brushRef="#br0" timeOffset="486004.7979">25989 13160 8514,'6'28'5805,"-10"3"-516,-5 3-129,-13 4-4773,12 6 0,-2-2-258,7 1 0,4-9 0,4-8-129,10-6 0,6-9 0,1-11 0,1-7 0,0-15 129,-6-7-129,-4-11 0,-10 1-129,-1-1 129,-13 2-258,-6 12-258,-7-5-1032,5 19-3483,-2 7-258,4 7-387,4 10-129</inkml:trace>
  <inkml:trace contextRef="#ctx0" brushRef="#br0" timeOffset="486285.814">26089 13213 7611,'35'52'5805,"-20"-13"-387,-2 1-387,11 4-3999,-19-8-387,8-4-129,-7-15-258,2-5 0,-8-12-258,19-9 129,-6-9-129,-1-6 0,4-11 0,0 0-129,-1 5 0,0-1 0,2 7-129,-7 1-258,7 19-903,-17 4-3483,0 0-387,14 0-387,-14 0-387</inkml:trace>
  <inkml:trace contextRef="#ctx0" brushRef="#br0" timeOffset="486460.824">26443 13263 7998,'8'65'5418,"-7"-32"0,-1-5-516,3 4-4386,-3-10-516,0-22-2064,-7 15-2838,7-15-516,0 0-387,12-6-129</inkml:trace>
  <inkml:trace contextRef="#ctx0" brushRef="#br0" timeOffset="487116.8615">26663 13261 7224,'14'-8'5289,"-14"8"0,3-14-387,-3 14-3999,-9-14-258,-3 13-129,-1 5-258,1 8-129,4 9 129,-1 4-258,5 9 258,3-4-258,1 1 129,5 0 0,9-3 0,0-7 0,5-2-129,4-15 129,2-5-129,1-15 129,3-7 0,-1-20 0,0-12-129,-4-8 129,-3-10-129,-6-6 0,-4 1 129,-7 5-129,-4 1 0,0 16-129,-6 8 258,-6 16-258,-2 11 129,0 21 0,-5 10-129,1 18 129,0 12 129,1 14 0,1 8-129,3 9 0,2 6 129,6-3 0,5-2 0,3-2-129,11-10 0,4-5 0,4-12 0,5-16 0,1-7 129,1-10-258,2-10 129,-3-11 0,-3-9 0,-5-4 0,-2-2 0,-7 2-129,-6 0 129,-2 5 0,-3 4-129,0 15 129,-13 0 0,4 9 129,3 16-129,3 4 0,3 8 129,3 10 0,11-1-129,1-2 0,8-4-129,4 1-645,-14-25-2451,6 1-1935,-7-13-258,-8-12-645,-7-20-129</inkml:trace>
  <inkml:trace contextRef="#ctx0" brushRef="#br0" timeOffset="487259.8697">26423 12835 9030,'1'20'3870,"7"-8"-3870,3-4 0,-1-5-5547,-10-3-645</inkml:trace>
  <inkml:trace contextRef="#ctx0" brushRef="#br0" timeOffset="490429.0509">23116 14355 8901,'50'10'5805,"-24"-10"-387,2-6-129,-6-12-4257,-3-2-774,-14-8 0,-5 1-129,-5 0 0,-13 5-129,-9 13 129,-6 13 0,-8 16-129,-1 16 129,-3 11-258,3 12 129,5 10 0,6 6 0,7-4 129,7 3-129,10-7 0,6-6 0,4-11 129,10-14-129,9-9 0,7-13-129,0-11 129,3-6 0,-1-15 0,1-8 0,-7-4 0,-5 3 0,-10-2 129,-5 6 0,-5 3-129,0 8 0,0 12-129,-19-1 129,6 5 0,3 11 0,2 4 0,3 2 0,5-1 0,0 0 0,7-6 0,4-7 0,7-4 0,1-3 0,2-11-129,-2-5 129,-2-1 0,0-3 0,-4 4 129,0 5-258,-13 11 258,0 0 0,6 13 0,-6 13 0,-1 6 0,-2 7 0,2-1-129,0-2 0,1-4-258,1-20-129,11-1-1290,-11-21-3354,13-11-387,-1-21-387,2-4-645</inkml:trace>
  <inkml:trace contextRef="#ctx0" brushRef="#br0" timeOffset="490820.0733">23440 14184 5547,'13'0'5676,"6"18"-129,-10 1-387,-9-19-3870,20 19-516,-20-19 0,18 12-387,-9-9 0,7 2-129,-1-5-129,0 6 0,3 4 0,-3 5 0,-7 5-129,-3 4 129,-5 4-129,-5 5 129,-9-1-129,0 0 0,-4-9 0,1-7 0,2-7 0,3-5 0,12-4 129,-5-9-129,5 9 0,14-24 129,4 10 0,4 12 0,4-1-129,1 3 0,-1 5-129,-1 0-258,-1 12-645,-24-17-3483,14 14-774,-14-14-387,0 0-516</inkml:trace>
  <inkml:trace contextRef="#ctx0" brushRef="#br0" timeOffset="491082.0883">23900 14200 5160,'37'10'5934,"-23"12"-516,-4 12-645,-10 3-3096,9 17-774,-9-2-774,-1-6-903,1 0-3999,0-8-258,0-8-387,0-15-645</inkml:trace>
  <inkml:trace contextRef="#ctx0" brushRef="#br0" timeOffset="491232.0969">24075 14377 5676,'-13'0'6192,"-5"3"-774,-6 4-258,-9-7-2580,-13-4-4773,-1-2-2580,2 1-516,4 1-516,4 0-258</inkml:trace>
  <inkml:trace contextRef="#ctx0" brushRef="#br0" timeOffset="491689.123">25464 14664 10191,'32'-37'5676,"-20"14"-387,-12-7-258,0 13-4386,-20 0-258,-6 9 0,-9 8-129,-4 8-258,0 17 129,2 14 0,8 6 129,5 8-129,12 4 0,12 1-129,5-5 0,18-4 0,8-7-129,3-13-258,7 0-645,-10-29-2709,9 1-1677,-5-10-258,-2-15-516</inkml:trace>
  <inkml:trace contextRef="#ctx0" brushRef="#br0" timeOffset="491865.1331">25683 14583 9804,'20'40'5676,"-15"4"-258,-2 6-129,5 15-4644,-8 1-387,-3-6-129,3-4-645,-5-26-903,6 1-3741,4-17-258,10-13-258,1-14-258</inkml:trace>
  <inkml:trace contextRef="#ctx0" brushRef="#br0" timeOffset="492031.1426">26116 14424 10707,'0'0'5547,"-28"9"-129,-7 3-387,-13-7-7740,-6 6-2193,0-7-774,2-1-258,6 2-645</inkml:trace>
  <inkml:trace contextRef="#ctx0" brushRef="#br0" timeOffset="522407.88">4636 17271 7740,'25'-39'5676,"-12"33"-516,-13 6-903,0 0-2967,0 0-258,-6 15-387,-15 1-129,-2 8-258,-7 6 0,-1 0-129,-4 3 0,3-1 0,1 2-129,5 2 0,3-5-258,2-4 0,8 7-645,-7-26-1677,8 15-2580,5-10-129,4 0-516,3-13-129</inkml:trace>
  <inkml:trace contextRef="#ctx0" brushRef="#br0" timeOffset="522695.8965">4251 17414 7482,'0'9'5547,"2"14"-387,-2 7-258,8 10-3870,-9-6-258,-3 12-258,-4 2 0,4 0-129,2-8 0,2-4 0,5-13 129,10-1-129,7-11 129,5-5 0,3-6-258,5-11 0,-2-1-129,-2-4 0,-3-2-387,-10-3-516,1 17-3612,-19 4-1032,0 0-258,-21-2-645</inkml:trace>
  <inkml:trace contextRef="#ctx0" brushRef="#br0" timeOffset="524337.9904">8772 17509 11094,'0'0'5934,"13"0"-516,-13 15-129,10 19-4773,-10 7-129,0 12-129,0 12-258,0 13 258,0 3-258,0-5 0,4-4 0,1-7 0,2-9-129,-2-14-774,13-3-3096,-18-39-1548,20 3-129,-7-15-516</inkml:trace>
  <inkml:trace contextRef="#ctx0" brushRef="#br0" timeOffset="524548.0024">8912 17884 13029,'-31'-16'5934,"12"16"-258,-8-7-1032,0 10-4257,-5 4-129,1-2-129,2 3-258,1-4-387,11 7-516,-11-16-3096,28 5-1290,-13-4-387,13 4-516</inkml:trace>
  <inkml:trace contextRef="#ctx0" brushRef="#br0" timeOffset="524848.0196">9030 17965 9933,'22'75'5676,"-15"-41"-387,3 9 0,-4-15-4386,-1 4-258,-5-17 0,5-1-258,-5-14-129,13-15 129,-3-11-258,6-7 129,-1-6-258,3-1 129,4 3-258,-2 1 258,-3 6-129,1 6 0,-4 10-129,-2 5-258,-1 9-258,-11 0-1290,10-3-3483,-10 3 0,9 8-516,-9-8-645</inkml:trace>
  <inkml:trace contextRef="#ctx0" brushRef="#br0" timeOffset="525089.0334">9459 17987 12900,'6'57'5676,"1"-25"-516,-4-19-1161,3 20-3483,-3-4-129,0-7-516,2-2 0,-5-20-1161,18 7-3225,-18-7-903,15-15-387,-4-6-516</inkml:trace>
  <inkml:trace contextRef="#ctx0" brushRef="#br0" timeOffset="525389.0505">9718 17884 10320,'32'12'5805,"-32"-12"-645,11 10 129,-11-10-4773,-10 9-258,-9-4-129,1 3-129,3 3 0,-3-2 129,9 4-129,4 2 0,5-15 129,6 23 0,8-14 0,-1 6 129,1 1-258,0 3 0,-6-5 129,-8-14-387,0 30-258,-18-30-1677,0 5-3096,-7-5-387,0-7 129,-3-14-774</inkml:trace>
  <inkml:trace contextRef="#ctx0" brushRef="#br0" timeOffset="525527.0584">9456 17842 10449,'-12'-38'5676,"11"22"-645,1 16-1419,7-24-8256,-5 6-258,2-4-774,4-2-387</inkml:trace>
  <inkml:trace contextRef="#ctx0" brushRef="#br0" timeOffset="526252.0998">10105 17384 12126,'11'-4'5805,"-5"19"-258,4 18-129,-13 9-5031,6 13-129,-2 9-129,2 11 0,-1-1-258,1 0 258,-2-2-129,3-10 0,1-7 0,-1-15 0,-3-9 0,3-14 0,-1-3 0,-3-14-129,0 0 129,1-23-129,-1-1 129,0-3-129,0-2 0,0-1 129,1 1-129,3 2 129,5 9 0,4 6 0,2 4 0,4 7 129,0 1-129,-1 16 129,3 1 0,-7 11-129,1 5 0,-6-1 0,-8 2 0,-1-6 0,-10-4 129,-6-9-258,-6 0-129,-5-15-258,4 0-645,-13-24-3225,16 9-1032,-2-13-387,12 10-645</inkml:trace>
  <inkml:trace contextRef="#ctx0" brushRef="#br0" timeOffset="526510.1146">10439 17883 7998,'10'32'5547,"-6"-4"-129,6 9-387,-5-12-3354,4 15-1032,-5-11-258,0 0-903,7-4-774,-11-25-3870,0 0-129,9-20-258,-5-8-387</inkml:trace>
  <inkml:trace contextRef="#ctx0" brushRef="#br0" timeOffset="526647.1224">10491 17799 9030,'-9'-47'5547,"7"32"-258,2 15-387,0 0-4902,0 0-4515,1 10-516,-1-10-645,16 20-258</inkml:trace>
  <inkml:trace contextRef="#ctx0" brushRef="#br0" timeOffset="527020.1438">10701 17824 9417,'23'53'5676,"-9"-13"-258,-4 3-258,3 7-4515,-8-7 0,0 3-387,-5-3 0,0-8 0,0-10 0,0-25-129,0 0 0,-14-6-129,11-27 0,2-7 129,1-11-258,0-2 258,9 2-258,4 3 0,4 8 129,3 13 0,4 9 129,-2 16-258,-3 6 129,0 14 0,-8 6 129,-8 11-258,-3-9 129,-10 4-129,-6 1-258,-9-14-387,6 0-1419,-9-17-3096,8-2-129,2-21-387,6 3-387</inkml:trace>
  <inkml:trace contextRef="#ctx0" brushRef="#br0" timeOffset="527467.1694">10986 17773 10836,'14'55'5418,"-6"-22"0,-2-17-645,3 10-4257,-4-4-387,0-2 0,5-5-258,-10-15 129,19 1-129,-6-1 0,0-12 0,1-3 0,-1-3 0,-2 5 129,-2-5 129,0 6 0,-9 12 0,12-10 0,-12 10 0,9 16 129,-6 5 0,4 10-129,-2 8 258,3 12-258,-2 8 258,3 0-129,-5-6 258,0 1-258,-4-9 129,-2-11-258,-8-12 258,-6-19-387,-5-11 129,-1-10-129,1-6-387,-2-7 258,6-2-387,0-8 129,16 13-903,-7-14-2709,15 15-1419,7-3-387,9 7-129</inkml:trace>
  <inkml:trace contextRef="#ctx0" brushRef="#br0" timeOffset="527763.1862">11336 17872 7611,'15'0'5676,"-7"19"-258,-7 4-387,3 15-3354,-4-10-903,0 10-129,0-12-387,0 1 0,1-9-258,-1-18 129,0 0 0,14-2 0,-6-20 0,2-3-129,1-6 129,5-3-129,3 0 129,-1 4-129,3 10-129,1 4 129,0 9-129,0 2 0,1 5-258,-10 0-1161,9 12-3612,-12-8-129,2 7-516,-12-11-387</inkml:trace>
  <inkml:trace contextRef="#ctx0" brushRef="#br0" timeOffset="527969.198">11741 17859 9159,'10'41'5676,"-10"-20"-516,0-2-387,-3 6-5289,-9-14-3612,12-11-645,-13 19-774,13-19-258</inkml:trace>
  <inkml:trace contextRef="#ctx0" brushRef="#br0" timeOffset="528099.2054">11819 17793 7482,'17'15'5289,"-9"-2"-1032,-8-13-3096,0 0-5418,0 0-645,12 0-645</inkml:trace>
  <inkml:trace contextRef="#ctx0" brushRef="#br0" timeOffset="528619.2352">12069 17853 7740,'0'0'5547,"0"0"-387,-11 4-387,-12-4-3999,3 0-129,-9 3-387,7 10 129,0-1-258,5 4 129,7 0-129,7 3-129,3-3 129,8-1 0,7-3-129,6-8 0,6-4 0,3-2-129,4-11 129,0-10 129,-1-8-129,2-8 0,-1-8 129,-7-8-129,0-3 129,-4-1-129,-5 1 0,-4 5 0,-4 9 0,-2 4-129,-6 13 129,-2 10 0,0 17 0,0 0 0,-2 15 129,-6 8-129,2 3 0,-5 11 129,0-2 0,-2 0 0,0-4-129,1-1 129,0-3 0,3-3-129,4 3 129,3-1-129,2 0 129,2 6-129,6-2 0,-2 4-129,3-3-258,-5-6-645,7 7-3999,-9-12-129,-2-20-387,0 13-774</inkml:trace>
  <inkml:trace contextRef="#ctx0" brushRef="#br0" timeOffset="528784.2446">11837 17446 10836,'-12'-11'5418,"15"26"-258,-3-15-1806,4 26-8127,-4-26-387,5 14-387,-5-14-516</inkml:trace>
  <inkml:trace contextRef="#ctx0" brushRef="#br0" timeOffset="529214.2692">12466 17841 10191,'7'54'5547,"-3"-25"-258,-4-1-258,1-8-4902,-1 6-903,-14-21-4257,14-5 0,-11-5-516,11-13-645</inkml:trace>
  <inkml:trace contextRef="#ctx0" brushRef="#br0" timeOffset="529920.3097">12600 17675 3999,'0'0'5289,"9"16"-774,-9-16-1032,10 30-516,-10-30-903,5 48-258,-5-31-516,4 10-516,-4-5-258,0 2-129,-3-8-258,1-3-129,2-13 0,0 0 0,-8 12 0,8-12 0,0 0 0,0-10 0,0 10 0,17-11 0,-3 5 129,4 3-129,2 1 0,3 2 129,0 9-129,4-2 129,2-1-129,3-2 0,0-2 129,-3-1-129,-3-2 0,-4-10 0,-4-1-129,-7-4 0,-11 16 129,3-24-129,-12 15 258,-6 6-258,-6 3 129,2 6 0,-1 8 0,4 9 0,2 1 0,9 9 129,5-2-258,10-2 258,8-2-258,-1-7-129,11 5-1548,-9-20-3483,4-5 0,-5-14-387,-1-6-387</inkml:trace>
  <inkml:trace contextRef="#ctx0" brushRef="#br0" timeOffset="530467.341">13240 17642 10062,'10'6'5805,"-4"8"-516,-6 4 0,1 18-4644,-1-1-258,0 0 0,-5 0 0,1 1 0,0-1-129,4-3 258,0-13-129,1-6 0,-1-13-129,18-11-129,-4-3-129,0-11 0,4-2 0,1 5-129,2 2 0,3 10 0,-1 5 0,0 4-258,0 1-129,-5 1-1032,10 18-3483,-15-10-645,3 1-258,-16-10-774</inkml:trace>
  <inkml:trace contextRef="#ctx0" brushRef="#br0" timeOffset="530796.3598">13566 17648 7740,'5'36'5676,"-4"-8"-258,-1 0-387,0 14-3870,0-12-645,0-1 0,4-2-387,3-1 129,3-12-258,6-6 129,4-8 0,0-4 0,-1-9-129,2-7 0,-3-2 0,-1 5 0,-4 1 0,-2 9 0,-11 7 0,16 0 0,-9 13 129,-1 9-129,1 1 0,1-1 0,1 2-387,-9-24-387,27 24-3354,-15-24-1032,3-5-387,-5-18-516</inkml:trace>
  <inkml:trace contextRef="#ctx0" brushRef="#br0" timeOffset="531172.3813">14063 17238 8385,'13'59'5547,"-10"-14"-387,0 17-258,-3 8-4257,0 6-258,-1 2-258,-1-3-258,2-5-645,-7-16-774,7-2-3483,4-19-258,9-17-258,-13-16-387</inkml:trace>
  <inkml:trace contextRef="#ctx0" brushRef="#br0" timeOffset="531321.3898">14177 17640 7482,'-10'-62'5676,"-7"44"-258,-1 16-516,-5-3-4128,-2 5-774,4 16-1935,-6-11-2967,7 9-387,4-3-387,16-11-129</inkml:trace>
  <inkml:trace contextRef="#ctx0" brushRef="#br0" timeOffset="531803.4174">14274 17233 7740,'13'88'5676,"-12"-35"-258,3 14-387,-9-4-4128,5 6-258,-7-8-258,6 0 0,-4-18-258,5-1 0,0-11-129,0-15 129,0-16-129,11 5 0,0-10-129,1-10 0,5 4 0,1-3 129,5 3 0,4 8-129,0 3 129,2 0 0,1 7 0,0 4 129,-3-3-129,-4-2 0,-5-6 0,-3-5 0,-8-9 0,-6-1 0,-2-3 0,-10 3 0,-4 6 0,-2 7 0,-2 2 129,5 9-129,0 11 0,8 4-129,3 1 129,3 3 0,11-2 0,4-6-129,7 0-516,-7-20-1161,6 4-3225,-2-7-387,2-7-258,-8-16-387</inkml:trace>
  <inkml:trace contextRef="#ctx0" brushRef="#br0" timeOffset="532166.4382">14707 17596 4773,'17'51'5676,"-13"-31"0,6 10-516,-8-6-2967,6 12-903,-8-12-645,5 11-258,-2-12-258,1 1 0,1-7-129,-5-17 129,10 8 0,-10-8-129,14-17 0,-4-8 129,-3 1-129,-1-2 0,1 7 0,-1 3 0,-6 16 129,15 0-129,-15 0 0,17 21 0,-7 4-129,-1-4 0,1 3-258,-10-24-774,22 21-3354,-22-21-645,15-1-645,-10-16-129</inkml:trace>
  <inkml:trace contextRef="#ctx0" brushRef="#br0" timeOffset="532352.4488">15019 17717 7224,'9'70'5805,"-4"-40"-387,-5-8-387,4 4-4128,-4-12-387,0-14-774,0 0-2709,0 0-1935,-3-22-645,0-7-387,3-8 646</inkml:trace>
  <inkml:trace contextRef="#ctx0" brushRef="#br0" timeOffset="532463.4552">15029 17530 2709,'0'0'5289,"15"4"-387,-15-4-1290,0 0-6063,4 13-2064,-4-13-387</inkml:trace>
  <inkml:trace contextRef="#ctx0" brushRef="#br0" timeOffset="532855.4776">15144 17564 3096,'3'89'5418,"1"-45"-129,0-4-387,6 9-3612,-6-30-129,14 16-258,-5-25-129,9-1-129,0-9-258,4-2-129,-4-14 258,-1-3-258,-3-2-129,-3-3 129,-6-5-258,-6 1-129,-3 6 129,0 6-129,0 16 129,0 0-129,-4 9 129,4 9 0,1 15 0,7 1 129,2 0 0,3 0 0,-2-7-129,1-10-129,3-4-129,-15-13-774,22 0-2451,-17-9-1548,1-10-516,-3-10-387</inkml:trace>
  <inkml:trace contextRef="#ctx0" brushRef="#br0" timeOffset="533352.506">15543 17677 5934,'8'69'5805,"-2"-34"-645,-1-11-516,5 3-3612,-10-27-516,7 18-258,-7-18-258,0 0 0,8-22 0,-3 2-129,1 2 129,2-1-129,3 3 129,0 3 0,2 9 129,-1 4-129,2 9 0,-2 1 0,-2 8 129,0 0-129,-5-3 129,-1-2-129,-4-13 0,0 0 0,0 0 0,5-20 0,-5 0 0,0-4 129,3 5 0,2 1 0,-5 18 0,15-14 129,-15 14 129,24 10-129,-11 11 0,4 3 0,-3-5 0,4-2 0,-5-1-129,2-2 129,-2-8-258,-13-6-129,20-3-516,-20-31-2064,0 18-2580,0-9-129,0-1-645,-5-8 1</inkml:trace>
  <inkml:trace contextRef="#ctx0" brushRef="#br0" timeOffset="536567.6895">16321 17228 5289,'0'-12'6192,"0"12"-645,0 0-258,-3 11-2838,-1 15-1806,-13 5-129,4 5-258,-6 0 0,2 11-129,0-1 129,5 8-129,2-10 0,9-6 0,1 0-129,11-12 129,6 3-129,4-9 129,5-5-129,1-12-258,-3 7-258,-6-15-1290,5 4-3612,-13-2-129,-10 3-645,13-24-129</inkml:trace>
  <inkml:trace contextRef="#ctx0" brushRef="#br0" timeOffset="536865.7069">16517 17271 8385,'23'42'5934,"-17"-9"-258,6 21-258,-11-8-4386,5 8-387,-4-4-258,-1 0-129,2-12-258,-3-11-258,1-1-516,-2-34-2967,1 8-1677,0 0-387,7-29-387</inkml:trace>
  <inkml:trace contextRef="#ctx0" brushRef="#br0" timeOffset="537156.7236">16747 17259 10191,'21'21'5934,"-9"15"-645,-8-11-903,6 22-3741,-10-1-129,0 3-129,0-2-387,-2-1-129,-1-9-258,-5-22-1032,8 4-3870,0-19-258,0 0-516,3-7-129</inkml:trace>
  <inkml:trace contextRef="#ctx0" brushRef="#br0" timeOffset="537423.7389">16796 17043 6321,'34'11'6063,"-11"4"-516,8 13-258,-2 6-3096,4 13-1806,-7 11 258,1 11-516,-7 5 258,-2 6-258,-10-1 129,-7-5-129,-1-8-129,-15-12-258,-2-2-3483,-11-28-1548,0-7-516,-3-14-645</inkml:trace>
  <inkml:trace contextRef="#ctx0" brushRef="#br0" timeOffset="538031.7736">17662 17454 9417,'19'-26'5805,"-19"10"-516,0 16 0,-27-18-4902,8 18-129,-6 0-129,-1 17 0,1 6-129,4 11 0,6 8 129,11 9 129,4-4-129,14-2 129,6 0-129,7-11 0,5-10-258,1-12-258,6 0-1806,-15-23-3096,5-16-258,-7-13-387,-3-14-516</inkml:trace>
  <inkml:trace contextRef="#ctx0" brushRef="#br0" timeOffset="538371.7927">17828 17003 10191,'18'51'5676,"-8"-5"-258,-2 18-258,-3 0-4644,-2 15-387,-3 4 0,1-1 0,2-6 129,0-8-129,1-9 0,0-8 0,1-24 0,3-13 0,-3-25 0,4-16-129,-3-13 0,6 0 0,-2-5 129,4 2-258,0 12 129,4 8 0,1 23 0,-1 18 0,1 13 129,-1 7-129,0 11-129,-3-5 0,-2 2-516,-8-26-2838,4-1-1677,-9-19-387,14-10-645,-10-23-129</inkml:trace>
  <inkml:trace contextRef="#ctx0" brushRef="#br0" timeOffset="538645.8088">18232 17078 9288,'23'13'5934,"-18"5"-516,4 17-258,-9 3-3870,8 12-645,-5 5-387,4 6-129,-3 6-129,-2-4-258,5 0-387,-7-25-2193,5 8-2451,4-17 0,6-3-903,-3-18 129</inkml:trace>
  <inkml:trace contextRef="#ctx0" brushRef="#br0" timeOffset="538927.8249">18517 17460 10320,'4'23'5676,"-7"-6"-387,-2 12-129,-3-2-4902,-2-1-129,0 4 0,2 0-258,8 3 129,0-4 0,13-9-129,5-11 129,6-5 0,2-4 129,-3-20-129,-3-4 0,-5-11 0,-7-9 0,-5 6-129,-6-2 0,-8 8-387,-14-7-1548,5 28-2838,-7 0-258,7 11-645,2 5 0</inkml:trace>
  <inkml:trace contextRef="#ctx0" brushRef="#br0" timeOffset="539271.8446">18719 17448 8127,'34'95'5805,"-15"-40"-645,-6-4 0,5 9-3612,-10-22-903,0-6-129,-6-20-258,-2-12 0,4-12-129,-3-14 0,2-15 0,3 2 0,1-3-129,4 2 0,3 5 129,4 9-129,1 8-129,4 10 0,-1 8 0,1 0-258,1 16-516,-11-16-2451,7 9-1806,-8-4-258,7 1-387,-19-6-129</inkml:trace>
  <inkml:trace contextRef="#ctx0" brushRef="#br0" timeOffset="539468.8558">19161 17480 8385,'14'99'5676,"-7"-47"-516,-5-12-387,6 1-3870,-4-12-1419,-4-29-903,-2 19-3354,2-19-258,-1-25-387,-1-10 0</inkml:trace>
  <inkml:trace contextRef="#ctx0" brushRef="#br0" timeOffset="539632.8652">19156 17403 7224,'-26'-79'5160,"15"51"-129,3 9-387,-3 6-3870,11 13-2322,-12-2-2838,12 2-645,0 17-516,0-17 0</inkml:trace>
  <inkml:trace contextRef="#ctx0" brushRef="#br0" timeOffset="540311.904">19433 17415 6321,'18'5'5160,"-18"-5"129,0 0-774,0 0-3354,0 0-258,-15 16-387,5 8-129,-6-1 0,5 10-129,-2 3-129,5 10 129,3-10-129,5 6 0,2-10-129,9-8 129,4-5-129,8-13 0,3-6 129,2-16-129,0-13 0,3-10 0,-4-11 129,-2-13-129,-3-7 129,-8-4 0,-4-2-129,-3 2 129,-5 5 0,-2 6-129,-1 14 0,-4 12 129,-4 13-129,9 24 0,-17-5 0,9 16 0,-2 20-129,0 7 0,2 10 129,1 3-129,2 7 129,3 6-258,2-1 258,6-2-129,5-4 258,6 0 0,4-13-129,7-8 129,3-11-129,0-16 129,1-9-129,-3-14-129,-5-15 129,-6-6-129,-6-3 129,-11 1-129,-1 2 129,-13 10-129,-1 10 129,-5 15 0,4 10 0,1 12 0,6 14 0,8 6 0,0 6 0,13 2 129,9-4-129,7-9 0,3 0-129,0-18-774,8-5-3999,-12-14 129,0-10-1032,-8-21-129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7-02-28T17:06:16.88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18114 13562 5031,'21'-51'6063,"-12"22"-258,-4-8-516,0 15-3354,-5-18-774,0 9-387,-8 7-258,-3 13-258,-10 11 0,-4 14 0,-2 24-129,0 12 129,-1 16-129,5 16 0,4 4 0,14 9 0,5-2 0,10-5-129,14-13 0,15-11 0,9-21 0,12-19 129,7-19-129,-1-17 0,4-27 129,-2-14-129,-6-15 129,-14-8 0,-11-6 0,-18-7 0,-16 3-129,-11 7 258,-22 14-258,-11 13 0,-13 18-258,-6 17-387,1 24-645,-14 8-3741,16 19-516,-1 7-774,12 3 0</inkml:trace>
  <inkml:trace contextRef="#ctx0" brushRef="#br0" timeOffset="363.0208">17620 14008 11352,'-54'68'6192,"21"-24"-387,-3 11 0,-6-3-5160,6 0-129,-5-6-258,8-7-129,10-4-258,3-9 0,7-8-516,13-18-387,0 22-2709,0-22-2064,10 0-129,4-1-516,5-3 129</inkml:trace>
  <inkml:trace contextRef="#ctx0" brushRef="#br0" timeOffset="758.0434">18728 14028 9546,'32'60'6063,"-4"-24"-387,5-2 0,13 10-4515,4-4-774,8-2 0,0-3-129,5-2-129,-4-2-129,-6-1 0,-8-3-387,-12-13-645,2 9-3354,-25-9-1161,-10 0-258,-6-7-645</inkml:trace>
  <inkml:trace contextRef="#ctx0" brushRef="#br0" timeOffset="1184.0678">19523 14900 9159,'25'23'5676,"-17"10"-129,2 14-258,-6 9-4515,5 14-129,-9 5-387,0 6 0,0 5-129,0-4-129,-1 3 0,-2-15-387,3-2-645,-6-29-3741,7-14-258,-1-25-645,18-4-774</inkml:trace>
  <inkml:trace contextRef="#ctx0" brushRef="#br0" timeOffset="1413.0809">20117 14728 9546,'5'9'5934,"-16"5"-645,-24-4 0,-1 4-4773,-21-1-129,-11 0-129,-2 2-387,-3-7-387,12 12-1032,-6-7-3612,20 5-258,7-4-387,16 6-258</inkml:trace>
  <inkml:trace contextRef="#ctx0" brushRef="#br0" timeOffset="1680.0961">19933 15128 7611,'3'27'5676,"-12"-18"-258,-9-1-516,-8-8-3741,-2 5-645,-17-5-129,3 0-387,-5 0 0,-2-1-129,6 1-258,2-5-387,10 6-387,-3-4-2322,12 5-1677,7 3-258,2 3-387</inkml:trace>
  <inkml:trace contextRef="#ctx0" brushRef="#br0" timeOffset="2036.1165">19689 15328 5160,'79'31'5676,"-34"-25"-516,6-6-258,8 0-3354,-16-20-516,7 0-387,-14-12 0,-7-1-387,-15-1 129,-7 0-258,-15 6-129,-11 7 129,-13 7 0,-4 12-129,-7 7 0,3 15 129,3 14 0,9 8 129,8 9 0,13 6 0,7-3 0,20 3-129,7-6 0,9-2-129,4-7-387,-4-20-1677,2 0-3096,-5-9-258,-5-11-387,-10-3-387</inkml:trace>
  <inkml:trace contextRef="#ctx0" brushRef="#br0" timeOffset="2635.1508">16233 14516 10062,'17'99'5934,"-11"-21"-516,-5 5 0,16 10-4644,-15 2-258,0 1-258,-2-10-258,0-6-129,0-9-516,-2-32-1290,4-4-3225,4-17-258,10-10-516,0-16-516</inkml:trace>
  <inkml:trace contextRef="#ctx0" brushRef="#br0" timeOffset="2854.1633">16601 14514 9288,'13'-16'5934,"0"16"-645,-13 6 129,-27 6-4515,4 6-387,-18-7-258,-5-2-258,-8-1 0,-6-8-516,7 3-645,-14-3-3999,20 0-129,11-5-645,9 5-258</inkml:trace>
  <inkml:trace contextRef="#ctx0" brushRef="#br0" timeOffset="3088.1767">16537 14752 9288,'31'14'5934,"-31"-14"-387,-9 4-129,-19-4-4257,-4-4-645,-14-6-387,-4 2-129,-1 7-129,-4 1-129,12 8-645,-5-3-645,28 14-3870,-6 3 0,18 8-387,4-4-258</inkml:trace>
  <inkml:trace contextRef="#ctx0" brushRef="#br0" timeOffset="3422.1958">16425 15098 5934,'83'22'6063,"-33"-20"-645,1-4-129,-4-26-2709,-1 4-1935,-15-16-258,-8-3-258,-15 2 0,-10 6-129,-20 5 0,-12 11 0,-5 13 0,-4 6 0,0 21 129,8 13 0,9 13 0,10 9 129,15 3-258,5 5 258,17-2-129,15-4-129,8-3-258,4-10-258,11 7-1677,-13-23-3225,-3-4-258,-11-10-258,-11-8-129</inkml:trace>
  <inkml:trace contextRef="#ctx0" brushRef="#br0" timeOffset="8119.4644">19452 11551 9288,'0'46'5934,"-1"-14"-516,-8 9 0,-6-5-4902,-7 10 258,-10 1-516,-2 9 0,-9 2-129,-4 3-129,-2 7 129,0 2-258,0-1 129,3-4-516,7 5-129,-5-23-1290,16 2-3483,3-13-129,8-8-387,3-16-516</inkml:trace>
  <inkml:trace contextRef="#ctx0" brushRef="#br0" timeOffset="8391.48">18861 12139 5934,'0'0'6192,"-4"41"-645,-2-1-129,-1 17-2967,-5 3-1935,2 4 129,-2-5-387,0 3 129,5-11-129,4 0 129,3-11-129,5-14 0,12-15 0,5-7-129,6-4 129,4-9-258,4-16 0,2-9-258,0 5-258,-9-17-774,11 7-3483,-12-10-645,1 4-645,-4-3-516</inkml:trace>
  <inkml:trace contextRef="#ctx0" brushRef="#br0" timeOffset="9195.526">19908 11684 7482,'-29'62'5805,"20"-37"-258,6 5-516,3-30-3870,1 18-258,-1-18-258,31-13-129,-6-10-129,10-1 0,3-12 0,9-2-258,1-12 129,1-2 0,0-3 0,-4-2-258,-3-1 129,-5 4-129,-5 5 129,-4 5-129,-8 8 129,-2 7-258,-6 9 258,-6 9-129,-6 11-129,0 0 129,-1 22 129,-7 2-129,-5 14-129,-1 9 258,2 4-129,-2 6 0,5-2 129,0-1-129,6-1-129,3-7 258,0-11-129,9-14 0,4-10 0,5-11 0,2-11 0,3-16 129,4-13 0,5-11-129,0-2 0,5-6 0,-4-1 129,-1 5-258,0 7 258,-3 13-129,-5 9-129,-1 7 129,-7 15 0,-3 4 0,-5 16-129,-4 13 258,-4 6-129,0 10 0,0 10-129,-2 5 129,2 1 0,0-2 129,2-4-129,6-10 0,5-4-129,0-21-129,1-6-129,-2-14-645,8-1-2838,-15-23-1548,9-1-516,-8-12-258,6-1-258</inkml:trace>
  <inkml:trace contextRef="#ctx0" brushRef="#br0" timeOffset="9413.5385">21193 11407 10191,'0'0'5805,"0"11"-516,-14-11-903,-4 10-3870,-10 6-258,-3-7-645,6 10-3741,-10-9-903,9-4-774,5-6-387</inkml:trace>
  <inkml:trace contextRef="#ctx0" brushRef="#br0" timeOffset="9923.5674">21672 11294 8643,'0'0'5676,"0"0"-258,0 0-129,-19 25-4773,-2-10 0,0 9-258,-6 7 0,6 7-258,0 7 258,11 3-129,7-1-129,7-7 129,15-8 0,4-10-129,9-11 129,0-10-129,1-10 129,-1-15-129,-6-7 0,-9-6 0,-10-6 129,-7-1-129,-6 6 0,-12 2-129,-6 5 129,-6 6-258,2 9-129,-4 0-774,14 16-3483,-1 0-645,19 0-516,-10 16-258</inkml:trace>
  <inkml:trace contextRef="#ctx0" brushRef="#br0" timeOffset="10192.583">22189 11244 8901,'11'46'5934,"-11"-16"-516,-18-5 129,4 14-4515,-14-9-387,-4 8-258,0-3-258,0-5 0,4 0-129,4-5-129,7 3-387,1-19-645,16 18-3096,0-15-1161,4 4-387,-4-16-387</inkml:trace>
  <inkml:trace contextRef="#ctx0" brushRef="#br0" timeOffset="10389.5943">22135 11668 9417,'31'-49'5805,"-26"11"-387,-1 12-1677,-12-21-2193,-1 10-516,-15-5-516,-3 6-258,-6 4-129,-1 5-129,2 10 0,2 4-129,8 12-387,0-6-774,22 7-3483,0 0-387,0 9-774,10-4-129</inkml:trace>
  <inkml:trace contextRef="#ctx0" brushRef="#br0" timeOffset="10771.6161">22525 11376 7353,'11'0'5805,"-11"0"-516,4 11-129,-1 7-4386,-14 4 0,1 13-387,0 0-129,2 12-129,7-3 0,1 0-129,10-3 129,13-4 129,5-14-129,3-11 129,1-9-258,0-10 258,-8-15-129,-6-10 0,-7-16 129,-11 0-258,-12 1 0,-14-3-129,-7 8 0,-8 1-516,-1 24-2580,-13-1-1806,3 18-903,-2 9-129,12 6-129</inkml:trace>
  <inkml:trace contextRef="#ctx0" brushRef="#br0" timeOffset="11687.6685">21184 9324 6837,'46'-28'5934,"-32"19"-645,-14 9-129,0 0-4128,0 0-129,-10 0-387,-13 12-258,-9 12-129,-1 3-129,-4 10 0,0 7 0,2 8 0,7-2 0,1 10 0,9 4 129,4-10-129,5 1 129,4-3 0,4-7 0,0-3-129,1-3 129,0-12-129,0-5 0,-3 2 0,-2-6 0,0 2 0,-4-3 0,-1-3 129,-3 0-129,0 3 0,-1-2 0,4 3 0,-2 3-129,1-1 258,5 5-258,-1 4 129,5 6 0,-4-3 129,4 3-129,-4-1 0,0-2 258,0-2-129,-2 0 0,-3-6 0,2-4 0,-4-4 0,3-2 0,10-14 0,-17 14 0,17-14 0,-14 15 0,10-3-129,2 1 0,-1 8 0,1 4-129,0 0-129,0-5-129,2 7-903,-11-15-3096,11-12-1032,3 12-645,-3-12-129</inkml:trace>
  <inkml:trace contextRef="#ctx0" brushRef="#br0" timeOffset="12003.6865">20874 10551 9030,'12'1'5805,"-1"20"-258,-14-7-258,-1 5-4515,-12-3-258,-3-1-258,-7 3-258,4 2 129,-6-3 0,4-3-258,3 1 258,7 0 0,0-6 0,14-9 0,-15 10 0,15-10 129,0 0-129,-13-20 0,11-3 129,-4-5-258,0-5 0,-4-3 129,-2-4-258,1-3-129,-2 7-129,-2 4-258,7 13-1419,-10-4-3225,12 5-516,-1-3-129,7 6-645</inkml:trace>
  <inkml:trace contextRef="#ctx0" brushRef="#br0" timeOffset="12603.7209">21487 8287 8643,'3'53'5805,"-2"-11"-645,-1 1 0,0 14-4644,-3 3 0,1 14-258,-2-2 0,4 1-129,-4-1 129,4 0 129,0-8-258,6-7 129,-3-16 0,2-13-129,-2-12 0,-3-16 0,0 0 0,10-23 0,-2-13 0,-2-1-258,6-2 258,3 0-129,3 2 129,2 5-129,6 16 0,-3 11 0,2 7 0,2 16 0,-1 7 0,-7 7 0,-5 9 0,-5 3 0,-9-1 0,-4-7 0,-10-5-129,-9-14 129,-4-8-258,-3-9-387,5-5-2193,-8-19-2580,11-2-129,3-11-645,10 2-258</inkml:trace>
  <inkml:trace contextRef="#ctx0" brushRef="#br0" timeOffset="12892.7375">21798 8833 8514,'24'67'5934,"-18"-29"-516,-6-1-258,4-1-4515,-4-14-258,-2 0-129,2-22-258,-3 17 129,3-17-129,14-13 129,1-13-129,5 2 129,1-3-129,6-4 129,1 3-129,-1 1 0,-2 10-129,-5-3-516,4 20-2322,-11 0-2193,2 0-387,-15 0-516,22 1-129</inkml:trace>
  <inkml:trace contextRef="#ctx0" brushRef="#br0" timeOffset="13041.746">22153 8859 5805,'15'46'6063,"-7"-19"-645,-4-4-258,1 2-3225,-5-4-2064,0-21-3225,0 16-1677,0-16-516,0 0-516</inkml:trace>
  <inkml:trace contextRef="#ctx0" brushRef="#br0" timeOffset="13534.7742">22425 8754 4902,'33'14'5418,"-20"-12"-129,-13-2-516,0 0-3483,18-7-258,-18-4-516,0 11-129,-13-11 0,-1 11-129,-1 13 129,-2 12 0,2 1-258,1 5 0,4 7 0,4 1 0,6-7-129,8-4 0,9-9-129,2-19 129,7-1 0,0-21 0,1-20 0,0-7-129,-2-10 129,-1-8 129,-4-9 0,-6-7-129,-5 2 129,-4 5 129,-5 4-258,0 15 258,-4 4-129,-2 13-129,-6 22 129,12 18 0,-16 20 0,8 18-129,3 20 129,1 8-129,3 14 0,1 10 0,0-1 0,5 3 0,0-6 0,7-12 0,-3-12-258,-6-17-258,4-6-1290,-7-39-3225,-7 0-387,-8-27-387,0-16-387</inkml:trace>
  <inkml:trace contextRef="#ctx0" brushRef="#br0" timeOffset="13665.7817">22342 8489 7998,'-45'-86'5805,"35"54"-516,7 19-129,3 13-4128,4-15-1290,12 15-4386,-16 0-516,19 10-516,-19-10-516</inkml:trace>
  <inkml:trace contextRef="#ctx0" brushRef="#br0" timeOffset="14466.8275">22796 8852 9159,'27'-4'5676,"-21"-11"-129,-1 1-387,-5-5-4515,-5 3-258,-8 2-258,-3 7 0,-2 7-129,-1 0 0,3 18-129,5 6 129,3 0-129,8 6 129,0-7-129,6-3 129,7-5 0,1-7 0,3-6 0,-2-1 0,2-1 0,-3-11 0,-4-1 0,-10 12 0,17-23 129,-17 23 0,0 0 129,10-13-129,-10 13 129,3 24 129,-2 0-129,4 11 129,-4 9-129,3 7 129,-3 6-129,3-1 0,-3 1 0,-1 0 0,0-10-129,-1-4-129,-7-15 129,-3-13 0,-2-11-129,-6-4-129,5-11 258,-4-10-258,4 1 129,0-10-129,8 10-129,3 0-387,3 20-516,0-33-2838,14 27-1548,4-4-645,7 2-258</inkml:trace>
  <inkml:trace contextRef="#ctx0" brushRef="#br0" timeOffset="14681.8398">23174 8824 9933,'23'61'5805,"-19"-29"-387,7 4-129,-7-6-4902,-4-9-387,1 2-903,-8-23-3096,7 0-1677,0 0 129,-2-20-774</inkml:trace>
  <inkml:trace contextRef="#ctx0" brushRef="#br0" timeOffset="14791.8461">23210 8655 5547,'0'-31'4902,"0"31"-1548,10 0-3354,-10 0-4257,14-3-516</inkml:trace>
  <inkml:trace contextRef="#ctx0" brushRef="#br0" timeOffset="15175.868">23372 8677 5289,'9'102'5676,"-2"-48"-387,-3 2-258,4-2-3741,-8-11-516,5-6-258,-5-11-258,2-14-129,-2-12-129,2-6 129,1-22-129,2-8 0,1-2 0,2-4 0,0-2 0,3 7 0,2 5 258,1 10-258,0 15 129,0 7-129,0 7 0,1 10 0,2 9 0,-3 4 129,3 5-258,-4-6 0,2 1-129,-5-8-129,3 2-387,-13-24-258,24 19-1161,-24-26-1290,13-1-1677,-7-8-129,7 6 903</inkml:trace>
  <inkml:trace contextRef="#ctx0" brushRef="#br0" timeOffset="15579.8912">23731 8874 774,'26'-27'4515,"-20"12"0,-1 1-903,-5 14-1032,0-15-1032,0 15-516,-19 0-516,6 0-258,-7 6-129,6 8 129,-7-4 0,10 9 129,-3-4 0,10 5 129,0-2-129,4 6 258,4-4-129,8 8 0,-1 1 0,7 6-129,-2 1 129,4 8-129,-6 1 0,0 10-129,-8 3 0,-3-7-129,-5 2 129,-10-8-129,-5-16 0,-7-3 0,-3-18 0,0-8 129,3-14-129,5-5 258,3-5-258,10 3 258,6 4 0,9 2-129,11 8 0,11 7 0,5 4-258,5 6 0,3 5-129,-3-5-516,0 11-1677,-24-21-2451,2 0-774,-11-6-645,-8-11-516</inkml:trace>
  <inkml:trace contextRef="#ctx0" brushRef="#br0" timeOffset="87904.0279">5654 16326 10836,'10'-78'5418,"-10"34"-129,0 3-516,-5-11-3999,-4 12-129,-5-2-258,1 8-129,-6 8 0,-3 13-129,2 6 0,-2 17 0,-1 14-129,5 9 0,-1 15 0,3 13 0,3 6 0,2 9 0,5 8 0,4 1 0,0-3 129,2-2-129,2-11 129,8-6-129,1-12 129,7-5 0,1-17 0,6-11-129,4-9 129,6-9 0,2-9 0,2-10 0,-2-12-129,0-1 0,-3-1 0,-5 0 129,-5-1-129,-7 8 0,-4 7 129,-13 19 0,0 0-129,5 10 0,-5 13 0,-2 9 129,1 7-258,1 5 258,3-1-258,7-8 129,7 2-129,4-7 129,5-10 0,2-9 0,0-11 0,-1-4 0,-3-10 0,-2-12 0,-8-2 0,-8 0-129,-6-5 129,-3 6 0,-13-4 0,-4 3 0,-6 7 0,-2 7-129,-1 4 129,2 0 0,6 10 0,5-2 0,16 2 0,0 0 0,0 0 0,0 0 0,24-1 129,-1-5-129,5-3 0,1-3 0,1 4 0,-7-1-258,1 6-387,-16-17-2580,8 17-2193,-16 3 0,0 0-774,0-17-258</inkml:trace>
  <inkml:trace contextRef="#ctx0" brushRef="#br0" timeOffset="90060.1512">6665 15969 9288,'24'-20'5547,"-24"20"-129,9-13-258,-9 13-4128,-9 0-129,-9 4-258,-1 24-129,-8 9-129,0 12-129,-1 14 129,5 11-129,0 7-129,5 11 258,8-7-129,8 4 0,2-9 0,2-3 0,11-10-129,5-12 0,-1-8 0,3-8-129,-1-7-387,-5-15-258,9 6-2838,-23-23-2064,16 1-129,-9-9-516,-1-10-516</inkml:trace>
  <inkml:trace contextRef="#ctx0" brushRef="#br0" timeOffset="90572.1805">6888 16280 10449,'17'28'5676,"-16"3"-387,-1 6 0,2 11-4515,-2-2-258,-5 7-258,-2-3 0,3-5 0,0-12-129,3-11 0,1-22 0,0 0-129,0 0 129,9-31-129,-2-9 0,-1-9 0,4 0 0,-2 3 129,-2 2-129,-1 4 0,-1 14 0,2 11 0,-6 15 0,7 7 129,-3 19 0,0 8-129,2 7 129,4 2-129,2-2 129,3-3 0,6-13-129,1-1 0,1-18 0,2-6 129,-2-16-129,-2-14-129,-4-1 0,-4-5 129,-7-1-129,-4-8-129,-2 10-258,-6-2-387,5 23-2451,-13-6-2064,14 20-387,-14-17-129,14 17-258</inkml:trace>
  <inkml:trace contextRef="#ctx0" brushRef="#br0" timeOffset="90902.1993">7379 16096 9159,'22'31'5547,"-12"-6"-129,-7 4-258,2 25-3999,-5-7-645,-3 7-129,-7-1-129,4 1-258,-2-5 0,2-8-129,3 0-258,-1-21-645,13 3-1806,-9-23-2193,27 0-387,-13-14-387,9-9-258</inkml:trace>
  <inkml:trace contextRef="#ctx0" brushRef="#br0" timeOffset="91200.216">7588 16135 9417,'14'0'5805,"-14"0"-645,14 33 0,-16-4-4644,5 11-129,-3 5-129,0 4-258,0 3 129,0 2-129,0-3 129,0-10-258,0-3 129,0-8 129,0-14-129,0-16 129,0 0-129,5-10-129,-7-17 129,-7-4 0,-7-2 0,-2-3 0,-3 4-129,-4 4 0,5 13-645,-11-6-2709,13 20-1677,7 1-129,9 12-774</inkml:trace>
  <inkml:trace contextRef="#ctx0" brushRef="#br0" timeOffset="93488.3471">7718 16742 5547,'6'13'5289,"-6"-13"-516,16 0-129,1 1-3741,-17-1 0,23-1-387,-11-2 0,1 4-129,-13-1-129,15 28 129,-14-10-129,2 4 129,-3 3-129,-1 1-129,-6-4 0,3-2 0,4-20 0,-7 11-129,7-11 129,0 0 0,0 0-129,11-9 129,-11 9 129,23-10-129,-10 10 258,0 8-129,-13-8 0,18 27 129,-17-4-258,-1-4 129,-4-2 0,-6-4-258,-7-1 0,0-7 0,0-1-516,-6-9-516,23 5-3741,-26-22-516,26 22-387,-16-19-387</inkml:trace>
  <inkml:trace contextRef="#ctx0" brushRef="#br0" timeOffset="94888.4273">7995 15949 7611,'0'0'5676,"8"-5"-129,-2-7-516,2-11-3354,6 17-1032,-4-5-129,11 8 0,-5 5-258,10 22 0,-2 16-129,4 17 0,-1 19 0,1 12 129,-7 9 0,-5 11-129,-7 0 0,-6-1 129,-4-15-129,-12-8 0,-6-12-129,-3-20 0,-1-11-129,0-15 129,2-14-258,7-11-258,14-1-387,-14-9-1161,23 2-3225,4-5-387,11 5 0,3-2-645</inkml:trace>
  <inkml:trace contextRef="#ctx0" brushRef="#br0" timeOffset="95328.4524">8496 16831 9417,'23'4'5805,"-13"-4"-774,3-4 0,-13 4-4386,18-14-387,-18 14 0,16-16-129,-16 16 0,7 14 0,-7 6-129,0 9 258,-4 7-129,-6 11 0,-2-5 0,-3-3-129,-1 0 0,-2-13 129,1-8-129,-1-7-129,8-11 129,2-10 0,5-6 129,3 2 0,8-4 0,5 2 0,5 2 0,6 5 258,1 5-129,4 4-129,-5 7 129,2 4-258,-5-3-129,-5-6-387,6 9-2838,-22-11-2064,6-13-129,-6-6-516,0-4-516</inkml:trace>
  <inkml:trace contextRef="#ctx0" brushRef="#br0" timeOffset="97192.5591">8481 16667 10191,'-13'25'5676,"8"1"-258,1 11-129,-6-2-4515,5 10-258,-5-10-129,2 1-258,-2-1 129,3-8 0,2-5 129,3-2-129,2-6 129,0-14-129,6 8-129,-6-8 258,24 0-129,-10-3-129,4-6 0,-1 1-129,3 3 0,-2-1 0,1 3 129,2 3-129,-4 0-129,-1 6 258,-2 2-258,-1-2 0,-3 0-129,-10-6-387,19 3-129,-16-12-774,10 6-2193,-12-22-1806,8 3-258,-8-10-258,9 5 2580,-14-21 1290,4 7 1677,0 9 1032,-6-9 2838,6 15 2451,-4 2-387,4 13-258,-12-3-2193,14 37-903,-10 0-903,7 18-258,-11 5-387,4 19 0,-4 5-258,6 9 129,-3-4-129,6-2 0,2-8 0,1-6-129,0-11 0,9-13 0,-4-13-129,-5-22-129,10 5-258,-10-16-387,12 0-2838,-16-20-2064,1 2-129,-2-15-516,4 6-516</inkml:trace>
  <inkml:trace contextRef="#ctx0" brushRef="#br0" timeOffset="98012.606">9350 16135 10062,'14'-43'5805,"-9"23"-387,-5-4 0,0 10-4128,-8 1-903,-3 6-129,-8 7-129,-3 17 129,0 14-129,-2 16-129,1 10 129,5 12 0,3 6 129,7 6 129,4-9-129,4-1 0,4-11 0,10-6 0,3-10-258,2-14 129,5-15 0,3-10-258,1-1-258,-2-13-387,6 9-2709,-13-25-2064,5 0-129,-10-14-387,2 5-645</inkml:trace>
  <inkml:trace contextRef="#ctx0" brushRef="#br0" timeOffset="98251.6197">9595 16143 11739,'22'-12'5805,"-22"12"-258,14 18-129,-14 17-4773,0 9-129,0 8 0,-3 12-258,-1 12-129,2 4 0,1 0 0,1-4 0,1-14-129,5-9-129,3-13 0,2-20-387,5-6-1032,-13-24-2967,11-5-1032,-3-8-258,3-1-645</inkml:trace>
  <inkml:trace contextRef="#ctx0" brushRef="#br0" timeOffset="98637.6418">9844 16616 8901,'17'13'5547,"6"-13"-387,-9-2 129,8 2-4257,-3 0-387,2 15-258,-1 5 0,-1 15-129,-5 12 129,-1 9 0,-11 3-129,-2 1 0,-8-3-129,-7-13 129,-6-8-129,-5-14 0,4-17 0,-2-5-129,6-12 129,8-6-129,10-6 129,1 2 0,17 3-129,3 6 129,7 7 0,5 2-129,3 4 0,2-1-129,-3 1-387,-9-7-1677,8 2-2967,-16-11-516,-7-3-258,-6-14-645</inkml:trace>
  <inkml:trace contextRef="#ctx0" brushRef="#br0" timeOffset="100007.7201">5379 15432 11997,'0'0'5676,"0"0"0,0 7-516,-6 9-4386,-8-6-387,-8 5-258,-6 5 0,-4 5-129,-9-1 129,0 3-129,-5 1-129,4 1 0,1 5 129,8 11 0,6 0 0,3 9 0,7 12-129,7 6 258,3 8-129,5 5 0,0 13-129,2 0 258,0 2 0,3-2-129,2-6 129,-2-5-129,-1-10 0,0-5 129,-2-13-129,0-14-129,-4-6 129,-3-8 0,1-5 0,-2-3 129,5-9-129,0 4 0,3-5 129,0 5-258,6-3 258,11 5-258,-2 0 129,12 4 0,3-1 0,4-3 0,3-3 0,4-3 0,0-2 0,-1-4 0,-4-6-129,-5-2-129,-4-1-645,-13-26-2838,8 13-1548,-12-9-387,2 0-387,-1-6-387</inkml:trace>
  <inkml:trace contextRef="#ctx0" brushRef="#br0" timeOffset="101240.7907">10119 15473 11481,'46'2'5934,"-18"2"-516,8 1 0,1-5-4773,4 0-258,-5 0-129,1 6-129,-4 5 0,3 9 0,-7 8 0,0 11-258,-4 9 258,-3 20 0,-6 0-129,-2 5 0,-6 10-129,-1 2 258,-5-4-129,-2-2-129,0 0 129,0-3 0,0-3 129,0-4-129,4 0 0,6-1 0,4-3 129,3 3 0,1-4-129,5-3 129,-3 6-129,-1-4 0,-1-10 0,-6-1 129,-8-8-129,-4-5 0,-12-10 129,-10-12-129,-10-13 129,-6-4 0,-7-9-129,-3-9 0,4-1-387,-4-16-1161,22 14-3225,-6-5-774,22 5-387,2-2-645</inkml:trace>
  <inkml:trace contextRef="#ctx0" brushRef="#br0" timeOffset="101692.8164">11181 16156 11094,'3'-19'5805,"-3"19"-516,-17-15-129,-5 10-4773,-11 1 0,-3 4-129,0 11 0,2 16-129,6-1 129,8 15-258,6 8 129,14 3 0,1 4 0,18-2-129,3 0 129,7-12 0,2 0-129,2-13 0,1-12-516,-4-17-516,11-1-3096,-13-23-1032,1-11-645,-6-10-387</inkml:trace>
  <inkml:trace contextRef="#ctx0" brushRef="#br0" timeOffset="101855.8259">11415 16088 10449,'32'50'6063,"-15"7"-645,-6 12 0,11 21-4386,-12-1-387,-5 2-387,-1 0-258,-3-12-516,11-6-3354,-12-18-1548,6-13-516,-2-24-258</inkml:trace>
  <inkml:trace contextRef="#ctx0" brushRef="#br0" timeOffset="111966.4041">6077 15490 4128,'10'42'4515,"-1"-3"-258,-5-8-258,4 9-3870,-1 1-258,0 0-516,-5-13-903,2-5-2451,5 3-387,-9-26 0</inkml:trace>
  <inkml:trace contextRef="#ctx0" brushRef="#br0" timeOffset="112169.4157">6195 15480 7482,'12'13'4902,"-5"13"-129,-1-9-387,-1 7-3741,0 7-645,3-5-258,-7-5-645,8 9-1935,-4-7-1548,-5-23-774,11 21 0</inkml:trace>
  <inkml:trace contextRef="#ctx0" brushRef="#br0" timeOffset="112365.427">6284 15371 5676,'18'-7'5289,"-18"7"-387,19 20-258,-6 8-3483,-9-4-516,-2-1-1419,-1 6-3612,2 7-516,-3-11 0,0 3-645</inkml:trace>
  <inkml:trace contextRef="#ctx0" brushRef="#br0" timeOffset="128040.3235">10789 17884 10320,'0'0'5805,"13"12"-516,-7 17 258,-6 7-5031,7 13-129,-5 9 0,2 13-129,0 1-129,1 3 0,0 4-129,-1-4-258,1-6 0,-4-17-387,11 5-1806,-10-36-2838,-2-21-387,13 1-129,-4-18-258</inkml:trace>
  <inkml:trace contextRef="#ctx0" brushRef="#br0" timeOffset="128190.3321">10916 18258 10449,'-11'-17'5805,"0"17"-645,-11 0 129,2 10-4773,-11 0-387,-2 1-516,2 12-1677,-5-18-2967,6 5-387,1-4-129,13 0-774</inkml:trace>
  <inkml:trace contextRef="#ctx0" brushRef="#br0" timeOffset="130044.4381">10983 18410 7611,'25'14'5547,"-10"-14"-516,0-8 0,8 0-4386,-13-9-258,3 2-258,-5-5 129,-4 0-258,-4-1 0,0 6-258,0 15 258,-17-18 0,4 16 0,-1 2 0,0 13 258,1 5-129,3 11 0,6 7 0,1-4 0,3 5 0,7 2 0,6-5 0,2-8-129,3-5 0,6-5-516,-9-16-1161,5 0-3096,-1-12-387,-2-12-258,-2-9-258</inkml:trace>
  <inkml:trace contextRef="#ctx0" brushRef="#br0" timeOffset="130266.4508">11269 17935 10191,'22'-14'5805,"-22"14"-645,18 25 0,-14 6-4515,3 16-387,-3 5 0,0 17-258,0 1 0,0 4-258,1-1-129,-2-18-516,11 7-1032,-8-29-2967,3-12-645,-9-21 129,23-14-516</inkml:trace>
  <inkml:trace contextRef="#ctx0" brushRef="#br0" timeOffset="130429.4601">11444 18131 9933,'-1'-15'5805,"-21"13"-645,6 5 258,-6 8-4644,-3-2-516,-6 1 0,-4-3-774,9 10-516,-12-12-4128,18 2-129,2-3-387,18-4-645</inkml:trace>
  <inkml:trace contextRef="#ctx0" brushRef="#br0" timeOffset="131000.4924">11478 18198 10062,'30'77'5805,"-18"-44"-645,-6 9 129,13-1-4902,-19-6-129,2-2-258,-2-8 0,0-12 0,0-13 0,0 0 0,20-1 0,-7-19 0,7-1 0,1-9 0,6 0 0,1 0 129,-3 7-129,-2 2 129,-2 4-129,-3 8 0,-7-4-129,-11 13 129,13-10 0,-13 10 0,0 0 0,-10 0 0,10 0 0,-18 9 0,7 5 0,0 2 129,5-3-129,1 11 0,2-2-129,3-1 258,0-7-258,8 4 129,-8-18 0,20 11 129,-7-11-129,-3-8 129,2-10-129,-2-7 129,-4 2 0,-2-1 0,0 4 0,-4 8-129,0 12 258,0 0-129,2 9 0,1 15 0,2 3 129,3 4-258,2 6 0,5-6-129,6 1-774,-11-18-3225,14 2-1032,0-14-387,2 1-645</inkml:trace>
  <inkml:trace contextRef="#ctx0" brushRef="#br0" timeOffset="131548.5239">12328 18195 7740,'14'0'5805,"-14"0"-129,0 0-645,0 0-3225,-17 2-1290,-8 7-129,3 1-129,-6 10 129,2 8-258,4 1 0,10 10-129,4-1 258,8-11-129,1-4-129,12-4 0,6-6 0,2-10 0,2-3 0,-3-15 0,3-9 0,-5 4 0,-4 0 0,-4 0-129,-5 0 258,-5 20 0,0 0-129,0 0 129,-1 11-258,-2 14 129,3 9 129,0 6-129,4 1-129,4-8-129,6 6-387,-14-39-1806,22 22-2838,-11-24 0,3-13-645,-4-19 0</inkml:trace>
  <inkml:trace contextRef="#ctx0" brushRef="#br0" timeOffset="132035.552">12494 18191 9030,'22'65'5676,"-12"-20"-387,0 6-129,-5-10-4257,5 6-516,-10-6-129,3-3-258,-2-13 0,-1-25-129,0 0 129,5-17-258,-1-11 129,1-10 0,2-6 129,4-3-129,-2 1 258,3 14-129,-1 2 258,1 17 0,-1 10-129,2 6 0,-4 20 129,2 11-129,-2 0 129,1 7-129,-2 1-129,1-9 258,-3-12-129,-6-21-129,12 7 0,-7-17 0,0-13 0,0-13 0,2-6-129,-1 2 0,4 6 258,0 8-258,1 4 0,1 14 258,0 3-129,2 10 129,-1 16-129,-2 8 129,1 3 0,-2 2-129,-1-1 258,1-2-387,0-2-645,-10-29-2838,0 0-1677,17-7-129,-7-15-516</inkml:trace>
  <inkml:trace contextRef="#ctx0" brushRef="#br0" timeOffset="132560.5821">13004 18140 6450,'6'75'5676,"-1"-35"-258,-2-3-387,6 16-3612,-8-22-258,11-1-516,-5-12-258,-7-18-129,17 10-258,-17-10-129,19-30 129,-11-4-129,-1 0 0,2-7 0,-1 7 0,-2 5 129,2 8-129,-3 7 129,-5 14 0,15 0 129,-7 11 0,-1 13-129,1 2 129,1 0-129,-1 0 258,-1-6-129,0-10-129,-7-10 0,14 4 0,-9-13 0,-1-18-258,1 0 387,0-5-387,-1 3 387,0 4-387,1 5 387,-1 8-258,-4 12 129,18 9 258,-12 11-258,2 4 129,1 8 0,-3-5 0,2 0-129,-3 2 129,-1-18-387,-4-11-258,0 0-3870,0 0-645,0-25-645,4 5-258</inkml:trace>
  <inkml:trace contextRef="#ctx0" brushRef="#br0" timeOffset="132749.5929">13456 18142 4644,'7'61'5160,"-4"-35"-258,-3-8-645,9 3-5934,-2-9-2580,-7-12-516,0 0-387</inkml:trace>
  <inkml:trace contextRef="#ctx0" brushRef="#br0" timeOffset="132884.6006">13491 17998 6708,'0'0'5031,"0"0"-1677,0 0-3354,0 5-4773,0-5-258,0 0-257</inkml:trace>
  <inkml:trace contextRef="#ctx0" brushRef="#br0" timeOffset="133455.6333">13660 18047 7224,'8'72'5805,"-3"-38"-774,-1-2 129,15 3-4386,-17-19 258,3-1-774,-5-15-129,0 0-129,0 0-387,10-20 258,-5 2-516,-1-2 516,4 2-387,-1 0 516,4 6-258,1 4 258,-1 4 0,2 4 129,-1 7 258,1 5-387,0 4 258,-2-2-258,-2 0 258,1 1-258,-10-15 258,21 20-258,-9-14 0,3-5 129,0-1-258,0-6 129,4 0-258,-2-8 258,0 4 0,-4-5 258,-1-1-645,-5-2 387,-7 18 0,0-14-129,0 14 129,-15-2 0,3 4 0,-1 7-129,0 10 387,3 6-258,6-4 387,4 4-387,0 1 387,12-4-516,5-2 0,2-13-1290,6-1-3354,-1-6-258,1-8-774,-6-12-129</inkml:trace>
  <inkml:trace contextRef="#ctx0" brushRef="#br0" timeOffset="135280.7376">14466 18038 7224,'13'10'5676,"-13"-10"-774,0 0 129,-8 4-4386,-5 4-387,-5 0 0,-5 7-129,2-4-129,0 17 129,-1 1 387,9 3-516,2-4 516,8 4-516,3-9 516,8-10-387,6-11 258,8-3-258,2-18-129,6-13 258,-1-15-387,0-8 258,-2-8-258,-4 4 258,-2-14-129,-10-2 129,-3 0-129,-6 6 0,-2 13 129,0 15-129,-3 13 129,3 28-129,-13 3 129,8 31 0,0 16 0,2 15 0,3 6 129,0 6-129,0-2 129,11-3-129,-2-8 258,4-6-387,2-6 258,2-3-129,0-15 0,1-16-387,-3-6-129,-15-12-1548,26-7-3483,-19-15-129,7 0-645,-5-17-258</inkml:trace>
  <inkml:trace contextRef="#ctx0" brushRef="#br0" timeOffset="135435.7465">14775 18103 6837,'12'74'6063,"-7"-31"-516,2-2-258,0-18-2580,-5-5-3354,11-4-3741,-13-14-774,0-19-387,0-23-516</inkml:trace>
  <inkml:trace contextRef="#ctx0" brushRef="#br0" timeOffset="135557.7535">14776 17819 9804,'-9'-53'5805,"8"38"-387,1 15-387,0 0-5676,0 0-3999,9 11-516,-9-11-516,14 25-645</inkml:trace>
  <inkml:trace contextRef="#ctx0" brushRef="#br0" timeOffset="135911.7737">15290 18001 9417,'-1'-14'5934,"-13"-4"-645,14 18 129,-23 0-4773,6 1-258,-6 17-129,3 6 0,2 7-258,2 5 129,6 4 129,9-2-258,1 0 258,13-2-258,11-11 129,0-5-387,9-12 0,-2-11-1677,10-7-3483,-10-12 0,2-10-774,-7-8-258</inkml:trace>
  <inkml:trace contextRef="#ctx0" brushRef="#br0" timeOffset="136287.7952">15438 17541 8514,'27'35'5934,"-18"0"-516,0 1 0,0 14-4644,-4 2-258,0 16-129,1 6-129,0-4-129,-3-6 258,4-2-387,-2-9 387,2-11-258,0-13 0,-7-29 0,14 5-129,-7-13 258,0-22-516,2-5 387,-1-1-258,4-2 129,1 12 0,2 4 0,2 11 0,1 14-129,-1 16 258,-1 12-258,1 6 258,-3-6-387,0 0-129,-14-31-1935,19 29-3096,-19-29-129,14-20-516,-7-18-516</inkml:trace>
  <inkml:trace contextRef="#ctx0" brushRef="#br0" timeOffset="136624.8143">15924 17505 7353,'0'0'5934,"13"20"-258,-13 9-387,0 25-3999,-5-5-645,-2 12-129,-2 7-258,1 7-129,-3 0 0,6-4-258,1-10 258,4-4-387,0-7-516,0-29-3354,5-2-1161,7-19-516,7-2-258</inkml:trace>
  <inkml:trace contextRef="#ctx0" brushRef="#br0" timeOffset="136907.8307">16153 17909 8256,'3'14'5934,"-10"4"-645,-2 6 0,0 6-4773,-1 4 129,1-3-516,8 7 0,1-5 129,11-6-387,10-8 258,4-5 0,3-12 0,3-2-129,-4-6 129,-7-17 129,-3-5-387,-8-4 258,-9-4-129,-7 6-129,-12 0-129,-7 3-258,0 10-774,-16 3-3999,15 14-129,0 0-516,8 13-129</inkml:trace>
  <inkml:trace contextRef="#ctx0" brushRef="#br0" timeOffset="137547.8673">16365 17955 7611,'19'61'5676,"-9"-24"-258,-6 1-516,5 2-4386,-9-13 387,3-1-645,-3-12-258,0-14 258,0 0-129,7-1 258,1-14-258,7-11 129,2-1-258,2 2 129,4-1-129,2 0 0,-1 4 0,1 4-258,1 5 129,-5 2-258,0 8-258,-10-6-903,9 9-1032,-20-11-1290,11 11 0,-12-15 774,1 15 1290,0 0 903,0-13 903,0 13 1032,0 0 1548,0 0 1419,0 0-387,0 33-1161,-8-20-774,8 23-774,0-2-387,0 6-129,0-1 0,8 0-258,3-4 258,10-9-258,1-6 258,3-11-258,3-9 0,-1-10 129,-3-10-258,-3-8 129,-10-6-258,-3-6 258,-8 5-387,-8-1 258,-10 2 129,-6 8-258,-3 4 258,-1 3-258,-3 12 129,2 2-129,5 3 129,2 0-129,8 2-258,-5-9-645,19 9-3612,-17-20-645,8 2-387,-1-5-774</inkml:trace>
  <inkml:trace contextRef="#ctx0" brushRef="#br0" timeOffset="139965.0056">17387 17875 8643,'32'-34'5805,"-19"15"-387,0 1-129,-6-5-4644,-4 8-387,-3 15 129,-13-5-258,-1 11 0,-4 15 0,2 10-129,-1 14 0,5 8 0,6-2 129,5-1-129,3-9 129,15-9-129,6-6 258,9-11-258,9-15 129,0-5 0,4-19 0,-1-6-129,-4-3-129,-7 0 258,-5-4-258,-10 4 258,-5 2-258,-12 15 129,-1 16-129,-10-2 129,-5 17 0,0 14 0,0 6 258,7 6-258,3 3 129,5-8-129,8-1 0,11-14-129,2-8 387,6-8-258,1-5 0,-2-19 0,0-4-129,-8-9 129,-5 0 0,-8-1 0,-6-9-516,-12 9-129,-18-11-2193,4 25-2322,-11-2-645,5 13-258,-2-3-129</inkml:trace>
  <inkml:trace contextRef="#ctx0" brushRef="#br0" timeOffset="140893.0587">17974 17483 3354,'7'-15'5289,"-7"15"258,0 0-1032,0-13-2580,12 14 0,-12-1-516,0 12-129,0-12-387,0 28-129,0-4-387,0 1 0,1 8-129,2 3 0,0 3-258,1 0 129,2 0 0,-1-1-129,2 0 0,0-1 129,-1-1-258,-1 5 258,0-13 0,-3 6-129,-1-7-129,-1-5 258,0-22-129,1 15 129,-1-15-129,9-14-129,-9 14 129,22-34 0,-6 7 129,4 4-258,0 9 258,6 2-129,-4 4 0,3 7 129,-6 1-129,-1 3 129,-5 12-129,-8 8 0,-1-3 0,-7 3 129,-7 4-129,-8-4 129,-5-4-129,-3 1 0,0-5-129,-2-14-129,-1 3-129,0-18-1677,14 4-2967,-6-10-645,14 5-258,-1-9-645</inkml:trace>
  <inkml:trace contextRef="#ctx0" brushRef="#br0" timeOffset="141464.0913">18468 17879 8256,'0'0'5676,"0"0"-387,0 0-258,0 0-3870,-8 13-516,-4 3-258,-1 2-258,2 2 0,-2 9-129,6-3 0,3-4 0,4-2 0,1-3 129,13-12-129,1 2 0,6-7 0,-4-13-129,0-7 129,-6 0 0,1 1-129,-7-1 129,-4 7-129,-1 0 129,0 13 0,0 0 0,-10 0 0,10 0 129,-5 23 0,5-2 0,4 1-129,6-2 129,4 0-129,0-4 129,7-3-516,-6-13-1032,8-2-3483,-10-18-387,5-7-258,-8-8-645</inkml:trace>
  <inkml:trace contextRef="#ctx0" brushRef="#br0" timeOffset="141714.1056">18695 17436 7611,'10'19'5418,"-7"1"0,4 13-516,-11 3-3870,4 11-129,0-5-387,4 12-129,0-4-129,2 5 129,3-6-387,0 1 129,1-10-258,2-11-258,3 7-2709,-7-22-2064,-8-14-129,15 9-774,-15-9 129</inkml:trace>
  <inkml:trace contextRef="#ctx0" brushRef="#br0" timeOffset="142081.1266">18904 17409 8256,'16'0'5289,"-16"0"129,17 16-1677,-17-16-2451,12 42-129,-7-9-516,4 14-129,-4 0-129,7 15-129,-2-3-129,0 1 0,3-3-129,-3-5-129,0-4-387,-5-25-1032,12 2-3612,-17-25-129,12 12-258,-10-21-516</inkml:trace>
  <inkml:trace contextRef="#ctx0" brushRef="#br0" timeOffset="142233.1353">19128 17736 6708,'0'-20'5676,"-9"7"-129,-5 13-387,-9-1-2064,-4 1-2451,-6 0-516,-8 0-516,6 9-3225,-4-9-1548,7 0-258,1-8-516</inkml:trace>
  <inkml:trace contextRef="#ctx0" brushRef="#br0" timeOffset="142679.1608">19506 17376 8127,'0'0'5805,"-6"4"-516,-6 11-129,6 24-3225,-11-12-1032,7 16-258,-4 3-258,5 3 0,1 1-129,7 3 129,1-8-258,5-4 0,9-4-129,4-9 0,4-6-129,-3-5-258,4-3-903,-23-14-2838,24 2-1419,-12-5-258,-2-10-516</inkml:trace>
  <inkml:trace contextRef="#ctx0" brushRef="#br0" timeOffset="142902.1736">19644 17463 7224,'23'-4'5676,"-20"15"-387,1 19-129,-4-10-3483,3 24-774,-3-1-387,0 3-129,-1-3-258,1-7-258,0 1-516,-5-24-3483,5 6-1032,0-19-387,14 0-516</inkml:trace>
  <inkml:trace contextRef="#ctx0" brushRef="#br0" timeOffset="143105.1852">19812 17424 7998,'2'57'5547,"1"-18"-258,-3 0-387,2 6-3999,-2-7-387,0 0-258,0-5-387,0-11-903,8 4-2451,-8-26-1548,17 14-258,-17-14-516</inkml:trace>
  <inkml:trace contextRef="#ctx0" brushRef="#br0" timeOffset="143373.2005">19947 17434 5934,'13'12'5547,"-3"2"0,0 5-645,-10-4-3225,13 24-258,-9-5-645,6 7-258,-6-1-258,1-1-129,-1-3-516,-4-36-1935,0 25-2580,0-25-645,-3-11-258,2-17-387</inkml:trace>
  <inkml:trace contextRef="#ctx0" brushRef="#br0" timeOffset="143660.2169">20004 17132 5031,'35'0'5934,"-16"17"-645,8 18-258,-1-1-1935,4 24-2064,-8 8-258,1 12-387,-5 5 129,-4-2-387,-8-1 129,-4-8-258,-2 0-387,-18-27-3225,4-3-1419,-8-16-516,3-4-516,-3-13-129</inkml:trace>
  <inkml:trace contextRef="#ctx0" brushRef="#br0" timeOffset="144192.2474">20733 17660 9159,'14'-16'5418,"-15"0"-129,1 16-258,-24-11-4515,6 11-129,-6 7-258,4 9 129,0 11-129,10 4 258,7 13-258,8 0 258,12-3-258,10 3 129,5-9-129,6-1 0,-1-9-258,-4-5-258,3 0-903,-21-20-4128,3-4 129,-9-16-645,-3-1-387</inkml:trace>
  <inkml:trace contextRef="#ctx0" brushRef="#br0" timeOffset="144576.2693">20931 17155 7998,'22'2'5805,"-12"24"-516,3 20-129,-4 6-3741,6 32-645,-6 1-129,0 8-258,1-4-129,-1-4 0,-2-11 0,0-13 0,-4-21-129,4-18 0,-7-22-129,0 0 0,11-17 0,-7-8-129,3-3 129,1 3-129,2 6 0,-1 6 0,5 6 129,-1 13 0,5 13-129,-3 1 129,2 8-129,-4-4-129,2-1-387,-15-23-2451,19 6-2064,-13-15-516,2-13-516,-4-21-129</inkml:trace>
  <inkml:trace contextRef="#ctx0" brushRef="#br0" timeOffset="144792.2817">21318 17088 10320,'25'21'5676,"-23"10"-516,6 20 0,-5 6-4644,3 16-387,-5 5 0,3 1-129,0 1-258,1-1 0,9-3-1161,-13-20-3741,17-8-258,-4-19-516,9-5-258</inkml:trace>
  <inkml:trace contextRef="#ctx0" brushRef="#br0" timeOffset="145084.2984">21706 17588 8514,'-12'10'5676,"-2"5"-387,1 12-516,-1-10-4386,3 10 0,1 5-387,6 5 129,4 0-129,12-8 0,6-9 129,4-3 0,5-10-129,-2-7 129,-4-7-129,-5-18 0,-6-4 0,-9-5 0,-4 1 0,-12-2-258,-7 8-129,-10-6-1290,9 21-3096,-7 4-516,9 12-387,2 1-258</inkml:trace>
  <inkml:trace contextRef="#ctx0" brushRef="#br0" timeOffset="145416.3174">21845 17475 5934,'31'68'5418,"-20"-27"129,3 13-774,-9-14-3483,9 5-258,-11-16-258,2-2-129,-5-27-258,0 0-129,10 0 0,-2-26-129,-3-6 0,1-1-258,2-1 129,5 0 0,-2 7 0,4 6 0,1 9-129,-1 6-129,2 11-258,-4-5-1161,7 19-3225,-7-14-516,0 10-387,-13-15-129</inkml:trace>
  <inkml:trace contextRef="#ctx0" brushRef="#br0" timeOffset="145657.3309">22200 17620 8514,'14'71'5805,"-6"-47"-516,2 3-129,-10-27-4515,14 11-387,-14-11-645,0-22-1290,0-2-3225,-5-15-516,0-1-387,-8-12-129</inkml:trace>
  <inkml:trace contextRef="#ctx0" brushRef="#br0" timeOffset="146604.3853">22484 17488 129,'-3'-12'1677,"3"12"387,0 0 129,0-17 774,0 17-645,0 0 258,8 5-258,-8-5-129,0 0-516,0 0-516,0 0-258,0 0-387,-6 1-258,6-1 0,-17-5 0,6 2-258,-1 3 129,-2 8 0,1-1 0,-1 6-129,5 10 129,1 9-129,7 2 0,1 0 129,4-2-129,9-1-129,3-6 258,6-9-129,1-5 0,4-11 129,-3-14-129,3-12 0,-1-14 0,-1-12 129,-7-7-129,-3-12 258,-7-4-129,-4-6 0,-4-1 0,-4 7 0,-6 10 0,-4 7-129,1 12 129,-2 17-129,3 15 129,12 14-129,-15 25 0,10 17 0,4 11-129,1 14 129,2 7-129,7 6 129,5 6-129,5-1 0,0-3 0,6-13 129,2-3 129,3-15-129,-3-14 0,2-14 0,-4-17 0,-6-12 0,-4-22 0,-7-9-129,-7-12 129,-1-1-129,-11 3 129,-2 3-129,-3 10 129,0 16-258,3 18 258,3 14 0,6 15 0,4 15 0,1 8 258,12 7-129,0-3 0,6-6-129,-2-12-516,8-4-3354,-12-20-1032,1-12-516,-11-18-516</inkml:trace>
  <inkml:trace contextRef="#ctx0" brushRef="#br0" timeOffset="146745.3933">22222 16955 9030,'-37'8'3870,"37"-8"-3612,-17 0-258,15-16-5418,-11-15-645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F0417FE6-4E6B-4399-8E69-95B657CE9E6B}" type="datetimeFigureOut">
              <a:rPr lang="en-US"/>
              <a:pPr>
                <a:defRPr/>
              </a:pPr>
              <a:t>3/21/2017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EC372A30-1721-4D17-80FB-046EAFB03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57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98A004FC-43DF-49DC-A511-EC2CF6098A7E}" type="slidenum">
              <a:rPr lang="en-US" sz="1200" smtClean="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12433-B8AC-43CF-B131-CA072EE47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578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AD305-70A6-42BE-AD1C-E83CA965E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30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3150" y="38100"/>
            <a:ext cx="2343150" cy="7581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38100"/>
            <a:ext cx="6877050" cy="7581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E450-47DE-462F-830B-84467F23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175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E8550-CDD8-4C9A-A47E-741E061F7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026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57524-936C-4DB7-937E-C3C43AAE2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148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308100"/>
            <a:ext cx="4610100" cy="631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308100"/>
            <a:ext cx="4610100" cy="631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A7604-A42B-437D-A5BA-131459B4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646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4D743-5A2B-408F-85F4-E615F1439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965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8DA59-0414-4295-A975-FC689DF48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49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D8282-40B1-4CA4-B08B-BF1401340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88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1AB61-5BB3-4B12-B811-018BCD5C7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346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CE771-8792-4082-946E-0B62C8724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62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"/>
            <a:ext cx="86360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4515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308100"/>
            <a:ext cx="937260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524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196263" y="69469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defRPr>
            </a:lvl1pPr>
            <a:lvl2pPr>
              <a:defRPr sz="1200">
                <a:solidFill>
                  <a:schemeClr val="tx1"/>
                </a:solidFill>
                <a:latin typeface="Times" charset="0"/>
              </a:defRPr>
            </a:lvl2pPr>
            <a:lvl3pPr>
              <a:defRPr sz="1200">
                <a:solidFill>
                  <a:schemeClr val="tx1"/>
                </a:solidFill>
                <a:latin typeface="Times" charset="0"/>
              </a:defRPr>
            </a:lvl3pPr>
            <a:lvl4pPr>
              <a:defRPr sz="1200">
                <a:solidFill>
                  <a:schemeClr val="tx1"/>
                </a:solidFill>
                <a:latin typeface="Times" charset="0"/>
              </a:defRPr>
            </a:lvl4pPr>
            <a:lvl5pPr>
              <a:defRPr sz="1200">
                <a:solidFill>
                  <a:schemeClr val="tx1"/>
                </a:solidFill>
                <a:latin typeface="Time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defRPr/>
            </a:pPr>
            <a:fld id="{4839261F-D3F2-4D22-9B0B-B8E433EA9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5016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88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60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732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74650" algn="l" rtl="0" eaLnBrk="0" fontAlgn="base" hangingPunct="0">
        <a:spcBef>
          <a:spcPts val="80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12800" indent="-311150" algn="l" rtl="0" eaLnBrk="0" fontAlgn="base" hangingPunct="0">
        <a:spcBef>
          <a:spcPts val="700"/>
        </a:spcBef>
        <a:spcAft>
          <a:spcPct val="0"/>
        </a:spcAft>
        <a:buSzPct val="100000"/>
        <a:buFont typeface="Gill Sans" charset="0"/>
        <a:buChar char="–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60475" indent="-250825" algn="l" rtl="0" eaLnBrk="0" fontAlgn="base" hangingPunct="0">
        <a:spcBef>
          <a:spcPts val="600"/>
        </a:spcBef>
        <a:spcAft>
          <a:spcPct val="0"/>
        </a:spcAft>
        <a:buSzPct val="100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SzPct val="100000"/>
        <a:buFont typeface="Gill Sans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278063" indent="-252413" algn="l" rtl="0" eaLnBrk="0" fontAlgn="base" hangingPunct="0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7352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1924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6496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068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customXml" Target="../ink/ink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customXml" Target="../ink/ink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customXml" Target="../ink/ink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customXml" Target="../ink/ink33.xml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customXml" Target="../ink/ink43.xml"/><Relationship Id="rId4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customXml" Target="../ink/ink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customXml" Target="../ink/ink48.xml"/><Relationship Id="rId4" Type="http://schemas.openxmlformats.org/officeDocument/2006/relationships/image" Target="../media/image45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customXml" Target="../ink/ink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4.xml"/><Relationship Id="rId5" Type="http://schemas.openxmlformats.org/officeDocument/2006/relationships/image" Target="../media/image65.emf"/><Relationship Id="rId4" Type="http://schemas.openxmlformats.org/officeDocument/2006/relationships/customXml" Target="../ink/ink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emf"/><Relationship Id="rId4" Type="http://schemas.openxmlformats.org/officeDocument/2006/relationships/customXml" Target="../ink/ink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15900"/>
            <a:ext cx="6007100" cy="3175000"/>
          </a:xfrm>
        </p:spPr>
        <p:txBody>
          <a:bodyPr lIns="50800" tIns="50800" rIns="50800" bIns="50800" anchor="b"/>
          <a:lstStyle/>
          <a:p>
            <a:pPr marL="0" indent="0" algn="l"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Chapter 9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Coordination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Chemistry I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5663" y="3429000"/>
            <a:ext cx="7151687" cy="3778250"/>
          </a:xfrm>
        </p:spPr>
        <p:txBody>
          <a:bodyPr rIns="114300" anchor="ctr"/>
          <a:lstStyle/>
          <a:p>
            <a:pPr marL="50800" indent="0" eaLnBrk="1" hangingPunct="1">
              <a:buFont typeface="Gill Sans" charset="0"/>
              <a:buNone/>
            </a:pPr>
            <a:r>
              <a:rPr lang="en-US" sz="4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Structures</a:t>
            </a:r>
            <a:br>
              <a:rPr lang="en-US" sz="4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and Isomers</a:t>
            </a:r>
          </a:p>
        </p:txBody>
      </p:sp>
      <p:pic>
        <p:nvPicPr>
          <p:cNvPr id="20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1" t="13855" r="15495" b="14771"/>
          <a:stretch>
            <a:fillRect/>
          </a:stretch>
        </p:blipFill>
        <p:spPr bwMode="auto">
          <a:xfrm>
            <a:off x="6784975" y="0"/>
            <a:ext cx="3378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721100"/>
            <a:ext cx="32131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000" y="764024"/>
            <a:ext cx="3877985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r>
              <a:rPr lang="en-US" baseline="-25000" dirty="0"/>
              <a:t>2</a:t>
            </a:r>
            <a:r>
              <a:rPr lang="en-US" dirty="0"/>
              <a:t>[CoF</a:t>
            </a:r>
            <a:r>
              <a:rPr lang="en-US" baseline="-25000" dirty="0"/>
              <a:t>6</a:t>
            </a:r>
            <a:r>
              <a:rPr lang="en-US" dirty="0"/>
              <a:t>]	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VCl</a:t>
            </a:r>
            <a:r>
              <a:rPr lang="en-US" baseline="-25000" dirty="0"/>
              <a:t>3</a:t>
            </a:r>
            <a:r>
              <a:rPr lang="en-US" dirty="0"/>
              <a:t>(NMe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(NH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[Fe(CN)</a:t>
            </a:r>
            <a:r>
              <a:rPr lang="en-US" baseline="-25000" dirty="0"/>
              <a:t>5</a:t>
            </a:r>
            <a:r>
              <a:rPr lang="en-US" dirty="0"/>
              <a:t>CO]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</a:t>
            </a:r>
            <a:r>
              <a:rPr lang="en-US" baseline="-25000" dirty="0"/>
              <a:t>3</a:t>
            </a:r>
            <a:r>
              <a:rPr lang="en-US" dirty="0"/>
              <a:t>[Ni(CN)</a:t>
            </a:r>
            <a:r>
              <a:rPr lang="en-US" baseline="-25000" dirty="0"/>
              <a:t>5</a:t>
            </a:r>
            <a:r>
              <a:rPr lang="en-US" dirty="0"/>
              <a:t>] 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[Ru(</a:t>
            </a:r>
            <a:r>
              <a:rPr lang="en-US" dirty="0" err="1"/>
              <a:t>bpy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]Cl</a:t>
            </a:r>
            <a:r>
              <a:rPr lang="en-US" baseline="-25000" dirty="0"/>
              <a:t>2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73440" y="198000"/>
              <a:ext cx="8950320" cy="6408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0920" y="182160"/>
                <a:ext cx="8966880" cy="64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8307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33"/>
                </a:solidFill>
                <a:latin typeface="Calibri" pitchFamily="34" charset="0"/>
                <a:cs typeface="Calibri" pitchFamily="34" charset="0"/>
              </a:rPr>
              <a:t>Some examples...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Pt(NH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2+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[Co(NH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(H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O)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]Cl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Ligands shown in Tables in Chapter 9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Bridging ligands - </a:t>
            </a:r>
            <a:r>
              <a:rPr lang="en-US" dirty="0">
                <a:latin typeface="Calibri" pitchFamily="34" charset="0"/>
                <a:ea typeface="Symbol" charset="2"/>
                <a:cs typeface="Calibri" pitchFamily="34" charset="0"/>
                <a:sym typeface="Symbol" charset="2"/>
              </a:rPr>
              <a:t>μ</a:t>
            </a:r>
            <a:endParaRPr lang="en-US" dirty="0">
              <a:latin typeface="Calibri" pitchFamily="34" charset="0"/>
              <a:cs typeface="Calibri" pitchFamily="34" charset="0"/>
              <a:sym typeface="Symbol" charset="2"/>
            </a:endParaRP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Naming rules in Chapter 9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Exercises 9-1 and 9-2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74080" y="2950560"/>
              <a:ext cx="6829920" cy="3760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8600" y="2936520"/>
                <a:ext cx="6851880" cy="3785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90099"/>
                </a:solidFill>
                <a:latin typeface="Calibri" pitchFamily="34" charset="0"/>
                <a:cs typeface="Calibri" pitchFamily="34" charset="0"/>
              </a:rPr>
              <a:t>Common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1, 2, 3 - follow VSEPR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Bulky ligands, filled d-orbitals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Ag(I), Cu(I), Au(I)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4 - Tetrahedral or Square Planar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d</a:t>
            </a:r>
            <a:r>
              <a:rPr lang="en-US" sz="3600" baseline="30000" dirty="0">
                <a:latin typeface="Calibri" pitchFamily="34" charset="0"/>
                <a:cs typeface="Calibri" pitchFamily="34" charset="0"/>
              </a:rPr>
              <a:t>10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- tetrahedral; d</a:t>
            </a:r>
            <a:r>
              <a:rPr lang="en-US" sz="3600" baseline="30000" dirty="0">
                <a:latin typeface="Calibri" pitchFamily="34" charset="0"/>
                <a:cs typeface="Calibri" pitchFamily="34" charset="0"/>
              </a:rPr>
              <a:t>8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- square planar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5 - trigonal bipyramid or square pyramid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Similar energy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6 - octahedral + distorted octahedron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7, 8, ...  more unusual, but known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126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23848" r="16006" b="20074"/>
          <a:stretch>
            <a:fillRect/>
          </a:stretch>
        </p:blipFill>
        <p:spPr bwMode="auto">
          <a:xfrm>
            <a:off x="7112000" y="914400"/>
            <a:ext cx="3048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41240" y="2859120"/>
              <a:ext cx="8910720" cy="391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840" y="2850840"/>
                <a:ext cx="8933040" cy="3943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827360" y="1572120"/>
              <a:ext cx="7288560" cy="4004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4040" y="1559520"/>
                <a:ext cx="7305120" cy="403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4508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33"/>
                </a:solidFill>
                <a:latin typeface="Calibri" pitchFamily="34" charset="0"/>
                <a:cs typeface="Calibri" pitchFamily="34" charset="0"/>
              </a:rPr>
              <a:t>Coordination Compound Isomers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Stereoisomers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geometric and optical isomers 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Structural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hydrate, solvent, ionization, linkage isomers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075000" y="1381680"/>
              <a:ext cx="3812400" cy="1952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6720" y="1367640"/>
                <a:ext cx="3834720" cy="1982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33"/>
                </a:solidFill>
                <a:latin typeface="Calibri" pitchFamily="34" charset="0"/>
                <a:cs typeface="Calibri" pitchFamily="34" charset="0"/>
              </a:rPr>
              <a:t>Geometric Isomers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CN 4 and 6 most common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cis, trans</a:t>
            </a:r>
          </a:p>
          <a:p>
            <a:pPr marL="423863" indent="-373063" eaLnBrk="1" hangingPunct="1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fac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mer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Isomer designations for compounds containing chelating ligands can get complicated (see textbook), we will not use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09560" y="946440"/>
              <a:ext cx="8561880" cy="6356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080" y="939960"/>
                <a:ext cx="8591400" cy="6374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Geometric + Optical Isomers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Octahedral geometry (consider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monodentate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ligands only):  trans-pair method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 err="1">
                <a:latin typeface="Calibri" pitchFamily="34" charset="0"/>
                <a:cs typeface="Calibri" pitchFamily="34" charset="0"/>
              </a:rPr>
              <a:t>Mabcdef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:  Identify all trans pairs, then identify optically active isomers</a:t>
            </a:r>
            <a:br>
              <a:rPr lang="en-US" sz="3200" dirty="0"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ab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)(cd)(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ef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), 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ab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ce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df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), 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ab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)(de), ......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Try Ma</a:t>
            </a:r>
            <a:r>
              <a:rPr lang="en-US" sz="3200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3200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cd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 err="1">
                <a:latin typeface="Calibri" pitchFamily="34" charset="0"/>
                <a:cs typeface="Calibri" pitchFamily="34" charset="0"/>
              </a:rPr>
              <a:t>Diastereomer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+ mirror image = pair of enantiomers</a:t>
            </a:r>
          </a:p>
          <a:p>
            <a:pPr marL="423863" indent="-373063" eaLnBrk="1" hangingPunct="1">
              <a:defRPr/>
            </a:pPr>
            <a:r>
              <a:rPr lang="en-US" sz="3200" dirty="0" err="1">
                <a:latin typeface="Calibri" pitchFamily="34" charset="0"/>
                <a:cs typeface="Calibri" pitchFamily="34" charset="0"/>
              </a:rPr>
              <a:t>Bidentate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ligands? Use capital letters or “manual” method to identify geometric isomers</a:t>
            </a:r>
          </a:p>
          <a:p>
            <a:pPr marL="423863" indent="-373063" eaLnBrk="1" hangingPunct="1"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M(AA)(BB)c</a:t>
            </a:r>
            <a:r>
              <a:rPr lang="en-US" sz="3200" baseline="-24000" dirty="0">
                <a:latin typeface="Calibri" pitchFamily="34" charset="0"/>
                <a:cs typeface="Calibri" pitchFamily="34" charset="0"/>
              </a:rPr>
              <a:t>2</a:t>
            </a:r>
          </a:p>
          <a:p>
            <a:pPr marL="423863" indent="-373063" eaLnBrk="1" hangingPunct="1"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How many isomers?  How many chiral isomers?</a:t>
            </a:r>
          </a:p>
          <a:p>
            <a:pPr>
              <a:defRPr/>
            </a:pP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647840" y="703080"/>
              <a:ext cx="2199600" cy="3114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4600" y="695880"/>
                <a:ext cx="2218320" cy="3133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36A41-338D-4220-9346-00F499D32FB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34000" y="644760"/>
              <a:ext cx="3942000" cy="6081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520" y="635760"/>
                <a:ext cx="3972240" cy="61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974200" y="1395720"/>
              <a:ext cx="3384720" cy="3489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0160" y="1380960"/>
                <a:ext cx="3414600" cy="3510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43680" y="345240"/>
              <a:ext cx="9014400" cy="6756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240" y="333000"/>
                <a:ext cx="9033840" cy="67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0035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72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ABFAE6-6590-4461-8403-3A46C312891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11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28600"/>
            <a:ext cx="6076950" cy="716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928680" y="1003320"/>
              <a:ext cx="5914800" cy="1990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5360" y="992520"/>
                <a:ext cx="5942880" cy="2012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4874F-537C-43D5-8EDB-015332CD488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00025"/>
            <a:ext cx="5667375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34440" y="1706760"/>
              <a:ext cx="8939520" cy="3895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960" y="1702080"/>
                <a:ext cx="8961120" cy="3913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Structural</a:t>
            </a:r>
            <a:r>
              <a:rPr lang="en-US">
                <a:solidFill>
                  <a:srgbClr val="009900"/>
                </a:solidFill>
              </a:rPr>
              <a:t> isomers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What is inside the coordination sphere?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CrCl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dirty="0">
                <a:latin typeface="Calibri" pitchFamily="34" charset="0"/>
                <a:cs typeface="Calibri" pitchFamily="34" charset="0"/>
              </a:rPr>
              <a:t>6H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O has three hydrate isomers:  non, mono, and di-hydrate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Coordination isomers differ in what is inside the coordination sphere of each metal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(NH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][PtCl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] vs. [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PtCl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(NH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][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(NH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)Cl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]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Ionization isomers give different number of ions in solution or different ions in solution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[Co(NH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Cl</a:t>
            </a:r>
            <a:r>
              <a:rPr lang="en-US" dirty="0">
                <a:latin typeface="Calibri" pitchFamily="34" charset="0"/>
                <a:cs typeface="Calibri" pitchFamily="34" charset="0"/>
              </a:rPr>
              <a:t>]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Cl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[Co(NH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Cl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]NO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84800" y="620280"/>
              <a:ext cx="9307800" cy="6784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640" y="604080"/>
                <a:ext cx="9333000" cy="6814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2000" y="38100"/>
            <a:ext cx="8636000" cy="876300"/>
          </a:xfrm>
        </p:spPr>
        <p:txBody>
          <a:bodyPr/>
          <a:lstStyle/>
          <a:p>
            <a:r>
              <a:rPr lang="en-US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Linkage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Atom bonding to metal changes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-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M-NO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- nitro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M-ONO -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nitrito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Can be converted by gentle heating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SCN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>
                <a:latin typeface="Calibri" pitchFamily="34" charset="0"/>
                <a:cs typeface="Calibri" pitchFamily="34" charset="0"/>
              </a:rPr>
              <a:t> bonds through S or N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DMSO - S or O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950400" y="966600"/>
              <a:ext cx="8678520" cy="5688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6800" y="956880"/>
                <a:ext cx="8692200" cy="571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631E-2C84-4DAC-8C12-2E667419B3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590800"/>
            <a:ext cx="28479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590800"/>
            <a:ext cx="24669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C7AA6-A4D8-4F1B-8569-C7FABAA1A25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762000" y="38100"/>
            <a:ext cx="8636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Chapter 10: Bonding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20800"/>
            <a:ext cx="89662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9400" y="1608120"/>
              <a:ext cx="9614880" cy="5145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80" y="1596240"/>
                <a:ext cx="9632520" cy="5171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373760" y="591480"/>
              <a:ext cx="7822440" cy="5031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8640" y="575640"/>
                <a:ext cx="7852680" cy="50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4366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115D60-4560-4EE2-81AE-EB3F41EC9FE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95680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124200"/>
            <a:ext cx="24669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5520" y="1481040"/>
              <a:ext cx="9848520" cy="5587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400" y="1469880"/>
                <a:ext cx="9861120" cy="5604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E633CE-477B-48FB-8DDB-CD5ED1D1667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3555" name="Title 1"/>
          <p:cNvSpPr txBox="1">
            <a:spLocks/>
          </p:cNvSpPr>
          <p:nvPr/>
        </p:nvSpPr>
        <p:spPr bwMode="auto">
          <a:xfrm>
            <a:off x="762000" y="38100"/>
            <a:ext cx="863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Experimental Evidence: Magnetic Susceptibility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981200"/>
            <a:ext cx="80613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246920" y="5461920"/>
              <a:ext cx="5371920" cy="1013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6120" y="5447880"/>
                <a:ext cx="5397480" cy="1042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 txBox="1">
            <a:spLocks noChangeArrowheads="1"/>
          </p:cNvSpPr>
          <p:nvPr/>
        </p:nvSpPr>
        <p:spPr bwMode="auto">
          <a:xfrm>
            <a:off x="762000" y="-12700"/>
            <a:ext cx="8636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50800"/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Coordination compounds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400" y="1676400"/>
            <a:ext cx="8659813" cy="51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Central metal, neutral or cation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Ligand:  neutral molecule or anion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Ions for charge balance (if necessary)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Coordination number = number of ligand attachments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(commonly 4, 6, 5)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Geometric and optical isomers possible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en-US" sz="2800" baseline="-24000" dirty="0" err="1">
                <a:latin typeface="Calibri" pitchFamily="34" charset="0"/>
                <a:cs typeface="Calibri" pitchFamily="34" charset="0"/>
              </a:rPr>
              <a:t>f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values: usually very large, &gt;10</a:t>
            </a:r>
            <a:r>
              <a:rPr lang="en-US" sz="2800" baseline="30000" dirty="0">
                <a:latin typeface="Calibri" pitchFamily="34" charset="0"/>
                <a:cs typeface="Calibri" pitchFamily="34" charset="0"/>
              </a:rPr>
              <a:t>10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77320" y="851040"/>
              <a:ext cx="9081360" cy="6462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4080" y="843840"/>
                <a:ext cx="9100440" cy="6474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82320" y="1260000"/>
              <a:ext cx="9225360" cy="505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080" y="1243440"/>
                <a:ext cx="9253080" cy="508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83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DBE1-42BA-4D17-A3B2-924AACD2D56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4579" name="Title 1"/>
          <p:cNvSpPr txBox="1">
            <a:spLocks/>
          </p:cNvSpPr>
          <p:nvPr/>
        </p:nvSpPr>
        <p:spPr bwMode="auto">
          <a:xfrm>
            <a:off x="762000" y="38100"/>
            <a:ext cx="863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Magnetic Susceptibility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8746" y="1066800"/>
            <a:ext cx="5205143" cy="127451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660400" y="2514600"/>
            <a:ext cx="87280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/>
              <a:t>g = constant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S = spin quantum number (multiplicity) = 2(total spin) + 1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L = sum of the highest possible m</a:t>
            </a:r>
            <a:r>
              <a:rPr lang="en-US" baseline="-25000"/>
              <a:t>l</a:t>
            </a:r>
            <a:r>
              <a:rPr lang="en-US"/>
              <a:t> values following Hund’s rule</a:t>
            </a:r>
          </a:p>
          <a:p>
            <a:pPr eaLnBrk="1" hangingPunct="1"/>
            <a:endParaRPr lang="en-US"/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1800" y="4495800"/>
            <a:ext cx="9399176" cy="1377108"/>
          </a:xfrm>
          <a:prstGeom prst="rect">
            <a:avLst/>
          </a:prstGeom>
          <a:blipFill rotWithShape="1">
            <a:blip r:embed="rId3"/>
            <a:stretch>
              <a:fillRect l="-1167" t="-4000" r="-195" b="-8444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25600" y="533880"/>
              <a:ext cx="8457120" cy="632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560" y="523800"/>
                <a:ext cx="8484840" cy="634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C1907-3CC7-4782-B413-9AF80B5594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5603" name="Title 1"/>
          <p:cNvSpPr txBox="1">
            <a:spLocks/>
          </p:cNvSpPr>
          <p:nvPr/>
        </p:nvSpPr>
        <p:spPr bwMode="auto">
          <a:xfrm>
            <a:off x="762000" y="38100"/>
            <a:ext cx="863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Magnetic Susceptibility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71600"/>
            <a:ext cx="9685338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769040" y="1975320"/>
              <a:ext cx="7509240" cy="5403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0760" y="1960560"/>
                <a:ext cx="7520400" cy="5426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EEFB2-67BF-48DB-BB9A-936A23C09F6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84200" y="533400"/>
            <a:ext cx="2813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Do some examples: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32160" y="502200"/>
              <a:ext cx="9005040" cy="634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960" y="487440"/>
                <a:ext cx="9025920" cy="6373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50800" y="533400"/>
            <a:ext cx="2676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Bonding: </a:t>
            </a:r>
          </a:p>
          <a:p>
            <a:pPr eaLnBrk="1" hangingPunct="1"/>
            <a:r>
              <a:rPr lang="en-US"/>
              <a:t>Sigma interactions</a:t>
            </a: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905000"/>
            <a:ext cx="6875463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2440" y="614520"/>
              <a:ext cx="8266680" cy="5737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480" y="597960"/>
                <a:ext cx="8289000" cy="5769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370960" y="1656000"/>
              <a:ext cx="3303720" cy="3665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1240" y="1649520"/>
                <a:ext cx="3329280" cy="368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4661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50800" y="533400"/>
            <a:ext cx="2676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Bonding: </a:t>
            </a:r>
          </a:p>
          <a:p>
            <a:pPr eaLnBrk="1" hangingPunct="1"/>
            <a:r>
              <a:rPr lang="en-US"/>
              <a:t>Sigma interactions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905000"/>
            <a:ext cx="984726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165720" y="1633320"/>
              <a:ext cx="3837240" cy="5470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4560" y="1619640"/>
                <a:ext cx="3854520" cy="55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165840" y="1350720"/>
              <a:ext cx="4935960" cy="3891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7920" y="1346040"/>
                <a:ext cx="4957920" cy="3900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50800" y="533400"/>
            <a:ext cx="2676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Bonding: </a:t>
            </a:r>
          </a:p>
          <a:p>
            <a:pPr eaLnBrk="1" hangingPunct="1"/>
            <a:r>
              <a:rPr lang="en-US"/>
              <a:t>Sigma interactions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152400"/>
            <a:ext cx="599281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08840" y="921600"/>
              <a:ext cx="3967920" cy="5244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080" y="911160"/>
                <a:ext cx="3988440" cy="526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28560" y="171360"/>
              <a:ext cx="8006760" cy="6247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920" y="155160"/>
                <a:ext cx="8021160" cy="62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45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812800" y="533400"/>
            <a:ext cx="38274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High Spin/Low Spin States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47760" y="578520"/>
              <a:ext cx="8684280" cy="6619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80" y="564480"/>
                <a:ext cx="8699400" cy="6649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99"/>
                </a:solidFill>
                <a:latin typeface="Calibri" pitchFamily="34" charset="0"/>
                <a:cs typeface="Calibri" pitchFamily="34" charset="0"/>
              </a:rPr>
              <a:t>Naming Coordination Compounds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Cation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+ anion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Ligands + metal in coordination compound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Charge indicated by Roman numerals in parentheses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If complex ion carries a negative charge, add -ate to the name of the metal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Ligands are named in alphabetical order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Prefixes indicate the number of ligands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936000" y="1343520"/>
              <a:ext cx="8616960" cy="4857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2760" y="1333440"/>
                <a:ext cx="8627760" cy="4876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52320" y="1080"/>
              <a:ext cx="9230760" cy="7334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560" y="-15840"/>
                <a:ext cx="9260280" cy="736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257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0200" y="343080"/>
              <a:ext cx="9557280" cy="6530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60" y="327240"/>
                <a:ext cx="9579240" cy="65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776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08160" y="197640"/>
              <a:ext cx="9613440" cy="5575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400" y="181080"/>
                <a:ext cx="9641520" cy="560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712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55040" y="393840"/>
              <a:ext cx="9182520" cy="6214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920" y="380520"/>
                <a:ext cx="9214560" cy="62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712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26A4CA-F2B9-4103-BA7F-4D5075171AA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76200"/>
            <a:ext cx="9469437" cy="745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304800"/>
            <a:ext cx="19800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Spectroscopy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63280" y="485280"/>
              <a:ext cx="7333560" cy="3341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760" y="470880"/>
                <a:ext cx="7349760" cy="337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196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57200"/>
            <a:ext cx="7990814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89200" y="276120"/>
              <a:ext cx="8248680" cy="4813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6320" y="267840"/>
                <a:ext cx="8264880" cy="48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46240" y="2581920"/>
              <a:ext cx="3156480" cy="3236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400" y="2566080"/>
                <a:ext cx="3188520" cy="326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3" y="304800"/>
            <a:ext cx="58469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7240" y="36360"/>
              <a:ext cx="9798120" cy="68533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60" y="19800"/>
                <a:ext cx="9825480" cy="688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21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61560" y="383400"/>
              <a:ext cx="9097560" cy="6651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960" y="367560"/>
                <a:ext cx="9114480" cy="66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6114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Ligand Field Splitting Trends</a:t>
            </a:r>
            <a:br>
              <a:rPr lang="en-US" sz="2800" dirty="0"/>
            </a:br>
            <a:r>
              <a:rPr lang="en-US" sz="2800" dirty="0" err="1"/>
              <a:t>Spectrochemical</a:t>
            </a:r>
            <a:r>
              <a:rPr lang="en-US" sz="2800" dirty="0"/>
              <a:t> Series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1900" dirty="0"/>
              <a:t>CO,CN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phen,bpy</a:t>
            </a:r>
            <a:r>
              <a:rPr lang="en-US" sz="1900" dirty="0"/>
              <a:t> &gt; NO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en &gt; NH</a:t>
            </a:r>
            <a:r>
              <a:rPr lang="en-US" sz="1900" baseline="-25000" dirty="0"/>
              <a:t>3</a:t>
            </a:r>
            <a:r>
              <a:rPr lang="en-US" sz="1900" dirty="0"/>
              <a:t> &gt; NCS</a:t>
            </a:r>
            <a:r>
              <a:rPr lang="en-US" sz="1900" baseline="30000" dirty="0"/>
              <a:t>-</a:t>
            </a:r>
            <a:r>
              <a:rPr lang="en-US" sz="1900" dirty="0"/>
              <a:t> &gt; H</a:t>
            </a:r>
            <a:r>
              <a:rPr lang="en-US" sz="1900" baseline="-25000" dirty="0"/>
              <a:t>2</a:t>
            </a:r>
            <a:r>
              <a:rPr lang="en-US" sz="1900" dirty="0"/>
              <a:t>O &gt; F</a:t>
            </a:r>
            <a:r>
              <a:rPr lang="en-US" sz="1900" baseline="30000" dirty="0"/>
              <a:t>-</a:t>
            </a:r>
            <a:r>
              <a:rPr lang="en-US" sz="1900" dirty="0"/>
              <a:t> &gt; RCO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OH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Cl</a:t>
            </a:r>
            <a:r>
              <a:rPr lang="en-US" sz="1900" baseline="30000" dirty="0"/>
              <a:t>-</a:t>
            </a:r>
            <a:r>
              <a:rPr lang="en-US" sz="1900" dirty="0"/>
              <a:t> &gt; Br</a:t>
            </a:r>
            <a:r>
              <a:rPr lang="en-US" sz="1900" baseline="30000" dirty="0"/>
              <a:t>-</a:t>
            </a:r>
            <a:r>
              <a:rPr lang="en-US" sz="1900" dirty="0"/>
              <a:t> &gt; I</a:t>
            </a:r>
            <a:r>
              <a:rPr lang="en-US" sz="1900" baseline="30000" dirty="0"/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00" y="2209800"/>
            <a:ext cx="17684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Strong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Low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Large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3567" y="2209800"/>
            <a:ext cx="16167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Weak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High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Small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0" y="432429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Slow Reactions (inert)                          Intermediate                      Fast Reactions (Labile)</a:t>
            </a:r>
            <a:endParaRPr lang="en-US" sz="2000" baseline="300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081880" y="1055880"/>
              <a:ext cx="4461840" cy="3942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77560" y="1051560"/>
                <a:ext cx="4470840" cy="39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4815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33"/>
                </a:solidFill>
                <a:latin typeface="Calibri" pitchFamily="34" charset="0"/>
                <a:cs typeface="Calibri" pitchFamily="34" charset="0"/>
              </a:rPr>
              <a:t>Naming Ligands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Neutral - aqua, ammine, carbonyl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Anion -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chloro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nitro,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sulfato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Cations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are not common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Chelating -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multidentate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ethylenediamine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EDTA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acac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Prefix if ligand is “complex” (neutral or name contains a prefix)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2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bis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3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tris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4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tetrakis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14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13873" r="15849" b="14691"/>
          <a:stretch>
            <a:fillRect/>
          </a:stretch>
        </p:blipFill>
        <p:spPr bwMode="auto">
          <a:xfrm>
            <a:off x="6921500" y="1905000"/>
            <a:ext cx="2959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64800" y="1050120"/>
              <a:ext cx="8210520" cy="5463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1560" y="1042920"/>
                <a:ext cx="8228160" cy="547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990600"/>
            <a:ext cx="694060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57083"/>
            <a:ext cx="4868356" cy="459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6200"/>
            <a:ext cx="9601200" cy="750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84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357083"/>
            <a:ext cx="6079111" cy="573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739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2875"/>
            <a:ext cx="5194638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77440" y="6306840"/>
              <a:ext cx="42840" cy="2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160" y="6223680"/>
                <a:ext cx="7704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565080" y="1184040"/>
              <a:ext cx="5840280" cy="1926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62560" y="1176480"/>
                <a:ext cx="5857560" cy="19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Magnitude of Angular Overlap Interactions:</a:t>
            </a:r>
            <a:br>
              <a:rPr lang="en-US" sz="2800" dirty="0"/>
            </a:br>
            <a:r>
              <a:rPr lang="en-US" sz="2800" dirty="0"/>
              <a:t>Charge on Metal</a:t>
            </a:r>
            <a:endParaRPr lang="en-US" sz="19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95400"/>
            <a:ext cx="5509417" cy="2590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947880" y="1115640"/>
              <a:ext cx="5460120" cy="5774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3120" y="1104480"/>
                <a:ext cx="5484240" cy="58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840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Magnitude of Angular Overlap Interactions</a:t>
            </a:r>
            <a:endParaRPr lang="en-US" sz="19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71" y="1134181"/>
            <a:ext cx="8342857" cy="56476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007080" y="761760"/>
              <a:ext cx="6977880" cy="4959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1240" y="747360"/>
                <a:ext cx="7008120" cy="49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7549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Ligand Field Splitting Trends</a:t>
            </a:r>
            <a:br>
              <a:rPr lang="en-US" sz="2800" dirty="0"/>
            </a:br>
            <a:r>
              <a:rPr lang="en-US" sz="2800" dirty="0" err="1"/>
              <a:t>Spectrochemical</a:t>
            </a:r>
            <a:r>
              <a:rPr lang="en-US" sz="2800" dirty="0"/>
              <a:t> Series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1900" dirty="0"/>
              <a:t>CO,CN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phen,bpy</a:t>
            </a:r>
            <a:r>
              <a:rPr lang="en-US" sz="1900" dirty="0"/>
              <a:t> &gt; NO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en &gt; NH</a:t>
            </a:r>
            <a:r>
              <a:rPr lang="en-US" sz="1900" baseline="-25000" dirty="0"/>
              <a:t>3</a:t>
            </a:r>
            <a:r>
              <a:rPr lang="en-US" sz="1900" dirty="0"/>
              <a:t> &gt; NCS</a:t>
            </a:r>
            <a:r>
              <a:rPr lang="en-US" sz="1900" baseline="30000" dirty="0"/>
              <a:t>-</a:t>
            </a:r>
            <a:r>
              <a:rPr lang="en-US" sz="1900" dirty="0"/>
              <a:t> &gt; H</a:t>
            </a:r>
            <a:r>
              <a:rPr lang="en-US" sz="1900" baseline="-25000" dirty="0"/>
              <a:t>2</a:t>
            </a:r>
            <a:r>
              <a:rPr lang="en-US" sz="1900" dirty="0"/>
              <a:t>O &gt; F</a:t>
            </a:r>
            <a:r>
              <a:rPr lang="en-US" sz="1900" baseline="30000" dirty="0"/>
              <a:t>-</a:t>
            </a:r>
            <a:r>
              <a:rPr lang="en-US" sz="1900" dirty="0"/>
              <a:t> &gt; RCO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OH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Cl</a:t>
            </a:r>
            <a:r>
              <a:rPr lang="en-US" sz="1900" baseline="30000" dirty="0"/>
              <a:t>-</a:t>
            </a:r>
            <a:r>
              <a:rPr lang="en-US" sz="1900" dirty="0"/>
              <a:t> &gt; Br</a:t>
            </a:r>
            <a:r>
              <a:rPr lang="en-US" sz="1900" baseline="30000" dirty="0"/>
              <a:t>-</a:t>
            </a:r>
            <a:r>
              <a:rPr lang="en-US" sz="1900" dirty="0"/>
              <a:t> &gt; I</a:t>
            </a:r>
            <a:r>
              <a:rPr lang="en-US" sz="1900" baseline="30000" dirty="0"/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00" y="2209800"/>
            <a:ext cx="17684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Strong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Low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Large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3567" y="2209800"/>
            <a:ext cx="16167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Weak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High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Small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0" y="432429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Slow Reactions (inert)                          Intermediate                      Fast Reactions (Labile)</a:t>
            </a:r>
            <a:endParaRPr lang="en-US" sz="2000" baseline="300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19480" y="590760"/>
              <a:ext cx="9220320" cy="64720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320" y="575280"/>
                <a:ext cx="9238680" cy="650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6140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32480" y="701280"/>
              <a:ext cx="9186840" cy="6312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800" y="692640"/>
                <a:ext cx="9197280" cy="63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334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 err="1"/>
              <a:t>Jahn</a:t>
            </a:r>
            <a:r>
              <a:rPr lang="en-US" sz="2800" dirty="0"/>
              <a:t>-Teller Effect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19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8" y="5715000"/>
            <a:ext cx="8352381" cy="14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2664271"/>
            <a:ext cx="6247619" cy="30476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614400" y="795960"/>
              <a:ext cx="2783520" cy="1130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9640" y="779760"/>
                <a:ext cx="28116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2222640" y="1046880"/>
              <a:ext cx="6567120" cy="17330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9680" y="1039320"/>
                <a:ext cx="6595200" cy="175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822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28600"/>
            <a:ext cx="4800600" cy="736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528800" y="266400"/>
              <a:ext cx="4673160" cy="4836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8000" y="255960"/>
                <a:ext cx="4688280" cy="485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 err="1"/>
              <a:t>Jahn</a:t>
            </a:r>
            <a:r>
              <a:rPr lang="en-US" sz="2800" dirty="0"/>
              <a:t>-Teller Effect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1900" baseline="30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614400" y="795960"/>
              <a:ext cx="2783520" cy="1130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9640" y="779760"/>
                <a:ext cx="28116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29920" y="925560"/>
              <a:ext cx="8704080" cy="66160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400" y="909720"/>
                <a:ext cx="8712000" cy="664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6684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204913"/>
            <a:ext cx="9771063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76840" y="139320"/>
              <a:ext cx="9202680" cy="7309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440" y="133200"/>
                <a:ext cx="9224280" cy="7330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6618288" cy="763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86400" y="374400"/>
              <a:ext cx="8379000" cy="6444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1000" y="358560"/>
                <a:ext cx="8398080" cy="647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228600"/>
            <a:ext cx="8961795" cy="6324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57000" y="3288600"/>
              <a:ext cx="8146080" cy="3464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480" y="3277080"/>
                <a:ext cx="8161920" cy="349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9546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Pages>0</Pages>
  <Words>412</Words>
  <Characters>0</Characters>
  <Application>Microsoft Office PowerPoint</Application>
  <PresentationFormat>Custom</PresentationFormat>
  <Lines>0</Lines>
  <Paragraphs>143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Title &amp; Bullets</vt:lpstr>
      <vt:lpstr>Chapter 9 Coordination  Chemistry I</vt:lpstr>
      <vt:lpstr>PowerPoint Presentation</vt:lpstr>
      <vt:lpstr>PowerPoint Presentation</vt:lpstr>
      <vt:lpstr>Naming Coordination Compounds</vt:lpstr>
      <vt:lpstr>Naming Ligands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examples...</vt:lpstr>
      <vt:lpstr>Common Structures</vt:lpstr>
      <vt:lpstr>PowerPoint Presentation</vt:lpstr>
      <vt:lpstr>Coordination Compound Isomers</vt:lpstr>
      <vt:lpstr>Geometric Isomers</vt:lpstr>
      <vt:lpstr>Geometric + Optical Isomers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isomers</vt:lpstr>
      <vt:lpstr>Linkage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Ligand Field Splitting Trends Spectrochemical Series  CO,CN- &gt; phen,bpy &gt; NO2- &gt; en &gt; NH3 &gt; NCS- &gt; H2O &gt; F- &gt; RCO2- &gt; OH- &gt; Cl- &gt; Br- &gt; I-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Magnitude of Angular Overlap Interactions: Charge on Metal</vt:lpstr>
      <vt:lpstr>Magnitude of Angular Overlap Interactions</vt:lpstr>
      <vt:lpstr>Ligand Field Splitting Trends Spectrochemical Series  CO,CN- &gt; phen,bpy &gt; NO2- &gt; en &gt; NH3 &gt; NCS- &gt; H2O &gt; F- &gt; RCO2- &gt; OH- &gt; Cl- &gt; Br- &gt; I-</vt:lpstr>
      <vt:lpstr>PowerPoint Presentation</vt:lpstr>
      <vt:lpstr>Jahn-Teller Effect  </vt:lpstr>
      <vt:lpstr>Jahn-Teller Effect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109</dc:title>
  <dc:creator>Susan M. Young</dc:creator>
  <cp:lastModifiedBy>Bill</cp:lastModifiedBy>
  <cp:revision>48</cp:revision>
  <cp:lastPrinted>2013-03-01T16:29:42Z</cp:lastPrinted>
  <dcterms:modified xsi:type="dcterms:W3CDTF">2017-03-21T16:44:21Z</dcterms:modified>
</cp:coreProperties>
</file>