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notesSlides/notesSlide13.xml" ContentType="application/vnd.openxmlformats-officedocument.presentationml.notesSlide+xml"/>
  <Override PartName="/ppt/ink/ink18.xml" ContentType="application/inkml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notesSlides/notesSlide16.xml" ContentType="application/vnd.openxmlformats-officedocument.presentationml.notesSlide+xml"/>
  <Override PartName="/ppt/ink/ink22.xml" ContentType="application/inkml+xml"/>
  <Override PartName="/ppt/notesSlides/notesSlide17.xml" ContentType="application/vnd.openxmlformats-officedocument.presentationml.notesSlide+xml"/>
  <Override PartName="/ppt/ink/ink23.xml" ContentType="application/inkml+xml"/>
  <Override PartName="/ppt/notesSlides/notesSlide18.xml" ContentType="application/vnd.openxmlformats-officedocument.presentationml.notesSlide+xml"/>
  <Override PartName="/ppt/ink/ink24.xml" ContentType="application/inkml+xml"/>
  <Override PartName="/ppt/notesSlides/notesSlide19.xml" ContentType="application/vnd.openxmlformats-officedocument.presentationml.notesSlide+xml"/>
  <Override PartName="/ppt/ink/ink25.xml" ContentType="application/inkml+xml"/>
  <Override PartName="/ppt/notesSlides/notesSlide20.xml" ContentType="application/vnd.openxmlformats-officedocument.presentationml.notesSlide+xml"/>
  <Override PartName="/ppt/ink/ink26.xml" ContentType="application/inkml+xml"/>
  <Override PartName="/ppt/notesSlides/notesSlide21.xml" ContentType="application/vnd.openxmlformats-officedocument.presentationml.notesSlide+xml"/>
  <Override PartName="/ppt/ink/ink27.xml" ContentType="application/inkml+xml"/>
  <Override PartName="/ppt/notesSlides/notesSlide22.xml" ContentType="application/vnd.openxmlformats-officedocument.presentationml.notesSlide+xml"/>
  <Override PartName="/ppt/ink/ink28.xml" ContentType="application/inkml+xml"/>
  <Override PartName="/ppt/notesSlides/notesSlide23.xml" ContentType="application/vnd.openxmlformats-officedocument.presentationml.notesSlide+xml"/>
  <Override PartName="/ppt/ink/ink29.xml" ContentType="application/inkml+xml"/>
  <Override PartName="/ppt/notesSlides/notesSlide24.xml" ContentType="application/vnd.openxmlformats-officedocument.presentationml.notesSlide+xml"/>
  <Override PartName="/ppt/ink/ink30.xml" ContentType="application/inkml+xml"/>
  <Override PartName="/ppt/notesSlides/notesSlide25.xml" ContentType="application/vnd.openxmlformats-officedocument.presentationml.notesSlide+xml"/>
  <Override PartName="/ppt/ink/ink3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2.xml" ContentType="application/inkml+xml"/>
  <Override PartName="/ppt/notesSlides/notesSlide28.xml" ContentType="application/vnd.openxmlformats-officedocument.presentationml.notesSlide+xml"/>
  <Override PartName="/ppt/ink/ink33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34.xml" ContentType="application/inkml+xml"/>
  <Override PartName="/ppt/notesSlides/notesSlide31.xml" ContentType="application/vnd.openxmlformats-officedocument.presentationml.notesSlide+xml"/>
  <Override PartName="/ppt/ink/ink35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34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35.xml" ContentType="application/vnd.openxmlformats-officedocument.presentationml.notesSlide+xml"/>
  <Override PartName="/ppt/ink/ink41.xml" ContentType="application/inkml+xml"/>
  <Override PartName="/ppt/notesSlides/notesSlide36.xml" ContentType="application/vnd.openxmlformats-officedocument.presentationml.notesSlide+xml"/>
  <Override PartName="/ppt/ink/ink42.xml" ContentType="application/inkml+xml"/>
  <Override PartName="/ppt/notesSlides/notesSlide37.xml" ContentType="application/vnd.openxmlformats-officedocument.presentationml.notesSlide+xml"/>
  <Override PartName="/ppt/ink/ink43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44.xml" ContentType="application/inkml+xml"/>
  <Override PartName="/ppt/notesSlides/notesSlide40.xml" ContentType="application/vnd.openxmlformats-officedocument.presentationml.notesSlide+xml"/>
  <Override PartName="/ppt/ink/ink45.xml" ContentType="application/inkml+xml"/>
  <Override PartName="/ppt/notesSlides/notesSlide41.xml" ContentType="application/vnd.openxmlformats-officedocument.presentationml.notesSlide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04" r:id="rId3"/>
    <p:sldId id="305" r:id="rId4"/>
    <p:sldId id="259" r:id="rId5"/>
    <p:sldId id="258" r:id="rId6"/>
    <p:sldId id="277" r:id="rId7"/>
    <p:sldId id="287" r:id="rId8"/>
    <p:sldId id="278" r:id="rId9"/>
    <p:sldId id="260" r:id="rId10"/>
    <p:sldId id="262" r:id="rId11"/>
    <p:sldId id="306" r:id="rId12"/>
    <p:sldId id="265" r:id="rId13"/>
    <p:sldId id="272" r:id="rId14"/>
    <p:sldId id="268" r:id="rId15"/>
    <p:sldId id="269" r:id="rId16"/>
    <p:sldId id="309" r:id="rId17"/>
    <p:sldId id="307" r:id="rId18"/>
    <p:sldId id="308" r:id="rId19"/>
    <p:sldId id="288" r:id="rId20"/>
    <p:sldId id="280" r:id="rId21"/>
    <p:sldId id="310" r:id="rId22"/>
    <p:sldId id="282" r:id="rId23"/>
    <p:sldId id="283" r:id="rId24"/>
    <p:sldId id="291" r:id="rId25"/>
    <p:sldId id="286" r:id="rId26"/>
    <p:sldId id="284" r:id="rId27"/>
    <p:sldId id="290" r:id="rId28"/>
    <p:sldId id="275" r:id="rId29"/>
    <p:sldId id="274" r:id="rId30"/>
    <p:sldId id="292" r:id="rId31"/>
    <p:sldId id="293" r:id="rId32"/>
    <p:sldId id="294" r:id="rId33"/>
    <p:sldId id="295" r:id="rId34"/>
    <p:sldId id="311" r:id="rId35"/>
    <p:sldId id="312" r:id="rId36"/>
    <p:sldId id="297" r:id="rId37"/>
    <p:sldId id="298" r:id="rId38"/>
    <p:sldId id="301" r:id="rId39"/>
    <p:sldId id="302" r:id="rId40"/>
    <p:sldId id="303" r:id="rId41"/>
    <p:sldId id="299" r:id="rId42"/>
    <p:sldId id="300" r:id="rId43"/>
    <p:sldId id="296" r:id="rId44"/>
  </p:sldIdLst>
  <p:sldSz cx="10160000" cy="7620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" pitchFamily="18" charset="0"/>
        <a:ea typeface="ヒラギノ明朝 ProN W3"/>
        <a:cs typeface="ヒラギノ明朝 ProN W3"/>
        <a:sym typeface="Times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BFDCBCD3-8B96-4AB8-859F-B6A2CCC43F6E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636C9FD-01D1-4EB7-BE7F-2392C03D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08:50.15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1553 12089 3870,'-15'6'4515,"15"-6"-1806,-20 2-645,20-2 0,0 0-258,0 0-258,-12 0-129,12 0-387,0 0 0,0 0-129,0 0-129,8 0-129,-8 0 129,15 0-258,-15 0 0,29-8 0,-10 3-129,8-2 0,2 2 0,3 4 0,2-3-129,5 4 0,-4 0-129,9 0 0,-6 8-129,2 1 129,-4-2 129,0 1-258,-7-3 129,1-1 0,-3-1 0,-6-3 129,0 0-129,-4 0 0,-1 0-129,0 0 129,-2 0 0,-2 0-129,-12 0 129,21 0-129,-21 0 129,13 0-258,-13 0 129,0 0-129,0 0 258,0 0-258,0 0 129,-11 13-129,0-7 0,-2-1 129,-2 4 0,-2-2 0,3 4-129,3 2 258,11-13-258,-18 11 129,18-11 0,-11 11 0,11-11 129,0 0-129,-2 16 0,2-16 129,0 0-129,0 0 129,0 0-129,7 11 129,-7-11-129,14 0 0,-14 0 0,16-11 0,-8-3 0,1-4 0,0 4 0,1-7 0,-4-1 0,1 1 0,-2 2 0,1-3 129,-3 4-129,-1 4 0,-1-2 0,-1 16 0,0-20 0,0 20 0,-2-15 0,2 15 0,-15-6 0,15 6 0,-23-2 0,10 2-129,0 0 129,-3 0 0,2 3 0,0 5-129,1-6 129,13-2 0,-22 5 0,22-5 0,-18 0 0,18 0-129,-14-2-129,14 2-129,-12-11-645,-6 0-3354,18 11-903,-24-12-516,24 12-258</inkml:trace>
  <inkml:trace contextRef="#ctx0" brushRef="#br0" timeOffset="4418.2527">1409 13551 516,'-13'0'4644,"13"0"516,-16 1-258,16-1-2580,-12 2-387,12-2-516,0 0-258,0 0-387,-14 2-129,14-2-129,0 0 129,0 0-258,0 0 0,0 0 129,0 0-129,8 0 129,-8 0-129,16 0 129,-16 0-129,28-5 0,-12 3-129,5 2 0,2-2 0,2 2 0,1-2-129,-1 2 0,4-1 0,-2 1 0,2 0 0,0 0 129,-3 0-129,1 0 129,1 0-258,-1 0 258,1-1-129,-1-1-129,-3 1 129,7 1-129,-3 0 0,0 4 129,-3-2-129,-1 2 0,-1 0 0,-2 2 0,-3-2-129,-6-4 129,-12 0 0,14 0-129,-14 0 129,0 0 0,0 0 0,15 0 0,-15 0 0,0 0 0,0 0 0,0 0-129,0 0 129,0 0-129,0 0 129,0 0-129,0 0 129,-1 12 0,1-12 0,-8 13 0,8-13 129,-12 15 0,12-15-129,-12 14 0,12-14 0,-10 14 0,10-14 0,-8 14 0,8-14-129,0 0 129,0 0 0,-4 12 0,4-12 129,0 0-129,0 0-129,0 0 258,0 0-129,0 0 0,0 0 0,0 0 0,0 0 129,0 0-129,7 4 0,-7-4 0,15 0 0,-15 0 0,17-12 0,-17 12 0,21-10-129,-21 10 258,17-16-258,-17 16 129,9-21 0,-9 21 0,6-23 0,-6 8 0,0 0 0,-1 0-129,1 15 129,-13-22-129,13 22 258,-17-18-258,17 18 258,-22-10-129,10 10 0,-1-1-129,-2-1 258,3 2-129,-6 0 0,6 0 0,-1-4-129,13 4 0,-18-20-258,10 2-387,8 18-3354,1-14-1419,-1 14-258,0-22-645</inkml:trace>
  <inkml:trace contextRef="#ctx0" brushRef="#br0" timeOffset="6900.3947">1383 15393 3483,'-20'0'4773,"6"0"129,7-8-2451,7 8-516,0 0-258,0 0-258,0-16 0,0 16-516,0 0-258,13-8-129,-13 8-258,18-4 129,-18 4-258,28-9 0,-12 0 0,3 4 0,4-6 129,7 0 0,-4 0 0,7 2 129,-3-3-129,6 10 129,-5-2-129,2 4 0,-3 0 0,0 4-129,-4 1 0,1 4 0,-7-5 0,2-3-129,-3 0 0,-1-1 0,1 0 129,0-6-129,1-3 0,0 1 0,1 4 0,1-1 129,-2-2-129,0 1 129,3 1-129,-3 2 129,0 0 0,-2 0-129,4-3 0,-2 2 129,-2 2-129,2-2 0,-3-1 0,-1 0 0,-1 0 0,-1 2 0,0 0 0,-3 1 0,-11 2 0,19-9-129,-19 9 129,18-2 0,-18 2 0,0 0 0,12-1 0,-12 1-129,0 0 129,0 0 0,0 0 0,-1 6 0,1-6-129,-16 10 129,16-10 0,-18 11 129,7 1-258,-1 1 258,3 3-129,0-2 0,-1-1 0,6 3 0,-2 0 0,6-16 129,-7 19-129,7-19 0,-2 14 0,2-14 0,0 0 0,0 0 129,0 0-129,0 0 0,0 0 0,0 0 0,0 0 129,0 0-129,6-4 0,-6 4 0,16-10 0,-16 10 0,20-17 0,-6 7 0,-1 4 0,-1-3 0,-12 9 0,17-8 129,-17 8-129,13-7 0,-13 7-129,0 0 129,8-16 0,-8 16 0,0 0 0,0-21 0,0 21-129,-5-17 129,5 17 0,-14-21 0,3 10 0,2-2 0,-4 2 0,-1 1 0,0-3 0,-1 4-129,0 1 258,-1 2-129,-1-2 0,0 6 0,0-2 0,-1-5 0,4 7 0,-1-2 129,1-1-129,0 0-129,14 5-129,-16-12-129,16 12-774,-15-5-3870,15 5-387,0 0-387,0 0-387</inkml:trace>
  <inkml:trace contextRef="#ctx0" brushRef="#br0" timeOffset="11536.6598">3144 15974 2193,'0'-20'5160,"-2"-3"-129,2 23-258,-7 10-2709,-4 3-1032,10 15 0,-17-3 0,13 19-387,-8-1-258,2 7 0,-2-8 0,5 1 129,-3-10-129,8-4-129,1-7 0,2-7-129,0-15 129,13 9-129,0-9 0,6 0 0,1 0-129,2-2 129,0-1-129,0 0 0,-2 2 0,-4 1-129,-4 0 129,-12 0-387,21 0-129,-21 0-1032,19-4-2709,-19 4-774,0 0-387,16-17-387</inkml:trace>
  <inkml:trace contextRef="#ctx0" brushRef="#br0" timeOffset="11854.678">3437 16297 8643,'-8'35'5289,"5"-14"-387,3-2-516,0-19-5160,8 24-2451,-8-24-1419,0 0-645,12-2-129</inkml:trace>
  <inkml:trace contextRef="#ctx0" brushRef="#br0" timeOffset="12009.6868">3400 16194 9288,'-1'24'5418,"7"-5"-516,4-7-516,12 11-7095,-2-17-1935,-4-6-516,-1-2-516,1-10 129</inkml:trace>
  <inkml:trace contextRef="#ctx0" brushRef="#br0" timeOffset="12241.7002">3673 15915 6966,'18'54'5289,"-17"-23"-387,1 7-516,-2 8-3741,-1 1-774,-7-2 129,-2 0-516,2-7-258,8 2-1419,-5-12-2322,4-10-516,1-7-387</inkml:trace>
  <inkml:trace contextRef="#ctx0" brushRef="#br0" timeOffset="12461.7128">3838 15937 3999,'12'53'4902,"-8"-11"-387,3 8 0,3 8-3741,-8-9-387,-2-3-645,0 0-903,-3-9-1806,-5-18-1548,7-3-387,1-16 258</inkml:trace>
  <inkml:trace contextRef="#ctx0" brushRef="#br0" timeOffset="12634.7227">3891 16042 5805,'-13'-13'5160,"-11"4"-387,10 9-387,14 0-3741,-27 0-903,3 0-774,7 0-3096,-5 0-774,-1-1-258,4 1 129</inkml:trace>
  <inkml:trace contextRef="#ctx0" brushRef="#br0" timeOffset="13188.7544">4169 15878 1548,'0'34'4386,"0"1"129,-13-3-258,10 6-2451,3 10-1419,-6-8-129,6 0 258,0-6-258,15-5 258,0-11-258,16-4 129,-2-14 0,7 0-258,-5 0 129,3-8-129,-6-3 0,-6 0-129,-7-1 129,-15 12-129,0 0 0,1-14-129,-1 14 258,-20 0-258,4 2 129,-1 9 0,5 3 0,3 0 129,7 3-258,2 0-129,17 5-645,0-15-774,15 10-516,1-5-2193,-4-11-645,5 4 129</inkml:trace>
  <inkml:trace contextRef="#ctx0" brushRef="#br0" timeOffset="14820.8477">6878 11500 516,'26'-15'4257,"6"17"258,-6-2 0,13 0-3612,13 15 0,-6-6 129,13 15-258,-3-5 258,5 15-129,-5-9-387,2 7 0,-8-4-129,-1 5 0,-6 0-129,-7 5 0,-7-8 0,-6 0-258,-11 1 129,-7 2-129,-5-1 0,-15 3 0,-8 2 129,-8 2-129,-3 6 0,-1 1 0,-7 2 0,5 1 0,-2 0 0,8 0 258,1-1-258,5 1 129,6-6-129,7-2 129,4 1-129,5 2 129,3-10 0,5 2-258,8-3 258,3-4 0,3-4 0,3 1 129,-4-8 0,4-1-129,-2-2 129,-6-6-129,-2-4 0,-12-5 129,0 0-258,6 14 129,-6-14-258,-16 18 129,0-9 0,-4 5-258,2 4 258,-3 5 0,1 0 0,3 6 0,2 7 0,8 7 0,1 14 0,6 6 0,5 7 258,3 8-129,4 9 0,2 3 0,0 0 258,-1-7-258,-5-8 129,-2-7 0,-6-10 0,-1-7 0,-13-17-129,-5-9 0,-7-11-129,-9-3 0,-4-6 129,-6-2-387,-7 8-516,-17-3-4257,2 10-129,-7 7-516,-1 11-387</inkml:trace>
  <inkml:trace contextRef="#ctx0" brushRef="#br0" timeOffset="15834.9057">3501 16068 3612,'0'-19'5547,"0"19"-516,0 0-129,-9-15-3225,9 15-387,0 0-387,-5 17-516,5-17-258,0 0-1032,-3 22-2451,3-22-1419,0 0-387,0 11-258</inkml:trace>
  <inkml:trace contextRef="#ctx0" brushRef="#br0" timeOffset="16475.9424">3953 16028 1806,'0'0'3354,"0"0"-1032,0 0 129,-12-12-129,12 12-258,-31-2-387,18 2-258,-13 0-258,8 3-387,-9-3-129,5-1-258,1-4-129,3 4-129,4 1-258,-3-3-387,17 3-774,-18 0-2064,18 0-1290,-8 12-387,8-12 0</inkml:trace>
  <inkml:trace contextRef="#ctx0" brushRef="#br0" timeOffset="17202.984">3731 16025 1806,'-12'16'4515,"9"-5"0,-12-6-1548,1-5-1677,14 0-258,-20 0-129,20 0-516,-21 0-129,21 0-258,-15-8-258,15 8-903,0 0-1548,0 0-1677,0 0-129,0 0-128</inkml:trace>
  <inkml:trace contextRef="#ctx0" brushRef="#br0" timeOffset="17928.0254">4266 15910 774,'1'18'3999,"-1"-1"-1161,0-4-516,1 8-258,-2-3-516,1 10 129,-4-11-258,4 15-258,-6-13 129,6 10-387,-6-7-129,6 6 0,-7-6 0,7 2-258,0 2-129,0-6-258,-1-2 129,1 0-129,0-5 0,0-13-258,0 11-258,0-11-516,0 0-1161,0 0-2322,17 0-645,-17 0-387,16-5 0</inkml:trace>
  <inkml:trace contextRef="#ctx0" brushRef="#br0" timeOffset="18598.0637">4289 15894 2967,'2'-17'3483,"-2"17"129,6 11-774,1 16-516,-8-6-387,1 20-258,-5-7-387,5 20 0,-10-11-129,6 11-387,-6-8 0,4 5-129,-1-14-258,4 0-129,0-11-129,1-5-129,2-7-129,0-14 0,0 0-258,0 0-387,13 2-258,-13-10-645,14 8-645,-14-13-1677,0 13-1290,11-12-129</inkml:trace>
  <inkml:trace contextRef="#ctx0" brushRef="#br0" timeOffset="18944.0835">4400 16251 2580,'19'0'4644,"10"-19"-903,-10 13-1548,-3-12-516,2 9-387,-6-13-387,3 7-387,-12-1-129,-3 16-129,0-22 387,0 22-258,-24-11 0,6 11 0,-7 6 0,4 6 129,-4 2 0,7 11 129,-2-1-258,11 7-129,1-5 129,8 6-129,7-5-129,6 0-129,8-3-129,2-12-903,14 10-1419,-6-13-2193,-3-4-516,-1-2-258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7:07.02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14204 14671 3354,'-19'-4'4902,"19"4"-129,-25-13-516,13 6-3999,0-8-258,0-1 129,2 3 387,2-6 0,8 4-258,0-11 0,15-3 129,1-15 0,9-7-129,0-21 129,8-7-387,-1-11 129,-1-7-129,-2-5 0,-4 0 0,4 3-129,-4 7 129,2 8-129,5 8 129,7-2 0,5 2-129,6 5 129,7 0 129,5-3-129,4-2 129,4-1-129,1-7 0,-2 9 129,-2 3 0,-6 3 0,-2 11 129,-3 7-129,-4 11 0,-9 10 0,2 9 129,-6 7-129,4 12 0,-3-1-258,3 3 129,-2 0 0,-1 0 0,1 11 129,-3 2 0,-2 1 0,0 8-129,-5 5 129,-4 4 0,-3 4-129,-1 4 129,-2-2 0,-4 0 0,-1 1-129,-1-5 129,-3-9 129,5-1-129,-2-6 129,0 2 0,1-5-129,0-4-129,-2 0 129,-2-3 129,-12-7-258,22 15-258,-22-15 0,14 16-129,-3 0-387,-11-16-645,20 37-1161,-18-15-2193,7 1-903,4 3-129</inkml:trace>
  <inkml:trace contextRef="#ctx0" brushRef="#br0" timeOffset="816.0463">16261 12630 1419,'-16'-6'3354,"14"17"-3225,2-11-903,0 0 1290,0 0 1290,0 0 387,0 0-129,0 0-258,-5-22 258,5 22 0,-1-39-645,1 14-129,0-18-516,0 6-129,-1-14-258,1-1-129,0 0 0,8 2 0,1-6-258,8 5 258,6-1-387,11 5 387,5 0-387,12-1 258,4 2-129,10 6 129,5 6 0,3 8 0,3 5 0,3 8 0,-2 9 0,2 8 0,-7 17 0,0 11 0,-4 13 129,-3 10-129,-10 12 0,0 6-129,-6 2 0,-3 0 0,-4-2 0,-4-4 0,-8-12-129,-4-11 0,-2-9-258,-11-20-129,0-4-774,-14-29-903,-1-11-2967,-8-12-516,-6-7-258</inkml:trace>
  <inkml:trace contextRef="#ctx0" brushRef="#br0" timeOffset="3888.2224">12844 15469 4773,'13'-14'5289,"-13"14"129,0-16-516,0 16-2322,-36-13-1419,9 13-387,-28-11-645,-4-1-516,-7 3-258,-1 0 0,67 9-129,0 0 774,-126-15-903,78 11 0,2-9-387,28 7-2838,18 6-387,0 0-258,16-13-129</inkml:trace>
  <inkml:trace contextRef="#ctx0" brushRef="#br0" timeOffset="4710.2694">16488 13244 1935,'17'17'5031,"-1"10"129,-13-8-387,-3-19-3483,0 22-129,-18-22-258,3 2-129,-18-11-129,-1-6 0,-10-13-387,-4 0 0,-1-2 0,2-3-258,5 4-258,0-1-516,16 25-1806,-1-1-2064,8 6-645,10 14-258</inkml:trace>
  <inkml:trace contextRef="#ctx0" brushRef="#br0" timeOffset="5564.3182">16547 13285 1806,'17'3'5031,"-1"0"129,-15 10-645,-1-13-2838,-6 11-387,-18-11-258,1 7-387,-15-7-129,-6 2 258,-9-6-387,-6-10-129,-5-4 0,4-6 0,-1-6-129,8 0 0,5-1 0,8 1-129,9 9 0,10 4-258,8 7-129,3-4-645,10 14-1419,10 8-2580,5 6-258,7 11-258</inkml:trace>
  <inkml:trace contextRef="#ctx0" brushRef="#br0" timeOffset="6214.3554">18930 16404 2709,'42'8'4902,"-42"-8"-258,0 0-1806,7 25-645,-34-17-258,-7 10-645,-22-10-387,-7 2-258,-11-8-129,-5 2-258,-5-4 0,6-4-129,8-6-258,10-2 0,11 3-387,5-7-645,20 3-3354,2-2-516,8 1-387,8-1-129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37:35.67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4652 5895 10449,'-17'45'5676,"0"-4"-387,5 20 129,-7 7-4902,-1 19 0,-4 3-129,1 7-129,0-8 0,4-3 0,3-11-129,4-14-129,5-15 0,7-18 129,1-12-258,14-9 258,4-7-258,8-10 129,3 0 0,1-3 129,3 3-129,0 2 0,1-1 129,-4-1-258,-2 0 129,-1-1 0,-3 0 0,-2-7 0,-1 0 0,-5 3 0,-5 2-129,-12 13 129,0 0 0,0 0-129,-3 17 129,-7 15-129,-5 5 129,4 0-129,3 1 258,5-2-258,6-10 129,16-6-129,10-14 0,8-7 258,1-13-258,2-10 129,-1-11-129,-6-6 258,-10 0-129,-12-9 129,-9 3 0,-10 1-258,-11 12 0,-12 0-516,0 25-774,-17-4-3741,12 13-129,-3 9-516,9 7-387</inkml:trace>
  <inkml:trace contextRef="#ctx0" brushRef="#br0" timeOffset="517.0296">5253 6572 8127,'-19'43'5289,"8"-15"-129,0 4-387,11 1-4386,-2-5-129,1-1 0,1-9-129,10-4-129,6-9 258,7-4-258,2-1 0,2-3 129,1-5-129,-4-4 0,-5 6 0,-4 0 129,-15 6-129,15 0 129,-15 0 0,1 26-129,-1-13 129,0 1 0,0-14 129,0 22-129,0-22 129,29 2-129,-10-7 0,6-10 129,1-4-258,-1 0 129,-1-3-129,-9-5 0,-5 3 0,-5-11 0,-5 8-516,-12-17-1548,0 9-2838,-6-6-258,-1 2-516,-1-1-258</inkml:trace>
  <inkml:trace contextRef="#ctx0" brushRef="#br0" timeOffset="985.0564">6379 6008 7224,'16'7'5676,"-15"27"-387,-1 14-129,0 28-2322,-6-2-2451,-1 7-129,-9 4-129,3-3 129,-5-5-387,1-14 0,7-8-516,-7-28-1290,17-6-2967,0-21-516,0 0-258,19-10-387</inkml:trace>
  <inkml:trace contextRef="#ctx0" brushRef="#br0" timeOffset="1151.0659">6459 6454 9417,'-26'-27'5805,"-1"20"-516,-7-2 0,2 5-4644,-10-1-387,0 1-258,1 5-774,-5-3-1548,18 2-2709,5 1-387,9 6-387,14-7-387</inkml:trace>
  <inkml:trace contextRef="#ctx0" brushRef="#br0" timeOffset="1448.0827">6385 6637 9159,'62'40'5547,"-28"-32"-258,-3-8-258,-7-14-4257,1-7-387,-12-9-129,-1-2-129,-12 1-129,-2 3 0,-13 9-129,-5 13 129,-4 6-129,-2 13 0,3 10 0,2 9 0,7 3 129,7 1 0,7 2 0,7 0-258,15-7 129,6-9-129,10 1-129,-4-17-903,13 10-1935,-7-16-1806,-3-3-387,-9-11-258</inkml:trace>
  <inkml:trace contextRef="#ctx0" brushRef="#br0" timeOffset="2216.1265">6769 6599 8385,'30'53'5418,"-17"-24"-258,-3 7-258,-5-4-4515,0 2 0,-5-6-387,0-11 129,0-17-258,0 0-129,0 0 129,-5-17-129,5-4 0,7-6 129,3 0 0,3 3 0,2 8 0,0 10 129,-2 6 129,0 4 0,-4 14 0,0 2 0,-4 2 129,2 3-129,-3-6 0,3-6 0,-7-13-129,16 8 0,-5-16 0,0-7-129,3-7 0,1-2 129,2 2 0,-2 1 0,-2 4 129,2 4-129,-3 7 129,0 6 129,1 4-258,-2 11 129,1 9 0,-1 6-129,2 4 129,0 6-129,-1-1 129,2 4-129,-3 0 129,-1 0-129,-2-5-129,-3-3 129,-4-1 129,-1-2-129,-9-9 0,-5-7 0,-5-11 129,-3-11-129,1-15 0,1-11 0,5-14 0,6-13 129,4-3 0,6-2 0,13 7-129,6 6 129,5 8 0,2 10 0,5 10 0,0 17-129,-2 6 129,-1 19-129,-7 3 0,-7 12 0,-9 1 0,-6 6-129,-8-6 129,-14-5-129,-6-11-129,-9-19-129,0-1-516,-11-34-2322,12 2-1677,4-12-387,7 3-645,6-3 646</inkml:trace>
  <inkml:trace contextRef="#ctx0" brushRef="#br0" timeOffset="2791.1597">7329 6824 4257,'39'23'5160,"-14"-23"-258,2 0-2322,-10-19-516,15 2-387,-16-18-387,14 11-387,-14-11-258,5 12 0,-10-5-129,0 7-258,-10 2-129,-1 19 0,-9-11 0,-5 11-129,-2 5 129,-4 6-258,-1 8 129,5 5-129,0 5 0,9-2 0,7-2 0,0 1-258,14-6 258,2-10-129,9-1 129,2-9 129,1-6-129,-3-10 0,3-5 129,-5-6 0,-6 2 0,0 1 0,-7 4 129,-2 5-129,-8 15 129,0 0 0,13 3 0,-10 21 129,-3 6 0,1 7-129,-1-1 129,5 0 0,-4-8 129,7-7-258,-8-21 129,25 1 0,-6-15 0,1-18 0,3-7-129,3 0-129,2-5-129,-2 1 129,-1 11-129,-2-3-387,5 23-903,-15-4-3612,9 10-258,-5 0-129,0 6-516</inkml:trace>
  <inkml:trace contextRef="#ctx0" brushRef="#br0" timeOffset="4568.2613">8227 6732 6321,'14'0'5418,"-14"0"-258,12-13-516,-12 13-3612,5-20-387,-5 7-258,-10 4-129,-6 5-129,-1 4-129,-3 0 129,1 13-129,2 5 0,1 9 0,4 5 0,5-3 0,7-1-129,0-2 129,11-7-129,1-5 129,7-6 0,2-8 129,-2-9-129,1-4 129,-4-5-129,0-1 0,-4 2 129,-7 4-129,-5 13 0,6-16 129,-6 16-129,0 0 258,0 10-129,-2 7 0,2 1 0,0-2 129,3 3-258,8 0-129,-11-19-258,30 21-903,-20-27-2967,9-11-645,-2-8-387,5-10-516</inkml:trace>
  <inkml:trace contextRef="#ctx0" brushRef="#br0" timeOffset="4776.2732">8528 6074 8901,'15'55'5289,"-11"6"-258,-2 30-1161,-2-7-3225,0 10-129,0 6-129,-2-4-258,0-10-129,2-16-645,6-7-1290,-1-32-2838,7-16-387,5-15-387,5-24-129</inkml:trace>
  <inkml:trace contextRef="#ctx0" brushRef="#br0" timeOffset="4920.2815">8707 6430 7740,'-45'-38'5547,"15"33"-387,-3 5-516,-8 5-4128,2 5-774,5 4-3354,-2-3-1419,3 2-129,15-4-387</inkml:trace>
  <inkml:trace contextRef="#ctx0" brushRef="#br0" timeOffset="5339.3054">8749 6556 7740,'-14'56'5418,"9"-18"-129,-1 2-516,6 2-4257,-4-6-129,4-6-129,10-9 0,2-9-258,3-12 0,3-6-258,2-13 129,-2-9 0,-2-1 0,-2-3 0,-3 3 129,-4 0 0,-1 11-129,-3 4 129,-3 14 0,0 0 129,0 0 0,0 26 0,0 0 0,1 7 258,6 0-129,2 4-129,4-5 129,2-8-129,-1-5-129,4-11-129,-2-8-129,-6-13-1161,5-8-3354,-10-6-258,-2-1-645,-3-2-129</inkml:trace>
  <inkml:trace contextRef="#ctx0" brushRef="#br0" timeOffset="5896.3372">9065 6626 5934,'1'29'5289,"-1"-10"-258,0 6-258,2 1-4257,-2-10 258,0 6-387,-3-9 0,3 1-129,0-14-129,0 0 0,11 0 0,2 0 0,2-3-129,1-3 0,3 1 0,1 1 0,0 4 0,0 2 0,-1 6 129,3 2-129,-4 1 129,5-3 0,-2-2 0,0-5 129,-1-2-258,-3-11 129,2-6-129,-5-3 0,-5-6-129,-7 0-129,0 8 129,-2-1 0,0 20-129,-27-14 129,8 18 0,1 8 0,-2 11 0,2 7 258,6 5 0,11 2 0,1 1 0,16-1-129,4-4 129,9-6-258,3-3-129,-4-17-1032,10-4-3225,-15-3-258,-5-14-516,-3-8-516</inkml:trace>
  <inkml:trace contextRef="#ctx0" brushRef="#br0" timeOffset="6477.3705">9045 6811 6708,'0'0'5418,"0"0"-387,0 0-516,0 16-3483,-1 6-516,-7-2-129,7 4-258,-4-2 258,4-4-387,1-2-516,0-16-3354,0 0-1161,0 0-129,0 0-774</inkml:trace>
  <inkml:trace contextRef="#ctx0" brushRef="#br0" timeOffset="8412.4812">14723 6000 8385,'-3'126'5547,"2"-48"-258,1 7-258,0-3-4515,2-5-387,-2-12-129,0-19-903,3-6-3096,-3-18-1161,0-22-387,0 0-516</inkml:trace>
  <inkml:trace contextRef="#ctx0" brushRef="#br0" timeOffset="8995.5146">14660 6013 9288,'33'-27'5805,"-7"21"-516,10 7-129,1 12-4773,7 6-258,-6 5 0,2 14-258,-4 12 129,-6 4-129,-3 17 0,-8 3 129,-7 4 0,-8-1 0,-5-5-129,-14-5 258,-6-16-129,-6-16 0,-7-19 0,-1-16-129,-2-8 129,2-16 0,2-9-129,5-4-129,8 7 0,3-2 0,11 11 129,6 21-258,7-13 258,10 18 129,10 16 0,9 5 129,5-1 258,6 5-258,3-6 129,3-3 0,-1-9-129,0-12 129,-6-6-129,-9-16-129,-6-8 0,-9-6 0,-9-3 0,-12-1-129,-1 8 0,-15 8 0,-3 11 129,-6 9 0,3 8 0,0 14 0,8 9 0,6 5 0,7 4 0,8 3 0,18-4 0,7-3-129,11-7-129,1-15-129,9-3-645,-11-19-903,11-10-2838,-11-18-645,-8-11-258,-8-16 0</inkml:trace>
  <inkml:trace contextRef="#ctx0" brushRef="#br0" timeOffset="9168.5244">15582 5872 4773,'-2'26'5160,"2"30"-258,2 22-258,11 22-3612,-10 0-129,6 15-387,-2-9-387,-3-13-258,4-8-516,-8-31-1161,5-17-2967,5-18-387,-10-19 0</inkml:trace>
  <inkml:trace contextRef="#ctx0" brushRef="#br0" timeOffset="9328.5336">15709 6298 4773,'-21'-59'5547,"0"49"-387,-3 13-387,7 19-3999,-16 0-129,2 7-129,3 4-774,-4-11-903,14 15-1419,1-9-2193,12-5-387,5 2-387</inkml:trace>
  <inkml:trace contextRef="#ctx0" brushRef="#br0" timeOffset="9772.559">15608 6559 1935,'93'13'5418,"-50"-13"-387,-5-11 0,1 5-2709,-20-22-903,6 6-387,-14-4-645,-6-1-258,-5 7 0,-4 4 0,-9 7-258,-3 8 0,-2 3-129,-2 12 0,3 8 0,2 1-129,4 7 129,3-1 129,8 1-258,8-5 258,7-3-129,4-13 0,4 1 0,-1-10-129,3-5 129,-3-15 0,-1 3 0,-4-7 0,-4 3 258,-1 5 0,-4 2 258,-8 14 0,0 0 129,16 13 0,-15 4 129,6 12 0,-7-5 0,3 5 129,-2-9-258,7-3 129,-8-17-258,19 0 0,-9-20 0,6-10-129,-1-2-129,4-3-129,1 1 0,-2 1-258,4 12-516,-13-7-1032,14 15-2838,-10 7-387,-1 6-387</inkml:trace>
  <inkml:trace contextRef="#ctx0" brushRef="#br0" timeOffset="10303.5894">16319 6494 7353,'8'80'5547,"-4"-50"-774,-1-6-129,-2-10-4773,-1-14-387,0-8-129,-1-22-129,2 4-258,-1-15-258,8 14 387,-1-7-129,7 10 645,0 10 258,-3 11 516,9 8 258,-20-5 258,25 38 129,-18-18-129,6 12 0,-9-9-258,6-2-129,-10-21 0,9 14-387,-9-14-129,13-14 0,-6-9 0,0-1-129,3 2-129,-1 3 129,2 0 129,0 6 129,-11 13-129,18 0 387,-9 8-258,-1 8 129,-3 3-129,2 2 129,-3 1-129,2 2 0,-3-5-129,0-6 0,2-1-645,-5-12-1032,0 0-3096,7-6-258,0-10-387,2 0-128</inkml:trace>
  <inkml:trace contextRef="#ctx0" brushRef="#br0" timeOffset="10887.6228">16700 6531 3354,'2'28'4773,"-1"-15"-387,-1-13-2322,11 16-516,-11-16-645,0 0-516,12 0-387,-12 0-129,8-16 0,-5 0-129,-3 16 0,7-24 258,-5 13 129,-2 11 0,5-13 129,-5 13 258,0 0-129,17 11 258,-17-11 0,15 21-129,-15-21-129,19 17 129,-19-17-258,26 0 129,-12-1-129,2-6 129,0-5-387,0-1 129,4 0-129,-5 2 0,1 0-129,-5 3 129,-11 8 0,18-11-387,-18 11 258,0 0 0,12-6 0,-12 6-129,0 0 258,-5 8-129,5-8 129,-11 25 129,4-9 0,3 6 129,-1-2-129,5 7 387,0-6-258,7 0 0,-1-3-258,-6-18-387,19 27-1419,-19-27-2838,0 0-387,11-3-645</inkml:trace>
  <inkml:trace contextRef="#ctx0" brushRef="#br0" timeOffset="11023.6306">16841 6306 6321,'-14'-28'3741,"10"15"-3612,-2-3 0,3-7-5418,-4-2 387</inkml:trace>
  <inkml:trace contextRef="#ctx0" brushRef="#br0" timeOffset="11699.6692">17586 6159 8385,'0'0'5547,"-1"18"-645,-2 9-129,-2 10-4386,0 1-258,-1 2 129,1-8-258,-3-2 258,-3-6-258,11-24 129,0 0-129,0 0 0,-1-34 129,1-5-129,9-6 129,5-6 0,-1-3-129,3 4 129,-3 4 0,3 11 129,-3 5-129,1 11 129,-14 19-129,20-11-129,-20 11 129,19 24-129,-13 7 0,0 9-129,4 11 129,-3 4-129,4 2 0,-2-4 129,2 0 0,-2-3 0,-2-10 0,1-12 0,-6-10 0,-2-18 0,0 0 129,-12 7-129,-6-16 129,-5-8-129,-4 2 0,1-4 0,-5 5 129,3-3-129,-3 12-129,6 5 129,3 1-258,2 2-516,12 17-2709,8-20-1290,-16 21-774,16-21-258</inkml:trace>
  <inkml:trace contextRef="#ctx0" brushRef="#br0" timeOffset="12069.6904">18027 5899 5547,'0'0'5289,"13"17"-516,-13 15-258,-1 2-3999,1 15 258,-8 1 0,7 10-387,-5-3 0,6 10-129,-4-12 0,4-5-129,0-7 0,5-8-129,0-10-258,-5-25-258,12 21-1032,-12-21-2967,5-18-516,0-6-516,6-7 0</inkml:trace>
  <inkml:trace contextRef="#ctx0" brushRef="#br0" timeOffset="12384.7084">18199 5972 258,'2'8'4644,"-2"9"258,0 10-387,0 13-2709,-1-3-129,1 19-387,0-6-516,0 11 0,1-10-129,6 0 258,-1-13-387,3-1-129,-3-16 0,3-8-129,-9-13 0,4-7-129,-4-11 0,-2-3-258,-8-6 129,-4 1-129,-7 6 0,-4-2-258,1 13-387,-13-6-1935,7 15-2193,1 0-258,3 5-516</inkml:trace>
  <inkml:trace contextRef="#ctx0" brushRef="#br0" timeOffset="13393.766">18432 6466 6708,'7'71'5418,"-2"-33"-258,-3-3-258,5 5-4257,-7-13-129,0 1 0,0-28-129,0 12-258,0-12 129,3-19-129,3-10 0,3 1-129,4-1 129,0-3 0,6 5 0,-1 4-129,3 6 129,-3 4-258,-1 13-387,-17 0-3096,21-1-1290,-21 1-516,19 1-387</inkml:trace>
  <inkml:trace contextRef="#ctx0" brushRef="#br0" timeOffset="13633.7798">18909 6535 6063,'-20'53'5289,"8"-31"-387,-6-3-387,2 4-4386,-4-3 0,8-4-774,-11-8-2709,23-8-1419,-13 18-258,13-18-387</inkml:trace>
  <inkml:trace contextRef="#ctx0" brushRef="#br0" timeOffset="13811.79">18894 6754 7740,'-6'-23'5547,"-5"1"-258,-1 3-516,-7-13-4257,2 2-129,-6 1-258,-1-2-516,5 12-1032,-7-1-3354,8 9-516,18 11-258,-12-1-258</inkml:trace>
  <inkml:trace contextRef="#ctx0" brushRef="#br0" timeOffset="14223.8136">19029 6499 4773,'10'60'5418,"-5"-23"-387,-4 4-258,5-12-4128,-2 5 0,-4-8-258,1-5 129,-1-21-387,0 0 129,0 0-129,20-20-129,-8-4 258,3 0-129,1-3 129,2 4-129,1 4 129,4 8-129,-1 11 129,-3 7-129,0 9 0,-4 9 129,-3 3-645,-10-4-903,8 7-3483,-10-3-387,0-10-387,0-4-516</inkml:trace>
  <inkml:trace contextRef="#ctx0" brushRef="#br0" timeOffset="30167.7255">20012 5792 9546,'16'-34'5934,"-16"34"-387,-8 27-258,-6 15-4773,-10 20 0,-4 16-258,-7 6-129,4 8 0,3-2-129,5-3-129,8-10 258,8-15-387,7-10 129,8-14-129,13-5-387,-9-18-1032,16 0-3612,-6-9-258,-1-3-387,-5-3-258</inkml:trace>
  <inkml:trace contextRef="#ctx0" brushRef="#br0" timeOffset="30739.7583">20083 6163 7611,'19'44'5418,"-15"-7"-258,-1 8-387,-3-1-4515,0-1 0,-7-3-387,-2-12 0,3-10 0,6-18 0,0 0 0,12-19 0,3-11 0,1-2 0,6-1 258,-1 1-129,-1 5 258,-2 7-129,-5 5 258,-2 13-129,-11 2 0,13 16 0,-11 3 0,0 8 129,-2-5-258,4 2 129,-2-5-129,7-4-129,4-8 0,5-7 0,1-12 0,7-7 0,-1-3-129,-2-1 129,-5 0-129,1 2 0,-7 5 129,-12 16 0,0 0 0,0 0 0,0 22 0,-2 2 0,-4 6 129,4 0 0,2-4-129,2 1 129,14-13-129,4-9 0,9 1 129,-4-6-258,1-14 129,-5-5 0,-5 1-129,-7-2 0,-9-1 0,-13-2-387,-8 8-129,-15-9-774,8 14-3612,-11 6-129,4 2-516,6-1 0</inkml:trace>
  <inkml:trace contextRef="#ctx0" brushRef="#br0" timeOffset="30981.7721">20758 5880 6321,'22'24'5160,"-20"12"-387,4 15-258,-1 12-4128,-4 11-129,4 5-258,1 3-129,-5-11-774,11 4-1677,0-21-2064,-2-16-387,5-17-387</inkml:trace>
  <inkml:trace contextRef="#ctx0" brushRef="#br0" timeOffset="31109.7794">20875 6187 5160,'-49'-83'5547,"15"62"-387,0 10-516,-5 9-3999,-6 2-3999,3 7-1290,10 4-387,2-3-645</inkml:trace>
  <inkml:trace contextRef="#ctx0" brushRef="#br0" timeOffset="31783.818">21477 5840 8901,'1'32'5418,"-1"4"-387,-2 10-258,-15 8-4515,9 10 129,-3-7-129,-2 4-387,2-10 258,3-10-129,3-9 0,5-13 258,0-19-129,17 0-129,-2-13 0,6-9 0,1-1 129,1-2-129,-1 3 0,0 12 129,-5 2-258,1 8 258,-3 9-129,-3 8 129,-1-2-129,-2 5 129,1-4-129,-10-16 0,22 3 0,-22-3 0,21-25 0,-11 1 0,-3 1-129,-2-5 0,-4 4-129,-1 6 129,0 18 0,-17-6 0,5 14 0,1 8 0,0 10 129,7 6-129,-1 2 129,5 4 0,9-6-258,6-9-258,9 1-516,-11-24-2193,15-1-1935,-4-16-129,3-8-516</inkml:trace>
  <inkml:trace contextRef="#ctx0" brushRef="#br0" timeOffset="32004.8306">21918 5795 7740,'8'-13'5418,"-8"13"-129,7 16-516,-5 10-3999,-2 4-129,-2 13-387,-8 5 0,4 9-387,-6 5 129,2 1-129,-2 2-129,3-13-516,9 7-1806,-2-19-2451,2-5-387,0-12-387</inkml:trace>
  <inkml:trace contextRef="#ctx0" brushRef="#br0" timeOffset="32391.8527">22032 6254 1032,'2'73'4902,"-2"-25"387,-2 4-387,-2-6-3354,2 11-258,-10-17-387,5 0-258,-4-24-129,11-16-387,-12 0 0,12-27 0,0-19 0,6-8-129,6-7 129,3-2-129,6 4 0,2 8 0,0 11 0,-2 12 0,-2 16 258,-1 12-258,-8 11 129,-6 13 0,-4 5-258,-12-2 0,-4 4-258,-10-10-387,6 4-1806,-5-16-2193,1-9-387,7-2-387</inkml:trace>
  <inkml:trace contextRef="#ctx0" brushRef="#br0" timeOffset="32775.8747">22586 5795 5031,'22'-32'5676,"-22"32"-774,0 0-129,0 0-3225,-12 6-1161,-11 10-129,-3 13-129,-4 9-129,-4 5 0,4 6 129,4 3-129,4 5 258,6 9-258,2-3 258,6-1-258,3-8 0,0-5 0,3-1-774,-13-18-2709,13-3-1548,0-15-516,2-12-258</inkml:trace>
  <inkml:trace contextRef="#ctx0" brushRef="#br0" timeOffset="32929.8835">22483 6194 5934,'-36'-12'5418,"3"9"-645,1 4-516,-12-1-5547,0 5-3354,4 7-258,5 0-516</inkml:trace>
  <inkml:trace contextRef="#ctx0" brushRef="#br0" timeOffset="33187.8983">22537 6210 4644,'0'0'5418,"0"0"-129,-8-3-516,-10 6-3612,0 10-903,-8-3 258,2 8-387,2 1 0,6 3-129,7-5 129,4-2-258,8-3 129,-3-12-258,29 10-387,-15-14-258,12 3-1935,-8-13-2064,-6-2-387,-4 2-258</inkml:trace>
  <inkml:trace contextRef="#ctx0" brushRef="#br0" timeOffset="33737.9295">22470 6250 5547,'0'0'5289,"0"0"-387,-1 25-258,-8-4-4257,3 7 0,-2-4-258,4 6 129,-1-5-129,5-4 258,7-5-258,7-5 0,-1-11 0,9-2 0,-2-7-129,0-5 0,-3-5 0,-3 1-129,-1-1 129,-4 4-129,-2 3 258,-7 12-129,0 0 0,0 0 129,0 12 0,1 7 0,0 2 0,4 3 0,0 0-258,1-9-129,5 3-774,-11-18-903,14 0-3096,-14 0-258,22-31-258</inkml:trace>
  <inkml:trace contextRef="#ctx0" brushRef="#br0" timeOffset="34092.95">22837 5795 5934,'2'31'5418,"-2"5"-258,-7 10-516,6 15-3741,-13 1-129,6 13-516,-7-3 0,4 1-258,-1-8 129,1-7-387,3-10-258,-5-21-1290,11-9-3096,2-18-258,0 0-516,3-10 517</inkml:trace>
  <inkml:trace contextRef="#ctx0" brushRef="#br0" timeOffset="34819.9912">23454 5919 6966,'47'-54'5934,"-32"32"-774,-15 22 0,12-19-3999,-12 19-516,-11 0-258,-8 9-129,-6 7-258,-3 6 129,-2 6-258,4 5 129,2 5 129,4 2-258,8 3 258,3 5-129,3 4 129,5 4-258,-4 0 258,4-2-258,0 1 129,-6-7-258,2-2-516,-14-19-3354,9-4-1032,-2-15-387,12-8-516</inkml:trace>
  <inkml:trace contextRef="#ctx0" brushRef="#br0" timeOffset="34985.0009">23409 6188 8514,'0'-14'5547,"-12"14"-258,-9 0-516,-12 4-4644,0-2-516,3 12-903,-19-7-3612,19 4-387,4-4-258,11 2-387</inkml:trace>
  <inkml:trace contextRef="#ctx0" brushRef="#br0" timeOffset="35591.0355">23562 6193 4902,'0'0'5547,"0"6"-258,-12 7-387,-7 1-3225,-5 9-1548,-5 6 0,2 0 0,4 7-129,9 0 0,4-2-129,10 2 129,7-5 0,10-11 0,7-10 0,5-3-129,0-7 129,-1-14 0,-4-5 0,-7-13 0,-6 0 0,-4-1-129,-7-3 129,-7 1-129,-7 6 0,3 3-258,-4 6 0,3 11 129,0-5-129,12 14-129,0 0-258,0 0 0,0 0-258,8 4 0,-8-4-258,28 0-516,-28 0 258,34-2-129,-19-6 645,3 6 516,-1 2 516,-17 0 645,27 26 774,-23-7 129,8 26 516,-14-7 129,2 18-258,-4-12-516,4 4-258,-7-10-129,4-1-387,-3-21 0,6-16-258,0 0 129,4-16-129,4-13 0,6 1-258,0-12 129,5 2-258,4 5 0,2 2-258,2 7-129,-6-3-645,14 21-2709,-17-9-1161,4 12-774,-3-1-129</inkml:trace>
  <inkml:trace contextRef="#ctx0" brushRef="#br0" timeOffset="36403.0822">24540 6203 7611,'-6'75'5418,"1"-29"-387,-2 1-258,3 3-4257,-6-12-258,0-3-258,5-10 0,5-25-129,-8 12 0,8-12 129,2-26 0,8-3-129,4-4 129,2-4 0,2-2 0,-1 2 0,0 9 0,-4 8 0,-1 11-129,-12 9 258,16 3-129,-13 13 129,1 3-129,-4 3 0,2-6 0,1 0 0,2-5-129,-5-11 0,14 0 129,-2-8-129,1-7 129,5-2-129,-2 2 129,1-1-129,-1 3 258,0 3-129,-1 9 0,-2 3 0,-4 12 0,1 0 0,-4 4 129,0 1 0,0-5-129,1 0 0,-7-14 129,20 0-129,-7-9 0,1-10 0,-1-5-129,-2-8 0,1 5 0,-8-2 0,1 5 0,-7 2-129,2 22 0,-27-11-129,12 12 258,-4 18 0,4 4 0,1 4 129,5 6 129,7 4 0,4-1-129,13-2-129,9 2-516,-1-21-516,17 16-1548,-3-16-2064,-1-12-387,2-3-129</inkml:trace>
  <inkml:trace contextRef="#ctx0" brushRef="#br0" timeOffset="36626.0948">25212 6260 2451,'0'0'5160,"-15"0"0,0 13-516,-7-1-2967,9 19-258,-10-9-774,8 8-129,-1-3 0,7 3-387,7-4 0,2-7-129,12-3-258,4-13-516,14 7-645,-8-18-3225,9-10-387,3-11-387,0-13 517</inkml:trace>
  <inkml:trace contextRef="#ctx0" brushRef="#br0" timeOffset="36984.1153">25447 5677 5934,'-17'17'5547,"6"19"-258,0 15-516,1 33-3612,-4-11-645,2 15-129,1 0 0,-1 3-258,3-9 0,7-4-129,-3-16-129,5-14 129,0-15 0,0-33-129,14 5 0,-3-19-129,3-14 129,0-8-129,7 0 258,-3 2-129,1 3 129,0 18 0,-3 8 0,-1 9 129,-3 14 0,0 9 0,-5 7-129,1 2 129,-4 0-258,4-10 0,4 2-774,-12-28-3096,13 17-1161,4-17-129,3-2-387</inkml:trace>
  <inkml:trace contextRef="#ctx0" brushRef="#br0" timeOffset="37367.1372">25859 6329 5031,'-19'-9'5418,"-1"9"-258,-8 0-387,1 10-3870,-8 1-129,5 8-387,1 0-258,5 5-129,7 2-129,11-1 0,6 5 0,11-11 0,13-5-258,2-12 129,6-2 0,-4-6 129,1-12 0,-5-6 0,-6-2 129,-6 1-129,-7 6 129,-3 7 129,-2 12 129,0 0 0,-10 0 0,5 18 129,-3 4-129,6 6 0,1-1 0,1 2-387,4-2-258,-1-14-903,17 1-2838,-5-11-903,1-3-387,2-8-129</inkml:trace>
  <inkml:trace contextRef="#ctx0" brushRef="#br0" timeOffset="37696.1561">25983 6314 2322,'7'51'5418,"-7"-18"-129,0 4-387,0-4-2838,8 7-903,-8-17-129,0 2-516,0-10-387,0-15 0,0 0-258,0-7 129,1-15 0,4-3-129,3-1 0,-4-3 129,7 5 0,-2 2-129,-9 22 258,17-14-129,-17 14 0,15 23 129,-9 1 0,2 7-129,-2 4 0,1 1 0,0-5-129,-3-11-1290,8 0-3096,-12-20-774,23 15-258,-9-15 129</inkml:trace>
  <inkml:trace contextRef="#ctx0" brushRef="#br0" timeOffset="37878.1665">26338 6445 6321,'11'68'5676,"-8"-36"-516,-3-3-387,0 4-4386,-3-16-1677,-1 0-3096,4-17-903,-9 13-129,9-13 0</inkml:trace>
  <inkml:trace contextRef="#ctx0" brushRef="#br0" timeOffset="38191.1844">26559 6429 5031,'0'0'5418,"-11"0"-387,11 0-516,-15 6-4257,-2-1 129,4 2-129,-1 4 0,5 3-129,5 3 129,4 2 258,3 3-129,9 5 0,-2-7 129,4 11-129,-7-8 0,-2 3-129,-5-3 129,-3-4-258,-13-6-258,-5-6-258,-1 0-387,-11-19-774,11-2-2709,-6-15-1032,6-3 0,1-11-516</inkml:trace>
  <inkml:trace contextRef="#ctx0" brushRef="#br0" timeOffset="38269.1889">26306 6355 1935,'11'-39'3225,"8"29"-2838,-5 10-2967</inkml:trace>
  <inkml:trace contextRef="#ctx0" brushRef="#br0" timeOffset="38771.2175">26714 6499 5160,'0'71'5289,"0"-38"-129,-2-2-516,0 8-4128,-5-17-258,6-8-129,1-14-258,0 0 0,0 0-129,0 0 0,12-13 0,0-2 129,4 0 0,0 1 129,-3 4 129,3 5 0,-3 2 0,-13 3 129,15 8-129,-15-8 0,8 26 0,-8-26-129,1 22 129,-1-22-129,0 13 0,0-13-129,0 0 0,6-13 0,-6 13 129,11-18-129,-11 18 129,18-14 0,-18 14 129,21 0 129,-21 0 0,20 23 0,-9-8 258,0 8-129,0-3 0,-1 4 0,-2-9-129,-8-15 129,16 19-387,-16-19-258,19 0-1806,-15-10-2580,-1-12-774,1-7-258,0-4 1</inkml:trace>
  <inkml:trace contextRef="#ctx0" brushRef="#br0" timeOffset="38989.2297">27123 6169 7740,'37'70'5676,"-20"-8"-387,-3 10-258,9 17-4515,-11 0 129,-2 9-129,-7-2-387,-3-8-129,0 2-258,-15-27-2322,-6 2-2451,-8-18-258,-8-15-645,-3-10-258</inkml:trace>
  <inkml:trace contextRef="#ctx0" brushRef="#br0" timeOffset="43133.4669">9957 6593 10062,'30'-5'5676,"-30"5"-516,20 5-774,-20-5-3354,-7 9-258,-14-8-258,-3 6-258,-5 3-129,-3-2 129,-3-2-129,-1 1 0,5-3-258,7-4 0,9 0-645,-5-21-3096,20 4-1161,0-4-516,11 3-516</inkml:trace>
  <inkml:trace contextRef="#ctx0" brushRef="#br0" timeOffset="45003.5741">10901 6119 9804,'20'42'5676,"-17"7"-129,3 19-258,-3 9-4515,0 8-258,-3 1-387,0-2 0,-3-11-129,-1-20-387,4-4-645,-12-38-2451,12-11-1548,0 0-645,12-23-258,2-12-258</inkml:trace>
  <inkml:trace contextRef="#ctx0" brushRef="#br0" timeOffset="45145.5822">11062 6511 9288,'-11'-8'5547,"-4"9"-258,-8 5-258,1 5-4386,-11-6-258,2-5-645,4 9-1677,-1-12-2967,10-5-387,9-6-387,5-1-258</inkml:trace>
  <inkml:trace contextRef="#ctx0" brushRef="#br0" timeOffset="45707.6144">11143 6471 7482,'12'64'5418,"-7"-31"-258,-2 0-129,8-3-4257,-11-12-258,0-18 0,0 0-258,16 0-258,-7-14 129,2-8-129,2 0 0,1 3-129,0 0 258,3 3-129,-5 6 129,2 10 129,-14 0-258,20 18 258,-20-18-129,16 22 0,-11-11 0,2 2-129,-7-13 129,20 4-129,-9-4-129,2-5 129,0-3 0,3 0 0,0-2 129,-1 3-129,-3 5 0,-12 2 0,19-2 129,-19 2-258,12 18 129,-10 7 0,-2 8 0,1 11 129,-1 6 0,0 3-129,0-4 258,0 0-129,-1-12 129,1-6-129,-8-14 0,8-17 0,-16-4 0,3-21-129,3-4-129,-5-7-129,8 3-516,-11-17-1806,16 17-2451,2-2-516,9 14-258,10-1-516</inkml:trace>
  <inkml:trace contextRef="#ctx0" brushRef="#br0" timeOffset="45936.6271">11855 6212 8385,'10'12'5676,"-9"22"-516,-1 13-129,0 21-4386,0 2-129,-6 6-258,-2-2-258,0-1 0,6-11-774,-9-25-2064,11-7-2193,0-30-516,11 0-129,2-13-128</inkml:trace>
  <inkml:trace contextRef="#ctx0" brushRef="#br0" timeOffset="46076.6351">11966 6515 6321,'-12'-26'5547,"-6"21"-387,-6 5-516,-2 0-3741,-4 7-645,1 6-1161,-6 1-3612,9-1-516,8 0-387,10 2-129</inkml:trace>
  <inkml:trace contextRef="#ctx0" brushRef="#br0" timeOffset="46347.651">12061 6574 8127,'15'-13'5418,"-21"22"-129,-4 9-387,-9 1-4515,7 8 129,-1-2-129,7 4-258,6-5 0,7-5 0,11-9-129,7-6 0,0-4 0,1-11 0,-3-9 0,-6-1-129,-10-6 0,-7-5-258,-13 10-1032,-27-2-3354,-3 0-387,-11 6-258,-5 7-387</inkml:trace>
  <inkml:trace contextRef="#ctx0" brushRef="#br0" timeOffset="46887.6818">9805 7526 9288,'-29'1'5805,"14"14"-774,-1 7 0,0 0-4773,-2 5-129,4-1-129,4 1 0,5-5 129,5-1-129,11-7-129,6-11 129,3-3-129,3-9 129,-1-7 129,0-8-129,-7-2-129,-6-6 258,-9-5-129,-5-3-258,-3 14-774,-18-8-3483,11 7-645,-4 2-258,8 4-516</inkml:trace>
  <inkml:trace contextRef="#ctx0" brushRef="#br0" timeOffset="47306.7054">10007 7196 8643,'11'58'5676,"-10"-18"-387,0 11-258,-1 1-4644,0 10 129,-5-3-129,2-2-129,-2-7 0,4-6 0,-3-15-129,4-12 0,0-17 0,0 0 0,16-19 0,-3-7-129,2-1 0,4 2 129,-1-1-129,5 12 129,-3 9-258,-3 5 129,2 6 0,-6 15 0,-5-1 0,-3 6 0,-5 2 0,-5-6-129,-7-8 129,-8 0-129,-1-10-129,-7-6-516,11 2-2193,-8-16-2322,9-2-258,-2-4-387,11 4 0</inkml:trace>
  <inkml:trace contextRef="#ctx0" brushRef="#br0" timeOffset="48203.757">10403 7526 8901,'13'-6'5547,"3"6"-258,-16 0-258,0 0-4644,-11 7-129,0-1-129,-3 1-129,1 6 0,0-2 0,5 2 129,6 2-129,2 3 0,9 4 0,7 2 129,-1 3 129,5-3-258,-6 3 258,2-1-258,-10-1 129,-4-7-129,-2-2 129,0-16-129,-29 6 0,8-6-129,-3-9 0,-4-6 129,4-3-258,-1 5 129,10-2-258,4 1 258,11 14-129,0 0 129,11-2 129,9 8-129,5 7 129,6 0 0,-2 3 387,5-3-258,-4-11 0,1 0 129,-3-4-129,-1-13 129,-5-9-129,-5-8 0,-2 0-258,-7-3 129,-2 4-129,-6 2-129,0 8 129,-6 6-129,6 15 0,-15-7 129,15 7-129,-15 16 129,14 0 129,1 1 0,0 5 0,7-3 129,4-4 0,2 2-129,2-4 0,0 1 0,-2-3 0,0 4-129,-13-15 258,18 25-129,-12-5 0,-5 3 0,-1 2 129,0-2 0,0-2-129,-1-2 0,0-7 129,1-12 0,0 0-129,0 0 0,-2-19 129,4-3-129,7-8 0,3 1 258,2 0-387,5 2 387,0 8-258,2 6 129,0 1-258,0 7 258,-5 4-129,-2 0-129,1 1-387,-15 0-645,18 0-2580,-18 0-1419,0 0-258,5-12-645</inkml:trace>
  <inkml:trace contextRef="#ctx0" brushRef="#br0" timeOffset="48742.788">10975 7610 7740,'0'33'5676,"0"-12"-129,0 5-645,-6-6-4128,6 9-258,-1-8-129,1-1-258,0-5 129,0-15-258,22 12 0,-8-12 0,5-9-129,-2 1 129,3-5-129,-1-1 129,-3 3 0,-3-2 0,-13 13-129,19-8 258,-19 8-129,0 0 0,0 0 129,13 8-258,-13-8 258,4 17-129,-4-17 129,15 10-129,-15-10 0,24 0 0,-8-13-129,0-3 258,6-4-258,-3 0 258,-3-6-258,1-2 129,-7 5-129,-3 3 129,-5 6-129,-2 14 129,-5-13-129,5 13 0,-24 6 129,12 11 129,-2 7-129,5 4 0,3 2 129,6 4 0,6-3 0,9-2-258,5 0-129,0-14-774,15 2-2193,-10-17-1677,4-4-387,0-11-645</inkml:trace>
  <inkml:trace contextRef="#ctx0" brushRef="#br0" timeOffset="49113.8092">11790 7644 8643,'1'68'5676,"0"-27"-387,1 2-258,-2-6-4773,2-10-516,6-2-1290,-8-25-3096,0 0-516,3-30-516,2-4-129</inkml:trace>
  <inkml:trace contextRef="#ctx0" brushRef="#br0" timeOffset="49514.8321">11985 7588 4257,'7'76'5547,"-6"-31"-258,0 2-516,4 9-3354,-5-22-387,3-2-387,-2-18-387,-1-14-129,14-5-258,-4-14 129,3-8-258,0 0 129,-1-4-129,4 4 258,-1 8-129,-3 6 129,-12 13 0,19 6 129,-12 16 0,-3 5-129,2 8 0,-2-2 0,1-1-645,-5-16-1419,0-16-2838,0 0-129,15 0-645</inkml:trace>
  <inkml:trace contextRef="#ctx0" brushRef="#br0" timeOffset="49728.8444">12295 7343 6966,'14'62'5547,"-12"-11"-258,2 13-387,6 8-4386,-6-3 0,4 1-387,-2-6 0,2-6-387,4 0-1548,-2-23-3096,-2-17-258,-8-18-387,17 0-129</inkml:trace>
  <inkml:trace contextRef="#ctx0" brushRef="#br0" timeOffset="49883.8532">12435 7610 6708,'-33'-10'5418,"12"7"-387,-4 2-258,-2-2-4644,0 2-258,3 1-1806,-3 1-2709,5-1-387,9 6-516</inkml:trace>
  <inkml:trace contextRef="#ctx0" brushRef="#br0" timeOffset="50478.8873">12414 7777 903,'42'-1'4902,"-26"-7"258,6 3-516,-9 3-3225,-3-10-516,-10 12-258,9-15-387,-9 15 0,-8-9-129,-3 8 0,-6 0 0,-1 1 129,2 0 0,4 11 0,0 0-129,6 5-129,6 0 129,0 5-258,8 2-129,2-1-129,8 6-129,-3-14-516,9 12-387,-13-23-516,14 8 0,-25-11-516,25-6 129,-22-15-129,7 2 387,-8-9 645,0 2 1032,2 3 1032,-4 4 387,0 19 516,3-15 645,-3 15-258,4 15 129,4 11 0,-8-8-516,8 17-387,-8-14-129,8 7-258,-3-15 129,-5-13-387,11 6-129,-11-6-129,19-22-129,-9-4 0,2-5-258,5-3 129,0 0-129,3 4 258,2 8-387,0 3 129,2 14-645,-9-3-903,8 8-2967,-3 10-129,-7-3-387</inkml:trace>
  <inkml:trace contextRef="#ctx0" brushRef="#br0" timeOffset="51154.9258">12969 7798 6063,'-6'59'5676,"5"-31"-516,0-2-516,1-7-4515,0-19-129,0 13-387,0-13-258,2-21-129,0-7-129,8 6 0,-4-9 258,8 9 258,-3 3 129,1 6 387,2 11 258,-14 2 129,23 15 258,-15-1-129,2 8-129,-5-5-129,1 1-129,-3-6 0,-3-12-129,0 0-129,0 0-129,15-4 0,-9-10-129,1-2 0,2-1 0,4 4 129,-3-2 0,3 9 129,-13 6-129,23 0 129,-11 3 129,-12-3 129,23 16-129,-23-16 129,21 12-129,-21-12 0,19 0 0,-12-12-258,2-5 0,-2-6-129,-2 1 0,-2 1-258,-3-3 129,0 10-258,0 14 258,-6-13 258,-5 13-129,3 18 258,-5 4-129,3 3 258,1 6-129,7 6-645,-5-7-2193,7-3-1677,7 11-258,4-14 130</inkml:trace>
  <inkml:trace contextRef="#ctx0" brushRef="#br0" timeOffset="51576.9501">13493 7822 1806,'-12'-2'4644,"12"2"258,-28 7-516,7 4-3354,6 11-258,-4-6-258,3 8 0,2-5-258,5-3-258,7 2 0,2-18 0,8 14 0,5-14 0,8-11-129,1-12 129,2-11 0,-1-5 0,0-9 0,-5-6 129,-6-3-129,0-5 0,-10 4 0,-2 5 0,0 11 129,-4 11 129,-7 12-129,11 19 129,-21 0 129,14 31 0,-2 4 0,6 19 129,-2 5-129,5 1 129,0 2-129,6 2-258,4-10 129,3-6-645,10-1-516,-13-16-3483,13-12-645,4-8-387,-4-11-387</inkml:trace>
  <inkml:trace contextRef="#ctx0" brushRef="#br0" timeOffset="51732.959">13739 7831 1677,'0'64'5547,"0"-30"-645,0-10-387,1-2-3741,-1-2-5031,0-20-387,0 0-516</inkml:trace>
  <inkml:trace contextRef="#ctx0" brushRef="#br0" timeOffset="52772.0184">14004 7807 3354,'0'18'4644,"0"-18"-258,-17 16-2967,6-16-129,11 0-258,-22 19 129,17 0-258,-5-4-129,5 7-387,1-3 0,4 2-258,0-4 0,8-1-129,-8-16 0,23 2 0,-10-7 0,0-9 0,-2-5 129,0-4-129,-3-1 129,-4 1-129,-3 3 129,1 4-129,-2 16 129,0-14 0,0 14 0,0 0 129,-3 15-129,3 0 0,0 6 0,9 6 0,1-3-129,1-1 129,2-3-129,0-7 0,2-10 0,2-3-129,-4-21 129,1-12 0,-2-8-258,-3-10 129,3-5 0,-5-2 129,1 1-129,-6 1 129,4 10-129,-3 8 129,-2 14 0,-1 24 129,0 0-129,0 0 129,1 37 0,-1 9-129,0 13 129,0 7-129,0 0 258,0 0-129,4-3 129,3-9-258,5-7 129,4-18-129,2-16 0,-1-10 0,2-6-129,-2-19-129,-1-7 129,-3-9 0,-1-3 0,-6 1-129,0 13 129,-6 1 0,0 13 0,0 13 129,0 0 0,-6 6 0,0 14 129,1 10 0,-2-3 0,2 2 0,1 0 0,3-2 0,1-1 0,1-3 0,8-8-258,3-1 129,2-1-258,-2-12-516,13 13-1677,-10-12-2322,-2-4-258,1-4-516</inkml:trace>
  <inkml:trace contextRef="#ctx0" brushRef="#br0" timeOffset="52928.0269">14440 7854 1548,'-57'-8'5676,"20"3"-645,-5 2 0,-7 1-2838,-5-2-2451,-3-2-3612,1-11-645,8 6-774,3-7-129</inkml:trace>
  <inkml:trace contextRef="#ctx0" brushRef="#br0" timeOffset="53065.0352">13858 7639 7611,'-19'-5'5289,"-8"5"-387,27 0-1677,-27 0-7998,7-5-129,6 4-774,-1-8 1</inkml:trace>
  <inkml:trace contextRef="#ctx0" brushRef="#br0" timeOffset="61777.5335">4917 6562 3999,'0'0'5289,"0"0"-387,3 12-258,-3-12-3741,-4 27 129,-9-15-645,4 6-258,-4-2-129,0-9-516,8 10-1290,5-17-2967,-12 6-129,12-6-516</inkml:trace>
  <inkml:trace contextRef="#ctx0" brushRef="#br0" timeOffset="165850.4859">3977 9582 5160,'0'-13'6063,"0"13"-516,0 0-387,18 37-3096,-18-6-516,3 25-774,-3 8-129,4 13-129,-4 5-387,2 6 0,-2-1 129,0-8 0,0-7-258,-2-10 129,-1-19-258,1-11 0,2-15 0,0-17-129,-2-9-258,-4-15-258,6-3 0,-1-19 0,1 1-129,0-12 258,0 4 129,-3-4 0,1 4 387,0 0 129,-2-7 387,4 6 0,0-1 129,0 9 0,0-1 258,12 10-129,-3-4 0,12 14-129,-3 10 0,13 17 0,3 3 0,9 21-258,-1 20 0,8 12 0,-3 17-129,-3 13 129,-4 5 0,-8 8-258,-14-1 0,-10-6 129,-8-13 0,-14-11-258,-12-18 129,-8-17 0,-6-20 0,-6-13 0,-2-21-129,1-14 129,5-5-129,4-1 258,9 0-258,4 7 129,10 8-129,12 8 129,3 18-129,6 0 129,11 10 0,6 11-129,3 4 258,8 2-129,5 3 0,8-9 129,2 0-129,4-8 258,1-8-129,1-8-129,-1-13-129,-7-9 129,-4-12-129,-12 0 129,-9-11-129,-6 0 0,-11 3 0,-5 5 129,-11 8-129,-7 13 0,-3 17 129,-2 2 0,1 21-129,3 9 129,5 12 0,3 9-129,11 1 258,8-5-129,12-5 0,8-6 0,7-8 0,7-10-129,2-13 0,2-12-129,-1-11-258,-8-20 0,1-1-645,-21-32-774,7-2-3483,-18-11-129,-5-4-516,-2-6 129</inkml:trace>
  <inkml:trace contextRef="#ctx0" brushRef="#br0" timeOffset="166046.4974">4851 9358 7224,'32'91'5289,"-14"-17"0,-2 23-1935,-8 0-1677,10 20-516,-7-10-387,0 5-258,-3-15-258,2-10-258,-1-17-516,-6-33-1032,17-16-3225,-4-21-774,4-16-129,3-21-258</inkml:trace>
  <inkml:trace contextRef="#ctx0" brushRef="#br0" timeOffset="166208.5066">5199 9956 6063,'-5'-57'6063,"-15"42"-645,-13 10-129,-3 7-3225,-15 4-1419,-1 2-387,-7 4-258,0 2-387,8 13-1032,-6-15-1290,17 7-2451,13-3-258,12 0-645</inkml:trace>
  <inkml:trace contextRef="#ctx0" brushRef="#br0" timeOffset="166714.5356">4861 10166 1419,'117'61'5547,"-58"-37"258,-1-3-516,-11-17-2709,16 8-645,-26-20-645,5 1-258,-19-21-645,-2-3-129,-11-5-129,-9 0-129,-2 7 0,-13 5-129,-6 11 0,-7 7-129,1 11 0,0 11 129,5 15-258,4 3 258,8 6 129,6 1-129,6-4 258,13-1-129,2-7 129,11-12-129,-1-5 258,3-9-516,-2-5 129,2-16 129,-5-8-129,-2-5 0,-3-4 129,-5 7 0,-3 1 0,0 4 129,-5 10 0,-8 13 0,19 2 258,-10 21-258,-2 10 129,4 7-129,0 2 129,0 5-129,1-10 129,1-5-129,-2-13 0,5-7 129,-1-15-129,0-16 129,4-8-258,-2-9 129,4-1-129,-2 0-129,3 2-258,-4 1-258,9 22-1419,-9-4-3096,1 12-258,0 4-516,-1 5-129</inkml:trace>
  <inkml:trace contextRef="#ctx0" brushRef="#br0" timeOffset="167251.5663">5952 10100 7482,'22'101'5418,"-14"-48"-129,2-7-258,-11-8-4515,4-1-129,0-14-129,-3-23 0,0 0-129,0 0 129,16-25-516,-12-4 129,7-3-129,-2-1 129,5 5-129,-2 4 129,5 7 0,-2 11 0,-1 6 258,3 11 0,-4 8 0,1 3 0,-4-2 129,1 0 0,-6-4 0,2-2-129,-7-14 0,0 0-129,12-14-129,-8-8 258,0-3-129,2-1-129,1-5 129,0 6 0,2 6 0,0 5 0,-9 14 0,23-2 129,-11 9-129,0 12 258,-1 7-258,-1 1 0,-2 2 258,3-2-129,-6-1 129,0-3-387,1-9-129,-6-14-1032,0 0-3483,11-13-516,-6-8-387,2-1-516</inkml:trace>
  <inkml:trace contextRef="#ctx0" brushRef="#br0" timeOffset="167431.5766">6490 10137 6708,'26'67'5547,"-12"-32"-387,-2-8-258,4 5-4128,-5-11-1290,1-1-2967,-12-20-1548,0 0-129,0 0-645</inkml:trace>
  <inkml:trace contextRef="#ctx0" brushRef="#br0" timeOffset="167941.6057">6648 10095 3483,'23'37'5160,"-9"-20"-387,-11-5-129,-3-12-3741,10 22-258,-10-22-258,2 16-129,-2-16-129,3 13 129,-3-13 0,0 0-129,0 0 129,14 11 0,-14-11 258,21 0-129,-21 0-129,30 0 0,-13 2 129,5 4-129,-4 2 129,5 3-258,-5-2 129,2 3 129,-6-6-387,0-6 129,-2 0-129,-12 0 0,19-21 0,-16-1-129,3 3 0,-5-5-129,2 6-129,-3 1 258,0 17-129,0-14 129,0 14 129,-5 9-129,0 10 129,4 4 129,1-1 129,0 14-129,5-8 258,4 5 0,1-4-258,9-7-516,1 5-2709,-1-12-1935,-5-6-258,1-14-516</inkml:trace>
  <inkml:trace contextRef="#ctx0" brushRef="#br0" timeOffset="168075.6134">6685 9870 9159,'-16'-20'4773,"26"13"-4515,15 9-129,8 13-5547,10 5-258</inkml:trace>
  <inkml:trace contextRef="#ctx0" brushRef="#br0" timeOffset="169262.6813">7424 9911 8127,'14'49'5418,"-4"-9"-129,3 8-516,0 7-4386,-1-3 0,3 1 0,-5-9 0,4-6-129,-6-18 0,6-11 0,-14-9 0,20-26-129,-9-6 0,2-4 0,1-12-129,0 6 129,3 2 0,0 4-129,3 12 0,2 2-129,6 15 0,-1 7 0,7 10 0,-1 9 0,2-3 0,1 3-129,-2 0 129,-4-3 129,-1-6-129,-7-6 0,-6 0 129,-16-4 0,0 0 0,6-6 0,-14-3 0,-12 6 129,1 3-129,-4 0 129,-4 5-129,5 6 0,4 2 129,-1 6-129,9 2 129,7 0-129,3-4 129,0-2-129,10-3 0,1-3 0,4-7 129,4-1-129,-5-1 0,0-3 129,-1 1-129,-1-3 0,-12 5 0,16-9 129,-16 9-258,0 0 129,14 2 0,-14-2 0,9 18 0,-3-4-129,4 0 129,-10-14 0,15 23 0,-5-12 0,-10-11 0,21 3 0,-21-3 0,21-23 0,-12 3 0,0-8-129,1-8 0,-1-12 0,-1-6 0,-2-8 0,-4-6 129,3-7-258,-4-4 129,-1-3 0,0 4 258,-2 10-129,-4 7 129,4 15-129,-2 14 0,4 32 258,0 0-129,-2 27-129,2 26 129,3 10-258,4 20 129,4 5 0,5 4 0,1 1 0,6-5-129,1-11 258,10-10 0,-1-12-129,5-18 129,4-12-129,-3-13 0,-2-12 0,-3-17 0,-3-10-129,-7-12 0,-9-2 129,-5-6 0,-8 5-129,-2 5 129,-2 7-129,-9 11 0,-3 14 0,-2 8 129,-2 16 0,3 8-129,4 5 258,2 3 0,6 5-129,3-3 258,9 3-258,8-8 129,5-5-258,4-3 129,-1-14-1290,9-3-3612,-6-7-258,-4-10-516,0-16-258</inkml:trace>
  <inkml:trace contextRef="#ctx0" brushRef="#br0" timeOffset="169414.69">8421 9783 7353,'-126'-20'5805,"60"18"-258,3-1-645,3-7-4386,9 1-5031,-2 6-387,10-4-645,11-3-387</inkml:trace>
  <inkml:trace contextRef="#ctx0" brushRef="#br0" timeOffset="169879.7166">9080 9524 8385,'1'86'5676,"-1"-30"-516,0 15-258,0 4-4644,0 2 129,-3 1-129,1-5-516,-2-18-903,7-4-3612,5-14-516,8-10-129,8-14-774</inkml:trace>
  <inkml:trace contextRef="#ctx0" brushRef="#br0" timeOffset="170247.7377">9450 10025 7482,'-11'-9'5676,"-10"9"-258,-1 6-387,0 9-4644,-1 5 0,-2 0 129,3 11-258,8-2-129,7 7-129,7-5 0,8-7 0,13-5 0,4-7 129,5-10-129,-1-6 0,1-12 0,-3-13 0,-9-3 0,-6-3 0,-6-2 129,-5 5-129,-1 4 129,-2 10-129,2 18 0,-16-4 0,10 16-129,5 21 129,1 4-129,7 8 0,8 2-129,-1-5-645,14 6-1032,-5-15-3096,2-12-387,0-15-387,-2-6 129</inkml:trace>
  <inkml:trace contextRef="#ctx0" brushRef="#br0" timeOffset="170646.7605">9696 9989 7224,'8'51'5676,"-2"-18"-387,-2-2-258,1-1-4386,-3-3-387,4-2 0,-3-5 0,4-1-129,-7-19-129,15 12-129,-15-12-129,23-8 129,-11-2 0,1-4-258,0 4 258,-2 3-129,3 7 0,-3 0 0,3 9 258,-1 11 0,3 2 258,-1 4-129,-4-9 258,3-3 0,-14-14-129,19 2 258,-13-12-258,0-13 0,-6-11-258,0-4 0,-4-1-258,-5-5 0,-1 14-387,-11-10-645,11 16-3741,-8 5-258,0 11-387,4 8-258</inkml:trace>
  <inkml:trace contextRef="#ctx0" brushRef="#br0" timeOffset="170865.773">10277 10288 9546,'40'51'5805,"-24"-27"-1419,-16-10-4386,0-14-5160,-11 4-387,-20-4-903</inkml:trace>
  <inkml:trace contextRef="#ctx0" brushRef="#br0" timeOffset="171764.824">3110 10206 12126,'-29'33'5805,"12"-11"-258,-5-5-129,3-12-5547,-7 8 258,-4-5-258,-4-5 0,0-3-129,7 0-1161,-10-6-3999,13 5 0,0 1-387,10 0-645</inkml:trace>
  <inkml:trace contextRef="#ctx0" brushRef="#br0" timeOffset="172806.8836">13137 8221 9288,'-16'29'5934,"-27"-9"-645,-26 5 0,-16 2-5031,-28-3 258,-17-1 0,-27-13 129,-12-2 0,-11-8 0,-3 0-129,-3-11-129,-1 9 129,-2-4-258,6 6 0,9 0-129,12 10 0,9 1 0,14 6 0,16-4-129,18-6 0,16 1 0,19-2 0,13-3 0,19-3 129,12 0 0,9-3-129,17 3 129,0 0 0,5-16-129,9 8 129,3 0-258,3 0-129,4-3-516,-10-10-1290,-3 8-3483,-8 1-516,-3 12-258,0 0-645</inkml:trace>
  <inkml:trace contextRef="#ctx0" brushRef="#br0" timeOffset="174431.977">3079 12137 8127,'16'-10'5934,"-16"10"-129,0 0-258,0 0-3354,15 0-1161,-15 0-258,-7 4-387,-9-3 129,-4 9-129,-6-7 0,-6 0 0,-7-2-129,-3 3 0,-3-2 0,5 2 0,-1-4-129,10 5 1,1-5-130,6 0 0,8 0 0,16 0 0,-19 3 0,19-3 0,0 0 0,0 0 0,0 0-259,0 0-257,0 0-387,0-12-774,0 12-4128,8-11 0,-8 11-516,0 0-258</inkml:trace>
  <inkml:trace contextRef="#ctx0" brushRef="#br0" timeOffset="189321.8283">4037 12066 9030,'-12'74'5418,"-6"-23"-258,1 4 0,0 6-4773,-6-3-258,3-7 129,3-11-129,3-17 0,14-23 0,0 0-129,-5-41 129,17-12 0,12-20 0,7-7 129,4-6-129,4 6 129,-4 8 129,4 11 0,-9 18 0,-1 16-129,-11 25 0,1 16 129,-7 20-129,-1 17-129,-4 9-129,1 14 0,-1 2 0,-1 4 129,-1-10 0,1-8-129,0-16 0,-3-18 0,-3-28-129,0 0 129,-1-32 0,-13-15-129,-4-3 0,-4-2 0,-4 3 129,1 1-129,0 16 0,-3 10-129,11 20-129,-5 2-516,19 27-1419,-6-6-3096,9 12-129,0-1-387,14 5-387</inkml:trace>
  <inkml:trace contextRef="#ctx0" brushRef="#br0" timeOffset="189770.8539">4606 12247 7611,'36'-19'5418,"-36"19"-258,15-13-129,-15 13-4257,-12 9-129,-11 9-387,-5 10 0,-6 6-129,3 1 0,-4 9 0,5-3 129,7-5 0,13-9-129,6-9 129,4-18-129,27 0 129,2-12 0,5-21-129,2-8-129,1-10 129,-3-5-129,-5-11 0,-8 0 258,-8 2-258,-7 5 0,-5 12-129,-1 8 258,-8 9-129,-4 17 0,1 14 129,0 18-258,-1 15 258,3 12-129,2 10 129,0 4 0,4 10-129,3 0 0,1-9-129,6-3-258,10 2-903,-11-25-3354,14-9-645,7-12-516,0-13-258</inkml:trace>
  <inkml:trace contextRef="#ctx0" brushRef="#br0" timeOffset="190146.8758">5008 12181 7998,'0'0'5418,"2"9"-129,-12 19-516,-4 6-3999,-15 0-387,4 8-129,-4 0-129,7-2 129,3-9 0,13-7 0,6-24 0,12 5 129,12-19-129,9-14-129,5-15 129,2-3-258,2-8 129,-4-7-258,-8-4 129,-9 6 0,-13 4 0,-4 8 0,-7 11 0,-10 8 0,-4 17 0,-4 11 129,1 23-129,8 13 0,2 11 129,7 10 129,3 6-129,13 1-129,10 1 0,2-9-258,15 7-1290,-10-22-3612,10-10-129,-1-13-645,5-12-258</inkml:trace>
  <inkml:trace contextRef="#ctx0" brushRef="#br0" timeOffset="190690.9069">5920 12135 11352,'12'-5'5547,"-12"5"-258,0 29-1806,-8-18-3225,-6 10-129,-8 1 0,0 4 0,2 1 0,3-1 0,5-1-129,8-5 129,6 1 0,10-6-129,7-9 129,1-6-258,3 0 129,1-9 0,-2-2 0,-4-1 0,-5-4 0,-5 0 0,-1 3 0,-7 13 129,0 0 0,0 0-129,0 24 0,0-1 0,0 6 0,2 2 0,7-7-129,0-8-516,12 5-2709,-4-21-1806,3-7-387,-6-10-645,5-13 130</inkml:trace>
  <inkml:trace contextRef="#ctx0" brushRef="#br0" timeOffset="191230.9378">6149 12153 6966,'32'51'5805,"-23"-14"-129,1 8-645,-3-7-2838,0 3-1935,-7-3-129,0-10-129,0-5-129,0-23 0,0 0 0,5-13 0,2-18 0,4-1-129,5-5 258,3 5-129,0 1 258,-1 7-129,0 9 129,0 13 129,-5 6-129,-1 14 0,-5 8 129,-5 6-129,2-5 0,0-1-129,-3-4 0,6-9 0,-7-13 0,19 4 0,-3-15 0,0-10-129,5-4 129,-2-1 0,1-2 129,-1 5-129,-5 3 0,-3 7-129,-11 13 129,0 0 0,11 17 0,-11 10 0,0 8 0,0 3 0,2 0 0,8-4 0,3-9 258,4-7-258,4-10 0,1-8 129,0-12-129,0-14 0,-9-2 0,-5-1-129,-8 0 129,-7 2-258,-10 11-516,-17-13-2709,5 21-1677,1 3-516,4 5-387</inkml:trace>
  <inkml:trace contextRef="#ctx0" brushRef="#br0" timeOffset="191486.9523">6966 11769 6321,'10'23'5547,"-10"15"-516,-2 24-258,-3 21-3870,-8 13-516,3 10-129,-2-2-258,0-13-258,9-3-645,-13-23-3096,16-17-1032,4-27-387,4-31 0</inkml:trace>
  <inkml:trace contextRef="#ctx0" brushRef="#br0" timeOffset="191628.9606">7043 12178 4773,'0'-21'5676,"-14"10"-258,-9 13-387,-5 12-2838,-7-9-2064,-6-5-1032,2 0-3870,1 0-258,5-12-516,14-1-258</inkml:trace>
  <inkml:trace contextRef="#ctx0" brushRef="#br0" timeOffset="192350.0018">7194 11796 5934,'8'32'5805,"-8"3"-645,-1 11-129,-1 12-4257,-16 0 0,7 8-387,-2 2 0,0 1 0,2-12-258,3-8 0,4-18-258,4-18 129,0-13-129,22 0-129,-6-15 129,5-9 0,1 6 0,0-2 129,1 7 129,-1 13 0,-6 0-129,-2 18 129,0 8 129,0 1-258,-2-4 129,0-2-129,1-8 0,-2-9 129,3-8-129,-2-17 0,-1-11 0,-2-4 0,-2 4-129,-1 1 0,-4 8-129,-2 6 129,0 17 0,-14 4 0,6 14 129,-2 9 0,3 2 129,1 8 0,6 0-129,0-3 129,6-6 129,4-4-258,5-4 0,0-6 129,2-7-258,-2-4 129,0-3-258,-15 0 258,18-5-129,-18 5 0,0 0 129,13-12 0,-13 12 0,0 0 129,0 0 0,0 0 258,0 0-129,11 0 0,-11 0 0,18-18 0,-3 1-129,3 4 129,1-4-129,4 7 0,0-3-129,1 2-129,-1 3 0,-6 0-387,4 8-774,-19-16-774,-2 16-3096,8-26-129,-8 11-645,-6-6 258</inkml:trace>
  <inkml:trace contextRef="#ctx0" brushRef="#br0" timeOffset="194326.1149">8309 11997 9546,'0'41'5805,"0"-2"-387,-4 7 129,3 6-5160,-6 5-129,-2-1-129,2-8-129,-1-7 0,0-13 0,8-28 0,0 0-129,0-9 0,7-21 258,7-6-258,2-1 129,5-1 0,2 5 0,1 5-129,4 10 258,-4 14-129,1 5 0,0 17 0,-2 6 0,2 3 0,-1 3 0,3 0 129,2-8-129,-2-7 0,1-13 0,1-7-129,-5-14 129,-1-10 0,-7-6 0,-4-5-129,-5 4 129,-7 1-129,0 6 129,-9 5 0,-6 12 0,-3 12-129,0 7 0,-4 12 258,6 7-258,2 4 258,7 7-129,6 6-129,3-5 258,13-3-129,12-2 0,2-5-129,8-6 0,3-8 0,0-11 129,0-5-258,-1-12 0,-6-10 0,-4-2 129,-5-8-129,-5 3 258,-7 2-129,-2 6 0,-8 7-129,-2 16 258,0 0 0,-16 0 0,1 14 0,0 6 0,1 3 0,-1 5 0,1-5 0,8 1 0,6-6 0,0-3 0,13-8-129,3-7 0,6 0 129,0-11-129,1-5 0,-1-1 0,-3 2 129,-4-5 0,-6 4 0,-3 4 0,-6 12 0,1-12 129,-1 12 0,0 0 0,0 0 0,-7 11 0,6 0 258,-3 3 0,4 4-129,0 1-129,4 8 258,2-1-258,4 6 129,0 6-129,-1 11 0,-1 0 0,-4 7 0,-4-1 0,-1 0-258,-13-5 129,-2-6 0,-7-14 0,-5-12 0,-1-14 0,1-8 0,4-18-129,4-10 258,5-8-129,8-2 258,7 0-258,7 0 129,11 7-129,11 3 0,7 4 129,4 8-129,7-2 0,4 4 0,-1-4 0,-1-2-129,-5-3 129,-6-6-129,-4-1 129,-10-4-129,-8-3 129,-8 1-129,-5 2 129,-3 4-129,-7 12 129,-7 4-129,-3 13 129,0 5-129,-1 15 129,5 8 0,5 10 0,5 8 0,3 0 0,3 1 0,12-5 0,2-5 129,4-10-129,1-5 0,1-17-129,-2-6 0,-2-10 129,-1-6-129,-3-4 0,-2 0 0,-3 6 129,-2 4 0,-8 16 0,13-3 0,-13 3-129,11 10 129,-5 7 0,3 5 129,-1-5-129,2 2 0,1-4 0,-11-15 129,21 18 0,-6-12 0,-1-6-129,0-3 0,-2 3 0,2-5 0,2 1 0,-2-1 0,0 5-129,-2-2 258,1-1-129,-2-10 0,5-6 0,-3-4-129,-1-5 129,2-8 0,1-9-129,-1-14 129,-2-2 0,-3-2 0,-1-4 0,-3 1 129,-4 6-129,-1 9 0,0 14 129,-1 21-129,1 16 0,-13 28 0,8 18 129,0 16-258,3 12 129,2 11 0,0 4-129,7-1 0,6-4-129,1-25-516,10-1-774,-11-36-774,16 2-1548,-16-30-387,12-9 645,-24-30 1161,11 2 1161,-12-10 1161,-6-10 1032,-4 12 1290,-20-8 1935,6 23-387,-16-3-774,7 22-1161,-12 3-1935,3 13-3870,0 1-774,6 7-387,4 4-516</inkml:trace>
  <inkml:trace contextRef="#ctx0" brushRef="#br0" timeOffset="194699.1362">10562 11565 9159,'10'108'5676,"-7"-30"-387,-1 12-258,-2 3-4773,0 11-129,-5-13-258,-1-15-387,6 4-1548,0-31-2967,0-15-387,3-21-258,12-13-258</inkml:trace>
  <inkml:trace contextRef="#ctx0" brushRef="#br0" timeOffset="194846.1446">10654 11941 7482,'-74'-9'5289,"33"9"-516,-2 0-903,11 4-6708,0 3-1806,7-7-387,10 0-645</inkml:trace>
  <inkml:trace contextRef="#ctx0" brushRef="#br0" timeOffset="195638.1899">10829 11555 7353,'20'53'5547,"-20"-5"-387,0 6-129,-13 8-4515,8 16 0,-7-6-387,6 4 258,-1-7-258,3-4-129,2-9 129,2-10-258,2-14 129,6-13-129,6-16 129,0-3-258,2-10 258,3-4 0,1-3 0,-1 2 0,1 4 0,0 5 258,-4 6-129,5 0 0,-6 11-129,2 6 129,-2-5 0,0 2-129,-2-5 129,2-2-129,-1-7 129,-3 0-129,-11 0 129,22-16-129,-22 16 0,15-20 0,-15 20 0,9-17 0,-9 17 0,0 0 0,0 0 0,-9 7-129,1 6 258,4 3-129,-4 4 129,5 1 0,1 0-129,1-6 129,1-1 0,0-1 0,0-13-129,10 5 129,-10-5-129,19-12 0,-8-2 0,2 2 0,2-6 0,-3 2 0,1-1 129,0-5-129,1 2 0,-3-8 129,3 0-129,-3-13 129,2 0-129,0-9 0,-1-3 0,-2-3 0,1-3 0,-2 3-129,-6-1 258,3 8-129,-6 3 0,1 11 0,-1 10 0,0 25 129,0 0-129,-8 39 129,6 15-129,2 16-129,0 20 129,4 6 0,10 9-129,0-9-258,9-7-516,-15-31-2064,13-9-2322,-4-25-129,0-21-645,-6-20 388</inkml:trace>
  <inkml:trace contextRef="#ctx0" brushRef="#br0" timeOffset="195759.1968">11448 12021 5805,'-46'-94'5676,"16"64"-258,-5 10-387,-5 12-4128,-3 8-1161,-5 1-4257,1 14-387,-4 0-516,7 1-387</inkml:trace>
  <inkml:trace contextRef="#ctx0" brushRef="#br0" timeOffset="196486.2384">11878 11952 8643,'25'64'5676,"-10"-18"-258,-3 10-258,15 3-4644,-23-7-258,4-3-129,-7-15-129,2-18 129,-3-16 0,0 0-129,14-35 129,-1-4-258,3-5 129,3-2 258,6-1-258,1 11 129,4 3-129,-1 10 129,3 12 129,-3 8-129,-2 3-129,1 5 0,-6 4 0,-3-1-258,-3-3 258,-3-5 0,-13 0-258,6-20 129,-6 7 129,-10-3 0,-4 2 0,-5 2 129,-2 12-129,1 0 0,2 4 129,3 11-258,4 9 258,8 5-129,3 6 0,11-5-129,13 1 129,6 2-258,7 0-129,-2-15 0,11 4-774,-11-22-387,12 5-2193,-11-12-1419,-4-7-258,-10-16 387,3 9 1806</inkml:trace>
  <inkml:trace contextRef="#ctx0" brushRef="#br0" timeOffset="196767.2543">12606 12072 2193,'-5'-51'5160,"5"51"-258,-16-10-258,-4 6-1806,17 19-1161,-19-4-387,12 15-645,-4-4-258,5 6-129,-2-8 129,10-3-516,1-17 258,1 18 129,-1-18-258,22-2-258,-8-10 258,1-8 258,0 3-516,-3-1 516,-1-2-258,-2 7 0,-9 13 0,13 0 0,-13 0 0,10 24-258,-6 1 129,-2 4-129,11 9-387,-10-17-1290,12 1-2838,2-8-645,4-8-258,3-6 130</inkml:trace>
  <inkml:trace contextRef="#ctx0" brushRef="#br0" timeOffset="197658.3053">11723 11398 8901,'13'-31'5805,"-13"31"-387,11 0-129,-4 29-4515,-6 2-387,3 13 0,-2 1-258,-1-3-129,5 2 129,-2-4 0,6-13 0,2-10-129,2-17 129,5-16-129,-2-12 0,4 1 0,-4-8 0,1 1 0,-6 9 0,1-2 0,-13 27 0,16-5 258,-16 5-258,12 16 0,-5 6 129,3-3 0,3-6 0,1-5-129,3-8 129,0-8-129,3-13 0,-2-11-129,-2-9-129,-8-10-387,9 14-1806,-15-4-3096,4 3 129,-6 6-903,0 16-129</inkml:trace>
  <inkml:trace contextRef="#ctx0" brushRef="#br0" timeOffset="197985.3239">12236 11232 6321,'-21'43'5418,"8"-15"-129,3 5-129,7 6-4515,-5-11 129,8 2-258,4-9 0,9-7-258,4-10 129,6-4-258,1-14-129,-1-4 0,-3-8 0,-8-3-129,-4-4 0,-8 6 0,-2 9-516,-18-13-1290,-3 18-3096,-2 7-129,-2 6-774,5 0 258</inkml:trace>
  <inkml:trace contextRef="#ctx0" brushRef="#br0" timeOffset="199027.3834">12399 11173 3870,'-4'66'5418,"4"-26"-387,0-7-387,-5-6-3999,6 3-258,6-17-258,-7-13-258,21 0 0,-12-16 0,5-9 0,-5-1 0,2-6 0,-1 1 258,-2 5 0,-2 10 258,-6 16-258,0 0 0,0 0 129,15 18-129,-13 6 129,4 9-129,2-6 0,0 2 0,1-10 0,4-11 0,1-8 0,-1-10 129,0-18-258,1-12 0,-3-11 0,-1-5-258,-2-4 258,-3-4-129,-4-2 129,-1 3-129,0 2 258,-1 9-129,-4 6 129,-2 5-258,3 8 258,-3 7-129,2 14 0,5 12 0,0 0 0,-14 10 258,9 9-258,3 10 129,-1 7 0,3 10 0,0 0 0,3 1-129,5 3 129,4-1-129,4 0 0,6-1 258,4-11-387,5-3 258,1-5-129,0-10 0,3-6 129,-3-10-129,-3-3 0,-3-17-129,-8 2 129,-2-5 0,-4-1-129,-5-2 0,-2 6 0,-2 4 0,-3 2 258,0 11-129,0 0 0,0 0 0,-11 2 0,11-2 129,-15 17 0,8-4 0,7-13-129,-12 19 129,12-19 0,-11 14-129,11-14 129,-2 16 0,2-4-129,0 2 0,1-2 129,6 4-129,-7-16 129,17 23-129,-3-17 129,1-6-129,-2-7-129,-1-15 129,-2-11-129,-3-7 129,-2-8-129,-4-9 258,-1-4-258,-1-2 0,-6-2 258,-4 6-129,3 5 0,0 12 129,0 7 0,2 16-129,6 19 0,0 0 129,-8 25-129,8 15 0,2 18 0,9 5 0,2 15 0,3 2 0,3 3-516,-6-13-2838,6 5-1677,1-13-258,-4-10-258</inkml:trace>
  <inkml:trace contextRef="#ctx0" brushRef="#br0" timeOffset="199615.4174">12959 11955 4128,'0'-21'5676,"0"21"-387,-10-9-1032,10 22-2451,-16-8-516,7 12-645,-3 5-258,1 7-129,3 0-129,8 2-129,0-2 258,14-2-387,6-3-129,-1-6-258,8-1-387,-5-21-1290,2 3-2838,-1-10-129,-2-5-774</inkml:trace>
  <inkml:trace contextRef="#ctx0" brushRef="#br0" timeOffset="199872.4321">13163 11573 3225,'11'75'5676,"-2"-26"-129,-1 12-387,-8-4-3225,10 17-258,-10-15-774,5 1-129,-4-6-645,-1-14-774,4 0-1419,-4-20-2967,0-20-516,0 0-387,0-14 130</inkml:trace>
  <inkml:trace contextRef="#ctx0" brushRef="#br0" timeOffset="199990.4388">13242 11965 5289,'6'-32'5805,"-6"32"-387,-11-12-516,-4 12-3483,-6 0-1290,-6-5-2193,0 3-2709,4 2-387,5 0-774</inkml:trace>
  <inkml:trace contextRef="#ctx0" brushRef="#br0" timeOffset="200402.4624">13557 11816 6321,'-8'7'5676,"6"9"-645,2 5-129,0 6-4515,8 0-129,2-5-129,4 5 0,5-8-129,2-6 0,-2-6 0,3-6 129,-4-1-129,-2-5 0,-6-8 258,-10 13-129,15-18 258,-15 18-129,8-13 129,-8 13 129,0 0 0,0 0-129,0 0-129,15-11 0,-15 11-258,17-7-258,-2 7-258,-4-13-903,16 4-3612,-9-10-516,2-1-258,-1-12-387</inkml:trace>
  <inkml:trace contextRef="#ctx0" brushRef="#br0" timeOffset="200575.4723">13913 11562 6063,'0'0'5934,"-8"24"-516,5 13-129,0-5-3870,3 28-516,0-1-516,0 6-258,0 2-129,0-11-516,3 7-1806,0-21-2709,0-7-516,2-14-516,-5-21 129</inkml:trace>
  <inkml:trace contextRef="#ctx0" brushRef="#br0" timeOffset="201575.5293">14297 11927 5676,'-13'0'5547,"13"0"-258,6-18-516,2 6-3741,-2-10-516,5 5-258,-3-7-129,0-1 0,-3 4-129,-3-1 0,-2 8 0,0 14-129,0-20 129,0 20 0,-12-5 0,12 5 0,-15 5 0,7 9 0,2 1 0,-1 7 0,3 2 0,2 5 129,2-5-129,0-1 129,6 0 0,6-1-129,1-9 129,8-2 0,-1-10 0,3-1 129,0-5-129,2-3 129,-1-9 0,0 3 0,-4 0-129,-2 1 0,-1 5-129,-2 5 129,-1 2 0,2 2-129,-2 10 0,2-1 129,0 4 0,2 1 0,3-2 0,1 2 129,0-4-258,1-4 129,0-1-129,-4-4-258,5 6-387,-12-15-1677,3 2-2580,-15 5-774,19-20-129,-11 5-387</inkml:trace>
  <inkml:trace contextRef="#ctx0" brushRef="#br0" timeOffset="201755.5398">14773 11747 5934,'-32'38'5934,"11"-11"-645,-2 4-258,0-11-4128,1 15-387,-2-5-387,-3-9-903,16 6-3354,-4-5-903,6-4-516,9-18-387</inkml:trace>
  <inkml:trace contextRef="#ctx0" brushRef="#br0" timeOffset="202745.5963">14915 11780 5160,'17'44'5934,"-7"0"-516,-3 4-516,0 4-3612,2 15-774,-9-7 0,0 2-258,-1-14-129,-5-8-129,-3-19 129,9-21 0,-18-5 129,6-30-129,5-14-129,1-15 129,2-4 0,4-3 0,4-6 0,6 11 0,4 10-129,5 13 129,0 12 0,4 13-129,-2 18 0,0 10 0,-5 20 0,-4 2 0,-3 6 0,-9 0-129,0 0 0,-13-7 129,-3-14-129,-8-9 0,-4-8-129,3-8 0,1-8-129,2-9 129,4 4 129,4 2-129,8 0 0,3 7 129,3 12 129,7 0-129,7 2 129,4 15 0,2 2 0,4 1 129,4 4 0,4 3 129,0-8 0,3-5 0,0-9 0,3-5 129,-5-9-129,1-7-129,-7-11 0,-4-3-129,-7-3 0,-5 1-129,-11 4 129,0 4-129,-14 10 129,-7 9 0,0 5-129,-3 9 129,3 6 0,0 5 0,4 7 0,10 5 129,6-1-129,1-4 0,15 3 0,5-8-258,9 2-516,-4-13-516,21-1-3612,-10-8-516,-1-2-129,4-5-387</inkml:trace>
  <inkml:trace contextRef="#ctx0" brushRef="#br0" timeOffset="202985.6102">15584 11797 1161,'0'0'5547,"0"0"-258,-13-3-258,13 3-2580,-16 23-1290,-3-6-129,11 12-129,-1-2-387,8 3-129,1-3-129,3 4-129,10-12 0,4 0-258,4-10 0,2-9-258,3-3-516,-8-24-516,13 7-1161,-11-24-2451,4-12-258,3-13-258</inkml:trace>
  <inkml:trace contextRef="#ctx0" brushRef="#br0" timeOffset="203167.6206">15832 11353 3612,'6'-81'5547,"-6"67"-129,0 14-387,-10 21-2967,11 30-387,-4 6-903,2 16-516,-3 13 0,0 8-129,4-2-129,0 1-387,4-4 0,-2-21-645,13-12-3999,-6-22 0,0-22-645,4-12-129</inkml:trace>
  <inkml:trace contextRef="#ctx0" brushRef="#br0" timeOffset="203320.6293">15912 11661 4257,'-18'-53'5547,"1"47"-645,-8 6 0,-1 11-3999,-1 13-258,-6-2-258,-2-2-903,9 16-774,-9-7-3225,13-4-645,13 2-258</inkml:trace>
  <inkml:trace contextRef="#ctx0" brushRef="#br0" timeOffset="203961.666">15968 11900 1548,'63'-31'4902,"-33"13"-129,-12-12-258,-11 5-3612,3 4-258,-10-1 0,0 22-129,-11-14-129,-2 14-129,-7 8 0,7 9 0,-3 4-129,6 10 129,0-2-258,10 0 129,0-2-258,4-5 258,10-4-258,3-7 129,6-9-258,-1-4 129,3-9 0,-1-5 0,4-2-129,-6-2 129,1 2 0,-5 2 0,0 6 0,-1 3 0,-5 1 129,-12 6-258,19 0 516,-19 0-129,0 0-129,6 13 129,-6-13 129,-1 18 0,1-18 0,-7 24 129,7-24-129,-4 24 0,4-10-129,0 1 258,0-15-129,20 14-129,-6-14 129,6-3 129,-4-13-258,3-11 0,-2-10 129,2-7-258,-8-12 129,-3-8-129,-5 1 0,-3-3 0,-3 6 0,-7 9 129,-6 8 0,2 15 129,-8 15 0,10 17 129,-3 17 0,4 18-129,1 8 258,10 15-129,0 5-387,14-2 0,12 4-645,-3-22-645,19 4-2838,0-12-1032,7-12-387,2-13-387</inkml:trace>
  <inkml:trace contextRef="#ctx0" brushRef="#br0" timeOffset="204264.6833">16917 11580 9804,'9'102'5676,"0"-51"-516,2-1-516,-11-17-6063,4-2-3483,-4-31-516,0 0-387,5-10-258</inkml:trace>
  <inkml:trace contextRef="#ctx0" brushRef="#br0" timeOffset="204670.7065">17152 11522 6063,'1'87'5676,"-1"-42"-516,0-7-516,0-5-3999,0-8-387,0-9-129,0-16-129,0 0-129,8-5 0,0-17 0,8-2 0,-1 2 129,2-3 0,2 7 0,-1 8 0,-1 7 129,-3 6-129,0 16 129,-4 8-387,-2-3-645,5 3-3612,-5 0-645,-8-27 0,12 11-387</inkml:trace>
  <inkml:trace contextRef="#ctx0" brushRef="#br0" timeOffset="204861.7175">17495 11126 6708,'18'51'5418,"-13"1"-387,-4 13-129,3 14-4644,-4 8-129,0 1-129,-6-13-1032,6 3-2451,6-15-1419,-4-15-387,8-19-258</inkml:trace>
  <inkml:trace contextRef="#ctx0" brushRef="#br0" timeOffset="205038.7276">17640 11400 5160,'-31'-18'5289,"9"18"-129,-4 0-516,-4 8-4386,2-3-258,-1 5-516,-2-9-1419,8 5-2838,9 7-129,14-13-516</inkml:trace>
  <inkml:trace contextRef="#ctx0" brushRef="#br0" timeOffset="205398.7482">17706 11637 4128,'41'-11'4386,"-36"-7"-516,3 4-3225,-5-2-258,-3 5-258,0 11-258,-14-19 129,2 17 0,-3 0 387,3 2 129,-5 1 516,9 10-129,-5-11 258,10 15-129,3-15 0,-4 24-258,1-11 0,7 7-258,2 0-129,5 6-129,4 1-129,0-3 0,0-3 0,2-6-129,1-4-129,-4-8-129,5 0-645,-13-11-2451,7-3-1548,-13 11-387,18-22-258</inkml:trace>
  <inkml:trace contextRef="#ctx0" brushRef="#br0" timeOffset="205887.7761">17972 11516 3483,'-9'38'5676,"4"-6"-387,-3-3-129,-10-4-3999,18 8 129,-12-15-129,12 1-387,0-19 0,0 18-258,0-18-258,12-9 129,3-9-129,4-5-258,-1-2 0,1-4-258,5 4-387,-12-15-1419,5 16-3096,-5 2-387,2 2-258,-5 6-258</inkml:trace>
  <inkml:trace contextRef="#ctx0" brushRef="#br0" timeOffset="206647.8193">18197 11544 6063,'4'96'5676,"0"-53"-516,-3-13-516,-1-11-3999,0-19-129,0 0-258,13-19-258,-5-11 0,2-6 0,0-2 0,4 5-129,-1-3 129,0 10-129,1 6 129,-3 10 0,-11 10 0,21 5 0,-13 8 0,-4 7 0,4 4 0,-4 1 0,4-7 0,-8-18 0,13 19 0,-13-19-129,19 0 0,-7-13 0,3-4 0,-1-7-129,1 8 0,2 2 0,-2-1 129,-1 5 129,2 9-129,-4 1 0,2 4 129,-14-4 129,19 16 0,-6-7 0,-13-9 0,23 15 0,-11-15-129,3-4 258,-2-9-258,-1-1 0,0-3 0,-3-1-258,-2 0 0,-7-2 129,0 5 0,0 15-129,-15-14 258,2 14-258,0 3 129,-2 6-129,3 11-258,-6-9-1161,8 10-3096,9 4-129,-2-5-387</inkml:trace>
  <inkml:trace contextRef="#ctx0" brushRef="#br0" timeOffset="207101.8456">18872 11493 4902,'-6'-15'5547,"-9"15"-387,-6 0-387,-4 4-4128,5 12-129,-6-1 0,8 10-129,2 2-129,9 2-129,6 0 0,2-6 0,12-13 129,10-6-129,0-9 0,5-18-129,1-12 129,-1-11-129,-1-13 129,-1-7 0,-8-2-258,-4-7 129,-5 2 0,-4 3 0,-5 9 129,0 7-129,-9 13 0,-2 14 129,2 15 129,9 12 0,-20 18-129,13 20 0,3 8 0,4 12 129,1 6-129,7 1-129,5 3 0,-2-7-258,5-1-516,-12-26-1032,5 0-3354,-3-12-129,-6-22-774,0 0 258</inkml:trace>
  <inkml:trace contextRef="#ctx0" brushRef="#br0" timeOffset="207627.8757">19127 11366 7353,'11'19'5547,"-9"2"-516,-2-2-387,0 9-5805,-2-5-3225,-3-1-774,0-4-387,4-4-129</inkml:trace>
  <inkml:trace contextRef="#ctx0" brushRef="#br0" timeOffset="208410.9203">19344 11426 2709,'-8'2'5418,"-5"8"-258,-4-6-387,-2 1-3741,8 10-129,-5-3-258,8 7-258,4-1-129,4-5-129,0-13 0,15 12 0,-3-12 129,3-6-258,-2-10 0,2-4 0,-6 2 0,-1 0-258,-1 3 129,-7 15 129,0 0-129,0 0 129,0 0 0,2 17 0,-2 0 129,2 5 0,2-5 129,4 2-129,1-8 0,5-7 0,0-4 0,8-8 0,0-11-129,2-10 0,1-5 129,5-8-129,-3-7 129,2 1-129,-4-4 0,-3 0 0,-3 5-129,-3 3 129,-4 7 0,-4 8 0,-3 9 0,-5 20 129,0-13 0,0 13 0,-19 19 0,8 5 0,-2 8 0,3 8 0,-1 4 0,9 4-129,2 6 129,6-6-129,10-3 129,4-5-129,6-12 129,2-5-129,4-10 0,-1-9 0,-2-6-129,-4-13 129,-3-3-129,-4-8 0,-4 7-129,-8-3 129,-2 6 0,-3-1 129,-1 17 0,0-13 129,0 13 0,-8 12 0,3 4 0,0 5 129,0 3-129,3 8 0,-4-1 0,6-2 129,0-4-258,0-5 0,0-2-516,0-18-516,0 0-3483,8-7-774,-8 7-387,0-24-129</inkml:trace>
  <inkml:trace contextRef="#ctx0" brushRef="#br0" timeOffset="208557.9289">19853 11230 2193,'-73'-20'5031,"27"9"-387,4 11-903,-9 4-6966,-10-6-645,13 2-516</inkml:trace>
  <inkml:trace contextRef="#ctx0" brushRef="#br0" timeOffset="208701.9371">19297 11048 8256,'-22'-4'5160,"10"4"-516,-10 0-3225,3-4-6063,4 2-258,-7-8-387</inkml:trace>
  <inkml:trace contextRef="#ctx0" brushRef="#br0" timeOffset="222079.7023">21862 10149 4386,'25'-25'5547,"-24"11"-387,-4-7-2580,3 21-258,-20-18-903,20 18-387,-41-7-258,12 7-129,-8 0-258,2 11 258,-8 0-387,4 7 0,-3 4 0,5 3-129,-1 4-129,5 6 0,-1-3 129,9 4-258,2 6 258,7-2-129,1-2 129,10 1 0,3-5 0,3 6 129,8-4-129,6-2 0,1-2 129,7 0-258,4 4 129,-1 1 0,0 1-129,-2 1 129,-3 2-129,-2 0 129,-4-1-129,-5 0 129,-6-1 0,-2 2-129,-2-3 0,-2 1 0,-6-5 129,1 5-129,-1-1 0,-1 7 129,4 0-129,2 3 258,-2 1-129,5 2 129,0 3-129,0 4 258,2-6-258,2-1 0,-3-5 0,-1-11-258,0-1-258,-5-17-258,3-2-2064,-9-24-2967,5-15-258,-1-15-516,7-13-258</inkml:trace>
  <inkml:trace contextRef="#ctx0" brushRef="#br0" timeOffset="222554.7294">21739 10721 7611,'15'18'5934,"7"-15"-387,3-4-258,13-5-4386,-7-7-387,6-2-129,-1-8-258,-4 1-129,-3-3-129,-8 1 129,-6 2 0,-6-1 0,-6 6 0,-3 17 0,-12-16 0,-4 16 0,-3 0 129,-3 5-129,1 12 129,1 2-129,0 3 0,8 3 129,1 0 0,7 2-258,4 0 0,0-4 0,4 4-387,2-11-516,18 11-3096,-11-15-1290,3-1-387,-2-2-258</inkml:trace>
  <inkml:trace contextRef="#ctx0" brushRef="#br0" timeOffset="222914.75">22328 10575 5805,'39'-13'5676,"-39"13"-129,13 0-387,-13 0-3999,-13 17-387,-11 1-516,-2 3 0,-5 3-258,0 1 0,1-2-258,1-5-387,13 15-1548,1-16-2709,10-1-516,5-4-516</inkml:trace>
  <inkml:trace contextRef="#ctx0" brushRef="#br0" timeOffset="223078.7594">22331 10758 7482,'0'-24'5805,"-5"8"-129,-13-6-516,3 3-4128,-16-5-387,6-2-516,-5 4-258,2-4-645,13 19-2322,-5-7-2193,20 14-387,-9-11-387</inkml:trace>
  <inkml:trace contextRef="#ctx0" brushRef="#br0" timeOffset="223276.7707">22593 10678 9288,'3'43'5547,"-3"-27"-645,0-16-1806,-4 13-8127,4-13-387,-7-11-516,3-5 129</inkml:trace>
  <inkml:trace contextRef="#ctx0" brushRef="#br0" timeOffset="223397.7777">22593 10678 8256,'-4'-112'5934,"7"94"-516,-3 18-387,0 0-5418,0-15-4257,0 15-774,0-17-387,8 3-387</inkml:trace>
  <inkml:trace contextRef="#ctx0" brushRef="#br0" timeOffset="223925.8079">23384 10282 8256,'23'-35'5934,"-23"15"-387,0 8-129,-23-3-4902,6 8 0,-9 2-258,-3 5-129,-1 5 0,0 12-129,2 12 0,5 6 129,4 5 0,5 9 0,4 2 129,5 11 0,-2 2-129,7 1 0,-3 5 0,-1-4 0,0-3-258,-5-8-129,3-3-645,-18-22-4515,17-11-129,7-19-387,0 0-645</inkml:trace>
  <inkml:trace contextRef="#ctx0" brushRef="#br0" timeOffset="224097.8177">23303 10586 9030,'-31'19'6063,"-3"-9"-645,-11-6-129,5-2-5031,-8 2-387,-6-8-1032,21-2-4128,-2-1-129,12 7-516,10-5-387</inkml:trace>
  <inkml:trace contextRef="#ctx0" brushRef="#br0" timeOffset="224769.8559">23347 10624 8127,'3'75'5934,"-3"-32"-516,-3-3-129,3 3-4773,-10-13-258,1-7-129,0-5-129,1-5 0,8-13-129,0 0 0,0-9 129,10-12 0,10 0 0,0-1 0,-1-2 129,5 2 0,0 8 0,-1 4 0,-3 5 0,5 5 0,-5 0-129,3 12 258,3-6-258,-1 0 129,3-6-129,-2 0-129,1-4 129,-4-4 0,-1-11 0,-6-5-129,-5 2 0,-5 4 129,-6 0 0,-2 5 0,-11 9 0,-3 4 0,1 7 0,-1 9 0,0 3 0,5 6 129,3 2-129,3 1 129,5-4-129,5-2 129,8-11-129,5 0 0,5-3 0,5-7 0,2-1 0,4-13 0,-2-2-129,-3-6 0,0-3 258,-8 0-258,-6-5 129,-6 7-129,-6 7 0,-3 15 129,-11-10-129,-1 10 129,-4 15 0,0 14 0,3 3 0,3 1 0,8 0 129,2-1-129,12 0 0,9-8-258,8-3-645,-6-17-4128,17-4-387,-1-5-387,2-12-258</inkml:trace>
  <inkml:trace contextRef="#ctx0" brushRef="#br0" timeOffset="225497.8978">24536 10535 9804,'0'46'5547,"2"-9"-129,-2 9-129,0 0-5031,-2 2 129,-4-8-258,-2-4-129,3-4-129,2-19 129,3-13 0,0 0 0,8-13 0,6-7 0,6-7 0,1-6-129,5 2 129,2 7 0,1 3 0,-2 10 0,3 8 0,-5 3 0,-1 5 0,0 9 129,-3 1-129,-6 0 0,-2-6-129,-13-9 129,20 9 0,-20-9-129,0 0 129,-6-14 0,-8 2 0,-1 2-129,-2 5 129,-3 1 0,-1 4-129,5 5 258,2 6-129,5 7-129,2 3 129,7-1 0,5-4 0,6-2 129,4-7-129,5-1 0,-1-3 0,3-3 0,-2-8 0,-4 0 0,0-1 0,-3 7 0,-13 2 0,13 0 129,-13 0-129,3 14 0,-2 1-129,2 3 0,2 2-645,-5-20-1290,11 20-3225,0-14-387,8 0-387,3-6 0</inkml:trace>
  <inkml:trace contextRef="#ctx0" brushRef="#br0" timeOffset="225925.9223">25194 10710 6321,'0'0'5805,"-15"-3"-387,-1 6-387,-7 2-4386,6 11 129,-10 2-516,8 7 129,0 1-129,7 6-129,7-6 0,5-7 0,7-4 0,14-11 0,3-5 0,5-13 0,1-17-129,4-15 129,0-6 0,-4-7-129,-7-8 129,-6-2 129,-7-1-258,-2-1 0,-8 15 0,-4 18 0,-8 6-129,-1 20 129,-5 13 0,1 18 0,4 21 258,-6 11-258,7 9 258,5 7 0,2 3 0,5-1 0,0-4-129,6-4-129,7-6-129,-1-15-129,8-2-903,-10-16-4257,8-3 0,2-12-645,-2-4-258</inkml:trace>
  <inkml:trace contextRef="#ctx0" brushRef="#br0" timeOffset="226075.9308">25417 10872 9546,'3'42'5934,"-1"-14"-645,1 0-258,3 5-6708,-2-12-3354,-3-5-516,-1-16-516,0 0-258</inkml:trace>
  <inkml:trace contextRef="#ctx0" brushRef="#br0" timeOffset="226242.9404">25597 10699 6966,'3'-19'6063,"-3"8"-645,-6-2-516,6 13-4773,-28-7-4773,9-5-645,1 4-258,1 6-645</inkml:trace>
  <inkml:trace contextRef="#ctx0" brushRef="#br0" timeOffset="226621.9621">25782 10933 6837,'18'-10'6063,"-18"10"-774,0 0 0,-7-1-4386,-6 2-258,-13 6-387,4 4-129,-4 3-129,4 5 0,2 1-129,10 1 0,10 2 129,12-2-129,15 0 0,2-1-387,10-2 0,-3-18-645,11 1-2967,-11-2-1161,-6-16-387,-7-6-258</inkml:trace>
  <inkml:trace contextRef="#ctx0" brushRef="#br0" timeOffset="227226.9967">26188 10951 10320,'5'-19'5676,"-5"19"-645,-20 0-1677,1-4-2709,-1 4-258,-6 0-129,2 8-387,0 3 129,1 2 0,12 6-129,5 2 129,2-1-129,4-4 129,12-1-129,3-6 129,2-5 0,2-1 0,-3-6-129,4-8 129,-4-2 0,-4-3 129,0 1 0,-12 15-129,12-15 129,-12 15-129,3 8 129,-3 6-129,0 10 129,0 0-129,3 5 0,1-3 0,5-6-258,2-14-129,10-1-645,-16-20-1290,13-10-2451,-2-9-774,-3-9-258,1-9 259</inkml:trace>
  <inkml:trace contextRef="#ctx0" brushRef="#br0" timeOffset="227466.0103">26409 10409 1677,'25'-34'5805,"-12"27"-516,-13 7-1032,29 1-1419,-29-1-516,13 42-903,-13-10 0,4 20-516,-4 6-387,3 13 0,-3 2-129,4 9 0,-1-10-129,2-4-129,2-10-516,-7-24-1419,9 3-3612,-4-15-387,4-8-258,-9-14-645</inkml:trace>
  <inkml:trace contextRef="#ctx0" brushRef="#br0" timeOffset="229470.125">23048 11774 8256,'0'-13'5934,"-21"8"-516,1 5-129,-3 5-5031,-3 4 0,-1 4 0,2 1-258,3 5 129,6-4-129,13 2 0,3 3 129,10-1 0,6-4 129,13 5 0,-3-2 0,6-3-129,-4 6 0,-2-2 0,-7-1-129,-7-2 0,-12 4-129,-12-5 129,-11-3-129,-10-4-258,0-1-258,-14-12-2322,9 5-2451,2-2-129,8-1-774</inkml:trace>
  <inkml:trace contextRef="#ctx0" brushRef="#br0" timeOffset="229822.1451">23373 11911 5547,'15'-2'5934,"1"-17"-258,-16 19-387,0-18-3741,0 18-774,-33 0-387,10 5-129,-4 5-129,2 7 0,-1 6 0,5 1 0,8 1-129,7 4 0,6-3 258,11-1-258,8-3 129,5-2-258,4-1 0,5-7-129,2-1-258,-7-11-1161,10 0-3741,-8 0 129,2 0-774,-4-9-129</inkml:trace>
  <inkml:trace contextRef="#ctx0" brushRef="#br0" timeOffset="230208.1672">23695 11921 5160,'-33'17'5934,"18"-4"-129,-5-7-645,13 12-3870,-15-9-387,11 7 0,-8-5-387,17 9-258,1-5 0,1 1-258,10-1 129,5-6-258,3-4 258,-2-5-387,7-5 129,-11-14 129,0 3-129,-4-5 129,-3 4-129,-2 1 129,-1 3 0,-2 13 129,0 0 0,-4 11-129,3 10 258,1 3-258,0 3 258,3 4 0,4-2-129,5-2-258,3-11 0,-2-11-387,6-2-645,-14-12-4128,8-12-258,-3-9-516,-3-4-129</inkml:trace>
  <inkml:trace contextRef="#ctx0" brushRef="#br0" timeOffset="230914.2076">23961 11883 8385,'0'46'5934,"0"-13"-516,0 13-774,0-11-3870,1 0-516,-1-5 129,7-6-258,0-7 0,9-13 0,0-4 0,1-11-129,1-8 0,-3-4 129,2-6-129,-4-2 0,-3 4-129,-5 3 258,-3 3-129,0 5 0,-2 16-129,0 0 0,0 0 129,0 0 0,-3 19 129,3 2-258,0 0 129,9 1 0,4-5 258,3-5-258,3-4 0,3-8 0,1 0-129,-2-14 258,-1-4-129,-4-2 0,-2-2-129,-5 2 0,-5-1 129,-3 7-129,-1 14 0,-3-15 0,3 15 0,-18 4 129,6 10-129,2 7 0,3 9 129,5 3-129,2 4 129,0-4-129,10 4-129,1-7-516,12 4-774,-15-20-3483,12-6-516,-2-9-387,-1-14 0</inkml:trace>
  <inkml:trace contextRef="#ctx0" brushRef="#br0" timeOffset="231214.2247">24419 11923 4386,'0'57'5934,"0"-23"-387,0 5-387,0-6-3354,6 4-1032,-6-10-387,0-4-258,0-23 0,9 13-129,-9-13-129,20-10 0,-8-7 129,3-2 0,0-3-129,0 3 258,-1 4-129,2 2 0,-3 9 129,0 4 0,-13 0-129,21 32 0,-11-8 129,-3 6-387,3 3-258,-10-16-2322,5 6-2322,-1-10-258,-4-13-645</inkml:trace>
  <inkml:trace contextRef="#ctx0" brushRef="#br0" timeOffset="232303.287">24839 12072 7353,'0'0'5547,"0"0"-258,-17-10-1161,-3 10-3483,-6-4-258,0 4-129,-1 0-129,3 0-129,9 4 0,15-4 0,-12 19 0,12-19-129,9 17 129,6-11 0,0-2 0,6-4 0,-3 1 129,0 3 0,-2-4 129,0 5-129,-16-5 0,18 22 258,-16-3-129,-2 10-129,0-2 0,-8 11 0,-2 7 0,-3-4 0,0-4-129,0-1 129,-2-5-129,3-6 0,3-6 0,9-19 0,0 0 0,0 0-129,0 0 129,0 0 0,16-22 0,6 4-129,4-1 129,5-6 0,2-1 0,4-4 0,0-2 0,-4-6-129,-1 0 129,-6-1 0,-4 1-129,-6 3 0,-5 7-129,-4 4 129,-7 11 0,0 13-129,-10-3 129,-2 10-129,-1 11 129,-3 6 0,2 3 129,2 5-129,7-2 129,0-1-129,5-3 129,7-6 0,6-7-129,1-10 129,7-3 0,-1-14-129,-1-5 0,-1-4 129,-2 1-129,3 0 0,-8 2 129,-2 5-129,-9 15 129,14-3 129,-14 3-129,7 22 0,-5 2 129,1-1 129,-1-3 0,0 7 129,-1-13-258,5-2 129,-6-12 129,0 0-258,18-19 129,-8-2-129,2-3 0,5-3 0,-2-1-129,1 1 258,3 3-129,0-1 0,0 6-129,4 8 258,0-2-258,1 4 0,3-3 0,-2 4 0,1-3 0,-3 8 129,-5-3-129,0-2-129,-18 8 0,16-10 129,-16 10 0,0 0-129,-9 7 129,9-7 0,-23 22-129,12-7 129,0 2 129,3 2 0,3 3 0,5-2-129,0-2 258,2 0-129,4-4 0,1 2 129,-3-3-258,2-1 0,-5 3 0,-1-15-129,-2 27-258,-17-27-1419,4 11-3612,-4-6-258,-3-4-387,1-4-387</inkml:trace>
  <inkml:trace contextRef="#ctx0" brushRef="#br0" timeOffset="233698.3668">26636 10127 6837,'66'10'5418,"-28"-1"0,0-2-645,7 1-4257,-13-3-129,6 6 0,-10 0-258,-4 1 0,-7 0 0,-7 5-129,-4 4 129,-6 8 0,0-1 129,-9 3-258,-2 2 129,-2 2-129,-2 2 129,1-2-129,-2 2 129,-1 1-129,3 0 0,-2 1 0,3-2 0,2-1 0,-1 2 129,5 1 0,3 0-129,1 0 129,3-5 0,0 2 0,5 1-129,4 0 129,3-4-129,-2-4 129,2-4-129,0 2 0,-1-10 0,1 1 129,-2-5-129,-10-13 129,15 14-129,-15-14 129,0 0-129,0 0 0,0 0 0,0 0 0,-14 6 0,2 1 0,-4-1 0,0 2 0,2 11 129,2 4 0,3 5 0,8 9 0,1 9-129,13 10 129,5 3 0,4 3 0,3 11 0,1 2 129,-3 3-129,-1-5 0,-10-7 0,-5-6-129,-7-9 0,-4-6 0,-11-12 129,-13-17-516,-2 3-129,-20-19-2064,2 5-2967,-5-2-129,-6 2-516,-1 2-258</inkml:trace>
  <inkml:trace contextRef="#ctx0" brushRef="#br0" timeOffset="235417.4651">21581 10169 4386,'15'-21'5805,"-3"8"-516,-1 1-258,-5-8-3612,12 11-387,-10-9-258,7 14-258,-15 4 129,23-13 0,-23 13-129,19-1-258,-19 1 129,15 13-129,-15-13-129,8 15 0,-8-2-129,0 1-129,-1-1 258,-7 2-129,-4-6 0,-2 3 0,-4 1 129,-5-2-129,-3-1 129,0 4-129,-4-1 0,4 6-129,-4 4 258,5 2-129,1 3 129,1 3-129,5 2 0,2 1 129,2 2-129,3-1 129,1 2-129,3-7 129,2-1-129,1-2 0,1-2 0,3-1 0,0-6 129,0-5-129,6-1 0,2 1 129,1 0 0,4 4-129,-3-4 129,4-2-129,-1 6 0,-2 4 129,1-6-129,-1 2 0,-2 2 0,1-4 0,0 2 0,2 2 129,-2-3 0,0 2-129,-2 4 0,2-5 129,-5 3-129,-1 2-129,-3-2 258,-1 3-258,0-2 129,0-1 129,-5-1-129,2 2 0,-4-5 0,5-2 0,-5-1 0,7-13 0,-7 16 0,7-16-129,0 0 129,-14 16 0,14-16 129,0 0-129,0 0 129,0 0-129,-7 11 0,7-11 129,0 0-129,0 0 129,10 8-129,-10-8 129,20 11 0,-5-7-129,1 2 0,0 8 0,-1-3 0,0 5 0,-3 5 0,-4-1 0,-3 2-129,-4 3 129,-1 2 0,-1 4 129,-5-2-129,-2 0-129,-3-6 258,-1 2-129,2 5 0,-3 0 0,0-1 0,-2-4-129,-2 5 129,0 2 0,-2 0 129,2 0-129,-2-4 0,3-2 0,3 1 0,4-4 0,3-3 129,6 1 0,8-2-129,5-1 0,5-1 129,7-1-129,0-3 129,1-2-129,-1-1 0,-4-4 0,-2 1 0,-3-7-258,-4 1 0,-12-1-387,0 0-903,0 0-3999,0 0-258,-11 8-387,11-8-645</inkml:trace>
  <inkml:trace contextRef="#ctx0" brushRef="#br0" timeOffset="270182.4536">23972 13109 6321,'22'70'6192,"-7"-48"0,5-3-774,-4-24-2064,12 3-2838,-16-18 0,6-9-129,-5-13-129,3-4-129,-5 3 0,-3-6 0,0 9 0,-5-1 0,-2 5 0,2 10 0,-3 5 0,0 4-129,-3 4 0,3 13 0,-5-18 0,5 18 0,-8-21 0,8 21 129,-8-18-129,8 18 0,0 0 0,-16-14 0,16 14 0,-15 0 0,0 13-129,-2-1 129,-2 7 0,-2-3 0,0 0 0,0 3-129,5-6 129,3-1 0,13-12 0,-13 0 0,13-11 129,3-7-129,10-9 0,2-5 258,4 3-258,1-3 129,-1 1-129,3 7 0,-3 7 129,-1 10 0,0 2-129,-2 5-129,-3 2 129,-1 10 0,4 3 0,-1 9 0,-2-6 0,0 1 0,1 0-129,-3-2 129,3-5-387,-14-12-258,20 30-1290,-20-30-3741,4 16-258,-8 0-516,-7 5-129</inkml:trace>
  <inkml:trace contextRef="#ctx0" brushRef="#br0" timeOffset="270630.4792">23811 13723 9159,'17'-5'5934,"-17"5"-516,0 0 0,-7-19-4644,-5 19-645,-9 3 0,-2 8-129,0 3 129,4 6-258,2 6 129,5 1 0,12 1 129,5 0 0,13-9 0,7-2-129,8-8 129,3-7 129,-4-2-129,1-15-129,-8-7 129,-8-8-258,-7-4 0,-10-2 129,-5 4-387,-17 0-129,2 16-1290,-16-1-3612,11 10-129,-5 2-387,10 6-258</inkml:trace>
  <inkml:trace contextRef="#ctx0" brushRef="#br0" timeOffset="270946.4973">24017 13609 7740,'6'66'5805,"-6"-26"-258,0 11-387,0-12-4128,0 4-387,0-14 0,0-7-258,0-22-129,10 13 0,0-21 0,3-13-129,4-4 129,-1-2-258,2-4 0,1 6-129,-2 6 129,-1 4-129,0 6-258,-3 1-258,6 8-903,-19 0-3741,19 10-258,-19-10-387,22 8-258</inkml:trace>
  <inkml:trace contextRef="#ctx0" brushRef="#br0" timeOffset="271615.5356">24418 13756 6321,'19'-8'5676,"-4"-7"-258,-15 15-387,5-15-3741,-5 15-387,-7-8-516,-6 8-129,-7 0 0,-3 3-258,-1 5 129,3 8-129,1-3 129,5 1-129,11 5 129,4-5-129,3-1 0,13-6 0,7-1 0,1-6 0,2 0 0,0-2 0,-4-7 129,-2-1-129,-8 2 0,1 0 0,-13 8 129,0 0-129,0 0 129,0 0 0,-13 6-129,2 17 387,-3 4-258,2 6 258,-2 6-129,2 10 129,4-6 0,2 8 0,0-2-129,1-5 0,2-5-129,-1-5 129,-4-12 0,-2-6-129,-4-9-129,2-7 129,-8-15 0,6-9-258,-4-3 258,5 2-129,1-2 129,6-2-129,2 2 0,4 5-129,6 4 129,-6 18-129,26-10-129,-8 4-258,4 6-129,-5 0-903,17 10-4257,-11-4 258,4 7-516,-4-9-387</inkml:trace>
  <inkml:trace contextRef="#ctx0" brushRef="#br0" timeOffset="272081.5622">24773 13801 7611,'3'-26'5805,"-3"26"-387,-20-21-258,20 21-4257,-36-9-258,12 9-387,-3 0 0,2 14-129,3 1 129,5 7-129,9-1-129,4 6 129,8-3-129,5 1 129,8-8 0,5-3-129,0-9-129,0-5 258,-2-2-129,-2-13-129,-5-2 129,-5-4 0,-4 3 0,-4 1-129,0 6 129,0 11 0,-11-2 0,2 10 0,3 11 129,0 6-129,6 5 0,0-4 0,3 5-129,6-4 0,8-3-387,-4-19-645,16 3-3870,-10-8-258,1-4-645,-5-12-129</inkml:trace>
  <inkml:trace contextRef="#ctx0" brushRef="#br0" timeOffset="272449.5833">24913 13754 5676,'14'40'6063,"-6"-10"-645,-4-1-258,14 6-4128,-18-11-258,0 7-129,0-11-387,0 0-129,0-20 0,0 12-258,0-12 129,0-8-129,4-8 129,0-3-129,5-2 0,-1-1 0,0 5-129,3 3 258,-11 14 258,20-4-129,-20 4 0,18 25 258,-11 1 0,3 7 0,-4-1 0,1 4 0,-2-6-129,1-7-129,-3-5-129,-3-18-387,0 0-516,1-13-3612,4-6-774,-5-11-516,4 4-387</inkml:trace>
  <inkml:trace contextRef="#ctx0" brushRef="#br0" timeOffset="272760.6007">25298 13874 8901,'14'19'5676,"-14"-19"-129,4 23-129,-4-23-4902,4 18-129,-4-18-387,-9 18-129,9-18-258,-19 11-774,19-11-3870,-2 15-387,2-15-516,0 17-129</inkml:trace>
  <inkml:trace contextRef="#ctx0" brushRef="#br0" timeOffset="273180.6251">25331 13901 5547,'-7'29'5805,"4"-12"-387,-2-1-516,5 8-3870,-3-9-258,1 3-387,2-18-129,-10 15-516,10-15-258,0 0-903,0 0-3612,0-11-129,2-4-645,4-2 129</inkml:trace>
  <inkml:trace contextRef="#ctx0" brushRef="#br0" timeOffset="273333.6338">25300 13755 8127,'0'-14'5934,"0"14"-774,0 0-129,12-4-4902,-12 4-1419,0 0-3612,1 10-387,-1-10-387,0 0-645</inkml:trace>
  <inkml:trace contextRef="#ctx0" brushRef="#br0" timeOffset="273606.6494">25545 13797 6450,'18'0'5805,"-18"0"-516,0 0-258,-16 0-3870,5 4-903,-12 2-129,4 11 129,0-2-258,6 9 258,3-2-129,9 5 0,2 0 0,13 3 0,8-7-129,2-8-129,6 4-903,-15-16-3870,10-3-387,-6 0-387,-4-13-516</inkml:trace>
  <inkml:trace contextRef="#ctx0" brushRef="#br0" timeOffset="277186.8542">3053 13914 8256,'0'17'5547,"0"-17"-129,-13 19-516,-16-13-3870,14 1-387,-14-5-129,-1 4-129,-7-6 0,2 3-129,-6-3 0,6 0 129,1 1-258,4 3 129,5 0-129,3-3 0,3 4 0,7-2 0,12-3-129,-12 10 0,12-10 0,0 0 0,0 14 0,0-14 0,24 0 0,-5 0 0,5 0 129,6-5-129,4-4 0,1-1-129,4-1 129,-2 5 0,-1-6 0,-2 9 0,-5-2-129,-5 0 129,-3 3 0,-2-1 0,-4 1 0,-15 2 0,18 0-129,-18 0-129,0 0 129,0 0-387,-1 17-1032,-18-16-3741,7 7-129,-3-4-516,0-2-387</inkml:trace>
  <inkml:trace contextRef="#ctx0" brushRef="#br0" timeOffset="280108.0213">4136 13909 5934,'0'0'6063,"2"18"-387,-7 7-516,-12 2-1806,-1 16-2838,-11 2-129,3 1-129,-4-1-129,3-1-129,6-6-258,2-16-258,15-1-1290,4-21-3483,-1-7-129,7-16-387,11-12-387</inkml:trace>
  <inkml:trace contextRef="#ctx0" brushRef="#br0" timeOffset="280246.0292">4130 13792 10449,'22'-52'5805,"-22"52"-516,0 0 0,0 0-4773,3 7-774,-18-2-2838,5 9-2193,-4 3-258,7-2-645,0-1 129</inkml:trace>
  <inkml:trace contextRef="#ctx0" brushRef="#br0" timeOffset="280585.0486">4506 13866 10449,'37'5'5805,"-37"-5"-516,1 12-129,-9 0-5031,-10 0-129,-10 0-129,0 3 0,-2 1 0,6 4 0,6 0 129,8 1-129,9 3 129,1-3 129,9 3 129,3-4-129,-3-2 0,-2 2 0,-6-1 129,-6-3-129,-11-9-129,-8 2-129,-3-9-129,-2 6-774,-18-6-3354,18-4-903,4-1-129,7-4-645</inkml:trace>
  <inkml:trace contextRef="#ctx0" brushRef="#br0" timeOffset="280901.0666">4745 14000 9933,'17'-10'5547,"-17"10"-387,0 0-129,0 10-4902,-17 2 0,-4 6-129,0 3 129,4 3-258,4 3 258,13-5 0,5-6-129,17-8 129,8-6 0,2-3 0,4-8 0,-5-15-129,-4-3 0,-11-5 0,-9-1 0,-7 1-129,-17 1-387,0 13-1161,-15-4-3354,0 11-258,2 5-387,3 6-387</inkml:trace>
  <inkml:trace contextRef="#ctx0" brushRef="#br0" timeOffset="281195.0835">5313 13577 7353,'16'-19'5676,"-13"26"-129,-6 19-387,-10 14-3483,-10 2-1032,-1 13-258,-11 5 0,-3 8-258,-2-7 0,2-3-129,8-11-387,-3-18-774,26-4-3999,7-25 0,0 0-645,8 0-129</inkml:trace>
  <inkml:trace contextRef="#ctx0" brushRef="#br0" timeOffset="281375.0938">5381 13834 9933,'-7'-15'5934,"-11"11"-645,-14 4 129,-8 0-5160,-10 0 0,-9 0-258,2 8-387,-6-8-1032,19 5-3870,5 1 0,21 3-516,18-9-387</inkml:trace>
  <inkml:trace contextRef="#ctx0" brushRef="#br0" timeOffset="281718.1134">5482 13938 8127,'27'-13'5418,"-27"13"-129,0 0-258,0 0-4515,-8 13 0,-13 3-258,-3 5-129,-3 6 0,2 6-129,5 4 129,6-3-129,13 0 0,6-4 0,14-9 129,7-8 0,2-7-129,2-8 0,-3-9 129,-4-9-129,-7-7-129,-10-5 129,-6-1-258,-10 5-258,-16-7-903,3 11-3612,-7 6-258,1 13-387,2 5-129</inkml:trace>
  <inkml:trace contextRef="#ctx0" brushRef="#br0" timeOffset="282154.1383">5777 13971 7482,'26'-6'5547,"-26"6"-516,12 31-129,-10 7-4257,-6 4-129,-6 11 0,-6 2-387,-2 3 0,-6-3-129,4-2 129,1-10 0,3-13 0,4-17 0,12-13-129,-10-22 129,14-16 0,12-19 0,8-8-129,6-3 0,6 3 0,4 6 0,5 8 0,1 16 0,-4 17 0,-5 18-129,-10 13 258,-7 16-129,-10 4 0,-10 1 0,-13 5 129,-15-7-258,-8-6 258,-4-12-258,-3-12-129,1-2-516,-4-29-1806,18 2-2451,8-5-258,16-2-645,6 2 129</inkml:trace>
  <inkml:trace contextRef="#ctx0" brushRef="#br0" timeOffset="282357.1496">6243 13980 9159,'-15'39'5676,"2"-20"-645,4 3 0,-5 3-5160,6 8-1806,0-7-2967,1-8-129,7 0-516,0-18-387</inkml:trace>
  <inkml:trace contextRef="#ctx0" brushRef="#br0" timeOffset="282629.1655">6528 14076 8256,'10'9'5547,"-12"8"-387,2-17-516,-29 22-4386,11-8-129,-5 1-129,0 2 258,2-1-258,8 2 0,6 2 0,7 2 0,11-6 0,9-1 129,4-1-129,2-4-387,7 4-903,-13-9-3483,1-5-258,-5-10-387,-8-7-387</inkml:trace>
  <inkml:trace contextRef="#ctx0" brushRef="#br0" timeOffset="282762.1731">6435 13817 8643,'-7'-15'5289,"7"15"-2580,6 8-2580,-6-8-5160,17 7-387,-17-7-258</inkml:trace>
  <inkml:trace contextRef="#ctx0" brushRef="#br0" timeOffset="283239.2004">7319 13525 10062,'12'37'5676,"-12"4"-387,-8-2-129,-4 18-5031,-8 5 0,-8 8 129,-1-5-129,4-3-129,2-8 0,3-14-645,20-3-4386,0-10-129,3-14-387,17-12-516</inkml:trace>
  <inkml:trace contextRef="#ctx0" brushRef="#br0" timeOffset="283566.2191">7646 13976 9288,'13'-3'5418,"-13"3"-129,-23 2-258,-12 12-4773,4-3-129,-6 1-129,5 11 258,-2-1-258,9 2 0,7-1 0,13-3 129,5-4-129,16-2 0,7-6 0,5-8 129,5-12-129,2-3 129,-4-7 0,-4 2-129,-9-1 129,-3 6 0,-15 15 0,0 0 0,0 0-129,-14 10-129,3 20-129,-6-5-516,15 15-3096,-1-16-1161,4-5-645,13-11-258</inkml:trace>
  <inkml:trace contextRef="#ctx0" brushRef="#br0" timeOffset="284290.2605">7959 13473 7482,'14'-4'5676,"-12"17"-258,1 25-387,-1 17-4386,-7 2 258,-2 15-516,-5 2 0,0 6-129,-3 0 129,6-7-129,-3-14 0,5-7 0,3-16-258,2-14 129,2-22 0,0-8-129,6-20 0,7-8 0,0 1 0,6 0-129,-1 3 129,4 7 0,1 15-129,0 12 129,-3 14 0,-5 16-129,-2 3 129,-3 7 0,-8 0-129,-2-2 129,-2 1 129,-9-8-129,-4-7 0,-1-13 0,-4-9 0,1-5 0,3-12 0,1-4 0,1-7 0,5-1-129,3 2 129,3 0 0,3 9 0,0 14 129,0 0-129,17 0-129,-1 16 129,0 6 0,2 1 0,2 0 0,3 0 0,4-6 129,-2-10-258,2-7 258,-1-7-129,4-15-129,-3-13 0,3-3 129,-6-8 0,-2-2-129,-6 3 0,-7 4 0,-5 11 129,-4 12-129,0 18 258,-21-2-258,5 17 0,-4 14 129,4 6 0,1 14 129,5-3-258,3 4 129,7 0-516,8-11 129,14 2-774,-6-20-258,24 1-2838,-8-18-1161,8-4-129,-3-13-258</inkml:trace>
  <inkml:trace contextRef="#ctx0" brushRef="#br0" timeOffset="284642.2806">8744 13509 8256,'0'0'5805,"5"27"-387,-5 19-258,-13 15-4386,1 20-387,-11 10-129,0 12-129,-1-5 129,2-3-258,2-15-258,1-10 129,11-17-258,-2-30-129,10-23-1290,0-15-3096,12-24-516,4-21-129,8-12-387</inkml:trace>
  <inkml:trace contextRef="#ctx0" brushRef="#br0" timeOffset="284847.2924">8844 13618 3354,'48'-54'5547,"-32"52"-258,-2 5-258,-14 23-3354,7 23-129,-18 2-645,3 17-516,-10 7 129,-1 3-129,0 0-129,0-3-129,1-11 0,1-7 0,7-11-774,-1-23-645,11-9-3354,0-14-516,0 0-258,20-10-516</inkml:trace>
  <inkml:trace contextRef="#ctx0" brushRef="#br0" timeOffset="285065.3048">8996 14087 8127,'0'48'5418,"-2"-24"-129,2 1-645,0-5-4773,0 0-1032,0-20-3483,0 0-516,0 0-387,0 0-258</inkml:trace>
  <inkml:trace contextRef="#ctx0" brushRef="#br0" timeOffset="285214.3134">9052 13847 3870,'1'-13'4386,"-1"13"-1290,12 8-3096,-12-8-4386,15 10-129</inkml:trace>
  <inkml:trace contextRef="#ctx0" brushRef="#br0" timeOffset="285889.3516">9243 13888 1677,'0'20'4257,"0"0"129,0-20-387,-17 20-3870,12-5 129,-3 0 387,4 7 0,-3-10 129,7 11 129,-5-10 258,5 9-258,0-11 129,5 12-129,-5-11 0,3 7-258,-3-6-258,2 3-129,-2-16-129,0 22 0,0-22 0,0 11-129,0-11 0,0 0 0,0 0 0,16-8 0,-3 0 129,2-1-129,2 1 0,5 2 0,0 1 0,1 5 0,1 0 0,-1 9 258,-2 2-258,1 0 0,-5-1 129,2 0-129,-3-4 0,-3-3 0,-13-3 129,22 0-129,-22 0 0,13-18 0,-7 4 0,-2-3 129,-4 4-129,0 13 129,0-21 0,0 21 129,0 0-129,-12 5 129,6 17 0,-4 15 0,-3 6-129,1 8 129,-5 13-129,1 3 0,-2-3 129,3 2-129,-1-7 129,-1-7-129,0-14 0,-1-12-129,1-13 129,0-11-129,2-9 0,0-14-129,6-9-129,0-8 0,9 3-645,-9-8-3483,16 11-903,9 0-516,11 8-387</inkml:trace>
  <inkml:trace contextRef="#ctx0" brushRef="#br0" timeOffset="286056.3615">9717 14341 8514,'0'0'2451,"0"0"-2193,0 0-129,-1-15-5934,-10-1 259</inkml:trace>
  <inkml:trace contextRef="#ctx0" brushRef="#br0" timeOffset="287441.4407">10554 13304 10191,'-16'84'5934,"-7"-25"-387,-3 12-129,-13 8-5031,-1 6-129,-3-3 129,1-4-258,6-2 129,5-4 0,15-10-129,8-14-129,8-8 0,14-13-258,12 1-516,-8-15-2838,14 2-1677,-6-6-516,3 1-387,-3-2-129</inkml:trace>
  <inkml:trace contextRef="#ctx0" brushRef="#br0" timeOffset="287761.4591">11089 13558 8256,'0'0'5805,"-9"-9"-516,-19 12 0,1 9-4902,-8 0-129,-10 1 129,5 6-129,-1 10 129,7 3-129,7 7 129,8 4-258,5 3 258,3 10-258,4 3 129,2 4-129,-5-8-129,3-4 0,-1-2-129,-5-12-387,6 4-903,-6-26-3870,13-15-129,0 0-516,-3-10-258</inkml:trace>
  <inkml:trace contextRef="#ctx0" brushRef="#br0" timeOffset="287922.4683">10911 13882 9417,'10'-15'5934,"-34"15"-774,-7 0 0,-1 0-5031,-11 0-258,-11-4-645,15 4-3741,-5 2-516,10 7-516,14 5-387</inkml:trace>
  <inkml:trace contextRef="#ctx0" brushRef="#br0" timeOffset="288238.4863">11140 14007 9030,'-8'-11'5547,"-9"11"-258,-3 4-387,1 7-4773,-2 2 129,1 7-258,7 6 0,12-1 0,3-2 0,18-1-129,8-3 258,4-7-258,3-6 129,-6-6 0,-4-15 129,-7-7 0,-13-5-129,-5-6 0,-13 1 0,-11 6-258,-12-4-774,11 8-3741,-12 12-387,5 6-387,6 4-387</inkml:trace>
  <inkml:trace contextRef="#ctx0" brushRef="#br0" timeOffset="288523.5026">11529 13535 6837,'0'0'6063,"0"22"-516,-6 10-387,-5 14-3612,-2 10-1032,-6 0 0,1 4-258,-2-1 0,3 0-129,3-9-129,4-9-258,8 0-645,-9-28-2322,11 1-1935,0-14-387,25-4-516,-4-19 388</inkml:trace>
  <inkml:trace contextRef="#ctx0" brushRef="#br0" timeOffset="288742.5152">11714 13597 6837,'16'-15'5934,"-2"22"-516,-14 15 0,-11 16-3612,-8 2-1161,-3 11-258,-4 3 0,-1 4-258,-2 2 0,9-9-129,4-3-258,4-19-387,12 3-774,0-17-3741,12-10-258,8-5-387,4-11-387</inkml:trace>
  <inkml:trace contextRef="#ctx0" brushRef="#br0" timeOffset="289033.5318">11933 13880 9417,'-7'23'5676,"-5"-9"-387,-2 5-129,-11 3-4902,13 0 0,-3 1-258,5-2 129,8-2-258,5-6 129,13-4 0,4-7 0,5-2-129,0-11 0,-1-7 129,-4-8 0,-6 1 0,-13-4 0,-2 0 0,-14 1-129,-6 7-129,-8-1-516,6 17-2709,-7 0-1548,1 5-258,9 3-645</inkml:trace>
  <inkml:trace contextRef="#ctx0" brushRef="#br0" timeOffset="289453.5556">12157 13893 6966,'21'21'5805,"-21"-4"-516,0 7-258,-3 0-3225,0 0-1548,-2-1 0,3 0-258,1-5-129,1-1 258,0-17-258,17 13 0,-1-13 0,2-2 129,-1-1-129,2-5 0,-1 4 129,-3 0-129,-4 4 129,-1 9 0,0 6 129,-5 1 0,-5-16 0,12 24 0,-12-24 129,11 11-129,-11-11 129,22-11-129,-12-13 129,3-3-129,-2-2-129,0-2 0,-7 4 0,-4-1-258,0 10-516,-18-11-2451,-3 14-1935,-3 6-387,-2 3-516,-2 2 775</inkml:trace>
  <inkml:trace contextRef="#ctx0" brushRef="#br0" timeOffset="290113.5936">13079 13893 5805,'0'-14'5934,"0"14"-645,-20-5-129,5 10-2451,-3-5-2322,1 0-129,-1 1-129,2 4 129,16-5-258,-15 11 129,15-11 0,5 23-129,7-1 129,2 2-129,1 9 129,-2 3-129,-4 8 129,-4 2 0,-5-2-129,-1 1 258,-12-9-258,-5-4 129,-4-6-129,-3-10 0,2-11-258,-4-6-387,14-11-4257,-3-7-258,5 0-516,6-3-129</inkml:trace>
  <inkml:trace contextRef="#ctx0" brushRef="#br0" timeOffset="290837.635">13176 13918 4902,'23'47'5031,"-16"0"-258,-7 6-258,0 9-4128,-1 13 258,-14-7-129,7 6 129,-11-14 129,10-4 129,-8-25-258,11-11-129,6-20 0,-12-27-258,12-21-129,3-15 0,12-15-129,7-7-129,2 1 129,6 6 0,-1 5 129,4 14-258,1 15 258,-2 22-129,-8 16 129,-6 12-129,-2 18 0,-11 10 0,-5 6 0,-3 4 0,-12-6 129,-7-3-129,-2-11-129,-6-14 0,1-10 0,1-12-129,5-10 0,4-5-129,8-4 0,4 0 258,7 5 0,1 9 0,11 7 129,6 10 129,-1 0 129,7 15 0,0 5 0,8 9 129,-4-4-129,8 4 129,-4-5-258,6-5 129,-2-14-129,-2-5-129,-4-11 129,-6-14-129,-3-2 0,-10-4-129,-7 1 0,-4 4 0,-7 10 129,-9 9-129,-1 7 129,-2 8 0,0 15 0,3 4 129,6 8 0,7 3 0,3-1 0,3 3 0,13-5-129,6-5-129,4-6-258,-3-19-1161,14-2-3483,-4-7-258,1-10-387,-1-12-258</inkml:trace>
  <inkml:trace contextRef="#ctx0" brushRef="#br0" timeOffset="291088.6494">13974 13933 6837,'-4'19'5547,"-10"-6"-258,-3 1-258,-5 9-4257,-2-4-258,1 9 129,-2-4-258,8 3 0,3-1-129,13 1-129,1-7 0,16-2-129,5-5 0,4-7-258,6-3-258,-7-8-903,15 0-2709,-14-9-1032,0-2-387,-6-3-258</inkml:trace>
  <inkml:trace contextRef="#ctx0" brushRef="#br0" timeOffset="291458.6705">14156 14041 9288,'3'62'5547,"-2"-30"-387,-1-9-387,-1 8-5805,-12-15-3612,13-16-516,0 0-516,0 0-258</inkml:trace>
  <inkml:trace contextRef="#ctx0" brushRef="#br0" timeOffset="291806.6904">14639 13603 3999,'24'-58'5547,"-22"39"-258,-2 6-129,-17 1-3741,5 20-258,-19-1-387,3 18-258,-6 6 0,1 13 0,0 2-129,4 7-258,5 9 129,6 3-129,5 2 129,3-1-258,8-7 0,0-4-258,2-4-516,-5-18-2709,5-3-1419,2-15-645,-2-15-387</inkml:trace>
  <inkml:trace contextRef="#ctx0" brushRef="#br0" timeOffset="291969.6997">14529 14005 8385,'5'-15'5676,"-29"15"-516,-1 4-258,-6-4-4644,-5 0-387,-6-2-516,9 2-3483,-3 0-903,10 0-387,11 2-387</inkml:trace>
  <inkml:trace contextRef="#ctx0" brushRef="#br0" timeOffset="292141.7096">14593 14029 9417,'0'38'5160,"0"-38"-1161,0 13-5160,-2 1-3741,2-14-387,-5 24-258</inkml:trace>
  <inkml:trace contextRef="#ctx0" brushRef="#br0" timeOffset="292408.7249">14874 14070 7611,'-8'5'5418,"8"-5"-258,-27 23-516,13-19-4257,2 5 258,-5-4-387,6 14 0,3-6 0,7 1-129,1-3 0,12 0-129,5 0-129,1-9-387,6 9-645,-11-11-3225,2-6-774,-2-2-258,-6-6-387</inkml:trace>
  <inkml:trace contextRef="#ctx0" brushRef="#br0" timeOffset="292585.735">14766 13912 8514,'-10'-13'5547,"1"-12"-774,9 25-1935,4-24-7095,-4-1-774,0 0-387,0-3-516</inkml:trace>
  <inkml:trace contextRef="#ctx0" brushRef="#br0" timeOffset="293090.7639">15726 13882 7224,'-29'-19'5289,"7"19"-129,-4 7-258,0 8-4257,-2 9-258,0-5 0,7 8-258,3-6 0,11-2-129,7-3-129,0-16 0,16 8 0,3-11 0,4-11 0,-2-7 0,0-2 0,-3-4 0,-6 3 129,-2 2-129,-7 11 258,-3 11-129,0 6 129,0 16-129,0 12 0,0 10 129,0 9-129,2-2-258,18 3-3096,-7-14-1419,10-13-516,4-9-387</inkml:trace>
  <inkml:trace contextRef="#ctx0" brushRef="#br0" timeOffset="293301.7759">16057 13382 6966,'-13'117'5547,"-4"-44"-258,2 9-387,-6 6-4644,3-4-387,-4-14-1548,4-1-2967,9-9-516,5-20-387,4-13 258</inkml:trace>
  <inkml:trace contextRef="#ctx0" brushRef="#br0" timeOffset="293451.7845">16102 13759 6837,'-45'-32'5547,"10"25"-516,-2 7-258,-4 1-4902,-5 7-2322,6 8-2064,-1-6-645,15 12-516</inkml:trace>
  <inkml:trace contextRef="#ctx0" brushRef="#br0" timeOffset="293797.8043">16178 13949 7611,'13'0'5676,"-13"0"-387,-12 0-258,12 0-4644,-25-1-129,9 1 129,-4 6-129,6 9-129,5 8-129,8 4 0,2 0-129,12-3 129,10-1-129,1-5 258,5-11-258,0-7 129,-5-7 0,-2-12 0,-7-8 0,-7 0 0,-8-5 0,-8 2-387,-7 12-258,-15-11-1677,3 18-2451,1 9-516,0 2-387,7 8 129</inkml:trace>
  <inkml:trace contextRef="#ctx0" brushRef="#br0" timeOffset="294296.8329">16411 13879 7611,'-6'60'5676,"1"-29"-516,-1 0-258,0-6-4644,-1-3-129,3-5-129,4-17 0,0 0-258,0 0 129,16-13 0,0-5-129,0-2 129,4 1 0,2-1 129,-4 5 0,-1 4 0,-3 9-129,-14 2 129,20 14 129,-15 5 0,0 1-129,0-1 258,-5-3-129,4 1 129,-4-17 0,8 18 0,-8-18-129,0 0 0,13-8 0,-13 8-129,0 0 0,16-13 258,-16 13-258,0 0 0,0 0 129,13 13 0,-13-13 0,6 22 0,-2-4 0,-1-4-129,-1-3-129,-2-11-645,16 11-1032,-16-11-3225,19-3-387,-7-7-258,2-8-129</inkml:trace>
  <inkml:trace contextRef="#ctx0" brushRef="#br0" timeOffset="294593.8496">16883 13865 6321,'15'-9'5547,"-15"9"-258,0 0-387,-9 2-4128,3 19 0,-10-4-516,5 4-129,-2 0 0,5 1 0,1-8 0,7 4 129,0-18-129,5 15 129,-5-15-129,22 5 129,-22-5-258,19 0 129,-19 0-129,8 21 0,-8-6 0,-8 4-258,-7 8-645,-16-15-1419,-2 22-2709,-7-2-258,-8 0-645,-9-1 130</inkml:trace>
  <inkml:trace contextRef="#ctx0" brushRef="#br0" timeOffset="295149.8816">14552 14796 9933,'-17'94'5547,"5"-45"-387,4-1-129,0-10-4773,-1-3-129,0-17 0,9-18 0,0 0-129,7-5 0,9-17 129,5-1-129,4-4 0,6-6 129,-2 4 0,5 7 0,0-1 129,-2 6 0,-3 6 0,0 3 0,-5 4 0,-2 4 0,-6 0-129,-3 0-129,-13 0-129,17 3 129,-17-3-129,4-10-258,-4 10-129,-4-30-903,2 17-3870,-10-1 0,4-1-645,-5 1-129</inkml:trace>
  <inkml:trace contextRef="#ctx0" brushRef="#br0" timeOffset="295605.9077">14843 14557 8901,'-11'-3'5676,"-7"3"-387,-5 3 0,-11 10-4902,0 6 0,-12-1 129,5 7-129,-4 0 0,8 11 0,4-3 129,7 10-258,6 0 129,7 6 129,1-1-258,4 6 0,3-3 0,-2-3-129,2 1-258,-2-7 258,3-9-129,-2-6 0,3-8-258,0-3 0,3-16-129,-5 13-258,5-13-774,0 0-4128,-2 12 129,2-12-516,0 0-387</inkml:trace>
  <inkml:trace contextRef="#ctx0" brushRef="#br0" timeOffset="295913.9253">14741 14900 9804,'0'0'5676,"-8"18"-387,-17-10 0,-6 7-4644,-13-9-129,-4 2-129,-3-3-129,2 2 0,1-7-129,6 1-258,9 0-129,7-1-129,12 0-516,-5-6-1290,19 6-2967,-13 5-516,13 8-129,0-13-258</inkml:trace>
  <inkml:trace contextRef="#ctx0" brushRef="#br0" timeOffset="296537.961">14772 14898 7740,'15'6'5676,"-12"13"-387,-3 7-258,-2 15-3741,-11-8-645,2 9 0,-8-6-387,6 1 129,-2-11-129,3-6 0,3-8-258,9-12 258,0 0-129,1-15-129,13-6 129,7 1-129,2-5 0,2-3 0,2 6 129,4 8-129,-3 1 0,-2 11-129,-2-3 258,-4 4-258,-4 1 129,-16 0 0,20 8 0,-20-8 0,0 0 0,-6 13 0,6-13 0,-23 14 129,11-8-129,-1 5 129,13-11-129,-22 29 129,21-17-129,1 0 0,0-12 0,23 22 0,-3-17 0,1-5-129,4-5 129,-2-12 0,-4-7-129,-3-1 129,-11-6 0,-5-4-129,0 9 0,-16-4-258,-3 20-645,-14-5-4128,10 10-129,0 5-387,8 10-516</inkml:trace>
  <inkml:trace contextRef="#ctx0" brushRef="#br0" timeOffset="297001.9876">15193 15012 9933,'12'2'5805,"-12"9"-645,0-11 0,-1 22-4902,-6-9-129,-2 1-129,5-1 0,4-13-129,0 15 0,0-15-129,17-2 129,1-5-129,5-8 0,1-1 129,0 4 0,1-2 129,-3 9 0,-6 5 129,-2-1-129,-14 1 129,16 15 0,-14-2 0,-2-13 129,4 20-258,-4-20 129,5 13 0,-5-13 0,16 2 0,-3-2 0,6-4 0,-1-1 0,2 2 0,2-1 129,-2 4-129,0 0 0,-3 4 0,-17-4 0,21 23 0,-13-11-258,-8-12-387,14 27-2451,-14-27-2064,0 0-516,5-18-387,-4-10-258</inkml:trace>
  <inkml:trace contextRef="#ctx0" brushRef="#br0" timeOffset="298214.0566">16160 14899 9159,'0'31'5547,"-4"-9"-129,3 3-258,-5 2-4644,1 5 0,-6-8-129,5-2-258,-2-3 0,3-5 0,5-14-129,0 0 129,0 0-129,0-8 0,5-12 0,9-4 0,5-1 0,1 1 0,2 0 0,-2 8-129,2 9 129,0 7 0,-4 5 0,-2 10 0,-1 10 0,3 4 0,-2-5 0,7-2 0,0-8 129,0-7-129,1-7 0,2-3-129,-4-15 129,-3-11-129,-4 2 129,-7-1-129,-4 2 129,-4 4-129,-12 6 129,0 5-129,-4 11 129,-3 11 0,3 5-129,1 8 129,4 11 0,4 0-129,7 5-129,0-5 129,14-2-129,6-4 0,7-2 0,4-12 129,4-10-129,2-5-129,-1-12 258,0-7 129,-5-5 0,-4-6-129,-4-2 258,-7 3-129,-8 2 0,-2 3 0,-6 5 129,0 19-129,-19-17 258,5 17-258,-5 3 129,4 3-129,-1 9 129,1 4 0,4 0-129,8-3 129,3-1-129,0-15 0,11 20 0,2-10 0,4-10-129,1-7 129,2-4 0,-1-1 0,-3-3 0,-1 0 0,-4 4 129,-11 11 0,16-5-129,-16 5 129,4 13-129,-4 4-129,0 6-129,-3-8-1419,3 8-3096,0-6-645,3-3-129,-3-14-387</inkml:trace>
  <inkml:trace contextRef="#ctx0" brushRef="#br0" timeOffset="298610.0796">17109 14974 5676,'-6'-1'5418,"-11"4"-516,0 8-129,-4 5-4257,-4 3-129,5 9 258,0 0-258,8 5 0,10-4-129,4-5-129,18-2 0,5-17-129,7-5 0,5-9-258,4-20 0,-1-17-129,5-11 0,-8-14 0,0-4 129,-7-9 0,-5-1 129,-3 1 0,-6 13 258,-4 14 129,-11 13-129,0 23 387,-1 21-387,-8 11 129,-1 26 0,0 22-129,-2 8 129,0 11-258,6 11-129,-2-2 0,7 1-516,0-24-1419,6-6-2580,4-19-645,4-17-129</inkml:trace>
  <inkml:trace contextRef="#ctx0" brushRef="#br0" timeOffset="298797.0903">17445 15005 5805,'5'-84'5676,"-11"49"-387,-14 3-774,3 23-2838,-23-8-774,5 14-516,-6 3-387,-10 12-387,16 22-1806,-2-6-2580,10 3-645,8-2-258,17 7-128</inkml:trace>
  <inkml:trace contextRef="#ctx0" brushRef="#br0" timeOffset="299465.1285">17540 15028 7482,'7'-25'5289,"-7"25"-258,-22 0-258,2 0-4386,-2 15-129,-2 9-129,1 3-129,6 6 0,4 1 0,9-3-129,4-9-129,5-3 0,-5-19 0,30 5 0,-11-18-258,3-8 258,-5-7 0,3 1 0,-8 3 0,1 1 129,-6 4 0,-7 19 129,0 0-129,0 0 258,0 0-129,7 21 0,-6-5 129,1 0-129,3 3 129,-5-19 0,15 18 0,-15-18-129,21 3 129,-9-3 0,0-4-129,1-1 129,-2 3 0,-11 2 129,21 0 129,-21 0-129,14 13 0,-14-13 0,12 17 129,-12-17-129,17 11 129,-17-11-258,24 0 129,-9-11-129,4-6-129,0-14 258,5-9-258,4-10 0,-3-6 0,2-6 129,-4-8-129,-1 1 0,-6 7 0,-2 8 0,-8 6-129,-4 15 129,-2 17 0,0 16 0,-13 12 0,2 22 0,3 15 0,-3 18 129,4 10-129,3 2 129,-1 0-129,4-2-129,1-11-258,7-9-387,-7-30-903,15-5-2451,-15-22-903,22-11-387,-13-24 645,8 9 2194</inkml:trace>
  <inkml:trace contextRef="#ctx0" brushRef="#br0" timeOffset="299659.1396">18003 14996 3225,'-13'-92'5031,"-3"60"-129,-8 9-1161,-13-3-1677,8 23-1161,-10 0-903,-2 1-1677,5 10-2709,8 17-516,4-5-516</inkml:trace>
  <inkml:trace contextRef="#ctx0" brushRef="#br0" timeOffset="299925.1546">18169 14978 6321,'28'-20'5160,"-28"20"0,0-19-516,0 19-4386,-15 0 129,0 2-258,1 11 129,3 4-129,4 4 129,3 1-129,4 2 0,4-4 129,8 0 0,-2-1 129,1-1-129,-6-5 0,-1 1 0,-4-14-129,-7 20 0,-6-9 0,-3-2-258,-4 0 129,-2-1-129,3 3-645,-6-11-774,12 10-3354,13-10-387,-10 15-258,10-15-129</inkml:trace>
  <inkml:trace contextRef="#ctx0" brushRef="#br0" timeOffset="300264.1742">18732 14653 4386,'34'-31'5676,"-34"31"-129,15 13-645,-15 12-2451,-4 23-1935,-12 8-129,-3 9-258,2 7-258,-2 1 0,8 4-1161,-7-20-2580,12-5-1290,6-12-129,12-16-387</inkml:trace>
  <inkml:trace contextRef="#ctx0" brushRef="#br0" timeOffset="300427.1835">18835 14946 6837,'-24'-39'5547,"-2"26"-516,-5 1-129,-2 12-4515,-10-6-129,1-2-774,8 16-2064,2 1-2193,4 2-516,9 2-387</inkml:trace>
  <inkml:trace contextRef="#ctx0" brushRef="#br0" timeOffset="300721.2003">18880 14926 6450,'0'10'5418,"-8"6"-387,-5 4-516,1 7-4257,0-6 129,3 8 0,5-2-258,5-2 129,10-3-129,7-7 0,2-7 0,2-7 0,0-2-129,-2-10 129,-9-8-129,-9-8-129,-3-2 0,-22-9-645,0 6-3999,-15 2-129,-12 6-516,1 6-129</inkml:trace>
  <inkml:trace contextRef="#ctx0" brushRef="#br0" timeOffset="301825.2635">19633 14931 7740,'-3'69'5676,"-4"-23"0,0 1-645,-4-5-2838,4 7-1935,-8-13-129,6-8-129,1-7-258,8-21 0,0 0-129,-9-8-258,9-11-129,1-17 129,7 3 0,-7-11 258,1 2 258,-1-3 129,-1 4 387,5 5 129,-5-4 129,6 9 129,-2-5 0,12 12-129,-2-3 0,10 11-258,-1 0 0,3 5-258,4 4 0,-3 7 0,1 2 0,-5 14-129,-5 0 0,-8 8 0,-6 5-129,-4-4 129,-13-1 0,-6-3 0,-8-5-129,-1-7 0,0-2-516,-10-14-1032,14-4-3612,1-3-129,11 7-387,5-10-516</inkml:trace>
  <inkml:trace contextRef="#ctx0" brushRef="#br0" timeOffset="302313.2914">19901 14695 8514,'6'40'5805,"-6"-18"-258,1 5-387,-1-1-3870,0-1-903,-4-8-258,0 0-129,-1-4 0,5-13-129,0 0 0,11 0 0,3-10 129,7-7-129,3 1 0,0 0 0,6-5 129,-3 7 0,-2-3 0,-2 5 0,-3 5 0,-5 1 0,-15 6 129,16-4-129,-16 4 0,0 0 0,0 0 129,-7 17-129,7-17 0,-14 21 0,7-5 0,7 3 0,0-4 0,7 2 0,8-3-129,3-7 129,2-3 0,1-4-129,2-6 258,-7-7-258,-2-5 0,-7-2 0,-6-3 129,-2 1-387,-6 4-645,-20-3-2838,6 8-1290,-2 1-129,0 8-645</inkml:trace>
  <inkml:trace contextRef="#ctx0" brushRef="#br0" timeOffset="302813.32">20415 14699 7611,'2'-16'5547,"-2"16"-258,0 0-387,-9 8-4257,-6 4-387,2 8 258,-4 5-258,3 5-129,4-2 0,6-3 0,2-6 0,5-6-129,9-8 258,8-5-258,3-15 129,3-13-258,1-6 129,2-9 129,-5-5-258,-3 0 129,-7-3-258,-4 2 258,-8 3-129,-2 3 0,-4 8 0,-9 11 0,0 12 129,-1 10 0,1 6-129,-1 14 258,3 17-129,3 9 129,2 7 0,6 5 129,0 5-129,9 3 0,6-3 0,2-3-129,5-6-258,-7-16-1032,15-6-3612,-9-9-258,2-12-516,-5-9 0</inkml:trace>
  <inkml:trace contextRef="#ctx0" brushRef="#br0" timeOffset="303153.3394">20758 14713 7224,'-15'38'5676,"7"-14"-516,0-3-129,8 4-4386,-8-7-258,6-2 129,2 0-387,2-5 0,-2-11 0,26 6-258,-6-6 129,-2-7 0,5-5 0,-1-2 0,-2-4-129,-5-1 129,-3 3-129,-3 2 129,-9 14 0,9-14 0,-9 14 0,0 0 0,2 10 0,-1 5 0,2 1-387,-3-16-258,14 38-1677,-14-38-2322,20 21-774,-6-20-129,3-1-128</inkml:trace>
  <inkml:trace contextRef="#ctx0" brushRef="#br0" timeOffset="303418.3546">21088 14739 6966,'7'12'5547,"-7"-12"-516,0 0 0,-1 15-4386,-11-6-129,2 4-129,-1 0-258,1 1 0,4 5-129,4-6-258,2 6-129,0-19-903,25 14-3612,-8-9-258,5-5-387,2 0-129</inkml:trace>
  <inkml:trace contextRef="#ctx0" brushRef="#br0" timeOffset="303634.3666">21364 14339 5160,'-14'78'5547,"5"-22"-774,-3 4-258,0 5-4386,1 1-258,0 2-258,-1-16-2193,7-7-2064,5-8-258,4-17-258</inkml:trace>
  <inkml:trace contextRef="#ctx0" brushRef="#br0" timeOffset="303786.3756">21416 14619 5805,'-44'-14'5289,"13"9"-645,6 5-645,-8 2-6837,2 2-1677,9 12-258,3-3-387</inkml:trace>
  <inkml:trace contextRef="#ctx0" brushRef="#br0" timeOffset="304086.3926">21545 14715 6837,'14'-2'5289,"-14"2"-129,0 0-387,-6 10-3870,6-10-645,-21 19-129,11-2 0,1-1-129,4 2 258,5-1-129,0-2 0,7-1 129,3-1 258,-10-13-387,19 19 129,-19-19-129,0 14-129,0-14 0,-29 16-258,13 0-1032,-18-10-3483,9 3-258,-3 0-516,12-5-258</inkml:trace>
  <inkml:trace contextRef="#ctx0" brushRef="#br0" timeOffset="305521.4749">21718 13974 6966,'35'120'5547,"-20"-43"-129,0 13-258,-11-1-4257,4 12 129,-8-10-387,-3 2-129,-11-13-129,-2-3-129,-3-11 0,-2-10-129,-5-7-387,-4-16-258,8 4-4644,-7-10 0,1-3-516,3-1-387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44:13.70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5642 4145 516,'8'18'1290,"-8"-18"129,0 0-258,0 0 129,0 0 258,0 0-258,0 0-258,12 4 258,-12-4-258,0 0-129,0 0-258,12 3 129,-12-3-387,14 2 129,-14-2-258,24 4 0,-10-4 0,5 2-129,3-1 129,1 1 0,0-1 0,3 0 0,-1-1 0,3 0 0,-4 0 0,3 0-129,-4 0 0,2 0 0,-2 0 129,0 0-258,-3 0 0,2 0 0,-4-4 0,2 1 129,-1-3-129,0 3 129,-2-1-129,1-1 129,4-1-129,-4 4 129,3-1-129,2 2 0,-2 1 0,2-3 0,-2 1 129,1 2-129,-6 0 0,3 0 0,-2 0 129,1 0-129,-2 0 0,5 0-129,0 0 129,-3 0-129,5-2 129,-1 0 0,0-1 0,1 1 0,-1 2 0,-3 0 129,0 0-129,-1 2 129,-2 0-129,-1 1 0,0 5 0,0-4-129,-3 1 129,1-3-258,-1 3 258,1-3 0,-2-2-129,-11 0 129,22 0 0,-22 0 129,23 0-129,-10 0 0,-13 0 0,19 2-129,-19-2 129,17 9-129,-17-9 129,17 7 0,-17-7 0,16 0 129,-16 0-129,16 2 0,-16-2 0,20 0 0,-20 0-129,23 0 258,-23 0-129,22 5-129,-22-5 258,18 5-258,-18-5 129,16 6 0,-16-6 0,14 8 0,-14-8-129,16 1-129,-16-1 258,19 0 0,-8 0 258,2-1-258,3-5 0,0 3 0,-2-1 258,3 4-258,-3 0 0,1 0 129,-3 1-129,1 2 0,-2 0 0,2 0 0,-1 0 0,4-3 0,-1 0 0,0 0 0,1-6 129,0 3-129,-1-5 0,0 1 129,-1 0-129,-14 7 129,20-8-258,-20 8-1161,14-13-2580,-14 13-258,0 0-387,16 8-129</inkml:trace>
  <inkml:trace contextRef="#ctx0" brushRef="#br0" timeOffset="6720.3844">5059 2634 2709,'3'-12'4257,"-3"12"258,14 0-2193,-14 0-516,0 10-387,-6 4-387,5 9 129,-12 3-516,7 8 0,-7 5-387,2-1 129,-1 2-258,5-2 129,-1-12-387,0-9-387,8 9-1161,0-26-2838,0 0 0,0 0-645,15 0 258</inkml:trace>
  <inkml:trace contextRef="#ctx0" brushRef="#br0" timeOffset="7041.4027">5154 2830 4257,'12'-6'4773,"-12"6"-387,0 0-258,-15 0-3483,15 0-258,-27 9-258,10-4 0,1-3 0,-1 6-129,3 3 258,2 2 0,12-13 0,-12 27 129,12-27-129,0 30 129,0-7-129,6 6 0,5-8-129,3 6-129,1 1 0,-2-5-258,5 4-258,-10-12-774,12-1-2580,-8-5-774,-12-9-258,14 0 0</inkml:trace>
  <inkml:trace contextRef="#ctx0" brushRef="#br0" timeOffset="7338.4197">5309 2925 4128,'-2'28'4773,"-3"-10"-129,2 7-387,3 5-3096,-5-12-516,4 7-387,1-4-516,0-21-1677,-2 18-2193,2-4-516,0-14-129</inkml:trace>
  <inkml:trace contextRef="#ctx0" brushRef="#br0" timeOffset="7914.4527">5055 2982 903,'-7'1'4257,"7"15"0,0-16 129,-18 16-3096,14 13-516,-7-12 0,7 10-258,-5-6-387,2-4-516,4-4-3225,3 8-645,0-21-129,-2 21-129</inkml:trace>
  <inkml:trace contextRef="#ctx0" brushRef="#br0" timeOffset="8681.4965">4990 3980 2709,'0'27'4644,"-10"-15"-258,8 10-258,-2 3-2967,-8-6-516,5 1-258,-6-2 0,5-4-387,2 1-516,6-15-258,-3 15-1161,3-15-2322,0 0-258,0 0-129</inkml:trace>
  <inkml:trace contextRef="#ctx0" brushRef="#br0" timeOffset="8944.5116">5055 4086 516,'14'-3'4257,"-14"3"129,0 0-258,-10 0-2064,10 0-645,-23 14-645,10-5-387,-4-3 129,1 2-387,4-3 0,12-5 129,-21 9-258,21-9 129,0 0 0,0 0-129,7 15 129,-7-15-129,22 8-129,-22-8-258,25 14-903,-25-14-1935,0 0-903,23 7-516,-23-7 129</inkml:trace>
  <inkml:trace contextRef="#ctx0" brushRef="#br0" timeOffset="9358.5353">5199 4110 4902,'0'0'4515,"-17"-8"0,17 8-645,-16 0-3870,16 0-2193,-16 2-2064,0-2-129,16 0-258</inkml:trace>
  <inkml:trace contextRef="#ctx0" brushRef="#br0" timeOffset="9632.5507">5317 4043 2322,'12'-6'4386,"-12"6"-258,-5 14-1161,5-14-1032,-11 26-516,-1-15-645,9 8-129,-4-5-387,7-14-387,-3 26-1161,3-26-2838,0 0-129,1 11-516,-1-11 517</inkml:trace>
  <inkml:trace contextRef="#ctx0" brushRef="#br0" timeOffset="11154.638">5050 3923 129,'-6'12'387,"6"-12"0,0 0-129,-7 11 258,7-11 0,0 0-129,-13 21 258,13-21-258,-9 14 258,9-14 129,-9 20 0,9-20 258,-10 22-258,10-22-129,-12 18 0,12-18-387,-12 17-129,12-17-258,-15 12-645,15-12-1548,-2 18-774,2-18 130</inkml:trace>
  <inkml:trace contextRef="#ctx0" brushRef="#br0" timeOffset="18769.0735">4909 3370 1419,'0'38'4128,"-6"-20"-516,-1 6-645,0 7-1548,-13-14-258,7 8-258,-8-16-387,6-2 129,-5-7-387,20 0 0,-19-24-129,16-3 0,3 3 129,5 0 0,4-3 129,8 9 0,1 0 129,2 11 0,-4 4 129,5 9-258,-9 3 129,3 14 129,-8-5-258,0 10 0,-7-7-129,0 0-129,-6-7-129,6-14 129,-22 13-129,22-13 0,-18-15 0,11-11-129,4-2 129,2-4 0,1 0-129,4 7 129,5-1-129,2 6 129,1 10 129,2 10 387,-6 12-387,0 13 129,-2 5 129,-4 5 129,-2 2-258,-1 4 0,-8-8-129,2-1-258,-1-14 129,8-18-129,-12 14-129,8-23-645,4 9-645,0-32-2451,8 10-774,3-7-516,9 10-129</inkml:trace>
  <inkml:trace contextRef="#ctx0" brushRef="#br0" timeOffset="19273.1023">5346 3546 2967,'-1'15'4515,"1"-15"258,0 0-387,0 0-2451,9 0-774,-9 0-387,16-6-129,-6-7 129,6 5-258,-2-6 0,4 6 0,-4-8 129,4 6-129,-4-3 0,2 4-129,-8-5-129,-8 14 258,16-15-387,-16 15 0,0 0 0,8-12-129,-8 12 129,-9-14-129,9 14 0,-28-9 0,7-2 0,-1-1 258,-1 2-516,-3-3-258,7 12-645,-9-16-1935,12 16-1935,2-12-516,14 13-129,-12 0 129</inkml:trace>
  <inkml:trace contextRef="#ctx0" brushRef="#br0" timeOffset="19993.1434">5408 3723 2322,'3'42'4644,"-3"-20"129,0-6-645,0-16-1419,-3 24-2193,3-24-258,-13 4 0,6-10-129,6-8-129,1-4 0,6-2 129,4 1 0,3 6 129,-1-3 258,4 13-129,-4 3 129,1 10 129,-9 4 0,2 14-129,-6-3-129,-6 5 0,-4 0 0,-3 0-258,-2-10-129,1-5 0,14-15 0,-18 2 0,12-10-129,6-10 129,1-9-258,11-2 258,-1 1-129,2-1 129,3 7 129,-2 4-129,-1 7 258,-13 11-129,13 0 129,-13 13-129,0 1 0,-10 1 0,-4 1 0,-5-6-258,0 2-258,-9-12-645,13 0-3483,-8-5-258,6-11-387,2 0-387</inkml:trace>
  <inkml:trace contextRef="#ctx0" brushRef="#br0" timeOffset="20462.1701">4955 3733 5031,'-29'30'4902,"10"-9"-258,-5 0-129,1-1-3225,6 5-774,-9-11 0,10 2 129,-3-7-129,19-9-129,-14 11 0,14-11 129,0 0-129,18 3 129,-3-3-258,6 1 0,2-1-129,1 4-129,-1-4 0,-5 5-129,4 0-516,-22-5-1032,11 0-2838,-11 0-516,0 0-129,0 0-516</inkml:trace>
  <inkml:trace contextRef="#ctx0" brushRef="#br0" timeOffset="21618.2365">4846 3701 4644,'0'0'4902,"0"0"0,0 0-258,-9 25-3096,-4-15-774,4 11 0,-6-9-129,5 8-129,-5-7-129,7 1 129,8-14 0,-14 19-258,14-19 129,0 0-129,0 0 0,0 13-129,0-13 0,9 8-129,-9-8 0,19 11 129,-19-11-129,20 8 0,-20-8 0,16 7-258,-16-7-645,6 14-3870,-6-14 0,0 0-645,4 12-129</inkml:trace>
  <inkml:trace contextRef="#ctx0" brushRef="#br0" timeOffset="34943.9986">5738 5018 5934,'29'14'5031,"-13"-14"-258,8 0-387,-1 0-3741,1-19-387,0-1-129,-4-9-258,-2-3 0,-6 1-129,-5-1 129,-6 6-129,-1 2 0,-2 10 129,2 14 0,-18-5 0,3 7 129,3 15 129,0 11 0,1 4 0,2 10 129,0 3 0,2 7-129,-1-1 0,1 3 0,-2-9 129,2-1-258,-3-6 258,0-7-387,-2-14 258,12-17 0,-15 2 0,13-10-129,2-11 258,8-8-258,5-5 0,5 6 258,4-1-129,2 5 258,-4 4-129,3 5 129,-4 7-129,-3 6 129,-16 0-129,21 5-129,-21-5 129,6 18-516,-6-18 258,0 20-129,0-20 258,-9 18-387,9-18 258,-13 22-129,13-22 129,-8 22 0,8-22 129,0 21-129,1-5 129,7 0-129,5 1 0,1-3 129,-1-1-258,0-3-258,8 6-1032,-21-16-3225,16 11-129,-16-11-516,0 0-129</inkml:trace>
  <inkml:trace contextRef="#ctx0" brushRef="#br0" timeOffset="35509.0309">6084 5240 258,'0'0'4386,"-5"-10"-387,5 10 258,7 0-2580,-7 0-774,21-5-129,-21 5 0,24-7-129,-24 7 387,25-1-258,-25 1-129,20 5 129,-20-5-258,8 25 0,-8-7-258,0 4-129,-8-3 0,-2 2-129,-3-2 0,1-3 0,0-7-129,0-2 0,12-7 129,-14 1 0,14-1 0,0 0 0,7-10 0,6 6 129,4 1 129,1 3-129,3 0 0,2 0-129,-1 5-129,-8-5-1161,7 2-3225,-5-1-258,-3-1-387,0-5-258</inkml:trace>
  <inkml:trace contextRef="#ctx0" brushRef="#br0" timeOffset="47102.6937">21381 2630 9417,'13'-16'5676,"-18"25"-645,-3 23-258,-15-8-3999,-1 8-129,-9-2-258,-1 7-258,-3 0-258,-3-8-258,13 7-1161,-8-23-3483,14 4-129,-1-7-387,22-10-516</inkml:trace>
  <inkml:trace contextRef="#ctx0" brushRef="#br0" timeOffset="47363.7089">20974 2727 8127,'-30'51'5289,"13"-18"0,9 13-387,-9-6-4386,11 0 129,-2-7-387,7 0 129,1-8-258,10-4 129,10-4-129,4-7-129,7 2 129,5-2-129,6-4 0,-1 2 0,0-3-387,-8-5-645,9 8-2709,-18-11-1290,-1-4-129,-10-12-774</inkml:trace>
  <inkml:trace contextRef="#ctx0" brushRef="#br0" timeOffset="48544.7766">21649 2271 8901,'0'-14'5289,"0"14"-258,14 11-387,-14 14-3225,3 7-774,-3 0-258,-1 0-258,-5 1 0,2 6-516,-3-8 516,1-11-516,1-5 387,5-15-387,0 0 387,15-9 0,0-13 0,6-2 387,3-4-387,2 1 258,5 4-258,-2 2 516,0 10-516,-3 8 129,-2 2 0,-4 1-129,-5 4 129,-2 1-129,-13-5 129,14 10-129,-14-10 0,0 0 0,0 0 0,-10 0 0,10 0 0,-23 0 0,10 0-129,1 3 129,-2 6 0,14-9 0,-16 21 0,8-8 0,8 1 0,3 0-258,-3-14 387,17 21-129,-5-15 129,-12-6 0,23 4-129,-10-4 0,-13 0 0,15-14 387,-15 14-258,10-18-129,-10 18 0,7-15 0,-7 15 0,0 0 0,0 0 129,13 0-129,-13 0 0,11 21 129,-11-21 0,22 18-129,-6-16 129,4-3-129,1-10 129,5-7 0,0-10-129,8-13 0,-5-5 129,6-9 129,-6 0-129,0 3 129,-5-8 0,-6 9 0,0 13-129,-8 6 129,-3 10-258,-7 2-129,0 20 129,-3 9 129,-8 22-387,-2 3-129,1 7 258,-2 10-258,-1 6 387,7 8-258,4-6 258,4-4-387,8-6 387,5-9-258,10-7 258,2-8-258,7-16 129,-2-7 129,1-5-129,-1-12 0,-4-5 0,-2-3 516,-6-3-516,-5 2 387,-7 9-387,-6 15 0,1-13 0,-1 13 129,-12 0-129,4 14 129,-2 5 0,-1 3 0,3 2 0,4 0-387,4-2 387,0 1-387,7-1 129,-7-22-903,31 22-1032,-18-22-2838,7-3 0,-6-11-387,4-5-387</inkml:trace>
  <inkml:trace contextRef="#ctx0" brushRef="#br0" timeOffset="48700.7855">22483 2161 9030,'-105'-20'5289,"45"24"0,3 12-516,-3-7-2064,9 8-2709,-1 3-129,6-13-1548,16 8-3483,7-15 387,23 0-774,0 0-129</inkml:trace>
  <inkml:trace contextRef="#ctx0" brushRef="#br0" timeOffset="49137.8105">23043 2300 10320,'-16'-58'5418,"1"41"-645,-11 6 387,6 8-4386,-16 3-129,6 3-258,-3 11-258,7 9-129,5 2-129,6 4 129,13-8-129,2-1 0,15-7-129,7-1 258,3-5 0,5-7 0,-2-2 0,-3-7 129,-4-1-129,-8-2 0,-13 12 0,0-23-129,-13 12-387,-12-5-774,9 15-3483,-10-8 0,3 9-516,1 0-129</inkml:trace>
  <inkml:trace contextRef="#ctx0" brushRef="#br0" timeOffset="49435.8275">23401 1961 9288,'70'-72'5160,"-50"32"-258,-5 21-258,-15 19-2967,0-17-1032,-15 17-258,-5 3 0,-5 16-129,-4 8-129,3 10-129,1 9-258,2-3 258,4 17-258,5-1 258,7 8-129,1-3 129,5-9-258,1 4-129,0-22-774,7-4-3483,-6-13-387,6-8-258,-7-12-129</inkml:trace>
  <inkml:trace contextRef="#ctx0" brushRef="#br0" timeOffset="49581.8359">23332 2107 11739,'-53'-10'4902,"15"22"-258,3 4-516,5 0-6966,-9-9-1677,9 3-387,4-3-516,10-1-387</inkml:trace>
  <inkml:trace contextRef="#ctx0" brushRef="#br0" timeOffset="50099.8655">24017 2207 11094,'3'-47'5547,"-7"31"-258,-16 0-387,5 5-3741,-16-1-516,2 1-387,-4 11-129,-3 0-645,5 15 258,6 5-258,10-1 258,8 4-387,7 3 387,11-1 129,10-9 0,5-5 129,2 0 0,2-6 0,-4-5 129,-3-9-129,-6-5 0,-5-6 0,-9 7 0,-3 13-129,-1-20 129,1 20-129,-17-10 129,17 10-258,-13 17-129,11-2-258,8 2-1032,-6-17-1806,18 23-1419,0-14 258,10 2-903,-2-11 904</inkml:trace>
  <inkml:trace contextRef="#ctx0" brushRef="#br0" timeOffset="50475.887">24180 2143 9546,'2'20'5031,"-2"14"-516,0 2-903,0 23-2838,-4-2-129,-2 7-516,-4-8 258,1-10-774,0-6 387,0-9-258,9-31 129,-13 4-387,12-25 516,1-22 258,5-15-258,5-10 774,4-5-516,4-11 387,4 4-516,3 9 645,0 13-645,2 15 258,1 20-258,0 21 0,-4 4 0,-2 27-258,-12 21 258,-6 4-258,-5 3 258,-12 1-258,-9-9 0,-8-14-387,0-5 0,-9-25-645,17-7-3612,-4-23 129,11-2-387,8-12-387</inkml:trace>
  <inkml:trace contextRef="#ctx0" brushRef="#br0" timeOffset="51532.9475">24530 1981 10062,'8'117'5160,"-8"-45"-387,-4 18-387,-8-12-3354,1-3-1032,-5-7 258,-5-12-387,1-20 258,0-14-516,3-16 387,3-17-387,4-24 387,6-12 387,4-19-387,3-9 645,11-3-645,3 3 516,7 2-516,2 9 645,5 12-645,6 8 258,1 27-129,-2 1-129,1 16 0,-3 16-387,-11 11 516,-7 7-387,-14 2 258,-6 8-258,-16-8 258,-11 0-516,-9-4 516,-1-12 0,-4-11 0,7-9-129,2-9 0,4-13 258,14-2-387,2 1 258,16-1-258,0 2 387,11 9-387,6 8-129,9 5 258,1 9-516,6 10 774,5 1-387,-3 6 387,7-4-129,-4-3 129,4-9 387,-2-6-258,0-5-129,-5-22 0,-4-8 258,-1-11-516,-10-9 387,-2 6-516,-9-1 258,-5 2 0,-4 15 129,0 29-129,-28 0-129,5 11 0,-1 15-129,-4 7 258,4 18-129,4 0 129,5 0-129,9-12 129,6 5-129,15-6 129,8-2 129,10-16-129,5-8 0,5-7 0,-2-6-129,5-15 129,-2-13-258,-5-3 0,-2-9 516,-7 6-258,-5 2 258,-6 2-387,-6 4 516,-6 11-258,-7 16 0,0 0 0,-15 14-387,0 7 516,2 4-516,-3 4 516,1 3-516,6 0 258,4-8 129,5-2-129,0-5 0,0-17 0,26 14-129,-5-14 129,1-15-129,-2-2 129,-3-4-258,-1-5 129,-9 2 129,-4 2 0,-3 6-129,-6 3 129,6 13 0,-23-11 129,10 11 129,3 7-129,6 13 0,0 1-129,4 0 258,8 6-258,6 10 129,2-7-129,1-2 0,2-7-258,-3-10-258,6-1-2193,-22-10-1806,21 0-387,-17-18-258,2 4-516</inkml:trace>
  <inkml:trace contextRef="#ctx0" brushRef="#br0" timeOffset="52216.9866">25375 2012 7482,'8'43'4644,"-7"-4"-258,0 3-387,2 9-3483,-3-8-258,3 0-129,-3-5-129,0-14 129,0-7 0,0-17 129,0 0-258,16-25 0,-8-5 129,2-5-129,4 0 0,-1 4 258,1 0-129,2 5-129,-1 9 129,0 7 0,-1 10 0,1 5 129,-15-5-129,18 19-258,-18-19 129,17 11 129,-17-11 0,15 0 258,-15 0-258,12-11-129,-8-1 0,-1-2 129,-3 14-129,0 0 129,0 0-129,-8-1-258,-3 12 258,1 5 129,-1 8-129,2 3 129,5-3-129,0 3 129,4 3 0,5-4-258,5-14 258,5-5-129,3-7 0,-1-8 0,4-13 0,-6-1-129,1-7 129,-6-6 0,-3 7-129,-5 1 0,-2 8 129,0 5-129,0 14 0,-13-5 129,13 5 0,-14 19 129,7-2 0,6 13 129,1-4-129,3 1 129,4 5-129,6-4 0,3-1 0,-1-9 0,-1-2-258,0-16 0,1 0-129,-15 0-516,17-20-2580,-17-5-1032,0 5-516,-2-4-258</inkml:trace>
  <inkml:trace contextRef="#ctx0" brushRef="#br0" timeOffset="52944.0282">25851 1996 5805,'11'60'4902,"-10"-22"-903,-1-8 258,0 11-3483,0-3 0,0-5-645,-4-9 129,2-11-129,2-13 0,0 0-129,0-13 0,5-9-129,3-5 129,2-3-129,3-1 129,1 12 0,-3 7 0,2 2 0,-2 9 129,0 10 0,-3 8 0,-2 3 129,-1 1-129,1-2 258,-5-6-387,-1-13 129,0 0-129,13 0-129,-5-9 0,0-12-258,5 2 129,-3-3 258,5-2-258,-2 0 258,-1 2-129,-1 6 387,-2 3-258,-5 0 387,-4 13-258,0 0-129,0 0 258,-7 18-258,-4 1 129,1 5-258,-3 0 387,4-3-516,1-1 387,3-5 0,5-4 0,3 3-129,-3-14 129,25 0-129,-3-3 0,0-5 0,3-6 0,0 0-129,-5-9 129,0 2 0,-5 4-129,-6 4 387,-6-1-258,-3-2 258,0 16-258,-14-2 0,1 5 0,0 12-129,2 1 258,-1 1-387,8 4 387,4 7-387,0-4 129,10-10-129,8 3-1032,-4-15-2322,11-1-1032,0-1 258,5-6-903</inkml:trace>
  <inkml:trace contextRef="#ctx0" brushRef="#br0" timeOffset="53344.051">26838 1931 8901,'-25'-40'5031,"5"29"-258,4 11-258,-8 1-3741,7 14 0,-7 2-258,6-4-129,-1 12 0,9-2-645,2-1 387,8 2-387,2-7 129,12 2-129,8-9 258,2-2-516,4-8 387,-2 3 258,2-6-258,-6-8 387,-5-7-516,-9-7 258,-3 2-1032,-16-10-1161,-1 9-2193,-5-14-258,-2 5-258,-4-4-258</inkml:trace>
  <inkml:trace contextRef="#ctx0" brushRef="#br0" timeOffset="53668.0695">26837 1652 258,'48'-84'3870,"-48"84"129,25-90 645,-25 90-2064,18-95-903,-18 95 387,0-81-1161,0 81 129,0 0 387,0 0-387,0 0-258,0 0 258,-53 44-129,40 12-516,2 14 645,-1-3-1032,3 12 129,-2-7-258,6 5 258,1-9-516,1-8 387,3-14-516,0-9-129,6-3-1935,-6-34-2064,12 12-258,-5-26-516,11-5 0</inkml:trace>
  <inkml:trace contextRef="#ctx0" brushRef="#br0" timeOffset="53801.0772">26919 1721 10836,'-31'0'5160,"9"10"-387,-13 11 0,10-11-4257,-19-10-1677,-4 3-3225,0 13-516,1-13-387,6 8-387</inkml:trace>
  <inkml:trace contextRef="#ctx0" brushRef="#br0" timeOffset="54371.1098">26036 2515 9804,'24'24'5289,"-20"10"-516,3 23 0,-1 0-4386,-4 2-387,-2-2 129,-5-3-516,-1-9 387,-2-14 0,-2-16 0,10-15 0,-14-22-129,8-10 129,6-10 0,0-12 0,0-8 0,7 4 258,4 2-258,2 8 387,6 8-387,3 18 387,-4 7-258,3 14 387,-4 8-387,-4 10-387,-10 7 258,-3 1-129,-4 1 129,-16-7-387,-4-1 129,-7-9-774,7-4-645,-11-13-3096,13-6-129,3-6-516,13 1-258</inkml:trace>
  <inkml:trace contextRef="#ctx0" brushRef="#br0" timeOffset="54928.1416">26229 2459 9288,'22'42'4773,"-19"-16"129,1 8-774,-4-5-3483,0 4-516,-7-7 258,-2-7-774,9-19 387,-16 9 0,16-9-129,0-11 129,4-8-129,10 2 516,2-6-387,6-1 258,1 4-258,2 4 516,-3 4-387,0 5 387,-8 3-516,-1 4 129,-13 0 0,8 18-387,-8-18 387,-3 24-129,-3-11 129,6-13-516,-11 22 387,11-22-387,0 0 516,0 0-129,16 6 0,-1-8 0,-1-8 0,3-4 387,-2 2-387,-5-2 258,-10 14-387,3-16-258,-3 16-903,-22-8-3612,7 8 0,-7 0-129,6 6-516</inkml:trace>
  <inkml:trace contextRef="#ctx0" brushRef="#br0" timeOffset="55388.168">26698 2595 5805,'0'-14'5289,"0"14"-387,-16-2-258,5 2-3870,-16 4 0,11 5-129,-8-1-129,5 4-258,5 0-129,5 8-129,9-4 0,7-3 0,9-5 129,7-4-129,5-4 0,2 0 0,0-16 129,-3-14-129,-4-2 0,-8-7 258,-5-3-129,-5-7 258,-5-2-258,-6 9 129,-4 3-258,-5 7 258,0 16-129,-2 16 0,4 3-129,2 22 129,5 12-129,5 9-258,1 5 258,7 5-258,7-2 258,3-6-645,5 3 0,-4-21-1419,5 4-2580,-4-17-258,3-4-258,-6-13-387</inkml:trace>
  <inkml:trace contextRef="#ctx0" brushRef="#br0" timeOffset="55690.1853">26886 2521 7998,'-3'16'5031,"3"8"-645,0 5-129,6 0-3612,-5-2-129,5-3-516,-4-7 129,-2-17-258,12 19 129,-12-19-129,17-3 0,-8-13 0,4 5 0,0-5 129,2 3-129,-15 13 129,23-19 0,-23 19 0,13-4 0,-13 4 0,8 20 129,-8-6-258,2 5-129,-2-6-774,2 16-1935,2-12-1419,1-2-258,-5-15-387</inkml:trace>
  <inkml:trace contextRef="#ctx0" brushRef="#br0" timeOffset="56143.2112">27173 2535 3612,'-13'4'4644,"13"-4"-129,-10 27-387,4-16-3225,5 10-258,-8-5-129,8 6-129,0-6-129,1 1-129,2-4 0,-2-13 0,23 10-129,-7-10 129,0-2-129,0-16 129,3-3-129,-4-6-129,0-9 129,-6-2 258,0-5-387,-2 0 387,-4-4-258,-2 0 129,-1-3-129,0 4 516,-1 5-387,-1 9 129,-1 7 129,3 14-129,0 11 129,-5 16 0,3 19-129,2 17 0,-3 9 0,3 5 0,0 3-258,2 1-129,1-3 0,5-17-387,4-6-129,-11-28-2838,14 2-1032,-3-18-645,7-7 0</inkml:trace>
  <inkml:trace contextRef="#ctx0" brushRef="#br0" timeOffset="56274.2187">27378 2408 8643,'-47'-24'5289,"19"24"-645,-8 0-387,3 0-4644,-10 0-3354,5 2-774,5 1-774,6-3-387</inkml:trace>
  <inkml:trace contextRef="#ctx0" brushRef="#br0" timeOffset="62309.5638">3518 5354 1032,'-78'1'4515,"21"-1"0,3-4-129,-10 0-3483,-15-12 0,3 9 0,-9-11-129,7 7-258,-1-4-129,11 3-387,7 2-258,3-4-1032,18 1-2967,11 9-129,6-9-387</inkml:trace>
  <inkml:trace contextRef="#ctx0" brushRef="#br0" timeOffset="62745.5888">5108 5049 3096,'-3'17'4128,"-17"-12"0,9 8-258,-16-6-3612,-2 6-258,-11-2-903,-6-1-2838,5 12-387,-12-12-129</inkml:trace>
  <inkml:trace contextRef="#ctx0" brushRef="#br0" timeOffset="79543.5496">8948 5208 258,'0'0'516,"0"0"-258,-7 13-129,7-13-129,-24 4 258,2-4-258,3 2 129,-8-2-129,-4 0 0,-5 0 129,-4 7 0,-6 4-258,-4 7 129,-3 3-129,0 0 0,-3 7-387,0-3 387,3-1-387,3-5 387,4-4 1,7-5 128,2-4 0,3-3 0,4-3 257,4 0 130,-1 0 0,-2 0 129,4 3-129,-4 1 0,-1 2 0,2 3 0,-2-2-258,0-2 129,3-2-129,-1-3 258,1-3-258,0-2 129,3-5 258,-1-1-258,4-2 129,-2 5-129,3-5-129,-1 5 258,-1 3-387,1 3 129,0-3 129,-2 0-258,0 0 0,2 1 0,-2-2 0,4 2 0,-3-3 0,6-1 129,-2 3-129,6-2 0,0 2 0,12 5 0,-17-9-129,17 9 129,-16-4-258,16 4-129,-17-2 258,17 2-516,-30-4-1032,30 4-1290</inkml:trace>
  <inkml:trace contextRef="#ctx0" brushRef="#br0" timeOffset="96723.5321">24815 6976 3483,'46'-6'3870,"-25"8"-3225,-21-2 258,13 0 0,-13 0 129,-6 0 129,-22 0-129,4 0 0,-17 0 0,1 6-129,-14-4-129,-1 4-129,-10-6-129,5 0 129,-8-5-387,3 2 0,-7-6 0,-4-3-129,-4-2 0,-1 4 0,-3 1-129,0 4 129,-8 1 0,2 0-129,-4-1 0,1-1 129,-3-2 0,-3-3 0,0-2-129,-3-6 0,5-2 0,-5-1 129,3-1 0,-2 5-129,1 0 0,1 5 0,-1 4 129,-2 3-129,1 4 0,0 2 0,4 0-129,3 0 129,1-3 0,3-3 0,0-1 129,1 2-129,-2 2 0,1-2 0,1 5 129,-2 2-129,0 9 129,1 5-129,3 3 129,1 0-258,2 3 258,1-3-258,0-1 129,4-4-129,5-4 129,-3 1-258,4-8 258,0 1 0,-1-3 0,1-1-258,-5 0-258,-9-7-1161,-2 3-2967,-3 1 0,1-2-774</inkml:trace>
  <inkml:trace contextRef="#ctx0" brushRef="#br0" timeOffset="115079.5822">7112 4218 3354,'57'0'3354,"-33"0"-516,-11-4 0,-1 7-129,-12-3-774,-9 3-387,-20-3-516,-3 9-258,-14-9-129,-6 7-129,-14-7-129,-5 0-129,-6-7-129,1 0-129,-4-1 0,4-2 0,-2 9-258,-2 1-258,6 9-387,-7 4-387,10 17-903,-17-3-1161,5 5-1290,-1 0-258,-1-7 646</inkml:trace>
  <inkml:trace contextRef="#ctx0" brushRef="#br0" timeOffset="115731.6195">3775 5314 1419,'17'-9'5031,"-17"9"258,-18 0-258,-25-1-1806,1 11-1161,-31-6-774,1 7-516,-22-7 0,-1 1-387,-2 0-129,7-1-129,1-1 0,12-2-129,8 3-129,12-2 0,14 3-258,-1-3-645,17 9-2451,-12-10-1419,5 7-387,-2-3-387</inkml:trace>
  <inkml:trace contextRef="#ctx0" brushRef="#br0" timeOffset="148179.4754">2157 4223 1419,'13'5'1935,"-13"-5"-129,18 1 0,-18-1-516,16 0-258,-16 0-258,19 0 0,-19 0-387,23 5-129,-9 2 258,-1-1-129,0 2-258,1-3 387,0 0-387,3-5 129,-3 3 258,2-3-258,3 1 129,-6-1-129,7 1 129,-5-1-258,6 1 129,-7 1 0,5 4-129,-3-2 129,0 2 0,-2-3-258,1 2 129,-3-1 0,1 1-129,1-4 129,1-1 0,-1 0-129,-1 0 129,4 0 0,-1 0 0,-2-2-129,4 0 129,-2 2-129,2 0 129,-1 0 0,0 0-129,3 4 129,-2 0-129,3 1 0,-2 3 0,0-5 0,2 3 0,-4-5 129,4 3-129,-5-4 129,6 0-129,-3-5 258,-2-4-258,5 5 0,1 0 0,1 2 0,3-1-258,2 3 258,-3 3 0,8 2 0,-2 3 258,0-1-516,2-1 258,-3 0 258,-1-3-258,-2-3 0,-3 0 0,0 0 0,-3 0 0,3-2 0,-5-5 0,1 5-258,0 2 516,-1 0-258,-1 0 0,0 0 0,-3 2 0,1 2 0,-1 0 0,-2-3 0,-1-1-258,2 0 258,-15 0 0,22-3-129,-22 3 129,21-8 0,-9 4 0,-12 4 0,21-4-129,-21 4 258,23-4-258,-23 4 258,24 0-129,-24 0 0,23 0-129,-23 0 129,23 7 129,-11-6-129,-12-1 0,23 6 0,-10-3 0,0-3 129,-2 1-129,2-1 0,-2 0 258,-11 0-258,23 0 0,-23 0 0,22 0 0,-22 0 129,22 0-129,-22 0 0,22 0 129,-22 0 0,22 0 0,-9 0 0,-2 0 0,3 0 0,-1 0 129,2 0-129,2 0 0,-4-1 129,4 1 0,-4 0-129,2 0 129,-15 0 0,23 0-129,-23 0 0,14 0 0,-14 0 0,0 0 0,13 0-258,-13 0-129,0 0-129,0 0-387,0 0-1677,0 0-2193,0 0-387,-13-8 0</inkml:trace>
  <inkml:trace contextRef="#ctx0" brushRef="#br0" timeOffset="150823.6266">11512 11124 774,'0'0'1806,"-3"13"-387,3-13 258,-26 0 129,7 3 0,-20-8 0,0-1-387,-21-15 0,-6 13-258,-15-13-387,-2 16 0,-7-7-129,4 10-258,-9 2 129,11 9 0,-3 1-129,11 8-129,-1 4 0,4-4 0,1-3-129,4-8 0,0-7 0,3 0-258,5-9-258,0-18-645,14-1-2064,6-5-2064,-1-4-129,14 12 130</inkml:trace>
  <inkml:trace contextRef="#ctx0" brushRef="#br0" timeOffset="151378.6583">9980 11266 2451,'0'-17'4902,"0"17"-387,0 0-129,-14-1-3870,-1 1-129,-2 0 0,-5 5-129,2 11 0,-3-2 129,3-1-258,2 8 0,2-2 0,6 6-129,5 4 129,3 6-258,1 0 129,1 1-258,1-3-129,4 5-129,-5-10-258,6 4-903,-6-9-2064,0-23-774,0 19-258</inkml:trace>
  <inkml:trace contextRef="#ctx0" brushRef="#br0" timeOffset="151567.6692">9844 11525 3096,'-23'-16'4644,"23"16"-129,-28 0-3225,2-1-258,0 1-387,-4 0-1032,-1 5-1290,3-4-2451,14 16-516,-6-10 259</inkml:trace>
  <inkml:trace contextRef="#ctx0" brushRef="#br0" timeOffset="151911.6888">9940 11503 1032,'-2'41'3354,"0"-14"-2451,-2 1-129,4-1 387,0-3-387,0 3-129,6-11 129,6-3 0,3-13 0,2-1-258,3-13 129,-3-3-387,-2-11 258,-4 0-387,-7 1 0,-4-2-258,-4 5 0,-10 5 0,-6 3-129,-3 5-387,-2 11-1032,0 0-1290,-6 0-1161</inkml:trace>
  <inkml:trace contextRef="#ctx0" brushRef="#br0" timeOffset="152269.7093">10121 11604 2193,'30'71'2709,"-22"-47"-129,7-8-129,-15-16-387,21 6-129,-19-21-645,12-3-516,-12-11-258,9-2-258,-3-3 0,0 2-129,-2 3 0,1 5-129,0 11-129,-7 13-387,18-9-645,-18 9-1548,0 0-1806,22 7-387</inkml:trace>
  <inkml:trace contextRef="#ctx0" brushRef="#br0" timeOffset="152791.7392">10445 11715 129,'20'-22'516,"-13"3"-258,-3-1 0,1-6 129,2 6 0,-4 3 129,-1 4 129,-2 13 129,0 0-258,18 8 258,-14 7 129,5 5 0,1-6-129,-1 5 129,1-3-129,-2-4-129,-8-12 0,16 0-387,-9-9 0,0-5 0,-5 0-258,1 0 0,2-2 258,-3 2-516,-2 14 258,0 0 258,13-10 0,-13 10-129,14 11 129,-14-11 129,17 22-129,-5-9 0,-12-13 0,18 19-258,-18-19-258,12 12-1290,-12-12-2580,0 0-258</inkml:trace>
  <inkml:trace contextRef="#ctx0" brushRef="#br0" timeOffset="153005.7513">10817 11637 2580,'21'11'-387,"-13"1"-1032</inkml:trace>
  <inkml:trace contextRef="#ctx0" brushRef="#br0" timeOffset="153370.7723">10951 11635 1548,'24'2'1935,"-24"-2"-516,25 0-387,-9-2-129,0-6-258,3 5 0,-6 0-258,6 0 129,-19 3-129,25-10 129,-25 10-129,15-14 129,-15 14-387,6-13 0,-6 13 0,0 0-129,0 0 0,0 0 129,0 0 0,-4 19 129,4 0 0,0 7 0,0-3 0,4 2 0,-1 3-129,-1-3-258,4-7-1419,-4 10-2322,-2-28-387</inkml:trace>
  <inkml:trace contextRef="#ctx0" brushRef="#br0" timeOffset="153520.7809">10903 11358 3483,'14'37'4773,"-10"-25"-1548,15 7-2967,2 0-5031,-21-19 0</inkml:trace>
  <inkml:trace contextRef="#ctx0" brushRef="#br0" timeOffset="164885.4309">13405 11099 1935,'0'0'5289,"0"0"-387,0 0-1677,0 0-1548,-4 21-516,-5-9-258,5 9-516,-6 1 0,2 9-387,2-3 258,-2 4-387,1-2 0,1-9-129,6 3-645,0-24-2064,-13 17-1935,13-17-258,0 0 0</inkml:trace>
  <inkml:trace contextRef="#ctx0" brushRef="#br0" timeOffset="165748.4803">13317 11257 3483,'0'0'4773,"0"0"-258,0 0-3225,10 0-258,-10 0-258,19-9 0,-5 5-129,-2-3 0,8 4 0,-3-6 0,4 7-129,0-6-129,0 8-129,-2-3 0,-1-2-129,0 0-129,-3 0 0,-1 1-129,-14 4 129,19-7-387,-19 7 129,0 0-258,0 0-129,13-6 0,-13 6 258,0 0 0,-3-11 0,3 11 129,0 0 129,-13-13 0,13 13 129,0 0-258,-17-11 0,17 11 0,0 0 0,-15 3 0,15-3-129,-11 18 258,7-5 0,-1 1 129,3 8 129,-1-3 387,3 5-129,0-5 129,1 6 129,1-6 0,6 1-129,-5-6 0,-3-14-516,18 24-1161,-18-24-2709,0 0-903,16 0-258</inkml:trace>
  <inkml:trace contextRef="#ctx0" brushRef="#br0" timeOffset="166225.5075">13758 11266 3612,'0'-11'4902,"-18"8"-645,3 1-3096,-1 5-387,-3 0 0,0 4-387,2 5-129,2 1-129,7-2 258,3 5-129,5-5 0,5 2 0,-5-13 0,25 13-129,-10-12 129,0-1-258,0 0 0,-2-1 129,-13 1-129,16-16-129,-16 16 0,0 0 129,0 0 0,0 0-129,0 0 129,0 0 0,0 0-129,8 11 129,-8-11-129,4 16-129,8-2-903,-12-14-903,11 0-2580,11 2-129,-22-2 130</inkml:trace>
  <inkml:trace contextRef="#ctx0" brushRef="#br0" timeOffset="166430.5193">13910 11270 1806,'0'0'5031,"0"0"-129,-2 24-387,1-6-3354,1-18-645,-17 24-258,9-7 0,3-3-129,1-1-516,4-13-258,5 15-129,-5-15-903,25 1-903,-11-1-1032,0-6-1290</inkml:trace>
  <inkml:trace contextRef="#ctx0" brushRef="#br0" timeOffset="166763.5383">14092 11126 774,'0'0'2451,"0"0"0,0 0 258,-1 24-129,1-24 258,-3 16-516,3-16-387,-6 27-516,-3-15-387,9 12-387,-8-6-129,7 5 0,-6 0-387,7 1 0,-3-2-258,2-3-129,2 4-1032,-1-23-1935,0 18-1935,0-18 0,3 12-516</inkml:trace>
  <inkml:trace contextRef="#ctx0" brushRef="#br0" timeOffset="166944.5487">14095 11307 5031,'0'0'5289,"-8"0"-129,-8 0-387,-3 0-4257,2 0-516,-1 2-774,-10-2-1935,4 0-2193,11 3-258,0-3-387</inkml:trace>
  <inkml:trace contextRef="#ctx0" brushRef="#br0" timeOffset="167447.5774">14185 11375 3354,'0'28'5289,"0"0"-129,0-17-516,0-11-3741,1 18-258,-1-18-387,0 12-129,0-12-129,0 0 0,0 0-129,15 0 0,-15 0 129,15-4 0,-15 4-129,16-8 129,-16 8 0,19 0 129,-19 0 0,17 0 0,-17 0-129,21 0 0,-21 0 0,18 13 129,-18-13-129,22 6 0,-22-6 0,19 8 129,-19-8-129,20 6 0,-20-6 0,15 1 0,-15-1 0,0 0-129,14 8-129,-14-8-645,0 0-2193,2 14-1677,-2-14-387,0 0-129</inkml:trace>
  <inkml:trace contextRef="#ctx0" brushRef="#br0" timeOffset="167589.5856">14251 11285 7353,'-15'0'5160,"-5"0"-2967,20 0-2193,-7-11-4902,1-10-903</inkml:trace>
  <inkml:trace contextRef="#ctx0" brushRef="#br0" timeOffset="169127.6735">13152 11276 2451,'-31'19'3999,"16"-6"258,-13-9-3741,-4-4 0,-4 0-258,-1 0-129,0-4 129,-1-2 258,1 3-258,2-2 129,5 5 258,-2-1 0,9 1 0,-2 0 0,10 0 0,-5 0-129,7 1-129,-2-1 0,15 0 0,-22-1-129,22 1 0,-17-16 0,13 5 0,-2-7-258,3 0 258,-4-5-129,2 2 0,2-1-129,-1-2 129,-1 4-129,2 4 129,-4 1 0,7 15 0,-5-16 129,5 16-258,-6-16 129,6 16 0,-2-14 0,2 14-129,0-14 0,0 14 0,-1-18 0,1 18-129,-4-11 258,4 11-258,0 0 258,0 0-258,0 0 129,-7-13 0,7 13 129,0 0 0,0 0-129,0 0 258,0 0-129,0 0 129,0 0 0,0 0-258,0 0 129,0 0-129,0 0 0,0 0 0,0 0 0,0 0-129,0 0 129,0 0 129,0 0-258,0 0 129,0 0 0,0 0-129,0 0 258,0 0-129,0 0 0,0 0 0,0 0 0,0 0 0,0 0 0,-12 10 0,12-10 0,-13 19 0,3-5 0,-1 0 129,1 4-129,1-4 0,-1 1 0,10-15 0,-17 19 0,17-19 0,0 0 0,-12 3 0,12-3-129,-1-11 129,1-3 0,1 0-129,5-3 258,0 0-258,4 0 129,0 5 129,-2-2 0,-8 14 0,17-18 0,-17 18 129,21-3 0,-21 3 129,18 0 0,-5 3-129,-13-3 0,23 14 0,-10-6-129,-1 0 0,2-1-258,-14-7-645,33 20-2580,-22-16-1806,-11-4-258,18 3-645</inkml:trace>
  <inkml:trace contextRef="#ctx0" brushRef="#br0" timeOffset="175732.0513">18650 11249 2580,'11'-12'5547,"-11"12"-387,3 6-258,-3 17-3741,-10-10-516,3 10-258,-4-2-129,2 6 0,1-2-129,1-1 129,-1-4-129,8-1 0,0-19 258,0 16-258,0-16 0,22 0 0,-10-8-129,5-7 0,-1 1 129,5 0-129,1 1 0,-1 8 0,2 0 0,0 4 0,1 1 0,0 6 0,2 1 129,0-1-129,0-5 0,0-1 0,-3-3-129,-2-6 129,-3-3-129,-4 0 0,-6-1-129,-7-1-129,-1 14 258,-12-16-258,-2 13 258,-6 3 0,0 3 0,-2 6 129,7 9 0,-2 2 0,7 3 129,4 1 0,6 3-129,0-1 0,10 0-129,0-5-129,9-2-516,-6-14-258,16 10-1161,-16-15-516,12 0-1548,-2-4-516,-3-12 1</inkml:trace>
  <inkml:trace contextRef="#ctx0" brushRef="#br0" timeOffset="176029.0683">19160 11405 2451,'14'-7'3612,"-14"-11"-258,0 18-1419,-9-1-387,9 1-387,-28 11-516,13 2 129,-4 1-516,4 7 0,0-2-129,5-3 0,3 0 258,7-16-129,0 17 0,0-17 0,18 7 0,-4-9-129,-2-6 0,2-1-129,-3-1 0,-11 10 0,19-17-129,-19 17 0,0 0 0,0 0 129,8 6-258,-8 6-258,4 8-774,-4-4-1806,0-16-1290,14 24-516</inkml:trace>
  <inkml:trace contextRef="#ctx0" brushRef="#br0" timeOffset="176259.0813">19410 11355 2580,'0'0'4644,"-5"13"-387,0 0-1806,-4 6-1935,-8 0-129,4 4 0,1 0-129,6-1-258,0-1 0,6-5-129,7-2-387,6-7-258,9-3-903,-1-4-2193,3-13-645</inkml:trace>
  <inkml:trace contextRef="#ctx0" brushRef="#br0" timeOffset="176477.0939">19648 11059 1677,'4'42'4773,"-7"-12"0,0 6-2193,1 15-1032,-18 0-258,12 3-774,-8-1-129,6-2-387,0-7-258,-1-15-903,11 0-903,0-29-1677,0 0-1032,12-2 0</inkml:trace>
  <inkml:trace contextRef="#ctx0" brushRef="#br0" timeOffset="176596.1007">19664 11280 4257,'-28'-19'4773,"5"11"-1806,0 8-1161,-10 0-1806,5 8-3612,-8-8-903,17 10 0</inkml:trace>
  <inkml:trace contextRef="#ctx0" brushRef="#br0" timeOffset="176807.1128">19830 11390 3225,'-27'65'3096,"9"-38"-1677,2-5-5547,16 7 517</inkml:trace>
  <inkml:trace contextRef="#ctx0" brushRef="#br0" timeOffset="177303.1411">19915 11463 2451,'0'0'1935,"1"13"-516,-1-13-387,0 0-258,14 9 0,-14-9-129,19 2-129,-19-2 0,24 2-129,-24-2 129,24 0 0,-24 0-129,20-11-258,-20 11 0,11-8-129,-11 8-129,0 0 129,7-13-129,-7 13 258,0 0-129,0 0 129,0 0 129,4 14 258,-4-14 0,7 29 387,-4-16 0,7 12 0,-6-1 0,8 5 0,-11-4 0,5 6-258,-6-9-258,0-3-516,0 8-1548,-5-13-2967,-7-14-258,12 0-387</inkml:trace>
  <inkml:trace contextRef="#ctx0" brushRef="#br0" timeOffset="177441.149">19978 11349 6708,'-11'-13'5418,"-3"8"-903,14 5-4386,0 0-5031,-27-19-516,8 6-129</inkml:trace>
  <inkml:trace contextRef="#ctx0" brushRef="#br0" timeOffset="178692.2206">18415 11376 1548,'-23'46'4386,"9"-21"129,-16-17-258,4-1-4386,-7-7 129,-3-2 129,-2-5-129,-4-3 129,2 8 387,-4-8 0,5 7-129,-5 1 387,5 2-129,-6 0 129,7 7-129,-6-2-129,7 3-129,-4-4-129,4 4 0,-3-3-129,4 2 0,-1-4-129,4 1 0,4-3 129,4-1-129,3 0 0,4 0 0,4 0 129,14 0-129,-16-2 0,16 2 129,0 0 0,-15-8 0,15 8-129,0 0 129,-16-16-129,16 16 129,-11-19-129,11 19 0,-13-19 258,13 19-258,-10-14 0,10 14-258,-6-15 516,2 2-258,4 13 129,-6-19 0,-2 5 0,2-3-129,-3-2 0,-2-1 129,-1-5-258,0 6 258,-1 0-129,3-3 0,2 4 129,1-1 0,2 3-129,3 0 258,2 16-258,0-24 129,0 8-129,0 16 129,0-25-258,0 14 129,0 11-129,-1-24 129,1 24-129,-9-20 129,9 20-129,-12-12 0,12 12 0,0 0 129,-13-4-129,13 4 129,0 0 0,-9 12 0,9-12 0,-4 22 129,-2-9-258,3 1 258,-3-1-129,6-13 0,-16 19 0,9-5 0,7-14-129,-16 8 129,16-8 0,-12 0 0,12 0 0,0 0 0,-6-19 0,6 3 129,0 0 0,7-1-129,3 2 129,2 1 0,0-1 0,4 3-129,-1 4 129,1 2 0,-1 1 0,1 5 0,-3 0 129,-1 6 0,-12-6-129,25 16 0,-25-16 0,19 16-258,-6 4-1290,-13-20-3741,13 4-129,-13-4-774,0 0 258</inkml:trace>
  <inkml:trace contextRef="#ctx0" brushRef="#br0" timeOffset="196866.2601">9170 5520 2451,'25'-18'3483,"-25"18"129,0 0-3225,13-1 0,-13 1 387,-12 7 129,-11-2 129,2 10 0,-17-9 0,0 11-129,-17-16 258,4 11-258,-17-12 129,2 0-258,-11 0-129,0-3-129,-12-7 0,6 5 0,-4-4-258,-1 0 0,-4-4-129,8-1 0,-3-6 129,1-2-129,-1-7 129,-2-1-258,3 0 129,-1 1-129,9 6 258,3 6-258,6 8 129,10 9 0,10 0-129,7 13 129,10 4-129,5-1 0,4 3 0,7-5 129,3-1-258,13-13 129,-13 14-129,13-14-129,0 0-258,0 0-645,0 0-1806,0 0-1935,10 6-129,-10-6-258</inkml:trace>
  <inkml:trace contextRef="#ctx0" brushRef="#br0" timeOffset="206942.8363">4145 4400 645,'47'-2'3483,"-24"1"-1161,-5 2-258,-18-1 258,19 6 0,-19-6 258,0 0-387,-28 0-258,7 3-645,-26-3-129,-4 0-258,-20-3-387,-10 2-129,-18-4 129,-12 1-258,-10-6-129,-7 2 129,-6-3 0,1-1 0,-4 2 0,4 0 0,-2-2 0,10 5 0,6-1 0,11 2-129,5-2-129,13 0 129,13-1 0,11 4-258,15 0 0,10-5-129,17 9-258,-1-10-645,25 11-2709,-11 0-1290,11 0-387,0 0-129</inkml:trace>
  <inkml:trace contextRef="#ctx0" brushRef="#br0" timeOffset="209720.9953">9428 4216 9159,'-44'-2'5031,"-1"-3"-387,-10-1-129,-11-4-4257,-8-6 129,-14-4-516,-10-5-645,10 5-3354,0 4-516,5 8-258,9 8-516</inkml:trace>
  <inkml:trace contextRef="#ctx0" brushRef="#br0" timeOffset="210643.0481">5350 5241 4644,'-99'37'4644,"34"-17"-516,2 11-387,-12-11-5031,11 6-2451,-3 0-645,-1-14-129</inkml:trace>
  <inkml:trace contextRef="#ctx0" brushRef="#br0" timeOffset="224369.8332">11121 13545 2709,'11'-31'1161,"-11"31"-258,0-22 258,-11 17 387,-16 0 0,-5 5-129,-24 2 129,4 14-129,-18-7-129,1 9 129,-17-9-258,11 9-258,-11-14 258,8 10-387,-4-10-129,10 6 0,-4-5-129,12 7-129,2 1 0,7-1-129,10 8 0,6-4-258,9 0 129,7-2 0,6-7 0,2-4-129,15-3-258,-14 0-129,14 0-258,-5-18-774,5 18-1806,3-12-1935,-3 12 0,0 0-645</inkml:trace>
  <inkml:trace contextRef="#ctx0" brushRef="#br0" timeOffset="231855.2613">18596 9597 1,'-295'-22'0,"149"14"128,-1-4-128,-3 3 0,-1 1 0,2-1 0,2 1 0,4 0 129,3-1-129,3 1 0,1 1 0,4-1 258,1 0-258,3-3 0,-2 0 0,3-2 0,-1 4-258,1-4 516,-4 2-258,-1 0 0,-2 2 0,-1 3 129,4-1 0,0-2 0,4-1 0,0-2 0,7 2-129,8 0 258,8-2-258,8 2 0,7 1 0,10 4 0,8 1 0,14 3 0,6 1 129,13 0 129,4 5 129,10 3-129,7 1 258,17-9 0,-12 20 129,12-20 0,12 23-129,11-13 129,9-2-129,7 1 0,17-4-129,8 3-129,14-3-129,11-1 129,7-1-258,8 1 129,11-1 0,2-1-129,9 1 0,5-3 129,-2 2-258,5-2 258,2-2-129,7-6 0,3 1-129,4-5 0,-5 4 0,3-3 129,3 3-258,3 3 129,2 1 0,1 3 129,-2 1-129,2 0 129,2 1 0,1 3 0,3 1 129,-1 0-129,1 3 0,-1-2 0,6 2 129,-1 5-129,0-3 0,1 7 0,-3-4 0,2 4-129,1-2 258,-2 2-258,-6 1 258,1-4-258,1 2 258,0-2-129,-2 4 0,1-1 129,-8 4-129,2 0-129,3 2 129,0-3 0,0 5 0,-4-6 0,2 7 0,3-6 0,1-1 0,-2 4 129,-7 3-129,-7 3 258,-8 0-258,-4 11 129,-11-4-129,-15 8 129,-7 2 0,-12 3-129,-12 0 129,-8 5-129,-15 0 0,-9 1 129,-10 1 129,-10 0 0,-14 1 129,-9 3 129,-15-3 258,-17 5-129,-22-9 0,-5 6 129,-22-10-258,-7 4 0,-17-13-387,-8 0 0,-3-4-1032,-1 2-3225,-2-16-387,18 9 0</inkml:trace>
  <inkml:trace contextRef="#ctx0" brushRef="#br0" timeOffset="232455.2957">23706 10241 2193,'25'-27'5289,"-13"13"-258,-12 14-129,15-7-2709,-15 7-1806,-15-15 129,-7 7-129,-5 2-129,-2 6-258,-4 0 0,3 4 0,2 2-129,8 11 0,7 2-129,8 5 129,5 3-129,3 5 258,7 4-129,-3 0 129,2 0 0,-7-3 129,-2-5 0,-2-6 0,-12-8-129,-4-9 129,-1-5-258,-2-9 0,-3-11-387,7 3-1290,0-2-2838,2-5-258,9 11-258</inkml:trace>
  <inkml:trace contextRef="#ctx0" brushRef="#br0" timeOffset="232757.3129">23880 10389 2709,'-5'20'3999,"-13"-4"-1677,-4 1-1935,7 1 129,-6-3-129,12-1-258,9-14-129,0 18 258,19-18 258,6-1 0,0-10 129,6 3 129,-7-14 129,-2 3-258,-18-8 0,-4 4-129,-10-2-1290,-15 8-3225,-6-12-258,6 11-387</inkml:trace>
  <inkml:trace contextRef="#ctx0" brushRef="#br0" timeOffset="233033.3287">24294 10043 903,'-16'29'4386,"2"2"-1548,-3 16-774,-14-1 0,6 16-258,-8-3-516,9 9-516,-5-4-129,12-2-258,3-2-516,3-23-1032,11-5-3225,6-10-129,-6-22-258</inkml:trace>
  <inkml:trace contextRef="#ctx0" brushRef="#br0" timeOffset="233558.3588">24297 10381 903,'-15'67'4386,"11"-26"387,-8-6-774,4-6-3741,4-4 0,0-10 0,4-15-258,0 0-129,20 0 129,-4-4-129,3-9 129,1-1 129,0-1-129,0 1 0,-6 7 129,-14 7 129,19-13-258,-19 13 258,0 0-129,0 0 0,12-2 0,-12 2-129,0 0 129,13 8-129,0-2 129,1 4-258,6-5 258,-3 2-129,6-2 0,0-3 0,1-2 129,-4-1-129,-5-6 0,-1-6 0,-6 1-129,-7-2 129,-1 0-129,0 14 129,-15-20 0,0 17-129,-1 3 129,1 5 0,3 7 0,3 6 0,5 1 0,4 6 0,3-2 0,10 4-387,1-7-516,14 3-1548,-1-4-1806,-4-16-387</inkml:trace>
  <inkml:trace contextRef="#ctx0" brushRef="#br0" timeOffset="233882.3773">25377 10183 2322,'38'-62'4128,"-25"35"387,-13 11-3483,-6-8-129,-8 16-258,-10 6 129,-2 7-387,-9 14 258,0 9-258,-1 10-129,5 11 0,0 2 129,10 7-129,-2 2 129,6 11-129,0-5-129,-2 5 0,2-7-129,-3-8-129,1-2-903,-8-22-1806,5-12-1806,11-7-258</inkml:trace>
  <inkml:trace contextRef="#ctx0" brushRef="#br0" timeOffset="234058.3874">25168 10479 1419,'-18'0'4644,"-8"0"129,2 0-516,-7 0-3999,-3 0-129,-6-1-903,10-2-2451,6 2-1032,-1-8-516</inkml:trace>
  <inkml:trace contextRef="#ctx0" brushRef="#br0" timeOffset="234655.4213">25349 10475 2322,'-14'12'3999,"4"7"129,-7 0-3225,-6 0-129,-1 1-129,2 2-516,4-3-516,7 3 0,5-5 129,6 0-258,0-17 258,23 20 0,-6-13 129,7-5 129,-1-2 129,-1 0 0,-3-4 0,-5-5 0,-2-4 0,-7-2-129,2-3 129,-5-5-258,-2 4 129,0-4-129,0 5 129,0 2 0,0 16 129,0-13-129,0 13 0,0 10 0,-1 8 129,0 6 129,0 3-129,0 6-129,-1 0 129,-2 2-129,3-3 129,-2-2 0,-3-6 0,1-5-129,-2-3 129,7-16 129,0 0 0,0 0 0,0-21 258,4-5-129,13 2 258,-1-7 129,8 5 129,-1 3-258,8 10 0,-3 2 129,3 11-258,2 6-258,-2 12 0,-3 3-516,-7-5-645,-1 1-3612,-4 5-387,-8-9-516</inkml:trace>
  <inkml:trace contextRef="#ctx0" brushRef="#br0" timeOffset="235970.4967">24167 11110 8127,'12'8'5676,"-12"-8"-258,0 0-387,-8-8-4644,-7-9-129,-2 4-129,-6-1 129,-1 3-129,-1 0-129,2 5 0,-3 6 129,4 0-129,-1 10 0,3 4 129,0 8 0,1 0-129,-1 7 0,2 2 129,0-1-129,2 3 0,-1-1 0,1 2 129,1-3-258,-1 1 129,2-3 0,-1 1 0,4-2 0,-1-2 129,3-8-129,2-2 0,5-2 0,2 2 129,0-16-129,21 20 129,-7-8-129,7 2-129,1 4 129,-2-1-129,1 2-129,-10-8-774,15 7-3999,-26-18-387,17 13-387,-17-13-258</inkml:trace>
  <inkml:trace contextRef="#ctx0" brushRef="#br0" timeOffset="236502.5272">24285 11348 3354,'-27'55'5289,"10"-11"0,-8 2-516,-9-1-3999,15 3 0,-7-15-129,10-5-258,6-16-258,10-12 129,5-19 0,16-13-129,5-12 0,5-2-129,0-2 0,2-3 0,-4 11 129,-5 8-129,-7 13 0,-6 12 0,-11 7 0,5 15 0,-5 7 129,-3 10-129,-2-4 0,2 1 0,3-4 0,2-8 0,10-13 129,8-4-129,5-9-129,1-10 258,5-3-129,-3 0-129,-4 2 258,-1 6-129,-9 8 129,-14 6-129,8 19 129,-8 7-129,-5 11-129,-7 2 0,2 9-903,-12-12-1935,12 1-2193,4-9-129,6-11-387</inkml:trace>
  <inkml:trace contextRef="#ctx0" brushRef="#br0" timeOffset="236800.5442">24786 11331 4644,'20'-1'5547,"-24"26"-129,-8 7-516,-16 2-3870,8 15-258,-17-3-258,7 5 0,0-3-258,6 1 129,2-11-129,8-3 129,9-8-129,6-13-129,11-9 129,10-3-129,1-2-129,3-8-129,1-3 0,-7-3-129,3 6-387,-14-7-903,11 9-3612,-20 6-258,0 0-258,0 0-258</inkml:trace>
  <inkml:trace contextRef="#ctx0" brushRef="#br0" timeOffset="237638.5921">25080 11761 4773,'13'-2'5547,"-13"2"-258,0 0-516,0-15-3999,0 15-387,-21-15 129,6 6-387,-5 4 0,2 3 129,-4-1-129,6 3 0,1 9 0,4 4 0,2-2 0,2 4-129,-1-2 129,6 4-129,2-17 0,-8 18 0,8-18 0,0 0 0,0 0 0,0 11 0,0-11 0,0 0 0,9 0-129,-9 0 129,16 6 0,-4 1 0,1 4 129,-2 3-129,2 3 0,-3 1 0,-3 1 129,-1 4 0,-6-2-129,0 1 0,-8-4 0,-5-3 0,-3-7 0,-3-2-129,0-6-258,-6-11-645,18-5-3870,-7 0-258,2-3-387,10 2-129</inkml:trace>
  <inkml:trace contextRef="#ctx0" brushRef="#br0" timeOffset="238154.6216">25261 11443 1419,'39'-2'5289,"-16"10"-129,6 3-258,7 6-3741,-9-10 129,9 9-129,-9-7-387,7 11 0,-10-11-387,6 8 129,-7-5-258,-1 10 129,-4-3-129,-1 5-129,-9 3 0,0-3-129,-7 6 129,-1 3 0,-4 1-129,-6 3 0,0 4 129,-2 1-258,2-4 258,-1 4-258,-1-2 258,5-2-129,-1-5 258,0-3-258,-2-6 129,-1-7 129,-4-9 0,-2-1-129,-4-7 0,-2 0 0,0-4-129,-2-2-129,5 3-774,-14-4-4128,18 5-387,3 1-387,13 1-387</inkml:trace>
  <inkml:trace contextRef="#ctx0" brushRef="#br0" timeOffset="263378.0643">12666 14113 645,'152'54'774,"-70"-26"0,1 3-258,-1-2 129,3 4 0,-1-6 0,3 0 0,5-10 0,-1-2 129,1-4-129,3-6 129,-1-5-258,4 0 129,-4-5-129,5-1-129,-3-1-129,4 1 258,-1-2-129,5 4 129,-2-3-258,2 6 129,-1-3 129,1 4-258,-3-5 0,4 0 129,-2-1-258,-1-3 0,-2 2-129,-2-3 0,0 1 0,0-2 0,-8 3-129,4 0 129,-3-5 129,2 2-129,-4-8 0,-2 0 129,-1-6-129,-5-1 0,-2-1-129,-2-8 0,-5 6-129,-5-2-129,3 4 129,-8 0 0,6 2-129,-4 2 129,-1-2 129,-4 2 129,-2-3-129,-3-2 387,-10-1-258,3-3 129,-9-6-258,-3-2 258,-5-3-258,-1-2 129,-6 3-258,-6-1 129,0 1-258,-8-4 258,0 6 129,-3-1-129,-6-1 0,0-1 0,-10-1 129,-2-4-129,-8-2 129,-2-5 0,-7-2 0,-4 1 0,-3-6 0,-9-2 0,1 2 0,-7-2 0,-2 4 0,-3 3 0,0 6 0,1-3 0,-3 8 0,3 2 129,-4 5 0,1 0-129,2 5 129,0-2 0,-1-4 258,-6 7-258,3-2 129,-7 1-129,3-3 0,-6 4 0,1 0-129,1 8 258,-2-1-516,1 7 258,0-2-129,1 3 129,7 5 0,-6-1 0,6-5 129,-8 2-129,0-1 258,4-1-258,-2 2 0,-1-2 0,1-1 129,1 3-129,1-1-129,5 0 129,-1 0 0,3 2 0,0-2 0,1 4 0,0 0 0,0 1 0,2 5 129,0-1-129,0 3 0,0 2 0,0 1 129,3 2-129,-3 0 0,3 0 129,-2 1-129,5 0 0,-2 6 0,3 10 129,-3 0-129,5 3 129,-2 4-129,2 2 387,-3 0-258,1 4 0,-2-4 0,-1-6 129,1-1-129,-1 1-129,1-5 129,1 4 0,2-4-129,1 2 258,1 2-516,7 3 516,-4 4-129,6 7-129,-3-2 129,1 8 0,-2 0 129,5 1-129,-7 0 129,2 1-129,3-3 129,-5-1 0,6-4-258,-1 2 129,3 3-129,3 0 0,1 0 129,5 3 0,2-2 0,4 4 0,-1 2 0,4-2 0,1-1-129,4-4 129,-4 3 0,3-1 0,-4-5-129,4-2-129,0-8 258,-2-1-129,1-7 0,2 2-129,-1-4 258,12-14-258,-18 19 129,12-6 129,-2-2-129,5 7 129,-1 4 129,1 2-129,0-1-129,0 2 129,-4 4 0,4-1 0,0 2 0,-3-1 0,0-5-129,0-2 129,1 0-129,-2 2 0,1-7 0,-2 2 0,1-4 129,0 2-129,1 2 0,-4 1 129,7-3-129,-6 4 129,3 0-129,0 3 129,2-3-129,1 4-129,2-4 258,-1 4-129,0-1 258,2 3-258,0-5 129,4 2-129,0-2 129,4 2-129,-1 0 387,4 3-387,-2 0 0,4 2 129,-3 6-129,4 0 129,-2 1 0,0 2 129,0-1-258,1-3 258,-2 1 129,5-11-129,-3 1-129,2-5 0,-1-2-129,-1-5-129,5 1-129,-5-7-258,6 9-129,-6-5-129,10 7-387,-23-18-516,37 28-516,-37-28-258,27 21-1161,-27-21-903,16 10-128</inkml:trace>
  <inkml:trace contextRef="#ctx0" brushRef="#br0" timeOffset="283582.22">21147 17723 5031,'31'68'5676,"-19"-44"-516,-3-7-258,-2 2-3999,-15-19 0,-10-9 0,-15-20-129,-8-4 0,-19-25-129,-6-2-129,-17-15 0,-5 0-387,-11-1 258,0 4-129,1 4 0,5 7 0,5 13-129,9 5 129,10 10 0,13 0 0,6 8-129,14 8 0,6 4 0,7 4 0,11 2 0,12 7 0,-13-9 0,13 9 129,0 0-129,0 0 0,11-13 0,-11 13 0,18 0-129,-18 0 129,16 2-129,-13 11 0,2 5 0,-4-4 0,-1 9 0,0 1-129,-4 2 129,-1 2-129,-3-5 129,-4-1-129,2-5 0,-2-4 0,1-10 129,-2-3 129,3-12-258,1-14 258,3-7-129,4-3 129,2-5 0,0 3 0,8 0 0,3 5-129,4 5 129,0 6 0,3 14-129,0 2 129,2 6-129,5 0 129,0 6-129,5 0 0,-1 0-129,4 3-129,2-9-129,1 0-387,11 9-2322,-13-14-2709,5 4-129,-7-2-258,4 6-516</inkml:trace>
  <inkml:trace contextRef="#ctx0" brushRef="#br0" timeOffset="286138.3662">21862 17296 4644,'15'-3'5160,"-15"3"-258,0 0-2580,0 0-774,0 0-387,0 0-387,0 0-258,0 0 0,0 0-129,0 0 0,0 0 0,-7 1 0,7-1-129,0 0 0,0 0 0,0 0 0,0 0 258,0 0-258,0 0-129,0 0 129,-14-1-129,14 1 0,-15-2 0,4-1-129,-3 3 129,-2 0-129,-1 0 129,-2 3-129,0 0 129,1 3-129,3 4 129,1 1-129,3 1 129,2 2-129,1 0 129,3 2-129,0 4 129,1 0 0,4 2-129,-1 0 129,1 2-129,-3 3 0,2-1 258,-1 7-387,-4 2 129,4-3 0,-5 0 0,2-4 0,-3 0 129,5-4-129,-4-1-129,4-5 258,3-18-129,-5 22 0,5-9 0,0-13 129,4 19-129,-4-19 0,20 23 129,-5-13-129,2-2 129,-1 2-129,1 0 129,1-1-258,-5-1 258,-1-2-258,-12-6-258,16 7-774,-16-7-4128,0 0-129,0-15-645,2 4-129</inkml:trace>
  <inkml:trace contextRef="#ctx0" brushRef="#br0" timeOffset="286739.4005">21944 17495 4386,'7'32'5676,"-7"-1"-387,0 3-387,-9-1-3870,9 9-258,-8-9-258,3 4-129,-1-10-129,3-5 0,3-22-129,-7 15 0,7-15 0,0-21-129,6-6 0,1-8 0,2-6 0,2-1 0,1 5 0,-1 0 0,-2 6 129,1 8-129,-10 23 0,0 0 129,13 5-129,-10 16 258,-2 4-258,1 2 258,1 2-258,2-3 258,-2-9-129,-3-17-129,23 0 0,-4-11 0,-3-11-129,4-7 129,0-1 0,-2-4 0,0 6 0,-2 6 0,-16 22 0,21-18 0,-21 18 129,9 24 0,-8 6-129,-1 8 0,0 5 0,0-1 0,2 4-258,0-3-258,8-3-1161,-10-27-3354,12-4-387,0-9-516,7-13-129</inkml:trace>
  <inkml:trace contextRef="#ctx0" brushRef="#br0" timeOffset="287084.4203">22446 17393 4902,'0'0'5934,"0"0"-516,3 24-387,-6-10-3483,3 16-774,-12-1-258,3 12 0,-2-1-258,8 3 0,-5-5 129,5-6-258,3-3 129,8-5 0,5-12 0,2-4-258,2-6 129,0-2-129,2 0-129,-5 0-129,0-4 0,-14 4-387,20-2-1032,-20 2-3483,0 0-387,-4-13-387,4 13-129</inkml:trace>
  <inkml:trace contextRef="#ctx0" brushRef="#br0" timeOffset="287878.4657">22756 17684 5031,'16'10'5676,"-16"-10"-516,0 0-258,9 15-4386,-9-15-258,-13 0 129,-4 0-258,-4 0 0,-1 0-129,2 0 129,-4 0 0,5 8 129,3-3 0,16-5 0,-20 15-129,20-15 129,-3 16-129,3-16 129,0 0-129,7 16 0,-7-16-129,19 6 0,-19-6 0,20 8 0,-20-8 129,17 8-129,-17-8 0,16 0 0,-16 0 0,14 11 0,-14-11 258,9 17-516,-9-3 258,4 4 0,-4 0 0,0-1 0,-4-1 0,-3 3 387,0-6-516,7-13 258,-13 13-258,13-13-258,-14 0-387,0-13-3612,12 0-774,-3-7-645,5 4-129</inkml:trace>
  <inkml:trace contextRef="#ctx0" brushRef="#br0" timeOffset="288339.4921">22856 17260 4773,'54'-4'6063,"-21"4"-903,-2 0 0,6 8-4257,-8-8-129,1 0-387,-7 2-129,-5 2 0,-6 1 0,-12-5-258,12 25 129,-10-7-129,-2 8 129,5 9 0,-2 1 129,4 10-258,1 5 0,2 2 258,3-2-258,2 3 129,-6-6-129,2-4 0,-4-4 0,-3-8 0,-4-7 0,0-6 0,-12-5 0,0-6 0,-10-3 0,0-3 129,-3 3-258,-1-5 0,-2 3-387,-3-6-903,11 3-3612,-4 0-516,12 2-129,12-2-387</inkml:trace>
  <inkml:trace contextRef="#ctx0" brushRef="#br0" timeOffset="289838.5776">23613 17181 7353,'34'0'5934,"-20"0"-387,-14 0-645,0 0-4386,0 0-129,-2-11-258,-19 6 0,-4 5 0,0 0-129,-4 4 0,-3 7 0,1 9-129,4 6 129,4 7 0,1 2 0,6 13-129,0 4 129,8 7 129,1 0 0,3 1 0,2-3 0,2-5 129,0-3 0,6-12 0,-2-9-129,4-10 129,-1-7 0,-7-11 0,19 5-129,-6-5 0,-1-7-129,9-5 129,3 2-129,3-1 129,0-1 0,0 4-129,1 7 0,-4 1 0,-2 0 129,-5 0-387,-3 5-387,-14-5-903,18 0-3870,-18 0-258,0 0-387,11-16-387</inkml:trace>
  <inkml:trace contextRef="#ctx0" brushRef="#br0" timeOffset="290187.5978">23893 17208 7740,'12'-19'5805,"6"19"-387,-18 0-387,16 11-4386,-9 6-387,0 3-129,4 7-129,4-3 129,2 7-129,2-6 258,5-5 0,4-6-258,4-9 129,-1-10 0,1-14-129,-3-8-129,-8-11-129,0 3-645,-14-11-1032,0 15-3225,-10 0-258,-2 16-645,-12 10 258</inkml:trace>
  <inkml:trace contextRef="#ctx0" brushRef="#br0" timeOffset="290452.6126">24084 17415 5160,'0'65'5805,"0"-22"-258,0 6-645,-9-1-3870,9 4-387,-6-11-129,6-3-258,0-7-129,0-16-387,6 1-903,-6-16-3741,0 0-387,23-22-387,-5-7-258</inkml:trace>
  <inkml:trace contextRef="#ctx0" brushRef="#br0" timeOffset="290906.6386">24376 17051 6708,'58'-39'5547,"-21"25"-129,1 1-387,5 13-4515,-10-4 129,-2 8-129,-4 12-129,-8 14-258,-8 4 0,-4 10-258,-7 7 258,-4 4-129,-4 0 129,-3 7-258,-1-2 258,3-3 0,0 1 0,5-5 0,2-6 0,2-1 0,0-3-129,0-8 129,1-4 0,-1-7-129,0-6 0,-1-2 0,-8-3 0,-5-4 0,-3 0 0,-3-1 0,-5-1-387,-8-7-2064,2 0-2709,-5 0-387,0 3-516,2-3-258</inkml:trace>
  <inkml:trace contextRef="#ctx0" brushRef="#br0" timeOffset="293790.8039">20927 17173 5934,'33'-22'5418,"-17"1"-129,-1-8-645,-3-1-3612,-6-10-516,0 5-129,-7-2-129,-8 8-258,-5 13 129,-1 6-129,-5 10 129,3 16 0,-1 12-129,0 5 129,3 12 0,6 5-258,1 1 258,1 9-129,5 0 0,0-2 0,0-4 0,2-1 0,-1-13 0,0-7 0,-5-11 0,6-22 129,0 0-258,-11-5 129,11-21 0,-2-5-129,2 1 258,3-2-129,7-1 129,5 4-129,4 8 129,4 3-129,-3 11 258,2 7-258,-3 0 0,0 7 0,-6 5 0,-1 4 0,-9-2 0,-3 4 0,0-4 129,-7 1-129,-1 2 0,8-17 129,-11 15 0,11-15 0,0 0 0,0 12 0,11-10 0,4 2-129,5-4 0,-3 0-129,10 10-1161,-27-10-3483,29 6-645,-17-9-258,-12 3-387</inkml:trace>
  <inkml:trace contextRef="#ctx0" brushRef="#br0" timeOffset="294237.8294">21218 17294 5934,'26'16'5547,"-9"-11"-387,4 4-258,13 6-3999,-13-3-516,-1 3-129,-8 7 0,-4 7-129,-8 4 0,-5 10 0,-14-2-129,-5 0 0,-5-2 0,-2-8 0,0-9 0,6-5 0,3-12 0,9-5 129,13 0 129,0-5-129,10-6 258,13 9-258,7 1 0,7 1 0,3 2-516,-6-9-2193,1 7-2451,-5 0-516,-6 0-387</inkml:trace>
  <inkml:trace contextRef="#ctx0" brushRef="#br0" timeOffset="299175.1116">17804 18730 5031,'-19'48'5031,"19"-21"-258,2 3-645,16-12-3741,10 3 129,7-12-129,18 1 129,5-6-129,13-2 0,10-2 0,12-2-258,7-7 0,14-8 0,4 2 0,9-4-129,2-5 0,5 2 0,1-3 0,4 3 0,0-1 129,-4 0-129,-8 4 0,-4 2-129,-7 3 129,-9-1 0,-4-2-129,-10-1 0,-6-4 0,-8-4 129,-2-6-387,-10-1 387,-4-4-129,-6 1 129,-9 2-129,-2 2 129,-11 5 129,-3 6-129,-6 3 0,-5 6 129,-6 6 129,1 1-129,-16 5 0,18-4 129,-18 4-258,0 0 0,10 6 129,-10-6 0,-10 21-129,-1-6 0,-4 5-129,-4-1 129,-3 11 0,4-8 129,-2-6-129,5 9 0,5-5 129,3-6-129,7-14 0,6 13 0,9-13 0,5-8 0,7-2 0,2-14 129,0-1-129,2-5-129,-4 2 0,-3-3 129,-10-3-129,-7 8 129,-7-1-129,-9 4-129,-8 10-258,-13-3-129,0 15-1419,-9-6-2580,-1 3-387,0 4-258</inkml:trace>
  <inkml:trace contextRef="#ctx0" brushRef="#br0" timeOffset="337421.2994">16724 17288 1419,'58'51'1935,"-36"-35"258,9 0-129,-5-8 129,9 7-258,-6-13-258,12 9-387,-5-11-129,10 8-129,-1-8-387,6 8-129,-2-7-129,5 9-129,-4-2-129,4 2 0,-2-1 129,1-2-129,-2-1 0,0-3 0,1-1 129,0 2-129,1-4 0,3-3 0,-3 2 0,2 1-129,-2 0 129,1 0-129,-1 4 0,-2-4 129,0 4-129,-3-1 0,-2-3 129,0-5 0,-3-4-129,-2-1 129,-3-7 0,-2 4-129,-4-6 129,1 5-129,-5-1 0,0 1 0,0 1 0,-2-1 0,4-1 0,-3 1 0,4 0 0,-3-2 129,4 0-258,-5-2 258,2-1-129,-6-1 0,-5-1 0,3-3 129,-8 2-258,-1-2 0,-2 1 129,-8 1-129,2 0 129,-2-2-129,-2 0 0,-7-4 0,-4 0 0,-4-2 129,-3 1-129,-2-7 0,1 7 129,-7-2-129,5 5 129,-3 2 0,0 0 0,0 5-129,-3 5 129,1 2 0,-1-1 0,-3 0-129,0 3 129,-2 0 0,-2-3 0,-1-2 0,-1-3 0,-1 1-129,-1-1 129,-2 7-129,4-3 129,-3 5-129,-2 0 129,3 4-129,0 1 258,-3 2-129,-1-1 258,-1 0-129,0-2 0,-2 0 0,3 0 0,-1-1 0,-3 0 0,1 4 0,3 0-129,0 2 0,-2 2 0,5 3 0,-2 4 0,4 4 0,2-2 0,1-2 0,4 0 0,0-3 0,4 0 0,1-1 0,3 0 0,1-3 0,5-2 0,0 0 0,16 0 129,-17 0 0,17 0 0,0 0 129,-7-19 0,7 7 0,7-3 0,3-3-129,-3-3 129,2-1-129,4 1-129,-4-4 129,-2 5-129,0-1 129,-1-1 0,-2 5 0,0 3-129,0 0 129,-4 14-129,5-18 129,-5 18-129,0 0 129,0 0-129,0 0 0,14-5-129,-14 5-129,0 0-387,0 0-903,0 0-3225,0 0-645,0 0-258</inkml:trace>
  <inkml:trace contextRef="#ctx0" brushRef="#br0" timeOffset="400085.8836">13351 17480 3354,'18'5'2967,"1"8"-1935,-3-2-387,1 7-129,1 3 387,3-2-129,2 11 129,-2-11 0,4 9 0,-2-7 129,6 6-129,-6-21 258,12 13-129,-6-18-258,10 7 129,-7-8-258,8-3-258,-6-7-129,8 5 0,-4 2-258,0 2 0,2 1 0,-1 0 0,-4 4 0,4 5 0,-2-8 0,1 4 0,-1-4 0,5-1 0,-2 0 0,2-6 129,4 1-129,-1 0 129,6-1-129,-3-1 0,1 1 0,-1 3 0,-1 1 0,-1-1 0,-4 2-129,-2-8 0,0 2 129,-1-3-258,-2-4 129,0-4 0,0-5 0,-2 2 0,0 1 0,0 3 0,-5 1 129,1 7-129,-3 2 0,-1 5 129,-2 2 0,-8-3-129,4 3 129,-8 0-129,1 0 129,-14 0 0,17 0 0,-17 0-129,0 0 0,12-1-129,-12 1 258,0 0-129,0 0 0,-8 0 0,8 0-129,-19 6 258,3 2-129,3-3 129,-8 6 0,5-3-129,-5 4 129,-1-5 0,-1-2 129,-3-3-129,-1-1 0,-4 0 129,-3 2-129,0 0 129,-3 0-129,-1 1 0,2-1 129,-3 7-129,2 1 129,3-1-258,-1 1 129,0 0 0,2-2 0,-3 4 0,5-6 0,-4 2 0,0-4 0,-3 0 0,1-2 129,1 2-129,-3-1 129,0 0-129,1 1 0,0 4 129,1-3-129,0 4 258,3-2-258,0 1 0,2 1 0,2-7 129,1-3 0,-1 0-129,3 0 0,-2-5 0,-1-3 129,-2-6-129,3 0 0,-3-5 0,-3 3 0,-1 2 0,1-4 0,0-3-129,-1 2 129,4 0 0,0-3 129,5 3-129,2-4 0,1-1 0,1-2 0,5 6 0,-4-5 129,5 4-258,-5-1 129,0 1-129,0 4 129,3-1-129,1 4 0,1-5-129,2 12-645,-3-8-1290,7 6-2580,11 9-258,0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4:12.46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7750 15076 2193,'34'16'4257,"-20"-13"387,18 9-516,-9 0-3999,5-10-258,-3-2 129,5 0 258,-2 0 0,3 0 0,5 1-129,-2-1 0,8 2 129,1-2 0,5 0-129,3-1 129,5-6 129,3-5 0,5 0-129,-2-3 258,6 6-129,-1-5-129,4 6 0,-5 0 0,5 3-258,-9 0 0,7-1 129,-1-5-129,-1-2 0,5-3 0,-2-1 0,1-1 0,0-1-129,0 3 129,3 4 0,0 2 0,3 2 129,0 5-129,4-1 0,1 3 129,7-1-129,3-2 129,2-1-129,-2-1 0,3 1-129,3 1 129,-5 1 0,9 0 0,-1 3-129,2 0 129,4 3-129,7 2 258,1-1-129,8 5 0,0 2 129,5 1-129,6 1 129,-1 0-129,3 0 0,-5-2 129,7 0-129,-3 0 0,0-6 0,-6 1 0,0-1 0,-2-1 0,2 3 0,3 0 0,0 2 129,-3-4-129,0 0 0,1-2 0,2 2 0,-3 0 129,4 3-129,-4 1 129,0 0-129,-4 1 0,3 1 129,-1-4-129,3 4 129,-2-5-129,2-5 0,-4-1 129,1 0-129,-1-7-129,-3-1 129,2 0 0,-4 0 0,3 1-129,-8-4 129,1 5 0,-3-2-129,-3 8 129,3 0 0,-2 0 0,-1-1 0,0 1 0,-3 9 0,1-5 0,0 6 129,-3-2-129,0 5 129,-7 3-129,2 1 129,-7-1 129,1 3-258,-2 1 129,-1-2 0,-4 0 129,0-2-258,-4-3 129,4 3-129,-4-6 129,-1 4-129,0-4 129,1 7 0,-1-1-129,-5 2 129,-3 2 0,-6 4 0,-4-2-129,-3 8 129,-8 2-129,-2 0 0,-4 3 129,-2 0-258,-1 9 258,-4 5-129,-4 6 0,0-2 0,-6 10 0,-6 5 0,-5 6 0,-10 3 0,-9 9 0,-2-2 0,-13 5-129,-6-3 129,-3-3 0,-1-8 0,-2-7 0,6-4 0,-1-13 0,6-10 0,1-1 0,1-2 129,2-2-129,-1 3 129,-3 1-129,0 1 129,-3 5-258,-1 4 258,-1-6-129,1-2-129,-2-4 129,2-3-129,-2-3 129,6-8-129,-1-5 258,-2 2-258,1-4 129,-4 5 0,-2-1 0,-3 3 0,-4 4 0,-6-1 0,-8 5 0,-3 0 0,-9-5 0,0-5 0,-7-5 0,-7-6 0,-4-11-129,-4 0 129,-7-5-129,-5-7 0,-5 1 129,-8 1-129,-1 0 129,-2 5 0,-4 5-129,-1 12 129,-3 5-129,-2 1 129,0 2 0,1 4-129,-4 5 0,0 1 129,-2 0 0,-3-9 0,3 6 0,-2-3 0,4 3 129,-5 0 0,4-3-129,2-2 0,3 0-129,-3-4 258,2-5-258,2-1 258,-2-8-258,5-4 129,-2 0 129,0-10-129,1-3 129,-1 0 0,-2-1-129,2 0 129,0 3-129,1 3 129,-2 3-129,6 4 0,-2-3 129,0 4-129,2-3 129,1 3 0,-2 0-129,2 0 129,-3 0-129,-2 0 129,1 0-129,-5 8 0,1 2 0,0 1 129,-2 9-129,3-2 0,-1 6 0,3 1 129,1-2-129,3-1 0,1-3 0,3 1 129,4-6-129,-4 3 0,6-7 129,-1-1-129,2-1 129,1 2-258,0-1 129,1 1-129,0 2 258,6 0-258,-2-3 129,2 2-258,7-5 258,1-5 0,0-1 0,5 0-129,-3-7 0,-2-6 129,1 4 0,-3-1 258,1-1-387,-1 5 258,1 1-129,1 0 129,3-2-129,1 0 0,1-4-129,3-8 0,-3-2 129,5-4 258,1-9-258,2-2 0,3 0 129,2-1-129,3-3 129,2 7 0,2 2-129,4 2-129,-3-1 129,4 1 0,-3-4 0,0-2 0,2-2-129,-1-1 129,2-5 129,0-3-258,4 0 129,2-1 0,1 6 0,3-3 129,2 2-129,5-1 129,-2-3-129,5 0 258,-4-5-258,2-5 129,0-4-129,1-10 0,0-7 258,3-3-258,2 0 129,3-7-129,3 4 0,3-3 0,4 3 0,0 4 0,4 2 129,0 3-129,0-7-129,4 7 129,-1-3 0,-2 3 0,3 1 129,-2 0 0,-1 4-129,2 4 0,0 6 0,1 1 0,3 3 0,2 4 0,1 0 129,0 6-258,0 1 258,1 2-129,1 4 129,2 6-129,-4 7 0,1 5-129,-1 5 129,0-1-129,0 16 129,0 0-129,0 0-129,-9-15-774,9 21-2064,0-6-1935,-18 9-387,12 5-387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51:08.25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5913 18007 903,'44'9'1290,"-27"-8"-129,2 4 516,0-5 0,5 0-258,-4-3-129,8 0-258,-8-11-258,12 10 0,-4-9-645,6 10 129,-2-8-129,5 8 129,0 0-258,4 3 0,1 0 0,2 0 0,1-2 129,2 2-129,4-7 129,2 2 0,2-7 0,1 5 0,2-2 0,3 0 129,1-1-129,-2 2 0,1 3-129,1 0 129,-2 2-129,1 3 129,1-4-129,-2 4 129,4-2 0,4 2-129,-4-3 129,2-3 0,0 2 129,1 4-258,1 0 0,0 0 129,-5 6-129,3-1 129,0 3-129,0 5 0,4-5 129,2-2-129,1-1 129,-1 3 0,0 0-129,0-5 129,0 2 0,3 3-129,-11-5 129,4-1-129,-4 2 0,1-4 0,1 1 129,1 3-129,0-4 0,1 0 0,2 5 0,2-5 258,-3 0-129,-1 0 0,-1-1 129,0-1 0,-7-4 0,2 5 0,-4-8 0,-1 9 258,-1-1-129,1 1 0,-4-1-129,0 1 0,-5 0 0,0-2-129,-6-2 0,-4 4-129,-5-3 0,-7-2-516,1 5-1548,-14 0-2580,-13 0-129,21-3-387</inkml:trace>
  <inkml:trace contextRef="#ctx0" brushRef="#br0" timeOffset="1416.0809">11334 16453 1935,'17'-2'3354,"-17"2"387,-32-4-3870,-8-7 129,-18-4 387,-17-2 258,-9 3 387,-19-1 0,-6 8-129,-21-6 129,-7 8-129,-20 1-129,-2 8-129,-14 1 0,-7 9-387,-15-2 129,-3 5-129,-9 0-129,2 7 0,-5-4 258,1 2-258,0-2 129,7 2 129,2-9-129,10 0 129,2-12 129,18-1-258,6-4 129,13-9-129,5-6 0,14 0-129,14 0-129,13 1-258,17 7-1548,3 3-2580,13 1-774,23 7-129</inkml:trace>
  <inkml:trace contextRef="#ctx0" brushRef="#br0" timeOffset="2966.1697">17464 18160 258,'-4'12'3612,"4"-12"0,0 0-387,0 0-645,2 14-516,-2-14-387,16 0-516,-16 0-258,25-6-516,-11 1-129,4 2 0,0 2 0,4 0-129,-3-2 0,2 1 0,-1 2-129,4-3 129,2 3-258,2-2 129,4-6-129,3 4 129,5-1-129,4 0 258,0 1-258,4 3 0,0-3 258,2 4-129,-2 0 258,4 0-129,-1 5 0,1-1-129,1-2 0,1 2 0,3 0 258,0-3-387,6 1 258,-1 1-129,1 0 0,1 0 0,-1 4 258,-1 1-258,-1 1 0,-3 2-129,-1 0 129,-3-6-129,0 0 129,2-3-258,-2-4 129,3-1 129,4-4-129,1-4 258,3 0-129,-1 2 129,2-1-129,-2 5 0,1 5 258,-4-4-129,-5 2-129,0 1 129,-4 0-129,1 1 129,-6-4-129,4 2 129,-4-6 129,1 4 0,-3-5-129,2 8 129,-3-2 129,-3 1-129,-3-3 0,-2 2-129,-7 3-129,-4-4 0,-2 4-645,-20-20-1677,-3 8-2709,-7 0-258,-12-7-387</inkml:trace>
  <inkml:trace contextRef="#ctx0" brushRef="#br0" timeOffset="4188.2396">20087 16436 1419,'-93'-19'3483,"35"14"-2064,-16-6 0,0 2 129,-17-3 0,2 9-129,-13-5 129,4 8-645,-10 0 0,4 0-258,-1 0 129,4 5-387,-1-5 129,7 5 0,2-5-258,4 1 0,5-1 0,8 0 0,3 0-129,6 0-129,8 0 129,0 3-129,4-1 0,6-1 129,2 1-129,7-2 0,4 0-258,-3-14-774,16-4-3483,1 4-387,3-2-258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4:41.4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3282 13444 8127,'13'101'5031,"4"-28"-129,-4 30-1677,7 5-3612,-18 17 129,-2 21 387,-8 22 0,-13 7 0,-6 14 129,-1 14-129,-4 9-129,1 12 129,5 3 0,0-2 129,8 6-129,2-8 129,9 0 0,2-9-129,5-4 0,0-16 129,10-4-258,-1-15 0,5-17 0,-2-10 0,2-15 0,4-13 129,-2-10-258,1-2 129,2-10 0,1 0 0,6-1 0,-2-1 0,9-7 0,2 5 0,5-3 258,3-16-258,6-1 129,7-12-129,3-4 258,3-5-258,3-2 129,6-7 0,2-8-129,2 6 258,0-5-129,4-4 258,-3 3-258,0-5 129,6 7-129,-2-8 0,2-4 0,11-7-129,6-6-129,12 1 129,8-7 0,14-4 0,4-3 0,13-3 0,9 10 0,7-2 129,4 13 129,6-4-258,11 12-129,3 2 129,8 8 0,6-14 258,7-8-387,2 3 129,2-20-258,1 3 129,1-35 0,-3 5-258,0-12 258,-7 6-387,1 5 516,-3 6-129,-2 6 258,-7 14-129,-1 19 0,-2-14 387,2 17-387,-6-4 129,-3-6 0,-1 6-129,-1-6 0,-3-9 0,-1-13 0,-10 7-129,2-9 129,-3 6-387,-6-10 258,-7-13 0,-8 17 0,-7-4 0,-3-2 129,-8 2 0,-5-8 0,-5-7 0,-7 9 0,-2-2 0,-6-8 0,-5 5 0,-4 1-129,-6 0 129,-5 4 0,-6 9 129,-8 3-129,-8 6 0,-7 3 0,-10-6 129,-8 7-129,-7 4 0,-11-3 0,-6-4 0,-14 8-129,14-20 129,-14 2-129,0-1 0,0-3 129,-2-5 0,-5-4 0,2 2-129,-2-9 129,1-5 0,0-6 0,3 1 0,0-8 0,3-8 0,0-1-129,0-6 129,2 1 129,2 1-387,1-4 258,-2-4-129,-1-2 129,0-2-129,-2-14 129,0-6 0,0-9-129,0-6 0,0-6 0,0-6 0,0-10 129,4-1-129,-1 2 0,-1 6 0,0-1 129,-2 3 0,0-1-129,-2 2 129,-3 1-387,-3 0 258,-2-6 129,0-4-129,-3-6-129,3 0 0,1-2 129,4-1 0,-2 5 129,6 7-129,1 10-129,5 11 258,3 11 0,6 10-129,1 7 129,0 9 0,1 3-129,-1 3 129,-6 0 0,-2 0 0,-6-1 0,-1 0-258,-7 1-129,-6 8 0,-7 4 129,1 8-258,-8 8 258,0 9-129,-5 4 129,0 14 129,-4 6 258,-1 8-129,-6 1 129,-3 1 0,-5 7 0,-8-1-129,-7-1 129,-8-3-129,-9-1 129,-9-2-129,-11-2 0,-4-1 0,-10-5 0,-5 1 0,-7 3 0,-4-4 0,-2 3 0,-5 1 0,0 2 0,-4-3 0,-2 4 0,-5-1 0,0 2 0,-2 0 0,-2 0 0,-4 2 129,-2 0-258,-4 3 129,-1-5 0,2 1-129,-6-1 129,-1 0-129,-8 0 129,2-1-129,1-2 129,-3-1 129,-5 2-129,0 0 0,-1-1 0,1-4 129,-3 1 0,-2-5 0,1-3 0,-2 1 0,2-2 129,-4-2-129,4 5-129,0 0 129,6 6 0,0 3-129,5 3 258,0 0-129,8 4 129,4 1 0,4 3 129,-4-6-129,2 5 0,0-7 0,4 4 129,-2-2-129,0 4 129,-3-6-129,5 8-129,2-1 129,6-5-129,2 3 0,6-2 0,3-3-129,6 0 0,12 0-129,3-10-129,16 9-903,-4-12-2064,18 9-1677,18 5-387,14 9-387</inkml:trace>
  <inkml:trace contextRef="#ctx0" brushRef="#br0" timeOffset="5352.3061">15781 13162 1806,'9'42'3999,"3"9"0,-12 1-3354,10 18-645,-9 16 0,-1 13 387,0 16-129,-4 13 129,-1 12 129,-6 9 0,0 11 0,-6 9-258,1 8 258,-7 7-258,2 9 0,-7 2-129,2 7 0,-4 2 0,1 4-129,-2 4 129,1-2-129,1-6 0,-1-2 258,1-6-516,6-2 258,5-1 0,5-6 258,2-6 0,11 4-129,0-9 387,7 4 0,1-10 129,10-2-129,-6-22 387,8 8-387,-6-23-129,3-8 129,-7-25-516,4-2 258,-1-26-129,2-1 0,-3-17-129,6-11 129,3-7 129,5 17 0,5-12 258,6 2 0,4-4-129,-41-37-129,106 79 516,-39-44-516,4-3 129,10-18 0,8 0-387,8-12 129,9 18-129,7-33 645,13-5-903,9 0 387,6-2-129,10 3 129,11 7 0,7 0-129,12-9 0,5 47-258,8 0 516,6 10 0,5-7 0,4 15 0,6 4-387,5 3 129,3-5-129,7-28 0,2 18-258,6-1 0,1-3 0,2-8-129,9 2 387,-3-3 0,-1-7 129,-2-1-129,-1 5 129,-6-12 0,-3-5-129,-3-5 0,-7-10 0,-2-7 0,-3-17 129,-3-3-129,-5-16 129,-7-3 0,0-7 0,-11 6 129,-7 0-387,-6-16 516,-10 15-387,-9 4 258,-19 3-258,-8-5 258,-20 10-258,-11-5 258,-15-6-129,-17 11 0,-14-4-129,-11-10 129,-10 1 0,-9-8-516,-4-6 516,-6-9-258,-3-2 258,-6-5-258,-2-8 387,-4-10-387,-1-2 129,-1-9 258,-1-7-129,-5-16-129,-3-12-129,-5-19 258,-6-16-129,-4-17 0,-4-15 129,-11-14-129,-2-11-129,-12-8 258,-1 1-258,-8 2 129,0 9-129,-9 6 129,2 9 0,1 14 129,-1 13 0,4 13-129,2 6 258,-1 16-258,-1 14 129,4 9 0,-4 12 0,-2 7 0,-7 8-129,-8 9 129,-11 13-129,-2 0 129,-8 5-129,-8 4 129,-9 10-129,-4 0 129,-12 7-129,-1 4 129,-2 4 0,-4 8 0,-8 6 0,-6 10 0,-2 1 129,-2 9-129,-2 6 129,-2 1-129,-11-1 129,-7-1-129,-2-4 258,-5-4-258,-11-1 0,-5-7 0,-6 2 258,-5 1-258,-1 11 0,-4 5 0,2 12 0,-2 4 0,3 14 129,3 10 0,6 6-129,6 3 129,5 4-129,3-1 129,8-3-258,5 2 258,8-5-129,1-3 129,0-2-129,7-1 129,2-1-129,6-1 0,-2 0 129,-2-2-129,1 1 0,2 2-258,3 5-774,-11-4-2838,4-3-1290,11 7-387,9-5 259</inkml:trace>
  <inkml:trace contextRef="#ctx0" brushRef="#br0" timeOffset="652778.3367">18314 17929 3870,'14'51'5031,"-9"-32"-2967,3 10 0,-8-29-258,0 19 387,-19-25-645,19 6-516,-33-16-258,8 7-129,-15-12 0,-2 3-129,-14-3-129,-4 11-258,-3-7 129,-3 11-258,-3 3 129,6 3 0,-2 1-129,6 10 129,3-1-258,6 7 258,1 3-258,5-7 387,4-4-387,2-2 129,7-6 129,1-1-129,4-1-129,1-8 129,3 0 0,1 1-129,3 4 129,2-2 0,4 2 0,12 4 0,-16-3 0,16 3 129,0 0-129,5-2 0,12 2 129,5 0-129,3 0 0,6 0 0,7 0 0,3 2 129,1 0-129,5-2 129,-2 1-129,1-1 129,-2 0 0,7-1-129,-1-7 129,4 1 0,1-3 0,1 0-129,2-2 258,0 4-258,0 3 0,-4 3 129,-4 2-129,-6 1-129,-5 8 129,-3 1 0,-2 2-258,-4 3 516,-4-2-258,-1 1 0,-4 0 0,-2-2 129,-4-1-129,-1-8 258,-14-3-258,14 8 0,-14-8-129,0 0 258,-14 1-258,-8-2 0,-11-7 129,-11 8-129,-14 0 129,-8 0 0,-13-5 0,-5-1-258,0 5 516,-1-1-258,3 0 0,10-2-258,4 4 258,10 0-129,9 11 129,7 2 129,4-6-129,8 7 0,5 0 0,-2-4 258,7-4-258,0-5 129,3-1-258,3-4-258,14 4-516,-34-8-3354,34 8-774,-13-3-645,13 3-258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09:48.46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20801 10530 129,'0'-15'4128,"5"30"129,-7 12-258,2 21-3612,-2 19-258,-2 16 129,3 20 258,-4 8-129,5 9 129,-2-8 129,2-1-129,0-12 129,0-11-129,0-20-129,2-12 0,0-15-516,1-14-258,4-5-903,-7-22-516,20 0-387,-11-9-258,12-4 129,-9-14-129,12 9 387,-7-9 903,1 7 1032,1 7 516,-7 8 774,-12 5 129,20 8 387,-17 13 387,-3 6-516,-4 11 0,-13-7-387,6 11 387,-13-12-258,6 4-258,-12-12 0,6-1-129,-8-20 129,4-1-516,-5-12-258,-5-22-1161,1-5-3354,1-8-516,2-4-387</inkml:trace>
  <inkml:trace contextRef="#ctx0" brushRef="#br0" timeOffset="1064.0609">9831 12810 3225,'2'-51'4773,"-2"35"-387,0 16-3225,0 0-129,0 0 129,0 0 129,0 18-387,-2 9-258,-8 2-258,3 9-258,-2 5 129,2 3-258,0 1 258,3 0-387,0-7 258,4-5-129,0-5-129,0-13-258,3-2-129,-3-15-258,16 4-129,-16-4-258,22-12-258,-14-4 129,9 5 0,-3-3 387,3 6 0,-4 1 516,2 2 387,-15 5 387,20 0 0,-20 0 387,11 14 129,-4-1 0,-7 0 0,0 0-387,0-13 387,-8 16-258,-7-16 258,15 0-258,-29 0-129,13-1 0,-5-11-129,5 5-129,-1-5-129,1 4-129,2 5-258,2-7-774,12 10-2451,0 0-1161,0 0-387,0 0 259</inkml:trace>
  <inkml:trace contextRef="#ctx0" brushRef="#br0" timeOffset="1904.109">12203 12529 1,'-14'-24'4385,"14"24"517,-32-22-258,4 15-2838,-13 7-903,-26-7 0,-7 6 129,-17-10-129,-6 10 129,-17-8-387,7 5-129,-3-7-129,12 3-129,12-2-258,13-4-129,15 4-387,10-15-516,26 7-2064,10-12-1677,9-4-516,9 0 0</inkml:trace>
  <inkml:trace contextRef="#ctx0" brushRef="#br0" timeOffset="2426.1387">15047 12425 4128,'19'-24'4515,"-19"24"-129,0 0-2580,-12 13-1032,-17 1-258,-4 4 129,-19-7-129,-10 6-387,-13-7-903,-20-10-1290,-2-6-1677,-4-1-1032,-14-15 129</inkml:trace>
  <inkml:trace contextRef="#ctx0" brushRef="#br0" timeOffset="3333.1907">9730 13052 516,'0'0'2967,"0"0"-516,13 22 129,-13-22-387,3 18-645,3-5-258,-6-13-258,0 0-129,0 0-258,6 17 0,-6-17-258,0 0 0,2 20-129,2-9-129,-2 5 0,1 3 0,0 1-129,1-3 258,-1 0-129,4-4 0,-7-13 0,8 19 0,-8-19 0,15 0 0,-15 0-129,17-3 0,-17 3 129,18-10-258,-18 10 129,19-17-129,-6 10-129,-7-7-387,6 2-387,-7-8-2064,2-9-1677,4 7-129</inkml:trace>
  <inkml:trace contextRef="#ctx0" brushRef="#br0" timeOffset="36577.0919">14323 17686 1032,'18'14'4773,"-18"-14"258,14-8-387,-12-17-2709,7 7-645,-14-24 0,5 10-387,-16-26 129,7 9-258,-15-16-129,3 4 0,-12-8 0,2 5-129,-9-5-129,0 3 129,-10-5-129,2 2 0,-7-4-129,2 5-129,-1 6 0,1 6-129,0 11 129,6 11-129,2 20 0,4 5 0,6 11 129,2 19 0,6 2-129,0 9 129,5 4-129,2 2 129,0-4-129,-1 4 0,0-6 0,-1-4 129,-1-5-129,-3-15 129,-6-3-129,2-5 129,-2-8 0,1-11-129,0-8 129,-1-5-129,2-3 0,0 3 0,3-7 0,-2 0 0,0 2 129,3 1 0,-5 4-129,2 3 129,-3 1 0,1 1-129,-4 4 129,3 1 0,1 2-129,-2 0 0,1 0 0,3 4 0,1-2 0,4 5 258,4-3-258,2 2 0,2 6 0,6-2 129,10 10-129,-18-11 258,18 11-258,-13-13 0,13 13 0,-14-12 129,14 12 0,-14-12 0,14 12-129,-17-12 0,17 12 129,-19-5-129,19 5 129,-21-3-129,21 3 0,-18-1-129,18 1 129,-14-5 0,14 5 0,0 0 0,0 0-129,-14-4 129,14 4 129,0 0-129,0 0 0,0 0 0,0 0 129,0 0-129,0 0 129,0 0 0,0 0-258,0 0 129,0 0 129,0 0-129,0 0 0,-7 15 0,7-15 129,-1 25-129,0-4 0,0 1 0,-1-3 0,0 7-129,1-3 0,1-1 129,0-2 0,0-6-129,0-14 129,0 18 0,0-18 129,0 14 0,0-14-129,0 0 0,0 0 0,0 0 0,0 0 129,0 0-129,0-13 0,-2 1-129,1-1 129,-4-6 129,-1-5-129,5-1 0,0 0 0,0 3 0,1-3 129,0 1-129,0 5 0,2 0 0,5 6 0,-7 13 129,14-22-129,-14 22 0,20-19 129,-7 14 0,4-3-129,1 6 129,-1-2-129,5 4 0,-1 0-129,2 4 258,-2 0-129,0 2 0,-2-1-129,0 1 129,-2 1-258,-3-7-258,1 0-903,-15-9-3870,0 9-258,1-28-645,-1 10-258</inkml:trace>
  <inkml:trace contextRef="#ctx0" brushRef="#br0" timeOffset="40700.328">13333 13598 2967,'10'-1'1935,"4"-10"0,-14 11-258,20 0-258,-4 3-258,1 8-129,6 7 0,0 1-258,5 8-258,4 3 258,1 3-516,-1-1 258,7 5-258,-5-7 387,1 7-516,-4-7 258,6 4 0,-11-1-129,8 3 129,-8 3-258,2 6 0,-3 2 0,0 6-129,-1 4-129,-3 2 258,3 3-258,-3 0 258,0-1-129,-1 0 0,0-5 0,-3-2 0,-1-4 129,-2-3-129,-4-3 0,-2-2 0,-3-1 0,-4 0 129,-1 1-129,-6 3 0,-2 2-129,-7 3 129,-2-3 0,-4 2 0,-2-4-129,-3-3 129,-2-2-129,-1-9 129,-5-1 0,-2-7 0,-1 3 0,-7-6 129,-2 2-129,-4-2-129,-3 3 129,-2-2-129,-2-1 129,1 5-129,-1 3 129,0-3-387,0 14 258,0-1 129,3 6 0,2-1 0,2 5 0,-1-1 0,1-5-129,1 0 258,-2-12-129,-1-3 129,0-5-129,-5 1 0,-2-3 0,-2-2 0,-4 4-129,-1-6 0,1 9 129,1-5-129,2 3 129,0-4 0,2-1 0,0 1 129,3-5 0,-2-4-129,1-7 258,-1 0-258,-2-3 0,-2 0 258,-4 0-258,0-3 0,-6 0 129,1 0-129,1-1 0,-4 3 0,0-3 0,-1-1 0,-2-2-129,9 1 258,-2-3-258,3 3 258,-2 3-129,2 1 0,-2-1 129,1 2-129,-4-3 129,-4 4-129,-3-3 0,-3 1 0,-1-5 0,2 0 0,4-1 129,1 2-129,5 0 0,5-1 129,1 2-129,4 2 0,-3 2 0,0 1 129,-2 0-129,-4 3 0,1 2 0,-4 1-129,3-1 258,0-5-258,4 3 258,2-3-129,0 0 0,6-3-129,-1 1 129,-1 2 0,0 2 0,-7 7 0,0 4 0,1 1-129,-2 1 129,1-2 0,0-4 129,4-5 0,1-4-129,2-8 258,-1-5-258,3-2 129,-4-2 129,-4-2-258,-4 1 129,-8 4-129,-4 0 129,0 0-129,-2 4 129,-3-3 0,3-2 129,3 0-129,4-6 129,3-1 0,-1-2 0,3 0-129,-3-3 129,5 5-129,-1 6-258,-2 4 129,2 6 0,2 6 0,2 3 0,2 7 0,6 4 0,4 3 0,3-2 129,3-2-129,4 0 0,1-2 0,2-2 0,3 2 0,-1-1 129,-2 6-129,-1 0 0,-1 6 129,-2 2-129,2 3 0,-2 2 129,1-2-129,3 0 0,1-1-129,3-9 258,3-2-129,-1-5 129,4-4-129,-4-3 0,-2-2 258,-4-1-387,-2-10 387,-8 2-387,-6-6 129,-4-5 0,-4-4 0,-4-1-258,1-6 258,0 1-129,-5-2 0,4-5 129,1 2-129,0-2 0,-1-3 129,1-2-129,-6-3 129,1 0 0,0-4-258,1-1 258,-1-2 0,-1 2 0,3-2 0,1 6 0,6-3 258,0-4-258,3 4 0,3 0 0,2-3 0,6 0 0,0-4 0,8-5 0,2 2 0,4-3 129,7-3-129,5-4 129,5 1 129,4 0-258,4 5 258,4 0-129,3 0 0,4 7-129,2 3 129,0 0 0,0 5-129,6-3 258,4 3-129,3 1 0,2 2 0,3 3 129,5 2-258,2 3 258,6 4-258,3 9 258,4 1-129,3 4-129,5 1 0,1 2 129,5 5-129,3-7 129,3 3-129,2-8 0,6 3-129,2-3 129,3 2 129,6 3-129,1 4 0,2 2 0,5 0-129,6 3 258,3 3-129,4 0 0,4 1 0,7-4 0,4 3 0,1-3-129,3 3 258,1 1-129,1 4 0,2 1 258,1 6-387,1 7 258,0-1 0,3 4-129,2 2-129,3 0 258,8-1-258,1-2 0,1-7 129,7-4 0,-1 0 0,4-5 129,6 0-129,-2-2 0,-6-3 0,-2-1 0,-1 3 0,-2 2 129,0 1-129,0 0-129,-4 0 129,0 0 0,3 0 0,-1-7 0,6-3 0,-3-4 0,-5-7 129,-2-3-258,-2-5 129,-2-2-129,3 1 129,-3-4-129,0-3 258,-3-5-387,3 0 129,1-5 0,5-4-129,5-4 258,-4-2-258,-3 6 258,1 2-258,-1 14 129,-4 10 0,0 15 0,-4 10 129,-8 22 0,-5 10 0,-2 8 0,-7 5 0,-8 5 129,-4-2 129,-11-2-129,-6-1 129,-6-12-129,1-3 258,-10-4-387,4-2 258,0-8-258,-3-2-258,3 5-645,-13-19-903,4 8-3096,-11 6-387,-12-2-516,-10 1 387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5:04.84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8T15:05:34.135"/>
    </inkml:context>
  </inkml:definitions>
  <inkml:trace contextRef="#ctx0" brushRef="#br0">11246 5722 1548,'-19'-20'3612,"19"20"516,-23-25-2709,-2-1-129,5 4 129,-16-14-129,6 9-258,-12-7-129,4 7-258,-7-9-129,5 7-258,-3-4 129,4 7-258,-1-3 129,5 8-129,1-4 0,2 6-129,0-1 129,0 5 0,2-1 0,3 3 0,-2 2 129,5 3-129,-2 3 129,9 2-129,-2 2 129,3 1 0,2 0-129,1 1 0,-4 1 0,4-2 0,-2 0 0,-4 0-129,4 0 129,-3-5-129,-1-1 0,1 0 258,0 2-258,-3 3 129,1 0-129,-2 1 0,0 0 0,5 2 129,-2 2-129,1-3 0,1-1 0,4 0 129,-1 0-129,1-1 129,13 1-129,-18-7 129,18 7-129,0 0 0,-13-7 0,13 7 129,0 0-129,0 0 129,0 0-129,0 0 0,-12-6 0,12 6 0,0 0 0,0 0 0,0 0 129,-12 0-129,12 0 0,0 0 258,0 0-129,0 0 129,0 0-129,0 0-129,0 0 129,0 0-129,0 0 0,0 0 0,0 0 0,0 0-129,-5-11 129,5 11 129,0 0-129,-11-14 129,11 14-129,-10-13 0,10 13 0,-8-13 129,8 13-129,0 0 0,0 0 0,0 0 0,0 0 0,0 0 129,0 0-129,-10 11 0,10-11 0,0 18 0,0-5 0,0-2-129,0 3 258,0-1-258,0 0 129,-1 6 0,1-1 0,0 5 0,0-8 0,0-1 0,0-2 0,0 0 0,0-12 0,0 0 0,0 0 0,0 0 0,0 0 0,1-13 0,-1 1 129,0-5-258,-1-2 258,-3-4-129,-2 3 0,1-2 129,-3 6-129,3 3 258,-2 0-258,7 13 129,-5-19-129,5 19 129,0 0 0,-2-14-129,2 14 129,0-16-129,0 16 129,14-11-129,-14 11 258,22-14-129,-7 6 0,1 8 0,5-5 129,1 3-129,0 0 0,1 1 0,-3 0-129,-1-1-129,2 2-645,-21 0-3999,14-11 0,-7-1-516,-7 12-516</inkml:trace>
  <inkml:trace contextRef="#ctx0" brushRef="#br0" timeOffset="1608.0918">12494 5577 6321,'10'33'5160,"-6"-6"-129,0 2-516,-4 2-3870,0 8 129,0 5-387,0 1-129,-4 2-129,0 2 0,0-8 0,-1-3-129,0-7 0,1-7-129,4-24 258,0 0 0,0 0-129,-6-14 387,6-17-387,0-6 387,3-10-129,4-3 129,-2-4-258,7 7 0,-4-1 0,1 6 0,-2 13 129,2 7-258,-2 5 0,-7 17 129,14 7 0,-9 19-129,4 9 0,-1 2 129,-1 4-258,4-1 258,-2 2-129,0-10 0,0-10 0,-9-22 0,18 0 0,-5-14 0,-2-15 0,2-7 0,2-8 0,1-3 0,-1 3 0,-3 9 129,1 5-129,2 12 0,-4 15 0,2 14 0,0 16-129,0 11 129,1 7 0,5 3 129,-3 0-129,0 1 129,0-10-129,-2-17-387,7-3-903,-21-19-3612,17-7-258,-7-15-387,3-5-258</inkml:trace>
  <inkml:trace contextRef="#ctx0" brushRef="#br0" timeOffset="2054.1175">13048 5566 9159,'0'13'5289,"0"-13"-387,0 0-774,0 0-5160,8-4-3483,-8 4-387,1-19-387,-1 19-258</inkml:trace>
  <inkml:trace contextRef="#ctx0" brushRef="#br0" timeOffset="2204.1259">13048 5566 774,'30'-56'3354,"-30"56"-1032,0-16-3096,0 16-2193</inkml:trace>
  <inkml:trace contextRef="#ctx0" brushRef="#br0" timeOffset="2379.136">13136 5371 258,'0'0'3612,"0"0"-129,14 4-1806,-14-4-1419,0 0-1806,0 0-1935,2-17 129</inkml:trace>
  <inkml:trace contextRef="#ctx0" brushRef="#br0" timeOffset="2520.1441">13136 5371 516,'59'-62'3096,"-59"62"0,0 0-2193,4-11-774,-4 11-1548,0-21-1806,0 21 130</inkml:trace>
  <inkml:trace contextRef="#ctx0" brushRef="#br0" timeOffset="2773.1585">13324 5075 3354,'17'0'2967,"-17"0"-3225,0-14-2451,0 14-387</inkml:trace>
  <inkml:trace contextRef="#ctx0" brushRef="#br0" timeOffset="2916.1665">13398 4940 5547,'15'0'4902,"-15"0"-1032,0 0-3741,0 0-3741,0 0-903,2-24-258</inkml:trace>
  <inkml:trace contextRef="#ctx0" brushRef="#br0" timeOffset="3431.1962">13091 6064 10707,'20'41'5547,"-7"-18"-258,-1-5 0,-1-5-5289,5 5-645,-16-18-3096,0 0-1548,14 0-129,-14 0-774</inkml:trace>
  <inkml:trace contextRef="#ctx0" brushRef="#br0" timeOffset="3564.2038">13238 6190 6837,'20'40'5289,"-13"-21"-129,-7-19-774,17 16-4773,-17-16-3999,0 0-516,0 0-387,11-7-387</inkml:trace>
  <inkml:trace contextRef="#ctx0" brushRef="#br0" timeOffset="3694.2113">13346 6270 4773,'26'46'5418,"-12"-26"-387,-1-3-387,-4 3-3870,5-9-4257,-14-11-903,16 3-645,-16-3-387</inkml:trace>
  <inkml:trace contextRef="#ctx0" brushRef="#br0" timeOffset="3840.2196">13513 6387 6450,'37'42'5418,"-20"-24"-516,5-7-516,0-3-4902,-3 6-1935,-19-14-2193,17 1-258,-17-1-387</inkml:trace>
  <inkml:trace contextRef="#ctx0" brushRef="#br0" timeOffset="3948.2258">13655 6505 4386,'15'43'5676,"-5"-24"-387,1-6-645,5 2-3096,-16-15-5160,17 0-903,-17-15-774,1-6-516</inkml:trace>
  <inkml:trace contextRef="#ctx0" brushRef="#br0" timeOffset="5339.3054">13754 4527 8256,'9'7'5289,"-9"-7"-129,14 29-645,-9-13-3612,8 11-129,-3 1-645,6 5 258,-1-8-129,8 2 0,-1-8 0,3-2 129,2-14-258,3-3 258,1-20-258,-3-9 0,1-7-129,-6-5 0,-4-1-387,-8-13-645,7 18-3612,-18-2-387,0 12-387,-6 11-387</inkml:trace>
  <inkml:trace contextRef="#ctx0" brushRef="#br0" timeOffset="5670.3243">13924 4816 5031,'4'20'5160,"-3"-4"-129,0 8-387,2 15-3096,-3-16-516,4 13-516,-4-10-258,0 2-129,1-1-516,-1-27-1419,-1 22-2580,1-22-516,0 17-516,0-17 0</inkml:trace>
  <inkml:trace contextRef="#ctx0" brushRef="#br0" timeOffset="6242.357">14228 6306 6837,'-9'67'5418,"0"-27"-387,0 9-258,-5 0-4515,0 2 0,-2 0-258,-2-6-129,4 0-387,-7-16-774,18 5-2838,-7-8-1032,7-7-129,3-5 0</inkml:trace>
  <inkml:trace contextRef="#ctx0" brushRef="#br0" timeOffset="6489.3711">14289 6777 4386,'0'0'5676,"0"0"-129,0 0-516,-9-19-2838,-16-17-1419,1 4-129,-14-17 129,0 4-387,-4-5 0,3 4-387,1 5-129,7 6-387,10 18-774,-10-6-3096,31 23-903,-14-3-387,14 3-387</inkml:trace>
  <inkml:trace contextRef="#ctx0" brushRef="#br0" timeOffset="8290.4741">12368 3825 9933,'-5'10'5418,"14"28"-387,2 7-129,19 15-4257,-7 7-129,7 8-129,-1 0-258,2-5-129,-2-6 0,-1-13-387,1-6-645,-18-25-2451,10-6-1548,-8-14-258,-2-5-645</inkml:trace>
  <inkml:trace contextRef="#ctx0" brushRef="#br0" timeOffset="8452.4834">12660 4224 9933,'-31'-20'5676,"11"20"-387,-10 6-129,7 16-4386,-6-6-129,-2 4-258,2-5-258,-4 0-387,10 1-645,-13-16-3999,19 0-258,2-20-387,11 2-387</inkml:trace>
  <inkml:trace contextRef="#ctx0" brushRef="#br0" timeOffset="8844.5057">12630 4139 5289,'37'53'5418,"-15"-20"-516,-5-1-258,13 9-3225,-18-17-129,9 7-645,-13-12-129,3-2 129,-11-17-387,13 0-129,-8-19 0,-1-8 0,2-7 0,-1-4-129,5-5 129,0 0-129,1 5 0,3 3 0,0 11 129,-1 4-129,6 5-129,-4 7 0,1 8-387,-16 0-903,30 5-1548,-30-5-1935,23 9-129,-23-9-516,23 10 388</inkml:trace>
  <inkml:trace contextRef="#ctx0" brushRef="#br0" timeOffset="9167.5243">13057 4064 1548,'10'-17'4773,"-10"17"-129,0 0-129,-12 0-2580,7 19-129,-12-7-903,10 16-129,-7-3-258,6 5-258,2 1 129,4-5-387,2 0 129,5-5-129,-5-21 129,19 11-129,-6-11 0,0-11 0,-4-10 0,0 0 129,-6-4-258,1-2 258,-3 9-258,-1 4 258,0 1 0,0 13 0,0 0 0,0 0 129,2 15 0,7 1-129,-2 1 129,5 1-129,1 0-129,1-10-903,10 6-3096,-9-12-774,0-2-258,-3-4-258</inkml:trace>
  <inkml:trace contextRef="#ctx0" brushRef="#br0" timeOffset="9512.544">13189 3967 6966,'25'43'5031,"-9"-12"-258,3 2-516,-11-2-3612,10 5 129,-6-7-516,-1-3-129,-1-13 0,-10-13 129,12 1-129,-8-9 0,-1-15-129,-2-3 0,1-6 0,1 5 0,-2-1 0,3-1 129,0 10 0,-4 19 0,17-13 0,-6 15 0,4 11 0,1 4 0,-1 5 129,-1 4-516,3-1-129,-17-25-1161,25 18-2967,-25-18-387,13 0-129,-10-13-516</inkml:trace>
  <inkml:trace contextRef="#ctx0" brushRef="#br0" timeOffset="9820.5617">13581 3762 8514,'0'0'5031,"0"0"-129,-12 17-516,-2-2-3870,0 5-258,-6-4-129,6 0-129,-1 0 0,6-1 0,9-15 0,0 23 0,8-19 0,9 1 0,8 3 0,-1 1 0,6 0 0,-5 1 0,-3 1-129,-8 2 0,-4 4 129,-10-4-129,-4 1 0,-13-8-258,-1 8-516,-13-15-2193,7 1-1419,1-10-516,2 1-129</inkml:trace>
  <inkml:trace contextRef="#ctx0" brushRef="#br0" timeOffset="10025.5734">13789 3848 6837,'30'41'4515,"-23"-25"-645,10 5-2967,-6-7-5160,-11-14-129,0 0-516</inkml:trace>
  <inkml:trace contextRef="#ctx0" brushRef="#br0" timeOffset="10272.5875">13798 3488 2709,'-3'-38'4902,"3"38"-258,0 0-129,15 2-2451,-7 10-1032,10 24-129,-4-4-516,6 15 0,-1 0 0,2 9-129,-1 2-129,3-4 0,-2-4-258,-2-8-258,4 0-2193,-9-19-1935,-1-12-129,-13-11-516,11-16 258</inkml:trace>
  <inkml:trace contextRef="#ctx0" brushRef="#br0" timeOffset="10412.5955">13976 3663 6837,'-37'-5'5031,"15"10"-387,0 6-516,2-5-3483,0 3-903,8 3-3612,-5-7-516,17-5-774,0 0 0</inkml:trace>
  <inkml:trace contextRef="#ctx0" brushRef="#br0" timeOffset="10600.6063">14101 3740 7482,'10'54'3999,"-10"-34"-3225,6-3-774,4-3-4644,-10-14 0</inkml:trace>
  <inkml:trace contextRef="#ctx0" brushRef="#br0" timeOffset="10881.6224">14241 3641 8127,'5'31'4773,"0"-14"-129,-2 0-516,2-2-4128,-5-15 258,8 15-645,-8-15 0,14 2 129,-14-2-129,22-10 0,-12-1 0,1-3 129,-5 1 129,-1 2 0,-5 11 129,-6-16-258,-11 6-1032,-4 4-2580,2 3-516,-9 0-129,9 3 129</inkml:trace>
  <inkml:trace contextRef="#ctx0" brushRef="#br0" timeOffset="11231.6424">14372 3583 4773,'19'43'4386,"-9"-20"-129,-5-6-516,3-2-3354,-1 0-129,-7-15-258,13 13-129,-13-13-258,0 0-258,16-17 0,-16-5-129,8 4-129,-5-4 387,1 4 258,2 7 516,-6 11 258,16-11 258,-16 11 0,19 11 129,-19-11-129,12 24-516,-8-8-1161,-4-16-2193,0 0-1290,-10 3 0,-3-13 0</inkml:trace>
  <inkml:trace contextRef="#ctx0" brushRef="#br0" timeOffset="11335.6483">14369 3464 903,'-24'-18'3741,"24"18"-258,-11-4-2193,11 4-3354,0 0-903,0 0-516</inkml:trace>
  <inkml:trace contextRef="#ctx0" brushRef="#br0" timeOffset="11847.6775">14677 3862 8385,'7'-18'5031,"6"0"-387,-13 18-129,0 0-3612,0 7-258,0-7-516,-11 20-129,-1-6-129,6-1 129,1 1 0,3 1 0,4 2-129,9 2 129,9-2 0,2 4 0,1 0 129,1 3-129,-2-1 129,-3-1 0,-7-2-129,-3-1 258,-7-6-258,-2-1 0,0-12-258,-27 13-258,12-8-516,-17-7-3225,12-2-387,-3-6-387,8 2-387</inkml:trace>
  <inkml:trace contextRef="#ctx0" brushRef="#br0" timeOffset="12389.7086">14872 3594 3999,'23'91'4515,"-11"-32"-258,7 10-129,3 2-3354,-12-9 0,7-1-387,-5-13-258,0-10-387,0-12-1290,-5-14-2322,-7-12-129,9-25-645,-6-7 129</inkml:trace>
  <inkml:trace contextRef="#ctx0" brushRef="#br0" timeOffset="12532.7168">15041 3740 3870,'-27'0'4515,"9"6"0,-5 3-516,1 5-2709,-3-3-1677,2 6-2838,3-3-903,-2-6-387,12 4 0</inkml:trace>
  <inkml:trace contextRef="#ctx0" brushRef="#br0" timeOffset="12923.7392">15160 3846 4902,'-13'3'4644,"-3"10"0,7 5-387,1 5-3354,-9-10 0,11 11-387,-3-10-258,9 1-129,0-15 0,0 17-129,0-17 129,15 5-258,-15-5 0,19-5 0,-19 5 0,14-18 0,-14 18 0,9-19 0,-9 19 129,0 0 0,0 0 129,0 0 0,0 0 0,10 10 0,-10-10 0,15 24 0,-15-24-258,17 11-645,-1-5-1677,-16-6-1677,15-14-516,-6-4-258</inkml:trace>
  <inkml:trace contextRef="#ctx0" brushRef="#br0" timeOffset="13149.7521">15203 3456 7482,'33'76'4257,"-12"-25"258,-3 2-645,-1-2-3612,0 10 129,-3-9-258,-4-7-258,4-1-516,-14-25-1290,5-4-2193,-5-15-387,0 0-258,8-18 1</inkml:trace>
  <inkml:trace contextRef="#ctx0" brushRef="#br0" timeOffset="13547.7749">15242 3607 2580,'-41'32'3870,"20"-19"0,3 3-2709,9 6 258,-4-3-516,11-2-387,2 3-516,1-6-129,17 8-129,1-6-129,16 2 129,-1-7 129,10 0 129,0-3 129,1-8 129,-2 0 258,-5-13 0,-5 0 0,-13-9-258,-6-2-258,-14 1 0,0-1-258,-13 6 0,-10 5-129,1 7 129,-2 3-129,7 5 0,0 9 387,9 6 129,8 4 258,6 3 0,15-1 129,6 3 129,9-2-387,0-1-774,7-1-2967,-10-16-258,4-1-387,-15-10 259</inkml:trace>
  <inkml:trace contextRef="#ctx0" brushRef="#br0" timeOffset="22688.2977">2087 4163 4128,'7'-14'4773,"4"2"-258,-11 12-2064,15-5-645,-15 5-516,0 0-387,0 0-387,0 0-129,-16 0-129,1 4-129,-2 3 0,-4 6 129,-4-2 129,0 5-258,-2 1 0,1 1 0,4 5 129,-1 5-129,1-2 0,6 4 0,0 2 0,1 4-129,1 1 129,5 4-129,2-2 129,0 0-129,5 3-129,1-1 258,1 1-129,0-2 0,3-3 0,5 2 0,0-2 0,0-2 129,3-2-129,-2-2 0,-1 2 0,-2-1 0,2-3 0,-4 0 0,3 5 258,-2-2-387,2 2 129,-2 2 0,3-2 129,0 1-129,-2 1 129,0-3-129,-1-4 0,1-4 129,-4-4 0,1 2-129,-3-4 129,2-1-129,-2 1 129,0 0-129,0 5 258,0 4-258,-2-1 129,1 2 0,1-3 0,-2 0 0,2-3-129,0-4 129,0-19 0,-1 22 0,1-22-129,0 16 129,0-16 0,0 16 0,0-16 0,1 17 0,-1-17-129,5 21 0,-5-21 0,1 13 0,-1-13 0,0 0 0,0 0 129,0 0-129,0 0 258,0 0-258,0 0 129,0 0 0,0 0-129,0 0 129,6 18-129,-6-18 0,0 20-129,0-20 129,-2 26 0,-3-9 0,-2 1-129,-1-2 129,-2 1 0,0 1-129,-2 4 129,1 3 0,-2 1 129,2-1-129,-2 2 0,0 2 0,2 3 129,-2-5-258,3 1 258,-2-2-129,1 3-129,0 1 258,1 2-129,0-5-129,4 6 129,-4 3 0,5 2 0,-2 3 0,-1 4-129,2-4 129,0 2 0,3 5 0,-2-4 129,0 1-258,3 0 258,1-4-129,1-2 129,0 0-258,0 2 258,0-5-129,0 3 0,3-1 129,-3 2-258,0-3 129,1 4 0,-1-2 0,2 0 129,1 2-129,1-3 0,-2-4 0,6 5-129,-2-4 258,3-6-129,1 2 0,3-2 0,0-3 0,4-6 129,1-2-129,3-5 129,0 0-129,2-6 0,0-2 129,-2-1-129,-1-1-129,0-1-129,-8-2-129,3 4-645,-15-4-1677,0 0-2322,0-6-387,0 6-129,0 0-387</inkml:trace>
  <inkml:trace contextRef="#ctx0" brushRef="#br0" timeOffset="25327.4486">21562 3862 1419,'-16'-3'4257,"16"3"258,0 16-387,1 0-2967,-1-16-129,26 27-129,-10-17-258,10 4-129,1-6-258,10 1 0,3 1-129,9 7 0,2-1-129,7 4 129,6 4-129,2 5 129,4 6-129,2 7 129,-6-5 0,-1 3 0,-4 2-129,-5 3 129,-10 1 0,-6 3-129,-9-1 0,-8 6 129,-7 1-129,-7-1 0,-7 2 0,-2-2-129,-3 4 129,-9-5 0,-2-3-129,-3-6 129,2 3 0,-1 1-129,0-4 129,2 3 0,-1 4-129,0-2 129,3 6 0,3 5-129,1-6 129,0-4 0,5 2 0,2 0 0,1-10 0,3 1 0,6-8 129,4-11-129,1 3 0,5-3 258,-3-7-129,7-4 0,-5-3 129,-1-1 0,-2-3-129,-1 3 129,-14-9 0,0 0-258,7 17 0,-7-17 0,-12 12-129,-3-8 129,-1 5-129,-5 1 0,0 0 0,-1 0 129,2 7 0,6 5 0,0 0 0,4 9-129,8 3 129,2 5-129,3 7 129,13 8 0,0 5 0,5 3 129,2 5 0,1 6 129,-4-3 0,1 5 129,-11-8-129,2 1 0,-12-15 129,0-4 0,-16-10-129,-8-8-129,-7-11 129,-8-8-258,-6-10 0,-4-7 0,1-4-774,-10-9-4257,8-6 0,9 0-516,6-2-516</inkml:trace>
  <inkml:trace contextRef="#ctx0" brushRef="#br0" timeOffset="27668.5825">22581 4220 516,'-5'12'4515,"5"-12"258,-6 14 0,6 0-2580,0-14-258,0 0-387,0 0-645,0 0 0,6-19-258,-6 19 129,19-27-258,-3 11 258,1-6-387,7-1 0,-1-2 0,6-1 0,-3-3 0,6 3-129,-1-6-129,1 3 129,-4 2-129,-1 3 0,-1-2 0,-2 8 129,-3 2-129,0 8-129,-1-3 129,-1 3-129,-2 0 0,-2-1-129,1 7-129,-16 2-258,22 0-645,-22-21-2451,0 21-1419,0 0-387,0 0-645,0 0 516</inkml:trace>
  <inkml:trace contextRef="#ctx1" brushRef="#br0">10452 2805 0,'0'0'0,"0"0"0,0 0 0,0 0 0,0 0 0,0 0 0,0 0 0,0 0 0,0 0 0,0 0 0</inkml:trace>
  <inkml:trace contextRef="#ctx0" brushRef="#br0" timeOffset="80931.629">23993 3474 7740,'15'-27'5418,"-3"22"-129,-12 5-645,19 5-3354,-19-5-258,12 44-258,-11-2-516,2 15-387,-2 21 258,-1 14-387,-3 20 129,-3 13 129,2 12-129,-4 9 129,5 11-129,-1 2 129,-1 1 0,2-3-129,0-4 129,-1 0 0,0-5 0,-2-7 0,-2-10 0,0-5-129,0-11 129,0-9 0,-1-19 0,2-10-129,-1-18 129,0-10-129,2-15 258,1-10 0,3-12-129,2-12 129,0 14 0,0-14 0,8 4 0,6-2 0,0-2 0,4-1 0,2 0 0,3 1 0,1 0 0,4 0 0,0 0 0,3 0 0,1 0 129,-2 3-129,7 0 129,7 1-129,-1 2 0,4 3 0,3-6 0,7 7 129,3 0-129,7-2 0,5-2 0,1-1 129,3-2 0,0-3-129,3 5 0,-2-2 129,1-3-129,-3 3 0,-3 2-129,3 3 0,-1-1 129,4 4-129,1-2 129,0-3-129,0 1 0,-1-3 0,-2-4 129,2 0-129,-5-5 0,-2-2 0,-2-3 0,2-1 0,-1 0 0,5-2 0,0 6 0,-3 0 129,1-1-129,-2 0 0,-4-2-129,1 2 129,-1 2 0,-6 0 129,-3-1 0,2-2-129,-1 4 129,3-3 0,-1 8 129,-2-4-258,1 4 0,-2 2 129,-3 5-258,-4 2 129,0-1 129,-10 2-129,-5-2 0,-4 3 0,-6-5 0,-5-4 0,-7 0 0,-3-2-258,-11 0-129,0 0-645,16-12-3999,-22-2-774,-6 6-387,-10 3-645</inkml:trace>
  <inkml:trace contextRef="#ctx0" brushRef="#br0" timeOffset="81959.6878">24905 5056 10965,'21'14'5547,"-21"-14"-516,0 0 387,0 0-4515,-29 4-258,0-4-129,-10-8-129,-4 3-129,-7-5 0,0-4 0,2 3 0,8 3-258,6 1 0,4 4 0,12-2 0,2 2-129,16 3 0,-15 0-516,15 10-903,0-10-3741,0 0 0,9 10-645,7-2-258</inkml:trace>
  <inkml:trace contextRef="#ctx0" brushRef="#br0" timeOffset="82472.7171">26936 5795 9546,'0'0'6063,"-14"16"-774,3-6 129,-27-9-4515,7 4-258,-11-5-129,-5 1 0,-10-1-129,-1 0-129,0 0 0,3 2-129,10-1 0,5 1 0,9 1-129,3-1-387,12 3-774,-3-5-4128,19 0-129,-12-15-516,12 15-774</inkml:trace>
  <inkml:trace contextRef="#ctx0" brushRef="#br0" timeOffset="83959.8021">24606 5063 6063,'0'0'5031,"0"0"-258,0 0-1290,0 0-2064,0 0-516,0 0 129,0 0-258,0 0 0,8 8 0,-8-8-387,13 4 129,-13-4-258,19 0 129,-5 1-129,-2-1 0,5 0 0,-2-1 0,7-8 129,-2 4-258,6 1 258,-2-4-258,3-4 129,1-1-129,0 0 0,1 2-129,1-3 129,-3-3-129,2 1 129,-5 1-129,1 2 0,-2-1 0,-1-2 129,-1-4 0,-2 2-129,0-1 0,-1-3 129,2 1-129,-1-3 0,0 2 0,1-3 0,-3 0 0,2-1 0,-2-1 129,-2-2-129,-1 2 0,-1-2 0,-2-2 0,-1 4-129,0 0 258,-2 5-129,-1 0-129,1 3 129,-2-2 129,2-1-258,-5-2 258,5 0-258,-3-1 129,1-3 129,-2 0-129,2 1 0,-3 0 129,-1 6-129,2 2 129,-1-2 0,-1 5-129,1 0 0,-1 2 0,1 2 0,0-5 0,0 3 0,-1-5 0,4 0-129,-2 1 129,0 1 0,2-5 129,-4 3-258,4 5 129,-2-4 129,2 3-129,0 1 258,0-5-258,-1 3 129,-5 16-129,13-23 129,-2 6-129,0 2 0,-1 3 129,4-2 0,-2 4-129,5 2 129,-1-1-129,3-3 0,-3 6 0,-1 3 129,0-5-129,-2 8 0,-13 0 0,19-1 0,-19 1 0,18 0 129,-18 0 0,0 0-129,11 0 0,-11 0 0,0 0 129,0 0-129,0 0 0,0 0 129,0 0-258,0 0 258,0 0-129,0 0 0,0 0 0,0 0 0,0 0-129,0 0 0,0 0-258,3-18-258,-3 18-1806,-6-5-2838,6 5-258,-18-13-645,18 13-516</inkml:trace>
  <inkml:trace contextRef="#ctx0" brushRef="#br0" timeOffset="85082.8664">24876 4192 9933,'0'-29'5160,"0"29"-387,-29-16-1419,16 20-2322,-18-2-129,7 12-645,-3 4-129,3-1-129,5 3 0,5-1 0,6-3 0,8 0-129,5-2 129,12 0 0,2-4 0,8-2 0,-3-1 0,4 1 0,-5 2 0,-5 2 0,-5-1 0,-13-11-129,1 25-129,-9-17-387,-7 10-903,-12-11-3096,3 3-258,-5-10-258,6 0-516</inkml:trace>
  <inkml:trace contextRef="#ctx0" brushRef="#br0" timeOffset="85577.8947">25005 4043 5547,'18'36'4902,"-7"-8"-129,-2 4-645,6 8-3096,-11-9-387,6 6-387,-4-9-129,-1-6-774,5 0-3483,-4-8-387,-6-14-258,0 0-129</inkml:trace>
  <inkml:trace contextRef="#ctx0" brushRef="#br0" timeOffset="87059.9795">25978 3827 9030,'0'0'5547,"1"21"-129,-1-21-258,0 0-3741,0 0-387,0 0-387,0 0-129,0 0-129,0 0-258,11 1 0,-11-1 0,0 0-129,0 0 0,0 0 129,0 0-129,0 0 0,0 0 0,0 0 0,0 0 0,0 0 0,14 0 129,-14 0-129,0 0 0,18 0 129,-18 0-129,16 2 0,-16-2 0,22 6-129,-22-6 129,24 18 0,-13-7 0,3-1 0,2 7-129,-2-2 129,1 3 0,-4-2 0,3 2 0,2 3 0,-1 5 0,-3 1-129,1-2 129,3 8-129,-4 1 0,2-1 0,0 4 129,0-3 0,-2 3 0,0-3 0,-2 1 0,-2-5 0,-2 2 0,2 3 129,-4 2-129,0 0 0,-2 0 0,-1 5 0,0-1 0,-1 2 0,0 3 0,0-4 0,0-1-129,0 0 258,0 0-129,0-4 0,1-1-129,1-2 129,3 0 0,0 0-129,1-3 129,0-2-129,1 3 129,4-1 0,-3 0 0,2-3-129,1-4 258,2 0 0,2-1-129,1-2 0,2-6 0,2-2 129,1-2-129,1 0 129,2 0-258,0-5 258,-1 1-258,-7-7-516,13 11-3741,-29-11-645,16-3-774,-15-14-258</inkml:trace>
  <inkml:trace contextRef="#ctx0" brushRef="#br0" timeOffset="87580.0093">26633 4037 9417,'38'6'5676,"-38"-6"-774,0 0 129,-7-1-4128,-13 1-516,-5 0-129,-3 1-129,-2 6-129,1 1 0,6 7 129,7 4-129,12-1 0,4 8 129,12-1-129,10 4 129,2-1 0,2 2 0,0-8 0,-3 2-129,-3-2 0,-8-5 0,-10-2 0,-2-15-129,-15 12-129,-8-12-129,1 11-1032,-13-12-3354,11 1-258,-2-5-387,11 2-516</inkml:trace>
  <inkml:trace contextRef="#ctx0" brushRef="#br0" timeOffset="88031.035">26837 4161 8514,'16'2'5418,"-16"-2"-516,17-8 0,-13-8-3999,12 8-258,0 0-387,3 5-129,1 3 0,2 6-129,-1 17 129,-4 9-129,-5 9 129,-1 6-129,-10 3 129,-2-2-258,-14 2 129,-4-8 0,-1-10-129,-2-13 129,0-5 0,4-14 0,18 0 129,-12-19 0,12-2 0,13 4 0,10-1-129,10 6 129,10 6-129,2 5-258,7 15-903,-8 1-3612,6 9-258,-15-4-387,-3-5-645</inkml:trace>
  <inkml:trace contextRef="#ctx0" brushRef="#br0" timeOffset="100639.7561">24370 4037 5160,'0'0'5160,"0"0"-258,0 8-387,3 6-2580,-3-14-645,0 0-387,6-20-387,4 8-129,-1-15 0,4-9-129,4-4 0,4-6-258,1-1 258,4 1-129,1-3 129,2 5 0,-3 4 0,0 9-129,-2 0 258,-2 7-258,-4 5 129,-2 5 0,-16 14-129,19-12 0,-19 12 0,0 0-129,0 0 0,9 12 129,-9 1-129,0 7 0,0-1 0,0-1 0,0 7 0,4-8 129,-4-17-129,16 18 129,-1-18-129,2-2 0,-2-11 129,2-5-129,-2-5 129,-3 4-258,-2-3 129,-7 0 0,-3 4 0,-5 2-129,-5 2 129,-4 4 129,-4 3-129,1 0 0,-1-1-129,-1-5 0,3 2-258,1-10 129,15 21-645,-30-42-1935,24 27-2064,-8-4 129,14 19-774,-19-20 129</inkml:trace>
  <inkml:trace contextRef="#ctx0" brushRef="#br0" timeOffset="101015.7777">24265 2916 5289,'0'0'5160,"-9"6"-129,9 27-516,-1-4-3096,1 22-516,0 2-387,1 0 129,-1-2-387,6 2 258,-5-15-129,1-7-129,3-7-1032,-5-24-903,5 15-2838,-5-15-516,11-13-129,-6-9-774</inkml:trace>
  <inkml:trace contextRef="#ctx0" brushRef="#br0" timeOffset="101247.791">24390 3063 5934,'8'-19'5160,"-8"19"-387,0 0-129,-9 9-2967,2 18-774,-14 1-516,7 3-258,-4-3 129,2 3 0,4-10-129,5-2 0,4-7 129,3-12-129,10 1 0,6-1 0,4-4-258,2-5-129,6 7-903,-17-11-3225,9 8-387,-4-4-516,-1 9-258</inkml:trace>
  <inkml:trace contextRef="#ctx0" brushRef="#br0" timeOffset="101471.8038">24503 3010 7482,'11'18'5289,"-11"-18"-645,6 22-129,-4-6-4257,-2-3-774,10 14-1548,-8-8-2322,5 0-387,-2-4-516,6 5 258</inkml:trace>
  <inkml:trace contextRef="#ctx0" brushRef="#br0" timeOffset="102609.8689">25392 5166 5676,'-1'19'5289,"-13"4"-516,-9 5-258,-4 4-3870,-8-2-387,-1 2-129,-4 2-645,-6-17-774,14 0-3096,3-2-387,6-7-387,9-6 129</inkml:trace>
  <inkml:trace contextRef="#ctx0" brushRef="#br0" timeOffset="102871.8839">25020 5318 3096,'-25'40'5418,"11"-14"-129,4 8-516,-2-7-2064,12 9-1419,-10-13-645,8 2-129,-2-6-258,4-1-129,0-18 0,22 7 0,-2-6-129,1-1 0,4 0-258,-2 0-387,5 4-774,-28-4-3225,24 1-387,-24-1-129,4 20-516</inkml:trace>
  <inkml:trace contextRef="#ctx0" brushRef="#br0" timeOffset="103206.9031">24959 5733 8514,'12'48'4902,"-12"-9"-258,0-13-1548,-5 17-2967,-2-5-129,-3-3-516,3 3-258,-5-17-774,12 6-1290,0-16-1677,0-11-645,21 0 258</inkml:trace>
  <inkml:trace contextRef="#ctx0" brushRef="#br0" timeOffset="103430.9157">25068 5904 2322,'9'-31'4902,"-9"31"129,0 0-1290,-9 2-1161,-11 8-1161,9 16-516,-7-8-387,8 3-258,-3 2 129,7 1-258,6-6 129,8-4-258,7-8 258,7 0-258,3-5 0,-2 2-387,6 2-1032,-17-5-2967,3 0-903,-15 0 0,17-2-129</inkml:trace>
  <inkml:trace contextRef="#ctx0" brushRef="#br0" timeOffset="103786.9359">25311 5948 2322,'0'0'4644,"-19"0"-129,7 10-903,-12-4-4257,3-3-3870,7 3-258,-2-4 129</inkml:trace>
  <inkml:trace contextRef="#ctx0" brushRef="#br0" timeOffset="103958.9458">25408 5865 5289,'0'0'5418,"7"15"-903,-7 3-387,0 9-6192,0-2-2322,-7 0-258,7 4-516</inkml:trace>
  <inkml:trace contextRef="#ctx0" brushRef="#br0" timeOffset="104843.9964">26505 3214 5547,'43'51'5418,"-18"-16"-645,6 9-258,-9-2-3741,12 12 258,-8-15-387,1 0-774,-6-2-129,-9-18-1935,0 3-2193,-4-9-258,-8-13-516,12 8 129</inkml:trace>
  <inkml:trace contextRef="#ctx0" brushRef="#br0" timeOffset="105073.0098">26815 3550 6708,'7'38'5031,"-10"-10"-645,-2 1-129,-1 7-3870,-5-3-129,-1 2-129,0-4-129,-1-11 0,-1-2 0,0-10 0,0-8 0,-2-12 0,1-4-258,-8-11-645,7 3-3096,-8 0-516,4 3-129,0 1-387</inkml:trace>
  <inkml:trace contextRef="#ctx0" brushRef="#br0" timeOffset="105387.0278">26801 2838 3354,'23'86'4386,"-16"-22"258,4 17-516,8 8-3612,-14-4 0,4 1-258,-1-10-258,-3-17-258,4-10-1419,-2-20-2451,-7-29-258,14 8 0</inkml:trace>
  <inkml:trace contextRef="#ctx0" brushRef="#br0" timeOffset="105637.0419">27045 3220 5160,'-17'11'5031,"-1"1"-774,-3 5 258,-2-3-4257,2 5 387,0-4-516,5 1-129,5 0 0,9-2-387,2 2 516,11 0-387,8-6 516,7 4 0,1-3-129,3 0-129,0-1-516,-11-10-3096,0 3-645,-2-3-129,-17 0-645</inkml:trace>
  <inkml:trace contextRef="#ctx0" brushRef="#br0" timeOffset="105988.0621">27152 3297 6450,'33'6'5031,"-14"0"-387,1 9-387,-5-6-3225,4 22-258,-11-4-387,-3 9-387,-5-4 0,0 0-258,-8-4 258,1-5-387,-1-12 516,8-11 0,-12-1 129,12 1 129,0-27-129,12 7 0,9 3 0,5 6-258,9 0-129,-5-9-1935,9 21-2322,-2 2-774,0 2-258,-4 6-129</inkml:trace>
  <inkml:trace contextRef="#ctx0" brushRef="#br0" timeOffset="146127.3579">13774 13807 1,'3'-27'2966,"-3"11"-2063,2 2-129,-2-5-387,0 3-258,0 2 0,2-5 129,-1 5 129,-1-3 645,0 17 387,1-22 129,-1 22 0,0 0 129,0 0-129,0 0 0,15 3-258,-15-3-387,0 19-258,0-6-129,0 4-387,-3 2 258,-3 4-258,0-1 129,0 6-129,-4-3 129,2 8 0,-3-6-129,5 5 129,-6-3 129,2 6-258,2-5 129,2 0-129,-5-3 0,6 2-129,-2-1 129,-4 0 0,5-4 0,-2-1-129,-2-1 0,4 0 129,-2-4-258,0 1 258,2-4-129,0-1 0,0 2-129,-1-5 129,2 2 0,5-13 0,-15 23 129,15-23-129,-14 22 0,14-22 0,-11 22 0,6-8 0,1-1 0,0 0 0,2-2 0,2-11 129,-6 17-129,6-17 129,0 15-129,0-15 0,0 0 129,0 0-129,0 0 0,0 0-129,-2 14 129,2-14 0,0 0 0,0 0 0,0 0 0,-14 13 0,14-13 0,0 0 129,-8 14-129,8-14 0,0 0 0,0 0 0,-4 13 0,4-13 0,0 0 0,0 0 0,0 0-129,0 15 258,0-15-129,0 0 0,-3 13 0,3-13 129,0 0-129,-1 13 129,1-13 0,0 0 0,-6 16-129,6-16 0,0 13 129,0-13-258,0 0 129,-4 16-258,4-16 258,0 0-129,0 0 129,0 0 0,0 0 0,0 0 0,-5 17 129,5-17 0,0 0-129,0 0 129,0 0-129,0 0 0,0 0 129,0 0-129,0 0-129,0 0 129,0 0 0,0 0 0,0 0 0,-1 13 0,1-13 0,0 0 129,0 0 0,0 0 258,0 0-258,0 0 0,8-5-129,-8 5 258,0 0-129,16-13-129,-16 13 0,18-9 0,-18 9 0,23-16 129,-23 16 0,27-20 0,-14 10-129,3 0 129,0-2 0,-1 2-129,0 1 129,-3 2-129,-12 7 0,19-13 0,-19 13 129,0 0-129,15-7 0,-15 7 129,0 0-129,0 0 0,0 0 0,0 0 0,0 0 0,0 0 0,-9 0-129,9 0 129,-20 12 129,7-7-129,0 0 0,-1 5 0,-1-1 0,3-3 0,-1 5 129,1 0-129,12-11 0,-22 13 129,22-13 0,-17 10-258,17-10 258,-20 7-129,20-7-129,-15-6 129,15 6 0,-18-17 0,11 4 0,0 0 129,1-1 0,-1 3 0,7 11 0,-13-18 0,13 18-258,-8-17 258,8 17-129,-9-13 0,9 13 0,0 0 0,-8-16-129,8 16-129,-6-12-129,6 12-387,0 0-1419,-2-13-2838,2 13-387,-4-14-258,4 14-129</inkml:trace>
  <inkml:trace contextRef="#ctx0" brushRef="#br0" timeOffset="148087.4701">13203 12487 8256,'0'0'5676,"14"15"-258,-14-15-387,0 0-4644,0 0-129,0 0-129,-16 0-129,4-6 0,-6-3-129,1 6 0,-1 3 129,0 3 0,-1 7-129,0 9 129,2 7-129,0 6 129,2 10 0,1-1 0,3 2 0,0 2 258,3-2-258,2-3 129,2-1 0,0-7 0,3-1 0,-2-7 0,2 0-129,0-10 0,-1-2 129,2-12-129,0 14 129,0-14-129,0 0 0,10 11 129,-10-11 0,23 17 0,-4-3 0,-3 4 129,6 3-129,-3 1 0,2 2 129,-3-5-129,-1-3-129,-2 1-258,-15-17-516,29 9-3870,-29-9-774,16-12-387,-12-2-387</inkml:trace>
  <inkml:trace contextRef="#ctx0" brushRef="#br0" timeOffset="148667.5033">13340 12733 3999,'6'23'5547,"-6"-4"0,2 6-645,-2 9-3225,-6 0-1161,-1 7-258,-3-6 0,3 0-129,-1-5 129,0-6-129,2-7 0,6-17 0,0 0 0,0-14 0,5-11-129,5-8 129,1-7-129,2-2 0,3 0 0,-2 5 129,-2 5-129,-1 11 129,-1 5-129,-10 16 0,12 1 129,-7 16 0,-4 7-129,5 6 0,-3-2 0,1 0 0,3-6 258,2-11-258,5-11-258,0-14 129,5-13 129,2-5 129,0-5-258,2-3 129,-1 3 0,-4 6 0,-4 10 129,-1 13 129,-13 8-258,14 15 0,-13 18 129,2 8 0,-2 7-129,1 3 0,-2 4-129,0-8-387,5 1-903,-7-19-3483,2-29-516,13 13-129,-5-20-516</inkml:trace>
  <inkml:trace contextRef="#ctx0" brushRef="#br0" timeOffset="149303.5396">13785 12589 2967,'41'-2'5418,"-18"2"-387,-2 0 0,-1 0-4128,7 4 0,-6-2-387,2 4-258,-8 6-129,-3 3 129,-2 5-258,-3 2 0,-4 7 0,-2-1 258,-1 6-258,0 2 0,-4-3 0,0 0-129,1 0 258,0-4-258,1-3 258,1-1-258,-2-3 258,3-2 129,0-1-129,0 0 129,0-8 0,0 2 129,0-13-129,-7 22 129,7-22-129,-20 16 0,5-12-129,-2 0 0,-2 0 129,0 1-258,-2-1-258,2-4-258,10 14-1935,9-14-2451,-20 11-516,20-11-387</inkml:trace>
  <inkml:trace contextRef="#ctx0" brushRef="#br0" timeOffset="149637.5587">14156 13115 3225,'0'0'4902,"0"27"-129,-10-7-1548,0-3-2451,5 8-258,-4-6 129,9 6 129,0-7-258,11 0 129,2-9 0,11 4 129,-8-13 0,11 1-258,-9-4-129,-1-4 0,-9-7-129,-2-3-258,-6 1-258,-11-9-645,1 8-3870,-11 0-516,-2 3-258,2 10 0</inkml:trace>
  <inkml:trace contextRef="#ctx0" brushRef="#br0" timeOffset="150156.5883">14868 12941 7353,'-9'6'5547,"-6"-2"-516,-4 3-258,-1-2-4773,-1 1-645,-14-6-2064,7 0-2322,9 4-258,3 0-516</inkml:trace>
  <inkml:trace contextRef="#ctx0" brushRef="#br0" timeOffset="150294.5963">14824 13087 4902,'15'33'5805,"-15"-33"-774,0 23-129,-6-7-3612,6-16-2967,-19 7-2838,1-7-903,2-2-129</inkml:trace>
  <inkml:trace contextRef="#ctx0" brushRef="#br0" timeOffset="150586.613">15236 12654 5160,'21'57'5547,"-21"-4"-645,-14 3-258,-10 6-4386,6 5-516,1 7-903,-10-8-3483,7-13-387,8-7-258</inkml:trace>
  <inkml:trace contextRef="#ctx0" brushRef="#br0" timeOffset="150741.6219">15299 12874 4902,'-29'-11'5805,"2"11"-903,1 13-903,-19 3-7482,8-3-1290,8 12-516,-7-10 129</inkml:trace>
  <inkml:trace contextRef="#ctx0" brushRef="#br0" timeOffset="151038.6389">15405 12965 6837,'-8'40'5289,"-5"-9"-258,-10-3-516,3 7-4644,3-6 0,4 7-129,3-7 129,10-1 0,13-9 0,8-9 258,6-8 0,4-2 129,1-7 0,-6-13 129,-2-1-129,-15-9 0,-4-1-258,-5 3-387,-23-11-2064,-3 7-2322,2 6-258,-3 0-645</inkml:trace>
  <inkml:trace contextRef="#ctx0" brushRef="#br0" timeOffset="151263.6514">15744 12772 4128,'9'43'5418,"-11"-3"-258,-7 0-258,2 12-3612,-3 7-1290,-3 5-774,-6-17-1806,3 2-2193,10-5-387,0-15-258</inkml:trace>
  <inkml:trace contextRef="#ctx0" brushRef="#br0" timeOffset="151432.6613">15789 12917 7482,'-14'-5'5289,"-4"7"-258,-9 12-903,1 4-5289,-17-6-3354,3-1-387,10 3-516,1-1 0</inkml:trace>
  <inkml:trace contextRef="#ctx0" brushRef="#br0" timeOffset="152046.6965">15884 13151 516,'11'-44'4515,"-11"29"387,-5-7-516,-1 1-3096,-7 14-774,-6 1 129,1 6-645,0 6-129,1 7 0,7 7-129,1 2 0,7-1 258,2-4-129,8 0 129,5-5 0,2-7 0,1-5 0,0-3-129,-1-14 0,-5-1 0,-1-2 0,-3-4 0,-5 6 0,2 0 129,-3 18 0,0-15 129,0 15 129,0 0 0,3 12 129,-2 0 129,5 8-129,0-4 0,5 3 129,-4-7 129,9 1-258,-4-11 0,5-2 0,4-9 0,2-9-129,0-13 0,2-1-129,0-9-129,3-5 129,-3-5 0,-2 4-129,-3 5 0,-7 0 0,-2 7 0,-6 8 0,-3 10 129,-2 17-129,-11 0-129,-1 19 129,0 7 129,0 10-129,1 7 129,6 9 0,3-4 129,2 3-258,7-6 258,5-9-645,12 6-774,-8-20-1806,10-4-2064,6-5-129,-3-9-387</inkml:trace>
  <inkml:trace contextRef="#ctx0" brushRef="#br0" timeOffset="153354.7714">16633 13001 6450,'23'8'5418,"-23"-8"-516,13-11-1419,-13 11-3096,0-11-129,0 11-129,-26-10-129,10 9 0,-6 1 0,2 6 129,-2 12-129,8 9 258,1 3 0,7 7 129,4-2-258,2 3 129,9-3 0,5 0 0,3-11 0,7-6-129,-1-9 0,3-6 0,-1-6 129,1-5-129,-3-11 0,1 0 0,-2-4 258,-6-3-258,-2 2 0,-3 7 0,-2 2 0,-9 15 0,0 0 0,0 0-129,0 0 129,4 25-129,-4 1 0,-8 4 0,5-1 129,-3 2-129,3-5 0,3-2 0,0-7 0,0-17 0,24 7 0,-5-10 0,-1-16-129,3-4 0,-1-6 129,-4-2 0,-1-3-129,-8 0 129,-7 10 0,-2 1-129,-11 9-129,-8 2-258,5 15-774,-16-3-2322,11 12-1548,3 9-516,4-3-258</inkml:trace>
  <inkml:trace contextRef="#ctx0" brushRef="#br0" timeOffset="153750.794">17100 13067 3612,'12'65'5418,"-4"-24"-258,-8-4-387,0-5-3999,0 2-387,0-11-258,-6-1 0,6-22-129,0 0 0,0 0 0,3-18-129,7-2 129,4-10 129,-2 3 0,4-1 0,-3 4 0,3 9 0,-3-2 0,-13 17-129,16 0 258,-8 10-129,-4 7-129,4 8 129,-3-1 0,2-3-258,2 1 0,-9-22-387,24 19-1548,-13-19-2709,1-8-387,1-7-387</inkml:trace>
  <inkml:trace contextRef="#ctx0" brushRef="#br0" timeOffset="154622.8439">17491 13101 4386,'22'16'5547,"-22"-16"-387,0 0-258,0 29-3870,-7-23-645,-5 6-129,-8-1 0,5 2-129,-2 7 0,4 2 0,6-1 0,7 2 0,0-6 0,13-2 0,5-4 0,7-3 0,-1-8-129,1-5 0,1-9 129,-4-7-258,-2 2 0,-4-5 0,-5 2 0,-8 0 0,1 7-129,-4 0 129,0 15-129,-12-6 0,12 6 129,-19 17 129,9 2 0,1 4 0,7 0 0,0 4 0,2-1 129,4-2-129,6-9 0,3-2 0,3-6 258,-1-7-516,-2 0 258,1-11-129,1-4 0,-7-3 0,3 4 0,-5-1-129,0-2 129,0 3-129,-6 14 258,0 0 0,14-2 0,-14 2 0,14 16 0,-4-2 129,-2-1 0,2 4 0,-10-17 0,15 20-129,-15-20 0,12 12 0,-12-12 0,0 0 0,14 0 0,-14 0 0,14-3 0,-14 3 129,19-13 0,-19 13-129,25-19 129,-11 3 0,3-6-129,-1-14 0,5 0 0,-5-6-129,2-11 129,-1 1 0,-3-6 0,-4 4 0,-2 3 0,0 8 129,-7 6 0,3 13 129,-4 24-129,0 0-129,-3 10 0,1 27 129,1 7-129,-4 12 0,5 9 0,0 0-129,5-1-516,-4-10-387,16 7-2322,3-20-1677,-5-11-258,4-6-387</inkml:trace>
  <inkml:trace contextRef="#ctx0" brushRef="#br0" timeOffset="154750.8509">18157 13111 2322,'-43'-51'5031,"17"42"-129,-12 6-1419,-2 1-2709,2 2-2451,-6 0-2451,16 18-774,-3-9 0</inkml:trace>
  <inkml:trace contextRef="#ctx0" brushRef="#br0" timeOffset="155246.8793">18095 13152 5160,'28'12'5676,"-28"-12"-645,13 22-387,-2-7-4257,-11-15-129,2 14-129,-2-14-129,0 0-129,21 8 129,-5-8-129,4-5 129,4-3 0,3-5-129,0-1 258,0 0-129,-4 4 0,-3 2 0,-6 2 0,-14 6 0,12-5 0,-12 5 0,-10 6 129,-3 1-129,-2 4 0,-3-2 0,4 2 129,-1 2-129,6 0 129,3 1-129,6-14 129,0 21-129,0-21 0,15 14 0,-15-14 0,25 0 0,-11 0 0,0-2 0,-14 2 0,21-7 0,-21 7 129,16-8-129,-16 8 0,0 0 258,0 0-258,0 0 0,12 2-258,-12-2-516,0 0-1032,17-7-3096,-4 3-258,-1-14-516</inkml:trace>
  <inkml:trace contextRef="#ctx0" brushRef="#br0" timeOffset="155452.8913">18631 12800 4128,'13'30'5676,"-11"-1"-387,-2 12-387,4 14-3999,-10-4-387,-3 8 0,-7-6-774,-3-9-516,8 7-1935,-2-13-2193,1-18-258,12-20-516</inkml:trace>
  <inkml:trace contextRef="#ctx0" brushRef="#br0" timeOffset="155582.8988">18618 13041 258,'1'-25'4902,"-1"7"0,0 18-387,-13 2-3741,-5-2-1419,-3 9-2967,-7-12-1032,9 6 0</inkml:trace>
  <inkml:trace contextRef="#ctx0" brushRef="#br0" timeOffset="155762.9091">18709 13121 1161,'0'60'645,"-2"-39"-516,2-2-258</inkml:trace>
  <inkml:trace contextRef="#ctx0" brushRef="#br0" timeOffset="156067.9263">18934 13129 3999,'5'39'5031,"-5"-16"-129,-6-10-387,6 4-4386,0-1-129,0-3 0,0-13-387,3 16 387,-3-16-129,21 0 129,-7-7 0,0-7 0,-2-3 0,-3-6 0,-5-1 129,-4 2-129,-12-2-516,0 11-1548,-5 4-2451,-12-8-516,12 15 129</inkml:trace>
  <inkml:trace contextRef="#ctx0" brushRef="#br0" timeOffset="156386.9448">19125 13167 774,'4'13'4773,"-4"-13"-129,3 26-129,1-3-3741,-4-8-387,1 2 0,-1-17-387,0 17-387,0-17-129,2 12-129,-2-12 258,16 0-129,-1 6 129,-3-4 258,2 1 258,2 6 387,-1-4-129,-1 5-129,-14-10-258,15 14-516,-15-14-2451,12 3-1419,-15-14-129</inkml:trace>
  <inkml:trace contextRef="#ctx1" brushRef="#br0" timeOffset="127892.315">7536 9295 0,'0'0'0,"0"0"0,0 0 0,0 0 0,0 0 0,0 0 0,0 0 0,0 0 0,0 0 0,0 0 0,0 0 0,0 0 0,0 0 0,0 0 0,0 0 0,0 0 0,0 0 0,0 0 0,0 0 0,0 0 0,0 0 0</inkml:trace>
  <inkml:trace contextRef="#ctx0" brushRef="#br0" timeOffset="159367.1152">19808 13168 4902,'-28'28'5031,"12"-16"-387,8 9-129,-4-5-4644,2 3 129,8 1 129,2-7 129,7 2 129,5-10 0,10 7 129,-5-12 0,9 0 0,-5-12 0,1 1-129,-10-11-129,-3-5-387,-5 0-516,-11-15-2193,-1 5-2193,-1 3-129,-4-1-645</inkml:trace>
  <inkml:trace contextRef="#ctx0" brushRef="#br0" timeOffset="159683.1333">20210 12766 3870,'43'-45'5289,"-28"15"-129,-1 11-387,-6 4-3741,-6-3-903,-2 4 0,0 14 0,-12-3-129,-3 12-129,-2 16 0,2 10 129,-2 11 0,1 11 129,5 7 129,2 4-129,0 1 129,2 0-129,1-2-129,0-10-258,-7-15-1161,3-3-3354,9-11-387,-4-15-258</inkml:trace>
  <inkml:trace contextRef="#ctx0" brushRef="#br0" timeOffset="159848.1428">20264 12949 7740,'-40'-13'5547,"14"13"-129,-4 0-774,3 11-5676,-9-7-3870,1-3-258,8 4-258,4-5-516</inkml:trace>
  <inkml:trace contextRef="#ctx0" brushRef="#br0" timeOffset="160898.2028">20745 13038 7482,'-3'89'5676,"-2"-43"-645,3 1 0,2-3-4773,-3-7-258,-1-12-129,3-6-129,1-19 0,0 0-129,0-28 0,3 5-129,3-10 129,7 1 129,0-1 129,2 1 129,0 8 0,-3 10 258,0 6-129,-12 8 129,20 10-129,-16 4 258,4 3-258,-6 2-129,6 1 129,-3-8-129,2 1 0,-7-13-129,16 2 0,-16-2 129,23-2 0,-9-8 0,2 1-258,-2 4 258,0 2 0,0-2 258,1 0-129,-15 5-129,18 0 129,-18 0-129,0 0 129,16 5-129,-16-5 0,0 0 0,0 0 0,14 10 0,-14-10-129,0 0-129,14-3 0,-14 3 129,9-12 0,-9 12 129,5-14-129,-5 14 0,0 0 129,0-13 0,0 13 0,0 0 0,-9 0 0,9 0 0,-12 20 129,9-6 0,0 3 0,3 3 0,0 3 258,5-6-258,6 1 129,6-7-258,1 0 129,6-4-258,6-7 129,3 0-258,-4-15-387,9 6-387,-15-23-774,10 0-3096,-6-1-516,-8-11 0</inkml:trace>
  <inkml:trace contextRef="#ctx0" brushRef="#br0" timeOffset="161104.2146">21420 12895 4257,'-8'125'5289,"5"-58"-129,3 2-516,0 0-4128,-1-10-258,1-9-516,0-3-2193,4-16-2451,-4-31-129,20 10-258</inkml:trace>
  <inkml:trace contextRef="#ctx0" brushRef="#br0" timeOffset="161236.2221">21490 13033 3354,'-36'-15'5031,"16"16"-258,-9 8-2451,5 6-2709,4 11-3483,-5-11-645,11 14-516</inkml:trace>
  <inkml:trace contextRef="#ctx0" brushRef="#br0" timeOffset="161831.2562">21687 13321 3225,'32'-19'5289,"-32"19"0,16-18-516,-16 18-3999,-1-14-387,1 14 0,-24-6-258,5 3-129,3 3-129,-4 10 129,6-1-129,-1 1 0,8 4 0,6 2 129,1-16 129,7 22-129,-7-22 129,19 7-258,-6-6 129,0 1 0,-13-2 0,19-7 0,-19 7-129,13-11 129,-13 11 0,0 0 129,9-17 129,-9 17-258,0 0 129,13 0 129,-13 0-129,24 9 0,-5-5 0,6 2 129,-1-6-258,9 3 258,-3-12-129,4-15 0,0-8 129,0-9-258,-6-11 129,-4-2-258,-5-6 258,-3-6-129,-10 14-129,-3 6 258,-3 10-258,-12 13 258,-5 15-129,-3 13 0,-2 15-129,0 15 129,3 5 129,1 11-129,6 10 129,8-3 0,4-2-129,0-8 0,15 3-1419,-4-22-645,15-2-2838,3-1-387,0-12-258</inkml:trace>
  <inkml:trace contextRef="#ctx0" brushRef="#br0" timeOffset="162448.2915">22562 13205 5289,'14'-4'5805,"-14"4"-387,0 0-645,0 0-3741,0 0-774,-23 0 0,3 7 0,-2 4-258,1 7 129,0-2-129,9 6 0,2 1 0,10 1 0,6 2 0,10-4 0,6-2 0,4-1 0,6-6 0,-3-8-129,5-5 0,-3-13 129,-2-7-129,-4-4 129,-5-10-129,0 0 129,-6 1-129,-2 3 129,-3 6 129,-3 11-129,-6 13 0,0 0 129,0 0-258,0 26 258,0-1 0,0 6-129,0 2 0,5 2 129,3-5 0,4-5-129,3-11 258,0-9-387,4-5 258,-3-8-129,-4-12 0,-2-10 0,-5 1-129,-5-9 129,-5 3-258,-10 2 0,-3 10-903,-13-13-1548,9 21-2451,4 8-258,3 4-387</inkml:trace>
  <inkml:trace contextRef="#ctx0" brushRef="#br0" timeOffset="163122.3297">23019 13250 4128,'11'43'5289,"-11"-16"-258,-7-5-258,7-8-4386,-3 10-129,1-2-258,1-7 0,1-15 0,0 0-258,6 0 129,-6 0 0,19-27 129,-10 9-129,4 2 0,-2-1 129,-11 17 129,21-15 0,-21 15 0,18-4 0,-18 4 0,20 4 0,-20-4 129,21 6-129,-21-6 0,24 6-129,-10-6 0,7 0 129,-5-7-129,6-1 0,-4-1 129,0 4 0,0-4 0,2 5 129,-9 1-129,3 6 129,-4 9 129,0 8-258,-2 2 0,-2 10 0,-1 5-129,-2-1 0,0 3 0,-2-4 0,-1-4 0,0-8 129,-1-7-129,1-16 0,0 0 129,-16-8-129,12-19 0,1-9 0,3-11 129,0-1-129,4-2 129,7-1 0,2 5 0,3 7-129,4 9 129,-1 13-129,3 10 129,-4 9-129,0 11 0,-12 7 0,0 6-129,-6 1 129,-7-3-258,-8-10 0,-5-1-387,-12-19-903,15-12-3096,-4-4-516,3-7-516</inkml:trace>
  <inkml:trace contextRef="#ctx0" brushRef="#br0" timeOffset="163671.3613">23629 12912 2709,'21'19'5418,"-19"-6"-387,0 8-258,-2 5-3483,-2-3-903,0 5-129,-1 4-129,3-1 129,0-5-129,11-4 0,2-2 0,5-5 0,0-9 129,5-3-129,-5-9-129,-1-7 129,-5-3-129,-3-1 0,-7-2-129,-2-1 0,0 20 0,-26-22 129,7 20-129,1 2 129,0 13-129,4 5 129,3 9 0,6 6 0,5 0 0,0 1 129,5 0-129,6-1 129,2-9-129,-1-7 0,1-12 0,-1-6-129,0-8-129,-3-10-129,2-2 129,-4-7-129,0 8 0,1-2 129,0 10 129,-8 12 129,20-10 129,-9 14 129,1 9 0,0 3 129,0-1 0,-2 4-258,-2-6 0,-4 6-129,1-5-258,-5-14-774,0 0-903,0 15-2838,0-15-258,0 0-387</inkml:trace>
  <inkml:trace contextRef="#ctx0" brushRef="#br0" timeOffset="163927.3761">24067 13107 4386,'-16'59'5547,"5"-21"-258,-6 0-516,1 3-4257,1 6-129,-7-7-129,1-6-387,6 3-1161,-5-7-3354,4-6-516,8-3-387</inkml:trace>
  <inkml:trace contextRef="#ctx0" brushRef="#br0" timeOffset="164513.4093">24741 12978 6837,'-16'27'5547,"1"1"-258,1 9-387,-3 10-4644,-3 2 0,1 8 129,2-4-129,8 5 129,1-5-258,8-2 258,3-7-129,11-7-129,6-5-387,-2-10-258,13 3-1806,-8-17-2838,0-6-258,-4-2-645</inkml:trace>
  <inkml:trace contextRef="#ctx0" brushRef="#br0" timeOffset="164715.4209">24990 13317 5160,'0'64'5289,"-2"-31"-258,2 0-1161,-5-17-5289,5-1-2967,-1-3-645,1-12-258</inkml:trace>
  <inkml:trace contextRef="#ctx0" brushRef="#br0" timeOffset="165118.4442">25125 13299 3483,'-11'83'4257,"-3"-51"-258,14-2-3870,-1-2-258,1-6-387,0-22-387,0 0 0,10 0 0,4-9 387,0-11-129,1 0 645,2 1 645,-5-4 387,6 15 258,-10-7 387,6 15-129,-14 0 0,18 14-387,-18-14-258,5 28-774,3-10-3483,-2 0-1290,-6-18-387</inkml:trace>
  <inkml:trace contextRef="#ctx0" brushRef="#br0" timeOffset="165302.4544">25422 13291 7482,'17'83'5676,"-6"-45"-258,1-1-903,-8-21-6450,3 1-2967,-7-17-516,13 5-387</inkml:trace>
  <inkml:trace contextRef="#ctx0" brushRef="#br0" timeOffset="165505.4663">25732 12971 7224,'30'48'5934,"-23"-7"-516,-4 6-387,-3 8-4773,-10 2-387,-7 0 0,1 10-387,-12-12-516,19 12-1290,-13-14-2580,15-11-516,7-8-387</inkml:trace>
  <inkml:trace contextRef="#ctx0" brushRef="#br0" timeOffset="165654.4749">25813 13357 129,'-1'-51'5160,"1"51"387,-31-18-645,6 10-2838,2 12-645,-13 3-1806,-6 12-3999,0-14-516,8 5-258</inkml:trace>
  <inkml:trace contextRef="#ctx0" brushRef="#br0" timeOffset="165790.4826">25370 13166 4902,'-7'8'5031,"3"19"-2580,1-15-2451,3-12-4773,-4 21-387</inkml:trace>
  <inkml:trace contextRef="#ctx0" brushRef="#br0" timeOffset="165973.4931">24900 13198 7611,'-15'57'5676,"15"-34"-258,0-8-1032,6-1-7482,-6-14-2064,16 0-258,-16 0-516</inkml:trace>
  <inkml:trace contextRef="#ctx0" brushRef="#br0" timeOffset="166331.5136">25968 13458 903,'-8'58'258,"0"-39"0,0-5-516</inkml:trace>
  <inkml:trace contextRef="#ctx0" brushRef="#br0" timeOffset="166486.5223">26042 13377 3354,'30'50'4257,"-25"-36"-1419,6 3-2580,-1 1-5289,-10-18 258</inkml:trace>
  <inkml:trace contextRef="#ctx0" brushRef="#br0" timeOffset="167026.5533">26195 13473 5289,'12'1'5547,"-12"-1"-516,0 0-387,-5 18-3741,-10-15-387,0 2-387,-3 1-258,1 6 129,-1-3 0,6 0-258,12-9 258,-11 20-129,11-20 258,8 14-258,6-14 258,2 0-129,1-8 0,2-3 258,-3-4-129,-1 3 0,-5-1-129,1 0 0,-11 13 129,11-18-129,-11 18 0,0 0 0,0 0 0,14 2 129,-14-2 0,22 18-129,-7-9 0,6-5 129,3-4-129,8-2 129,2-18 0,3-10-129,-1-12 0,1-14 0,-4-10 129,-2-7-129,-9-5 0,-7 1 0,-9 9-129,-6 8 129,-2 15 0,-12 17 0,-1 18 0,-5 15 129,4 22-129,0 16 129,2 11 0,8 9 0,2 5 0,4 2-129,4-5 0,8-6-258,5 4-903,-9-17-3741,11-12-258,1-7-516,-1-15 0</inkml:trace>
  <inkml:trace contextRef="#ctx0" brushRef="#br0" timeOffset="167298.5689">26737 12698 5805,'29'5'5676,"-12"22"-387,0 14-516,1 19-4257,2 26-129,-10 8-387,0 11 129,-6 4-129,-4 0-387,-1 1-903,-21-10-3354,-2-21-387,-6-11-258,-8-17-129</inkml:trace>
  <inkml:trace contextRef="#ctx0" brushRef="#br0" timeOffset="172034.8395">15185 14436 7740,'13'-3'5418,"-13"3"0,0 16-645,-5 6-4128,-14-4 0,-2 7-516,-9-3-129,-3 4 0,-3-4 129,2-3-129,3-1 0,8-1 0,1-7 129,9-4-129,13-6 129,-12 6-129,12-6 0,0 0 129,8 2-129,-8-2 0,24 2 0,-9 2 0,1 2 0,1-4 0,2 2-258,-6-4-774,9 0-2064,-10-1-1677,-12 1-516,17-17-387</inkml:trace>
  <inkml:trace contextRef="#ctx0" brushRef="#br0" timeOffset="172284.8538">14927 14573 5934,'-25'65'5418,"14"-31"-129,0-7-516,-8-7-3870,19 3-258,-3-9-258,3 0-129,0-14 0,10 8-258,5-6-258,-15-2-387,32 2-1419,-16-2-2580,-3 0-645,3-2-129,-16 2-128</inkml:trace>
  <inkml:trace contextRef="#ctx0" brushRef="#br0" timeOffset="172611.8728">15555 14339 6837,'4'55'5547,"-4"-19"-516,-4-1-258,-7 2-4386,3-6-645,-1-2-516,-8-15-2967,9-1-1161,8-13-258,0 0-258</inkml:trace>
  <inkml:trace contextRef="#ctx0" brushRef="#br0" timeOffset="172762.8811">15591 14261 4128,'0'13'4515,"0"-13"-1806,0 17-2580,9 0-4128,-9-17-1032</inkml:trace>
  <inkml:trace contextRef="#ctx0" brushRef="#br0" timeOffset="173054.8981">15699 14438 5547,'-11'82'5289,"8"-48"-387,3-1-387,4-7-4128,3-14-258,-7-12-129,16 0-258,-6-20 129,9-1-516,-8-3 387,5 2 0,-2-2 387,0 10-129,0 6 258,-14 8 258,15 5-129,-15 9 129,7 8-258,-7 1 0,0-1-516,6 1-1419,-4-8-2709,-2-15-903,0 0-258</inkml:trace>
  <inkml:trace contextRef="#ctx0" brushRef="#br0" timeOffset="173224.9079">15952 14460 6063,'6'54'4773,"5"-26"-3870,-4-10-645,-7-18-5289,0 0-387</inkml:trace>
  <inkml:trace contextRef="#ctx0" brushRef="#br0" timeOffset="173432.9198">16117 14085 7353,'18'26'5418,"-11"-6"-387,1 8-387,-2 4-4644,-5 0-129,-2 1-516,0 10-258,-12-14-516,13 22-1161,-7-7-2193,4-2-516,3 4 129</inkml:trace>
  <inkml:trace contextRef="#ctx0" brushRef="#br0" timeOffset="173618.9303">16250 14368 4386,'-48'-5'5547,"17"11"-258,-1 5-516,-4 3-2709,5-4-2709,-13-10-1548,6-3-2451,9-1-516,5-6-129</inkml:trace>
  <inkml:trace contextRef="#ctx0" brushRef="#br0" timeOffset="173771.9391">15926 14322 5676,'-21'12'5289,"14"1"-774,-11-12-3354,18-1-5547,0 0-645,0 0-258</inkml:trace>
  <inkml:trace contextRef="#ctx0" brushRef="#br0" timeOffset="189810.8562">21696 17077 2967,'0'0'3870,"0"0"-2709,-8 0 0,-8-3-258,-1 3 129,-12-3 0,-1 3 0,-9-3-387,-3 3-129,-9-3-129,-3 3 129,-4 0-258,-1 0 129,-5 0 0,2 8 129,-4-4-129,2 3-129,1-2 129,-1 3 0,-2-4 129,-1 4-258,-4-6 129,-1 3-129,-4-3 0,1 4 0,-2-3 129,-2 5-258,-2 0 0,6 1-129,-2 1 129,8 1-129,0-2 129,4-2-258,-4 0 129,4-3 129,3-4 0,-3-1-129,2-6 0,0-1 258,-4 1-258,3-1 258,-1 1-258,0 0-129,0 3 129,0 2 0,-1-3 0,3 1 0,3-1 0,2 1 0,4-3 0,5 2 0,5-3 0,4 8 0,3-2 0,5 2 129,-3 0-129,3 2 258,-4 7-516,-1-1 516,0 2-258,3 0 0,-3-1 0,3-1 0,3-2 0,3-4 0,5-2 0,3 0 0,2 0 0,4 0 0,2-3 0,12 3 0,-21-5-258,9 5-129,12 0-1290,-14 5-3225,2-4 129,12-1-903</inkml:trace>
  <inkml:trace contextRef="#ctx0" brushRef="#br0" timeOffset="195331.1723">17331 14080 1,'24'51'4256,"-17"-10"517,7 17-516,-1 13-3225,-12 6-129,6 19-258,-7 4 0,0 9-258,-1 6-129,-5 6 0,5 6-258,-4 5 0,4 5-129,-4 2 0,5 5-129,-2-2 258,1-2-129,0 0-129,0-6 258,-4-2 0,4-12 0,1-4 0,-1-17 129,1-7-129,-1-17 129,1-6 0,0-14 0,0-13 0,0-14 0,1-7 0,-1-21 129,12 17-129,-12-17 129,24 0-129,-8 0 129,2-3 0,6-2-129,6 2 0,-1 1 0,7 2 0,3 2-129,3 3 0,5 1 129,4 5-129,2-4 0,5-1 129,9-1-129,3-3 0,3 4 0,6 2 129,5 0-129,7 1 0,3 7 129,7 5-258,3 2 129,4 0-129,1-2 258,5-2-258,-1-4 129,5-3 129,2-9-129,5-3 129,2-3 0,3-8 0,4-1-129,2-1 129,8-1-129,-1-1-129,-1 3 129,-2-1-129,0-4 129,0 1 0,2-8-129,5-3 129,-5-6-129,-3-5 129,0-2 0,-3-5-129,-1 1 0,-2 7 129,-8-1-129,-4 2 129,-9 7 0,-3 2-129,-5 6 129,-7 3 0,-8-1-129,-5-3 0,-10 0 129,-3 2-129,-6-5 129,-5-2-129,-10-3 129,-3 2 0,-5 1-129,-10-3 129,-2 0 0,-7-1 0,-5-3 0,-5-4 129,-1-2-129,-1-12 129,-6-4 0,3-5 0,-4-10 0,-4-6-129,0-3 258,-2-6-129,-8-6-129,-1 1 129,-6-5-129,-1 0 129,-5-1-129,-6 1 0,-2 2 0,-4 6-129,-4 4 129,-5 3 0,-1 9-258,-2 6 258,-4 8 0,-1 7-129,-2 5 129,-2 6 0,-2 2-129,-8 6 129,-2 3 0,-10-1-129,-7 5 258,-2-4-258,-4 5 258,-11-5-129,-4 7 0,-4 0 0,-9 4 0,-5 4 0,-4 3 0,-3 0 0,-7 4 0,-1-6 0,-10-1 0,-2-3 0,1-2 0,-3-2 0,-3-4 0,-5-2 0,-7 4 129,-1 4-258,-2 1 258,2 9-129,-12 4 0,3 2 0,-3 3 129,6 1-129,-3 3 129,4 1 0,0-3 0,7-2 0,7 0 0,9-8 0,7-2-129,5-3-129,13 7-1161,8 3-3225,12-9-387,20 11-258</inkml:trace>
  <inkml:trace contextRef="#ctx0" brushRef="#br0" timeOffset="196068.2144">24039 14855 7998,'18'59'5289,"-14"-10"0,-4 10-516,18 6-4257,-18 1-516,0-3 0,0-4-774,-2-22-1290,6-10-2709,6-13-387,4-14-387,7-14 1</inkml:trace>
  <inkml:trace contextRef="#ctx0" brushRef="#br0" timeOffset="196231.2237">24323 14801 6063,'-26'-42'5676,"-7"38"-387,-6 4-387,-14 9-3999,2 11-387,-12 3-645,-3-10-1161,8 11-3612,5 1-129,8-4-645,15-3 129</inkml:trace>
  <inkml:trace contextRef="#ctx0" brushRef="#br0" timeOffset="196436.2355">24222 15164 7998,'-32'42'5289,"-7"-19"-129,-4 0-645,3 0-4644,-11 0-516,-13-14-1548,9 5-2580,9-5-258,6-5-387</inkml:trace>
  <inkml:trace contextRef="#ctx0" brushRef="#br0" timeOffset="197590.3013">24752 15157 6450,'-10'49'5418,"4"-15"-516,-2 4-387,0 1-4386,1-5 0,-2-9-129,4-4 0,5-21 0,0 0 0,10-12 0,6-17 0,2-7 0,4-2 129,2-4-129,0 6 0,-2 6 258,-1 7-129,-1 8 0,-3 12 0,-17 3 0,23 17-129,-15 3 0,-1 3 129,3-1-258,-2 0 129,1-4-129,0-4 0,9-8 0,-2-6 0,6 0-258,1-8 258,0-4 0,1-1 0,-1 0 0,-2-3 129,-5 7 0,0-1 0,-3 4 129,-1 4-129,-12 2 0,21-4 129,-21 4-129,20-3 0,-6-4 0,-5-6 0,2 0-129,-4 0 0,-1-5 129,-1 1-129,-5 0 0,-5 5 0,-6 5 0,-3 7 129,-2 0 0,-2 3 129,0 14-129,3 2 129,2 4 0,9 3 129,1-4-129,3 2 0,9 0-129,6-7-258,12 2-516,-9-14-2193,11 3-1677,3-3-516,-1-2-129</inkml:trace>
  <inkml:trace contextRef="#ctx0" brushRef="#br0" timeOffset="198155.3338">25536 15060 4773,'-15'19'5160,"1"-6"-516,3 6-129,-2 3-4257,-3 2-258,4-2-129,5 3-129,2-6-129,5-2 0,0-17 0,37 21 0,-10-21-129,13-9-258,-3-18 0,10-5 0,-6-18 0,4-2 129,-10-15-129,-4-2 258,-8-6-129,-4 3 516,-7 9 129,-9 9 258,2 17 258,-5 9 129,0 28 129,-17 0 258,9 36 129,-13 8 129,10 26 0,-15 3 0,14 14-258,-10-9-129,14 6 129,-6-15-387,11-8 0,-2-18-387,5-16 0,0-27 0,19 6 0,-4-17-258,-2-9-258,4-7 258,2-1-129,0 1 0,1 6 0,-1 6 0,1 10 129,-3 5-129,3 10 129,1 9 0,-1 6 0,-1 0-387,-3-6-516,7 7-1419,-8-14-2451,1-10-516,-4-2-387</inkml:trace>
  <inkml:trace contextRef="#ctx0" brushRef="#br0" timeOffset="198592.3585">26239 15043 6837,'-25'17'5160,"7"-4"-387,-1-9-1161,-4 12-3483,-1 2 0,1 9 0,2-3-129,7 2 129,10-4-129,4-3 0,0-6 129,11 1-129,4-9 0,3-5 258,1-2-129,1-11-129,-4-5 129,-2-2-129,-1 5 0,-6-2 0,-7 17 0,0-14-258,0 14 258,-6 10 0,-1 6 0,5 4 129,-2-1 0,4 2-129,0 0-258,0-21-387,19 24-1806,-7-21-2193,0-3-258,4-12-516</inkml:trace>
  <inkml:trace contextRef="#ctx0" brushRef="#br0" timeOffset="198912.3771">26349 14963 5289,'7'64'5547,"-5"-26"-645,-2 5-258,0-4-3999,3 3 0,-3-13-258,0-7-258,0-22-129,1 12 0,-1-12-129,12-15 0,1-2 129,-3-7-387,3 3 387,1 1-129,1 5 129,-4 8 129,-11 7-129,19 0 129,-19 0 129,15 27-129,-11-8-129,-1 1 129,2 1-774,-5-21-2322,2 17-1806,-2-17-387,17 3-129</inkml:trace>
  <inkml:trace contextRef="#ctx0" brushRef="#br0" timeOffset="199089.3872">26654 15138 6708,'1'56'5031,"-1"-35"-903,10 3-2322,4-8-6450,-14-16-258,0 0-516</inkml:trace>
  <inkml:trace contextRef="#ctx0" brushRef="#br0" timeOffset="199362.4028">26880 15042 6837,'2'39'5418,"-2"-19"-387,-2-5-387,2-15-4515,-16 20 0,16-20-129,-22 10-129,22-10 129,-18 9 0,18-9 0,0 0 0,-11 24 0,8-9 0,1-1 129,0-1-129,-2 1 129,4-14-258,-17 18-387,-3-19-1677,0-6-2451,-1-7-387,-1-9-516</inkml:trace>
  <inkml:trace contextRef="#ctx0" brushRef="#br0" timeOffset="199483.4098">26583 14917 3612,'43'35'645,"-17"-14"-645,8-2 0</inkml:trace>
  <inkml:trace contextRef="#ctx0" brushRef="#br0" timeOffset="199958.4369">27039 15036 4257,'-7'104'5160,"5"-51"-129,1-9-387,1-10-3483,0-8-1032,0-26-258,0 0 0,0 0-258,12-20 129,-1-7-258,-1-7 129,0 6-129,3-6 387,-3 5 129,3 9 129,-5 7 258,-8 13 0,12 0 0,-5 8 0,-7-8 129,8 29-258,-7-15 129,6 0-129,-7-14-129,12 12 129,-12-12-129,18-9-129,-18 9 129,24-20 129,-9 7 0,0 5-129,-2-2 129,2 9 0,0 1 0,0 3 129,-1 2-129,3 9 129,-2-2-258,1-3 0,4-1-129,-6-5-516,16 2-3225,-14-5-1161,2-20-516,-3-2-387</inkml:trace>
  <inkml:trace contextRef="#ctx0" brushRef="#br0" timeOffset="200716.4803">24971 15269 4773,'-6'8'5031,"6"-8"-258,-18 9-2838,18 10 0,0-19-645,-4 25-258,2-7-387,2 0-129,8 4-903,-4-8-3096,7 1-1290,2 2-387,-2-4-387</inkml:trace>
  <inkml:trace contextRef="#ctx0" brushRef="#br0" timeOffset="203946.665">19891 18552 2709,'-13'6'4515,"7"9"-1032,6-23-774,11 3-258,-6-23-516,19 10-387,-9-18-387,14 11-387,-3-7-129,9 6-258,-7 3 0,4 6 0,-3 7-258,2 5 0,-3 2 0,5 3 0,-3 0 0,6 0 129,1 3-129,8-1-129,3 2 129,4 0 258,4 0-129,1-2-129,0-2 0,-3 6-129,-4-4 129,-4 2-129,-8-4-129,-6 0-387,1 0-1290,-17-17-2838,-4 1-387,-2-11-387,-7 3-387</inkml:trace>
  <inkml:trace contextRef="#ctx0" brushRef="#br0" timeOffset="236525.5284">20754 18554 129,'-159'6'3741,"77"10"129,-16 8-2580,-1-10-129,13 5 0,8-10-129,19 4-129,9-6-387,16 10-129,7-12 0,27-5-258,0 0 258,7 0-258,27-6 0,12 1 129,14 2-129,14 2 0,13 1 129,12 13 129,0 1-258,-2 10 258,-10-4 0,-7 6 258,-20-9-129,-12 2 0,-29-10-129,-19-9 0,-31 10 0,-23-11-258,-18-13 0,-11-8-387,-9 0-129,-12-5-387,17 8-1290,4-4-2193,18 5-387,19 8-129</inkml:trace>
  <inkml:trace contextRef="#ctx0" brushRef="#br0" timeOffset="237014.5563">24487 18627 1806,'-117'33'4128,"24"-22"129,-12-1-258,-11-2-3741,-17-8 0,-7-11 129,3-5-258,-1-10-774,20-1-3096,15 8-387,9-6-387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9:12.64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7925 9960 4128,'-14'13'4902,"7"20"-387,7 28-129,1 13-4515,5 22 0,-5 17 129,-1 11 258,0 13-129,0 10 258,0 14-258,-6 4 0,1 1 129,-4 1-258,-1-2 0,1 1 0,-5-5 0,3-8 0,-1-16 0,0-15-129,0-12 258,3-20-258,2-13 258,4-18 0,2-12 0,1-8 0,1-7 0,6-9 129,9-4 0,0 0 0,5 0-129,3-2 129,10 5-129,0-7 129,7 9-129,5-5 0,6 3-129,7-5 129,5-3 0,8-5 0,6-1-129,9-8 258,6 0-516,8-2 258,8-4 0,9 1 258,9 5-129,4 0-129,2 10 129,5 9-129,4 5 129,9 6 0,8-1 0,-2 9-129,5-6 129,10 0-129,10-5 129,6-11-129,6-6 0,8-3 129,6-5-129,4-2 0,3-5 0,4 1 0,-1-3 0,3 4 0,-4 3 0,3-9 0,-3 3 0,-2-3 0,4-3 0,-3-5 0,0-5-129,0-7 129,3-1 0,5 0 0,-1-1 0,4-2 0,-1 4-129,3 2 129,2 5 0,-1 6 0,1-1-129,1 4 0,-3-2 129,3 3-129,0-7 129,-3 3 0,-5-5 0,-1 0-129,-1-1 258,-6-2-258,-5 2 0,-7-1 129,-9 7 0,-10-1-129,-5 2 129,-7 3-258,-14-1 258,-15 6-129,-11-3 129,-16-1 0,-10 0 0,-16 2 0,-12-2-129,-11-1 129,-10-6-129,-10-6 258,-3-9-258,-9-11 129,-2-9 0,-6-13 129,-4-16-129,-2-11 0,-5-5 129,-5-12-129,-4-5 0,-4-6 0,-4-1 129,-3-2-129,-8 7 0,-3 1 0,-4 0 0,-5 6-129,-2 6 129,-1 9-129,-4 6 129,2 9 0,-2 7-129,0 12 0,-1 5 129,-2 12 0,-2 8 129,-5 7-258,-3 3 258,-7 4-129,-7 6 258,-8 0-387,-13 4 258,-8 5-129,-8-1 0,-4 0 0,-12 5 0,-7-2 0,-7-3-129,-10 1 129,-3-4 0,-4-3 129,-6-3-258,-9 0 129,-8-5 0,-4 0 0,-1 0-129,0 1 258,-4-1-129,-8 0-129,1-1 129,-2 0 0,4 0 0,-6-2 0,-2 0 0,0 1-129,1-1 129,1 2 0,-6-1 129,1 0-129,-2 3-129,4 2 129,0 1 0,-5-2 0,2 2 0,1-1 0,3 1 0,-4 1 0,1 3 129,-1-1-129,7 4 0,1 3 0,0 4 0,3 1 0,2 2 0,12 1 0,2 2 0,4 5 0,-1-1 0,6-3 0,6-3 0,2 0 0,6 0 0,-1-8 129,-1-2-129,4-4 0,9 0 0,1-1 0,6 7 129,3-5-129,4 4 0,6 4 0,7 1 129,4-1 129,5 5-258,5-2 129,4 0-129,1 2 0,9-3 0,-5 1 0,9-2 129,-1 2-129,2-2 129,-5 1-129,-1 1 258,2-3-258,1 0 258,1 4-258,3 1 0,3 0 0,4 0 129,5 0-129,7 0-129,2 1 258,8 5-258,2 0 258,2-1 0,4 4 0,6 2-129,-1-3 129,3 3 129,-1 2-129,3-2 129,0-1 0,1-1-129,1-3 129,3 1-129,0-3-516,-4-4-129,20 0-3999,-32 1-645,17-1-516,15 0-258</inkml:trace>
  <inkml:trace contextRef="#ctx0" brushRef="#br0" timeOffset="26090.4923">5932 10970 3612,'33'21'4386,"-28"1"-258,17 18-3483,-8 12-516,-5 9 129,0 7 0,-7 5-129,0 5 129,-2-6-516,0-11 0,0-4-774,-4-19-387,4-18-1677,8-7-1161</inkml:trace>
  <inkml:trace contextRef="#ctx0" brushRef="#br0" timeOffset="26324.5056">6417 10720 2709,'0'0'5031,"-10"-5"-903,-20 24-2193,-28-1-258,-7 16-129,-25-3-645,-4 10-129,-11-7-516,-3 1-258,5 3-387,4-12-903,23 5-2064,13 4-1419,7-10-387</inkml:trace>
  <inkml:trace contextRef="#ctx0" brushRef="#br0" timeOffset="26676.5258">6445 11637 4128,'-22'27'5418,"-3"-3"-387,-17-2-129,-8 1-4386,-10 0-129,-17-2 0,0 1 0,-9-6-258,7-10-645,9 7-2064,7-6-2322,5-4-258,17 6-387</inkml:trace>
  <inkml:trace contextRef="#ctx0" brushRef="#br0" timeOffset="27622.5798">5757 10629 1032,'-5'-32'4128,"-21"-3"129,-2 20-3483,-7 8 0,-22 2 258,-2 10 0,-15 12-129,-6 17-129,-9 5-129,-3 21-129,-1 5-129,6 19 129,5 2-387,7 14 0,9 7 0,14 3-129,12 2-129,11-4-129,15 0 0,11-8-129,9 4 129,14-8-129,19-3 129,11-3-129,20 7 258,7-2 129,16 5 0,11-4 129,8-4 258,16-8 0,5-13 129,15-6 258,1-28-258,17-15 129,7-26 129,14-21-387,4-35 129,5-17-258,-6-26 0,0-17-129,-14-15 129,-14-5-258,-28-14 129,-21-1-258,-29 2 258,-24 2 0,-29-4-129,-22-4 129,-26-2 0,-27 6-129,-26 5 129,-19 10 129,-27 9-258,-19 16 0,-24 15 129,-11 26 129,-10 14-129,-3 27 0,-10 20 0,-1 13-129,2 16 129,6 19-258,10 11 129,2 5-774,14 22-1032,2-2-3225,18-4-129,22 4-516</inkml:trace>
  <inkml:trace contextRef="#ctx0" brushRef="#br0" timeOffset="28215.6138">6136 11500 1806,'-3'50'2193,"3"-24"-516,-1 2-387,-2-5-516,0 1-258,2-3-774,-1-5-1419,2-16-1677</inkml:trace>
  <inkml:trace contextRef="#ctx0" brushRef="#br0" timeOffset="29050.6616">6630 11743 3354,'0'0'5289,"-3"27"-1677,-23-22-387,5 17-516,-25-15-774,6 13-645,-20-10-387,3 6-387,-16-10-258,-1 7 129,-5-10-258,-1 2 0,0-1 0,5-4-129,6 1 0,5 0 0,10 1 0,8 0 0,10 3 0,8 0 0,13 7 129,15-12-258,-9 23 0,9-23-129,21 28-516,-6-26-645,20 14-1935,-10-5-1677,4-8-516,-2 3-258</inkml:trace>
  <inkml:trace contextRef="#ctx0" brushRef="#br0" timeOffset="29466.6854">6076 11418 903,'2'35'4386,"5"1"-1548,-7-6-129,9 15-258,-9-9-387,14 15-387,-13-14-645,11 8-129,-6-17-387,4-1-129,-3-3-774,-7-24-2322,7 12-2064,-7-12-387,0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10:16.182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8T15:11:07.636"/>
    </inkml:context>
  </inkml:definitions>
  <inkml:trace contextRef="#ctx0" brushRef="#br0">5107 3872 9159,'-30'-10'5031,"8"21"-516,3 7-387,-4 8-4257,-2-3 0,1 6 129,2-3 129,8-1 129,9-6 129,9 6 129,10-12 0,18 10 387,2-6-258,14 11 0,-2 1 0,4 6-258,-7-3 0,-7 3-258,-11 3 0,-11-5 0,-14-1-258,-5-9-129,-16-3-516,-17-20-1677,4 2-2838,-5-8 129,10-9-645,2-7 0</inkml:trace>
  <inkml:trace contextRef="#ctx0" brushRef="#br0" timeOffset="250.0143">5353 3835 10320,'42'78'5160,"-17"-14"-258,-1 6-129,7 17-4257,-5-7-258,0-1-258,-4-10-258,-3-15-129,-1-8-645,-10-35-516,12-6-2580,-14-15-903,2-15-129,-6-16-516,6 9 2968</inkml:trace>
  <inkml:trace contextRef="#ctx0" brushRef="#br0" timeOffset="370.0209">5631 4247 3870,'-27'-62'5160,"8"40"-129,-5 8-129,-10-5-2451,10 19-645,-16-4-1161,3 4-516,3 8-1290,-10-1-2838,12 7-774,9 2-387,10 2-387</inkml:trace>
  <inkml:trace contextRef="#ctx0" brushRef="#br0" timeOffset="976.0559">5512 4357 4902,'84'3'5160,"-45"-10"-129,-6-12-516,1 1-3225,-18-15-516,-4 4-129,-8-2-516,-4 3-258,-7 9-258,-8 6-258,2 13-387,-7 4 0,14 21-129,-4-7 258,10 13 387,9-2-129,9 1 645,11-3 258,1-11 516,14-1 129,-8-15 129,7 0-387,-10-7 0,2-9-129,-15-12 0,1 3-129,-11-5-129,-3 2 0,-7 4-129,1 5 129,-1 1-129,0 18 258,0 0-258,18 0 129,-3 18 0,4 13-129,2 3 129,4 7-129,1 2 258,2 7-258,-5-9 0,-5 0 0,-3-12 0,-7-5 129,-8-24-129,0 0 0,-17-5 0,-5-22 0,-3-11 0,0-3 129,1-6-258,6 1 0,5 0 258,9 6-258,4 11 129,13 9 0,4 11 0,5 7-129,0 2 0,-3 13 129,-3 6-129,-6 2-129,-7-1 0,-3-3-129,-9-2-129,-13-15-1161,9 0-3225,-7-15-387,4-7-129,1-8-258</inkml:trace>
  <inkml:trace contextRef="#ctx0" brushRef="#br0" timeOffset="1182.0676">6302 3741 9546,'24'103'5031,"-11"-45"-129,-2 4-387,0-2-4386,-7-5-258,5 5-903,-9-16-2193,3 0-1419,1-8-258,2-1-516</inkml:trace>
  <inkml:trace contextRef="#ctx0" brushRef="#br0" timeOffset="1696.097">6107 6137 7740,'-10'20'5418,"-11"-5"-645,-4 6-129,-5 5-4644,-8 4 0,0-1 0,4 0 0,8 2 0,5-4 0,19-3 258,2-2-129,16 2 258,12-11 0,10 6 129,0-5 0,6 5-129,-8-4 0,-1 7 0,-9-3-258,-8 1 0,-14 1 0,-4 0-129,-13-4 0,-15-9-387,0 4-516,-16-19-1548,6 0-2580,4-10-387,10-3-387,9-3 0</inkml:trace>
  <inkml:trace contextRef="#ctx0" brushRef="#br0" timeOffset="1926.1102">6215 5972 6708,'43'30'5418,"-22"5"-258,1 21-258,-3 4-3483,8 12-903,-13 3-258,-3-4-258,-5-2-258,-6-11-516,8-1-1935,-8-24-2193,0-15-387,0-18-258</inkml:trace>
  <inkml:trace contextRef="#ctx0" brushRef="#br0" timeOffset="2732.1563">6379 6212 6966,'-29'2'5160,"10"12"-129,-4 5-645,-1-1-3870,0 4-387,0 5-387,0-8-258,9 1 0,1-5 0,14 6-129,0-8 129,14 1 129,3-4 0,12-1 516,2-1 0,2-3 129,5 1 258,-5-6 0,1-9-129,-9-10 129,-1-4-129,-8-7-129,-4-1-129,-10-5-129,-2 3-129,-7 7-129,-7 5-129,14 21-129,-25-4 0,16 14 0,1 9 129,8 11 0,0-2 0,7 5 387,10 0 258,1-6 0,10-2 129,-3-12 0,4-1 0,-7-12-129,2-3 0,-5-16-129,-8-6 129,-4-5-258,-2-2 0,-4 3-129,-1 2 129,0 1 129,1 10-129,-1 16 0,15-9 129,-1 9 129,6 8-129,0 8 129,6 5-129,-2 4 258,1 3-258,-3 0 0,0-1 0,-9 3-129,1-4 0,-5-1 0,-1-4 0,-4-7 0,-4 0 0,0-2 0,0-12 0,0 0 129,-7 9-129,7-9 258,-11-10-129,6-10 129,1-4 0,-3-10 0,6-2 0,0-4-129,1 2 0,0 0 0,1 1-129,7 10 387,-2 5-387,3 9 129,-9 13 0,14-2 0,-8 10-129,-6 9 0,-3 3 0,-6 5-258,-8-4 129,2 3-516,-12-18-645,15-2-3612,-8-4 0,5-10-516,6-8-258</inkml:trace>
  <inkml:trace contextRef="#ctx0" brushRef="#br0" timeOffset="3155.1805">7007 6002 6708,'3'29'5031,"-3"-29"0,13-3-903,3-1-2838,-8-15-516,9 5-258,0-5-258,6 4 0,-2 1 0,2 8 129,-2 4-387,-1 7 129,-4 9-129,-4 8-129,-5 4 258,-7 4-258,0 2 129,-8-1-387,-3 0 258,-2-11 0,-2 0 0,0-9 129,15-11-129,-17-1 129,17 1-129,1-26 0,17 10-129,-2-8-1032,13 6-3354,1 6-129,6 5-387,4 3-516</inkml:trace>
  <inkml:trace contextRef="#ctx0" brushRef="#br0" timeOffset="8181.468">13311 3099 7611,'11'-11'5160,"-11"11"-387,0 0-129,0 0-4257,-11 0-387,0 8-258,-7 3-129,5 3-129,-3-1 258,6 1 129,6 1 0,4 1 129,3 5 258,8-2 258,9 9 516,-5-7-387,6 4 258,-11-4-387,1 3 129,-8-5-516,-3-19-774,-3 17-3999,-11-18 0,-1-8-258,0-11-1419</inkml:trace>
  <inkml:trace contextRef="#ctx0" brushRef="#br0" timeOffset="8405.4808">13457 2760 8901,'20'69'5289,"-9"-17"-258,-4 7-516,-5 11-4257,1 0-129,-3 2 387,4-1-1161,-4-21-645,6-1-2838,0-20-645,9-9-516,1-18 387</inkml:trace>
  <inkml:trace contextRef="#ctx0" brushRef="#br0" timeOffset="8684.4967">13765 3102 5031,'0'0'5289,"5"32"129,-5 5-774,-3 9-1935,1-5-2193,2 5-258,0-8 0,0-2-129,12-15 0,2-12 129,7-9-129,2-9-258,-1-16 129,-2-3 258,-5-13-129,-6-1 0,-8-1-129,-3 5-387,-14 6 0,-9-3 0,2 19-1032,-11-2-3354,7 16-129,2 2-516,7 9-129</inkml:trace>
  <inkml:trace contextRef="#ctx0" brushRef="#br0" timeOffset="9087.5198">14012 3121 8385,'7'38'5031,"-5"-7"387,5-3-903,5 3-3999,-1-6-258,2-2 258,-1-11-387,4-10-129,3-2-129,-3-15-258,0-2 258,0-7-258,-4 0 258,-2 4-258,-2 1 387,-3 7 0,-5 12 0,0 0 0,0 0 129,8 7 258,-6 10-258,3-3 0,4-1 0,3 1 0,-1-10 258,7-4-387,-2-8 129,-1-7-645,1-11 387,-7 0-258,5 7-1032,-14-11-2967,0 9-258,-8 2-516,-1 6-258</inkml:trace>
  <inkml:trace contextRef="#ctx0" brushRef="#br0" timeOffset="9565.5472">14376 3226 6063,'56'0'4902,"-25"-12"-258,-4-4-516,1-1-3741,-9-11-258,-2-5 129,-9 1-129,-8 1-129,0 7-258,-11 3-387,11 21-129,-30-13 0,30 13 129,-25 19 0,23 7-129,-2-1 516,4 7 129,14 1 258,1-4 129,7 4 129,-3-4-129,4-4 0,-5-7 0,-1-7 0,-2-3-129,-15-8 0,13 0 0,-13 0 0,0-22 0,0 3 129,0-4-129,0 5 387,0-7 0,10 11 129,-1-6 129,14 15-129,-1-2 258,11 7-258,-4 0 0,4 0-387,0 5-258,-5-5-645,2 11-2709,-10-11-1290,-8 0-387,-12 0-387</inkml:trace>
  <inkml:trace contextRef="#ctx0" brushRef="#br0" timeOffset="10276.5878">12093 6973 6966,'-6'-13'5160,"-5"13"-129,-7 2-516,-15 3-4128,10 6-258,-8 0 129,5 8-258,-2 0 0,5 2 0,5 6 0,8 0 0,9 1 129,2 3 0,11-2 129,6 4-129,-2 2 0,3-3 129,-5-2-258,-5-1 129,-8-4-258,-2-6-258,-6 4-1419,-15-16-2967,3-7-387,0 0-387,-2-9 0</inkml:trace>
  <inkml:trace contextRef="#ctx0" brushRef="#br0" timeOffset="10569.6046">12058 7263 5160,'-48'8'5160,"16"-5"-258,1 5-645,-11-8-4515,12 0-4257,-3 10-129,-1-7-516,10 5 259</inkml:trace>
  <inkml:trace contextRef="#ctx0" brushRef="#br0" timeOffset="10986.6284">12317 7294 774,'-8'-7'4386,"-12"1"0,3 6 0,-3 9-3999,-9-3 129,4 12 0,-3-1-258,11 3-129,6 0 129,5-4-129,6 0 258,10-5-129,6-9 0,4-2 0,2-11-129,-1-2 129,-5-6-129,0 1-129,-4 1 0,-6 1-129,-6 16 129,0 0 0,0 0 129,0 0 0,0 21-129,0 4 129,1-2 0,6-3-258,4 5-1032,0-8-3225,2-17 0,11 0-645</inkml:trace>
  <inkml:trace contextRef="#ctx0" brushRef="#br0" timeOffset="11292.6459">12525 7134 6708,'9'37'5289,"-9"-20"-387,-2 3-387,0-1-4386,-11-5-258,-8-7-129,7 3 0,-4-5 0,18-5 0,-19 4 129,19-4 0,0 0 0,19 2 258,-1 3 129,1-2 0,-2 2-129,2 3 0,-19-8 0,13 19-129,-13-19-258,0 0-1161,-25 10-3354,4-10 0,3-5-645</inkml:trace>
  <inkml:trace contextRef="#ctx0" brushRef="#br0" timeOffset="11508.6582">12649 6916 4257,'13'78'5160,"-13"-30"-516,7 13-129,-7-6-4386,2 8-774,-2-13-516,0-4-2322,4-6-1290,-4-21 0</inkml:trace>
  <inkml:trace contextRef="#ctx0" brushRef="#br0" timeOffset="11712.67">12765 7026 3483,'-25'6'4644,"16"9"0,-10-10-516,-2 7-4128,-2-6-387,0 7-258,-5-10-387,9 13-387,-5-8-1161,4-1-2193,13 10 387</inkml:trace>
  <inkml:trace contextRef="#ctx0" brushRef="#br0" timeOffset="12276.7022">12798 7340 2322,'37'0'4902,"-19"-9"-258,8 0-387,-1-8-3612,-9-3-387,-5-4-129,-5 4-258,-6 1-129,0 19-387,-23-19 0,6 20 0,-11 7 129,12 11 387,-4 4 129,6 3 129,9 3 387,5-5 129,7 6 129,7-11 0,14 2-129,-6-10-387,7-6-903,2-5-3612,-1 0-387,-9-13-258</inkml:trace>
  <inkml:trace contextRef="#ctx0" brushRef="#br0" timeOffset="13956.7983">19325 5951 3612,'-22'-11'5031,"10"-3"-387,-7-9 258,-11-4-4386,3-4 129,-16-15 0,-5 1-129,-16-13 129,-1-7-129,-13-5 0,-2 2-258,-3-2 129,-2 1-129,-3 6-129,8 3 258,4 10-258,8 10 0,6 6 0,7 7-129,8 3 129,8 8 0,8 4-129,9 2 0,0 5-129,9 0 258,13 5 0,-16-5-129,16 5 258,0 0-258,0 0 129,-10-12-129,10 12 129,0 0-129,0 0 0,-7-13 0,7 13 0,0 0 0,0 0 0,0 0 0,0 0 0,0 0 0,-14-1 0,14 1 129,-13-17-129,13 17 0,-26-23 0,9 10 0,-2 2 129,-2-5-129,-1 5 0,2 3-129,2 5 129,-1 1 129,4 0-129,15 2 0,-20 0 0,20 0 129,0 0-129,-13 0 0,13 0 129,0 0-258,0 0 258,0 0-129,3 16 129,-3-16-129,11 26 129,-2-13-129,1 4 0,0-1 0,-2 2 0,1-1 0,0 0-129,-5 0 258,2-5-258,-6-12 129,1 15 0,-1-15 0,0 0 0,-12-6 0,1-11 0,0-7 0,-2-5 0,2-4 0,1-6 129,2 1-129,3 4 129,3 5 0,2 5 0,2 5 0,-2 19 129,24-9-258,-9 11 0,7 15 129,3 2-129,2 0 0,1 5-258,-3-5-258,12 7-1677,-7-14-2451,5-4-387,-2-7-516,4 0-258</inkml:trace>
  <inkml:trace contextRef="#ctx0" brushRef="#br0" timeOffset="14723.8422">19314 5721 8256,'24'81'5160,"-8"-31"-129,-1 1-387,13 3-4644,-17-9 258,-2-6-387,-1-7 258,-3-13-387,-5-19 258,0 0 129,19-22-129,-10-11 0,5-4 0,1-1 129,6-3 0,0 4 0,1 7-129,1 9 0,-5 13 129,4 8-129,-3 5 0,-3 16 129,-2 4-258,-1 5 0,2-1 129,-2 3-258,0-5 258,-2-8-129,3-1 0,1-12 129,5-6-129,1-5 129,2-12-129,-2-4 258,3-3-258,-5 0 129,2-1 0,-8 3 0,-1 4 0,-12 18 0,0 0 0,0 0 0,11 14 0,-11 10-129,0 3 129,0 2-258,0 0 387,6-1-258,2-6 129,8-10 0,-1-4 0,0-8 258,2-5-129,-3-9 129,-5-10-258,-5-3 258,-4-1-258,-4-3 129,-12 2-258,-4-2-258,3 18-1806,-7-5-2451,2 7-258,7 6-516,15 5 129</inkml:trace>
  <inkml:trace contextRef="#ctx0" brushRef="#br0" timeOffset="14991.8574">20214 5349 1806,'29'20'4128,"-19"15"258,6 14-2193,2 21-516,-12 0-645,5 14-258,-3-3-258,0-1-129,-3-14-258,1-11-258,1-11-774,-7-26-903,0-18-2193,17-2-516,-15-26 0</inkml:trace>
  <inkml:trace contextRef="#ctx0" brushRef="#br0" timeOffset="15119.8648">20386 5787 3096,'-8'-66'5160,"-8"41"-258,-6 12-903,-10-4-1677,6 17-903,-14-1-903,1-1-774,5 7-2064,-2 1-2322,5 2-387,8 0-258</inkml:trace>
  <inkml:trace contextRef="#ctx0" brushRef="#br0" timeOffset="16418.9391">20904 5610 6837,'-1'56'5289,"1"-15"-387,0 4-387,5 2-3999,2 8-258,-4-5 129,5-4-258,1-7 0,1-4 0,5-17-129,2-5 0,2-13 129,-2-7 0,1-15 0,1-4 0,-2-5-129,-2-1 129,-3-1-129,-3 2 0,-3 4 0,1 6 0,-4 5 0,-2 2 0,-1 14 0,0 0 0,0 0 0,19-3 0,-19 3 0,16 13 0,-4-4 129,1 2-129,5-6 0,1-5 0,0 0-129,-1-6 129,1-9 0,-1-5-129,-4-6 129,-5 2-129,-5-1 0,-4-1 0,0 6 129,-8 5-258,-7 12 129,2 3 0,-2 6 0,0 4-129,1 18 129,7 1 129,6 8-129,1-1 0,7 6-258,8-4 129,6-1 0,0-4-129,8-7-129,-10-16-258,10 3-129,-14-14-387,7-10-258,-19-15-258,11 7-645,-14-16 129,7 11 129,-7-3 516,0 8 645,1 2 903,-1 17 516,12-2 1032,-12 2 774,20 29 129,-16-15 258,17 20-387,-19-12-258,17 11-387,-15-15-258,5 0-645,-9-18-129,0 0-258,14 4 0,-8-10-129,-2-16 129,5 1-129,1-5-129,3 0 258,-1-3-129,5 7-129,0 2 0,-1 5 129,-2 5 0,2 1-129,-4 3 129,-12 6-129,18-1-129,-18 1 129,0 0 129,11 0-258,-11 0 129,7 9-129,-7-9 129,12 23 0,-5-12 0,5 3 0,-12-14 129,23 17-129,-6-11 129,-2-5 0,-2-1-129,3 0 129,-2-1 0,-1 0 0,-1 1-129,1 0 129,-13 0-129,17 24 0,-10 0 129,1 5-129,-4 4 0,-1 9 0,-1-1 129,-2 0-129,0-4 129,-6-3-258,-4-13 129,-3-5 129,-1-12-129,-5-8-129,6-8 0,-3-12-258,3 3-774,-9-6-3354,14-2-516,1-3-129,7 9-516</inkml:trace>
  <inkml:trace contextRef="#ctx0" brushRef="#br0" timeOffset="16830.9627">22619 5707 5805,'3'-33'5418,"-3"33"-387,-10-18-387,10 18-3612,-25 0-387,9 12 0,-7-3-387,4 10 0,1-3-129,4 6 0,8-2 0,6 2 0,3 0 0,13 0 129,4 4-129,3 3 0,0-1-129,1 1-129,-6 1 129,-4-6-129,-10 0 129,-4-2-258,-3-5 129,-13-12-129,-5-3-129,-11-9-645,15-5-3612,-14-7-387,8-4-387,1-3-258</inkml:trace>
  <inkml:trace contextRef="#ctx0" brushRef="#br0" timeOffset="17079.977">22785 5336 5676,'40'28'5160,"-23"6"-516,-2 15-387,5 14-3612,-9 10-258,3 5-129,-5 8-258,-4-5-258,5-1-258,-10-21-1290,4-8-2838,2-16-516,-3-18 0</inkml:trace>
  <inkml:trace contextRef="#ctx0" brushRef="#br0" timeOffset="17240.9862">23026 5693 4257,'-24'-8'5031,"5"13"-516,-9 4-258,-7 6-3870,-5 0-774,4-1-2967,-3 1-1032,-2-6-387,13 3-129</inkml:trace>
  <inkml:trace contextRef="#ctx0" brushRef="#br0" timeOffset="17625.0081">23171 5925 258,'8'-14'4386,"-5"-2"129,-3 16-387,-14-3-2580,-2-2-903,0 5-129,-3 5-258,3 5 129,1 4-387,3 1 0,8 4 129,4-1-129,1-4 129,9-1-129,6-5 0,0-3-129,1-5 0,-1-5 0,-4-3-258,-12 8 516,19-18-387,-19 18 258,0 0 0,13 0 129,-12 9 258,6 13-387,-4-6 387,3 6-387,3-4-129,-9-18-645,20 10-3354,-20-10-387,13-20-129</inkml:trace>
  <inkml:trace contextRef="#ctx0" brushRef="#br0" timeOffset="18020.0307">23210 5272 2967,'37'55'5031,"-20"-9"-258,0 7-387,0 2-3483,3 14 129,-11-7-258,5 6-258,-8-12-129,3-2-129,-4-13-129,1-5 258,-2-18-258,4-3 129,-8-15-129,11 0 0,-11 0-129,18-23 0,-9 6 129,6 2-258,-1 1 129,0 7 0,-3 5 0,-11 2 0,15 9 0,-12 6 0,-3 4 0,-10-5 129,-8-4-129,-4-4-129,-2-2 0,-10-8-645,11-2-1806,-6-12-2064,5-4-387,6-1-387</inkml:trace>
  <inkml:trace contextRef="#ctx0" brushRef="#br0" timeOffset="18440.0547">23631 5287 4386,'13'25'4902,"-10"1"-258,0 9-387,2 3-3741,-5 2 0,2 8-258,-1 1 0,3 0-129,5-2-129,7-6 129,5-6 0,5-7 0,5-13 0,2-5 0,-1-15 0,-3-16 0,-5-8 0,-3-1-129,-9-2 0,-11-3-129,-1 10 0,-8 2 0,-7 14-129,1 9 258,-1 13-129,6 7 129,4 8 0,5 8 0,9 4 0,13 0 129,8-1 0,-1-13-1290,9-1-3225,1-5-258,-2-17-387,-1-3-128</inkml:trace>
  <inkml:trace contextRef="#ctx0" brushRef="#br0" timeOffset="21067.205">13066 7202 5805,'12'21'5676,"-3"-3"-387,-1 4-516,5 5-3741,-10-8-387,5 3-258,-8-22 0,8 14-258,-8-14 129,7-14 129,-3-12-129,4-2-129,3 0 129,2 4-129,1-2 0,5 10 0,-3 2-129,2 3-258,2 11-2064,-8-3-2838,-3-9-129,-4-8-516,0-2-258</inkml:trace>
  <inkml:trace contextRef="#ctx0" brushRef="#br0" timeOffset="28539.6324">17491 5006 1,'15'17'2966,"-15"-17"-128,0 0-2193,-9 9-387,9-9-129,-26 8 258,10-1-129,-7-5 387,-1 4-129,-6 0 129,0-1 129,-3-5 129,-4 6 129,-6-6-129,-1 5-258,-5-3 0,0 4-258,-4 0-258,4 1 0,-5-1-129,6-2 0,1-4 258,0 0-258,0-4 0,6-5 0,-1-9 129,-3 4 129,6-2-258,-4 1 129,4 3 0,-1 5 0,3 7-129,1 0 0,0 13 0,3 6-129,-1 0 129,1 2-129,1 1 129,1-1 0,0-8 0,1 0 129,-2-9 0,0-4 0,-3 0-129,0-4 0,0-1 0,-1 4-129,-4 1 129,5 0-129,-2 0 0,3 8 0,5 2 0,0 0 0,6-1 0,3-4 129,4 0-387,0-1 258,16-4-129,-21 1 0,21-1-258,-17 0 0,17 0-258,-16 0-258,16 0-2193,0 0-645,-24 0-129</inkml:trace>
  <inkml:trace contextRef="#ctx0" brushRef="#br0" timeOffset="40175.2976">13810 7209 516,'0'0'645,"15"7"-129,-15-7 0,27 6 258,-9-6-387,5 0 258,1 0-258,8-2 387,1-9-129,6 8-129,-2-2 129,6 2-129,-1 3 0,2 0-129,1 4-129,4 6 129,1 1-387,1 2 258,1-2-129,2 0 258,-1-2-129,2 3 0,-3-4 129,3 5 0,-3-6-129,2 5-129,-2-4 258,6 5-129,1-7 129,0 3 258,3-2-258,0 2 129,-4-7-258,4 1 129,-5-3 129,-1 0-387,-5-5 129,3-4-258,-6-2 129,-1 0-129,-2-2 129,-2 4-129,-5-2 129,0 3 0,-3-1-129,-3 0 0,-3 2 0,1 0 0,-8-2 0,1 0 0,-5 1 129,-1 1-258,-4-1 129,-13 8-129,19-10 0,-19 10 0,0 0-129,0 0 129,0 0-129,-15 0 0,-2 4 129,-8-1 0,-8 2 129,-4 1 0,-8-1 0,-6-3 0,-3 4 0,-11-3 0,2-3 0,-8 0 0,-4-2 0,1-7-129,-4-3 129,-2 1 0,2 1-129,1-1 129,-1 4-129,6 4 129,2-1-129,0 3 129,6 1-129,-1 5 129,4 3-129,0-5 129,1 3 0,4-5 0,-2 0 129,2-1-129,-1-3 0,3-5 129,0-5-129,0 3 0,5-5 0,-1 4 0,-1 2 0,4 4 0,4 4 0,-3 1 0,3 1 0,-2 3-129,5 4-645,-6-6-2322,-4-9-1419,21 2 0</inkml:trace>
  <inkml:trace contextRef="#ctx0" brushRef="#br0" timeOffset="44867.5663">11261 13863 1161,'23'4'2064,"-5"-1"-387,-2-3 129,9 0-387,2 0-129,7-3-258,-2-3 0,13 1-129,-3-4-129,9 1-129,1 3-258,4 2 0,1-2-129,8 4 129,-3 0-129,6 1 0,-3 0-129,1 4 129,5-1-129,10 0 129,-1 0 0,3 2 0,3-4 0,3 3 129,5-3-129,5 3 0,-10 1 129,1 5-129,-5 0 0,3 3 0,-6-2-129,0 5 0,-3-3 129,2 4 0,-2-4 0,-1 1 0,-3-4-129,1 4 129,-2-3 0,-1 1 0,-6-3 129,-1 2-129,-2-3-129,-1 0 129,-3 0-129,1 0 129,-6-3-129,-1-3 0,-5-1 0,-2-1 0,-3 0-129,-7 0 129,-2-3 0,-9-3-129,1 1 0,-3 0 0,-2-1-129,-5-3-129,4 3-258,-11-16-1032,12-5-3225,-5-4-516,-2-6-387,10 11 130</inkml:trace>
  <inkml:trace contextRef="#ctx0" brushRef="#br0" timeOffset="47239.702">17867 13414 1806,'78'31'5031,"-39"-24"0,17 4-387,-2-3-4257,-11-8-258,6 0 258,-6-8 258,2 8 0,-1 0-258,4 0-258,1 0 129,9-2-129,3-1 0,8-3-129,7-6 0,10-7 129,1-14-129,9-11 0,6-10 129,4-6-258,4-8 258,5 3 0,-2 1 0,1 7 129,3 13 0,0 16 0,-3 9 129,6 13 129,-7 3-129,11 3-129,-6 0 0,5 0 0,-3-9 0,3-5 0,-1-13-129,3 0 129,-9-8-258,-7-3 129,-14 2-129,-14-9-516,-12 6-1677,-30-24-2709,-30-10-774,-12 4-516</inkml:trace>
  <inkml:trace contextRef="#ctx0" brushRef="#br0" timeOffset="48960.8004">17527 10511 1935,'-21'0'3870,"21"0"-774,5-10-903,3-4-129,23 7-387,-4-8-258,18 10-387,2-4-516,17 6-129,2-3 129,12 6-129,4-4 0,9 0-129,6 0 0,14 3 129,7-4-129,11 2 0,3 1 0,13 2-129,5 0 129,11 13-129,6 2 129,3 9-129,-2 3 0,-1 1 129,1-3-129,6-3 0,-2-6 0,-5-5 129,-5-11-129,5-2-129,-3-21 129,1-3-129,-6-1 0,-3-1 0,-3-1 0,-1 2 0,1 10 0,-5-1 0,-5 10 129,-3 2-129,-2-1 0,1 0 0,-2 1 129,2-5 0,-5-6-129,-1-4 258,-7-2-258,-1 2 258,-10-3-129,-3 3 129,-11 0-258,-11 2 0,-11 5 0,-9 3-516,-7 6-258,-21-11-2709,-4 13-1677,-15 2-516,-23 1-258</inkml:trace>
  <inkml:trace contextRef="#ctx0" brushRef="#br0">4614 11152 2580,'36'-15'5031,"-36"15"-387,20 11 0,-17 10-4257,-5 7-129,-15 14-129,-8 13 129,-2 14-129,-7 15-129,-4 14-129,6 18-387,-3 11 129,12 19-387,3 4 387,10 13-129,8 6 0,2 10 258,12 5 129,8-5 387,4-2 387,-1-21 129,10-6-129,-7-21-129,9-11 129,-5-27 0,6-14-258,-2-15 0,10-10-258,7-6-129,9-6 0,8-1 0,8-4 0,13-3 0,6 1 0,7-6 0,9 1 129,9-6 0,3-1 0,4-4 0,8 1 0,3-1-129,6-1 129,10-3 0,5 3-129,4-6 0,5 0 129,14-2-129,6-7 0,8-1 129,5 0-129,8-1 0,3-8 0,5 0 129,2-6-258,4 3 0,0-2 129,3 1-129,1-6 129,3 0-129,2-1 129,11 0 0,6-6-129,4 2 258,4 1-129,12-4 0,6 5 0,-4 7 0,9 2 0,-2 11 129,-3 2-129,-2 8 129,3 6-129,-7 10 129,-1 0-129,2 0 258,-3-2-129,-2-1-129,8-5 129,-8-5-129,-3-5 0,6-6 129,-3-5-129,-6-6-129,2 0 129,0-6-129,-4 7 0,-5-1 0,3-2 0,-4 5 129,1 2-129,3-4 0,-3-3 0,-2-1 129,-1-11-129,4 0 258,-6-6-129,-2-7-129,-3-4 129,-5 0 0,-3 0 0,-9-2 0,-2 8-129,-7 0 129,-4 1 0,-4 8 0,-6 3 0,-7 3-129,-1 0 258,-8 2-258,-11 2 387,-12 2-387,-9 5 129,-9-1 0,-10 1-129,-14 0 258,-16 1-129,-12-2 0,-11-5 0,-11-2 0,-11-10-129,-14-8 129,-11-13-129,-10-10 129,-5-8-129,-9-12 0,-4-9 129,-7-8 0,0-6 0,-12-6 0,-2-2 129,-8-3-129,-4 0 0,-5-3 0,-7 3 0,-6-1 0,-2 3 0,-5 0 0,-4 7 0,-2 6 0,0 6 0,-3 10 0,2 4-129,-1 15 129,0 12-129,0 12 129,-3 12-129,-3 5 258,-4 11-129,-7 6 0,-5 5 0,-4 2 0,-7 3 129,-3 0-129,-2-4 0,-8-1 129,-5 0-129,-6-6-129,-4-4 129,-3-6 0,-4 0 129,-8-3-129,-7 0 129,-7 0-129,3-2 129,-7 3-129,-4 0 129,-4 2-129,-9 1 0,0 4 0,0 1 0,0-1 0,-6 5 0,0 2 0,-3 0 0,5 4 0,3-2 0,-3 2 0,-2 4 0,2 6 0,2 0 0,6 4 258,-5-4-258,0 6 0,3 2 0,4-3 0,2-1 0,3-3 129,-3-2-129,0-3-129,5-1 258,1-4-129,-3-1 129,-5 0-129,0-2 0,-3-1 0,2 3 0,-1 0 0,-1 0 0,-4 1 0,4 1-129,2-1 129,2 0-129,0 0 258,-3-1-129,-1-5-129,3-3 129,6 1 0,-3-3 0,-2 2 0,-3-5 0,0 0 0,6 2-129,-3-3 258,-4 1-258,-1 0 258,0 2-258,2-5 258,4 5-258,-3-2 129,-3-4 0,3 4 129,6-1-129,0-4 0,5 4 0,-7-7 0,4-1 0,2-1 0,4 5 129,0-6-129,0 2 0,-4 4 0,1-8 0,8 9 0,-2-4 0,0-3 0,-4-2 0,-1 3 0,0 0 0,3-2 129,0 0-258,-1 1 258,-1 6-129,0 4 0,2 1 0,6 4 0,1 1 129,-1 6-129,-1-1 0,-1 1 0,6 2 0,6 0 129,-2 0-129,3 0 0,-2 0 129,5 0 0,-1 0-129,4 5 129,3 1 0,1 7 0,5 0 0,2 5 0,2 5 129,6 1-129,8 5 129,3-5-129,9 5 0,6-9 0,10 4 129,5-9 0,15 5 0,5-1-129,11 5 129,6 3 0,9 0 258,6 3-258,6 5 0,0 2 0,5-5 0,2-4-258,-4-7-387,6 6-1548,-4-10-3225,4-17-258,-11 15-516,11-15-258</inkml:trace>
  <inkml:trace contextRef="#ctx1" brushRef="#br0">12086 7824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54460.115">24112 11664 7224,'0'0'5805,"0"0"-387,-1 33-258,-25 2-4644,17 12-258,-10 10 129,1 7-258,-4-1 0,-1 0-258,1-3 258,2 0-258,2-15 129,8-12-129,4-20 129,6-13 0,14-24 0,4-14 129,7-16-129,0-14 129,3-3-258,1-10 258,-1 3-129,-1 5 129,-7 9 0,-2 11 0,-5 11 0,6 10 0,-6 13 129,3 15-129,0 6 129,-1 24-258,3 9 0,0 12 0,-1 11-129,0 10 0,4 8 129,-1 7-129,2 0 129,-2-2 0,2-7 0,1-9 129,-5-14-258,-2-17 129,-3-14 0,-13-20 0,10-7-129,-12-20 0,-15-12 129,-5-8 0,-8 3-129,-4-1 129,-5 4 0,-4 8 0,-1 12 0,9 10-129,5 8 129,1 3-258,10 10 0,2-1-645,13 10-387,-14-12-2838,18-7-1419,0 0 0,-16 6-516</inkml:trace>
  <inkml:trace contextRef="#ctx0" brushRef="#br0" timeOffset="62376.5678">16270 3474 2193,'-20'-29'3096,"6"17"645,-17-3-3870,-8-6-129,-9 1 129,-10-3 129,-6 2 0,-12 2 0,-5 7 0,-6 6 0,-6 4 0,-4 10-129,2 10 258,-3 13-258,2 7 258,-1 8-258,7 5 129,5 6 0,3 3 0,7 8-129,-1 2 0,16 7-258,1 1 129,15 7 0,8 4-129,18-2 0,10 4 258,9-5-129,17-4 258,12-7 0,12-5 0,10-9 258,9-7-129,7-6-129,12-9 258,9-5-258,10-3 129,11-4-129,9 2 129,8-6-129,6 0 258,15-1-258,3-2 0,5-1 0,1-5 129,9-6-129,5-8 0,3-3 0,-2-11 129,3-8 0,0-7 0,4-5 258,0-1-129,-10-8 258,-4 1-258,-9-11 129,-5-3 0,-10-7 129,-13-1 0,-17-11-129,-14-3 129,-20-8-129,-13-1 129,-31-3-129,-20 5-129,-25 0 258,-22 10-258,-33 1-129,-17 8-129,-29 2 129,-21 8-129,-21 7-129,-15-2-258,-11 8-516,-24-1-2709,-13-8-516,4 11-129</inkml:trace>
  <inkml:trace contextRef="#ctx0" brushRef="#br0" timeOffset="65711.7585">19529 2920 1,'1'32'3611,"-2"-14"388,1 17-387,0 7-3096,-10-1 0,2 5 258,-3-9 0,-1 6-258,-1-15 387,9 3-129,4-31 258,0 0-258,-13-8 129,18-16-258,2-25 0,10-2 0,-3-13-129,9 2-258,-1 0 0,6 8 129,-4 3-129,2 16 0,1 11-129,1 17 129,-3 7-129,3 10 0,-2 22 0,4 11 0,-4 14-129,-1 7 129,-2 1-129,-1-3 516,-5 0-387,-3-7 387,-5-15-387,-3-10 387,-6-18-258,0-12 258,-19 0-516,-1-10-258,-10-12 258,0 3-387,-5-2 258,-4-3-645,9 15-516,-11-15-2193,16 24-1032,2 0 0,11 16-1032,2 0 774</inkml:trace>
  <inkml:trace contextRef="#ctx0" brushRef="#br0" timeOffset="66793.8204">19732 3260 3612,'0'0'5805,"-13"14"-903,13-14-129,-24 0-2580,10 2-1548,-10-2-129,4-3-258,-4-5-387,-3-8-1290,15 9-2193,-8-4-1161,7 3 0,13 8-774</inkml:trace>
  <inkml:trace contextRef="#ctx0" brushRef="#br0" timeOffset="67895.8835">20338 2857 3870,'14'-9'5160,"-14"9"-129,13-8-387,-13 8-2709,0 0-1161,0 0-129,0 0-516,-13-2-129,0-3 129,-1 1-258,-3-4 129,-1 3-129,-1 4 0,1 1 129,2 0-258,3 10 129,0 5 0,2 4 129,4 6 0,0 4 0,3 8 129,2-1-129,-2 3 0,4 2 387,-2 0-387,1 1 516,-1-4-387,1 0 387,-1-8-387,-1-3 387,2-5-516,1-4 387,0-5-258,0-13-129,0 0-129,9 14 258,-9-14-129,22 0 129,-7 0 129,4 1 0,2 3-129,0 2-516,1 5 0,-6-7-3612,7 10-645,-3-2-774,0 2-129</inkml:trace>
  <inkml:trace contextRef="#ctx0" brushRef="#br0" timeOffset="68775.9337">20594 3121 6321,'0'23'5418,"0"-7"-645,0 11 129,0-9-4128,0 13-258,0 2-258,-1-4-387,0 1 258,-2-8-258,3-7 0,0-15 129,0 0 0,8-14-258,-2-13 129,2-10 258,-1-5-129,2 2 129,-4 3-129,3 3-258,-1 8 129,-1 14 129,-6 12 0,11 10 0,-4 12 129,0 9 258,1 0-258,1 2 258,0-10-129,0-9-129,-9-14-129,22-2 129,-9-23-129,-2-7-387,2-6 258,1-3-129,-1 0 129,0 8 129,-3 9 0,2 5 0,-12 19 129,16 2-129,-9 19 129,-1 9 387,-4 8-387,3 0 129,-3 1-387,-2-9-645,5 8-2709,-5-24-1419,0-14 0,0 0-1032</inkml:trace>
  <inkml:trace contextRef="#ctx0" brushRef="#br0" timeOffset="69044.9491">21036 2951 7740,'9'13'5160,"-9"4"-387,0 14-129,-2 4-4257,-4 11 258,-1-3-387,1 2 258,2-7-387,3-5 516,1 0-387,3-12 129,-3-21-129,26 16-129,-12-16-258,3-6-516,-1 1-258,-8-15-2064,6 16-1677,-7-9-903,-7 13 129,0 0-257</inkml:trace>
  <inkml:trace contextRef="#ctx0" brushRef="#br0" timeOffset="69505.9756">21386 3250 4773,'0'0'5418,"0"0"-516,0 0 0,-2 10-2580,-4 3-1935,-7-1-129,1 1 0,0 0-387,4 0 387,8-13-258,-7 19-129,7-19 129,8 16-258,4-6 387,3-1-258,-2 2 258,0 5-387,-4-2 387,-5-1-516,-4-13 387,-12 19-258,1-6-1419,-13-8-2451,1-2-903,0-3 0,2 0-516</inkml:trace>
  <inkml:trace contextRef="#ctx0" brushRef="#br0" timeOffset="71062.0646">21748 3099 6321,'10'-16'5418,"-10"16"-645,0 12-258,-10 2-3870,1 16 258,-7 2-645,-3 2 0,4 13-903,-9-10-1290,14 12-2451,-2-12-258,12 6-387,0-7-387</inkml:trace>
  <inkml:trace contextRef="#ctx0" brushRef="#br0" timeOffset="71208.0729">21798 3459 7611,'-7'-65'5289,"-10"27"-516,-9-7 0,1 11-3999,-7-3-516,-4-7-1290,1 20-3354,4-4-774,10 18 0,4 2-645</inkml:trace>
  <inkml:trace contextRef="#ctx0" brushRef="#br0" timeOffset="71534.0916">21920 3141 5547,'6'40'5160,"1"-21"-516,2 4 0,3-8-4128,3-1-129,0-11 0,6-1-129,2-7-516,-2-16-129,7 2-516,-11-19-1161,8 9-2064,-11-2-516,-3 7-387</inkml:trace>
  <inkml:trace contextRef="#ctx0" brushRef="#br0" timeOffset="71796.1065">22004 3322 4773,'-5'91'5289,"2"-40"-645,3 3-516,0-17-2967,0 9-387,0-18-387,0-13-903,0-15-2709,0 0-1161,11-13-516,-6-14-129</inkml:trace>
  <inkml:trace contextRef="#ctx0" brushRef="#br0" timeOffset="72311.136">22081 2946 5289,'51'-9'5160,"-22"9"-258,6 0-387,-4 0-3741,4 8 0,-11-7 0,4 5-516,-10 3-129,-1 5-129,-4-1 0,-4 9 0,-2 1-129,-2 1 129,1 9 129,4 4 129,-1 2-129,4-4 258,0 6-258,0 2-129,0-4 258,3 4-258,-3-5 0,-5-1-129,-2-6 129,-3-3-258,-3-11 258,-9-6 129,-6-3-129,-7-6 129,-3-2-129,-10-6-258,3 1-387,-11-11-2838,10 11-1290,0 0 129,11 5-903</inkml:trace>
  <inkml:trace contextRef="#ctx0" brushRef="#br0" timeOffset="72636.1546">22819 3214 8385,'0'0'5418,"0"0"-774,0 0-258,-16-2-3870,-1 2-258,-6 0-516,-7-3-1548,5 3-2451,-1 0-774,10 3 0,2-1-645</inkml:trace>
  <inkml:trace contextRef="#ctx0" brushRef="#br0" timeOffset="72779.1627">22780 3400 6450,'-17'13'4773,"-1"-13"-645,1 0-1806,-3-4-6063,-3-8-774,5 1 258,-1-2-774</inkml:trace>
  <inkml:trace contextRef="#ctx0" brushRef="#br0" timeOffset="73115.182">23048 3211 7224,'-33'49'4902,"14"-17"-516,5 4-258,-1-5-3999,3-1 129,7-9-258,5-4-129,10-12 258,12-5-129,3-13 129,8-5 387,-2-8-258,-3 1 0,-8-11-129,-8 4 0,-12-3-129,-6 0-129,-12 8-258,-16-5-1677,3 15-2193,-4 4-387,6 13-387,5 0 0</inkml:trace>
  <inkml:trace contextRef="#ctx0" brushRef="#br0" timeOffset="73638.2119">23589 3249 8901,'24'6'5418,"-24"-6"-516,0 0-129,0 13-4128,-10-9-387,-11-3-258,-5-1-645,3 14-1677,-6-14-2322,3 4-258,3-1 0,8 7-645</inkml:trace>
  <inkml:trace contextRef="#ctx0" brushRef="#br0" timeOffset="73799.2211">23604 3460 9030,'0'18'5160,"-20"-5"-516,2-7-258,18-6-4644,-28 22-2580,0-16-1419,3 8-645,3-1-387,5-1-129</inkml:trace>
  <inkml:trace contextRef="#ctx0" brushRef="#br0" timeOffset="75360.3104">21380 3988 9546,'4'16'5547,"-1"8"-645,5 18-129,-8 5-4515,1 6-129,-1 2-129,-1 3-129,0-1-516,-9-18-774,12 3-3354,-2-19 0,1-5-516,-1-18-258</inkml:trace>
  <inkml:trace contextRef="#ctx0" brushRef="#br0" timeOffset="75608.3246">21538 4112 8256,'1'-19'5547,"-1"19"-645,-1 19-387,-12 6-3741,3 8-387,-6 0 0,-1 5-387,3-4 0,2 0 0,4-5 0,8-9 129,3-2-258,11-1 129,7-6 129,4 3-129,2 0-129,2 0-387,0 12-1032,-10-10-3096,2 4-129,-7-9-516,0 2-387</inkml:trace>
  <inkml:trace contextRef="#ctx0" brushRef="#br0" timeOffset="75797.3354">21738 4340 6063,'15'62'5676,"-8"-24"-645,0-3-645,-4-2-3999,3-4-4902,-2-5-258,6-13-516,-10-11-129</inkml:trace>
  <inkml:trace contextRef="#ctx0" brushRef="#br0" timeOffset="77271.4197">22187 4026 9159,'44'-21'5418,"-26"17"-129,-18 4-258,23-4-3870,-23 4-516,-9 0-129,-14 5-258,-4 6 0,-6 4-258,-4 3 129,-2-3-129,0 4-129,8 5 0,4 4 0,9 1 0,4-1 0,8 5 0,4-1 0,2 8 129,3 1 129,8 2-129,0-3 129,1 1-129,0-1 0,2-5 129,2-5 0,-5-8-129,4-2 0,-1-9 129,4-3 0,-2-8-129,-1 0-129,3-3 0,-3-4-258,4 7-516,-17-15-2709,12 15-1419,-14 0-387,12 0-387</inkml:trace>
  <inkml:trace contextRef="#ctx0" brushRef="#br0" timeOffset="77803.4501">22295 4338 7998,'7'68'4773,"-6"-24"-258,-1-3-258,0 0-3870,-1-4-258,-2-10 0,0-13-129,3-14 0,0-15 0,7-19-129,5-12 129,1-1-129,0-8 258,3 2-129,-2 7 129,1 6-129,-3 15 129,-4 12-129,-8 13 129,16 7 0,-11 13-129,3 10 258,-1-3-258,-3 1 0,3-4 129,3-10-129,-10-14 0,20 0 129,-6-16-129,2-16 0,0-4 0,2-1 129,-2-3 0,-1 8 129,-1 4 0,-1 12 129,-13 16 0,17 0-258,-14 18 129,2 13-129,-3 5 0,-2 6-129,1 3-387,-1-10-903,2 9-2064,-2-20-1290,6-5-516,-6-19-387</inkml:trace>
  <inkml:trace contextRef="#ctx0" brushRef="#br0" timeOffset="78162.4707">22821 4247 9030,'0'58'5289,"0"-23"-258,4 5-516,-1-2-3999,2 3 129,-4-5-516,5-2 129,-4-10-129,0-8-129,-2-16 0,9 17 0,-9-17-129,12 0 129,-12 0-258,14-6-258,2 7-1032,-16-1-2967,0 0-516,16-1-129,-16 1-645</inkml:trace>
  <inkml:trace contextRef="#ctx0" brushRef="#br0" timeOffset="79480.5459">23269 4544 9288,'3'20'5289,"-3"-8"-387,0-12-516,-12 12-4386,-3-7 0,-5-4-129,4 3 129,0-3 0,16-1-129,0 0 129,-3 20 0,6-7 0,13 1 129,4 7 129,-4-1-129,0 3-129,-7 0 129,-5-4-129,-4-6-129,0-13-129,-14 19-1290,-8-19-3096,6-8-129,-1-10-516,3-8-387</inkml:trace>
  <inkml:trace contextRef="#ctx0" brushRef="#br0" timeOffset="79684.5577">23587 4244 7353,'0'63'4902,"-9"-23"-903,4 2-3612,-8 0-4257,2 7-903,0-6-258</inkml:trace>
  <inkml:trace contextRef="#ctx0" brushRef="#br0" timeOffset="79849.5671">23652 4586 10062,'-28'-42'5289,"3"11"-387,0 2-129,-5-6-4773,-7-19-2451,1 13-2064,2-2-516,8 10-387,6 3-516</inkml:trace>
  <inkml:trace contextRef="#ctx0" brushRef="#br0" timeOffset="80239.5895">23582 4102 5547,'68'-2'5289,"-26"3"-387,-4 5-387,5 7-2580,-12-2-1290,0 7-129,-9-1-258,-7 2-258,-6 5-129,-4 1 0,-5 6 0,0 1 0,0-2 129,0 5 129,3-4-129,1 3 129,4-2-129,3-5 258,-5 4-129,4-3 0,-5-3 0,-4 1 0,-1-5-129,-8-7 129,-8 0-129,-2-12 0,-2 3-387,-9-12-2838,7-2-1419,2-4-258,9-4-516,9-1-129</inkml:trace>
  <inkml:trace contextRef="#ctx0" brushRef="#br0" timeOffset="80687.6151">24238 4106 9933,'16'0'4902,"0"1"0,-16-1-516,-10 14-4128,-10-4-258,-4 0-129,-4 5 0,-2 3 0,-1 0 0,3 2 0,4 0 129,6 3-129,5 2 258,9 9 0,1-1 0,3 0 0,2 5 0,3 3 258,3-6-258,0 3 0,0-9 0,3-4 0,0 1-129,2-8 129,0-9 0,5-1 0,-1-2-129,4-4 129,1 1 0,-1-3-129,-3 0 0,1-5-129,-1 5-387,-10-12-774,-8 12-3225,16-16-516,-16 16-258,12-24-387</inkml:trace>
  <inkml:trace contextRef="#ctx0" brushRef="#br0" timeOffset="81019.6341">24428 4227 5289,'9'34'5160,"-5"-13"-258,4 0-387,3 14-3612,-5-17-129,13 5-129,-7-8-258,9-9-129,-1-6-258,3 0 129,1-16-129,0-8-129,2-3-129,-12-14-1032,6 10-2193,-14-3-1161,0 5 0,-6 5-645</inkml:trace>
  <inkml:trace contextRef="#ctx0" brushRef="#br0" timeOffset="81251.6474">24505 4422 7482,'5'74'4902,"2"-33"-129,0 5-1161,-1-14-2967,-2-5-774,4-1-1419,-8-26-2709,0 0-516,3-13-387,-3-14-129</inkml:trace>
  <inkml:trace contextRef="#ctx0" brushRef="#br0" timeOffset="81627.6689">24599 4166 6966,'48'-20'4902,"-15"13"-129,4-4-516,1 8-3741,-4-5 0,3 3-129,-7 3-129,-2 2-129,-6 2-129,-7 11 129,-6 9-129,-2 7 0,-3 4 0,-4 5-129,1 4 129,3 9-129,0-2 258,4 6 0,0-8-129,5 3 258,-2-5-129,4 1 129,-3-11-129,-6-3 0,-6-6-129,0-4 0,-11-1-258,-6-11-129,0 4-1161,-11-8-2838,4 5-516,0-6-129,7 0-516</inkml:trace>
  <inkml:trace contextRef="#ctx0" brushRef="#br0" timeOffset="82471.7171">25509 4418 10191,'20'8'5676,"3"6"-516,-23-14 0,0 14-4515,-8-11 0,-10-1-258,-8-2-129,1 0 0,-3 0-129,0 0 0,4-3-129,4-3-258,20 6-1677,-21 6-3096,21-6-258,1 20-516,12-1-645</inkml:trace>
  <inkml:trace contextRef="#ctx0" brushRef="#br0" timeOffset="83947.8016">25963 4167 9159,'16'-9'5934,"-3"9"-903,-13 0-258,3 10-3741,-3-10-774,-16 15 0,0-8-516,-5-1 258,-2 0-129,0-2 129,0 6 0,2 1 0,6 3 0,3 10 0,2 8 129,7 9-129,1 7 129,2 15-258,3 3 387,6 2-258,6 1 258,-1-7-258,6-3 129,-2-9 0,1-6 0,-4-16 129,1-6-258,-3-10 129,0-9-129,-13-3-129,22-11 0,-10-4 0,-3-2-129,5 4-129,-1-6-258,3 18-774,-16 1-1548,20 0-1548,-20 0-1032,31 26 129,-15-8-258</inkml:trace>
  <inkml:trace contextRef="#ctx0" brushRef="#br0" timeOffset="84502.8333">26088 4422 10191,'24'91'5676,"-6"-38"-645,-7-4 0,2-1-4773,-5-5-129,0-5 0,-1-12-129,-7-26-129,0 0 0,10-10-129,-7-20 0,1-13 0,1-2 129,-2-4-129,4 4 0,-3 2 129,1 15 129,0 13-258,-5 15 129,8 6 129,-3 21 0,3 8 0,-1-1 129,1 0 129,2-4-258,3-6 129,-2-17 0,8-7 0,-3-20-129,1-13 0,-1-7 0,2 1 0,-2 0 0,-2 7 0,-3 11 0,-2 8 0,-9 13 129,16 18 0,-11 9-129,1 10 129,1 7-258,-2 1 129,4-2-258,-6-16-903,20 0-3225,-23-27-516,28 10-387,-13-20-387</inkml:trace>
  <inkml:trace contextRef="#ctx0" brushRef="#br0" timeOffset="85053.8648">26575 4411 8643,'15'18'5289,"-13"12"-258,5 13-516,-7 2-3999,0 6-129,0-1 0,-3 2-129,-1-8 0,2-10 0,2-9 0,1-3 0,11-14-129,4-5 129,6-3 0,3-8-258,3 4-129,-3-6-129,3 10-903,-14-11-3225,6 11-516,-20 0-516,19 0-387</inkml:trace>
  <inkml:trace contextRef="#ctx0" brushRef="#br0" timeOffset="86759.9621">26951 4641 9546,'15'31'5547,"-15"-13"-516,0 2-129,0-20-4773,-13 26 0,-2-13-129,-1-4 0,2-2 0,2 1-129,12-8 129,-8 17-129,8-4 129,12 0 0,1 1 0,4 4 0,-1 3 0,-3-1 0,-2-3 0,-6-5-129,-5 3-387,-9-15-1161,-4 2-3096,-5-2-258,4-7-387,-2-5-258</inkml:trace>
  <inkml:trace contextRef="#ctx0" brushRef="#br0" timeOffset="87008.9767">27422 4508 7611,'1'65'4773,"-17"-23"-129,-9 2-1032,2 11-5031,-16-4-2967,4-5-129,8-2-516,4-10 387</inkml:trace>
  <inkml:trace contextRef="#ctx0" brushRef="#br0" timeOffset="87147.9846">27382 4921 7740,'27'-35'5289,"-27"9"-387,-8 1-129,-16-10-4128,-2-5-645,-6 7-3354,-5-7-1161,0 6-516,5-2-516</inkml:trace>
  <inkml:trace contextRef="#ctx0" brushRef="#br0" timeOffset="87446.0017">27483 4569 5934,'4'41'4902,"2"-15"-516,0 3-258,0 2-4257,7 0 129,6-6-129,4-6 129,3-7 0,-1-12 0,4 0 0,-3-10 0,-7-7 0,0-3-129,-9-4-258,-10-9-1548,0 12-2451,-6 7 129,-3-2-516</inkml:trace>
  <inkml:trace contextRef="#ctx0" brushRef="#br0" timeOffset="87684.0153">27627 4869 7224,'0'77'5160,"5"-43"-387,3-8-645,-6 0-4515,-2-26-1419,9 15-2580,-9-15-387,0 0-387</inkml:trace>
  <inkml:trace contextRef="#ctx0" brushRef="#br0" timeOffset="88072.0374">27648 4515 5289,'44'19'5418,"-15"-9"-645,-1-6-258,3 9-3354,-4-13-387,5 0-258,-11 0-129,-1 0 0,-2 0-258,-5 7 0,-5 6 0,-4 8 0,-3 7-129,-1 5-129,0 8 129,0 5 0,0 2 0,0 1 258,0-7-129,5 2 129,-3-11 129,3-3 0,-4-15 0,0-1-129,-1-14 0,0 0-129,-9 7-258,-6-13-129,3 4-1161,-11-9-3225,4 6-258,-2-6-516,0 7-387</inkml:trace>
  <inkml:trace contextRef="#ctx0" brushRef="#br0" timeOffset="89259.1054">26318 5298 6063,'4'33'5289,"3"-20"-387,-7-13-1419,32 3-2064,-20-12-258,10 1-516,-5-16-258,5-1-258,-1-3 0,-5-2 0,-3 1-129,-6 2 129,-2-1-129,-5 10 129,0 18-258,-20-15 129,2 15 0,1 11-129,-4 15 129,1 7-129,1 13 129,3 6 0,3 7 0,6-1 129,1-2-129,4-2 129,2-10-129,0-10 0,0-8-129,0-14 129,0-12 0,0 0 0,10-26-129,-4-4 129,3 1 0,2 1 0,-2-2 129,4 6 0,-3 6 0,3 13-129,-13 5 129,15 18 0,-9 4 0,-4 0-129,-2 7 258,0 0-258,0-5 129,0-4 0,-1-7 0,1-13-129,0 0 129,7 11 0,-7-11-129,26-3 0,-8 1-129,-2-3-258,8 7-1032,-24-2-3225,29 8-516,-16-8-129,1 9-516</inkml:trace>
  <inkml:trace contextRef="#ctx0" brushRef="#br0" timeOffset="89442.1158">26724 5529 7998,'0'0'5289,"0"0"-129,0 0-387,-11 2-4257,-7-2-387,-4 6-774,-12-6-3225,10 0-1032,3-3-258,21 3-516</inkml:trace>
  <inkml:trace contextRef="#ctx0" brushRef="#br0" timeOffset="89619.126">26886 5404 8256,'22'22'5547,"-18"2"-516,-4 4-258,8 7-4386,-8 2-129,-8-2-387,7 14-1290,-10-11-3354,9 0-258,2-12-387,0-1-258</inkml:trace>
  <inkml:trace contextRef="#ctx0" brushRef="#br0" timeOffset="90869.1975">25484 6330 8643,'2'18'5805,"-2"-18"-258,-12 12-258,-7-12-4515,2 0-129,-13-8-258,6 5 0,-5-3-387,1-5-129,9 4-774,-7-11-4386,24 6-129,2-5-387,7 4-774</inkml:trace>
  <inkml:trace contextRef="#ctx0" brushRef="#br0" timeOffset="92834.3099">25735 6106 6966,'16'42'5289,"-13"-7"-387,-3 10-387,0 6-3999,-3-1-387,-6 1-129,-5 2-258,-5-14-903,11 7-1935,-6-13-1677,4-7-258,5-7-516</inkml:trace>
  <inkml:trace contextRef="#ctx0" brushRef="#br0" timeOffset="93367.3403">25910 6192 8127,'17'-4'5418,"-17"4"-258,0 0-387,-18 9-4515,-6-5-129,-9 2-129,-2-1 0,-1 7-129,-3 2 129,2 4-129,5 4 129,7 2-129,7 7 258,7 1-129,9 8 0,2-1 129,0 1-129,9 0 129,0 0 0,2-2 0,-4-3 0,1 0-129,-5-6 129,-3-3-129,0-8 258,2-4-258,-2-14 129,7 19-129,-7-19-129,25 14 129,-5-10 0,4 0-258,1 5 129,-1-4-387,6 12-1548,-13-10-2709,-3 1-387,-14-8-516,15 1 129</inkml:trace>
  <inkml:trace contextRef="#ctx0" brushRef="#br0" timeOffset="94072.3807">26038 6478 3999,'0'49'5160,"-1"-19"-258,-1 4-258,2 6-3999,-8-5 0,5 2 0,-5-9-129,6-1-258,1-8 0,0-6-258,1-13 0,0 0-129,0 0-258,0-14 0,1-4 0,0-9-129,6-1 258,-4-3 0,4-6 258,0 4 0,1 1 129,2 6 258,-6 0 0,7 8 129,-5 4 0,-6 14 129,15-5-258,-15 5-129,12 17 0,-7 0-129,-2 3-129,0 2 129,-1-2-258,-2-4 0,1-3 0,-1-13 0,0 0 129,14-5 0,-4-19 0,2-3-129,1 1 129,2-1-129,-1 2 258,1 7 0,-4 4 0,-11 14 0,17 13-129,-10 7 129,-6 10 0,4 7 0,-4 0-258,-1-1 0,0 8-645,-1-18-2967,1-2-1290,0-9-129,0-15-516</inkml:trace>
  <inkml:trace contextRef="#ctx0" brushRef="#br0" timeOffset="94561.4086">26450 6471 3870,'6'34'5418,"-6"-7"-258,0 0-387,0 9-3096,-11-5-1032,8 6 0,-6-5-258,4 0 0,-1-9 0,6 1 0,0-8-129,5-2-129,-5-14 129,26 2 0,-13-2 0,1-2-258,-1-4 0,2-2-258,-2 5-129,-13 3-387,16-5-2064,-16 5-2064,0 0-516,0 0-516</inkml:trace>
  <inkml:trace contextRef="#ctx0" brushRef="#br0" timeOffset="94935.4299">26829 6645 4773,'9'12'5031,"-9"-12"-258,-13 28-387,1-12-3999,-9 0-129,0-2 0,3-4 0,0 3-129,6-4 129,12-9 0,-2 20 0,5-6-258,11-2 258,6 4-129,-5 0 129,5-1-258,-7 0 258,-3 1-516,-10-2 516,-1-2-258,-15-2-258,-12-6-387,7 4-1677,-6-8-2322,-6-2-516,8-6-129</inkml:trace>
  <inkml:trace contextRef="#ctx0" brushRef="#br0" timeOffset="95285.4501">27053 6575 6708,'7'26'5289,"-10"-7"-387,-9 2-516,-5 7-3999,-5-1-516,-4-1-387,4 10-1677,-2-4-2451,2-5-387,10-2-258</inkml:trace>
  <inkml:trace contextRef="#ctx0" brushRef="#br0" timeOffset="95448.4594">27062 6877 6837,'6'-23'5418,"-12"5"-258,-7 1-387,-12-6-4257,5 0-129,-6-4-516,-7-10-1548,8 8-2838,2 1-774,9 10-129,8 2-129</inkml:trace>
  <inkml:trace contextRef="#ctx0" brushRef="#br0" timeOffset="95724.4752">27111 6527 5289,'10'18'5031,"-8"1"-258,4 3-1677,0 12-2193,-6-6-258,9 4-129,-2-3-387,5-4 0,2-7-129,6-7 0,3-6-129,1-5-129,3-8-129,-8-7-258,6-3-516,-18-14-774,4 8-2064,-6 2-774,-7-3-129</inkml:trace>
  <inkml:trace contextRef="#ctx0" brushRef="#br0" timeOffset="95903.4854">27263 6648 2967,'0'60'5289,"3"-32"-258,-3 5-258,-6-10-2838,6 12-645,-5-11-387,0-1-774,2-1-1161,-10-13-3354,13-9-645,0 0-129,0 0-516</inkml:trace>
  <inkml:trace contextRef="#ctx0" brushRef="#br0" timeOffset="96927.544">27227 6334 7740,'45'2'5547,"-17"5"-258,2 6-516,-4-4-4257,7 5 0,-10-4-258,2 2-129,-4-2 0,-4 4-129,-3 1-129,-4 2 129,-1 2 0,-1 2 0,-2 6 0,1 4 129,3 2-129,-1 3 0,0 3 0,3 1 0,-5-5 129,3 3-258,-4-9 258,-5-2-129,-1-4 0,-6-7 0,-8-8 0,-5-3 0,-6 0-129,-1-5-129,0-2-774,-9-12-2838,12 4-1290,1 2-129,22 8-645</inkml:trace>
  <inkml:trace contextRef="#ctx0" brushRef="#br0" timeOffset="97375.5696">27786 6497 3870,'5'-13'5418,"7"13"-258,-12 0-387,16 27-3354,-16-3-387,1 18-258,-1 4-387,-2 6-129,-7 5-129,2 1 0,-3-5 129,2-7-387,0-10 0,1-13-516,7-1-903,0-22-2967,0 0-774,2-8-258,11-11-129</inkml:trace>
  <inkml:trace contextRef="#ctx0" brushRef="#br0" timeOffset="97596.5821">27936 6751 6708,'11'-12'5418,"-11"12"-516,0 7-258,-15 5-3612,1 8-516,-9 0-387,0 2-129,0 0 0,1 1 0,5-6 129,12-1-129,5-1 129,7-1 0,13-1-129,2-2 129,3-2-387,-2-7-516,9 10-2967,-12-10-1161,-3 2-387,-17-4-387</inkml:trace>
  <inkml:trace contextRef="#ctx0" brushRef="#br0" timeOffset="97948.6024">27896 6947 2193,'22'12'5289,"-10"-9"0,4 4-516,-1-1-2838,7 13-774,-13-5-387,4 13 0,-11 2-387,-2 0-129,-2 2-129,-11 0 0,-3-5 0,-5-3-258,3-5 129,-1-6 129,3-10-129,16-2 129,0 0 129,0 0 0,11 3-129,12 3 0,2 1-129,-1-4-3612,9 9-1161,-3 1-645,-6-3-258</inkml:trace>
  <inkml:trace contextRef="#ctx0" brushRef="#br0" timeOffset="102982.8903">11557 12771 2451,'75'6'3612,"-33"-9"-2838,-1-5-645,3 3 387,-5 0 129,4-3-129,-1 3 129,0-1-129,4 4 0,0 1 0,6 1-258,-2 0 129,6 0 129,0-1-516,6-6 0,2-4 0,5-5-129,6 0 129,3-3 0,8 3-129,1-3-129,5 7 645,1 8-129,1-1 387,4 8-129,-5-1 129,4 10-129,-3-8 258,1 4-258,-7-8 0,2 0-129,-2-2-258,1-3 0,-4 4-129,1 1-129,1 6 129,1 4 0,6 9-129,0 7 258,-2 1-129,-3 1 0,-3 3 129,-7-5 0,-9-2 0,-11-2 0,-11-7-129,-5 1 129,-10 0-129,-6 3 0,-5 0 0,-6 8-129,-1 9 129,-7 9-129,-1 3 0,-6 6 129,-1-1-129,-9-5 129,-5-2-258,-12-7 129,-5-7-258,-7-8 129,-4 3-258,-12-8-258,4 8 0,-15 0-129,6 8 129,-7 2 0,4 8 387,-4-5-129,2 0 516,0-7 0,-5-3 387,5-11-129,-9-9 0,3-6-129,-2-4 129,-9 0-258,-1-4 0,-2 3 0,-5 0 0,-2 1-258,0 2 258,-4 4-129,-1 0 129,1-4 0,-1-2 0,-2-3 387,5-9-387,-1-2 258,-1-11 0,3 4-129,0-6 0,2 5 129,0 0-258,3 4 0,1 1 0,2-1-387,4 1 387,3-6-129,6-2 258,8-5 0,4-10 516,13 0-258,-2-7 387,12 5-258,0-3 129,5 10-129,-2 1 0,8 11-516,2 3-258,1 3 129,15 1 129,6 2 129,3-7 129,21-1 258,5-8 0,15 0 516,-4-12-258,9 13 0,-6-6 0,4 13-129,-9 4-516,-8 7-903,3 11-3870,-5 20-516,-10 3-387,6 9 1</inkml:trace>
  <inkml:trace contextRef="#ctx0" brushRef="#br0" timeOffset="104292.9653">26395 5108 1548,'14'-44'3354,"-14"28"-645,0 16-2064,-22-1 0,-1 13-129,-7 14 0,-6 19-129,-8 10 0,4 9-258,4 11-129,7 5-129,12 4 129,10-3 0,7-3 129,22-8 129,12-12 129,15-8 258,13-19 0,11-11 0,5-20-129,7-16-129,1-23-129,-4-15-129,-5-16 0,-10-8-258,-17-9 0,-13-5 0,-21-5-129,-16 0 0,-23 18-1419,-24 11-1935,-26 6-129,-6 19-129</inkml:trace>
  <inkml:trace contextRef="#ctx0" brushRef="#br0" timeOffset="105016.0064">27929 6420 129,'-50'50'903,"10"-15"0,-3 13-129,-4 5 129,-1 4-516,3 10-129,8 4 129,6 6-258,16 2 129,11 4 0,5-6 258,21-6-258,7-7 129,16-15 129,4-17 129,9-19-129,3-16-129,7-23 0,-2-24-258,-4-13 129,-5-13-258,-14-8 0,-13-1-258,-18 7-129,-12 8-129,-27 19-903,-30 14-2064,-5 28 259</inkml:trace>
  <inkml:trace contextRef="#ctx0" brushRef="#br0" timeOffset="109343.2541">24554 7697 2967,'198'-91'3870,"-88"71"-4386,7 16 516,4 22 1677,-5 16 1032,7 31-387,-12 6-774,6 19-516,-14 6-129,-4 17-387,-12 6-387,-10 7-129,-8 20-258,-12 5 0,-10 15 129,-11 9-129,-8 10 645,-13 8-387,-13 3 258,-4 1-129,-27-11 129,-8-6 129,-21-12-258,-14-9 129,-21-18 129,-6-14-129,-13-16-129,-7-10 129,-9-15 0,-6-4-129,-1-13 129,3-5-258,3-9 129,5-3-129,3-8 129,8-10 0,3-9 0,14-14 0,6-11-129,7-20-516,15-7-774,-3-21-1677,14-3-1935,14 7-645,4-1 388</inkml:trace>
  <inkml:trace contextRef="#ctx0" brushRef="#br0" timeOffset="109832.2821">24194 10739 3483,'-48'33'4773,"28"0"-129,-10 6-4773,-14-2 258,1 20 1419,-20-11 129,10 18-258,-15-8-387,6 10-258,-7-6-258,9 6-129,0-10 0,12-3-258,6-11 0,9-5 129,6-13 0,14-1 0,6-8 129,10-2-129,10-2-129,11 5 129,5-2 0,8 4-129,5 1 0,3-1-129,2-3-258,-8-10-774,8 2-3870,-12-7-645,-12-4-258,0-1 130</inkml:trace>
  <inkml:trace contextRef="#ctx0" brushRef="#br0" timeOffset="130063.4392">17938 11797 2322,'-25'-65'5031,"10"48"-516,-15 2-129,1 15-4128,-2 5-129,-12 18 129,7 18-129,-4 16 129,2 17-129,4 19 0,4 17 0,7 13-129,6 14 0,10 2 0,7 5 129,7-9 0,17-4 387,7-32-258,21-21 129,8-36 0,19-31 0,0-32 0,10-33 0,-7-31-258,-2-24 0,-13-13-258,-22-12-1032,-18 12-3354,-18 12-645,-27 13-387</inkml:trace>
  <inkml:trace contextRef="#ctx0" brushRef="#br0" timeOffset="131942.5467">17702 12917 903,'66'81'645,"-29"-43"0,3-4-258,8 5 258,9-6-387,5 2 129,6-4-129,11-2-129,4 0 0,9 2 129,10-4-258,5-4 0,9 1 0,8-7 129,8 4 129,4-11 0,8-2 258,6-7 516,7 1 129,-2-6-129,7 0 0,0-6-129,7 2 0,-6-1-258,3 4 0,-8-4-387,-2 3-129,4-1 129,-1 2-129,-10-6 129,1-2 0,-2 2 129,1 0 129,-3 4 129,6 7 129,-14-6-129,4 6 0,-13 3 129,6 15-129,-16-13 0,3 14 0,-18-7-129,-4 4-129,-13-3 129,-8-1-258,-11-7 0,-8 2-129,-12-3-129,-8-4 0,-10 0-258,-13-11-387,3 11-903,-19-17-1290,-1 17-2322,0 0-258,0 0-129</inkml:trace>
  <inkml:trace contextRef="#ctx0" brushRef="#br0" timeOffset="132425.5743">23925 13266 1935,'-15'41'5031,"15"-9"-258,-8 9-645,-2-9-3096,8 14-258,-10-13-516,3-2-129,0-1-774,-3-15-1935,12-15-2064,-10 24-387,10-24 129</inkml:trace>
  <inkml:trace contextRef="#ctx0" brushRef="#br0" timeOffset="133506.6362">23870 13541 1677,'64'-46'5289,"-27"14"-258,-9-13-258,4-5-3870,-6-3-387,-16-1 129,-3 8-258,-13 9-258,-15 11 0,-8 23-129,-9 16 0,-6 27-129,-6 19 258,0 14 0,7 14-129,3 6 129,5 6 0,9-4 0,5-6 0,5-11 129,7-9 0,1-17-129,5-10 0,2-23 0,1-19-129,0 0 129,1-27-129,4-8 0,2-5-129,5-5 258,0 3-129,4 5 129,3 7 0,-2 7 129,2 11 129,0 5-129,-3 7 0,-16 0-129,19 29 129,-18-5-129,-1 3 0,-4 1-129,-4 0 0,-3-6 0,2-5 129,3-4 0,5 0-129,1-13 129,11 1 0,6-1 0,5 0-129,4 0 129,0 2-129,4 2-258,-6-4-258,8 11-1419,-21-9-2838,-11-2-645,18 1-129,-18-1 1</inkml:trace>
  <inkml:trace contextRef="#ctx0" brushRef="#br0" timeOffset="133768.6512">24422 13509 3096,'0'29'4644,"-23"-10"0,5 15-258,-4-12-4902,-1 7-1419,-2-2-2193,-3-13-774,16 3 516</inkml:trace>
  <inkml:trace contextRef="#ctx0" brushRef="#br0" timeOffset="133887.658">24373 13726 3225,'11'24'5160,"-11"-24"-516,-7 28-774,-18-6-7611,-6-18-903,8 4 0</inkml:trace>
  <inkml:trace contextRef="#ctx0" brushRef="#br0" timeOffset="135236.7351">25124 12756 9288,'-9'107'5418,"-1"-40"-258,-2-5-1935,0 13-3225,-4-5 0,-3-9-516,10 0-1419,-7-19-2967,7-19-516,9-11-258</inkml:trace>
  <inkml:trace contextRef="#ctx0" brushRef="#br0" timeOffset="135476.7489">25193 12965 7998,'-12'39'5805,"-4"5"-258,3 7-258,-15 1-4902,13-1 0,-1-9-258,5-2 129,3-12-258,6-11 0,2-17 0,10 13 0,7-13 0,1 0-129,5 0-129,0-3-258,4 11-1935,-8-7-2709,-5 0-387,-14-1-516</inkml:trace>
  <inkml:trace contextRef="#ctx0" brushRef="#br0" timeOffset="135893.7727">25513 12850 1806,'-24'115'4902,"15"-31"-258,-5-7 0,2-4-3870,8 4 0,-3-17-387,7-8-387,4-13-774,3-22-1806,-7-17-1806,30-3-903,-14-20 388</inkml:trace>
  <inkml:trace contextRef="#ctx0" brushRef="#br0" timeOffset="136100.7843">25600 13151 5031,'-35'26'5418,"20"5"0,1 6-387,-3 1-3999,10 5-258,-2-11-258,9-3-129,0-9-258,10-8 129,11-4-258,3-2 0,3-6-129,3-3-258,4 3-516,-19-12-2193,6 6-2064,-6 3-258,-15 3-387</inkml:trace>
  <inkml:trace contextRef="#ctx0" brushRef="#br0" timeOffset="136562.8109">25223 13468 3999,'11'43'5934,"-10"-18"-387,-1 1-516,2-6-2451,-2 4-2967,5-2-3225,-5-5-1677,0-17-258,0 0-387</inkml:trace>
  <inkml:trace contextRef="#ctx0" brushRef="#br0" timeOffset="136963.8339">25703 13416 2451,'37'42'5289,"-21"-22"-258,-5-6-258,-11 5-4257,7-1 0,-9-4 0,-4 0-258,-8-6-258,-3 2 0,2-5 129,1-1 129,14-4 0,0 0 258,0 0-129,0 0 258,23-6-129,6 6 0,-2 2-129,8 4-387,-6 4-258,-7-9-1161,1 6-3225,-10 2-903,-13-9-258,0 0 517</inkml:trace>
  <inkml:trace contextRef="#ctx0" brushRef="#br0" timeOffset="137286.8523">25878 13843 7740,'-18'28'5805,"-32"-14"-129,-15 0-516,-18-3-4386,-9 2-258,-15-11-129,2 4 0,-1-6-258,10 0-258,17 0-516,-1 0-4257,30 0-516,16 0-516,15 0-387</inkml:trace>
  <inkml:trace contextRef="#ctx0" brushRef="#br0" timeOffset="138346.913">24590 14283 6837,'-6'82'5676,"2"-33"-258,0 0-129,-2-1-3870,1-2-1161,-3-3-129,3-10-258,-5-12-903,10 6-2193,0-27-1806,0 0-516,0 0-258</inkml:trace>
  <inkml:trace contextRef="#ctx0" brushRef="#br0" timeOffset="138617.9283">24696 14474 8256,'0'45'5676,"-4"-26"-645,-7-1-129,-1-1-4773,-4-3-129,1-4 0,-1 4 0,2-9 129,14-5-129,-10 16 0,10-16 129,7 19 0,9-8 129,1 1-129,4 0-129,-1 2-387,-5-9-516,10 1-3999,-12-2-258,-13-4-516,16-2-258</inkml:trace>
  <inkml:trace contextRef="#ctx0" brushRef="#br0" timeOffset="138842.9413">24902 14640 6450,'-7'13'5676,"-5"-9"-645,-4-4-129,-3 0-4644,-3 0-258,-2-6-774,9-1-3870,-4 3-258,7-1-645,12 5 0</inkml:trace>
  <inkml:trace contextRef="#ctx0" brushRef="#br0" timeOffset="139033.9523">25046 14519 8127,'24'23'5676,"-18"-5"-387,-5 0-387,0 6-4902,-1 3-129,0-4-516,2 11-1548,-1-12-2580,6 1-645,4-2-258</inkml:trace>
  <inkml:trace contextRef="#ctx0" brushRef="#br0" timeOffset="139361.9711">25327 14344 5160,'13'53'5676,"-6"-17"-645,-6 1-516,0 7-4902,-1-11-1032,-1-2-3096,1-1-387,0-9-645</inkml:trace>
  <inkml:trace contextRef="#ctx0" brushRef="#br0" timeOffset="139503.9792">25415 14551 5289,'0'-18'5805,"0"18"-645,-20 0-129,3 0-4257,0 0-774,3 9-2451,-6-8-2451,1-1-258,3 0-516</inkml:trace>
  <inkml:trace contextRef="#ctx0" brushRef="#br0" timeOffset="139758.9938">25591 14278 5547,'9'48'5547,"-8"-6"-516,-1 4-387,-1 3-4257,-4 4-129,0-1-387,-6-14-1032,11 3-2838,-4-12-903,2-14-516,2-15 258</inkml:trace>
  <inkml:trace contextRef="#ctx0" brushRef="#br0" timeOffset="140010.0082">25700 14456 6063,'17'4'5676,"-17"14"-645,-7 4-258,-2 5-4386,-6-6 0,0 4-387,-3-3 129,6-1 0,4-4 0,6 1 0,4-5 129,13-1 0,3-2-129,9-1 258,-3-5-258,-1 0-387,4 1-645,-27-5-3870,24 0-516,-24 0-129,13-17-774</inkml:trace>
  <inkml:trace contextRef="#ctx0" brushRef="#br0" timeOffset="140323.0261">25876 14570 4773,'44'23'5547,"-25"-15"-129,-2-3-516,-17-5-4128,23 22 129,-16-10-258,-3 7-387,-4 0 0,-1 1-258,-9 1 0,-2 2 0,0-6 0,12-17 0,-21 19 129,21-19-129,0 0 129,0 0-129,22 4 129,0-4-129,2 0-1032,1-4-3741,7-3-258,-1-5-387,-4 1-645</inkml:trace>
  <inkml:trace contextRef="#ctx0" brushRef="#br0" timeOffset="168406.6323">10452 11074 2322,'0'0'3612,"0"15"-2709,0 2 258,-2 9-129,-5-1 0,5 14 0,-6-5-129,6 12-387,-3-1 129,5 9 0,0-6-516,0 6 129,3 4 0,7-4-129,1 7 0,3-1 258,1-1-129,-1 0-129,4 0 129,-3 1 0,3-7-129,-3 6 0,1-5 129,0 0-258,-1-2 129,-1-1-129,1-1 0,1 0 129,-4 5-129,4-2 129,1 2-129,-1-2 129,2 0 0,-1 2 0,3-4 129,0-2 0,-1-7 387,3 1-387,-3-10 258,5 6-129,-3-8 258,4 5-258,1-4 0,4 5-129,-3 3-129,6-1 0,1 3 0,-2 3 129,1-4-258,0-1 0,-3-6 0,2-6 258,-3-5-129,2 5 0,-3-12 0,5 1 0,-2 2 0,5 2 129,-2 3-129,6 5 0,-5 2-129,3 2 0,-3-1 258,2 3-129,-5-8 129,1-6-129,-4-1 129,2-6 129,-5-8 0,7-1-258,-2-5 0,-1 0 258,3-1-258,0 1 0,-1 0 0,-1 0-129,1 0-129,-2 2 258,-3 5-129,-2 0-129,1-2 129,0 2 129,-2-2-129,1 0 0,1-3 258,3 1-258,1 0 0,2-1 129,4 5-258,2 0 258,4 3-129,3 1 0,-1-2 0,6 5 129,1-4-129,5 1 129,0-5-129,2-1 129,-3 0-129,2 0 129,-2-1-129,-2 2 129,-1-2-129,-4 1 129,0 2-129,0-1 129,-2 1 0,1 2-129,0-3 0,-2-1 129,0-3-129,2-2 0,-1 0 129,-3-4-258,2-5 258,-3-4-129,1 1 0,-1-1-129,0 0 129,-2 1 0,1 1 0,3 2 0,-3-1-129,2-1 129,-3 2-129,3-3 129,-4 1 129,-1 1-129,0-2 0,-2-1 0,-1-2-258,1 1 387,-2-3-387,5 3 258,-3-5-129,4 3 129,0 0-258,3 1 258,-2 1 129,1 2-129,1 1 0,-4-1 0,1 3 0,-5-1-129,-1-1 129,0 1 0,-5-2 0,1-1 0,-4-3 0,1-3 0,-3-1 0,1-2 129,0-2-129,-2-2 0,-4 6 0,4-5-129,-2 3 129,-2 5 0,0-4 0,-3 1 0,-2 1-129,0-6 129,-2-1 0,-3-3-129,-4-2 129,1-1 0,-1-3 0,-3 3 0,-2-3-129,3 3 129,-3 3-129,0 2 129,-5 0 0,-4 2 0,-3 0-129,0-3 0,-2 4 129,-4-3 0,0-1 129,-2 1-258,1 4 129,0-5 0,-3 4 129,5 3-258,-2 1 258,-2 1-129,-2 5-129,3 3 258,-6-1-129,2 2-129,0 0 129,0 2 0,0-7 129,-2-1-129,1 0 0,-4-8 0,2-1 0,-5 2 0,2 0 0,0 5 0,-2 7 0,3-2 0,-5 9 0,2 0 0,-1 4 129,3 7 0,-3-1-129,1-1 0,-3-2 0,3 0 0,1-3 0,-2 3 0,1-3 129,0 0-258,-4 0 129,0 0-129,-1 3 258,-1-1-129,-2 4 0,1-4 0,-5-2-129,-1 0 129,3-10 0,-4-2 0,-2-3 0,-4-3 0,3-2 129,-2 1-258,0 4 258,2 3-129,4-1 0,-1 8 0,5 4 0,1 1-129,3 1 129,0 9 0,4-5 0,3 4 0,2 1 0,0 0 0,4-3 0,3-5 0,0 2 129,0-4-258,1 4 129,-2 1 129,-1 0-129,-3 0-129,-2 7 129,0 2 129,-4-1-129,0 6 129,-1-3-258,4 0 129,-2 3 0,6-5 0,0-6 0,2 3 0,2-2 0,4-3 0,1 0 0,2-6 129,3 0-129,11 0 129,-17-6-129,17 6 129,0 0-129,-16-13 0,16 13 0,0 0 129,0 0-129,-15-6 0,15 6 0,-16-6 0,5 5 0,-8-3-129,3 0 258,-4-2-129,-2-5 0,-1 4 0,-1-5 129,1-3-129,0-3 0,1 3 129,4-3-129,0 4 0,1-3 0,1-1 0,3 0 0,2 3 0,0-1 0,3 0 0,0 1 0,-1-1 0,3-3 0,0 1 0,0 0 0,0 1 0,2-1 0,-2-6 0,5 2-129,-2 2 258,0 1-129,2 5 129,1-2-129,-2-1 0,2 4 129,0 13-129,-3-25 0,1 12 0,1-5 0,-1-1 0,0-1 0,-2-1 0,3 1 129,1 1-258,0-2 129,0 2 129,0 0-129,0-3 0,0 3 129,0-3-258,0 0 129,-1-2 0,1 0 0,0-2 0,-3 7-129,3-3 129,0 0 129,-1 1 0,1-5 0,-1 1-258,0 1 129,-3-5 0,1-2-129,-5 2 129,2 2-258,-1 4 387,-2 0-258,1 1 0,-2 2 129,-3 7-129,2-2 129,0 4 0,-3-1 0,-1 0-129,0 2 0,-1 0 129,-3 3 129,-1-6-129,1 2 0,-3 4 0,0-3 0,0 1 0,1-1 0,-2 3 0,3-3 0,0 0 0,-1 4 0,0-5-129,1 2 258,-2 3-129,1-1 0,-3 0 0,-4 4 0,3 1 0,-3-2 0,-2 3 0,1-6 0,-1 2 0,1-5 129,1 2 0,2-4-129,1 1 129,2 1-129,1 6 0,0-2 0,4 2 0,-2 3-129,-1-1 129,-2 2-129,-1 8 258,-5 3-129,0-4 0,-5 6 0,1-1 0,3 2 0,0 2 0,1-2 0,-1-3 129,6 0-258,-2 1 258,2-2-258,-1 1 129,-3 2 129,3 0-129,-1 0 129,-1 0-129,-1 3 0,4 1 0,-2 3 0,0 0 0,3-1 129,3 1-129,-1 3 129,5 0-129,-1 2 129,3-5 0,3 0 0,0 2-129,1 5 0,2-4 0,-2 5 0,2 0 0,-2 3 0,3 6 0,-1 3 0,0 4 129,1 0-129,1 1 0,1 1-129,0 2 258,3-2-129,1 2 0,-2-5 0,3 0-129,-1-1 129,1-1 0,0-4 129,0 0-129,0 0 0,0 1 0,1-3 0,2 1 0,0-1 0,0-3 0,3 5 0,-4 1 0,6-1 0,-1-3 0,0 5-129,5 1 258,0-3-129,1 2 129,2-8-129,0-2 0,-1-2 0,0-3 0,3-5 0,-2 3 0,-2-7-129,0 3 0,3 2 258,-1 2-258,-1-1 387,0-1-387,-2 4 258,3-3-129,1 4 129,-2-2-129,3-4 0,1-3 0,2 0 0,5 3 0,-1 0 0,5 0 129,0-2-258,6 6 258,0 5-129,1 6 0,0-2 0,2 3 129,-1-6-129,-3-2-129,1 4 258,-1-5-129,-1-6 0,3-5 0,1 4-129,1-6 258,1 1-129,4 7 0,-1 0 0,6 4 0,0 3 0,3 5 0,3 2 129,-3 1-258,3 1 258,-3 1 0,3-5 0,-4-3-129,0-7 258,-2-4-258,0-9 0,-3-1 129,3-7-129,1-2 0,-1 0-129,-2 0 129,3 0 0,-1 2 0,-3 5 129,2 4-129,0 3 0,0 1 0,0-3 129,-1 0-129,-1-3 0,-1 0 0,-3-7 0,1-2 0,-4-1 0,1-9 0,-2 1 0,-1-3 0,1 0 0,-1 1 0,0 0 0,-2 4 0,-1 3-129,-1 4 129,-2 0 0,1 1 0,-2 4 0,-1-2 129,-3-1-129,2-2 0,1 0 129,1-3-129,2-5 0,4 2 0,1-2 0,-2-1 0,2 0 0,-1 6-129,0-4 258,-4 4-258,-1 1 129,-4 1 0,2-2 0,-3 2 0,1 1 129,-1-3-129,4 0-129,0-2 129,4 1-129,0-3 129,0 2 0,3 5 0,1-3 0,0 3-129,3 0 129,-1 3 0,0 2 129,2 4-129,-3-6-129,-2-1 129,4-1 0,-4-1 0,-1-5 0,-1-5 0,0 0-258,-2-5 387,2 1-387,-1 1 258,-2 1-258,-1 5 258,1-1-129,-5 6 0,-2-3 129,-1 1 0,-1-1-129,-2-2 258,-2-5-129,0-1-129,-2-3 129,1-3 0,-1 0-129,-1 1 129,2-2 129,-3 1-258,0 1 129,-1 2 0,2-3 129,0 0-258,0 0 258,2 3-129,0-4 0,3 3 0,-3-3 0,3-4-129,1 6 129,-4 0 0,5-5 129,0-1-129,-1-1 0,2-1 0,0 2-129,-1-1 129,0-2 0,-4-2 0,-3 5-258,-2 4 258,-5-3 0,0-4-129,-5 3 129,-1 0-129,-2-2 0,-5 1 0,-4-2 0,-2-8 0,-2 4 129,-7-1-129,0-5 129,-4 1 0,0 2 129,-3-3-258,2-1 129,-3 3 0,3 0 0,-1 3 0,2 3 129,1 2-258,1 0 129,4 0 0,-2 8 129,-1 2-129,2 1 0,-1-1 0,-2 4 0,-1-1 0,0 3 0,-3 0 0,1-4-129,0-1 129,-3 1 0,4 1 0,0-1 0,0 3 0,2 4 129,1 3-129,-2 5 0,2 0-129,-2 5 129,-3-2 0,1 5 0,-4 3 0,-2-6 0,-3-5 0,-2 0-129,-2-3 258,-2-7-258,2 3 129,0-5 0,0 0 0,6 5 0,-1 4 0,4 1 0,2 2 0,-2 2 0,1 6 129,3 0-129,-4 3-129,-1-7 129,-2-1 0,-1 4 0,0-2 0,-3-5 0,-2 0 0,1 0 0,-1-4 0,0-2 0,2 4 129,-2-5-129,8 2 0,1 2 0,5 1 0,0 1 0,0 1 0,2 0-129,0 3 129,3 0 0,-3 2 129,0-3-129,-1-2 129,-1 0-129,0 0 0,-2-7 0,1 1 0,1 3 0,-1-2-129,2 4 258,3 1-258,0 4 129,0 4 0,0 4 0,1-2 0,1 0 0,0 4 0,-3-4 0,2 0 0,-4-2-129,1-4 0,-2-1 258,1 3-258,0-1 129,0-2 129,-1 3-129,2-2 0,3 1 0,-1 4 129,-2-1-129,5 2 0,-5 0 0,1 1 0,2-2 0,0-2 0,-2 2 0,0-3-129,2 1 258,-2-5-129,3-2-129,-4 0 129,3 0 0,1-2 0,-3-11 0,5 4 129,-4-1-129,7-3 0,-2 0 0,1 0 129,2-2-129,-2 0 0,14 15 0,-21-21 0,11 6 129,-1-2-258,-2 2 129,0-2 0,1 3 0,0-3 0,-1-2 0,1-5 0,3-1-129,0 1 258,2 0-129,5 0 0,-2-2-129,3 0 129,1 3 0,0 6 0,0-3 129,0 3-258,0 0 258,0-2-129,0-4 129,0-1-258,0-3 129,-3 0 129,2 0-129,-1-2 0,0-7 0,1 3 0,-1 2 0,-2 4 0,2-3 129,1 1-258,-4 7 129,0-5 0,0 9 0,-2 1 0,-3-3 0,-2 3 0,3 2 0,-5 0 0,1-5 129,-2-2-129,0-1 0,-1 2-129,1-1 0,-1-1 129,-2-1-129,-2-2 129,2 3-129,-3 1 0,-5-2 129,-2 2 0,1-2 129,-5 3-129,0 1 0,1 1 0,0 1 129,4 3-129,3 6-129,0-2 129,3 6 0,2 4 0,1 0 0,-1 1 0,2 0 0,-1 0 0,-3 0 0,3 0 0,-2 0 0,-2 0-129,-1 0 129,1 0 0,0 0 0,1 0 0,1 0 0,-1 2 0,2 4 0,2 0 0,2 1 0,0-1 0,-1 7 0,-1-2 129,-1 5-129,-5-1 0,0 2 0,-5 2 0,-2-2-129,-5 1 258,0-5-129,-2 0-129,-1-7 129,2-1-129,4-5 258,0 0-129,5-2 129,6-2-129,1 0 0,4 3 0,4 1 0,-1 4 0,13-4 0,-23 27 0,11-7 0,0 8 0,1-1 129,-1 2-129,0 2 129,-1-4-129,2-3 258,2-4-258,-2-4 0,11-16 0,-15 22-129,15-22 129,0 0-258,-9 13 0,9-13-387,0 14-774,4 4-3999,0 3 0,3 6-516,0 3-387</inkml:trace>
  <inkml:trace contextRef="#ctx0" brushRef="#br0" timeOffset="197128.2751">27722 6856 258,'0'0'5031,"0"0"0,0 0-129,0 23-2322,-5-9-903,5 17-645,-3-4-387,3 13 129,-9-6 0,9 5-129,-4-7 0,4 4 129,-1-12-516,1-3 0,0-8-129,0-13-516,0 0-1032,0 0-3483,0 0-516,4-20-258,-4 20-258</inkml:trace>
  <inkml:trace contextRef="#ctx0" brushRef="#br0" timeOffset="200626.4752">10602 6984 3483,'117'24'4644,"-73"-11"-3225,-6-12-258,-8-1-129,-16-4 129,-14 4 0,-7-32-387,-16 18-129,-21-4-258,-4 7 0,-15 3 258,-6 8-258,-14 9 129,-6 16-129,-9 0 129,-3 8 0,-8-1-129,-2-3 129,-10-10-129,-1-6 0,-7-13-129,0-8 129,0-11 0,0-4-258,5-7 129,12 9-129,9 0 0,19 11-129,16 6 129,16 4-258,21 5-129,10 1-645,22 14-2580,15-9-1419,14-2-516,17-7 0</inkml:trace>
  <inkml:trace contextRef="#ctx0" brushRef="#br0" timeOffset="223902.8065">11722 17597 6450,'0'0'5805,"0"0"-516,0 0-129,0 0-3870,0 0-387,-3-28-258,3 28-129,-16-20-129,16 20 0,-21 18-129,8 18 0,1 17-129,0 28 0,1 22 129,3 18-258,0 15 258,1 7-258,5 2 129,2 1 0,0 7 129,0-11-258,1-10 0,6 0 129,-4 3 129,1-23-129,-1-12 0,-2-21 129,-1-10-129,0-16 129,0-7 0,0-33 0,0-2-258,0-11 258,0 27 258,0-27-387,17 0-129,1-8 129,3-8-129,9 23 0,7-17-258,8-13 516,7 14-774,6 9 645,6 28 0,7-28 129,6 17 0,2-20 0,4-4 129,10 1-129,5 6-128,5-16-130,4-6 0,5 22 0,2 0 0,5 9 0,1 28 0,0-7 0,0 9 0,-2-8 0,-3-4 0,-4-16 0,-5 8 0,-2-15 0,-2-27 0,-8 9 0,-2-15 0,-1 26 0,-4-11 0,-4-1 0,-3 1 0,-4 25 0,-4-4 0,-5-3 0,-6 9 0,-6-13 0,-4 0 0,-1 2 0,-50-2 0,83 5 0,-83-5 0,68 9 0,-68-9 0,44 22 0,-29-22 0,-15 0 0,0 0 0,0 0 0,0 0-904,-18 58-4643,18-58-387,-56 50-516,56-50-516</inkml:trace>
  <inkml:trace contextRef="#ctx0" brushRef="#br0" timeOffset="224668.8503">12270 18770 9288,'21'1'5934,"-21"-1"-516,11 3 0,-11-3-3612,0 0-1161,-19 17-258,-4-6 0,-10-8-129,-4 2-129,-3-2 0,-4 8 0,1-10-387,3 1 0,6-2-129,0-4-387,20 8-2193,-8-4-2322,22 0-387,-19-3-258,19 3-258</inkml:trace>
  <inkml:trace contextRef="#ctx0" brushRef="#br0" timeOffset="226370.9477">12097 18673 2322,'7'27'5160,"-3"-11"-129,-4-16-1677,28 19-1290,-28-19-129,23 5-387,-23-5 129,23-5-645,-13-8-258,8 2-129,-4-7-129,3-1-129,2-4 129,4 5-258,-6-4 129,6 3-129,-2-4-129,2 0 0,0 0 0,1 4 0,-2-3 0,-2-6-129,1-3 0,-3 1 0,3-2 0,-5 1 0,2 0-129,-2 2 129,0-3-129,0 7 387,-2 4-258,0 1 129,-1 0-258,0 1 258,0-3-129,-3 3 129,1 1-129,-1-4-129,0 0 258,1 2-129,1-2 0,0 2 129,1 2-129,3-1 129,-1 0 0,-4 4-129,3-2 0,-2 3 0,-1-2 0,0-1 0,1 2 129,-2-3-129,0 1 0,3 3 0,-5-2 129,2 0-129,0 2 0,0 0 0,1-1 258,-1 1-258,-1-4 0,1 2 0,-10 16 0,17-24 129,-7 11-129,-10 13 0,15-19-129,-15 19 258,17-11 0,-17 11-129,0 0 129,15-14-258,-15 14 129,0 0 0,14-7 0,-14 7 0,0 0 0,16-5 0,-16 5 129,16-7 0,-16 7 0,19-10-129,-19 10 0,21-3 0,-21 3 0,25-3 0,-25 3 0,25 0 0,-11 1 0,0-1 0,-1-1-129,3 1 129,0 0 0,-2 0 0,4 0 0,-3 0-129,4 4 258,-2 9-129,-1-7 0,4 2 0,-3-2 129,1 3-129,1 7 0,-3-7 0,0 1 0,2-2 0,-3 4 0,1 3 0,0 1-129,-2-2 129,2-1 0,0 5 0,-1 2 0,2-2 0,-3 1 0,1-2 129,1 3-258,-3 2 258,1 2-258,-1-2 258,-3 1-129,1-1 0,0 3 0,-4 1 0,2 5 0,2-2-129,-3-2 258,1 8-129,-2-1 129,1 5-258,0-6 258,-1 4-129,1-5 129,0 4-129,-1 3 129,0 2-129,-1-2 0,2-3 129,0 3 0,-2-1-129,2 2 0,0-5 129,-1-7 0,1-7-129,1 0 0,-2 5-129,4-7 129,0-1 129,-1 1-129,3-5 0,1 4 0,4 3 129,-1-5-258,4 0 258,-1 6-258,1-6 0,-3 5 0,5-5 129,-1 2-129,-2-1 258,2-1 0,-1-5 0,2-5-129,-1 3-129,3-9 387,-3 13-258,2-12 129,-1 5-129,-1-3-129,1 1 129,-4 2 129,-1-1 0,1 8-129,-4-13 0,-15 0 129,24 7-129,-24-7 258,22 8-258,-22-8 0,11 8 0,-11-8 0,0 0-258,0 0 0,0 0-129,0 0-516,-11 0-1161,11 0-3354,-20-18-387,20 18-387,-22-27-645</inkml:trace>
  <inkml:trace contextRef="#ctx0" brushRef="#br0" timeOffset="226873.9765">14814 19150 8901,'2'45'5676,"-7"-29"-129,-14-6-129,3-3-4644,-18 0 129,-6 1-258,-18-1 129,-4-7-129,-9-4-129,0-4-129,-5-2 0,2-2 129,1 11-129,5-3-129,10 4-129,7 4 129,6 5-129,10-1 0,4 13 0,8-5 130,9-4-259,14-12 0,-14 18 0,14-18 0,-1 14 0,1-14 0,0 0 0,6 0-259,-6 0-386,12-8-387,4 7-2967,-16-12-1935,0-6-129,-5 2-516,5 17-516</inkml:trace>
  <inkml:trace contextRef="#ctx0" brushRef="#br0" timeOffset="250434.3239">25806 17055 1,'-71'46'4256,"31"-38"517,8-3-516,-1-8-3483,-16-16-387,-2-5-129,-8-12 129,3 2-258,-5-1 0,-1 6-129,3 9 0,-5 12 0,-1 5 129,-4 3 0,-1 5 0,-1 8 0,-4-8 129,-3-3 129,-4-4-129,2-12 0,-3-8 0,2 2-129,-6-7 0,-1-1 0,-4 9-129,4 3 129,-1 9-129,-1 7 0,2 9 0,1 7 0,2 1 0,3 0 0,-1-1 129,-2-3-129,1-4 0,-1 0 129,1-4 0,1 1 129,-1 5 0,6 5-129,0 3 0,5 11 129,-3 2-129,3 1 0,-3 4-258,1-4 129,-4-4-129,-1-7 0,1-4 0,-3-7-129,-2-6 129,7-5 129,-2 0 129,0-2-258,-1 0 129,-2 2 129,0 0 0,0 2-129,-1 3 0,-8 1 0,-1-5 129,-4-1-129,-3-4 129,-3-7-129,-2-3 129,0-3-129,-3-3 0,2-1 129,0 1-129,4 9 0,2 2 0,0 3 129,3 3 0,-1 3-129,-1 0 0,0 3 0,-1-1 0,2-2 0,-3 0 0,1-2-129,0-1 129,3-2 0,3-3 0,-1 2 129,3 5-129,4 1 129,-1 0-129,6 1 0,-1 4 129,4 4-129,2-1 0,-2-2-129,0-3 129,-2-3 0,-1 0 0,1-7 0,-1-5 0,1-3 0,1 0-129,-2 1 129,1-1 0,-1 1-129,-1 2 0,-2 2 0,1 6 0,-2-3 0,3 5-129,-4-7 0,3 9-258,-4-5 0,6 4 129,-10-9-129,4 2 0,-8-1 258,2 4 0,-2 2 0,-1-2 129,-1 3-129,3 4 129,0 7 129,2 4-129,1 0 129,-1 1-129,2 1 129,3-1 0,-1-6 129,-3-3 129,6-1 129,-5-4-129,2 0 0,-1-6 129,-4-2 0,-3 0-129,5 2 0,1-2-129,-4 0 129,3 3-129,2 0 0,-2 1 0,4 2-129,0-3 129,-2-1 0,-2 2-129,0 0 0,0-3 129,1-2-258,-4 3 258,4-2-129,-1 6 0,-1 2 258,0-2-258,-2 1 129,-2 1-129,2 3 129,-3-3-129,-2 5 0,3-4 0,-4 2 0,-3 2 0,3 0 0,-4-4 0,4 3 0,-1 2 0,0-2 0,0 0 129,0-4-129,1 0 129,-5-4-129,-1-3 129,0-4 129,-5-2-129,3 0 0,-5-2 129,0 5-129,-1-1 0,5 4 0,-4 1-129,6 6 0,0 0 0,4 0 0,2 4 0,8 3 0,1 0 0,0-1 129,-2 0-129,3-3 0,0 0 129,-4-3-129,-4 2 129,0 0-129,-5-2 0,-2 0 0,-2 1 0,-1 0 0,-2-1-129,-3 1 129,0-1 0,2 0 0,-2 0 0,2 3 0,4-3 0,-2 3 0,-3 1 0,6 3 129,-3-2-129,0-2 129,-2-2-129,2 3 0,-1-2 129,-1-2-129,4 3 129,1-2-129,3 0 129,3 5-129,4-3 0,4 5 129,2 2-129,4 2 0,4-5 129,1 6-129,0 0 129,3-3-129,2 0 129,-2-3-129,2-5 0,-4-2 0,-4 0 0,0 0 0,-3 0 0,2 0 0,-1 0 0,1 2 0,-1 1 0,3 5 258,-2 0-258,3-2 129,-4-1-129,-3-1 129,-1-4 0,0 0 0,-2-2 0,3-2 0,0-5 0,8 4 0,0-2 0,10 3 129,0 3-129,1 1 0,8 3 0,-1 3-129,2 4 0,-1-1 0,3 3 0,-6 1-258,3-1-258,-9-9-1161,8 7-3096,-8 1-645,2-3-129,6 4 1</inkml:trace>
  <inkml:trace contextRef="#ctx0" brushRef="#br0" timeOffset="267415.2953">16843 11294 4128,'4'66'4773,"0"-19"-258,1-1-4515,-5 10-129,-5 8 774,-13 5-129,2 14 129,-7 9-258,1 18-258,1 8 129,1 12 0,3 4 258,2 9-258,3-2 129,4 0 129,2-16-258,6-5 258,-1-23-258,1-6 0,0-24 0,2-8-129,1-18 0,1-4-129,0-9 0,0-6 129,-1-3-129,7-6 129,-4 1-129,6-1 129,2 1 0,7-3 0,2-2 0,10 1 0,3-1 0,7 3 129,10-1-129,6 0 0,8-3 0,5-3 0,3-1-129,11 1 129,2-5 0,9 0-129,5-7 0,8 0 0,6-1 258,4 3-258,9-7 129,2 3 0,12-3 0,3 2 0,1-4 129,5 4-129,-2-1 0,7 7 0,-4 3 129,3 1 0,-9 6-129,1 4-129,-8 6 129,-3 0 0,-4 1 0,-4 1 0,-7-7-258,-3-2 129,0-2 0,-6-7-129,-1-8 258,3-8-129,-3-3-129,-3-2 129,-3-5 0,-2-1 0,-9 3 0,-6 6 0,-6 0 0,-7 4 0,-13 1 0,-3-1 0,-8 4 0,-1-3 0,-2-4 129,-1-4-129,-1 1 129,0 0-129,0 2 0,-6-2 0,-4 1 0,-6 5 0,-4 3-129,-9 4 0,-4 3 129,-14 4 0,13-8 0,-13 8 0,0 0 0,0 0 0,0 0 0,8-10 0,-8 10 0,12-24 0,-2 7 0,-2-4 0,5-11 0,-2-9 0,1-7 0,-3-8 129,-2-5-129,-4-3 0,-3-5 0,0-3 0,0-3-129,-8-3 129,1 2 0,-1 1 0,-2 2-129,-3 3 258,3 3-258,-1 7 129,0 7 0,-1 9 0,0 2 0,0 8 129,0 3 0,0 3-258,-9 4 258,2 1-129,-5 2 0,-4 5 0,-5 0-129,0 2 129,-9 0 0,-5-6 0,-7 6 0,-3-3 129,-5 2-129,-8 1 0,-5 2 0,-10 0 129,-3 4-129,-6 8 0,-4 0 0,-9 0 0,2 1 0,-9 3 129,-4 2-129,-1-3 0,-5 2 0,0 0 0,-4-5 258,-1 0-258,-3-11 0,0-5-258,-1-5 516,5 1-258,-3-9 0,7-7 0,-3 4 129,-1-2-129,-1 7 129,2 3 0,2 5 0,-3 8-129,1 11 0,4 0 0,-1 3 0,4 5 0,8 2 0,3 2 129,6-3-129,8-2 0,3-2 129,4 1 0,4 1-129,2 1 129,0-2-129,2 2 0,-2 0 129,0-4-129,0-2 0,4-2 0,2-1 129,5-10-258,5-4 0,6-6-129,12 4-516,-7-12-3483,20 9-1290,11 10-129,12 9-516</inkml:trace>
  <inkml:trace contextRef="#ctx0" brushRef="#br0" timeOffset="276314.8043">22098 15448 1419,'-139'57'4902,"62"-34"0,0 7 0,-17 1-3999,-16-9-387,-10 0 129,-20-11 258,-2 2-129,-22-3-129,-6 9-129,-7-4-129,1 8 129,-11 6-129,0 13-129,-2-3 0,1 10 129,3-8-258,3-7 258,-3-7 0,4-15-129,0-22 258,5-17-387,-10-16 129,5-9-129,-5-11 0,-4 1-129,-2 2 0,-3 13 0,2 11-129,1 10 0,5 13-258,-8-2-903,20 15-3741,-2 8-258,14 1-516,13 5-129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09:48.47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4617 3740 129,'0'0'3483,"8"-17"258,-8 17-903,0 0-1677,0 0-129,15-3 0,-15 3 0,0 0 0,0 0-258,0 18 129,-3-5-129,3 12 258,-3-2-258,3 7-129,0-2-129,0 6 0,0-12 0,3 0-129,-1-3-129,-1-4-258,-1-15 0,0 14-258,0-14-516,0 0-387,0 0-1419,0 0-1935,0 0-129,0 0-129</inkml:trace>
  <inkml:trace contextRef="#ctx0" brushRef="#br0" timeOffset="440.0252">4745 3736 1,'0'0'2966,"13"5"-128,-13-5-1290,0 22-258,1-6-129,-1-4 0,0 11 0,0-10 129,0 11 129,0-24-129,0 29 0,0-29-129,0 20-387,0-20-129,0 0-387,0 18-129,0-18-258,2 17-258,-2-17-258,4 20-903,-4-20-1032,0 17-1548,0-6-387,0-11 0</inkml:trace>
  <inkml:trace contextRef="#ctx0" brushRef="#br0" timeOffset="1058.0605">4918 3712 903,'7'42'3741,"-5"-12"-1032,-1-3-129,7 7-129,-8-14-258,7 15-258,-7-17-645,11 10 0,-11-12-645,0-16-387,3 19-129,-3-19-516,0 0-1548,0 0-2322,0-8 0,-1-3-645,-4-9 517</inkml:trace>
  <inkml:trace contextRef="#ctx0" brushRef="#br0" timeOffset="11125.6364">17348 2405 8901,'-2'40'4515,"-12"3"774,-2 12-1032,-15 5-3225,1 14-129,-20 1-129,4 8-645,-4-5 129,2-7 0,2-3-258,2-8-258,14-4-129,-1-24-903,23-1-3354,0-19-516,8-12-129,0 0-516</inkml:trace>
  <inkml:trace contextRef="#ctx0" brushRef="#br0" timeOffset="11388.6514">17141 3149 8514,'-19'36'5289,"3"-15"-516,-5 5 0,-6 2-4386,-2-3 516,-13-10-516,2-1 129,-2-10-387,2-4 0,3-15 0,4-1-258,5-11 129,5 5-258,3-7 258,7-3-258,5 4 129,2 1-129,6 14-1419,0-6-2967,0 19-387,13-19-258,-1 14-387</inkml:trace>
  <inkml:trace contextRef="#ctx0" brushRef="#br0" timeOffset="11704.6695">17757 1553 10320,'6'27'5418,"-5"27"0,-1 21-387,0 9-4386,0 20-516,0 4 258,0-15-516,-1-6-387,1-12-1161,0-30-3096,5-10-258,-5-35 0,28-9-516</inkml:trace>
  <inkml:trace contextRef="#ctx0" brushRef="#br0" timeOffset="11886.6798">18123 1517 12126,'-50'0'4902,"50"0"387,-83 54-516,37-26-4386,-13-1-129,1-6-1677,-5-5-3483,63-16 129,-92 21 0,63-11-1161</inkml:trace>
  <inkml:trace contextRef="#ctx0" brushRef="#br0" timeOffset="12090.6916">17930 1862 12384,'-40'32'5160,"8"-16"-258,-8-3-387,9-13-4515,-15 1-387,-6-3-1419,9 3-2838,7 8-258,12 1-258,8-1-516</inkml:trace>
  <inkml:trace contextRef="#ctx0" brushRef="#br0" timeOffset="12347.7063">17793 2161 9288,'116'39'5031,"-57"-32"0,0 6-645,-13-13-3225,6-6-387,-18-10-258,-10-6-129,-8-2-258,-12 0 129,-4 6-387,-19 2 258,0 12-387,-8 6 0,7 11-258,-3 12-129,10 14 387,9 1-387,4 5 516,18-2-258,8 0 258,6-11-129,8 1-1032,-8-21-2967,6-5-387,-4-7-129,2-11-516</inkml:trace>
  <inkml:trace contextRef="#ctx0" brushRef="#br0" timeOffset="13183.7541">18273 1265 10707,'15'-60'5547,"-15"60"-258,0 0 0,0 0-5031,62-59 0,-62 59 0,0 0-129,0 0-129,58-24 0,-58 24-129,0 0 258,14 52 387,-14-52-387,0 61 516,0-61-774,0 0 387,-18 72-129,18-72 258,0 0-387,0 0-387,0 0 387,0 0-129,0 0 387,0 0-129,0 0-516,27 70 387,-27-70 0,14 54 129,-14-54-516,0 0 516,-16 79 0,16-79-129,0 0 258,0 0-1548,-56 15-3354,56-15 387,0 0-387,-23-61-645</inkml:trace>
  <inkml:trace contextRef="#ctx0" brushRef="#br0" timeOffset="13409.767">18632 950 10191,'21'92'5289,"-14"-31"-516,2 5-129,2 11-4644,3-7-516,-10-13-2322,-4-57-1419,23 91 0,-23-91-516,0 0-129</inkml:trace>
  <inkml:trace contextRef="#ctx0" brushRef="#br0" timeOffset="13545.7748">18822 1262 9159,'-68'-66'4773,"1"66"-129,67 0-1290,-68 15-7482,68-15-387,0 0-774,-64 58 774</inkml:trace>
  <inkml:trace contextRef="#ctx0" brushRef="#br0" timeOffset="13913.7959">19204 1453 9933,'0'0'5418,"-22"57"129,2 4-645,14 2-4257,-15 4-258,0-11 516,5 3-645,3 0 258,8-15-516,5-2-129,2-12-258,14-9-129,15 1-2064,-3-8-2451,10-4-258,-1-9-129,6 5-129</inkml:trace>
  <inkml:trace contextRef="#ctx0" brushRef="#br0" timeOffset="14811.8472">19517 1720 4386,'-6'-73'5418,"-5"86"-516,-3 8-129,-1-3-1161,-5 9-3096,8 3 645,-9-1-1032,9-1 516,5-1-903,2-5 129,5-22 0,9 15 0,6-15 0,6-4-258,2-14 387,-1 3-129,-2-4 0,-2-9 129,-4 6-129,-14 22 0,17-1 0,-17 1 0,0 6 129,0 9 0,-5 1 0,2 4 0,0 2 129,3-22 0,0 18 0,0-18 0,15 10-129,2-17 129,1-10-129,6 8 0,1-11 0,3 9-129,0-11 129,0 3 0,-4-7 0,-24 26 0,39-25 0,-24 13 258,-15 12-258,20-6 258,-20 6-258,0 0 0,0 0 129,-1 15-129,1-15 129,-22-2-258,9 2 258,-1 0 0,-3 0 0,5 5 129,12-5-129,-18 1 129,18-1-129,-8 16 129,8-16 0,0 18-129,0-18 129,0 0-129,13 19 0,-13-19 0,0 0 0,16 14-129,-16-14 0,9-12 0,-9 12 129,2-20-129,-2 20-129,0 0 129,0 0 129,9 7-129,-9 8 0,0 5 0,0 10 0,-2-6 129,-6-2-129,1 3 129,-2 10-129,0-9-129,2 4 0,1 2-129,3-7 129,3 2-129,1-4 129,8-4-129,5-17 0,2 1 129,1-3 258,-1-14 129,1-2-129,-7-10 258,0 2-387,-10-6 258,0 11 0,-15-2 129,-8-3-645,-10-1-516,6 15-1935,-13 1-1935,8 7-258,-2 1-387,10 2-387</inkml:trace>
  <inkml:trace contextRef="#ctx0" brushRef="#br0" timeOffset="15091.8632">19942 1421 10836,'69'86'4515,"-33"-10"903,-5 15-516,5 10-3870,-21 0-645,-6 0-258,-9-5-1161,-15-19-1290,-4-7-2451,-10-17-258,-1-10-645,-1-11 258</inkml:trace>
  <inkml:trace contextRef="#ctx0" brushRef="#br0" timeOffset="20560.176">11267 6949 2580,'-19'-60'4257,"2"25"-129,-2-10-3096,-3 1 0,-13-12 129,-1 10-258,-13-11-258,-1 10-129,-12 3-129,4 4-258,-6 3 129,-2 7-129,-2 6 129,4 2-129,-4 7 129,1 1-258,-3 0 258,-4 1-258,-4 2 129,-1-1-129,0-3 258,-4-4-516,-1-5 258,1 2 0,2-3 258,7 6-258,1 2 129,3 4-129,4 7 0,4 6 0,3 3 0,6 8 0,1 2 0,6 6 129,2 0-129,2 0 129,-1 2 0,3 0-129,0 5 129,-1 4 0,1-3 0,-1 6 0,0 7 0,1 3 0,-1-2 129,1 10 0,2-8 0,2 5 0,-1 2 0,3-3-129,1-7 0,1-4 0,5-4-129,2-8-258,7 0-258,-5-19-903,23-5-2193,0 0-1032,-5-7-387,5 7 0</inkml:trace>
  <inkml:trace contextRef="#ctx0" brushRef="#br0" timeOffset="20875.194">8446 6649 1806,'0'0'4644,"0"0"129,-21 23-387,14 17-2838,-13-8-258,5 16-387,-9 3-129,11 9 0,-3-6-129,9 7 0,1-15 0,6 2-129,0-13 0,8-5-129,3-12 129,10-1-258,-1-8-129,4-2-129,3-4-258,-3-3-258,4 0-387,-15-3-1161,12 6-2709,-25-3-516,17 28-258,-12-5 0</inkml:trace>
  <inkml:trace contextRef="#ctx0" brushRef="#br0" timeOffset="21748.244">8346 8145 3225,'0'43'4773,"0"-25"-516,6 10 0,1-12-4257,-2 0 0,0 0-258,8-1 129,4 2 129,7-1-129,6 2 0,12-1 129,5 1 0,4 4 129,14-2-129,1-1 129,10-3 0,5-6 129,7-4 0,2-6-129,7 0 129,-1-1 0,0-7 0,-3-3 0,-1 2 258,-10-5-129,-3 1-129,-14-2 0,-1-1-129,-7-4 0,-5 0 0,-5-6 0,-2-2-258,-1-2 258,-6-5-258,-3 7 129,-3 4 0,-6 1 0,-3 1 0,-3 12 0,-4 2 129,-16 8 0,22-5 0,-22 5-129,12-8 129,-12 8 0,0 0 0,13 0 0,-13 0-129,0 0 0,5 20 129,-5-7 0,0 5-129,0-3 129,0 7-129,0 3 0,0 4 129,0-7-129,0-3 129,0-2-129,5-3 129,-5-14 0,11 8 0,-11-8-129,18-14 0,-10 0 0,2-8 0,-1-2 258,-1-6-516,-1 0 258,-2 1 0,-3 1 0,-1 3 0,-1 0 0,0 6-129,-7 4 129,7 15 0,-19-17 0,3 12-129,0 5-129,-13-3-903,11 3-3354,-9 7 0,-3-7-774,4 11 258</inkml:trace>
  <inkml:trace contextRef="#ctx0" brushRef="#br0" timeOffset="30095.7214">10281 10355 1806,'11'18'4644,"-11"-18"129,12-30-258,-12-1-3999,0 2 129,-12-15-129,-4-2 129,-14-7-129,-5-4-129,-12-2 129,-1 5-387,-13-5 258,0 3-129,-7 4 129,3 5-129,-5-2 129,0 8-258,-6 3 0,-8 5 0,-4-2 129,-3-1 0,-8-4-258,-6 2 129,-6 3-129,-3 4 129,-3 1-129,5 5 129,2 9-129,6 10-129,7 6 258,9 9 0,14 13-129,11 4 0,11 8 129,8 3 0,8 4 0,6 5 129,0 0-129,5 3 0,-3-9 129,0 1-129,2-5 0,-1-3 0,0-8-129,2-6 0,2-6-129,-2-11-387,10 10-387,-8-16-2064,23 4-2064,-14-9-129,14 9-258</inkml:trace>
  <inkml:trace contextRef="#ctx0" brushRef="#br0" timeOffset="30439.7411">7597 9597 5289,'4'40'5547,"0"-3"-387,-4 4-258,-4 5-3870,2 11-129,-12-7-258,7 6-129,-6-10-129,8-3 258,-1-16-387,6 0 0,2-16-129,16-6 0,2-2 0,7-3-129,5 0-129,4-3 0,4 3-258,-4-1-129,5 5-645,-17-9-1290,7 10-2451,-14 5-516,-5 9-387</inkml:trace>
  <inkml:trace contextRef="#ctx0" brushRef="#br0" timeOffset="31499.8017">7500 11228 1935,'8'42'4128,"4"-14"-2580,-1-5 129,12 1 0,-5-6-129,16 6 0,-4-5-516,17 3-258,-3-5 129,16 6-258,-1-2-129,15 6 129,1-8-387,10 2 129,9-2-258,11-6 0,7-6 0,7-5 0,1-5 0,6-10 0,5 2-129,-1-5 129,-9-3 129,-6-2-258,-10 1 258,-10 4-258,-13 0 0,-10 0 129,-16-4-129,-9-1 0,-12-4 0,-4 6 0,-8-6 129,-6 1-129,-4 5 0,-4 0 0,-1 3-129,-8 16 258,8-16-129,-8 16 0,0 0 0,0 0 129,0 0 0,0 13-129,0-2 129,-3 2-129,-2 2 0,-2 3 0,4 1 0,-2-2 0,1 3 0,1-3 129,1-2 0,2-3 0,0-12 129,9 6-258,-9-6 129,23-12-129,-9-7 129,-1 4-129,0-5 0,-5 2-129,-7 0 129,-1-3 0,-11 1 0,-9 0 0,-7 2-129,-9-9-1161,-4 10-3483,4-1-129,-2 4-516,8 4-128</inkml:trace>
  <inkml:trace contextRef="#ctx0" brushRef="#br0" timeOffset="37431.1409">10561 12854 2967,'10'-32'4386,"-6"18"0,0 1-3354,-13-11-258,-5 4 258,-16-9 0,-3 9 0,-16-7-387,-3 9 0,-16-4-129,-5 4-129,-12-2 0,1 3-129,-11 4 0,2 2 0,-8-1 129,4 3-129,-6 2-129,3 4 0,-2 3 129,7 2-129,1 1 0,2 9 0,4 0-129,9 5 129,6-1 129,6 0-129,4 1 0,2 3 0,4-1 0,4 4 0,4-2 0,3 2 0,4 2 129,3 7-258,6-7 129,6 3-258,1-7 258,7-5-258,5-2-129,14-14-258,-11 14-516,11-14-516,0 0-1935,0 0-1419,-20-3-774,20 3 516</inkml:trace>
  <inkml:trace contextRef="#ctx0" brushRef="#br0" timeOffset="37748.1591">8130 12617 3354,'0'0'5031,"1"23"-258,-1 10-2709,-10-7-645,3 17-258,-8-8-129,6 11-387,-2-6 0,8 6-258,0-10 129,6 1-258,9-10 129,13-1 0,5-10-129,9-3 0,5-6-258,3-2 0,3 3-258,-4-3-387,1 7-1161,-23-7-2580,-2 2-903,-10 4-129</inkml:trace>
  <inkml:trace contextRef="#ctx0" brushRef="#br0" timeOffset="39111.2368">8078 14177 774,'1'50'4515,"3"-31"258,11 8-258,8-1-3483,-9-11-387,6 2 258,-4-6-258,8 4 0,-1-7-387,1 4 0,4-1-129,1 1 0,6-2 0,6 5 129,0-4-129,11 2 0,-1-6 0,5 5 129,0-4-129,4 3 129,-7-1 129,6 2 0,-7 3 129,0 2-387,-4-2 129,3 3-129,-1-3 129,-1-1-129,8-6-129,1-4 0,5-4 0,2-7 258,5-4-387,1-2 129,-1-2-129,-3 1 258,-7 2-258,-5 3 129,-8-1 0,-6 2-129,-2-2 129,-8-1 129,0-3-258,-4-4 129,3-4 0,-4 1 0,1-2 0,1 0 0,-3 5 0,-2 1 0,0 4 0,-4 7 0,-3 1 0,-3 0 0,-13 5 0,18 0 0,-18 0 0,13 0 0,-13 0 0,0 0 0,15-14 0,-15 14 0,11-11 0,-11 11 0,0 0 0,14-19 0,-14 19 129,8-12-129,-8 12 0,0 0 0,0 0 0,0 0 129,0 0-129,0 0 0,0 0 0,0 0 0,8-12-129,-8 12 129,0 0 0,0 0 0,0 0 0,0 0 0,0 0 0,0 0 0,0 13 0,0-13 129,-2 22-129,-1-8 129,0 1-129,2 1 0,-4 3 0,3-2 129,0-3-129,2-1 0,0-13 129,0 16-129,0-16 129,0 0-129,6 4 129,-6-4-129,19-11 0,-8-3 0,1 2 0,-1-4 0,-1-2 0,-2 7 0,-2-4 0,-5 0-129,-1 2 258,0 13-258,0-18 129,0 18 0,-7-14-129,7 14 129,-11-16 0,11 16-129,-20-1 258,9 1-129,-6 0-387,-6 0-387,6 15-2451,-7-6-1677,-6-3-258,5 1-387</inkml:trace>
  <inkml:trace contextRef="#ctx0" brushRef="#br0" timeOffset="42171.4121">11276 16060 1935,'-15'-11'3096,"15"11"-2838,-16-22 129,1 2 387,-2-5 258,-6-1-129,-3-1-129,-6-4 0,-1 2 0,-10-3-129,0 5 0,-9-5 129,5 10-258,-11-7 129,3 7-258,-11-1 129,4 5-129,-10-3 0,-1 4-129,-3-1 0,-3 3 129,-5-4-258,5 5 258,-1-6-258,2 0 129,-2 3-258,6-1 258,0 7-129,5-2 0,-5 6 0,0 2-129,-2 4 0,0 5 129,1 2 129,-1 9-258,4-3 0,7 2-258,2-1 516,11 6-258,5-3 258,7 5-129,4-2 129,2 3 129,4 2 0,1 2 0,-4 4 0,3 3 0,-8-2-129,2-2-129,-2 1 0,0-3 0,3-7 129,-1-1-258,8-5 0,1-5 129,10-1-258,2 0 258,15-8-129,-13 13 129,13-13-258,-3 24 258,0-12 0,3-1-129,0-11 129,-2 20-258,2-20 129,0 0 0,0 0 0,0 0 0,0 0 0,0-10 0,8-3 0,3 0 129,5-1-129,2 3 129,5 3-129,2 4 0,1 1 0,0 3 0,-3 0 0,1 5 129,-7 3-258,-1-5 129,-3 1 129,-13-4-258,11 2 129,-11-2-129,0 0 129,0 0-129,0 0 0,-9 1 0,9-1 129,-23 10 0,8-8 129,0 3-129,4 0 0,-2-2 0,13-3 129,-19 1 0,19-1-129,0 0 0,-15-12 0,15-1 0,0-3 129,0-1-129,0-2 0,3 0-129,-2 0 258,-1-3-258,0 4 129,0 5 0,0 13-129,-18-20 0,18 20-129,-25-10-387,25 10-258,-32 0-1032,32 0-2322,-15 9-645,15-9-387</inkml:trace>
  <inkml:trace contextRef="#ctx0" brushRef="#br0" timeOffset="43187.4702">8183 17065 2967,'0'27'3741,"7"-10"-2322,-7-17-258,17 33 258,-6-19-129,8 11 0,-1-7-387,8 7-258,3-3 129,7 4-387,4-2 258,10 3-258,1-2 0,12-1-129,3-3 129,14-4 129,3-10-129,11 0-129,9-7 0,11-4 0,-2-12-129,0 2 0,-3-4 0,-7 1-129,-9-1 0,-7 5 0,-17-3 129,-10 2-129,-6 0 129,-6 1 0,-7-3 0,-4 2-129,-2-2 129,-5 0-129,-3 3 0,-5 1 258,-1 1-129,-5 4-129,-15 7 129,21-7 0,-21 7 0,0 0-129,0 0 129,1 15 129,-1-15-258,-3 25-258,-7-13 516,1-1-516,-3 4 258,1 3 0,-2-3 258,3-1-516,2 2 516,1-2-129,4-3-129,3-11 0,0 13 129,0-13 0,25 0-129,-4-10 0,2-4 0,0-3 0,1 1 129,-1-2 0,-5 1-129,-4 2 129,-7 1-129,-7 14 129,0-26-129,0 26 258,-10-22-258,-3 11 0,1 1 0,-3 2 0,0 5 129,1 0-258,-2 3 129,1 0-258,-1 0-129,-6-2-645,10 2-1419,-4 0-2322,-5-5-258,3 0-258</inkml:trace>
  <inkml:trace contextRef="#ctx0" brushRef="#br0" timeOffset="88844.0816">13825 7787 2322,'62'13'5418,"-36"-6"0,-5 6-516,-3-10-2709,0 7-1032,-18-10 129,6 16-258,-14-13-387,-12 5-129,-17-6-129,-13 1-129,-15-3 258,-12 3-258,-10-3 0,-3 0-129,-7 0 0,1-1 129,4-1-129,6-1 129,10 1-258,9-1 129,10 0 0,9 3 0,10 0 0,10 0-129,8 8 0,20-8 0,-11 21-129,11-21-129,3 24-258,-3-24-516,18 20-2193,-18-20-1935,19 0-516,-17-11-387,1-6 130</inkml:trace>
  <inkml:trace contextRef="#ctx0" brushRef="#br0" timeOffset="89139.0984">12792 7744 2322,'-29'14'5031,"6"-9"-129,1 3-129,6 8-3612,-18-11 258,12 12-258,-11-4-387,15 13 129,-5-6-129,14 15 0,0-7 129,9 8-258,10-3 0,13 4-129,4-5 0,16 1-129,-1-6-129,8-5-129,-1 0-129,-5-9-258,-2 0-258,-18-13-1290,-8 1-3483,-16-1-258,0 0-387,-19 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11:14.68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22146 13395 903,'81'-10'4128,"-36"10"129,-14 0-3612,-9 0-387,-10 0-129,-12 0 0,0-10 129,-19 3-129,-7 5 0,-16-3 0,-6 0 0,-14-3 129,-8 2 258,-9 0-258,-5-2-129,-8-3 258,0 0-258,-2-5 258,1 4-129,-3-5 258,3 8-129,-5-4 387,8 11-258,-10-3 0,1 7 129,-10 8-258,1 10 0,-6-5-129,-1 4 0,0-2 0,0-4-129,3-10 0,1-3 0,6-7-129,1-14 129,3-4 0,4-5-129,-2 1 129,3 1 0,2 6 0,0 5-129,1 7 129,-3 8 0,0-1-129,4 3 129,0 0-129,-4 0 0,0 0 0,3-10 129,2-6 0,-2-1 0,-2-7 0,-3 0 129,-3-2 0,2 3-129,-4 3 0,2 6 129,1 1-129,3 7 0,7-2 129,0 5-258,6 0 0,5-2 129,8-6-258,5-2 258,8-6-258,5-4 258,8-2-258,7-3 258,6-1-129,9 5 0,1 4 0,2 5 0,7 5 129,1 5-129,12 5 129,-17 0 0,17 0 0,-12 19 0,12-19 0,-2 17 0,2-17 0,1 22 0,-1-22 0,15 15-129,-15-15 129,19 12-129,-19-12 0,21 16 129,-21-16-129,15 11 0,-15-11 0,0 0-258,15 15 0,-15-15-1161,5-16-3354,-5 16-645,18-24-258,19 29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16:15.79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7215 2913 903,'-15'27'3354,"15"-14"-2838,0 0-258,0-13 1161,0 0 645,0 0-516,14 3-645,-3-2-129,-11-1-387,24-6 258,-10-5-129,11 2 0,0 2-129,7-1 0,4 1-129,4 3 258,6 2-258,5 2 129,6 0 129,5 9 0,6-9-129,4 12 129,3-10 129,11 5-129,1-8 129,12 1-129,0-8 129,9 8 0,-3 0 129,6 0-258,-3 7 0,4 6-129,-1 6-129,0 9 129,-2 0 0,3-2-129,4 4 0,7-3 0,3-11-129,8-6 0,1-10 0,1 0 0,3-11-129,0-5-129,-4-5 129,-2 7 0,0 1 0,-6 8 0,-1 5-129,-2 0 129,2 0 0,3 3 0,9-3 0,4-14-129,2-6 129,7-7-129,6-7 129,5 2-129,1 6 129,0 4 0,1 13 0,-6 8 0,-4 3 0,4 14 129,1-3-129,-2-10 258,2-6-258,4-10 129,6-17 0,6-8-258,0-9 258,-4 3-129,0 7 129,-1 13-129,-6 17 0,-7 7 129,-11 26-129,-7 14 258,0 6-129,0-1 0,4-2-129,7-2 129,11-13 0,9-15 0,20-6-129,8 1 0,11-5 0,2-2 129,2 4-258,-3 2 129,-13 11-129,-10 13 129,-21 3-387,-16-6 0,-17 17-258,-34-13-1161,-8 9-2967,-40-12 129,-23-5-903,-28-24-387</inkml:trace>
  <inkml:trace contextRef="#ctx0" brushRef="#br0" timeOffset="5459.3123">16405 5491 3225,'-25'-5'3483,"25"5"0,0 0-4128,8-13 258,-8 13-129,14-18 516,-14 18 645,31-8 387,-16 7-258,12 2-129,-1 6-258,9 7 0,4-2 129,7 5-258,10-4 258,9 4-258,8-2 129,9 2-129,4-6 129,9 3 0,2-1 0,3 5 0,-4-8 129,3 4-129,-3-5 0,7 1-129,-1 2 0,3-5-129,3-2 129,7-2-129,4-3 0,7 3-129,3-3 129,0 0 0,-2 0 0,1 2 0,-8 6 0,2 6 0,-3 5 0,0 4 0,-5 5 0,2 4 0,-4-3-129,1-7 0,6-8 0,0-8 0,4-6 0,-2-9 0,-3-11 0,-3-2 0,2-5 129,-6 4-129,-7-1 129,-1 3-129,-9 4 129,-2 7-129,-2 1 129,-2 2-129,-1 1-129,-3-5 129,1 0 129,4-4-129,-3-12 0,1-6 0,2-5 0,5-4 0,3-2 129,-2-1-129,-1 5 0,-1 8 0,0 7 129,-2 7-129,-7 5 129,1 2-129,2 2 129,1 1-129,7-2 129,5-7-129,5-1-129,2-4 129,10-3 0,5 1 258,1 1-387,-5 4 129,-3 12-903,-23-3-1806,-12 12-1935,-20 15-258,-24 12-645</inkml:trace>
  <inkml:trace contextRef="#ctx0" brushRef="#br0" timeOffset="9799.5605">17611 6174 1548,'0'0'4257,"-10"9"-1419,10-9-129,-2 13 0,2-13-645,0 22-258,0-22-387,11 14-516,-11-14-129,26 7 129,-9-8-387,5-4-129,-4-6-129,4-6-129,-5 0-129,-2-5 129,-7 1 0,-5-3-129,-3 4 0,-2 0 0,-10 5 0,-4 4-129,-5 6 258,2 5-129,-4 11 129,2 14 129,-1 3-129,7 8 258,2 4 0,7 3 0,3-1-129,3 3 129,4-10-258,12-3 0,1 0-129,7-11 0,7-7-258,-1-10 129,10-3-258,-6-3 129,5-11 0,-3-10-258,-1-4 258,-2-2 129,-6 2 0,-6 3 0,-2 0 129,-6 3-129,-5 3 258,-8 18 0,5-18 0,-5 18-129,-13 0 129,-1 3 0,-6 6-129,0 4 129,-5 5-129,3 4 0,3-4 0,3 2-129,8-3 129,4-5 0,4 1-129,0-13 0,29 9 0,-10-9 129,4-9-129,0-4 129,-4-4-129,-2 7 129,-3-6 129,-14 16-129,15-16 129,-15 16-129,2 13 129,-2 2-129,0 11 129,0 1-129,0 2-129,0-5-387,11 8-1548,-11-32-2580,28 14-645,-4-14-258,5-14 0</inkml:trace>
  <inkml:trace contextRef="#ctx0" brushRef="#br0" timeOffset="10125.5792">18370 6145 8514,'21'0'5547,"-21"0"-129,0 28-516,-11-11-4257,-4 1-387,-12-2 0,-1-1-258,-1-3-129,1-5 0,5 0-129,8-7 129,15 0-129,0 0 0,0 0 258,14 11-129,4-4 129,1 2 129,2 2 129,-5 5-129,-5-1 0,-5 6-129,-6-3 129,-8-4 0,-6-4-129,-2-4-129,-2-1-129,-5-6-645,23 1-2064,-25-10-1935,25 10-645,-10-24-129</inkml:trace>
  <inkml:trace contextRef="#ctx0" brushRef="#br0" timeOffset="10313.5898">18446 6274 3612,'13'1'5031,"-11"22"-129,-2-7-387,0-5-3741,-9 2-2193,4 1-2709,4 2-645,1-16-387</inkml:trace>
  <inkml:trace contextRef="#ctx0" brushRef="#br0" timeOffset="10663.61">18610 6305 2193,'44'31'4773,"-19"-26"-258,10-5-1161,-1 0-1935,-12-12-129,6 3-645,-12-13-258,0 3-129,-11-2-129,-5 4 129,-7-1-258,-8 7 129,-3 6 0,-2 5 0,-1 0 0,4 13 129,-1 5-129,13 2 0,5 7 0,4 4 0,13-5 0,6-1-129,4 2-129,-3-8-774,11 0-3354,-7 0-645,-7-11-258,-1 3 0</inkml:trace>
  <inkml:trace contextRef="#ctx0" brushRef="#br0" timeOffset="10845.6204">18598 6134 3483,'-17'32'3225,"17"-32"-3096,-6 13-129,6-13-4644</inkml:trace>
  <inkml:trace contextRef="#ctx0" brushRef="#br0" timeOffset="11153.638">19017 6225 3096,'6'81'5031,"-6"-34"-129,0-5-258,-2-7-3612,2 6-258,0-23 0,3-3-258,-3-15-129,20-13 0,-7-10 0,6 0-258,1-6 0,3 0-129,-3 4 0,3 1-129,1 14-516,-8-4-1161,7 14-2967,-1 0-129,-3 10-387</inkml:trace>
  <inkml:trace contextRef="#ctx0" brushRef="#br0" timeOffset="11428.6537">19784 6093 5160,'11'39'5676,"-11"-5"-774,0 12-129,0 5-4128,-6 5-387,0-1 0,-4-4-258,-2-14-516,9 5-1935,1-20-2193,2-22-387,0 11-516</inkml:trace>
  <inkml:trace contextRef="#ctx0" brushRef="#br0" timeOffset="11581.6625">19890 6236 4644,'3'-38'5547,"-3"38"-387,-26-5-387,1 5-3354,-6 4-1290,-4-4-258,0 10-1806,-9-7-2580,9-1-645,9 4-387</inkml:trace>
  <inkml:trace contextRef="#ctx0" brushRef="#br0" timeOffset="11871.679">19955 6329 5160,'18'24'5289,"-17"-6"-387,-1 4-387,0 1-4386,-3 1 0,-3-2-129,0-3-129,3-2 0,3-2 0,0-15 129,22 19 0,-2-14 129,5-5 0,1 0 0,0-8 129,-1 0 0,-8-9-129,-3 2-258,-14 15-645,0-22-3741,-3 9-387,-12 6-258,-6-2 0</inkml:trace>
  <inkml:trace contextRef="#ctx0" brushRef="#br0" timeOffset="12231.6996">20699 6324 2451,'20'-37'5160,"-20"37"0,0 0-516,0 0-3225,-2 22-516,-18 2 0,5 16-516,-5-2-258,-1 8-129,5-3-516,-7-8-903,16-6-3225,5 2-516,2-14 0</inkml:trace>
  <inkml:trace contextRef="#ctx0" brushRef="#br0" timeOffset="12529.7167">20844 6429 6450,'5'9'5418,"-5"2"-387,-1 7-516,-2 4-4257,-3-3-258,-5-5 258,5 4-516,0-5 129,6-13 0,0 19 0,0-19 0,20 4 129,-6-3-129,0-1 129,2-3 129,-2-7-129,-14 10 129,9-14-129,-9 14-258,-8-23-903,8 23-3354,-20-19-387,7 14-387,13 5 130</inkml:trace>
  <inkml:trace contextRef="#ctx0" brushRef="#br0" timeOffset="13135.7513">21090 6489 4386,'13'0'5160,"-2"-11"-129,-11 11-387,0 0-4386,-11-8 0,-2 2 129,1 6-258,-5 0 0,6 3 0,-2 6 0,6 4 0,5-2-129,2 6 129,7-2-129,4 3 129,2 0 0,0 2-129,0-2 129,-3 2-129,-3 1 0,-5-2 0,-2-2 0,-2-2 0,-6-1 0,8-14 0,-22 11 0,22-11 0,-20-1 0,20 1 129,-9-18-129,9 18 129,0-19 0,0 19-129,11-22 258,2 16-129,2 3-129,4 2 129,-1 0 0,5 1-129,5-2 129,-3 0-129,1-4 0,0-2 129,-3-5-129,0-5 0,-5 1 0,-4-7 0,-6 4 0,-5 0 0,-3 0-129,-6 4 129,6 16 0,-23-10 0,11 10 0,12 0 0,-18 18 129,16-4 0,2 9 0,2-3 0,12 1 0,1-5-258,12 3-387,-14-9-4128,14-3-258,0-5-645,-2-5-129</inkml:trace>
  <inkml:trace contextRef="#ctx0" brushRef="#br0" timeOffset="14902.8524">21945 6078 3999,'19'-37'5418,"-17"23"-258,-2 14-129,14-8-3870,-14 8 0,0 0-129,-6 9-258,1 14-129,-8 7 0,1 14-129,-7 0-258,4 9 0,-5-1-387,5-4 258,3 1-258,2-12-129,4-1-516,-6-23-2967,12-2-1548,0-11-258,15 0-516</inkml:trace>
  <inkml:trace contextRef="#ctx0" brushRef="#br0" timeOffset="15424.8823">21981 6329 3483,'0'31'5547,"0"-31"-387,0 24 0,0-7-4257,0-17-129,-1 21 129,1-21-129,-10 18-258,10-18 0,-5 22-129,5-22-387,0 0-516,0 14-3483,0-14-1161,9-6-387,-1-7-387</inkml:trace>
  <inkml:trace contextRef="#ctx0" brushRef="#br0" timeOffset="15579.8911">22052 6148 7353,'16'35'5418,"-5"-9"-1548,-5-12-3741,2-1-5547,-1 0-129,-7-13-257</inkml:trace>
  <inkml:trace contextRef="#ctx0" brushRef="#br0" timeOffset="15995.9149">22366 6278 5676,'0'0'5547,"0"0"-258,-18 12-645,-5-5-4644,-1 1 0,-2 3 0,0 3 0,-1 7-129,8 1 0,7 3 0,12 3 129,0-5-129,16-5 258,4-1 129,2-10-129,1 0 129,-1-7 258,0 0-258,-10-9 129,0 6 0,-12 3-129,0 0 129,0 0-129,-9 0 0,-3 3 258,0 16-129,-5 0-129,2 5 258,-1 0-258,3 0-129,0-6 129,2-7-258,3 2-258,-3-12-387,9 11-2064,2-12-2580,-11-6-387,11-7-516</inkml:trace>
  <inkml:trace contextRef="#ctx0" brushRef="#br0" timeOffset="16407.9385">22612 6389 4257,'17'-22'5676,"-17"22"-387,-5-19-516,-9 14-3999,0 5-129,-9 4 0,3 9-387,-3 0 0,4 12 0,5-1-258,7 3 129,6-8 0,1-3-129,0-16 0,25 10 129,-8-10-129,3-14-129,0-2 0,-4-3 129,-1 3 0,-1 0 0,-8 4 0,-6 12 129,0 0-129,0 0 129,8 6 0,-8 12 0,0 1-129,-2 1-129,2 7-774,-9-10-3870,9-17-387,3 13-387,-3-13-387</inkml:trace>
  <inkml:trace contextRef="#ctx0" brushRef="#br0" timeOffset="17099.9781">22813 6260 6450,'7'69'5676,"-4"-27"-387,-1 3-258,0-2-4773,-2-5-129,0-6-129,0-12-129,0-20 0,0 0-129,1-7 0,8-11 129,-1-7-258,8 2 258,-1 0 129,1 5 129,3 9 0,-3 5 129,1 4 0,-3 13-129,-3 9 129,-5 1-129,3 2 0,-3 0-129,-3-5 129,0-3-129,-3-17-129,15 11 0,-15-11 0,24-14 0,-9-5 0,5-5 0,-2 1 0,4 1 0,-4 3 129,-1 0 0,-4 5 0,-3 1 129,-10 13-129,0 0 129,0 0 0,-5 10 0,-11 4-129,0 4 129,-2 5 0,1-1-129,0 4 129,8-5 0,3-7-129,6-14 0,9 15 0,7-21 0,7-9 129,4-9-129,4-14 0,0-8 0,2-10 0,-6-5 129,-4-9-129,-9 6 129,-2-1-129,-5 6 129,-7 11 0,-6 12-129,-7 14 258,-1 11-129,0 17 129,-2 18-129,8 16 129,0 11 0,8 12-129,0 4 0,11 5-258,10 7-516,-4-18-2580,17 7-1806,2-10-387,11-9-645</inkml:trace>
  <inkml:trace contextRef="#ctx0" brushRef="#br0" timeOffset="18100.0353">23848 6384 4386,'9'-16'5676,"2"-9"-516,-7 4-516,-4 21-3870,-2-26 0,2 26-516,-24-20 129,7 20-258,-4 0-129,-1 16 129,0 6-129,5 6 0,2 5 0,9 3 129,5-3-129,1-2 129,13-3-258,3-12 129,5-9 129,2-7-258,1-9 129,-1-8-129,-2-2 0,-6-3 129,-2 1-129,-3 2 129,-7 6-129,-3 13 129,0 0 0,0 0 0,0 15 0,0 2 129,0 4-129,2 6 258,5-5-129,3 0-129,3-2 0,0-9-258,7 6-2580,-5-15-2064,1-2-387,1-6-516</inkml:trace>
  <inkml:trace contextRef="#ctx0" brushRef="#br0" timeOffset="18880.0798">24074 6321 5805,'2'41'5676,"-2"-14"-258,0-5-774,4 5-3999,-4-7-129,0 1-258,0-6-129,0-15-258,0 0 0,0 0 0,19-13-129,-6-4-129,1 1 0,2-6 129,3 9 0,-1 11 258,-2 2-129,1 0 129,-4 16 0,1 9 129,-4-1 0,1 8 129,-4-8-129,4 1 258,-3-5-258,1-4 129,-9-16-129,19 2 129,-19-2-258,22-20 129,-14 2 0,0-7-258,-1 1 258,0 0-129,-4 6 0,-1 3-129,-2 15 129,0-16-129,0 16 129,0 0-129,-3 13 258,-4 3-129,4 0 0,-3 3 0,3 6 0,0 0 0,3 0 129,0 0-129,4-3-129,5-2 258,0-8 0,5-11-129,3-5 129,-2-18-129,0-10 129,1-13-129,-4-12 129,1-8-129,-6-7 129,-3 2 0,-4-7 0,0 10 0,0 5 0,-5 10 129,0 14-258,-2 15 387,7 23-387,-12 0 0,12 27 258,0 19-258,0 10 129,11 8-129,-1 14 129,4 2-258,9 3-258,-4-10-387,14 7-2451,-4-20-1935,4-4-387,3-15-516</inkml:trace>
  <inkml:trace contextRef="#ctx0" brushRef="#br0" timeOffset="19753.1298">24913 6015 4128,'13'-5'6192,"-13"5"-645,20 17-387,-20-17-2322,20 39-2064,-14-1-258,3 11-129,-5 7-129,1 9-258,1-6 0,-4 0 129,2-7 0,-1-5 0,1-13 0,-2-11-129,-2-7 0,0-16 0,0 0 129,0 0-129,0-24 258,0 5-258,0-2 0,0 0 129,2 0-129,5 7 129,-7 14-129,15-9 0,-15 9-129,21 19 129,-9 6 0,-2 4 0,3 3-129,-4 3 129,-2-6 0,1 1 0,-7-5-129,0-3 129,-1-9-129,0-13 0,-13 4 129,-2-9 0,-5-13-129,-3-7 0,0-3 0,-3-4-129,3 1 129,2 2-258,7 7 0,-1 3-258,15 19 258,0 0 0,0 0 129,0 19 0,5 0 129,4 3 129,4 1 0,1 0 129,0-3 129,4-1 0,-3-10 0,6 0 0,-3-8 0,5-1-129,-3-4 258,8-6-129,-3-5-129,2 4-129,2-5 129,-4-3-129,-2 0 0,-5-3 129,0 3-129,-8-2-129,-7 2 0,-3-2 0,-7 9 0,7 12 129,-25-12 0,10 12-129,1 15-129,-2 7 258,11 7 0,-1 7 0,6 0 0,0 3 0,11 3 0,7-4 0,-1-11-129,5-6 0,1-7-516,-5-15-1419,5-5-2580,-4-12-645,2-6-387,-3-7-128</inkml:trace>
  <inkml:trace contextRef="#ctx0" brushRef="#br0" timeOffset="20067.1478">25659 6401 5289,'12'10'5805,"-12"-10"-387,0 0-516,-10 13-3612,-4-8-774,1 11 0,-6 3-258,-1 3 129,1 5-129,2 2 0,3 0-258,5 3 0,6-1-129,3-2 129,2-2-387,7-8 0,12 3 0,-2-14-129,14 3-258,-9-12-774,20 1-1806,-9-10-1806,1-1-129,0 0-258</inkml:trace>
  <inkml:trace contextRef="#ctx0" brushRef="#br0" timeOffset="20369.1651">25948 6527 5547,'-5'8'5676,"-4"6"-387,2 7-645,-1 1-4128,-2 4 0,1 4-129,2 1-258,1-1 0,6-7-129,2-6 0,-2-17 129,27 6-129,-11-10 0,2-11 129,-1-9-129,0-8 0,-4 1 0,-8-1-129,-1-2 129,-6 10 0,-7 5-258,-10 0-387,6 19-1419,-11 1-2580,2 7-645,2 6-387</inkml:trace>
  <inkml:trace contextRef="#ctx0" brushRef="#br0" timeOffset="21021.2024">26119 6486 4257,'21'76'5289,"-11"-30"-129,-6-11-516,5-3-4515,-7-3 129,-2-16-258,0-13 0,0 0-129,0-18-129,0-1 129,5-3-129,-2-1 258,9-2 0,-3 3 0,4 9 129,-1 5 0,3 5 129,-15 3 0,23 11-129,-15 2 0,2 5 0,-3-2 0,-3 1 0,3-4-129,0-2 129,-7-11-129,21 10 129,-21-10 0,25 1-129,-9-1 129,2 0 0,-1 0 0,3 0-129,-3 0 129,2 1-129,-3-1 0,0 0 129,-2 0-129,-1-2 0,-2-10 0,-1-2 0,-4-7 0,0-2 0,-4-2-129,-2 3 129,0-2-129,-3 5 0,3 19 129,-21-11-129,9 12 0,1 11 129,0 8 129,2 6-129,3 9 0,6 0 129,0 0-129,8-3 129,3-3-129,10-6 129,2-5-129,-1-10-129,3-8-258,-10-16-1419,5-3-2709,-1 4-645,-7-11-129</inkml:trace>
  <inkml:trace contextRef="#ctx0" brushRef="#br0" timeOffset="22168.268">19590 7052 11094,'2'-13'6192,"-2"13"-645,-7-15-516,-8 15-4773,-7-6 0,-7-4-387,-3 4 258,-4-1-129,2 3-129,4 2 129,3 2-129,5 4 0,6 8 0,0 4 258,1 3-258,2 2 129,1 4 0,1-1 0,0-2-129,2-5 129,0-2 0,1-2 0,8-13 0,-9 18-129,9-18 0,0 0 0,0 0 129,13-5-129,0 3 0,6-1 129,2 3 0,3 0 0,2 13 0,-1 1 129,-2 4 0,-2 2-129,-9 6 129,-1 1-129,-11-4 129,-2-3-129,-13-3 0,-9-1 0,-5-4-129,-5-10-129,4-2-258,-6-8-516,16 0-4128,-4-4-129,13 2-645,5-3-258</inkml:trace>
  <inkml:trace contextRef="#ctx0" brushRef="#br0" timeOffset="22373.2797">19711 7328 8127,'20'0'5934,"-8"0"-516,-12 0-129,-9-3-4773,-9 1-258,-10 1-387,3 2-645,-16-1-3741,11 8-774,6-1-258,12 5-516</inkml:trace>
  <inkml:trace contextRef="#ctx0" brushRef="#br0" timeOffset="22987.3148">20061 7221 6837,'15'0'5676,"-15"20"-258,-10-3-516,-3 4-3870,1 3-774,-9-2 0,6 3 129,-1-2-387,9-2 129,7 1-129,5 0 129,9-6 0,10-5-129,5-2 0,-1-7 0,3-2-129,-6-3 129,-2-14 0,-7-4-129,-4-3 0,-5 0-258,-5-3 258,-2-2-129,0 2 129,-1 3 0,1 24 0,-5-17 129,5 17 0,0 0 129,0 0 129,0 13 0,0-13 129,3 28-129,-3-28-129,3 21 129,2-8-258,-5-13 129,7 17 0,-1-2-129,-6-15 0,17 17 0,-5-7 129,6-3-129,-1-3 0,4-1 0,0-3 129,0 0-129,-2-8 0,-2-3 0,-2-4 0,-5-2-129,-6 0 129,-4 0 0,-2 0 0,-12-2-129,-5 8 0,-2-1-129,1 6-129,-8-5-516,14 11-774,-12-1-3354,12 0-387,14 1-387,-15-12 129</inkml:trace>
  <inkml:trace contextRef="#ctx0" brushRef="#br0" timeOffset="23400.3384">20476 7230 5547,'13'4'5547,"-15"11"-516,-6-1-129,3 8-3999,-7-6-516,5 8 0,0-8-258,5 3-129,2-2 129,13 0-129,4-8 0,6-6 0,2-3-129,-4-1 0,1-12 129,-7-3-129,-8-7 129,-7-5-129,-5 6-387,-17-12-774,8 10-3096,-8 2-516,-4 7-516,8 5 0</inkml:trace>
  <inkml:trace contextRef="#ctx0" brushRef="#br0" timeOffset="24011.3734">20672 7274 5934,'7'37'5547,"-1"-16"-387,-2-2-516,1 0-3999,2 0-258,-1-6-258,7-4 0,-1-6 0,4-6-129,2-8 0,-1-2 0,5-4 0,-3-3 129,-3 2-129,1 3 0,-4-1 0,-4 5 0,-9 11 129,13-11-129,-13 11 0,0 0 0,0 0-129,0 0 258,0 0-129,-8 11 129,8-11 0,-20 24 0,12-7 0,1 3 129,2 0-129,5-2 0,0-5-129,0-13 129,18 14-129,-4-14 0,4-13 0,4-11-129,-3-6 129,2-7 0,-3-3 0,-5-5 129,-2-5-129,-5 2 0,-3 7 0,-3 6 0,-2 7 129,-4 8 0,6 20 129,-16-11-258,16 11 129,-16 28 129,10 2-129,3 11 0,3 10-129,6 6-129,6 3-258,2-3-387,10 4-387,-10-19-1548,12-1-2322,-1-17-645,-2-13-129</inkml:trace>
  <inkml:trace contextRef="#ctx0" brushRef="#br0" timeOffset="24108.3789">21156 7406 2451,'0'-55'5676,"0"42"-387,0 13-516,0 0-4515,4 7-3999,-4 8-774,0 7-774</inkml:trace>
  <inkml:trace contextRef="#ctx0" brushRef="#br0" timeOffset="24569.4053">21567 7032 7998,'16'-11'5805,"-7"32"-516,-8 14-129,-1 16-4257,0 6-645,-7 11 0,-3 10-258,2-6-129,0-1-129,-1-12-129,9 1-1032,-6-35-1548,8-6-2064,-2-19-516,26-9-258</inkml:trace>
  <inkml:trace contextRef="#ctx0" brushRef="#br0" timeOffset="24709.4133">21689 7363 5289,'3'-49'5934,"-5"33"-516,-9 8-516,-13-5-3483,3 12-645,-8-2-516,-3-2-645,7 5-3483,-6 0-1161,7 1-387,9 2-516</inkml:trace>
  <inkml:trace contextRef="#ctx0" brushRef="#br0" timeOffset="25451.4558">21731 7073 4644,'17'61'5805,"-7"-19"-387,-6 5-258,13 9-3612,-17-7-516,6 8-258,-6-12-129,0-4-387,0-8-258,0-9-129,0-24 0,0 0-129,0 0-258,0-15 258,9-4-129,-2-6 129,7 4 129,0-2 0,0 12 129,5 8 0,-2 3 0,1 14 129,-3 10 0,6 0 0,-9 0 0,1 3 0,-1-11-129,2-1 129,-2-10-129,2-5 0,-1-10 0,-3-7-129,2-3 129,-5 1-129,1 1 0,-5-1 129,-3 7 0,0 12-129,-6-12 129,6 12 0,-17 0-129,17 0 129,-18 16 0,18-16 129,-15 25-258,13-12 129,2 0 129,0 0-129,5 1-129,-5-14 129,16 15 0,-16-15 0,21 5-129,-21-5 129,18 0 0,-18 0-129,14-14 258,-14 14-129,0 0 129,14-10 0,-14 10 0,0 0 0,0 0 0,0 0 0,12 5 0,-12-5 0,0 0-129,11 12 0,-11-12 0,0 0 0,17 2-258,-17-2 0,16 0-258,-16-19-1806,0 19-2580,9-15-516,-9 15-258</inkml:trace>
  <inkml:trace contextRef="#ctx0" brushRef="#br0" timeOffset="25887.4807">22319 7373 8127,'14'65'5805,"-7"-27"-516,-6-5-387,2 5-4644,-3-8 0,0-7-258,0-8-258,0-15 129,0 0 0,0 0 0,11-8 0,0-8 0,3-1 0,2 2 129,1 2 0,4 7 129,-3 3 0,0 8 0,-1 12-129,-1 3 129,-2 3-129,-2-1-129,0 4-774,-12-15-3741,0-11-516,0 0-516,13-22-129</inkml:trace>
  <inkml:trace contextRef="#ctx0" brushRef="#br0" timeOffset="26300.5043">22746 6967 6708,'25'19'5547,"-18"3"-387,-4 10-129,12 14-4515,-15 3-129,0 11 0,-2 3-387,-4-3 129,4-2-258,2-7 0,0-4-387,0-21-903,14-2-2193,-14-24-1548,21-2-258,-8-20-387</inkml:trace>
  <inkml:trace contextRef="#ctx0" brushRef="#br0" timeOffset="26417.511">22891 7267 1677,'-12'-51'5160,"-4"36"0,-13 4-516,-3 4-3483,3 7-903,0 0-3999,2 13-774,2 0-645</inkml:trace>
  <inkml:trace contextRef="#ctx0" brushRef="#br0" timeOffset="26716.5281">23003 7317 2967,'0'6'5676,"-5"11"-258,-3 3-387,-5 16-2451,3-9-2322,1 5-129,1-1 129,8 2-129,8-10-129,8-1 0,8-8 129,6-6-129,5-8 0,-3-3 129,-5-11 0,-7-8-129,-10-6 0,-10-5-258,-15 1-258,-21-8-3741,-1 4-774,-8-1-387,-2 7-258</inkml:trace>
  <inkml:trace contextRef="#ctx0" brushRef="#br0" timeOffset="27591.5782">23568 7438 5289,'12'-29'5547,"-12"11"-516,-14 3-387,2-1-4386,-11 5-129,-1 4 0,0 3-129,0 4-129,4 11 129,12 5 0,5 1 0,3 1-129,10-2 129,6-5 0,6-2 0,1-3 0,0-6-129,-2-4 129,-2-3-129,-5-2 129,-14 9 0,20-17 129,-20 17-129,0 0 129,0 0 129,0 0 0,-16 18 387,10 9-129,-4 3-129,2 8 258,-2-1 0,7 7-129,-6-9 0,9 2 0,-1-7-258,1-6-129,-5-8 0,5-16 0,-20 7-129,8-12 129,-5-13-129,-1 0-129,2-4 129,-4 1 0,7 0-129,4 1-129,9 20-129,0-22-129,0 22-387,12-5-645,18 8-3225,-12 2-774,12 3 0,-3 3-258</inkml:trace>
  <inkml:trace contextRef="#ctx0" brushRef="#br0" timeOffset="28059.6049">23881 7465 4257,'0'-25'5676,"0"25"-387,-13-19-387,13 19-3870,-25-5-129,11 8-129,-7 2-387,3 9-129,1 5 0,5 6 0,4-2-129,4-2 0,4 0-258,5-8 0,10 0 0,-1-5 0,4-7 0,2-5-129,0-4 129,-4-2 0,-4-3 129,-12 13 0,19-20 0,-19 20 129,0 0-129,0 0 129,0 0 129,4 13-129,-4 3 0,5 3 129,-1 3-258,0-4-129,5 0-129,-9-18-774,26 14-3612,-26-14-516,28 0-387,-17-13-387</inkml:trace>
  <inkml:trace contextRef="#ctx0" brushRef="#br0" timeOffset="28266.6168">24100 7489 2193,'16'51'5547,"-9"-27"-129,-2-2-516,3-11-2967,0 7-1161,-8-18-516,0 0-1290,0 0-3483,0 0-645,6-8-387</inkml:trace>
  <inkml:trace contextRef="#ctx0" brushRef="#br0" timeOffset="28633.6378">24235 7474 3354,'6'39'5031,"-6"-21"-129,1 5-516,-1-8-3870,0-1-516,0-14 258,-3 21-129,3-21-129,0 0 129,0 0-129,0 0 129,0 0 129,10-12-129,-1-1 129,-1 0-129,3 0 129,-5 0 129,-6 13-129,15-21 0,-15 21 0,12-10-129,-12 10 129,13-4-129,-13 4-129,13 0 0,-13 0 0,22 11-129,-22-11-387,29 13-1548,-14-11-2709,-2-2-387,1-4-387</inkml:trace>
  <inkml:trace contextRef="#ctx0" brushRef="#br0" timeOffset="28743.6441">24329 7223 774,'-20'-21'4257,"20"21"-3354,0 10-903,0-10-3354</inkml:trace>
  <inkml:trace contextRef="#ctx0" brushRef="#br0" timeOffset="29319.677">24620 7166 5031,'11'-2'5805,"9"8"-516,-14 7-258,-4 2-2967,0 10-1548,-6 0-129,-2 8 129,-7 4-258,2 5 129,-1-6 0,5-4 0,-1-4 129,6-4-129,-3-5-129,5-2 0,0-17 0,7 12-129,-7-12 0,22 9 0,-7-9 129,3 0-129,6 0 0,2 0 0,2 0-129,5 0 129,-3 0-129,-2 0-129,1 5-516,-13-5-387,7 0-4128,-23 0-516,0 0-258,-14 0-903</inkml:trace>
  <inkml:trace contextRef="#ctx0" brushRef="#br0" timeOffset="31125.7803">25308 7296 6708,'12'-16'5805,"0"15"-258,-12 1-387,0 0-4128,14 19-387,-14-5-258,0 5-258,0 1 0,-2 2 0,-2 4 0,3 2 129,0-4 0,1 1-129,-2-5 0,1-6 0,1-14 0,0 0-129,-15 3-129,4-11 0,-1-6 0,-3-6 0,2-1 0,-3 6 129,6-2-129,0 4 258,10 13-129,-10-13 0,10 13 129,0 0 0,18 0-129,-2 0 129,3 2 0,3 1-387,5 3-258,-6-6-645,10 0-3999,-13 1-129,1 3-516,-7-1-387</inkml:trace>
  <inkml:trace contextRef="#ctx0" brushRef="#br0" timeOffset="31850.8218">25666 7132 7224,'21'-3'5676,"-7"27"-387,-7 8-129,-17 4-4515,10 10 0,-3-2-258,0 3-129,-5 0-129,0-3 129,1-11 0,2-7-129,0-7 0,5-19-129,0 0 129,0 0-129,0 0 129,17-11-258,-6 0 0,7 0 129,1 1-129,3 3 129,1 7-129,1 0 129,-2 12 0,-2 7 0,-7 0 129,-2 1-129,-8 2 0,-3-3 0,-6-5 0,-10-4 0,-4-9-129,-7-4 0,1-8-129,-6-9 0,7 0 0,-3-6-387,9 11 258,2-6 0,17 21 129,-12-15 0,12 15 258,9 4 129,5 6 0,9 7 258,0-4 0,7 6 129,-1-4-129,7 0 0,-6-4-129,5-6 0,-3-4-129,-4-1-129,-1-9 0,-7-5-129,-3-5-129,-6-3 129,-5 3-129,-4-3 0,-2 11 129,0 11 0,-16-9 0,16 9 129,-23 15 0,12 3 0,7 5 0,1 5 129,3-1-129,7 0 0,9-4-129,2-5-387,12 5-516,-13-18-2580,14 0-1677,-1-5-387,3-2-129</inkml:trace>
  <inkml:trace contextRef="#ctx0" brushRef="#br0" timeOffset="32100.8361">26337 7486 4773,'15'0'5676,"-15"0"-258,-2 16-387,-10-16-3612,3 20-645,-11-7-258,4 7 0,-7-3 0,11 2-258,-1-4 0,7 8-258,6-5 0,3-4-258,13 0-387,2-10-387,15 14-1419,-8-13-2580,9-5-516,1-3-387</inkml:trace>
  <inkml:trace contextRef="#ctx0" brushRef="#br0" timeOffset="32363.8511">26596 7593 2322,'14'-16'5418,"-14"16"0,0 0-387,-7 9-2838,-13-4-903,10 10-387,-8-2-516,7 5 0,-2 2-129,10 6-129,3-7 129,11-4-129,10-3 129,3-7 0,4-5-258,1-3-258,-4-12 129,-2-4 129,-6-6-258,-10-3 129,-7 3-129,-10-1-258,-6 7-387,-21-9-1548,3 13-2580,1 4-387,-2 7-258</inkml:trace>
  <inkml:trace contextRef="#ctx0" brushRef="#br0" timeOffset="33014.8884">26806 7542 6450,'1'40'5547,"-1"-20"-258,0 3-387,0 0-4515,0-7-258,-1-3 0,1-13-258,0 0 0,0 0-129,13 0 129,-1-8-129,0-9-129,4 2 387,-1-2-129,-1 3 129,-2 1 0,-12 13 0,20-15 0,-20 15 129,13 0-129,-13 0 129,0 0 129,11 8-258,-11-8 0,13 11 129,-13-11-129,18 8 129,-5-3 0,-1-2-129,1 2 129,0-3 0,1-2 0,-1 0-129,2 1 129,-15-1 0,18 0 0,-18 0-129,23-1 129,-9 0 0,3 1 0,0-4-129,2-1 129,3-4-129,0 0 0,-3-1 0,-3-3-129,-1-1 129,-7 1-129,-4 2 0,-4 11 0,0 0 0,-20-9 0,6 9 129,-4 10 0,1 5 0,3 2 129,0 2 0,9 3 0,5-2 0,1 2-129,13-3 0,-2-7-645,17 7-3483,-9-9-1032,1-7-129,-3-3-645</inkml:trace>
  <inkml:trace contextRef="#ctx0" brushRef="#br0" timeOffset="33871.9373">24365 8207 4902,'-13'0'5547,"13"0"-387,0 0-387,17-8-3999,6 8-258,-1-6-129,4 6-129,4-5 0,0 5 0,-1 0 129,0 2 0,-8 1 0,-1 5-129,-6 3 129,-14-11-129,14 25-129,-14-9 0,0 7 0,-4 1-258,-4 6 129,-1 5 129,2 2-129,-1 5 0,1-6 0,3 2 0,1-3 0,2-4-129,1-4-258,0-10-516,8 5-2451,-8-22-1677,16 14-645,-16-14-258</inkml:trace>
  <inkml:trace contextRef="#ctx0" brushRef="#br0" timeOffset="34023.9461">24652 8462 3354,'-46'-6'5160,"15"3"-258,4 3-387,4 0-4644,-2 0-2580,1 0-1935,0 0-516,10 0 0</inkml:trace>
  <inkml:trace contextRef="#ctx0" brushRef="#br0" timeOffset="35589.0355">25020 8447 8385,'9'15'5934,"-9"-15"-387,-6 13-258,-6-7-5031,-10-6 0,-2 0-258,0 0-387,-4-10-903,13 6-3612,-5-1-645,20 5-387,-11 0-258</inkml:trace>
  <inkml:trace contextRef="#ctx0" brushRef="#br0" timeOffset="36155.068">25466 8278 5676,'1'27'5676,"-8"-9"-258,-6-3-516,-3 7-3612,2 5-1032,-7-9 129,5 1-258,2 0 0,6 4 0,5-8-129,4 3 129,13-4-129,8-6 0,4-2 0,4-2-129,4-4 129,-2-2-129,1-6 0,-4-5 0,-4-2 129,-8-6-129,0 2 0,-6-4 129,-8 7 0,-3 2 0,0 14 0,-10-16 129,-5 16 0,-1 10 0,-1 7 0,4 6 129,0 3-129,6 0 258,6-1-258,3-1 0,15-3-129,8-6 0,8-6 0,3-5 0,2-4-129,-2-6 0,0-8 129,-11-5-258,-3-2 258,-13-5-129,-9-1 129,-9 0-258,-12 7-258,-13-12-516,7 14-3612,-10 4-645,1 3 0,5 8-516</inkml:trace>
  <inkml:trace contextRef="#ctx0" brushRef="#br0" timeOffset="36504.0879">25987 8357 6450,'-4'36'5676,"-5"-18"-387,-2 5-387,9 3-4644,-6 0-129,3 4 0,2-3 0,6 1-129,9-8 129,7-4 0,4-8 0,3-4 129,-1-4-129,-1-11 0,-6-11 0,-5-5 0,-9-3-258,-4-7 129,-6 5-258,-16-7-387,4 18-1290,-16-4-3096,6 12-129,2 8-774</inkml:trace>
  <inkml:trace contextRef="#ctx0" brushRef="#br0" timeOffset="36842.1072">26170 8460 3354,'12'51'5676,"-4"-18"-258,1 0-387,-1 0-3354,4 0-903,-8-15-129,7-2-258,-11-16 0,23 2 129,-11-11-129,8-10 258,-4-8-387,8 0 129,-1-3-129,1 3 0,0 3-129,-2 7 0,-1 2-258,-6 2-387,7 13-1548,-22 0-3096,19 0-387,-19 0-516,0 0 0</inkml:trace>
  <inkml:trace contextRef="#ctx0" brushRef="#br0" timeOffset="37164.1254">26598 8741 9804,'18'57'6063,"-3"-33"-645,-3-2-258,-12-22-6450,16 5-4128,-16-5-129,-9-16-516,0-3-387</inkml:trace>
  <inkml:trace contextRef="#ctx0" brushRef="#br0" timeOffset="38825.2204">26676 8657 3870,'20'-33'5289,"-20"33"-129,8-20-516,-8 20-3870,-6-5 0,-12 5-387,2 9-129,-9 7 0,0 11 0,-4 1 258,6 7-258,5 0 129,7-2-129,5-1 129,8 0-129,14-13 0,9-7-129,6-12 0,7-1 0,2-17-129,1-8 0,-1-7 0,-1-7 258,-9-5-258,-6-3 129,-7-1-129,-5-4 129,-6 0-129,-6 2 0,-3-2 0,-8 1 0,-2 11 0,-2 8 129,-1 5 0,3 12 129,-2 13 129,15 3 129,-18 19-129,17 15 129,-3 3-129,4 10 0,0 3-258,0 4 0,5-2 0,3 3-129,-1-2 0,1-3-129,3-3-129,-2-11-516,7 13-1548,-6-20-3225,3-2-258,1-13-258,3-3-516</inkml:trace>
  <inkml:trace contextRef="#ctx0" brushRef="#br0" timeOffset="38960.2282">27016 8805 10191,'23'25'5805,"-14"-9"-1290,-9-16-4257,14 4-5547,-14-4-645,0-20-516</inkml:trace>
  <inkml:trace contextRef="#ctx0" brushRef="#br0" timeOffset="82363.711">2596 9018 4257,'0'0'5160,"0"0"-387,7 8 0,17 1-4257,-6-7 0,7 7 129,-11-9 0,9 5 258,-6-7-258,8 1 0,-3-7 0,7 6-129,-7-5-129,10 5 0,-4 2 0,7 0-129,-1 0-129,3 8 129,0 1-258,2 2 387,4-4-387,3 1 129,-1-6-129,6-2 0,-1 0 129,0-7 0,5-7-129,-3 1-129,-4 1 258,4 0-129,-3 1 129,1 6 0,-1 1-129,-1 2 0,2 2 0,-2 0 129,8 0-129,0 0 0,4-2 0,3-3 0,2-1 0,3-1 0,2-2 129,0 4-258,2 2 129,-4 3 129,2 3-258,1 7 258,0 4-258,4 0 129,2 4-129,1-3 258,-4-8 0,4-2-129,1-3 0,-4-5 0,2-10 0,-4-1-129,-1-5 129,-1 5 0,2 3-129,-1 7 129,1 2 0,-5 2 0,1 8 129,-4-1 0,1-3-129,-3-1 0,1-3 0,-4-3-129,0-5 129,0-3 0,3-2 0,1 2 0,2-1 0,-3 5 0,4 4 0,-5 0 0,4 3 129,-6 4-258,1 4 129,0 0 0,-5 3 0,2-3 0,3-3 0,-2-3 0,3-2 0,4-2 0,4-4 0,0-1 0,2-4 0,0 3 0,-2 3 0,-1 2 0,3 2 0,-4-2-129,-3 1 129,0-1 0,3 3 0,4 0 0,3-5 0,1-3 0,4 2 129,-2 3 0,3-4-129,1 7 0,-2 0-129,-3 0 129,-5 7 0,0 5 0,-1-2 0,-1 7 0,-3-1 0,1-3 0,-1-5 129,0-2-258,-2-4 129,-1 3 0,1 1 0,-2 2 0,-3-3 0,-1 1 0,-3 6 0,-2 1 129,0-8-129,-3 4 0,-3-5 0,2-4 0,1 0 0,-3 0 0,3-8 0,0 2 0,-1 2 0,3-6 0,-3 5 129,3 0-258,-3 3 258,-1 2-258,1 0 129,-2 0 129,-1 2-129,-1 3 0,3-5 129,-2 0-129,4-5 129,2-1 129,2-2-258,5-2 0,3-7 0,-2 2 0,7 4 0,-1-3 0,0 1 0,-1-4-129,2-1 129,-1 2 0,1 4-129,2 2 258,-2-5-129,-2-2 0,3 4 0,-3 2 0,-3-2 0,-1 2 0,-1 2 0,-8-2 0,3 4-129,0 3 129,-4 0 129,3 3-129,1-1 0,-1 2 0,-1 0 0,-2 0 129,0 0-129,-3 0 0,0-1 0,-3 1 0,-4-2 129,0-4-129,-3 0 0,-1-1 129,3 0-258,2 1 258,-1-3 0,0 2-129,3 5 0,-2 1 129,2 0-129,0 1 0,-2 1 129,-3 6 0,-4 0-258,-1 0 129,-4-3 129,-5-3-129,-4 4-129,-3-4-129,-3 6-645,-14-14-1548,-2 7-3225,0 0 129,-3-18-903,-12 10-387</inkml:trace>
  <inkml:trace contextRef="#ctx0" brushRef="#br0" timeOffset="85042.8642">21468 9263 5160,'-105'22'5676,"48"-12"-645,-8-6-258,0 0-4773,-15-4 0,-9 0 387,-1-3-129,-13-2 129,-4 3 129,-10-1-129,-5 3 0,-8-2 0,-2 2 0,-9 0-129,0 6 0,0-6 129,-1 4-258,1-4 0,0 0 0,0-5 0,0-3 0,9-2 129,-1-2-129,6-1 0,8-1 0,4 0 0,8 0-129,8 2 129,8 0-129,5 3-129,9-5-258,16 12-3096,-1-7-1806,14 1-516,8-2-387</inkml:trace>
  <inkml:trace contextRef="#ctx0" brushRef="#br0" timeOffset="86798.9644">3285 10068 2193,'6'45'4773,"0"-27"129,16 6-258,3-1-3870,0-10-258,11 0 129,-4-3 0,9 3 0,-7-8-258,11 4 258,-3-7-387,5 6-129,-4-1 258,7 4-258,0-6 258,8 4-387,2 1 129,6 4-129,-2-3 0,9-3 258,0-1-258,0 1 129,6-2-129,-4-1-129,4-3 129,0-2 0,2 0-129,3 0 0,3-2 129,-2 1-129,0 1 129,2 0 0,0 0 0,-2 4 0,-2 4-129,0 0 129,0-1 0,2-3 0,0-4-258,5 0 129,-2-4 129,0-1 0,0-5 0,-1 3 0,-4 3 0,3 2 0,-6 2-129,1 0 258,3 6-129,2 1 0,-4 1 0,3-5 0,5-2 0,-1-1 129,-1 0-129,3-5 258,0-2-258,3 0 0,0 0 0,0 1-258,-2 2 258,0 1 0,2-1 0,-2 1-129,1 2 129,-1-1 0,0 1 0,4 1 0,0-1 0,4 0 0,-1 1 129,2-1-129,-5-2 258,3 2-258,-3-5 0,1 6 0,-3-2 0,3 2 129,-6 0-129,0 0 0,1 0 0,-2 0 129,-5 7-129,-2-6 0,-2 0 0,5-1-129,-2 0 129,1 0 0,-3 0 129,3-1-129,1-3 0,-3 2 0,-3 0 129,-4 2 0,-2 0 0,0 0-129,-2 0 0,0 0 129,1 0 0,-3 0-129,-1-1 129,1 1-258,-5 0 129,3 0 0,-3 0 0,-1-1 0,0-2 129,1 1-129,2-1 0,1-5 0,2-2 0,1 2 129,-2 0 0,1 1-129,-4-1-129,1 3 129,1 0 129,-2 1 0,-3 1-129,0 3-129,1 0 258,0 0-129,4 0 258,0 0-129,-1 0 0,0 0 0,-1-5 0,1-4 129,-5-6-258,-3-2 258,-2-1-258,-3-2-258,-5 1 0,-3-2-258,7 14-1935,-3-5-2709,-1 4-387,6 8-516</inkml:trace>
  <inkml:trace contextRef="#ctx0" brushRef="#br0" timeOffset="87971.0317">20221 9744 2451,'14'-42'5676,"1"19"-387,4 5-129,16 9-3741,-10-14-129,17 18-129,-5-4-516,10 9-258,-5 0 0,3 6-129,-6 1 0,-3 10 129,-6-6-129,-6 7-129,-9-4 0,-7 2 0,-7-1 0,-1 2-129,-12-1 0,-6-2-129,-6 8 129,-2-3 0,-6 1 129,4-2-129,-1 4-129,5 5 258,4 0-129,4 0 0,6 0 0,5 1 129,5 6-258,0 2 258,6-4-129,4-2 0,2-3 0,-1 2 129,1-6-129,-1-3 129,-2-4-129,-9-16-129,13 16 258,-13-16 0,0 0-258,0 0 129,0 0 129,0 0-258,0 0 129,0 0 129,8 13-258,-8-13 129,0 0 129,-1 22-258,-5-4 129,2 4-129,-2 7 258,1 7-258,-2 6 258,4 8-129,-5-4 129,4 3 129,-4-7-129,5-3 129,-6-10 0,2-6 0,-5-7-258,0-3 129,-2-5-129,-3-8-258,4-2-258,-8-22-1032,7 7-3870,0-4-129,7-4-387,6-7-387</inkml:trace>
  <inkml:trace contextRef="#ctx0" brushRef="#br0" timeOffset="88443.0587">20873 9779 6966,'11'-18'5934,"5"18"-387,-12 11-387,1 38-3870,-5-7-774,0 11 0,-6 6-258,-3 1-258,-4 7 129,2-5-129,-2-11 0,4-8 0,1-8 0,7-11-129,1-24 129,6 12 129,7-18-258,2-9 258,7-3-258,0-1 258,0-4-129,0 7 0,-3 3 129,-1 8-129,-4 5 0,-3 1-129,-11-1 258,14 27-258,-7-8 129,-3-1-129,-1 6 0,2-9-645,6 6-774,-11-21-3225,8 16-774,5-16-129,2-1-387</inkml:trace>
  <inkml:trace contextRef="#ctx0" brushRef="#br0" timeOffset="88605.0679">21211 10186 8514,'10'31'5934,"-6"-11"-516,2-1-258,0-3-5289,7 4-3483,-13-20-1419,0 0-387,19 8-774</inkml:trace>
  <inkml:trace contextRef="#ctx0" brushRef="#br0" timeOffset="88976.0892">21488 10195 6966,'7'17'5418,"-7"-17"-129,0 0-645,0 16-4644,0-16-258,-13 6-258,13-6 129,-18 8-129,18-8 0,-8 12 129,8-12 129,0 17 0,0-17 516,19 12 0,-19-12 129,25 7 129,-25-7 0,17 0-129,-17 0 129,15-2-129,-15 2-129,0 0-129,0 0 129,6 13-258,-6 0 258,0 4-258,0 3 129,0 0-129,-1 1-258,1-21-516,-6 22-3612,6-22-516,-18-5-774,4-12-129</inkml:trace>
  <inkml:trace contextRef="#ctx0" brushRef="#br0" timeOffset="89443.1159">21723 9989 7224,'4'134'5160,"1"-76"0,-2-8-516,0-8-4515,-3-14-258,0-7 0,0-21 129,0 0-387,0 0 387,18-18-258,-6-1 258,3-1 129,3 2 258,0 0-129,6 12 129,-4 3 129,4 10-129,-7 7 0,4 8-129,-4 3-129,-5-6-1032,4-1-3999,-5-2-387,-11-16-387,12 5-387</inkml:trace>
  <inkml:trace contextRef="#ctx0" brushRef="#br0" timeOffset="90079.1523">22578 10132 6321,'0'-14'5805,"0"14"-516,-20 0-258,-3 10-4644,7 7-129,-2 6 0,0 5-129,4-1 129,4 1-129,8-1 0,3-1 0,12-12 129,11-6-258,6-8 258,0-7 0,1-12-258,-4-3 129,-4-9 0,-6 1-129,-9 1-129,-8-4-129,-2 10-903,-22-4-3741,6 11-516,-4 4-258,4 11-258</inkml:trace>
  <inkml:trace contextRef="#ctx0" brushRef="#br0" timeOffset="90309.1654">22960 10068 6450,'15'31'5676,"-24"-8"-387,-10 5-387,-1 0-4773,-3-1-258,-1 7-1032,-8-12-2580,12 0-1419,9 2-258,5-9-387</inkml:trace>
  <inkml:trace contextRef="#ctx0" brushRef="#br0" timeOffset="90480.1752">22977 10317 7224,'-9'-40'5676,"-8"20"0,1 2-645,-8-7-4515,3 4 0,-4 0-774,-3-6-903,14 11-3483,-5 6-774,19 10-258,-16-4-387</inkml:trace>
  <inkml:trace contextRef="#ctx0" brushRef="#br0" timeOffset="90925.2007">23070 10141 8256,'16'15'5805,"-13"1"-516,2-5-387,0 12-5676,-11-12-3483,0 6-1032,1-4-387,4-1-387</inkml:trace>
  <inkml:trace contextRef="#ctx0" brushRef="#br0" timeOffset="91367.2259">23348 10127 5676,'15'15'5676,"-13"-1"-387,-2-14-516,-17 12-4515,3-3-258,-2 5-129,-5 0-129,5 4 129,0 0-129,11 0 129,3 1 0,6-7 129,13-4 129,2-8 0,10-6 129,-1-14-129,1-10 129,-6-8-129,-1-4 258,-7-10-258,-4-8-129,-6 1 129,-5 3-129,0 8 129,-5 11 0,-4 12 0,9 25-129,-23-1 129,14 25 0,-1 17 0,6 13 0,1 7 0,3 5-129,6-2 129,6-5-129,6-5-129,0-14-645,15-2-3096,-7-16-1419,3-9-129,-1-10-258</inkml:trace>
  <inkml:trace contextRef="#ctx0" brushRef="#br0" timeOffset="91686.2441">23866 9978 5805,'9'13'5676,"-9"7"-129,-8-1-645,-2 18-4257,-6-18-387,-3-6-129,2-2 0,0-3-129,17-8 0,-11 9 0,11-9 0,9 7 0,4 1 0,8 4 258,-3-2 0,2 7-258,-3 2 258,-6 0-258,-8 1 129,-3 0-129,-11-6 129,-8-2-258,-4-4 0,-2-8-387,2 0-1290,-4-6-3096,5-12-387,7-5-516,7-2 259</inkml:trace>
  <inkml:trace contextRef="#ctx0" brushRef="#br0" timeOffset="91893.2559">24143 9783 7224,'12'37'5547,"-11"-2"-516,1-3-1935,1 21-2580,-3 4-516,-5-3-645,5 12-1548,0-8-2838,0-12-258,10-6-258</inkml:trace>
  <inkml:trace contextRef="#ctx0" brushRef="#br0" timeOffset="92043.2646">24317 10113 3999,'-8'-40'5418,"-12"31"-129,-3 7-516,-1-2-4644,-7 4-2838,-6 0-2064,-3 1-129,6 8-774</inkml:trace>
  <inkml:trace contextRef="#ctx0" brushRef="#br0" timeOffset="92387.2843">24347 10183 3999,'0'0'5160,"0"-13"-387,0 13-1806,0 0-2709,-16 0 0,5 2-258,0 12 0,1 0 0,6 3-129,4 0 258,0-5 0,7 1 0,-7-13-129,27 4 129,-15-6-129,1-7 0,-13 9 0,19-21-129,-19 21 129,9-14 0,-9 14 0,0 0 129,2 15-129,1 0 0,1 1-516,-4-1-3225,0-15-774,15 10-516</inkml:trace>
  <inkml:trace contextRef="#ctx0" brushRef="#br0" timeOffset="92620.2974">24612 9737 3483,'16'83'5547,"-8"-27"-387,-6 6-129,-2-1-4515,0 7 258,-1-9-516,-4-2-129,1-11-258,-2-14-258,6-3-774,0-29-2451,-16 3-1290,16-11-645,0-20 388</inkml:trace>
  <inkml:trace contextRef="#ctx0" brushRef="#br0" timeOffset="93004.3196">24667 9980 1,'0'0'4643,"-29"7"130,15 0-1935,-1 12-903,-14-11-645,6 11-645,-4-10 0,5 4-387,1-5 0,6 2-258,15-10-129,-9 19-129,10-5 0,16-9-129,6 8 129,6-2 129,6 1 0,6-5 129,1-4 129,1-3 129,-5-3 258,-5-5-258,-8-13 0,-8-1-129,-11-2 0,-6 2-129,-11 6 0,-11 0-129,-2 10 0,0 6 0,1 4 129,1 11 129,7 10-129,6 2 0,9 4 129,4 0-129,12 3-645,3-4-3612,5-10-387,15 6-129</inkml:trace>
  <inkml:trace contextRef="#ctx0" brushRef="#br0" timeOffset="93836.3671">25186 9919 3225,'-9'57'5805,"8"-20"-516,-1 4-129,2-4-3354,0 3-903,0-10-387,0-5-258,0-14-129,0-11-258,0 0 0,7-9 0,2-7-258,-2-14 0,7 6 0,-2-5 0,6 7 129,-7-2 129,4 10-129,-15 14 129,22-8 0,-22 8 129,14 17 0,-6-1 0,-4 5-129,5-1 0,-2 0 0,1-7 0,2 0-129,-10-13 129,23 4-258,-10-8 129,3-5 0,-3-5-258,-1 4 387,-12 10 129,24-22 0,-24 22-129,16-10 258,-16 10-129,12 2 129,-12-2 0,12 21 0,-3-10-129,4 5 0,-2-5 0,7-2-129,-2-4 0,3-3-129,-1-2 129,1-4-129,-5-8 0,0-2 129,-8-1-258,-6 15 129,0-26 129,0 26 129,-18-12-129,0 12 129,1 0 129,-2 7 0,5 10 258,0-3 0,12 7-129,1 3 258,6 4-129,11-5 0,6 0-129,8-3-387,6-9-516,8-8-3870,4 1-129,-5-11-387</inkml:trace>
  <inkml:trace contextRef="#ctx0" brushRef="#br0" timeOffset="94033.3784">25979 9761 2322,'-19'113'5031,"3"-52"-387,6 15-129,-6 2-4128,7-16-516,-6-7-1032,14-5-2451,1-6-1032,0-19-387</inkml:trace>
  <inkml:trace contextRef="#ctx0" brushRef="#br0" timeOffset="94176.3866">26036 10059 1,'-32'-41'4901,"12"36"-257,-16-2-129,8 7-4773,-5 12-3483,-9-6-645,12 14-258</inkml:trace>
  <inkml:trace contextRef="#ctx0" brushRef="#br0" timeOffset="94799.4221">26213 10161 2967,'24'0'4644,"-24"0"-258,0 0-387,-23 14-3999,4-6-129,-9 2-129,3 3 129,0-2 258,2 0-129,8-2 258,15-9 0,-13 11 258,13-11-258,0 0 0,13-1 129,-1-3-258,1-2 0,0 1-129,0-4 129,-13 9-258,20-8 258,-20 8-129,0 0 129,15 0 0,-15 0 129,12 17 0,-12-17 0,20 22 0,-20-22 129,33 12 0,-12-12 0,8 0 0,-2-19 0,8-7-129,2-9 0,0-10 129,-6-13-258,1-1 0,-8 0-129,-4-4-129,-7 6 258,-10 2-387,-3 13 258,-2 9-129,-10 17-129,-2 13 258,-5 8 0,4 18 0,1 14 0,4 9 387,2 3-387,8 7 129,0-1-129,8-4-129,7 3-645,-10-18-2580,7 1-1419,1-10-387,-8-11-516</inkml:trace>
  <inkml:trace contextRef="#ctx0" brushRef="#br0" timeOffset="95851.4821">20931 10834 8127,'-2'66'5289,"-4"-28"-129,2-11-2064,1 13-2580,-5-5-129,0-2-387,3-4-129,2-4 0,3 0 0,0-5 0,5-4 129,7-5-387,8-3 387,3-3 0,1-5 0,3-2 0,-2-11 258,1-4-129,-5-2-129,-1-3 258,-8-4-129,-3 1-129,-7 3 0,-2 4 129,0 18-258,-12-13 129,0 13-129,0 7 129,2 11 0,0 8-129,7 3 129,3 2 0,0 0 0,9-1-129,7 0 0,2-11-645,8 2-645,-7-15-2451,6-6-1290,2 0-258,-3-13 130</inkml:trace>
  <inkml:trace contextRef="#ctx0" brushRef="#br0" timeOffset="96235.5044">21448 11025 3870,'0'15'5031,"-15"-8"-129,-1 8-516,-3-1-3870,-2 3-387,-4 3-129,3-2 0,6 3 0,3 0 0,11-2 0,3-5 129,14-2-129,8-9 129,3-3 129,-1 0-129,4-6 129,-7-10-129,-3-1 129,-10-4-258,-4 2 258,-5 4-258,0 15 129,-11-11-129,11 11 258,-19 4-129,11 13 0,7 1 0,1 7 0,4 5 0,8-6 0,6 3-387,0-11-516,11 9-1161,-8-11-2838,-2-10-516,4-4-129</inkml:trace>
  <inkml:trace contextRef="#ctx0" brushRef="#br0" timeOffset="96947.5451">21739 11072 3096,'16'0'5160,"-16"0"-129,0 21-387,-10 5-3483,-8-13-774,4 10-129,-4 1-129,1 3 0,-2-4 129,9 0-129,4-4 0,6-2 129,0-17 0,25 6 0,-3-12 0,3-12-129,-1-13-129,1-6 387,-2-8-387,-4-4 129,-9-2-129,-3-3 0,-7 7 0,0 5 0,-5 10 129,-4 10-129,-3 15 0,12 7 0,-21 19 0,13 10 129,1 12-129,6 6 0,1 4 129,0-2-129,4-1 0,8-5-129,4-6 129,-1-7-258,2-6 0,-1-12-129,6-5-129,-7-7 129,7-2 0,-4-12 129,0-3-129,1-3 129,-1-2 0,-2-1 387,2 4 0,-1 7 129,-2 4-129,-1 8 0,-14 0 129,13 13-129,-10 3 258,-3 7-387,-5-2 0,-4 5 0,-5-2-129,2-2 258,-2-8-129,0-3 0,0-3 0,14-8 129,-20 3 0,20-3 0,-10-12 129,10 12-129,0-19 129,0 19 0,6-10 0,7 7-129,1 3-129,2 0 129,3 9-129,-3-4-129,7 6-903,-23-11-2322,23 0-1677,-7 0-387,-3-8-258</inkml:trace>
  <inkml:trace contextRef="#ctx0" brushRef="#br0" timeOffset="97265.5633">22683 10882 3612,'-7'14'5547,"0"13"-516,-4 6-258,4 3-4257,-1 18-387,-10 2 129,9 1-387,1-4-387,-6-13-774,14 3-2064,0-15-1419,2-15-645</inkml:trace>
  <inkml:trace contextRef="#ctx0" brushRef="#br0" timeOffset="97399.571">22691 11153 2967,'1'-54'5418,"-3"31"-387,-16 2-1935,3 20-1419,-20-9-774,5 6-1419,-1 2-3741,0 4-645,3 5-387</inkml:trace>
  <inkml:trace contextRef="#ctx0" brushRef="#br0" timeOffset="97691.5877">22760 11147 516,'-21'31'4386,"15"-6"258,-12-5-258,4 1-4128,10 6 0,-1-10 516,10 2-129,-5-19 258,31 14 0,-14-15 129,13-4-258,-8-12 129,6 4-258,-13-11-129,-2 2-129,-10 0-645,-7-4-387,-7 12-1806,-10-2-2709,-12-5 0,2 7-645</inkml:trace>
  <inkml:trace contextRef="#ctx0" brushRef="#br0" timeOffset="98307.6229">23491 11035 6321,'11'13'5547,"-11"-13"-258,-17 18-516,-5-10-4386,-3-3-129,-6 0-129,0-5 0,3 5 0,4-5 0,10 4 0,14-4 0,-4 13 0,4-13 0,26 23 0,-7-10 0,3 0-129,-2 5 0,-1 2 0,-9-1 0,-8-1-129,-6 0 129,-15-3 0,-6-4-129,-8-5 0,0-3-258,-9-9-774,15-5-3870,-1-2-129,8-6-645,13 0 0</inkml:trace>
  <inkml:trace contextRef="#ctx0" brushRef="#br0" timeOffset="98540.6361">23715 10712 2193,'9'49'5418,"-9"-14"-129,2 16-516,-2 7-2709,-1 2-1806,-1 4-258,-5 0-129,-1-7-258,7 3-387,-7-18-2064,3-6-2064,5-7-258,0-29 0</inkml:trace>
  <inkml:trace contextRef="#ctx0" brushRef="#br0" timeOffset="98692.6449">23804 11059 4128,'-16'-35'5676,"-7"27"-387,-1 3-387,0 5-4128,-12 0-516,-2-2-1161,6 1-3612,0 1-774,8 5-129</inkml:trace>
  <inkml:trace contextRef="#ctx0" brushRef="#br0" timeOffset="99178.6727">23869 11150 516,'-11'73'4773,"11"-33"258,-7-8-258,7-10-3870,0 5 0,0-27-258,5 17-129,-5-17-129,19-9-258,-3-9 129,7 0 0,2-8-129,6 7 0,1-3 129,3 7-129,-5-4 258,1 9-258,-8-2 129,0 10 0,-9-3 0,-2 5-129,-12 0 0,0 0 129,-4 12-258,4-12 129,-24 27-129,12-13 0,-2 8 0,2-7 0,7 4 0,4-2 0,1-6 0,13-4 0,2-7 0,3 0 0,4-13 258,-3-8-129,-2-3-129,-2-4 0,-7 2-516,-8-4 0,0 12-774,-18-5-3225,1 5-645,-1 10-516</inkml:trace>
  <inkml:trace contextRef="#ctx0" brushRef="#br0" timeOffset="99514.6919">24305 11127 1419,'20'20'4902,"-16"-3"129,3 7-516,-7 3-3612,0-5-258,1 2-258,-1-9 0,0-1-129,0-14-129,0 0 0,0 0 0,0 0 0,17-18 0,-5 2-129,-2-1 129,3 4 0,0 2 129,2 6 0,-1 5-129,0 0 129,-1 10-258,-1 7 0,-2 1-516,-10-18-516,18 28-2967,-11-17-903,-7-11-516</inkml:trace>
  <inkml:trace contextRef="#ctx0" brushRef="#br0" timeOffset="100455.7457">24646 11139 1161,'17'6'4644,"-17"-6"258,0 0-387,17 8-3612,-17-8 0,-8 8-387,-5-3-258,13-5 0,-28 17 129,13-2-258,3-1 129,0 8-129,7-7 0,2-1 0,3-1 0,0-13-129,8 17 129,-8-17 0,23 1-129,-10-2 129,-1-7-129,-12 8 0,19-16 0,-19 16 0,9-19 0,-9 19 0,0 0 129,0 0 129,0 0-129,0 0 258,-4 11-129,4 7 0,-2 2 129,2 6 0,0 3-129,0 9 0,0 2-129,0 2 0,0 2 0,0-4 0,0-4-129,-3-7 129,-5-5-258,0-4 258,8-20-129,-20 2 0,11-12 0,0-18 0,4-6 0,4-1 129,1-9-129,4-3 0,8 3 0,5 4 0,6 3 0,2 13 0,0 2 0,2 1 0,0 8-129,-5-2 129,-1 2 0,-4 1-129,-4 3 129,-13 9 0,13-19-129,-13 19 0,0 0 129,0-14-129,0 14 129,0 0 0,-11 5 0,11-5-129,-8 19 129,8-19 0,-2 25 129,2-10-129,0 2 129,6-1 0,-2 2-129,-1 0 0,2 0 0,-2 4 129,-1-4-258,-1 1 258,2-6-258,-3 1 258,0-14-129,0 0 0,0 0 129,11-4-129,-2-10 129,3-3 0,-2-2 0,5 1 129,1-1-129,2 6 129,-1 1-129,2 4 0,-3 0 129,-5 3-258,2 2 129,-13 3-258,16-5-645,-16 5-645,5-14-3741,-5 14-129,0 0-774,0 0 258</inkml:trace>
  <inkml:trace contextRef="#ctx0" brushRef="#br0" timeOffset="101267.7919">25338 10950 5031,'0'0'5805,"0"0"-774,9 6-129,-9 15-4128,0 13-129,-4 1-258,-3 8-258,-1-3 129,0 6-129,-1-9 0,6-2 0,-2-8 258,5-7-129,0-20-258,0 0 258,12 0-129,0-9 129,5-6-129,0-3-258,2 0 129,4 4 0,0 9 129,2 5-129,-3 2 0,-6 11 0,-3 7-129,-8 2 258,-5 0-129,-10 1-129,-9-6-129,-8-10 129,-5 1-387,-7-12-387,13-5-3354,-7-10-1032,8 1-387,8-4-129</inkml:trace>
  <inkml:trace contextRef="#ctx0" brushRef="#br0" timeOffset="101574.8098">25676 11155 4257,'-7'28'5160,"-8"-10"-258,8 5-387,-2 1-4515,-2-2 258,9 1-129,2-4 129,6 3 129,11-12 0,11-2 129,-4-8-129,8-4 0,-8-10 129,1-5-258,-12-8 0,-3-5-129,-10 2-258,-19-3-129,0 15-774,-20-9-2193,4 12-1806,2 13 0,1 2-774</inkml:trace>
  <inkml:trace contextRef="#ctx0" brushRef="#br0" timeOffset="101952.8314">25886 11115 2580,'23'54'5418,"-13"-18"-387,-8-7-258,-3-6-3612,4 8-516,-3-11-258,0-3-129,-2-6-258,2-11 0,0 0 129,0 0-129,0-13 0,6 2 0,0-5 129,5 5 0,1-3 0,2 6-129,-1 6 129,2 2-129,-3 11 0,-1 2 0,0 6-774,-11-19-1677,4 26-2322,3-11-387,-7-15-258</inkml:trace>
  <inkml:trace contextRef="#ctx0" brushRef="#br0" timeOffset="102422.8583">26262 11126 1548,'0'0'5289,"0"0"0,0 0-387,-17 24-2451,-5-13-2064,5 8-258,-10-2 258,10 10-387,-3-2 129,9 6-129,6-7 129,6-2 129,12-9 0,6-4 129,4-9 129,5-12-258,-2-9 0,3-18 129,-4-5-129,-3-9 0,-6-6-129,-5-2 0,-5 2-129,-6 2 129,0 4-129,-9 17 0,-5 10 0,-2 16 129,1 10-129,1 14 129,0 14 0,6 12 0,0 9 129,7 5-129,1 2 0,0 1-129,6-3 0,1-3-129,4-6 129,1-7-129,-1-8-258,-3-16-645,13 6-2580,-9-16-1548,0-4-258,0-12-516</inkml:trace>
  <inkml:trace contextRef="#ctx0" brushRef="#br0" timeOffset="102595.8682">26465 11193 5934,'8'70'5805,"-5"-32"-645,0-5-387,-3-7-4773,0-1-1032,-8-15-3612,8-10-387,-13-5-645,10-13 388</inkml:trace>
  <inkml:trace contextRef="#ctx0" brushRef="#br0" timeOffset="103016.8921">26583 11221 2322,'-7'67'5160,"7"-35"-387,-6-13-387,1-4-3999,2-2 0,3-13-258,0 0-129,-1-7-129,1-12 129,10-1 0,3 1 0,-1-6 258,10 9 0,-7-2 0,7 9 129,-6 1-129,2 8 0,-18 0 0,24 16-129,-13-1-516,-8-2-645,10 0-3612,-3 6-129,-10-19-387</inkml:trace>
  <inkml:trace contextRef="#ctx0" brushRef="#br0" timeOffset="103526.9214">26948 11226 2709,'16'-11'5031,"-16"11"-258,0 0-258,0 0-3741,-15 0-516,-4 5-258,0 4 129,1 6-129,-4-1-129,4 7 0,4-2 129,5 0 0,6-2 0,3-2 0,3-3 0,-3-12 129,28 7-129,-13-7 129,1-2 129,0-6-258,-1 3 129,-2-7-129,-13 12 0,15-15 129,-15 15-129,0 0 258,0 0-129,0 0 129,0 0 0,5 21 129,-5 7 129,0 4 129,0 13 129,-4-1-258,3 10 129,-5-3-258,0 4 258,-1-11-129,0-1-129,-4-9-129,2-9 0,-5-7 0,1-12-129,1-6 129,0-2-129,0-10-129,3-6 0,4-5-129,2-6-258,5 7-1161,3-10-3612,9 0-387,6 0-258,6 2-387</inkml:trace>
  <inkml:trace contextRef="#ctx0" brushRef="#br0" timeOffset="103664.9293">27176 11503 8901,'24'45'5547,"-17"-26"-516,-1 0-2322,-6-19-7482,-6-11-516,-10-10-516,-9-17-387</inkml:trace>
  <inkml:trace contextRef="#ctx0" brushRef="#br0" timeOffset="105287.0221">20887 10708 2193,'0'0'3483,"0"0"0,0 0-645,5 18-387,-1 14-645,-4-5-387,0 16-129,-2-8-258,2 13 0,-6-7 0,6 13-387,0-12-129,0-1-258,0-7 0,0-5-129,0-2-129,0-7-129,4-4 129,-4-16-129,0 17 129,0-17-129,0 0 129,0 12 0,0-12 129,0 0-129,18 8 129,-2-3 0,0-1 0,5 1 0,-1-2 0,1 0 0,-2 2-129,-5-5-258,3 8-1161,-17-8-3483,9-9-516,-9 9-258,0-20-258</inkml:trace>
  <inkml:trace contextRef="#ctx0" brushRef="#br0" timeOffset="106738.1051">21156 10064 9546,'0'0'5934,"16"7"-645,-10 16-645,-6-23-4644,8 14-129,-4-3-1419,-4-11-3612,0 0-258,0 0-516,0 0-258</inkml:trace>
  <inkml:trace contextRef="#ctx0" brushRef="#br0" timeOffset="107618.1554">21482 10428 645,'9'56'4644,"0"-29"258,-9-8-516,0 3-3483,6 2-129,-6-9 0,0-1-387,0-14-129,-6 14 0,6-14 258,-15 0-258,6-11 0,9 11 0,-17-24 0,11 12 0,-1-3 0,7 15 0,-1-19-129,1 19 0,6-3 0,8 3 0,3 0 0,4-2-516,5 2-1161,-4 0-3096,-1-8-387,2-2-258</inkml:trace>
  <inkml:trace contextRef="#ctx0" brushRef="#br0" timeOffset="130675.4742">12308 13572 2193,'0'12'5160,"0"-12"-129,0 0-1677,0 0-1677,0 0-387,0 0-258,13 0-258,-13 0-258,30-2-258,-14 1 0,7 1 129,-1 0-258,4 3 0,-2-1 0,8 1-129,-2-1 129,2-1 0,7-1 0,3 0 0,3-3 0,6 0 0,2-2 0,3 4 0,1 1 0,3 4 0,-1 4 0,1 11-129,-1-3 0,3 5 258,0-2-129,1-3-129,5-2 129,1-3 0,1-6-129,2-5 387,2 0-387,0-9-129,1 1-129,-1 3 516,-4 2-516,0 3 129,-4 3 129,0 7-129,0 4 258,-2 2-129,-4 0 0,4 1 129,-1-7 258,2-1-387,-2-4 129,1-5-129,0 0 129,2 0-129,-2-5-129,2-3 129,-2 6 0,2-5 0,4 7 0,1-2 0,0-1-129,1 3 258,0 0-129,-1 0-129,2 0 129,-2 0 0,-1 0 0,0 0-129,1 0 129,-1 3 0,5-3-258,-2 0 516,-1 0-258,3 0 0,-1 0 0,-2 0 0,4 0-258,-3 0 258,-2-5 0,1-4 0,0-1 0,2-4 0,2 3 0,1-4 258,-1 3-516,1 2 516,-4 4-516,-2 2 516,-3 0-645,-8 2 0,-3 2-387,-15-8-1677,-3-1-2580,-4-5-516,-13-6-387</inkml:trace>
  <inkml:trace contextRef="#ctx0" brushRef="#br0" timeOffset="132807.5962">21154 14154 9159,'11'-11'5676,"-11"11"-258,0 0-387,-11 3-4773,-3 4 0,-7-2-258,3 7 0,-3 1-129,2-5 129,6 9 0,13-17 129,-5 16 0,7-3 129,12-5-129,6 0 258,-1 3-129,3 1 0,0-3 0,-2 3-129,-10 1 0,-4-1 0,-6 0-129,-13 0 0,-5-4-129,-9-1-129,3 4-129,-9-10-645,16 8-2709,-8-9-1677,12 0-387,13 0-387</inkml:trace>
  <inkml:trace contextRef="#ctx0" brushRef="#br0" timeOffset="133046.6099">21416 13801 7482,'24'6'5547,"-19"21"-129,0 14-516,-7 14-4128,2 16-129,-5 4-516,-4 6 0,-3-1-387,-2-2-129,4-5-516,-7-28-903,17-8-2967,0-20-645,0-17-258,16-9 0</inkml:trace>
  <inkml:trace contextRef="#ctx0" brushRef="#br0" timeOffset="133188.618">21491 14208 4386,'4'-78'5934,"-11"52"-387,-12 14-516,-16-2-2838,12 16-1161,-10 7-903,-7-5-1419,3 10-3612,5 1-258,8 1-516,9-5-387</inkml:trace>
  <inkml:trace contextRef="#ctx0" brushRef="#br0" timeOffset="133662.6451">21575 14149 7224,'1'92'5289,"-1"-47"-129,-1 0-258,1-7-4644,-6-7 0,4-8-129,2-23-129,5 15 0,9-15 0,9-11 0,4-4 129,5 0 0,2-6 0,1 1 0,-5 3 0,-3 0 129,-6 2-129,-5 8 0,-16 7 129,18-12-129,-18 12 0,0 7-129,0-7 129,-15 20 0,6-4-129,1 5 129,4 1-129,4-2 129,1-5 0,12-1-129,2-5 129,6-2-129,1-7 0,-1-3 0,-1-8 0,-3-2 0,-8-3-129,-4-3 129,-5-1 0,-10 0-258,-3 6-129,-11-7-645,9 19-2193,-8-7-1935,4 4-258,3 4-516</inkml:trace>
  <inkml:trace contextRef="#ctx0" brushRef="#br0" timeOffset="134722.7057">22034 14223 6321,'5'54'5676,"-5"-24"-645,-2 4-129,-3 1-4386,5-1-258,-4-5 0,2-3-129,2-9-129,0-17-129,11 7 129,1-13-129,7-12 0,-2-2 129,3-5 0,-1-2 0,1 0 0,0 9 129,-5 1 0,-3 6 0,-12 11 0,21-1 0,-21 1-129,20 15 129,-9-1 0,3-1 0,1 4-129,6 1 129,0-6 0,-2-2 0,3-5 0,-1-4 0,-3-1 129,-1 0-258,-6-1 129,-11 1-129,15-9 0,-15 9 0,0 0 129,0 0-258,0 0 129,0 0 129,-6 10-129,0 12 258,-5 9-129,8 6 0,-8 11 129,9 5 0,-5-2 129,6 2-129,-2-3 0,2-4-129,-5-7 129,0-11-129,-8-14 0,-3-11 0,-1-4-129,0-17 0,-1-8 129,3-8-129,6-9 0,9-2 129,1 4-129,17 2 0,7 3 0,10 0 0,5 8-129,5 3 129,2 0 0,-4 10-129,-1-4 0,-4 0 0,-6 3 0,-9-3 0,-4 4 0,-8-2 0,-7 6-129,-3 11 0,0-18 0,0 18 129,-16-8 0,16 8 0,-20 9 0,20-9 129,-12 25 0,12-10 0,0 5 0,3 2 129,7-2-129,1 0 129,2-4-129,4 3 0,-3-2 0,-2-2 129,-12-15-129,21 19 0,-21-19 0,13 13-129,-13-13 129,0 0 129,0 0 0,0 0 0,0 0 0,0 0 129,0 0 0,0 0 0,0 0 129,16 0-258,-16 0 129,17-6 0,-17 6-129,26-9 0,-11 1 0,2 3 0,0 5-129,0 0 129,-1 0-258,-2-5-129,0 1-129,-7-12-774,12 8-2193,-12-11-2064,7 0-258,-5-8-645,3 0 387</inkml:trace>
  <inkml:trace contextRef="#ctx0" brushRef="#br0" timeOffset="135314.7396">23559 13896 8127,'0'0'5676,"9"27"-258,-9 11-387,-8 12-4128,5 6-516,-10 4-129,3 2 129,-5-1-129,2-3 0,1-9-129,4-12 129,1-12-129,4-8 0,3-17 0,0 0 0,8 0-129,4-8 0,6-6 129,1 1-129,4 2 0,4 3 129,-2 8-129,-1 0 129,-4 14-129,-5 4 129,-4 6-129,-7 3 0,-4 0 0,-9 3-129,-7-9 129,-6-4-129,-3-4-129,-2-11-129,4-1-516,-6-17-1935,13 3-2580,0-6-258,15 0-258,1 1-387</inkml:trace>
  <inkml:trace contextRef="#ctx0" brushRef="#br0" timeOffset="135598.7558">23848 14353 6966,'12'34'5547,"-12"-16"-516,-4 4-129,-4-3-4386,6 4-516,0 0 129,2 1-129,12-7 129,8-7 0,6-5 129,8-4-129,-1-2 129,-2-9 0,-5-8 129,-8-2-258,-10-3-129,-8 2 0,-17 4-387,-13-2-258,1 16-1806,-8-5-2580,0 7-258,3 1-516</inkml:trace>
  <inkml:trace contextRef="#ctx0" brushRef="#br0" timeOffset="135954.7762">24136 14431 4257,'17'72'5160,"-8"-37"-258,-4 0-1161,-2-16-2967,6 0-387,-9-19 0,0 0-129,16-18-129,-5-2 129,-1-6-129,2 4 129,0-2 129,2 4 0,-4 4 129,4 16-129,-14 0-129,17 13 0,-11 7-129,0 4-387,0 5-258,-6-10-1677,5 5-2580,0-7-516,7-4-387</inkml:trace>
  <inkml:trace contextRef="#ctx0" brushRef="#br0" timeOffset="136402.8015">24527 14425 5676,'15'-16'5418,"-15"16"-258,-8 5-258,-6 12-3999,-8-3-516,0 6 0,-2 2-258,1 5 0,7-3-129,5 0-129,11-2 129,4-4-129,13-7 129,9-8-129,3-8 129,3-11 0,3-9 0,0-9 129,-7-15 0,-4-6 0,-5-9-129,-8-7 129,-9 4 0,-2 1-129,-4 5 129,-7 10-129,-3 15 129,0 15 0,-1 18 0,2 18 129,5 21-129,4 13 258,2 7-129,2 14 129,1 5-129,9 0-129,1-4 0,3-5 0,0-6-129,3-12 0,-2-8-258,-6-13-387,7-5-903,-16-22-3225,0 0-774,0 0-129,17-19-258</inkml:trace>
  <inkml:trace contextRef="#ctx0" brushRef="#br0" timeOffset="136582.8121">24842 14520 6063,'11'58'5418,"-5"-30"-387,-6-1-516,3-3-4773,-3-11-903,0-13-3612,0 0 0,0 0-516</inkml:trace>
  <inkml:trace contextRef="#ctx0" brushRef="#br0" timeOffset="137310.8535">25033 14529 774,'0'14'4386,"0"-14"516,0 19-645,2-5-3354,-2-14-258,0 17 0,0-17-387,0 22-129,0-22 258,2 18-129,-2-18 129,7 15 129,-7-15-129,16 6-258,-16-6 258,29 0-129,-12-3-129,5-1 0,-2-3 0,5 2 0,-4-2 0,1 3 129,-4-7-258,-2 0 129,-2-2 0,-14 13 0,15-24-129,-13 11 0,-2 13 0,0-22 129,0 22-129,0 0 129,-7-8 129,7 8-129,-16 16 387,10 6-387,-4 2 258,2 8 0,-3 5 0,7 9-129,-6-5 129,5-4-258,-2-6 129,2-5-258,-2-8-258,-7-18-774,14 0-3999,-18-31-129,4 1-516,-1-12-516</inkml:trace>
  <inkml:trace contextRef="#ctx0" brushRef="#br0" timeOffset="137427.8603">24967 14423 6837,'-14'-18'5676,"-1"3"-258,15 15-1806,0 0-7224,0 0-1290,0 0-774,3-21-516</inkml:trace>
  <inkml:trace contextRef="#ctx0" brushRef="#br0" timeOffset="173347.915">2358 17023 7482,'0'0'5676,"0"0"-387,0 0-387,-16-11-4128,16 11 0,-9 7-387,9-7 0,-25 11 129,9-5-129,-11 2 0,2-3 129,-3-1-129,-1 3 0,0-2 0,3 9-129,0-1-129,5 4 129,-1 4-129,5 6-129,1 3 129,4 7-258,-1 1 129,4-2 0,1 3 0,1 1-129,1-5 0,-3 2 258,6-1-258,-3-4 258,0 0-258,-3-1 129,3 5 0,0 1 0,0 2 0,1 0 129,3 2-129,1 2-129,1 1 129,0 7 0,0-9 0,1 9 0,4-2 0,-1 0-129,-2 10 258,0-6-258,-2-2 387,0 6-387,0-2 129,0-2-129,-4 0 258,0-7-258,-1-1 129,2-4 129,0 5-258,0-6 129,2 2 0,1-6 129,0 1-129,1 7 258,6-10-387,-3 2 129,3-4 0,-3-5 129,2-1-129,-3-4-129,-1-3 129,-1-5 0,-1-14 0,1 21 129,-1-21-258,0 0 129,0 0 0,7 11 0,-7-11 129,0 0-129,22 11 0,-11-3 129,6 2-129,8 1 0,4-1 0,4 4 129,7-7 0,6 3 0,-1 4 129,1-6-129,-8 3 129,-1-5-258,-6-4 129,-9 13 0,-7-2-516,-15-13-387,17 9-1806,-17-9-2967,-8 0-129,-7-1-903,0 1-129</inkml:trace>
  <inkml:trace contextRef="#ctx0" brushRef="#br0" timeOffset="252582.4469">4420 19598 1548,'13'-2'1677,"-13"2"0,17 4-258,-17-4 0,16 6-129,-4 9-129,-12-15-258,19 17 0,-19-17-387,25 11 258,-11-7-129,7 8-258,-2-9 129,8-3 0,-1 4-129,9 1 0,-2-5 0,8 8 0,1-8 0,5 2 129,-3-2-129,5 0 129,-3-3-129,3-11-129,-4-2 0,2-2 0,-5 3 0,-3-3-129,-2 2-129,-2-8 0,-3 9-129,-1 6 258,-4 4-258,-1 1 129,-2-3 0,2 5 0,-5-2-387,-1 4 387,1 0 0,-6 0-516,4 3-129,-19-3-1806,21 0-2451,-7-6 0,-14 6 129</inkml:trace>
  <inkml:trace contextRef="#ctx0" brushRef="#br0" timeOffset="253257.4855">6484 19529 1032,'46'37'3999,"-8"-34"129,-8 2-3741,-1-5 258,0-8 0,-3 0 258,6-11-258,-7-8 129,9 3-129,-1-3-258,10 0 516,-9-2-516,14 7 258,-3 5-129,9 6 0,-5-2 0,13 8-129,-3-1 129,9 3-258,3 1 0,10-3 0,-1-3 0,7-5 0,1-3 129,7-4-129,-4 3 129,5 2-129,-7 4 0,2 3 0,-3 2 258,-2 6-258,-4 1-129,-3 13 0,-8 2-129,-5 3 129,-8-6-129,-10-3-129,-8 9-129,-8-16-258,-1 1-516,-18-13-903,8-10-2838,-7-8-516,-2 1-129</inkml:trace>
  <inkml:trace contextRef="#ctx0" brushRef="#br0" timeOffset="253814.5174">9784 19523 516,'44'38'3483,"-21"-20"-774,10-24-2451,2-11 258,1-8 258,5-2 516,1-2 129,11-4-258,-3-3-387,11 5 129,-1-2-387,10 11 387,-2 3 0,15 9 0,-5 5-258,13 5 129,1-5-129,16 5 129,-1 1-129,14-2-129,1-16 129,7 0-258,2-5 258,3 1-258,-7 1-129,-7 1-129,-9 6 129,-14 8-516,-10 5-1032,-31 7-2451,-14 11-1419,-21 11-387,-17 10-258</inkml:trace>
  <inkml:trace contextRef="#ctx0" brushRef="#br0" timeOffset="257837.7475">25280 16184 3225,'18'-13'5289,"-18"13"-387,15 2-2193,-15-2-645,0 0-387,10 16-516,-5 13-129,-5-7-516,4 16 0,-4 1 0,4 10-129,-4 5 0,4 11 129,0-1 0,1 7-258,1-2 129,0 6 0,1-7-258,-3-2 129,2-6-258,-1 0 129,-4-9-129,-1-6 0,1-8 0,-1-10-129,0-2 0,0-5 0,0-3 0,0-17-129,0 0-258,0 0-129,10 0-774,-10-13-1548,0 13-2193,22-18-258,-8 8-516</inkml:trace>
  <inkml:trace contextRef="#ctx0" brushRef="#br0" timeOffset="258266.772">25939 16716 3225,'28'-5'5418,"-28"5"0,0 0-258,0 0-3354,-12-13-258,-10 13-516,-18-1-258,-6 1-129,-16 0-129,-2 5 0,-10 1 0,-2 4-129,-4-6 0,6 6 0,0-3-129,7 1 129,2-3-129,6 5 129,3-4-258,8 4 129,4-2 0,5-8-129,4 7 129,5-2-258,4 0 258,7-5-387,1 0 258,5 0-258,13 0-129,0 0 0,0 0-516,0-17-1161,13 10-3741,-4-8 0,12 5-645,-5-7-258</inkml:trace>
  <inkml:trace contextRef="#ctx0" brushRef="#br0" timeOffset="259405.8372">25386 16555 1677,'0'0'5160,"-14"8"0,14-8-129,0 0-3096,0 0-645,0-12-129,0-7-129,0 19-258,6-28 0,0 11-129,-2-5-129,3 4 0,-1-2-129,2 5 0,0-9 0,3 2-129,-1-2 0,2 1 0,0-5 0,2 5 0,-1-5-129,5 4 129,-2-1-129,4 6 0,-2-4 0,3 9 0,-2-2 0,3 0 0,-2 5 0,3-2-129,-2 2 258,3 6-258,-1-4 129,0 3-129,0 1 0,-3 0 0,1 3 0,-3 2 0,2-2 129,-6 1-258,2 1 258,-2 0-129,0 8-129,-14-8 129,17 13 129,-8 0-258,-2-1 129,-7-12-129,10 26 129,-9-12 0,-1 0 0,0 2 0,0 1 0,0-2 0,-5 1 0,1 0 129,-3 2-258,3 1 129,-5-5 0,0 3-129,2 2 0,-6-1 129,2-1 0,-5 2 0,2-1 0,-1 2 0,-4 0 129,3-1-129,-4-3 0,2-2 0,-2 1 0,1-1 129,-3-1-258,2-4 129,-1 6 0,-1-4 129,2 2-129,0 1 129,1-1-129,-1 1 0,6 2 0,-1-3 129,-1-1-129,2-2 0,0 2 0,0 4 129,1-7-129,-1 2 0,14-11 129,-21 6-129,21-6 0,-16 6 0,16-6 0,0 0 0,0 0-129,0 0 0,0 0-258,0-14-387,11 14-4644,-11-11-258,0 11-258,7-12-645</inkml:trace>
  <inkml:trace contextRef="#ctx0" brushRef="#br0" timeOffset="260704.9115">25256 16525 5805,'12'11'5676,"-12"-11"-129,0 0-516,0 0-3741,0 13-387,0-13-129,0 0-258,0 0 0,0 0-129,-16-8 129,16 8-129,-8-18 129,5 5-129,-5-1 0,-2-1 129,-2-3-258,0-4 129,-1 0-258,-3 1 129,0-5-129,1 7 0,-2-1-258,0 0 129,1 3 129,-1 2-129,1 5 129,-3-2-129,2 3 0,-1-1 0,-1 1 129,1 1-129,-4-2 0,3 5 0,0-4-258,-3 1 387,-1 1-129,0-2 0,1 1 0,3 3 129,1 0-129,-1 1 0,3 4 0,1-1-129,2 1 0,1 4 129,0 2 0,0 2 0,12-8 0,-20 19 0,20-19 129,-19 14-258,19-14 258,-12 15-258,12-15 129,-7 17 0,7-17 0,-6 19 0,6-19 0,0 27 0,0-17-129,0 9 258,0-6-129,6 1-129,-3 1 129,2-3 0,2 1 0,-7-13-129,11 23 258,-5-11-129,-6-12 0,14 16 129,-14-16-129,13 16 0,-13-16 0,16 15 129,-16-15-129,19 9 0,-19-9 0,25 17 0,-14-10 129,4 1-129,-2 1 0,0-1 0,2 0 0,0 0 0,-3 0-129,1 1 129,0-3 0,-2 7 0,1-8 129,0 0-129,0-2 129,2 4-129,2-3 129,-2 1-129,1 2 129,4-7-129,-2 4 129,2 1 129,-1 2-258,-1-1 129,-3 2-129,5-3 129,-3-2-129,0 3 0,0-2 0,-1 2 129,1-3-129,0 2 129,-3-5-258,5 0 258,-6 3-129,2 0 0,-14-3 0,19 0-129,-19 0 0,13 3 0,-13-3-258,0 0-258,17 13-903,-17-13-4128,0 0-258,0-10-258,0 10-774</inkml:trace>
  <inkml:trace contextRef="#ctx0" brushRef="#br0" timeOffset="262037.9877">25473 16802 4257,'0'0'5676,"0"0"-387,0 0-258,0 13-3096,0-13-645,0 0-387,0 0-129,0 0-129,0 0-129,7-5-129,-7 5 0,16 0 0,-16 0 0,24-3 0,-10-2 0,2 5-129,1 0 129,3 0-129,-2 0 0,2 0-129,-2 0 129,3 5-258,-1 1 129,-4-4-129,2 7 129,-2-1-129,0 2 129,-4-2-129,1 3 0,-3 3 0,-1-1 0,-9-13 0,19 20 0,-11-7 0,0 2 0,2-1 129,-1 2-129,-1-5 0,-1 5 0,1 0 0,-3 0 0,0-3 0,-1 2 0,-2-3-129,4 2 129,-4 2 0,-2-16 0,2 21 0,0-9 0,-2 0 0,0-12-129,0 22 129,0-22 0,-2 13 0,2-13 0,-3 21-129,3-21 129,-8 17-129,5-3 129,-1-1 0,1 0 0,-1 1-129,-1-1 258,0 0-129,2 0 0,-1 0 129,4-13-129,-10 14 0,10-14-129,-10 17 258,10-17-258,-13 16 129,13-16 0,-10 14-129,10-14 129,-10 16 0,10-16 0,-12 5 0,12-5-129,-16 3 129,16-3 0,-18 0 129,18 0-129,-22-1 0,22 1 0,-23-7 0,23 7 129,-22-21-129,10 10 0,12 11 0,-22-16 0,10 5 129,2-3-129,-4-3 0,6 2 0,-2-2 129,0 2-129,1-4 129,0 2 0,2 2-129,0 1 0,7 14 129,-14-24-129,6 10 129,5-2-129,-5-2 0,1 1 0,-1 3 0,0-3 0,1 3 129,-1-2-129,-2 2-129,0 1 129,10 13 0,-13-16 0,13 16 0,-13-14 0,13 14 0,0 0 0,-11-14 129,11 14-129,0 0-129,0 0 0,0 0-258,-1-15-258,-3-2-774,4 17-4128,-2-18-258,2 18-258,-16-20-645</inkml:trace>
  <inkml:trace contextRef="#ctx0" brushRef="#br0" timeOffset="263082.0475">25124 16824 5031,'14'2'5934,"-14"-2"-258,0 0-387,12 6-2967,-12-6-1161,0 0-516,-10 0-129,10 0-258,-17 1-129,3 3 0,-3-2 129,-5 6-129,0 2 0,-3 4 0,-1-1 0,1 2-129,-4 2 129,5 3 0,0 1-129,3-2 129,-2 3 0,7-3-129,0 4 0,3-3 129,-1 2 0,6-3 0,0 3-129,3-3-129,0-5 258,4 1-258,1-2 258,0 3-258,1-3 129,6 0-129,-7-13 258,16 20-129,-16-20 0,22 20 129,-22-20 0,21 13 0,-21-13 0,23 12-129,-9-7 129,-1-1 0,0-2-258,3 4 258,0-3-129,0 4 0,3-7 129,-3 0-129,2 0 0,-1-3 129,3 1 0,-2-3 0,0-5-129,-1 0-129,1-3 258,-1 0-129,-2-7 129,-1-1 0,-2-5-129,0-4 129,0 1 0,-1-4 129,-1-2-258,-2 3 258,-2 8-258,2-3 0,-4 3 0,0 2-129,-2 4 0,-2 3 0,0 15-387,0-23-129,0 23-1290,0-19-3612,0 19-258,0-21-387,0 7-516</inkml:trace>
  <inkml:trace contextRef="#ctx0" brushRef="#br0" timeOffset="264110.1063">25698 16383 3483,'0'0'5676,"0"0"-129,0-13-387,2-15-2193,16 7-1935,-9-12-129,8 7-129,-2-5-258,8 4 0,-1-6-129,2-3 0,3 6 0,-2 5-129,2-6 0,-2 5 0,1 1-129,-1-1 0,-4 12 0,-1-5 0,-1 1 0,-4 3-129,-4 5 0,-11 10 0,19-19 129,-19 19-387,7-18 387,-7 18-129,0 0-129,0 0 129,0 0 0,0 0 0,0 0-129,3 7 258,-3-7-129,0 12 0,0-12 0,-3 16 0,0 2 0,-1-5 0,4-13 0,-8 26 0,5-6 0,0-4 0,0-2 0,3-14 0,0 16 0,0-16 0,0 16 0,0-16 0,0 0 0,19-4-129,-11-11 258,5-2 0,-4-12-129,6-2 258,-7-3-258,7-5 129,-6 7 0,1 1-129,-8 5 129,0 6-129,-2 7 0,-2 2-258,2 11 258,-15-3-258,15 3-129,-24 0-129,24 0-387,-25 3-903,17 8-3741,-5 2 0,3 6-516,-3-5-258</inkml:trace>
  <inkml:trace contextRef="#ctx0" brushRef="#br0" timeOffset="265334.1763">25720 17119 4902,'-4'14'5805,"-2"5"-516,6-19-129,-2 13-3483,5 0-774,-3-13 258,11 21-645,-3-7 0,7 4-129,2-2 129,4 6-258,0 0 129,3 0 0,-1 2 0,-1 0 0,-1-6-129,0-3 0,-5-5 0,-4-2-129,-12-8 129,20 11-258,-20-11 0,0 0 0,0 0-129,0 0 129,0 0 0,0 0 0,7 13 0,-7-13 0,0 0 0,0 0 0,0 0 0,0 0 129,0-7-258,0 7 129,0 0 0,0 0 0,0 0 129,0 0-129,-9-12 0,9 12 0,0 0 0,0 0 0,-12 0-129,12 0 129,0 0 0,-12 12 0,12-12-129,-11 13 129,11-13 0,-11 1 0,11-1 129,0 0-129,-18 5 0,18-5 129,0 0-129,0 0 0,0 0 0,0 0-129,-12 0 129,12 0 0,0 0 129,0 0-129,0 0 0,0 0 0,0 0 0,0 0 129,0 0-129,0 0 0,0 0 0,0 0 129,0 0-129,0 0 129,0 0-129,9-1 0,-9 1 0,15-8 0,-15 8 0,22-10 0,-11 2 0,3-3 0,0 5-129,3-2 129,-2-4 0,-3 3 0,-12 9 129,22-6-129,-22 6 0,12-12 0,-12 12 0,5-15 0,-5 15 0,0-18 0,0 5 0,-6-5 0,2 3 0,-3-3 0,1 3 129,-1 1-129,-1 0-129,3 2 129,5 12-387,-8-21 0,8 21-645,-10-17-4257,10 17-387,0-18-387,0 18-516</inkml:trace>
  <inkml:trace contextRef="#ctx0" brushRef="#br0" timeOffset="269063.3896">26139 15799 4644,'24'0'5160,"1"-13"-129,-11 9-2580,-3-22-774,13 16-387,-7-15-129,11 12-129,-10-9-129,8 12-258,-7-1 129,7 11-129,-9-3-129,5 3-129,-6 7 0,-1 1-129,-3-1-129,-2 5 0,-10-12-129,8 17-516,1-2-516,-9-15-4257,-1 14 0,1-14-645,0 0-258</inkml:trace>
  <inkml:trace contextRef="#ctx0" brushRef="#br0" timeOffset="269669.4242">26869 16213 8256,'16'-13'5805,"-16"13"-129,15 8-387,-7 19-3999,-8-3-387,0 8-387,0 10-129,-3 6 0,-4 2-129,2 9 129,-2 1-129,2-1 0,-1-6 0,5-7-129,-2-6 129,3-5-129,0-6 0,0-8-129,0-9 129,0-12 0,0 0 0,15 16 0,-3-16 0,6 0 0,4 3 258,5-1-129,0 2-129,-2 0 0,3-1 129,-9 0-258,1 2-258,-9-5-129,-11 0-645,0-19-2967,0 19-1935,-25-33-129,2 17-645,-11-5-258</inkml:trace>
  <inkml:trace contextRef="#ctx0" brushRef="#br0" timeOffset="270354.4634">26509 15461 5805,'16'6'6063,"-3"8"-387,-2 0-387,8 13-2580,-4-8-1935,3 10-258,-3-2-129,0 2-129,-3 0 0,2 2-129,-5-2 0,-1 1 0,-4-5 0,-2 1-129,0-7 129,-1-2-258,-1-5 129,0-12 0,-5 21-129,5-21 258,-14 12-129,14-12 0,-25 0-129,10 0 258,-2 0-258,0 0 129,-2 0-129,-1 0-387,7 1-645,-10-1-4128,11 10-129,0-2-387,5 8-645</inkml:trace>
  <inkml:trace contextRef="#ctx0" brushRef="#br0" timeOffset="271537.5311">26074 17453 4902,'6'13'5418,"-6"-13"-258,0 0-2193,26 21-774,-26-21-645,25 6-387,-9-6-258,4 2 0,1-2-258,2 1-129,-3-1-129,3 0 0,-4-6-129,-1-1 0,-4 0-258,-3 6 129,-11 1-129,17-9 0,-17 9 0,0 0 0,0 0 0,12-3 0,-12 3 129,0 0-129,0 0 129,0 0 0,0 0 0,0 0 0,0 0 0,0 0-129,0 0 129,0 0-129,0 0 0,0 0 0,0 0 0,0 0 129,0 11-129,0-11 0,-7 16 0,3-3 0,0 1 0,3 3 0,0-3 129,1-14-258,0 21 129,0-21 0,6 13 129,-6-13 0,16-3-129,-16 3 0,22-16 0,-7 0 129,-1-5-129,3-2 0,-2-1 0,2 3 129,-2 5-129,-1-9 129,-2 9-129,-5 3-129,-7 13 129,5-18 0,-5 18 0,-2-14-129,2 14 129,-21-5-129,7 0 129,-1-2 0,-2 5 129,1-7-129,-1 4 0,3-3-129,1-1-129,1-3-387,12 12-1290,-9-12-3354,9 12-258,-4-16-516,4 16-516</inkml:trace>
  <inkml:trace contextRef="#ctx0" brushRef="#br0" timeOffset="273317.6326">11684 19444 3612,'41'22'5289,"-27"-17"-129,-14-5-2064,21 6-903,-33-6-387,1 2 0,-34-2-774,4 4-387,-16 1-258,-11 0-129,-12 9 0,-7-7-258,-5 2 0,-1 7 0,4 3 0,7 4 258,6-5-129,10 4 0,6-5 129,12 1-129,7-9 0,9-9 0,4-3-129,7-2 0,-1 0 0,6-5-258,16 10-516,-24-9-2580,24 9-1806,-6 18-129,12-2-774,11-7 259</inkml:trace>
  <inkml:trace contextRef="#ctx0" brushRef="#br0" timeOffset="290465.6137">25186 17886 3354,'0'0'5547,"21"0"-258,-9 0-129,4 5-2838,0-5-1032,8 0-387,-7 1-129,7 8-258,-2 2 0,2 11 0,-2 3-129,0 11-129,-6 2-129,1 5 129,-2 5 0,-4 6-129,-3 0 0,-2 0-129,-5 4 129,1 0-129,-2 6 129,-2 0 0,-4-3 0,-2 2 0,-3-4-129,-1-2 258,0-7-129,0-4 129,0-8-129,-1-8 258,-1-10-387,2 1 387,-4-11-516,0-5 0,0-1-387,-4-5-903,20 1-3741,-32-5-387,20 5-258,-1-7-774</inkml:trace>
  <inkml:trace contextRef="#ctx0" brushRef="#br0" timeOffset="291193.6554">25781 18622 8127,'13'5'5031,"-13"-5"-129,0 0-387,-9-8-4128,-7 8-516,-2 3 0,-6 2 0,2 10 129,-1 5 0,4 5 0,6 4 258,6-7 129,7-8 0,0-14 0,33 6 0,-9-16 129,9-9-129,-1-14-258,2-12 0,0-9 0,-5-2-129,-5-6 129,-3 9-129,-9-3 0,-2 7 0,-7 12 0,-2 15 0,-1 22 129,0 0 0,-14 33 0,4 9 258,0 14-129,0 14 129,0 6-129,3 1 0,2 0-129,1-10 129,3-10-387,1-8-387,6 0-2322,-2-30-2193,9-5-387,-13-14-258,25 0-516</inkml:trace>
  <inkml:trace contextRef="#ctx0" brushRef="#br0" timeOffset="291346.6641">26014 18652 9159,'14'51'5934,"-12"-25"-516,4 11-387,-5-9-4257,-1-12-5805,0-2-129,0-14-516,0 0-516</inkml:trace>
  <inkml:trace contextRef="#ctx0" brushRef="#br0" timeOffset="291653.6816">26458 18421 10320,'43'-15'5805,"-30"2"-774,-13-6 0,0 6-4902,-11-3 0,-12 3-129,-4 13 129,-4 2-129,4 12 0,3 23 129,3 6 0,7 5 129,4 7 0,6 5 129,0-5-258,4 5 129,-1-12-129,0-11-258,0-4-258,-9-9-903,9-3-3870,1-21 0,0 0-258,0 0-903</inkml:trace>
  <inkml:trace contextRef="#ctx0" brushRef="#br0" timeOffset="291812.6908">26410 18650 11352,'-7'4'5676,"-9"7"-387,-10-11-516,-2 2-5031,-4 0-645,-14-2-4128,14-7-129,5-4-387,13 3-516</inkml:trace>
  <inkml:trace contextRef="#ctx0" brushRef="#br0" timeOffset="292133.7091">26771 18453 9159,'39'-27'5289,"-34"1"0,-5 14-645,-12-8-4128,-4 5-258,-11 4-129,1 11 0,-8 6 0,5 14 129,0 16-129,6 4 129,5 9 129,9 8 0,2-3-129,6 2 129,0-5-258,-1-8 0,-1-4-258,-5-11 0,-1-7-516,-12-19-2709,21-2-1677,-24 4-387,22-10-258,-3-19-387</inkml:trace>
  <inkml:trace contextRef="#ctx0" brushRef="#br0" timeOffset="292281.7176">26683 18606 7998,'-17'22'5289,"-7"-14"-387,-10-8-258,-5-8-4257,1 5-4902,-9-8-129,2 1-516,2-7-387</inkml:trace>
  <inkml:trace contextRef="#ctx0" brushRef="#br0" timeOffset="292817.7479">26731 18798 10062,'63'10'5418,"-33"-8"-387,-8-12-129,-5-2-4515,-15-10 0,-2 7-516,-15-6 0,-10 2 129,-3 5 0,-7 6-129,3 8 0,2 8 129,5 6-129,10 2 129,10 10 0,5-1-258,9 3 0,6-7-129,12 9-1032,-12-15-3096,11 1-645,-4-11 0,0-2-258</inkml:trace>
  <inkml:trace contextRef="#ctx0" brushRef="#br0" timeOffset="293093.764">26882 18779 9030,'11'74'5289,"-7"-39"-258,-4-6-387,11-4-3999,-11-6-387,0-19-129,-6 15-129,6-15 0,0-18 129,6-1-129,6-3 0,4-4 129,6 1 0,5 1-129,-3 3 129,1 4-129,-2 6-258,-4-2-645,7 13-3483,-26 0-387,19 0-387,-19 0-516</inkml:trace>
  <inkml:trace contextRef="#ctx0" brushRef="#br0" timeOffset="293508.7878">27158 18877 8256,'52'11'4902,"-28"-23"-387,-3-2 0,-4-8-4386,-7-8 0,-8-2-258,-2 6 129,-12 4-258,-6 12 258,-4 1-129,1 9 129,0 14 0,3 10 129,2 8 0,4-2 129,11 4-129,1-2 0,1 3-387,13-2-1806,1-17-2193,1-2-516,2-12-258,1-2-129</inkml:trace>
  <inkml:trace contextRef="#ctx0" brushRef="#br0" timeOffset="294017.8169">27383 18791 6321,'12'48'5418,"-10"-21"-387,-1 0-645,-1-2-2064,0-9-2322,-3-5 129,3-11-387,-6 13 129,6-13 0,0 0 129,23-5-129,-4-5 129,3-5 0,2-6-129,2-2 129,0-2 0,-2-2 129,-4 0-129,-1 1 129,-7 1-129,-2 9 0,0 2 129,-10 14 0,10-17-129,-10 17 129,0 0 0,0 22 0,-1 0 0,-2 1 0,2 9 0,1 4 129,0 0 129,4-6-387,4 4 129,2-13-129,1-4 0,4-7 0,-2-7-129,-2-6 0,3-12-258,0-6 258,0-7-129,0-2 0,-2-7 0,2-3 0,-3-8-129,2 12-258,-8-12-516,14 21-645,-18-10-2451,7 10-387,-4 2-387,1 12 129</inkml:trace>
  <inkml:trace contextRef="#ctx0" brushRef="#br0" timeOffset="294434.8406">27867 18326 7740,'7'127'5676,"-7"-52"-387,4 2-516,-4-6-3612,0 2-258,-4-11-645,2-9 0,-4-11-774,-4-14-387,11-9-3741,-1-19-129,0 0-516,9-14-516</inkml:trace>
  <inkml:trace contextRef="#ctx0" brushRef="#br0" timeOffset="294582.8492">27983 18609 9288,'6'-12'5418,"-21"12"-645,-9 1-129,-2 10-3870,-19-6-645,-14-5-774,1 2-3612,-22-7-387,1 0-645,-2-3-129</inkml:trace>
  <inkml:trace contextRef="#ctx0" brushRef="#br0" timeOffset="295317.8912">25354 19165 10191,'2'-18'5418,"-2"18"-516,0 0 129,-20 7-4644,5 2-387,-5 7 0,-1 8 129,-2 13-129,1-3 0,5 12 0,2 7-129,4 16 387,4-4-903,-1-3 903,5 7-1032,-2-5 903,-1-4-258,1-4-129,5-56-774,-11 63-3999,11-63 258,0 0-903,-8-17 516</inkml:trace>
  <inkml:trace contextRef="#ctx0" brushRef="#br0" timeOffset="295498.9016">25356 19423 8901,'-13'20'4644,"-7"-15"387,-6-2-645,-4-3-4386,-4 0-387,-12 4-1677,6-1-2451,5-3-387,6 0-258,11 3-258</inkml:trace>
  <inkml:trace contextRef="#ctx0" brushRef="#br0" timeOffset="296153.9391">25430 19607 7482,'0'0'5289,"-8"7"-258,-5 6-258,-1-18-4128,-1 6-645,15-1 129,-31 54-129,31-54 258,-14 87-387,14-87 129,4 68 258,-4-68 0,0 0 387,0 0-516,75 36 387,-58-62-387,-1-8 258,-6 7-258,-5-9-129,-5-4-516,-5 7 129,-2 12-1419,-12-7-3354,5 24 258,-2 4-258,6-13-516</inkml:trace>
  <inkml:trace contextRef="#ctx0" brushRef="#br0" timeOffset="296444.9557">25430 19607 6708,'104'29'5418,"-104"70"0,0-99-387,0 94-3612,0-94-1161,-4 73 387,4-73-258,0 0 258,0 0-258,17-5-387,-17 5 258,34-46 645,-12 8-645,5 14-258,2-11 129,-1 10-258,3 7-258,-7-4-516,3 4-4128,-8 12-645,-3 1 129,-7-13-387</inkml:trace>
  <inkml:trace contextRef="#ctx0" brushRef="#br0" timeOffset="297715.0284">26141 19461 8901,'8'37'5160,"-8"-18"0,0 0-645,0-19-3612,-10 71-1290,2-40 774,2-1-387,6-30 0,-10 48 387,10-48-387,0 14 0,4-31-258,7-7 516,1-13-258,4 4 0,-1-1 129,0 3-387,-2 7 129,-2 6 516,-11 18-258,17 0 0,-15 22 129,2 4-387,-3-9 258,4 18-1161,-2-11 1161,0-8-258,5 5 258,-8-21-129,23 0-387,-8-8 645,4-8-258,-2-14 774,3 7-903,-1 14 258,0-5-258,-1-1 129,-2 4 0,2 11-129,-4 9 0,-2 8 129,0-1 258,-12-16-387,16 1 258,-16-1-129,18 16 0,-18-16 387,11-12-387,-6-6 129,-1 2-387,-4 16 516,2-15-516,-2 0 387,-5 2-258,5 13 0,-17-7 129,5 7-129,12 0 258,-20 29-258,20-29 258,-10 36-129,10-15 129,4 8 0,7-9 129,4-7-258,1-1 129,1-6 0,-1-6-258,1-8 129,-4 5 0,-4-13-129,-9 16 129,0 0 0,0 0-129,9 8-258,-9 9-258,0-17-3999,-4 42-258,4-42-516,4 13-387</inkml:trace>
  <inkml:trace contextRef="#ctx0" brushRef="#br0" timeOffset="297887.0382">26785 19526 8127,'2'74'5031,"-2"-34"-645,-3-7-1032,3-33-7482,0 65-903,0-65 0,0 0-258</inkml:trace>
  <inkml:trace contextRef="#ctx0" brushRef="#br0" timeOffset="298323.0631">26946 19461 4902,'0'78'5160,"0"-38"-516,0 2 0,-2-14-2064,2-28-2451,-2 77 516,1-63-645,-2 3 258,3-17-258,3-17-129,4-7 258,3-3-387,7-13 903,-2 11-774,4-1 387,-2-6 0,4 26 129,-6 10-129,2 14 0,-5 7 258,-3 6-645,-9-27-129,9 92-2193,-9-92-2322,7 67-645,-6-52 129,-1-15-387</inkml:trace>
  <inkml:trace contextRef="#ctx0" brushRef="#br0" timeOffset="298571.0773">26799 19329 8643,'7'19'5418,"3"0"-129,-10-19-516,0 0-3741,0 0-1161,0 13-4386,0-13-258,0 0-645,-19-2-129</inkml:trace>
  <inkml:trace contextRef="#ctx0" brushRef="#br0" timeOffset="299730.1436">24966 20508 9288,'62'57'5289,"-62"-57"129,0 0-516,50-48-4644,-50 48-129,0 0-258,0 0-129,-24-63 0,24 63-129,0 0 129,-55 0 0,55 0-129,0 0 258,0 0 258,-48 66-129,48-66 129,0 0 0,0 0 0,0 0 0,11 67 0,-11-67-129,0 0 129,0 0-129,0 0 129,58-11-258,-58 11 258,0 0 0,0 0-129,0 0 387,52-64-258,-52 64 0,0 0-387,0 0 387,0 0 129,0 0 0,12 59-129,-12-59 129,-4 72 129,4-72 0,-22 85 387,22-85-387,-25 58 129,25-58-258,0 0 258,0 0-258,-60 22-129,60-22-129,0 0 0,-24-59-129,24 59-258,0 0 0,0-62-129,0 62-1161,0 0-3483,0 0 0,0 0-516,62-33-387</inkml:trace>
  <inkml:trace contextRef="#ctx0" brushRef="#br0" timeOffset="300254.1736">25216 20463 10320,'25'52'5676,"-25"-52"-903,3 72 387,-3-72-4773,0 0-129,0 62-516,0-62 258,0 0 258,0 0-258,-11 59 516,11-59-387,0 0 0,0 0 129,52-12 258,-52 12-516,0 0 129,77-53 0,-77 53-129,0 0 129,76-43-129,-76 43 129,0 0 0,0 0 129,0 0-129,52-15-129,-52 15-258,0 0 387,0 0-129,0 0 129,-25 56-258,25-56 258,0 0-129,0 0 129,-11 70 258,11-70-387,0 0 0,0 0 0,52 29 0,-52-29 0,0 0 129,57-26-129,-57 26-129,21-57 0,-21 57 0,0-65 0,0 65-387,0 0 129,-39-67-258,39 67-129,0 0-258,0 0-1935,-65 14-2580,65-14 129,0 0-516,-2 62 387</inkml:trace>
  <inkml:trace contextRef="#ctx0" brushRef="#br0" timeOffset="300922.2118">25735 20534 10062,'41'62'5418,"-41"-62"-387,0 0-258,0 0-4386,0 0-645,0 0 258,-1 64-129,1-64 0,0 0 129,0 0 129,0 0 387,49 37-516,-49-37 258,0 0-129,0 0 0,62-29-129,-62 29-129,0 0 129,0 0-129,37-59 129,-37 59 0,0 0 0,0 0-129,0 0 258,0 0 0,0 0 0,0 0 0,40 54 129,-40-54 0,0 0 0,0 0 0,0 0 0,0 0 0,32 59-129,-32-59-129,0 0 258,0 0-258,0 0 129,0 67-129,0-67 0,0 0 0,0 0 129,-16 59-129,16-59 0,0 0 0,0 0 129,0 0 0,0 0 0,0 0 129,0-70-258,0 70 258,27-72 0,-27 72-129,44-78-258,-44 78 129,53-65-129,-53 65 129,0 0 0,71-51-129,-71 51-129,0 0 258,0 0 258,35 56-258,-35-56 0,0 0 0,-36 75 0,36-75-129,0 0-129,-69 44-516,69-44-4257,0 0-129,0 0-258,-67-16-1032</inkml:trace>
  <inkml:trace contextRef="#ctx0" brushRef="#br0" timeOffset="461592.4016">22436 1913 6321,'0'-17'5160,"0"17"0,0-13-1935,8 13-903,-8 0-645,0 18-387,0-1-387,1 7-258,-1 2-129,0 13-516,0 7 387,0 8-258,0-5 0,0 9-129,0-12 129,0 1-129,-1-9 129,1-13 0,-2-14 0,2-11 0,-5-22 129,5-4-258,0-13 129,0-6 258,0 1-258,0-3 258,0 6-258,5 9 129,-4 10-129,1-2 387,-2 24-516,0 0 129,12 8-258,-9 6-129,5 10 387,2 8-387,2 2 258,1 5-387,3-7 516,5 0-258,0-5 258,3-8 258,1-16-258,1-3 129,0-19-129,-3-13 387,-3-9-258,-3-9 129,-9-2-258,0-14 0,-7 6-258,-1 12 129,-6 4-516,-5-3-258,9 22-1161,-14-9-3483,10 22 129,-9 24-645,8 16-258</inkml:trace>
  <inkml:trace contextRef="#ctx0" brushRef="#br0" timeOffset="461969.4232">22094 1951 14706,'-6'-11'5676,"6"11"-129,0 0-387,-12 1-4902,12-1-129,0 0-516,-13 20-903,-2-12-3741,15-8-516,0 0-258,0 0-129</inkml:trace>
  <inkml:trace contextRef="#ctx0" brushRef="#br0" timeOffset="462193.436">22004 2233 13803,'8'23'5418,"-8"-23"-258,3 12-258,-3-12-5418,0 0-3870,0-8-903,-1-5-258,1 0-516</inkml:trace>
  <inkml:trace contextRef="#ctx0" brushRef="#br0" timeOffset="462646.4619">23223 1954 14190,'18'-4'5547,"-18"4"-258,0 0-258,-16 0-4644,-13 3-129,-8 0-516,0 5-129,-10-2-387,13-2-774,-15-4-2967,19 3-645,4 2-516,14 12 0</inkml:trace>
  <inkml:trace contextRef="#ctx0" brushRef="#br0" timeOffset="462908.4769">23239 2134 10062,'-15'2'5547,"-2"6"-645,-8-5 129,2 5-4128,-10-7-387,4 4-258,-3-1-516,-5-4-387,18 0-4386,-6 0 387,13 0-774,12 0-129</inkml:trace>
  <inkml:trace contextRef="#ctx0" brushRef="#br0" timeOffset="463143.4903">23202 2367 10965,'-26'22'5160,"3"-14"0,1 8-258,-7-13-4515,1-1-258,2 2-1290,-7-4-3612,13 0-129,3-3-258,17 3-774</inkml:trace>
  <inkml:trace contextRef="#ctx0" brushRef="#br0" timeOffset="463688.5215">23652 2130 11739,'17'-29'5418,"-17"29"-258,-11-9 129,-1 7-4773,-21-3 0,-1 5-258,-4 5-129,-4 4-387,4 12 387,6 0-258,11 3 0,9 8 0,12-1 258,4-6 0,16 6-129,9-4 0,8 0-258,3-14-645,12-2-3870,-11-9-129,1 4-516,-9-6-258</inkml:trace>
  <inkml:trace contextRef="#ctx0" brushRef="#br0" timeOffset="464050.5422">23894 2246 11481,'0'0'5676,"10"0"-129,10 8-387,-4-8-3612,15 0-645,-6 0-516,5 0 0,1 0-129,-4 0-258,1-2 0,-10 2-258,0 0-516,-15-12-1161,-3 12-3354,0 0 129,0 0-774,7 14-258</inkml:trace>
  <inkml:trace contextRef="#ctx0" brushRef="#br0" timeOffset="464380.5611">24493 2079 11868,'41'-42'5547,"-27"32"-258,-12-3-387,-2 13-4386,0 0-129,-21 0-129,-3 13-258,4 7-129,-3 8 387,3 7-387,7 6 258,9-2-129,4 0 129,3-6 129,11-2-129,8-8 0,2-4-258,4-11-129,1-6-516,-10-14-2709,8 0-1806,-9-14 129,4-1-903,-8-8 0</inkml:trace>
  <inkml:trace contextRef="#ctx0" brushRef="#br0" timeOffset="464590.5731">24740 1830 11739,'28'43'5418,"-17"-8"-258,-10 7-387,7-6-4386,-8 10 0,0 7-387,0-9-129,0-3-258,0 3-129,-4-30-2064,4 6-2322,0-20 129,22 0-774,-10-14-129</inkml:trace>
  <inkml:trace contextRef="#ctx0" brushRef="#br0" timeOffset="464888.5901">24971 1781 13158,'19'35'5676,"-11"3"-516,5 18-387,-13-2-4644,8-3 0,-4-1-129,-1 5-129,0-7-129,-1-11 0,0-10 129,-1-11 0,-1-16 129,0 0-129,-1-21 129,-9-8 258,-1 0-387,-4-14 516,-7 5-516,-2 6 516,-3 10-387,-2 12 0,3 7-387,-4 3-516,20 10-3096,-11 7-1032,16 15-258,4-13-387</inkml:trace>
  <inkml:trace contextRef="#ctx0" brushRef="#br0" timeOffset="465288.613">25081 2085 9933,'36'5'5676,"-9"3"-774,-8-8 387,11 14-3999,-13-9-774,2-2-129,-5-1-387,-14-2 258,13 22-258,-13-8 129,-3 5-258,-6 1-129,2-6 129,-1 11 129,0-7 0,8-2 129,0-16-129,6 22 0,8-14 129,2 12 0,3-5 0,1-2 0,-3 5-129,-3-3 129,-5 2-129,-9 1 129,-4-3-129,-14-9-129,-4 8-1161,-13-12-3483,5 2-516,-9-4-129,4 4-903</inkml:trace>
  <inkml:trace contextRef="#ctx0" brushRef="#br0" timeOffset="467484.7386">21790 1754 3483,'-39'81'3483,"25"-36"-516,1 6-1161,9-4-387,-1 2-645,5-5-516,7 7-258,5-8-258,8-5 258,3-3-516,7-5 516,5-9-258,6-8 387,5-9 129,5-13 258,-1-14 0,-3-13 0,-1-2 258,-5-11-387,-12-6 258,-6-13-387,-12 14 129,-11-7-387,-8-2-129,-20 2-129,-6 5-903,34 56-1935,-92-61-1290,34 52 774,9 9-645</inkml:trace>
  <inkml:trace contextRef="#ctx0" brushRef="#br0" timeOffset="467982.7671">21690 2093 9288,'0'0'5289,"0"0"-129,-25-16-258,3 13-3999,-18-8-258,-2 3-129,-10 1-387,0-7-387,5 7-387,-2-1-645,18-1-2451,0 5-1032,14 4-129,5 0-645</inkml:trace>
  <inkml:trace contextRef="#ctx0" brushRef="#br0" timeOffset="468305.7856">21350 1889 10707,'-37'35'4644,"6"-9"0,2 12-903,-7-11-3225,4 1-387,-4-5 258,6 10-516,7-12 258,10-5 129,4 2 0,9-4 0,0-14 0,21 22-129,-2-9 0,3-7-258,7 4-774,-11-10-3096,10 0-903,-9 2 0,-2 10-774</inkml:trace>
  <inkml:trace contextRef="#ctx0" brushRef="#br0" timeOffset="473769.0981">24788 2847 2967,'-38'-9'3483,"20"11"258,-5 9-3225,-13 0-129,6 6 258,-12 8-129,3 3 258,-7-1-387,1 2 258,-9-5-129,-2-2-258,-6-9 258,-6-7-258,-5-6-129,-6-1 0,-4-12 129,-4 6-129,-3-7 129,0 1-258,-3 5 0,0-1 0,2 2 0,-4-3 129,0 3-129,0-11-129,0 2 129,-2-1 0,1-7-258,-2 5 258,2 1-129,-2 1 129,2 3 0,1 8 0,-2 6 0,3 1 129,4 16-129,3 3 387,3 1-258,7 0 129,4-3 0,3-1 0,-2-10 0,4 2 0,-2-9-129,1-1 258,0-7-387,4-4 129,1-7 0,6-3-129,5-5 0,5-8 0,5-12 0,6-1-129,5-13 129,7 2 387,3-2-387,3-2 387,6 1-387,8-1 258,-2 3-129,2 5 774,1-5-774,0 5 129,1 6-129,-2-1 129,4 0-129,1 13 258,0-5-258,6 12-129,5 10 0,3-1 129,5-4 0,3 25 0,1-5-129,6-2 129,-1 2-129,7 5 129,1 0-129,9 0 0,2-9 0,11 3 0,9 6 129,7-5-129,6 5 0,8 0 0,4 0 129,8 5-129,5 7 0,7-12 0,4 0 0,2 0 0,3 0 0,6-11 0,1 0 129,0-6-258,6 2 129,-5 5-387,2-7 258,-3 9-129,0-10 0,1 8-258,3-3 645,-4 8-516,-1-5 258,-1-3 129,-5 3-258,2-2 258,1 10 0,-3-2 129,-2 4-258,-6 0 129,-5 10 516,-5 2-258,-8 1 387,-4-5-258,-12 5-387,-8 4 129,-11 2-129,-4-8 258,-7-9-516,-4 20 387,-5 7-516,-1 6 387,-7-6 129,1 4-129,-1-2 0,-6 13-258,-3 16 129,-4-14-129,-4-1 258,-6 4-387,-5 10 387,-4-6-258,-6 7 258,-9-5-129,-5-5 129,-7-3-129,-5-7 258,-5-1-387,-2-2 387,-5-7-387,1-4 258,-2-2 129,-1 3-129,4 1 129,0 4-129,-1-5 129,1 0-129,-1-3-129,-8-2-258,-8-22-1161,-3 2-2838,-11-9-387,-6-15-516</inkml:trace>
  <inkml:trace contextRef="#ctx0" brushRef="#br0" timeOffset="498645.5209">11970 19587 2967,'21'53'3999,"-2"-37"-258,-19-16-3741,23 0-516,-23 0 387,0-16 387,0 16 258,-31-33 0,2 24-129,-11-7 129,-13 15-258,-12 1 387,-6 18-258,-15 4 129,2 9-258,-8 4 0,3 13 258,1-6-516,4 9 258,3-33-258,8 8 387,1-21 0,9-5 0,-5-13-258,11-11-129,-3-8 387,7-17-258,-1 16 0,6-11-258,3 16 0,6-1 0,6 13 258,8-6-129,6 12 258,19 10 0,-13-10 0,18 1 0,15 3 129,16-5 0,5-7-129,19 4 258,10-10-516,15 2 258,6-2 0,11 5 0,-1 1 0,9 9 129,-3 9-129,2 0 0,-5 17 387,-1 17-258,-10-3 0,-8 15 129,-10 0-387,-14 4 129,-16-2-387,-19 8 0,-15 9-258,-27-1-258,-17 4-1032,-43-6-1419,-9-16-1806,-19-9-258,-23-13-387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26:07.91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5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8T15:27:25.890"/>
    </inkml:context>
  </inkml:definitions>
  <inkml:trace contextRef="#ctx0" brushRef="#br0">22990 1130 3354,'8'-64'5031,"-8"64"-258,0 0-258,0 0-2451,0 0-387,0 0-387,0 0-645,0 0 129,0 0-129,0 0-129,0 0-258,0 0 258,13 67-387,-13-67 387,3 67 387,-3-67-387,4 73 129,-4-73-516,7 95 774,-7-95-774,2 98 516,-2-44-645,0 8 258,-1 3-516,-2-1 387,-2-5 0,2 3-129,-1 2 0,2-6 129,0-10-129,2 3-258,0-5 258,0 5-129,4-9 129,2-2-258,-3-4 258,5 4 258,-1 1-129,0-6 0,1-6 0,-2-2 129,2 1-258,-2-5 129,-3-6 0,1-1-129,-2-1 129,-2-15-645,6 15 516,-6-15 0,2 14-129,-2-14-387,0 0 258,1 12-129,-1-12-129,0 0-516,13 13-903,-13-13-3741,0 0 387,0 0-258,0 0-645</inkml:trace>
  <inkml:trace contextRef="#ctx0" brushRef="#br0" timeOffset="641.0367">23554 1700 4773,'54'-61'4773,"-54"61"516,0 0-387,42-67-2451,-42 67-516,0 0-645,0 0 0,0 0-516,0 0 258,0 0-258,-53-30-516,53 30 258,-70 21 0,70-21 258,-89 35-387,42-12 387,-1 11-515,-3 7-518,-2-13 518,-2 6-259,2 11 0,-1-2 0,0-3 0,0-3 0,0 1-130,4-8 260,2 2-130,-1-4 0,2-9-130,0 1 130,-2 4-129,0-2 129,-2-3 129,2-5-129,0 4-258,4-2 129,2 9 129,3-7 129,7-2-129,5-2 129,10-5-129,2 4 0,16-13 0,-14 18 0,14-18 0,0 0-258,0 0 258,0 19-258,0-19 129,0 0-129,8 11-258,-8-11-258,0 0-516,33 0-2967,-33 0-1161,24-6-129,-10-4-258</inkml:trace>
  <inkml:trace contextRef="#ctx0" brushRef="#br0" timeOffset="1316.0753">23534 2349 6450,'55'28'5418,"-31"-10"-387,-5-9 0,-3 9-2709,-16-18-1032,9 15-387,-9-15-258,-13 0 0,-7 0-129,-1-8-129,-9-8 129,-2-6 0,-11-7-129,-1-7-129,-10-5 0,-3-2 258,-4-9-258,-3 3 258,1 2-387,2 0 258,-1 2-258,5 2 130,4 3-259,3 7 0,3 6 0,1-5 0,2 8 0,0-2 0,44 26 0,-83-71 0,83 71 0,-78-51 0,78 51 0,-65-41 0,65 41 0,0 0 0,-71-26 0,71 26 0,0 0 0,0 0 0,0 0 0,0 0 0,0 0 0,0 0 0,0 0 0,0 0-2323,0 0-2450,0 0-1161,0 0-645,51 0 258</inkml:trace>
  <inkml:trace contextRef="#ctx0" brushRef="#br0" timeOffset="2909.1663">23994 2002 10965,'-8'13'5676,"8"-13"-645,0 0 129,-13 8-3999,13-8-129,0 0-387,0 0 0,0 0 0,0 0-129,0 0 0,0 0-129,0 0 1,14 4-388,4-4 0,0 0 0,4 0 0,8 4 0,3-4 0,3 0 0,4 0 0,4-8 0,3 8 0,1 0 0,5-4 0,2-1 0,1 6 0,2 3 0,-3-11 0,0 7 0,-3 2 0,-4-2 0,-3 5 0,-8-1 0,-3-4 0,-8-5 0,-5 15 0,-4-4 0,-17-6 0,18 0 0,-18 0 0,0 0 0,0 0 0,0 0 0,12 3 0,-12-3 0,0 0 0,0 0 0,0 11 0,0-11 0,0 0 0,0 0 0,0 0 0,0 0 0,0 0 0,0 0 0,0 0 0,0 0 0,0 13 0,0-13 0,0 0 0,-14 17 0,9-5 0,-3 5 0,1-5 0,7-12 0,-13 22 0,13-22 0,-5 11 0,5-11 0,-6 13 0,6-13 0,0 0 0,0 0 0,0 0 0,0 12 0,0-12 0,0 0 0,0 0 0,0 0 0,0 0 0,11-12 0,-11 12 0,12-14 0,-12 14 0,21-26 0,-10 8 0,1-6 0,1 2 0,-2-5 0,1 5 0,-3-2 0,-3 5 0,-2 6 0,1-2 0,-5 15 0,0 0 0,0 0 0,0 0 0,0 0 0,0 0 0,-9-18 0,9 18 0,-23-8 0,9-2 0,-2 6 0,-3-11 0,1 6 0,0-9 0,1 7 0,1 11 0,2-10 0,3 10 0,-9 0 0,10-3 0,-13-11-904,23 14-3869,-40 5-903,20 4-129,-15 1-645</inkml:trace>
  <inkml:trace contextRef="#ctx0" brushRef="#br0" timeOffset="4525.2589">22561 3044 10320,'26'35'5676,"-12"-2"-516,4 15 258,-5 4-4902,0 10 0,-7 8-258,0-1 0,-5-5 129,2-2-129,-3-13 0,0-8-258,0-14 129,-4-9 129,4-18-129,-12-22 0,3-18 0,2-17 258,0-10-387,3-6 0,2-11 0,2 5 0,2 9-129,12 9 129,5 16 0,2 18-258,4 13 258,-1 9 129,1 17-129,-1 12 0,-7 11 129,-7 5 258,-3 6-387,-7-2 387,-7-1-387,-4 5 258,-5-14-258,-3-4 387,-2-11-387,6-4 0,4-6 0,11-9-258,0 0 387,11 4 0,12 3 0,9-1-387,3 12 387,9 1-258,5 3 129,-3 5-129,1 2 0,-7-2-903,2 5-2580,-27-22-1677,-2-4-387,-13-6-516,-8-16-516</inkml:trace>
  <inkml:trace contextRef="#ctx0" brushRef="#br0" timeOffset="6349.3632">25205 3222 6450,'13'10'5547,"-5"26"0,-7-13-645,13 22-3096,-14-10-516,3 14-516,-3-3-258,0 1-129,1-5-258,3-9-258,-3-1-129,-1-16-516,6-4-258,-6-12-1806,0-14-2064,5-10-387,8-1-516,-5-8 258</inkml:trace>
  <inkml:trace contextRef="#ctx0" brushRef="#br0" timeOffset="6531.3736">25410 3251 7482,'5'-19'5418,"-5"19"129,-17 0-645,-2 9-3225,-14-9-645,0 6-516,-11-2 0,1 0-129,-4 6-645,0-10-645,15 17-2967,-3-12-1419,13 6 0,2-4-129</inkml:trace>
  <inkml:trace contextRef="#ctx0" brushRef="#br0" timeOffset="6762.3868">25431 3656 10836,'17'24'5805,"-33"-4"-516,-9-18-258,-7 2-4515,-5-3-129,-4 1-129,-3 3-387,-1-5-258,8 3-774,-6-6-3354,24 3-645,3-2-516,16 2-387</inkml:trace>
  <inkml:trace contextRef="#ctx0" brushRef="#br0" timeOffset="7117.4071">25476 3572 10449,'29'40'5676,"-22"-16"-387,6 12-129,-4-4-4644,-6 5 0,-3-7-387,0-1-129,0-9-129,0-20 129,0 0-129,0 0 0,6-26-129,4-5 129,4 4 0,2-6 0,2 2 129,-1 4-129,3 8 129,-4 9 129,1 10 0,-2 8 0,-3 9 0,-1 3-129,0 8-258,-9-11-903,12 5-3741,-10-9-129,-4-13-516,12-1-516</inkml:trace>
  <inkml:trace contextRef="#ctx0" brushRef="#br0" timeOffset="7311.4182">25896 3272 10836,'24'95'5934,"-15"-41"-645,3 22-129,-12-7-4644,0 6-387,0-4-516,-7-21-774,7 2-3225,-2-26-774,2-4-387,0-22-516</inkml:trace>
  <inkml:trace contextRef="#ctx0" brushRef="#br0" timeOffset="7478.4278">25972 3497 10062,'-40'-1'5289,"11"7"-387,2 18-1032,-5-11-3741,-6-2-645,13 13-3096,-10-10-1032,13 5-516,4-3-387</inkml:trace>
  <inkml:trace contextRef="#ctx0" brushRef="#br0" timeOffset="7948.4547">25920 3824 8127,'56'14'5289,"-30"-14"-258,-7-16-258,-3 5-3870,-7-21-387,-1 4-387,-6 2-258,-2-1-258,-6 11 129,-7 11 0,0 5 129,-1 8-129,1 16 129,-1 3 129,5 10 0,2 1 129,7-5-129,0-1 0,12-5 129,1-8-129,8-6 0,-2-13 0,3-8-129,0-6 0,-2-10-129,-2-3-129,-1 0 129,-6-1-129,1 8 0,-7 7 129,-5 13 129,0 0 0,12 11 129,-10 15 258,-2 3 0,5 4 258,-5-3 0,7-1-129,-6-8 0,7-5 0,-8-16 0,17-10-258,-7-12 0,2-6-129,2-1-258,4-8-516,7 8-516,-14-16-2064,11 17-1419,-4 9-258,4 4-516</inkml:trace>
  <inkml:trace contextRef="#ctx0" brushRef="#br0" timeOffset="8864.507">25177 4287 6450,'7'66'5547,"-5"-24"-129,-2-8-516,0 9-2064,0-15-2967,-4-10-129,1-6-516,3-12 0,-5-8 0,5-16-387,5 2 258,0-10 129,10 5 387,-2-6 258,3 9 258,-1 11 258,-2 1 0,0 12 258,-13 0 0,21 18 129,-20 0-258,9 10-129,-8-5-129,7 0-129,-6-6 0,5 4 0,-8-21-129,16 12 129,-1-11-258,-1-2 0,2-8 0,-2-4-129,3 7 129,-2-4 0,-2 3 0,-1 5 129,-12 2 0,23-3 129,-23 3 0,19 5 0,-19-5 129,17 12-129,-17-12 0,23 6 0,-8-6-129,-2-4 0,-2-8 0,-2-3 0,0-1-129,-6-3 0,0-2 0,-3 5 0,0 16 0,-19-14 0,19 14 129,-23 14 0,14 2 129,3 7-129,5 5 258,1 4 0,5-5-129,13 0 0,1-4-129,3-13-387,11 12-1677,-9-18-2322,0-4-645,-1-1-516,-4-9 129</inkml:trace>
  <inkml:trace contextRef="#ctx0" brushRef="#br0" timeOffset="9316.5329">25907 4356 8127,'18'10'5289,"-22"2"-516,-10-4 0,-4 3-4257,-7 3-129,2 4-258,-1 1 0,5 6 0,6-3 0,9-2 258,4-6-258,16-4 0,4-10 129,8-5-258,0-12 0,1-14 0,-4-6-129,-3-9 129,-7-3 0,-5-2-129,-8 3 129,-2 5 0,-2 5 0,-9 13 0,0 8 129,-1 17-258,-1 11 387,4 16-129,1 9 129,7 10 0,1 2 129,2 3-129,7-2 0,3-5 129,1-8-387,3-12-387,4 4-1032,-20-28-3483,26 18-258,-13-18-387,3-3-645</inkml:trace>
  <inkml:trace contextRef="#ctx0" brushRef="#br0" timeOffset="9474.542">26147 4438 8514,'15'52'4644,"-3"-25"-4386,-4-7-258,3-1-4902,-3-5-387</inkml:trace>
  <inkml:trace contextRef="#ctx0" brushRef="#br0" timeOffset="10248.5862">26293 4448 9159,'3'28'5418,"-3"-8"-516,-4-3-129,-2 7-4386,-4-2-258,2-2-129,-2-4 0,5-3 0,5-13-129,0 18 129,0-18 0,10-4-258,3-6 258,0-7-129,-3-2 129,0-1-129,-2-2 129,-3 3 0,-3 3-129,-2 16 129,0-18 0,0 18 0,0 0 0,0 19 129,0-4 0,0-15 0,5 22 129,-5-22-129,17 16 0,-2-16 0,0-8 0,5-13-129,2-3 0,0-4-129,-1-9 129,-2-1 0,0-6-129,-4 2 129,-2 2-129,-4 2 129,-5 5-129,2 7 129,-4 8-258,-2 5 258,0 13 0,0 0 0,0 0 0,-10 22 0,1 2 258,4 1-129,-4 8 0,3 0 0,2 1 0,4 3 0,0-4 0,6 1 129,6-3-129,3-2 0,6-4-129,0-5 0,-2-4 0,1-4 0,2-9-129,-7-3-129,0-9 129,-8-9-129,1-1 129,-7 1 0,0-1 0,-1 0 0,0 4 129,0 3 0,0 12 0,0 0 129,0 0 0,0 0 0,-8 15 0,7 4 0,1-3 0,0 0 0,0 3 0,-1-2-129,1 0-129,0-6-258,8 9-1032,-8-20-3096,3 11-516,-3-11-258,14-3-387</inkml:trace>
  <inkml:trace contextRef="#ctx0" brushRef="#br0" timeOffset="10397.5948">26498 4274 9804,'-54'10'5805,"32"0"-516,10 12-258,-10-5-4902,2-15-3741,1-2-1290,0-8-645,5-13-645</inkml:trace>
  <inkml:trace contextRef="#ctx0" brushRef="#br0" timeOffset="11328.648">25983 1140 8385,'17'-55'5805,"-17"55"-516,0 0-129,0 0-4386,0 0 129,0 0 0,22 68-645,-22-68 129,0 58-387,0-58 903,-2 76-516,2-76 258,-4 102-129,4-43-258,0 0-129,5 8-129,-3-2 258,3 1 0,-1-17-387,1-3 516,-4-1-645,4-8 516,-3-9-387,0-7 258,-2-21-129,3 15-129,-3-15-129,6 18-129,-6-18-129,0 0-516,18 8-903,-18-8-3225,0 0-258,17 6-258,-4-3-258</inkml:trace>
  <inkml:trace contextRef="#ctx0" brushRef="#br0" timeOffset="11908.6812">26583 1475 5934,'0'0'5418,"0"0"-129,0 0-645,15 59-2709,-15-59-903,-39 49 129,39-49-516,-75 53 129,26-18-258,3 12 129,-5-7-516,2 8 258,-9-6 0,4 14-129,-3 1 0,4 2-258,-7-8 0,3-8 0,2 6 0,0-3 0,6-3 129,3-6-129,2-1 258,7-10-129,6-2 0,5-2 0,6-9 0,3-1 0,4-5-129,13-7 129,-21 1-129,21-1 0,-11 0 129,11 0-129,0 0 129,0 0-129,0 0 0,-11-11 0,11 11 0,0 0-129,0 0-129,0 0 0,0 0 0,8-3-387,5 3-516,-12-13-2709,20 10-1290,-8-6-387,14 4-258,-6-1-258</inkml:trace>
  <inkml:trace contextRef="#ctx0" brushRef="#br0" timeOffset="12600.7208">26440 2432 7740,'7'17'5418,"-7"-17"-387,4 13 0,-4-13-2580,-8-11-1677,-13-5-258,-1-3-129,-9-11 0,-9-2 0,-7-9 0,-5-7-258,-7-8 258,-3 1 129,-1 3-387,1 2 258,-2 5-129,7 12 129,4 4-258,4 2 129,1 3-129,6-1 0,42 25 0,-80-63 0,80 63 0,-70-76 0,70 76 258,-61-77-258,61 77-258,-45-55 0,45 55 516,0 0-645,0 0 645,0 0-387,0 0-258,0 0 387,0 0 130,0 0-259,0 0 0,0 0 0,0 0 0,0 0 0,0 0 0,0 0 0,0 0 0,0 0-388,0 0 130,0 0-1677,0 0-2838,0 0-645,0 0-129,0 9-774</inkml:trace>
  <inkml:trace contextRef="#ctx0" brushRef="#br0" timeOffset="21907.2531">27105 1905 10836,'8'8'5418,"-8"10"-516,3 15-258,-3 3-3999,0 1-387,-1 4 129,-1 4-387,-2-10 129,3 1-258,0 2 258,1-10-129,2-3-516,-2-25-1935,12 7-2451,-12-7-129,24 0-645,-9 0 129</inkml:trace>
  <inkml:trace contextRef="#ctx0" brushRef="#br0" timeOffset="22086.2633">27232 2114 10836,'-5'-13'5289,"-12"13"0,4 6-516,-12-3-3999,6 6-258,-7-9-516,-4 0 0,5 0-645,-7-7-1161,15 7-3354,-2 0 129,19 0-645,-16 4-129</inkml:trace>
  <inkml:trace contextRef="#ctx0" brushRef="#br0" timeOffset="23356.336">27677 1882 8256,'13'-4'5160,"-13"4"-129,1 8-387,-5 3-3096,-1 11-645,-15 5-516,3 4-387,-7-7 258,-1 2-129,-1 2 0,-2 13-258,3-1 258,2-6-258,2 1 129,2-8-258,11 6-903,-15-3-3483,22 2-258,1-32-258,1 22-645</inkml:trace>
  <inkml:trace contextRef="#ctx0" brushRef="#br0" timeOffset="23652.3528">27706 2300 9288,'-7'-20'5418,"-11"-3"-129,3-1-258,-16-11-3741,5 2 0,-14-1-774,2-4 129,-2 0-387,1-2 129,4 2-387,5 8 258,7 12-645,6-1-645,17-2-3741,0 21-258,0-14-516,0 14-129</inkml:trace>
  <inkml:trace contextRef="#ctx0" brushRef="#br0" timeOffset="27592.5783">23199 2770 4128,'16'-8'5289,"-16"8"-387,13-2-516,-1 7-2451,-12-5-516,0 0-645,-9 0-258,9 0-129,-15 10-129,4-3 129,-8 3 129,3 3-129,-7 3 0,6 7-129,-6-2 129,3 3-258,-2 0 0,2 3 0,2-1 0,3-2-129,-1-4 0,4-2 129,0-3-258,12-15 129,-14 18-129,14-18-129,-13 5-129,13-5-258,0 0-774,-19-9-2451,19 9-903,0 0-645,0 0-258</inkml:trace>
  <inkml:trace contextRef="#ctx0" brushRef="#br0" timeOffset="28027.6031">23165 3079 7224,'0'0'5289,"10"-7"-258,-10 7 0,-14-25-3612,14 25-258,-27-29-645,5 13-129,-8-5-129,1 1 0,-5-1-129,5 5 0,-1 3 0,5 1-129,3-1 0,0-6-258,10 9-258,-4-12-516,16 22-3741,-10-24-258,10 24-387,-5-18-516</inkml:trace>
  <inkml:trace contextRef="#ctx0" brushRef="#br0" timeOffset="42026.4038">7853 7130 1,'-2'-7'257</inkml:trace>
  <inkml:trace contextRef="#ctx0" brushRef="#br0" timeOffset="44369.5378">7853 7130 129,'-72'-80'1419,"41"57"-774,4 4-387,-5 6-129,6 4 258,-3 7-129,2-1 129,0 3 0,-1 0 0,2 5 0,-4-5 0,2 0 0,-7 0-258,3-2 0,-4-4-129,2 2 129,-2 3 0,4 1 129,-1 3 258,1 9 0,-3 2 129,-1 6-129,0 2 129,-3 1 0,0-6-129,-5-2-129,-1-10-258,-1-5 0,6 0-129,-4-11 0,7-5 129,1-2-129,4-1 0,5 4 0,-2 1 0,6 7 0,-2 0 0,1 3-129,-1 0 129,1-1 0,-1-6 0,-3-3 129,4-2-129,1-6 129,3 1-129,0-2 129,1-2-129,3 2 129,-4 3-129,5 3 258,-1-1-516,2 4 258,2 0 0,3-2-129,6-2 129,3 0 0,1-2 0,10-4 0,5 0 0,1-1 129,5-4-129,0 1 258,-3 1-258,2 5 129,1 0-129,0 6 129,1 3 0,1 4-129,4 3 0,-1 3 0,5-1 129,-1-2-129,5 1 129,3-4-129,-1-1 387,-1-3-258,1-4 0,1 1 0,-6 0 0,-2 2 0,-6-2 0,2 3 129,-10-3-258,4 3 129,-7 2 0,-3 2 0,1-4 0,-12 13-129,21-21 0,-21 21 0,23-17 0,-10 8 0,3 0 129,2-1-129,2 1 0,-3 2 129,1-2 0,-3 3-129,1 1 0,-2 0 129,-14 5-129,20-8 0,-20 8 0,17-8 258,-17 8-258,18-10 129,-18 10-129,19-18 129,-19 18-129,21-19 129,-21 19 0,21-18-129,-7 15 0,-2-3 129,1 5-129,2 1 129,1 0-129,2 0 0,2 5-129,1 4 0,4-2 129,2 4-129,3-1 129,2 7-129,2-1 129,2 1-129,1 1 258,-2-2-129,-4 5 0,2-1 129,-8 4-129,2-4 0,-7 3 0,0 3 129,-5 1-129,0 0 0,-2 0 0,-5 2 0,0-2 0,-4-3 129,0 0-258,-3 1 258,-1-1-129,0-3 0,-2-1 0,-5-4 0,-1 2 0,-2 3 0,-1-4 0,-4-1-129,3 0 129,-2-1 0,-1 4 0,-1 0 129,2-4 0,0 1-129,0 3 129,0-3-129,-1 2 129,4-4 0,-3-2-129,-1 2 0,-3 5 0,3 1-129,-1-2 129,-5 1 0,2 0 0,-3 3-129,2-2 258,-3 4-129,1-7-129,-2 1 129,0 2 0,1-6 0,-4 1 0,3-6-129,0-3 129,0-2 0,0-1 0,-3-3 0,-1-6 129,-1 0-129,-2 0 0,-2 2 129,-4-2-129,2-1 0,-4 2 129,-2-1-129,3-2 0,0-2 0,1-7 258,1-4-258,4-3-258,1-3 645,1-1-387,2 1 258,4 3-258,0 2 258,-1 7-129,2 3 0,-2 7 0,3 1-129,-2 3 0,3 1 0,-2-2-129,6-4 129,0-4 0,6-4 0,2-8 0,5 1 129,3-6-129,1 0 129,2 0 0,4 5 0,0 3 0,-4 4 0,-2 15-129,7-16 0,-7 16 0,0 0 0,4-15 0,-4 15 0,10-19 0,-2 2 0,2-1 0,4-5 258,3-1-258,2 0 129,2-5-129,0 5 0,2 6 0,-4 0 129,2 7-129,-5 1 0,0-1 0,-2 6 0,-14 5 0,22-14 0,-15 1 0,6-3 0,-3 2 0,5-3 0,-1-2 0,2-1 0,5 2 0,0 1 0,-3 1 129,4 6-129,-1 0 0,1 0 0,0 6 0,-3 0 0,1-1 0,1 2 0,1 3 0,0-1 0,1-1 129,2 0-129,1-1 0,2 1 258,0 1-258,2 1 129,-2 0-129,-2 0 129,0 6-129,-1-1 0,-2 1 0,-2 4-129,2-4 129,-2 2-129,2 0 129,-1 0-129,2 0 129,-1-1 0,1 0-129,1 3 129,-1-2 0,-1-1 0,-1-1 0,-4 2 129,-1-4-258,-3 3 129,-2-2 0,-12-5 0,22 6 0,-22-6 0,22 10 0,-22-10-129,22 15 258,-22-15-129,21 18 0,-21-18 0,16 24 0,-6-8 0,-6 0-129,3 1 129,-5-2-129,-1-1 129,5 5-129,-4 2 0,2 2-129,2 3 258,-2 4-258,2 2 129,0 10-516,-6-4-1290,2-3-2580,6 11-387,-7-16 129</inkml:trace>
  <inkml:trace contextRef="#ctx0" brushRef="#br0" timeOffset="65036.7199">15176 18351 6837,'0'0'5676,"0"0"-387,-7-16 0,8-9-4386,1-26-516,-2 0 387,-3-16-387,-5-11 258,-8-13-387,-2-6 0,-3-5-129,-3 2 0,-3 6 129,3 2-129,-2 9 258,5 13-258,1 10 129,-1 13 129,5 9 0,3 11-129,1 1 0,2 1 0,2 6-258,1-2 129,2-1 0,1-2-129,-2-6 0,4-7 129,-4 0-129,2 6 0,0 2 129,2 1-129,-4 8 0,5 3 0,1 17 0,0 0 0,0 0 0,0 0 0,-13 1 0,13-1 0,0 0 0,0 0 129,-9 13-129,9-13 129,0 0-129,0 0 129,0 0-129,0 0 0,0 0 0,0 0 0,-6 14 0,6-14-129,-9 24 129,1-6 0,-2 9 0,0 2 129,-5 6 0,2-2-129,1 5 0,-2-6 0,5-3 129,-3-9-129,8-5 0,-2-1 0,6-14 0,0 0 129,1-10 0,8-13-129,2-5 129,0-3 0,3-6 0,-2-5-129,3 5 0,-2 1 0,-1 12 0,-1 3 129,-3 0-129,2 8 129,-10 13-129,22-8 129,-10 8 0,7 6-258,2 5 129,3 8 0,4 9-129,3 2 258,0-3-258,2 2 129,0-1-258,-8-8 129,1-3-516,-7-17-516,1 0-4515,-14-13-258,-1-6-258,-5-3-774</inkml:trace>
  <inkml:trace contextRef="#ctx0" brushRef="#br0" timeOffset="66783.8199">14011 18660 9804,'6'-19'5805,"-6"19"-258,12-5 0,-12 5-4386,0 0-516,0 0-129,0 12-258,-2 11-129,-9 2 0,1 11-258,-2-1 258,0 4-129,-1 3 0,0-2 0,4-11 129,0-7-129,2-4 129,7-18 0,0 0-129,0 0 129,8-31-129,1-7 0,5-8 0,0-5 129,5-8-258,-2 5 258,1 9-258,-3-9 129,1 16 0,-2 15 129,-1-2-129,-2 17 129,-11 8 0,17 5-129,-17-5 129,19 40-129,-10-5 129,1 6-129,-1 15 129,1-7-258,-2 2 129,-2 8 258,2-5-129,-2-9-129,0-11 129,-5-7-129,-1-7 0,0-3 0,-5-5 129,5-12-258,-24-5-129,7-6 258,-5 1 0,-2 0 0,-1 1 129,1 6-129,2-4 0,4 7-129,0 1 129,6 11-516,0-7-129,12 10-903,-13-9-3999,13-6 0,0 0-516,17-2-387</inkml:trace>
  <inkml:trace contextRef="#ctx0" brushRef="#br0" timeOffset="67200.8437">14389 18485 7740,'20'5'5676,"-20"-5"0,12 30-645,-12-18-3741,0 21-387,-4 0-387,-2 2 0,-4 7-258,0 4 0,0-5 0,0-3 129,6-1-258,4-10 258,0-8-129,4-4 0,-4-15-129,23 14 129,-6-11-129,3-6 0,0 3 0,2-5-258,0 1 129,-4 4 0,3 0 0,-9-1-129,2 1-258,-14 0-258,0 0-258,0 0-1032,0 18-3741,0-18 0,-16 0-258,1 0-645</inkml:trace>
  <inkml:trace contextRef="#ctx0" brushRef="#br0" timeOffset="67389.8545">14376 18802 7998,'0'0'5805,"17"22"-516,-17-22-258,24 0-3612,-11 0-1290,-1-7-258,4 5-774,-16-18-2709,0 20-1548,6-29-387,-6 29-516</inkml:trace>
  <inkml:trace contextRef="#ctx0" brushRef="#br0" timeOffset="67544.8634">14403 18597 9030,'14'-23'5676,"3"18"-387,-1-1 0,12 3-4773,-7 1-645,-9-20-2451,6 18-2580,-4-3-258,1 7-645,-15 0 258</inkml:trace>
  <inkml:trace contextRef="#ctx0" brushRef="#br0" timeOffset="69249.9607">14719 18208 516,'15'-16'5160,"-15"16"387,7-20-1935,7 20-258,-16-7-903,5 17-387,-3-10-645,-3 19-516,-8-7-129,2 8-645,-4 3 0,1 3-258,-2 3-129,-6-10-645,15 22-1677,-4-22-2580,6-1-516,2-4-129,1-2 259</inkml:trace>
  <inkml:trace contextRef="#ctx0" brushRef="#br0" timeOffset="69425.971">14739 18401 10191,'0'-15'5805,"0"15"-516,-13-38-1032,13 38-3741,-26-25-387,7 6-258,1 4-258,-6-10-903,24 25-2709,-25-13-1290,25 13-516,-21-19 0</inkml:trace>
  <inkml:trace contextRef="#ctx0" brushRef="#br0" timeOffset="69672.9851">14581 18121 5031,'17'-5'5934,"-17"5"-258,19 3-645,-8 16-2580,-11-19-1677,18 27-387,-12-3 0,-1 3-516,1 1 258,-1 5-387,4 13-129,-7-16-645,12 10-645,-14-19-3354,7-4-387,-7-17-387,16 14-129</inkml:trace>
  <inkml:trace contextRef="#ctx0" brushRef="#br0" timeOffset="69861.9959">14796 18273 7224,'0'0'5676,"0"0"-516,0 0 258,-17 7-4515,-11-11-258,-3 4-387,-3-4-387,-7-6-645,12 5-4257,-6-4 0,5 4-903,8 2 0</inkml:trace>
  <inkml:trace contextRef="#ctx0" brushRef="#br0" timeOffset="70912.056">14109 19619 9417,'13'-5'5676,"3"-17"-258,-14-1-129,-9 12-4902,-1-11-387,-11 22-129,0-7 0,-9 12 129,3-5 129,1 27-129,2 7 258,5 9 0,7-14-258,5-5 129,5 6 129,6-8-129,9 2-129,3-22 0,3-6-129,-1-18 0,1 22 129,-2-27-258,-3 5 129,-4 7 0,-2 1 258,-4 0-387,-6 14 387,4 9 129,-4-9 0,0 27 0,0-9-129,0-18 0,0 60-258,0-60 0,3 66-2322,-3-66-2709,22 0-387,-22 0-387,35 23 258</inkml:trace>
  <inkml:trace contextRef="#ctx0" brushRef="#br0" timeOffset="71153.0698">14342 19507 10062,'0'0'5547,"9"21"-129,-10-10-387,-6 8-4644,-6 13 0,13-32-129,-33 75 129,16-35-387,17-40 0,-20 75 258,20-75 0,6 65-129,-6-65-516,0 0 129,65 22-645,-48-28-1290,14-13-2709,-11-1-1032,-1-16 0,-5 4-129</inkml:trace>
  <inkml:trace contextRef="#ctx0" brushRef="#br0" timeOffset="71461.0874">14590 19168 2580,'0'0'5676,"9"7"0,-9-7-1032,6 36-1290,-7-7-1161,3 22-774,-2-7-645,1 13 0,-1 22-258,6 6-129,-4-3 129,1-14-129,4-7-645,-7-61-129,12 81-1419,-10-61-3225,5-32-387,-3-23-645,6 3-387</inkml:trace>
  <inkml:trace contextRef="#ctx0" brushRef="#br0" timeOffset="71610.0959">14691 19465 8127,'0'-15'5418,"-22"9"129,2-1-774,0 9-3999,-5 15-645,-10-2-258,7 2-1032,-12-7-3870,16 2-129,1 1-645,23-13 0</inkml:trace>
  <inkml:trace contextRef="#ctx0" brushRef="#br0" timeOffset="71805.1071">14751 19536 7740,'5'85'5418,"-5"-52"-516,0-33-2451,1 64-6450,-1-42-774,0-8-903,0-14-129</inkml:trace>
  <inkml:trace contextRef="#ctx0" brushRef="#br0" timeOffset="72090.1234">14880 19493 5934,'6'143'5934,"-2"-85"-129,-2-2-645,2 13-2580,-4-69-2193,10 76-129,-10-76-258,13 9 258,-2-41-258,1 11-387,0-12-129,0-16 129,0 6 129,-1 1-129,-3-4 0,-4 7-258,0 19-774,-8-6-3483,4 1 129,0 25-774,-6-26 0</inkml:trace>
  <inkml:trace contextRef="#ctx0" brushRef="#br0" timeOffset="72251.1326">14825 19378 6321,'-2'34'1806,"3"-17"-1677,5-3-129,3 1-5547</inkml:trace>
  <inkml:trace contextRef="#ctx0" brushRef="#br0" timeOffset="72848.1667">15162 19566 6450,'-15'57'5031,"-1"-35"129,3-18-645,1 12-4257,-2 13 0,14-29-258,-23 56 774,23-56-387,0 0-387,1 55 258,12-42 129,4-12-258,-17-1 0,34-11 387,-21-8-774,-2 1 0,-4 1 129,-2 3 0,-5 14 0,0 0 0,0 0 258,0 0-387,0 0 387,0 49 258,0-49 0,11 59 0,-11-59-387,0 0 516,43 22-387,-26-22-387,0-35-387,-1-18-129,2-10 0,-10-15-258,3-9 387,-10-2-258,2 4 129,-3-6 387,0 21 387,-1 14 129,-5 5 258,6 15 129,-2 18 0,2 18 0,0 10 129,5 25 0,-5 13-129,4 9-129,-2 35-258,4-4 129,-1 1 0,-1 0-129,3-12 258,-6-9-387,11-22-774,-12-21-1677,0-25-1935,8-32-1032,-6-7-129,-2-12 129</inkml:trace>
  <inkml:trace contextRef="#ctx0" brushRef="#br0" timeOffset="72944.1722">15362 19466 516,'-24'-59'4773,"9"53"129,-8 1-516,-4 10-2322,6 6-3999,-9-2-1677,16 4-1032,-5 1 0</inkml:trace>
  <inkml:trace contextRef="#ctx0" brushRef="#br0" timeOffset="73148.1839">15547 19512 7740,'-15'105'5160,"3"-48"-1032,12-57-4128,-2 69-4902,-3-58-258,5 11-258</inkml:trace>
  <inkml:trace contextRef="#ctx0" brushRef="#br0" timeOffset="73429.2">15699 19507 7482,'2'59'5289,"-2"-59"-129,-11 74-129,6-41-4257,-3-2-387,8-31-258,-14 60 258,10-42-129,4-18 0,0 0-258,14 7-129,-1-5-129,-13-2 129,26 0 645,-18-22-645,-6-3 129,-2 2-258,-13-22-387,-3 12-774,-18 4-3483,7-27 129,2 26-1419,3 22 903</inkml:trace>
  <inkml:trace contextRef="#ctx0" brushRef="#br0" timeOffset="73772.2196">15826 19525 6837,'0'96'5934,"0"-65"-774,0-12-258,0 2-4128,-1 10-129,1-31-258,0 13 0,1-41-258,-1 28-387,16-28 258,-1 15-129,1-5 0,1 1-258,3-6 516,-1 19-129,3 2 516,-6 13-129,5 9 0,-21-20 129,27 55 0,-17-31-129,-6-2-645,4-3-1032,-8-6-3870,0-22-129,-6-19-645,0-20-258</inkml:trace>
  <inkml:trace contextRef="#ctx0" brushRef="#br0" timeOffset="73903.2271">15794 19054 8901,'-21'14'5289,"18"13"-774,11 1-4386,-4 3-5031,-4-6-516,0-6-516</inkml:trace>
  <inkml:trace contextRef="#ctx0" brushRef="#br0" timeOffset="77317.4224">26854 18060 10191,'0'15'5676,"12"-11"-129,-3-13-387,14-10-4644,-16-14-129,-2-2 0,-5-14 0,0-13-129,-10-10 0,0-4-258,-5 1 258,2 6-129,-3 6 0,0 4 0,2 7 0,0 10-129,3 15 129,3 5 0,-2 8 0,10 14 0,-11-21 0,11 21 0,0 0 0,0 0 0,0 0-129,0 0 0,-13 13 0,7 7 0,-1 6-129,-5 4 258,0 0-129,-2 1 0,2 0 129,-1-7-129,5-7 129,8-17 0,-13 0-129,13-12 0,0-15 0,4-8 0,5 0 0,1-2 129,2 2-129,1 2 0,1 11 0,3 10 0,-2 7 129,-1 5-129,4 10 0,-2 8 0,5 2-129,-5 4 0,3 2-129,-5-4-387,2 11-516,-16-7-4257,0 14-129,-5-6-516,-7 14-516</inkml:trace>
  <inkml:trace contextRef="#ctx0" brushRef="#br0" timeOffset="77700.444">26469 18294 9933,'10'34'5805,"-10"2"-516,-8 7-129,1 13-4257,-10-2-387,-2 7 129,-5 4-258,2-2 129,2-5-258,5-12 258,4-11 0,5-8-258,6-3-129,7-13 0,6-6 0,9-5 0,2 0-258,4 0 129,3-6-258,-2-1-129,-1-1-129,-9-5-516,10 11-4257,-24-15-129,-5 17-387,2-20-516</inkml:trace>
  <inkml:trace contextRef="#ctx0" brushRef="#br0" timeOffset="77889.4551">26326 18727 11997,'12'16'5547,"6"-16"-258,10 0-387,-2-8-4773,6-11-516,0 0-774,-15-11-3483,7 6-516,-11 4-258,-1-1-645</inkml:trace>
  <inkml:trace contextRef="#ctx1" brushRef="#br0">15138 13638 0,'0'0'0,"0"0"0,0 0 0</inkml:trace>
  <inkml:trace contextRef="#ctx0" brushRef="#br0" timeOffset="78060.4647">26474 18437 8514,'-6'-15'5418,"14"0"-129,7 15-516,1-7-3483,13 7-774,-5-5-258,3-2-387,5 7-516,-12-12-2580,12 12-1935,-9-4 129,1 2-1032,-7-4 387</inkml:trace>
  <inkml:trace contextRef="#ctx0" brushRef="#br0" timeOffset="78274.4771">27056 18341 8514,'12'23'5547,"-18"-1"-774,-10-1-129,-5-2-4386,-3 1-645,-10-5-645,10 9-3483,-8-1-387,9-1-516,8-13 129</inkml:trace>
  <inkml:trace contextRef="#ctx0" brushRef="#br0" timeOffset="78460.4877">27026 18569 10707,'24'0'5547,"-21"-18"-645,-9-9 0,-7 8-4386,-11-8-387,-1-1-129,-4-2-129,-7-7-516,11 18-1161,-7-11-2967,15 13-516,1-2-258,9 4-516</inkml:trace>
  <inkml:trace contextRef="#ctx0" brushRef="#br0" timeOffset="78686.5007">26936 18122 6321,'28'-2'5547,"-28"2"-387,18 27-258,-18-9-3612,7 19-258,-7-1-387,0 17-387,-4 2-129,-1 6 0,-1 0-258,-3-9-258,9 5-1161,-14-23-3096,14-7-258,0-27-516,0 0-387</inkml:trace>
  <inkml:trace contextRef="#ctx0" brushRef="#br0" timeOffset="80308.5934">26251 19282 10836,'0'0'5418,"0"0"-129,-5 11-129,4 4-4386,-11 6-516,-2 17-129,-4 14 0,-5 3-903,1-1 1032,3-3-903,-1 18 903,20-69 0,-22 109 258,22-109 0,0 80-129,0-80 387,0 0-516,48 63 645,-48-63-774,0 0-387,76-3 129,-76 3-387,0 0 387,63-22-129,-63 22-129,0 0-387,0 0-1290,0 0-3096,0 0-258,0 0-516,42-43-516</inkml:trace>
  <inkml:trace contextRef="#ctx0" brushRef="#br0" timeOffset="80526.6059">26137 19614 7353,'26'51'5805,"-10"-36"-258,6 4-516,-1-48-2838,2 13-1806,-1-12-903,-7-3-387,8 9-3354,-15-2-516,-4-5-645,-4-12-387</inkml:trace>
  <inkml:trace contextRef="#ctx0" brushRef="#br0" timeOffset="80696.6156">26206 19319 11997,'36'4'5676,"-11"-4"-516,8-10-129,-7-10-4773,12-6-516,4 2-903,-16-11-3870,8 6-129,-9 4-516,-1 7-258</inkml:trace>
  <inkml:trace contextRef="#ctx0" brushRef="#br0" timeOffset="81184.6434">26496 19966 7740,'0'0'5547,"0"0"129,0 0-1032,0 0-4257,0 0-387,0 0-129,0 0 0,-30-51 129,30 51-258,0 0 129,-56 35 0,56-35 129,-6 60 0,6-60 129,18 68 0,-18-68 129,0 0-129,69 53 0,-69-53 0,0 0 0,70-10 0,-70 10-129,0 0 258,0 0-258,35-55 129,-35 55 0,0 0 0,0 0 0,-11 82-129,11-82-387,-4 85-3096,4-85-1677,0 69 0,0-69-645</inkml:trace>
  <inkml:trace contextRef="#ctx0" brushRef="#br0" timeOffset="82474.7171">16552 20036 9159,'3'73'5289,"-13"20"-258,10-93-258,-29 87-3999,29-87-129,-16 81 0,16-81-129,-9 73 0,9-73-129,0 0-129,10 66 258,-10-66-129,0 0-387,0 0 0,72 36 0,-72-36 129,0 0-387,64-6-129,-64 6-516,0 0-1161,0 0-3483,0 0 258,0 0-774,0 0-129</inkml:trace>
  <inkml:trace contextRef="#ctx0" brushRef="#br0" timeOffset="82800.7359">16521 20329 8256,'-13'61'5934,"20"-6"-387,-7-55-258,0 0-2967,0 0-1935,57-35-387,-57 35-129,0 0-516,46-66-774,-46 66-1161,0 0-2193,11-65-645,-11 65 129,0 0 903,-1-54 2451,1 54 1032,0 0 1677,0 0 1677,-24-74 3096,24 74 0,0 0-645,0 0-903,0 0-1677,36-72-774,-36 72-1161,0 0-387,55-9-1032,-55 9-3354,0 0-774,0 0-645,65 0-645</inkml:trace>
  <inkml:trace contextRef="#ctx0" brushRef="#br0" timeOffset="83227.7604">16935 20395 8127,'34'55'5289,"-34"-55"-129,0 0-129,0 0-4257,0 0-774,0 0 0,0 0-129,-34 54 129,34-54 0,0 0 129,0 0-129,0 0 0,-33 56 258,33-56-129,0 0-129,0 0 0,67 27 129,-67-27-129,0 0-129,60-10 258,-60 10-258,0 0 0,0 0 129,0 0 0,0 0 0,0 0 0,0 0-387,0 0 0,0 0-516,29 86-2451,-29-86-1161,39 56-774,-39-56-258</inkml:trace>
  <inkml:trace contextRef="#ctx0" brushRef="#br0" timeOffset="100967.7751">4745 5325 9159,'0'0'5418,"-10"10"-258,10 19-258,-3 2-4386,3 12 0,0 7-258,0 7 0,0-4-129,4-1 0,5-8 0,4-13 0,4-9 0,5-13-129,3-11 129,4-16-129,1-8 0,0-9 0,2-9 0,-5 5-129,-2-3 129,-7 2 0,-5 12-129,-5 5 129,-6 7 0,-2 16 0,0 0 0,-14 29 0,5 5 0,6 6 0,3 2 0,0 7 0,11-3 0,7-4 129,11-14-129,3-10 0,3-12 0,1-6 0,-5-16 129,0-9-129,-9-9 129,-8-2-258,-11 1 129,-3 2 0,-14 4 0,-10 6-129,-6 11 0,-7 7 0,7 5-129,-9 0-258,12 13-129,-5-5-645,25 16-2322,7-24-1419,-6 22-258,6-22-516</inkml:trace>
  <inkml:trace contextRef="#ctx0" brushRef="#br0" timeOffset="101372.7981">5313 5453 4386,'3'40'5031,"-3"-2"-258,0 1-129,5 1-3225,3 3-903,0-11-129,5 1-129,1-17 0,3-9 0,0-12-129,1-13 0,-1-10-129,-6-5 0,3 2-129,-4 4 129,-4 6-129,0 7-129,-6 14 258,0 0-129,7 10 258,-4 13 129,0-1 0,7-2 258,-2-2-129,4-4 129,-12-14 0,26-5 129,-14-19-258,1-6-129,-4-3 0,-2-1-258,-6-5-129,-1 5-129,-5 9-258,-10-4-1032,4 19-3225,-10 2-387,6 6-129,-2 2-387</inkml:trace>
  <inkml:trace contextRef="#ctx0" brushRef="#br0" timeOffset="101764.8207">5841 5386 6837,'0'0'5031,"0"0"-387,0 0-387,-7 12-3999,-3 7-258,-3 1 129,3-2-129,3 2 0,6 1-129,1-7 129,12 0 0,8 2 0,4-4 0,3 5 258,-2-2-129,1 6 0,-9-1 258,-3 3-129,-14-5-129,-5-2 129,-14-4-129,-6-7-129,-6 3-387,-6-17-1161,6-1-2967,4-1-258,5-1-387,15-5-129</inkml:trace>
  <inkml:trace contextRef="#ctx0" brushRef="#br0" timeOffset="102379.8558">6062 5273 3483,'35'19'5160,"-13"-2"-387,0 12 0,-2 10-2709,-6-3-1032,1 11-129,-13-3-516,3 0 129,-10-4-258,-3-7 0,-9-17-129,-1-6 129,0-10-129,-3-21-129,6-7 129,4-4-129,3-5 129,5 8-129,3-2 0,11 9-129,1 4 129,2 12 0,3 1 0,-2 5 0,-15 0-129,21-1 129,-21 1-129,0 0 129,0 0 0,0-11 0,0 11 0,-7-20 0,6 9 0,1 11 0,0-24 129,3 11-129,-3 13 0,22-13 129,-10 10-129,4 3 129,-1 0-129,-1 7 258,-14-7-258,21 26 0,-15-6 0,-3-3 0,-3 4 0,0 1 0,-7-6 0,-5 0 0,-1-3 0,-7-10-258,3 0-258,-12-11-903,15-8-3225,-9 0-258,6-2-516,2 1-129</inkml:trace>
  <inkml:trace contextRef="#ctx0" brushRef="#br0" timeOffset="102598.8684">6386 5352 5676,'16'15'4644,"-6"16"-129,-10-14-387,6 6-4644,-6-1-3483,-4-9-387,4 0-516,0-13 258</inkml:trace>
  <inkml:trace contextRef="#ctx0" brushRef="#br0" timeOffset="102935.8876">6478 5318 2580,'21'47'4386,"-7"-20"129,-9-6-258,5-4-3483,1 4 0,-11-21-129,13 18 0,-13-18-387,12 0 129,-12 0-258,15-22 0,-8 5 129,2 5 0,0-2 0,5 4 129,-2 2 0,4 8 129,2 0 129,6 10-258,-6-2 129,7 9-258,-4-1-129,0 0-129,1 0-387,-22-16-2193,19 3-2193,-19-3 0,4-18-903,-6-7 516</inkml:trace>
  <inkml:trace contextRef="#ctx0" brushRef="#br0" timeOffset="103064.895">6402 5032 9417,'-3'34'2838,"3"-16"-2838,8-3 0,14-6-5418,-22-9 0</inkml:trace>
  <inkml:trace contextRef="#ctx0" brushRef="#br0" timeOffset="106789.108">14061 11108 129,'3'236'129,"0"-113"258,3 1-129,-2 3 0,3 2 0,-1 0 0,2 3 0,-1-5 258,2 3 0,2 0 0,-3-3 129,5 1 258,-5 1-129,1-2 258,-1-4-129,1 0 258,-4-7-516,2 0 129,-5-9 129,1-2-258,-1-7 0,2 3 129,-4-12 0,0 5-258,0-8 129,0 1-129,-6-4 0,2 5-129,-5-14 0,1 3-129,-5-4-129,5-4 0,-4 2 0,0-4 0,1-1-129,-3 0 129,5-4-129,-4-1 129,4-2-129,-1-2 129,-2-3 129,4-3-129,1-4 0,3-2-258,-6 0 258,7-4-129,-2-2 129,1 0-258,2 0 258,0-1-258,0-3 129,1-1 0,1-1 0,-1-1 129,1 0-129,0-4 129,0-4-129,0-1 0,0-5 0,2-3 258,-2-15-387,8 14 258,-8-14-258,14 0 129,-14 0-129,22-16 129,-11 1 0,3 0 0,0 4 0,1-2 0,-2 5 129,5 0-258,-6 5 258,-12 3-129,20 0 0,-20 0 0,12 0 0,-12 0 0,0 0 0,0 0 0,0 13 0,0-13 0,-12 23 0,-6-5 129,2 4-129,-8 6 129,-5-3-129,-1 6 129,-1-6 0,-1-3 0,2-6 0,7-6 0,0-7 0,11-3 258,2-10-129,7-10 0,3-6-129,1-8 129,4-3-129,2-2 0,-5-4 129,-2-2-645,0 6-258,-15-10-645,4 7-3096,-12 4-387,-7-7-516,5 4 258</inkml:trace>
  <inkml:trace contextRef="#ctx0" brushRef="#br0" timeOffset="107601.1545">14036 11622 1161,'17'-46'4128,"-13"8"-1806,0-11-387,3-2-129,-4-20-258,6-2-129,-9-18-258,0 7-129,-7-24-129,2 1-258,-10-17 129,6-1-258,-8-15-129,2-4 0,-3-17-129,2-11 0,1-8-129,4-9 129,-2-15 0,3-5-129,4-2 0,0 4 0,6 18-129,0 21 258,0 25 0,5 26-258,1 33 0,0 25-129,1 31-387,-1 9-387,-6 19-1161,7 6-2580,-7-6-645,-7 30-129</inkml:trace>
  <inkml:trace contextRef="#ctx0" brushRef="#br0" timeOffset="119196.8177">14918 13284 3096,'33'4'5160,"-19"-4"-129,0 0-2709,2 10-516,-16-10-258,-11 19 129,-21-10-387,-1 12-516,-16-7-258,-6 10-129,-13-7 0,-2 2 0,-2-7 0,4 2-258,6-9 0,6 3-129,9-3 129,10-2-129,10-2-129,6-1-645,21 0-2064,0 0-2322,0 0-258,11-1-645</inkml:trace>
  <inkml:trace contextRef="#ctx0" brushRef="#br0" timeOffset="122214.9903">14952 14896 1032,'-12'11'5289,"-10"5"-129,-5 8 0,-3 14-3354,-23-18-258,1 8-387,-20-11 0,5 6-645,-6-9-258,1-9-645,11 1-2967,1-6-1548,9-1-387,13 1-387</inkml:trace>
  <inkml:trace contextRef="#ctx0" brushRef="#br0" timeOffset="127416.2878">16221 5291 8127,'0'-36'5289,"0"22"0,1 1-645,-1 13-3999,0 0 129,0 0-387,-7 19-129,6 8 0,1 13 0,1 11 0,7 12 0,2-2 0,2 0 0,1-4-129,-2-8 129,1-15-129,-3-14 0,-9-20 0,10-13 0,-7-13-129,0-8 0,-2-6 0,5-1-129,-4 5 129,5 13 0,-7 23 0,19-1 0,-3 18 0,0 15 0,4 11 0,-3 3 0,3 3 0,-4-5-258,3-2-258,-9-22-645,8 2-3612,-18-22-387,20 0-516,-15-11-387</inkml:trace>
  <inkml:trace contextRef="#ctx0" brushRef="#br0" timeOffset="127892.3151">16754 5666 2322,'7'-47'5160,"-6"27"-258,-1 4-129,-8-6-2838,8 22-645,-19 0-387,8 9-516,-2 9 0,2 4-258,3 2 0,6 3 0,2 0 0,2-3 129,8-11 129,4 3-129,-14-16 129,29 13 129,-29-13-129,17 13 0,-17-13-129,0 0-129,6 20 0,-6-8 129,-8 0-129,-1 5 0,-3 0-129,4 0 129,-1 0-129,9-17 0,-15 18 0,15-18-516,0 0-1419,-17-2-2967,16-16-258,-1-8-516,0-6-129</inkml:trace>
  <inkml:trace contextRef="#ctx0" brushRef="#br0" timeOffset="128288.3377">16820 5190 3225,'19'0'5031,"4"31"0,-13 1-129,-3 6-2838,8 26-903,-14-3-129,7 12-516,-2-6-129,-2-3-129,3-14 0,-2-8-129,1-15-129,0-16 0,-6-11 0,13-14-129,-4-8 129,-2-4-129,4 4 0,1 3 129,2 3 129,0 9-129,6 7 0,-3 15 129,3 3 0,-1 7-129,-4 0-258,-6-9-774,6 4-3483,-13-7-387,-2-13-258,0 0-516</inkml:trace>
  <inkml:trace contextRef="#ctx0" brushRef="#br0" timeOffset="128442.3464">16560 5504 5805,'15'69'2838,"-3"-45"-2580,3-9-129,0-8-4386</inkml:trace>
  <inkml:trace contextRef="#ctx0" brushRef="#br0" timeOffset="128944.3752">17501 5528 6063,'17'-10'5160,"-20"-3"-258,-12 9-516,-3-6-4128,-2 10-129,-5 3-129,8 7 0,-1 7-129,12 4 129,6 1 129,4 5 129,15-6 129,5 9 129,-3-2-129,6 3 0,-9-9 0,-2 5 0,-14-8-129,-2 2-129,-14-6-387,-10-14-258,2 7-1677,-8-8-2580,4-2-258,1-4-387,10-2-129</inkml:trace>
  <inkml:trace contextRef="#ctx0" brushRef="#br0" timeOffset="129320.3967">17590 5658 4386,'23'62'5160,"-11"-17"-516,-4 1-129,3-8-3870,-3 8-387,-7-9 0,2-5-129,-3-13 0,0-19-129,0 0 129,-7-30 129,1-12 0,4-15 0,-3-5-129,5-3 129,0-1-129,9 7 0,4 8 129,1 10-258,4 17 129,2 18 0,-2 6 0,-2 20 0,-5 12 0,-8 2 0,-3 7 0,-8 0-129,-8-7-129,-6-13-387,1 5-1677,-3-19-2322,1-7-516,4-13-258,7-6 130</inkml:trace>
  <inkml:trace contextRef="#ctx0" brushRef="#br0" timeOffset="129486.4061">17855 5605 6063,'5'65'5031,"-4"-34"-903,-6-20-1935,2 4-6450,3-15-387,0 0-387</inkml:trace>
  <inkml:trace contextRef="#ctx0" brushRef="#br0" timeOffset="129631.4144">17956 5497 2709,'5'30'4257,"-5"-30"-1161,2 21-2709,9 0-4386,-11-21-129</inkml:trace>
  <inkml:trace contextRef="#ctx0" brushRef="#br0" timeOffset="129998.4355">18086 5657 258,'8'39'4515,"-3"-21"129,-3 4-516,-2-22-2193,1 33-387,-1-33-645,1 27 0,-1-27-516,0 0-129,0 0-258,0 0-258,0-15-129,0-5 0,0 2-258,0-8 129,6 8 258,-2 1 258,4 1 129,5 11 387,-13 5 387,25 0 0,-25 0 0,27 27 0,-19-14 0,4 4-516,-5-5-129,-7-12-516,6 18-1935,-6-18-2322,-2-23-387,-7-4-516,0-6 0</inkml:trace>
  <inkml:trace contextRef="#ctx0" brushRef="#br0" timeOffset="130864.4851">27076 10449 645,'-28'-3'4902,"-5"9"0,-8 7-129,-21 9-3354,-12-17-387,-6 8 258,-19-13-516,7 6 0,-10-6-516,10 0 129,3-4-129,19 2 0,11-3-258,15 5 0,12 2-516,0-2-1032,15 0-3225,17 0-258,-16 1-516</inkml:trace>
  <inkml:trace contextRef="#ctx0" brushRef="#br0" timeOffset="134540.6953">27259 10166 1,'0'0'4643,"0"0"-128,-22-11-129,22 11-2451,-24 20-1677,6-2-129,-2 4-129,-2 2 129,6 0-129,2 0 0,8-6-129,5-3 129,1-15 0,9 6 129,6-6 0,2-9 0,2-15 258,2-4-387,-4-5 258,4-3-258,-8 1 129,0 0-129,-4-5 0,-2 12 0,-4 5-129,0 6 258,-3 17-129,0 0 129,0 0 0,7 22 0,-3 10 258,-2 1-129,6 7 129,-4-2-129,0-6-903,8 1-903,2-10-2967,-14-23-129,16 0-516</inkml:trace>
  <inkml:trace contextRef="#ctx0" brushRef="#br0" timeOffset="134923.7172">27420 9748 4257,'26'-6'5289,"-13"-7"-516,10 4-129,1-7-4386,-1 3-129,2 1 0,-2 2 0,0 5-129,-5 7 0,-2 11 129,-6 7-129,-6 5 0,-4 1 0,0 3 129,-4-1-129,-6-5 129,2-5-258,0-6 258,8-12-129,0 0 129,0 0 0,0 0 0,0 0 0,6 8 0,-6-8-129,16 14 0,-11 0-129,-5 4 0,0 3-516,-15-8-1032,-5 9-2838,-6 1-516,-16-8-129</inkml:trace>
  <inkml:trace contextRef="#ctx0" brushRef="#br0" timeOffset="135379.7433">27251 10072 2451,'16'-61'5547,"-11"21"-645,-5-12-258,0 1-3741,0 10-387,-9 2-387,0 7-645,9 32-387,-26-11 129,19 32-129,-3 15 258,6 15 129,1 7 387,3 7 258,9 2 258,2-8 0,4-2-129,6-10-645,-9-2-3354,1-20-645,6 0-258</inkml:trace>
  <inkml:trace contextRef="#ctx0" brushRef="#br0" timeOffset="136191.7898">27203 10963 4644,'0'0'5289,"2"-20"-387,-2 20-258,-10 0-4128,-10-5-129,1 5-258,-5 4 0,-3 4-129,5 2 129,1 7-129,6 0 0,8 0 129,7-4 0,0-13-129,21 18 129,2-14 0,0-4-129,4-8 129,2-11-129,-2-6-129,-3-4 129,-2-4 0,-4-2 0,-9-4-129,0 4 129,-4 10-129,-5 4 129,0 7-129,0 14 258,-10 6-129,3 18 129,3 10 0,-1 8 0,5 0 129,0 3 129,0 4-258,7-10 0,-2-10-516,12-2-1290,-17-27-3096,15 6-258,-2-10-516</inkml:trace>
  <inkml:trace contextRef="#ctx0" brushRef="#br0" timeOffset="136808.8248">27426 10535 5031,'23'11'5418,"-15"5"-258,-4 8-516,4 9-4128,-8-8 0,0 5-387,-1-3-129,-2-6 0,3-2-516,0-19-258,8 13-903,-8-13-2838,22-4-516,1-7-516</inkml:trace>
  <inkml:trace contextRef="#ctx0" brushRef="#br0" timeOffset="136967.8339">27598 10552 4386,'-25'75'4773,"9"-31"-516,7 8-3612,-3 7-1419,-4-5-2709,14 13-645,-10-16-516</inkml:trace>
  <inkml:trace contextRef="#ctx0" brushRef="#br0" timeOffset="137643.8728">27156 14931 7224,'16'3'5289,"-38"9"-258,-11 0-387,-20-7-4128,-9 8-258,-27-4 0,-7 1-129,-10 0 0,1 5 0,2-7-129,6 6 129,12 4-258,10-5 129,19 1 129,14-3-387,12 2-516,4-13-1290,26 0-2838,0 0-387,3-11-258</inkml:trace>
  <inkml:trace contextRef="#ctx0" brushRef="#br0" timeOffset="138371.9143">27412 14519 2967,'0'-13'5160,"0"13"-516,-22 8-129,7 0-2580,-6 3-2193,-2 2 129,-1 1-258,1 4 129,6-3-129,8-1 129,6-1-129,3-13 258,16 15 129,5-15 129,4-3 129,6-13 0,0-2 0,0-10-129,-2-1 387,-3-7-516,-8 0 258,-3 3-258,-7 4-129,-4 1 258,-4 10 0,0 18-129,0 0 129,-12 0 0,4 18 129,1 8 0,6 10-129,0 0 0,1 1 0,1-4 0,6-5-645,6-1-1290,3-10-2709,-16-17-387,30 0-387</inkml:trace>
  <inkml:trace contextRef="#ctx0" brushRef="#br0" timeOffset="138792.9385">27772 14073 6450,'0'0'5418,"0"0"-516,3 11-516,-5 2-4386,-4-2 0,-4 2-129,-1 4 0,2 2 0,1 2 0,7 9 0,1 2 258,0 1-129,5 6 258,-1-1-258,3 2 129,-5-7 0,-2-7 0,0-10-129,-8-3 129,8-13-129,-21 0 0,9-15 129,4-7-129,1-2 129,6-1-129,1-6 387,3 9-258,9-2 129,4 6-129,-1-1 129,1 5-129,1-2 0,-2 3-129,-3-1-258,-11-13-903,10 5-2967,-11-1-903,-3 0-258,-5 1-516</inkml:trace>
  <inkml:trace contextRef="#ctx0" brushRef="#br0" timeOffset="139759.9939">27226 15284 6837,'11'-17'5160,"-11"17"-387,0 0-1548,-2-22-2709,2 22 0,-25-17-129,5 17-258,-3 0 0,0 12-129,2 7 258,5 2-258,2 6 129,5 5-129,5-8 129,4-4-129,6-6 0,7-7 0,5-7 0,2-5-129,3-11 258,-2-10-258,1-2 0,-1-3 129,-3 0 0,-4-4-258,-3 9 258,-6 2 0,2 9 0,-7 15 0,6-16 258,-6 16-258,0 0 129,5 16 0,-5-2-129,0 7 129,0 2-258,0 2 258,-4 2-258,-2-2-129,4 7-903,-9-15-1806,4-2-1677,7 2-387,0-17-387</inkml:trace>
  <inkml:trace contextRef="#ctx0" brushRef="#br0" timeOffset="140498.0361">27261 15042 516,'0'0'4773,"1"7"387,-1 12-387,-2 4-2322,2 19-1161,-10-8-387,8 12-129,-9 0-129,9 5 0,-7-8-129,9 3 0,-5-11 129,5-3-516,0-9 129,0-11-645,0-12-387,0 0-2709,9-11-1548,-2-5-258,0-5-516</inkml:trace>
  <inkml:trace contextRef="#ctx0" brushRef="#br0" timeOffset="140956.0623">27587 15019 4902,'8'-21'5031,"-7"8"-387,-1 13-258,-10-12-4128,-3 8 129,-4 4-387,-3 0 0,1 16-258,-4 2 258,10 9-129,0 1 129,10-2 0,3 1-129,2-8 129,13-1 129,1-9-129,4-9-129,2 0 0,-2-13 129,-2 2-129,-2-6 0,-4 5 129,-12 12-129,0 0 0,0 0 258,0 0-129,0 12 0,-5 12-129,-4-2-516,5 10-2064,4 2-1677,-3-12-516,5 5 129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29:02.60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964 11387 8256,'17'-53'5289,"-10"13"129,-5-10-258,10-1-3999,-20-16-258,-3 5-129,-13-6-258,0 8-129,-12 5-129,0 13-129,-3 8 0,0 15-258,4 15 129,5 10-129,6 20 0,8 9 129,12 8 0,4 10 129,16 0-129,11 9 129,4-7 129,11-6-129,3-10 129,3-3-129,-1-18 129,2-14-129,-5-13 0,-6-25 0,-4-20-258,-10-17 129,-6-11 0,-14-15 0,-4-3 0,-17-4-129,-9 2 258,-4 7 0,-6 11-129,0 18 0,3 11 129,4 21-258,6 14 129,9 20-129,11 15 258,3 20-258,8 13 129,9 16 0,5 4 129,5 10-129,2 2 129,5-5 0,-4-7-129,0-8 0,-5-5-129,-3-14 0,1-9-645,-23-32-1419,25 9-3225,-25-9-129,19-11-387,-12-9-645</inkml:trace>
  <inkml:trace contextRef="#ctx0" brushRef="#br0" timeOffset="670.0384">1047 10836 9159,'8'17'5676,"6"-4"0,3 6-387,12 10-3999,-9 0-516,13 12-258,2 0-129,1 6-129,-1-1-129,-1-3 0,-7-6-129,-2-14-516,3 4-903,-28-27-3741,24 5-258,-15-16-516,-5-14-516</inkml:trace>
  <inkml:trace contextRef="#ctx0" brushRef="#br0" timeOffset="1244.071">1652 9816 8643,'-12'-53'5676,"2"41"-387,10 12-129,-35 5-4386,27 19-258,-7 8 0,6 16-258,1-1 0,8 4-129,0-5-129,9-5 129,9-13-129,5-7 0,5-19 0,0-9-129,-1-12 129,-3-13-258,-5-7 258,-4-3-258,-9-3 258,-6 0-129,-3 6 0,-17 6-129,0 12-645,-16-6-1161,11 19-3096,-3 6 0,2 2-774,5 10 0</inkml:trace>
  <inkml:trace contextRef="#ctx0" brushRef="#br0" timeOffset="1517.0868">1729 9637 7998,'31'99'5160,"-18"-45"129,5-8-1032,2 5-3354,-11-13-258,4-6 0,-13-32-258,15 1-129,-14-18 0,1-19-129,2-9-258,-4-8-258,4 3-387,-4-11-1032,7 20-1806,-1 1-1548,-2 6-387,1 11-258</inkml:trace>
  <inkml:trace contextRef="#ctx0" brushRef="#br0" timeOffset="1911.1093">1849 9024 6966,'-7'-40'5547,"7"40"-129,1 31-387,20 18-3870,-13 7-129,9 21-645,-3 3-129,5 8-129,-6-7 0,-1-11 0,-4-17-129,-1-14 0,-1-21 129,-6-18-129,6-13-129,-2-17 258,2-4-258,2-4 129,1-1-129,4 2 129,3 7-129,1 10 129,1 9 129,-2 11-258,0 16 258,-3 8-129,-5 11 129,-6 5-129,-2 0 129,-8-2-129,-6-6 129,-5-8-129,-1-14-129,-5-10-129,9 0-1161,-11-13-3483,14-10-387,6-7-129,5-7-645</inkml:trace>
  <inkml:trace contextRef="#ctx0" brushRef="#br0" timeOffset="2098.12">2173 9199 4386,'-4'62'4773,"5"-27"-903,-1-19-1290,0-5-6837,13 7-258,-13-18-387</inkml:trace>
  <inkml:trace contextRef="#ctx0" brushRef="#br0" timeOffset="2319.1327">2181 8500 7224,'0'30'5289,"12"16"-129,5 15-258,-5 14-4257,14 13-129,-3 3-129,3 5-129,-3-9 0,-4-13-516,3-10-516,-17-27-2838,8-15-1290,-13-22-645,14-13 0</inkml:trace>
  <inkml:trace contextRef="#ctx0" brushRef="#br0" timeOffset="2470.1413">2379 8759 5805,'-42'-32'5418,"17"36"-129,-2 12-774,-6 4-3354,6 8-645,-5 5-903,-1-12-1548,7 3-2838,4-2-387,5-14-387</inkml:trace>
  <inkml:trace contextRef="#ctx0" brushRef="#br0" timeOffset="3399.1945">2564 8891 5031,'14'1'5160,"-26"-1"-258,-6-5-387,0 5-3999,3 0 129,-5 0-258,9 10-129,11-10-129,-16 26-129,16-11-129,1-1-129,10-6 129,4-3-129,5-1 129,-4-3 129,5-1 0,-5-8 129,0-2 0,-1-1 129,-7-6 0,-1 4 0,-2-7 129,-2 0-129,-3-1-129,2-2 0,-2-5 0,0-3 129,0-3-129,0-2 129,0-3-387,-1-5 387,-2-3-387,-3 1 258,0-1 0,1 1-258,-1 4 258,-2 2-129,-1 7 0,2 6 0,-2 10 0,0 3 0,9 14 0,-15-1 0,15 1 0,-9 19 129,4 0-129,5 5 258,0 0-258,2 3 258,5-6-129,1 4 129,1-5-258,3 2 129,-1-6 0,2-2-129,-3-2 0,-10-12 129,21 20-129,-11-8 0,-10-12 0,18 22 129,-18-22-129,19 23 0,-19-23 0,15 24 129,-15-24 0,9 16 0,-9-16-129,0 0 129,12-11 0,-7-2-129,1-1 129,-2-4 0,3 2-129,-1-1 0,-1 4 129,-5 13-129,12-16 0,-12 16 0,11-5 129,-11 5-129,13 5 0,-13-5 0,15 28 0,-7-7 0,-2 6 0,2 2 0,-5 1 129,-2-1-129,-1-7 129,0-2-258,0-20 258,-10 17 0,10-17-129,-15-8 129,6-5 0,6-1-129,1 1 0,2 0 129,0 13-258,19-18-129,-1 21-645,-18-3-3354,24 9-774,-12-1-774,-12-8 0</inkml:trace>
  <inkml:trace contextRef="#ctx0" brushRef="#br0" timeOffset="3538.2024">2265 8369 8127,'-92'-23'4902,"79"28"-2064,13-5-2709,0 14-4773,18-3-645,3-5 0</inkml:trace>
  <inkml:trace contextRef="#ctx0" brushRef="#br0" timeOffset="4701.2689">3172 3413 10965,'-4'24'5805,"-17"-19"-516,0 13-387,-15-18-4386,-5 0-129,-9-6 0,2 0 258,-3-5-645,5 1 387,5-2-387,8-1 258,8 13-387,10-2-387,15 2-129,0 0-903,1 6-2580,-1-6-1290,29 12 0,-12-12-774</inkml:trace>
  <inkml:trace contextRef="#ctx0" brushRef="#br0" timeOffset="5008.2865">3701 3297 7353,'29'32'5160,"-29"-32"-129,0 21 0,-12-21-4128,-9 0-258,-7 0 0,-3-1-387,-4-2 0,0 1-129,7 1-387,-1-2-258,16 14-1419,-3-6-2967,16-5-129,0 0-516,0 0 0</inkml:trace>
  <inkml:trace contextRef="#ctx0" brushRef="#br0" timeOffset="5299.3031">4276 3265 6450,'0'0'5031,"-9"0"387,-6 3-903,-2 7-3354,-9-9-516,3 9-129,-7-7-258,3-2-258,3 3-645,-4-9-2451,10 0-1548,18 5-645,0 0-129</inkml:trace>
  <inkml:trace contextRef="#ctx0" brushRef="#br0" timeOffset="5581.3193">4862 3166 6966,'10'11'5160,"-10"-11"-129,-12 15-516,-5 2-3354,-12-8-645,-3 4-258,-5-8-258,0-1-258,6 11-1935,-4-12-2451,10-1-129,7-2-903,18 0 387</inkml:trace>
  <inkml:trace contextRef="#ctx0" brushRef="#br0" timeOffset="6601.3776">2645 3389 8256,'-38'26'5676,"15"-12"-258,-7-6-387,-2 1-2967,-4-9-1806,4-6-387,3 6-1419,0-14-3483,9 1-129,3-3-645,17 16-129</inkml:trace>
  <inkml:trace contextRef="#ctx0" brushRef="#br0" timeOffset="7217.4128">9125 5771 9546,'-42'27'5676,"12"-11"-645,-7-6-129,-3 0-4386,-2-4-387,1-6-258,11 0-1548,1-4-3096,8-2-258,21 6-645,-2-18 129</inkml:trace>
  <inkml:trace contextRef="#ctx0" brushRef="#br0" timeOffset="7443.4258">9884 5822 9030,'-15'34'5289,"-9"-23"-387,-6-5-258,0 1-4644,-3-3-258,2 6-1161,-3-6-3225,11-4-129,23 0-645,-12-14-129</inkml:trace>
  <inkml:trace contextRef="#ctx0" brushRef="#br0" timeOffset="7676.4391">10403 5867 7998,'1'30'4902,"-14"-21"-129,-3 1-258,0-3-4386,-10-4-129,-3-3 129,2 0-516,-4-4-258,13 3-129,-8-14-645,26 15-1032,-20-12-2193,20 12-258,-1-18-387</inkml:trace>
  <inkml:trace contextRef="#ctx0" brushRef="#br0" timeOffset="7881.4508">10872 5775 5031,'34'36'4773,"-18"-14"-774,-16-22-1161,16 8-6708,-1 7-645,-15-15-258</inkml:trace>
  <inkml:trace contextRef="#ctx0" brushRef="#br0" timeOffset="7999.4576">11165 5820 2322,'58'4'4644,"-36"3"129,1 9-645,-23-16-3354,14 18-4257,-13-6-516,-15-12-774</inkml:trace>
  <inkml:trace contextRef="#ctx0" brushRef="#br0" timeOffset="8626.4934">8677 5857 6321,'0'68'5160,"-10"-31"-129,-10 16-1161,-7-15-2838,-2 11 0,-12-6-387,1 4-258,-7-10 0,6-5-387,3 3-387,0-20-1032,15 3-3354,-1 1-258,10-5-387,3 2-258</inkml:trace>
  <inkml:trace contextRef="#ctx0" brushRef="#br0" timeOffset="8969.5131">7526 6723 7482,'13'2'5418,"-13"-2"-516,-25 14-129,-11-14-4386,-5 2-129,-7 1-516,-10-3-645,12 0-1935,-5 0-2193,3 0 0,10 1-645</inkml:trace>
  <inkml:trace contextRef="#ctx0" brushRef="#br0" timeOffset="9141.5229">6960 6776 3999,'-36'3'4257,"25"8"-516,-22-11-3483,8-5-3612,8 5-645,-14-7-258</inkml:trace>
  <inkml:trace contextRef="#ctx0" brushRef="#br0" timeOffset="9275.5306">6552 6822 1032,'-36'14'3354,"36"-14"-2967,-26 0-387,2-13-3741</inkml:trace>
  <inkml:trace contextRef="#ctx0" brushRef="#br0" timeOffset="9414.5385">6179 6811 1548,'-35'11'4128,"35"-11"-2580,-15 14-1548,15-14-3612</inkml:trace>
  <inkml:trace contextRef="#ctx0" brushRef="#br0" timeOffset="10689.6114">5174 3228 3999,'14'0'4644,"-14"0"0,14 8-1032,-14-8-6063,0 0-903,15 11-1290,-15-11-129</inkml:trace>
  <inkml:trace contextRef="#ctx0" brushRef="#br0" timeOffset="10823.6191">5358 3293 774,'16'15'1419,"-16"-15"-1290,0 0-129</inkml:trace>
  <inkml:trace contextRef="#ctx0" brushRef="#br0" timeOffset="10970.6275">5358 3293 4644,'122'-11'4386,"-122"11"-645,21 0-3612,-8 11-4128,-13-11-258,0 0-386</inkml:trace>
  <inkml:trace contextRef="#ctx0" brushRef="#br0" timeOffset="11399.6521">6049 3265 8256,'14'11'5289,"-1"-2"0,-13-9-516,24 9-3612,-24-9-258,23 3-258,-9-3-258,4 5 0,2-5 0,8 0-129,4-4 0,4 4 129,2 0-129,4 0 0,2 0 0,-2 2 0,-3 0 0,-3-2-129,-10 0 129,-3 0-258,-7 0 0,-16 0-258,20-6-258,-20 6-516,15-2-3096,-15 2-1032,0 0-387,0 0-516</inkml:trace>
  <inkml:trace contextRef="#ctx0" brushRef="#br0" timeOffset="11858.6783">6987 3333 8127,'4'15'5160,"-4"-15"0,17 6-1548,4 7-2064,-21-13-387,24 3-516,-8-3-129,8 5-129,1-2 0,2 1 258,3 0-387,2-1 387,2 2-387,4-2 129,-4 1 129,-3-3 0,-1 3-387,-6 3 0,-3-4 0,-5-3-258,-4 2-129,-12-2-774,12 3-516,-12-3-3870,0 0 129,-4-8-1032,4 8 387</inkml:trace>
  <inkml:trace contextRef="#ctx0" brushRef="#br0" timeOffset="12238.7">7833 3362 8643,'36'16'5289,"-14"-8"258,-5-8-774,12 11-2967,-15-11-645,10 0 0,-5 0-645,4 0-387,-3-1 258,0-1-516,2-3 387,-2 2-516,-1-2 129,-6-2-903,6 10-1548,-19-3-2580,0 0 0,0-18-774,-13 8-129</inkml:trace>
  <inkml:trace contextRef="#ctx0" brushRef="#br0" timeOffset="12724.7278">5595 3131 7611,'17'28'5418,"-17"-28"-516,20 15-258,-2-12-3999,-9-20-2709,0 6-2193,5-8-903,3 1-258,3-13 0</inkml:trace>
  <inkml:trace contextRef="#ctx0" brushRef="#br0" timeOffset="12843.7346">6032 2897 516,'54'2'3354,"-40"-4"-1935,4-4-1419,0 6-2709</inkml:trace>
  <inkml:trace contextRef="#ctx0" brushRef="#br0" timeOffset="12990.7431">6256 2703 2967,'28'2'2838,"-10"-2"-2193,-18 0-1806,0 0-2322</inkml:trace>
  <inkml:trace contextRef="#ctx0" brushRef="#br0" timeOffset="13107.7497">6419 2574 4128,'48'-15'4515,"-21"15"-1677,-15-3-2580,-12 3-3741,27-10 258,-27 10-1032</inkml:trace>
  <inkml:trace contextRef="#ctx0" brushRef="#br0" timeOffset="13506.7726">7284 2495 8643,'2'12'5418,"-2"-12"-387,-15 3-387,-7-3-3225,5 0-387,-16 0 0,3 0-258,-10 0-258,7 5-258,-5-5 0,5 0-129,2 6 0,8-4 0,5-1-129,2-1-258,16 0-387,-14-1-1419,14 1-2967,11 0 129,9 1-645,0-1-387</inkml:trace>
  <inkml:trace contextRef="#ctx0" brushRef="#br0" timeOffset="13837.7915">7973 2574 10320,'29'16'5160,"-29"-16"-129,0 0-258,0 0-3999,-17 9 387,-8-9-903,-6-1-129,0-2-387,-13-9-1290,9 9-3225,-3-4 0,7 6-387,4-5-645</inkml:trace>
  <inkml:trace contextRef="#ctx0" brushRef="#br0" timeOffset="14914.853">8547 3488 3354,'11'0'5160,"2"0"-387,-13 0-129,17 5-2709,-17-5-258,0 0-516,0 0-387,0 22-258,0-22-129,-7 24 258,5-7-258,2 5 0,0-1 0,0 5-129,0-7 0,1 0 0,0-5-129,6 1-129,-7-15 0,15 12-387,4-7-645,-19-5-1806,32 0-1935,-7 0-258,8 0-387,-3 0-258</inkml:trace>
  <inkml:trace contextRef="#ctx0" brushRef="#br0" timeOffset="15085.8628">8754 3620 3096,'-68'0'4644,"40"5"-129,-3 1-258,5-3-2838,9 8-774,-1-9-3999,18-2-645,-15 6-516,15-6 0</inkml:trace>
  <inkml:trace contextRef="#ctx0" brushRef="#br0" timeOffset="15540.8888">8859 3575 3225,'0'0'3999,"22"8"-129,-22-8-2451,0 0 129,18 19-774,-18-19 129,16 27 0,-14-12 129,10 15 0,-12-14-258,8 13 129,-8-15 0,0 5 0,0-19-258,-7 21-129,7-21 0,-13 0-129,13 0 0,-1-8 0,1 8-129,2-14 129,-2 14 0,23-18-258,-9 11-129,7 4 129,-3 1-129,-1 0-258,4 4-774,-21-2-3096,20 0-774,-20 0-129,23 0-645</inkml:trace>
  <inkml:trace contextRef="#ctx0" brushRef="#br0" timeOffset="15898.9094">9167 3655 6063,'0'0'4902,"0"12"-387,0-12-516,-20 13-3354,12-1 0,-4-3-387,5 4 0,7-13-258,-4 22 0,8-9-129,-4-13 129,26 16-129,-11-16 0,0 0 0,-4 0 129,-11 0 0,16-14 0,-14 1 129,-2 13 0,0 0 129,-8-12 129,8 12 387,-10 10-129,10-10 0,-1 36 0,1-14 129,7 8-129,-3-6-258,8 3 0,-5-8-258,-7-19-387,12 22-774,-20-25-3741,-2-11-129,-7-15-387,-4-8-516</inkml:trace>
  <inkml:trace contextRef="#ctx0" brushRef="#br0" timeOffset="16351.9353">8699 2677 9030,'18'10'5289,"-18"-10"-387,19-6-774,-3 6-2193,-14-8-1161,-2 8 0,14-24-516,-6 11 258,-4 0-387,0-1 258,-4 14-516,3-14 129,-3 14-129,0 0 129,-14-2 0,1 4-129,0 7 0,1 4-258,-1 2 387,6 2-387,2 2 387,5 0-387,6 3 387,9-3-387,6 0 129,1-6-129,16 11-1935,-9-19-2322,1 6-258,-1-10-387,0-1-387</inkml:trace>
  <inkml:trace contextRef="#ctx0" brushRef="#br0" timeOffset="16862.9645">9019 2634 7353,'19'24'5031,"-19"-24"-258,7 18-387,-7-18-3483,0 19-129,0-19-387,-2 19-258,0-8 129,2-11-129,0 18-129,0-18 129,11 22 0,-11-22 129,22 13-258,-10-9 129,-12-4-129,22 5 129,-22-5 0,13 0-129,-13 0 129,0 0-129,7-13 129,-7 13 0,0 0 129,2-12-129,-2 12 129,6 7 0,-6-7 0,15 29-129,-7-6 0,3 7 0,-5 5-129,-1 5 129,-5-2-129,0-6 0,-10-6-129,-6-4 258,-6-10-129,1-7 0,-1-11 129,2-12 0,7-4 0,4-5 0,6-5 129,3 0-258,13 3 129,9 1 0,3 9-258,9-1-258,7 16-774,-13-7-3612,13 11-129,-9 2-516,6 5-258</inkml:trace>
  <inkml:trace contextRef="#ctx0" brushRef="#br0" timeOffset="19927.1395">6447 1721 645,'-187'63'2709,"91"-29"-774,-15 25-258,-2 32-1161,-4-12 129,-3 22-258,8-11-258,6 20 129,8-7-903,13 27 516,8-7-645,17 11 645,8-11-645,15 11 387,8-6 0,19-5 258,10-7 129,14-8 0,20-7 0,16-4 0,13-3 129,16-11-129,15-6 258,17-11 774,22 1 129,9-13-129,17 5 258,11-16 258,22 2 0,-2-17 387,18 6-258,-10-15-645,11 3 258,-9-22-516,1-3 0,-17-27-129,0-7 129,-11-19-516,-5-14 129,-15-17-129,-9-14-129,-12-10 129,-12-15-258,-13-3 129,-14-11-258,-15-6 129,-17 0-258,-10-1 258,-16 1-129,-16 0 129,-13 9 129,-14-3-258,-24 14 645,-16 10-516,-22 16 516,-18 15-645,-24 17 645,-16 29-1290,-27 14-387,-3 27-2967,-21 28-516,-10 24-258,-2 8-645</inkml:trace>
  <inkml:trace contextRef="#ctx0" brushRef="#br0" timeOffset="21335.2203">7027 4407 903,'-30'0'3870,"30"0"-1419,0 0-645,20 11 129,-2-11 258,10 11-516,-4-8-387,10 10-129,-4-5-516,8-2 0,-2-6-387,8-6 0,3-20 0,10-6 0,7-15-129,10-9 129,9-13 0,9-8 129,6-8 0,8 6-129,5 2 0,8 5-129,2 2 258,5 3-387,4 7 258,8 4-258,7 5 129,6 8-129,4 4 0,3 2 0,6 5 129,10 13-129,1 9 129,6 10 258,-4 13-387,0 16 0,-2 11 129,0 12-129,-7 16 0,-13 9 0,-10 12 0,-4 10-387,-7 7 258,-7 4 0,-11 9 129,-6 6-129,-9 12 0,-7 4 0,-14 10 129,-12 6-129,-14 20 0,-14 7-129,-15 15 129,-15 7-129,-7 2 129,-6-2 0,-13-3 0,-8-3 0,-5-11 129,-14-9-129,-1-5 0,-7-12 129,-3-6 0,-1-11 0,0-9-129,6-17 258,5-13-129,7-20 0,8-22 129,10-14-129,3-18 129,6-10 129,3-10 0,7-13 0,-5 11 129,5-11 0,0 0-129,0 0 129,0 0-129,10-7 0,-2-11 0,4 0-129,3-6 0,6-3 0,4-8-129,8 0 0,8-11 0,2 2 129,1 3-129,4 0 0,-1-1 0,-3 1 0,-5 2 0,-5 5 0,-10 12 0,-2 4-129,-10 7 129,-12 11 0,0 0-129,0 37 129,-15 11 0,-9 17 0,-8 16 0,-5 8 0,-7 8 0,0 4 129,-2-6 0,7-12-129,1-11 129,5-17 129,7-23-129,4-16 0,2-16 129,9-11-129,0-26 129,1-15 0,-1-13 0,-2-10 0,0-10 0,-4-2-129,-5-2 0,-1 11 129,-8 10-258,0 11 0,-2 16 0,-2 9-129,0 11-129,-6 7-258,10 14-1935,-15-13-2709,1-6-258,-6-13-516,2-14-387</inkml:trace>
  <inkml:trace contextRef="#ctx0" brushRef="#br0" timeOffset="25935.4835">10182 16776 10836,'3'-19'5805,"1"7"-516,3 26-1161,-7-14-3354,9 31-129,-9-6 0,1 9-258,-1 11 0,0 10-129,0 10 0,0 8-129,3 5 129,0 16 0,4 0-258,1 2 129,3-4 0,0 0-129,-2-7 0,2-2 129,1-9-129,-2-15 0,-4-10 0,1-4 129,-5-10-258,1-3 129,-2-6 0,3-9-129,-4-2 129,0 3-129,2-5 129,4 1-258,0-1 129,4-2 0,1 5 0,1-3-258,2-2 0,-14-11-129,17 9 0,-17-9-387,0 0-774,-4-25-3612,-1 6-258,-8-8-258,3 5-129</inkml:trace>
  <inkml:trace contextRef="#ctx0" brushRef="#br0" timeOffset="26528.5174">10823 17278 1806,'49'-43'5547,"-32"25"-387,-1 3 258,-16 15-2967,0-15-387,0 15-387,-27 0-387,6 2-258,-21 6-129,-3 13-387,-18 8-129,-5 15 0,-13 4-129,-4 14 0,-9 5 129,0 9-129,3-2 0,3 0 129,6-4-129,9-12-129,9-4 0,13-13 129,6-10-258,11-6 129,6-9-129,7-6 0,1-6-129,20-4 258,-16 0-129,16 0 0,0 0 129,0 0-129,-12-4-129,12 4 0,0 0 0,0 0-387,0 0-258,0 0-1032,21-4-3483,-21 4-516,30-8-258,-9 2-645</inkml:trace>
  <inkml:trace contextRef="#ctx0" brushRef="#br0" timeOffset="27108.5505">10826 17929 9159,'19'22'6063,"-19"-22"-645,11 14 129,-11-14-4515,0 0-258,-9 0-129,0-9 0,-12-13-129,-6-6-129,-11-8 0,-11-8 0,-13-9-129,-9-4 0,-12-6 0,-5 8 0,-5-2-129,-1 9 0,8-3 0,2 7 129,8 7-128,9 8-130,14 1 0,7 2 0,11 7 0,8 2 0,6 3 0,2 6 0,8 3 0,11 5 0,-15-8 0,15 8 0,0 0 0,-15-6 0,15 6 0,0 0 0,0 0 0,0 0-259,0 0-902,-12-6-3354,12 6-1419,0 0-387,0 0-516</inkml:trace>
  <inkml:trace contextRef="#ctx0" brushRef="#br0" timeOffset="32522.8602">20296 17025 1161,'16'-57'5160,"-8"30"-129,-1-2 129,-7 0-2838,11 21-516,-11-16-387,0 24-516,5-12-258,-5 12-129,0 11 129,0 15 0,-3 1-129,1 14 0,-3 8-129,4 8-129,-4 7 129,5 8 0,-3-9-129,3 3-129,0-10 129,0-2-258,0-11 129,0-10 0,0-11-129,0-22-258,0 23 0,0-23-258,0 0-258,0 0-903,11-2-2709,-11 2-774,20-10-645,-4 5-516</inkml:trace>
  <inkml:trace contextRef="#ctx0" brushRef="#br0" timeOffset="33071.8915">21167 16987 4257,'56'-5'5547,"-35"4"-258,-6 2-387,-15-1-2967,1 19-645,-14-3-387,-5 12-258,-17 0-129,-9 10-258,-11 5 129,-5 6 0,-12 3 0,-5 8 0,-8 2 129,-6 6-258,-4 1 258,1 4 0,-3 2-129,0 0 0,3-2 0,3 0 0,9-13-258,10-4 258,4-7-129,14-10-129,2-7 129,11-10-258,8-1 258,9-11-129,4-1 129,8-4-258,12-5 129,-13 6 0,13-6-129,0 0 129,0 0-129,0 0 0,0 0 0,0 0 0,0 0-129,9-6-129,-9 6 0,17-5-387,-3 5 0,-14 0-516,40 4-2580,-40-4-1935,37-1-129,-18-5-516,10 6-129</inkml:trace>
  <inkml:trace contextRef="#ctx0" brushRef="#br0" timeOffset="33714.9284">20939 18318 8901,'40'37'5676,"-27"-17"-516,-13-20 0,20 13-4386,-23-26 0,-5-8-387,-9-14 129,-4-3 0,-10-14-387,-6-10 516,-13-10-258,-5-1 129,-8-6-258,-5 0 129,-8-5-129,0 6 0,-1 3-129,-1 11-129,3 4 258,4 9 0,6 9 0,6 4-129,7 8 0,3-2 129,3 1 0,6 3 0,7-5-128,7 4-130,1 2 0,2-4 0,4 11 0,7 5 0,12 15 0,-13-22 0,13 22 0,0 0 0,0 0 0,0 0 0,0 0 0,-11-11 0,11 11 0,0 0 0,0 0 0,0 0 0,0 0 0,0 0 0,0 0 0,0 0 0,0 0 0,0 0-646,0 0-1805,0 0-2580,0 0-903,0 0-645,0 10-387</inkml:trace>
  <inkml:trace contextRef="#ctx0" brushRef="#br0" timeOffset="137529.8663">22188 4994 129,'218'129'-128,"-108"-62"128,-4 6 128,0 8 388,7 7 258,-1 5 258,5 7 387,-3 8-258,8 10-129,-4 8 387,4 12-516,1 5 0,-2 12-258,-4 2-129,2 14 0,-8 1-258,1 8 258,-8 4-258,-3 6-129,-7 2 129,-4 2-258,-5 6 129,-5 3-129,-1 7-129,-8 3 129,2 9-129,-5 6 129,-1 11 129,-1 8-129,-3 9 129,1 4 258,-3-1 129,-1 6 0,-9-6-129,-2-1 129,-11-7 0,-10 1-129,-16-10-129,-8-5 0,-12-1 129,-14-4-258,-15-8-129,-9 1 0,-12-8 0,-3-2 129,-10-5 0,-7 0-129,-8-9 129,-8-5-129,-5 0 129,-3-6 0,-6-6 0,-6-5-258,-6-8 129,-7 1 0,-8-12 0,2-8 0,-12-17 129,-10-7-129,-10-13 0,-11-9 129,-8-15 0,-6-10 0,-9-3-129,-8-5 129,-5-1 0,-4-2 129,-5-8-129,0-1 129,-2-7-129,1-1 129,-4-15 0,-2 1-129,-3-16 129,0-6-129,-1-7 129,1-8-258,-1-7 129,-1-10-129,1-16 0,2-11 0,7-17-129,6-18 129,8-13 0,7-18 0,11-15-129,15-18 129,12-11 0,12-12 0,12-3 0,8-5 0,15-9 0,10-1 0,10-6 0,5-2 129,10-6-129,11-7-129,6-9-129,7-15 258,10-9-129,3-12 0,8-9 0,5-14 0,9-1-129,5-5 129,9 1 129,1 6 0,8 9-129,9 7 129,8 3 0,10 9 0,9-3 129,10 1-129,5-5 0,17-5 129,3-10 0,15-8 0,4-9 129,8 1-129,0-1 0,9 10 129,2 6-129,1 11 0,6 10 0,4 19-129,6 10 0,3 9 129,12 5 0,8 5-129,10 7 129,5 5 0,8 3 0,8 12 0,7 13-129,10 11 0,3 20 0,3 16 0,0 21-129,-2 17-129,-1 26-387,-20 2-1935,-13 23-2064,-5 13-645,-23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31:40.7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12714 16461 3999,'-16'31'5160,"1"-1"-387,5 13-129,2 11-3999,-13 0-129,7 5 129,-6-7-258,8-1 0,-1-10-258,5-7 0,5-17-129,3-17 129,0 0-129,14-25 0,3-7 0,0-10-129,4-3 258,1 5-129,-4-4 387,3 10-258,-9 4 0,0 19 129,-12 11 0,0 0-129,6 16 129,-6 0-129,0 3 0,0-3-129,0-16 129,0 0-129,22-2 0,-2-25 0,5-10 0,7-5-129,1 2 258,1 1-129,-5 9 129,1 11 129,-6 11 0,-4 13-129,-6 21 258,-4 19-129,-5 7 0,-1 11 0,-4 2-258,3-2 0,-3-4 0,0-12-387,0-7-1032,-7-21-3354,7-19-516,0 0-129,7-9-387</inkml:trace>
  <inkml:trace contextRef="#ctx0" brushRef="#br0" timeOffset="626.0358">13460 16786 6837,'-5'8'5418,"-9"-3"-387,1 0-258,-5 3-4257,-4-5-387,-1 1 0,-1 1-387,-6-8-1161,16-3-2967,-1 6-645,4 0-387,11 0 0</inkml:trace>
  <inkml:trace contextRef="#ctx0" brushRef="#br0" timeOffset="1088.062">13720 16483 1935,'0'0'5547,"0"0"-516,0 35 129,-12 10-2451,-10-5-1548,7 19-129,-8-3-516,12 5 129,-2-6-258,13-1 258,0-19-258,18-3 129,6-10-258,12-4 129,2-13-129,4-1-129,-4-4 0,-4 0-129,-4 0-387,-12-5-258,-3 5-3096,-15 0-1419,-15 0-516,-8 4-387</inkml:trace>
  <inkml:trace contextRef="#ctx0" brushRef="#br0" timeOffset="3115.1782">11573 16483 8127,'-24'42'5418,"4"-7"0,0 11-645,-9 3-4386,3 7 258,-6-1-258,5 1 0,-3-12-129,6 2 0,4-14-129,6-9 0,1-10 129,13-13-129,0 0 0,0-26 0,13-5 129,5-8-129,0-11 0,10-4 0,-3-6 0,5 0 0,0 5 0,-1 2 0,-1 11 0,-2 5 129,-1 9-129,-1 11 129,-1 8 0,-1 9-129,0 1 0,-3 15 0,-1 9 0,4 10 0,-5 10-129,0 9 0,1-2 0,-4 2 0,-2-1 0,-1-3 129,-2-9-129,-3-7 0,-5-9-129,-1-8 129,0-4 0,0-13 0,-26 0-129,4-4 129,-4-9 0,-7 2 0,0-7 129,-4-2-258,0 5 258,4 9-258,0 3 129,6 3 129,0 11-258,4 0-129,5 13-258,-4-7-387,19 12-3354,-9-17-1032,9 6-387,3-18-774</inkml:trace>
  <inkml:trace contextRef="#ctx0" brushRef="#br0" timeOffset="3867.2212">12142 17231 9804,'0'0'5676,"0"24"-516,0 14 129,-8 11-4902,-1 3-258,-5 10 129,1 4-129,-4-6-129,1-9 129,4-7-129,1-8 129,6-14-129,3-6 0,2-16 129,7-11-129,9-5 0,2-6 129,3-8 0,3 1-129,3 0 0,0 2 129,-1 11 0,0 3-129,-6 9 129,-3 15-129,-1 8 0,-5 11 258,-10 1-258,-1 2 0,-12 0 0,-6 1 0,-5-10 0,-6-10-129,-1 2-129,-4-16-258,8 6-387,-10-22-1806,16 9-2451,4-6-387,16 13-387,-7-20-129</inkml:trace>
  <inkml:trace contextRef="#ctx0" brushRef="#br0" timeOffset="4203.2404">12442 17582 8127,'19'2'5418,"-19"-2"-258,3 29-258,4 3-4515,-8-5-258,-8 5 129,-1-1 0,6-2-129,1-2 0,3-3 0,0-24 0,27 13 129,-10-13 0,4-8-129,0-7-129,-6-4 129,-6-3-129,-8-2 0,-1 2-129,-15-1-387,-1 14-645,-20-17-2064,9 22-1677,0 2-387,4 2-645</inkml:trace>
  <inkml:trace contextRef="#ctx0" brushRef="#br0" timeOffset="4573.2616">12623 17606 7998,'0'78'5418,"0"-38"-129,0 0-387,0 4-4257,0-15-258,0-7-129,0-22-129,0 0-258,13-5 129,-3-17-129,9-9 129,-2-1-129,5 0-129,-1 8 516,-1 3-258,-1 13 0,1 4 129,-8 8-129,0 16 0,-4 6 129,-3 3-129,0-2 0,-4 5-129,3-13-258,4 3-516,-8-22-1032,19 5-2064,-2-5-1161,0-14-387,5-5-129</inkml:trace>
  <inkml:trace contextRef="#ctx0" brushRef="#br0" timeOffset="4963.2836">13042 17633 6966,'-3'19'5160,"-10"5"-258,-1-5-1032,5 23-2838,-11-12-258,9 7-129,-4-14-129,9 0-129,6-23 0,0 0-129,18 1 129,5-15-258,2-21-129,2-5 129,2-17-258,-3-7 129,-6-6 0,-3 0 0,-7-2 129,-6 7 0,-4 11 0,-3 11 0,-8 16 0,-3 18 0,-5 9 0,4 22 0,-1 13 0,3 14-129,4 8 0,3 7 129,5 7-129,1-2 258,8-3-258,4-6 129,1-11-258,0-9 0,0-6-258,-4-22-903,11 1-3354,-20-13-645,15-2-516,-9-12-258</inkml:trace>
  <inkml:trace contextRef="#ctx0" brushRef="#br0" timeOffset="5383.3079">13242 17686 6321,'9'51'5547,"-7"-19"-516,4-7-387,-1-1-3999,0-10-516,3-1 129,-8-13-129,20 2-129,-6-2 0,3-1 0,1-8 129,1-1-258,-1-4 258,-1-2-129,-2 2 129,-2 4 0,-3-4 0,-10 14 129,14-19-129,-14 19 258,0 0-129,0 0 129,0 0-258,12 0 129,-12 9-129,0 9 0,3 1 129,-1 8-129,-1 2 129,4 1 0,0 0-129,1 2 129,0-3-129,-1-7-129,2 3-387,-7-25-1290,0 0-3354,0-9-387,-7-15-516,1-16-129</inkml:trace>
  <inkml:trace contextRef="#ctx0" brushRef="#br0" timeOffset="5496.3144">13369 17431 8901,'-26'-16'5418,"16"30"-774,-13 4-4386,7 6-5160,-1-2-516,-7-8-387</inkml:trace>
  <inkml:trace contextRef="#ctx0" brushRef="#br0" timeOffset="6512.3725">11236 18331 10191,'0'0'5547,"0"0"-129,7 14-1419,-7 3-2967,0 21-129,0 3-387,0 12-129,0 7 0,0 13 0,0-2-129,2-3 0,1-4 258,3-3-258,0-8-258,0-12 0,-3-9 0,0-10-129,2-6-258,-5-16 0,0 0-516,0 0-516,0 0-2709,3-14-1290,0 1-516,-2-7-129</inkml:trace>
  <inkml:trace contextRef="#ctx0" brushRef="#br0" timeOffset="6955.3979">11722 18512 10191,'-8'33'5676,"-13"-15"-387,-6 11-129,-16-7-4644,-7 0 0,-18 2-129,-4 9 129,-10-10-258,2 5 129,0-6-129,9 1 0,7-1 0,7 9 0,11-7 0,11-6-129,9 2-129,5-3 129,6-4 0,6 1-129,9-14 0,-8 18 0,8-18-129,0 0-129,0 0 0,7 0-516,-7 0-1032,0 0-3612,23-16-258,-16 1-258,9 6-387</inkml:trace>
  <inkml:trace contextRef="#ctx0" brushRef="#br0" timeOffset="7345.4202">11474 18886 10836,'11'0'5934,"-11"-20"-387,0 20-129,-16-37-4644,-4 8-129,-11-9-129,-5-5-129,-6-1 129,-4 5-258,-2-2 0,4 1-129,1 7-129,4 5 129,8 11 129,4 6-387,8-7 129,3 9-129,4-3 129,12 12-387,0 0 129,-11-15-387,11 15-774,-1-16-3354,1 16-903,11-6-129,4 6-774</inkml:trace>
  <inkml:trace contextRef="#ctx0" brushRef="#br0" timeOffset="8628.4936">12133 18648 9804,'0'0'5676,"0"0"-258,0 0-129,-20 12-4386,20-12-258,0 0-258,0 0 0,0 0-258,-7 15 129,7-15 0,0 0 129,0 0 0,0 0 0,0 0 129,6-1-129,7-8 0,6 4-129,3-3 129,6 4-258,9-2 0,1-3 130,2-8-389,3 12 260,0 5-130,-1-14 0,-1 7 0,-4 4 0,-5-1 0,-2 4 0,-6 0 0,-2 0 0,-6 0 0,-2 4 0,-14-4 0,17 0 0,-17 0 0,0 0 0,13 0 0,-13 0 0,0 0 0,0 0 0,0 0 0,0 0 0,0 0 0,0 0 0,0 0 0,0 0 0,0 0 0,-1 13 0,-4 3 0,5-16 0,-17 20 0,10-8 0,7-12 0,-18 17 0,13 0 0,5-17 0,0 0 0,0 0 0,0 0 0,0 0 0,-7 15 0,7-23 0,5-5 0,-5 13 0,17-16 0,-4-1 0,-2 2 0,2-2 0,-1-13 0,3 5 0,-6-4 0,2-5 0,-6 4 0,-2 6 0,0-3 0,-3 6 0,0 21 0,-9-15 0,9 15 0,-25 0 0,11-4-130,-3 1 130,-1 3 0,-4 0 130,4-5-130,-2 2 0,2-3 0,4-1 0,3 4 0,11 3 0,-22-15 0,22 15-259,-9-17-128,9 17-258,-7-13-258,-7-4-2064,14 17-2709,0 0-129,0 0-774,-18 3 129</inkml:trace>
  <inkml:trace contextRef="#ctx0" brushRef="#br0" timeOffset="12482.714">13825 18349 6321,'34'-9'5934,"-18"1"-516,-16 8 0,15 0-3225,-15 0-1290,-13 5-129,-14 20-258,-4 6 0,-15 11-129,-7 10 0,-6 2 0,-1 3-129,0 10 0,4-11 0,4-13-129,10 3 0,8-19-129,10-2 129,3-4-258,10-11 0,11-10-129,-12 15-129,12-15-258,0 0-516,23 13-1290,-23-13-2967,34 0-387,-12-4-129,4-1-387</inkml:trace>
  <inkml:trace contextRef="#ctx0" brushRef="#br0" timeOffset="12835.7342">13836 18846 9288,'13'0'5934,"3"-11"-645,-16 11 129,5-22-4515,-16-10 0,-12-1-387,-11 0 129,-5-6-258,-12-4 129,-3 6-258,-7-7 0,4 11 0,2 8-129,7 7 0,5-4 129,11 10-129,8 7-129,6-7 129,18 12-129,-18-10 0,18 10 0,-5-11-129,5 11-129,0 0-129,0 0-387,-2-23-1419,2 23-3225,0-17-258,0 17-645,3-15-258</inkml:trace>
  <inkml:trace contextRef="#ctx0" brushRef="#br0" timeOffset="13332.7626">13671 18541 9933,'0'0'5805,"13"-13"-387,-7-5 0,-1-2-4515,-5-17-258,0 1-129,-10-4-258,4 0 129,-3 11-258,0-3 0,-4 5 0,7 7-129,6 20-129,-15-21 129,15 21-258,0 0 129,0 0-258,-23-15-1935,23 15-3096,0 0 0,-14 0-645,14 0-258</inkml:trace>
  <inkml:trace contextRef="#ctx0" brushRef="#br0" timeOffset="17314.9904">25450 16662 2322,'0'-13'5418,"0"13"129,0 0-387,0 0-2709,2 37-774,-6-10-774,-2 12-387,-5 3-387,0 6 129,-1-2-258,-2-6 258,3 0-258,-1-8 0,3-12 0,3-8 0,6-12 129,0-9-129,0-18 129,12-15-129,0-9 129,6-7 0,1-8 0,5 0 0,0 1 0,-1 9-129,-2 5 258,-1 19-129,-2 2 0,-2 14 0,-1 14 0,-3 4 0,-2 20-129,-2 13 129,0 8 0,0 13-129,-2 6 0,3 2 129,-1 3-129,0-5 129,1-2-129,3-9 129,-2-8-129,-1-11 129,-3-8-129,-2-5 129,-4-19 0,0 0-129,-21 0 0,0-11 129,-3-7-129,-8-2 0,0 2 0,0 0-129,1 4 129,3 4-258,7 3 0,-1 2-258,11 5-129,-5-2-1032,16 2-3096,0 0-645,-8 10-258,8-10-258</inkml:trace>
  <inkml:trace contextRef="#ctx0" brushRef="#br0" timeOffset="18163.0389">26014 16536 6837,'2'39'5160,"-2"-3"-129,-1 6-516,-6 8-3999,1 6-129,-6-5-258,1-3 129,2-4-258,2-7 129,0-15-129,6-9 129,1-13-129,0 0 129,9-20-129,1-8-129,2-5 258,0-7-129,2 0 0,-2 0 0,1 7 129,-3 6-129,-1 7 129,-1 7 0,-8 13 0,12 0 0,-8 14-129,0 5 129,0 1-129,2-1 0,-2-4 0,-4-15 129,21 11-129,-5-11 129,0-21 0,3-3-258,-2-3 258,-2 5 129,0-7-129,-2 14 129,-13 15-129,15-5 0,-14 17 0,0 16 129,-1 5 0,0 6-129,0 7-129,0-4 129,0-6-258,0-8-258,5-1-1419,-5-27-2967,1 15-516,-1-15-387,10-5-258</inkml:trace>
  <inkml:trace contextRef="#ctx0" brushRef="#br0" timeOffset="18381.0514">26515 16788 7740,'9'16'5418,"-9"8"-516,-9-13-129,-3-6-4515,-7 1-645,-9-7-1032,7-3-2967,-3-2-645,7 6-387,17 0 0</inkml:trace>
  <inkml:trace contextRef="#ctx0" brushRef="#br0" timeOffset="18671.068">26773 16527 4902,'21'19'5547,"-21"6"-129,0 10-516,-11-3-2580,-1 17-1677,-6-7-258,-1 1-129,-1-3 129,6-2-129,3-7 0,11 0 129,0-13-129,17-1-129,1-7 129,7 0-129,2-5-129,-2-4-258,1 3-645,-15-13-2451,4 9-1548,-15 0-645,0 0-387</inkml:trace>
  <inkml:trace contextRef="#ctx0" brushRef="#br0" timeOffset="20191.1548">25122 17275 8901,'-12'-47'5418,"8"34"0,4 25-1806,0-12-2838,0 32 0,-4 0-129,1 16-516,-4 7 258,-3 12-258,-2 1-129,4-5 129,-3 2-129,3-13 129,0-11-129,4-10 129,2-15-258,2-16 129,0 0 0,8-25 0,3-2 0,3 0 0,4 1 0,1-1 0,-1 6 129,4 7-129,0 11-129,-2 14 258,-4 13-129,-1 5 0,-6 10 0,-3-1 0,-6 2 0,-4-6-129,-8-3 129,-6-11 0,-5-7-258,-3-12 0,-2-1-645,-12-15-3483,13 2-774,1-5-516,8 4-516</inkml:trace>
  <inkml:trace contextRef="#ctx0" brushRef="#br0" timeOffset="20532.1744">25385 17723 7353,'0'14'5160,"-7"2"-129,-2 7-387,-2-3-4257,2 10-129,0 0-129,8 2 0,1 0 0,10-6 0,7-11 129,8-5-129,1-4 0,1-6 129,0-10-129,-2-10-129,-9-4 0,-5-5-129,-7 7 129,-4-3-258,-8 5-387,-15-16-1290,2 23-2709,-3-1-645,3 7-258,-1 4 0</inkml:trace>
  <inkml:trace contextRef="#ctx0" brushRef="#br0" timeOffset="20908.1959">25635 17737 5547,'6'83'5547,"-4"-34"-387,-2-3-258,6 0-3870,-6-14-387,0-1-129,-1-14-258,1-17 0,0 0-258,15-23 0,-1-3 0,3 0 0,2-1 0,1 0 0,0 3 0,-1 9 0,-2 12 0,-4 3 0,-1 13 129,-4 11 0,-2 5-129,1 2 0,-4 3-387,-3-19-1419,1 12-2967,0-12-258,-1-15-387,12 5-387</inkml:trace>
  <inkml:trace contextRef="#ctx0" brushRef="#br0" timeOffset="21411.2247">26068 17764 3999,'-15'44'5547,"4"-24"-387,-3 2-387,0-11-2193,2 7-2451,1 2-258,3-7 129,4 4 0,4-17 129,8 18-129,7-13 129,5-4 0,4-1 129,2-7 129,4-11-258,-6-14 258,-1 2-258,-7-16 129,-3-10-129,-9-10-129,-4-5 0,-5 2-129,-7 1 0,-5 12 0,-2 5 0,-2 20 129,1 13-129,1 18 129,4 14 129,3 16 129,1 13 0,4 4-129,5 11 387,0 0-258,2 5 0,0-2 129,6 4-258,0-14 0,5-7 0,-3-8-129,1-3 0,2-7-258,-2-9-258,3 6-774,-12-23-3354,0 0-516,17 0-387,-2 0-387</inkml:trace>
  <inkml:trace contextRef="#ctx0" brushRef="#br0" timeOffset="21596.2353">26246 17893 7353,'6'70'5676,"-3"-32"-516,2 0-258,2-7-3354,-5-9-2451,9-3-3612,-11-19-516,0 0-258,9-17-516</inkml:trace>
  <inkml:trace contextRef="#ctx0" brushRef="#br0" timeOffset="21960.2561">26305 17769 9546,'2'22'5676,"4"-11"-645,-6-11-129,0 0-4902,0 0-516,0 0-1677,-12-1-2709,12 1-387,0 0-516,0 0 129</inkml:trace>
  <inkml:trace contextRef="#ctx0" brushRef="#br0" timeOffset="22535.289">26406 17868 7482,'10'75'5418,"-7"-39"-516,2-3-258,-5-4-4515,0-5-129,0-5-258,0-19 0,0 0-129,0 0 129,17-5 0,-9-13 0,6 1 129,0 0 129,1-1 0,5 4 129,-1-1-129,-1 6 129,1 1 129,-2 8 0,-1-4 129,-1 4-258,-3-3 0,1 0 0,-13 3 0,14-11-129,-14 11 0,10-17 0,-10 17 0,0 0 0,0-13 0,0 13 0,0 0 0,-13 13 129,4 7 0,4 9 129,-3 6 0,2 5 0,-3 6 129,4 6-129,-1-7 387,3-2-387,-2-10 129,2-3-258,1-15 129,2-15-129,0 0 129,0 0-129,0 0 0,-6-18-129,6 4 0,2-3-387,-2 17-1548,14-7-2580,-14 7-774,9-17-129,-9 17-903</inkml:trace>
  <inkml:trace contextRef="#ctx0" brushRef="#br0" timeOffset="23263.3304">24608 18783 7353,'13'10'5547,"-6"17"-387,-12-8-129,-10 8-3483,-18-2-903,-8 7 0,-16 6-387,-7 8 387,-18 0-129,1 13 129,-8-2-258,5-1-129,4-3 129,11-3-258,9 2 258,12-12-129,14-3-387,10-19-129,11-3 129,13-15-387,0 22-258,0-22-387,39 0-3354,-19 0-1161,14 0 129,-4 0-774</inkml:trace>
  <inkml:trace contextRef="#ctx0" brushRef="#br0" timeOffset="23679.3544">24545 19627 9546,'0'21'5547,"-16"-33"0,-4-17-387,-3-9-4386,-11-14-387,-3-22 387,-10-24-258,-1 4-258,-8 8 258,1 11-258,1 5 129,2 4-129,-1 18 129,3 14-387,3 12 258,4 9-129,5 1 129,2 6-258,8 0 129,3 3-129,5-2 0,5 5 0,15 0 0,-16-12-129,16 12 0,0 0-129,14-15-129,-2 7-129,7 8-774,-10-11-2709,18 11-1548,-4 1-387,11 9-516</inkml:trace>
  <inkml:trace contextRef="#ctx0" brushRef="#br0" timeOffset="24055.3759">24298 18629 5805,'11'47'6063,"-8"-12"-645,-3-11 0,0 19-2838,-1-4-1806,-1 16 258,-8 12-387,5 8 129,-4 17-129,2 18 0,-1-5-129,3 18-774,0 4 774,1-14-258,2-8-129,0-24-516,0-7 516,2-74-516,0 75 129,0-75 774,0 0-1161,16-58 258,1 23-1290,-15 2-3096,14-28-1032,-4 13-129,6-5-516</inkml:trace>
  <inkml:trace contextRef="#ctx0" brushRef="#br0" timeOffset="24871.4226">24651 19264 7353,'-27'8'5805,"27"-8"0,0 0-516,0 19-2064,0-19-2322,14 0-129,5-7-129,8-2-129,4-2 0,11-4-129,4-2 0,10 8 0,0-1-129,3 5-129,1 5 0,-2 0 130,-4 1-259,-7 5 0,-5-3 0,-6 0 0,-6-3 0,-7 0 0,-8 3 0,-15-3 0,19 0 0,-19 0 0,0 0 0,0 0 0,1 11 0,-1-11 0,0 0 0,-11 7 0,11-7 0,-15 12 0,15-12 0,-17 22 0,17-22 0,-4 26 0,4-26 0,0 22 0,7-7 0,-7-15 0,25 11 0,-10-11 0,1-2 0,1-11 0,-2-7 0,-4 0 0,-3-11 0,-3-3 0,-5 8 0,0-1 0,-12-1 0,0 5 0,-4 1 0,-3 5 0,5 8 0,-4 2-517,18 7-257,-19-18-1290,19 18-2580,0 0-1290,15-12 0,-3 1-516</inkml:trace>
  <inkml:trace contextRef="#ctx0" brushRef="#br0" timeOffset="25416.4538">26801 19012 10965,'14'14'5547,"-14"-14"-774,-9 26 258,-16-2-4644,-9 6 0,-13 14 0,-10 4 0,-5 27-129,-4-6 258,0 10-129,4-1-774,3-4 903,8 7-1032,8-6 645,10-18-129,33-57 129,-53 87-258,53-87 0,-34 66 516,34-66-645,0 0 387,0 0-774,0 0-1290,0 0-3354,0 0-129,0 0-258,16-19-387</inkml:trace>
  <inkml:trace contextRef="#ctx0" brushRef="#br0" timeOffset="25848.4785">26791 19854 10707,'0'0'5547,"-22"52"516,-7-88-774,3 1-4257,-16-14-516,-8-2 258,-7-17-387,-3 3 129,-1 2-129,3 3-516,1 2 258,6 9 258,6 5-258,5 5-129,3 10 129,8 7 129,5-3-258,4 7 129,5 7-129,5 0 129,2-4-129,8 15 0,0 0 0,-3-12 0,3 12-387,0 0-129,20 0-516,-20 0-3096,19 22-1419,-3-15-129,8 7-387,-3-5-774</inkml:trace>
  <inkml:trace contextRef="#ctx0" brushRef="#br0" timeOffset="26532.5176">26394 19517 7353,'1'17'5418,"-1"-17"-129,0 0-387,16-17-3096,-16 2-645,6-4-387,-6-7 129,0-1-129,0-2 0,0-11-258,-7 0 0,3-5-129,-2-6 129,1 8-129,-3-1 0,3 1-258,-3-6 0,6 15 0,-2 3 0,0 7-129,2 6 129,1 4-129,1 14 0,-1-19 129,1 19-258,0 0 129,0 0 0,0 0 129,-2-16 1,2 16-130,0 0 0,0 0 0,0-15 0,0 15 0,0 0 0,0 0 0,0 0-130,0 0 1,0 0 129,0 0 0,0-13 0,0 13 0,0 0 0,0 0 0,0 0 129,-6-12-258,6 12 258,0 0-129,0 0 0,0 0 0,0-13-129,0 13 129,0 0-129,0 0-129,0 0-387,0 0-387,0 0-3096,0 0-1548,0 7-129,0-7-516,0 0-516</inkml:trace>
  <inkml:trace contextRef="#ctx0" brushRef="#br0" timeOffset="28171.6114">24522 18890 1,'2'16'3998,"-2"-16"259,0 0-387,0 0-2709,0 0-129,0 0-516,16 0 129,-16 0 129,0 0 0,0 0 0,18-3 129,-18 3-129,0 0 0,11-13 0,-11 13-258,13-14 129,-13 14-258,15-19 0,-15 19-129,18-22 0,-6 12 0,-2-4 0,2 3 0,-12 11 129,24-14 0,-24 14-258,22-13 129,-22 13 0,16-9-129,-16 9 0,14 0 0,-14 0-129,0 0-258,0 0 0,0 0-129,0 0-645,0 0-2193,0 0-1677,-16-10-387,16 10-645</inkml:trace>
  <inkml:trace contextRef="#ctx0" brushRef="#br0" timeOffset="28772.6457">24307 18733 2967,'-5'13'5160,"5"-13"-129,0 0-258,8-8-3225,-8-11-258,4 6-387,-1-17 0,3 8-129,-4-9-258,8 6 0,-8-4 0,5 1-258,-4 1 0,2 11 0,-3 3-129,2 1 0,-4 12-129,0-16 0,0 16 0,0 0 0,0 0-258,0 0-129,0 0-645,-12-11-1806,12 11-2064,0 0-516,0 0-516</inkml:trace>
  <inkml:trace contextRef="#ctx0" brushRef="#br0" timeOffset="33271.903">11303 18103 2322,'6'-3'4902,"-6"3"-258,0 0 129,0-17-3483,0 17 129,0 0-387,17 0-129,-17 0 0,0 0-129,0 0 0,8 11-258,-8-11 129,0 0-258,0 13-258,0-13 0,0 14-129,0-14 0,0 22 129,0-22-258,0 27 258,0-8 0,0-2 0,1 3-258,1 3 387,0-2-129,-1 0-129,-1 3 129,0-2-129,0-3 129,0 1-129,0-1 0,0-2 0,0 2 0,1 6 129,-1-4-129,2-5 0,3 5 0,-4 3 0,0-6 0,0 4 0,-1-5 0,0-3 0,0 1 0,0 3 0,0-6 0,0-12 129,0 22-129,0-22 129,6 24-258,-4-8 129,2-3 129,-2 0-258,-2 5 129,1 6 0,-1 2 129,0-4-129,0-1 0,-1-4 0,1-1 0,-2 1-129,1-2 129,1-15 0,-3 19 0,3-19-129,-1 15 0,1-4 129,0 2 129,-1 1-129,1 3 0,-3-1 129,2 5-129,-2 2 0,1 0 0,-3-4 0,3 5 0,2-3 0,-1-3 0,0 7 129,1 1-129,-2 1 0,2-3 0,0 2 0,0-5 0,0 3 129,0 4-129,0-4 0,0-3-129,2-5 0,-1-3-129,0 5-258,-1-18-774,7 18-3225,-7-18-774,2-18-258,-2-17-387</inkml:trace>
  <inkml:trace contextRef="#ctx0" brushRef="#br0" timeOffset="34030.9465">11109 18472 4257,'0'9'5160,"1"9"-129,-1-18-387,0 0-3096,0 0-258,0 0-645,7 11 0,-7-11 0,0 0-258,15 10 258,-4-2-129,-11-8-258,24 27 129,-8-19-258,1 5 129,-3 1-258,3 5 258,-2-12-258,-1 15 129,0-4-129,2-1 129,-3-1-129,1 1 0,0-3 129,2 4-129,-1 3 0,0-5 0,-2 2 0,4-1 129,-2-2-129,-2 2 0,1 0 0,4-5 129,-7 0-129,3-2 129,-14-10 0,22 13 0,-22-13 0,18 14-129,-18-14 129,14 3 0,-14-3 0,14 6-129,-14-6 0,12 6-129,-12-6 258,12 4 0,-12-4-129,13 8 129,-13-8-129,14 10 129,-14-10-129,15 9 258,-15-9-258,15 9 0,-15-9 129,12 10-129,-12-10 129,0 0-258,14 14 129,-14-14-129,0 0 0,0 0-387,12 13-516,-12-13-3612,-2-16-645,1 0-516,1-1-387</inkml:trace>
  <inkml:trace contextRef="#ctx0" brushRef="#br0" timeOffset="34670.9831">11693 18459 2193,'26'0'4257,"-12"0"645,-14 0-1935,0 0-645,0 0-258,0 0-387,0 0 0,-11 7-516,3 12 0,-17-12-387,3 10-258,-12-4-258,1 6 0,-7 0-129,-4 2 0,-2-4-129,2 9 0,0 0 0,1-2 129,-2 3 0,7-3 0,0 0 0,3 0 129,-2-9-129,7-3 129,-5 1-129,5-1 129,0-6-129,0 0-129,0-1 129,3 3-129,4 1 129,-1-7-129,8 1 0,-2 4 0,5-2 0,13-5 0,-16 14 0,16-14 0,0 0-129,-9 13-129,9-13-258,0 0-1290,9 0-3483,-9 0 0,22-10-516,-11 0-387</inkml:trace>
  <inkml:trace contextRef="#ctx0" brushRef="#br0" timeOffset="36007.0595">13611 18422 2193,'9'22'3870,"-7"-8"387,-2-14-1806,0 0-1677,0 0 0,-9 13 0,9-13-129,0 0-129,0 11 258,0-11-129,0 0 258,0 0-129,9 5-129,-9-5-258,0 0 0,0 0-258,0 0 129,0 0-129,10 12 0,-10-12-129,0 0-129,0 0 129,0 0 129,0 0 0,0 0-129,0 0 129,0 0 258,10-9-258,-10 9 0,6-19 129,0 1-129,-5 2 0,0 1 0,-1-12 129,0 6 0,0-4-129,-2-3 0,-4-4-129,4 13 258,-2-7-258,0 2 129,3-1 0,1 5-129,-2 1-129,2 4 387,0 3 0,0 12-258,0-26 129,2 10-129,-2 4-129,0 12 258,0-15-129,0 15 0,0-19 129,-3 6-129,3 13 0,0 0 129,0 0 0,-7-18-129,7 18 0,0 0 0,0 0-258,0 0 0,0 0-645,-5-12-1161,5 12-2709,0 0-387,-6 19-645,5-5 129</inkml:trace>
  <inkml:trace contextRef="#ctx0" brushRef="#br0" timeOffset="36699.0989">13798 18435 2967,'0'0'5031,"0"0"-516,15-4-774,0 7-2064,-15-3-387,0 0-258,14-19-258,-14 19-129,13-27 0,-13 27 0,15-29-129,-6 16-129,-5-4 0,6 1 0,-10 16 0,14-19-129,-14 19 129,15-16-258,-15 16 129,11-11-258,-11 11 0,12-16 258,-12 16-387,9-13 129,-9 13-129,11-16 258,-11 16-258,13-15 258,-13 15-129,16-8-129,-16 8 129,14-4 129,-14 4-129,0 0-258,13-1-516,-13-14-2064,0 15-1935,0 0-645,-17 0-387,5-1-387</inkml:trace>
  <inkml:trace contextRef="#ctx0" brushRef="#br0" timeOffset="37404.1392">13756 18587 903,'0'0'4644,"0"0"129,0 0-1290,0 0-1161,23 9-387,-23-9-258,17 0-387,-17 0-129,16 6-387,-16-6-129,22 23-129,-22-23-258,20 26 258,-20-26-387,16 27 129,-8-16-258,0 2 129,-8-13 0,14 23 0,-7-10-129,-7-13 129,21 29 0,-9-12 0,0-4 129,4 0-258,-6 3 129,7-5 129,-17-11 0,24 22 0,-13-15-129,-11-7-129,15 9 0,-15-9 129,0 0-387,0 0 0,0 0-516,0 0-2709,-7-9-1677,7 9-129,-19-15-645,5 4-129</inkml:trace>
  <inkml:trace contextRef="#ctx0" brushRef="#br0" timeOffset="38022.1748">13509 18573 5805,'0'0'5418,"-12"-13"0,12 13-903,-35-10-2838,24 7-387,-16-14-129,5 5-516,-8-8-129,6-1-129,-2 5-129,6-3 0,1 4-129,2 3 0,6 5 0,11 7 0,-14-13 0,14 13 0,0 0 0,0 0-129,0 0-129,0 0 0,0 0-516,-7-14-1161,7 14-3612,8-3 129,5 5-645,-13-2-258</inkml:trace>
  <inkml:trace contextRef="#ctx0" brushRef="#br0" timeOffset="38730.2152">13416 18730 4128,'-3'48'5289,"-8"-24"-129,1-1-258,10 3-3354,-22-20-387,12 12-516,-8-16-129,6 7-258,-1-5 0,13-4-129,-16 1-387,16-1-774,0 0-3612,0 0-387,0 0-258,9-7-645</inkml:trace>
  <inkml:trace contextRef="#ctx0" brushRef="#br0" timeOffset="45879.6242">6586 3621 2193,'-9'-23'4515,"9"23"-129,-13-1-387,13 28-2322,-1 5-258,1 24 387,0-5-645,11 13-129,2-5-387,9 5 0,-3-14-129,14-2-129,-3-21 129,8-9-258,0-15-129,1-3 0,-5-18 0,-1-9-129,-6-9 0,-4 1 0,-9 0 0,-4-5-129,-10 8 129,0 5 0,-5 7 0,-6 5-129,-2 15 129,-2 0-129,4 9 129,5 15 0,0 3-129,6 2 129,6 3 0,5 4 129,7-7-129,4 1 129,2-9-129,2-5 0,-3-8 0,-2-8 0,-1-3 0,-8-13 0,-3-4 0,-7 0-129,-2-10 129,-8 2 0,-4 1 0,-4 2-258,-4 11 0,-5-4-774,10 18-1935,-3-9-1677,1 9-258,5 0-387,12 0 129</inkml:trace>
  <inkml:trace contextRef="#ctx0" brushRef="#br0" timeOffset="46300.6483">7158 3836 7611,'14'61'4902,"-3"-23"-129,-1-5-129,-2-4-3999,7 6-258,-2-14-129,5-6 0,-3-11-129,0-2-129,1-3 0,-1-8 0,-2-2-129,0-5 0,-2 5 129,-11 11 0,20-13 0,-20 13 129,14-12 0,-14 12 0,0 0 129,12-2 0,-12 2 258,0 0-258,16-23 0,-9 11-129,0-3 0,-1-2 0,-1 1-129,-1-1 0,-4 4-129,0-1 0,0 14-258,-14-18-774,14 18-1935,-13 4-1548,13-4-258,-18 15-516,18-15 258</inkml:trace>
  <inkml:trace contextRef="#ctx0" brushRef="#br0" timeOffset="46734.6729">8062 3748 4902,'0'0'4644,"0"0"-129,-14 4-1290,-7 2-2064,4 14-258,-8-5-258,11 10 0,-8-8-258,11 2 0,2-6-129,9 4 258,4-5-258,12 3 129,5-4-129,4 2 0,-1 3 0,1 3 0,-4-1 0,-3 9 0,-11-5 0,-6 2-129,-4 0 0,-12-7-129,-4 0 0,-8-4-129,2-4-258,-4-9-258,11 8-903,-9-8-2967,27 0-129,-15-2-645,15 2 258</inkml:trace>
  <inkml:trace contextRef="#ctx0" brushRef="#br0" timeOffset="47147.6965">8197 3968 4257,'45'20'5031,"-22"7"-129,-2 8-258,-10-5-2322,12 24-903,-17-20-387,7 10-645,-13-15 0,0-2-129,0-27 0,-19 2-258,3-17 0,-2-17 129,-2-9-129,7-5 129,1-5-129,6-2 0,5 7 0,1 8 0,15 3 0,2 18 0,5 10 129,3 7-129,-2 13 129,-2 9 0,-8 4 0,-3 6 0,-10 5-129,-8-9 129,-8-1-258,-9-11 0,1 0-516,-9-16-1032,13 4-2709,-4-4-516,12-3-129,12 3-516</inkml:trace>
  <inkml:trace contextRef="#ctx0" brushRef="#br0" timeOffset="47345.708">8505 3962 8127,'12'46'4902,"-9"-21"-516,-2 0-129,-1 0-3999,0-7-1419,0-18-2709,0 19-645,0-19-129,0 0-516</inkml:trace>
  <inkml:trace contextRef="#ctx0" brushRef="#br0" timeOffset="47770.7322">8696 4096 3612,'6'40'3999,"-6"-40"258,0 13-2193,0-13-387,0 0-645,0 0-258,0-15-387,0 2-129,0-3 387,0 16-258,6-25 258,-6 25 0,20-5 129,-4 7 258,-3 4-129,10 13 0,-7-4-129,6 7-129,-7-5-258,-1-1-258,5 7-1290,-19-23-3741,21 7 258,-21-7-774,23-17-129</inkml:trace>
  <inkml:trace contextRef="#ctx0" brushRef="#br0" timeOffset="48583.7789">19536 3447 8127,'-9'35'5160,"14"-4"0,3 13-1032,-4 1-3096,5 20-387,-9-7-129,3 4-129,-2 2-129,2-4 0,-3-7-129,6-7 129,-5-14-258,1-13 129,-2-19-129,0 0 0,21 0 0,-13-22-129,3 1 0,2-6 129,2 8-129,1 3 129,4 8 0,-2 8 0,0 11 0,-4 11 129,2 4-129,-4 4 0,0-1 0,-7-3-387,7 3-903,-12-16-3483,0-13-258,16 0-387,-4 0-387</inkml:trace>
  <inkml:trace contextRef="#ctx0" brushRef="#br0" timeOffset="48758.7889">19918 3937 10191,'20'58'5547,"-9"-31"-516,5 6 0,0-3-5160,-8-5-516,13-1-4128,-10-6-258,5-7-258,-4-11-516</inkml:trace>
  <inkml:trace contextRef="#ctx0" brushRef="#br0" timeOffset="49071.8068">20248 4073 7224,'0'0'5289,"0"-15"-387,0 15-129,-28-16-3999,13 11-516,-9-6-129,1 3-129,2 0 0,0 2-129,5 6 0,16 0 129,-11 15 0,14 3 258,9 1 0,6 10 0,-2-4 258,6 6 0,-6 0 0,4 6-258,-12-5 0,-1 0 0,-6-5-129,-1-3 0,-2-2-129,-8-10-129,-3-3 0,-9-10-774,22 1-3999,-27-26 0,12 5-645,-2-9-258</inkml:trace>
  <inkml:trace contextRef="#ctx0" brushRef="#br0" timeOffset="49498.8312">20384 3602 6063,'34'24'5418,"-24"-3"-387,-4 7-516,-4 0-3354,5 20-387,-8-4-387,-2 10-129,0-4 0,3 0-258,0-4 129,0-8 0,7-7-129,5-10 0,6-12-129,-1-3 129,6-5-129,0-1 129,1-1-129,-2 1 129,-1 0 0,0 5 0,-4 5 129,-3 1-129,0 2 129,-5 5-129,1-5 129,-10-13-129,18 13-129,-18-13-387,18 0-1419,-18 0-2580,12-20-516,-4 0-129,2 3-516</inkml:trace>
  <inkml:trace contextRef="#ctx0" brushRef="#br0" timeOffset="49858.8518">21101 3905 7353,'16'-11'5160,"-16"11"-129,2-16-387,-2 16-3999,0 0-258,0 0 0,-13-2-258,13 2 0,-16 5 0,16-5 0,-8 22-129,8-3 258,2 1 0,9 5 0,-2 4-129,5 2 129,-5 1-129,-1 1 129,-3-8-129,-5-1-129,-4-7 0,-8-7 0,-6-10-129,-5-1-387,6 0-1806,-7-14-2580,6 1-129,6-4-258,8 3-516</inkml:trace>
  <inkml:trace contextRef="#ctx0" brushRef="#br0" timeOffset="50250.8742">21341 4068 6837,'31'62'5160,"-21"-16"-258,-3 1-516,4 6-4128,-11-3 258,0-3-258,0-7 0,-3-8-129,-5-18-129,8-14 129,-11-7 0,6-19 0,-2-14 0,5-8 0,2-6 0,0-3 0,2-5-129,12 1 0,2 7 0,5 9 129,4 13-129,1 10 0,-2 13 0,-1 9 0,-6 20 129,-10 13 0,-7-1-129,-3 2 129,-20 2 0,-8-7-129,-6-8-258,-7-15-129,7-1-1548,-4-10-2580,8-7-387,4-4-387,18-2-129</inkml:trace>
  <inkml:trace contextRef="#ctx0" brushRef="#br0" timeOffset="50432.8846">21621 4061 7998,'8'54'5031,"-6"-30"-258,-1 7-1032,-1-18-5934,0 6-2322,0-19-258,0 0-516</inkml:trace>
  <inkml:trace contextRef="#ctx0" brushRef="#br0" timeOffset="50594.8938">21723 3886 1548,'1'42'3741,"9"-16"129,-10-13-1290,3-2-5031,8 8-1290,-11-19 129</inkml:trace>
  <inkml:trace contextRef="#ctx0" brushRef="#br0" timeOffset="50834.9076">21784 4102 2580,'3'54'4257,"-3"-28"0,0-6-1419,0 11-1032,0-31-258,-3 22-645,3-22-129,0 0-129,-8-25-387,8 9 129,0-8-129,4 0 129,7 1-129,4 8 129,-2-1 129,9 14-129,-4-1 0,5 6 129,-3 7-258,0 4 0,-3 3-774,-17-17-3612,17 21-516,-17-21-516,0 0-258</inkml:trace>
  <inkml:trace contextRef="#ctx0" brushRef="#br0" timeOffset="57411.2838">13759 5245 8385,'13'4'5547,"-12"-21"-258,3-12-258,-4-25-3999,2 0-387,-7-20-258,-4-7 129,-9-12-258,-2 0 0,-5 0 0,1 5-258,0 3 129,1 10-129,2 15 129,2 12-258,7 12 129,0 8 0,9 9-258,-5 0-258,8 19-2451,0 0-2193,0 0-129,-13-21-258,10 6-516</inkml:trace>
  <inkml:trace contextRef="#ctx0" brushRef="#br0" timeOffset="57830.3077">13087 3102 11094,'-7'78'5805,"7"-17"0,-4-6-645,4 5-4515,-2-1-129,1-10-258,0-3 0,1-5-387,0-7 258,6-7-516,4-8 516,4-5-258,5-4 0,2-2 129,4-1-258,-3-5-258,2 5-258,-11-12-1419,4 5-3096,-17 0 0,21-2-387,-21 2-258</inkml:trace>
  <inkml:trace contextRef="#ctx0" brushRef="#br0" timeOffset="58021.3187">13360 3569 8385,'10'43'5547,"-3"-21"-387,-7-7-258,3 15-3612,-3-19-1032,0-11-774,0 0-4128,0 0-387,12-5-258,-4-8-516</inkml:trace>
  <inkml:trace contextRef="#ctx0" brushRef="#br0" timeOffset="58419.3414">13670 3502 9933,'14'5'5418,"-14"-5"-387,0 14 0,0-14-4644,-23 11-129,7-10-129,-5 3-129,4 6 129,1-5-129,16-5 0,-8 12 129,8-12-129,15 11 0,2-7 129,3 2-129,1 2 0,1-2 129,1 2 0,-5 2 0,-2 7 0,-7 1 129,1 9 0,-5-3 129,-2 5-129,-3 1 0,-1-1 0,-8-9-129,-1-1 129,-5-9-258,-4-10-129,3 0-258,-7-13-129,8 2-903,-19-21-2451,17 16-1290,-6-11-387,10 11-516</inkml:trace>
  <inkml:trace contextRef="#ctx0" brushRef="#br0" timeOffset="58875.3675">14073 3512 8643,'0'0'5289,"0"0"-516,0 0-258,-19-2-4128,-5 4-258,0 10 0,0 1 0,4 6 0,5 2 0,8-1 0,7-1 129,0-1 0,13-9-129,5-4 0,0-5 0,2-5-129,-5-9 0,1-3 0,-6 1 0,-3-3-129,-7 6 0,0 13 129,0 0 0,0 0 0,-7 0 0,5 16 129,2 7-129,0 4 129,6-2 0,5-4-258,4 1-516,-15-22-1806,25 11-2193,-8-11-387,0-11-258,-5-10-387</inkml:trace>
  <inkml:trace contextRef="#ctx0" brushRef="#br0" timeOffset="59558.4066">14208 3505 9159,'17'39'5289,"-9"-13"-258,0 0-387,0 6-3741,-5-8-516,0 0-129,-3-10-258,0-14 0,0 0-129,0 0 0,19-3 0,-12-17-129,8 0 0,-3-6-129,6 7 129,0 2 129,2 6 0,-1 7 129,-1 4-129,-2 4 258,-2 10-129,-4 0 0,-1 5 0,-2-4 0,-1 5-516,-6-20-387,9 25-645,-9-25 0,14 4-516,-13-10 258,19 2 258,-9-15 0,11 4 1032,-4 0 774,-4-8 903,10 16 258,-16-15 645,11 22-258,-19 0-387,0 0-129,0 0-258,-2 20-387,-14-4-129,4 10-258,-3-4-129,5 1 0,0-3 129,10-4-129,0-16 258,8 9-258,7-13 0,5-15 0,4-5-129,-1-8 129,-2-12-129,-4-3 387,-6-8-516,-3-1 129,-8-5 0,-1-1-129,-10 9 129,-8 10 129,2 13-129,-1 15-129,0 15 387,3 13 258,2 18-258,9 21 516,0-1-516,4 8 129,8-4-258,4 0 0,8-4-258,-4-14-645,14 1-645,-14-25-3741,14-2 129,-6-11-387,7-2-387</inkml:trace>
  <inkml:trace contextRef="#ctx0" brushRef="#br0" timeOffset="59935.4281">15320 3217 9804,'12'-40'5676,"-12"21"-645,0 19 129,-28-27-4128,9 30-387,-10 2-258,-2 10-129,1 4 0,0 4 258,7 7-258,10 7 129,2-4-258,10 9 387,1 1-387,12 3 0,1 1-129,6 2-258,-4 0 129,-2-4-129,-4 5 258,-6-8-387,-3-5 129,-9-12-129,-3 2-645,-16-25-3096,14-2-903,-5-6-387,13-14-387</inkml:trace>
  <inkml:trace contextRef="#ctx0" brushRef="#br0" timeOffset="60124.439">15267 3528 10836,'-21'19'5289,"-1"-15"-129,1 2-258,-17 1-4644,13-5 0,0 4-645,-6-8-1677,16 2-2709,15 0-258,0 0-387,0 0-387</inkml:trace>
  <inkml:trace contextRef="#ctx0" brushRef="#br0" timeOffset="60295.4487">15340 3555 11481,'1'47'5418,"-1"-25"-258,0 1-387,0 0-5289,-9-12-3354,9 2-1032,0-13-387,0 0-516</inkml:trace>
  <inkml:trace contextRef="#ctx0" brushRef="#br0" timeOffset="60651.4691">15481 3588 6837,'21'27'5160,"-21"-27"-258,24 10-387,-13-18-3225,10 7-387,-12-14-387,6 2-258,-5-6 0,-2 2-258,-5-2 0,-2 5 0,-1-3 129,-9 6-129,-6 6-129,-1 5 258,-2 0-129,-1 7 0,4 10 129,5 5 129,3 1-258,7 5 129,4-5 0,10 0 0,9-3-387,-1-9-774,13-3-3483,-10-8-129,3-2-645,-8-16-387</inkml:trace>
  <inkml:trace contextRef="#ctx0" brushRef="#br0" timeOffset="60839.4799">15444 3108 9933,'-11'-2'5289,"11"2"-258,0 11-258,3 2-4644,3 15-1419,-6-28-3225,10 27-387,-3-14-516,8 0-129</inkml:trace>
  <inkml:trace contextRef="#ctx0" brushRef="#br0" timeOffset="61086.494">15760 3187 11094,'16'78'5547,"-10"-25"-258,-2 3-387,1 12-4386,-5-4 0,2-4-258,-2-6-129,0-7-516,0-10-129,-3-19-645,7-4-3741,-4-14-129,13-2-387,-4-12-516</inkml:trace>
  <inkml:trace contextRef="#ctx0" brushRef="#br0" timeOffset="61474.5162">16007 3507 9546,'13'-5'5031,"-22"5"0,-5 5-387,-6 0-3999,1 6-258,-2-2-258,2 2-129,4 1 129,8-1-258,7-11 129,7 19 0,10-16-129,6-3 129,2-9 129,4-9-129,-1-10 0,-4-8 387,-5-9-387,-7-5 0,-7-4 0,-5 0 0,-12-2-129,-1 14 129,-7 17 0,1 8-387,-2 16 645,6 11 387,4 22-387,5 15 516,6 9-387,6 2-129,5-5 129,8 0-516,6 0-129,-2-24-1806,12 6-2838,0-17-387,5-5-258,0-11-258</inkml:trace>
  <inkml:trace contextRef="#ctx0" brushRef="#br0" timeOffset="62199.5576">15248 4301 10320,'0'-22'5289,"-8"8"-645,-8-7-1161,2 18-2967,-9-6-129,0 9-258,0 0 0,4 11-129,3-2 0,2 9 0,6 1 129,6 1 0,2-5-129,2-1 129,-2-14-129,23 11-129,-8-11 129,-2 0 0,-1-5-129,-12 5 0,18-19 129,-18 19 0,11-19 0,-11 19 129,0 0 129,0 0-129,0 0 129,0 0 0,0 0-129,11 8 129,-9 4-258,-2-12-129,19 21-645,-19-21-2322,14 4-1806,-2-4-258,5 0-645,-3-7 258</inkml:trace>
  <inkml:trace contextRef="#ctx0" brushRef="#br0" timeOffset="62448.5719">15399 4187 10320,'0'0'5289,"5"15"-129,-5-15-258,-12 23-4515,-4-15-129,1 6-129,0 2-129,4 0 129,5 0 0,6 3-129,8-8 129,7-3-129,6 2-129,3-9-258,10 4-774,-16-6-3354,12-4-516,-7-13-387,-1 2-516</inkml:trace>
  <inkml:trace contextRef="#ctx0" brushRef="#br0" timeOffset="62641.5829">15594 3964 11352,'1'30'5418,"-1"2"-258,0 1-387,0 15-4386,0 0-129,0 3-387,0 0-387,0-10-387,14 8-1806,-5-21-2322,7-6-129,-2-17-387,2-5-387</inkml:trace>
  <inkml:trace contextRef="#ctx0" brushRef="#br0" timeOffset="62777.5906">15678 4147 8514,'-41'-32'5547,"18"29"-516,-6 1-387,5 9-3354,1 4-1935,-3-2-3870,12 4-129,14-13-774,-6 21-516</inkml:trace>
  <inkml:trace contextRef="#ctx0" brushRef="#br0" timeOffset="62978.6022">15767 4163 9030,'0'70'5418,"0"-34"-387,3 2-258,-1-7-3870,1-7-1419,11-7-4128,-14-17 0,12-3-774,-6-19-129</inkml:trace>
  <inkml:trace contextRef="#ctx0" brushRef="#br0" timeOffset="63340.6229">15825 4022 9933,'0'0'5289,"0"20"-387,0-4-129,8 3-4386,-5 3-387,1-4-258,2 6-387,-4-4-129,8 6 129,-3-9-129,8 9 129,-3-8 0,4 2 387,-3-9 129,-1 2 258,0-2 129,-12-11 129,22 4 258,-22-4-129,12-10 0,-11-11 129,4 8-129,-5-16 129,6 4-129,-6-6 0,5 4-258,-3 2 0,0 5-129,2 4-129,0 1-258,-4 15-387,6-14-1419,-6 14-2709,0 0-387,19 13-129,-19-13-516</inkml:trace>
  <inkml:trace contextRef="#ctx0" brushRef="#br0" timeOffset="63708.644">16247 4077 8901,'0'0'5160,"-17"13"-129,-3-3-387,-1 16-3741,-4-13-516,3 6-129,-2 0-129,8 1-258,4-3 258,8-1-258,4-16 129,10 20 0,8-10-129,0-10 129,5 0-129,-3-8 0,-1 0 0,-6-6 0,0 6-129,-9-5 129,-4 13 0,0 0 0,0 0 129,0 0-129,0 0 129,0 14 0,0 1 129,6 4 0,1-6-129,6-9-129,6 4-1161,-6-11-3354,4-11 0,1-10-516,-3-5-129</inkml:trace>
  <inkml:trace contextRef="#ctx0" brushRef="#br0" timeOffset="63921.6561">16375 3733 9030,'7'61'5289,"-3"-19"-129,-4 8-516,2 9-3483,-2 0-903,5-2-129,-3 2-258,-1-14-387,11 2-1290,-11-21-2709,9-12-645,-10-14-129,19-5-258</inkml:trace>
  <inkml:trace contextRef="#ctx0" brushRef="#br0" timeOffset="64049.6635">16416 3968 5160,'-45'-28'5031,"15"25"-129,6 3-903,-3 9-4128,-2 1-3483,21 14-645,0-10-516,8 2-387</inkml:trace>
  <inkml:trace contextRef="#ctx0" brushRef="#br0" timeOffset="64246.6747">16528 4010 9030,'-20'60'5418,"12"-29"-774,1 0-387,7 5-6063,0-7-2322,0-8-903,6-5 0,7-6-645</inkml:trace>
  <inkml:trace contextRef="#ctx0" brushRef="#br0" timeOffset="64528.6909">16655 4079 9933,'-12'38'5289,"6"-23"-516,1-1-129,1 7-4386,-4-7 129,8-14-387,0 20 0,0-20-129,13 5 129,1-5 0,3-2 0,-2-10 0,-3-2 0,-1-6 129,-6 3-258,-5-3 129,-11 6-516,-12-8-774,7 11-3096,-9 3-516,2 3-129,0 5-516</inkml:trace>
  <inkml:trace contextRef="#ctx0" brushRef="#br0" timeOffset="64862.71">16760 4064 10191,'15'43'5418,"-8"-19"-645,1 1 129,-4-7-4515,0 0-129,-4-18-258,0 0 0,0 0-258,0 0 129,4-11-258,0-7 129,1 5 0,0-3-129,-5 16 258,15-17 0,-15 17 0,18-5 258,-18 5 0,12 16 0,-8 1-258,-4-6-258,7 11-1677,-7-22-2580,0 0-258,-8 3-258,0-14-129</inkml:trace>
  <inkml:trace contextRef="#ctx0" brushRef="#br0" timeOffset="64964.7158">16771 3959 5805,'-26'-65'4386,"7"36"-1161,13 7-3612,6 22-2709,-6-24-903,6 24-516</inkml:trace>
  <inkml:trace contextRef="#ctx0" brushRef="#br0" timeOffset="65555.7496">16925 3840 5160,'-2'13'5676,"2"-13"-645,0 0-129,12-2-1806,5 1-1935,-8-13-258,8 8-645,-3-11 0,0-1-129,-3-1 0,1-2-258,-10 4 129,-2 1 0,-1 0 0,-12 5 0,-2 8 0,-4 1 0,-1 2 0,1 11 0,1 4 0,4 5 0,7 9 0,4 0 129,3-1-129,9 1 0,5-2 0,4-8-258,6 5-645,-12-17-3870,14-4 0,-6-6-516,3-7-516</inkml:trace>
  <inkml:trace contextRef="#ctx0" brushRef="#br0" timeOffset="66035.7771">17134 3656 9933,'17'20'5289,"-15"-4"-387,4 11 0,-8-5-4386,2 6-129,0-4-129,0-4-129,0 0-129,0-7 129,0-13-129,0 0 0,10-1 0,-1-14-129,3-2 0,-2-3 0,3-1 0,0 1 0,1 6 0,-3 8 129,2 5 0,-2 1 0,1 5 0,2 6 129,1 0-129,-3-1 129,2-6 0,0-4-129,-2-7 0,0-5 129,-1-10-129,-4-7-129,-5 1 0,-2 3 0,0 5 0,-8 7 129,-4 6 0,-1 7-129,-1 3 129,3 19 129,3-3-129,2 7 129,5 4-129,1 2 0,7 3-129,2-9-129,10 2-774,-19-28-2322,26 21-1419,-12-19-387,4-2-258</inkml:trace>
  <inkml:trace contextRef="#ctx0" brushRef="#br0" timeOffset="66583.8084">17487 3668 9417,'7'51'5160,"-6"-26"-129,5 5-387,-5-10-3870,3-1-387,-4-19-129,0 0-258,0 0 0,19-15 0,-10-3-129,4-7 0,2 6 0,0-5-129,-2 2 0,3 7 129,-1 0-129,-3 5 0,0 5 129,-12 5 129,21-6 0,-21 6 129,14 0-129,-14 0 129,0 0 0,0 0-129,0 0 258,0 0-129,0 0 0,0 0 0,-8 4 0,8-4-129,-13 24 129,8-6 0,2 4 129,3 4 0,0-2-129,0 2 129,3-1-258,3 2 258,0-5 0,-3 2-129,-3-1-129,0-3 258,-3 1-258,-7-7 0,10-14 129,-23 17-129,8-16 129,2-1-129,1-13 0,-2-1 0,8-1-258,-1-4 0,7 6-516,-3-18-1806,4 16-2322,8-4-387,7 11-129,0-8-387</inkml:trace>
  <inkml:trace contextRef="#ctx0" brushRef="#br0" timeOffset="67011.8327">17744 3615 6837,'12'-14'5289,"-12"14"-258,14 1-258,-5 22-3096,-8-12-645,12 11-387,-7-5-387,4-2 0,-2 2 0,1-3-129,-9-14-129,21 7 0,-21-7 0,22-11-129,-10-2 129,-2 1-129,0-3 129,2-1-129,-12 16 129,18-13 129,-18 13-129,20 1 129,-20-1 0,19 28-129,-10-3 129,0 7 129,-5 3-129,-1 12 0,-3-4 0,0 3 129,-4-5-129,-4-6 0,-3-8 0,5-8 0,6-19 0,-16 6 0,16-6 0,-7-20-129,7 7 0,0-5-258,0 18-1161,7-23-3612,6 14 258,-1 1-903,8 8-387</inkml:trace>
  <inkml:trace contextRef="#ctx0" brushRef="#br0" timeOffset="161871.2585">25804 6411 2193,'0'0'1161,"0"0"258,0 0-129,0 0-129,-5 5-387,5-5-129,0 0 0,-1 22 0,1-22-258,0 32 129,-1-11-258,1 7-129,0 3 0,0 9 0,0 4-129,0 2 258,0 5-258,-4 1 0,2 6 0,0-2 0,-4-1 129,3-1-129,-2-1 0,-1 3-129,4-5 129,-3 0 129,2 4-258,0 1 258,1 7-258,1 0 129,0 5 0,0 3-258,1 5 258,0 0 0,0 0 0,0-3 0,0 0 0,0-3 0,0-6 0,0-1 258,0-4-258,-5 0 129,4 2-129,-1 1 129,1-5-129,-5 5 0,6-2 0,-2 0-129,2 2 0,-1-5 129,0-3-258,-1-8 258,0 2 0,1-7 0,-2-4 0,1 0 258,0-11-258,0 3 129,1 3-258,0-3 258,-2-5-129,3 1 0,-1-4 129,1 1 0,0-8 0,0-14 0,0 0 0,0 0 129,10 5 0,-10-5-129,11-9 129,-11 9-258,17-15 129,-17 15 129,17-8 0,-4 4-129,-13 4 0,20-2 0,-20 2 0,21 0 0,-21 0-129,15 0 129,-15 0 129,0 0-129,12 2 0,-12-2-129,0 0 258,0 0-129,0 0 0,0 17 0,0-17 0,-9 16-129,2-3 129,-3 4 129,1 3-258,-6-3 0,0-4 0,1 1 129,-1-6-129,1-5 129,-2-3 0,2-3 129,-2-15 0,4 1-258,-4-2-129,0-7-387,6 11-1161,-3 3-3096,-7-4 0,20 16-516</inkml:trace>
  <inkml:trace contextRef="#ctx0" brushRef="#br0" timeOffset="172053.8409">25575 10145 645,'19'0'1290,"4"0"129,-23 0 129,21 0-387,-21 0 129,12 0-516,-12 0 0,13-8-387,-6-5-129,1-1 0,1-5-258,5 3 129,5-2 0,-1 1 258,9 12 129,-7-1 0,8 6 0,-9 6-129,4 8 0,-10-1-129,-1 1 0,-7 1-258,-5 2 0,0-2-129,-9-1 129,-5 0 0,-1-1-129,-4 4 129,-3-1 129,5-3-129,-5 0 0,1 3 0,5-5 0,-2 0 0,4-6 129,2-5-129,-1-3 0,2-9 129,2-8 0,-3-7 129,6 1-129,-2-3-129,0 3 129,2 3-129,0 5 129,0 6-129,6 12 0,-16-17 0,16 17 0,-15-15-129,4 2 129,-1-1-129,-1-8-387,-1-2-129,-3-6-645,8 7-258,-3-2-903,3 1-1677</inkml:trace>
  <inkml:trace contextRef="#ctx0" brushRef="#br0" timeOffset="172390.8602">25530 9454 2193,'20'-32'3741,"1"32"-129,-21 0-3354,0 0-774,8 19 129,-8 11-129,-1 8-129,-7 15 387,4 6 0,-3 12 258,3 3 0,-1-1-258,5-5 258,0-4-129,0-17-258,2-11-1677,11-1-1419</inkml:trace>
  <inkml:trace contextRef="#ctx0" brushRef="#br0" timeOffset="180294.3123">25694 11985 1,'6'40'644,"-3"-17"-386,0 1 258,-1 2-258,-1 2 0,0-1 0,-1 1 0,0-2-129,0-1 0,0-7 129,0-2-129,0-4 0,0-12 129,0 14 129,0-14 0,0 0 129,0 0-129,0 0 0,0 14-258,0-14 129,1 14-258,-1-14 0,0 24 0,0-7-258,-2-1 129,-2 2 129,-3-4-258,4 1 258,0-3 0,3-12 258,-6 19-516,6-19 258,0 0-129,-1 13 0,1-13-258,0 0-129,0 0-129,0 0 258,0 0-129,0 0 258,0 0 129,0 0-129,0 0 258,0 0 258,0 0-258,0 0-258,-14 10-516</inkml:trace>
  <inkml:trace contextRef="#ctx0" brushRef="#br0" timeOffset="181526.3824">25929 11283 258,'0'0'3612,"-3"-17"-258,16 9-3612,-13 8-387,0 0 0,0 0-129,0 0 129,0 0 516,0 0 258,0 0-129,11-1 0,-11 1 129,0 0-129,8 6 258,-8-6-129,9 20 0,-9-2-129,0 4 129,-2 9-129,-7 5 0,-5 12 0,-5 1 129,-2 6-258,-5-2 129,1 3 0,-4-2 0,5-8 0,0-3 0,4-8 0,1-3 129,6-6-129,2-2 387,3-1-258,3-2 129,1 2 129,3-1 0,-3-1-129,4-2 129,0 3-129,0-3-129,0 0 129,0 3-129,0 0-129,3-2 0,0 4 0,0 1 129,0 1-129,4 1 0,-3-1 0,5-3 0,-2 1 0,0 3 129,2 2-129,0-1 0,-1 1 0,0 1 129,0-1-129,0-2 0,-2 2 0,0-2 0,-4-8 0,3-1 0,-5-4 0,0-14 0,1 17 0,-1-17 0,0 0 0,0 0 129,0 0-129,0 0 0,1 13 0,-1-13 0,0 0 0,-1 21 0,1-21 0,-8 19 0,2-5-129,-2 1 129,2 2 0,1-3-129,0 1 129,0-3 0,0 0 0,4 2 129,-1 2-129,2-2 129,0 2-129,0 6 258,2 1-258,0 7 129,1 3-129,-3 3 0,0 6 0,0 7 0,-2 1 0,-1 1 0,-2 0 0,0-5 0,4 2 0,1-4 129,0-7 0,5-1 0,-1-3-129,4 0 129,-1 4 129,0 1-129,-2-2-129,-4 3 129,0-4-129,1 1 0,-2-10 129,0-1-129,0-11 129,0-1 258,0-13-129,5 14 0,-5-14 258,14 2-129,-14-2 0,18 3 0,-18-3 0,15 0-129,-15 0 0,0 0-516,14 0 258,-14 0-258,0 0-516,-10-14-1290,-3-3-2451,13 17 0</inkml:trace>
  <inkml:trace contextRef="#ctx0" brushRef="#br0" timeOffset="187580.729">26538 10892 129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34:28.45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7647 10712 129,'11'45'3741,"-11"-17"129,-14-28-129,14 0-4773,-30 0 0,30 0-1161,-13 0-1806,-6-8 775</inkml:trace>
  <inkml:trace contextRef="#ctx0" brushRef="#br0" timeOffset="309.0177">9195 9130 4386,'71'15'4257,"-33"10"-1419,-20-19-1419,2 6-6579,-20-12-387</inkml:trace>
  <inkml:trace contextRef="#ctx0" brushRef="#br0" timeOffset="632.0359">10917 8540 3612,'44'36'5031,"-16"-18"-774,-28-18-387,27 1-4128,-27-10-1935,0 9-129,-12-20-387,1 7-258,-7-8-129,-1-4 0</inkml:trace>
  <inkml:trace contextRef="#ctx0" brushRef="#br0" timeOffset="8897.5088">12809 11382 129,'-127'223'1290,"58"-121"-258,-2-15-258,0-25-129,4-26-129,6-36 129,4-34-129,10-36-387,8-26-129,4-21-129,5-20-129,15-2 129,6-3-258,9 13 0,2 18 129,19 22 258,9 24 129,7 24 258,13 27 0,2 14 258,11 23-258,-1 14 258,4 13-129,-4 4-258,1 4-129,-9-4-258,-11-5-129,-3-9-1677,-11 3-1161</inkml:trace>
  <inkml:trace contextRef="#ctx0" brushRef="#br0" timeOffset="44878.5669">3591 3194 9804,'32'-18'5676,"-32"18"-645,16 11 258,-15 19-4644,-1 22 645,-16 7-645,-7 22-129,-10 12-258,-6 6 129,-4 1-129,-4-3 0,0-15 0,1-12-645,9-13 129,-1-23 0,9-14-258,-2-17-516,16-3-3870,-9-14-516,10-10-258,-6-6-516</inkml:trace>
  <inkml:trace contextRef="#ctx0" brushRef="#br0" timeOffset="45178.5841">2869 3218 7740,'59'27'5676,"-16"10"129,3 0-645,14 24-3870,-1 4-129,13 18-129,-1 1-258,9 8-129,-8 2-258,3-3-387,-7-6 129,-9-5-129,-7-15 0,-11-17-258,-8-5-516,-14-25-1419,-1 3-3096,-18-21-387,14 0 0,-13-16-645</inkml:trace>
  <inkml:trace contextRef="#ctx0" brushRef="#br0" timeOffset="45469.6006">4069 3783 10449,'12'-14'5547,"-24"7"-258,-12 5-129,-22-3-4644,-15 5 129,-27-4 0,-10 0-258,-17-3 0,-5-1 0,2 1-129,7-4-129,13 0 0,15 2 0,18-5-258,14 2 0,19-3-258,9-4-258,13 5-516,-8-12-3483,18 9-645,0-10-387,8 9-516</inkml:trace>
  <inkml:trace contextRef="#ctx0" brushRef="#br0" timeOffset="45793.6193">3122 2803 7611,'38'108'5805,"-12"-17"-258,12 24-129,-6 19-3483,14 28-645,-7-3-387,4 9-129,-3-17-258,-1-14-129,-6-19-258,-3-23 0,-6-29 0,-6-24-387,-2-19-258,-16-23-1032,9-18-3612,-9-9-387,6-7-258,-5-10-645</inkml:trace>
  <inkml:trace contextRef="#ctx0" brushRef="#br0" timeOffset="48412.7688">4388 3534 10449,'20'62'5418,"-11"-17"-258,6 17 0,-8-2-4386,8 4 0,-7-9-387,1-2-129,-4-12 0,1-7-129,-3-21-129,-3-13 129,0-32 0,0-5-129,2-6 0,5-10 0,4 0 129,6-4-129,7 4 0,7 8 0,5 12 0,4 12 129,2 3-129,-1 6 0,-2 2-129,-8 1 129,-2-6-129,-11 4 258,-4-6-258,-14-5 258,-4 2-387,-13 0 387,-7 13-258,-6 4-129,-3 8 129,-1 13-258,5 13 258,5 9-129,9 9 258,10 5-129,5-2 129,12 3 258,11-4-129,9-2 0,7-7 0,7-7-129,6-8-129,1-12 0,2-6-387,-6-11-258,7 2-645,-20-35-903,10 16-1032,-24-27-516,4 13 129,-20-23 903,9 19 1032,-15-9 774,0 3 1677,0 20 1032,-10-8 1677,10 31 258,-21-8 0,19 26-1161,-22-4-516,15 27-645,-11-9-516,9 16-258,1-6-258,3 2-129,7-9-129,0-8 0,9-13 0,5-14-129,0-5 0,2-18 0,-1-6 129,-3-11-129,-3 2 0,-5-1-129,1 7 258,-4 13 0,-1 19 0,0 0 0,0 7 129,5 25-129,3 3 0,4 5 129,7 2-258,1-11-903,18 6-2451,-4-18-1161,6-11-516,-1-12-258,4-13 0</inkml:trace>
  <inkml:trace contextRef="#ctx0" brushRef="#br0" timeOffset="48849.7938">5602 3537 5676,'-45'-8'5031,"23"18"-258,-4 17-258,-3 3-3354,17 19 0,-3 0-516,15 11-129,0-1-258,15-2-129,10-10 0,14-11-129,7-9 0,4-16 0,5-14-129,-2-29 0,3-15 0,-9-19-129,-8-17 129,-9-19 0,-14-19 0,-12-14-129,-10-2 258,-8 6-129,-7 7 258,0 19-129,2 16 258,5 33 0,6 29 0,8 40 0,5 34 129,12 34 129,-1 28 0,7 28 0,0 15-129,4 13 129,3-1-258,1-11 129,-2-18-129,0-23-129,1-21-645,-8-44-516,8-15-1032,-20-40-2580,10-27-387,-10-32-387,3-11-387</inkml:trace>
  <inkml:trace contextRef="#ctx0" brushRef="#br0" timeOffset="48978.8013">6123 3403 5031,'-86'-76'5160,"32"72"129,0 10-516,1 30-2580,-1 0-1161,9 11-774,10 1-4128,3-7-516,11-3-387,15-11-1032</inkml:trace>
  <inkml:trace contextRef="#ctx0" brushRef="#br0" timeOffset="49182.8131">6342 3537 9933,'0'152'5289,"0"-72"-645,6-4-774,7-3-4644,-10-19-2322,10-11-1290,3-15-387,0-18-645</inkml:trace>
  <inkml:trace contextRef="#ctx0" brushRef="#br0" timeOffset="49445.8282">6484 3704 9030,'-7'67'5160,"11"-25"-387,4 1-387,13 6-3870,-9-9-129,4-7-258,3-10-129,1-14-129,3-9-129,-3-9 0,0-14 0,-10-13 0,-3 2 0,-7-9 129,-11 2 129,-13-1-129,-5 13-387,-12-2-516,4 16-2193,-3 9-1161,0-3-258,11 7-258</inkml:trace>
  <inkml:trace contextRef="#ctx0" brushRef="#br0" timeOffset="49773.8469">6814 3798 7998,'41'99'4773,"-25"-50"-387,1-4-258,6 1-3741,-14-15-129,1-14-516,-10-17 0,0 0-258,13-24 0,-13-15-129,0-1 129,0-10 0,0 4 516,4 6 258,2 5 387,9 19 129,-4 5 129,12 24 387,-7 3-387,8 16-129,-5-1-129,-3-2-1419,5-2-3354,-13-10-516,-8-17-387,0-14-387</inkml:trace>
  <inkml:trace contextRef="#ctx0" brushRef="#br0" timeOffset="49895.8539">6560 3243 8385,'-23'-18'129,"44"36"0,22 8-387,12 14-4515</inkml:trace>
  <inkml:trace contextRef="#ctx0" brushRef="#br0" timeOffset="52217.9867">10258 3935 8385,'-40'-49'5160,"2"25"-516,-1 10 0,-12-3-3741,6 17 129,-5 5-645,7 15 129,8-1-258,12 5-129,9 3 129,14-2-129,3 0-129,16-5 129,4-9 0,7-10-129,-1-1 0,0-6 0,-2-15 129,-5-1-129,-2-9 129,-9 2-258,-5 6 258,-3 5-129,-3 18 258,0 0-129,0 0-129,5 37 129,4-1 0,6 3 0,4 1-258,0-4-387,10 3-1032,-7-25-3354,6-11 0,-7-17-516,2-13-129</inkml:trace>
  <inkml:trace contextRef="#ctx0" brushRef="#br0" timeOffset="52417.9982">10281 3289 12126,'21'42'5547,"2"18"-258,-2 13-258,8 19-4257,-7 5-258,1 10-129,-1-10-258,-6-8-258,2-12-258,-6-22-516,4-5-3870,-11-29-258,5-9-516,-10-12-258</inkml:trace>
  <inkml:trace contextRef="#ctx0" brushRef="#br0" timeOffset="52594.0082">10609 3857 11481,'33'71'5289,"-17"-31"-516,4-1-258,7 7-5805,-13-14-3354,3 4-129,0-14-645,6-7-258</inkml:trace>
  <inkml:trace contextRef="#ctx0" brushRef="#br0" timeOffset="52955.0289">11011 3994 10062,'-12'-30'5160,"-5"22"-258,-8-2-258,1 10-4128,-9 0-129,4 7-387,4 10 0,5 4-129,11 6 0,9-3 129,1 4-258,17-5 258,4-4 0,7 0 129,-2-4 0,3 2 129,-7-6 0,-2 4 0,-21-15 258,15 25-258,-18-12 0,-6 3-129,-8-3 129,-3 5-258,-4-9 258,2 5-258,-2-10 0,1-4 0,2-4-387,0-13-129,21 17-1677,-25-36-2709,20 14-258,-5-17-258,7 8-516</inkml:trace>
  <inkml:trace contextRef="#ctx0" brushRef="#br0" timeOffset="53360.052">10747 3557 8514,'-22'-10'6063,"22"10"-645,0 0-129,0 0-1935,-3 8-2838,3-8-516,4 17-903,-4-17-3870,7 18-516,-7-18-129,22 19-645</inkml:trace>
  <inkml:trace contextRef="#ctx0" brushRef="#br0" timeOffset="53726.073">11141 3835 7740,'38'100'5289,"-20"-47"-516,0 5-129,-3-8-3612,0-1-387,-12-17-129,3-8-387,-6-24 0,0 0 0,0 0 0,4-27-129,-2-2 0,7-1 0,2-5 129,3 9-129,3 4 258,3 12-258,0 8 258,3 10-129,-1 10 0,1 8-129,-5 6-129,-7-8-903,6 4-3612,-13-10-258,1-7-258,-5-11-645</inkml:trace>
  <inkml:trace contextRef="#ctx0" brushRef="#br0" timeOffset="54325.1072">11958 3867 11094,'21'51'5418,"0"-2"-516,-7-3 129,9 5-4773,-12-3 0,1-9 0,-6-12-129,2-9 0,-8-18-129,14-6 0,-5-16 0,0-3 129,1-3-129,1 1 0,3 3 0,-3 5-129,3 11 129,-2 8 0,0 10 129,2 7 0,2 5 129,2-1-129,-1 0 0,3-2 129,2-13-129,-2-6 0,0-10-129,-2-14-258,0-3-516,-12-22-1032,6 14-3225,-7-14-129,1 16-516,-6 1-258</inkml:trace>
  <inkml:trace contextRef="#ctx0" brushRef="#br0" timeOffset="54503.1174">12486 3838 9417,'21'57'5289,"-12"-29"-258,-7-2-387,4-2-4257,-4 0-1290,-3-11-3483,1-13-387,0 0-516,0 0-129</inkml:trace>
  <inkml:trace contextRef="#ctx0" brushRef="#br0" timeOffset="54757.1318">12562 3354 9417,'4'-14'5418,"12"22"0,-9 15-516,13 30-3741,-9 2-258,6 18-387,4 5-258,-2 9-258,3-2 0,0-9-387,-3-5 129,-3-16-258,5-1-1677,-11-29-2838,6-12 0,-10-21-516,3-12-258</inkml:trace>
  <inkml:trace contextRef="#ctx0" brushRef="#br0" timeOffset="54898.14">12788 3681 9288,'-48'-37'5289,"14"29"-387,-10 2-258,15 6-3999,-21 4-645,-3-4-1677,9 9-2838,6 0-516,14 0-258,6-7-387</inkml:trace>
  <inkml:trace contextRef="#ctx0" brushRef="#br0" timeOffset="55306.1632">12868 3289 9804,'24'65'5418,"-11"-14"-387,-6 3-129,8 13-4128,-9 1 0,7 8-645,-2-12 129,5-4-387,1-9 258,-1-7 0,-3-12-258,1-16 258,-14-16-258,22-10 129,-13-14-258,-5-7 258,2-3-129,-1-1 0,3 1 129,0 11 0,0 10 129,-8 13 0,28 3 129,-9 18 0,1 4 0,2 6 0,0-6 0,1 1-129,-1-4-387,-4-19-516,5-1-3999,-13-12-387,4-9-258,-5-23-645</inkml:trace>
  <inkml:trace contextRef="#ctx0" brushRef="#br0" timeOffset="57129.2675">13810 3630 9417,'1'74'5289,"-2"-23"-258,-7 1-387,8 3-3999,-5-9-387,-2-12 0,4-9-258,3-25-129,0 0 0,9-32 0,7-9-129,1-8 0,4-1 0,-1 1 129,3 4 258,-3 12-129,-7 14 387,1 19-129,-14 0 0,12 22 0,-12 8 0,0 7-129,0-1 0,0 1 0,0-8-129,0-11 0,0-18 0,18 14 0,-1-19-129,5-16 0,3 0 129,0-6-129,6-2 129,-4 1-129,2 9 129,-5 4 129,-2 3 0,-5 7-129,-1 0 129,-2 2-129,-14 3 129,16 0-129,-16 0 129,0 0-258,4-15 129,-4 0 0,-3 2-129,-2-1 129,-4-2 0,9 16 0,-21-12 0,21 12 0,-19 12 0,10 9 0,1 7 129,7 10 0,1 2-129,3 2 0,12-6 0,3-6 0,10-4-387,-2-15-387,14 7-1806,-8-23-2193,4-8-129,-9-14-516,5-1-258</inkml:trace>
  <inkml:trace contextRef="#ctx0" brushRef="#br0" timeOffset="57370.2813">14599 3187 7740,'26'24'5676,"-26"1"-516,0 21 0,-8-1-3870,4 24-387,-16-1-258,8 16-129,-3-1-129,7-5-516,1-4 129,2-14-774,7-6-903,3-29-3225,11-12-258,0-18-258,9-17-387</inkml:trace>
  <inkml:trace contextRef="#ctx0" brushRef="#br0" timeOffset="57516.2898">14704 3497 10836,'-56'-4'5289,"21"7"-516,-9 11-387,-3-1-5676,3 14-3096,1-5-645,13 5-258,6-5-387</inkml:trace>
  <inkml:trace contextRef="#ctx0" brushRef="#br0" timeOffset="58097.323">14787 3831 9159,'14'0'5160,"-1"0"-258,-13 0-258,0 0-4386,-6 0-129,-11 2 258,1 3-258,-3 1 0,2 1-129,4 4 0,13-11-129,-6 20 129,6-20 0,13 17 0,4-8 129,0-4-129,1-1 0,-3-3 0,-2-1 0,-13 0 129,14 0-129,-14 0 0,0 0 129,0 0-129,0 0 258,0 0-129,0 0 0,0 0 129,18-1 0,-5-7-129,6-1 129,4-10-129,4-6-129,1-11 258,3-2-258,-5-10 129,0-6-129,-4-6 0,-7-2 387,-8 0-387,-5 3 258,-2 8-387,-5 3 129,-7 14-129,-8 9 516,-4 23-516,-3 8 129,2 25 0,-2 8-258,9 10 516,4 13 0,6 2-129,8 7-129,12-3 387,10-2-387,6-6 129,7-9-129,2-4-387,2-20-774,11 4-3612,-13-21-387,7 3-258,-6-13-645</inkml:trace>
  <inkml:trace contextRef="#ctx0" brushRef="#br0" timeOffset="58755.3606">15571 3677 10449,'23'12'5805,"-22"0"-387,2 6-258,-6-6-3354,-8 1-1935,-3 3-645,-20-11-4128,13 4-258,-2-9-387,10 0-516</inkml:trace>
  <inkml:trace contextRef="#ctx0" brushRef="#br0" timeOffset="59039.3769">15906 3377 12255,'23'33'5418,"-23"2"-258,0 13-516,-3 7-3999,-2 13-516,-8-3 258,0-2-645,2-4 258,-1-11-387,9 5-903,-12-20-3483,15-11-387,0-22-387,19 9-387</inkml:trace>
  <inkml:trace contextRef="#ctx0" brushRef="#br0" timeOffset="59241.3884">16122 3709 10965,'24'60'5547,"-13"-22"-645,-4-1 129,2 8-4644,-4-11-645,-5-17-1290,0 5-3225,0-22-387,5 11-129,-5-11-645</inkml:trace>
  <inkml:trace contextRef="#ctx0" brushRef="#br0" timeOffset="59662.4125">16464 3840 9417,'12'-2'5289,"-12"2"-129,0 0-387,-18-7-4128,3 7-387,-4 9-258,0 1 129,2 2-258,3 6 0,10-2 0,4-4-129,4 1 129,10-7 0,8-6 129,-2-1 0,0-7 0,-1-6 0,-6-4 129,-3-1 0,-9-3 129,-1 4-129,0 18 258,0 0 0,-15 0 0,6 19 129,-2 15 0,1 16 129,-4 1 0,4 15-258,-3-6 129,3-1-258,-3-9-129,0-9 0,1-11-129,-3-19-258,-2-6-258,-8-14-645,13-6-3870,-9-14-387,13-1-129,-5-12-774</inkml:trace>
  <inkml:trace contextRef="#ctx0" brushRef="#br0" timeOffset="60089.4369">16839 3793 9030,'14'-41'5160,"-28"25"-129,-6 5-387,-5-2-3870,-1 13-258,-8 2-129,3 12-129,5 5 0,7 2-129,12 5 0,7 4-129,5-8 129,12-4-129,6-10 129,1-8-258,2-5 129,-3-8 0,-7-6-129,-3-8 129,-4 8-129,-4-2 129,-5 21-129,0-13 129,0 13 0,-1 17 129,-3 10-129,4 5 129,0 1-129,4-1-129,4 7-903,-4-20-3612,8 0-258,2-14-387,2-6-387</inkml:trace>
  <inkml:trace contextRef="#ctx0" brushRef="#br0" timeOffset="60680.4707">17096 3685 10191,'8'67'5418,"-8"-32"-516,0 2 0,-7-8-4644,2-6-129,-2-4-258,7-19-387,0 0 0,0 0-258,9-1 129,5-20 129,8 6 0,1-7 0,4 0 516,1 3 387,-9 3-258,3 6 258,-8 6 0,2 4 129,-16 0-129,15 32 0,-13-9 0,4 7 0,-5-2-129,5 2 129,-1-6-129,1-5 0,-6-19 0,20 11-129,-8-17 0,2-13 129,3-9-258,-2-8 0,0-10 129,2-3-258,-2-9 129,-2-4-129,-4-3 129,-5 4 387,-1-4-516,-3 7 0,0 5 0,-3 11 129,-8 10-129,-2 18 129,-4 14 129,0 6 129,2 25 129,0 14-129,0 8 129,9 13 129,3 4-129,3 8 0,9 1-258,13 4-258,6-9 0,2-6-129,13-7-258,-3-15-516,16-1-3870,-11-22-387,5-2-129,-4-21-645</inkml:trace>
  <inkml:trace contextRef="#ctx0" brushRef="#br0" timeOffset="61245.5031">18137 3478 10836,'0'0'5676,"0"28"-516,0 5 129,9 18-4257,-8 9-387,1 12-129,-2-7-129,0 4-258,0-8 0,-2-9 0,1-11-129,-1-10 0,2-18 0,0-13-258,0 0 258,5-13-258,7-5 258,3 0-129,3 4 0,5-1 0,2 11 129,2 4 0,-1 14 0,-1 10 0,-7 5 0,-3 5 0,-11-1 0,-4-3 0,-6-5 0,-12-10 0,-9-10-258,-6-7-258,6 1-1677,-11-21-2967,13 3 0,1-8-516,12 7-387</inkml:trace>
  <inkml:trace contextRef="#ctx0" brushRef="#br0" timeOffset="61561.5209">18543 3980 9546,'0'0'5676,"7"17"-774,-7-1 0,-21 3-4515,12 4 0,-4 2-258,3 5 0,6 3 129,4-2-258,6-5 129,11-8-129,4-8 129,6-10-129,-2-3 0,-2-18 0,-8-7-129,0-9 129,-13-2 0,-2 0-129,-12 4-129,-12-5-516,4 26-1290,-11-7-2580,6 16-516,1 5-129,7 4-516</inkml:trace>
  <inkml:trace contextRef="#ctx0" brushRef="#br0" timeOffset="61928.5421">18732 3849 9804,'39'77'5547,"-20"-27"-387,-4-7-129,1-1-4386,-8-6-258,-2-7-129,-5-12-258,-1-17 0,0 0-129,0-17 0,6-3-129,-2-3 129,7-4 129,1 3-129,7 2 129,0 16 0,4 3 129,1 7-129,-2 15 258,0 4-258,-2 8 0,-3 1-129,0 3-516,-12-23-1419,4 9-2709,-9-21-258,15 4-516,-7-18-387</inkml:trace>
  <inkml:trace contextRef="#ctx0" brushRef="#br0" timeOffset="62372.5675">19226 3808 8385,'0'0'5418,"-11"17"-516,-1 9-258,-4 3-4128,6 9 0,-7-3 0,6 3-258,7-5 0,4-2 0,4-11-258,15-10 129,0-10-129,6-24 0,2-11 129,-3-15-129,0-13 0,-4-12 0,-5-9 0,-7-2 387,-7 3-387,-1 8 0,-8 5-129,-8 14 258,-2 15-258,-3 18 645,2 19-387,2 19 0,3 18 0,5 13 129,7 17 0,3 8-129,10 6 129,5 4-645,4-3 387,3-10-387,-2-3 387,1-9 0,-1-12-129,-4-11 0,-3-6-387,-14-27-258,21 23-1032,-21-23-2967,0 0-258,12-19-516,-4 3-258</inkml:trace>
  <inkml:trace contextRef="#ctx0" brushRef="#br0" timeOffset="62578.5793">19552 3870 8901,'12'70'5547,"-7"-36"-516,7-1-387,-2-3-4386,-4-9-1032,3-6-3612,-9-15-387,0 0-516,3-25-387</inkml:trace>
  <inkml:trace contextRef="#ctx0" brushRef="#br0" timeOffset="63025.6049">19726 3918 2451,'32'10'4386,"-14"-6"-129,-3-6-903,10 7-1032,-11-12-903,9 6-516,-10-9-258,1 4-258,-14 6-258,15-17 0,-15 17 0,3-13-129,-3 13 129,0 0 0,-5 13 129,3 6 0,-4 5 129,6 15 258,0 0-129,5 14-129,-2 0 258,8 9-129,-3-4 129,3 1-258,-6-12 0,-1-10-258,-4-13-129,0-24 0,-28 0-387,-5-35-774,7-5-2838,-19-28-903,1-1-387,-3-15-129</inkml:trace>
  <inkml:trace contextRef="#ctx0" brushRef="#br0" timeOffset="63125.6106">19551 3802 3612,'-7'-20'5031,"7"20"-387,8 18-1806,7 9-4386,-5-5-2193,11 5-1032,-4-12-129</inkml:trace>
  <inkml:trace contextRef="#ctx0" brushRef="#br0" timeOffset="63591.6373">20385 4008 10320,'0'-26'5676,"0"26"-516,0 9 0,0 22-4644,0 5-387,0 13-1032,-13-4-3999,10 1-258,-5-12-387,7-12-516</inkml:trace>
  <inkml:trace contextRef="#ctx0" brushRef="#br0" timeOffset="63750.6463">20393 3797 5934,'21'6'387,"-21"-6"-258,11 13-129,-11-13-5031</inkml:trace>
  <inkml:trace contextRef="#ctx0" brushRef="#br0" timeOffset="64026.6621">20503 4053 8256,'19'98'5160,"-12"-56"-129,-1-15-387,2-3-3999,-8-24-129,0 0-129,5-24-645,2-4 258,3 2 0,-1-3 0,4 4 0,3 7 258,2 9 0,2 9 0,-2 3 0,0 16 0,-1 10 0,0 1-387,1 6-516,-12-9-4128,10 4-129,-5-15-516,7-5-387</inkml:trace>
  <inkml:trace contextRef="#ctx0" brushRef="#br0" timeOffset="64925.7136">21506 3496 10191,'0'-21'5418,"-6"6"-387,6 15 0,-32 4-4257,9 25-258,-6 4-129,-1 10-645,-3 11 516,7 10 0,5 4-258,10 6 258,9-1-258,4-6 129,16-8 0,6-13-129,4-14 0,5-15-129,-1-15 0,-3-7 129,-5-16 0,-7-9-129,-9-11 0,-10-1 129,-14 4 0,-15 3 0,-4 4 129,-5 11-387,-2 11 0,1-4-258,10 26-1419,2-8-3096,18 10-258,11-15-258,3 16-387</inkml:trace>
  <inkml:trace contextRef="#ctx0" brushRef="#br0" timeOffset="65115.7243">21760 3755 10965,'-4'18'5676,"-13"-13"-387,5 4-516,-15 2-5160,0-12-2064,9 1-2322,-5 0-387,23 0-516,-19-6-258</inkml:trace>
  <inkml:trace contextRef="#ctx0" brushRef="#br0" timeOffset="65720.759">22151 3656 10320,'9'11'5547,"-9"-11"-387,-11 35-129,-19-6-4386,15 5-129,-5 1-258,4 5 0,0-2-129,4 0 0,11-3 0,2-6 0,15-12-258,7-6 129,7-9-129,4-2 129,5-14-129,1-8 0,-1-4 129,-2-9-129,-5 6 0,-8-4 129,-6 7 0,-7 5 0,-10 6 0,-1 15-129,0 0 129,-18 14 0,4 5 0,1 9 129,0 2-129,6 6 129,7-4-129,3-8 0,14-8 129,4-7-258,8-6 129,1-3 0,1-17 0,-2-7-129,-2-3 129,-6-3 0,-7-10 0,-6 3 0,-8-3 0,-7 4-129,-9 10 129,-9 4 0,-5 2 0,0 10-129,-3 10-258,3 6 129,7 13-387,1-6-387,22 22-1935,0-14-1935,14 8-258,3-7-387,13 5 129</inkml:trace>
  <inkml:trace contextRef="#ctx0" brushRef="#br0" timeOffset="66025.7764">22717 3736 9933,'6'-11'5418,"-6"11"-387,0 0 0,-9 21-4257,3 4-258,-5 7-258,3 8 0,0 3-258,8 1 129,8-7-129,7-8 0,6-5-129,2-11 129,0-13 0,-1-11-129,-6-16 129,-7-9-129,-9-10 0,-5-5 0,-12 2-129,-15-9-645,5 25-774,-20-4-2967,13 15-387,-3 4-258,12 17-387</inkml:trace>
  <inkml:trace contextRef="#ctx0" brushRef="#br0" timeOffset="66704.8153">22913 3767 9804,'8'62'5289,"-7"-27"-516,3 5 0,-4-7-4257,1 3-258,-1-9-129,3-12-129,-3-15 0,13 0 0,-5-14 0,7-5 129,-1-1-258,1-5 129,8-3-129,-1 0 0,3 9-258,-2 3-387,8 10-258,-8-7-387,13 13 129,-9-1 0,8 1 258,-7 0 258,2-2 258,-7-8 387,0-5 516,-2 3 387,-13-10 387,-8 22-387,1-29 129,-1 29-258,-26-3 258,7 10-387,-7 6 0,3 13 0,0 3-258,5 7 129,7-4 0,11 0-129,1-5-129,19-7 0,4-11 258,7-6-258,2-15 0,4-12-129,-3-16 129,-4-13-258,-6-9 258,-5-14-258,-8-7 0,-9-2 0,-2 1 0,-8 10 0,-5 11 129,0 21 129,-8 11 0,6 26 516,-2 13-258,7 28 387,3 11-387,7 15 129,2 3 0,13 5-129,2 2-258,5-2-258,4-8-258,-2-20-774,8-5-3612,-10-21-258,6-3-387,-3-16-387</inkml:trace>
  <inkml:trace contextRef="#ctx0" brushRef="#br0" timeOffset="67172.8421">24545 3548 11739,'17'0'5418,"-26"-1"-387,-14-12-387,-3 13-4257,-7 0-129,-2 3-129,-3-1 129,6 7-129,3 4 0,13 5 129,8 4-129,8 8 0,10 5 258,12 8-258,0 3 129,3 4-129,0 1 0,-6 1 0,-7-10 0,-11-6-129,-5-12 0,-18-12-129,-7-11-387,-12-17-774,5-5-3741,-8-23-258,12 1-258,3-13-774</inkml:trace>
  <inkml:trace contextRef="#ctx0" brushRef="#br0" timeOffset="67377.8538">24629 3225 6708,'55'72'6063,"-37"-14"-903,5 24 129,-7 2-1935,2 31-2967,-3-2-258,-5-6-516,3-4-516,-13-29-3612,16-8-258,-5-31-645,7-19-387</inkml:trace>
  <inkml:trace contextRef="#ctx0" brushRef="#br0" timeOffset="67510.8614">24894 3564 8901,'-79'-57'5160,"30"48"-258,-7 9-774,-5 20-7740,3 5-774,8 6-387,12 10-774</inkml:trace>
  <inkml:trace contextRef="#ctx0" brushRef="#br0" timeOffset="67876.8824">25114 3881 8127,'-31'-56'5031,"-3"30"-387,-9 5-258,-1 6-4128,-4 5 0,4 10-258,9 9-129,10 14 0,17 8-129,8 2 129,21 2 129,7-1 0,6-10 0,7-7-129,-2-9-129,-6-13 129,-3-11 0,-9-9 0,-4-7 0,-6 1 0,-6 3 258,-3 11 129,-2 2 0,0 15 258,-3 9-258,0 20 258,2 7-387,1 5-516,3 8-3483,0-7-645,7-3-387,1-8-387</inkml:trace>
  <inkml:trace contextRef="#ctx0" brushRef="#br0" timeOffset="68107.8956">25203 3873 8643,'12'80'5289,"-6"-38"-387,6-10-387,5 2-4128,-7-18 0,5-13-258,1-3-258,1-16-258,3-6-387,-5-29-1935,5 2-1806,2-12-387,3 4-645,3-9 387</inkml:trace>
  <inkml:trace contextRef="#ctx0" brushRef="#br0" timeOffset="68344.9091">25684 3064 7611,'-6'29'5289,"1"8"-258,5 29-645,-9-8-3096,9 19-258,-5 1-258,3 15-387,-2-5 0,0-1-258,4-4-387,-1-17-774,6 4-2838,-5-26-774,11-14-645,-11-30-258</inkml:trace>
  <inkml:trace contextRef="#ctx0" brushRef="#br0" timeOffset="68494.9174">25766 3566 9288,'-54'-33'5289,"13"28"-387,0 9-516,-4 10-4515,-5-4-2064,3 12-2322,6-1-516,13 8-258,10-8-516</inkml:trace>
  <inkml:trace contextRef="#ctx0" brushRef="#br0" timeOffset="68742.9319">25867 3722 9417,'-5'72'5289,"5"-31"-258,6-14-387,-1-3-4386,7 1-1032,-12-25-3612,1 13-387,0-19-516,5-9-129</inkml:trace>
  <inkml:trace contextRef="#ctx0" brushRef="#br0" timeOffset="68877.9396">25802 3408 5160,'12'5'387,"6"13"-387,-2-7 0,-16-11-4773</inkml:trace>
  <inkml:trace contextRef="#ctx0" brushRef="#br0" timeOffset="69536.9773">25995 3585 4902,'5'45'4644,"-3"-20"0,0-1-387,4-2-3612,-6-11 0,4 9-258,-4-20 0,9 21 0,-9-21-258,15 25 129,-15-25-129,26 21 0,-11-7 0,1 0 129,0-5-129,2 4 0,-5-11 0,3-2 0,-16 0 0,19-1 0,-19 1-129,11-19 0,-11 19 0,2-18 0,-2 18 129,0 0-129,0-16 258,0 16-129,0 0 0,0 0 0,0 0 129,-4 8 0,4-8 0,-1 22 258,-2-9-387,3 6 258,0-2 0,0 1-129,0 1 0,3 8 0,-2-8-129,0 10 0,-1 5 0,0 5-258,-1 5 129,-8 4 0,-1 2 0,-2-1 0,-2 1 0,-2-12 0,-1-2-129,1-12 129,6-6 0,-1-1 0,11-17 0,-12 0 0,12 0 0,0-17 0,7-2 129,3 6-129,6-3 129,3-2-129,1 12-129,-1-2-387,1 10-645,-20-2-3612,9 22-129,-9-22-516,0 32-387</inkml:trace>
  <inkml:trace contextRef="#ctx0" brushRef="#br0" timeOffset="70493.0319">24494 4791 9804,'2'102'5418,"-2"-47"-516,0 5-387,-9-7-4515,2-8-516,4-7-258,-9-21-258,12 2-258,0-19 129,0 0 0,0-28 0,12 7 387,-2-7 516,4 0 258,4 5 387,-8-3 129,6 13 258,-8 2 0,4 11 0,-12 0-258,14 16 0,-12 3-129,4 7-387,-1-1 129,1-1-258,-1-2 129,1-4-258,6-7 0,-1-2-129,8-6 129,-3-3-129,6-1-129,-2-12 129,7 5-129,-6-2 258,6 3 129,-5 1 129,-4 4 258,5 2 129,-9 0 129,7 1 0,-21-1-129,25 5 0,-25-5 0,22-5-258,-22 5 0,12-25 258,-6 9-387,-3 0 0,-3-1 0,0 1 0,-1 3 0,1 13 129,-20-8-129,6 8-129,-1 11 258,4 5-129,-4 3 258,8 7 129,-1-4 0,8 5-258,0-9 258,9 4-129,-9-22 0,25 19 0,-10-14-129,4-1 0,-4-4-129,0 0 0,-5 0 0,-10 0-129,21-7-258,-21 7-387,11-2-3870,-11 2 0,0 0-645,0 0-129</inkml:trace>
  <inkml:trace contextRef="#ctx0" brushRef="#br0" timeOffset="70719.0447">25124 4668 9417,'9'46'5160,"-5"-6"-258,-4 7-258,1 12-4515,-1 7 0,0 2-258,-1 2-258,-6-11-1161,7 0-3096,6-14-516,4-12 0,0-17-516</inkml:trace>
  <inkml:trace contextRef="#ctx0" brushRef="#br0" timeOffset="71334.0801">25237 4954 6966,'-25'-37'5289,"5"27"-387,-3 8-516,-6 2-3225,3 11-1290,-4 3-258,-1 1-516,13 14-258,-6-12-516,24 17 0,-5-14-387,19 14 645,3-9 129,15 2 774,1-2 516,4-13 774,10 2 258,-12-14 258,10 0 0,-15-16 0,2-3 0,-11-13-774,1 1 0,-13-2-387,-5 3 0,-4 5-129,-5 8 0,-6 7-129,-8 9 129,3 5-129,-3 10 129,8 11-129,-3 4 0,7 2 258,5-3-258,2 1 129,10-5-258,3-5 129,4-8-129,1-3-258,-2-10-258,5-1-645,-5-14-387,8 7 0,-13-9 516,10 9 387,-8-4 774,1 5 387,1 9 645,-15 0 903,23 17 387,-23-17-258,11 33-129,-11-33-516,4 32-387,-4-32-258,2 19-129,-2-19 0,7-8-258,-1-10 0,5 0 129,3-4-129,3-4-129,4 1-129,-1 1 0,5 11-645,-9-8-1032,12 21-2709,-10-3-645,4 6-258,-5 12-258</inkml:trace>
  <inkml:trace contextRef="#ctx0" brushRef="#br0" timeOffset="71523.0909">25911 5117 7740,'0'57'5160,"-2"-33"-645,1 3-645,-13-6-7482,7-4-1032,7-17-258,-2 15-516</inkml:trace>
  <inkml:trace contextRef="#ctx0" brushRef="#br0" timeOffset="72197.1295">26058 5175 3225,'13'18'4515,"2"-16"0,-15-2-258,8-14-3612,-8 14 0,6-23-387,-6 23-258,0-14 0,0 14 129,-9 0 129,9 0-129,-19 13 129,14 9 129,-3-3 0,3 2 0,1-1 0,4-1-129,0-6 129,3-2-129,-3-11-129,18 2 0,-18-2 0,21-16-129,-9 0 258,-1-6-258,0 6 0,-5 1 0,3 1 129,-9 14-258,9-17 129,-9 17 0,0 0 0,13 7-258,-13-7 516,9 18-516,-9-18 516,18 21-129,-6-13 0,5-2 0,1-3 0,5-3 0,3-10-129,3-11 129,-2-7 0,3-5 129,-4-8-258,-2-4 129,-4-8-129,-6-4 0,-6 3 0,-8 6-129,-1 5 129,-11 10-258,-6 18 258,1 3 0,-5 15 129,0 19 0,0 10 129,5 11 0,0 8 129,10 5-258,3-4 387,4 3-387,0-5 0,9-3-129,1-6-258,0-10-516,5-7-645,-15-24-3096,0 0-516,0 0-258,7-28-129</inkml:trace>
  <inkml:trace contextRef="#ctx0" brushRef="#br0" timeOffset="72328.137">26131 4846 4128,'-72'-55'5160,"40"41"-258,7 7-516,1 6-4257,2 2-3483,9 16-903,-1-7-516,3 2-516</inkml:trace>
  <inkml:trace contextRef="#ctx0" brushRef="#br0" timeOffset="72812.1646">26702 4915 9288,'24'25'5805,"-20"-6"-774,1 8 0,-5 7-3870,2-1-1161,-2-2 129,3-3-258,2-1 129,4-5-129,6-11 258,3-11-129,5-9 0,2-11 129,-1-8 0,-1-7 0,-1-3-129,-6-2 0,-3 7-387,-10 2-258,-3 31-2322,6-20-1935,-6 20-387,0 0-258,0 22-258</inkml:trace>
  <inkml:trace contextRef="#ctx0" brushRef="#br0" timeOffset="73129.1828">27109 4981 10062,'16'-4'5418,"-16"4"-258,0 0-258,0 0-4257,-18-3-387,-1 8 0,0 2 129,-1 12-129,3-4 129,3 2-129,5 1 0,4-1-258,1 1 387,2-1-258,-2 2 0,2-2-258,-4 3 129,0-2-129,-2-1 0,1-3-129,0-3-258,7-11-387,-7 21-1290,7-21-2967,0 0-387,0 0-129,13-5-387</inkml:trace>
  <inkml:trace contextRef="#ctx0" brushRef="#br0" timeOffset="73303.1927">27166 5179 11481,'13'16'5934,"-13"-16"-387,10 17-516,-10-17-4773,0 0-645,0 0-4644,-17 6-258,3-1-516,-2-5-387</inkml:trace>
  <inkml:trace contextRef="#ctx0" brushRef="#br0" timeOffset="74565.2649">22685 5935 10836,'19'-16'5934,"-19"4"-645,0 12 0,-12-20-5031,-2 10 0,-8-2-129,-6 1-258,0 6 0,-8 3 0,9 4 0,0 16 0,2 4 129,6 5-258,0 8 258,3 0-129,5 1 0,-2-2 0,4 1 0,0-8-129,3 0 0,1-7 129,5-3-129,0-1 129,8 0 0,4-2 129,9-1-129,2-2 258,3-2 0,0 4 129,-1 0-129,2 0 129,-11-2 0,-5 3-129,-11 3 0,-4-4 0,-17 0-129,-10-3-129,1-1-516,-15-12-1677,8 3-2838,-2 0-387,14-10-258,4-4-516</inkml:trace>
  <inkml:trace contextRef="#ctx0" brushRef="#br0" timeOffset="74753.2757">22834 6223 9288,'-3'20'5805,"-18"-18"-516,-2 2-516,4 3-6450,-11-8-3096,0-4-645,3-2-258,8 3-387</inkml:trace>
  <inkml:trace contextRef="#ctx0" brushRef="#br0" timeOffset="75329.3086">23198 6172 6450,'7'33'5676,"-21"-19"-258,-6 8-516,-4 5-3612,0 1-903,0 4-129,-1 2 129,6-2-129,13 0-129,7-4 0,19-6 0,7-7 0,11-8-129,5-7 129,4-9-129,1-8 0,-3-7 129,-7-8 0,-6-3-258,-8 0 258,-7 0-129,-7 5 0,-3 3 0,-7 9 0,-1 4 0,1 14 0,-20-2 129,20 2-129,-21 23 129,10-1 0,7 3 0,3 4 0,1-2-129,9 0 0,6-5 129,5-4-258,4-7 129,5-8 0,-2-4-129,0-9 0,-4-8 129,-5-5-129,-2-5 0,-10-3 129,-6 0-129,-12 0 0,-5 5 129,-12 5 0,-1 4-129,-5 6 0,0 4-129,2 7-129,1 0-774,18 18-1806,-1-10-2064,15 6-516,0-14-258</inkml:trace>
  <inkml:trace contextRef="#ctx0" brushRef="#br0" timeOffset="75637.3262">23723 6161 6450,'-24'48'5676,"10"-18"-516,0 1-258,9 8-4128,-3-7-516,8 2 0,0-6-129,11-5 0,5-4-129,7-7 129,3-11-129,1-1 0,-3-7 0,-5-15 0,-6-8 129,-9-7-258,-4 0 129,-13-5-516,-7 11-258,-14-9-1806,6 18-2193,-3 2-516,7 11-387</inkml:trace>
  <inkml:trace contextRef="#ctx0" brushRef="#br0" timeOffset="76248.3612">23890 6250 7611,'4'66'5418,"-1"-33"-516,-3-6 0,1 3-4644,-1-12 0,4-7-129,-4-11-129,24 3 0,-2-3 0,5-11 0,6 0-129,3-3 0,3 4 129,0-8 0,-2 4-129,-5 1 129,-4 0 0,-5 3 0,-3 0-129,-7 1 129,-13 9 0,14-13 0,-14 13 0,0 0 0,-12-2 0,-2 2 0,-2 8 129,0 5 0,1 4 129,3 3-129,3-1 0,9 1 0,0-8 129,0-12-258,27 14 0,-8-14 129,3-16-129,1-14-129,-3-8 129,-3-10-129,1-11 0,-6-5 129,-5-2-129,-2-2 129,-5 12-129,0 7 258,-7 10-129,-5 16 258,-1 17-258,0 12 387,-2 18-129,1 20-129,5 4 258,4 13-258,3 5 0,2 3-129,3-2 129,7-14-774,12-1-4257,-3-15 0,11-7-645,1-12-129</inkml:trace>
  <inkml:trace contextRef="#ctx0" brushRef="#br0" timeOffset="77399.427">24832 6179 9417,'13'90'5805,"-11"-43"-645,2 2-129,-4 5-5418,-5-20-3612,1-6-1032,-1-15-516,5-13-258</inkml:trace>
  <inkml:trace contextRef="#ctx0" brushRef="#br0" timeOffset="77543.4351">24803 6095 5934,'4'9'5289,"9"7"-3483,-13-16-1677,15 5-3354,-3-4-2322</inkml:trace>
  <inkml:trace contextRef="#ctx0" brushRef="#br0" timeOffset="77841.4521">25056 6223 8127,'0'101'5676,"0"-57"-387,0-5-516,-7-8-4515,7-10-129,0-21-129,0 0-258,8 0 0,-1-21-129,7-4 0,1-4 129,2 0 129,2 3 0,-1 3 129,-2 6 0,0 9 129,-2 8 0,-3 15 0,-3 5 0,-1 13-258,-5-6-516,14 10-3999,-10-6-387,3-9-258,-9-22-387</inkml:trace>
  <inkml:trace contextRef="#ctx0" brushRef="#br0" timeOffset="78032.4629">25440 5926 8127,'19'49'5805,"-19"-9"-645,0 14-258,0 5-3741,0 12-1290,-4 9-516,-10-16-1806,9 6-2451,0-5-645,5-11-258,1-11 130</inkml:trace>
  <inkml:trace contextRef="#ctx0" brushRef="#br0" timeOffset="78201.4727">25547 6185 5934,'-44'-32'5805,"12"26"-387,-7 1-516,0 0-3483,-6 5-1935,9 9-1548,-5 2-2709,12 4-516,5 1-387</inkml:trace>
  <inkml:trace contextRef="#ctx0" brushRef="#br0" timeOffset="78468.4881">25530 6353 4386,'70'-5'5160,"-44"-10"-129,-3-2-258,-9 3-3999,-13-10-258,-1 4-645,0 20-129,-26-20-129,5 20-129,-6 11 0,4 15-129,0 2 258,8 12 129,4-5 0,7 0 0,4-8-516,13 3-387,1-19-645,15-1-387,-8-10-1161,13-5-129,-6-10 258</inkml:trace>
  <inkml:trace contextRef="#ctx0" brushRef="#br0" timeOffset="78644.4981">25752 6425 1677,'25'0'3612,"-25"0"387,11 37-258,-11-19-645,2 15-645,-7-16-1032,5 10-387,0-27-129,0 18-387,0-18-258,14-11 0,2-7-387,2-10-387,11 7-903,-11-14-2580,11 8-1032,1 3-387,-2 2-129</inkml:trace>
  <inkml:trace contextRef="#ctx0" brushRef="#br0" timeOffset="79281.5347">26068 6278 7224,'0'74'5547,"-2"-37"-516,-3 1-129,4-3-4644,0-8 0,-2-6-258,3-21-258,0 12-129,0-12 0,4-14-258,3-8 129,5 7-129,-5-7 129,9 3 258,-6-3 0,4 12 129,-14 10 0,21-9 129,-21 9 129,16 12 0,-8 6 129,-2 1-129,2 0 0,-5-5 129,6-1 0,-9-13-129,15 18 0,-15-18-129,19 0 0,-6-13-129,-2-3-129,4 2 129,-1 2-129,3 0 0,-1-3 0,0 8 129,-3-3 129,-1 5-129,-12 5 129,16-9 0,-16 9-129,10-16-129,-10 3 0,0-1-129,0-3 0,0 17 129,-12-22 129,12 22 0,-20-4 129,6 4 0,14 0 258,-24 25 0,15 2 0,0-3 0,5 5 0,4 3-258,0-5-516,13 6-1290,-2-3-2451,7-14-387,9 0-387</inkml:trace>
  <inkml:trace contextRef="#ctx0" brushRef="#br0" timeOffset="79709.5591">26657 6325 4386,'0'0'5418,"-22"-5"-645,2 12 0,4 15-3999,-12-1 0,5 10-258,-1-2 0,7 5-129,2-4-129,14 2 0,1-8-129,14-6 0,6-12 0,6-6-258,3-15 0,-2-12 0,2-11 0,-5-16-129,2-5 0,-10-8 129,-6-2 0,-7 0 129,0 0-387,-3 11 516,-6 8-129,0 15 516,-5 11-129,11 24 0,-23 0 129,15 22-129,-2 12 0,8 18 258,0 1-258,2 9-258,0 0 0,9 2-129,5-5-129,-1-6-387,4 4-1032,-6-16-3354,9-5-516,-5-15-129,4-6-516</inkml:trace>
  <inkml:trace contextRef="#ctx0" brushRef="#br0" timeOffset="79882.569">26875 6411 9030,'10'61'5676,"-7"-33"-387,6 3-387,-9-1-5031,0-9-774,11 0-3612,-8-9-774,5 2-258,-8-14-516</inkml:trace>
  <inkml:trace contextRef="#ctx0" brushRef="#br0" timeOffset="80680.6147">27086 6471 4386,'7'-23'5418,"-7"23"-516,0 0-129,-10-15-3741,10 15-258,-26 10-387,14 4 0,-4 2-129,4 9 0,7 1-129,3 3 0,2-2-129,7-4 129,9-5-129,0-10 0,3-8-129,-3-1 0,-3-12 0,-1-11-129,-3 5 0,-6-7-129,3 5 258,-6 0 0,0 8 0,0 13 0,0 0 129,-10-5 0,10 5 0,-4 13 129,2 1-129,2 5 129,0-3 0,7-3-129,3 0 129,1-1-129,3-10 0,1-2 258,8-8-258,-1-13 0,2-3 0,1-16-258,3-10 516,-1-11-645,3-2 258,-7-9 0,-2-1-129,-2-3 0,-6 8 129,-5 12 0,-3 12 0,-5 15 387,-5 15-129,5 14 129,-30 17 0,16 20 0,-7 6 387,7 13-516,-5 6 258,11 10-258,1-3 129,7 5-129,7-9 0,8-1 129,7-12-258,6-6 129,5-16-129,2-13 129,-1-11-129,0-6 0,-3-16 0,-3-6-129,-7-4 129,-9-6-129,-3 2 0,-4 5 0,-5 3 0,0 9 0,0 13 129,-13-2 129,5 10-129,3 11 129,-3 11 0,4 6 0,2 0 0,-2 1 0,4-2 0,0-8-129,4 0-387,-4-13-774,0-14-3612,14 10-387,-14-10-129,15-17-516</inkml:trace>
  <inkml:trace contextRef="#ctx0" brushRef="#br0" timeOffset="80831.6233">27657 6249 5934,'-77'-21'5289,"14"17"-258,-10-2-645,-7 6-6579,-12-2-2193,-5-6-516,8 3-258</inkml:trace>
  <inkml:trace contextRef="#ctx0" brushRef="#br0" timeOffset="80991.6324">26957 6159 7224,'0'0'5031,"0"0"-1290,-6-16-3741,-7 7-4902,3-4-387,-5-6 0</inkml:trace>
  <inkml:trace contextRef="#ctx0" brushRef="#br0" timeOffset="84284.8208">23812 6360 1806,'7'7'5031,"-7"-7"0,0 0-387,0 0-2709,11 20-1032,-11-20-258,2 19 129,-2-19-129,2 24 129,-2-10-129,0 8 129,0-8-129,2 8-129,-2-2-129,5 4-129,-4-3-129,1-5-129,-2-2 0,0-14 0,1 20 0,-1-20 0,0 14-129,0-14 129,0 0-129,0 12 129,0-12-129,0 12 0,0-12 0,0 0-129,0 0-258,0 0 0,0 0-258,0 0-3483,0 0-903,0-7-516,0 7 129</inkml:trace>
  <inkml:trace contextRef="#ctx0" brushRef="#br0" timeOffset="119468.8332">7472 3661 9288,'0'0'5160,"20"6"-387,-20-6-258,15 14-3483,-15-14-516,8 22-129,-6-5-258,1 4 0,2 7-129,-2 2 129,0 0-129,-1 6 258,3-5-129,-2 0 0,-2-5 0,1-5 0,-2-7 0,0-14 0,3 12 129,-3-12-129,0-12 129,0-6-129,0-7 129,1 1 0,-1-11-129,3 3 0,0 0 129,3 3-129,1-1 0,4 5 0,2 7 129,5 2-129,1 6 129,2 5-129,1 1-129,0 4 0,2 0 0,-5 2-129,-2 1-258,-6-1-387,6 15-1032,-17-17-3225,13 7-129,-13-7-387,0 0-516</inkml:trace>
  <inkml:trace contextRef="#ctx0" brushRef="#br0" timeOffset="120308.8813">8048 3778 7224,'12'-18'4644,"-8"-1"-258,-4 3-387,-15 0-3483,6 1-129,-8 1-258,-1 6 129,-3 3-129,1 5 129,-1 3-129,3 14 258,-1 0 0,10 15 0,-4-3 0,9 8 129,-1-4-258,5 2 258,0-9-129,2 1-129,3-5-129,4-5 129,-9-17-258,17 12 0,-17-12-129,21-4 0,-7-7 0,-5-8 0,3 0 0,-3-7-129,2 4 258,-1 3-129,-3 0 258,0 0 0,-4 7 0,-3 12 0,15-1 0,-15 1 129,16 16-129,-8 10 129,2 4-129,-2 8-129,3-2 129,-2 3 0,-1-3 0,0 1-129,-1-5-129,-3-8-129,5 2-1290,-9-26-3096,11 15-129,-11-15-516,0 0-387</inkml:trace>
  <inkml:trace contextRef="#ctx0" brushRef="#br0" timeOffset="120700.9037">8203 3355 7224,'16'47'5031,"-5"-16"-129,0 9-903,-4 2-2580,10 17-129,-9-7-387,7 16-645,-4-10 258,1 8-129,-1-4-129,1-5 0,-5-8-129,-1-3-129,1-8-258,-5-14-258,2 1-1032,-4-25-2967,0 0-387,-2-14-387,2-6-129</inkml:trace>
  <inkml:trace contextRef="#ctx0" brushRef="#br0" timeOffset="120918.9159">8396 3602 9804,'-8'1'5289,"-8"8"-387,-10-4-129,-1 4-3999,-11-1-387,-1 2-129,-8 1-258,3-8-258,6 10-516,-2-13-1548,13 4-2451,7-3 0,20-1-516,-16 3-258</inkml:trace>
  <inkml:trace contextRef="#ctx0" brushRef="#br0" timeOffset="121419.9447">8421 3956 4386,'42'8'4773,"-12"-13"-387,-3-8 0,4-10-2709,3 5-903,-16-12-258,6 3-129,-13-5 0,-1 3 0,-10-1-258,-3 9 129,-15 1-129,-1 8-129,-5 10 129,-4 3 0,0 12 0,3 7 129,2 7-129,7 7 258,5 0 129,11 6 0,0-6 0,15 7-129,2-10 0,8 0-129,2-7-258,2-9-129,2 2-774,-13-15-3225,12 1-387,-7-6-645,-1-8-258</inkml:trace>
  <inkml:trace contextRef="#ctx0" brushRef="#br0" timeOffset="121820.9677">8953 3663 7224,'23'0'4644,"-23"0"-258,0 0-129,0 0-3741,0 22-129,-15-6-258,0 4 258,-5-1 0,8-2 0,-2-1-129,8 0 129,6-2 0,6 1 0,-6-15 129,30 17-129,-12-12 0,5 6-129,-6-6 0,1 3 0,-18-8-129,7 16-129,-9-2 129,-17 0-258,-8 2-258,-9-9-1290,-8 10-2838,1-9-387,0 4-129,3-12-645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42:29.58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15315 3163 7998,'-3'11'5160,"-8"11"-129,-1-22-129,12 0-3870,-32-1 129,10-7-387,-9-8-258,0 11 0,-5-11 0,-1 5-129,-4 6-258,4 2 0,-3 3 129,1 3-129,0 2 0,3-3 129,-5 1-129,4 1 129,-3-4 0,3 0-129,1 0 129,0-2-258,5-3 129,2 3-129,1 2 0,4 0 0,2 0 0,4 0-129,2 2 129,4 6 0,12-8-129,-24 5-258,24-5-516,-24 0-3612,24 0-645,-20 0-516,20 0-258</inkml:trace>
  <inkml:trace contextRef="#ctx0" brushRef="#br0" timeOffset="1907.109">13608 3159 5676,'14'21'5418,"-14"-21"-774,9 26 0,-9-26-3741,-1 32 387,-17-23-516,3 4-258,-10-10 0,-3 2 0,-6-2-258,0-2 0,-3-1 0,3 0-129,-2 0 129,0 2 129,-2 6-258,0-1 258,-1 1-258,2 3 258,-7-3-258,2 4 0,-5-5-129,-5-2 129,-1 5-129,-6-6-129,-4 1 129,-1 1 129,-3-2-129,-2 1 0,-3 1 129,2-5-129,1-1 0,-1 5 387,0-5-387,-3-5 0,-5 1 0,-2-4 0,-2 1 0,-3 0 129,-3 0 0,-3-8-129,3 7 0,-2 1-258,1-2 258,2 3-258,-7-1 258,3 0-258,-1 0 258,-1 2-258,2 0 258,2-2 0,-2 5 0,1-3 129,3-1 0,-3 5-129,-2-1 129,-1-2-129,0 1 129,-3 3-129,1-1 0,0-2 0,-4 3 129,5 0-129,2 0 0,-4 0 0,0 0 129,3 0-129,-1 4 129,1 0-129,3-4 0,-1 0 0,3 0 0,1 0 129,2 0-129,-3 0 129,5 0-129,1 0 0,2 0 0,1 4 0,2 0 0,1 2-129,-1-3 258,1-1-258,-1 1 129,-3-3 0,-3 0 0,0 0 0,-2-3 0,-2-2 0,-2-1-129,5 1 0,-5 1 129,5 2 0,-7 2-129,4 0 129,-3 4 0,3 1 0,0 1 0,-1 1 387,-1-4-387,0 2 0,3-5 0,-4 3-129,-4 3 258,-3-5-129,-3 3 0,3 5 0,-3 0 129,1 0 129,0 4-129,3-5 258,5 0-387,2 4 387,-3-3-258,2-2-129,0-3 0,5 3 0,0 0 0,3 1-387,5-2 387,5 0-258,2 3 258,3-3-258,1 5 258,0-4-258,1 1 258,1-2 0,-1 0 0,-1 2 0,2-5-129,-2-2 129,3-1 129,-2 0-129,4-1 0,-1-3 129,-4-1-129,4-5 0,-4 2 0,-1-1 0,2-5 0,0 0 387,2 2-387,0 1 387,3-4-387,1 0-129,5 5 258,1-1-129,3 11-129,0-7-129,1 3 258,1 0-387,-2 2 387,2 0 0,-5-3 0,3 2 0,-3-2 0,4-2 0,-2 3 258,1-1-258,6 3 0,-1-1 0,4-1 0,4 4 129,6 0-129,2 0 0,-2 0-129,8 9 516,2-9-387,2 5 0,3-4 0,2 0 0,14-1 0,-17 8 0,17-8 0,0 0-258,-13 2 129,13-2-129,0 14-903,0-14-3870,0 0-516,0 0-516,22 6-258</inkml:trace>
  <inkml:trace contextRef="#ctx0" brushRef="#br0" timeOffset="152258.7087">12074 5629 1,'0'0'4385,"0"0"259,0 0-129,0 0-2322,0 0-516,0 0-387,0 15-516,0-15-129,-13 14-258,13-14 0,-21 14-129,10-6 0,11-8 0,-21 2 258,21-2-129,-8-10-129,8-1 0,0-5 0,7 2 0,2-2 0,4 6 0,-13 10-129,24-12 0,-24 12 129,17 11-129,-14 4 0,-3 5 129,0-1-258,-8 5 129,-4-3 0,0-1 0,0-7-129,-2-8 0,14-5 0,-21-2 0,18-16 0,1-1 0,2-7 0,3 0 0,5 1 0,0 6 0,3 4 129,-11 15-129,20-6 0,-20 6 0,7 25 129,-7-7-129,-1 4-129,-9-6-258,2 3-645,-13-16-3612,21-3-258,-15-13-387,9-14-516</inkml:trace>
  <inkml:trace contextRef="#ctx0" brushRef="#br0" timeOffset="153118.7579">12058 5227 3999,'-8'14'4515,"8"-14"129,-11 13-516,11-13-3354,0 0-129,-17-4-129,17 4-258,-5-23 0,5 10 0,0-3 129,10 3 129,-4-4-129,7 12 258,-13 5-258,17 0 258,-17 0-258,13 18 129,-13-1-258,0 6 0,0 1 0,-7-1 0,-2 0-258,-3-5 129,1 0-129,-2-10 0,13-8 129,-18 0-129,13-10 0,3-6 0,2-6-129,1 2 258,5-6-129,2 8 129,0 3-129,-8 15 0,13-8 129,-13 8 0,5 18 0,-5 0 0,0 4-129,-3 1 129,-5-3 0,2-2-129,-2-4 0,8-14 129,-13 2-129,13-2-129,-5-21 0,2-2-387,3 4-258,-1-12-1161,1 11-2967,0 2 0,0 18-516,0 0-129</inkml:trace>
  <inkml:trace contextRef="#ctx0" brushRef="#br0" timeOffset="154068.8122">12038 5704 6837,'0'0'5418,"3"12"-387,-3-12-258,6 17-3741,-6-17-387,0 0-387,0 0-516,-16 0-516,16 0-2193,0 0-1806,-1-21-258,0 10-516</inkml:trace>
  <inkml:trace contextRef="#ctx0" brushRef="#br0" timeOffset="154307.8259">12013 5349 6966,'-16'11'5289,"16"-11"-516,0 0-516,-5 15-4257,5-15-2193,0 0-2193,0 0-516,0 0-258</inkml:trace>
  <inkml:trace contextRef="#ctx0" brushRef="#br0" timeOffset="160399.1743">1792 5923 4128,'2'14'5418,"-2"-14"-387,8 13 0,-8-13-2580,13 14-1419,-13-14-258,0 0-258,0 0 258,10 19-129,-10-19-129,0 0-129,0 0 0,0 0-129,0 0 387,0 0-387,0 0-129,16 19 0,-16-19 0,11 17-129,-11-17 258,15 23-258,-15-23-129,12 13 258,-12-13 0,11 4 0,-11-4 0,17 0 0,-17 0-129,19-9 0,0 7 0,-4-1 129,1 3-129,1-4-129,-2 4 129,4 0 0,-4 0 0,1 0 0,-1-4 129,0 2 0,1-1-129,3-1 129,0 2-129,2 2 129,4 1-129,2 1 0,0 4 129,5 0-258,0-5 258,-1 7 0,1-8-129,2 0-129,-4-8 258,2 3 0,-1-1-258,3-1 258,-2 5-258,2 1 258,0 1-129,3 0 0,1 1 0,-2 0 0,5 0 0,-3 3 0,0-4 0,-2-2-129,2-3 129,0-3 0,0 3 0,-1-3 129,2 3-129,5-4 0,0 9 0,3-3 0,0 3 0,5 0 0,-2 0 0,-1 6 0,-2-6 0,0 2 0,-2-2 0,0-2 0,-1-6 0,-2 2 0,1-1 0,0-4 0,2 5 0,1 0 0,4 4 0,-1 2 0,1 0 129,4 0-129,-3 0-129,3-3 129,-2 0 129,0-5-258,-3 2 129,-2 1 129,1-2-129,-1-1 0,0 2 129,4 0-258,-3 4 129,2 2 0,4-4 0,3 4-129,0 0 129,4 0 129,2 0-129,0 0 129,1-4 0,-3 2 0,2 2-129,0-6 0,-3 5 0,3 0 0,1 1 0,0 0 0,2 5-129,7-2 258,1 2-129,-1 2-129,1-3 129,-1-2 129,0-1-129,-2-1 0,-1 0-129,-1 0 129,-1-1 0,2-1 129,2 2-129,5 0 129,1 3-258,1 2 258,0 0-129,-5 5 0,3-5 0,-4 3 0,-5-4 0,-2-4 129,-6 0-129,0 0 0,-1 0 129,3-4-129,2 0 129,-1-1-129,3 4 0,0 1 0,0 0 0,0 2-129,-5 0 258,3 0-129,-9 0 0,0-2 0,-5 0 0,2-2 129,-3-2-129,0 3 129,2 0-129,2 1 0,0 0 0,2 2 0,1 2 0,2 0 0,-3 3 0,-4-5 0,2 2 0,-5-3 0,0-1 129,-1 0-129,-1 1 129,-1-1-129,0 0 258,3 0-258,0 0 0,0 8 0,4-4 129,-2 0-129,-1-2 0,0 1 0,4-3 0,-3 0 129,-3 0-129,4-10 0,-7 6 0,3 0-129,3 3 129,-4-1 0,1 2 0,1 2 0,-1 1 0,1 5 0,1-5 0,0-3 0,2 0 129,-1 6-129,-1-6-129,4 0 258,-4 0-129,1-6 0,2 6 0,-4 6 129,1-1-258,-1 0 129,1 3 0,-3 0 0,0-3 0,0 4 0,-2-7 0,-1 3-129,-3-5 258,-3 0-129,2 0 0,1-2 0,-4-1-129,-1 3 258,3 0-129,-4-2 0,-1 2 0,-2 0 0,-2 0 0,-2 0 129,-1 0-258,-4-3 129,1 1 0,-1-5 0,-1 2 0,-1-4 0,1 5 0,-4 1 129,2 1-129,1-4 0,-4 3 129,1 1-258,-2 2 258,1 0-258,-2 0 129,5-3 0,-5 1 0,0 2 0,4 0 0,-4 0 0,3 0 0,-1-8 0,-1 8 0,3-1 129,-2 1-129,2-2 0,-2 2 0,3 2 0,-2-1 0,1 3 0,-2-3 0,0-1 0,-2 3-129,-2-3 258,1 0-258,-13 0 0,16 0-129,-16 0-516,13 0-2451,-13 0-2451,-6 0-129,-9 0-774,-1 0-258</inkml:trace>
  <inkml:trace contextRef="#ctx0" brushRef="#br0" timeOffset="182690.4493">2062 6736 11352,'-3'5'5805,"3"8"-516,0 23-1290,3-12-3225,5 11-258,-5 3-129,3 5 0,-2 5-129,1 5-129,-4-4 0,5-1 0,-5-5-129,-1-7 0,0-13 0,0-12-129,0-11 0,-1-16 129,-5-19 0,0-16 129,-2-16-258,-1-8 129,2-6 0,1-4-129,2 3 129,4 7 0,2 9 0,11 15-129,4 15 387,8 15 0,2 16 129,2 9 0,-3 19-129,-2 11 0,-8 6 129,-4 7-129,-12 4 0,-1 1-258,-14-1 0,-7-6-129,-3-3 0,-6-10-387,4-1-516,-11-23-2709,18 2-2193,-4-10 387,11 0-774,4-16-129</inkml:trace>
  <inkml:trace contextRef="#ctx0" brushRef="#br0" timeOffset="183118.4737">2478 6825 10449,'20'-11'6063,"-20"11"-903,0 0 387,0 0-4773,-6 6-258,-14 5-129,0 4-258,-4-1 129,0 1-258,1-1 129,6-2-129,3-2 129,14-10-129,-6 17 0,14-7 0,9-1 129,6 6 0,4 4 0,0 4 0,-1 5 0,-4 1 0,-9 2 0,-11 1 129,-3-3-258,-15 3 258,-13-13-258,-3-1 0,-7-6-258,-2-12-387,10 5-645,-10-10-4128,20-6-258,0-10-258,16 2-516</inkml:trace>
  <inkml:trace contextRef="#ctx0" brushRef="#br0" timeOffset="184091.5293">2694 6842 9030,'13'-4'5289,"-13"18"-129,0 2-258,0-16-3483,0 35-1290,0-10 129,0 6-129,0-1 129,8-1 0,-6-3-129,7-4 129,-1-9-129,-8-13 129,19 9-258,-19-9 129,20-10-129,-8-7 0,-4-4 0,0 1 0,0 2 0,-4 5 129,-4 13-129,15-16 0,-15 16 0,13 6 0,-4 6 129,-1 7-129,3-4 0,1-1 129,-1 0-258,1-6 258,0-8 0,4 0-129,-3-14 0,1-6 0,-3-3 129,-3-6-129,-1-2 0,-6 3-129,-1 5 0,-1 1 0,-8 11 129,9 11-129,-21 0 0,10 5 0,3 14 258,0 2-258,3 4 258,5 2-129,0 2 129,5-2-129,7-7 0,4-3-258,6-1-258,-3-13-645,17 1-3999,-4 2-258,1-6-516,4 0-387</inkml:trace>
  <inkml:trace contextRef="#ctx0" brushRef="#br0" timeOffset="184818.571">3533 6857 4902,'-5'35'5547,"-12"-14"-258,2 6-387,-5 12-3225,0-17-774,6 14 129,-2-16-129,12 7-258,0-12-129,9 1 0,8-13-258,7-3 0,4-8 0,2-14-129,2-9-129,1-6 129,-7-8-129,-3-6 0,-8-3 0,-3-2 0,-8 1 0,-6 8 0,-3 1 0,-7 9 0,1 12 0,-1 13 129,-1 8 0,2 6 0,4 16-129,3 9 129,2 10 129,5 0-129,1 6 129,6 0-258,4 0 129,4 3 0,4-9 0,2-6-129,1-4-129,3-9 129,4-7-129,-4-4 0,0-7 0,-2-14-129,-2-7 0,-2 1 129,-4-5-129,-2 5 258,-4-3-129,-4 5 129,-4 18 0,0-17 0,0 17 129,0 14-129,0 4 129,0 9-129,2 1 129,8 0 0,-1-5-129,4 1 0,6-11 0,0-5 0,3-6 129,0-4-129,-5-9 0,-3-5-129,-5-8 129,-7 0 0,-2-3 0,-11 0 0,-8 5-129,-5 1 129,0 7-516,-10-2 0,11 16-1677,-4 0-3225,1 0 0,8-2-387,6 2-129</inkml:trace>
  <inkml:trace contextRef="#ctx0" brushRef="#br0" timeOffset="188383.7749">4905 6602 10062,'15'-34'5805,"-15"34"-516,6-13 129,-6 13-4902,-13 0 0,-8 4-258,-3 13 0,-4 3-258,2 5 129,-2 1-129,7 8 0,7 7 129,5 5-129,9-3 129,2 6-129,10 2 129,2 0-129,7 6 258,0-3-129,-5-4-129,-1-2 129,-7 2-258,-6-12-258,1 2-387,-12-28-2838,6 2-1677,3-14-387,-17 0-387,12-18-387</inkml:trace>
  <inkml:trace contextRef="#ctx0" brushRef="#br0" timeOffset="188564.7853">4923 6960 10191,'17'-3'6063,"-25"12"-387,-13 0-258,21-9-4773,-42 18-129,2-10-516,3 2-258,-1-3-516,16 4-3870,-1-3-774,8-6-516,15-2-258</inkml:trace>
  <inkml:trace contextRef="#ctx0" brushRef="#br0" timeOffset="188758.7964">5096 7093 10449,'36'92'5676,"-19"-46"-387,-1 0-129,1-4-5289,-12-16-774,9-8-4128,-14-18-258,0 0-516,0-12-258</inkml:trace>
  <inkml:trace contextRef="#ctx0" brushRef="#br0" timeOffset="188896.8039">5096 6998 7353,'0'0'4773,"0"0"-1806,11 8-2967,0 5-4773,-11-13-387,24 5 1</inkml:trace>
  <inkml:trace contextRef="#ctx0" brushRef="#br0" timeOffset="189226.8229">5368 7107 10320,'28'83'5418,"-16"-48"-387,0-21-1806,1 10-2580,-13-24-387,9 22-129,-9-22 0,0 0 0,1-13-129,0-4 0,2-2 129,0 0-258,0-2 129,4 2 0,2 3 0,2 3 0,-11 13 0,17-16 129,-17 16-129,17-11 129,-17 11-129,15-18-129,-15 18-387,9-24-774,5 14-3483,-9-3-645,-5 13-258,11-23-129</inkml:trace>
  <inkml:trace contextRef="#ctx0" brushRef="#br0" timeOffset="189602.8443">5817 6981 8385,'17'0'5805,"-17"0"-516,0 0 0,0 12-4515,-17-5-258,0-2-258,-2 5 0,-1 0-129,2 0-129,5-1 0,8 6 0,5-3 0,10 0 0,10 7 0,4 2-129,4 3 129,2 1 129,-4 5-129,-7-5 0,-8 0 0,-11-1 0,-7-6-129,-13-3-258,-12-15-645,9 3-3870,-11-6-258,2-12-774,7-2-129</inkml:trace>
  <inkml:trace contextRef="#ctx0" brushRef="#br0" timeOffset="189860.8591">6084 6700 8643,'26'92'5547,"-10"-30"-516,-2 5-258,4 6-3999,-8-8-387,3 1-387,4-3-774,-9-31-1548,8-4-2709,4-15-258,-3-13-516,-2-13 129</inkml:trace>
  <inkml:trace contextRef="#ctx0" brushRef="#br0" timeOffset="189979.8662">6306 7024 8901,'-34'-13'5547,"12"13"-387,-6 0-645,2 8-3999,-12-1-3612,-3-7-1677,-3 0-774,8-6-129</inkml:trace>
  <inkml:trace contextRef="#ctx0" brushRef="#br0" timeOffset="190453.8933">6721 7118 9546,'6'31'6063,"-9"-16"-645,-13-7 129,-1 15-4773,-9-16-516,-6-3-387,7 5-774,-15-12-3999,17 3-516,6 0-516,17 0-387</inkml:trace>
  <inkml:trace contextRef="#ctx0" brushRef="#br0" timeOffset="190794.9128">7085 7020 8385,'-27'39'5676,"8"-16"-258,-2 5-516,4-1-4386,3 5 0,3-3-258,6 3 0,8-7-129,13 1 0,7-11 0,7-8 129,4-7-129,2-4 129,-4-10-129,-3-5-129,-11-6 129,-6-4-129,-12-2 129,-10 2-258,-10 5-258,-12-5-387,3 20-2451,-5-8-1935,2 8-387,2 4-516,12 5 1</inkml:trace>
  <inkml:trace contextRef="#ctx0" brushRef="#br0" timeOffset="191085.9293">7272 7096 9546,'25'78'5934,"-11"-35"-516,-2-6 0,4 3-4515,-11-14-387,4-1-129,-9-25-129,0 0-129,14-19 129,-7-6-258,0-5 129,5-2-258,6 0 0,2-1 0,4 12 0,1 3-258,4 11-258,-7-9-1032,9 16-3870,-10-2 129,2 2-258,-7 0-645</inkml:trace>
  <inkml:trace contextRef="#ctx0" brushRef="#br0" timeOffset="191982.9808">7806 7010 7353,'12'19'5418,"-20"7"-387,-7-10-129,-4 6-4386,-5-5 0,1 5-129,-1-4-129,8 6 129,2-3-258,10 1 129,4-11-129,18-3 129,1-8 0,9 0 0,0-19-129,3-4 129,-2-15-129,0-6 0,-5-9 0,-6 0 0,-8-5-258,-2-1 258,-7 6-258,-1-1 129,-6 11 0,-5 8 0,-5 12-129,1 10 0,-6 13 129,4 4 0,-2 18-129,2 7 258,1 11-129,3 6 0,7 5 129,6 0-129,7 7 129,9-2-129,9 1 129,4-5-129,5-9 0,3-3 0,1-13 0,-3-13-129,-4-11 0,-8-11 0,-5-11 0,-6-13 0,-9-4-129,-4-5-129,-7 9 0,-4-2 129,2 10 0,-1 8-258,11 16 387,-14-11-258,14 11 387,-4 14 0,4 3 0,8 3 0,2 5 0,1 6 0,5-2 0,0 2 0,4-4 0,-2-4-129,1-1 129,1-6 0,-3-8 0,-1-8 0,-1 0 0,-3-12 129,-2-6-129,-5 2 0,2-6 129,-3 0-129,-1 10 0,2-1 0,-5 13 129,0 0 0,16-4 0,-8 15 258,1 6-129,0 5 0,0-2 0,2 6 129,-1-3-129,-1-2 129,-9-21 0,12 19-129,-12-19 0,0 0 129,15-13 0,-7-6-258,1-7 129,6-1-129,1 3 0,6-2-129,2 0-129,-2 4-258,5 9-774,-11-9-3483,12 7-774,-8-6-129,8 1-645</inkml:trace>
  <inkml:trace contextRef="#ctx0" brushRef="#br0" timeOffset="192375.0032">8876 6752 10707,'16'68'5547,"-9"-18"-258,1 20 0,2-2-4773,2 16-258,-3 0 0,-1-5-129,-1-8 0,-2-10-387,2-6-645,-7-21-4386,8-14-129,-8-20-516,16-10-258</inkml:trace>
  <inkml:trace contextRef="#ctx0" brushRef="#br0" timeOffset="192651.019">9162 7033 10836,'-7'55'5805,"-9"-17"-516,-8-12-645,2 12-4257,-7-2 129,0-1-258,5-6-129,7 0 0,9-5 0,8-4 0,11-10-129,13 2 129,6-5 0,8-3-129,1-3 129,4-1-258,-5 0-258,-7-6-516,8 6-4257,-20-4-258,-5-1-516,-14 5-516</inkml:trace>
  <inkml:trace contextRef="#ctx0" brushRef="#br0" timeOffset="192877.0319">9379 7212 8643,'15'59'5676,"-7"-31"-258,-4 0-258,1-4-4644,1-5-516,-6-19-1161,0 0-3741,0 0-516,8-21-258,-8-6-387</inkml:trace>
  <inkml:trace contextRef="#ctx0" brushRef="#br0" timeOffset="193463.0654">9546 7107 8127,'13'70'5676,"-6"-32"-516,-3-5-258,3-4-4515,-7-6 0,2 2-258,1-12-258,-3-13-129,0 0-129,14-6 129,-4-6-129,0-7 129,5-2 0,-1-1 0,4 5 129,0 3 129,1 4 129,2 9 0,0 1 129,0 10 0,-4 0 0,2 6 129,-6-9-258,-1 1 0,-12-8 0,14 0-129,-8-8-258,-5-15 0,-1 7-258,0-11 129,-2 5 0,-6-1 0,0 9-129,-5 3 258,13 11 0,-22 0 387,15 11 0,3 5 129,3 8 129,1 4 0,4-2-258,11 4 129,1-7-387,5-5-774,12-3-3225,-4-4-903,0-11-258,3-7-387</inkml:trace>
  <inkml:trace contextRef="#ctx0" brushRef="#br0" timeOffset="193697.0788">10093 6723 8385,'1'8'5676,"-1"19"-387,1 11-387,1-3-4128,6 23-387,-7 7-129,9 7-129,3-5-129,1-2-129,7-3-129,-3-16-258,11-3-903,-16-33-1548,7-9-2193,-4-12-258,-2-11-387</inkml:trace>
  <inkml:trace contextRef="#ctx0" brushRef="#br0" timeOffset="193825.0859">10288 7093 3483,'-24'-53'5547,"3"40"-258,-3 7-387,-13-4-2838,16 14-774,-14 2-1032,1 0-1032,9 4-3870,0 4-516,6-4-129,19-10-258</inkml:trace>
  <inkml:trace contextRef="#ctx0" brushRef="#br0" timeOffset="193994.0958">10344 7088 4128,'6'56'4257,"-8"-29"-4128,2-5-129,0-3-3741,4-5-1031</inkml:trace>
  <inkml:trace contextRef="#ctx0" brushRef="#br0" timeOffset="194236.1096">10585 7046 6450,'9'15'5418,"-9"8"-129,-6-8-516,-2-2-4128,3 4-258,-9-3-129,8 4 0,4-2-387,2-16-258,3 22-516,-3-22-3225,23 2-903,-2-2-387,-2-13-258</inkml:trace>
  <inkml:trace contextRef="#ctx0" brushRef="#br0" timeOffset="194602.1306">10887 6980 8385,'19'20'5676,"-19"-20"-129,0 22-387,-9-13-4644,-1 2 129,-11-1-387,4 2 0,-3-3 0,6 2 0,0-2-258,14-9 129,-8 24-129,8-12 129,9 1 0,4-2 0,0 5-129,-1 0 129,-2 1-129,-3-2 0,-7 4-516,-7-19-1161,-7 8-3612,-11-8-258,-4-10-387,-6-18-387</inkml:trace>
  <inkml:trace contextRef="#ctx0" brushRef="#br0" timeOffset="194725.1376">10238 6717 9159,'-20'15'387,"7"-3"-387,-4-12-258,4-3-5676</inkml:trace>
  <inkml:trace contextRef="#ctx0" brushRef="#br0" timeOffset="199130.3893">18296 2627 7998,'25'-52'5418,"-18"32"258,-7 0-774,-10 6-3483,-14 6-1032,-10 8 387,-10 9-516,1 6-645,-4 4 516,5 10-387,6 0 258,7 6-258,13-6 258,9-4-258,11-9 387,14 1 0,6-12-129,8-5 0,1 0 0,-2-11-129,-1-1 129,-5-5 0,-5 3-129,-9 3 0,-11 11 129,10-18 0,-10 18 0,0 0 0,-3 23 0,2 15 258,1 11 0,0 13 258,0 14-258,8 11 645,-4 0-258,6-1 258,-7-12-387,2-8 258,-5-13-516,-3-16 387,-8-20-387,-5-12-258,-1-13-129,-3-15-387,4-7 387,0-8-516,9-2 516,7-1-516,3 2 387,10 0-258,14 6 387,5 2 0,5-1 0,7 0 129,-1-7-129,-4-1 0,1-3 0,-8-5 0,-4 2 0,-10-5-129,-8 14 258,-9 4-129,-1 8 0,-8 13 129,-9 12 0,4 7 0,-6 18 129,7 10-129,4 5 129,3 6 0,5 5-129,1-5 0,18-10-258,-5-5-129,21 4-3096,-11-27-1548,4-2-387,-5-15-387,6-13-387</inkml:trace>
  <inkml:trace contextRef="#ctx0" brushRef="#br0" timeOffset="199430.4067">18695 2736 9804,'30'88'5676,"-17"-45"-258,2 8-258,-3-16-4902,-2 0 0,-8-20-129,-2-15-387,9-6 0,-6-16 0,6-1-129,0-7 129,5 3 129,1-1 129,7 9 129,1 15 258,0 4-129,2 18 129,-4 14-129,3 6 129,-1 6-129,-4 0-258,-1-1-645,-12-21-3612,9-1-903,-15-21-258,21-4-516</inkml:trace>
  <inkml:trace contextRef="#ctx0" brushRef="#br0" timeOffset="199874.4321">19660 2746 9030,'37'-17'5418,"-37"17"-258,0 0-387,-9-5-4128,-22 4 0,-3 5-387,-4 7-129,1 8 258,0 3-129,11 6-129,6 7 129,17-1 0,3 0-129,16-4 0,12-4-129,7-11-129,6-10 0,1-7-258,5-16-516,-16-28-1806,6 4-2451,-19-17-258,4-6-387,-17-8 387</inkml:trace>
  <inkml:trace contextRef="#ctx0" brushRef="#br0" timeOffset="200353.4592">19744 2158 11094,'20'107'5547,"-8"-28"-516,-4 1-129,18 16-4515,-22-9 258,4 2-516,-2-20 0,0-9-387,-1-11 258,4-18-645,2-16 516,-11-15 0,25-2 0,-11-19-129,6-1 129,-2-1 0,5 9 129,0 3 0,1 8 129,3 3-129,-3 11 0,1 11 129,-2-1 0,0-2-129,-6-5 0,0-1 129,-3-13-129,-4-13 0,-1-9 129,-6-10-258,2-3 129,-5 5-129,0-5 129,0 8 0,0 16 0,0 11 0,0 0 0,-7 24 129,7 3 0,0 8 0,7 3 0,4-1 129,3 1-129,3-1 0,2-13-129,-1-2-129,6-11-387,-7-16-645,9 0-3741,-15-11-387,2 0-258,-3-14-516</inkml:trace>
  <inkml:trace contextRef="#ctx0" brushRef="#br0" timeOffset="200782.4839">20479 2789 7998,'32'46'5160,"-14"-14"129,-4-2-645,5 8-3741,-10-12-258,5 3-258,-6-9-129,-8-20 0,13 2-129,-13-2-129,10-21 129,-5 0-258,4-1 129,-1 0 0,3-2 0,1 11 0,-1 8-129,4 9 258,-1 9 0,2 6 0,-4-2 0,1 3 0,-3-2 129,0 4 0,-10-22 0,19 5 0,-19-5-129,23-3 0,-23 3 129,24-13-129,-13 3 129,6 3-129,-1 7 0,4 0-129,-3 6 129,3 3-258,-4-1 0,-1 3-387,1 10-774,-16-21-3741,0 0-129,-10 0-387,-3-2-516</inkml:trace>
  <inkml:trace contextRef="#ctx0" brushRef="#br0" timeOffset="201362.5172">19091 3575 11352,'30'-24'5934,"-15"21"-387,-15 3-258,12 0-4515,-12 0-387,-11 18 0,-6-6-387,-6 6 0,-5 3 0,3 3 0,-3 2 129,2 2-129,6 0 0,3 7 129,5 0-129,9 2 0,-1-3 0,4-1 129,0 1 0,0 3 0,0-6-129,0-7 129,0-1 0,2-5 0,2-2-129,3 1 129,6-8 0,3-5 0,6-2-129,7-2 129,0-2 0,3-4-129,-4-2 129,0 2-129,-4-4 0,-7 2-258,-1 0-258,-10-5-516,9 10-4257,-15-12-258,0 15-516,0-18-645</inkml:trace>
  <inkml:trace contextRef="#ctx0" brushRef="#br0" timeOffset="201815.5432">19616 3634 10965,'55'-32'5934,"-30"15"-516,6 7-387,-2-1-4515,-6 4-258,-23 7 0,21-13-387,-21 13 129,0 0 0,10 8-129,-10 9 129,4 2-129,-2 5 258,10 9-129,2 12 129,4 6 0,6 3 0,4 2 0,1-2 0,-4-4 0,2-1 0,-9-10 0,-6-5 0,-9-11-129,-4-6 0,-13-9 129,-10-1-258,-7-3 0,-5-3 129,0 1-258,-3-2-258,7 0-258,-5-3-1548,17 6-2967,6-1-258,14-2-387,0 16-258</inkml:trace>
  <inkml:trace contextRef="#ctx0" brushRef="#br0" timeOffset="202640.5903">20177 3731 8643,'26'64'5676,"-10"-19"-387,-2-3-129,5 6-4515,-5-10 0,2 1 129,-1-14-387,3-11 129,-4-14-258,3-13 0,-3-13-129,-3-7 0,1-1-129,-2-6 0,-4 4-129,-1 7 0,-1 10-258,-4 1-645,12 18-3870,-12 0-387,7 10-516,-2 4-387</inkml:trace>
  <inkml:trace contextRef="#ctx0" brushRef="#br0" timeOffset="202962.6088">20637 3733 9288,'0'0'5547,"-16"0"-387,-2 8-129,-1 5-4644,-4 5-129,-4-6 129,6 8-258,6 2-129,8 0 258,7 0-129,15 2 0,3-9 129,8 8-129,2 0 0,-1-5 129,-5-3-129,-2-1 0,-12 3-129,-6 3 0,-4-3 0,-12-3 0,-6-1-258,-7-10-129,4 10-645,-13-11-3999,14-2-258,6-4-387,16 4-387</inkml:trace>
  <inkml:trace contextRef="#ctx0" brushRef="#br0" timeOffset="203323.6293">20871 4054 10449,'0'16'6063,"0"4"-645,0-20-258,1 15-5031,4 0-1290,-5-15-3999,0 0 0,0 0-774,0-13-387</inkml:trace>
  <inkml:trace contextRef="#ctx0" brushRef="#br0" timeOffset="203646.6479">21203 3551 10062,'11'20'5805,"-11"8"-516,7 20-129,-5 5-4644,-2 7 258,0 0-387,0 6-129,0-10-129,6-3 0,1-11-129,3-10 129,4-15 0,8-7-258,1-7-129,2-3 0,9 0-387,-10-14-516,16 9-3870,-15-5-258,0 9-387,-11-7-258</inkml:trace>
  <inkml:trace contextRef="#ctx0" brushRef="#br0" timeOffset="203801.6568">21396 3851 7611,'-70'-22'5418,"27"18"-387,7 5-258,-13 2-4257,16-2-903,4 4-3870,7 3-645,9 0-516,13-8-258</inkml:trace>
  <inkml:trace contextRef="#ctx0" brushRef="#br0" timeOffset="204725.7096">21751 4066 7353,'9'-5'5676,"11"5"-129,1-8-516,12 8-3612,-8-19-516,5 7-258,-2-8-258,-6 4-258,-5-6 0,-8-2-258,-8 8 0,-2-3 129,-13 8-129,-8 3 129,-1 8 0,-1 3-129,0 12 129,3 9-129,2 3 129,8 6 0,6 3-129,5-2 258,13 2-387,3-6 129,9-5-258,2-17 0,3 1-258,1-9 0,3-8 0,-6-11-129,4-1 258,-7-11-129,4 7 516,-10-3 129,1 3 258,-6 6 129,-2 1 0,-12 17 129,10-22 129,-10 22-258,-3-14 0,3 14 129,-20-2-387,20 2 258,-16 0-258,16 0 129,-13 2-129,13-2 129,-4 13 0,4-13 0,0 13-129,0-13-129,5 14 129,-5-14 129,0 0-129,12 9-129,-12-9 129,0 0 0,0 0-129,12 3 0,-12-3 0,0 0 0,0 0 0,4 11 0,-4 4 0,-1 10 0,-5 4 0,0 9 0,-4 3 258,5 6-258,-1-3 129,4-1 0,1-6-129,1-7 129,1-6 0,6-9 0,-7-15-129,25 13 0,-10-13 0,-2-6-129,3-5 129,-3-3-129,-6-4 0,-4-1-129,-3-3 129,-10-1 0,-7 3-258,-7-3 129,1 7-387,-8-6-387,15 13-3870,-8-2-129,9 9-387,15 2-516</inkml:trace>
  <inkml:trace contextRef="#ctx0" brushRef="#br0" timeOffset="205067.7292">22295 4015 10062,'23'5'5547,"-23"-5"-516,10 38 0,-7-11-4644,-3 3 129,0 1-387,0 2-129,0-10-129,0-8-129,5-3 129,-5-12 0,0 0 0,16-17-129,-6 1 129,-1-6 258,3 5-129,2 7 129,-14 10 0,24-8-129,-24 8 129,23 8 0,-14 8-258,1 0-129,-2 7 0,-1-9-645,5 14-2193,-12-28-1806,18 16-387,-18-16-258,26 0 387</inkml:trace>
  <inkml:trace contextRef="#ctx0" brushRef="#br0" timeOffset="205321.7437">22643 4158 9030,'16'-8'5031,"2"-5"0,-18 13-258,0 0-3741,0 0-387,-11 0-258,11 0-258,-22 4 0,22-4 0,-20 14 0,15-2 0,5-12 0,0 23 0,13-4 0,-1-5 0,2 4 0,0 1 0,-1-6-129,-6 1 0,-2-3 0,-5-11-129,-16 13-387,1 1-1161,-18-14-3225,0 0-516,-14 0-129,1 0-645</inkml:trace>
  <inkml:trace contextRef="#ctx0" brushRef="#br0" timeOffset="208086.9019">18049 5193 9159,'0'0'5676,"0"0"-129,6 0-258,-6 0-4773,21-12 129,-8 2-387,4 2-129,-1-2-129,-2 5 0,-3 6 0,-11-1-129,20 31 129,-18-3 0,-2 10 0,0 3 129,-10 10 0,-2 9 0,-5-5 0,0 0 129,-1-4 0,1-8-129,3-6 0,2-2 0,9-13-129,3-6 0,6-1-129,11-6 129,5 0 0,3-1-129,8 2-258,-6-6-129,10 9-774,-23-13-3870,11 0 0,-9-6-516,-3-5-387</inkml:trace>
  <inkml:trace contextRef="#ctx0" brushRef="#br0" timeOffset="208506.9259">18197 5489 9804,'-60'21'5934,"26"6"-645,-4 2 129,4 4-4515,-5-6-387,3-3-258,5-8-645,7-10-387,16 7-774,-5-19-1548,21 4-1677,7-9-645,14 11 258,-2-16 1290,23 16 1806,-7-8 1548,6-5 1161,13 14 2193,-11-1 2064,1 0 129,-4-9-774,7 9-1032,-23-15-1290,6 8-903,-16-13-258,-4-3-516,-12-6 0,-6 4-258,-6 1 0,-11 5 0,-6 11 0,-1 7-129,0 8 0,-1 14 129,4 9 0,8 4 0,6 7-129,7-4 129,9-1-387,8-12-258,13 4-516,-10-14-3741,12-5-129,2-9-516,-2-6-129</inkml:trace>
  <inkml:trace contextRef="#ctx0" brushRef="#br0" timeOffset="208823.944">18630 5446 8385,'4'86'5676,"-4"-35"-258,1 0-258,-1-6-4515,2-2 0,-3-21-258,1-22-258,0 0 0,3-8-129,6-29 0,5-5 0,4-3 0,5-6 0,4 9 0,2 3 129,0 2-129,-5 12 129,-1 15-129,-1 4 0,-5 4 129,-5 2-387,-12 0-129,14 0-258,-7 17-1032,-7-17-2967,0 0-645,-6 1-387,6-1-258</inkml:trace>
  <inkml:trace contextRef="#ctx0" brushRef="#br0" timeOffset="209037.9563">18916 5473 5934,'-3'51'5805,"-3"-19"-516,4 3-129,-11-11-3483,13 11-258,0-19-645,6 6-258,-6-22-129,25 10-258,-10-15 0,0-12-129,0-3-129,-9-7-129,0-3-129,-6-3-129,-6 15-645,-23-6-3870,5 10-387,-4 3-258,0 3-258</inkml:trace>
  <inkml:trace contextRef="#ctx0" brushRef="#br0" timeOffset="209654.9913">19441 5525 5160,'-10'-2'5805,"-4"6"-258,-4 8-645,1 15-2580,-6-5-1419,10 11 0,-2-9-516,10 6-129,5-6 0,5-1-129,13-11 0,6-5-258,6-5 129,1-6 0,-1-8 0,-1-8 0,-9-7 0,-8-2-129,-8 3 0,-6-6-129,-12 8-129,-11-6-645,9 18-3612,-14 0-516,5 12-516,3 0-258</inkml:trace>
  <inkml:trace contextRef="#ctx0" brushRef="#br0" timeOffset="209943.008">19622 5626 9030,'16'35'5547,"-13"-13"-129,-3-2-258,0 2-4644,-2-6-129,-2-3-258,4-13-258,0 0 0,0 0 0,0 0 0,21-18-129,-2-4 0,11 2 0,-1-2 0,4 6 0,-2 2-129,-1 11-258,-11-7-516,11 10-2838,-14 0-1032,-3 8-387,-13-8-129</inkml:trace>
  <inkml:trace contextRef="#ctx0" brushRef="#br0" timeOffset="210714.0521">20018 5506 7611,'0'0'5676,"0"0"-387,0 7-258,-22 0-4515,9 7 129,-9 0-129,2 8-258,-3 5 0,8 10 0,3-5-129,6 5 129,6-6-129,10-7-129,10-7 0,4-12 129,4-10 0,6-21-129,-2-9-129,-4-13 129,-3-8 0,-5-9 0,-9-2 0,-5 4 0,-6 3-129,-1 8 258,-12 12-129,-2 13 0,-1 13 0,-3 14 0,3 10 129,-1 16-129,3 14 0,4 8 0,4 7 0,5 1 0,1-3 0,6 1 0,5-3-129,5-5 129,7-6-129,1-13 0,0-7 0,-3-8-129,1-3 0,-1-9 0,0 0 0,-7-9 0,-1-1 0,-13 10 129,17-17 129,-17 17-258,0 0 258,13-13 258,-13 13-258,0 0 129,0 0 0,5 14 0,-5-14-129,7 26 258,-3-13-129,3 3 0,-2 0 129,3 3 0,-4-3 0,5-2-129,-6-1 0,-3-13-129,10 20 0,-10-20 0,0 0 129,0 0-258,0 0 258,0 0 0,0 0 0,13-16 129,-2-2 0,1 5 0,6-2 0,3 4-129,2 2-129,0-1 0,-1 7 0,-2-2-387,4 5-516,-24 0-3999,17-12-387,-11-5-516,0-2-387</inkml:trace>
  <inkml:trace contextRef="#ctx0" brushRef="#br0" timeOffset="212278.1416">21560 5354 9933,'15'-8'5805,"5"-3"-516,-20 11 0,2-15-4773,-2 15-129,-19-6 0,-8 6-387,-8 8 0,-5 8 0,-4 11-129,-4 8 129,1 11-129,5 8 258,6 7-129,8 6-129,9 7 258,8-8 0,11-3 0,0 1 0,5-2 0,3-11 0,8-4 0,-2-3 258,1-14-258,-4 0 0,3-6 0,2-13 0,1-2 129,4-7-129,2-2-129,3-11 129,4-1-129,1 0 0,2-5-129,1 12-129,-5-4-258,0 9-774,-15-2-4128,7 2-129,-21 0-645,21 5-258</inkml:trace>
  <inkml:trace contextRef="#ctx0" brushRef="#br0" timeOffset="213222.1956">21760 5656 9159,'16'65'5934,"-12"-26"-645,3 6-129,-2-10-4773,-4-2 0,-1-6-387,-2-9 129,2-18-129,0 0 0,-20 0 0,20 0 0,-9-21 129,8 8 129,0-1 0,1 14-258,-2-16 258,2 16-129,0 0 0,0 0 129,0 0-129,0 6 0,0-6-129,2 15 258,-2-15-258,0 0 129,2 17-129,-2-17 0,0 0 0,0 0-129,0 0 129,0 0 0,0 0-129,0 0 0,0-8 129,0 8 0,-6-27 0,3 3-129,-2-4 129,5-4 129,0-12-129,0 5 129,0-8 0,7 1-129,0 5 129,2 4 0,3 4 0,3 5 0,2 13-129,-1 9 129,4 6-129,1 3 0,-3 10 0,3 6-129,-4 5 0,-4 4 129,-5-2 0,-3-5 0,-5 4-129,-2-4 129,-14-4-129,-3-1 129,-9-3-258,-5-8-516,7 12-1161,-12-17-3354,6 3-258,-2-3-516,15-8-258</inkml:trace>
  <inkml:trace contextRef="#ctx0" brushRef="#br0" timeOffset="213682.2219">22002 5367 10191,'31'4'5805,"-10"1"-258,11 3-129,-7-6-4902,19 1-129,-6-1-258,2 1-129,-2 0 0,-6 2 0,-3 8 0,-6-1-129,-6 4 0,-7 5 129,-6 3 0,-1 7-129,-3 6 129,0 9 0,-3 4-129,-3 5 258,1 6-258,2 5 129,-2 4-129,4-5 0,-2-3 129,-5-10-129,0-6 129,-8-9-129,-6-11 258,-5-15-129,-6-10 0,-4-4-129,-1-8-387,-3-13-645,19 8-3999,-4-6-258,13 9-645,13 13-129</inkml:trace>
  <inkml:trace contextRef="#ctx0" brushRef="#br0" timeOffset="213984.2392">22869 5727 7353,'-12'20'5418,"-13"-13"-387,-4 4-387,-1-1-4644,-5-8-774,10 5-3483,0 1-774,4-2-129,21-6-516</inkml:trace>
  <inkml:trace contextRef="#ctx0" brushRef="#br0" timeOffset="214102.2459">22810 5940 5160,'8'32'5289,"-22"-15"-387,-12-17-903,-1-3-8127,-3 3-645,-10-6-387,5 4 0</inkml:trace>
  <inkml:trace contextRef="#ctx0" brushRef="#br0" timeOffset="215296.3142">21746 5768 6321,'0'0'5676,"0"0"-258,0 0-129,0 0-3999,18 7-129,-18-7-258,26 4-129,-15-2-129,7 9-129,0-3-129,-1 6 0,-1-1-258,-3 0 0,0-1-258,-13-12-387,16 23-1548,-16-23-3354,0 0-129,10-10-774,-4-3-258</inkml:trace>
  <inkml:trace contextRef="#ctx0" brushRef="#br0" timeOffset="216052.3575">22279 6220 8385,'30'31'5934,"-25"-6"-516,-3 8-258,-2 0-4515,0 5-258,-9-2-129,4 5 0,1-9-129,4-6-129,3-1 129,12-3-129,5-6 0,6-4 0,3-3-387,-1-9-516,7 3-2451,-14-8-1935,-2-4-516,-7-4-387</inkml:trace>
  <inkml:trace contextRef="#ctx0" brushRef="#br0" timeOffset="216195.3656">22384 6375 9288,'-42'-2'5934,"19"4"-516,2 3-258,1 2-5418,-9-7-4128,7 0-903,0-3-516,22 3-387</inkml:trace>
  <inkml:trace contextRef="#ctx0" brushRef="#br0" timeOffset="217030.4134">23334 5375 8514,'0'0'5805,"7"9"-645,-15 1-387,-7-6-4257,-10 5-258,-6-1 0,-6 4-258,0 1 129,1 2-129,1 4 129,4 7-129,8 8 0,2 5 129,9 12-129,7 2 0,3 9 129,2 5-129,4 2 0,4-4 0,5-6 0,2-4 129,0-8-129,4-14 129,3-6-258,-2-14 258,1-8 0,1-5-129,-3 1 129,1-1-129,-4-3-129,-1 3-258,-15 0-387,29 0-4386,-29 0-129,17 8-645,-17-8-129</inkml:trace>
  <inkml:trace contextRef="#ctx0" brushRef="#br0" timeOffset="217530.442">23407 5765 8256,'9'44'5805,"-1"1"-258,-5 7-387,15 6-4773,-16 1 0,0-2-129,-2-8 0,0-9-387,0-13 0,0-27 0,0 0 0,-10-23 129,9-24 0,0-13 129,1-11-129,2-5 129,10-3 0,0 8 0,10 12 0,1 15 0,1 15 0,1 17-129,-2 12 0,-1 18 129,-4 10-129,-6 4 0,-8 6 129,-4 1 0,-10 1-129,-5-4 0,-7-8 0,-1-5 0,-1-5 0,1-3 0,6-6 0,4-5 0,13-4 129,0 0 0,3 17-129,13-1-129,7-2 129,1 5-129,3 4 129,2 3-129,-4-1-129,-2-8-387,-1 7-516,-22-24-3870,13 14-258,-13-14-516,6-7-258</inkml:trace>
  <inkml:trace contextRef="#ctx0" brushRef="#br0" timeOffset="218154.4777">23758 5561 8256,'50'3'5676,"-17"-3"-387,4 0-387,-1 0-4128,3 2-387,-8 2-129,-5 5-129,-2 8-258,-7 2 0,-10 5 129,-5 5-129,-2 5 129,-7 3 0,-1 0 0,2 3 0,-1 4 0,3-1-129,4-1 258,0-1-129,3-4 0,3-1 0,0-7 0,-5-2-129,-1-8 129,0-3 0,-5-5-129,-9 1 0,-2-7-129,-2-5-516,6 15-1806,-4-12-2193,5 2-903,11-5-129</inkml:trace>
  <inkml:trace contextRef="#ctx0" brushRef="#br0" timeOffset="218487.4967">24258 6086 3870,'2'34'5676,"-7"-9"-387,-1 2-258,-1-1-3225,0 4-1161,3 2 0,0-7-129,4-4-129,0-21-129,17 14 0,-1-14 0,2-4-129,1-9 0,-5-5-387,-2-2 0,-5-1 0,-4 7-129,-11-4-774,8 18-3870,-31-15-258,7 15-516,-4 0 129</inkml:trace>
  <inkml:trace contextRef="#ctx0" brushRef="#br0" timeOffset="218946.523">24644 5879 7998,'-13'6'5418,"-4"-2"-258,-6-2-387,7 6-4515,-18-4 0,3-1-387,7 7-903,-10-5-3612,18-3-387,16-2-516,0 0-129</inkml:trace>
  <inkml:trace contextRef="#ctx0" brushRef="#br0" timeOffset="219898.5774">24824 5473 6321,'8'-22'5805,"-3"11"-516,-5 11-129,0 0-3741,0 15-129,7 18-387,-7 2-516,0 13 0,0 10-258,0 6 0,2 6-129,3 0 0,0-5 129,3-9-387,2-7 129,-1-12-258,3-7-258,-12-30-1548,13 16-2709,-13-16-774,18-17 0,-14-4-258</inkml:trace>
  <inkml:trace contextRef="#ctx0" brushRef="#br0" timeOffset="220221.5959">25070 5712 5934,'-5'16'5547,"-9"-1"-258,-6-2-516,0 8-3870,-12-6-129,6 7-129,-4-3-129,7 6 129,2-8-258,13 3 0,5-2-129,5 1 0,12-2 0,9 1 0,4-5-129,3-4 0,0 2-129,-4-1 0,-2 1 0,-3-6-387,-5 11-516,-16-16-4128,1 17-129,-1-17-645,0 14-516</inkml:trace>
  <inkml:trace contextRef="#ctx0" brushRef="#br0" timeOffset="220933.6366">25264 5505 4773,'0'0'5418,"0"0"-258,12 0-258,-12 0-3870,0 0 129,0 0-516,6 10-258,-6-10 0,0 0-129,0 13-129,0-13 0,0 14 129,0-14 0,0 0 0,0 13 0,0-13-129,0 0 0,0 0 0,0 0-129,0 0 129,3 18-129,-3-18 0,2 15 0,-2-15 0,4 18 129,1-4-129,-4-3 129,-1-11 0,4 13 129,-4-13-258,3 12 129,-3-12-129,1 19 0,-1-19 129,3 32-129,0-8-129,-2 3 387,0 0-387,1 4 258,2-4 0,0 0 0,-2-6-129,1-6 129,-3-15-129,7 19 0,-7-19-129,0 0 0,11 12-516,-11-12-903,0 0-3612,0 0-258,13 16-387,-13-16-387</inkml:trace>
  <inkml:trace contextRef="#ctx0" brushRef="#br0" timeOffset="221182.6509">25422 5716 8256,'-21'-26'5676,"8"26"-258,-7 0-516,4 4-3999,-13-2-387,-3-1 129,-3-1-516,-3 0-516,5 6-1677,-4-8-2967,6-5-516,5-2-258,4 4-645</inkml:trace>
  <inkml:trace contextRef="#ctx0" brushRef="#br0" timeOffset="222568.7302">18064 6846 6450,'12'16'6321,"-12"22"-645,0 5-516,-4 20-2709,-3 0-1935,0 2-129,-4-9-258,4 4-129,2-9-258,-3-10-387,8 4-1290,-7-21-3354,6-10-387,1-14-258,0 0-387</inkml:trace>
  <inkml:trace contextRef="#ctx0" brushRef="#br0" timeOffset="223014.7557">18321 6750 9546,'0'0'5934,"0"0"-516,0 0 0,0 0-4902,-9 0 0,-5 5-258,0 0-387,1 1 129,-1 2 0,14-8-129,-16 21 129,16-10-129,8 2 129,7 1-129,2 2 258,0 0-258,4 1 258,-6 1-258,-4-2 129,-6 1-129,-5-4 0,0-13-258,-17 23-774,-7-20-3999,7-3-387,-2 0-129,19 0-645</inkml:trace>
  <inkml:trace contextRef="#ctx0" brushRef="#br0" timeOffset="223273.7705">18520 6752 5289,'-2'11'5676,"-3"0"-645,-1 2-387,-7 6-3999,13 8-387,-5-4 258,5 3-645,0 3 129,7-5-516,4 3 129,-5-13-645,12 10-1548,-18-24-1419,12 11-1032,-12-11 129,14 0 1935</inkml:trace>
  <inkml:trace contextRef="#ctx0" brushRef="#br0" timeOffset="223379.7766">18551 6975 1935,'-25'-40'4515,"8"21"903,-3 6-645,-9-6-1677,13 17-1419,-13-6-1032,6 3-3612,4 1-1935,19 4-258,-16 3-645</inkml:trace>
  <inkml:trace contextRef="#ctx0" brushRef="#br0" timeOffset="224091.8173">20683 7394 9417,'0'0'5934,"0"0"-516,0 0-129,-24 14-4902,-5-4-129,-7 5 0,-4 2-258,-2 13 0,-3-2 0,6 4 129,5 5-129,8 6 0,7 3 129,9 8 0,6 3 0,4 4 129,0 4-129,3 4 129,5-1-129,-2-8 129,-1-5-129,1-4 0,0-11 0,0-8 0,2-9-129,2-8 129,4-6 0,4 2 0,7-9 0,3 1 0,4 0-129,0-1 0,-1-1 129,-1 0-258,-3 0-258,-9-2-516,9 2-3096,-27-1-1419,19-11-516,-14-5-645</inkml:trace>
  <inkml:trace contextRef="#ctx0" brushRef="#br0" timeOffset="224613.8471">20791 7925 7224,'3'66'5805,"0"-20"-258,-3-5-516,5 8-3999,-5-15-387,0-1-129,0-7-258,0-5-129,0-21 129,3-9-258,-3-18 129,5-14-129,1-10 0,2-7 0,4-3 0,1-4 0,3 5 0,5 10 0,3 11 0,-1 12 0,0 18 0,-2 9 0,-6 14 129,-2 15 0,-9 3-129,-4 2 129,-8 0 0,-6 3-129,-7-12 129,-4-1-129,1-6 129,2-9-129,4-1-129,4-3 258,14-5-129,0 0 0,0 0 0,6 16 129,10-5-129,6 3 0,3 5 0,-1 7 0,3-2-129,-6 1 0,1-1-258,-6-15-516,4 9-3354,-20-18-903,0 0-645,10-24-258</inkml:trace>
  <inkml:trace contextRef="#ctx0" brushRef="#br0" timeOffset="225081.8739">21183 7591 10062,'55'-27'6063,"-25"17"-645,1 2 0,-3 4-4902,-3 4-258,-11 0-258,2 3 0,-4 8-129,-5 6 0,-3 10 0,1 10 129,1 3-129,0 8 0,4 7 129,1 6 0,5 4 0,3 0 258,3-9-129,-1-5 0,-4-3 0,-3-2 0,-4-13 0,-4-7-129,-6-8 0,-9-4 0,-11-3 0,-3 0 0,-2-4-129,-5-7 129,-1 3-129,-2-3 0,7 1-387,0-1-645,26 0-4128,-19 0-258,19 0-387,4 14-645</inkml:trace>
  <inkml:trace contextRef="#ctx0" brushRef="#br0" timeOffset="225367.8903">21780 8145 7224,'4'48'5805,"-4"-11"-129,-5-1-516,2 10-4257,-3-7-387,3-3-129,-3-3-129,6-1-129,0-9 0,10-3-129,6-2 0,3-9-387,6 4-258,-6-16-1290,8 0-3225,-7-10-387,1-4-258,-5-6-258</inkml:trace>
  <inkml:trace contextRef="#ctx0" brushRef="#br0" timeOffset="225486.8971">21890 8293 2322,'-69'-21'5418,"27"21"-129,1 0-516,-2 13-3096,-1-3-2064,9 0-3870,-1-9-645,15 5-645</inkml:trace>
  <inkml:trace contextRef="#ctx0" brushRef="#br0" timeOffset="225932.9226">22277 7852 6321,'-20'26'5805,"-4"-15"-387,-8-2-516,-3 9-3999,-8-18-4128,1 0-2064,6 2-129,7-2-516</inkml:trace>
  <inkml:trace contextRef="#ctx0" brushRef="#br0" timeOffset="226082.9312">22175 8073 6837,'18'72'5676,"-20"-47"-387,-10-2-387,0-10-4773,-13-5-774,-15-8-3612,7-10-903,3-6-387,5-4-516</inkml:trace>
  <inkml:trace contextRef="#ctx0" brushRef="#br0" timeOffset="227017.9844">22843 7550 6837,'13'3'5676,"0"-3"0,-13 0-387,0 0-4515,-9-2 129,-12 2-516,-9 4-258,-6 2 0,0 7-129,-4 4 0,1 11-129,5 6 129,8 7 0,5 6-129,8 7 258,11 8-258,2 8 258,1 3 0,7 2 0,2 3 258,1-3-129,-2 2 0,0-13 0,-1-11-129,-4-10 129,2-9 0,-2-15 0,2-7-129,7-7 0,3-5 0,2-4 0,7-3 129,1 0-129,6 3-129,0 2 0,0 2-129,-3 0 129,-6 0-387,1 6-387,-11-10-1677,1 4-3096,-14 0-258,10-19-387,-9-4-516</inkml:trace>
  <inkml:trace contextRef="#ctx0" brushRef="#br0" timeOffset="227470.0105">23048 8009 5289,'15'132'5934,"-13"-67"-258,-2-1-516,0-14-4386,0 0 0,-14-27 0,14-23-387,-16 0-258,8-23 0,4-19-129,4-12 0,4-13 258,9 1-258,6-5 0,7 9 0,2 7 129,5 9 0,-1 17-129,-1 14 0,-2 15 0,-7 9 0,-8 17 0,-6 5 0,-8 10 0,-8 2 129,-9-1 0,-4 3 0,-5-8 0,4-1 0,-1-5 0,7-4 0,9-6 0,7 3 0,4-3-129,13-4 129,6 5-129,4-6 0,2 2-258,-1-9-516,8 4-4386,-15-10-129,-3 0-774,-6-3-129</inkml:trace>
  <inkml:trace contextRef="#ctx0" brushRef="#br0" timeOffset="227862.0329">23385 7785 5805,'53'-13'5676,"-19"7"-129,6 0-516,2 6-4386,-6 0-258,3 0 129,-7 0-258,0 8-258,-10 4 258,-6 10-258,-6 5 258,-4 13-258,-5 4 258,-1 7-258,0 2 0,0-1 129,-1 6 0,1 3 0,0-4-129,1-7 129,4-4 0,0-9 0,-4-4 0,-1 3 0,-5-13 0,-8-7-129,-7-2-129,-6-3 129,0-6-387,-7-4-258,12 11-3354,-4-12-1290,8 0-516,4 3-387</inkml:trace>
  <inkml:trace contextRef="#ctx0" brushRef="#br0" timeOffset="228230.0539">23860 8479 3225,'47'10'5418,"-20"-10"-129,8-3-516,4 1-3741,-13-20-258,6 4-387,-14-6-129,-4 2-129,-14 6-129,0-1 129,-15 8 0,-4 8 0,-8 1 258,0 18-129,3 4-129,2 12 258,6 3-129,8 3 0,8-1-129,9 2-258,15 1-387,0-22-1806,11 4-2709,2-8-387,6-6-645</inkml:trace>
  <inkml:trace contextRef="#ctx0" brushRef="#br0" timeOffset="230122.1622">24044 8522 1161,'0'0'5160,"0"0"-129,-12 0-258,12 0-3354,-14 29-129,3-18-516,7 17 0,-4-7-129,8 9-129,0-7 129,12 1-258,-1-6 129,10-1-258,0-9 0,7-8 0,-3-4-129,-1-11 129,-5-4-129,-3-6 129,-4-8-129,-6-3-129,-6 1 0,-11 0 0,-7 1 0,-6 4-516,1 9-516,-15-2-3741,9 10-387,5 8-516,8 5-258</inkml:trace>
  <inkml:trace contextRef="#ctx0" brushRef="#br0" timeOffset="230490.1833">24273 8295 3870,'29'-19'6063,"-10"2"-516,5 3-258,-1-25-1935,2 8-2838,-8-11-129,-1 0-258,-5 2-129,-8 5-129,-3 5 0,-7 6-129,-9 19 0,-3 5 258,-3 16-129,1 14 258,2 4 129,6 11 0,7 1-129,3 3 129,3-5 0,9-2 0,7-5-129,5-8-129,6-4-258,-1-19-387,10-1-4386,-9-5-516,1-13-258,-2-10-516</inkml:trace>
  <inkml:trace contextRef="#ctx0" brushRef="#br0" timeOffset="230825.2024">24697 7600 6450,'0'0'5676,"-18"1"-387,-6 4-258,-2-1-4773,0-2-774,0 1-3096,-5 2-1548,7-5-129,7 4-516</inkml:trace>
  <inkml:trace contextRef="#ctx0" brushRef="#br0" timeOffset="231183.2229">24916 7098 6063,'7'52'5805,"-7"-7"-645,0 7-516,-2 12-3999,-6 1-258,1 4-129,-1-5-258,1-3-129,6-7-258,-6-22-774,15-5-2967,-1-16-1161,6-11-129,3-6-258</inkml:trace>
  <inkml:trace contextRef="#ctx0" brushRef="#br0" timeOffset="231401.2354">25074 7456 6966,'0'0'5289,"0"0"-129,-16 6-1806,4 19-2580,-11-3-129,9 4-387,-7-2 0,8 0 0,5-2 0,8 2 0,8-6-129,13-4 0,2 2 0,4-8-258,5 4-258,-6-13-1677,2-3-2709,-2-3-774,-5-4-258</inkml:trace>
  <inkml:trace contextRef="#ctx0" brushRef="#br0" timeOffset="231760.2559">25312 7212 7482,'9'8'5934,"-9"6"-258,0 13-516,0-15-4128,0 22-387,-5 0-387,4 3 0,-1 1-129,2-5-129,1-5 0,9-5 0,6-4-129,3-10-129,5-4-129,-5-5-387,11 4-1548,-7-9-2838,1-3-387,-5-3-516,-3-3 258</inkml:trace>
  <inkml:trace contextRef="#ctx0" brushRef="#br0" timeOffset="231879.2627">25420 7374 5805,'-73'4'5418,"37"15"-1290,-7-7-4257,3-5-4257,9 1-774,-3-4-387</inkml:trace>
  <inkml:trace contextRef="#ctx0" brushRef="#br0" timeOffset="234349.404">20385 9692 8385,'22'-9'6063,"-5"9"-516,-17 0-129,0 14-4902,-10 1-129,-19 1-258,-4 12 0,-7 1-129,-8 4 0,-5 16-129,4 3 258,1 2-258,3 8 129,7 0 129,8 3-129,7 0 129,8-2 0,3-2 0,4 2 129,7-6 0,1-1 0,1-11 0,7-4 0,-3-5 0,4-7 129,3-11-258,4-4 129,1-9-129,7-5 0,5 0 0,6-5 0,5-4-129,2-4 0,-1 3-129,2 3 0,-6-3-129,-7-3-258,-1 10-387,-18-13-774,2 16-3870,-13 0-387,-9-11-258,-5 3-387</inkml:trace>
  <inkml:trace contextRef="#ctx0" brushRef="#br0" timeOffset="237042.558">20259 9889 2580,'21'78'5676,"-19"-19"-387,-2 6 0,-18 8-4128,2 21-129,-22-11 129,1 14-387,-16-19-387,-1-5 0,-6-22-129,5-15 0,5-22-129,16-14 129,12-31-129,14-20 129,9-17 258,21 1-129,10-8 0,7 2 129,3 5-258,6 7 0,-3 18 0,-1 12-258,-2 13 129,-7 16-258,-3 10 129,-8 19-129,-8 13 129,-8 10 0,-8 2 0,-11 5 0,-15-3 0,-6-6 0,-4-13 0,-2-14 129,1-14 0,3-14 0,6-18-129,14-16 129,12-13 0,3-6 0,17 2 0,11 1 0,5 7-129,4 11 129,4 15-129,-3 14-129,1 14-129,-8 13-387,11 23-4644,-14 9-258,1 12-516,-5 9-516</inkml:trace>
  <inkml:trace contextRef="#ctx0" brushRef="#br0" timeOffset="237728.5973">21314 9778 5676,'1'-17'6192,"-1"17"-645,0 0-258,4 37-4257,-7-2 0,0 16-387,-4 3-516,2 6 0,1 0-258,-1-8-258,8 4-1161,-1-12-3483,12-13-516,4-9-516,5-8-129</inkml:trace>
  <inkml:trace contextRef="#ctx0" brushRef="#br0" timeOffset="237927.6086">21681 10228 9030,'-45'44'6192,"4"-26"-516,-15 0-129,-7-6-5160,-8 1-129,-8-5 0,0-3-387,11 4-516,-1-9-903,30 3-3870,4 4-258,18 11-516,7-4 0</inkml:trace>
  <inkml:trace contextRef="#ctx0" brushRef="#br0" timeOffset="238393.6353">21185 10564 9288,'0'0'6063,"0"0"-516,-15 7-129,-13 6-4902,-12-6-258,-6 6-129,-6 6 0,3 0-129,-3 1-129,6 1 129,11 0-129,12 3 129,7 6 0,14-2 0,1 0 0,1-1 0,1 4 129,6 6-129,-5-1 129,-2 3 0,0 2-129,-7 0 129,0 1 0,-1-3 0,0-4 0,6-5 129,2-3-129,1-5 0,14-11 0,2-3 0,5-3 0,4-2 0,-1-3 0,6 0-129,-7 0-129,-2-3-258,1 3-387,-13-9-1419,5 7-3483,-15 2 0,18-13-516,-12-1-387</inkml:trace>
  <inkml:trace contextRef="#ctx0" brushRef="#br0" timeOffset="238918.6653">21223 10971 9030,'2'44'5805,"-2"-13"-258,0 7-129,0 3-4902,0 4-258,-4-12 0,-3-4-387,6-5 0,1-24 0,0 0 0,0 0 0,0-32-129,8-12 129,4-3 0,2-4 258,6-3-129,-1 3 129,2 7-129,5 8 129,-7 10 0,3 13 129,-3 4-129,-4 9 0,-7 11 0,-5 7-129,-3 1 129,-3 2-129,-12 3 0,0 2 0,-6-3-129,4-9 129,-2-3-129,5-2 129,14-9 0,-16 17 129,16-17-129,0 0 0,20 17 0,1-2 129,3 0-129,0 4 0,5 2 0,-6-3-258,2 4-516,-25-22-774,33 13-3483,-33-13-516,0 0-516,6-13-258</inkml:trace>
  <inkml:trace contextRef="#ctx0" brushRef="#br0" timeOffset="239577.703">21490 10737 9159,'2'-12'6192,"19"-10"-645,-7 14 0,-2-3-4902,9 3-129,-5-1-387,4 6 0,4 1-129,-1 2-129,-1 2 129,-1 10-129,-3 2 129,0 6 0,-5 4 0,-2 0 0,-4 11 0,-5 0 129,1 0 0,-3 7 0,0 2-258,0-1 258,0 3-258,0-4 129,2-3 129,0-5-129,4 1-129,-3-8 129,3-5 0,-5-10 0,-1-12 0,0 12 0,0-12 0,-9 5 0,9-5-129,-22 0-129,22 0-387,-25-3-645,25 3-3999,0 0-387,-14 0-387,14 0-258</inkml:trace>
  <inkml:trace contextRef="#ctx0" brushRef="#br0" timeOffset="239953.7245">22000 11139 4128,'0'8'6192,"0"6"-516,-4 0-258,4 12-3483,-6-17-516,6 11-516,-9-7-387,6 1-129,-5 0-129,5 3-129,0 7 0,1-2 0,-1 2 0,3-1 0,0 1-258,0-1 258,6-1-129,-1-5 129,-5-17-129,20 12-129,-8-7-129,-12-5-129,26 0-387,-20-17-903,9 8-3612,-15 9-387,16-18-387,-16 18-129</inkml:trace>
  <inkml:trace contextRef="#ctx0" brushRef="#br0" timeOffset="240123.7343">22123 11354 5031,'-18'-4'5676,"-1"4"-387,-4 0-258,-10 0-3999,7 5-387,-12-5-129,5 0-774,13 3-3483,-3-3-1161,10 0-516,13 0-516</inkml:trace>
  <inkml:trace contextRef="#ctx0" brushRef="#br0" timeOffset="240577.7602">22304 10332 9159,'34'7'5934,"-34"-7"-258,14 5-129,-22-5-5031,8 0-129,-30 5-387,1-5-387,13 5-645,-16-5-2838,11 0-1806,6 4-258,15-4-516</inkml:trace>
  <inkml:trace contextRef="#ctx0" brushRef="#br0" timeOffset="241038.7866">23075 9693 7353,'30'-7'5805,"-30"7"-129,14 0-516,-14 0-4773,0 0 0,0 0 0,0 0-387,-12 16 0,12-16 0,-18 21 0,14-10 0,-4 8 0,3 3 129,-2-4 0,5 1 0,-3 2-129,3-1 129,1 0 129,1-1 0,0-19 129,4 28 0,0-14-129,4 1 0,-5 1 0,1-3-129,-1 8 0,-2 4 0,-1 1-258,0-1 129,0 0 0,-1-2 0,1 0-258,-2-8 0,4-3-387,-2-12-258,22 1-2709,-22-1-1806,23-6-516,-10-3-645</inkml:trace>
  <inkml:trace contextRef="#ctx0" brushRef="#br0" timeOffset="241298.8013">23446 10142 7482,'13'35'5934,"-35"-26"-129,-11 5-387,-16-6-4902,-17-1 0,-8 3 0,-5-4-387,-1-3 0,7 2-258,6 2-258,12-7-129,25 12-903,-7-7-2967,37-5-1032,-14 14-387,14-14-258</inkml:trace>
  <inkml:trace contextRef="#ctx0" brushRef="#br0" timeOffset="241670.8227">22899 10409 8385,'-8'43'6321,"3"-17"-645,-9 2-129,9 6-4902,-14 2-129,-4 1-258,0 5-258,1-4 129,2 3-129,4-2 0,0 2 129,10 3-129,1-3-129,3-2 129,2-3 129,0 1-129,5-10 129,-3-6 0,3-7 0,-5-14 0,8 13 0,-8-13 0,16 2 0,-3-2 0,6-2 0,0 2 0,2 0-129,-1 0-129,1 0-258,-6 0-516,8 0-3741,-23 0-1032,14-8-387,-6-4-645</inkml:trace>
  <inkml:trace contextRef="#ctx0" brushRef="#br0" timeOffset="242529.8719">23130 10755 5805,'0'0'5547,"-10"-5"-129,10 5-645,-13-8-4644,13 8 387,-18-8-129,18 8 129,0 0 129,0 0 0,0 0 0,0 0 0,0 0-129,0 0 0,0 0-129,0 0-129,10 0-129,-10 0 129,12-9-129,-12 9-129,11-22 0,-11 22 0,11-15 0,-11 15 129,0 0-129,12-7 0,-12 16 0,0 9 129,0 2 0,-3 6 0,-3 2-129,0 2 0,-1 8 0,-2-6 0,4-8 0,-2 0 0,4-4-129,3-20 0,-5 15 0,5-15 0,0-8 129,0-11-129,5-8 0,3-2 0,4-14 129,0-1 0,4-3-129,5 1 129,2 5 129,0 10-129,2 9 0,-3 7 0,1 15-129,-4 2 129,-3 11 0,-7 9 0,-4-1 0,-5 2-129,-1-4 0,-12-4 129,-3 2 129,-5-1-258,1-4 258,0-4-129,2-1 0,3 4 129,15-11-129,-16 24 129,16-10-129,0 1 129,9 4-129,4-1 0,2 0-129,2-2 129,0 1-258,-2-4-258,3 6-1032,-18-19-3741,9 13-129,-9-13-516,0 0-387</inkml:trace>
  <inkml:trace contextRef="#ctx0" brushRef="#br0" timeOffset="242801.8874">23425 10872 7224,'0'0'5676,"2"13"-129,-2-13-774,0 21-4128,0-21-129,-2 30 0,2-16-258,3-2-129,-3-12 0,20 15 0,-7-14 0,-2-1 0,-11 0-129,19-16-129,-19 16-129,0-30-129,0 30-774,-35-28-3612,16 14-516,-6-2-387,3 5-258</inkml:trace>
  <inkml:trace contextRef="#ctx0" brushRef="#br0" timeOffset="243213.911">23519 10507 6321,'25'-20'6063,"-7"17"-516,0 0-258,5 11-4128,0-3-387,5 6 0,-4 0-516,0 0-129,-2 2-129,-4 0 129,1 4-258,-7-1 129,-3 6 0,-3 2 0,0 5 0,-1 5 0,1 2 0,1 2 129,2 5 0,2-1 0,0 1 0,2 2 129,-5 2-129,2-3 129,-3 1-129,-5 1 0,-2-6 0,-1-1 0,-7-3-129,-8-9 0,0-5 0,-9-14-258,-2-2-258,-2-12-516,8-2-3999,-9-19-387,5-4-387,2-2-645</inkml:trace>
  <inkml:trace contextRef="#ctx0" brushRef="#br0" timeOffset="243605.9334">24306 10205 7353,'0'0'5934,"-21"5"-645,-9 2-258,-3 3-4902,1 0-516,1 10-1548,-6-6-2838,12-3-645,8 1-516</inkml:trace>
  <inkml:trace contextRef="#ctx0" brushRef="#br0" timeOffset="243748.9416">24185 10381 6708,'33'19'6192,"-26"-5"-645,-7-14-129,-14 28-4128,-11-21-645,-5-4-516,0 10-1032,-15-4-4128,8-3-516,6 1-387,5-5-387</inkml:trace>
  <inkml:trace contextRef="#ctx0" brushRef="#br0" timeOffset="244385.978">24795 9911 8256,'0'69'5934,"-8"-11"-516,-3 17-129,-6-5-4773,6 25 0,-11-8-258,0-9-258,10-8-387,-1-31-1419,9-8-3225,4-31-645,10 10-129,8-25-258</inkml:trace>
  <inkml:trace contextRef="#ctx0" brushRef="#br0" timeOffset="244614.9911">24961 10300 5031,'16'-13'5418,"-16"13"-129,-27 7-387,-5 9-3612,4 20-645,-16-7 129,8 10-258,-3-7 258,11 1-258,11-1 0,17 3 129,6-13-258,24-1 0,3-5-129,9 0-129,6-8-258,2-7-516,5 9-3225,-11-15-1548,-6-1-258,-8-5-774</inkml:trace>
  <inkml:trace contextRef="#ctx0" brushRef="#br0" timeOffset="244892.007">25338 10016 8385,'2'11'5934,"-6"19"-516,-7 15-129,1 6-4902,-2 10 0,-3-4 129,7 1-387,7-2 0,1-5 0,11-8 0,8-9-129,8-12-258,-1-14-516,13 6-2064,-8-14-2322,3-14-645,-1-8-258,1-5 130</inkml:trace>
  <inkml:trace contextRef="#ctx0" brushRef="#br0" timeOffset="245019.0143">25543 10241 6708,'-107'-14'6063,"40"14"-258,-13 10-774,-9-6-4644,1 11-5031,-1 2-516,9-2-903,22 2-258</inkml:trace>
  <inkml:trace contextRef="#ctx0" brushRef="#br0" timeOffset="248011.1854">17420 10680 7224,'-7'17'5676,"7"-17"-387,23 0-258,1-7-4902,9-7 129,-1 0 0,1 7-129,-1 2 0,-2 6-129,-15 18 258,-9 8 129,-7 11-129,-19 9 0,-14 1 129,-6 4 0,-11-4-129,1-7 0,-5-9-129,8-2-129,7-16 129,16-8-129,24-6 0,-1-7 0,18-4 0,20 1 0,9 1 0,11-1 129,2 7-129,4 3 0,-3 5 0,-3 6 0,1 3-258,-7-3-129,3 2-129,-10-8 0,3 5 0,-8-10-129,1-3 0,-7-9 258,-1-3 129,-8-2 0,-1 0 129,-5 0 129,-3 2 129,-4 7 129,-11 8 0,0 0 0,0 0 0,0 0 0,-18 2 129,4 12 0,-5-6 0,6 3-258,0 2 0,13-13 0,-12 12 0,12-12-129,20-8 0,3-6 0,2-3 0,3-3-129,1-8 129,-2-8-129,-4 3 129,-8 2 0,-3 2 0,-7 2-129,-4 5 129,-1 2 0,0 20 0,0 0 129,-11-9 0,11 9-129,-18 13 129,10 1 0,0 1 129,0 2-129,2 2 0,1-3 0,2 5-129,1-2 129,0-5-129,2 0 129,0-14-129,0 23 0,0-23-129,11 5 129,-11-5 0,23-10 0,-6-14 0,8-3-129,0-17 129,7-9 0,1-10 0,-1-9 0,-1-5 0,0-3 0,-6 7 0,-6 3 0,-7 13-129,-7 10 129,-5 16 0,-3 13 129,-8 17-258,-8 12 129,-2 18 0,-4 11 0,1 15 0,0 12 0,2 11-129,3 3-129,5 5-387,-3-7-387,11 12-2064,-10-16-2064,1-2-516,-5-10-387</inkml:trace>
  <inkml:trace contextRef="#ctx0" brushRef="#br0" timeOffset="248514.2142">17969 10954 4257,'0'15'5547,"0"-15"-645,-13 7-2193,13 10-774,-12-14-774,12-3-516,-19 15-129,19-15-258,-20 22-129,20-22 0,-14 18-129,14-18-129,-3 15 129,3-15 0,0 0 0,0 0 0,0 0 0,11-7 0,-3-5 0,0-8 0,5-6-129,5 2 258,-1-3-129,4 4 0,1 2 0,2 5 0,0 8 0,0 8-129,-1 8-258,-6 3 129,3 13-645,-13-4-3612,2-2-516,0 3-516,-9-21 259</inkml:trace>
  <inkml:trace contextRef="#ctx0" brushRef="#br0" timeOffset="250589.3329">17254 4064 1032,'-138'148'3741,"69"-46"516,15 29-387,8 7-4644,-4 20 387,-4 12 1032,3 2 1161,14 12-258,-3 0-774,10 17-516,-3 7 0,7 18-258,-3 7 387,4 20-129,-8 2 258,7 20-129,-9 7 0,3 6 0,-3 2 129,1 3 0,-8-17-129,6-11-129,-4-18 0,3-19-129,-2-22 0,-1-19 0,-1-21-129,-2-15-129,-1-8 0,-2-6 129,5-8-129,-1-11 129,8-3-129,3-8 0,11-5 129,8-4 0,12-13 0,18-11-129,24-10 0,23-5 0,24-13 129,18-5-129,24-6 0,15-2 0,22 6 0,14-3 129,18 6-129,8 4 129,20 5 0,11 3 0,24-3 0,17-9 129,20-12 0,18-13-129,9-9 0,8-8 0,2-14 0,-5-4 0,-8 4 0,-9 1 0,-21 9 129,-13 4-129,-12 4 0,-14 11 129,-5 7-129,-6-3 0,-7-1 0,-6-1 0,-5-4-129,-4 0 129,-5-1 0,-7-2 0,-8-5 0,-15-3 129,-7 0 0,-6 1 0,-16-3 129,-12 2-129,-24-2 129,-6 4 0,-22-4 258,-7-7-387,-20-17 129,-5-17-258,-12-24 129,-2-24-129,-2-22 0,2-28 0,4-32 0,0-25 0,9-25-129,3-23 0,3-11 0,-1-15 0,0-17 129,-4-9-129,-10 0 0,-7 0 129,-14 5 0,-8 7 0,-12 8 129,-9 9-129,-2 13 0,-8 11 0,-6 6 0,0 8 0,-2 13-129,2 5 258,2 7-129,-2 7-129,2 14 129,4 19 129,-3 16-129,-3 20 0,-6 15 129,-6 21 0,-12 22-129,-10 22 258,-13 16-258,-9 12 129,-11 13 0,-11 7-129,-13 0 129,-10 1-129,-12-1 0,-4-1 0,-8-10 129,-7-7-129,-10-4 129,-9 6-129,-10 0 129,-2 9 0,-9 5 0,-10 2-129,-11 8 129,-9 6-258,-8 2 129,-2-8 0,-1-4 0,-2-4-129,2-4 0,0-11 129,4-1 0,5 1 0,3 3 0,-3 8 0,4 4 0,3 11 0,0 5 129,3 7 0,0 0 0,-4 2 129,2-6-129,1-4 129,-2-7 258,3-5-258,3-3 0,5 0 0,3-8-129,12-4-258,16 7-645,-1 0-4128,24-5 0,10 5-774,14-6-258</inkml:trace>
  <inkml:trace contextRef="#ctx0" brushRef="#br0" timeOffset="257122.7065">21580 14551 6321,'23'19'5676,"-11"-11"-645,-12-8 0,0 0-4386,12-9-129,-12-17 0,0-3 0,0-17 258,0-8-387,-1-23 258,1-6-258,0-13 0,-5-6 0,2-9-129,-5 0 0,-6-3-129,5 7 0,-5-1 0,3 7 0,0 7 0,-2-1 0,0 9 0,3 7 129,1 3-129,1 6 0,0 10 0,-1 6 129,1 7-258,1 8 129,2 5-129,0 8 0,-1 7 0,2 5 0,4 14 129,-4-12-129,4 12 0,-2-23-129,0 9 129,2-10 129,0 0-129,0-1 0,0-7 0,0 0 0,0 8 0,0 0 0,0 0 129,0 24-129,0-23 0,0 7-129,0 16 129,-4-24 0,4 7 0,-1-3 129,-2 2-258,1 1 129,1-4 0,1 2 0,-2 3 0,2-1-129,-1 4 129,1 13 0,0-14 0,0 14 0,0 0-129,0 0 258,-5-13-129,5 13 0,0 0 129,0 0-129,0 0-129,0 0 258,-3-11-129,3 11 0,0 0 0,0 0 0,0 0 129,0 0-129,0 0 0,0 0 0,0 0 0,0 0 0,-13-3 0,13 3-129,0 0 129,0 0 0,0 0 0,0 0 129,0 0 0,-15 7-129,15-7 0,-12 23 0,0-7 0,-2 6 129,-2 0-258,-3 7 129,-1 4-129,1 9 129,1-6 0,-4 4 0,3-1 0,1-1 0,-1 0 0,4-3 129,-1-3-258,2-9 129,-1-3 0,4-1 0,3-7 0,8-12 0,-13 18 0,13-18 0,0 0 129,0 0-129,0 0 0,0 0 0,0 0-129,0 0 129,0 0 129,0 0-258,-3-15 258,3 0-129,0-4 0,6-7 0,-1-1 129,5-8-129,1-1-129,-1-3 129,4-1 0,-1 2 0,-2 5 0,2-2-129,-2 10 129,-1 1 129,-3 6 0,-7 18-129,12-16 0,-12 16 0,7-13 0,-7 13 0,0 0 0,11-14 0,-11 14-129,8-13 0,-8 13 129,0 0 129,8-12-258,-8 12 129,0 0 0,0 0 0,0 0 129,0 0-129,0 0 0,0 0 0,0 0 0,0 0 129,11-11-129,-11 11 0,0 0 0,10-13 0,-10 13 129,0 0-258,9-13 129,-9 13-129,0 0 129,4-11 0,-4 11 0,0 0 0,0 0 0,0 0 0,0 0 129,0 0-258,8-13 129,-8 13 0,0 0 0,0 0 0,0 0 0,9-15 0,-9 15 0,0 0 0,0 0 129,0 0-129,0 0 0,4-14 0,-4 14 0,0 0 0,0 0 0,0 0 0,3-14-129,-3 14 0,3-14 129,-3 14 0,0 0 0,0 0 0,5-16 0,-5 16 129,0 0-129,0 0 129,0 0-129,0 0 0,0 0 0,0 0 0,0 0 0,0 0-258,0 0 387,8-15-129,-8 15 0,0 0 129,3-14-129,-3 14 0,5-16 0,-5 16 129,0 0-129,0 0-129,0 0 129,6-14 0,-6 14 0,0 0 0,0 0 0,0 0 0,0 0-129,0 0 387,0 0-258,0 0 0,0 0 0,0 0 0,0 0 0,0 0-129,0 0 129,0 0-129,0 0 258,0 0-129,0 0-129,0 0 258,0 0-129,0 0 129,0 0-129,0 0 129,0 0-258,0 0 129,0 0 0,0 0-129,0 0 129,0 0 0,0 0 0,0 0 0,0 0 129,0 0-129,0 0 0,0 0-129,0 0 258,12 4-129,-12-4 0,0 0-129,5 14 129,-5-14-129,0 0 129,7 22 0,-7-22 0,7 14 0,-7-14 0,0 0 0,11 17 0,-11-17 0,0 0 0,13 9 0,-13-9 0,8 11 0,-8-11 129,0 0-129,15 16 0,-15-16 0,12 8 0,-12-8 0,13 17 0,-13-17 0,13 13-129,-13-13 129,12 14 0,-12-14 129,10 18-258,-10-18 258,12 14-258,-12-14 258,14 19-129,-14-19 129,17 22-129,-9-12 0,-8-10 129,22 19-129,-11-7 129,0-2-129,2-1 129,-2 2-129,2 3 0,-13-14 0,22 14 0,-22-14 0,19 18 0,-19-18 0,16 19 0,-16-19 0,14 17 0,-14-17 0,17 17 129,-17-17-129,15 17 0,-6-4 0,-9-13 0,13 14-129,-13-14 129,10 14 129,-10-14-258,0 0 258,0 0-258,11 5 258,-11-5-129,0 0 129,0 0 0,0 0-129,8 14 0,-8-14 0,0 0 129,0 0-129,0 0 0,0 0 0,13 8-258,-13-8 258,0 0 0,0 0 0,0 0 0,10 14-258,-10-14 0,5-17-645,-5 17-1935,9-46-2838,-4 12-258,-4-2-774,0-4-258</inkml:trace>
  <inkml:trace contextRef="#ctx0" brushRef="#br0" timeOffset="271218.5126">20909 15104 8256,'1'-15'5289,"-11"8"0,-9 16-387,-6 9-3870,-3 8-774,-3 6 0,-1 5 0,2 7-129,6 9-129,10-2 129,10-1 129,8-4-129,18-4 0,8-12 258,14-7-258,4-20 0,7-3 258,-4-18-129,-1-9 0,-10-11-129,-9-8 129,-13-2-129,-12-2 0,-6 4-258,-20-2-258,-2 11-387,-14-13-1419,7 25-2967,-1 4-387,6 13-387,1 5-258</inkml:trace>
  <inkml:trace contextRef="#ctx0" brushRef="#br0" timeOffset="271758.5437">21286 14662 8901,'27'-9'5547,"-18"20"-129,-1 24-258,-8 6-4128,0 21-387,-8 7-258,-4 9-129,-6 11 0,1 13-129,-4-3 129,4-8 0,3-9 0,5-14-129,2-10 129,3-20-258,3-17 258,1-21 0,8-19-258,4-16 129,2-1-129,3-4 129,0 1 0,4 5 0,-2 6 0,0 12-258,-3 10 129,2 10 129,-4 14-258,-2 4 0,3 2 0,-1 3-516,2 7-129,-8-20-2322,14 5-2451,-8-13-129,9-6-258,-2-17-645</inkml:trace>
  <inkml:trace contextRef="#ctx0" brushRef="#br0" timeOffset="272898.6086">21004 15109 9417,'86'-81'5805,"-49"58"-387,1 22-129,-14 6-4773,-10 24 129,-14 6-258,-4 11-258,-20 7 0,-12 0-129,-8-1-129,-5-10 0,1-9 0,6-15 0,9-18 0,13-7 258,13-25-129,13-11 0,16-5 258,14-1-129,9-9 0,10 9-129,3 11 129,2 9-129,-1 17 129,-5 12 0,-11 15-129,-13 17 129,-14 16-129,-16 5 0,-16 7 0,-19 0 0,-10-5-129,-5-12 129,2-12 0,3-16 0,10-15 0,12-23 0,15-19 0,12-8 0,18-7 129,10 3-129,13 1 0,8 8-129,2 14 258,-1 15 0,-7 12 0,-7 13 0,-16 21-129,-18 8 129,-15 10 0,-23 0 0,-18 4 0,-5-2-129,-9-6-129,2-15 129,2-16 0,10-9-129,13-10 129,18-16-129,12-13 0,7-7-258,16 4-129,7-10-903,27 10-3870,-3 0-129,17 9-387,6 0-516</inkml:trace>
  <inkml:trace contextRef="#ctx0" brushRef="#br0" timeOffset="273282.6308">22622 14555 10449,'-53'20'5805,"18"7"-129,-5 1-516,5 12-4902,-5 1 129,5 7-129,10-11-258,9 1 0,15-6 0,6-3-129,19-2 0,10-13 129,8-9-129,5-5 129,8-7-129,-2-8 129,-3-5 0,-10-10-129,-5-5 129,-16 0-258,-10 5 129,-9-2-258,-15 13-645,-21-4-3999,9 14-258,-5 1-387,6 8-387</inkml:trace>
  <inkml:trace contextRef="#ctx0" brushRef="#br0" timeOffset="273617.6497">22868 14557 9030,'22'59'5676,"-17"-15"-258,-5 6-258,0 11-4644,0-17-129,-5-2-129,-1-9-258,6-11 0,0-22 0,0 0 0,18-16 0,1-8-129,4-3 0,1-1 129,3 1 0,-2 7 129,3 7 0,-4 13-129,-3 2 129,-3 14 0,-4 8 0,-3 2-258,-1 4-516,-10-17-1935,8 1-2451,-8-14-516,21-11-387,-10-21-129</inkml:trace>
  <inkml:trace contextRef="#ctx0" brushRef="#br0" timeOffset="274093.6772">23438 14065 9030,'10'43'5676,"-9"6"-258,-2-1-258,-3 13-4773,-13-1 0,2 4-129,-1-5-258,1-6 129,5-4-129,5-5 0,5-6 129,3-7-258,12-6 129,2-11 0,5-6-129,-1-4 0,-2-4 0,2 0 0,-1-7 129,-5-3 0,-1-2 0,-3 0 0,-11 12 129,18-17 0,-18 17 129,13-10 0,-13 10-129,9 6 129,-3 11-129,1 11 129,-1 9-129,3 14 129,-1 11-129,-1 12 129,0 0 0,-3 0 0,1-4-129,-2-9 0,-3-11-129,0-18 129,-10-18-129,-2-14-129,-1-17-129,-8-17-258,7-2-516,-12-24-3096,15 10-1290,0-5-258,11 10-645</inkml:trace>
  <inkml:trace contextRef="#ctx0" brushRef="#br0" timeOffset="274566.7043">24568 14582 10191,'-10'38'5805,"-2"-18"-516,7 7 0,-4-8-4773,-1 3-129,2-4-258,2 0 0,1-5-129,5-13-129,0 17 0,0-17 0,19 1-129,-7-1 258,4 0-129,-1 0 0,1-1 129,-4-1 129,1 2 0,1 4 0,-14-4 129,17 16-258,-10-2 129,1 0 129,-8-14-129,21 22 0,-9-14-129,2-4 129,6-4-129,1-7-129,2-10 0,0-7-387,3 4-258,-9-13-516,14 6-3870,-17-1-258,3 6-516,-7 5 0</inkml:trace>
  <inkml:trace contextRef="#ctx0" brushRef="#br0" timeOffset="274857.7209">25093 14541 6966,'12'19'5547,"-12"-5"-387,0 1-129,-11-1-4386,5 11-129,-5-2-258,3 7 0,4-1 0,4-2 0,4-7-129,10-3 0,5-8 0,4-8 0,2-3-129,-4-16 0,-4-4 0,-5-3-129,-5-1-129,-7-3-129,-11 10-645,-22-11-1806,7 15-2193,-9 6-387,5 4-258</inkml:trace>
  <inkml:trace contextRef="#ctx0" brushRef="#br0" timeOffset="275107.7352">25237 14633 7998,'14'48'5418,"-9"-23"0,-1-2-645,1-7-4257,1-2 0,-6-14-516,16 11 0,-5-11-387,2-15 0,7 2-129,-3-6-387,13 7-903,-13-5-3096,7-2-387,-1 3-258</inkml:trace>
  <inkml:trace contextRef="#ctx0" brushRef="#br0" timeOffset="275541.7601">25706 14256 7482,'32'0'5676,"-27"18"-258,-5 12-387,-11 3-4386,-4 15 0,-10 3-387,-3 5-129,-1 1 0,2 2 0,8-3 0,3-7-129,9-7 0,6-14 0,1-9 129,11-13-258,7-6 129,5-13-258,7-7 129,-1-7 0,4 2 129,0-1-129,-6 4 129,-3 6-129,-5 4 258,-7 5-129,-12 7 129,0 0 0,-4 19 0,-10-3 0,1 3 0,1 2 0,0 1 0,10 2 0,2-2 0,2-2-129,19-5 0,2-3-129,5 0-387,1-12-903,10 3-3483,-11-3-387,2 0-516,-8-1-129</inkml:trace>
  <inkml:trace contextRef="#ctx0" brushRef="#br0" timeOffset="276197.7976">22645 15939 9030,'0'46'5676,"-1"-17"-387,-5-7-129,4 7-4644,0-7-129,2-7-129,0-15-129,19 14 0,0-14-129,6-5 0,1-7-129,2 0 0,1-2 129,-5 1 0,-3 1-129,-7 0 129,-14 12 129,11 0 0,-11 0 0,0 21 0,0-5 0,2 0 129,2-3 0,7 1 0,5-8-129,7-6 0,2-3 0,4-14-129,2-7-258,-4-11-129,-2 6-645,-15-24-2838,1 13-1419,-11-1-516,0 3-516</inkml:trace>
  <inkml:trace contextRef="#ctx0" brushRef="#br0" timeOffset="276653.8237">23123 15503 7611,'47'8'5547,"-27"7"-129,-5 12-516,-10 4-3999,6 12-387,-11 5 0,-3 6-258,-6 3-129,1 0 129,-1-3-129,1-12 129,6-5-129,-1-10-129,3-11 0,13-8 129,4-8-129,4 0-129,3 0 0,4 0 129,0 0-129,2 0 258,-5 0-129,-2 0 0,-2 0-129,-2 0 129,-2-8 129,-3-2-258,-3-9 129,-2 1-129,-3-3 0,-6-5 0,0 5 129,-6 5 0,-5 5-129,-6 6 129,1 8 0,-2 10 0,9 9 129,1 7-129,8 4 0,0-2-129,14 2-258,0-9-387,19 0-3483,-9-11-903,5-3-516,-4-10-387</inkml:trace>
  <inkml:trace contextRef="#ctx0" brushRef="#br0" timeOffset="276960.8409">23638 15853 5289,'17'51'5805,"-15"-16"-387,-2 1-516,0-4-2967,0-5-1548,-2 1 0,-3-12-387,5-16 129,0 15-129,0-15-129,8-13 129,3 1 0,2-9 0,4-1-129,-1 1 258,0 4 0,1 5 0,-1 6 258,-3 0-258,-2 8 129,0 12-129,-1 3-258,1 1-258,-11-18-3741,14 22-903,3-15-387,7-2-516</inkml:trace>
  <inkml:trace contextRef="#ctx0" brushRef="#br0" timeOffset="277381.8653">24403 15732 9288,'30'36'5805,"-18"-8"-387,3 8 0,-9 5-4773,5 9 129,-11-2-258,0 1-129,0-1-129,0-2 129,-4-8-129,1 1 0,-3-13-129,5-6-129,-5-6-129,6-14 0,-16 8-129,4-16-387,0-3-645,-15-26-3612,13 1-645,-8-15-645,7-5 0</inkml:trace>
  <inkml:trace contextRef="#ctx0" brushRef="#br0" timeOffset="277509.8726">24290 15591 6450,'17'-9'5418,"-17"9"-387,22 2-903,-6 5-5547,4-5-2838,-4-2-903,2 0-129</inkml:trace>
  <inkml:trace contextRef="#ctx0" brushRef="#br0" timeOffset="278304.9181">24627 15571 6321,'8'48'5805,"-7"-21"-516,-1-1-258,4 6-3999,-4-7-387,6 10 0,-1-11-258,6 3 0,3-10-258,7-5 129,5-8-129,2-4 0,1-6-129,1-9 0,-5-5 0,-1 1-129,-7 3 129,-3 3-129,-14 13 129,12-12 0,-12 12 0,0 0 0,5 12 0,-1 1 129,-4-13-129,8 20 0,-8-20 0,19 4 0,-6-4 129,1-8-258,4-3 129,-2-7-129,3-1 129,-3 0 0,-2 1 129,0 6-129,-4-1 0,-10 13 0,19-2 129,-19 2 0,13 10-129,-8 8 129,0 2-129,-4 9 0,-1-5 0,0 3 129,0-8-258,-8-5 0,2-1 129,6-13 0,-17 11-129,17-11 0,-12-2 129,12 2 0,0 0 129,0 0-129,0 0 129,0 0-129,8 0 0,5 0 129,8 0-129,1 0-129,3-3 258,4-7-129,1-8 0,1-6 0,-2-7 129,-1-5-258,-3-4 129,0 0 0,-5 2 0,-6 3-129,-3 5 129,-4 6-129,0 5 129,-7 19 129,0 0-129,0 0 129,2 8 0,-2 14-129,0 10 129,0 11 0,0 8-129,5 5 0,2-1-129,0-1-258,5-3-387,-7-25-1161,11-1-3096,-16-25-387,19-8-387,-12-24-129</inkml:trace>
  <inkml:trace contextRef="#ctx0" brushRef="#br0" timeOffset="278435.9256">25497 15658 4902,'-23'-64'5547,"6"48"-387,-4 6-258,9 10-3354,-14 0-1032,-1 2-1419,5 6-3612,4 3-387,6 2-516,12-13 0</inkml:trace>
  <inkml:trace contextRef="#ctx0" brushRef="#br0" timeOffset="278773.9449">25820 15538 7482,'13'3'5289,"-13"-3"-258,-9 29-387,-10-10-4386,5 8 129,-3 1-129,2 5 129,6-2-129,4 1 0,5-4-129,12-4 258,7-14-129,5-6-129,3-4 0,-2-13-129,-1-5-129,-4-2 129,-5-6-129,-7-2 0,-7 5-129,-5-1-258,-10 6-258,-17-5-1290,4 9-2709,-5 2-516,3 7-387,3 3 130</inkml:trace>
  <inkml:trace contextRef="#ctx0" brushRef="#br0" timeOffset="279280.9739">25945 15473 4128,'31'33'5805,"-20"-11"-516,0 8-258,-5-12-2193,3 15-2451,-8-9 0,0 1-129,0-10-129,-1-15-258,4 16 0,-4-16 129,0 0-129,15-17 0,-5 3 0,1-4 0,1 2 258,2 3-129,-1 4 129,0 5-129,-1 4 258,3 1-129,-2 5-129,-2 7 258,2-1-258,1 1 258,-1-7-258,2-4 0,0-2-258,0-13 258,0-1-129,-4-7 0,2-2 0,-6-4 129,-4 6-129,-3 6 129,0 15-129,0 0 129,-16 0 0,9 14 129,2 17 0,5 7 0,0 0 0,2 4 258,7-3-258,4-4 0,-1-3-774,-6-18-903,-6-14-3354,15 12-129,-15-12-774,0-13 0</inkml:trace>
  <inkml:trace contextRef="#ctx0" brushRef="#br0" timeOffset="281254.0868">21770 16934 10191,'6'51'5805,"-3"-9"-387,-3 4-129,0 6-4644,-2 1-258,-5-3-258,-2-6-129,2-10 0,0-12-129,7-22 129,0 0 0,-9-23 0,9-15 0,10-9 0,9-9-129,1-7 258,7 2-129,0 6 129,5 6-129,0 8 0,-2 12 129,-1 7-129,-7 15 129,-4 9 0,-7 12-129,-8 9 129,-3 4-129,-6 4 0,-7 2-129,-8 0 129,-1-2-129,-1-9 129,0-2 0,3-8-129,9-4 129,11-8 0,0 0 0,0 0 129,6 13-129,13-8 0,6 4 0,4-2-129,3 4 129,2 1-129,3 0 129,-1-3-129,0-7 129,-1-2-129,-2-13 129,-3-3 129,-7-12-129,-5-1 129,-6-1-258,-8-2 258,-4 7-129,-6 5-129,-9 3 258,-4 8-258,-1 9 0,1 0 129,1 7 129,1 6-129,4 3 0,5 6 0,6-2 0,2 2 129,0 1 0,2 1-258,5 3 129,1 1-258,3-2 258,-3-1-129,1 1 0,-2 1-258,2-7 258,-5-3-258,7-1-387,-11-16-1161,0 0-3354,12 0-258,-12 0-516,15-13 0</inkml:trace>
  <inkml:trace contextRef="#ctx0" brushRef="#br0" timeOffset="281726.1138">22600 17085 8901,'0'0'5805,"0"0"-645,-11 2 129,-9 9-4902,-8 7-387,-3-3 258,2 6-258,-2 1 0,7 0-258,10 0 258,8-5-258,6-4 258,14-5 0,7-8 0,4-1 129,2-14-129,-1-2 258,2-6-129,-6 1 0,-5 1 0,-3 4 0,-8 5-129,-6 12 129,0 0-129,2 8-129,-2 11 0,0 4 0,0 1-258,-2-2-516,7 7-1290,1-16-2967,12-2-387,1-11-387,8 0 130</inkml:trace>
  <inkml:trace contextRef="#ctx0" brushRef="#br0" timeOffset="282242.1433">22879 17057 8127,'11'-6'5418,"-14"20"0,-11 5-516,9 6-4644,-13-3 258,1 2-516,1 2 129,4-2-258,4 0 129,8-5-258,13-5 0,9-10 129,11-4-129,4-4 129,9-10-387,1-18 0,6-6 0,-8-16-258,-1-1 387,-11-19-129,2 1 129,-12-6 258,-6 2 129,-4 10 387,-10 8 258,6 20 129,-9 9 129,0 30 0,-1 12-129,0 32 0,-9 9-129,4 20-129,-7 9-387,3 6-129,-3 3-129,3-12-129,5-7-129,-4-21-516,9-3-387,0-48-1548,0 0-1935,0-9-516,14-18 1548,-14-27 1419,8 8 1290,-6-6 1161,-1-4 516,4 21 1935,-12-2 2064,-6 12 516,-12 4-1935,11 21-1548,-19 0-774,4 1-903,1 19-2451,-3-4-2193,7 2-516,6-1-516</inkml:trace>
  <inkml:trace contextRef="#ctx0" brushRef="#br0" timeOffset="282694.1691">23384 16985 6450,'3'14'5418,"-2"4"-129,-1-18-387,0 29-4257,-4-12 0,0 5-645,-3 2 258,2 0-387,3 0 129,2 0-129,0-24 258,13 24-258,0-20 129,6-4 129,-3-7 0,2-11 0,-4-1 0,-3-3 0,-6 3-129,-1-4 129,-4 0-129,0 2 0,-6 8 0,6 13 0,-12-8 129,12 8 0,-5 8 129,5 11-258,0 5 129,4 5-129,-1-3 0,6 3-129,0-1-258,-4-11-387,11 9-2193,-16-26-1935,13 5-516,-9-12-516</inkml:trace>
  <inkml:trace contextRef="#ctx0" brushRef="#br0" timeOffset="283206.1984">23629 16995 6063,'9'82'5289,"-5"-45"-129,-2-2-645,-2-10-4257,0-3-129,0-9 0,0-13-387,0 0 258,0 0 0,14-1-129,-6-13 129,4-3 0,1 2 129,2-1-129,0 3 129,1 3-129,-4 9 129,2 1 0,0 11-129,-3 5 258,0 4-258,1-2 129,2 0-129,2-5 129,1-10-129,3-3 129,3-6 0,2-15-129,1-11 129,-1-7-129,1-7 129,-3-9 0,-5 0-129,-2-9 129,-3 4 0,-7 7 0,-2 11 0,-3 7 129,0 17-129,-1 18 129,0 0-129,-4 34 129,0 7 129,0 8-258,0 8 0,3 6-129,0-4-258,1 1-258,0-14-516,16 4-2451,-8-20-1677,8-9-387,-3-19-258</inkml:trace>
  <inkml:trace contextRef="#ctx0" brushRef="#br0" timeOffset="283334.2058">24179 16954 6321,'-28'-20'5547,"4"20"-516,-5 10-387,-12 5-4644,-7-1-4128,1-5-387,-1-1-774,4-8-387</inkml:trace>
  <inkml:trace contextRef="#ctx0" brushRef="#br0" timeOffset="283789.2318">24988 16832 8901,'-22'-20'5547,"9"20"-387,-11 1-387,-5 11-4386,-2 6-129,-1 7-129,3 1 0,7 6 129,4 1-258,15 2 129,6-3 0,19 2-129,10-12 0,6-9 0,7-5-387,-1-11-387,9-6-3354,-9-22-903,-2-7-516,-9-25-387</inkml:trace>
  <inkml:trace contextRef="#ctx0" brushRef="#br0" timeOffset="284361.2645">25212 16310 8256,'-9'122'5676,"-1"-40"-516,1 9-258,-6-5-4128,0 3-258,-1-14-258,2-7 0,4-11-258,2-17 129,6-15-258,2-25 129,11 5-258,4-11 258,7-12-129,2-7 129,4 1 0,1 0 0,-1 10 129,0 5 0,-3 7 0,0 5 0,-2 16-129,-1 2 129,-4-2 0,0 3 0,2-14 0,-1-3-129,-2-5 0,1-13 0,-3-14 129,-3-3-387,-4-2 258,-7 3-129,-1 3 0,-9 7 129,-5 5-129,-4 12 129,2 3 0,-2 15 129,4 5-129,4 3 129,9 6 0,1-2-129,5 0 129,7-2-129,4-5 129,1-3-129,2-4 0,-4-5 0,1-2 0,-16-7 0,20 6-129,-20-6 0,0 0-129,0 0 0,0 0-129,0 0 0,0 0-516,0 0-516,0 0-1290,15 7-2193,-15-7-387,18 0-387</inkml:trace>
  <inkml:trace contextRef="#ctx0" brushRef="#br0" timeOffset="285441.3263">25687 16752 7482,'31'58'5676,"-13"-17"-129,-8-2-645,6 2-3354,-11-9-1032,-3 0-258,-2-4-258,-1-10-129,-5-5 0,6-13-129,0 0 0,-12-8-129,12-6 0,2-6 258,7 1-129,2-6 129,6 6 0,-2 4 129,5 4 129,0 5-129,-1 6 0,3 3 0,2 8 0,-1 5 0,0-4 129,1 2 0,-1-2-129,1-10 0,-3-2 0,0-2 0,-5-15 129,0 2-258,-7-4 0,-4 1 129,-4 1-129,-1 17 129,-7-11 0,7 11 129,-22 8 129,13 13 258,-1 6-258,2 9 0,0 6 0,3 5 0,1 0 0,-1 2-129,-2 2 0,1 3-129,-3-9 129,1-7-129,-4-6 0,-2-7 129,0-9-258,-1-8 129,3-8 0,-1-8 0,7-12 129,5-2-129,1-7 0,12-2 129,9 0-129,5 0 129,7 1 0,3 1 0,6 7-129,0 1 129,0 1-129,-2-4 0,-2-1 0,-8-8 0,-5 5-129,-8-3 0,-8 0 0,-8-3 0,-1 10 0,-12 4 129,-5 5 0,1 14 0,-4 1 0,3 5 0,1 17-129,6 2 258,7 5-129,3-1 0,3 7-129,8-5 0,7-1 0,3-12 0,4-10-129,0-7 0,1-4 129,1-13-129,-3-9 129,-3-9 0,-1 2 129,-1-4-129,-5 6 258,0 4-129,-2 3 129,0 14 0,0 10-129,-1 10 129,-1 14 0,1 13 0,-8 7-129,0 7 0,-3 3 0,-4-5 0,-5-4 0,-5-6 0,0-8 0,-1-15 0,-1-8 0,16-8 129,-17-5 0,14-9 129,3-5 0,7 1 0,6-1-129,9 5 129,2-1-258,4 3-129,-3 7-774,-16-13-1935,-9 18-2193,0 0-129,0 0-387,-21-14-387</inkml:trace>
  <inkml:trace contextRef="#ctx0" brushRef="#br0" timeOffset="286173.3678">22257 17915 8385,'37'-24'5934,"-21"13"-387,-7-3-387,-9 14-4128,0 0-903,-9-2 129,-11 6-258,-7 13 0,1 12-129,3 3 0,5 5 129,6 5-129,12-4 387,12 2-387,11-9 258,9-3-129,10-14 129,3-6-129,3-8 0,0-10 0,-3-11 0,-7-8 0,-4-3-129,-8 8 258,-7-5-129,-6 6 129,-12 5-129,-1 18 129,-10-3-258,-4 10 129,-1 15 0,1-3 0,3 7 0,4 0 0,7 3 129,3-7-129,16-8 129,6 0-129,5-9 129,0-5-129,5-4 0,-8-6 0,0-7-258,-11-1 129,-6 2-258,-10-14 0,-10 17-1677,-13-11-3096,1 5-387,-6-7-258,4 7-387</inkml:trace>
  <inkml:trace contextRef="#ctx0" brushRef="#br0" timeOffset="286495.3866">22899 17961 7740,'15'53'5547,"-15"-28"-258,0-1-516,-7-4-4644,2-3-129,5-17-129,-7 14 0,7-14 0,0 0 129,12 0 0,4-8 129,0-1 0,7-1 0,1-2 129,1 11 0,-5-2 0,2 3-129,-9 0 129,0 4-516,-13-4 0,10 17-645,6-2-3741,-16-15-774,0 0-129,0 0-516</inkml:trace>
  <inkml:trace contextRef="#ctx0" brushRef="#br0" timeOffset="287194.4265">23327 17968 6450,'6'24'5547,"-6"-7"-387,-15-3-387,8-1-4644,-15-3 258,2 4-258,-2-4 129,5 10 0,9-3 129,8 0-258,0-17 0,27 22 0,0-14-129,8 0 129,2-5-129,3-3 0,-3-12-129,-1-3 129,-6-1 0,-9-5-129,-7-4 0,-10-2 0,-4 8 0,-6 1 0,-6 13 0,-6 0-129,0 5 129,2 10 0,2 12 129,5 2 0,4 0-129,5 3 0,3-2 129,9-5-129,8-3 258,-1-4-258,9-12 0,-3-1 0,2-4-129,-3-10 129,1-5-129,-4 4 129,-5-2 0,-1 3 129,-15 14 0,22-12 258,-22 12 129,17 5 0,-17-5 129,10 27-258,-8-11 258,5-2-387,-3-1 129,-4-13-258,0 0 258,12 13-258,-12-13 0,14-3 0,-14 3-129,23-10 258,-11 5-258,4 5 129,-1 0 0,-2 0 129,1 0-129,2 5 129,-5 2 129,3 2-258,1-1 387,2-2-387,1-3 0,1-2 0,3-1-387,0-10 0,1-3-516,-13-29-1806,10 6-2322,-9-11-258,2-1-516</inkml:trace>
  <inkml:trace contextRef="#ctx0" brushRef="#br0" timeOffset="287375.4369">24116 17633 2709,'23'-51'5289,"-9"47"-258,4 10-129,-6 13-3225,7 28-516,-12-3-387,3 21-129,-5 0-645,-3 5 258,-1-1-387,-1-4-645,0 2 0,-5-21-1290,5-3-2580,0-20-387,4-8-129</inkml:trace>
  <inkml:trace contextRef="#ctx0" brushRef="#br0" timeOffset="287509.4446">24282 18089 5160,'17'-62'5289,"-14"47"0,-3-10-1806,0 25-1677,-24 0-645,2 3-903,-6 9-774,-16-9-3870,10 8-645,-2-5-129,13 8-516</inkml:trace>
  <inkml:trace contextRef="#ctx0" brushRef="#br0" timeOffset="288330.4915">24367 18005 6063,'28'51'5676,"-17"-20"-516,1 4-516,-12-17-3999,11 4-258,-4-8 0,4-1-258,0-7 129,4-6-129,0-3 0,7-5-129,0-6 129,-1-7 0,-1 2-129,-1 0 129,-5 2-258,0 7 258,-14 10-129,4-11 129,-4 11 0,-10 6-258,-3 7 258,0 2-258,-2 2 387,1 0-387,3-1 258,5-1-129,4-1 258,2-1-129,0-13 0,16 12 0,-4-12-129,5-9-129,1 0 129,1-4 129,-3 3-258,-2 0 387,-2-3-387,-12 13 387,17-7-258,-17 7 258,6 12-129,-2 7-258,-1 3 387,-1-2-387,1 5 129,3-1-258,6-6 0,-12-18-129,26 0-516,-13-22-129,15-1-1290,-21-34-774,25 9-387,-21-31 516,16 13 1032,-11-14 903,4 7 645,1 5 903,-10-4 1419,15 33 1161,-17-3 258,14 37-774,-23 5-903,12 27-387,-12 7-516,0 26-387,0 8-258,0 3-129,-3 6 129,1-8-258,2-5 129,0-11-387,2-4-129,0-25-645,11-5 258,-13-19-129,18-10-258,-12-23 516,7 3 0,-7-12 516,-2-1 258,3 9 774,-8 1-129,-3 13 387,-14 0-129,-1 15-129,-9 0-258,-3 5-645,1 15-2580,-6-2-1935,6 1-258,4 3-387</inkml:trace>
  <inkml:trace contextRef="#ctx0" brushRef="#br0" timeOffset="288519.5023">25182 17990 6966,'3'44'5289,"-3"-17"-516,-1 6-903,1-11-7353,0 5-1032,-3-5-258,3-6-387</inkml:trace>
  <inkml:trace contextRef="#ctx0" brushRef="#br0" timeOffset="288809.5186">25315 18126 4386,'24'-24'5547,"-24"24"-387,0 0-387,0 0-2580,0 0-1290,0 0-387,0 0-258,-1 14 0,1-14 0,-11 18 129,11-18-258,0 0 0,0 0 0,0 0 0,17 12 0,-5-12-129,3-6 129,-2-5 0,-1-2-129,-1 0 129,-11 13-129,8-24 129,-8 3-258,0 21-258,-17-33-903,17 33-3483,-19-18-387,19 18-258,-20-4-516</inkml:trace>
  <inkml:trace contextRef="#ctx0" brushRef="#br0" timeOffset="289111.5362">25460 18089 8385,'5'20'5160,"-4"5"0,-1-25-645,12 18-4386,-12-18 0,0 0-258,0 0-129,0 0-129,0 0 0,0 0-258,16-14 0,-13-3-129,9 7-129,-9-14 258,-3 24 0,18-16 258,-18 16 129,15-8 0,-15 8 387,0 0-258,14 8-1419,-7 4-2709,-7-12 129,0 0-516</inkml:trace>
  <inkml:trace contextRef="#ctx0" brushRef="#br0" timeOffset="289244.5438">25583 17967 5805,'-8'36'5676,"11"-17"-516,2-7-903,9 2-6450,-14-14-2451,14-9-387,-7-7-774</inkml:trace>
  <inkml:trace contextRef="#ctx0" brushRef="#br0" timeOffset="292297.7184">3795 11022 10320,'29'-111'5676,"-29"58"-258,-18 7 0,-13 0-4902,-13 14 0,-20 6 0,-4 21-129,-9 5 0,2 20 0,1 11-129,13 8-129,12 4-129,14 2 129,22-4 0,13-6-129,26-1 0,18 0 0,12-4-129,8 3 258,9-1-129,-1 3-129,-7 3 129,-7 11 0,-12 2 0,-19-3 0,-19 3 129,-16 3 129,-26-8-258,-17-3 129,-19-13 0,-10-9-129,-2-16 0,-2-5-129,10-13 0,9-17-516,23 3-387,9-17-387,34 20-2451,14-11-1677,22 9-258,14 0-387,15 7 259</inkml:trace>
  <inkml:trace contextRef="#ctx0" brushRef="#br0" timeOffset="292589.7351">3718 11279 6321,'142'-21'5805,"-89"13"-258,-12 2-387,-21-4-2967,-4 18-774,-16-8-516,-13 37-129,-6-8-516,0 7 129,1-1-258,7-2 129,11 0-129,8-5 0,21-12 0,12-12-129,7-6 129,13-13 0,-1-7-129,0 0 0,-8-5 129,-5-6-258,-15 6 129,-10-1 0,-18 4 0,-6 2 0,-19 6 0,-10 3-129,-8 10-516,-10-10-1032,3 13-3612,1 2-258,14 7-516,10-2-258</inkml:trace>
  <inkml:trace contextRef="#ctx0" brushRef="#br0" timeOffset="292770.7455">4594 11390 11481,'33'67'5676,"-18"-40"-387,1-7-774,-9-3-8772,-7-17-903,7-23-516,-7-15-387</inkml:trace>
  <inkml:trace contextRef="#ctx0" brushRef="#br0" timeOffset="292906.7533">4467 10956 11739,'-12'0'5805,"11"25"-258,6-3-258,15-1-5547,6 3-3225,-9-17-1806,3-5-516,-4-4-258</inkml:trace>
  <inkml:trace contextRef="#ctx0" brushRef="#br0" timeOffset="294060.8193">5309 11029 10965,'0'0'5934,"-4"18"-516,0 5-129,7 12-4902,-5 6-129,-2 6-129,-1 2 129,5 2-129,1-8-129,12-8 258,8-10-258,4-14 0,7-11 129,1-17-129,0-10 0,-3-10-129,0-4 0,-6-5 0,-10 8 129,0 1 0,-6 10 0,-4 11 0,-4 16-129,0 0 258,2 12-129,-1 12-129,4 3 258,2 6-258,1-6 129,3-1 0,7-16 129,2-10-129,1-6 0,6-16 0,-4-9 0,1-7-129,-1 1 129,1-1 0,-3 6 0,-1 15 0,-1 6 0,-2 11-129,1 9 129,-2 16 0,-6 8 129,0 3-258,-3 6 258,-6 2-129,-1-10 129,-8-2-258,-8-10 258,-4-13-258,-3-7 129,-4-2 0,1-15-129,2-7 0,7 2 129,5-2-129,9 4 0,3 18 129,17-13-129,7 13 129,9 8-129,7 5 129,6-3 0,2 2 0,6-5 129,-5-4-129,-3-6 0,-3-15 129,-9-10-129,-8-3 0,-11-4-129,-7-3 129,-8 3 0,-13 4-129,-9 11 129,-2 10-129,-3 10 258,-1 10-258,9 12 258,4 9 0,14 7-129,1 1 129,18 3-129,9-5-129,9 2-516,0-19-387,14 3-4386,-11-7 258,1-10-774,-5-6-387</inkml:trace>
  <inkml:trace contextRef="#ctx0" brushRef="#br0" timeOffset="296141.9383">6004 9094 8514,'0'39'5805,"0"13"-516,-6 15 129,1 15-4386,-5-3-516,3 3 0,-9-9-387,2-8 0,3-15 0,3-26-129,8-24 0,0 0 0,-5-43 0,7-13 0,16-9 0,-1-14 129,6-12-129,1 3 0,2 2 129,-2 13 0,0 11 0,-1 13-129,-3 14 258,1 22 0,-2 19-129,-1 26 0,0 16-129,5 10 129,0 16-129,1 4 0,-1 0 0,1-3-129,-4-7 0,-2-14 129,-2-15-129,-9-11 129,-7-15-129,0-13 129,-19 0 0,-7-12-129,-5-8 129,-8-6 129,-2 6-258,-4 1 0,6 4-258,2-2-258,17 17-645,-7-5-3354,27 5-774,0 0-387,17 11-516</inkml:trace>
  <inkml:trace contextRef="#ctx0" brushRef="#br0" timeOffset="296376.9518">6836 9134 9933,'27'78'5805,"-18"-29"-645,-1 4-129,-2 0-4644,-3-2-645,0 6-387,-3-19-903,5 2-3612,2-13-258,8-12-258,1-13-387</inkml:trace>
  <inkml:trace contextRef="#ctx0" brushRef="#br0" timeOffset="296518.9599">7034 9433 8127,'-47'-29'5805,"13"25"-516,-7 1-258,-15-4-4128,14 7-645,-4 0-903,-7 0-4386,20 0-129,15 4-516,18-4-129</inkml:trace>
  <inkml:trace contextRef="#ctx0" brushRef="#br0" timeOffset="297194.9985">7531 9042 5031,'-6'33'5676,"6"-6"-387,3 5-258,1-2-3483,13 21-387,-12-3-129,6 8-516,-6 1-129,2 0-258,-6-9 0,-1-3-129,0-11 0,-3-11 0,3-23 0,-13 0 129,5-21-129,2-18 129,0-11-129,5-12 258,1-13-129,1 0 0,11-3 0,6 5-129,7 1 0,6 7 0,4 14 0,0 16 129,0 16-258,-3 16 258,-3 9 0,-7 18-129,-13 14 129,-6 9-129,-9 2 129,-8 0-129,-8-3 0,-2-9 0,-2-7-129,4-6 258,3-10-129,7-4 129,12-10-129,0 0 0,22 6 0,3 1 0,7 4 0,0 7 0,2 8-129,-3 6 129,-5 6 0,-7 8-129,-12-4 258,-7 2-129,-12-4 0,-13-11-129,-11-5-258,-9-18-387,2-1-1290,-6-17-3096,5-12-387,4-13-258,13-1-129</inkml:trace>
  <inkml:trace contextRef="#ctx0" brushRef="#br0" timeOffset="297750.0303">8106 9368 7482,'4'19'6063,"10"-15"-516,13-4 0,5-6-4128,14 3-258,0-11-129,13 4-516,0-8-129,9 3-258,0-1 0,2 1 129,0 1-129,-6 2 0,-8 5 0,-7 0 0,-10 3 0,-10 1 0,-9 3 0,-20 0-129,5 16 0,-10 2 0,-13 3 0,-1 4 0,-1 0 0,-2 5 0,1-7 0,7 1 0,7-8 0,7-16 0,12 7 0,6-10-129,6-13 129,2-6 0,4-7 0,-3-3-129,-3-6 0,-6-6 129,-13 10-129,-5 2 129,-8 5 0,-14 2-129,-6 7 129,-4 3-129,-2 11-387,-6 1-387,12 13-1935,-4-10-2580,14 5-129,4-5-645,14 0-258</inkml:trace>
  <inkml:trace contextRef="#ctx0" brushRef="#br0" timeOffset="298253.0591">9670 8916 8514,'0'59'5805,"0"-10"-516,0 5 0,7 10-4515,-4 2-258,4 6-129,0-6-258,-1-7-129,2-12-258,-5-15-129,7-8-129,-10-24-258,0 0-129,5-32 0,-4-3 129,-6-19 0,2-2 258,-7-8 258,-1-9 387,7 0 129,-3-1 258,7 11 258,2-2 0,19 19-129,-2 9 258,11 13-258,2 13-129,5 16-258,-4 15 129,2 17-129,-12 14-129,-4 9 0,-14-1 0,-5 5-129,-23-6-258,-18-15-387,-7-11-4644,-22-17 129,-5-16-645,-7-21-516</inkml:trace>
  <inkml:trace contextRef="#ctx0" brushRef="#br0" timeOffset="299442.1271">7374 10892 9288,'14'0'5934,"1"-2"-516,-15 2 129,0 0-4386,-16 2-645,-14 5 0,0 5-258,-12 9-129,-3 7 129,-1 9-129,4 9 0,2 10-129,9 4 258,4 9-129,11 5 258,7-1-258,7 2 129,2-2-129,8 0 129,3-9-129,2 1 0,0-10-129,-2-10 0,1-7 0,-3-11 129,-2-15 0,6-10-129,-1-2 0,4-10 0,1-7 129,4-2-258,5 6 258,6 4-129,3 7-129,-3 2 129,2 5-258,-3 4-129,1 4-516,-18-13-2838,4 8-1935,-18-8-387,12-3-258,-12-15-645</inkml:trace>
  <inkml:trace contextRef="#ctx0" brushRef="#br0" timeOffset="300386.1811">7682 11173 9804,'26'28'6063,"-8"8"-516,-4 6 0,8 15-4902,-14 2 0,2 8-129,-6-6-387,-4-6 0,0-2-258,-8-12 129,1-20-129,7-21 129,-20 3-129,11-26-258,5-17 129,-2-13-129,6-11 258,0-9-129,0 3 0,6 4 129,0 2 0,8 7 129,-1 8 0,3 12 0,0 9 129,4 13 0,-1 9 129,0 6-258,-2 15 258,-1 10-129,-7 7 129,-2 1-258,-7 7 258,0-2-258,-7-3 129,-4-8-129,-3-6 0,2-4 0,0-7 0,12-10 0,-11 11 0,11-11 0,5 6 0,13 4 129,2 1-129,8 8 0,0 7 0,3 1 0,-6 8 0,-1 1 0,-7 3 0,-8-2 0,-9-3 0,-13-5 129,-9-14-129,-6-8 0,-6-7-258,-9-9-387,14 2-3354,-8-17-1419,9-3-387,8-4-516</inkml:trace>
  <inkml:trace contextRef="#ctx0" brushRef="#br0" timeOffset="300861.2082">8023 10885 8256,'56'-20'5934,"-15"18"-387,1-6-258,10 8-4386,-8 0-258,3 0 0,-6 3-258,-1 2-258,-8 6 0,-3 10 0,-7 7 0,-7 1-129,-3 6 0,-4 11 0,0 0 0,1 12 129,2-2-129,-1 4 0,4 2 0,4 2 0,0-1 0,4-2 0,-1 0 0,-2-3 0,-4-7 0,-5-9 129,-7-4-129,-7-11 129,-14-5 0,-11-7-129,-9-6-258,-10-9-258,7 4-2580,-10-4-2322,8-4-129,2-1-645,13-1 0</inkml:trace>
  <inkml:trace contextRef="#ctx0" brushRef="#br0" timeOffset="301549.2476">8825 11062 10062,'6'14'5934,"4"3"-258,-10-17-129,18 15-4515,-18-15-129,20 5-258,-5-2-129,8 1-129,2 1 0,10 3-129,5 4 0,4 4-129,4 7 0,5 5 129,1-1-129,-3 9-129,-4-4 129,-3 0 0,-9-5 0,-5-3-129,-11-7 130,-6-5-130,-4 1 0,-9-13 0,0 0 0,0 0 0,-15 10-130,-4-7 1,-8 2 129,-5-1 0,-5 2 0,-5 2 0,6 2 0,0 1 129,2 2-129,4-4 0,9 3 0,0-2 0,5-5 0,0 2 0,3-2 130,-3-2-130,4-3 0,-4 0-130,3 0 130,1 0-129,12 0-258,-19-3-516,19 3-1548,0 0-3096,1-19-516,14-1-258,7 0-516</inkml:trace>
  <inkml:trace contextRef="#ctx0" brushRef="#br0" timeOffset="302017.2744">9314 11075 9159,'32'-18'5676,"-6"9"0,6-1-387,12 7-4386,-6-4-129,11 7-258,-7 0 0,7 10-258,-3 3 0,-4 6 129,-8 2-258,-2 6 0,-8 0 0,-6 1 0,-5 4-129,-10-5 129,-2 2 0,-1 6-258,0 5 129,-2 0 129,-4 2-129,2 0 0,-1-3 129,-1 0-129,4 3 129,-3-13-129,0-3 129,-1-2-129,-5-13 129,3 2-129,8-13-129,-23 14 258,23-14-516,-23 2-387,19 12-2322,4-14-2451,0 0-129,-13-3-645,13 3-387</inkml:trace>
  <inkml:trace contextRef="#ctx0" brushRef="#br0" timeOffset="302661.3112">10578 10956 9804,'54'-4'5934,"-36"4"-387,-18 0-129,0 0-4773,0 0-129,-26 0 0,-5 0-258,-1 8 0,-8-6 0,2 9-129,0 3 0,8 4 0,1 2 0,6 6-129,7 7 0,2 3 0,5 8 0,1 4 0,4 3 129,-1 3-129,4 5 0,1-8 129,0 0 0,0-8 0,6-5 0,-1-2 0,7-8-129,5-3 258,0-9-129,6-1 0,2-2-129,5-1 129,-2-6 0,6 3-129,-6-4 0,-3-2-129,-6 3-129,-2-6-516,-1 13-1677,-16-13-3225,7-14-258,-7-5-258,0-6-516</inkml:trace>
  <inkml:trace contextRef="#ctx0" brushRef="#br0" timeOffset="303166.3399">10791 11173 7998,'12'76'5547,"-12"-29"-258,0 1-129,-5-2-4386,0 2-129,-6-12-258,4-4 0,-1-13-129,8-19 129,0 0-129,0-11-129,8-21 0,6-10 0,2-8 0,4-9-129,1-2 0,-1 1 0,1 6 0,2 8 129,-4 9-129,-2 7-129,2 16 129,-7 12 129,1 8-129,-3 20-129,1 6 258,-1 9-129,1 9 0,1 2 129,3 2 0,-1-1 0,5-7 129,-3-10-129,-1-4-129,-4-11 129,-11-21 0,0 0-129,0 0 0,-27-11 0,-8-8-129,-8-4 129,-1-1 0,-6 4-387,7 7-258,-8-8-1290,20 15-3483,7 1-258,24 5-387,-13 0-129</inkml:trace>
  <inkml:trace contextRef="#ctx0" brushRef="#br0" timeOffset="303638.3668">11176 10965 4773,'62'-64'5934,"-23"44"-129,2 8-645,5 12-2838,-11 0-1032,11 21-387,-15 3-387,-2 5 0,-6 5-387,-2 5 0,-10-7-129,-2-4 129,-4 1-129,0-10 0,-2 3 0,1 2 0,4-6 0,-2 0 129,4 6 0,1 4-129,3 2 129,4 5-129,-3-5 129,2 4-129,-2 5 0,-1-2 129,-6-4-129,-5-2 0,-3-3 0,-3-1 129,-11-4-129,-5-4 129,-4-11-129,-2-3 0,-5-2 0,3 2 129,-1-5-129,0-3-258,5 3-129,-2-7-516,12 17-1935,-8-10-2322,5 0-645,-4-5-258,3 0-387</inkml:trace>
  <inkml:trace contextRef="#ctx0" brushRef="#br0" timeOffset="304374.4092">6558 12859 10449,'0'-17'6063,"-17"11"-645,1 9 0,-8 11-4773,0 9-387,-6-1 0,4 3-129,-5 2 0,11-4-129,5-4 0,11 3 129,7-3-129,14 2 129,8-4-129,9 1 0,6 6 129,2 3 0,-5-3-129,-5 0 129,-10 6-129,-15-9 0,-7 1 0,-16-9 0,-13-4 0,-7-9-645,-1 5-774,-11-5-3870,14-14-516,5-5-129,13 4-516</inkml:trace>
  <inkml:trace contextRef="#ctx0" brushRef="#br0" timeOffset="304678.4266">6822 12963 10062,'14'0'5934,"-20"14"-645,-6 5 129,0 9-5031,-3-1-129,5 4-129,4 0 0,6-7 0,10-2-129,11-7 129,5-10 0,8-5 0,0-12-129,-2-8 129,-4-7 0,-5-4-129,-12 2-129,-11-1-129,-7 11-645,-33-1-3870,5 7-645,-9 6-387,-2 7-516</inkml:trace>
  <inkml:trace contextRef="#ctx0" brushRef="#br0" timeOffset="305278.4609">7708 12557 10191,'11'0'5934,"-11"13"-129,-18-2-516,-13 10-4902,-5-2 0,-9 0-129,-1-2-129,3 3 129,2 3-258,8 0 129,11-1 129,9 7-129,6-1 0,7 6-129,0 4 129,5 0 0,3 2 129,-2 5-258,2 4 0,-4-6 0,0 1 129,-1-4 0,1-5-129,4-1 0,2-7 129,7-8 0,4-4 0,8-3 0,4-7 0,8-4-129,-1 2 129,2-3-258,-3 1-129,-9-1-516,3 9-1419,-18-12-3225,-4 0-516,-11 3-258,6-26-645</inkml:trace>
  <inkml:trace contextRef="#ctx0" brushRef="#br0" timeOffset="305870.4948">7920 12874 5805,'19'94'6063,"-7"-40"-387,-1-1-258,0 9-2709,-3-21-1935,6-4-258,-8-13-258,-3-12-129,-3-12-129,0-25-129,0-8 0,-7-12 0,6-6 0,-4-8 129,5-2 0,0 2-129,10 4 129,2 9 129,6 5 0,3 9-129,2 11 129,0 11 0,0 5 0,-6 5 0,-1 11 0,-8 7 0,-3 9-129,-5-1-129,-9 4 129,-10-4 129,-2 2-129,-5-2-129,2-6 129,4-4-129,0-6 258,8-4-129,12-6 129,0 0-258,3 16 129,15-11 129,1 6-129,8 5 0,0 7-129,0 3 258,-4 6 0,-3 3 0,-7-2-129,-4-2 0,-9-1 129,-4-7 0,-10-5-129,-4-3-258,-3-5-387,-11-11-774,7 1-3999,0 0-258,6-3-258,19 3-516</inkml:trace>
  <inkml:trace contextRef="#ctx0" brushRef="#br0" timeOffset="306398.525">8346 12591 6966,'59'-18'5934,"-18"5"-645,3 2-129,1-3-4128,9 14-129,-13-6-387,-1 4-258,-12 2-258,-2 6 129,-11 9 0,-7 10 0,-5-1 0,-3 8-129,0 7 0,-6 1 129,4 8 129,0 2-258,2 2 0,0 4 0,9 6 0,1 4 0,4-3 129,2 4 0,-3-7 0,-2-2 129,-4-12 0,-7-2 0,-3-15-129,-15-11 0,-7-9-129,-9-9-129,-2-8-516,-13-16-1032,8 10-3870,-2-1 0,12 3-387,2-1-516</inkml:trace>
  <inkml:trace contextRef="#ctx0" brushRef="#br0" timeOffset="308725.6578">9432 13022 9030,'0'0'5676,"3"8"-387,-8 11 0,-7 3-4773,-11 4-258,0 9-129,-4 1-129,3 2 0,5-2 0,7-6 129,11-8-129,3-10 0,19-12 0,4-9 0,8-18 0,1-13 0,3-11 0,-1-12 0,-4-7-129,-8-3 258,-5 0-258,-5 3 258,-9 6-129,-1 11 0,-4 13 0,-5 19 0,5 21 129,-19 0-258,7 16 129,2 24 129,3 9 0,2 6-129,2 1 129,3 2-129,8-1 129,5-2-129,5-7 129,6-10-129,3-6 0,3-9-129,0-5 129,2-11 0,-1-7 0,-3-8-129,-3-7 0,-6-2 129,-4-1 0,-6-1-129,-4-1 129,-5 7-129,0 13 129,0 0 0,-7 0 0,0 11 0,1 11 0,2 0 129,4 4 0,0 4 0,5-7 0,9-3-129,1-2 0,7-12 0,-1-6 0,1-2 0,-1-12-129,-3-3 129,-5-4 0,-2-6 0,-5-4 0,-6 2 0,0 5-129,-9 4 129,-4 3 0,-3 1-129,1 8 129,0 0-129,0 6 258,15 2-129,-20 2 0,20-2 0,-6 16 0,6-16 0,4 21 129,4-7-129,4 0 0,5 3 0,4-5 0,2-1 0,3-6 129,3-2-129,5-3 0,3-8 0,2-6 0,-5-9 0,0-5-129,-5-1 129,-5-2-129,-7 0 129,-6 2-258,-7 1 387,-4 7-387,-10 6 387,-8 13-129,-2 4 0,-2 8 0,0 9-129,5 7 129,1 7-129,6-1 129,10 0 0,10-4-129,11-5 129,5-3 0,6-5 0,5-4 0,-2-9 0,2-2-129,-4-3 129,-2-6-129,-4-2 129,-4 2 0,-5-5 0,0 4 0,-7 3 0,-11 7 129,18 2-129,-14 11 129,-4 7-129,0 6 0,-4 4 0,-6-2 0,-1 4 0,-3-4 0,1-11 0,2-1 0,11-16 129,-16 7-129,16-7 129,0 0-129,11-17 0,5 8 129,4-7-387,9 8-129,-6-10-387,15 17-3225,-7-10-1032,-1-2-516,1-4-387</inkml:trace>
  <inkml:trace contextRef="#ctx0" brushRef="#br0" timeOffset="309428.6983">11051 12978 9546,'34'70'5805,"-18"-26"-516,-5-1 129,-15 1-4902,4 0-129,-6-11-258,-2-6-129,-1-11-129,9-16 129,0 0-129,-9-20 0,13-9 129,10-3 0,7-2 0,3 1 0,2 4 0,0 8 0,3 9 0,-6 10 0,-5 7 0,0 14 0,-6 2 129,-3 6-258,-2 2 129,0-2 129,-3 0-129,3-3 129,0-12-129,-7-12 0,25 0 129,-10-9 0,1-12-129,5 2 0,-1-2 0,-3-4-129,2 9 129,-4 2 0,-3 6-129,-12 8 129,15 0-129,-10 8 129,-3 8 0,0 3-129,3 1 129,0 1 0,3 5 0,3-3 0,2-5 0,3-11 0,0 0 0,3-7 0,-5-11 0,-3-3 0,-2-7 0,-8-4-129,-1 4 0,-11-4 0,-5 4-129,-14 2-129,3 15-258,-11-8-903,8 12-3483,2 9-387,8 1-387,7 6-387</inkml:trace>
  <inkml:trace contextRef="#ctx0" brushRef="#br0" timeOffset="309686.713">11855 12506 7482,'-4'50'5805,"5"10"-387,11 10-516,2 16-4515,-2 9 0,-2-5-129,-5-6-774,9-1-3096,-8-16-1419,2-25-516,2-14-387</inkml:trace>
  <inkml:trace contextRef="#ctx0" brushRef="#br0" timeOffset="309893.7249">12058 12896 8901,'-43'-9'5676,"5"12"-516,-5 8-774,-18-11-7740,4 0-1548,-4 2-645,2-5-129</inkml:trace>
  <inkml:trace contextRef="#ctx0" brushRef="#br0" timeOffset="310293.7476">12609 13001 7998,'37'-41'5547,"-29"21"-129,-8-1-387,-15 3-4386,-2 11-129,-11 0-129,-1 10-258,1 10 129,2 16-129,7 7 129,10 7-129,8 6 129,5-2-129,17-1-129,6-5 0,11-7-258,2-20-129,7-1-387,-13-31-2709,10-9-1806,-5-19-387,-5-13-516</inkml:trace>
  <inkml:trace contextRef="#ctx0" brushRef="#br0" timeOffset="310890.7819">12849 12351 7740,'-4'92'6063,"6"-21"-516,4 13-129,-3 6-4515,4 7-129,-7-11-258,3-2 0,-1-10-258,4-8-129,2-13 0,7-10-129,3-19-129,5-9 129,4-11-129,3-4-129,2-9 258,0-5-129,4-1 129,-2-1 0,-3 10 0,0 1 0,-5 3 0,-2-1 0,-6 3 0,-2 0 0,-3-4-129,-13 4 258,13-20-258,-9-4 129,-4 3-129,0-1 129,0-1 0,-4 8 0,4 15 0,-19-10 0,9 20 0,1 15 0,-1 4 129,6 6 0,1 5 0,3 2 0,2-6 0,5-6-129,2-9 129,4-10-129,-1-5-129,1-6 129,1-8 0,-6-11-129,2 0 0,-2-3 129,-1 4 0,0 4 0,-7 14 0,12-12-129,-12 12 129,13 12 0,-4 3 0,0 2 0,1 2-129,2 3 129,4-7-645,-16-15-774,25 3-3870,-11-3-258,3-11-387,-2-13-258</inkml:trace>
  <inkml:trace contextRef="#ctx0" brushRef="#br0" timeOffset="311669.8265">13607 12954 6063,'24'60'6063,"-13"-26"-516,-5 0-129,4 4-3612,-7-7-1290,4-3-129,-7-10-258,0-18-129,6 18-129,-6-18-129,12 0 0,0-13 0,5-1 0,-1-6-129,3 5 258,-3-3 0,5 7 129,-3 4 129,-2 6 0,-2 2 129,0 9 0,-2-2-129,-2 6 129,2 3-129,-2-4 0,3-1 0,-13-12 0,24 11 0,-13-11-129,2 0 0,1-11 129,-4-1-129,-1 0 0,-2-2 0,-3-2 0,-4 16 129,2-16-129,-2 16 129,0 8 0,0 12 0,0 6 129,0 7-129,0 11 129,4 8 0,-3 1-129,3 4 129,-3-2-258,-1-6 129,0-2 0,-1-9 0,-8-15 0,2-9-129,7-14 0,-17 0 0,10-14 129,1-12-129,6-9 0,2 1 0,9-3 0,6-2 0,6 0 0,1-1 0,4 3 0,2-4-129,-1 2 129,-2-5-129,-5 3 129,-4-2-258,-5 1 129,-7 10 0,-3 5 129,-3 11-129,0 16 0,-13-3 129,4 15 0,2 11 0,6 15 129,1 7 0,9-1-129,6-2 129,11-5-129,4-1 129,4-9 0,3 1-129,2-15-516,-9-13-903,-1 0-3870,-13 0-129,-16 0-645,3-22-387</inkml:trace>
  <inkml:trace contextRef="#ctx0" brushRef="#br0" timeOffset="313509.9317">2881 15019 10707,'7'81'5805,"-5"-28"-387,6 7-258,-8 2-4644,0 2-129,0-10 0,1-13-258,-1-9 0,0-16 0,0-16-129,1-7 129,3-25-129,0-8 129,4-10-129,4-1 258,5-1-258,2 1 0,5 7 129,6 13-129,1 9 0,3 7 0,-1 9 0,6 4 0,0 4 0,-6 8 0,-1-1 129,-5-2-129,-4-3 0,-9 0-129,-14-4 258,12 1-258,-12-1 129,-13 0 0,-8 8-258,-2 4 258,-2 9 0,-1 0 129,2 9-258,3 2 129,7 3 129,6-3-129,8-5 0,9-8 129,8-3-129,8-10 0,0-6 0,3-9-129,-3-6 129,-2-6 0,-4-3-129,-4 1 0,-6 1 129,-5 7-129,-3 0 129,-1 15-129,0 0 129,0 0 0,0 0 0,-6 14 0,6 5 0,0-4 0,3 4 0,7-2 129,2-3-129,7-1 0,1-12 0,4-2-129,6-13 129,1-13 0,0-10-129,3-14 0,1-12 129,-2-9 0,-2-7 0,-4-6 0,-3 0 0,-6 0 0,-4 9 0,-5 13 0,-4 13 0,-4 11 0,-1 24 0,0 15-129,-10 13 258,5 24-129,-4 13 129,2 13-258,5 15 258,2 6-129,0 2 0,10 0 0,5-6 0,8-1 129,10-8-129,4-15 0,7-15 129,3-13-129,2-12-129,2-13 129,-4-9 0,-5-21-129,-8-5 0,-6-4 0,-11-4 129,-10 0-129,-7 4 129,-14 6 0,-5 12-129,-4 7 129,-5 11 129,1 15-129,4 9 0,9 11 0,8 0 0,6 2 129,12 1-129,8-1 0,14-7-129,0-14-387,11 4-1161,-13-20-3483,5 0-129,-6-11-516,-2-13-387</inkml:trace>
  <inkml:trace contextRef="#ctx0" brushRef="#br0" timeOffset="313674.9411">4098 14853 9804,'-128'-11'5934,"60"14"-645,1 7 129,11 9-4515,-5-8-516,4-10-387,11 11-2322,4-15-2709,11-7-516,11-9-129,15-2-516</inkml:trace>
  <inkml:trace contextRef="#ctx0" brushRef="#br0" timeOffset="314237.9734">4941 14917 9546,'-45'19'5031,"13"-19"-1161,11-5-3870,-8 5-5031,-2 0-258,9 0-387</inkml:trace>
  <inkml:trace contextRef="#ctx0" brushRef="#br0" timeOffset="314396.9824">4980 15081 8901,'-6'23'5418,"-14"-16"-258,-11-2-516,2 2-4386,-14-7-4128,5-12-1032,5 5-387,9-2-387</inkml:trace>
  <inkml:trace contextRef="#ctx0" brushRef="#br0" timeOffset="314998.0168">5527 14985 5547,'98'-87'5547,"-64"37"0,-10 6-774,-9-4-2322,-7 21-1677,-14-3-129,-10 20-129,-12 7-129,0 16-129,-5 15-129,6 16 129,-3 11 0,6 7-129,7 8 0,8 0 258,2 2-258,7-2 129,0-3-129,6-5-129,-2-8 129,1-5-129,-4-12 0,-1-7-129,-4-9 129,4-21-129,-16 9 0,6-16 258,3-11-129,5-7 129,2-3-129,8 1 258,6 5-258,6 2 258,5 10 0,-1 5-129,4 5 0,-3 2 129,-7 11-129,1-2 0,-10 6 0,-2 6-258,-7-4 258,0 2-129,-1-3 129,-5-3-258,0-2 258,6-2-129,0-11 0,0 0 129,15 17-129,4-13 0,5 2 0,3-3-129,5 3-129,-2-6-387,4 5-516,-26-12-3483,14-4-774,-12-11-258,-1 0-516</inkml:trace>
  <inkml:trace contextRef="#ctx0" brushRef="#br0" timeOffset="315629.0526">6516 14757 10320,'34'-18'5805,"-34"18"-516,0 0 258,0 0-4773,-24-13-129,-2 14-258,-11 4-129,-1 12 129,-4 0-258,-1 5 0,4 5 0,4 5 0,5 0 0,6 6 0,8 0-129,6-1 0,5 9 129,5-2-129,0 3 0,3 6 129,4-2-129,1 0-129,0 2 129,0-5 0,1-8 129,1-5-129,-1-10 129,6-10-129,1-6 129,4-7 129,3-4-129,2-2-129,6-2 0,-1 2 0,3 3-129,-6 1-129,2 1-258,-9-1-387,1 17-774,-21-17-3483,7 13-516,-7-13-129,0 0-516</inkml:trace>
  <inkml:trace contextRef="#ctx0" brushRef="#br0" timeOffset="316292.0908">6830 15052 10320,'13'71'5676,"-1"-24"-387,-3 2 0,9 2-4902,-11-1-129,-1 0-387,-1-12-258,-5-15-129,7-4-903,-7-19-3741,-7-9-258,2-20-129,-1-6-516</inkml:trace>
  <inkml:trace contextRef="#ctx0" brushRef="#br0" timeOffset="316665.1119">6803 14995 11094,'9'-32'5934,"6"24"-387,2-1-129,14 9-4773,-6-1-129,2 1-387,1 0 0,-5 4 0,-2 10-258,-6 8 129,-6 4 0,-5 4 0,-4-1 0,0 1-129,-10-1 129,0 1 0,2-10 0,-1-6 0,2-2-129,7-12 129,-5 13-129,5-13 129,9 6-129,5 5 129,3 4-129,2 4 0,-3 5 0,-3 14 0,-2 0 0,-9 0 0,-2 0 129,-10-4-129,-11-8-129,-8-17-387,7 5-1806,-10-25-2709,4-11-258,4-7-387,8-8-516</inkml:trace>
  <inkml:trace contextRef="#ctx0" brushRef="#br0" timeOffset="317222.1437">7232 14708 9159,'72'-37'5676,"-32"17"-129,0-2 0,2 15-4386,-10-10-516,3 7 0,-12 4-516,-6 6-129,-17 0 258,18 27-387,-18 3 129,0 7 129,0 9-129,0 9 129,3 5 0,5 3 0,7-3-129,2 5 129,3-4-129,4-4 0,1-1 0,-6-9 129,-2-3-129,-6-2 0,-10-6-129,-1-7 0,-12-5 0,-9-11 0,-7-4-129,-9-6-516,6 2-516,-18-15-3999,17-4 0,0-11-387,7 1-516</inkml:trace>
  <inkml:trace contextRef="#ctx0" brushRef="#br0" timeOffset="317746.174">7986 14638 10965,'35'-5'5805,"-17"5"-258,-18 0-387,18 2-4515,-18-2-387,-11 5 0,-10 4-129,-7-1-129,2 6 129,-5-1-129,2 8 129,2 0 0,9 6-129,4 8 129,7 3-129,7 8 0,0 5 0,9 5 129,4 3-258,0 1 258,-1-1-129,1 2-129,-3-9 129,0-5 0,-2-12 0,-4-7-129,-2-9 129,3-6 0,-5-13 0,12 3 258,3-3-258,1-8 0,6 5 0,6 2 129,3 1-129,3 4-129,0 6-129,-9-5-516,4 12-903,-29-17-3741,21 0 0,-15-5-516,-5-13-516</inkml:trace>
  <inkml:trace contextRef="#ctx0" brushRef="#br0" timeOffset="318257.2032">8313 14893 7740,'9'66'5676,"-9"-20"-258,1 7-387,-2 0-3999,2 5-129,-1-12-387,0-2-129,0-19-129,0-10-129,0-15 0,5-13 0,0-20 0,3-5-129,-2-10 129,9-10-258,-1-2 387,3-7-258,0 12 129,3 3-129,0 12 129,-1 7-129,-2 11 0,0 13 0,-2 9 0,0 17-129,1 10 129,0 10 0,-1 4 129,5 5-129,0 5 129,-1-3 0,2-2-129,-4-5 129,-3-9 0,-1-11-258,-7-3 129,-6-18 0,0 12-129,0-12 129,-26 0-129,3-11-258,0 3-129,-12-8-258,12 16-1935,-8-14-2451,6 5-387,5-5-516,20 14 0</inkml:trace>
  <inkml:trace contextRef="#ctx0" brushRef="#br0" timeOffset="319029.2474">8899 14595 8514,'31'-25'5805,"-14"17"-516,-5 1-129,15 4-4644,-27 3 0,23 0-129,-23 0-129,20 19-258,-8-3 387,-2 4-258,0 3 258,4 4-129,-1-6 0,3 6 0,-3-3 129,9 0-129,-4 1-129,4 4 129,-2-2-258,1 2 129,-4 4 0,-3 7 0,-4-5-129,-4 3 129,-6-4-258,0-4 129,-3 1 0,-8-2 0,1-5 0,-5-8 0,2 2-129,-3-8 129,2 2-129,0-2 0,0-1-258,-4-4-258,7 10-258,-13-15-1548,6 4-2967,-4 1-129,2-2-516,-3-3 0</inkml:trace>
  <inkml:trace contextRef="#ctx0" brushRef="#br0" timeOffset="319310.2635">8755 15038 9288,'-48'24'5418,"15"-12"-387,-8-9-645,7 1-7095,-10-4-1806,-1-8-903,8-5-258,9-4 0</inkml:trace>
  <inkml:trace contextRef="#ctx0" brushRef="#br0" timeOffset="320582.3362">3979 17074 9288,'-13'50'5418,"13"-50"-258,11 6 0,9-18-4644,5-10-129,-1-16 0,10-1 0,-5-3 0,3 4-129,-2 5 129,-1 12-129,-2 4 0,-4 13 0,-6 8 0,0 11-129,-2 5 129,0 8-129,-4 2-129,3-1 129,-1 1-258,3-4 258,4-7-129,1-5 0,8-1 0,-1-8-129,4-4-129,-7-1-258,5 0-387,-16-16-1677,2 11-2709,-16 5-258,9-17-387,-9 17-387</inkml:trace>
  <inkml:trace contextRef="#ctx0" brushRef="#br0" timeOffset="320933.3563">4307 17390 9030,'-16'46'5418,"8"-27"-129,4-2-258,4-17-4515,0 0 129,0 0-129,-3-6-129,3-18 0,14-3-129,1-5 0,5 2-129,5 2 0,2 8 0,-2 8 0,0 5 0,0 7-129,-2 10 129,-1 9-129,-2 5-129,0 1-129,-4-9-645,7 8-2709,-9-18-1419,2-6-645,-5-13-387,6-10 0</inkml:trace>
  <inkml:trace contextRef="#ctx0" brushRef="#br0" timeOffset="321723.4015">5306 17111 9159,'78'9'5547,"-42"-15"-258,0-7 0,-4-17-4644,-6-1-258,-9-11 0,-9-1 129,-8-6-258,-3 4 0,-11 2-129,-5 11-129,-4 17 0,0 11 0,1 9 129,3 24-129,1 12 129,6 7 129,2 16-129,5-1-129,3 2 129,2 3-258,0 2 129,0-2 0,2 3-129,1-4 0,-3-8 129,2-8 0,-1-8-129,-1-9 129,0-17 129,0-17-129,0 0 0,7-19 0,-4-8 0,5-2 0,1-4 129,5-1-129,1 2-129,4 0 258,2 7-129,2 5 0,-4 2 129,2 7-258,-5 3 258,-2 5 0,-14 3-129,13 11 0,-13 3 129,-1 5-129,-7 8 0,-1 0 129,-3-1 0,2 1 0,4-1 0,4 4 258,2-11-258,12 3 129,6-9 0,7-2 0,6-2-129,6 4-129,-2-6-129,5-4-258,0 7-387,-15-17-645,8 7-3870,-17-11-387,2-4-387,-15-10-516</inkml:trace>
  <inkml:trace contextRef="#ctx0" brushRef="#br0" timeOffset="321956.4148">5940 16589 11223,'-31'84'5031,"2"-39"-4773,11-6-258,-4-2-5547,4-9-516</inkml:trace>
  <inkml:trace contextRef="#ctx0" brushRef="#br0" timeOffset="323286.4909">6761 16718 10965,'-6'14'5805,"-11"-2"-516,-8-2-258,13 3-4773,-23-4-129,-5 1 0,-2 7-129,4 2 129,4 6-129,4 3 0,7 3 129,8 10 0,5 2-129,6 8-129,4 0 129,0 1-258,4 5 258,3-4 0,3-1 0,0-6-129,2-8 258,-1-5-129,5-9 129,0-10 0,1-12 0,2-2 0,0-2-129,3-7 129,1 5-129,2 0 0,-2 3 0,0 2-258,1 11-258,-11-12-1419,7 7-3354,-9-3-258,4-3-516,-5-8 0</inkml:trace>
  <inkml:trace contextRef="#ctx0" brushRef="#br0" timeOffset="323798.5202">7010 17026 9933,'14'75'5676,"-7"-26"-516,-1 0 0,7 7-4644,-13-9-129,0-5-129,0-14-129,0-8 0,0-20 0,0-9 0,3-22-129,3-11 258,1-13-129,4-11 0,2-3 0,7-2 0,-5-1 0,4 15 0,-4 5 0,4 10-129,-5 12 0,1 13 129,-4 11-129,1 13 0,-3 18 129,2 7-129,1 8 0,1 6 0,0 10 0,6-2-129,-3 8 129,5-8 0,2-6 0,-1-5-129,-2-8 129,-3-5-129,-1-15 258,-16-15-129,0 0-129,0 0 129,-18-10-129,-10-12 129,-4 0-129,-12-4-258,5 9-516,-13-12-2709,16 13-1419,5 2-903,11 5 129,6 3-387</inkml:trace>
  <inkml:trace contextRef="#ctx0" brushRef="#br0" timeOffset="324218.5442">7517 16550 9933,'72'-38'5676,"-33"21"-387,0 14-129,-7-8-4515,2 9-258,-10 2 0,-1 17-129,-7 7-129,-2 11 129,-2 3-129,0 4 0,-1 9-129,5 3 258,-1 3-129,4 3 0,0-3 0,6-3 0,-1 3 0,0-4-129,0-4 0,-3-5 0,-7-4 0,-5-5-129,-9-3-129,-16-8 129,-13-5-258,-10-8-387,-3 8-3999,-20-13-516,0 9-516,-7-4-645</inkml:trace>
  <inkml:trace contextRef="#ctx0" brushRef="#br0" timeOffset="326197.6571">6411 18824 9933,'-46'-16'5676,"14"-13"-516,-7-21 0,-7-10-4902,-5-17 0,-5-5 129,1 1-129,6 1 0,1-2 0,5 13 129,9 11-129,9 23 129,4 5-129,8 15 0,13 15 0,-20-4-258,14 11 129,5 19-129,0 1 129,0 0-258,-1 11 129,-2-3 0,3 2 0,1-9 0,0 1 0,0-11 0,1-6 0,-1-12 0,12-11 0,-5-13-129,-4-8 0,0-1 129,2-12 129,0 10-129,-5-4 0,1 10 0,0 7 129,6 10 0,-7 12-129,15 0 129,1 15-258,2-1-129,7 13-387,-2-13-1161,15 15-3741,-7-12-129,11 3-258,-3-11-516</inkml:trace>
  <inkml:trace contextRef="#ctx0" brushRef="#br0" timeOffset="326852.6949">6992 18817 11481,'47'-74'5805,"-25"20"-258,6 3-129,-10-4-4773,-3-1-387,-13 2 0,-2 3-258,-13 17 129,-9 7-129,-3 15 129,-2 12-129,-3 17-129,6 17 129,2 7 0,8 8 129,4 2-129,9 12 129,1-5-258,9 4 258,4-11 0,-1 1-129,1-2-129,-2-10 258,-4-10-258,-2-6 129,-5-5 0,0-19-129,0 0 129,-12-8 0,8-8 0,-2-3-129,5 0 258,1-2-129,0-3-129,7 7 258,-7 17-129,18-10 0,-5 10 0,-13 0 0,21 20 129,-10-8-129,-2 12 129,1-5 0,-1-1 129,5-1-258,-2-4 258,8-7-129,-1-3 0,4-1 129,1-2-387,1 0 129,3 0-129,-9 0 129,1-2-258,-8 2-387,0 2-1032,-12-2-3741,6-8-258,-6-8-387,0-1-645</inkml:trace>
  <inkml:trace contextRef="#ctx0" brushRef="#br0" timeOffset="327071.7074">7578 18180 8514,'-16'28'5031,"-2"-10"-645,-6-4-1032,8 8-7869,-4-3-387,2 3-645,3-6 258</inkml:trace>
  <inkml:trace contextRef="#ctx0" brushRef="#br0" timeOffset="327634.7396">8066 18402 10191,'13'32'5547,"-21"-14"-387,-9-2-129,-9-3-4902,-8-12-387,-1 11-516,-18-12-3354,22 9-1032,0-5-258,17 6-516</inkml:trace>
  <inkml:trace contextRef="#ctx0" brushRef="#br0" timeOffset="327777.7476">7959 18611 10191,'44'30'5676,"-44"-30"-258,10 14-129,-26-14-4386,2 1-387,-14-1-645,-13-5-1032,3 4-4128,-8-6 0,10 7-516,3-1-387</inkml:trace>
  <inkml:trace contextRef="#ctx0" brushRef="#br0" timeOffset="328777.805">8684 18318 7224,'38'6'6063,"-18"-17"-516,-6-11-258,2 2-1677,-9-16-3483,-6 1 129,-2-5-129,-10 13 129,-3 10-129,-5 12 0,-2 5-129,-1 17-129,1 15 258,2 10-129,5 14 129,3 7-258,3 2 129,4-1 129,3 3-129,1-2 129,0-6 129,0-11-258,0-4 0,0-13 0,-5-14 0,5-17 0,-12 7 0,7-20 0,3-15-258,2-4 258,0-5 0,7 1 0,7-4 0,3 3 0,3 11 0,2 10 129,0 3 0,0 10-129,-5 1 129,1 2 0,-7 13 0,1 2 0,-8 3-129,0-4 129,-2 12 0,-1-13 0,0-1 0,2 5-129,-1-4 129,-2-13-129,21 9 129,-6-4-129,4-5-129,3 2 0,3 3-258,-5-5-387,10 17-903,-13-14-3612,3 11-387,-5-14-387,-2 5-387</inkml:trace>
  <inkml:trace contextRef="#ctx0" brushRef="#br0" timeOffset="329393.8402">9602 17996 10449,'38'-4'5676,"-38"4"-129,0 0-258,0 0-4515,-19 0-387,-10 4-129,-9 1-129,-2 10 0,-3 0 0,2 3 0,1 8-129,10 10 0,5 4 129,6 2 0,6 0 0,7 9 0,0 3 0,5 2 0,1 0 129,0-8 0,1 1-129,5-6 0,0-2-129,3-7 258,1-14-129,5-5 129,4-9-129,1 1 0,5-7 0,0-4-129,3-1 258,-5-5-387,5 8-129,-10-3-258,4 8-774,-22-3-3999,14 5-258,-14-5-645,11 4-387</inkml:trace>
  <inkml:trace contextRef="#ctx0" brushRef="#br0" timeOffset="330061.8784">9835 18165 11223,'25'19'5934,"-15"-1"-387,5 23-129,-4 5-4773,0 2-387,-9-5 0,1 0-129,-3-5-258,0-7 129,-4-9-258,4-22 0,0 0-129,-19-13-258,16-6-129,-7-13-258,9 2-129,-6-18 0,7 13 129,0-8 129,5 6 387,3-2 516,5 5 129,8 4 774,-3-8 0,14 17 258,-7-9 0,14 12-258,-11-4-129,5 19-129,-9 3-129,-4 2-258,-13 15-258,-5 7 0,-4 1 0,-13 6-129,-5-3 129,-3-3 0,1-10 0,5 2 0,2-7 0,15-10 129,-11 19 129,11-19-258,8 23 0,8-5 129,2 8 0,0-5-129,-2 12 0,1 4 129,-7 2-258,-5-3 129,-5 1 0,-11-6 129,-7-15-258,-6 3 0,-2-14-387,-6-5-516,16 0-3483,-10-20-645,15 2-645,0-13-387</inkml:trace>
  <inkml:trace contextRef="#ctx0" brushRef="#br0" timeOffset="330480.9024">10260 17953 10191,'39'-14'5676,"-13"7"-387,2-8-129,6 2-4773,-2 0 0,1 5 0,-4 4-258,2 4 129,-6 4 0,-1 9-258,-6 6 129,-2 14 129,-4 2-129,0 5-129,-5 0 129,-1 8-258,0 3 258,-1 7-129,3-2 129,-5 3 0,5-6 0,-4 5-129,3-3 129,-6-9 0,-1-2 0,-7-6-129,-8-7 0,-6-9 0,-10-3 0,-6-7 0,-2-4-258,-6-4-387,10 9-3870,-10-13-645,14 6-645,1-1-387</inkml:trace>
  <inkml:trace contextRef="#ctx0" brushRef="#br0" timeOffset="333288.063">6997 18837 7740,'0'0'5418,"0"0"-516,0 0-258,9 9-3870,-9-9-258,0 24-129,0-10 129,0 10 0,-1-3-129,1 11 129,-4-13-129,4 0-129,0 3-129,0-9-387,1 2-516,-1-15-4257,0 0-258,0 0-387,5-8-387</inkml:trace>
  <inkml:trace contextRef="#ctx0" brushRef="#br0" timeOffset="333995.1034">7678 18165 4773,'16'-12'5547,"-2"5"-258,-14 7-258,0 0-3483,0 0-516,0 0-129,0 0 129,-19 10-258,5 5-387,-8 0 129,3 5-258,-6-4 129,3 2-387,1-5 258,4 2-387,6-6 129,-2-3-258,13-6-387,-16 0-3225,16 0-1419,-1-10-129,1 10-774</inkml:trace>
  <inkml:trace contextRef="#ctx0" brushRef="#br0" timeOffset="347533.8776">9940 15990 5031,'15'-9'5289,"6"-2"0,2-12-387,8-12-3741,12 8-258,0-7-129,14 11 129,-1-9 0,12 10-258,-2-5-129,10 12-129,-7 5 0,0 9 0,-7-1-129,-5 2-129,-10 13 0,-8 6 0,-8 5 0,-14 7 0,-11-3-129,-6 8 0,-12 6 0,-9 0 0,-4 0-129,-4 3 258,-2-4-258,1 7 129,1 3 0,6-1 0,4-4 0,4 3 0,7 0 0,5 1 0,5-2 129,11-3-129,5-3 0,6-2 129,7-2-258,4-2 258,10-7 0,2-3-129,-1-3 0,2-9 129,-3-1 0,-2 2-129,-8-7 129,-6 0-129,-8-3-129,-8-2 129,-13-3-129,0 16 129,-13-5-129,-8 0 129,-2-1-129,-2 8 129,1 4 0,-2 6 129,8 4-258,11-2 129,7 4 129,6 7-129,20 4 0,11 4-129,12-1 129,7 5 0,9 1 129,10 14 0,0-3-129,2 1 129,-7 2 0,-5-1 129,-5-3 0,-8-1-129,-14 1 0,-7-12 0,-12 1 0,-11-8 0,-8-9-129,-8-4-129,-13-3 129,-6-7-258,-4-15-258,-9-7-387,13 0-3612,-12-15-1161,8-4-129,2-12-645</inkml:trace>
  <inkml:trace contextRef="#ctx0" brushRef="#br0" timeOffset="348712.9452">11446 16369 6966,'0'0'5934,"0"0"-645,-9 19-129,9 24-3483,0-13-774,5 12-129,-2-1 0,10 11-129,-3-10-129,5 0-129,1-11 0,3-15-129,4-14 0,0-7-129,0-24-129,0-10-129,-4-3 129,-1-9-129,-1-3 129,-5 4 0,-4 8-258,-3 13 129,-3 4 0,0 7 129,-2 18-129,7-17 258,-7 17-129,14 15 0,-3 3 0,9 2 258,1 5-258,3 8 129,1 2-129,2 5 0,-3-3 129,-1 7-129,-3-1 0,-9-3 0,-6-5 0,-5-3 0,-2-6-129,-11-7 258,-2-6-258,-5-12 129,1-3 0,2-6 0,2-6 0,3 0 0,4-5 129,2 4-129,4 1 0,0 1 0,2 13 129,0-16 0,0 16 0,0-13-129,0 13 0,0 0 0,0 0 0,-4-11 0,4 11 0,0 0 0,0 0-129,-15-3 129,15 3 129,0 0-129,0 0 0,13 12 129,3-7-129,7 0 129,5 0-258,7-5 258,8 0-129,1-2 0,2-10 129,-3-7-258,2-4 129,-8-10 0,-4-2 129,-6 1-129,-7-2 0,-8-4 0,-3 4-129,-5 3 258,-4 8-258,0 9 129,-5 0-129,5 16 0,-25 0 0,10 12 129,-3 6 0,2 9-129,-1-1 258,4 6-258,7 2 129,4-2 129,7-1 0,10-4-258,7-2 129,6-9-129,6 3-258,1-14-258,5 6-1161,-12-13-3612,1-7-129,-12-8-258,-6 2-645</inkml:trace>
  <inkml:trace contextRef="#ctx0" brushRef="#br0" timeOffset="349649.9988">11640 15638 8901,'0'0'5805,"2"19"-387,0 2 129,5 16-3612,-5-1-1290,2 4-258,-4 1-258,1 0 0,-1-13 0,0-3-129,0-10 0,0-15 0,0 0-129,21-25 0,-9-8 129,2-7 0,5 1 0,3-6 0,1 2 0,1 2 0,-1 10 129,-1 9-129,-4 8 129,0 12-129,-4 7 129,-4 14-258,-2 15 129,-2-1 129,1 7-129,-1 0 0,4 1 0,-2-9 0,4-5 0,3-11 0,6-16 0,-2 0 0,6-14 0,-2-4 0,-1-10 0,1-3-129,-4-3 129,0-3 0,-7 3 0,-1 9 0,-6 2-129,-2 5 129,-3 18 0,0 0 0,0 13 0,0 8 0,0 13 0,8 4 129,2 2-129,6-7 0,6-6 0,3-5 0,5-8 0,-4-7 0,-1-12 0,-6-19-129,-5-3 129,-7-5-129,-7-5 129,-14 0-387,-3 5-258,-15-10-903,5 20-3741,-6-1 0,5 8-516,-1 2-516</inkml:trace>
  <inkml:trace contextRef="#ctx0" brushRef="#br0" timeOffset="350117.0255">12471 15422 9546,'12'60'5547,"-5"-17"-516,-2 3 0,4-13-4515,2 14-516,-2-4 258,1-9-387,3-11 258,1-10-129,0-13 0,1-5-129,1-14 129,-2-5-129,-3-3 129,1 0 0,-6 3-129,-1 8 129,-5 16 0,0 0 0,0 0 0,12 11 0,-8 7 0,7 4 258,0-4 0,10 1-129,0-7 258,7-10-129,-3-4 0,7-12 129,-7-12-258,-1-2 0,-3-3-129,-12-7-129,-7 4-516,-10-6-645,-5 14-3870,-14 7 0,-6 6-645,-5 9-387</inkml:trace>
  <inkml:trace contextRef="#ctx0" brushRef="#br0" timeOffset="351385.098">12150 17580 10449,'28'23'6192,"-6"-15"-774,-1-16-129,10-8-4644,-8-13-258,1-12-129,-6-9-129,-3 0-129,-5 5 0,-9 1 0,-1 13 0,-1 6-129,-9 8 129,-5 11 0,1 10-129,0 13 129,3 7 0,3 6-129,2 5 129,6 3 0,6 2 0,9-5 0,9-8 0,4-9 0,3-8-129,7-10 0,1-2 129,0-14-258,1-8 129,-8-4 0,1-5-129,-8-1 129,-3 1 0,-6 2 129,-8 3-129,-3 4 258,-5 9-258,-8 2 129,-6 13 129,-6 0-258,4 14 129,-2 5-129,3 4 129,0 1-129,6 0 129,6-3 0,3-4-129,0-17 258,14 13-258,2-13 258,1-13-258,1-4 129,0-3 0,-2-2 0,-2 1 0,-1 1-129,-13 20 129,13-13 0,-13 13 129,0 19-129,-6 5 0,-5 10 129,1 8-129,3 11 129,0 3-129,6-4 129,1 4 0,7-3 0,8-6 0,7-9 0,2-9 0,1-13-129,1-11 0,-1-5 0,-3-8-129,-5-14 129,-4 1-129,-12-9-129,-3 3 258,-18-7-129,-6 3 0,-11 0-387,3 20-1419,-11-12-2967,4 10-516,3-1-258,11 2-387</inkml:trace>
  <inkml:trace contextRef="#ctx0" brushRef="#br0" timeOffset="352093.1385">12881 17248 9417,'23'12'5418,"-23"10"-129,1 7-258,-1 2-4773,0 4-129,0-2-129,4-4 129,4-5-129,6-6 0,4-11-129,5-7 129,0-12 0,0-9-129,-1-5 129,-5-2-129,0-1 0,-4 3 129,-4 1-129,-3 5 0,-6 20 129,5-13 0,-5 13 0,6 10 129,-5 3-129,6 5 129,-1 3-129,3-1 258,1-6-258,4-1-129,4-7 129,-1-6-129,5 0 0,0-13-129,2-5 129,-1-2-258,1 0 129,-2-6 258,-3 2-258,-1 1 258,-4 1-129,-3 3 129,-11 19 0,8-16 0,-8 16 129,-10 3-129,-5 8 129,-3 6-258,0 3 258,-3 4-258,2-3 258,6 2-129,3-2 0,6-4-129,4-17 129,1 15 0,-1-15 0,23 0 0,-10-10 0,3-6-129,-2-6 129,-4 1 129,-1 4-129,0 2 0,-6 2 0,-3 13-129,0 0 258,0 0-129,6 9 0,-3 10-129,2 8 129,1-5-258,8 7-387,-14-29-1419,27 30-2709,-5-24-387,0-7-516</inkml:trace>
  <inkml:trace contextRef="#ctx0" brushRef="#br0" timeOffset="352325.1516">13634 16601 7224,'22'97'5160,"-10"-25"-129,-3 5-258,-2 10-4386,3 1-258,-3-4-258,-6-12-774,14 1-2064,-7-18-1935,5-15-387,1-9-129</inkml:trace>
  <inkml:trace contextRef="#ctx0" brushRef="#br0" timeOffset="352460.1595">13829 17149 5031,'-44'-40'5289,"9"29"-258,0 14-645,-5 14-4257,3-5-4128,7 8-645,1-1-645,14 4 0</inkml:trace>
  <inkml:trace contextRef="#ctx0" brushRef="#br0" timeOffset="352649.1703">13925 17093 7353,'0'62'5031,"0"-30"-387,0 10-774,-2-12-6708,2-6-1677,0 3-645,5-12-129</inkml:trace>
  <inkml:trace contextRef="#ctx0" brushRef="#br0" timeOffset="352934.1866">14111 17162 2967,'0'-20'4773,"0"20"387,-10-6-645,-3 16-3096,-2-2-903,0 8-129,1 1-129,0-1-258,5 4-258,4-8-258,5 1-129,0-13-258,18 8 258,-4-8-129,6 0 129,0-3 258,-2-3 0,0-6 258,-18 12 129,19-20 129,-19 20 129,-4-19-258,4 19-258,-27-22-645,7 13-2967,5 9-516,-8-10 258</inkml:trace>
  <inkml:trace contextRef="#ctx0" brushRef="#br0" timeOffset="353590.2242">14220 17097 7224,'28'57'5160,"-16"-30"-258,-1-5-258,-1-4-4386,-4-4-129,-6-14-258,0 0 129,0 0-258,12-17 0,-9-4 258,2-1-129,1-3 129,3 0 0,3 4 129,-2 2-129,4 3 387,-14 16-129,24-9 0,-12 9 0,-12 0-129,20 11 0,-20-11 129,13 13-129,-13-13-129,0 0 0,13 0 0,-13 0 0,6-19 0,-2 5-129,0-1 0,3-1 129,-7 16 0,11-24 0,-11 24 0,13-11 0,-13 11 0,0 0 0,14 13 0,-9 1 129,0 2-129,-2 3 0,2 2 129,-3 3-129,1-5-129,0 3 258,0-4-258,-2 1 0,-1-5 0,0-1 129,0-13-258,-11 16 258,11-16 0,-19 0 0,19 0 129,-13-18 0,13 18 0,-7-18 0,7 18 129,10-7-258,2 7 129,2 1 0,-1 8-129,3 6-516,-16-15-774,18 10-3483,-18-10-387,0 0-258,0 0-387</inkml:trace>
  <inkml:trace contextRef="#ctx0" brushRef="#br0" timeOffset="353745.233">13905 16614 8127,'-15'0'5031,"15"0"-387,12 2-2451,8 1-6837,-1-3-387,-3-16-387</inkml:trace>
  <inkml:trace contextRef="#ctx0" brushRef="#br0" timeOffset="354505.2765">14553 15916 10707,'23'40'5805,"0"-40"-387,6-31 0,29-11-4773,-11-26-129,13-12 129,8-22-258,13-12-129,13-20 0,9-3 0,8-14-258,9-7 129,2-17 0,9-5 0,1-5-129,0-4 0,-4 12 0,-8 5 129,-5 6 0,-7 9-129,-8 22 0,-6 10 0,-6 20 0,-9 12 0,-5 11-129,-3 11 129,-6 15 0,-5 15 129,-9 5-129,-4 11 0,-12 6 0,-4 6 0,-11 9 129,-8 6-129,-8 19 129,-4 6-129,-4 16 0,-2 5 0,-5 5 0,2-1-129,2 2 129,0-7 0,7-20 0,0-10 0,0-17 0,20-38 129,-4-13-129,3-11 129,-2-17 0,4-8-129,-7 5 0,-4 0-129,-3 13 258,-7 14-258,-7 12 387,-8 16-258,-7 16 0,-3 1 0,-6 7 129,-3 3-129,-3 0 0,0 7 0,-1 2-387,-4-7 0,4 6-258,-7-5-645,14 13-4257,-9 1-258,4 7-387,-2 3-645</inkml:trace>
  <inkml:trace contextRef="#ctx0" brushRef="#br0" timeOffset="355195.316">12729 18082 10191,'10'15'5805,"-9"28"-516,-1 10-129,0 16-4902,0-1 0,0 3-258,0 2-129,0-11-258,2 0-387,-2-31-2451,11 2-1806,1-30-387,8-3-258,-5-14 0</inkml:trace>
  <inkml:trace contextRef="#ctx0" brushRef="#br0" timeOffset="355378.3264">12816 18393 8385,'-54'-62'5547,"17"41"-129,1 21-387,-7 0-3612,17 16-774,-9 4-516,4-5-1419,9 9-3741,8-7 0,11 8-774,3-25-129</inkml:trace>
  <inkml:trace contextRef="#ctx0" brushRef="#br0" timeOffset="355616.3399">12936 18341 9933,'8'23'5547,"-8"3"-258,-6-1-258,-1 4-4515,3-12-387,-2 7-129,2-6 0,4-1 0,11-6-129,9-6 0,4-3 129,5-4 0,-2-7-129,0-6 129,-4 3 0,-10-14-129,-8-1 129,-5 2-258,-23-11-1419,-2 12-3225,-9-3-129,-1 2-645,0-2-129</inkml:trace>
  <inkml:trace contextRef="#ctx0" brushRef="#br0" timeOffset="356432.3866">13534 18302 8127,'21'-34'5160,"-27"18"-258,-10 2 0,-10-2-4515,0 10-129,-9 3 0,3 3-129,-1 7 0,8 8 0,4 12 129,14 0-258,7 7 0,10-4 0,16-6 0,8-1 129,7-8-129,8-15 129,5-9 129,0-16-258,-3-11 0,-3-9 387,-7-12-387,-10-6 129,-9-6-258,-9 12 258,-9 0-258,-4 10 258,-11 9 0,-7 9-258,-8 16 258,-1 13-129,-2 13 129,2 11 0,-3 17-129,8 12 129,6 0 0,5 4 0,9 2 0,4 6 0,12-11 0,10 1-129,9-16 129,2-10 0,6-9-129,0-10 0,1-10 0,-6-17-129,-1-9 129,-8-11 0,-4-2-258,-10-3 258,-5 4-258,-8 6 387,0 13-387,0 19 258,-22-13 129,6 13-258,0 13 387,2 11-387,4 6 387,4-1-258,2 0 258,4-2-258,10-2 0,6 2 258,3-14-258,9-3-129,0-10 129,-1-4-258,2-12 129,-5-9-387,2-4-258,-18-12-3612,5 12-903,-10-6-258,-1 3-516</inkml:trace>
  <inkml:trace contextRef="#ctx0" brushRef="#br0" timeOffset="356713.4028">14197 17820 7224,'5'31'5289,"-5"4"-129,0 13-387,0 11-4515,-1 6 129,-1 5-387,2-3 0,0-8-645,9 9-1806,-2-34-2322,3-7-387,-10-27-129</inkml:trace>
  <inkml:trace contextRef="#ctx0" brushRef="#br0" timeOffset="356880.4124">14298 18160 3999,'-6'-66'5289,"-3"43"-129,-10 8-258,1 15-3354,-12 0-516,0 5-774,3 7-516,-8-10-1677,4 15-2580,11 2-774,8 3-129</inkml:trace>
  <inkml:trace contextRef="#ctx0" brushRef="#br0" timeOffset="357306.4367">14248 18229 5676,'65'-18'5289,"-35"-4"-387,-2-5 0,-5-11-4386,-4 4-258,-13-2-129,0 11 258,-6 5-258,0 20-129,-26 0-129,6 10 0,3 18-258,1 1 0,6 9 129,0-6-387,10 6 387,0-22-258,10 6 387,4-14-258,7 0 258,1-8 129,-1-13-129,4-9 516,-9-3-387,4 1 258,-8 0-129,0 5 129,-7 5 0,-5 14 0,0 0 258,9 10 129,-9 3 0,8 11 0,-7-8 129,6 8-129,-7-24 387,12 15-516,-12-15 129,17 0-387,-6-18 0,2 2 0,4-8-258,-1-3-129,5-4-387,-5-5-258,9 13-1935,-8-13-2580,-2 15-258,-5-7-645,-2 4 387</inkml:trace>
  <inkml:trace contextRef="#ctx0" brushRef="#br0" timeOffset="357966.4745">14859 17861 7353,'-7'33'5676,"3"-2"-645,4 7 0,-10-5-4644,10 7 0,-1-6 0,0-6-258,-2-10 129,3-18-258,0 0 129,5-14-129,3-8 129,0-4-258,0-4 0,4 1 129,-2 2 0,1 6 0,1 13-258,-12 8 129,21 4 129,-11 9-129,1 1 129,-2 6 0,-1-5 0,4 2 129,-12-17-129,16 8 0,-16-8 129,16-7-129,-7-8 258,2-8-258,-3 8 0,3 1 129,-1-3 0,-10 17-129,19-13 129,-19 13-129,15 8 129,-7 8 0,-3 1 0,3 3 0,-3-4-129,0 0 129,-5-16-129,7 14-387,-7-14-645,0 0-3483,14-16-645,-7-5-516,5 5-516</inkml:trace>
  <inkml:trace contextRef="#ctx0" brushRef="#br0" timeOffset="358125.4836">15266 17868 6063,'14'33'5289,"-14"-33"-1032,19 22-3999,-3-11-5031,-16-11-387,12 5-258</inkml:trace>
  <inkml:trace contextRef="#ctx0" brushRef="#br0" timeOffset="358569.509">15456 17800 5160,'19'54'5547,"-11"-38"-774,-3-3-129,-5-13-4515,0 0 129,0 0-129,0 0-129,0 0 258,16 0-129,-2 0 0,2-6 129,-2-2 0,9 3 0,-3-4 129,-2 8-129,2-8 0,-3 5 129,-5 0-129,0 0-129,-12 4 0,15-9 0,-15 9 0,0 0 0,13-6-129,-13 6 129,0 0 0,14-10-129,-14 10 258,13 2 0,-13-2-129,17 12 0,-10-1-129,-7-11 129,20 21 0,-20-21-129,20 10-258,-20-10-258,16-5-1290,-16-17-3354,0-7-258,-3-10-387,-6-1-129</inkml:trace>
  <inkml:trace contextRef="#ctx0" brushRef="#br0" timeOffset="358709.517">15510 17457 8127,'-51'17'5031,"35"2"-387,-6-5-2838,1 0-6192,2 1-516,-11 3-645</inkml:trace>
  <inkml:trace contextRef="#ctx0" brushRef="#br0" timeOffset="359197.5449">13940 18827 7353,'0'0'5676,"0"0"-258,0 0-387,-11 29-2451,-5-9-2580,-3 7 0,3 4 129,1 3-129,6 7 0,7 4 129,4-12-129,14-2 0,7-6 129,12-18 0,-1-7 129,2-8-129,-4-16 129,-4-7-258,-6-7 129,-12-4-129,-10-4-129,-10 11-129,-11 10-387,-17-7-3225,9 13-1290,-9 1-387,9 18-387</inkml:trace>
  <inkml:trace contextRef="#ctx0" brushRef="#br0" timeOffset="360257.6055">14143 18835 8514,'17'56'5676,"-10"-29"-387,2 3-129,-5-9-4644,2 0-129,-3-3 0,2-5-129,-5-13 0,10-9-258,1-8 0,-1 1 0,5-6 0,1-4 129,7-2-129,1-1 0,0 12 0,2 2 129,-5 3 0,2 3-129,-2 1 0,-4 8 0,-1 0 0,-2 0 0,-2-11 0,-12 11-129,19-11 0,-19 11 0,11-16 129,-11 16 0,0-13-129,0 13 129,-19 5 129,4 3-129,-1 8 0,0 3 129,4 3-129,2 5 0,10 2 0,7-5 129,9 1-129,7-8 0,10-3 0,-2-14 0,4-5 0,-1-16 0,-4-17 129,-2-14-258,-10-12 258,-1-4-129,-11-11 0,-1 6 129,-5 1 129,-7 3-387,-4 12 258,-2 10-258,0 18 258,1 6-129,-1 16 0,1 7-129,-3 14 129,7 13 129,-1 14-129,2 10 129,6-7-129,1 15 129,5 6-129,9-1 0,4-4 0,5-3 129,5-10-129,-1-8 0,3 3 0,-1-23 0,-4-16-129,0-6 129,-3-12-129,-4-11 0,-3-3 129,-6-5-258,-4-2 129,-4 7-129,-1 7 129,-1 4-129,1 18 129,-13-5-129,13 5 129,-13 18 0,12 5 0,1 1 0,0 0 0,4 5 129,7-7-129,4-4 129,3-7 0,-1-6 0,1-3 0,0-9-129,-3-2 258,0-9-258,-6 2 258,-9 16-258,14-21 0,-14 21 258,0 0 0,4 15-129,-4 5 129,4 3 129,-3 4-129,1-8 258,-2 0-129,2 2 0,-2-21 0,0 0 0,17-11-129,-10-9-129,2-11 0,3 2-387,5-4-129,-7-20-774,10 9-3870,-11 2 0,3 10-774,-4-6 0</inkml:trace>
  <inkml:trace contextRef="#ctx0" brushRef="#br0" timeOffset="360813.6373">15453 18420 9288,'14'33'5934,"-6"7"-774,-4-3 129,0 2-4902,0-4-129,-2-3 129,-2-1-129,1-11 0,-1-20-129,0 0-129,22-3 258,-8-29-258,-1-4 258,7 4-258,-1-6 0,1-5-258,-1 12-129,-6-2-258,8 20-3870,-11 1-645,4 12-774,-3-12-258</inkml:trace>
  <inkml:trace contextRef="#ctx0" brushRef="#br0" timeOffset="361009.6482">15886 18356 7740,'-25'58'5676,"4"-28"-1032,2 7-516,-13-4-8643,9 11-387,4-6-258,7-4-516</inkml:trace>
  <inkml:trace contextRef="#ctx0" brushRef="#br0" timeOffset="361144.656">15896 18579 8514,'4'-51'5547,"-14"23"-129,-8 10-258,-14-7-4515,2 5-129,-7-3-516,-2 0-645,11 9-4386,-7-1 0,13 3-903,7-3 0</inkml:trace>
  <inkml:trace contextRef="#ctx0" brushRef="#br0" timeOffset="361491.6761">15969 18254 8127,'15'35'5418,"-9"-19"0,1 19-516,-1-14-4386,2 11-129,-5-3-258,3-1 0,-1-7-258,-5-21 129,19 17-129,-7-20 129,3-11 0,0-7 129,2-6 0,2 3 129,-2 6 0,-1 1 129,-4 2-129,3 8 0,-15 7-129,20 8 0,-9 11-516,-11-19-1032,14 17-3741,-14-17-129,19 14-645,-19-14 0</inkml:trace>
  <inkml:trace contextRef="#ctx0" brushRef="#br0" timeOffset="362137.7131">16873 17856 6321,'17'-23'5547,"-17"23"-387,-11-20-258,-14 9-4386,-6 8-129,-10-1 129,3 5-129,-3 11 0,6 6 129,8 9-129,11 14 0,8 4-129,10 9 129,11 8 0,5-1-129,4-3 129,-2 3-387,0-2 129,-6-12-516,-3-7-129,-14-24-2580,3-16-2193,0 0-258,-14 3-516,8-20 258</inkml:trace>
  <inkml:trace contextRef="#ctx0" brushRef="#br0" timeOffset="362365.7261">16746 18171 8127,'10'-11'5805,"-18"13"-516,-8 6-258,-12-8-4257,0 4-516,-11-3-129,-3 2-258,4 5-387,-13-8-4773,22 0 129,8 0-516,21 0-258</inkml:trace>
  <inkml:trace contextRef="#ctx0" brushRef="#br0" timeOffset="362653.7426">16882 18138 7224,'15'9'5676,"-15"-9"-516,0 15-258,0-15-4257,-19 17-387,6-4 645,13-13-645,-18 26 258,15-9-516,3 0 516,7-1-387,7-7 129,3-3-258,4-6 0,1-2 0,-1-17-258,-2 1 258,-6-2 129,-4-5-129,-4 5-258,-5-6 387,-8 8-387,-6 5 258,-1 2-129,-5 0-258,4 6-258,-5 2-258,11 9-903,-5-1-3225,15-5-258,-12 19-645,12-1 258</inkml:trace>
  <inkml:trace contextRef="#ctx0" brushRef="#br0" timeOffset="362961.7602">17096 18138 6450,'32'69'5676,"-19"-46"-516,-4 0 0,8-6-4644,-17-17-258,0-8 516,-1-14-516,1 2 516,0-11-516,5-2 516,5-4-516,12 8 129,0 0 0,7 7-258,0 7-129,-2 5-387,4 5 0,-12-3-1290,3 8-3483,-22 0-516,14-2-258,-14 2-516</inkml:trace>
  <inkml:trace contextRef="#ctx0" brushRef="#br0" timeOffset="363944.8164">16033 18872 9417,'13'11'5805,"-13"9"-258,3 16-258,-3 5-4515,0 7-129,-5 4-258,-3 15-129,-1 5-129,-3-5 258,5-5-516,2-12 387,-1-6-258,5-20 0,1-5 258,0-27-258,3-21-129,5-14 0,0-20 258,6-1-129,1-13 129,1 2-387,-1-10 258,4 19 0,-4 3 129,2 8-258,-2 11 258,0 9-129,0 15 129,0 9 0,-2 8-258,2 6 258,2 17-258,-2 10 258,0 8-129,6 5 0,-1 4 0,1 2 129,-1-1-129,2-3 129,1-1-258,-2-14 258,-3-3-129,-5-6-129,-3-7 129,-10-14 0,0 0-129,10-11 129,-10-12-129,-7 5 129,-6-6 0,-5-2 0,-2 1-129,-1-1 0,-5 10 129,0 5 0,0 8 0,-1-3-258,4 6 129,-1 0-258,6 0 0,-5 3-387,23-3-387,-38 4-3483,38-4-774,-24-4-129,24 4-516</inkml:trace>
  <inkml:trace contextRef="#ctx0" brushRef="#br0" timeOffset="401824.983">26726 18592 8385,'-8'8'5031,"-6"-4"-258,-2-6-129,1-3-4515,-15-1 129,-5-2-129,-8 4 0,-7-4 0,-4-3 0,-7 7 0,-5 3 0,-1 1 0,-7 0-129,-4 0 0,-7 10 129,-5 1 0,-6-8-129,-3 5 258,-6 0-258,-2-6 129,-8-2-129,0 1 129,-9-1-129,1-6 0,-2 6 0,1-1 0,0-7 0,-2 7 0,-2 1 0,0-4 0,5 0 0,1-1-129,-4 4 129,4-4-129,-4 5 129,-4-8 0,1 2 0,-1 3 0,0 3 0,1 4 0,-1 0 0,-2-4 0,-4 9 0,5 1 0,1-4 0,1-2 129,-1-4-129,-2-2 0,-3-8 129,-3 2 0,0-10-129,0 0 129,-3 5 0,1-1 0,-10 4-129,-1-1 0,3 0 129,-1 1-129,1 0 258,-2-4-258,-2-5 0,1-1 0,7-6 129,2 3 0,2 0-129,3 3 0,0-2 0,4 3 0,5 2 129,2 7-129,1-1 129,5-2-258,-4 8 258,5-6-258,1 5-129,3 1 387,9 5-129,1 0-129,8 0-258,3 0 258,11 8 0,7-5 0,8 10 258,8 3-387,2-2 129,4 6 129,4 2 258,3-3-258,2 0-129,2 7 258,3-11-258,4 1 258,3-3-258,5-6 129,6-6 0,4 3 0,4 2 129,14-6-129,-12 1 129,12-1 0,0 0 0,0 0 0,8 1 0,-8-1 129,21 0-258,-6 0 129,0 2 0,2 0 0,-2 0 0,-1 5-129,-1-1 0,-13-6 0,18 27 0,-12-13 0,-6-14 0,5 28 0,-5-5-129,0 10 258,0 5-129,-2 0 0,-4 4 129,2 15 0,-2 9-129,1 11 387,-1 8-258,4 10 258,-1 7 0,3 16 129,0 40 0,0-15-129,5 17 258,1-8-258,1 3 129,4-15-387,-2 1 0,-2-23 129,-2-47 0,1 3-258,-6-74 0,3 95 129,-3-95-258,0 0 387,0 65-645,0-65-645,0 0-2967,0 0-1290,0 0-387,0 0-645,0 0-516</inkml:trace>
  <inkml:trace contextRef="#ctx0" brushRef="#br0" timeOffset="404408.1308">17418 18689 8385,'22'7'5934,"-15"-14"-387,5-3-129,-7-13-3483,2 5-1419,-7-4-129,0 4-387,-11 7 129,-2 6-258,-5 13 0,-3 7 129,2 18-129,-3 4 129,5 7-129,3 7 129,8-2 0,2-4 129,4-3-129,10-4 129,9-14-129,4-2 129,6-12-129,6-10 258,2-10-258,3-6 0,3-10 129,-4-5-129,-3-6 129,-4-1-129,-7 6 129,-5 8-387,-9 5 387,-11 19-129,0 0-129,0 0 129,-15 17 0,4 12 0,0 3 0,0 1 129,8 9-129,3-1 129,3-7 0,11-11 129,7-9-387,1-7 387,4-7-258,0-3-129,-3-19 258,-1-10-258,-9-2 0,-4 1 0,-9-5 129,-3 5-387,-7 10-258,-14-9-774,11 18-3999,-13 1 0,6 13-258,0 0-645</inkml:trace>
  <inkml:trace contextRef="#ctx0" brushRef="#br0" timeOffset="405189.1755">18002 18776 6966,'-2'96'5160,"-3"-46"0,1-11-516,4 4-3999,-3-17-258,3-4 129,0-22-387,14-2 0,-1-14 0,3-6-129,3-8 0,2 2 0,-2 4 129,0 0-129,-5 11 129,0 3-258,-14 10 258,18 0-129,-14 10 0,0 12 0,-2-3 0,2 4 129,-3-3-129,5 1 129,-6-21 129,17 19-258,-4-19 0,0-10 129,6-7-129,-2-2-129,1-3 129,-2-1-258,4 3 258,-7 4 0,0 0 0,2-1 0,-3 11 258,0 3-129,-12 3 0,20 2 0,-9 9 0,-1 4 0,0 6-129,2 8 129,-2 0-129,-1 6 129,3 3-129,-4 6 129,0-4 0,-1 13 0,-6-5-258,-1-2 258,0-4 0,-7-1-129,-5-13 0,-2-10 129,-6-18-129,4-11 129,-1-19 129,4-16 0,9-15 0,4-10-129,3-3 129,14 0-129,6 6 129,6 5-258,3 13 0,3 14 0,-3 15 129,0 11-129,-3 10-129,-8 8 129,-7 11-258,-10 10 258,-4 3-129,-16-3-129,-4-7-387,-14-3 0,9 3-387,-14-21-903,18 2-2967,-3-10-387,11-4-129,6-6-387</inkml:trace>
  <inkml:trace contextRef="#ctx0" brushRef="#br0" timeOffset="405957.2194">18826 18852 4644,'63'-10'5289,"-43"3"-387,-8-1-258,-10-8-2967,-2 16-516,-11-5-516,-7 5-258,-8 4 0,1 3-258,-5 11 129,7 3 0,4 6 0,7-2 0,7 1-258,5-2 258,11-2-258,6-4 0,5-12 129,-1-6-387,1-4 258,-1-11-129,0-7 0,-5-6 0,-3-1-129,-1-2 129,-2 7 129,-2-1 129,0 5-129,-3 7-129,-5 13 0,0 0 129,15 13 0,-11 8 0,2 4 0,0 7 0,-3 7 129,2 4-129,0-10 129,-2-1-129,-1 0 0,-1-5 0,0-11-129,-1-3 129,0-13-129,0 0 129,0-13 0,0-2 129,3-5-258,0-2 129,0 0 258,7 3-258,-2 5 258,-8 14 0,19-14-129,-8 14 0,-11 0 258,28 13-258,-13-5 0,1 5 129,3-4-129,1-4 0,3-3-129,2-2 129,-2-5-129,-1-8 0,-3-4 129,0-9-258,-4 4 0,-6 1 0,-4 1 129,-3 2-129,-2 18 0,-6-14 129,-5 14-129,-4 9 129,0 10 0,-1 4 129,2 10 0,3 4 0,3 2 129,8-1 0,6 1-129,7-1 0,6-3-387,0-10-774,16-10-3741,-7-14-258,8-4-387,-7-16-387</inkml:trace>
  <inkml:trace contextRef="#ctx0" brushRef="#br0" timeOffset="406796.2674">19755 19031 9804,'29'0'5418,"-10"-17"-387,6-7 0,-11-12-4386,12-3-258,-3-14-129,-2 1-129,-5 0-129,-5 9 0,-8-3 129,-3 18-129,-4 14 0,-14 14 0,-1 6 129,-7 11-258,1 14 258,-2 4-129,0 15 0,5 4 258,4-2-258,4 4 129,4 6-258,6 2 258,1 0-129,3-1 129,0-4-258,0-11 0,0-9 129,0-7 0,0-13 0,0-19 0,0 0 0,3-17 0,3-9 129,4-14-258,4 2 129,7 3 129,2 4-129,1 5 0,1 6 129,-1 6-129,-1 9 0,-5 9 0,-6 7 0,-7 8 129,-5 5-129,-2-5-129,-10 1 129,0 8 129,0-5-129,0-2 129,3-8 129,5 0 0,4-13 0,4 25 0,10-16 0,5 3-129,7 4 129,6-3-129,1 1-258,2-3-129,-2-2-387,-8-7-1032,1 5-3612,-13-14 0,2-19-516,-14-3-516</inkml:trace>
  <inkml:trace contextRef="#ctx0" brushRef="#br0" timeOffset="407129.2864">20289 18650 10449,'0'56'5547,"-10"-24"-258,4 10-258,-11-12-4515,4 0-258,-1 4-516,-4-7-2451,10 3-2064,1-9-645,7-7-258,0-14-774</inkml:trace>
  <inkml:trace contextRef="#ctx0" brushRef="#br0" timeOffset="407722.3204">21036 18827 11352,'38'-43'5805,"-28"27"-387,-10-6-129,0 22-5031,-23-17 129,-8 15-258,-7 2 0,-1 5 0,-4 12-129,6 8 129,4 11-129,9-4 129,7 10 0,8 5 0,5 4 0,1 3-129,3 2 0,0-10 129,0 7-258,-2-8-258,-2 5-774,-19-15-3999,13-5-258,-6-17-516,16-13 0</inkml:trace>
  <inkml:trace contextRef="#ctx0" brushRef="#br0" timeOffset="407978.335">20860 18998 11223,'0'9'5934,"-16"-8"-516,-12-2-387,1-11-4773,-8 7-516,-7 0-129,7 5-645,-15 0-1419,24 13-2709,-1-4-387,23 7-258,1 0-258</inkml:trace>
  <inkml:trace contextRef="#ctx0" brushRef="#br0" timeOffset="408245.3503">21035 19081 9804,'0'0'5418,"-9"-8"-129,-5 6-129,-2 2-4902,-1 5 0,1 14-129,0 3-129,6 6 129,6 3-129,4-2-258,14-5 129,6 4 0,4-13 129,4-15-129,-2-5 0,-2-13 0,-1-13 0,-8-5 129,-4 3-258,-10-16-516,4 18-774,-13 1-3354,-1 8 0,-3-2-645,12 24-129</inkml:trace>
  <inkml:trace contextRef="#ctx0" brushRef="#br0" timeOffset="408609.3711">21201 18990 5160,'8'69'5547,"-4"-23"-516,-4-4-129,12 3-3354,-12-14-516,0 5 0,0-20-129,0-16 0,0 0-258,11-15-129,0-9-258,9-8 0,3-7 0,5 1-258,7 6-129,5-3-387,7 19-774,-18-10-3870,17 9-129,-10 4-516,-1 2-387</inkml:trace>
  <inkml:trace contextRef="#ctx0" brushRef="#br0" timeOffset="409424.4177">22150 19099 5934,'0'-28'5547,"0"28"-129,-26-18-774,11 18-2064,-9 0-2064,0 6-258,-4 8 0,4 3-129,3 2 129,5 8 0,9 0-129,7-9 129,5-1-129,15-4 0,6-9 0,5-6-129,4-19 129,3-13-258,-1-10 258,-3 1-129,-1-8 0,-8-12-129,-4 3 129,-7 0-129,-8 3 129,-4 10-129,-2 12 0,-7 10 129,-3 2 0,-3 11 0,0 15 0,0 16 0,1 10 129,2 12 129,0 3-129,7 7 129,0 12 0,3 1 129,1-2-258,7-9 129,4-6-258,0-11 0,1 3-387,-2-20-774,13-9-3999,-11-7-129,4-5-387,-2-14-645</inkml:trace>
  <inkml:trace contextRef="#ctx0" brushRef="#br0" timeOffset="409605.4281">22460 19052 12126,'11'54'5418,"-6"-30"-645,0 0-2322,1-8-7482,-6-16-258,0 0-129,0 0-903</inkml:trace>
  <inkml:trace contextRef="#ctx0" brushRef="#br0" timeOffset="409996.4504">22653 18783 9030,'24'-16'5805,"-10"6"-387,-7-15-258,3 4-4515,-5-3-774,-5-8-258,0 15-129,-5-5-258,5 22 258,-16-26-129,16 26 258,-16 0 0,16 0 258,0 0 387,-19 5 0,19-5 258,-12 14-129,11 6 129,-7-6 258,6 5-258,-4 1-129,3 14 258,0-3-387,0 3 129,1-2-129,1 8 129,-2-5-258,2 5 129,1-2-129,0-5-129,0 7 129,0-12-129,0 4-129,0-8-129,0-1-516,-1-4-1032,1 3-3354,0-11-387,0-11-129,1 18-774</inkml:trace>
  <inkml:trace contextRef="#ctx0" brushRef="#br0" timeOffset="410210.4626">22676 18888 9417,'-10'0'5805,"-11"0"-645,5 2-129,-7 1-4773,-7-3-516,2 4-129,-9-4-903,19 4-2322,-7-4-1419,25 0-645,-16 0-129</inkml:trace>
  <inkml:trace contextRef="#ctx0" brushRef="#br0" timeOffset="410529.4809">23134 18692 7740,'44'-36'5547,"-36"18"-258,-11 2-387,3 16-4515,-30-22 129,0 22-258,-4 6-129,0 16 0,-2 6 129,7 9-129,0 12 0,12 0 258,1 10-258,4-5 129,4-1 0,2-1-129,0-6-129,-2-6-258,7-4-903,-17-9-3870,17-8 0,1-19-774,0 0-387</inkml:trace>
  <inkml:trace contextRef="#ctx0" brushRef="#br0" timeOffset="410965.5059">22970 18872 8256,'-35'18'5547,"11"-5"-387,-3-9-387,3 4-4515,-4 0 0,4-1 129,2 2-258,6 0-129,7 4 0,7 0 0,2 1-387,11 1 258,7 3-129,7-3 0,10-4 129,5 5 129,7-6 0,2-3 258,2-7 0,1-3 0,-8-14 258,0-2-258,-14-8-129,-6-2 0,-13-6-129,-11 8-258,-2 3 258,-15 8-129,-8 7 0,-2 9 0,-1 9 129,0 10 0,3 8 0,7 1 129,6 11-258,7-1 129,5 2 0,5-5-129,10 2-258,0-10-258,9 1-387,-16-8-2967,17-14-1032,-9-6-129,5-5-645</inkml:trace>
  <inkml:trace contextRef="#ctx0" brushRef="#br0" timeOffset="411433.5326">23329 18912 4644,'14'6'5418,"-14"-6"-258,12 27-258,-12-27-2967,6 37-1032,-6-7-258,0-1 0,-5 3-258,0-2-129,-1-9 0,4-2-129,2-19 0,0 0 129,0 0-258,9-20 0,3-4 258,1 1-258,0 2 0,4 0 0,-2 5 0,0-1-129,-4 12 258,-11 5-129,20 8 0,-13 5-129,1 1 129,-5 0 0,4 4 129,1-3-129,-8-15 0,19 14-129,-1-14-129,-6-11-387,10 7-2064,-10-14-2322,6 0-129,-7-3-774,0 4 387</inkml:trace>
  <inkml:trace contextRef="#ctx0" brushRef="#br0" timeOffset="412370.5862">23789 18633 8385,'0'54'5160,"-4"-11"0,0 7-645,-3-6-4386,-1 6 129,4 4-774,-5-16-1290,9-3-2709,0-13-387,8-9-516,-8-13 0</inkml:trace>
  <inkml:trace contextRef="#ctx0" brushRef="#br0" timeOffset="412534.5956">23845 18866 6708,'-11'-39'5547,"-6"27"-516,-7 8-258,0 4-3870,-3 2-3612,-1 0-1806,-2 4-516,5-1-774</inkml:trace>
  <inkml:trace contextRef="#ctx0" brushRef="#br0" timeOffset="413093.6276">24488 18850 5934,'-12'-13'5547,"12"13"-258,0 0-387,0 0-3096,-18-2-645,18 2-129,-18 0-516,7 2-129,-7 6-129,1 0 129,-1 0-258,0 9 0,-1 2 0,1 9 0,2 8-129,0 1 258,4 4-129,-1 2 0,3 11-129,0-6 258,5 3-129,-1-14 129,4-1-129,-2-12 0,3-3 0,1-21-129,0 0 129,0 0 129,16 0 0,-2-3-258,5-5 129,1 3 0,3 5 0,2 0 0,-2 0-129,0 8 129,-5 0-258,-2-5 0,1 5-387,-17-8-1161,14 0-3612,-14-12-387,4 0-129,-4-15-903</inkml:trace>
  <inkml:trace contextRef="#ctx0" brushRef="#br0" timeOffset="413864.6716">24710 18963 10965,'8'51'5289,"-6"-16"-129,-2-3-258,3 6-4515,-3 0-258,0 2-129,0-8 0,0-2-258,0-17 0,0-13-258,0 0-258,3-15-258,4-6-258,-7-19-387,5 9-516,-10-17-645,5 13 0,-6-3 0,6 12 258,-12-7 129,8 14 774,-3 1 516,7 18 903,-8-14 516,8 14 387,0 0-129,0 0 129,-13 11-129,13-11-387,-10 16-129,10-16-129,0 0 258,-11 2 774,11-2 774,0-11 129,7 2 258,-6-12 516,23 9 0,-15-15 129,22 14-516,-10-9-387,16 16-774,-7-9-129,4 12-258,-5-4-258,2 7-258,-8 8 0,-5 4 0,-10 3 129,-7 3-129,-1 3-129,-11 0 129,-6 6-129,-5-8 129,0-2 0,2-2 0,2-10-129,6 3 0,12-8 0,0 0 129,0 0-129,0 0 129,20 24-129,1-4 0,2 11 0,0 5 258,-1 1-129,-8 4-129,-3 2 0,-10-3 0,-5-9 0,-13-6 129,-11-17-258,-7-8 0,0 0-258,-11-12-387,13 4-2580,-6-20-1677,12 4-387,3-3-645,14 10 129</inkml:trace>
  <inkml:trace contextRef="#ctx0" brushRef="#br0" timeOffset="414345.6992">25092 18779 6321,'18'-13'5160,"-3"6"0,5-6-516,4 9-3612,0-8-258,10 4-129,-5 5-129,4-1 129,-6 0-258,4 4 129,-10 5 0,-4 7-129,-7 3-258,-6 4 129,-4 7-129,-3 6-129,-5 4 0,-2 5 129,0 6-258,0 7 516,4-2-387,3 7 129,3 1-129,3-5 516,6-1-387,2-3 0,1-13 0,-3-6-258,-4 6 516,-4-18-258,-2-7-129,-12-11-129,-6-4 0,-8-15-387,1 17-903,-13-9-3870,7-9-129,-3 4-387,4-2-258</inkml:trace>
  <inkml:trace contextRef="#ctx0" brushRef="#br0" timeOffset="415336.7559">25670 19168 9417,'43'27'5418,"-21"-27"-516,10-6 258,-9-13-4257,11-4-258,-7-5-387,0-6-129,-9-1 129,2 3-258,-10 4 129,-5 1-129,-5 9 0,-6 7-129,-10 3 129,1 8 0,-3 8 0,-1 6 129,2 6-129,5 6 0,4-3 0,4 7 258,4 4-387,6-10 258,7 2-258,-1-2-258,5 0-387,-9-7-3870,13 2-129,-7-16-774,2 0-129</inkml:trace>
  <inkml:trace contextRef="#ctx0" brushRef="#br0" timeOffset="415578.7697">26225 18906 9804,'-13'33'5289,"-4"-9"-645,-1 11-258,-5-6-4128,0 4 0,0 11-645,-1-10-387,16 17-1548,-7-15-2193,14-1-387,1-11-516,6-4 258</inkml:trace>
  <inkml:trace contextRef="#ctx0" brushRef="#br0" timeOffset="415779.7812">26141 19230 6450,'9'-70'5289,"-9"36"-387,-3-7-1161,-2 8-1806,-17 1-1161,6 7-774,-2 18-903,-9-1-3483,11 8-387,1 8-258,9 5-516</inkml:trace>
  <inkml:trace contextRef="#ctx0" brushRef="#br0" timeOffset="416120.8006">26293 19001 10836,'7'75'5289,"-7"-37"-387,4 13 0,-4-5-4644,0 0 0,-6-3-258,-1-6 129,-2-24-129,9-13 129,-14 0 0,11-22-129,1-13 258,2-9-129,7-12 0,7-10-129,6 12 129,0 6-258,3 8 129,4 5 0,-1 13 0,0 16-129,-8 6 258,-1 15-129,-10 9 0,-7 5 129,-3 1-129,-15 0-129,-5-3-129,-9-9-258,4 1-774,-13-15-3741,14-8 0,0-12-387,10-1-387</inkml:trace>
  <inkml:trace contextRef="#ctx0" brushRef="#br0" timeOffset="416499.8224">26453 19022 10062,'43'5'5418,"-16"-5"-387,9-7 0,-5-17-4386,1 3-258,-4-5-129,-4 2-387,-9 2 129,-6 3-129,-9 5 129,0 14-258,-20-4 129,-1 7 129,0 11 0,-1 2 258,0 6-258,5 6 129,3 3-129,9 1 129,5 2-129,4-6 129,7-1-129,5-4-129,4-6 0,-5-11 0,5-3-387,-7-8-129,6-12-516,-17-8-645,18 7-1806,-16-15-1548,4 7 129,-3-1-387</inkml:trace>
  <inkml:trace contextRef="#ctx0" brushRef="#br0" timeOffset="416989.8504">26754 19017 7482,'-17'50'5031,"11"-30"-129,1 7-129,5-27-3741,-7 24 0,7-24-258,0 0-258,0 0-129,0 0 129,8-24 0,5 2-129,-4-3-129,4-1 0,2-1-129,0-2-129,-1 5 258,-2 2-387,1 6 0,2 5 0,1 6-387,-16 5-516,31-1-2451,-31 1-1419,27 0-516,-14 0-129,-1 2-387</inkml:trace>
  <inkml:trace contextRef="#ctx0" brushRef="#br0" timeOffset="417234.8644">26980 18990 11481,'2'59'5418,"1"-30"-387,-3-3-645,0-2-4773,0 5-1677,-8-17-2709,8-12-258,0 0-516,0-14 0</inkml:trace>
  <inkml:trace contextRef="#ctx0" brushRef="#br0" timeOffset="417413.8747">27060 18893 2967,'17'11'3870,"-8"16"-3096,-7-13-645,-2-14-2580,7 24-1677</inkml:trace>
  <inkml:trace contextRef="#ctx0" brushRef="#br0" timeOffset="418395.9308">27060 18893 9417,'95'143'5160,"-98"-125"-258,1 2-387,2-20-4257,-6 13-129,6-13-129,-2-11 0,2 11-129,2-24 0,6 6 129,1-4-129,3 8 0,-1 1 0,-11 13 129,21-17 0,-21 17 0,21 0 0,-21 0-129,12 20 129,-6-8 0,-2 0 0,-1 1-129,-3-13 129,10 11 0,-10-11-129,11-6 129,0-6-129,1-2 0,0 0 0,1 1 129,3 2 0,-1 0-129,-2 9 129,1 2-129,-2 2 129,-12-2 0,22 21 0,-22-21-129,18 20 258,-18-20-129,16 16 129,-16-16 0,19 2 0,-19-2 0,18 0-129,-18 0 0,23-7 0,-23 7-129,19-14 129,-19 14-129,15-17 0,-15 17 0,7-13 0,-7 13 0,0 0 0,0 0 129,0 0 0,0 0 129,0 0 0,0 12-129,0 1 129,0-13-129,0 26 258,0-26-129,3 18 0,-3-18 0,0 0-129,15 9 258,-15-9-258,0 0 129,20-5-129,-20 5 0,0 0-129,13-13 129,-13 13 0,0 0-129,11 9 129,-11-9 0,0 0 0,17 14 129,-17-14-129,15 8 129,-15-8 0,17 5 0,-17-5 0,18 0-129,-18 0 129,16 0-129,-16 0 0,21-14 129,-11-1-129,4-3-129,-2-6 0,1-3 129,-2-5-129,3-4 258,0-2-258,-5 3 0,1 3 0,-3 2 129,-2 7 0,-3 10 0,-2 13 129,0 0-129,0 13 0,-2 16 129,-3 11 0,1 9 0,1 6 0,2 3 129,1 7-129,0-9-129,0-7 0,7-4-516,-6-17-774,15-13-2838,-16-15-516,17-16-387,-10-23-516</inkml:trace>
  <inkml:trace contextRef="#ctx0" brushRef="#br0" timeOffset="418589.9419">27906 18837 7224,'-14'-29'5160,"0"29"-258,-10 0-258,-2 5-2967,-11 1-1161,0-1 0,-8 3-1290,-8-3-2709,14 3-1161,0-3-387,15 1-516</inkml:trace>
  <inkml:trace contextRef="#ctx0" brushRef="#br0" timeOffset="418834.956">27962 18925 9159,'0'0'5160,"-8"1"-387,-6 1-258,-8-1-4386,6 9 258,0-4 129,6 7-129,1 4 258,9 6-129,0 1-129,11 1 258,-1-4-129,4 6 0,-6-4-129,0-8-258,-8 3-387,0-18-387,-16 22-3354,-7-20-1161,4-1-258,-9-14-387</inkml:trace>
  <inkml:trace contextRef="#ctx0" brushRef="#br0" timeOffset="418996.9652">27505 18716 10965,'-59'-13'4386,"30"10"-4128,2-3-258,2-6-5160,-2-3-516</inkml:trace>
  <inkml:trace contextRef="#ctx0" brushRef="#br0" timeOffset="419690.0049">18260 19713 14319,'1'73'5805,"-1"-73"0,0 83-774,-1-24-4644,-7-1-129,-6 27-129,-2-8-258,16-77 129,-32 108-258,32-108 0,-29 90-1290,29-90-3870,0 0-258,0 0-258,0 0-774</inkml:trace>
  <inkml:trace contextRef="#ctx0" brushRef="#br0" timeOffset="419915.0176">18310 19908 14835,'0'0'5547,"-49"20"-516,49-20 129,-55 49-5031,55-49-258,-64 62-774,64-62-516,-64 78-3870,64-78-258,0 0 0,0 0-1032</inkml:trace>
  <inkml:trace contextRef="#ctx0" brushRef="#br0" timeOffset="420256.0372">18351 20280 8643,'-8'64'5547,"8"-64"-516,0 0-129,0 0-3612,0 0-387,0 0-129,60 42-258,-60-42-258,0 0 258,64 0-258,-64 0 129,0 0-645,30-61 387,-30 61-129,-4-68 0,4 68-258,-40-58-129,40 58-516,0 0-3096,-79-5-645,79 5-903,0 0-258</inkml:trace>
  <inkml:trace contextRef="#ctx0" brushRef="#br0" timeOffset="421589.1135">18992 20265 11223,'0'0'5547,"0"0"-387,0 0-258,0 0-4644,0 0-258,0 0-129,0 0 0,0 0 0,0 0 0,0 0 387,-56 19-129,56-19-258,0 0 258,0 0 0,0 0 0,0 0 387,50 45-387,-50-45 129,0 0-129,0 0 129,58-21 0,-58 21 0,0 0 0,0 0-258,0 0 258,0 0-129,9 67 258,-9-67 129,-9 59-387,9-59-129,0 0 0,-33 64 0,33-64 129,0 0-387,0 0 129,0 0 129,0 0 0,0 0-129,0 0 129,0 0 387,0 0-516,0 0 387,0 0-129,0 0-516,69-39 387,-69 39 129,53-24-129,-53 24-129,62-13 0,-62 13 0,60-38 0,-60 38 258,50-66-129,-50 66-258,37-78 387,-37 78 0,12-75-258,-12 75 129,0 0-129,-7-55 0,7 55 0,0 0-258,0 0 258,-48 55-129,48-55 387,-15 54-129,15-54 0,0 78 129,0-78 0,16 65-129,-16-65 129,0 0-516,58 53 387,-58-53 0,0 0 129,69-24-129,-69 24 0,48-89-129,-23 27-129,-3-13 903,-3-5-645,-2 2 129,-1-1-258,-7 15 129,0 3-258,-3 20 645,-6 8-387,0 33-774,0 0 903,-8 80-516,-2-15 516,-1-5-129,1 35 258,2 8-516,-2 3 387,7-27 387,1-8-645,1-9 0,1-62-1290,0 104-3225,0-104-645,0 0-129,0 0-645</inkml:trace>
  <inkml:trace contextRef="#ctx0" brushRef="#br0" timeOffset="421833.1274">19664 20147 10062,'-31'-78'6063,"31"78"-774,-59-40 516,59 40-5160,-87-10-3354,87 10-2064,-73 0-903,73 0 0,0 0-1161</inkml:trace>
  <inkml:trace contextRef="#ctx0" brushRef="#br0" timeOffset="422197.148">20039 20240 12384,'0'0'5676,"0"0"-258,0 0 129,0 0-5289,0 0 0,0 0-258,-27 63 774,27-63-645,0 0 0,-49 73-129,49-73-258,-2 61 258,2-61 129,0 0-258,0 0 0,72 33 0,-72-33 0,0 0 258,69-53-387,-69 53 129,26-69-129,-26 69 258,0-72-129,0 72-258,0 0-129,-39-56-516,39 56-2451,0 0-1677,-54 36-387,54-36-258,0 0-774</inkml:trace>
  <inkml:trace contextRef="#ctx0" brushRef="#br0" timeOffset="423285.2105">20211 20273 10191,'5'98'5676,"-2"-15"-258,-3-83-129,0 0-4386,2 67-645,-2-67-129,0 0 129,0 0-258,0 0 129,59-33-258,-59 33 0,0 0-387,67-78 387,-67 78 387,0 0-387,59-66 258,-59 66-258,0 0-258,0 0 258,0 0 516,62 7-387,-62-7-258,0 0 258,0 0 0,56 59 129,-56-59-129,0 0 129,0 0-258,0 0 258,0 0 0,0 0 0,0 0-516,0 0 516,0 0 258,0 0-387,0 0 129,-61-14 0,61 14 258,0 0-387,0 0 387,0 0-387,0 0-129,58 30 258,-58-30-129,68-58-129,-68 58 129,68-111 0,-38 33 0,-6 0 387,-6 2-387,-7 1-129,-5 17 129,-6-7-258,-2 19 258,2 46 0,-32-19 258,32 19-645,0 0 387,-69 97 129,44-41-129,4 32 258,5-1-258,5-2 0,6 5-258,5-16 516,12 0-645,6-17 387,-18-57-258,58 83 129,-58-83 129,69 18 0,-69-18-387,67-26 258,-67 26 516,50-77-516,-50 77 387,32-95-258,-32 95-129,10-80 0,-10 80 387,0 0-258,-6-67 0,6 67-129,0 0-129,0 0 258,-38 50 129,38-50-129,-13 59 129,13-59-129,-3 58-129,3-58 258,4 55-129,-4-55 0,0 0-129,0 0 129,0 0-387,59 33 387,-59-33 0,0 0-129,43-57 387,-43 57-387,0 0 129,0 0-129,0 0 129,54-46-129,-54 46 258,0 0 129,4 69-516,-4-69 387,0 0 0,-5 62 258,5-62 387,0 0-516,0 0 0,0 0-129,0 0 129,0 0 0,0 0-516,70-57 258,-70 57-516,0 0 129,69-44 0,-69 44-516,0 0-129,75-17-2967,-75 17-1032,0 0-645,56-1-387,-56 1 388</inkml:trace>
  <inkml:trace contextRef="#ctx0" brushRef="#br0" timeOffset="423841.2423">21838 20019 8901,'0'0'5934,"16"-61"-516,-16 29 129,0 32-4902,0 0-774,-60-40 645,60 40-129,-55 26-258,55-26-129,-47 81 258,30-20-516,5-1 645,4 4 387,2-4-258,0 1-645,6-7 258,0-54-129,-6 94 129,6-94-258,0 0-129,-21 67-645,21-67-2967,0 0-1161,0 0-645,0 0-774,0 0 129</inkml:trace>
  <inkml:trace contextRef="#ctx0" brushRef="#br0" timeOffset="424029.2531">21711 20289 9546,'0'0'6192,"0"0"-903,0 0 387,-80 37-5160,80-37-516,-69-5 258,69 5-387,-61 0-645,61 0-2451,0 0-1935,-39 52-645,39-52-129,0 0 129</inkml:trace>
  <inkml:trace contextRef="#ctx0" brushRef="#br0" timeOffset="424736.2935">21931 20337 8643,'0'0'6063,"0"0"-774,0 0 129,0 0-4902,0 0-129,0 0-129,-48 53 0,48-53-129,0 0 0,-18 66 0,18-66 0,0 0-129,36 70-129,-36-70 258,0 0-258,77 8 0,-77-8-387,0 0 387,63-34-387,-63 34 387,0 0 0,27-80 0,-27 80 129,0 0-258,-5-58 258,5 58-129,0 0 387,0 0-129,-26-58 0,26 58-129,0 0 0,0 0 129,0 0 258,0 0-387,0 0 0,0 0 0,-32 52 0,32-52 129,0 0-516,0 0 387,0 0 129,0 0 0,0 0 0,0 0 0,0 0-129,58 3 0,-58-3 387,0 0-516,0 0 129,0 0 129,64 11 0,-64-11-258,0 0 387,28 53-258,-28-53-258,0 0 387,12 65-129,-12-65 129,0 0-387,0 0 387,0 0 129,0 0 0,0 0 387,0 0-387,0 0 0,58-2-129,-58 2 516,0 0-516,79-43-129,-79 43-129,67-19-387,-67 19 387,65-33-516,-65 33-129,58-29-1290,-58 29-3354,0 0-129,64-54-258,-64 54-387</inkml:trace>
  <inkml:trace contextRef="#ctx0" brushRef="#br0" timeOffset="425208.3205">22924 19859 10836,'13'180'5289,"-13"-109"258,0 8-645,2 2-4257,-2 3-129,-2-10-258,-5-2-129,0-14 129,7-58 129,-9 78-903,9-78-258,0 0-645,0 0-3483,0 0-129,0 0-645,0 0-516</inkml:trace>
  <inkml:trace contextRef="#ctx0" brushRef="#br0" timeOffset="425720.3496">22853 20028 9288,'0'0'5547,"0"0"-387,0 0 129,3-74-4902,20 44 0,-23 30-903,58-56 516,-23 25 903,-35 31-903,73-29 129,-37 10-258,-36 19-387,60 24 645,-60-24 387,34 59-258,-34-59-516,0 79 516,0-79-129,-33 127 129,33-127 387,-48 85-516,48-85-129,-45 58 0,45-58 129,0 0 0,0 0-129,0 0 129,-21 55-129,21-55 129,0 0 258,58 72-387,-58-72-258,50 76 258,-50-76 129,43 76-129,-43-76 0,0 0 129,14 72-516,-14-72 516,0 0 258,-54 20-387,54-20-387,-58 0 129,58 0-258,-58-11-516,58 11-2709,-57 0-1677,57 0-387,0 0-387</inkml:trace>
  <inkml:trace contextRef="#ctx0" brushRef="#br0" timeOffset="428548.5115">18118 20286 129,'0'0'2838,"16"-70"129,-16 70 387,0 0-516,0 0-258,0 0-387,0 0-258,0 0-516,0 0-387,0 0-129,0 0-258,0 0 0,0 0 0,0 0 129,0 0-129,0 0 129,0 0-129,0 0 0,0 0 0,0 0-258,0 0 0,0 0-129,0 0 0,0 0-129,0 0 0,0 0 129,0 0-258,59-37 0,-59 37 129,0 0 0,60-32-258,-60 32 129,0 0-258,0 0 258,68-60 0,-68 60 129,0 0-129,0 0 0,52-58 129,-52 58 0,0 0-258,0 0 258,0 0-387,0 0 129,0 0 516,54-44-387,-54 44-258,0 0 129,0 0 129,0 0-129,0 0 387,0 0-129,0 0-903,0 0 645,0 0 516,-65 9-387,65-9 387,0 0-258,-75 0 0,75 0-258,0 0 645,-80 0-645,80 0 0,0 0 129,-74 34 0,74-34 0,0 0 0,-67 37 0,67-37 0,0 0 129,-63 13 0,63-13 0,0 0 0,-57-8 0,57 8-387,0 0 387,0 0-129,0 0 129,0 0 0,0 0-129,0 0-129,0 0 0,0 0 258,0 0-387,0 0 129,0 0-129,0 0-258,0 0 258,0 0 0,0 0 129,49-27-129,-49 27 0,0 0 129,0 0 0,0 0 129,0 0 0,0 0 0,56-14 258,-56 14-387,0 0 129,0 0 0,59 2 0,-59-2 0,0 0-129,0 0-129,58 13-645,-58-13-645,0 0-3612,0 0-387,0 0-129,0 0-387</inkml:trace>
  <inkml:trace contextRef="#ctx0" brushRef="#br0" timeOffset="431492.6799">18963 20530 5676,'0'0'5547,"0"0"-258,0 0-387,0 0-2709,0 0-1161,0 0-516,0 0-129,0 0 0,0-50-258,0 50 129,0 0-129,0 0-129,0 0 129,0 0 129,0 0 0,-54-8-258,54 8 129,0 0-258,0 0 258,0 0 516,0 0-645,0 0 129,-39 54 129,39-54 0,0 0-129,0 0-258,0 0 258,0 0-129,0 0 0,0 0-258,0 0 129,51 15 129,-51-15 0,0 0 387,0 0-387,53-16 0,-53 16 129,0 0 129,0 0-129,0 0-258,44-62 129,-44 62 0,0 0 0,0 0 0,0 0-129,0 0 258,0 0 0,0 0-387,0 0 387,0 0 0,0 0 0,0 0-129,0 0 0,-7 49-129,7-49 129,0 0 258,-10 61-258,10-61 0,0 0 0,-11 65 129,11-65-129,0 0 387,0 0-258,-21 55 0,21-55-129,0 0 0,0 0 129,0 0-129,0 0 129,-56 45-258,56-45 0,0 0 129,0 0 0,0 0-129,0 0 129,0 0-129,-55 41 0,55-41 258,0 0-129,0 0 0,0 0-129,0 0 258,0 0 0,0 0-129,0 0-129,0 0 129,0 0 0,0 0-129,0 0 129,0 0-129,0 0 0,0 0 0,0 0 129,0 0 0,0 0 0,0 0-129,0 0 0,0 0 129,6-50 0,-6 50 0,0 0-129,0 0 0,0 0 129,0 0-129,0 0 129,0 0 0,0 0-129,0 0 0,0 0 129,0 0-129,0 0 129,0 0 129,0 0-129,0 0 0,0 0-129,0 0-387,0 0-387,0 0-2580,0 0-1419,0 0-645,0 0-258,0 0-387</inkml:trace>
  <inkml:trace contextRef="#ctx0" brushRef="#br0" timeOffset="432656.7465">18875 20453 5805,'50'54'5418,"-50"-54"-645,0 0-516,0 0-3225,0 0-258,0 0-387,0 0-258,0 0 516,0 0 0,0 0 129,0 0-258,0 0 129,0 0-516,0 0 258,0 0 0,-48 12-129,48-12-129,0 0 0,0 0 129,0 0-129,0 0 387,0 0-387,0 0 258,0 0-387,0 0 258,0 0-258,-13 57 387,13-57-258,0 0-387,0 0 258,0 0 129,0 0-129,0 0 0,0 0 0,0 0 0,0 0-129,0 0 387,0 0-516,0 0 258,0 0 0,0 0 0,0 0 0,0 0-387,0 0 516,0 0-258,0 0 387,0 0-645,0 0 516,1-50-129,-1 50 0,0 0 0,0 0 0,0 0 0,23-60 0,-23 60 516,0 0-516,0 0 0,12-58 0,-12 58-129,0 0 129,0 0-129,0 0 129,0 0 0,0 0 0,0 0 0,0 0 0,0 0 0,0 0 0,0 0 0,0 0-129,0 0-387,0 0 516,0 0-258,0 0 258,39-58 387,-39 58-516,0 0 387,0 0-129,0 0 258,0 0-387,0 0-129,0 0 129,0 0 0,0 0-129,0 0 0,0 0 0,0 0 129,0 0-129,0 0 387,0 0-387,0 0 0,0 0 0,0 0-645,0 0-387,0 0-2838,0 0-903,0 0-774,0 0-387</inkml:trace>
  <inkml:trace contextRef="#ctx0" brushRef="#br0" timeOffset="453992.9669">3008 7795 1,'99'0'902,"-45"0"-128,-1 0-129,4 1-258,-3 7 129,3-3-258,0 3-129,1-3 129,3 4-258,2-6 129,1 4-129,2-1-129,4-4 129,8 3 0,0 1-258,3-3 258,6-1 0,1 1 0,1 0 0,1-2 0,4 0-129,-3 1 129,-1-1-129,4 5 129,-2-1 0,1 2 0,0-1 0,-1 5 258,2-3 129,-1 4 258,2 0-129,-1-2 129,4 1 0,-2 0 129,0-2-258,-2-2 0,-1-2-129,-3-2 0,2-2-258,-6-1 129,3 0 129,-4-5 0,7 4-129,-2-9 258,5 6-258,-4-5 0,2 2 129,0 0-129,4 2-258,-1-1 0,5 0 0,2 4 0,1-1-129,6 3 129,-2-2-129,7 0 0,0 2 129,2 0-258,4 0 129,1 0 129,-2-1-129,3-2 129,2 0 0,1-2 0,1-1 0,0 1 0,0 0 0,-3 1 0,6 0-129,-2 4 129,0 0-258,1 0 129,-2 0-129,-4-1 0,-6-6 0,-1 5-129,-6-4 129,-7 0 129,-11-2-129,-5 3 0,-9-2 258,-5 6 0,-10 1 0,-7 0 258,-11 0-258,-7 0 0,-13 0 0,-8 0 129,-17 0-129,0 0 129,-13 0-129,-16 0 129,-10-3 129,-15-3 129,-6 1-129,-15-2 0,-7-1 129,-17-1-129,-5 1 0,-14-6 129,-8 3 0,-11-10 258,-8 5 0,-16-11 0,-3 6 0,-14-9 0,-1 8 0,-11-3-129,-1 7 0,-3 3-387,3 4-129,2 8 129,-2 0-129,4 3 0,6 1 129,1 2-129,5 3 0,-1-4 129,-2-2-129,2 0 129,0 0 0,-2-8 0,-3-5-129,-2 1 129,-2-4-129,-2-1 129,1-3-129,-4-2 0,-1-5-129,5 3 129,1-2-129,1 0 129,1-3-129,3 2 0,3 5 129,4-1 0,1 3-129,0 1 129,6 1-258,5 8-258,-2-2-774,12 10-1806,7 2-1677,-9-3-129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12:31.42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1681 3083 2193,'12'11'5031,"-12"-11"0,21 14-387,-8 3-1806,0-17-2322,7 2 0,-7-2 0,7 0-129,-5 0 129,3 0-129,-1 0 0,6 0-129,-2 1 0,2 10 0,-1-9 0,2 3-129,-2-5 387,4 0-387,-2-2 0,-1-8 0,2-4 129,2 1-129,1 0 0,5 0-129,3 7 0,0-3 0,3 9 129,2 0-129,0 0 129,-2 0-258,0 0 258,-1-2-129,-1-1 129,0-2 0,-2-3-129,3 3 0,0 4 129,3 1-129,2 0 0,2 11 129,1 2-258,0 6 129,3-1 0,-1 4 129,-2-11-129,0 2 0,0-7 0,-1-2 129,0-4-129,0-7 0,1 0 0,2-2 0,0 0 129,3 5 0,3-5 0,1 9-129,3 0 0,3 1 0,5 4 129,2 0-258,4-2 129,2 0 0,0 0-129,4-3 258,0-7-129,3 3 0,5-2 0,0-2 0,5 6 0,7 2 0,6 13-129,3 1 129,6 10 0,2 0 0,2 0 0,2 1 0,2-1 0,0-7 387,-1-7-387,-3 4 387,5-10-258,-7 0-129,5-2 0,-3 3 387,1 2-258,-3-1-129,-2 5 129,-2-8-129,-2 9 129,-3 0 258,-4-5-258,-2-2-129,-7-1 129,0-4-129,-3 0 0,-1-1 0,-1-3 0,-2-4 0,-1 7 0,-2-6 0,-5 7 0,-3 0 129,-2 3-129,-2 1 0,-2-1 129,-1-1 0,-1-1-129,-2 0 0,1-2 0,-3-2 0,-2-7 0,0 7 0,0 2 0,2 1-129,-1 0 129,-1 4 0,0 6 0,2 4 0,-5 0 0,1-6-258,-3 4 258,-2-4-129,-3-3 129,-4-5-258,-2 0 258,0-1 0,-4-5 0,1 6 258,1-3-258,6 3 258,-2 0-258,2 3 0,2 9 0,-1 0-258,0 2 387,0-4-387,-2 0 258,-3-1-258,1-6 258,0-3 0,0 0 0,0 0 0,1-3 0,-1 1 0,1 2 0,2-3 0,-1 3-129,3 3 129,1 2 0,-3 1-129,3 1 129,0-4 0,3 0-129,0-3 129,-2 0 129,1-3-129,1 0 0,2-4 0,0-2 0,-1 4 0,-1-1 129,-3-1-129,-2-4 0,-3 6 129,-2-2-129,-2-3 0,-4-3-129,-2 2 387,-3 1-387,-1 1 387,-2 1-387,-1-4 258,-4 2-258,-2 1 0,0 4 258,-6-2-387,3 4-516,-14-9-3096,8 12-1161,-15 0-645,7-14-129</inkml:trace>
  <inkml:trace contextRef="#ctx0" brushRef="#br0" timeOffset="1583.0905">16760 1886 13932,'6'-32'5418,"-6"32"-129,9 14-258,4 1-4515,-11 15-129,2 10-387,-3 8 0,1 12-129,3 4 129,3 7-129,3 0 129,9 5-387,5-11 387,11-12-129,9-17 516,9-18-516,6-25 387,7-27-129,0-27 258,-1-31 387,-6-15-387,-10-22 388,-8-1-775,-11-6 0,-9 17 0,-9 9 0,-7 19 0,-6 25 0,0 66-517,-5-54-2579,5 54-2193,-22 55-516,14 16-516,-12 14 387</inkml:trace>
  <inkml:trace contextRef="#ctx0" brushRef="#br0" timeOffset="1892.1082">17015 2547 10191,'6'92'5805,"2"-30"-387,-8 5-129,5 7-4386,-5-3-129,0 0-387,0-3-129,-4-13 387,1-12-516,-2-8-258,5-11-129,-1-13-387,7 9-3096,-6-20-1548,0 0-129,11 0-903,-11 0 0</inkml:trace>
  <inkml:trace contextRef="#ctx0" brushRef="#br0" timeOffset="3080.1762">17915 1109 8256,'41'69'5289,"-41"-69"-129,11 100-258,0-46-3354,-11-54-387,4 86-774,-4-86 129,0 0 129,0 0-645,0 0 387,0 0-516,0 0 645,0 0-1032,27-69 774,-27 69-645,14-60 0,-14 60 129,0 0 258,0 0-129,0 0 0,0 0 516,0 0-258,0 0 387,58 70 0,-58-70-129,0 0-516,18 69 516,-18-69 0,0 0-645,0 0 258,0 0-129,57-70-129,-57 70 129,34-62-129,-34 62 129,30-54-258,-30 54 774,0 0-387,0 0 129,57 0-258,-57 0 387,22 60 129,-22-60-516,17 80 774,-17-80-645,14 65-774,-14-65-1419,0 0-2580,0 0-903,0 0 774,0 0-516</inkml:trace>
  <inkml:trace contextRef="#ctx0" brushRef="#br0" timeOffset="3253.1861">18625 1101 9417,'0'0'5160,"0"0"-645,0 0-1032,0 0-7611,0 0 0,0 0-1032,-60-24-1032</inkml:trace>
  <inkml:trace contextRef="#ctx0" brushRef="#br0" timeOffset="4079.2333">16781 4136 10965,'36'14'5289,"-11"-14"-129,-2-16-129,6-3-4515,-12-19 0,4-2-258,-9-6-129,-5 4-129,-7 1 129,0 8-258,-12 9 129,-5 16-129,-2 13 129,1 14-129,-2 13 129,4 11 129,0 9-129,8 8 0,1-7 129,7 1-129,1-12 129,8-4-129,5-6-129,1-16-129,6 2-645,-10-25-2322,14 4-1806,-7-12-258,3 3-258,-4-10-387</inkml:trace>
  <inkml:trace contextRef="#ctx0" brushRef="#br0" timeOffset="4439.2539">17120 3895 10191,'17'75'5289,"-6"-30"-258,-7-4-129,16 4-4257,-20-12-258,0-4-387,0-7 129,0-22-129,0 0-129,0 0 0,10-4 129,-2-14 0,2-6 0,4 2 129,-2-5-129,2 7-129,-2 3 129,-12 17 129,20-10 0,-20 10-129,18 21 129,-9 5-258,0 4 258,3 5-129,-2-3-129,0-5-129,4-3-516,-14-24-2322,19 0-1677,-9-21-387,4-9-129,-5-20-387</inkml:trace>
  <inkml:trace contextRef="#ctx0" brushRef="#br0" timeOffset="4636.2652">17460 3512 7998,'28'49'5160,"-16"2"-387,-4 12-129,4 14-3354,-8-3-903,3 3-516,0 1-387,-7-13-387,8 1-3225,-8-22-516,7-11-645,-2-16-129</inkml:trace>
  <inkml:trace contextRef="#ctx0" brushRef="#br0" timeOffset="4853.2774">17622 3787 6450,'-45'-7'5418,"24"21"-387,-4-1-516,-1 5-2451,-3-3-1806,2-2-258,0 9-645,-1-13 0,14 10-387,-7-11-129,19 16-645,-10-17-1290,12 13-1290,6-5-258,2-4 129</inkml:trace>
  <inkml:trace contextRef="#ctx0" brushRef="#br0" timeOffset="5207.2976">17660 4096 3870,'40'-3'4386,"-21"-2"-387,-7-11-1032,8 10-903,-14-18-645,4 8-645,-10-9-129,0 7-258,-8-1-129,8 19 0,-29-13 0,12 13 0,-5 8 258,3 13-129,0 1 0,7 10 0,0-2 0,7 7-129,5-7 0,7 2-129,7-3 0,3-7-258,5-2 0,0-10-387,7 2-387,-14-18-1548,7 0-2193,-6-6-129,-3-6-516,-3-1 0</inkml:trace>
  <inkml:trace contextRef="#ctx0" brushRef="#br0" timeOffset="5492.3141">17847 4064 6837,'18'61'5031,"-13"-23"-258,3-6-516,2 6-3225,-10-21-258,4 6-387,-4-23 0,0 0-129,2-10 0,5-15-129,1-11 0,5-1 258,0-3-258,4 0 0,0 1-129,0 8 0,3 7-129,-2 3 0,4 15-516,-9-5-774,5 11-3096,-4 0-387,2 9-129,-2-3-516</inkml:trace>
  <inkml:trace contextRef="#ctx0" brushRef="#br0" timeOffset="5717.327">18248 4100 9288,'13'78'5289,"-4"-42"-387,2-2-387,0-3-4386,-5-12-903,4-6-3612,-10-13-258,0 0-516,8-19-387</inkml:trace>
  <inkml:trace contextRef="#ctx0" brushRef="#br0" timeOffset="6331.3621">18415 4045 2322,'11'51'4515,"-4"-22"-258,-7-3-258,3-5-2967,0 8-258,-3-7-258,0 1-387,2-8 0,-2-1 0,0-14 0,0 0-129,0 0 0,0-20 129,0-2-258,0 1 129,2-2-258,3 0 129,-2 4 0,7 3 0,-10 16 0,22-14 129,-10 14 129,4 2 0,-1 4 129,0 6 0,0 0 0,1 2 0,0-5-129,2 2 0,-1-5 0,-1-2-129,1-2-129,-3-2 0,2-3-387,-7-10-129,5 11-1161,-14 2-2064,7-20-387,-7 20-258</inkml:trace>
  <inkml:trace contextRef="#ctx0" brushRef="#br0" timeOffset="6999.4003">18812 4134 2967,'27'-4'4515,"-9"-2"-258,-18 6-129,0-14-3096,0 14-387,-18-5-387,0 5-129,-7 0 0,2 2-129,0 8 0,2-1 0,1 2 129,9 4-129,6-2 0,5-13 0,2 20 258,-2-20-258,27 12 0,-11-12-258,3 0 258,-4 0-129,1-1 0,-3-8 129,-13 9-129,17-17 129,-17 17 129,12-13 129,-12 13 258,0 0 0,0 0 0,10 14 129,-10 5 0,9 15-129,-6-1 258,10 13-258,-5-1 0,7 7 0,-4-6 0,4 2 0,-11-8 0,5-1-129,-9-11-129,0-2 129,0-26-129,-19 9-129,-4-14-129,-4-11 129,-2-11 0,-1-2-258,0-3 0,0-1-258,9 10-129,-3 0-516,24 23-2451,-11-5-1290,11 5-516,1 16-258,9 3-129</inkml:trace>
  <inkml:trace contextRef="#ctx0" brushRef="#br0" timeOffset="7931.4536">19464 3969 6966,'16'0'5160,"-1"-7"-258,-15 7-516,-7-13-3612,-7 6-258,-10 2-258,-2 3-129,-3 2-129,-3 7 129,7 7-129,2 6-129,9 4 0,6 3 129,8 0-258,2-1 0,15 0-129,1-11-258,4 1 129,0-12 129,1-2-129,-7-6 129,2-5 129,-7-9 129,-4-1 129,-4 0 129,-3-2 258,0 5-129,0 2 258,0 14 0,0 0 129,0 0 0,-6 16 0,6 15-129,0 4 129,8 13 0,-4 0-129,3 8-129,1-2 0,-1 1-129,-1-5 0,-4-10-129,-2-8 0,0-7-129,-9-14-258,-5-11 0,1-5-903,-12-23-3483,11 1-387,-3-11-129,10-2-774</inkml:trace>
  <inkml:trace contextRef="#ctx0" brushRef="#br0" timeOffset="8427.482">19631 3999 4773,'24'42'5289,"-13"-13"-258,1-3-516,0 6-2709,-8-13-903,7 4-516,-10-10 0,-1-13-129,0 0-258,20-4 129,-10-12-258,6-10 258,5 1-129,2-1 0,6-1-129,-2 5 129,2 3 0,-1 2 0,-5 7 0,-3 5 129,-5 2 0,-3 3 0,-12 0-129,0 0 129,7 19-129,-7-1 129,-7 1 0,3 1-129,-4 0 129,6 3-258,2 1 258,0-7 0,9-4 129,4-4-516,5-8 258,0-1-129,3-3 129,-2-13 0,-1-6-129,-7-3-129,0-3 258,-9-1-129,-2 1-129,-8-1-129,-5 11-516,-14-13-1935,6 24-1806,-5-1-129,3 8-387</inkml:trace>
  <inkml:trace contextRef="#ctx0" brushRef="#br0" timeOffset="8842.5057">20208 3976 4902,'7'63'4515,"-2"-30"129,3-9-774,10-8-3354,-18-16-258,21 8 0,-9-11-258,-1-12-129,1-2 129,-1-4 0,1 2 129,0 0 0,-4 3 129,-8 16 0,13-14 0,-13 14 0,0 0 0,15 19-129,-13-2 129,5 4-129,-1-1 0,-1-5 0,5 7-387,-10-22-774,20 11-3096,-20-11-258,23 0-516,-23 0 0</inkml:trace>
  <inkml:trace contextRef="#ctx0" brushRef="#br0" timeOffset="9279.5307">20568 3881 3096,'18'42'5031,"-5"-14"-387,-3 7-258,3 6-2193,-6-4-1548,2 6-258,-9 2-129,4 3-258,-4-4 129,0-4 0,0-8 0,0-4-129,-4-14 129,4-14 0,-14-1 129,7-22 129,-2-17-258,4-7 0,-2-10 0,6-3 129,1-6-129,4 6-129,6 11 129,7 11 0,3 7 129,3 15-129,-2 10 258,2 12 0,-8 13-129,-1 10 129,-10-1-129,-4 2 0,-3-1-258,-15-5 0,-3-6-516,-14-17-903,3 2-3096,-6-8-516,7-7-258,-1 0-516</inkml:trace>
  <inkml:trace contextRef="#ctx0" brushRef="#br0" timeOffset="55091.151">1209 9938 2580,'-19'-4'5031,"7"4"129,12 0-258,-8 13-3096,8-13-387,0 0 0,0 0-387,-6 11-129,6-11 0,0 0-387,0 0 0,0 0-129,0 0 0,11 0-129,-11 0 0,14-2 0,-14 2 0,19-9 0,-19 9-129,24-4 0,-9 4 0,-1 0 129,4 0-129,2 0-129,1 0 129,2 6 0,0-6 0,2 0 0,-1-1 0,3-2-129,1 1 129,3 2 0,-1-2 0,0 2 0,-3 4 0,2 3 0,-1-2 0,-2 0-129,-2 4 129,-3-1-129,-2 0 0,0 0 129,-1-4-129,-2-3 0,2 2 0,0 1 0,-1-4 0,3 0 129,-2 0-258,2 0 129,-2 0-129,-1 1 129,0 2 0,-2-3 0,0 5 0,-2-3 0,0 2 129,-1-4-129,0 0 0,2 0 129,-2 0-129,2 0 0,-3 0 0,2 0 0,-13 0 0,23 8 0,-23-8 0,22 1 0,-22-1 0,19 4 0,-19-4 0,21 0 0,-21 0 0,17 0 0,-17 0 0,12 0 0,-12 0 0,0 0 0,14-6 0,-14 6 0,0 0 0,0 0 0,0 0 0,0 0-129,0 0 129,-8 9 0,8-9 0,-15 10-129,15-10 129,-18 14 0,10-3 0,8-11 0,-12 22 0,5-9 129,1 1-129,6-14-129,-8 23 129,8-23 0,-7 16 0,7-16 0,0 0 0,0 0 0,0 0 0,0 0 0,0 0 129,0 0 0,0 0-129,0 0 0,10-2 0,-10 2 0,15-17 0,-15 17 0,19-15 129,-19 15 0,16-22-129,-16 22 0,15-23 129,-8 11-258,-3-1 258,-4 13-129,11-22 0,-9 11-129,-2 11 0,1-22 129,-1 22 0,0-15 0,0 15 129,-3-15-129,3 15 0,-14-7 0,14 7 0,-21-8 0,10 4 0,-3-2 0,0 2 0,-1 2 0,3-1 0,-1-8 0,-1 5 0,14 6 0,-22-14 0,22 14 0,-15-5 0,15 5-129,0 0 129,0 0 0,0 0 0,-13-10 0,13 10-258,0 0 0,0 0-387,0 0-774,0 0-3354,0-18-903,0 18-258,-12-13-516</inkml:trace>
  <inkml:trace contextRef="#ctx0" brushRef="#br0" timeOffset="59915.427">2851 15184 4128,'-3'-27'5289,"2"12"-258,1 15-129,0 0-3225,0 0-258,0 0-516,0 6-258,1 13 129,-1 0-516,-1 8 0,-4 8-258,-1 9 129,3 1-129,-2 3 0,-1 1 0,4-4 0,0-5 129,1-7-129,-1-9 129,2-8-129,0-16 129,0 0 0,0 0 0,2-20 0,0-6 0,-1-6 0,1-3-129,2-3 129,-2 0 0,2 4 0,-2 2-129,0 5 0,3 3 129,1 8-258,-6 16 258,0 0-129,14-6-129,-8 13 258,0 8-129,2 6 0,0 9-129,2 3 129,2 0-129,2 0 129,2 0 0,3-3-129,4-4 129,3-5 0,3-9 129,6-10 0,-1-2 129,5-15 0,-1-10-129,-2-10 129,-3-6 0,-2-1 0,-8-8-129,-6 2 129,-5-4-129,-5 5-129,-6 6 129,-1 6-129,0 1 0,-8 4-129,5 11-129,-8 1-387,11 18-258,-23-14-774,23 14-3354,-12-3-387,12 3-258,-15 13-258</inkml:trace>
  <inkml:trace contextRef="#ctx0" brushRef="#br0" timeOffset="60659.4695">3430 15506 1419,'-1'19'4644,"1"-19"0,0 0 0,3 16-3096,-3-16 0,0 0-516,0-10 129,0 10 129,13-11-387,0 5 0,-13 6-258,23-18 129,-23 18-258,27 0-129,-13 0-258,-2 10-129,-3 5 0,-2 5 129,-3 1-129,-3 9-129,-1-9 258,-2 1-258,-5-6 129,0 0 129,7-16-129,-16 13 0,16-13 0,0 0 129,-12 0-129,12 0 0,0-13 0,0 13 129,0 0-129,17-13 129,-17 13-129,17 1 0,-17-1 129,13 18-129,-13-18 0,5 24 129,-5-12-258,-2 2 129,2-14 129,-23 19-129,8-14 0,-5-2-129,2 2-129,-7-5-387,9 6-645,-15-6-3354,15 0-645,-1 0-129,3 3-516</inkml:trace>
  <inkml:trace contextRef="#ctx0" brushRef="#br0" timeOffset="61356.5094">3678 14782 7740,'20'0'5547,"-20"0"-129,0 0-387,0 0-3612,0 0-516,-17 1-387,-1-1-129,-1 0-129,-3 0-129,0 3-129,0-1-129,7 1-258,-5-3-774,20 0-2967,-15 1-903,15-1-516,0 0-516</inkml:trace>
  <inkml:trace contextRef="#ctx0" brushRef="#br0" timeOffset="61959.5439">4379 15246 10449,'-9'-15'5676,"9"15"-516,-17-6 0,2 2-4644,1 3-129,-8-3-258,-3-4-387,2 8-387,-9-9-1290,10 6-3096,0 1-387,8-1-258,14 3-387</inkml:trace>
  <inkml:trace contextRef="#ctx0" brushRef="#br0" timeOffset="62174.5562">4417 15347 8901,'-15'14'5418,"-3"-12"-258,-5 1-387,-1 0-3999,-5-3-516,-1-6-903,7 6-1677,0 0-2709,4 0-129,6 0-258,13 0-387</inkml:trace>
  <inkml:trace contextRef="#ctx0" brushRef="#br0" timeOffset="62646.5832">5079 15361 7998,'24'-27'5289,"-24"8"-387,-13 0 0,-10 0-4515,-5 3-129,-11 5 0,-3 6-258,-1 5 0,1 7 129,9 10-129,4 5 0,9-1 0,10 6-129,10 0 129,3-3 0,15-2-258,4-9 129,5-2-129,1-8 258,3-3-258,-5-5 129,-3-6-129,-6-3 0,-1 2 258,-16 12 0,13-20 0,-13 20 0,0 0 258,0 17-387,0 1 387,0 6-258,3 1 129,2 3-129,6 2-387,-1-11-645,13-4-2580,-5-8-1032,3-7-516,1 0 0</inkml:trace>
  <inkml:trace contextRef="#ctx0" brushRef="#br0" timeOffset="63099.6091">5269 15146 6321,'0'0'5160,"18"-4"0,-7 2-516,12 2-3741,-7-5-129,7 5-258,-3-8 0,4 8-129,-7 0 0,6 1-129,-8 7 0,1 10 0,-6 1-129,-7 7 129,-3 3-258,0 7 0,-3-4 0,-7 0 129,1-4 0,1-1-129,-1-6 129,2 1-258,1-7 258,6-15 0,-1 20 0,1-20-258,7 18 129,-7-18 0,24 11-129,-5-7 0,0 2-129,2-1 0,1 2-387,-11-8-903,15 1-2193,-14 0-1419,-12 0-258,20-11-129</inkml:trace>
  <inkml:trace contextRef="#ctx0" brushRef="#br0" timeOffset="63313.6212">5611 15304 4128,'-31'0'5160,"13"0"-258,-9 1-129,3-1-3225,3 7-774,-9-4-387,6 2-387,2 1-258,3-3-516,19-3-2838,0 0-1161,-14 10-129,14-10-516</inkml:trace>
  <inkml:trace contextRef="#ctx0" brushRef="#br0" timeOffset="63611.6384">5829 15355 8256,'5'43'5547,"-5"-24"-387,0-2-516,0-17-3612,-7 20-645,7-20-774,-21 0-774,20-7-3483,-7-6-645,0-6 0,2-8-387</inkml:trace>
  <inkml:trace contextRef="#ctx0" brushRef="#br0" timeOffset="63752.6464">5734 15123 5547,'11'36'4773,"-11"-36"-516,22 32-645,-22-32-4773,15 15-2967,-1-3-516,-14-12-258</inkml:trace>
  <inkml:trace contextRef="#ctx0" brushRef="#br0" timeOffset="64487.6885">6141 15184 5160,'11'17'5160,"-11"-17"-129,2 18-516,-2-18-3741,0 18-258,-12-9-129,1 6 0,-4 1 0,3 5-129,-1 0 0,6-3-129,3-3 129,4 4-129,3-5 129,11-5-129,2-5 129,7-4-129,3-5 0,3-8 0,2-6 129,-1-11-129,-4-2 0,1-3-129,-5-6 129,-5-6-129,-7-4 129,-5-1-258,-3-1 258,-2 4-129,-2 0 0,-6 4 0,-4 9-129,0 5 129,-3 13-129,-2 6 258,-1 7-129,2 6 0,0 15 0,0 9 0,2 6 0,4 3 129,2 9-129,6 4 0,2 5 129,1 0-129,11-4 0,3-5 129,3-2-129,3-2 0,5-11 129,0-6-129,3-7 0,-3-10 0,2-5 0,-4-7 0,-2-10-129,-3-5 129,-4 1-129,-4-6 129,-5 1-129,-3 1 0,-3 7 0,0 18 129,0-12-129,0 12 129,-5 8 0,5 9 0,0 4 0,9 4 0,3 1-129,0-6-387,11 5-645,-9-12-2580,6-5-1161,0-3-387,-5-5-258</inkml:trace>
  <inkml:trace contextRef="#ctx0" brushRef="#br0" timeOffset="65906.7696">6534 15227 129,'19'-14'4257,"-4"7"516,-13-8-387,5-9-2451,4 8-387,-11-10-516,6 9 0,-6-9-387,0 7-129,-8 1-129,1 5-129,-6 8-258,1 5 129,-2 4-129,2 11 129,0 8-129,4 6 129,1 2 0,7 2 0,0 1 0,10-2 129,4-5-258,9-4 0,6-8-645,-6-12-1290,2-3-2580,8 0-258,-9-12-387,-1-2 259</inkml:trace>
  <inkml:trace contextRef="#ctx0" brushRef="#br0" timeOffset="66496.8034">6200 15280 3870,'0'0'4773,"13"0"0,-13 0-516,10-16-3354,-10 16-774,18-18-2967,-18 18-1290,9-25-645,-9 25 0</inkml:trace>
  <inkml:trace contextRef="#ctx0" brushRef="#br0" timeOffset="95835.4815">1313 11173 2451,'-20'0'4386,"18"11"-1935,2-11 129,0 0-258,0 0 0,9-11-387,-3-3-516,13 8 0,-7-7-129,12 10-387,-6-7-129,8 10 0,-6-3-258,6 3-258,-5 0 129,7 2-258,-4-2 129,2 0-129,2-2 0,1-3 0,4-6-129,0 0 129,5-2-129,3-4 129,1 1 0,1 1-129,0-1 258,0 5-129,-6 2 129,-1 1-129,-6 0 129,-3 2-129,-7 5 0,-3 1 0,-17 0-129,21 0 129,-21 0-129,13 0 0,-13 0 0,0 0 0,0 0-129,0 0 129,0 12-129,0-12 129,-7 19-129,-1-4 129,1 0 0,0 0 0,0 2 0,3-1 0,2-2 0,2-1 0,0-1 0,0-12 0,14 12 0,-1-4 0,-3-5 129,5-3-129,0 0 0,-1-6 129,-1-4-258,-2-3 258,-1-6-129,-4-5 0,-2 1 0,-4-3 0,-5 1 129,-5 1-129,-6 3 0,-1 7 0,0-1 0,-1 1 0,-1 5 0,2 7-129,2 0-129,3-2 0,12 4-516,-20-10-1032,20 10-3612,0 0-129,6 0-129,9-2-774</inkml:trace>
  <inkml:trace contextRef="#ctx0" brushRef="#br0" timeOffset="100008.7202">9219 10287 2322,'-5'38'5160,"-13"-16"-258,-5 2 129,0 2-3741,-24-14 0,2 8 0,-18-20 0,7 3-387,-11-8-258,7-6 0,-1-5-387,8 3 0,3-1 0,13-1-387,9 9 0,3 0-774,25 6-2322,-17 9-1806,17-9-387,-14 26-516</inkml:trace>
  <inkml:trace contextRef="#ctx0" brushRef="#br0" timeOffset="102759.8775">12751 7443 1161,'24'43'4386,"-8"-33"129,15-7-2451,8 7-387,-16-11-129,16-3-387,-14-13-258,8 4-129,-15-11 0,1 1-258,-11-5-129,-5 6-129,-3-4 0,-7 7-258,-9 5 129,-6 7-129,-2 7 0,-4 9-129,1 12 129,0 6 0,4 8 0,2 7 0,9 4 0,4 3 129,4-3 0,4 2-129,0-5 0,6-4 0,-3-7 129,6-6-258,-6-10 258,0-3-129,-3-13 0,0 0 129,0 0-129,7-13 129,-2 0-129,-2-4 0,5-2 0,2 2 0,3 3 0,2 5 129,1 5-129,2 4 129,-3 1 0,-3 13-129,-1 0 258,-5 3-387,-1-2 258,-4-2-258,-1-1 258,0 3-258,0-15 258,0 11-129,0-11 0,0 0 0,16 3 0,-4-3-258,8 0-258,-5-8-387,12 8-1548,-5 0-2064,-4 0-516,-1 0-258</inkml:trace>
  <inkml:trace contextRef="#ctx0" brushRef="#br0" timeOffset="103120.8982">13155 7621 3483,'7'51'5160,"-6"-19"-258,9 12-258,0 3-3999,-4-8-129,5 0-516,-3-1-1290,-4-11-2967,-4-27-516,15 16-387</inkml:trace>
  <inkml:trace contextRef="#ctx0" brushRef="#br0" timeOffset="104170.9581">13152 7166 3354,'-62'-38'4128,"24"36"-258,-13 2-3354,-16 0-129,-5 18 258,-6 13-387,0 9 129,0 6-387,8 10 258,9 4-129,12 11-258,14 7 129,15 6-258,14 5 258,6 2-129,15 4 0,12-4 0,12-3 0,11-11 129,15-17-129,7-10 258,11-19-129,4-15 0,5-17 129,5-26 0,-7-23 0,0-14 258,-15-22-129,-13-11 258,-19-16 0,-12-3 0,-24-5-129,-9 8 258,-34 5-387,-11 13-258,-19 24-774,-22 15-3096,-12 13-645,3 27-129</inkml:trace>
  <inkml:trace contextRef="#ctx0" brushRef="#br0" timeOffset="125022.1508">3503 18326 1935,'37'44'3999,"-2"-19"387,4-5-2580,0-8-129,16 6-387,-4-10-258,13 5 0,-3-8-258,9 6-258,-3-3-129,4-2-129,1-1 0,5 4 0,-1-5-129,5 0 0,-6-4 0,2 2 0,-6-2 0,-7 0-129,-1 0 129,-7 0-129,-5 0 129,-6 0-129,-9 0 0,-6-6 0,1 6-387,-11-7-903,5-4-3225,-2 8 0,-7-8-516,5 11 259</inkml:trace>
  <inkml:trace contextRef="#ctx0" brushRef="#br0" timeOffset="126450.2324">17098 18211 2322,'0'0'3741,"0"0"-1419,0 0-1290,0 0 258,0 0-129,-11-4-129,11 4 0,-20-1-129,20 1 129,-16-3 129,16 3-387,0 0 516,0 0-258,0 0-129,0 0-258,0 0 258,7 8-516,-7-8 129,17 5 0,-17-5-258,24 9-129,-9-5-129,5-1 387,3 0-129,6 2 0,2-5 0,8 5 0,3-5 0,5 0 129,0 0 0,6 0-129,-3 0 129,-2 7-129,-4-2 0,-7 2-129,0 2 0,-5 2 129,-4-4-129,-7 5-129,-4-2 0,0-4-258,-1 6-258,-16-12-774,27 9-3870,-27-9-129,0 0-645,2 15-129</inkml:trace>
  <inkml:trace contextRef="#ctx0" brushRef="#br0" timeOffset="127270.2794">19967 18468 3483,'31'0'5418,"-31"0"-129,23 5-387,-23-5-2967,19 6-387,-19-6-129,-8 11 0,-17-11-516,0 2-258,-17-2-258,-10 0 0,-14 0-129,-4-7 0,-4 7 0,-1 0 0,4-4-129,4 4 0,6 15 129,9-7-129,9 5 0,10 2 0,5-8-129,7 1 129,5 1-129,5 0 0,11-9 0,0 0-129,0 0-129,0 0-387,0 0-903,0 0-3483,11 16-387,-11-16-516,13 0-516</inkml:trace>
  <inkml:trace contextRef="#ctx0" brushRef="#br0" timeOffset="128774.3655">17974 16931 774,'3'-6'3354,"-3"6"-1935,15-2-258,-15 2-258,0 0-129,0 0 0,-10 0 0,-10 4 0,-3 17-129,-16-1 258,-4 21 129,-22 3-258,-4 21-258,-18 9 0,-3 14-129,-10 15-129,0 8 0,2 6-129,7-1 258,6-2-129,11-5-129,13-10 129,13-8-129,12-20 387,10-11-516,9-9 129,4-19-516,10 0-387,3-32-774,-4 18-2193,4-18-516,0 0-645</inkml:trace>
  <inkml:trace contextRef="#ctx0" brushRef="#br0" timeOffset="129350.3984">17772 18616 258,'0'-38'4128,"6"12"516,-6-9-258,2-16-2967,1 0 0,-11-20-129,2 3 258,-21-24-258,-1 8-129,-24-28-258,-2 4-129,-23-13-258,-9 5-129,-13-2-258,-2 10 258,-3 6-258,5 10 0,5 13 0,10 13 0,11 13-129,16 9 0,14 11 0,10 7 0,9 7 0,9 4 0,15 15 0,-1-20-258,8 20-387,-7 0-516,27-2-2967,-27 2-1032,22 0-387,-22 0-516</inkml:trace>
  <inkml:trace contextRef="#ctx0" brushRef="#br0" timeOffset="132814.5963">20230 18531 3999,'-11'5'5418,"-8"0"-258,-8-1-258,-2 3-3483,-17-7-258,-4-2-258,-19-7 0,0-2-387,-8 3 0,3 0-387,1-2 0,3 0-129,8 1 129,6 5-129,10 0-129,9 4-129,9 2-387,2-4-387,26 2-1806,-20 8-1935,20-8-516,-3 16-129</inkml:trace>
  <inkml:trace contextRef="#ctx0" brushRef="#br0" timeOffset="133132.6147">20081 18574 8901,'-71'32'5160,"16"-19"0,-5-2-516,-9-5-4386,-7-6 258,-6 0-258,8-9 0,5-4 0,8 0-258,15-1-258,9 1-258,15 13-387,1-11-645,21 11-3096,0 0-387,16 7-516,7 4 258</inkml:trace>
  <inkml:trace contextRef="#ctx0" brushRef="#br0" timeOffset="133303.6243">19960 18733 6708,'-104'-13'4644,"44"13"-516,-17-9-2709,-5 6-6063,10 2 0,-7-6-258</inkml:trace>
  <inkml:trace contextRef="#ctx0" brushRef="#br0" timeOffset="508643.0927">15713 11409 1419,'-51'519'3870,"30"-251"-2838,1-1 258,-7-26 129,13-20-129,3-49-129,10-30-129,1-47-129,4-31-258,10-45-645,6-33-258,4-40-387,1-34-129,12-28 129,0-37-258,7-18 258,2-26-129,2-11 387,-4-5-129,0-1 129,-7 5 0,-6 11 129,-9 12-258,-2 16 258,-6 19 0,-4 14 129,-4 18-129,-5 17 516,3 11-258,-4 18 129,2 17 129,-2 10 0,0 15 258,0 11 0,0 20-129,0 0 258,-6 32 129,-1 17-258,2 28 258,-10 21 129,1 31-516,-9 29 129,0 31 0,-8 33-129,-1 23-258,1 16 0,0 8 0,2 5-258,3-7 258,6-23-129,3-30 0,12-49 129,5-42-129,5-72 0,14-60 0,7-79 0,8-74-129,10-62 0,-2-47-387,3-32 0,-8-26-387,3 7 129,-13 8-258,2 30 0,-14 40 0,-2 42 129,-11 41-129,-1 40 258,-1 31-129,-4 37-1290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15:18.91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12828 15125 774,'0'0'4128,"0"0"258,3-14-1161,8 8-1806,-7-18-516,4-3 0,-7-10 0,6-3-387,-7-11 0,7 0-129,-7-12 258,0-5-129,0-9-129,0-1 0,-2-9-129,-3-6 0,-2-8 0,1-2 0,-4-2-129,4 3 0,-1 1-129,0 4 258,4-2-258,0 9 129,3-7-129,0 2 0,1-7 258,2 0-516,1 0 516,1-2-516,-3 1 516,2 3-258,-4 4 0,0 3 129,-1 4-129,-5 4-129,-2 3 258,0-2-129,-3 2 0,-1 0 0,1 4 0,0 8 0,1-6 0,1 2 0,1-4 0,2 9-129,3 1 129,3 4 0,0 2 0,0 0 0,0 8 0,5-2 0,-2 3 0,-1 1 0,-1 0 0,1-2 0,-2 7-258,0-3 516,0 2-258,-3 3-258,-1 3 258,0 6 0,0 1 258,-1-3-516,0-2 258,0 2 0,0 3 0,0 1 0,2-1 0,-2-6 0,1 3 0,-2 3 0,0-3 0,0 9 0,2-3 258,-2 2-258,1 9 129,3-1 0,1 5-129,0 0 0,1 1 0,0 1 0,0 2 0,0 0 0,1-3-129,-1 16 0,3-14 129,-3 14 129,0 0-129,0 0 0,0 0 0,0 0 129,0 0 0,0 0-129,0 0 129,-4 16-129,-2 0 258,0-1-258,2 2 258,-4 5-258,2 2 0,-1 3 0,-1-2 0,0 2 0,-2-4 0,0 0-129,1 0 129,1-4 0,-1-2 129,0-3-129,1-2 0,8-12 129,-12 19-129,12-19 129,0 0-129,-12 13 0,12-13 0,0 0 0,-4-10 129,4-4-129,0-2 129,7-5-129,-1-4 0,4-6 129,-1 0-258,0 5 258,4-3-129,-1 4 129,-1-2-258,-2 3 258,4 5-129,-4 3 0,1-2 129,1 3-129,-2 2 0,0 1 129,-9 12-129,14-17 0,-14 17 129,14-7-129,-14 7 129,15 5-129,-15-5 0,23 24 0,-6-2 129,2 9-258,3 1 258,2 6-258,4 3 258,-2-4-129,1 3 258,3-4-258,-6-10 0,0 0 129,-3-6-258,-4-4 129,-2-3-387,-15-13-258,16 11-387,-16-11-1161,0 0-2709,-15 13-387,0 9-516</inkml:trace>
  <inkml:trace contextRef="#ctx0" brushRef="#br0" timeOffset="1011.0578">13007 15006 1032,'22'-24'3999,"-22"24"-903,16-11-387,-16 11-645,0 0-387,7-13-258,-7 13-129,0 0-516,0 9 129,0-9-258,-13 31 0,0-11-258,3 8 129,-6-1-129,1 9 129,-2-7-258,2 5 0,-1-12 0,2 0 129,-2-11-129,2-1 0,-1-10 0,15 0 0,-17-31 258,10 7-387,-3-8 129,2-2-129,0 2 0,-3 0-129,3 8 0,-7 5-129,3 9-774,-11-10-1290,5 17-2580,0 3-258,3 0-387,4 1-129</inkml:trace>
  <inkml:trace contextRef="#ctx0" brushRef="#br0" timeOffset="4300.2459">14315 8570 645,'-271'0'2064,"127"-4"-1161,-5 0-129,-1 4-129,4 6-387,5 4 0,2 11 0,13 6-258,11 2 129,12 11-129,9 1-129,9 0 129,4-6-258,14 0-387,6-13-774,2-18-129</inkml:trace>
  <inkml:trace contextRef="#ctx0" brushRef="#br0" timeOffset="6323.3616">22959 8695 2193,'-93'15'4128,"33"-8"-1161,-3-2-2193,-9 0-129,-10-5 0,-2 3 129,-3-1-645,0 2-129,4 7-516,0-1-516,10 9-1290,11 8-1677,-6-8-129</inkml:trace>
  <inkml:trace contextRef="#ctx0" brushRef="#br0" timeOffset="8555.4893">11459 13421 516,'16'-53'4773,"-4"37"258,-9 0 0,-3 0-3096,0 16-258,0 0-645,-11 14-387,-4 5-258,3 9 0,-4-2-129,2 5 0,2 2-258,5 0 0,3-6 0,4 2 129,7-5-129,1-2 0,6 1 129,-4-1-129,2-1 258,-6-2-129,-6 3 0,0-6-129,-11 0 129,-4-2-258,-5-7-129,-7-4-516,9 5-1032,-10-8-2838,8-11-387,9 0-387</inkml:trace>
  <inkml:trace contextRef="#ctx0" brushRef="#br0" timeOffset="9700.5548">11614 13310 3483,'1'71'4515,"-2"-33"-258,1 6-2451,0 4-1290,-4-12 0,1-1-129,-2-11-258,5-12 0,0-12-129,0-9 0,6-11 0,3-11 0,2-5 0,2-4-129,2 2 129,-3 3-129,3 7 258,-1 8 0,-3 6 0,-11 14 0,19 2 0,-15 17 258,2 6-258,-1 4 0,-2-2 0,3 3 0,0-8 0,3-4 0,-9-18 0,25 10 0,-5-17 0,2-9 0,-1-6 0,5-4 0,-3-4-129,1 1 129,-5 4-129,0-1 0,-7 8 258,1 5-258,-13 13 129,5-13-129,-5 13 129,-6 13-129,-5-1 129,0 6 0,-1-2 0,-1 2 0,3 3-129,2-2 129,8-19-129,0 20 0,0-20 0,10 11 0,-10-11 0,23-2 0,-11-8 0,2-5 0,-4-1 0,2 5 0,-4-6 129,-2 4-129,-3 1 129,-3 12-129,0 0 129,0 0 0,0 0 0,6 10 0,-6 3-129,2 2 129,3-2 0,3-2 0,-8-11 0,23 10 0,-9-10-129,4-2 258,-2-15-129,6-4 0,-3-9 129,3-6-258,-5-7 387,1-4-387,-5-5 258,4-1-258,-6 1 0,-1 1 129,-3 4-129,-2 3 129,-3 11-258,-1 6 258,-1 7-258,0 20 258,0 0-129,-10 1-129,0 27 129,-1 7-129,1 8 129,1 6-129,4 4 129,1 2-129,4-6 129,1-10 0,11-10 0,4-11 0,6-13 0,7-9 0,-3-20 0,3-14 0,-1-7 0,0-9 0,-5-10 0,-4 1 0,-7 1 0,-5 3 0,-3 11-258,-4 5 258,0 12-129,-5 19 129,5 12-129,-18 11 129,9 19 0,1 14 0,0 5 0,4 11 0,3 5 0,1-4-129,3 6-258,-1-12-387,11 8-1419,-8-8-2451,-2-10-387,0 6-129</inkml:trace>
  <inkml:trace contextRef="#ctx0" brushRef="#br0" timeOffset="10096.5775">11610 14191 9159,'0'0'5289,"0"0"-258,-8 0-1419,0 24-2967,-9 3-258,3 5-129,-4 4 0,3 1-129,3 1 0,5-5-129,6-6 0,1-4 129,13-13-129,7-1-129,6-9 129,4 0-258,5-6-258,-5-12-258,10 4-516,-18-23-1548,8 5-2064,-7-2-387,-9-8-129</inkml:trace>
  <inkml:trace contextRef="#ctx0" brushRef="#br0" timeOffset="10763.6155">11819 13805 2451,'0'-19'5160,"0"19"-258,8 29 0,3 21-3225,-11-6-258,0 17-645,-3 3-129,1 5-129,-8-4-258,5 2 0,-2-14-129,2-10 0,3-9 0,2-11 0,0-23-129,9 9 0,2-12-129,6-11 129,0-5 0,1-3 0,2-5 0,0 3-129,0 8 129,-3 3 0,-1 5 0,1 5 0,-2 5 0,0 9 129,1 4-129,3 2 129,-3-3-129,5-2 0,-3-3-129,2-9 129,-1-1 129,1-14-258,-5-4 129,-3-6 0,-4-3 0,-4-7-129,-4 2 258,0 4-258,-5 4 129,-5 9 0,-1 3 129,-2 8-258,0 10 129,3 9 129,2 5-129,2 5 129,4 0-129,2 0 129,0 3-129,9-6 129,0-7 0,4 0 0,-13-14 0,20 23-129,-20-23 129,15 2-129,-15-2 0,12-2 129,-12 2-129,0 0 0,0 0 258,15-13-258,-15 13 0,0 0 0,11 8 0,-11-8 0,10 19 0,-10-19 0,14 21-774,-14-21-129,15 6-1806,-15-6-2322,9-15-129,-5-5-516</inkml:trace>
  <inkml:trace contextRef="#ctx0" brushRef="#br0" timeOffset="11567.6616">12302 13973 2322,'11'41'5160,"-9"-17"-387,7 16 0,4-2-3612,-13-11 129,3 6-645,-3-10-129,3-3-258,-3-20-129,3 16 0,-3-16-129,9-16 0,-4-7 0,4-6-129,-1 0 129,4-3-129,-3 1 129,-2 4 0,3 8-129,-10 19 129,20-15 0,-20 15 129,20 5-129,-20-5 0,21 27 129,-8-8-129,-1-6 129,3-2 0,-1-5 0,0-2 0,1-4 0,-3 0 129,3-10-258,-2-3 0,-4 2 129,-9 11-129,14-22 0,-14 22 0,3-16 0,-3 16 129,0 0 0,0 0-129,0 0 0,-3 8 129,-3 10 0,6 8 129,0 1 129,0 10-129,0 1 0,0 10 258,5-9 0,-1 3-129,-3-8 0,4-1-129,-5-7-129,0-6 0,0-20 0,-3 16 0,3-16-129,-12 0 129,12 0-129,-9-27 0,7 5 258,2-2-258,4-1 0,9-2 0,4-2 0,5-3-129,6 2 129,1-4-129,-1 3 258,-2-1-258,-4 1 129,-5-2 0,-3 6 0,-6 4-129,-8 5 129,0 3-129,0 15 0,-24-1 0,9 3 0,1 16 129,-1 0-129,4 1 129,6 4 0,5 3 0,4-7-387,7-6-129,13 6-1032,-11-11-3225,11-3-516,-3-5-258,-2-10-258</inkml:trace>
  <inkml:trace contextRef="#ctx0" brushRef="#br0" timeOffset="19811.1331">12074 15990 5031,'0'0'5418,"12"0"-258,-12 0-387,0 0-2709,-9 5-1677,-10-5 0,-3 0-129,-7 2-129,-2 4 129,-6-5-129,1 2-129,0-1 0,5-2 0,5 5 0,3 0 129,4-3-129,8-2 129,11 0 0,-13 11 129,13-11-129,0 11 0,0-11-129,0 0 129,13 22-129,-13-22 0,22 15 0,-10-6 0,5 0-129,-1 0 129,6 0 0,-1 2 0,-1 2-129,0 0 129,-3 6-129,0 3 129,-8 2 0,-1 2 0,-6-1 0,-2-3-258,-6 0 258,-10-7 258,-1-4-258,-5-5 0,0-6-258,-2-2 129,4-4-387,-5-9-387,25 15-1677,-21-12-2322,21 12-258,-8-19-387</inkml:trace>
  <inkml:trace contextRef="#ctx0" brushRef="#br0" timeOffset="20037.146">12413 16089 1,'-15'49'3353,"10"-14"1,-19-6-2580,8 1-903,-2-3-1290,-8-8-1548,23 16 1</inkml:trace>
  <inkml:trace contextRef="#ctx0" brushRef="#br0" timeOffset="20215.1561">12471 16355 3999,'-16'-42'5160,"-12"19"-258,1 0-258,-7 2-3612,-3-12-774,-6-4-1161,4-8-3354,3 13-516,-5-4-258,16 9 1</inkml:trace>
  <inkml:trace contextRef="#ctx0" brushRef="#br0" timeOffset="21183.2116">12301 17921 1,'-16'0'3224,"16"0"-128,0 0-129,0 0-387,14 11-516,-14-11-516,25 4-516,-12-4 0,16 9 0,-8-9-387,13 5 0,-3-5-258,10 0 0,1 0-129,9 0-129,8-8 129,7 0-258,9-3 0,3-2 0,7 2 0,3 3 0,-7 0 258,4 8-129,-5 0 129,-5 5 0,-6 7 0,-2 3 0,-7 1 0,-1 4 0,-5 1-129,-1 2 0,0-6 0,-2 0-129,-2-3 0,2-2-129,-3-2-387,-3-14-1548,2-5-2709,-1-4-516,-9-3-387</inkml:trace>
  <inkml:trace contextRef="#ctx0" brushRef="#br0" timeOffset="26223.4999">20598 14255 3612,'0'-24'4386,"2"-13"-387,1 11-3483,5-11 0,-8-10 258,6-4-129,-6-19 129,5-3 0,-5-13-129,0 0 0,-3-21 0,3 0 0,-8-10 0,5 1-129,-7-7-129,3 11 0,-3-4 0,3 8-129,-4-1 129,7 11 0,-1-1-129,5 9-129,-1-6 129,1 3 0,0-2 0,1 11-129,2 1 0,-1 5 129,-2 3-258,0 7 258,0 10-258,0 1 0,0 3 129,0 0-129,0 3 0,-1-5 0,0-5 129,-1 3-129,0-3 0,0 2 129,-2 3-129,4 3 129,0 2-129,0 6 258,0 8-258,0 5 129,0 3-129,0 2 129,0 0-129,0-3 129,0-1-129,0-3 0,-1-3 0,-2-7 0,-1 2 0,-1-5-129,2-1 129,-4 5 0,3 4 0,0 1 0,0 7-129,1 3 258,2 3-258,1 6 258,-2 2-129,2 3 0,0-3 129,0 0-258,2-3 258,-1-4-258,1 1 258,-1-4-129,-1-1 0,0-5-129,0 2 258,0 2-258,-1 2 258,-4 8-129,2-2 0,-3 7-129,6 14 0,-10-16 0,10 16-129,0 0 129,-19-3-129,19 3 258,-15 14-129,4 3 129,-2-1 0,-3 7 0,0 4 0,-1 3 0,-1-1 0,1-4 0,1 2-129,2-6 129,4-3 0,0-5 129,10-13-129,-11 12 129,11-12-129,0 0 129,0 0 0,0-13-129,0 0 129,6-3 129,0-1-129,4-4 0,-1-6 0,4 0-129,-2 0 129,3 5 0,0-4-129,-1 1 0,3 6 129,1 1-258,3 7 129,0 6 129,5 0-129,3 7 0,4 16 0,2 6 0,1 6-129,3 8 129,-2 3 0,2 10 0,-3-2-129,-3-1 258,-3-6-129,-1-6 0,-4-4-258,-7-15-645,3 12-2322,-9-17-1806,-9 2-516,-2-2-387</inkml:trace>
  <inkml:trace contextRef="#ctx0" brushRef="#br0" timeOffset="26892.5381">20812 14131 129,'0'0'4515,"12"31"-129,-12-18-129,0 3-2967,-5 6-1032,-10-6 129,1 5-129,-2-5 0,-1 1-129,-3-5 0,3-1 129,-3-7 258,5 0-129,0-4 129,15 0 258,-26-18-258,26 18 0,-28-30 0,15 18 0,-4-7-258,3 3-129,-7-1-129,-2-2-129,0 8-516,-8-11-903,3 10-3096,3 0-387,-5-3-258</inkml:trace>
  <inkml:trace contextRef="#ctx0" brushRef="#br0" timeOffset="41043.3475">20160 15949 645,'-18'3'4644,"18"-3"258,-14 11-258,14-11-2709,0 0-903,0 0 129,14 0-258,-7-16 0,12 3-129,-5-9 0,12 8-258,-7-1 0,8 7-129,-6 7-129,-1 4 0,-2 12-129,-2 14 129,-6 6-129,-5 10-129,-5 6 0,-5 4 129,-9 3-129,-6-1 129,-5-6-129,1-9-129,-4-7 258,4-11-129,2-12 0,7-12 0,11-9-129,1-10 129,6-2-129,5-3 0,9 2-258,0 3-129,9 11-129,-5-2-387,4 15-129,-10-5-516,14 13-1548,-13-4-1677,1-8-387,2 3 129</inkml:trace>
  <inkml:trace contextRef="#ctx0" brushRef="#br0" timeOffset="41479.3725">20520 15987 4773,'9'3'5289,"-9"-3"-129,28-3-516,-4 3-3741,-10-5-129,5 5-129,-4 1-258,1 11 0,-8 0-258,-2 13-129,-4 5 129,-2 7 0,-10 8-129,-9 0 129,-2 1-129,-4 0 0,1-10 0,0-5 129,2-13-129,7-9 129,15-9-129,0 0 0,0-21 0,8 2 129,10 1 0,2 1-129,6 0 0,0 3-129,1 7-129,-6-2-645,10 13-1935,-5-2-2193,-7-2 0,2 0-645</inkml:trace>
  <inkml:trace contextRef="#ctx0" brushRef="#br0" timeOffset="41819.3918">21032 15859 5547,'13'-7'5289,"-13"7"-387,2 14-258,-17-5-3870,4 9-258,-13-5-129,-2 0-387,-1-2 129,-2 2 0,6-7 0,4-1-129,5 2 0,14-7 129,-11 16-129,11-16 129,10 25-129,2-6 129,4 1-258,2 1 258,-2 0 0,-3-1-129,-2 4 0,-7 0 0,-4-4-129,-3-5-129,-7 4-645,-13-14-903,4 2-2838,3-2-516,1-5 0</inkml:trace>
  <inkml:trace contextRef="#ctx0" brushRef="#br0" timeOffset="42135.41">21123 16042 2193,'3'6'4773,"-3"13"129,-4-3-516,0 6-2580,0 6-1419,0-7 0,4 5-129,0-9 129,10-1 0,5-8-129,6-4 129,1-4-129,2-7 129,-3-8 0,-3-4 0,-8-9-129,-7-2-129,-4-2 0,-14 3-387,-7 7-387,-11-12-1161,3 12-2838,-1 10-387,3 6-258</inkml:trace>
  <inkml:trace contextRef="#ctx0" brushRef="#br0" timeOffset="42398.4249">21791 15969 2580,'-29'72'4773,"13"-30"-258,-12-9-387,11 2-3483,-7 8-645,5-6-774,-6-4-2580,8-9-774,12 5-387</inkml:trace>
  <inkml:trace contextRef="#ctx0" brushRef="#br0" timeOffset="42585.4356">21822 16315 4644,'-7'-51'5547,"-9"19"-516,-3 0-387,-5 8-3354,-8-14-516,1-3-387,-4 1-774,-9-10-2838,8 6-1548,6-2-516,3 3-258</inkml:trace>
  <inkml:trace contextRef="#ctx0" brushRef="#br0" timeOffset="87871.0259">2660 18238 8643,'6'148'5805,"32"-66"-258,18 0-387,27-16-5418,3 2 258,2-3 0,-7-16 0,-14-21-1032,-6 3-645,-38-22-3096,-23-9-516,-22-13-387,-25-27-129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16:54.36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15717 1639 11868,'0'0'5418,"11"-25"-516,-10 39 129,11 23-3741,-12 12-387,0 21-645,0 16-387,0 21 129,0 14 129,0 11-129,-2 13 129,2 3-645,-2 6 387,1-6 516,-6-12-129,4-9 0,-2-11-129,-2-14 129,1-12-129,1-19 0,1-13 129,0-12-645,4-10 387,0-4-258,0-11 387,0-1-129,4-8 129,-4-12-129,9 15 129,-9-15 0,18 12 0,-3-11 0,1 4 0,6-3 0,1 5 0,6 0 0,4 3 0,5 1-129,6-1 129,4-2 0,8 1 0,6 4-129,9-4 129,5 0 0,7-5 0,8-3-129,8 1 129,6 2 1,13-4-130,7 5 0,6 8 0,7-3 0,5 12 0,8-1 0,5-5 0,-2-2 0,2 0 0,1-9 0,-1-5 0,2-9 0,1-5 0,-8 2 0,-2 0 0,-4-1 0,-7 8 0,1 1 0,-8 4 0,-7 9 0,-8-1 0,-9 1 0,-11-1 0,-5-1 0,-11 0 0,-14-6 0,-12-1 0,-12-5 0,-6 2-646,-12-7-128,-2 13-3225,-26-11-1677,4 8-129,-35-22-774,3 18-258</inkml:trace>
  <inkml:trace contextRef="#ctx0" brushRef="#br0" timeOffset="1712.098">15734 3426 10449,'0'0'5418,"0"0"-387,11 3 129,-11-3-4515,17-5 387,-17 5-645,28-21-129,-14 7 129,7-2 0,-2-2-129,6-4-387,-1-5 387,1 0-387,4-2 258,1-2-258,0-3 258,3 2-387,2-6 516,2 3-129,-1-1 0,1 2-129,-4-4 129,2 3-129,-4-3 129,-2-1-129,0 1 0,-2-2-129,-3 1 258,1-7 0,-3 0-129,-1-1 516,-2-4-516,-2-2 387,2 3-258,-4-2 258,1-6-258,-1 5 516,-2-1-645,2-10 258,-2-4-128,3-1-130,-3 6 0,3-5 0,-1-1 0,-1-16 0,0 1 0,0 1 0,0 9 0,-4-6 0,3 0 0,-1 3 0,-1 4 0,1 8 0,-1 11 0,-11 54 0,26-101 0,-26 101 0,33-82 0,-33 82 0,33-78 0,-33 78 0,38-68 0,-38 68 0,42-56 0,-42 56 0,0 0 0,70-70 0,-70 70 0,0 0 0,75-46 0,-75 46 0,0 0 0,77-49 0,-77 49 0,0 0 0,75-39 0,-75 39 0,0 0 0,74-29 0,-74 29 0,0 0 0,73 2 0,-73-2 0,0 0 0,68 27 0,-68-27 0,0 0 0,58 71 0,-58-71 0,31 69 0,-31-69 0,24 78 0,-24-78 0,18 87 0,-18-87 0,20 93 0,-20-93 0,19 97 0,-19-97 0,22 102 0,-10-46 0,-2 1 0,2-4 0,-3 2 0,4 1 0,-3 3 0,2 3 0,-1-6 0,2 0 0,1-2 0,0 8 0,3-6 0,0 7 0,1-10 0,2 6 0,2-2 0,1 0 0,1 4 0,0-2 0,-1-5 0,2-4-130,0 5 1,1 1 258,-2 1 1,-1 5-518,1-11 517,-1 5-516,0-4 387,0 1-387,1-2 387,-1-5-516,1-3 516,1-3 0,3 4 0,2 0 0,0 1 0,1 0 0,1-2 0,1 2 387,2 1-258,0-5 258,3-3-387,1 4 516,3-8-386,5-2-130,0-4 0,3-2-130,2-3 130,1-3-258,-6-3 258,2-6-387,-8 0 516,-3-4-129,-7-3 129,-5 0-258,-6-1 129,-6-3-258,-1 1 0,-13-1-387,0 0-2838,0-17-1935,-9 4-516,-15-12 129,-8 2-1032</inkml:trace>
  <inkml:trace contextRef="#ctx0" brushRef="#br0" timeOffset="2796.16">15795 3491 8256,'18'19'5289,"-18"-19"-129,27 5-387,-10-8-3483,10 3-387,-8-2-516,10-2 0,0-2 0,4-1-129,3 2 0,6 3 129,3-3-129,4 3 0,3 1-129,2 1 0,1 0 129,-1 0 129,-2 3-129,-4 2 0,-3-3-129,0 1 0,-6-1 258,-1-2-258,-3 3-129,1-3 0,-3 0 0,3 0 0,1-3 0,0-2 0,0-2 129,5 1 258,-1 0-387,2-1 129,-2 0 0,-1 3 0,-1-1 0,0 5 387,-4 1-387,-2 2-387,-2-2 387,-3 0-129,-1-1 0,-3 0 387,-1 0-387,-2-2 129,-4-6-258,-2-2 387,3 5-645,-18 5 258,24 0-1548,-24 0-3870,0 0 0,0 0-645,0 10-129</inkml:trace>
  <inkml:trace contextRef="#ctx0" brushRef="#br0" timeOffset="3892.2225">17253 3418 10965,'-12'-17'5547,"12"3"-1161,0-13 516,4 3-4128,-4-18-258,0 5-258,0-6-129,0 0-387,0-8 516,0 3-129,0-4 258,3 2-258,-1 4 0,2-3 129,-1-1 0,3 1-129,-4 2 0,1 0 0,-2-5 0,1-7 387,-1-2-258,-1 4 129,0-5-258,0-2 645,0 5-645,0-4 516,0 1-387,0 4-129,1 7 130,2-6-259,-2-5 0,4-3 0,-3 0 0,1-6 0,-3 7 0,1-6 0,-1 0 0,0 0 0,0 13 0,0 57 0,0-99 0,0 99 0,-1-93 0,1 93 0,0-79 0,0 79 0,0-78 0,0 78 0,1-77 0,-1 77 0,2-60 0,-2 60 0,0 0 0,4-73 0,-4 73 0,0 0 0,0 0 0,0 0 0,3-59 0,-3 59 0,0 0 0,0 0 0,3-54 0,-3 54 0,0 0 0,0 0 0,0 0 0,0-59 0,0 59 0,0 0 0,0 0 0,0 0 0,0 0 0,0 0 0,0 0 0,0 0 0,0 0 0,0 0 0,-13 50 0,13-50 0,0 0 0,0 0 0,-31 68 0,31-68 0,0 0 0,-26 56 0,26-56 0,0 0 0,0 0 0,-23 68 0,23-68 0,0 0 0,0 0 0,0 0 0,0 0 0,0 0 0,0 0 0,0 0 0,0 0 0,21-68 0,-21 68 0,0 0 0,0 0 0,48-66 0,-48 66 0,0 0 0,0 0 0,0 0 0,59-16 0,-59 16 0,0 0 0,0 0 0,45 53 0,-45-53 0,0 0-3097,0 0-2966,0 0 129,32 54-258,-32-54-645</inkml:trace>
  <inkml:trace contextRef="#ctx0" brushRef="#br0" timeOffset="4860.2778">16794 2490 11352,'1'52'5547,"-1"-9"-1032,-8-6 516,8 6-4902,-10-3 258,-1 2-645,0-10 258,1-6 129,4-3-129,1-7 258,5-16-129,0 21 0,0-21 0,8 2 0,4-2 0,6 0 129,-2 0-129,6 0-129,0 0 129,-3 0 0,1 5-129,-5-5-258,-2 3-516,-13-11-2193,0 8-1935,0 0-516,0 0-258,-2-15-387</inkml:trace>
  <inkml:trace contextRef="#ctx0" brushRef="#br0" timeOffset="5089.2911">16758 2782 8127,'0'19'5031,"8"-13"-129,-8-6-387,25-2-3870,-14-11 0,4 5-516,-3-2 0,2-2-129,0 4-387,-8-10-645,7 11-2838,-13-4-903,0 11-387,-8-31-258</inkml:trace>
  <inkml:trace contextRef="#ctx0" brushRef="#br0" timeOffset="5220.2986">16787 2558 8643,'7'-5'5418,"-7"5"-258,26 5-516,-26-5-3612,30 8-1032,-6-2-3612,-11-6-1032,2 0-774,-15 0-129</inkml:trace>
  <inkml:trace contextRef="#ctx0" brushRef="#br0" timeOffset="6020.3444">16978 3049 9417,'28'-31'5418,"-19"9"-387,3 7-129,-12-11-4128,2 11-258,-3-3-387,1 18 0,-24-4-129,7 4 0,1 11 0,-2 10 0,5 1 129,0 4-129,7 4 0,3-8 0,3-4 0,4-6 0,-4-12-129,22 8 129,-6-8-129,0-13 129,1-6-129,-3-3 129,1 3-129,-3 1 129,-4-1 0,-3 7 0,-5 12-129,0 0 129,4 7 0,-4 12 0,1 1 0,-1 3-258,15 16-3870,-9-19-645,10 0-387,0-9-516</inkml:trace>
  <inkml:trace contextRef="#ctx0" brushRef="#br0" timeOffset="6868.3929">20577 1714 12255,'0'0'5676,"26"-46"0,-26 46-645,-3 11-4128,3 21 258,-12 9-1032,-2 10 129,-6 3-129,-2 20-387,-1-4 0,1 12 129,0-13 0,3-2 0,3-15 129,6-7-129,3-15 258,6-10 0,1-20-129,11 9 129,8-9 0,6-3-129,8-7 129,5 1 0,4 5-129,4-1 129,-2 1 0,-2 4 0,-3 5-129,-8-5 0,-4 6-129,-7-5-129,-3 1-258,-17-2-258,0 0-1419,0 0-2967,0 0-258,-18-9-387,4 4-516</inkml:trace>
  <inkml:trace contextRef="#ctx0" brushRef="#br0" timeOffset="7275.4162">20461 2058 13545,'34'11'5547,"-15"-11"-387,13 13-258,-1-3-4515,-1-10-129,-5-2-387,-5-10-129,3 0-1161,-23-1-3483,0 13-258,0-19 0,0 19-774</inkml:trace>
  <inkml:trace contextRef="#ctx0" brushRef="#br0" timeOffset="7499.429">20458 1908 11868,'20'-31'5805,"-5"29"-129,12-1-387,-3 3-3096,12-10-1548,-5 6-258,3-6-258,2 8-129,-5-14-258,-1 5-258,-7-4-129,4 8-2451,-15-3-2064,3 7-258,-15 3-387,0 0-387</inkml:trace>
  <inkml:trace contextRef="#ctx0" brushRef="#br0" timeOffset="7813.4469">21055 1368 10191,'49'-66'5031,"-49"66"-129,41-71 0,-41 71-2967,0 0-387,0 0-516,0 0-516,14 80 0,-14-80-387,-4 112-258,1-43 0,0 9 129,1-19-516,0-1 258,2-9-903,-5-18-3741,6-14-129,-1-17-129,12 0-774</inkml:trace>
  <inkml:trace contextRef="#ctx0" brushRef="#br0" timeOffset="8033.4595">21261 1326 13158,'0'0'5289,"0"0"-645,0 0 645,-67-17-4644,67 17-258,-72-22 258,72 22-903,-86-32 0,86 32-516,-76-17-387,76 17-1806,-67-8-1806,67 8-258,0 0-387,0 0-645</inkml:trace>
  <inkml:trace contextRef="#ctx0" brushRef="#br0" timeOffset="8309.4751">21221 1534 11868,'0'0'5289,"0"0"129,0 0 0,0 0-5160,-58 29 258,58-29-516,-74-5-645,74 5-387,-81-27-2838,81 27-1548,0 0 387,-68-14-774</inkml:trace>
  <inkml:trace contextRef="#ctx0" brushRef="#br0" timeOffset="21412.2247">22548 2528 8643,'3'-21'5934,"11"2"-645,-14 19 129,6 22-4128,1 17-516,-9 4 0,-2 17-645,-5 13 129,-4 13-387,-2 1 387,0 3-129,-1-12 129,3-10 258,2-6-258,3-13 387,2-18-258,6-13 129,0-18-258,17 8-129,4-8-129,2-2 129,7-7-258,4 1 258,4 2-258,3 5 129,-2-3-129,-4 4 129,0 0-129,-10 0-129,-1 0-258,-24 0-774,23 4-3225,-23-4-1161,-14 2 0,-5-2-645</inkml:trace>
  <inkml:trace contextRef="#ctx0" brushRef="#br0" timeOffset="21652.2385">22449 2971 9159,'17'-12'5418,"4"12"-387,10 0 0,-2-2-4515,7-2 0,-2-5-258,1 2-129,-1-4-258,-7-7-258,2 4-516,-21-20-1161,6 17-2709,-14-10-258,-3 11-387,-14-14-258</inkml:trace>
  <inkml:trace contextRef="#ctx0" brushRef="#br0" timeOffset="21799.2469">22613 2624 8127,'3'-12'5418,"14"12"-258,6-5-258,18 10-3354,-10-5-774,8-5-516,6-1-516,-2-14-516,9 12-3225,-15-9-903,-2 13-387,-7-1-387</inkml:trace>
  <inkml:trace contextRef="#ctx0" brushRef="#br0" timeOffset="22268.2737">23264 3271 8514,'37'1'5547,"-37"-1"-645,17-14-129,-17-3-4386,0 17-129,-22-14 0,-1 13 129,-5 1-258,-4 2 258,4 13-387,3 5 258,8 2-129,8 4 258,9-6-258,5-2-129,12-10 129,4 0-129,5-8 0,-2-10 0,0-5 0,-2-6-387,-5 2 258,-6 1-258,-1 7 258,-10 11 129,0 0 129,0 0-129,0 14 129,0 12 0,-1 6 129,1 0-258,3 2 0,4-10-1032,16 9-2709,-8-20-1032,8-6-387,-1-12-258</inkml:trace>
  <inkml:trace contextRef="#ctx0" brushRef="#br0" timeOffset="22698.2983">24242 2944 9933,'22'0'5418,"-22"0"-516,0 0 0,-26-4-4515,-1 4-129,-12 0-516,-7-8-387,7 11-1161,-17-3-2838,15 5-387,4-5-258,11 12-387</inkml:trace>
  <inkml:trace contextRef="#ctx0" brushRef="#br0" timeOffset="22867.308">24153 3150 9417,'3'17'5418,"-10"-13"-387,-9 2-129,-11-3-4515,-3-3-645,3 5-4128,-13-5-387,9 0-516,0 0-387</inkml:trace>
  <inkml:trace contextRef="#ctx0" brushRef="#br0" timeOffset="23560.3476">24959 2959 8643,'-29'24'5418,"3"3"-516,3 13-258,-5 3-4257,2 3 387,-4-9-387,7-1 258,2-12-387,11-8-129,10-16 129,0 0-129,16-27 129,11-8-258,5-6 129,5-6-387,2-8 387,3 1 0,-4 6 0,-4 9-129,-6 9 129,-6 7 0,-6 8 0,-3 12 0,-5 12 0,-5 22 0,2 4-129,-3 8 129,3 8-129,0 11 387,3 3-258,0 5 258,2-6-258,0-10 0,-1-4-129,1-10 129,-5-9 0,-3-9-516,-2-22 516,-12 0-129,-11-16-129,-6-10 387,-7-3-258,-5 3 258,-6-3-258,-1 4-258,4 12 0,2-2-387,12 15-129,-1 0-1548,18 21-2709,4-2-516,11 8 0,8-6-258</inkml:trace>
  <inkml:trace contextRef="#ctx0" brushRef="#br0" timeOffset="24279.3887">25653 3088 10320,'47'-40'5289,"-33"12"-516,0 13-1419,-14-17-2838,0 9 0,-17-1-387,-10 9-129,-6 15 0,-4 9 129,1 19-258,0 16 516,4 8-129,8 6 129,4 3 0,10 8-129,4-4 0,6-3 0,0-13 129,8-6-387,0-6 129,7-10-258,-5-10 129,4-10 0,-14-7 0,22 0 0,-22 0-129,16-15 0,-10-2 0,-4-2-129,-2 1 129,0 0 0,0-1 0,0 4 258,0 2-129,0-3-129,0 5 129,0 11 258,8-11-258,-8 11 387,21-8-258,-6 4 0,1-2 0,3 6 258,-4 0-258,6 0 0,-5 0-129,0-5 129,-3 3-258,-13 2 129,12 0-258,-12 0-645,0 0-3870,0-14-387,0 14-387,-11 0-129</inkml:trace>
  <inkml:trace contextRef="#ctx0" brushRef="#br0" timeOffset="24612.4078">25983 2651 8256,'7'-12'5160,"-6"19"-129,-1 15-516,-1 19-3999,-5-1-387,-2 0-387,7 15-516,-6-13-258,7 12-1677,3-23-2064,6-9-129,-9-22-387</inkml:trace>
  <inkml:trace contextRef="#ctx0" brushRef="#br0" timeOffset="24793.4181">26096 2655 6837,'-26'-27'5289,"2"11"-387,-1 8-516,-13-6-3225,1 3-129,-7-2-1161,-2-1-387,13 5-3870,-3 1-387,10 8-516,7 0-258</inkml:trace>
  <inkml:trace contextRef="#ctx0" brushRef="#br0" timeOffset="25113.4364">26112 2775 6966,'0'18'5289,"-21"-5"-129,-1-13-387,3 0-3999,-15-9-129,1 6-129,-6-4-387,0-6-258,8 7-774,-8-8-2580,18 14-1161,4 0-645,17 0-387</inkml:trace>
  <inkml:trace contextRef="#ctx0" brushRef="#br0" timeOffset="25549.4614">25972 2488 1161,'0'0'5160,"5"-12"-516,-5 12-258,0 0-2193,0 21-516,-4-8-774,2 8-774,-5 2 258,3 0-645,0 7 129,-6-13-2193,10 10-1806,0-4-516,0-2-516</inkml:trace>
  <inkml:trace contextRef="#ctx0" brushRef="#br0" timeOffset="35074.0061">1607 1386 9804,'-9'59'4773,"12"1"129,9 1 0,-12 3-4644,10-15-258,7-7-1419,-17-42-774,0 0-2322,0 0-129,48-93-774,-35 26-903</inkml:trace>
  <inkml:trace contextRef="#ctx0" brushRef="#br0" timeOffset="35200.0133">1748 1150 8256,'0'0'6321,"4"83"-1032,2 5 516,-6 16-4515,20 1-516,-2-4-1290,-3-8-3096,15-24-1290,8-22-516,8-23-129</inkml:trace>
  <inkml:trace contextRef="#ctx0" brushRef="#br0" timeOffset="35960.0568">14381 1557 5160,'40'114'3225,"-31"-63"387,12-6-2451,-4-9-4902,-18-4 0,1-32 387</inkml:trace>
  <inkml:trace contextRef="#ctx0" brushRef="#br0" timeOffset="37297.1331">14487 1525 9288,'55'-2'5160,"-55"2"-129,20 49-516,-11-7-2838,7-4-774,-10-11-645,3 19 0,2-11-903,-9-14-1419,6 6-2580,-3-5 129,0-2-774,-5-1-516</inkml:trace>
  <inkml:trace contextRef="#ctx0" brushRef="#br0" timeOffset="38211.1856">6082 3316 8901,'7'-43'5160,"-7"43"-129,0 0 258,-2 14-4128,2 21 0,-8 0-645,-3 9-129,2 5-129,0-1 0,-4-3 0,4-5-516,1-7 387,3-13-258,5-20 258,0 0-129,20-11 129,-3-17-129,4-11 0,2-1 0,0-8-129,1 4 129,-3 4-129,-3 10 129,-1 10-129,-1 15 516,-1 12-387,-1 17 129,-3 15 0,2 7 129,0 9 0,-1 7-129,1 2 0,-5-2-258,0-6 258,-1-8-129,-4-12 0,-3-4 129,0-13-129,0-19 129,-26 5 0,4-11-258,-8-12 258,-4-4-129,-4-4 0,-1-1-258,1 5 129,1 1-258,11 13 0,0 3 0,12 5-387,-3 0-129,16 20-645,-12-19-2064,13 15-1161,0-16-645,10 15-129,-10-15 129</inkml:trace>
  <inkml:trace contextRef="#ctx0" brushRef="#br0" timeOffset="38563.2055">6488 3311 8127,'31'27'5805,"-22"2"-774,2 14-129,-11 3-3612,7 17-129,-7-7-516,0 8-258,-3-7-129,0 0-129,-1-12-129,3-8 129,1-14-387,0-23-258,4 18-387,-3-32-645,22 9-1935,-9-26-1419,8 4-258,-4-9-387,5-2 258</inkml:trace>
  <inkml:trace contextRef="#ctx0" brushRef="#br0" timeOffset="38847.2218">6714 3346 4128,'7'-48'5031,"-7"48"-129,0 0 0,27 38-1806,-27-10-1161,15 24-516,-12-2-516,7 10-258,-5-3 0,1-1-258,-2-14-129,2-4-387,-2-11 258,0-10-129,-4-17 0,0 0 0,0-15-129,-4-2-129,-6 0 0,-7-3-129,-2 2-129,-9-3-258,6 15-129,-9-7-516,12 18-645,-13-7-1419,15 2-1290,2 0-258,15 0-129</inkml:trace>
  <inkml:trace contextRef="#ctx0" brushRef="#br0" timeOffset="39276.2465">7097 2988 7611,'0'0'5289,"14"11"-387,-8 15-129,-6 1-3741,2 14 0,-2-7-516,2 16 258,-2-5-516,0-2 258,0-3-387,1-10 0,5 0-645,-6-30-1290,11 19-2838,-11-19-774,17 0 129,-6-14-774</inkml:trace>
  <inkml:trace contextRef="#ctx0" brushRef="#br0" timeOffset="39452.2566">7238 3128 6966,'-22'-5'4773,"6"5"-516,-4 16-1032,-6-14-2193,5 9-516,-6-5-387,1 5-387,6-3-516,-3-9-1419,8-1-2064,15 2-516,-14-2 129</inkml:trace>
  <inkml:trace contextRef="#ctx0" brushRef="#br0" timeOffset="39711.2712">7262 3223 6450,'7'31'4902,"-12"-14"258,-6-6-903,-4 4-3483,-13-14 129,2 5-387,-9-6-129,3 0-129,-1-1-645,-2-15-1290,9 11-2451,6 0-774,8 5 0,12 0-516</inkml:trace>
  <inkml:trace contextRef="#ctx0" brushRef="#br0" timeOffset="41012.3458">8410 3394 10320,'3'38'5418,"-2"-4"-129,-4 0-129,5 18-4257,-12-1 0,-4 9-516,-3-6-129,0 0 0,-1-7 0,2-7-129,1-12-129,2-15 0,13-13 129,-15-13-129,11-16 129,4-10 0,1-6-129,7-8 0,3-4 129,5-4-129,3 5 0,2 3-129,-1 0 258,3 10-258,-2 3 129,0 8 0,-1 9 129,-1 10 129,1 6-129,1 7 387,-2 16-387,3 8 258,-3 8-258,2 9 0,1 6 0,-3 2-387,1 3 387,-2 1-387,-3-6 258,1-3-258,-3-8 258,-3-5 0,-4-5 0,-5-7 0,-1-4-129,0-15 129,-24 10 0,1-10 0,-7 0 0,-1 0 129,-6-2-129,-1-2-129,-2 0-129,0 1-129,8 5-774,-13-2-3870,17 3-129,-3-3-516,12 8-258</inkml:trace>
  <inkml:trace contextRef="#ctx0" brushRef="#br0" timeOffset="41739.3874">7651 3488 9159,'0'0'5160,"12"5"-129,-7 7-387,-5-12-3612,3 15-258,-3-15-258,3 24 0,-3-24-258,10 26 129,-8-11-129,4 2 0,-3-2 0,-1 2-129,-2-1 0,3 5 0,-3-5 0,-3-3 0,3-13-129,-20 12 0,1-8 0,-4-4 0,-4-7-129,-4-7 0,1 0-129,0 0 129,2 0 0,4 0 0,9 0 129,15 14-129,-15-13 258,15 13-129,9-2 258,5 2-129,6 0 129,4 7 0,4-1-129,4-3 129,1-3-129,2 3 0,3-3-129,-3 0-129,1-1-387,-9-15-774,8 16-3741,-12-5-258,2 5-258,-5-1-387</inkml:trace>
  <inkml:trace contextRef="#ctx0" brushRef="#br0" timeOffset="42491.4304">9042 3252 4773,'41'-21'5547,"-25"10"-258,1 8-387,-9-14-1806,-8 17-1806,0 0-387,-2 6-516,-17 6-129,-7 2-129,-1 1-129,-3 6 516,-3 0-387,6-1 258,4 2-129,9 6 129,7-6-129,7 2 129,6 2-129,11-1-516,8 2 258,2 2-129,6-2 129,1 0-129,-3 5 0,-2-2 0,-6 0 258,-6-1-129,-10-4 129,-7-4-129,-8-1 0,-13-4 129,-2-6 0,-8-5-258,0-2 129,-4-3 0,4-4 0,2-3-258,8-1-258,-1-7-516,22 15-2838,0 0-1161,0-17-129,5 4-387</inkml:trace>
  <inkml:trace contextRef="#ctx0" brushRef="#br0" timeOffset="42860.4515">9470 3050 3612,'0'0'5289,"4"7"-645,3 11 258,-7-18-2580,12 47-774,-12-19-516,7 12-387,-6-10 129,4 10 0,-2-7-516,3-1 258,-1-1-645,-2-6-387,5 3-516,-8-13-3483,5-2-258,-5-13-645,12 8-258</inkml:trace>
  <inkml:trace contextRef="#ctx0" brushRef="#br0" timeOffset="43199.4709">9616 3117 6321,'8'-13'5160,"-8"13"-129,-8 11-387,-7-9-3225,5 20-387,-15-13-258,5 9 0,-11-7-387,6 4-129,-2-7-258,1 1 129,6-4-129,1-5 0,3 0-129,-1 0 0,3-2-258,-6-9-129,9 11-387,-15-19-645,26 19-2967,-33-11-516,17 8-129,-1-2-129</inkml:trace>
  <inkml:trace contextRef="#ctx0" brushRef="#br0" timeOffset="43580.4926">9643 3212 4386,'-18'6'4902,"3"1"-129,-4-5-645,-1 16-2322,-13-18-645,3 9-387,-8-6-387,5 0-516,4 8-1161,-5-8-2967,11 1-258,3-4-645,20 0 129</inkml:trace>
  <inkml:trace contextRef="#ctx0" brushRef="#br0" timeOffset="44718.5578">9074 3300 2193,'0'0'4257,"13"3"387,-13-3-1161,16 5-903,-16-5-903,13 0-387,-13 0-516,0 0-129,13-2-129,-13 2-258,14 5-258,-14-5-903,17 12-3225,-17-12-645,13 13-129,-13-13-387</inkml:trace>
  <inkml:trace contextRef="#ctx0" brushRef="#br0" timeOffset="45288.5902">9685 3373 2451,'0'0'4515,"0"0"258,12 13-387,-12-13-2322,-12 0-516,12 0-387,-35 0-129,16 0-129,-13-9-387,4 9 129,-3 0-516,3 0-387,6 4-258,-6-4-1161,28 0-2580,-17 13-258,17-13-387,0 0-516</inkml:trace>
  <inkml:trace contextRef="#ctx0" brushRef="#br0" timeOffset="46084.6357">9459 3131 1161,'0'0'3870,"0"0"129,0 0-1677,0 0-129,1 8-903,4 11 0,-5-6-387,0 14-129,0-6 129,0 14 0,0-4-129,5 12-258,-5-7 0,11 2 129,-6-3-258,6 6 129,-6-9-258,3-3-258,-3-7 129,0-6 0,-2-5-129,-3-11-258,0 18-516,0-18-2064,-8-3-1548,8 3-387,-7-13-516,7 13 258</inkml:trace>
  <inkml:trace contextRef="#ctx0" brushRef="#br0" timeOffset="49656.8402">2886 17374 9159,'6'-24'5676,"-6"24"-516,0 0 129,19 0-4257,-19 0-387,10 33-387,-3-1 0,-1 10-129,0 8-129,-1 3 129,1-2-258,-5-5 0,0-3-387,-1-19-129,0-2-774,-12-31-2580,8-4-1161,-4-15-387,1-11-516</inkml:trace>
  <inkml:trace contextRef="#ctx0" brushRef="#br0" timeOffset="49935.8562">2878 17197 9288,'16'-59'5805,"-1"37"-387,8 7-129,-2 1-4128,16 14-387,-4 0-387,11 14-258,-4 8 0,2 6-258,-11 8 258,-3 5-258,-11 5 258,-13 1-258,-8-2 129,-17-10 0,-9-5-129,-7-8 129,-1-9-129,-2-13-129,8 0-258,-5-21-387,19 7-387,-9-18-1032,27 18-1419,-9-7-1290,9 8-645,0 13 0</inkml:trace>
  <inkml:trace contextRef="#ctx0" brushRef="#br0" timeOffset="50375.8814">3128 17357 4902,'48'12'5418,"-29"-4"-516,-2-2 129,6 18-3225,-17-11-645,9 12-516,-11-4-129,4 3 129,-6-5-129,5 3 0,-7-6-129,6-3 0,-6-13-129,0 0 0,20 0-129,-7-2 129,6-8-129,3 0-129,3 3 0,4 2-129,2 0 129,-1 1 129,-1-1-129,-2 2 0,-4-2-129,-2-1 129,-8-7 0,-4-4-129,-4-1 129,-5 2 0,-3 2 0,3 14 0,-24-18 0,7 15-129,1 5 129,1 12 0,5 5-129,5 8 129,5 2-129,3 6 0,13 5-129,3-7 0,12 2-516,-3-16-387,12 13-1290,-13-30-1161,8 14-645,-9-20-129,3 0-387</inkml:trace>
  <inkml:trace contextRef="#ctx0" brushRef="#br0" timeOffset="50723.9013">3813 17611 8127,'12'-27'4128,"-12"27"129,21 19-1032,-21-4-903,12 29-1032,-8-7-645,5 12 129,-3-6-387,2 3 0,-7-10-258,4-9 129,-5-13 0,0-14 0,0-13 129,-5-14-387,-2-19 258,4-6-258,-2-11 129,4 0 0,1 3-129,0 6 0,9 8 0,4 14 129,2 16-129,2 8-129,0 13 129,2 14 0,-4 11-129,-4 8 129,-5 1-129,-6 0 129,-1-3-129,-13-12 0,-3-2-129,-10-19-645,9 4-1290,-11-17-2709,7-11-387,1-9-387,5 6-129</inkml:trace>
  <inkml:trace contextRef="#ctx0" brushRef="#br0" timeOffset="50972.9155">4264 17611 6966,'51'-11'5031,"-35"-2"-129,-8-2-516,-8-4-3741,0 19-258,-3-17-258,3 17 0,-21-9-129,21 9 0,-18 0 0,18 0-645,0 0-2709,-5 9-1290,5-9-387,0 0-387</inkml:trace>
  <inkml:trace contextRef="#ctx0" brushRef="#br0" timeOffset="51699.9571">4013 17629 6966,'43'-25'5547,"-24"13"-129,-8-9-387,8 15-3741,-23-18-387,-6 12-258,-15 1-387,-3 7 129,-6 4-129,-2 7-129,-1 18 0,5 4 129,4 7-129,11-1-129,7 5 258,10 3-129,4-5 0,14-8 129,8-9-258,6-11 129,4-7 0,4-10 0,1-28 129,-2-14-258,-3-18 129,-7-12-129,-7-13 129,-9-6 129,-7-8 0,-6 5-258,-2 10 129,-11 13 129,-2 13-129,0 16-129,0 23 0,3 18 0,0 18 0,2 22 129,5 18-129,4 11-129,1 15 129,5 10 129,9 2-258,2 7 129,6-10 0,2-1-129,2-9 129,-2-11 0,4-10 0,-9-16-129,1-12-129,-5-15-129,0-3-516,-15-26-3225,8 2-1161,-6-11-387,5 2-258</inkml:trace>
  <inkml:trace contextRef="#ctx0" brushRef="#br0" timeOffset="51915.9695">4460 17488 11868,'4'70'5547,"-3"-36"-387,5 17-1419,-6-19-3225,2-5-258,1-2-903,-3-25-2838,0 0-1677,0-9-258,2-13-258,3-12-387</inkml:trace>
  <inkml:trace contextRef="#ctx0" brushRef="#br0" timeOffset="52187.985">4652 17364 8514,'3'39'5289,"-3"-14"-258,-3 3-258,-4 1-4257,2 5 129,-2-4-387,4-1 0,3-3 0,0 0-129,13-6 129,5-3-129,6-8-129,5-8 129,2-1-129,-2-10-258,8-7-387,-14-22-1032,12 6-2709,-18-12-645,1-3-516,-6-3-387</inkml:trace>
  <inkml:trace contextRef="#ctx0" brushRef="#br0" timeOffset="52391.9966">4922 16967 7611,'0'0'5547,"0"0"-258,3 37-387,11 24-3225,-14-7-645,10 19-387,-3-1-258,6 8-129,-1 2-129,4-4-129,3-11-129,0-14-516,11 0-1419,-10-31-2967,7-10-258,-7-20-387,2-25-387</inkml:trace>
  <inkml:trace contextRef="#ctx0" brushRef="#br0" timeOffset="52540.005">5098 17240 9546,'-67'-35'5805,"32"35"-516,-5 0-258,14 11-3870,-12-6-645,3 2-387,6 0-903,-5-7-4257,14 0 129,6-12-774,7-9-129</inkml:trace>
  <inkml:trace contextRef="#ctx0" brushRef="#br0" timeOffset="53556.0631">6066 17181 9417,'14'26'5418,"-14"7"-129,0 5-258,-5 13-4128,-4-1-516,1 7-129,-5-10-129,3-4 129,-2-14-129,9-12 0,3-17 0,-1-14 0,1-25-129,10-13 129,4-8 129,2-5-129,4-2-129,-2 0 129,1 9 0,-2 5 0,-4 11 129,2 6-129,-3 13 0,-12 23-129,20-6 258,-10 19-129,0 14-129,4 12-129,1 8 258,4 17-129,1 1 0,2 5-129,3 7 129,0-3 0,-1-4 129,-2-6 0,0-10 0,-6-10 129,-6-13-129,-2-10 0,-8-21 0,0 0 0,-25-19-129,0-10 129,-11-2 0,-2-2 0,-5 4 0,-3-2-129,0 11 129,1 3-129,5 12 129,2 5-129,7 4 0,2 8-129,6 1 0,7-3-129,3-3 0,1-7-387,12 0-387,-15 0-2838,15 0-1677,4-10-258,9-4-387,-2-8-129</inkml:trace>
  <inkml:trace contextRef="#ctx0" brushRef="#br0" timeOffset="53884.082">6686 16977 9030,'10'-14'5676,"-10"14"-258,3 13-129,-2 29-3999,-1-5-516,-1 17-258,-6 4-258,4 15 0,-4-5 0,1-1-129,3-3-129,0-1 0,3-17-258,0-12 129,3-9-387,-3-25-1032,16-3-3870,-7-14 129,8-16-516,3-14-516</inkml:trace>
  <inkml:trace contextRef="#ctx0" brushRef="#br0" timeOffset="54276.1044">6922 16861 9933,'27'29'5676,"-15"11"-387,-2 11-129,4 17-4257,-5-1-387,3 12-129,-3-2-129,0-1-129,-2-4 129,1-7-129,-1-14 0,0-11-129,0-15 0,-3-12 0,-4-13 0,5-17-129,-5-11-129,0-10 0,-4 1 129,-7-8 0,-2 3 129,-5 1-129,-4 8 0,-2 10 129,-4 4 129,0 8 0,-2 8-129,0 1 0,1 2 0,2 2 129,0 1-129,4-3-129,5 0-387,-6-18-1677,24 18-2967,-16-31-258,16 11-258,2-9-645</inkml:trace>
  <inkml:trace contextRef="#ctx0" brushRef="#br0" timeOffset="54704.1289">7380 16587 9030,'7'-14'5547,"5"4"-258,-12 10-129,7 15-4128,1 13-129,-7 4-645,5 14 129,-5 2-258,3 4 0,-1 6-258,1-7 129,1-5-129,-3-14-258,10 0-516,-12-32-2838,0 0-1419,16 0-387,-3-13-387</inkml:trace>
  <inkml:trace contextRef="#ctx0" brushRef="#br0" timeOffset="54945.1427">7563 16619 8127,'0'6'5676,"-16"2"-387,-7-8-129,3 0-3741,-18-12-645,5 5-129,-8-6-258,3 5-129,5-2-258,2 2-129,8 8-387,-2 0-387,21 14-2322,4-14-1935,-12 30-387,12-16-258,5 8-129</inkml:trace>
  <inkml:trace contextRef="#ctx0" brushRef="#br0" timeOffset="55254.1603">7633 16793 7740,'5'6'5676,"-26"10"-129,-3-10-516,1 16-3225,-13-22-1032,5 2-258,-7-2-129,3-3-387,1 0-387,-1-12-774,18 10-3999,-5 1-129,7 4-387,15 0-516</inkml:trace>
  <inkml:trace contextRef="#ctx0" brushRef="#br0" timeOffset="57983.3165">9373 15983 1677,'-5'-27'5676,"3"15"0,2 12-129,-12-25-2064,12 25-903,0 0-903,0 0-387,0 0-258,0 0-387,0 0-129,0 0-129,0 0 0,5 17-129,-5 2-129,0 7 258,3 0-258,0 9 129,0 3-129,-1 2 129,3 2 0,0 1 0,-3 0-128,4-9-130,-5 6 0,4-9 0,-3-5 0,1-4 0,-2-6 0,-1-16 0,7 19 0,-7-19-130,0 0-773,0 0-774,21-5-4128,-21-7 129,0 12-645,8-31-387</inkml:trace>
  <inkml:trace contextRef="#ctx0" brushRef="#br0" timeOffset="58427.3419">9361 16034 8901,'-14'-33'5676,"14"33"-129,-2-26-129,2 26-3870,1-17-774,12 2-129,-5-2-129,7 14 0,0-8-129,5 9-129,0 2-129,5 9 129,-1 15 0,3 7-129,-1 9 258,-1 8-129,0 15 0,-1 6 0,-5-1 0,-3-1-129,-5-1 130,-4-9-259,-7-4 0,-3-6 0,-12-20 0,-6-13 0,-8-11 0,-7-3 0,-3-18 0,-2 3 0,3-7 0,0-5 0,6 9 0,4 3 0,10 6 0,1 3-259,17 6-515,-17 2 0,17 15-903,0-17-3870,4 24-258,-4-24-129,23 19-516</inkml:trace>
  <inkml:trace contextRef="#ctx0" brushRef="#br0" timeOffset="59427.3991">12313 15987 8385,'-13'16'5805,"13"-16"-258,0 0-258,0 0-3354,0 28-903,-8-7-258,4 16-387,-7 0 0,1 8-129,-9 2 0,5 3-129,-3-8 129,0-6-258,2-9 129,0-10 0,3-7 0,12-10 0,-15 0-129,11-14 129,4-11-129,0-3 0,8-8 0,3-4 129,4-4-258,1-7 129,3 3 129,1-1-129,-1 9 0,4 5 0,-1 3 129,0 8-258,-4 2 129,1 14 129,-1 2-129,-2 9-129,1 8 129,-4 8 0,-1 11 0,2 6 0,0 5 0,1 8 0,0 4 0,0 2 0,0-6 129,-2-10 0,-1-3-129,-3-10 0,0-5-129,-4-8 129,-5-13 0,0 0 0,0-15 0,0 15-129,-19-30 129,5 14 129,-4-2-129,-4 0 0,-1 5 0,-3 1-129,0 4 0,0-1-129,-1 9-387,-3-15-1290,6 8-3483,0-3-258,5 2-258,-3-6-516</inkml:trace>
  <inkml:trace contextRef="#ctx0" brushRef="#br0" timeOffset="60104.4378">9752 16667 9804,'39'49'5547,"-22"-28"-258,-12-6 129,0 3-4644,-11-15-129,-8 0-129,-12-3 0,-5-4-129,-11-6 129,-4 1-129,-7 0-129,1 2 129,0-4-129,1 6-129,6 0 0,7 2-129,8 1-129,7-1-129,11 3-258,-2-10-1677,14 10-3354,9 0 0,13 1-516,0-1-387</inkml:trace>
  <inkml:trace contextRef="#ctx0" brushRef="#br0" timeOffset="60773.4761">12646 16651 4773,'0'0'5418,"6"8"0,-11 4-516,-11-8-2064,1 19-1806,-18-10-129,-1 3-258,-14-11 0,2-2-129,-7-3-258,2-2 0,-1-7 0,5-2-129,3-4-258,5 1-258,12 11-774,-12 1-3870,17 2-258,0-1-387,7 1-516</inkml:trace>
  <inkml:trace contextRef="#ctx0" brushRef="#br0" timeOffset="90083.1525">9396 17091 5547,'0'0'5547,"0"0"-129,0 0-645,11 12-2709,-11-12-516,6 22-645,-6-5-258,8 10 0,-6-2-129,7 5-258,-4 5 0,2 3 0,-3-6-129,1 5-129,0-7 258,-1-5-129,-3-3-129,2-4 129,-3-5-129,0-13-129,0 13 0,0-13 0,0 0 0,0 0-387,0 0-774,-3-10-1677,3 10-2322,0 0-129,0 0-645,2-11 129</inkml:trace>
  <inkml:trace contextRef="#ctx0" brushRef="#br0" timeOffset="90592.1816">9645 17291 7611,'0'0'5418,"0"0"0,-5 7-645,-11-7-3225,16 0-516,-31 10-387,15 2 0,-8-8-129,-2 0-129,-1 0-129,0 1 0,-2-5 0,2 2-129,0-2 0,3 0 0,1-2-129,1-1 129,4 1-129,1-2 129,3 2-129,0 0 129,14 2-129,-19-3 0,19 3 129,-13 0-129,13 0-129,0 0-129,0 0-387,0 0-774,0 0-3870,0 0-129,12-11-645,-12 11-129</inkml:trace>
  <inkml:trace contextRef="#ctx0" brushRef="#br0" timeOffset="106641.0995">11818 17041 5031,'2'30'5289,"-2"-8"-258,3 9-387,-3 9-3096,0-8-645,1 4-387,-1-6-129,3-1-258,1-5-516,-4-24-1419,0 22-2709,0-22-387,0 0-645,13 14 129</inkml:trace>
  <inkml:trace contextRef="#ctx0" brushRef="#br0" timeOffset="106820.1098">11936 17282 7353,'-33'-15'5547,"10"14"-258,-6 1-387,-3-7-3354,3 8-1290,-4 3-258,-4-4-774,19 6-2838,-5-4-1161,6 3-774,17-5 129</inkml:trace>
  <inkml:trace contextRef="#ctx0" brushRef="#br0" timeOffset="107340.1395">12315 17266 6837,'0'0'5418,"-9"1"-516,9-1 0,-8 26-4386,-4-13 129,11 7-258,0-4 387,2 6-129,10-7-258,8 3-129,1-11 129,3 1-129,-4-8-129,1 0 0,-7-9-129,-4-4 0,-9-5 0,-6-4 0,-9 0-129,-6-2 0,4 6-387,-8-4-258,10 17-774,-14-12-1419,29 17-2193,-21 0-129,21 0-516</inkml:trace>
  <inkml:trace contextRef="#ctx0" brushRef="#br0" timeOffset="107647.1571">12463 17334 4257,'22'54'5289,"-16"-27"258,1 2-645,-7-16-2967,7 15-516,-7-28-387,0 0 0,0 0-387,8-9-129,-5-12-258,5-3 0,0 5-129,4 0 0,2 1 0,4 9-129,7 4-387,-2-6-645,19 16-2709,-9-4-1419,6 4-516,-1-2-129</inkml:trace>
  <inkml:trace contextRef="#ctx0" brushRef="#br0" timeOffset="108069.1812">13204 17291 7998,'14'11'5289,"-14"-11"129,0 0-129,-11 19-3870,-11-19-774,2 3-129,-5-3-129,0 0-258,1 1-516,-3-8-2193,9 7-2580,1 0-258,17 0-387,-14 0-258</inkml:trace>
  <inkml:trace contextRef="#ctx0" brushRef="#br0" timeOffset="108472.2043">13459 17516 11739,'-33'87'5676,"11"-47"-129,2-2-258,0-8-5160,-3-23-516,10 4-3483,-3-16-1290,6-10-645,8-10-129</inkml:trace>
  <inkml:trace contextRef="#ctx0" brushRef="#br0" timeOffset="108947.2315">13900 17213 10449,'18'0'5676,"-18"18"-258,0-18-129,-8 25-4773,-9-14-129,-4-3-129,-2-1-129,2 2-129,3-2 0,4 0 129,14-7-129,0 0 0,-1 13 0,1-13 0,19 16 129,-1-2 0,-3-1-129,-4 0 0,-3 1 129,-8 2-129,0-16 129,-18 24-129,-5-18 0,-6-4-129,-2 1-129,-6-5-129,10 1-645,-12-11-4257,19 5-129,6 0-129,14 7-903</inkml:trace>
  <inkml:trace contextRef="#ctx0" brushRef="#br0" timeOffset="110342.3112">14120 17246 6837,'1'51'5418,"-1"-15"0,-3-3-645,3 4-3870,-5-1-387,-6-12-129,-3-6 0,14-18-258,-18 6-129,18-6 0,-2-17-129,2-3 129,8-7-258,7-2 129,4 5 0,0 4 0,2 2 129,1 5-129,-1 9 0,-3 2 129,-2 4 129,-2 15-258,-3-1 258,-3 2-129,-3 1-129,-3 0 258,0-6-258,-2-13 129,2 20-129,-2-20 129,0 0-129,0 0 0,20-12 129,-8 2-129,5 1 129,3 1 0,1 0 0,6 6 0,-1-1 129,4 3-129,-2 0 129,-2 3 0,-1-3 0,1 0 0,-4 0-129,-1-9 129,-5-4-129,-1-2 0,-4-4 0,-1 5 0,-5-2-129,-3 2 258,-2 1-258,0 13 129,-21-9 0,4 9 0,-1 7 0,-1 3 0,-1 5 0,2 6-129,1-1 129,7 5 129,4-6-129,3 0 129,3-4-129,0-15 0,10 17 129,-10-17-258,21 0 129,-21 0 0,23-19 0,-14 3-129,1 1 129,-1 2 0,-2 1 0,-7 12 129,13-8-129,-13 8 129,0 0-129,17 10 0,-17-10 129,10 27-129,-2-9 0,4 2 0,3-4 0,1-2 129,2-2 129,4-10-129,1-1 0,1-1 0,3-14 0,-3-7-129,0-8 129,1 0-129,1-10 0,-2 1 129,-3-8-258,-2 0 258,-1-3-129,-3 5 129,-1 1-129,-7 6 129,-3 4-129,-4 10 0,0 6 0,-3 6 0,-12 11 0,-3 2 129,-2 12-129,-3 8 129,-1 5-129,1 5 0,1 6 0,7 6 0,7-2 0,5-2-129,3 1 0,4-7 0,14 1 129,5-10-129,3-9 129,4-8 0,2-8 0,0-2-129,3-20 258,-3-5-129,-3-11 0,-5-2 258,-4-2-387,-3 3 387,-5 1-387,-4 5 258,-1 7-129,-6 10 0,-1 16 0,0 0 0,0 0-129,9 14 129,-3 10 0,1 7-129,0 2 129,2 2 0,0 2 0,-1-1 0,4-7 129,-3-4-387,-2-9 258,-7-16-129,9 17 129,-9-17-129,0 0-129,0 0-645,0 0-516,0-13-3225,0 13-903,0-15 387,0 15-1032</inkml:trace>
  <inkml:trace contextRef="#ctx0" brushRef="#br0" timeOffset="111036.3509">15145 17235 1677,'21'-19'4644,"-6"3"258,-6-4-1935,-2-18-1290,8 7-258,-12-15-258,4 12-387,-7-10-258,0 9-129,-3 4-129,-3 9-129,-2 7 0,8 15 129,-16 0-129,9 6 0,0 14 0,5 11 129,-2 5-129,4 1 129,0 0 0,9 5-129,5-5 0,3 0-129,6-3 129,5-6-258,5-6 258,-1 0-258,10 1-903,-18-4-3483,5-10-516,-4 0-516,-10-8 0</inkml:trace>
  <inkml:trace contextRef="#ctx0" brushRef="#br0" timeOffset="116335.654">5859 18693 9159,'-25'54'5289,"12"-30"0,4 15-1161,-6-18-3225,8 7-258,-4-9-129,4 0-258,-1-4 129,8-15-258,-8 17 129,8-17 0,0-12 0,3-2-129,5-12 129,7-5-129,0-9 129,5-9-129,-3-2 0,6 2 258,-3 6-258,3-1-129,-2-1 129,-1 10 0,-2 6 0,0 13-129,1-2 129,-3 12-129,-1 5 0,-3 1 0,2 12 129,1 9 0,-3 2-129,-1 15 129,2 0-129,-4-3 0,2 7 129,-1 0 0,-1-2-258,-2-4 387,1-2-258,3-9 129,-3-2-129,0 0 129,-2-11-129,-6-12 129,10 24-258,-10-24 129,0 0 0,0 0 0,0 0 0,4 11 0,-4-11 0,0 0 0,0 0 129,-8 19 0,8-19-129,-13 16 129,13-16-129,-17 20 0,17-20 0,-21 9 0,6-6 0,0-3 129,-4-3-258,-2-2 129,-3 2 0,0-7 0,0 4 129,-1 1-129,2 1 129,2 2-129,4 2 0,1 2 0,3 3-129,13-5-129,-16 22-129,16-22-387,-1 23-516,1-23-4128,0 18-258,0-18-258,22-5-387</inkml:trace>
  <inkml:trace contextRef="#ctx0" brushRef="#br0" timeOffset="117250.7064">6705 18348 3612,'15'-19'5418,"3"3"0,-18 16-516,8-27-2580,12 27-516,-20-8-645,0 8-387,0 0-258,-10-1 0,-9 1-258,-3 9-129,-3-1 0,-5 6-129,2 6 0,2-6 129,2 6-129,5 3 0,4-1 129,9 3 0,3-1-129,3-3 129,0-21-129,18 26 129,0-9-129,5 1 129,3-2 0,4-1-129,0 3 129,0 0 0,-1 2 0,-4 7-129,-3-6 129,-8-2-129,-5 5 0,-6-10 129,-3 3 0,-3-2-129,-9 1 0,-6-6 129,-5-3 0,-1-7-129,-5 0 0,3-4 0,-2-6 0,4 5 0,2-4 129,5-1-258,3 4 0,14 6-129,-15-8-129,15 8-258,0 0-1806,0 0-2838,7 0-258,-7 0-258,18 0-258</inkml:trace>
  <inkml:trace contextRef="#ctx0" brushRef="#br0" timeOffset="117739.7344">7117 17983 5676,'0'0'5547,"13"-12"-258,-13 12-903,0 0-2709,14 11-516,-14-11-258,4 32-387,-4-12 129,1 15-387,-1-3 129,5 8-129,-4 3 0,1-5-129,1-2 129,1 0-129,1 1 0,-3-12-129,2-4 0,-4-21-129,3 13-129,-3-13-129,0 0-516,-3-21-1032,5 7-3096,-2-9-129,0 8-903,0-4 516</inkml:trace>
  <inkml:trace contextRef="#ctx0" brushRef="#br0" timeOffset="118146.7576">7369 18039 6708,'-2'21'5547,"2"-21"-387,-22 16-129,-4-16-3870,9 2 0,-15-2-516,1 0-258,-8-4 129,1 3-129,0-1-129,1-1-129,2-4 0,6 7 0,4 0-129,6 0 129,19 0-387,-20 0-387,20 0-129,0 0-774,0 0-1677,0 0-2064,11 17-129,-11-17-645</inkml:trace>
  <inkml:trace contextRef="#ctx0" brushRef="#br0" timeOffset="118724.7907">7358 18208 6966,'0'14'5805,"0"-14"-645,-11 0-645,11 0-3483,-24 8-129,5-3 0,-8-5-258,0 3-258,-4-3-129,4 2 0,-3-2 0,5 0-129,3 4-129,5-3 0,2 3-129,15-4 0,-16 3-258,16-3-387,0 0-1806,0 0-2193,0 0-903,0 0 129,-11 12-645</inkml:trace>
  <inkml:trace contextRef="#ctx0" brushRef="#br0" timeOffset="131855.5417">9351 18386 4902,'16'-6'5547,"-16"6"-387,9 11-258,-3 5-2838,-6-2-1290,6 11-129,-6-3 129,0 4-387,-6 8 0,1 12 129,-4-6-258,3 8 258,-2-4-258,4 1 129,0-3-129,4-3-129,0-9-516,0-17-1032,13 0-3741,-13-13 0,21 2-387,-21-2-516</inkml:trace>
  <inkml:trace contextRef="#ctx0" brushRef="#br0" timeOffset="132050.5529">9456 18671 10836,'-11'0'5676,"-5"2"-516,-13-2 129,5 11-4644,-15-6-516,0 3 129,-4-4-129,2-2-258,8 2-258,-1-4-516,34 0-3870,-26 0-387,26 0-387,0 0-516</inkml:trace>
  <inkml:trace contextRef="#ctx0" brushRef="#br0" timeOffset="132871.5998">11946 18551 11094,'-10'1'5676,"-10"-1"-387,3 4-129,-13-2-4386,2 3-129,-17-5-129,1 11 129,-4-6-387,0 3 258,2-4-129,4 1-258,6-4 129,4 7-129,11-8 0,5 0 0,3 0-129,13 0 0,0 0-129,0 0-258,0 0-258,-14 0-3354,14 0-1806,0 0 129,1 14-774</inkml:trace>
  <inkml:trace contextRef="#ctx0" brushRef="#br0" timeOffset="208713.9378">17742 16920 5805,'39'81'6063,"-16"-54"-645,-3-5-129,-1-4-4386,-1-10-903,-18-8 258,0 0 258,0 0 258,-14-19-387,-16-5 0,-4-6-258,-13-18 129,-8-11 0,-18-16 129,-8-17 0,-18-13-129,-9-10-129,-16-22 129,-9-13 0,-13-2 129,-12-11-129,-8-2 0,-7 0 0,1-9 129,-4 0-129,-4 5 0,-3 9 0,7-3-129,5 5-129,5 2 258,5 9-258,2 6-129,6 8 258,15 9-258,5 5 129,11 6 0,7 7-129,11 7 129,10 6-129,16 11 258,11 10-258,13 9 258,11 10-258,14 11 258,10 15-129,11 5 129,8 22 0,0 0-129,20 5 129,0 17-129,4 8 129,3 7 0,3 11-129,0 14 0,0 3 0,2 5 0,0 6 129,1 2-129,-1-2 129,1 3-129,0-10 129,-1-9 0,-1-9-129,-1-13 129,-1-13-129,-5-20 0,-1-6 129,-8-29-258,-2-12 129,-8-16-129,-5-12 129,-6-10 0,-7-6 0,-7 1-129,-4 2 258,1 7-129,-1 8-129,3 11 129,3 10 0,4 17 0,2 11 129,12 19-258,0 0 0,-2 18-129,7 13 0,18 11-645,-4 2-3741,25 18-1161,12 5-387,20 11-258</inkml:trace>
  <inkml:trace contextRef="#ctx0" brushRef="#br0" timeOffset="209454.9802">17585 16587 5289,'-5'29'5805,"5"-29"-387,0 0-258,11-5-3999,-7-30-258,11-8 258,-7-24-258,12-18 0,-5-37-258,4-17 129,-8-23-387,-2-15 129,-8-19-129,-1-4 0,-4-9 0,-10 12-258,-7 9 129,1 8-129,-4 10 0,1 14 0,0 22 0,4 21-129,-2 18 0,8 15 0,2 21 129,1 21-129,7 17 0,3 21 0,0 0 129,-2 7-129,2 13 129,0 1-129,-3 11 0,0 1 0,-6 7 0,1 1 0,-4-2 0,-3 2 0,2-8 0,2-1 0,0-10 0,3-4 0,8-18 0,0 0 0,0-17 0,13-15 0,8-8 0,4-3 0,6-5 0,6-4 0,2 2 0,3 2 0,-1 18 0,-1 11 0,-1 14 129,-1 6 0,-4 19-129,3 19 0,-4 13 129,2 15-258,-2 6 129,-4 7-129,-3 6-387,-4-4-258,7 6-516,-22-12-4128,12 4-387,-8-7-258,-2 8-645</inkml:trace>
  <inkml:trace contextRef="#ctx0" brushRef="#br0" timeOffset="210122.0183">18140 16721 9030,'35'43'5676,"5"-60"129,16-28-258,16-22-4644,16-18-387,7-26 129,18-6-129,2-16 0,11-5-129,4-7-129,16-2-129,7-9 129,5-2-129,4 1 0,-2 5 0,1 3-129,1 9 129,-3 6-129,-11 15 129,-12 12-129,-6 10 0,-11 7 0,-8 8 0,-11 9 0,-15 4 129,-11 9-129,-12 5-129,-14 12 129,-8 3 0,-10 14 0,-9 8 0,-21 18 0,11-6 0,-14 17 0,-15 15 0,-5 11-129,-4 9 129,-2 7 0,-1 8 129,4-1-129,4-9 0,8-11 129,6-11-129,8-15 129,0-14-129,29-19 129,-5-22-129,8-7 0,6-11 0,-1-3 0,1 0 0,-6 5-258,-6 5 258,-9 15 0,-9 6 0,-8 15 0,-18 5-129,-10 11 0,-15 8 0,-5 9-129,-18 3-258,-4 8-258,-12-5-1032,-1 22-3870,-15 1 0,0 15-387,-4 6-516</inkml:trace>
  <inkml:trace contextRef="#ctx0" brushRef="#br0" timeOffset="211119.0753">18621 18058 10836,'18'-33'5418,"-18"18"-129,-10-12-903,-8 21-4128,-9-14 0,-11 8 0,-7 9-258,0 3 0,-1 10-129,4 10 258,5 10-258,11 7 0,7 2 258,12-1-129,7-6 258,15-4-129,9-7 129,7-7-258,3-12 129,1-2 258,-2-16-516,0-5 258,-4-4-258,-6-5 129,-8-1-129,-4 4 258,-5 5-258,-6 22 129,0-12 129,0 12-129,-6 17 129,5 6-129,-3 5 129,4 0 0,4-1 0,8-3-129,10-6 129,8-6-258,7-10 129,8-4 129,8-19-129,4-10 129,-1-12-129,1-12 129,-1-13-129,-5-8 129,-7-13 0,-6 1-129,-6-3 0,-7 12 0,-5 7 0,-7 15 0,-3 11-129,-6 17 129,-4 29 0,-14 11 0,-6 24 0,-5 14 0,-5 12 0,-2 4 0,-1 11 0,4 8 0,11-11 0,4-2 0,14-1 129,11-16-129,16-8 0,13-15 0,10-15 0,10-12 0,7-10 0,9-24 0,4-18-129,-1-14 258,-2-13-129,-8-7 0,-9-9 129,-8-2-129,-19 14 0,-8 8 0,-14 13 0,-11 20 0,-14 19 0,-10 20-129,-5 31 129,-2 19 0,1 14 0,4 11 129,2 9-129,8 17 0,11-5 129,7-5 0,14-10-258,10-14-258,13-12-129,2-18-516,13-3-1032,-6-35-3225,9 0-258,-6-24-387,6-9-129</inkml:trace>
  <inkml:trace contextRef="#ctx0" brushRef="#br0" timeOffset="211594.1025">20424 17915 5934,'0'59'5934,"-1"-9"-516,-7 13-387,-7 6-1935,4 15-2967,-10-9 129,-1-4-129,1-15 0,3-13 0,2-25 0,16-18 0,-12-42 0,13-18-129,14-18 258,10-10 0,5-13-129,10 0 129,6 2-129,3 16 258,0 8-258,-2 20 129,-5 18-258,-6 17 129,-9 20 0,-12 12 0,-15 20 0,-9 8-129,-17 9 0,-11-4-129,-7 1 0,-6-10-258,4-9-258,-2-21-1290,14 4-3354,4-10-258,30 0-129,-4-20-774</inkml:trace>
  <inkml:trace contextRef="#ctx0" brushRef="#br0" timeOffset="211910.1206">20962 17786 9417,'-8'0'5934,"-5"11"-645,-6 2 0,4 9-5031,-6-3-129,4 10 129,0 3-129,8-8 0,6-3 0,5 1 0,12-11 0,12-9-129,2-2 0,6-16 129,-3-4-129,-4-2 0,-2-6 0,-12-6-129,-9-4 129,-10 5-129,-9 1-258,-11 0-516,6 21-3612,-13-4-774,4 15-387,3 6-516</inkml:trace>
  <inkml:trace contextRef="#ctx0" brushRef="#br0" timeOffset="212111.1321">21213 17833 5547,'-10'7'5289,"1"8"-387,7 18-1290,-8-4-7353,8 0-1032,2-3-516,0-8 0</inkml:trace>
  <inkml:trace contextRef="#ctx0" brushRef="#br0" timeOffset="212638.1622">21369 17723 7611,'15'20'5418,"-15"1"-258,4 6-387,-1 0-4386,-2 3-129,-1-4 0,-4-1-258,2-3-129,0-4 0,2-1-129,0-17 0,11 11 0,2-11 129,5-4 0,1-11-129,-2 1 387,0 1 0,-1-2 0,0 9 129,-3 2-129,-1 4 129,-12 0-129,19 10 129,-19-10-129,23 25 0,-9-19 0,1 2-129,3-8 129,3-3 0,1-16-129,1-11 258,0-17-129,1-8-129,-1-18 258,0-4-258,-5-11 129,-1 2 0,-2 4 258,-1 15-387,-9 13 258,4 8 0,-8 24-129,-1 22 0,0 13 129,-3 32-129,-1 9-129,-2 18 129,5 14-387,-3 3 129,4 5-258,2-6-129,9 2-1290,-5-25-3225,10-5-516,4-29-258,4-13-129</inkml:trace>
  <inkml:trace contextRef="#ctx0" brushRef="#br0" timeOffset="212794.1712">21984 17629 7998,'-77'-80'5418,"26"56"-129,-1 17-387,-6-4-4257,-3 8-129,-3 3-516,-3-8-1935,14 14-2967,5-1-129,18-3-645,17-2-387</inkml:trace>
  <inkml:trace contextRef="#ctx0" brushRef="#br0" timeOffset="213222.1956">22617 17104 9159,'0'90'5289,"-4"-20"-387,1 27-1290,-4-2-3225,-1 7-129,-6-7-129,3 1 129,-4-19-258,4-17-258,7-7-903,-10-29-3225,14-24-516,0 0-645,9-13 0</inkml:trace>
  <inkml:trace contextRef="#ctx0" brushRef="#br0" timeOffset="213375.2043">22660 17579 5934,'11'-77'5805,"-11"55"-774,-7-5-516,7 27-3483,-35-23-387,4 17-516,-3 6-903,-14 0-2967,7 4-1419,1 7-129,9 5-516</inkml:trace>
  <inkml:trace contextRef="#ctx0" brushRef="#br0" timeOffset="213702.2231">22721 17737 7482,'-14'27'5547,"-2"-13"-516,-5 7-129,3 6-4644,3 8-129,0 9 0,9-2 0,6 1-129,3-6 129,15-4 0,5-14 129,6-6-129,1-13 258,1-5-258,-5-22 129,-3-8 0,-10-13-129,-11-12-129,-6-9 0,-17-1-129,-8 1-516,-18-7-3741,2 25-774,-6 9-516,6 18-516</inkml:trace>
  <inkml:trace contextRef="#ctx0" brushRef="#br0" timeOffset="214703.2804">23758 17218 9159,'2'73'5934,"-10"-14"-516,-2 16-258,-10 4-4902,-4 9 0,-6-3-129,1 2 129,2-18 0,4-10 0,3-23 0,9-12 0,11-24 0,0 0-129,18-45 129,6-20-129,7-18 0,7-14-258,2-18 258,4-8 129,0-3-129,-4 10 0,-3 10 0,-3 23 129,-5 24 0,-5 19 0,-3 23-129,-3 23-129,-6 28 0,-4 17-129,-4 25 129,0 15-129,-4 17 0,0 5 129,0 3 0,0-8 0,2-8-129,0-11 258,3-21 0,-3-14-129,6-25 0,-2-15-129,-6-14 129,4-19-129,-7-11 129,-12-14 0,-4-1-129,-7-3 0,-4 2 0,-6 2-258,1 15-258,-4-2-903,12 30-3999,-4 1-129,9 14-387,0 5-516</inkml:trace>
  <inkml:trace contextRef="#ctx0" brushRef="#br0" timeOffset="216410.378">21585 18749 4902,'15'-3'5805,"-15"24"-774,-5 5 0,-3 23-2193,-3-8-2451,-3 6 387,-8-1-129,7 14-129,-4-11 0,6-2 258,-4-6-258,10-10-129,-2-3 129,5-1-129,4-27-258,-6 13 0,6-13 0,0 0-129,0 0 0,0 0 129,6-15-258,0-7 129,5-2 0,3-8 129,3-9-129,4 2-129,3-2 258,0 5-258,4 4 129,-3 10 0,-2 8 0,-2 9-129,-6 8 258,-1 14-129,-6 12 0,-6 3 0,-2 9 0,0 0 0,-5-1 0,-3 0 0,3-8-129,-2-13 0,7-19 0,0 0 0,5-14 0,7-14 0,5-4 129,3-9-129,2 0 129,4 9 129,-4 3-129,2 3 0,-5 20-129,1 6 129,-5 9-258,-1 16 258,-4 10-129,-1 1 129,3-2-129,-2 5 129,2-10 0,1-1 0,3-15 129,4-12-129,1-12 129,-2-14-258,1-5 258,-2-5-258,-5-3 129,-3-1-129,-6 8 129,-4 4 0,-4 15-129,-9 7 129,-1 5 0,0 14 0,1 12 0,0 7 0,5 10 0,5 2 129,3 4-129,5 6-129,14-8-387,-1-4-129,12-5-1032,-10-20-3612,12-7 0,-6-11-774,10-13-129</inkml:trace>
  <inkml:trace contextRef="#ctx0" brushRef="#br0" timeOffset="217266.427">22488 18996 7353,'10'-19'5676,"-10"19"-258,-15 8-516,-2 11-3354,-6 7-1290,-4 7 0,-4 5-258,4 7 258,1 2-258,11 0 129,10-11-258,5-4 129,17-8 0,12-14-129,9-10-258,2-21-129,7-14-258,-5-16-258,5-2-258,-15-20 0,8-2 129,-16-24-129,5 12 516,-15-8-129,3 17 645,-5 3 387,-8 11 903,10 18-129,-14 17 387,0 29-129,-8 21-129,7 22 129,-18 10-387,10 17-129,-11 11-387,0 13 258,0 3-387,2-3 258,1-4-387,2-16 258,3-10 0,7-11-129,5-25-129,0-28 0,9-14 129,6-23-129,3-11 0,5 5 0,1-11 0,4 5 0,-5 15 0,2 11 0,-3 14 0,-2 11 0,-2 15-129,-3 12 258,0 14-258,0 5 258,0 2 0,5-5 0,0-9-258,6-9 129,4-7 0,2-17 0,3-6 129,-2-22-258,-2-6 258,-2-2-129,-7-2 0,-7 0 0,-8 3 0,-7 3-129,-12 7 129,-6 12 0,-6 7-129,-4 6 129,-1 12 0,5 19 0,2-5 129,6 11-129,5 3 0,6-6 0,5-3-129,5-11 258,7-8-258,3-15 129,3-7-129,1-14 129,-2-7 0,3-3 0,-5 1 0,-1 4-129,-4 6 258,-10 20-129,0 0 0,10 11 0,-10 17-258,0 11-129,4 4-645,-11 2-3354,8-3-645,0-11-387,11-17-516</inkml:trace>
  <inkml:trace contextRef="#ctx0" brushRef="#br0" timeOffset="217610.4466">23355 18988 6450,'3'66'5418,"-3"-17"-129,-11 0-774,8 12-3741,-5-6-387,1-10 129,-2-8-258,4-12 0,4-12-258,1-13 129,8-4-129,6-16 129,1-12-129,3-5 0,4 1 129,0 0 0,-4 6 258,1 6-258,-4 12 0,-15 12 0,16 5 0,-9 17 129,-6 5-258,-1 5 0,0 5-129,0-4-258,1 10-1161,-3-16-3225,2-12-516,0-15-129,15 9-258</inkml:trace>
  <inkml:trace contextRef="#ctx0" brushRef="#br0" timeOffset="217782.4563">23666 19177 9159,'4'55'5676,"-4"-23"-516,7 10-129,-8-8-4644,1 0 0,0-2-774,-2-13-1419,2-5-2838,0-14-774,0 0 0,15-27-516</inkml:trace>
  <inkml:trace contextRef="#ctx0" brushRef="#br0" timeOffset="218098.4745">24016 19085 8385,'38'6'5676,"-38"-6"-516,3 13-258,-13-8-4128,-1-2-516,-16-1 0,3-2-129,0 8 129,0-2-129,3 4-129,7 3 129,14-13 0,-10 26 0,10-8 129,1 0 0,7 1 0,0-4-129,-2 2-129,-5-1 0,-1 3-129,0-19 0,-19 20-129,-3-20-258,1 0-516,-12-15-774,14-3-2967,-12-11-516,11 0 129,-2-4-774</inkml:trace>
  <inkml:trace contextRef="#ctx0" brushRef="#br0" timeOffset="218698.5089">24215 18988 6321,'4'110'5418,"-4"-48"-387,0-7-516,0-6-3225,-2-7-1161,-4-16 0,3-11-129,3-15 0,0 0 0,0-28-129,1 0 129,7-4 0,6-3 0,1 7 0,-1 1-129,-1 4 129,0 19 129,0 4-129,-5 10 129,-1 13-129,-5 2 0,3 2 129,-4-5 0,0 4-129,0-10 0,-1-16-129,0 0 129,0 0-129,20-23 129,-11 2 129,0 2-129,2-8 0,1 10 129,2 10 129,-14 7-129,22-4 129,-16 10 0,4 15 0,-2 6 258,1 3-129,-2-1-129,4 0 0,-2-2-129,4-8 0,3-11-387,-16-8-1935,24-19-2451,-15-10-645,5-3 0,-5-8-774</inkml:trace>
  <inkml:trace contextRef="#ctx0" brushRef="#br0" timeOffset="284290.2605">4515 4722 8127,'6'-50'5031,"-6"22"-258,0-2-129,0-1-4386,-15-3 129,2 7 0,-10 7-258,1 13 0,-5 7-129,1 7 0,3 15 0,2 10 129,2 7-129,8 5 129,0-1 0,9-1 0,2-3 258,0-4-129,8-11 0,5-8 0,-3-11-129,6-5 0,-1-13 129,2-12-258,-4-4 129,1-2-129,-3-4 129,-3 4 0,-3 4 0,-1 6 0,-4 21 0,0 0 0,0 0 0,0 19 0,0 5-129,2 2 0,1 4 129,2-2 0,3-8-129,5-2 0,4-5 0,2-8 0,3-5 129,2-9-258,4-14 129,-2-9 0,3-9-129,-5-9 258,-1-8-129,-2-6-129,-7-3 258,-4 0-129,-3 2 129,-6 9-129,-1 8-129,-4 12 129,-6 14 0,-3 12 129,-2 11-129,3 17-129,-2 17 0,4 5 129,2 6 129,4 2-258,4 6 129,4 2 0,7-7 0,9-3 0,1-10 0,5-8 0,4-7 0,-2-10 0,3-11 0,-2-7 0,-3-5 0,-3-10 0,-1 2-129,-2-4 129,-6 5 129,-1 3-129,-13 16 0,20-17 0,-20 17 0,18 4 0,-7 11 129,1 12-129,2 2 0,-1 4 0,0 4-129,-1 4 258,-2-4-258,-2-4 129,-3-5 0,-5-10 129,0-18-258,-15 7 129,3-11 0,-4-13 0,-2-6 0,-3 3 0,5-5 0,1 5-129,2 3 129,3 3 0,10 14 0,0 0 0,0 0 0,-3 13 0,6 1 0,7 2 129,0-1-258,4 3 258,1-3-258,1-2 129,0-1 0,2 1 0,-1-4-129,-1-1 129,6 2-129,-1 1 129,0-5-129,-2-6 129,2 2-129,0-2 0,-2-7 129,-1-2-129,-1-8 129,-1-3-129,-4-2 129,-3 5-129,-3-2 129,-5 4 0,-1 1 0,0 14 0,-11-12 0,-1 12 0,-1 0 0,-2-1 0,0 1 0,2 1 258,13-1-258,-16 9 0,16-9 129,0 0-129,14 0 0,3 0 129,5 0-129,5-1-129,3 1 129,0-4-129,-1 4 129,-5-2-387,-1 2-387,-15-11-1935,6 11-2193,-14 0 0,0 0-516,0 0-258</inkml:trace>
  <inkml:trace contextRef="#ctx0" brushRef="#br0" timeOffset="285102.3067">6124 4426 9288,'0'0'5289,"0"31"-258,0 7-387,-5 1-3741,4 13-129,-11-4-516,4 0 129,-2-5-129,2-5 0,0-9-129,2-12 0,6-17 0,0 0 0,0-12 0,7-14-129,2-4 129,4-7 0,-1-2-129,3 1 129,-1 2 0,0 1-129,-2 9 0,0 4 129,-1 5 0,-11 17-129,25-18 129,-11 18-129,1 2 129,1 13 0,2 0-129,0 12 129,0 7-129,2 0 129,-3 5 0,-1 0-129,2 0 0,-6-10 0,1 2 0,-4-5 129,-2-6-129,-2-7 0,-5-13 0,0 12 129,0-12-129,-12 0 0,-3-4 129,-3-4-129,-4 5 0,-6-3 0,0 1 0,0-1 0,-1 6 0,2 0 0,3 0 0,1 0-129,7 0 129,1 0-129,15 0-258,-22 0 0,22 0-258,-14-2-645,14 2-3354,0 0-516,0 0-516,0 0-258</inkml:trace>
  <inkml:trace contextRef="#ctx0" brushRef="#br0" timeOffset="285749.344">6617 4515 4386,'13'-5'5160,"-13"5"-129,0 0-129,0 0-2967,7 13-129,-11 1-645,4 15 129,0-5-516,0 13 0,0 3-387,6 2 129,0-5-258,7 0 0,-1-4-129,4-1 129,-1-7-129,3-5-129,-6-5 129,1-6-129,-1-4 129,-12-5 0,13 2 0,-13-2 0,7-8-129,-7 8 129,8-27 0,-1 3-129,-3 2 129,3 2-129,1-11 129,3-1-129,-1 0 129,2-1-129,-1 5 0,-1 3 129,0-2-129,-1 3 0,-1 8 0,-5 4 0,-3 12-129,11-21 129,-11 21-258,4-18-129,-4 18-258,0 0-387,0 0-3096,0 0-1032,0 0-516,13-1 0</inkml:trace>
  <inkml:trace contextRef="#ctx0" brushRef="#br0" timeOffset="286342.3777">7171 4230 6708,'0'0'5160,"0"0"-258,0 0-258,0 0-2967,8 4-774,-8-4 0,0 20-387,0-5-129,0 8-129,0 1 0,0 6-129,0-1 0,0 2 129,0-2-129,3-2-129,-1-3-129,1-2-258,4 2-645,-7-24-3354,0 17-516,0-17-129,0 0-516</inkml:trace>
  <inkml:trace contextRef="#ctx0" brushRef="#br0" timeOffset="286763.402">7325 4333 7482,'0'0'5289,"0"0"-516,-6 5 0,6-5-3870,-28 0-129,9 0-129,-6-5-129,0 5-387,-5-7 0,3 3-129,3 1 129,2 0-129,4 3-129,1-2 0,5-1-258,12 3-387,-13 0-516,-1-14-2064,14 14-1548,0 0 129,0 0-774</inkml:trace>
  <inkml:trace contextRef="#ctx0" brushRef="#br0" timeOffset="287336.4347">7342 4481 3999,'0'0'5031,"-8"0"-129,8 0-258,-27 2-2967,27-2 0,-29 8-516,13-1-258,-7-7-129,1 2-516,-3-2 0,2-2-129,1 0 0,3-3-129,1 0-258,2-5-129,16 10-1161,-29-4-2967,29 4-387,-18-4-129,18 4-645</inkml:trace>
  <inkml:trace contextRef="#ctx0" brushRef="#br0" timeOffset="291486.6719">7916 4736 1677,'0'-17'3612,"2"7"-387,-2-9-387,0 19-129,0-27-645,0 27-129,0-22 0,0 22-516,0 0 0,6 7-516,-6 10-258,0 13 129,0 3-387,0 10 129,0 2-258,6 1 258,-3-7-258,6-7 129,1-8 0,5-9 0,0-15-129,4-6 0,-1-15-129,-1-9 0,1-9-129,-2-4-129,1-3 0,-7-5 0,-1 10-129,-3 4-129,1 9 0,-6 0-258,-1 28-129,6-19-387,2 29-516,-8-10-387,8 32 0,-8-32-129,9 38-129,-9-25 516,13 11 129,-13-24 516,10 19 903,-10-19 645,0 0 774,17 13 387,-17-13 129,0 0 387,0-8-258,4 16-129,-4-8-129,-2 14-129,2-14-516,-11 27 0,6-13-258,5 10-258,0-6-129,2 1 0,6-2-129,5-3 129,-1-6-129,5-6-129,-1-2 129,1-2-129,-4-10 0,-2-6-129,-6-3 129,-3-4 0,-2 4 0,-8-1-129,-5 5-258,-7-6-516,20 23-1935,-27-14-1935,12 9-129,5 2-516,10 3-258</inkml:trace>
  <inkml:trace contextRef="#ctx0" brushRef="#br0" timeOffset="291742.6866">8443 4422 9417,'5'68'5160,"-5"-23"-258,0 5-258,2 10-3999,-2-4-387,-1-1 0,-4-5-258,5-8-258,0-4-1548,0-16-2709,11-9-258,-11-13-516,23-3-129</inkml:trace>
  <inkml:trace contextRef="#ctx0" brushRef="#br0" timeOffset="292125.7086">8607 4668 7482,'0'42'5031,"0"-8"-258,4 1-387,3 6-3612,-3-6-387,6 4 0,-2-11-129,3-7-129,-11-21-129,24 5 129,-11-15-129,-2-11 0,-1-9 0,0-3-129,-3-5 129,-4 6 0,2 4 0,-4 4-129,-1 9 258,0 15-129,0 0 0,0 0 129,0 19 0,2 5 0,3 3 0,3 5 129,-1-3 0,7-1-129,-3-2-645,-11-26-1032,22 18-2967,-8-18-258,-14 0-387,21-15-387</inkml:trace>
  <inkml:trace contextRef="#ctx0" brushRef="#br0" timeOffset="292801.7473">8964 4741 6966,'15'103'5031,"-9"-55"0,2-10-774,-2-9-2709,1-9-1419,-7-20 0,0 0-129,0 0 0,6-20-129,-6-11-129,1 4 258,5-3-129,-2 1 129,3 3 0,2 10 0,-9 16 0,22-16 258,-9 16-258,-13 0 129,23 21 129,-13-4-258,1-1 258,-5-2-129,5-1-129,-11-13 0,12 14 129,-12-14-129,19 0 0,-19 0-129,22-10 129,-7 3-129,0 0 129,1 0-129,0 3 129,2 4 0,-1 0 0,-1 0 0,0 4 0,2 3 129,-1 3-129,0-4 0,2-3 0,-5-3 129,1 0-129,0-12 0,-3-3-129,-4-5 129,-1-4 0,-4 3-129,-3 2 0,0 6 0,0 13 0,-10-14 0,10 14 129,-20 8-129,8 4 129,3 5 0,-2 2 129,7 3 0,2 2 0,2 0 0,8-2 0,5 1-129,8-2-129,5 0-258,-6-13-1419,10 2-2451,-2-6-516,-2-4-258,0-4-129</inkml:trace>
  <inkml:trace contextRef="#ctx0" brushRef="#br0" timeOffset="293102.7645">9863 4738 7353,'8'22'4902,"-9"-8"-387,-8 2-258,0-5-3870,1 11-258,-2-3 0,4 1 129,2-4-258,4-5 129,0-11-129,13 16-129,2-15 129,2-1 129,-2-4-258,0-9 129,-15 13-258,16-24 129,-14 10-258,-3-8-774,-4 4-2709,-5 3-516,-6-3-387,2 5-258</inkml:trace>
  <inkml:trace contextRef="#ctx0" brushRef="#br0" timeOffset="293445.7842">10200 4478 5547,'7'-80'4644,"-7"44"-129,-4 0-129,-4 10-3612,6 13 0,2 13-258,-20 0-258,9 10 258,8 18-258,-8 5 0,8 12 0,-2 1-129,5 9 0,2 2-129,6 5 258,2-3-258,0 4 129,-1-8-129,-3-6 129,-4-4-387,-2-18-645,1-1-2838,-1-26-903,-7 6-258,7-6-258</inkml:trace>
  <inkml:trace contextRef="#ctx0" brushRef="#br0" timeOffset="293590.7925">10239 4673 10062,'-13'0'5031,"-10"3"-516,-7 8-1032,-3-6-4128,-12-5-3612,0-5-129,4-9-387,4-4-645</inkml:trace>
  <inkml:trace contextRef="#ctx0" brushRef="#br0" timeOffset="294137.8237">10681 4676 7998,'0'0'5031,"-8"-9"-258,-6 7-258,1 4-4128,-10 4-129,0 6 0,-5 2-258,5 5 129,2-5-129,7 8 129,5 0-258,9-7 0,3-1 129,12-5-129,2-3 129,4-6-258,0 0 258,2-6-129,-3-3 0,-3 0 129,-1 4 0,-16 5-129,18-4 129,-18 4 129,10 8-258,-7 3 0,2 10-516,-5-21-1032,7 24-2580,1-10-387,-8-14-387,26 15 129</inkml:trace>
  <inkml:trace contextRef="#ctx0" brushRef="#br0" timeOffset="294386.838">10932 4681 7740,'2'-13'5160,"-2"13"-258,-15 0-258,4 0-3870,1 17-258,-5-2-258,4 8 0,1 1-129,4 3-129,6-3 0,0-2-129,14 0-129,2-13-258,14 2-645,-14-13-2193,16-9-1290,-3-11-258,-3-9-258</inkml:trace>
  <inkml:trace contextRef="#ctx0" brushRef="#br0" timeOffset="294598.8501">11079 4275 6966,'26'90'5160,"-13"-31"-258,-3 3-387,-2-4-3354,4 10-387,-12-12-516,0-7-516,3-1-1290,-3-17-2967,0-11-387,0-8-129,0-12-258</inkml:trace>
  <inkml:trace contextRef="#ctx0" brushRef="#br0" timeOffset="294754.859">11173 4561 9159,'-32'-11'5031,"5"10"-129,1 1-516,-12 0-4386,4 0-903,6 2-3483,-1 1-258,6 4-387,11-4-387</inkml:trace>
  <inkml:trace contextRef="#ctx0" brushRef="#br0" timeOffset="295145.8814">11358 4583 903,'0'0'4773,"-14"13"258,14-13-258,-1 25-2580,1-25-129,-6 24-645,6-24-258,-1 34-516,1-14-387,0 0-258,6-1-774,-6-19-1806,5 13-1935,-5-13-387,14 0-258,-14 0 129</inkml:trace>
  <inkml:trace contextRef="#ctx0" brushRef="#br0" timeOffset="295523.903">11363 4476 7740,'0'0'5160,"0"0"-387,0 0-258,-4 10-3483,4-10-1677,0 0-3354,0 0-645,0 0-387,0 16-258</inkml:trace>
  <inkml:trace contextRef="#ctx0" brushRef="#br0" timeOffset="295901.9246">11472 4548 5160,'7'59'4902,"0"-27"-387,3 3 0,6 3-3612,-9-12 0,7 5-258,-7-16-129,-7-15-129,14 8 0,-14-8-129,3-22 129,-3-4-258,0-9 0,-3-7 0,-3 1 0,0 1-129,-2 8 0,2 4 0,4 6 0,-1 9 0,3 13-129,0 0 0,0 0-129,0 0-516,20 24-1548,-20-24-2322,18 22-258,-18-22-258,23 19 0</inkml:trace>
  <inkml:trace contextRef="#ctx0" brushRef="#br0" timeOffset="297498.0159">11638 4544 3096,'5'-15'3870,"-5"15"-1677,0 0-258,0 0-258,0 0-258,0 0 0,0 0-258,0 0-258,0 0 0,0 24 0,0-11-258,0 9 0,0-3-129,0 5 129,0-3-258,0 3-129,0-5 0,-3 0 0,-2 0-258,1-3 129,4-16-129,-8 20 0,8-20-129,-6 13 129,6-13 0,0 0 0,0 0 0,0 0 129,0 0-129,0 0 0,-15-11 129,15 11-129,-12-20 129,6 5-129,-3-3 0,-1-7 0,-2 0 129,0-1-258,-1 1 0,0 4-129,5 2-129,-5-3-258,13 22-1161,-15-11-2580,15 11-387,0 0-258,0 0 0</inkml:trace>
  <inkml:trace contextRef="#ctx0" brushRef="#br0" timeOffset="297954.0418">11854 4642 5676,'0'-27'5289,"-1"13"-387,1 14-387,-24-13-2709,24 13-1290,-27 2-129,8 8-387,3 9 0,5 4 129,-1-2-258,6 1 129,5-1 0,1-3-129,5-6 129,-5-12 129,17 5-129,-17-5 0,21-13 0,-12-1-129,-1-5 129,-3 2-129,-5 17 129,10-15-129,-10 15-129,0 0 129,12 18 0,-7-4-387,7 10 0,-7-11-774,15 7-2451,-4-7-903,-1-5-387,4-7 129</inkml:trace>
  <inkml:trace contextRef="#ctx0" brushRef="#br0" timeOffset="298278.0606">12080 4238 6837,'0'0'5031,"-6"30"-258,6 5-774,1 16-3483,-1 3-258,1 9-129,0-2-258,2-3-129,3-2-774,-6-21-2064,0 2-1419,5-14-258,-5-23 0</inkml:trace>
  <inkml:trace contextRef="#ctx0" brushRef="#br0" timeOffset="298422.0686">12150 4551 4128,'-43'-19'4386,"17"10"-516,7 10-2838,3 7-4386,-10-8-774,9 10 0</inkml:trace>
  <inkml:trace contextRef="#ctx0" brushRef="#br0" timeOffset="298638.0811">12294 4659 6966,'0'23'4386,"-3"4"-1548,3-27-2709,-21 16-4386,21-16-645,-1 13 258</inkml:trace>
  <inkml:trace contextRef="#ctx0" brushRef="#br0" timeOffset="298910.0967">12294 4659 6966,'87'9'5160,"-91"5"-258,3 2-516,1-16-3612,-2 21-387,2-21-258,0 17 0,0-17-129,0 0 0,16 0 0,-14-14-129,-1-4 0,-1-7-129,-6 0 129,-11-6-516,0 8-387,-15-9-1677,3 8-1806,-1 7-129,0 0-387</inkml:trace>
  <inkml:trace contextRef="#ctx0" brushRef="#br0" timeOffset="299358.1223">12483 4626 5031,'0'35'4773,"-5"-23"-516,5 5-258,0-4-3870,0-13-129,-7 11 0,7-11-129,0 0 129,0-13-129,0 2 129,5-6 129,5 5 0,2-4 129,6 12 129,-2 4 129,7 7 0,-2 6 129,3 7-129,-6 0-129,1 2-258,-7 5-1290,-5-14-3096,-7-13-387,0 0-387,-8-13-258</inkml:trace>
  <inkml:trace contextRef="#ctx0" brushRef="#br0" timeOffset="299676.1405">12245 4599 6837,'3'28'4644,"4"-13"-774,-7-15-3612,0 0-4386,0 0-387,0 0-516</inkml:trace>
  <inkml:trace contextRef="#ctx0" brushRef="#br0" timeOffset="342661.5991">17257 14237 5805,'-23'32'5289,"9"-15"-129,3-3-258,2 3-3999,-7-11-129,16-6 0,-19 11-258,19-11 258,-6-11-129,6-5-129,0-13-129,12-9 0,-1-8 129,11-10-258,1-6 258,4-3-387,3 1 129,1-3 0,-1 6-129,-1 8 129,-3 0-258,0 9 258,-7 2-129,1 10 0,-5 8 0,3 7 0,-1 7 0,-2 4 0,0 6-129,-2 12 0,2 10-129,0-2 129,-2 9 129,0 0-258,2 4 129,1 4 0,5-1 0,2 2 0,2 2 129,4 5-258,4 0 258,2 6-129,0-2 0,0 3 0,-2-2 0,-5-1 0,-1-7-129,-6-10-129,-2-3-645,-19-29-1935,0 0-2838,0-8-258,-16-20-387,-8-17-645</inkml:trace>
  <inkml:trace contextRef="#ctx0" brushRef="#br0" timeOffset="343541.6495">14107 14127 7353,'13'16'5676,"-13"-16"-129,2-25-387,-2-1-3870,-4-31-387,-4-5-258,-13-19-129,2 1-258,-7-9 0,3-3-129,-4 8 0,3 8-129,2 9 0,5 12 0,2 7 129,5 11 129,2 2-129,4 10 0,4 2 0,0 6 129,2 0 0,-2 17 0,21-14-129,-6 14 0,2 2 0,8 14 0,3 5 0,5 8 0,4 4-129,2 5 129,8 2 0,4 3 0,1-4 0,4-6-129,1-6 129,-3-8-129,-3-5-129,-7-14-258,-3 3-516,-25-14-4128,3-5-645,-12-7-645,-5-5-516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12:09.51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13241 3478 7611,'14'-4'5289,"6"8"-516,-17 11-129,0 11-4128,-3-1-129,-3 6-129,-2 6-903,-11-13-1806,9 8-2064,3-10-258,4-9-516,0-13 258</inkml:trace>
  <inkml:trace contextRef="#ctx0" brushRef="#br0" timeOffset="127.0073">13430 3507 7740,'2'40'4644,"-2"3"-1290,0 1-3483,0-3-4386,4 0-129,4-16-258</inkml:trace>
  <inkml:trace contextRef="#ctx0" brushRef="#br0" timeOffset="645.0368">16000 3617 8643,'19'30'4902,"-15"-2"-258,-4 3-387,0 7-4515,-8-14-1290,5 6-2451,-4-6-645,5-10-129,2-14-258</inkml:trace>
  <inkml:trace contextRef="#ctx0" brushRef="#br0" timeOffset="771.0441">16213 3620 5676,'18'52'4515,"-18"-1"-1677,0-6-2838,-9-5-3483,9 2-1161,-8-16-129</inkml:trace>
  <inkml:trace contextRef="#ctx0" brushRef="#br0" timeOffset="2498.1429">1610 19138 5031,'-10'46'5805,"8"-26"-645,2 1-129,0-21-3483,0 29-645,3-15-129,13 6 0,-16-20-258,26 8-129,-8-8-129,4-16-129,7-9 0,-2-9 0,3-10 0,-2-13-258,3 2 258,-4 2-258,-6-4 129,-7 12-129,-4 5 129,-7 7-258,-3 15 129,-4 3 0,-9 9 0,-6 6-129,1 4 129,-2 7 129,2 8-129,3 5 258,3-4-129,1 3 129,8 0-129,3-2 129,0-1-129,9-3 0,4-4 129,3-8 0,3-4-129,2-1 0,-1-1 0,7-7 0,-2-5 0,0-1 0,-3 3 0,-3 1 129,2 2-129,-2 8 129,-3 1 0,-2 12 0,-3 5 0,4 1-129,-1 5 0,1-1 129,0 3 0,5-8-129,3-2 0,1-8 0,4-8-129,-2 0-129,8-8-645,-17-8-3483,13-2-774,-7-10-387,-1 1-645</inkml:trace>
  <inkml:trace contextRef="#ctx0" brushRef="#br0" timeOffset="2699.1544">2288 18732 8643,'-48'79'5547,"18"-33"-258,3 4-387,-4 0-4386,2-8-387,1-2-258,-2-6-774,16-2-3612,-7-10-645,12-6-129,4-4-645</inkml:trace>
  <inkml:trace contextRef="#ctx0" brushRef="#br0" timeOffset="3127.1789">2591 18850 7740,'14'-13'5418,"-19"24"-129,-9 5-645,-5 4-4128,-4 3-387,-1 5 129,-2 0-129,4 5 129,6-1 129,12-2-129,4-6 0,18 3-129,10-5 0,9-4 0,4-7 0,3-2-258,-1-9 0,-4-14-387,0 5-774,-19-20-3483,5-8-258,-11-9-516,-1-6-258</inkml:trace>
  <inkml:trace contextRef="#ctx0" brushRef="#br0" timeOffset="3547.2029">2885 18335 8127,'13'88'5676,"-7"-26"-387,-5 3-387,15 9-3999,-16-1-516,0 3 129,-6-17-387,1 5 129,-1-16-258,0-7 0,0-12-129,4-9 129,2-20 0,0 0-129,8-12 0,2-12 0,4-2 0,2-2 0,3-1 129,0-3-129,0 11 0,1 7 129,-3 8 0,-2 6 0,-2 6 0,-4 12 129,1 4-129,-1 5 129,-2 0 0,0-1 0,-1-4-129,2-5 0,6-6-129,0-11 0,2 0-387,-1-6-387,13 1-903,-20-17-2451,13 3-774,-3 3-387,2 0-258</inkml:trace>
  <inkml:trace contextRef="#ctx0" brushRef="#br0" timeOffset="3993.2283">3446 18730 5547,'0'0'5289,"0"22"-387,-5-6-387,5 9-3870,-11-5-129,1 6 0,-5-6-258,5 9 0,4-9-129,3 1 129,3-6-258,0-15 129,26 14-129,-9-9 0,3-7 0,-1-7 0,-3-8-129,-2 0 129,-2-2 0,-10-3-129,0 6 129,-2 0 0,0 16 0,-10-13 0,10 13-129,-17 8 129,10 5 129,3 8-129,2-2 129,2 8 0,2-4-129,6-3 0,0-2 129,-2-3-645,13-2-2064,-19-13-2193,16 0-387,-11-11-258</inkml:trace>
  <inkml:trace contextRef="#ctx0" brushRef="#br0" timeOffset="4871.2786">3693 18719 4257,'10'56'5160,"-5"-23"-129,-5 3-258,-1-5-3870,1 9-129,0-12-129,0 3 129,0-10-387,0-7 0,0-14-258,0 0-129,1-11 0,9-10-129,-2-1 0,2-4 0,3 1 0,2 1 0,-3 5 0,2 6 0,0 5-129,2 7 258,-1 1 0,0 6 0,4 8 129,-3-1-129,6 1 0,1 2 129,0-3 0,-1-6 0,0-3 0,-1-4-258,-4-3 129,-4-5-129,-13 8 129,14-27-129,-14 11 129,0 1-129,-5 2 129,5 13 0,-20-12-129,20 12 258,-16 0-129,10 12 129,2 5 0,4 10 0,0 3 0,2 6 129,4 4 0,2 2 129,-1 7-129,0 8 0,-6-1-129,0-5 0,-1-7 129,-6-5-129,-3-5-129,-4-7 0,-3-13-129,2-14 129,-1-14 129,0-1-129,6-10 129,2-1-129,5-4 129,2-3-129,6-1 258,12 2-258,2 4 129,5 5 0,4 4 0,4 0-129,0 1 129,-2-1-129,-2 0 129,-4-2-129,-3 1 0,-7-4-129,-3-1 129,-4 1-129,-7 2 129,-1 6-129,0 16 0,0-15 0,0 15 129,0 0-129,-12 15-129,11-1-387,5 15-1161,0-10-3096,12 6-258,2-1-258,2-2-129</inkml:trace>
  <inkml:trace contextRef="#ctx0" brushRef="#br0" timeOffset="5887.3367">4664 18689 8127,'18'105'5289,"-8"-57"-129,-2-2-387,2-8-4386,-3-12-129,-2-6 0,-5-20-129,14 0 129,-4-11-129,5-13-129,1-9 129,5 1-129,2 6 0,2 4 0,2 2 129,3 5-129,-1 10 129,-4 5-129,2 0 0,-4 2 0,-4-2 0,-1-5 0,-7-6-129,0-1 129,-7-11-129,-4-1 129,0 5 0,-4-2-129,-8 5 129,0 7 0,-4 6 0,3 3 0,-2 11 0,5 9 0,5 4 129,5 6-129,3 1 0,9 1 129,9 0-129,5-4 0,7-5 129,2-4-129,2-6 0,1-4-129,0-9 129,0 0-129,-4-8 129,-4-8-129,-6 1 0,-2-4 129,-3-3 0,-7-2-258,-6 10 258,-1-4-129,-3 5 129,-2 13 0,0 0 0,-15-4 0,2 10 0,0 5-129,4 1 129,-3 7 0,3 0 0,3 2 0,5-5 0,1-4 0,0-12 0,12 20 0,-1-20 0,0 0-129,3-7 129,1-7-129,0-1 129,0 3 0,-5-1-129,-10 13 129,15-14 0,-15 14 0,0 0 0,17 7 0,-13 5 0,-4-12-774,12 33-2322,-6-20-1677,4-2-387,-10-11-387</inkml:trace>
  <inkml:trace contextRef="#ctx0" brushRef="#br0" timeOffset="6326.3618">5695 18729 4644,'15'-13'5289,"-15"13"-516,4 16-129,-5 3-2967,-7-3-1419,-2 8-129,-3-7 0,4 6 0,1-4-258,5 1 129,3-7 0,13-6-129,9-4 0,3-8 0,8-8 0,1-5 0,2-12 0,0-8 0,1-9-129,-7-13 0,0-2 0,-11-8 0,2-1 0,-9-7 0,-1 14 0,-6 4 258,-1 13 0,-1 16 258,-3 13 0,0 18 0,0 32 129,0 9-129,0 15 258,0 15-258,0 4 129,0 2-129,0-5 0,2-8-516,2-8-903,-4-14-3225,0-25-387,0-17-258,14-5-258</inkml:trace>
  <inkml:trace contextRef="#ctx0" brushRef="#br0" timeOffset="6481.3706">6127 18435 6966,'-20'-1'5160,"-1"6"-129,-3 4-645,-8-7-3741,3 9-645,-3 2-1290,-5-5-2838,5-8-903,8-5-258,7 2-129</inkml:trace>
  <inkml:trace contextRef="#ctx0" brushRef="#br0" timeOffset="6675.3818">6298 18598 1419,'-6'45'2709,"6"-18"-2580,-1-1 0,1-26-2064</inkml:trace>
  <inkml:trace contextRef="#ctx0" brushRef="#br0" timeOffset="6974.3989">6493 18647 7998,'12'49'5289,"-10"-20"-129,5 5-516,-1-13-4128,3 7-387,-4-9 0,0-4-129,-5-15 0,17 0 0,-8-10 0,5-11 0,-5-2 0,3-14-129,-3 2 129,-8-5 0,-1 5 129,-5-1-258,-11 10 129,-2 1-258,-1 9-387,-13-5-1935,6 14-2193,5 4-258,3 6-516</inkml:trace>
  <inkml:trace contextRef="#ctx0" brushRef="#br0" timeOffset="7379.4221">6866 18620 6063,'9'56'5160,"-2"-25"-387,-1-3-387,2-6-4257,-4-6 0,-4-16 129,0 0-129,0 0 258,12-5-258,-9-11 0,6-1 258,-3-7 0,4 0 0,-2 4 0,5 9 0,-13 11-129,24-8 258,-24 8-129,22 14-129,-13 3-129,0 5 0,-3-7 0,2 7-129,-1-7-258,-7-15-516,15 22-1161,-15-22-2838,8-13-387,-7-9-129,2-5-774</inkml:trace>
  <inkml:trace contextRef="#ctx0" brushRef="#br0" timeOffset="7533.4309">6609 18133 4386,'-46'-3'5160,"46"3"-774,-21 8-3870,21-8-3999,0 13-1161,0-13 0</inkml:trace>
  <inkml:trace contextRef="#ctx0" brushRef="#br0" timeOffset="8605.4922">6517 18592 1548,'-11'24'3096,"-1"-18"-516,12-6-4773,-1 14-903</inkml:trace>
  <inkml:trace contextRef="#ctx0" brushRef="#br0" timeOffset="9228.5278">6331 18650 3225,'-4'44'4128,"4"-44"-1677,0 33-258,0-33-645,0 16-516,0-16-774,0 0-1161,0 0-2967,0 0-516,-16-1 129</inkml:trace>
  <inkml:trace contextRef="#ctx0" brushRef="#br0" timeOffset="20401.1669">8533 18427 7611,'1'-15'5547,"8"-4"0,-9 19-645,0 7-3741,7 15-387,-7 2-129,6 20-129,-6-2-387,7 13 0,-5-1-129,1-3 129,2-8-129,-3 0 0,3-11-387,-4-18-387,14 8-2064,-15-22-2064,12-2-516,-6-13-387,4-3-258</inkml:trace>
  <inkml:trace contextRef="#ctx0" brushRef="#br0" timeOffset="20665.182">8834 18298 10449,'13'-9'5547,"-19"4"0,-10 7-387,-12-2-4644,-10 3-129,-14-3-129,-6 0 0,-6-6-129,-1 1-129,3 0 0,5 2 0,10 0-129,8-2-129,12 5-258,4-4-1161,23 4-3741,0 0 258,-1 13-774,1-13-258</inkml:trace>
  <inkml:trace contextRef="#ctx0" brushRef="#br0" timeOffset="20965.1989">8938 18600 11352,'8'65'5547,"-6"-33"-129,4 6-387,1-7-5031,-5-9-129,4 3-1032,-6-25-2322,0 0-1806,0 0 0,7-11-645,-5-10-128</inkml:trace>
  <inkml:trace contextRef="#ctx0" brushRef="#br0" timeOffset="21083.2059">8933 18517 8127,'0'0'2322,"0"0"-2322,0 0-258,5-19-5031</inkml:trace>
  <inkml:trace contextRef="#ctx0" brushRef="#br0" timeOffset="21460.2274">9440 18140 9030,'0'38'5418,"-12"0"0,-5 4-387,1 13-4644,-7-2 258,9 10 0,-5-2-129,15 0 129,-1-6 0,9-7-129,10-5-129,9-7 129,1 1-258,7-12-129,-1-7-129,-3-1-129,-3-5-258,-10-6-774,6-1-4128,-20-5-258,0 0-258,-13 0-903</inkml:trace>
  <inkml:trace contextRef="#ctx0" brushRef="#br0" timeOffset="22177.2685">9694 18268 6966,'0'0'6063,"11"0"-645,-11 0-129,5 30-2193,-5-9-2451,1 14-258,-1 4-258,-1 10 0,-4 2 0,0 7 0,0-11-129,-1 1 129,5 0-387,0-13-129,1 0-516,-6-21-3483,7-1-903,-1-13-258,14 4-645</inkml:trace>
  <inkml:trace contextRef="#ctx0" brushRef="#br0" timeOffset="22554.29">9838 18267 8127,'14'-10'5418,"-14"10"-258,17 18-258,-3 9-3870,-12-1-516,5 12-129,-3 2-129,3 6 129,-2-5 0,2 2 0,-2-9-129,3 0 0,-2-11 0,2-3-129,-8-20 0,0 0-129,0 0 0,8-6 0,-8-15 0,-7-1 0,-4 2 0,-3-4-129,-2 6 129,-3 0 0,-1 3-129,1 2-258,4 13-387,-7-16-1806,22 16-2580,-16 0-129,16 11-645,0-11 0</inkml:trace>
  <inkml:trace contextRef="#ctx0" brushRef="#br0" timeOffset="22964.3134">10116 18532 5289,'69'12'5418,"-34"2"-387,-2-1-258,-8-8-3612,4 16 129,-20-4-645,0 16 0,-9-7-129,-10 7-129,-11-4-129,1-2 0,-6 0 0,3-8-129,0-10 0,6-3 129,3-6-129,14 0 129,-10-12-129,10 12 0,14-18 0,6 8 0,5 7-258,4 3 0,7 0-129,0 1-129,4 11-516,-13-12-903,13 1-3225,-12-1-258,1-10-387,-9-16-129</inkml:trace>
  <inkml:trace contextRef="#ctx0" brushRef="#br0" timeOffset="23290.3321">10608 18381 8256,'-1'21'5160,"-5"0"0,-1 4-516,-3 0-4257,4 5 0,-3 3-129,2 5 129,6-11-258,1-3 129,9-3-129,7-5 0,6-13 258,8-3-129,-3-13 0,6-1 0,-5-8 0,-1-12 0,-7-7 0,-6 3-129,-8-2-129,-6 4 0,-9 2 0,-8 0-129,-7 4 0,-7 11-129,1 6-516,-5-3-387,12 16-2967,-7 0-903,8 0-645,6 2-129</inkml:trace>
  <inkml:trace contextRef="#ctx0" brushRef="#br0" timeOffset="23685.3547">10864 18046 5547,'45'-12'5676,"-18"16"-387,5 18-129,0-9-3225,4 35-903,-13 1-129,3 16-258,-15-1 0,1 5-258,-12-3 0,0 0-258,-7-6 129,-1-15-129,-4-12 0,3-2-129,0-13-129,3-4 129,6-14-129,0 0-258,0 12-516,0-12-645,0 0-3612,0 0-129,16-2-387,-16 2-645</inkml:trace>
  <inkml:trace contextRef="#ctx0" brushRef="#br0" timeOffset="24059.3761">11378 18573 7998,'8'-15'5031,"-8"15"0,-9 0-258,-6 10-4257,3 6 0,-6 11 0,4 4 129,2 1-387,3 9 0,6 3-129,3-3 129,9-10 0,7 0 0,6-16-258,1-2 258,1-7-129,-1-9 0,-5-14-129,-5-6 0,-9 1 129,-4-3-258,-2 0 0,-16 6-129,-2 5-258,-15-7-1806,5 16-2580,-3 4-387,5 1-258,2 8-645</inkml:trace>
  <inkml:trace contextRef="#ctx0" brushRef="#br0" timeOffset="26155.496">11350 17841 8127,'-21'14'5676,"21"-14"-516,-12 4-129,12-4-4128,0-11-387,1-5 129,13 6-129,1-10-129,3 7-129,4 5 0,2 2-129,1 4 0,-1 2 0,-1 13 0,-1 9 0,-5-1-129,-7 1 0,-2-1 0,-7-1 0,-1-2 0,-2-3-129,2-15 129,-13 11 0,13-11 0,0 0 0,-12 0 0,12 0 129,0 0 0,12-11 0,0 11-129,-12 0 0,24 9 0,-13 9 0,-3 6-129,-2-2 129,-5 5-129,-1-3 129,-1-2 0,-7-4 129,-7-5-129,0-9 0,-2-4-129,-1 0-258,4-3-516,-12-16-4257,12 5 129,3-1-903,11 15-387</inkml:trace>
  <inkml:trace contextRef="#ctx0" brushRef="#br0" timeOffset="26403.5101">11832 17727 6966,'17'51'5031,"-11"-11"-258,-6 3-774,0 2-3999,0-9-645,1 1-2709,2-4-1419,1-14-258,-4-19-258</inkml:trace>
  <inkml:trace contextRef="#ctx0" brushRef="#br0" timeOffset="26541.5181">11987 17880 7224,'0'-19'5160,"-26"17"-129,3 2-258,-6 5-4773,2-5-4515,-6 9-129,-4-7-645,8 3-258</inkml:trace>
  <inkml:trace contextRef="#ctx0" brushRef="#br0" timeOffset="27029.546">12562 18160 8901,'1'46'5418,"-1"-7"-387,0 7-258,0 11-4644,0 2 0,-4-5-645,6 12-1419,1-25-2709,4-9-645,5-16 0,3-16-387</inkml:trace>
  <inkml:trace contextRef="#ctx0" brushRef="#br0" timeOffset="27179.5546">12692 18369 9804,'-24'-34'5676,"1"33"-516,-9-1 0,6 2-4515,-13 2-258,-1-2-774,9 11-2709,-9-11-1677,14 0-1032,5-3 258,21 3-774</inkml:trace>
  <inkml:trace contextRef="#ctx0" brushRef="#br0" timeOffset="28036.6036">13577 18193 9546,'0'0'6063,"0"0"-774,6 6 129,-6-6-4515,5 36-258,-5-9-129,0 15-387,0 3 0,-1 10-129,-3 7 258,1-4-258,2-3 0,1-6 0,0-6-258,0-14-258,2 3-1032,-2-32-3741,0 0-258,14-7-129,2-12-774</inkml:trace>
  <inkml:trace contextRef="#ctx0" brushRef="#br0" timeOffset="28422.6257">13812 18140 10191,'21'25'5676,"-19"2"-129,7 12-387,-6 7-4644,0 11-387,-3 4 129,4 5-129,-3 3 0,2 3 0,0-12-129,2-11 258,-1-12-129,3-11-129,-7-26 129,0 0 0,9-23 0,-9-17 0,-7-11-258,-6 0 129,-6-4-129,-2 4 129,-4 9 0,-2 10-129,-4 11 129,4 12-129,2 9 0,2 9 129,5 5-258,5 1 0,6 4-258,7-19-516,0 32-2193,0-32-1935,18 11-516,-18-11-258,26 0 0</inkml:trace>
  <inkml:trace contextRef="#ctx0" brushRef="#br0" timeOffset="28918.654">14032 18574 6321,'6'-19'5676,"-6"19"-645,19-14-129,0 12-3741,-8-10-387,6 8-258,-4 0 129,7 10-387,-6 7 0,4 4 0,-8 12 0,-2 3 0,-2 6-129,-6 0 129,-1-2-258,-10 3 258,-1-12-129,-2-6 0,-2-11-129,4-6 0,12-4 129,-16-14 0,14-3 0,2-7-129,8 9 129,8-1 0,5 5-258,1 7 129,5 3-258,0 1-258,5 17-774,-15-4-3612,12-3-516,-1-10-387,0 0-129</inkml:trace>
  <inkml:trace contextRef="#ctx0" brushRef="#br0" timeOffset="29250.673">14578 18404 8127,'15'-53'5418,"-15"42"129,0 11-645,-12-8-3741,0 20-516,-6 5-258,0 12 129,-2-2-258,6 10 0,4 1-258,10 6 129,5-9-129,13-1 258,11-11-129,5-8-129,4-10 0,1-5 129,-4-15-129,-3-13 0,-6 4 0,-6-19-129,-9 5 129,-8-8 0,-5 4-129,-12 0 129,-7 6-129,-5 6 0,-6 2-129,-4 9-129,5 14-1032,-9-4-3741,11 9-258,3 0-129,15 8-516</inkml:trace>
  <inkml:trace contextRef="#ctx0" brushRef="#br0" timeOffset="30379.7376">14682 17925 3612,'18'-5'5676,"-5"4"-387,-13 1-258,0 0-3354,0 0-387,0 7-645,0-7-258,-17 19-258,5-8 0,-4 1 0,0 2-129,1-3 0,0-1-387,3 9-774,-9-19-2451,21 0-1290,-21 5-774,21-5 0</inkml:trace>
  <inkml:trace contextRef="#ctx0" brushRef="#br0" timeOffset="30602.7504">14518 17894 4773,'5'-3'5547,"13"6"-387,-18-3-387,15 16-3612,4-1-258,-9-1-387,5 3-129,-3 4-129,2 4-129,-2-3 0,0 0 0,-1-7-129,-4 3-387,2 4-774,-9-22-2709,0 0-1161,0 13-387,0-13-258</inkml:trace>
  <inkml:trace contextRef="#ctx0" brushRef="#br0" timeOffset="30905.7677">14765 18008 4386,'1'-13'5805,"-1"13"-258,0 0-387,0 0-2838,-15-2-1161,15 2-387,-27-8-258,11 8-258,-6-7-129,-1 1 0,0-3 0,5-3-258,1 4-129,1-1-258,16 9-774,-31-19-2838,31 19-1161,-12-11-516,12 11-129</inkml:trace>
  <inkml:trace contextRef="#ctx0" brushRef="#br0" timeOffset="31165.7826">14668 17797 4902,'-3'18'5418,"-2"7"-129,-5-1-516,9 12-3741,-19-2-258,12 9-258,-8-6-387,7-12-903,-1 1-3870,6-2-516,3-7-258,2-4-387</inkml:trace>
  <inkml:trace contextRef="#ctx0" brushRef="#br0" timeOffset="34594.9787">15617 18423 4128,'-15'4'5289,"15"-4"0,0 0-516,-18-2-3354,18 2 0,0 0-258,0 0-516,0 0 258,0 0-387,0 0 129,0 0-129,0 6 0,0-6 0,10 8-129,4-5 258,3-3-258,4 2 0,0-2-129,5 1 0,0-1-129,0-1 129,1-1-129,3 2 0,0-1 0,1-1 0,4-5-129,6 1 129,-1 5 0,3 1-129,-2 0 129,4-2-129,-4 2 0,-2 0 129,-3 0 0,-1 11-129,-5-6 129,-5-2-129,-2-3-129,-6 5 258,-1-4-129,-16-1 0,18 10-129,-18-10 258,0 0-129,13 8 0,-13-8 0,0 0 0,0 0 0,0 0 0,0 0 0,0 0 0,0 0-129,0 0 258,0 0-258,0 0 129,0 0 129,0 0-129,0 0 0,0 0 0,0 0 0,0 0 0,0 0 129,0 0-129,0 0-129,0 0 129,0 0 0,0 0 0,0 0 0,0 0 0,0 0 0,0 0 0,0 0 0,0 0-129,0 0 129,0 0 0,0 0 0,0 0-129,0 0 129,0 0 0,0 0 0,0 0 0,0 0 129,0 0-258,7 11 258,-7-11-129,0 0-129,0 0 258,0 0-258,0 0 129,0 0-129,0 0 129,0-9 0,0 9-129,-12 5 387,12-5-387,-23 20 129,8-9-129,-2 5 258,3-4 0,0 7-129,0-2 0,5-4 0,2 1 129,6 2 0,0-4-129,1-12 129,0 20-129,0-7 0,0-13 0,2 25 0,-2-25-258,0 0 258,0 0 0,14-3 0,-5-10 0,2 2 0,7-10 0,4-8 0,3-6-129,3 2 129,2-3 0,-1 7 0,0 2-129,-6-3 129,-3 2 0,-2 8 0,-5 7 129,-4-3-129,-9 16-129,11-18 129,-11 7 0,0 11-129,-5-19 0,5 19 0,-23-19 0,6 11 258,-2-3-129,-1 0 0,0-2 0,0 4 0,2-2 129,1 4-129,1 1-129,1-3-387,1-2-129,14 11-2451,-23-18-2580,17 0-129,-2-6-1032,6 2 0</inkml:trace>
  <inkml:trace contextRef="#ctx0" brushRef="#br0" timeOffset="35579.0349">17758 18121 9804,'22'9'5676,"-16"13"-129,3 10-258,-12 14-4644,3 7-129,-4 1 0,2 0-645,-1 5 387,-1-6-129,2-5 0,2-8-258,0-9-258,3-17-387,17 0-2580,-9-14-1677,11-21-645,0-13-129,8-7-645</inkml:trace>
  <inkml:trace contextRef="#ctx0" brushRef="#br0" timeOffset="35793.0472">18136 18129 9546,'-10'-15'6063,"-21"15"-516,-6 2 129,-17-4-4644,-4 2-516,-9-5 0,-3-6-258,0 2-129,7-6-258,9-3 0,9 9-129,14-4-258,4 1-129,16 12-645,-13-4-4128,24 4 0,0 0-645,0 16 0</inkml:trace>
  <inkml:trace contextRef="#ctx0" brushRef="#br0" timeOffset="36152.0678">18106 18417 9933,'16'27'5547,"-13"-8"-258,3 3-129,-6 0-4644,0 10 0,0-1-516,-2-5-258,2 16-2967,0-20-1677,4-8-645,-4-14-129,21 4-645</inkml:trace>
  <inkml:trace contextRef="#ctx0" brushRef="#br0" timeOffset="36304.0765">18200 18179 11094,'0'0'5805,"0"0"-1161,11 13-1290,-11-13-8385,13 6-129,-13-6-387,17 2-645</inkml:trace>
  <inkml:trace contextRef="#ctx0" brushRef="#br0" timeOffset="36707.0991">18637 18003 9288,'0'16'5547,"-2"11"-129,-13 3 0,-1 10-4902,-9-3 129,0 16-129,-3 5 129,3 0-258,2 0 258,9 1-387,5-2 0,9-2 0,1-6 0,13-6-129,7-8 0,-1-2-129,6-4-258,-3-12-129,3-3-516,-15-14-2838,7 0-1806,-18 0-129,22-17-645</inkml:trace>
  <inkml:trace contextRef="#ctx0" brushRef="#br0" timeOffset="37116.1228">18898 18213 9933,'0'0'5547,"7"11"-129,-7 9-129,0 8-4644,-3 15-258,-6 1 0,-2 3-129,1 8 129,2-2-258,-1-2 0,5-10-129,2-4-129,-1-11-258,4-1-1032,-2-11-3612,1-14-387,12 0-258,2-12-387</inkml:trace>
  <inkml:trace contextRef="#ctx0" brushRef="#br0" timeOffset="37497.1447">19085 18238 8385,'18'0'5160,"-10"16"-129,-6 3-387,-2-3-3999,0 8-129,-1 0 0,-2 14 0,-2-6-129,5 3 0,-1-4 0,1 0 0,0-8-129,6-9 0,-3 3 0,-3-17 0,0 0-387,12 13 129,-12-13-129,0 0 129,0 0 0,0 0-129,-2-11 129,2 11-129,-13-13 129,13 13 0,-19-20 0,19 20 0,-23-9 0,23 9-129,-23-13-258,11 1-645,12 12-2709,-12 0-1290,12 0-387,-14 0-387</inkml:trace>
  <inkml:trace contextRef="#ctx0" brushRef="#br0" timeOffset="37973.1715">19080 18442 4902,'0'43'5160,"0"-14"0,0 2-645,-3-13-3096,3 21-129,0-17-645,3 16 0,-3-11-387,5-5 0,0-4-258,-5-18-516,10 29-1290,-10-29-2838,0 0-387,0 0-258,-2-11-129</inkml:trace>
  <inkml:trace contextRef="#ctx0" brushRef="#br0" timeOffset="38549.2048">19031 18410 6321,'11'16'5418,"-11"-16"-516,0 13-387,-2-2-3483,2-11-645,-13 0-129,13 0 0,-19 0-129,19 0-129,-22 3 0,22-3-387,-17-5-1032,17 5-3096,0 0-258,-7 9-516,5 2 0</inkml:trace>
  <inkml:trace contextRef="#ctx0" brushRef="#br0" timeOffset="39435.2555">19225 18624 7224,'-5'6'5160,"5"-6"-258,13-5-129,-13 5-4128,30-16-129,-15 3 129,5 9-516,-5-1 0,3 1 0,-5 4 0,0 13 258,-9 2-387,2 10 129,-6 1-129,-2-4 129,-9 2-129,-1 8 129,-4-10-129,0-5 0,0-2 0,4-9 129,12-6 0,-14 0 0,14 0 0,0-9 129,0 9-129,22-7 129,-4 3-129,0 4-129,2 0 0,1 6-258,2 5-774,-23-11-1290,28 3-2580,-13-6-258,2-10-258,-4-12-258</inkml:trace>
  <inkml:trace contextRef="#ctx0" brushRef="#br0" timeOffset="39770.2745">19601 18482 5160,'25'-40'5289,"-21"26"-129,-4 14-516,-2-21-2709,2 21-774,-22 8-387,8 18-129,-4-10-258,1 6-129,0 9-129,4 4 258,7-4-258,6 2 0,4-4 0,15-2 129,4-10-129,7-10 0,1-7 0,2-7-129,0-10 129,-4-5-129,-5-7 0,-6-12 0,-7 0 0,-10 2 0,-2 0 0,-12 7-129,-9 1 258,-6 2-258,1 11-258,-8 5-258,12 19-2064,-7-1-2064,9 6-516,2-2-258,13 4-516</inkml:trace>
  <inkml:trace contextRef="#ctx0" brushRef="#br0" timeOffset="40080.2921">19788 18148 4257,'46'4'5676,"-26"11"-387,8 7-387,-2 0-2064,8 24-2193,-10 2 129,6 11-129,-12 5-258,-1 8 0,-9-4-129,-5 0 129,-3-7-258,-7-15 129,-3-8-129,-3-6 0,3-14-258,-3-9-129,13-9-387,-22 0-1419,22 0-2709,0 0-387,-2-15-387,2 15-258</inkml:trace>
  <inkml:trace contextRef="#ctx0" brushRef="#br0" timeOffset="40582.3212">20210 18693 8127,'19'-6'5418,"-19"6"-258,0 0-387,13 2-3999,-13-2-129,-13 0-387,-2 5-129,-1-3 0,0 5 0,-1 1 0,-1 1 0,7 1 0,11-10 129,-19 19-258,19-19 129,-2 13 0,2-13-129,0 0 129,0 0-258,0 0 129,0 0 0,0 0 0,2 13 0,-2-13 0,0 0 0,0 0 0,0 0 129,14 14-258,-14-14 129,0 0 0,17 8-129,-17-8 258,14 9-129,-14-9-129,14 17 129,-14-17 0,16 22 0,-16-22 0,11 26 0,-8-14 129,1 7-258,-4-6 129,0-13 0,-5 16 0,5-16-129,-19 12-258,19-12-516,-38 0-3870,21-9 0,1-4-645,1-1-129</inkml:trace>
  <inkml:trace contextRef="#ctx0" brushRef="#br0" timeOffset="41207.3569">20707 18291 7224,'0'0'4902,"13"0"258,-13 0-516,0 0-3741,0 0-258,1-7 0,-1 7 129,0 0-258,0 0 129,0 11-258,0 15 129,-2-5 0,0 14-258,-3 3 129,4 13-129,-1 0 0,2 5 0,-3-4-129,3-7 129,0-2-258,0-7 258,0-2-129,0-13-258,0-4-387,0-17-516,11 14-3870,-11-14-387,12-6-387,-5-12-516</inkml:trace>
  <inkml:trace contextRef="#ctx0" brushRef="#br0" timeOffset="41566.3775">20881 18390 9159,'0'0'5289,"0"0"-387,0 0-258,14 36-3870,-14-6-258,0 13-129,0-1-129,0 4 0,0-3 0,0 6 129,1-12-129,2-11 0,0-8-258,-3-18 129,5 16-129,-5-16 129,1-6-129,-1-7-129,-5-1 129,-3-5 0,-2 1 0,-5-6-258,-2 2 258,-3 12-258,3 2 0,-6 2-258,10 6-645,-15-16-2193,28 16-1677,-22 4-387,22-4-258,0 0 130</inkml:trace>
  <inkml:trace contextRef="#ctx0" brushRef="#br0" timeOffset="42243.4162">21028 18706 7353,'0'0'5418,"16"1"-645,-16-1 129,22-1-4515,-22 1 0,24 0-129,-24 0-129,20 9 0,-13 4-129,-5 8 129,-1 5 0,-1 1 0,-2-4-129,-8 4 129,-2-5 0,2-3-129,-1-4 258,11-15-258,-14 9 0,14-9 129,0 0 0,0-13-129,0 13 129,17-14 0,-1 8 0,2 2-129,3 4 129,1-2-258,2 4-258,-5-2-1161,6 0-3096,-10-14-645,6 4 0,-10-11-516</inkml:trace>
  <inkml:trace contextRef="#ctx0" brushRef="#br0" timeOffset="42567.4347">21425 18532 7611,'16'-7'5160,"-16"7"-258,-1 16-258,-15-2-3870,8 12-387,-8 2-258,3-1 0,0 2 129,4-2-129,8-6 129,8-1 129,8-11 0,9-2-129,4-8 0,3-4 0,1-5 0,-2-3-129,-2-11 129,-11 2-258,-4-4 129,-7 2-258,-6 1 129,-14 1-129,-5-6 129,-7 8-258,-5 7-129,-5-5-258,10 18-903,-14-10-3225,18 10-516,2-5-129,20 5-387</inkml:trace>
  <inkml:trace contextRef="#ctx0" brushRef="#br0" timeOffset="42831.4498">21746 18103 5031,'2'8'5676,"-2"14"-516,-10-6-387,2 13-3483,-9-4-645,1 3-387,-2-1-258,2 1 129,-3-4-258,4-11-516,11 17-1935,4-30-1935,-16 17-645,16-17 0</inkml:trace>
  <inkml:trace contextRef="#ctx0" brushRef="#br0" timeOffset="43087.4645">21501 18043 5547,'10'3'5418,"-5"9"-516,7 4-129,-12-16-4128,20 29-258,-9-11 0,-1 7-258,2 3 129,0 4-258,2 2 0,-1-1-129,3 7 0,-3-12-774,6 14-1935,-8-24-1677,0-4-516,-3-1-258</inkml:trace>
  <inkml:trace contextRef="#ctx0" brushRef="#br0" timeOffset="43356.4798">21777 18299 4773,'0'0'5160,"-15"0"129,4 0-645,-13-13-3483,5 11-129,-16-12-387,3 2 0,-8 3-387,1 0-129,1 1-645,-3-8-1032,14 16-3225,3-3-258,10 3-516,14 0 0</inkml:trace>
  <inkml:trace contextRef="#ctx0" brushRef="#br0" timeOffset="48814.7916">22063 17851 6708,'-11'3'5418,"11"-3"-129,0 0-258,17-1-4128,-5-18-387,9 5-129,-2-2-258,9-2 129,-2 5 0,0 7-129,-2 1 129,-2 7-129,-8 12 0,-3 3 129,-8 7-129,-3-1-129,-8 5 0,-8 3 0,0 0-129,-5-6 0,4-10 129,0 1 0,5-9 0,12-7 129,0 0-129,0 0 129,0-15-129,13 11 129,2 2 0,1 2-129,-3 8 0,0 6 0,-3 4 0,-4 7-129,-6-1 258,0-4-258,-8 2 129,-6-6-129,-2-3 0,-2-1-129,2-5-387,-6-11-1032,22 4-3354,-21-9-258,21 9-387,-12-15-516</inkml:trace>
  <inkml:trace contextRef="#ctx0" brushRef="#br0" timeOffset="49039.8049">22497 17841 5031,'5'60'4902,"-5"-32"-516,0-1-1161,0-4-3999,0 10-1935,0-4-1935,-1-10 0,1 0-128</inkml:trace>
  <inkml:trace contextRef="#ctx0" brushRef="#br0" timeOffset="49190.8135">22581 17948 6708,'-18'-5'5289,"-3"5"-258,-2-1-1032,-2 2-4128,1 8-3870,-5-4-903,0 1-258,6-6-258</inkml:trace>
  <inkml:trace contextRef="#ctx0" brushRef="#br0" timeOffset="49620.8381">23369 18165 7353,'15'48'5547,"-15"-8"-516,-4 10 0,-7 1-4644,3 7-129,-5 1-387,-2-7-258,8 3-774,-14-19-2322,14-3-1548,4-20-258,3 2-387</inkml:trace>
  <inkml:trace contextRef="#ctx0" brushRef="#br0" timeOffset="49776.8471">23384 18569 4773,'12'-41'5418,"-12"23"129,0 18-516,-25-33-2967,10 29-1032,-15-12-258,0 12-387,-4-7-387,-5 1-774,14 15-2322,-8-5-1935,15 2-645,7-2 129</inkml:trace>
  <inkml:trace contextRef="#ctx0" brushRef="#br0" timeOffset="50064.8635">23892 18101 6450,'10'13'5676,"-10"1"-387,-1 12-387,-11 15-4128,1 12-516,-9 2 129,3 10-258,-4 6 0,0-5 0,7-6-387,-2-14-645,16-11-3354,-5-24-645,5-11-516,11 0-258</inkml:trace>
  <inkml:trace contextRef="#ctx0" brushRef="#br0" timeOffset="50387.882">24139 18075 6063,'29'3'5676,"-25"20"-516,-4 11-516,-2 15-3741,-5 20-516,-6-5 0,0 9-258,-1-4 129,3 0-129,2-10 129,3-10-129,1-15 129,4-15 0,1-19-129,0 0-129,0-19 129,-2-13-129,-7-4 0,-4-6-129,-7-4 129,-1 8-129,-2 4-129,-3 2 258,4 10-258,-1 9-258,9 16-774,-6 7-3483,16 14-387,3-7 0,5 10-516</inkml:trace>
  <inkml:trace contextRef="#ctx0" brushRef="#br0" timeOffset="50766.9036">24211 18539 2967,'37'10'4773,"-15"-5"387,-2-1-516,-4-4-2967,9 11-387,-15 1-387,3 9 0,-12 5-258,-1 2-129,-6-5 0,-7 13-129,-10-7 0,0-7 0,-1-9-258,0-1 129,6-9 0,2-3-129,16 0 0,-12-19-129,12 6 129,15 2-129,5 2 0,3-1 0,9 5 0,2 0-258,4 4-129,-6-1-516,9 2-2838,-10-8-1161,3 3-387,-5-17-516</inkml:trace>
  <inkml:trace contextRef="#ctx0" brushRef="#br0" timeOffset="51066.9209">24806 18330 5547,'0'0'4902,"-22"18"-129,2 12-387,-8-4-3999,10 7 129,-5 4-129,8 7 0,4-11-129,11-1 258,11-6-258,16-7 258,9-6-129,8-3 0,0-13 0,4-12-258,-4-4 0,-3-11 258,-11-5-258,-13-10-129,-15-1 0,-2-2-129,-17 2-129,-15 4-258,-2 11-3612,-17 4-516,3 15-903,-3 5-129</inkml:trace>
  <inkml:trace contextRef="#ctx0" brushRef="#br0" timeOffset="55807.192">6935 19463 2322,'0'12'3741,"0"-12"-1677,0 0 0,0 0-129,0 0 129,-1-9-258,1 9 0,0 0-258,0 0-258,-4 8 0,4 11-387,-8-5-258,6 5 0,-6 3 387,6 1-516,-6-4 0,8-19 0,-7 22-258,7-22 0,-4 15 0,4-15-129,0 0-387,0-16 387,0 16-129,6-15-258,-1-2 516,-5 17-258,20-27 129,-10 14 0,4-1 0,0 6-129,0-7 129,2 11 0,0 4 0,-1 3 0,2 6 0,-1-2-129,3 7 0,-2-6 0,4-6 0,0-4 0,-5-16-129,1 0 0,-5-8 0,-4 2 129,-3-5 0,-5 7-129,-5 8 0,-10 5-129,3 9 129,-5 3-129,1 14 129,2 3-258,1 22 0,4-15 258,9 2 387,0 4-387,8 7 0,0-16-258,12-5-1032,-17 16-2322,12-35-1161,-2 0-516,-13 0-645</inkml:trace>
  <inkml:trace contextRef="#ctx0" brushRef="#br0" timeOffset="56363.2234">7355 19496 6063,'18'27'5160,"-10"-6"387,1 15-774,-9-36-3354,17 91-129,-8-33-516,-9 16 129,4-13-258,-4-61 0,-4 102-645,4-102 258,-13 65 129,13-65-258,-16-30 387,8-17-387,8-19-387,0 0 0,1-8 516,10-6-516,7 15 129,5 12-129,3 24-258,0 15 129,5 21 387,-5 7 0,-2 14 129,-4 19 129,-9-12-258,-8-2 0,-4-1 129,-11-13-129,-10-19-516,1 0-387,-15-19-3870,11-22-387,2 0-516,10-4 129</inkml:trace>
  <inkml:trace contextRef="#ctx0" brushRef="#br0" timeOffset="56608.2378">7769 19141 4773,'12'48'5547,"-12"-14"-516,0 11-129,-3 2-2064,1 26-2451,-10-9-129,2-4 258,2 7-129,1-18-258,7-6-774,-10-1-3225,12-20-774,9-24-516,9 9-129</inkml:trace>
  <inkml:trace contextRef="#ctx0" brushRef="#br0" timeOffset="56966.2583">8025 19602 8385,'15'-15'5031,"-15"15"258,0-13-645,0 13-4128,-15-7-129,-2 7-258,-6 6 129,2 3-129,3 3 0,3 16-129,6-7 258,8 1-258,1-11-129,7 7 129,9-8 258,1-8-129,3 5-258,-4-7 129,4-11-387,-5-4 387,-4 1-129,-2-5 129,-5 7 0,-4 12-129,0 0 387,0 42 258,0-22-258,-1 9-129,1-29 0,-3 61-258,3-61-2580,11 60-1548,-2-69-774,-9 9-774,26-17 0</inkml:trace>
  <inkml:trace contextRef="#ctx0" brushRef="#br0" timeOffset="57386.2823">8264 19590 2580,'30'-17'5160,"-15"13"-516,-6-7 129,-2-4-2838,-7 15-1290,0 0 0,0 0-258,-14 0 0,2 4-129,-5 23 258,8 4-129,-5 6 0,10-14 258,3 6-129,2-12-129,-1-17 0,33 48 258,-8-40-516,5-8 0,3-9-258,-2 9 0,1-20-258,-6-2 258,-5-20 0,-9 10-645,0-4 516,-12 15 0,-2-3 0,-9-1 129,11 25 0,-24 0-129,14 17 387,5 17 0,5-34 258,0 95 258,0-95 258,24 100-516,-24-100-1806,47 100-2967,-47-100-258,52 36 0,-26-59-1032</inkml:trace>
  <inkml:trace contextRef="#ctx0" brushRef="#br0" timeOffset="57970.3157">8994 19713 10191,'-6'102'5289,"6"-102"-129,-2 89 129,2-89-4257,0 57-645,0-57 0,0 0-258,0 0-129,0 0 258,0 0 0,44-17-258,-29-9-258,-1-20-129,2 3 387,-3 5 0,-3 25-387,-10 13 387,0 0-258,0 0 129,0 0 645,25 70 129,-25-70-129,13 60-129,-13-60 387,0 0-387,0 0 129,61 29 0,-38-42-774,-2-25 0,1 7-258,-4-11 129,-2-7-516,-1 1-645,-19 14-4128,4 4 129,-2 3-387,0 1-129</inkml:trace>
  <inkml:trace contextRef="#ctx0" brushRef="#br0" timeOffset="58206.3292">9482 19251 8385,'17'33'5547,"-17"-4"-516,0 35-387,-9 6-3870,4-5 0,-8 32-387,4-6 0,0 0-129,2-12-258,5 3-516,-12-9-2580,14-73-1935,0 73-387,0-73-258,18-48 129</inkml:trace>
  <inkml:trace contextRef="#ctx0" brushRef="#br0" timeOffset="58757.3607">9868 19672 12126,'0'71'5805,"0"-4"129,0-67-387,0 78-5418,0-78-645,0 73-1290,0-73-3096,0 0-258,0 0-516,-13-33-903</inkml:trace>
  <inkml:trace contextRef="#ctx0" brushRef="#br0" timeOffset="58874.3674">9845 19539 10191,'0'0'5676,"0"0"-1161,0 0-3225,0 0-5676,-1 14-1032,1-14-387</inkml:trace>
  <inkml:trace contextRef="#ctx0" brushRef="#br0" timeOffset="60158.4409">10185 19503 6321,'-28'46'4773,"8"-16"258,0 0-645,20-30-3870,-35 75 387,35-75-129,-22 87 387,22-87-387,7 80 0,-7-80 0,0 0 0,84 16 0,-48-27-516,5-10-258,0-33-258,-3-6 258,-1-10 129,-10-1-258,-6-5-258,-6 2 129,-7-8 258,-5 6-129,-3 23 258,-8 11-258,-5 15 129,-3 15-129,-3 17 129,-3 22 0,6 16 0,-1 22 0,3-6 0,7 10 258,4 21-129,3-7 387,10 5-129,7-7-129,3-7-129,5-15 258,1-1 129,-26-58-387,58 60-129,-58-60-258,53-6 129,-30-26 129,-3-1-258,-7-20 0,-2-5-258,-7-8 129,-1 18 258,-3 7-129,-7 7-129,-4 17 258,-1 17 129,0 8 0,1 16 258,1 12-129,4 20 129,6-56 258,0 107-258,1-48-258,-1-59 129,25 89-387,-25-89 129,33 76 129,-33-76-129,0 0 129,60 3 129,-60-3-129,0 0 258,49-70 129,-32 25-387,-5-4 129,0-2-129,-4 5-387,3-5 129,-1 19 258,-10 32-258,0 0 258,24 50-129,-24-50 258,17 87 129,-17-87 129,15 99-258,-15-99-129,0 0 258,0 0-129,0 0 129,0 0-258,0 0-387,0 0 258,59-15 129,-59 15 0,0 0 0,0 0 0,0 0-258,36-55 516,-36 55-258,0 0 129,0 0 0,0 0 0,0 0-387,55 14 258,-55-14 129,34-41-387,-17 0 129,3-10-258,-3-5 129,2-7-129,-5-8 258,-4 6-129,-2-4-129,-3 14 129,-5 4 387,0 18 0,-5-2-129,5 35 0,-18-10 0,7 27 129,0 29-129,6 10 0,-1 18 258,6 0 0,0 20 0,10-14 258,3 6-258,5-13 129,-18-73-258,33 90-387,-33-90-774,0 0-1161,53 5-645,-53-32-258,19-13 516,-19-21 258,0 7 1161,0-4 645,-9-1 903,3-5 1548,-25 28 387,14 15 129,-23-9-387,15 17-516,-18 14-903,8 12-129,0 2-645,1-1-1032,18 1-3354,-2-11-645,13 17-129,5-21-258</inkml:trace>
  <inkml:trace contextRef="#ctx0" brushRef="#br0" timeOffset="60364.4526">11307 19636 10062,'7'93'5289,"-6"-31"-387,9-3-2709,-10-59-6837,5 65-129,-5-65-645,0 0-258</inkml:trace>
  <inkml:trace contextRef="#ctx0" brushRef="#br0" timeOffset="61151.4976">11557 19539 6837,'15'35'5547,"-13"-46"-774,-2 38-645,0-27-3096,0 21 0,-5-6-258,-2 1 0,-3 4-387,10-20-258,-15 76 516,15-76-258,-3 58 258,3-58-258,7 72 0,-7-72-387,0 0 258,61 28-129,-39-49-645,1-12 258,-2-6-258,-1 11 0,-1-21 0,-7 7 258,-1-1-129,-4 21 0,-7 22 258,3-13 0,-3 13 129,0 0-258,-3 11 258,-4 8 258,7-19-129,-16 53 0,16-53 516,-11 27-387,7-3 129,4-11-258,0 1 258,0-14-387,8-8 0,-8 8 129,18 0-387,-5-2 258,-13 2 129,23-9-387,-13-4-129,-10 13 516,21 0-129,-21 0 0,18-6 0,-6 3-129,4-5 129,-16 8 129,45 20 258,-17-20-387,2-3-129,5-1 129,-1-6-129,1-26 129,-4-9 0,-4-16 0,-8-1-129,2 0 129,-7-11 0,-9 1 0,-3 9 0,-2 19-129,-11 3 129,-4 3 0,-2 26 0,-1 9 129,-1 18 0,0 21 0,5 17-129,4 9 258,7 24-129,3-4 258,1-2-129,10 6-129,1-8 0,-4-1-1548,4-22-3483,-12-55 129,13 40-774,-13-40-774</inkml:trace>
  <inkml:trace contextRef="#ctx0" brushRef="#br0" timeOffset="61292.5057">11656 19133 8514,'-33'-6'5676,"33"6"-1419,-13 22-3999,13-6-3612,6-3-1935,-6-13-387</inkml:trace>
  <inkml:trace contextRef="#ctx0" brushRef="#br0" timeOffset="70799.0494">14113 17952 129,'-32'-72'1032,"15"34"129,-12-8-129,3 5 0,-7-6-258,-3-5-129,-5 0 0,-8 0-129,-3 3-129,-4-5-129,-6 11-129,-3-7 129,0 9-129,-5 1-129,-1 0 129,0 1 129,-2-1-129,3 2-129,-2-1 258,-1 1-258,-4 0 0,3 2 0,-3-4 0,4 3 0,-1 0-258,-2 5 258,3-3 0,-3 8 0,4 0 0,-4 1 0,-3 4-129,-2 5 129,-3 6 0,-4-2 0,5 3 0,-5 1 0,4 6-129,2 3 0,5 0 129,1 9 0,6 3 0,2 11 0,0 7 129,6 6 0,0 9 258,4 3-129,2 7 0,0 2-129,6 3 129,2-6 0,6 1 0,2-5-258,5-3 0,0-3 0,6-4 0,2-3 129,0-3-258,0 6-129,5-3-258,1 4 129,-1-4-129,4 6-516,2-6-774,3-4-1032</inkml:trace>
  <inkml:trace contextRef="#ctx0" brushRef="#br0" timeOffset="71244.0749">10559 17294 1,'0'0'1676,"-12"0"1,12 0 129,-5 14 387,-2 3-258,0 5-387,-2 8-258,1 5-387,-6 8 0,6 6 0,-5-3 0,11 4 0,-6-12-129,8 1 0,1-16-129,11 1 0,0-17-258,8-3-129,3-4-258,-3-14-258,9 2-645,-10-13-645,11 13-645,-11-11-1548,-3 4-1032,5 8-129</inkml:trace>
  <inkml:trace contextRef="#ctx0" brushRef="#br0" timeOffset="73066.1791">10671 18883 258,'0'18'774,"3"-4"0,-3-14-129,15 10 0,-15-10-387,25 5 0,-9-1 0,3 1-258,3-1 0,7 1 0,1 1 0,1 1 0,6 0-258,1 0 258,8-2 258,0 0-258,5-2 129,-3 3-129,1-4 129,1 0 129,-4-1 0,3-1-129,-4 0 129,4 0-129,-2-1 0,0-3 258,1 0-129,0-1-129,4 1 129,-1 0-129,3-1 129,2 2 0,0 0 0,0 0 0,-3-3 258,2 3-129,-7-1 129,2 4 129,-8 0 0,1 0 0,-7 2-258,2-1-129,-4 0 129,4 6-129,-5-5-129,4-2 0,-2 0-129,4 0 0,4-2 0,-3-2 129,1 1-129,0 3 258,-1-2-129,-2 0 0,-5 2 0,-1 0 129,-7 3-129,-1 5 129,-5-6-258,-3-2 0,-2 0 129,-2 0-258,2-2 129,-1-2 0,-13 4-258,21-8 258,-21 8 0,19-6 258,-19 6-516,0 0 258,16-4 0,-16 4-129,0 0 258,0 0-258,0 0 0,0 0 129,0 0 129,0 0 0,0 0 129,0 0-129,0 0 129,0 0 0,0 0-129,0 0-129,5 8 0,-5-8 0,0 0 0,0 16 0,0-16 129,-1 13-129,1-13 0,0 0 0,0 0 129,-4 12-129,4-12 0,0 0 0,0 0-129,0-8 129,0 8 0,0-14-129,0 14 129,0-17-129,0 17 258,-3-14-258,3 14 129,-17-10-129,5 5 129,-5 0 0,2 2-129,-2-2 129,0-1-258,0 1-129,1 0-129,-1-6-1032,4-3-2193,13 14-129,-22-18 1</inkml:trace>
  <inkml:trace contextRef="#ctx0" brushRef="#br0" timeOffset="74471.2595">12721 19309 10191,'0'0'5547,"-5"24"-129,5-4 0,-3 2-4386,-1 4-645,-9 3-129,0 2 129,-1 34-129,-1-15 258,-2-12-516,3 8 258,3 23-129,11-69 258,-17 100-258,17-100 258,-6 71-387,6-71-258,-1 73-129,1-73-1806,0 0-2967,0 0-516,10-21-258,1-5-516</inkml:trace>
  <inkml:trace contextRef="#ctx0" brushRef="#br0" timeOffset="74676.2712">12833 19691 9030,'2'85'5676,"-2"-6"-387,0-79-387,-2 68-4386,2-68-1161,0 0-2580,-12 28-903,12-40-1161,0-8-387</inkml:trace>
  <inkml:trace contextRef="#ctx0" brushRef="#br0" timeOffset="75258.3045">13094 19670 7740,'1'-8'5160,"-8"6"-387,7 2-387,-24 0-4257,10 0 129,-3 0 0,3 0 0,1 12-129,5 1 0,4 5-129,4-18 258,0 0-129,16 13 0,-2-2 0,3-9-129,-3-2 0,3-8 258,-5-10 0,2 23 129,-14-5 0,15 18-129,-15-18 0,0 0 258,9 65 0,-9-65 129,0 108-258,0-108-387,-4 118 258,0-64 129,-2 7 129,6-61-258,-12 89 0,12-89-387,-18 55 387,18-55 258,0 0-387,0 0-129,-54-41 258,54 41 129,-41-61-258,41 61-129,-39-82-129,39 82 387,-35-68-387,35 68-129,0 0-387,-38-63-258,38 63-1032,0 0-3096,0 0-387,0 0-387,0-59-258</inkml:trace>
  <inkml:trace contextRef="#ctx0" brushRef="#br0" timeOffset="75433.3144">13019 19558 7740,'6'15'3999,"-5"2"-4257,-1-17 516,0 0-5289,0 0-516</inkml:trace>
  <inkml:trace contextRef="#ctx0" brushRef="#br0" timeOffset="75910.3418">13480 19587 7740,'-10'22'5418,"-1"2"-516,-7-5-129,2-1-4515,-3-1-129,19-17 129,-36 70 129,36-70 0,0 0 129,0 0-387,-2 60 258,12-60-387,12-12 129,1-22 0,0 20-645,0-16 387,-5-3-129,-5 7 258,-4 3-516,-7 10 516,-2 13 0,-4 22-129,4-22 387,0 0-258,-32 72 0,32-72 645,-13 89-516,12-34 129,1-55 129,9 73-129,-9-73 129,35 55-387,-35-55-1161,0 0-3741,59 7 0,-44-29-258,-3-17-645</inkml:trace>
  <inkml:trace contextRef="#ctx0" brushRef="#br0" timeOffset="76259.3618">13722 19517 9030,'17'57'5418,"-14"-20"-516,-3-3-387,0 5-3741,0-39-258,-17 73-258,17-73-129,-18 42 258,18-42-516,0 0 129,0 0-129,0-8 258,13-29-387,6 9 129,-2 6-129,4-3 0,-2 14 516,-3 5-129,0 6 0,-5 14-129,-3 4 129,-8-18-129,10 87 0,-10-87-258,0 110-1677,0-110-2580,0 53-387,0-53-516,8 14-387</inkml:trace>
  <inkml:trace contextRef="#ctx0" brushRef="#br0" timeOffset="76830.3944">14136 19687 8256,'0'0'5160,"10"-14"0,-10 14-387,-11-5-4128,11 5-258,-31 0 0,14 0-129,-6 14 0,1-2 129,22-12-387,-37 79 387,37-79-387,-11 76 258,11-76 0,20 88-387,-20-88 387,0 0-129,84 51-129,-49-64 0,1-20 0,-3-10-387,-3-24-129,-2-8 387,-2-14-387,-5-5 0,-4-9 129,-3 7-129,-4 2 387,-2 2 129,-6 21 0,-2 13 129,-4 20 129,-4 14 0,-3 21 129,-2 11-258,-1 23 129,3 22 129,0 5-129,1 12 0,2 8-387,6 11 516,-1 4-129,3 17 129,0 5-258,0-2-258,3 3 129,-2 10-645,10 1-2838,-11-14-1806,0-24 0,0-21-903</inkml:trace>
  <inkml:trace contextRef="#ctx0" brushRef="#br0" timeOffset="97570.5807">17180 19437 3483,'0'0'4773,"0"0"129,0 0-516,20-3-2967,-20 3-516,0 0 129,0 0 129,0 0 0,-9-5-129,8 13 0,-14 10 129,8 17-387,7-35 129,-30 100-516,13-41 258,5 3-258,-1 3 0,13-65-129,-10 107-258,10-107 516,0 0-129,34 29 0,-9-60-258,3 4 0,3-19-129,0 2-129,-2-14-129,-1 8-129,-4 11 0,-6 14 129,-2 14 258,-6-12 0,-10 23 129,18 0 0,-12 17 129,0 8-129,-6-25 0,16 65 258,-16-65-387,21 86 387,-21-86-645,0 0 258,52 64 129,-26-64-129,-1-11 0,-1-9-258,1-5 129,1-4-129,-2 2 387,-4-8 0,-2 5-129,-5 4-129,-4 4 0,-9 22 258,16-17-129,-11 4 0,-5 13-129,0 0 258,15-7-258,-15 7 258,0 0 0,15 0-129,-15 0 0,10 10 0,-10-10 0,0 0 129,0 0 0,13 13-129,-13 9 258,0-11-387,-1 14 258,-5-8-258,0 5 129,-3 2-129,9-24 129,-20 68 258,20-68-258,-23 37 129,23-37-129,-23 38 387,23-38-258,-19 11-258,12-22 129,7 11-258,-6-23 258,6 23-258,0-37 129,0 37-129,11-3 129,4-2 258,-15 5-129,0 0 0,70 43 0,-70-43 0,80 11 387,-80-11-387,97 14 258,-41-14-516,-4-25 258,-4-1 0,-6-13 0,-7 2-129,-8 0-258,-10-3 387,-11 3-387,-6 14 387,-13 22 0,-5 11-129,-4 4-129,-3 8 258,25-22 0,-45 92 258,31-36-129,6 1-129,8-2 0,0-55 0,34 93-258,-34-93-258,69 70-1161,-69-70-3999,74 26 258,-74-26 0,86-49-774</inkml:trace>
  <inkml:trace contextRef="#ctx0" brushRef="#br0" timeOffset="98434.6301">19250 19581 9804,'32'-18'5418,"-23"0"-258,0 1-258,-9 17-4257,-5 6-258,-11 5 0,3 7-129,13-18 258,-35 85 0,20-22-258,3 17 0,10-10 129,3-10-387,13 7 0,8-4 129,-22-63 129,61 78-774,-61-78 516,71 23 129,-71-23-258,68-30 516,-68 30 129,47-91-258,-33 25-129,-12 5 129,-2-12-258,-7-4-258,-10 8 0,-7 5 0,0 12-516,-6 9 0,1 14-129,-5-2-258,18 20-2709,-16 7-1419,9 4 0,-1 4-387</inkml:trace>
  <inkml:trace contextRef="#ctx0" brushRef="#br0" timeOffset="98879.6556">18835 19160 6966,'0'0'5547,"-2"16"-258,-1 4-258,-9 0-3741,8 13-387,-5 4-387,3 3 0,-4 0 0,4-7-258,-2 5 0,3-9-258,2-10-387,-10-3-3741,13-16-1032,0 0-258,12 0-516</inkml:trace>
  <inkml:trace contextRef="#ctx0" brushRef="#br0" timeOffset="99374.6839">19051 19150 8514,'0'0'5031,"0"0"0,0 0-516,0 0-3870,0 0-645,-7-8 129,7 8-129,-16 5 0,16-5 0,-12 23 129,8-4-129,4 3 129,0 5 129,9 4 0,1 5-129,2-2 0,-3 0 129,2 3 0,-6 4 129,1-7-258,-6-2 258,0-6 0,-6-13-129,-2 4-129,8-17 129,-21 0-387,11-17 0,4-3 258,3-18-258,3 11 0,1 4 258,12-13 0,3 7-258,2 1 258,2 1 129,-3 3-258,0 6 0,-3-4 0,-5-7-258,-6 5 0,-2 10-516,-11-2-3483,10 16-774,-20-21-516,6 16-129</inkml:trace>
  <inkml:trace contextRef="#ctx0" brushRef="#br0" timeOffset="99922.7151">20192 19419 9933,'1'-13'5547,"-1"13"-387,-1 15-129,-5 14-4257,-7 30-258,0-1 258,-5 24-258,1-2-387,1 10 129,0-8-258,5 0-129,-2-14-1161,13-68-3612,0 82-903,0-82 0,0 0-258</inkml:trace>
  <inkml:trace contextRef="#ctx0" brushRef="#br0" timeOffset="100266.7349">20369 19757 9933,'0'0'4773,"0"0"516,-22 58-129,22-58-4644,0 0-516,-65 71 0,65-71 516,-41 80-516,41-80 645,-30 73-774,30-73-258,-1 57 387,1-57 0,0 0 0,0 0 129,61-15 0,-61 15-129,0 0 0,64-76 129,-64 76-129,0 0 0,27-59 0,-27 59-129,0 0 0,0 0 0,-13 80 129,13-80 129,-13 84-387,13-84-903,-1 84-3741,1-84 0,0 0-516,0 0-903</inkml:trace>
  <inkml:trace contextRef="#ctx0" brushRef="#br0" timeOffset="100830.7671">20593 19434 9159,'4'-28'5547,"10"26"-516,-8 17 0,-6 18-4128,-1 3-387,-8 24-129,3 25-387,-5 8 129,-1 4 0,-1 7 258,3-14-129,2-12-129,3-10-129,5-68 258,0 0-129,0 0 0,0 0 129,0 0-387,0 0 0,64-88 129,-64 88 129,41-85-129,-41 85 0,0 0 129,0 0-129,52-12 0,-52 12 129,7 67 0,-7-67-258,-7 98 129,7-98-258,-25 92 129,25-92 0,0 0 129,0 0 0,-58 37 0,58-37 0,0 0-129,-21-83 387,21 83-258,0-79-129,0 79 0,12-54-258,-12 54 129,0 0 129,0 0 129,0 0-129,67 31 129,-67-31 0,36 68 129,-36-68 0,47 72-129,-47-72 129,55 30-258,-55-30 0,57-17-129,-57 17-387,48-61-1161,-48 61-2322,16-76-1032,-16 76-903,2-83 258</inkml:trace>
  <inkml:trace contextRef="#ctx0" brushRef="#br0" timeOffset="101402.7999">20869 20405 8901,'0'0'5031,"55"-8"129,-55 8-258,42-89-3999,-19 29-516,-8 1-129,0 2-516,-7 3 258,-8 54 387,0-73-516,0 73-387,0 0 516,-31 50-129,31-50 129,-29 112 129,18-46 0,6 5 0,5-11-129,0-60 387,16 91-387,-16-91 0,0 0-129,64 57-645,-64-57-2451,57-13-1548,-57 13-516,0 0-645,51-96 388</inkml:trace>
  <inkml:trace contextRef="#ctx0" brushRef="#br0" timeOffset="101710.8174">21317 19430 7998,'13'-18'5160,"-1"18"258,-13 27-645,1 22-4128,-12 21 387,-3 17-645,-6 21-129,1 8-516,0 7 645,3-4-387,3-22 129,2-8 516,8-22-1032,4-67-645,0 78-3999,0-78 258,0 0-1032,0 0-129</inkml:trace>
  <inkml:trace contextRef="#ctx0" brushRef="#br0" timeOffset="102529.8644">21461 19523 7482,'16'83'5289,"-16"-5"-129,-9 11-387,-2 19-4257,-3-6 129,-1 11-387,-2-12 0,4-1-516,3-26 258,4-12-387,6-62 0,0 66 258,0-66-516,0 0-258,0 0 129,72-3 645,-72 3-387,55-49 645,-55 49-129,60-66 0,-60 66 387,49-68 258,-49 68 129,26-57-387,-26 57 129,0 0-258,0 0-129,0 0 387,0 0-387,-58-7-129,58 7 0,0 0 258,-55 50-387,55-50-129,0 0 258,-2 60 258,2-60-258,0 0 129,51 49-129,-51-49 0,0 0 0,75 13-258,-75-13 129,0 0-129,67-37 258,-67 37-516,0 0 516,45-76 0,-45 76 0,0 0 516,24-57-258,-24 57-129,0 0 129,0 0 0,0 0 0,0 0-129,-20 52 129,20-52-516,-13 65 516,13-65-129,-3 71 0,3-71 387,0 0-516,0 0 0,0 0 0,63-16 0,-63 16 0,48-106-258,-24 15 645,3-7-258,-5-18-387,-4-3 129,-6-7-129,-3 1 516,-6 6-516,-3 16 258,-4 20-516,-9 32 129,-5 25 645,3 26-258,-4 36 129,5 18 0,4 43 387,3 16-645,3 18 516,4 1-129,5-3-129,8 1-129,9-10 0,-3-9-903,15-33-903,-11-3-2580,-23-75-645,83 53-645,-83-53-258</inkml:trace>
  <inkml:trace contextRef="#ctx0" brushRef="#br0" timeOffset="103258.9059">22564 19509 9417,'6'11'5418,"-6"-11"-645,0 75 645,-1-12-5031,-11 25 129,4 1-258,-2 13 258,-2 4-387,2-13 258,0-18 0,5 0-1032,-3-19 129,8-56-3741,0 60-903,0-60-516,0 0-774</inkml:trace>
  <inkml:trace contextRef="#ctx0" brushRef="#br0" timeOffset="103566.9237">22733 19483 8514,'22'15'5547,"-22"-15"-387,8 98-129,-1-29-4257,-7 14-258,-2 6-258,-4 13 129,1-10-129,-1-14 0,1-17-129,5-61-129,-6 86 129,6-86-129,0 0-258,0 0 129,0 0 129,-25-77 0,14 20 387,-2-2-516,-3 0 387,0-2 0,16 61-774,-30-75 258,30 75-258,0 0-516,0 0-2838,0 0-1290,-45 83-645,45-83-387</inkml:trace>
  <inkml:trace contextRef="#ctx0" brushRef="#br0" timeOffset="104209.9604">22951 20119 6063,'44'56'5676,"-44"-56"-645,35 55-258,-35-55-3612,0 0-387,0 83-258,0-83-258,-30 58 129,30-58-387,0 0 129,-68 59 0,68-59 0,0 0 0,0 0-129,0 0 258,0 0-258,0 0 129,0-58 0,0 58-387,70-50 387,-70 50-129,87-49 258,-87 49-129,101-68 0,-101 68-129,95-74 129,-95 74 258,81-77-387,-81 77-387,59-79 258,-59 79 129,36-65 0,-36 65 0,0 0 129,0-54 0,0 54-129,0 0 0,0 0 258,-53 83-258,53-83 0,-24 108 129,21-46 0,3-6-129,0-56 129,34 87 0,-34-87-129,0 0 0,83 32 129,-83-32 0,57-49-129,-57 49-387,40-104 387,-31 36 258,-5-3-387,-10 5-258,-8 15-387,-24 13-4386,7-15-129,-5 26-129,1 10-1032</inkml:trace>
  <inkml:trace contextRef="#ctx0" brushRef="#br0" timeOffset="379499.7061">14907 18689 258,'19'624'387</inkml:trace>
  <inkml:trace contextRef="#ctx0" brushRef="#br0" timeOffset="385045.0233">15451 16436 3612,'28'0'4128,"-11"0"129,-17 0-3483,0 0-258,0 0 387,-23 0-258,-5 0 129,-10 0-258,-2 0 258,-15-2-129,7 2 0,-10-2 129,13 2-258,-2-2 0,11 2 0,3 0-129,10 0 0,3-2-129,20 2 129,-22-1 0,22 1-258,0 0 129,0 0-258,11 9 129,10-4-129,12-1 0,8 0 129,14 2-258,9 0 129,5-2 129,-2 2-129,-1-1 258,-7 1 0,-13-1 0,-10 0-129,-14 1 129,-22-6-129,0 0 0,-23 11 129,-18-11-129,-10 0-129,-10 0 0,-8 0 0,-4-8 0,1-3-129,5 0-516,-8-5-3354,25 2-1161,12-3-258,10 2-516</inkml:trace>
  <inkml:trace contextRef="#ctx0" brushRef="#br0" timeOffset="388332.2113">15958 10096 516,'32'-1'4386,"-32"1"258,0 0-2709,13 20-129,-26-16 0,-3 11-258,-25-4-645,-2 8 0,-19-9-258,-8 9-129,-13-8 129,-1 2-129,-8-3-129,4-3 0,5-7 0,7 0-258,9 3 0,9-1-129,10-2 0,12 0 129,5 3 129,13 5-258,2 3 129,6 2 0,7 0 129,3 0-129,6-1 129,9 1-387,8-5 258,11-2 0,10-6 0,14-3-129,8-11 0,8-3 129,2-3-129,2-2 129,-4-2-258,-1 0 258,-8 4-129,-12-2 129,-11 8-129,-6 0 0,-9 1 0,-7 4 0,-7 3-129,-13 6 129,0 0 0,0 0-129,-16 0 129,-11 6-129,-6 5-129,-12-3-129,-1 9-516,-21-17-2580,10 2-1677,4-2-258,6-11-258</inkml:trace>
  <inkml:trace contextRef="#ctx0" brushRef="#br0" timeOffset="411279.5238">7255 9751 8514,'-9'37'5805,"2"-7"-387,2 7-258,0 7-4644,-2-5-258,-1-5-129,1 0-774,-8-24-1548,9 1-2838,6-11-387,0 0-258,0-14-258</inkml:trace>
  <inkml:trace contextRef="#ctx0" brushRef="#br0" timeOffset="412196.5763">7228 9710 4773,'20'0'5031,"-20"0"-645,15 5-387,-15-5-4386,23 0-516,-23 0-645,27-3-258,-27 3 516,29-8 258,-29 8 774,23 0 516,-9 6 645,-14-6 774,18 24 258,-18-8 258,6 16-387,-6-11-387,0 17-258,-5-8-387,3 11-258,-5-6-129,1-1-129,2-4-258,-1-6 129,4-8-129,1-16 0,0 0 0,17-3-129,0-19 0,2-6 0,5 0 129,-2-2 0,6 1 0,-4 10 129,-6 1-129,0 7 129,-4 11 0,-14 0 258,15 11-258,-8 5 0,-6 3-129,0-1 129,2 3-129,2 1 129,3-3-129,8-8 0,7-3-129,6-8 129,2-6-129,2-9 0,-1-5 0,-1-4 0,-4-3-129,-6 0 129,-10-1 129,-3 3-129,-8 7 129,-1 7-129,-12 1 129,-4 10-129,-3 10 129,3 5-129,-2 11 129,6 2 129,6-1 0,3 3-129,9 2 0,10-10 0,5-3 0,0-9-258,8-1-129,-6-9-258,7 0-516,-16-22 0,13 4-129,-18-15-129,12 8 258,-13-8 129,6 6 645,-7 3 129,2 3 903,5 15 129,-13 6 258,14 9 129,-13 5-129,12 18 0,-11-4-258,6 11-129,-8-5-129,8 1-258,-8-7 0,3-4 0,1-11-258,-4-13 129,13-4-129,-1-14 0,2-7 0,0-5-129,7 0 129,-4-2 0,3 4 129,-4 5-258,1 12 129,-3 1-129,0 10-516,-14 0-516,28 0-3354,-17 6-516,-11-6-645,22 4 258</inkml:trace>
  <inkml:trace contextRef="#ctx0" brushRef="#br0" timeOffset="412403.5881">8661 9360 5289,'-1'78'5160,"-8"-24"-387,-7 9-387,-3 6-3999,3 13-129,-3-3-387,1-8-516,10 3-1548,0-15-2322,6-21-516,9-14-129</inkml:trace>
  <inkml:trace contextRef="#ctx0" brushRef="#br0" timeOffset="412541.596">8710 9779 2709,'7'-62'5547,"-17"46"-387,-15 7-129,-9 3-2967,-11 3-3096,-14-2-2967,2 5-645,-5 0-903,7 1 259</inkml:trace>
  <inkml:trace contextRef="#ctx0" brushRef="#br0" timeOffset="415983.7929">7434 10572 774,'0'0'0,"3"-14"4257,-3 14 258,5 15 0,-5 15-3741,-22-2 129,5 15-387,-11 0-129,4 8 0,-6-5-258,9 5 129,0-7-129,5-8-129,6-5-516,-4-15-1935,7-5-2580,7-11 774,9 10-387</inkml:trace>
  <inkml:trace contextRef="#ctx0" brushRef="#br0" timeOffset="416427.8183">7636 10941 2967,'45'-5'5160,"-28"1"-387,-12-8-258,-5 12-3354,8-23-1032,-13 8 129,-8 6-129,-5-1 0,-4 10 0,-2 0 129,1 6 0,-1 6 0,7 11 129,1-3 0,10 6 0,4-5-129,2 1 129,10-10-258,5-2 0,4-9-129,1-2 0,1-11-129,-1-4 129,2-6 0,-4 0-129,-5 4 129,-4-1 0,0 3 129,-9 16 0,9-12 0,-9 12 0,0 7 129,0 9 0,0 0 0,0 5 0,-2 4-129,1-1 129,-5 0-258,5-10-129,1 5-645,0-19-1548,0 0-2580,0 0-516,0-9-129</inkml:trace>
  <inkml:trace contextRef="#ctx0" brushRef="#br0" timeOffset="416933.8468">8032 10533 2451,'9'10'5160,"-6"17"0,-3-4-516,-4 1-3096,4 18-516,-8-6-129,7 12-258,-11-6 0,9 3-129,-8-12-129,8 4 0,-5-10 0,7-5-258,-5-8 0,6-14-129,0 0 0,0 0 0,0 0 0,9-3-129,-9 3 129,22-8 129,-8 6 0,0 2-129,2 2 129,-2 11 129,-4 0-129,-4 2 0,0 0 0,-6-3-129,-3 1 129,-12-6-129,-1-5 129,-5-2-258,-2-4 129,-1-9-258,6-1-387,-5-10-258,14 13-1290,-4-9-2838,8 2-258,5 5-516</inkml:trace>
  <inkml:trace contextRef="#ctx0" brushRef="#br0" timeOffset="417285.8674">8377 10865 5676,'-7'44'5547,"5"-23"-516,-7 9-387,-1-12-3870,7 4-129,-7-3-387,7-8-387,1 3-774,2-14-1548,-6-6-2451,6 6-387,10-25-258</inkml:trace>
  <inkml:trace contextRef="#ctx0" brushRef="#br0" timeOffset="417425.8754">8376 10800 516,'0'-15'4386,"0"15"0,0 0-1161,0 0-5676,17 13-1290,-17-13-258</inkml:trace>
  <inkml:trace contextRef="#ctx0" brushRef="#br0" timeOffset="417847.8995">8677 10547 4386,'25'-3'5418,"-8"16"-516,-14 1 0,-6 6-4386,1 10-129,-8-2 0,-1 11 129,-1-5-258,-1 7 129,3-1-258,4 2 0,3-5 0,5-2 0,11-10 0,5-4 0,7-6-129,4-9 0,0-3 0,3-3 0,-3-10 0,-4-4 0,-6 0-129,-7-4 0,-4 5 129,-8 0 0,0 13-129,-20-9 129,5 9 129,-1 8-258,0 7 258,3 7-129,6 6 129,7 3-129,7 2 0,14 3-258,5 0-258,-1-6-516,16 7-1419,-5-10-2451,-6-11-387,-3-3 0</inkml:trace>
  <inkml:trace contextRef="#ctx0" brushRef="#br0" timeOffset="418381.9301">8492 10715 3999,'0'0'4902,"0"0"-387,0 0-1290,0 0-4257,0 0-3096,0 11-387,0-11-258</inkml:trace>
  <inkml:trace contextRef="#ctx0" brushRef="#br0" timeOffset="420264.0377">7594 10462 1161,'0'0'3870,"-8"14"-1677,8-14-1032,-11 30 516,-5-14 129,11 14 129,-18-4 0,12 14-129,-17-8 0,13 19-387,-16-18-129,13 14-258,-7-11-516,6-2-129,1-9-129,4 0-258,5-8-387,-3-12-645,12 8-2064,0-13-2064,0 0-258,0 0-516</inkml:trace>
  <inkml:trace contextRef="#ctx0" brushRef="#br0" timeOffset="420885.0732">8413 10941 2322,'3'32'5031,"-3"-8"-387,-1-10 129,-8 4-3999,9 4-387,-1-3-645,1-19-2322,-13 8-1806,13-8-645,8-6 258</inkml:trace>
  <inkml:trace contextRef="#ctx0" brushRef="#br0" timeOffset="421027.0814">8492 10819 6450,'0'0'5547,"-20"-5"-387,20 5-645,-12 17-4515,12-17-3999,-6 20-645,6-20-774,-10 2-258</inkml:trace>
  <inkml:trace contextRef="#ctx0" brushRef="#br0" timeOffset="428015.4811">19149 5976 1,'-12'7'3224,"12"-7"-3095,7 0-258,-7 0 1161,0 0 516,18-11 258,-3 3-516,-6-3-129,9 6-129,-4-6 0,6 6-258,-3-5-258,6 7 0,-2 0-258,7 3 0,3 0-129,5 5 129,3-1 0,6 6-129,6-5 129,5 5-129,4-3 129,4-5-129,0-2 129,5 3 129,-4-3-258,6 2 129,-3 1-129,1-1 0,0 6 0,3 6 0,3-1-129,2 5 0,4-3 0,1-3 0,0-2 0,0-5 0,1-5 0,2-9 0,-4-4-129,2-2 258,-1-4-258,2 2 258,2 7-129,3 4-129,-5 6 258,2 8 0,0 5-129,-2 1 0,2 3 129,-3-2-129,1-4 129,1-3-129,3-8 129,1 0-129,2-7 0,0-1 387,3 2-387,1 3 129,-1 1 0,3 2 0,-1 5 0,1 6 0,-2 2-129,1 3 129,-1-4 0,2-2 0,-2 2 0,-1-6-129,3-3 258,-2 0-129,-2-3 0,-5 0-387,1 6-1806,-5 7-2580,-13 3-387,5 13-387</inkml:trace>
  <inkml:trace contextRef="#ctx0" brushRef="#br0" timeOffset="429636.5738">23403 6561 4902,'13'-6'5160,"9"4"-516,0 6-1548,3-5-2322,9 0-129,-4-9-129,5 5-258,1-3 0,2 7-129,-2 0 0,0 1-129,-1 5 129,-1 8 0,1 1 0,-4 12-129,-4-2 129,-1 6-129,2 3-129,-4 6 258,-2 5 0,-5-1-258,-3 5 129,-2-3 0,-3 4 129,-2-1-258,-5 0 258,-2-4-129,0 5 0,-9-1 0,2 0 0,-5 4 0,3 1-129,-4 1 129,2 7 0,0 1 0,3 2 129,3 1-129,0 0 0,3 2 0,2 0 129,0 3-129,1-2 129,9 1 0,4-4-129,3 3 129,3 3 129,8-3-129,0-1 0,6 2 0,-2 2 0,5-4 0,-4-1 129,2-1-129,-3-11 258,-3-3-258,-5-8 0,-5-8 0,-6-11-129,-5-4 0,-8-7 0,-2 0-129,-11-1 0,-2 3 0,-5 3 0,-3 7 129,3 4-129,0 8 258,5 4-129,6 9 129,3 9 0,6 2-129,8 9 129,6 7 0,2 7 129,3 5-129,-1 3 129,-2 4 0,-2-7-129,-4-5 129,-8-7-129,-2-8-129,-12-14 129,-5-12-129,-9-7-258,-10-14-645,6 6-3096,-13-6-1032,1-4-903,2 1 129</inkml:trace>
  <inkml:trace contextRef="#ctx0" brushRef="#br0" timeOffset="430415.6184">25473 8676 3225,'45'7'6063,"-27"-4"-516,-1-3 0,0 14-2322,-17-14-1806,0 0-387,0 0-129,-23 8-387,-5-4-129,-7-1 129,-8-1-129,-3 4-129,-2-4 0,2 1 0,3 0 0,6 2-129,6-5 0,4 0-129,10 3 129,3-3 0,14 0-129,-15 0-129,15 0 0,0 0-258,0 0 0,11 11-387,6-3-258,-17-8-1032,39 10-3096,-20-6-645,11 1-258,-3-4-387</inkml:trace>
  <inkml:trace contextRef="#ctx0" brushRef="#br0" timeOffset="430845.643">26267 8795 4773,'32'5'6063,"-19"-5"-258,-13 0-516,16-5-3096,-5 5-645,-11 0-387,0 0-516,-16-5-258,5 5 0,-9 0 0,3 0 0,-11-3-129,4 3 0,0 0-258,-1 0 258,5 0-258,3 0 0,0 3-258,17-3 0,-14 5 0,14-5-387,0 0-516,0 0-3096,1 14-1419,-1-14-258,27 14-387</inkml:trace>
  <inkml:trace contextRef="#ctx0" brushRef="#br0" timeOffset="431272.6674">27316 8675 8127,'3'8'5676,"-3"-8"-129,-18 17-516,-6-10-3999,2 3-387,-13-6-258,0 2 0,-5-3-129,4-1-129,3 0-129,4 0 0,5 1-129,3-3-258,8 7-258,-4-9-1290,17 2-3354,-16 0-258,16 0-387,0 0-387</inkml:trace>
  <inkml:trace contextRef="#ctx0" brushRef="#br0" timeOffset="431867.7014">26529 8830 6321,'0'0'5934,"9"6"-516,-9-6-129,0 0-4128,-17 0-129,-1 0-258,-8 0-129,0 0-129,-9-6 0,-1 0-129,-2 1 0,3 4 0,-2-5-258,3-2 0,4 3 0,2-1-129,6 0 129,6 4-129,2-6 0,14 8 0,0 0-258,-11-14-258,11 14-387,0 0-4386,12-5-387,-12 5-516,16 0-387</inkml:trace>
  <inkml:trace contextRef="#ctx0" brushRef="#br0" timeOffset="432408.7324">26276 7456 9933,'0'0'5934,"-24"0"-387,1 0-129,-10 1-4902,-4-1-129,-8 0 0,-2 0-129,-4-2-129,10 0 0,3 0 0,9-3 0,7 5 0,8 0-129,14 0-129,0 0-129,0 0-258,0 0-387,25 3-1290,-12-3-3225,11 0-387,-2-3-387,8 0-258</inkml:trace>
  <inkml:trace contextRef="#ctx0" brushRef="#br0" timeOffset="432727.7506">26893 7406 6837,'26'15'5934,"-26"-15"-516,14 4 0,-14-4-4128,0 0-258,-27 5-258,3-5-516,-11 0-129,1 0 129,-9 0-129,0-3-129,6 3-387,-3-11-903,16 11-3999,-4 0-129,15 0-387,1 0-774</inkml:trace>
  <inkml:trace contextRef="#ctx0" brushRef="#br0" timeOffset="435552.9122">24358 8571 4128,'21'-36'5805,"-21"36"-258,14-14-645,-14 14-3741,9 6-129,-6 13-387,-3 2-258,-2 6-129,-2 7 0,0 4-129,3 0 0,1-1-129,5-4 0,6-7 0,5-4-645,-4-20-1032,13 2-3354,-8-4-129,1-4-774,-2-8 258</inkml:trace>
  <inkml:trace contextRef="#ctx0" brushRef="#br0" timeOffset="435721.9219">24534 8663 7224,'-26'-18'5805,"11"18"-645,-5-1 0,4 2-4515,-8 1 129,-2-2-774,3 3-645,-6-8-1161,10 5-3354,4 0-129,15 0-645,-14 5 129</inkml:trace>
  <inkml:trace contextRef="#ctx0" brushRef="#br0" timeOffset="436103.9437">24527 8734 5289,'14'37'5547,"-10"-18"-516,-4 0-387,0 2-4257,-1 1 0,-9-4-258,3 1-129,-2-3 0,9-16 0,-17 22 129,17-22 0,0 0 129,0 0-129,-6-13 129,6 13-129,2-17 0,-2 17 0,17-15-129,-17 15-129,20 0 0,-20 0-129,25 27-645,-25-27-903,17 19-3096,-8-6-387,-9-13-387</inkml:trace>
  <inkml:trace contextRef="#ctx0" brushRef="#br0" timeOffset="436602.9723">24662 8801 4386,'0'0'5418,"1"13"-645,-1-13-129,5 13-4257,-5-13-258,-9 11 0,9-11-258,-14 14 129,14-14 129,0 0-129,-5 13 0,5-13 129,0 0 0,12-2-129,-12 2 129,16-8 0,-16 8-129,0 0 129,13-6 0,-13 6-129,0 0 129,5 14 0,-5-14 0,0 24 0,0-6 0,0 0 129,0 0-129,-1 1 258,-5-1-258,0 2 129,0-3-129,-2 0-129,-2-3 129,-1-1-129,0-3 0,11-10 0,-21 15 0,21-15 0,-15 7 129,15-7 0,0 0 0,0 0 0,-14-11 0,14 11-129,0 0-258,-2-14-387,2 14-3741,0 0-516,1-13-645,-1 13-258</inkml:trace>
  <inkml:trace contextRef="#ctx0" brushRef="#br0" timeOffset="437576.0279">24765 7431 258,'-2'15'4128,"2"-15"129,-8-8-129,8 8-3741,0 0 516,-3-20 129,3 20 129,0 0 129,14-2 129,-14 2-129,21-2 0,-21 2-258,33-10-387,-16-1-129,6 2-258,-4-4-129,-1-3 0,-7-1-129,-3-1 0,-7 2 0,-4 2-129,-13 9 0,-5-1 129,-8 6-129,3 8 258,-4 10-258,6 5 258,4 7-129,5 3 0,10 0 0,5 5 0,6-5 0,11-5-387,11 2-387,-8-19-1419,11 7-2709,-1-7-387,4-3-387</inkml:trace>
  <inkml:trace contextRef="#ctx0" brushRef="#br0" timeOffset="437987.0514">25158 7453 4902,'12'-8'5418,"-12"8"-516,-10 3-258,-11 2-4128,6 6-258,-4-2 0,-2 4-258,6 0 0,0-2 0,15-11 0,-8 18-129,8-18 129,12 5 0,4-5-258,1-1 258,-1-8 0,1-1 0,-3-1 0,-2 4 129,-12 7-129,13-8 129,-13 8-129,2 8 258,-2 6-129,0 12 258,-5 0 129,-1 12-258,-1 0 258,4 3-129,-5-4 129,2-3-129,1-6-129,3-1 0,0-8-129,-2-6-129,4-13-387,0 0-645,0 0-4128,-15 10-129,15-10-387,-11-6-387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22:55.20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4213 2252 7482,'25'-4'4386,"-7"4"387,-18 0-774,7 14-3354,-7-14 258,6 13-258,-5-1 258,-10-10 129,9-2-258,-29 10 0,8-4-129,-10-6-129,0 0-129,-5 1 0,-2-1 0,-4 0-258,1 0 129,-6 0-129,1-3 0,-6 2 0,-2-2 129,-4-7-129,-3 5 0,-7-9 0,-2 4 129,-8-7-129,0 7 129,-3-6-129,0-4 0,2 5 0,1 7 0,6 3-129,2-4 0,7 9 129,10 3-129,1 5 0,7 10 0,1-4 0,3 0 0,3-2 0,3 5 129,-1-6-129,3 0 129,-3-5 0,1 0 0,0-6-129,0 0 129,1 4-129,1-1 0,1-3 129,0 2-129,3 2 0,1 0 0,5 4 0,0 3 0,5-11 0,0 0-129,3-3 0,0-2 0,3 2-258,0-10-129,12 13-258,-22-36-774,22 20-3870,0 16 129,0 0-645,-15 0-129</inkml:trace>
  <inkml:trace contextRef="#ctx0" brushRef="#br0" timeOffset="3560.2036">8233 2085 1935,'78'-16'4128,"-39"13"516,6-2-516,-3 9-1419,-12-4-903,10 17 0,-22-14-258,10 6-645,-28-9 129,23 8-387,-23-8 129,0 0-516,-16 5 258,-7-5-516,-16 2 387,-7 5 129,-13-7-258,-7 0-129,-14 0 258,-3 0 0,-8 0-129,0 0 0,-4-4 0,2 4 129,-5 4-129,2 5 0,4 5-129,1 1 129,1 1-129,5-1 129,7 1-129,2-3 0,4-13-129,8 0 258,-1-3-258,11 1 129,5-9 129,8 5-129,5-4 0,11 3 0,5 7 1,20 0-130,-16 0 0,16 0 0,0 0 0,0 0 0,0 0 0,12 6 0,-12-6 0,12 6 0,-12-6 0,15-2 0,-15 2 0,0 0 0,15-6 0,-15 6 0,0 0 0,0 0 0,0 0 0,0 0 0,0 0 0,0 0 0,0 0 0,0 0 0,0 0 0,0 0 0,0 0 0,0 0 0,15-4 0,-15 4 0,12-10 0,-12 10 0,14-9 0,-14 9 0,14-13 0,-14 13 0,0 0 0,12-5 0,-12 5 0,0 0 0,0 0 0,0 0 0,0 0-259,0 0-128,0 0-387,0-22-1806,0 22-2838,-4-20 0,4-1-516,5 4-387</inkml:trace>
  <inkml:trace contextRef="#ctx0" brushRef="#br0" timeOffset="9411.5383">1779 3553 1806,'-27'-19'4515,"13"10"129,-13-12-387,4 3-3225,4 7 0,-5-4-129,6 11-129,-6-2-129,9 7-129,-4 3 0,6 14 129,-10-8-258,3 8 258,-11-4-387,2 8 0,-4-9 0,-3 3 0,3 1-129,2-1 129,-3 1-129,8 1 0,-2 3 0,4 5 0,-1 5-129,1 8 387,0 3-387,2 3 129,-1 6-129,0 2 129,0 0-129,0 0 129,2 3-129,2 1-129,-2 0 129,5 1 0,1 0 0,1 2 0,6 5 0,0 6 0,3 0 0,5 2 129,0 7-129,2 2 0,6 7 0,3 6 0,4 0 129,2 7-129,2 6 0,1 5 129,2-1-129,0 4 129,1-2-129,-2 0 0,-2 0 129,1-7-258,-1 0 258,1-4-258,-1 4 258,3-2-129,1 8-129,4 2 129,1 1 0,2 3 0,1 4 0,-2-5 0,2 4 0,-2-4 0,-3-3 0,-5-2 129,1-2-258,-4-5 258,-5-1-129,-1 1 0,0-7 0,-3 3 0,-1-5 0,2-2 0,-3 3 0,0-3 0,1 1 0,0 5-129,3-5 129,-7 3-129,3 1 258,-2 2-129,-1-3 0,1 6 0,-3-5 0,2 0 0,-4 0 129,0-5 0,0-4-129,0-7 0,-5-5 0,-1-4-129,2-8 129,-3-2 0,1-1-129,0 0 129,3-2-129,-2 2 129,3 1-129,-4-4 258,0 1-129,2-3 0,0-1 0,-3-3 0,2-4 0,-2-4 0,1-3 129,0 2-258,4-5 129,-3-5 0,3-2 0,1 4 0,1-3 0,0 0 0,0-2 0,0-9 129,0 3-129,0-4 0,0-7 0,0-4 0,0-12 0,0 12 129,0-12-129,0 0 0,0 0 0,0 0 129,0 0-129,8 14 129,-8-14-129,0 0 0,18 16 129,-6-5 0,-12-11-129,24 15 129,-8-3-129,3-3 129,0-7 0,3 1 129,-1-3-129,3 0-129,-1-1 0,-2-9 0,1 2-387,-9-14-1935,2 18-2709,-15 4-516,13 9 0,-9 16-774</inkml:trace>
  <inkml:trace contextRef="#ctx0" brushRef="#br0" timeOffset="18279.0455">3316 13467 6063,'-16'-4'5418,"16"4"-129,-16-23-645,2 5-3741,0 8-258,-16-15 0,0 10-129,-10-7 0,1 6-129,-10-3-129,10 10 129,-4-1-129,5 7 0,-3-2 0,6 2 0,-1 3-129,5 0 129,1 3-129,4 3 0,-1 3 0,4 0 0,6 4-129,0 4 129,3 2-129,3 2 0,0 4 258,3 8-258,3 0 129,0 7-129,2 11 129,3 3 0,0 6-129,0 8 0,0 7 0,2 7 129,5 7-129,1-1 129,0 3-129,2 2 0,0 2 0,2 1 129,-2-8-129,0 4 0,-2-2 0,2 0 129,-4-2-129,1-1 129,-1-3 0,1 1-129,0 4 0,1-6 0,1 1 0,2-3 0,-1 1 0,2 7-129,-2-7 129,3-4 129,-3-4-129,-1-3 129,4-5-129,-4 1 129,0-5-129,1-7 129,-1 4-129,0 1-129,0 4 129,-1 4 0,-1 3 0,0 4 0,-3-5 0,2 3 0,-2-7-129,-3-6 258,2-1-129,-2-5-129,-1-5 129,1-6-129,1 0 0,-2 1 129,1 0-129,2 7 0,-3-5 129,1 5 0,-1 2-129,0-1 258,0-3-129,0-4 0,0-3 0,0-5 129,0 2-129,3-7 0,-2-5 0,1-6 0,0 9 0,0-2 0,-1 4 0,-1-3 0,0 3 0,0 1 0,-3 7 0,-2-5 0,-1-3 0,1-3-129,1-2 129,1-8 0,1-2 0,2-17-129,0 15 129,0-15-129,0 0 0,1 18 129,-1-18 0,5 13-129,-5-13 258,4 15 0,-4-15-129,0 14 0,0-14 0,0 0-129,0 0 0,0 13 129,0-13 0,0 0 0,0 0 0,0 0-129,0 0 258,0 0-258,0 0 258,0 0-129,0 0 0,0 0 0,0 0 0,0 0-129,0 0 129,0 0 129,0 0-129,0 0 0,0 0 0,0 0-129,0 0 129,0 0 0,0 0 129,0 0-129,0 0-129,0 0 129,0 0 129,0 0-129,0 0 0,0 0-129,0 0 129,0 0 0,0 0 129,0 0-129,0 0 0,0 0 0,0 0 129,14 3 0,-14-3-129,19 0 0,-3 0-129,4 0 258,3 0-129,6-3 0,2 3 0,2 0 129,1-2-129,-3-1 0,-1-1 129,-2 3 0,-2-2-129,-3 3 129,-5 0-129,-1-2-129,-4 2 129,-13 0 0,18 0-129,-18 0 0,0 0-129,0 0 129,0 0-129,-1-14-129,1 14-387,-15-18 0,15 18-1032,-18-18-2322,18 18-1290,-14-1-129,14 1-516</inkml:trace>
  <inkml:trace contextRef="#ctx0" brushRef="#br0" timeOffset="23869.3653">4584 15873 8385,'-29'-30'5805,"9"19"-516,-8-8 0,9 6-3999,-20-6-387,-3 11-387,-5-6-258,1 6-258,1 8-387,-1-4-1806,10 21-3096,8 7-129,8 3-516,6-5-258</inkml:trace>
  <inkml:trace contextRef="#ctx0" brushRef="#br0" timeOffset="24491.4008">1951 6693 8514,'-34'-3'5418,"17"11"-387,2 8-387,11 4-4257,-14-4-258,-2 2 129,-5-5-258,-4-9-516,3 8-1419,-8-9-2967,-5-3-129,1-2-516,-4 1 0</inkml:trace>
  <inkml:trace contextRef="#ctx0" brushRef="#br0" timeOffset="25169.4394">4419 16880 9417,'-32'14'5676,"17"0"-645,-3-5-129,0 13-4644,-2-22-387,-5 0 129,-9-9-258,-3 0-645,11 9-1548,-7-11-2193,2 4-516,6 6-516,3 1 258</inkml:trace>
  <inkml:trace contextRef="#ctx0" brushRef="#br0" timeOffset="25446.4555">4573 17808 10320,'-35'12'5676,"8"-10"-516,4 2 0,5-3-5289,-10-2-129,1 1-387,-8-11-1290,6 9-2838,-6-1-516,5-6-387,4-3-258</inkml:trace>
  <inkml:trace contextRef="#ctx0" brushRef="#br0" timeOffset="26121.4941">2249 7637 7482,'-23'-9'5547,"9"9"-645,-2 1 129,-14 7-4773,15 5-129,-6 1 0,3 2-129,-5 2-258,2-9-387,4 18-1935,-4-6-2193,-7-1-387,3 9-129</inkml:trace>
  <inkml:trace contextRef="#ctx0" brushRef="#br0" timeOffset="27735.5864">2271 7623 2580,'24'67'4773,"-9"-23"-645,-15-17 258,5-1-3483,-5 1-258,-10-22 387,-2-4-258,-14-21-129,6-9 129,-12-17 0,11 4-129,-7-8-258,11 10-129,1 1 0,7 14-129,4 11 129,5 14-129,3 14 129,3 16-129,-3-1 0,0 9 0,-3 0-129,0-1 0,-6-4 0,-5-11-129,-4-6-129,-3-16-516,3 9-1161,-12-9-2322,4 0-1032,4 4-129,-4 7 0</inkml:trace>
  <inkml:trace contextRef="#ctx0" brushRef="#br0" timeOffset="28205.6133">2275 9989 7482,'-34'18'5418,"8"-14"-516,0 1-129,1-5-4644,0 0 0,-7-5-129,1 5-258,2-5-258,10 5-1419,-2 5-2709,5-5-387,16 0-387,-20 10 388</inkml:trace>
  <inkml:trace contextRef="#ctx0" brushRef="#br0" timeOffset="28924.6544">2413 10927 7611,'-40'-8'5289,"9"7"-645,-10-12-516,4 13-5547,-10 4-3225,-7-4-258,9 8-645,-4-7 388</inkml:trace>
  <inkml:trace contextRef="#ctx0" brushRef="#br0" timeOffset="56763.2467">15594 12274 8514,'16'118'5934,"-9"-41"-387,1 5-129,3 7-4773,-11-7 0,3-5-258,-3-13 0,0-10 0,-3-24-129,-5-17-258,-3-22 0,5-25 129,1-29 0,2-11-129,3-20 0,0-8 0,11-6 0,1 6 0,9 5 0,2 14 129,2 18-129,8 14 258,-1 22-258,3 10 129,-3 19 0,1 5 129,-5 18 0,-1 14-258,-10 5 129,-9 7-129,-8 10 0,-1-4 0,-12-5 0,-6-3-129,-8-12 129,-1-2 0,-2-6-129,2-11 129,1-8 0,4 1 0,5 1 0,5 6 0,6 6 0,6-1 0,1 6 129,12 9-129,4 7 129,5 6-129,2-2 129,2-2-129,0-1 129,0-4-129,-4-7 0,-4-8 0,0-5-129,-17-20-258,18 19-516,-18-19-3483,0 0-1161,0-16-258,0 2-903</inkml:trace>
  <inkml:trace contextRef="#ctx0" brushRef="#br0" timeOffset="57127.2675">16045 12734 6450,'0'59'5676,"0"-27"-387,-2 1-129,2 9-4257,0-15-129,9 3 0,-1-16-258,12-8 0,2-7 0,5-10-129,-1-8-258,2-8 129,-3-2-258,0-3 129,-5 8 0,-5 2 0,-5 9-258,-10 13 129,13 0 0,-10 18 0,-2 10 0,5 1-129,1 9 129,4-3 0,6 1-129,0-10-129,6-5-645,-9-21-2322,11-1-2193,-5-14-129,1-12-516</inkml:trace>
  <inkml:trace contextRef="#ctx0" brushRef="#br0" timeOffset="57532.2905">16481 11983 6063,'1'-7'5934,"-1"28"-645,0 12-387,8 12-4128,-8-4 0,0 7-387,0-4-258,0 0 0,3-10-258,-2-13-516,9 0-1548,-10-21-2451,0 0-774,22-21-129,-13-5-129</inkml:trace>
  <inkml:trace contextRef="#ctx0" brushRef="#br0" timeOffset="57704.3005">16601 11973 3096,'0'0'5418,"8"22"129,-7 5-387,-1 3-2451,8 17-1935,-8-9-129,0 6-516,0-2-129,0-12-516,6 5-2709,-2-11-1806,-4-24-387,12 14-258</inkml:trace>
  <inkml:trace contextRef="#ctx0" brushRef="#br0" timeOffset="58499.346">17092 12576 4773,'28'-28'6321,"-19"15"-516,4 5-387,-7-14-1677,-6 22-2709,0 0-258,-18 6-387,-5 4-129,-2 4-129,-5 0 0,0 4 0,1 4-129,2 0 0,12-4 0,5-3-129,9 3 258,1-5-129,12 9-129,6-2 258,1 0-129,5 2-129,-3 0 0,-4 1 258,-5-1-258,-8 1 129,-4-5 0,-12-6-129,-7-4-129,-6-8 0,0 0-645,-10-15-2064,9 6-2322,0-1-387,13-1-516,13 11-129</inkml:trace>
  <inkml:trace contextRef="#ctx0" brushRef="#br0" timeOffset="58860.3666">17279 12676 6321,'11'-12'5676,"-11"12"-387,0 0-258,2 9-4257,0 21-129,-2-1-258,0 8-258,0-3 258,6-3-387,4-10 129,3-3-129,2-11 129,3-7-129,0-12 129,-3-4 0,0-2-258,-4-4 258,-3 5-129,-8 17 0,12-15 0,-12 15 0,2 14-129,2 4 129,-2 1 129,0 4-258,4 0 0,-1-10-645,9 9-1935,-1-20-2193,-13-2-516,25-16-516</inkml:trace>
  <inkml:trace contextRef="#ctx0" brushRef="#br0" timeOffset="59531.405">17689 12153 2451,'0'11'5676,"-3"28"-258,3 16-129,0 21-2709,-8-7-903,8 15-645,-1-6-129,1 1-387,0-10 0,0-11 0,0-17-129,4-14 0,-4-27-258,0 0 129,16 0-129,-10-25-129,3-6 0,1-3-129,4 4 129,2 9-129,1 5 129,4 9-129,1 8 0,-2 14 258,-2 9 0,-5 11-129,-6 0 0,-7 0-129,-3-1 129,-12-1 0,-8-11 0,-2-8-129,-4-6-258,-3-8-258,8 0-1032,-4-11-3612,12-4-129,3-3-387,12-1-516</inkml:trace>
  <inkml:trace contextRef="#ctx0" brushRef="#br0" timeOffset="59868.4243">18115 12690 6966,'20'-17'5805,"-20"17"-645,-14-2-129,0 2-4515,-1 5-129,-2 10-258,4 2 0,-1 7 0,11 1-129,3-1 129,7 1-129,7 0 0,4-3 258,2-7-258,-3-1 129,-1-4-129,-16-10 0,10 12 0,-10-12 0,-23 0 0,-3-5-129,-2 1-645,-11-17-1548,5 6-2451,2 1-645,9-3-258,10 1 1</inkml:trace>
  <inkml:trace contextRef="#ctx0" brushRef="#br0" timeOffset="60123.4389">18298 12194 7740,'39'91'5547,"-17"-23"-387,-1 6-903,2 23-3741,-6-3-387,-1 1 0,-6-15-129,0-18-258,-6-13-129,-4-23-516,1-7-1548,-1-19-2193,-4-22-645,4-10-258</inkml:trace>
  <inkml:trace contextRef="#ctx0" brushRef="#br0" timeOffset="60251.4462">18465 12691 2451,'7'-46'5676,"-11"31"-258,4 15-129,-27 0-2451,0 0-1419,5 5-1032,-2 6-1032,-14-4-3999,13-1-387,3 2-645,10-3-129</inkml:trace>
  <inkml:trace contextRef="#ctx0" brushRef="#br0" timeOffset="60423.456">18532 12682 7224,'0'51'5160,"-1"-30"-258,1 10-2967,1-16-6708,-1-15-387,0 17-516</inkml:trace>
  <inkml:trace contextRef="#ctx0" brushRef="#br0" timeOffset="60775.4762">18795 12241 6321,'0'122'5805,"-1"-47"-516,-1 3-258,2 8-4386,-5-13 0,3-3-516,-2-12-129,0-13-258,4-12-645,0-33-1032,0 0-2967,0-13-258,11-16-645</inkml:trace>
  <inkml:trace contextRef="#ctx0" brushRef="#br0" timeOffset="60912.484">18877 12567 3999,'2'-19'5418,"-15"1"-258,-4 9-258,-10-1-3483,8 10-1032,-11 0-774,-5 0-3483,1-8-1032,7 5-387,0-2-129</inkml:trace>
  <inkml:trace contextRef="#ctx0" brushRef="#br0" timeOffset="61227.502">19014 12618 5289,'3'65'5418,"-3"-33"-516,5 2-645,-5-12-5547,0 0-3225,6 2-387,-6-24-258</inkml:trace>
  <inkml:trace contextRef="#ctx0" brushRef="#br0" timeOffset="61503.5178">19209 12699 5031,'0'35'5418,"-6"-13"-258,4 1-516,-4-3-3612,0-2-903,3-1 129,-2-6-258,5-11 258,0 14-258,0-14 0,15-7 0,-6-6-258,4-9 258,-4 3-129,-3-8 129,-5-1-129,-1 3-129,-16-7-903,1 8-3354,-7 7-516,-4 5-387,4 10 388</inkml:trace>
  <inkml:trace contextRef="#ctx0" brushRef="#br0" timeOffset="61858.5381">19320 12648 4386,'19'9'5676,"-11"20"-516,-7-11-516,2 0-3999,0 4-258,-3-5 0,0-3-258,0-14 0,0 15-129,0-15 0,0 0 0,13-2 129,-13 2 129,20-19 0,-6 14-129,1 2 0,4 3 129,-3 0 129,5 13-129,-5 3 0,1 8 0,-4-2-258,-3 0 0,-3-4-516,-7-18-3741,-7-4-774,-1-18-645,-4-22-129</inkml:trace>
  <inkml:trace contextRef="#ctx0" brushRef="#br0" timeOffset="61995.546">19231 12159 8385,'-12'-6'5547,"17"34"-645,15 12-645,-2-12-6708,7 11-2322,4 1-645,2-3-258</inkml:trace>
  <inkml:trace contextRef="#ctx0" brushRef="#br0" timeOffset="63219.616">20005 12538 7482,'2'49'5805,"3"-16"-387,0 4-516,0 0-4386,0-1 0,-3-5-387,-2-9-129,0-6-129,0-16-129,0 0 129,0-11 0,1-14 0,2-1 129,1-4 0,2 3 0,2 3 0,0 7 0,-8 17 0,18-6 129,-7 13-129,-2 12 129,-1 8 0,1 2-129,-2-7 0,0 4 258,-1-6-129,-6-20-129,11 7 0,-11-7 0,11-26-129,-7-4 129,3 1 0,1-3 0,2-1-258,1 15 516,-2 4-258,4 8 0,-1 6 0,0 18 0,0 6 0,1 7 0,-1-1 0,0-1 0,-1 1-387,-5-14-645,11 2-3999,-17-18-129,19 2-387,-19-2-387</inkml:trace>
  <inkml:trace contextRef="#ctx0" brushRef="#br0" timeOffset="63546.6347">20461 12502 9030,'3'42'5418,"-3"-15"-258,0 13-1677,0-16-3096,0 8 0,0-9-129,4 0-129,3-6 0,5-4-129,1-6 258,3-4-258,3-3 0,1-6 0,-1-6 0,-1 0 129,-1 0 0,-2 1 0,-15 11-129,20-16 0,-20 16 0,13 0 0,-13 0 0,11 16-258,-2-1-516,-9-15-645,15 19-3483,-6-5-516,4-12-129,1 1-387</inkml:trace>
  <inkml:trace contextRef="#ctx0" brushRef="#br0" timeOffset="64151.6693">20866 12543 8901,'0'0'5547,"13"10"-387,-11 4-1419,-2-14-3096,0 0-258,-6 14 0,6-14-129,-9 25-258,5-7 129,1 3 0,3 4 0,0-5 129,7-2-258,5-3 0,3-9-129,7-6 0,0-12 0,1-14-129,0-12 0,-1-9-258,-3-12 129,0-6 129,-9-16 0,-3 6-129,-5-5 258,0 6 0,-2 7 0,0 18 129,-3 9 129,-3 26 0,6 14-129,-8 28 387,5 20-258,-3 19 129,6 11 129,-2 6-129,2 10 258,-1-12-258,1 2 129,0-18-129,0-13 0,0-17-129,2-13 0,-2-23 0,0 0-129,13-17 129,-9-12-129,3 3 0,3 3 0,2 3 0,4 6 129,1 6-129,3 11 0,2 12 0,2 2 0,0 8 0,2 1-129,-2-3 0,-3-6-774,10-4-4128,-14-13-258,-3-5-516,0-11-387</inkml:trace>
  <inkml:trace contextRef="#ctx0" brushRef="#br0" timeOffset="65147.7263">21730 12454 7224,'13'0'5547,"2"0"-258,-15 0-258,0 0-4644,0 0 0,-13 6-258,13-6-129,-23 9 0,10-3 129,13-6 0,-13 20-129,13-4 387,3 1-258,7 2 129,1 0-129,3 1 0,-2-1-129,0 0 129,-7-3 0,-3 3-129,-4-3 0,-9-5-129,-9 5 0,-5-11-387,2 7-645,-12-9-3870,10-3-387,3-9-387,8-8-129</inkml:trace>
  <inkml:trace contextRef="#ctx0" brushRef="#br0" timeOffset="65653.7552">21971 12020 6708,'7'-13'5676,"-7"39"-258,-1 7-258,0 14-4257,-11 2 0,3 15-516,-1 3-129,-2 8-129,2-7 0,-1-11-129,7-3-387,-4-25-1161,8 1-3612,2-15-387,11-10-258,2-5-387</inkml:trace>
  <inkml:trace contextRef="#ctx0" brushRef="#br0" timeOffset="65938.7715">22128 12383 7353,'-10'61'5805,"0"-23"-258,-1-1-387,6 6-4644,-3-6 0,8-1-129,0-5-258,3-6 0,12-9-129,3-5 0,4-8-129,6-6 129,-3-12 0,-1-8 0,-3-4 0,-7-8-129,-11 1 129,-3-2-258,-11 12-516,-17-7-387,8 13-3870,-8 6-258,-1 4-516,5 8-129</inkml:trace>
  <inkml:trace contextRef="#ctx0" brushRef="#br0" timeOffset="66351.7951">22343 12465 5031,'11'33'5676,"-11"-7"-645,1 1-258,-1 8-3999,0-5-387,0-6 0,0-5-129,4-5-258,-4-14 129,0 0-129,16 2 129,-16-2-129,21-16 0,-8 5 0,2-2 129,2 4 0,-3 4-129,3 5 129,-6 3 0,3 10 0,-2 0 129,-2 7 0,-3-7-129,0 1 258,-7-14 0,15 3 0,-15-3-129,16-18-129,-8-5 0,-2-6-129,3 1-258,-5-4-258,3 10-774,-14-1-3741,5 4-387,-2 5-258,4 14-516</inkml:trace>
  <inkml:trace contextRef="#ctx0" brushRef="#br0" timeOffset="66863.8244">22655 12542 6321,'46'-7'5805,"-19"-1"-645,-4-3-387,-5-13-4128,2 1-387,-8 0-129,-8 5 0,-4 18-129,-2-18-129,-12 13 129,-3 5 0,-3 14-258,2 5 258,-2 6-129,4 1 0,4 12-129,2-9 129,10 4-129,0-6-129,7-3 0,-1-12-129,14-2-129,-7-15-129,9-7 0,-8-16-258,8 5 387,-7-6-129,-1 2 645,-1 9 129,-2 1 258,-11 17 387,15 0 0,-5 25 129,-7-2 258,9 13-258,-9-2-129,8 7 0,-4-7 129,6 0-129,-3-14 0,7 2 0,1-14-258,5-5 129,0-5-129,2-13-387,6-1-387,-9-16-2193,7 5-2709,-5-2-387,-1-6-129</inkml:trace>
  <inkml:trace contextRef="#ctx0" brushRef="#br0" timeOffset="70915.0561">22706 12912 4773,'20'-3'6063,"-20"3"-645,14 5-129,-5 11-3999,-9-16 0,-12 28-258,-14-17-387,-2 3-129,-15-1 0,-4-3-129,-18-7 0,1-3-129,-10 0 0,1 0-129,-1-6 129,5 0-129,7-2 0,5 2-129,9 5 0,7 1 0,9 0-129,6 0-258,11 15-774,-12-8-4257,27-7-387,0 19 0,11-17-774</inkml:trace>
  <inkml:trace contextRef="#ctx0" brushRef="#br0" timeOffset="71552.0924">23893 12084 6966,'-18'24'5934,"14"-5"-387,2 8-129,3 15-4515,-1-1-129,0 12 0,-7 2-387,4 1-129,-3 3 0,-1-3-129,0-5-129,-2-7-129,3-1-387,-6-14-516,12 1-3354,-3-11-1032,3-7-516,0-12-516</inkml:trace>
  <inkml:trace contextRef="#ctx0" brushRef="#br0" timeOffset="71772.1051">23952 12455 8643,'-11'-12'5805,"-6"10"-516,-3 12-1935,-9-10-2838,2 0 0,-8 1 0,3 3-516,-1 0-258,4-4-258,10 8-1032,-11-8-3483,30 0-516,-14 0-387,14 0 130</inkml:trace>
  <inkml:trace contextRef="#ctx0" brushRef="#br0" timeOffset="72295.1351">24061 12140 3870,'11'28'5418,"-11"-6"-129,3 1-129,2 10-4257,-8-9 0,3 10-129,-10-2-258,4 9 0,-8-8-129,6 8-129,-6-3 0,5 2 129,-2-7-258,0 0 0,3-12-129,0-4 0,8-17 0,-10 12-129,10-12 129,-4-18 0,4-1 0,3 4-129,1-3 129,7-1 129,-1 5 0,3 2 0,-2 10-129,4 2 129,-1 10 0,0 3-129,-3 7 0,2 4-129,-2 1 129,-2 0 0,2-3 0,-2-3 0,1-2-129,-10-17 0,18 16-387,-18-16 0,20 3-903,-20-10-3225,0 7-903,9-18-258,-3 4 0</inkml:trace>
  <inkml:trace contextRef="#ctx0" brushRef="#br0" timeOffset="72695.1579">24307 12617 1806,'16'-6'5676,"-3"-8"-258,-13 14-387,3-23-2580,-3 23-1677,0 0 0,-10-3-387,-4 3-129,-1 5 0,-2 10-129,2 5 0,0 8-129,4 1 129,7-3-129,2-3 129,2-6-129,5-2 129,-5-15-129,21 4 0,-6-7 0,-4-13-129,2 0-129,-4-3 0,2 4-129,-10-5-645,-1 20-645,0 0-2838,0 0-645,0 0-645</inkml:trace>
  <inkml:trace contextRef="#ctx0" brushRef="#br0" timeOffset="73073.1796">24444 12549 3225,'1'38'5289,"-1"-14"-258,0 4-129,0-3-4257,0-3-258,0 3 129,0-10-387,0-2 129,0-13-129,0 0-129,0 0 129,12-14 0,-2-6 129,2 5 0,-2-3 0,5 8 387,-15 10-258,26-6 0,-26 6 0,24 17-129,-15 6 0,1 3 0,1 0-387,-4-6-645,10-3-3999,-10-2-645,-7-15-258,11 0-258</inkml:trace>
  <inkml:trace contextRef="#ctx0" brushRef="#br0" timeOffset="79328.5374">25096 12266 6063,'7'51'5805,"-5"-9"-387,-1 8-387,-1 1-4515,0 14 129,-8-3-258,3 2-129,-6-10 0,1-3 129,-3-19-258,1-8 0,12-24-129,-17-8 129,14-27-129,3-16 0,9-15 129,7-10-129,5-3 129,4 0-129,4 6 129,2 13-129,-1 14 129,0 17-129,-6 16 129,-2 15 0,-4 20 0,-6 11 0,-6 11-129,-6-3 0,-2 5 129,-11 2-129,-5-5-129,-2-5 258,-3-9-129,1-12-129,1-3 129,4-4 0,3-10 129,14 0-129,-16 0 129,16 0-129,0 0 129,6 14-129,4-1 129,5 6 0,2 7-129,4 0 129,0 2 0,-2-8 0,2 0-129,0-4 129,-6-7 0,2-7 0,-2-2 0,-15 0-387,23-5-258,-23 5-516,18-15-4128,-18 15-387,0 0-387,0 0-645</inkml:trace>
  <inkml:trace contextRef="#ctx0" brushRef="#br0" timeOffset="79895.5698">25385 12774 2322,'18'-25'5676,"-10"10"-258,2 3-258,-10 12-2322,14-20-2064,-14 20-129,13-11-387,-13 11 0,1 9-258,-1 8 129,-1 5 0,-3 8 0,4-1 0,0-1-129,0 0 129,9-6 0,4-8 0,7-5 0,0-10-129,4-12 258,-1-6-258,0-5 0,-3-1 0,-1 1 0,-4 3 0,-4 3 129,-11 18-129,12-9 129,-12 9-129,3 16 0,-3 6-129,3 3 0,1 6-258,0-4-387,12 8-1935,-2-16-2322,1-8-516,5-11-387</inkml:trace>
  <inkml:trace contextRef="#ctx0" brushRef="#br0" timeOffset="80357.5961">25773 12121 4773,'11'0'5676,"1"10"-387,-10 12-258,10 8-4128,-12-3-129,0 8-387,-4 0-258,1-1 0,-2-2-129,-3-6-387,8 0-1161,-9-19-2193,9-7-1548,0 0-129,0 0-387</inkml:trace>
  <inkml:trace contextRef="#ctx0" brushRef="#br0" timeOffset="80551.6073">25900 12148 2322,'12'-16'5676,"5"5"-258,-17 11-258,0 0-2709,16 28-1290,-16-1-645,-1 7-129,-4-1-387,0 1 129,0 1-258,-2-10-129,7 6-903,0-31-1290,0 0-2580,0 0-258,0-10-516</inkml:trace>
  <inkml:trace contextRef="#ctx0" brushRef="#br0" timeOffset="80739.6181">26044 12100 5934,'6'32'5805,"-6"0"-387,0 4-387,0 1-4386,0 3-129,0-3-387,0-10-387,0 5-1677,1-18-2838,-1-14-645,7-6-516</inkml:trace>
  <inkml:trace contextRef="#ctx0" brushRef="#br0" timeOffset="125302.1669">23033 17796 9546,'12'9'6063,"-34"19"-645,-3 22 0,-16 6-5031,-6-3-129,-13 4-129,-1-3-387,8-3-129,0-7-774,22 7-2709,-2-27-1419,20 3-258,5-14-387</inkml:trace>
  <inkml:trace contextRef="#ctx0" brushRef="#br0" timeOffset="125543.1807">23158 18195 8385,'37'-2'5934,"-37"2"-516,-8 2 0,-27-8-4515,-4-3-516,-14-14-258,-9-1 258,-5-8-387,-3-6 0,5 2-387,3-6 0,17 13-645,-1-12-1032,25 18-3225,2 1-258,14 7-387,2-3-129</inkml:trace>
  <inkml:trace contextRef="#ctx0" brushRef="#br0" timeOffset="125754.1927">22784 17547 6063,'30'13'6063,"-12"21"-516,-10 10-129,2 31-3612,-4-6-1032,2 18-129,-5-4-258,3-2-258,-3-3 129,-2-5-387,1 0-129,-2-31-1419,0 5-3483,0-25-258,0 0-645,0-22 0</inkml:trace>
  <inkml:trace contextRef="#ctx0" brushRef="#br0" timeOffset="126815.2534">23475 17625 7224,'1'88'5934,"-1"-34"-258,0 2-387,-6-1-3612,1-2-1419,-7-12 129,2-3-258,-3-7 0,4-11-129,-1-5 129,10-15-258,-14 0 129,14-20 258,0-11-129,8-7 129,8-10-129,5-12 0,5-4 0,7 2 129,2 4-129,3 8-129,2 8 129,-6 12-129,0 17 0,-3 13 0,-8 18 129,-8 11 0,-10 11-258,-5 5 129,-8 3 0,-11-2 0,-10-4-129,-3-4 129,-2-7 0,0-13-129,2-4 129,4-6 0,5-8 0,7 0 0,16 0 0,-12-1 129,12 1-129,0 0 0,15 0 129,-3 3 0,3 14-129,4 5 129,-1 2 0,0 1-129,-2-3 0,1 4 129,-4-6-258,0-6 129,1-3-258,-14-11-387,26 2-387,-22-13-4386,11 3-129,-6-16-387,7 1-516</inkml:trace>
  <inkml:trace contextRef="#ctx0" brushRef="#br0" timeOffset="127182.2744">23866 17795 6837,'-4'53'5547,"-4"-27"-258,1 7-258,-4-3-4386,7 4-129,-7-9-258,8 3 0,2-11 129,1 2-129,3-6-129,10-11 129,2-4-129,6-15 0,-1-1-129,1-6 129,0 2-129,0 0 0,-4 2 129,-3 4 0,-14 16-129,17-11 0,-17 11 129,9 19-129,-4 2 0,-3 8 129,7-4-387,4-3 129,9 2-516,-10-24-2064,14 10-2322,-1-23-516,7-11-516,-7-13 130</inkml:trace>
  <inkml:trace contextRef="#ctx0" brushRef="#br0" timeOffset="127483.2916">24306 17538 8256,'0'10'5805,"0"11"-516,-4 0-387,4 16-3999,-7-2-516,4-2-129,2-5-258,-2-5-258,3-1-387,0-22-774,15 8-2838,-5-17-1032,6-9-387,-3-10-258</inkml:trace>
  <inkml:trace contextRef="#ctx0" brushRef="#br0" timeOffset="127655.3015">24444 17461 6063,'8'29'5934,"-8"4"-645,0 2-258,0 10-3999,-6-10-516,0 4-129,1-7-387,-1-9-516,6 9-1677,0-32-2709,0 0-387,16 3-387,-3-17 1</inkml:trace>
  <inkml:trace contextRef="#ctx0" brushRef="#br0" timeOffset="127819.3109">24616 17429 8643,'2'26'5805,"-2"-1"-258,0 14-387,-12-3-4644,8 6-387,-2-1-645,-5-14-3999,11 3-645,0-12-387,0-18-903</inkml:trace>
  <inkml:trace contextRef="#ctx0" brushRef="#br0" timeOffset="128401.3442">24982 17740 10449,'-11'51'6063,"7"-22"-645,-6-7-258,2 2-5031,5-2-387,3-22-1161,-5 22-3741,5-22-387,7 15-258,-7-15-516</inkml:trace>
  <inkml:trace contextRef="#ctx0" brushRef="#br0" timeOffset="128698.3611">25280 17627 11094,'6'23'5934,"-6"-8"-258,-1 4-387,-16-7-5160,7 0 0,10-12-258,-21 19 0,10-6-129,3 1 0,2 1 129,4 7 129,2 0 0,3-6 0,3 5 0,1-7 129,-1 2-129,-1-2 129,-5-2-129,0-12-258,0 0-258,-18-15-2064,11-2-2580,-4-12-516,3-6-258,-4-16-387</inkml:trace>
  <inkml:trace contextRef="#ctx0" brushRef="#br0" timeOffset="128786.3662">25152 17449 4257,'0'0'129,"0"21"129,7-6-516</inkml:trace>
  <inkml:trace contextRef="#ctx0" brushRef="#br0" timeOffset="129519.4081">25738 17098 9546,'6'75'5805,"-8"-17"-645,-13 8 0,9 12-5031,-15 0 129,-3-2-258,3 4 0,-1-11 129,2-12 0,5-11-129,3-17 129,6-13 0,6-16 0,0 0-129,14-26 129,2-1-258,4 2 129,5 0 129,2-3-129,3 13 0,1 8 0,-2 7 129,-5 8 0,-3 13-129,-4 4 129,-7 7 0,-9 3-129,-2-5 129,-12-4-258,-6-6 129,-3-7 0,-3-8 0,-3-5 0,3-14-258,4-1-129,2-12-129,13 10-387,-7-9-516,13 26-258,0-30-258,10 30 387,-10 0 129,23 0 774,-9 8 516,5 1 645,7 14 387,-7-12 774,15 13 0,-12-16 0,15 9-258,-10-17-387,8 2-387,-8-4-129,0-9-258,-1-8-129,-5-2-129,-5-5-129,-8 3 129,-6 1-129,-2 7 0,-9 0-129,-7 7 129,-3 8 0,0 6 0,1 12 0,3 5 129,4 6 0,9-3 0,4 4-129,12-2 0,12-1-774,-6-19-2838,16 4-1290,-3-12-516,11-2 0</inkml:trace>
  <inkml:trace contextRef="#ctx0" brushRef="#br0" timeOffset="129759.4218">26406 17146 5547,'0'10'5805,"-7"26"-387,-2 19-645,-6-2-1290,1 31-2967,-10 2-129,1-2-258,0 0 0,1-9-129,3-7-129,4-9 258,8-13-516,1-27-387,10-1-1935,-4-18-2322,21-21-129,-2-17-516,6-16 0</inkml:trace>
  <inkml:trace contextRef="#ctx0" brushRef="#br0" timeOffset="129955.433">26577 17097 7740,'20'36'5418,"-20"15"-387,-4 12 0,-8 27-3999,-10-7-258,0 4-387,-4-9-258,1 1 0,2-16-258,3-12-258,12-2-1806,-2-29-2580,10-20-387,0 0-258,15 3-387</inkml:trace>
  <inkml:trace contextRef="#ctx0" brushRef="#br0" timeOffset="130135.4431">26621 17549 8127,'-56'-19'5289,"12"7"-129,-1 10-645,-6-7-3870,3 1-387,0 2-387,4-2-516,14 17-903,-5-9-2193,22 15-1290,6 5-258,7 5-129</inkml:trace>
  <inkml:trace contextRef="#ctx0" brushRef="#br0" timeOffset="130623.4713">26591 17786 7611,'63'0'5547,"-39"-8"-645,-1-2 0,-10-9-3999,4 5-129,-12-5-516,-4-1-258,-1 20-129,-14-15 129,-4 15-129,-4 15 129,-1 7-258,0 0 129,3 6 0,3 1 129,8-2-129,4-6-129,8-5-129,-3-16-129,33 8-129,-14-13-129,11-8 129,-3-12-129,4 4 129,-6-7 258,3 6 129,-9-2 129,-4 10 129,1 8 258,-16 6 129,11 11 0,-11 4 0,0 15 0,-7-3-129,-1 7 129,-4-11 0,6 3 129,-3-11-129,5 0 0,4-15-129,0 0 258,0 0 0,19-6-129,-2-7 0,6 2 0,3-5-129,4 0-129,-1 3-129,1-1-774,8 14-2709,-8-8-1290,-1 6-516,-4-2-387</inkml:trace>
  <inkml:trace contextRef="#ctx0" brushRef="#br0" timeOffset="131238.5063">27468 17713 9417,'-11'-5'5289,"-7"4"-387,2 12-516,-3-3-4128,0 6 129,0 1-258,5 3-129,1 5 129,9 5 0,4-5-129,5 2 0,10-9 129,3-7-129,4-4-129,-2-3 129,0-2 0,-1-12-129,-4 3 0,-5-4 129,-10 13 0,10-14 0,-10 14 0,0 0 0,0 0 129,0 0-129,0 0 129,0 0-129,0 0 129,0 0 0,15 12-129,-15-12 0,23 6 0,-10-6-129,0-1 129,3-8 0,0-9 0,0-10-129,0-4 129,0-14-129,-2-10 258,2-4 0,-3-6 0,3 2 0,-6 4 0,1 6 0,-5 7 129,2 19-129,-5 16 129,-3 21-129,0 21-129,-3 12 129,-5 13-129,2 9 129,1 8-258,-3-4 0,4-1-258,-6-21-387,10 5-2838,0-21-1290,7-12-387,-7-18-387</inkml:trace>
  <inkml:trace contextRef="#ctx0" brushRef="#br0" timeOffset="131370.514">27792 17530 9030,'3'-51'5547,"-11"39"-258,-9 11-258,-11 1-4515,-12 0-1806,-7 6-3225,-7 1-387,-6 4-645,-2-3-387</inkml:trace>
  <inkml:trace contextRef="#ctx0" brushRef="#br0" timeOffset="132138.5579">22630 18620 9933,'14'0'6063,"-14"0"-645,0 0 0,-19-1-4644,-7-9-645,-3 7 129,-8 8-258,-1-2-129,-5-3 129,4 14-129,6 13 129,5 5 0,7 5 0,10-1 0,3 8 0,5 7 258,3 2-258,0-3 129,0-1-645,0-12-387,9-3-4257,-9-12-258,0-8-387,0-14-516</inkml:trace>
  <inkml:trace contextRef="#ctx0" brushRef="#br0" timeOffset="132319.5683">22505 18771 7482,'-2'-13'6063,"-15"13"-258,-15 0-516,-1 6-2709,-7-6-2580,-6 0-258,1 2-387,-5-2-516,19 18-3225,-5-8-903,17 9-387,6-2-645</inkml:trace>
  <inkml:trace contextRef="#ctx0" brushRef="#br0" timeOffset="132619.5853">22502 18883 10062,'-11'10'5805,"1"5"-645,-11-2 0,4 5-4902,1 1-129,-2 4 0,7 3-129,9-2 0,2-1 0,13-4 129,9 6 0,4-14-129,4-11 0,-1 0 0,-4-14-129,-4-8 129,-9-5 0,-6-7-258,-6-6-129,-12 2-516,6 16-3096,-21-12-1161,4 15-258,-2 4-645</inkml:trace>
  <inkml:trace contextRef="#ctx0" brushRef="#br0" timeOffset="132953.6043">22675 18859 7224,'-5'58'5676,"-2"-25"-516,3 7 0,-3-4-3999,7-4-645,-1-12-387,1-7 0,0-13-129,24-1 129,-5-17 0,6-2 0,-1-9 0,0 4 0,4-2 0,-5 4-129,-4 5 129,-4 8-387,0 7 0,-15 3-1032,27 0-3483,-27 0-516,10 11-258,-10-11-516</inkml:trace>
  <inkml:trace contextRef="#ctx0" brushRef="#br0" timeOffset="133482.6348">22968 18870 8514,'-19'55'5676,"14"-30"-387,-1-12-516,6 1-4644,0-14-129,0 0-129,16 5-129,-3-5 129,4-7-129,1-5-129,2 2 258,1-4 0,-2 1 0,1-3 129,-5 7 129,-2 1 0,-13 8 0,15 0 129,-15 0-129,2 17 0,-2-5 0,0 8 129,0-7-129,6 7 0,-2-7 258,-4-13-258,25 11 0,-7-11-129,0-4 129,3-6-129,-1-1 0,-1-5 0,-4 5 129,0 3 0,-15 8 0,15 0 0,-12 11 129,-1 5-129,0 6 129,-1-1 0,2 1-258,1-1 0,2-4-129,-6-17-516,27 18-2064,-16-23-2580,8-6-129,-4-15-258,3 2-387</inkml:trace>
  <inkml:trace contextRef="#ctx0" brushRef="#br0" timeOffset="134130.6719">23555 18883 6966,'-9'42'5547,"3"-22"-258,2 3-387,4-23-4128,-5 22-516,5-22-258,-7 14 0,7-14 0,0 0 0,0 0-129,12 3 0,2-3 0,1-6 258,1 0-129,2 4 0,-2 2 129,3 0-129,-2 0 129,-1 5 129,-4 1-129,2 4 0,2-3 0,-1-1 129,3-6-129,-1 0 0,1 0 129,1 0-129,-2-7-129,-3-5-129,2 2 258,-16 10-258,17-19 129,-17 19-129,0 0 0,0-13 0,0 13 129,-16 13 0,4 7 0,1 9 258,-1 10-258,2-2 258,0 9-258,3-4 0,4 2-1419,-5-13-3483,4-12 0,4-19-774,-7-19-129</inkml:trace>
  <inkml:trace contextRef="#ctx0" brushRef="#br0" timeOffset="134251.6788">23647 18689 10320,'0'0'5289,"0"17"-5160,12-10 0,-12-7-5547,31-7-645</inkml:trace>
  <inkml:trace contextRef="#ctx0" brushRef="#br0" timeOffset="135106.7277">24303 18667 9288,'0'12'5934,"0"-12"-516,14 13 0,2-13-4515,11 0-516,-2-10 0,4 4-258,2 3 0,-3 3 129,1 3-129,-6-3 0,-2 8-129,-6 9 258,-10 9-258,-2-1 258,-3 7-129,-6 3-129,-5 1 129,0 5 0,-4 6-129,1-11 0,1-1 0,2 5-129,2 2 0,1-12 0,5-2-387,0-7-387,9 2-1935,-6-23-2580,17 13 0,-17-13-387,29-22-387</inkml:trace>
  <inkml:trace contextRef="#ctx0" brushRef="#br0" timeOffset="135262.7366">24603 18998 9933,'-3'-18'5418,"3"18"-387,-30-5 129,30 5-4386,-36-6-258,11 3-387,0 0-387,-1 3-903,26 0-3870,-29 0-129,29 0-387,0 0-774</inkml:trace>
  <inkml:trace contextRef="#ctx0" brushRef="#br0" timeOffset="135527.7518">24810 18439 8127,'14'-4'5805,"4"8"-645,-15 13-129,10 23-4128,-15 0-387,-9 5-258,-1 4 0,-3 0-258,0 7-129,0-13 0,8 4-903,-10-20-3741,17-4-387,0-23-129,0 0-387</inkml:trace>
  <inkml:trace contextRef="#ctx0" brushRef="#br0" timeOffset="135678.7604">24917 18662 7224,'-22'-7'5547,"1"12"-516,-6 5-129,-2-5-3870,6 12-1935,-14-17-3483,11 9-774,8-7 0,18-2-645</inkml:trace>
  <inkml:trace contextRef="#ctx0" brushRef="#br0" timeOffset="136014.7796">25025 18517 7740,'0'54'5289,"-8"-19"-129,0 6-387,-1-9-4128,2 2-129,-6-3-258,9 0 129,0-9-258,4 0 129,0-22-129,13 8 0,2-8 0,2-4-129,4-4 129,-1 3 0,2-3 0,-4 3-129,2 5 129,-7 3 0,-1 12 0,-3 7 129,-1-2-516,-5-7-1677,4 13-2967,-5-14-129,6 2-516,-8-14-258</inkml:trace>
  <inkml:trace contextRef="#ctx0" brushRef="#br0" timeOffset="136662.8167">25563 18459 9804,'13'-22'5805,"-13"22"-387,2 31-129,-6-3-4386,-3 15-387,-7 10-387,-3 3 0,0 7 0,1-1 0,0-9-129,2-1 258,3-15-129,5-13 129,6-24 0,0 13-258,0-13 129,17-21-258,-1 2 129,6-7-129,7 2 258,1 4-387,-1 5 258,4 8 0,-5 7 0,-2 1 129,-6 17-129,-6 2 129,-7 4-129,-7 0 129,-7 0-129,-13-2 129,-1-7-129,-7-12 0,-1-3-387,-4-8-516,16 2-3741,-7-12-774,9 1-129,2-6-645</inkml:trace>
  <inkml:trace contextRef="#ctx0" brushRef="#br0" timeOffset="136973.8343">25953 18808 9933,'0'0'5547,"-15"7"-387,0 1 0,4 9-4644,-4-1-387,7 4 129,1 7 0,6 0 0,1-2-129,11-3 129,2-4-387,5-6 129,1-10 0,0-2 129,-3-11-129,-3-8-258,-6-8 129,-7-3-258,0 1-387,-21-13-2064,6 14-2193,-8-6-258,5 15-387,-3 0-387</inkml:trace>
  <inkml:trace contextRef="#ctx0" brushRef="#br0" timeOffset="137373.8573">26127 18760 8385,'11'29'5805,"-11"-12"-516,-2 12-129,-4-3-3741,4 6-903,-6-3-258,1-4 129,4-9-258,-1 2-129,4-18-129,0 0 258,7 4-258,2-14 0,5-11 0,1-2-129,6 2 258,-2-6-129,2 3 129,-1 10 0,-2 6 258,-2 6-129,-2 2 0,-2 10 258,-6 4-258,-1 4 0,-3 7-129,-1-5 0,0 6-516,-1-3-129,1 4-1032,-1-11-3225,0-3-258,0-13-258,13 3-387</inkml:trace>
  <inkml:trace contextRef="#ctx0" brushRef="#br0" timeOffset="137794.8812">26442 18842 9030,'0'0'5418,"0"0"-258,0-16-129,0 16-3870,-8 3-645,8-3-129,-20 19-129,10-6 0,3 3 0,2 4-258,5 0 258,5-3-129,5-6 129,8-4-129,3-7 0,6-7-129,1-16 0,0-6 129,1-19-258,-3 0 0,-6-14 0,-5 2 0,-7-11 129,-5 5 0,-3 4 0,-7 11-129,-6 16 129,-4 9 129,1 23-129,-1 10 129,3 22-129,1 16 129,4 14-129,4 5 129,3 0-129,2 3 129,6-9-129,4-6 129,4 1-258,-2-15-129,5-9-774,-17-29-3741,8 22-387,-8-22-387,5-9-387</inkml:trace>
  <inkml:trace contextRef="#ctx0" brushRef="#br0" timeOffset="138396.9159">26812 18671 8385,'13'26'6063,"-10"2"-516,-5-4-258,-2 24-2322,-6-5-2451,-8-7-129,-5 0-129,-2-5-516,11 5-3225,-13-17-1677,11-3-129,-3-12-774,19-4-387</inkml:trace>
  <inkml:trace contextRef="#ctx0" brushRef="#br0" timeOffset="139387.9726">21977 19654 9546,'14'30'5934,"-14"-30"-516,0 0-258,-7 20-4257,-6-2-516,-5-11-387,-5-10 0,23 3 0,-42 3 0,26-3 0,16 0 129,0 0 0,0 0-645,0 0 903,0 0-387,43 51 129,-43-51-387,38 57 387,-38-57-129,24 82 129,-24-82 387,0 64-903,0-64 516,-32 58-258,32-58 129,0 0 0,-82 33-516,82-33-516,-55 21-3096,55-21-1032,0 0-645,0 0-258</inkml:trace>
  <inkml:trace contextRef="#ctx0" brushRef="#br0" timeOffset="139694.9901">22113 19744 9030,'4'69'5547,"-4"-69"-129,-20 70-645,20-70-4386,-17 94 0,17-94-129,-10 83-258,10-83 258,0 0 0,0 0-129,0 0 516,65 40-387,-65-40-129,39-61 0,-39 61-387,22-83 129,-22 33-129,-2 8-258,-19 2-1032,2 0-3870,-9 25 0,2 3-387,26 12-129</inkml:trace>
  <inkml:trace contextRef="#ctx0" brushRef="#br0" timeOffset="141543.0958">22683 19657 8256,'0'0'6321,"0"0"-903,0 0 129,0 0-4257,0 30 258,0-30-1161,-8 13-387,8-13 516,0 0-774,-12 86 645,12-86-258,-16 87 258,6-26-645,1 12 645,-3 10-129,12-83-129,-25 115 258,12-62-387,13-53 129,-20 77 0,20-77-387,0 0 129,-19 60 516,19-60-387,0 0-129,0 0 129,0 0-258,0 0 129,0 0 516,10-64-258,-10 64-129,23-102 129,-8 24-258,2 4 0,1 4 387,3-22-258,0 4-129,-1 9 129,1 7-129,-4 7-129,1 27 387,-3 8-129,-3-4 0,-12 34 0,21-12 0,-21 12 0,13 0 129,-8 15-258,-1-1 387,-4-14-129,4 15-129,-4-15 0,5 26 0,-3 6 0,-2-32 0,6 66 129,-6-66-645,5 68 774,-3-7-129,-2 13 258,2-8-258,-1 3 129,2-9-129,-1 9 0,0 5-129,-2-74-129,7 104 0,-7-104 0,6 62 258,-6-62-258,0 0 129,0 0 0,0 0 516,0 0-645,0 0 129,0 0 129,0-75-129,0 75 0,-14-67-129,14 67 0,-26-73 0,26 73 258,0 0-258,0 0-387,-67-48-129,67 48 0,0 0-774,0 0-4128,0 0-516,-39 56-129,39-56-387</inkml:trace>
  <inkml:trace contextRef="#ctx0" brushRef="#br0" timeOffset="142643.1587">23318 19980 10707,'4'122'5805,"-4"-57"-387,-1-8-258,0 3-4902,1-60-129,-14 73-129,14-73 0,0 0 0,0 0 129,0 0 258,0 0-516,0 0 0,0 0 0,40-71 129,-40 71-129,39-70 129,-39 70 0,34-62 129,-34 62-129,0 0 0,0 0 0,0 0-129,0 0 129,0 0 0,39 60-129,-39-60 0,0 0 129,9 70 0,-9-70 129,0 0-129,0 0-129,0 0 129,61-27 0,-61 27 0,0 0-129,52-73 0,-52 73 129,0 0 0,0 0 0,0 0-387,0 0 387,56 13-129,-56-13 129,0 0 129,0 0-129,0 0 0,0 0 0,0 0 129,61 19-129,-61-19 0,0 0 0,38-69-129,-38 69 0,0 0 0,9-68 0,-9 68 516,0 0-645,0 0 387,0 0-129,-53 46-258,53-46 258,-23 76 0,23-76 129,-9 83 0,9-83 258,4 70-645,-4-70-387,0 0-516,49 66-3870,-49-66-258,0 0-516,74-13-516</inkml:trace>
  <inkml:trace contextRef="#ctx0" brushRef="#br0" timeOffset="142891.1729">24039 20100 9030,'-14'54'5547,"14"-54"129,-35 54-516,35-54-4902,-29 54 129,29-54 258,0 0-516,-47 70-129,47-70 0,0 0 129,16 54-258,-16-54-258,57 13-258,-57-13-774,81-31-903,-81 31-2580,81-92-129,-43 24-1290,0-16 1677</inkml:trace>
  <inkml:trace contextRef="#ctx0" brushRef="#br0" timeOffset="143995.2361">24309 19725 2580,'20'-154'5031,"-16"99"645,-4 33-1677,0 22-1032,-12 79-774,5-7-903,-15 23-129,7 14-645,-6 11 0,4 3-258,-1-17 258,7-29-387,2-10 258,9-67-129,-3 79-258,3-79-258,0 0 258,0 0 129,0 0-258,57-62-258,-57 62 258,43-62 0,-43 62 0,0 0 129,55-71-129,-55 71 258,0 0-129,0 0-129,54 32 258,-54-32 0,0 0 0,45 68-129,-45-68 258,0 0-387,55 55 129,-55-55 516,0 0-645,58-22 0,-58 22-129,0 0 258,38-75 0,-38 75 129,5-71-129,-5 71-387,0 0 516,-24-57 0,24 57 0,0 0 258,0 0-387,-61 57 0,61-57 0,-20 66 129,20-66-129,-2 56-129,2-56 129,0 0-387,0 0 387,0 0-129,0 0 129,0 0 516,60 0-645,-60 0 258,0 0-129,0 0 387,0 0-387,0 0 0,0 0 129,0 0-645,56 33 774,-56-33-258,0 0 0,17 56 0,-17-56 129,0 0-129,0 0-129,0 0 387,0 0-774,0 0 0,55-20 0,-55 20-258,0 0 129,22-82-129,-22 82 387,17-60 258,-17 60 129,0 0-129,0 0 516,0 0-129,0 0 516,0 0-258,0 0 0,0 0-258,49 67 0,-49-67 258,7 57-387,-7-57 387,0 0-645,0 0 258,0 0-129,0 0 0,61-5 0,-61 5-387,41-55 387,-41 55 0,44-60-129,-44 60 129,0 0 0,0 0 0,0 0 129,0 0 258,54-55-387,-54 55 0,0 0 129,0 47-387,0-47 387,0 0-129,1 55 0,-1-55 387,0 0-258,7 60-129,-7-60 0,0 0 0,0 0 0,0 0 0,0 0-129,62 0 0,-62 0-258,0 0 387,0 0-258,69-57 516,-69 57-516,0 0-387,0 0 387,36-59 0,-36 59 129,0 0-387,0 0-258,0 0-645,0 0-2064,0 0-1548,0 0-387,0 0-645</inkml:trace>
  <inkml:trace contextRef="#ctx0" brushRef="#br0" timeOffset="144376.2579">25219 19947 6708,'-7'70'5805,"3"11"-387,4-81 129,-5 70-2838,5-70-3096,-2 62-2580,2-62-1935,-8 56-258,8-56-645,0 0 0</inkml:trace>
  <inkml:trace contextRef="#ctx0" brushRef="#br0" timeOffset="144811.2827">25398 20092 10062,'0'0'5547,"0"0"-387,0 0 258,0 0-4902,0 0-516,11 59 129,-11-59 0,0 0-258,-12 55 129,12-55 0,-9 53 129,9-53-129,0 66 129,0-66-129,0 0 129,17 76 129,-17-76-129,0 0 0,19 67-129,-19-67 129,0 0-129,0 0 0,0 0 129,0 0-129,0 0-129,-58 32-129,58-32-387,0 0-1677,0 0-2451,-57-6-645,57 6-516,0 0-129</inkml:trace>
  <inkml:trace contextRef="#ctx0" brushRef="#br0" timeOffset="145346.3133">25550 20183 7482,'0'98'5676,"0"-98"-387,-10 87-774,10-87-2709,-10 55-1548,10-55 0,0 0-258,0 0 0,0 0 0,0 0-258,0 0 516,0 0-258,0 0-129,0 0 0,0 0 258,62-27-258,-62 27 258,0 0 0,0 0 0,56-26-129,-56 26 0,0 0 129,0 0-129,0 0 258,39 53-129,-39-53 0,0 0-129,0 0-129,0 0 258,55 4-129,-55-4 0,0 0 0,0 0 129,68-31-129,-68 31-129,0 0 387,0 0-129,0 0 129,0 0 0,58 31 0,-58-31 0,0 0 0,0 0 258,0 0-258,0 0-129,59 36-516,-59-36-645,0 0-4128,0 0 0,0 0-516,0 0-516</inkml:trace>
  <inkml:trace contextRef="#ctx0" brushRef="#br0" timeOffset="145475.3205">25861 20131 8127,'-17'66'903,"17"-66"-903,0 0 129,-7-51-6063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26:24.81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18953 974 11481,'21'-66'5934,"-4"9"129,-17 57-774,0 0-4515,-28-77 0,28 77-516,-55-31 0,55 31 258,-82-2-516,82 2-129,-88 24 129,88-24 0,-78 57 0,78-57-387,-53 59 387,53-59-516,-21 59 645,21-59 129,5 72-258,-5-72 258,38 69 0,-38-69 516,61 84-516,-61-84 259,62 97-517,-62-97 0,50 96 0,-50-96 0,15 87 0,-15-87 0,-25 67 0,25-67 0,-63 27 0,63-27-130,-73 0-1547,73 0-2451,-72-29-1032,72 29-1032,0 0-774,0 0 1032</inkml:trace>
  <inkml:trace contextRef="#ctx0" brushRef="#br0" timeOffset="468.0266">19040 1315 13545,'57'117'5289,"-35"-39"258,7 5 387,-5-4-5547,-10-8 129,-7 4-903,-6-15 903,-5-9-387,-7-6 387,-6-18-516,-5-18 0,-4-9 0,1-11 0,0-32 129,7-18-129,0-18-129,6-12 129,6-8 129,6 2-387,7 5 516,10 9-645,7 6 774,-24 77-774,61-90 774,-61 90-645,83-34 516,-83 34-129,76 21 129,-76-21-387,54 59 258,-54-59 130,15 83-518,-15-83 388,-35 84-129,35-84-129,-79 42-903,79-42-387,-93-10-3096,38-9-774,55 19 387,-84-62-903</inkml:trace>
  <inkml:trace contextRef="#ctx0" brushRef="#br0" timeOffset="931.0532">19186 1461 14190,'67'59'5676,"-67"-59"-903,85 43 645,-85-43-4773,91-11-258,-91 11-258,80-67 387,-80 67-516,51-86 387,-51 86-258,15-99-258,-15 99-129,-18-72 129,18 72 129,0 0-258,-80-9 129,80 9-387,-57 38 774,57-38-516,-38 89 516,29-35-516,9-54 645,0 97-645,0-97 387,30 85-129,-1-46-258,11-11-387,-3-6-645,22-19-3741,-13 4 0,8-7-645,-54 0-774</inkml:trace>
  <inkml:trace contextRef="#ctx0" brushRef="#br0" timeOffset="1188.0679">19992 1292 8127,'0'0'5676,"-55"0"-1290,55 0 516,-53 83-2193,53-83-1419,-51 95-645,51-95 0,-38 91 129,38-91 0,-11 67-387,16-40-129,12-7-387,10 0 645,-27-20-645,68 4-645,-28-4 258,-40 0-1290,71-30-3354,-71 30-516,55-41 516,-55 41-774</inkml:trace>
  <inkml:trace contextRef="#ctx0" brushRef="#br0" timeOffset="1446.0827">20254 1483 8643,'0'32'5934,"-4"21"-645,-5-9-774,5-11-1419,-2 3-3354,-2-12-387,8-24-3612,0 0-258,0 0-903,0 0 387</inkml:trace>
  <inkml:trace contextRef="#ctx0" brushRef="#br0" timeOffset="2276.1301">20586 1604 3612,'56'-65'4773,"-56"65"129,0 0-774,0 0-1806,-54-34-645,54 34-129,-57 19-1032,57-19-129,-56 51 516,39-17-258,2 4-387,13-1 387,2-9-516,9-4 129,8-4 0,9-6 387,0-14-774,-26 0 258,54-21 516,-54 21-903,46-64 516,-46 64-645,32-91 774,-24 34-387,-8 57 0,8-105-258,-8 105 258,7-100-258,-7 100 387,7-61 129,-7 61-258,0 0 129,0 0 129,0 0 0,0 0-387,0 0 516,0 0-516,58 57 387,-58-57-516,20 73 0,-20-73 129,23 73 129,-23-73 387,0 0-387,37 60 0,-37-60 129,0 0 258,0 0 0,63-62 129,-63 62-1290,33-102 774,-11 43 129,-6-6 0,-1-9-258,-5 0-129,-2-7 0,-3 3 129,-5-4 645,0 6-516,-8 9 0,-5 7 129,13 60 0,-29-87-129,29 87 0,0 0-129,-54 4-129,54-4 0,-35 83 129,20-26 0,5 21-129,2-5 258,6 9 258,2 4 387,8 6-258,6-3-129,6-2 258,0 3 129,8-12-129,-5 1-645,1-7 258,-3-15-645,-5-17 129,5-5-2322,-18-14-2451,-3-21-774,0 0 129,0 0 129</inkml:trace>
  <inkml:trace contextRef="#ctx0" brushRef="#br0" timeOffset="2428.1387">20418 754 13545,'-81'-56'6192,"81"56"-258,0 0-1290,-52 67-9288,52-67-645,-2 60-516,2-60-387</inkml:trace>
  <inkml:trace contextRef="#ctx0" brushRef="#br0" timeOffset="2840.1623">20963 2027 13029,'19'19'5676,"-34"6"-645,-40-14 258,-28-5-4902,-42-1 0,-37-2 258,-34-9-258,-10-7 516,-15 6-774,4 3 516,13 3-386,29 1-259,28 1 0,35 16 0,31 9 0,23-10 0,21 0 0,18-6-259,19-10-128,9 5-516,24-13-3354,-5-16-1032,14-2-387,-4 1 0</inkml:trace>
  <inkml:trace contextRef="#ctx0" brushRef="#br0" timeOffset="3959.2263">21532 1483 13029,'14'148'5676,"-5"-58"-645,-6-2-516,6-6-3741,-4-12-645,0-17 516,-3-16-1032,-1-13 516,-1-24-129,1-24 0,3-9-129,-1-13 129,4-4-258,4 10 129,1-2 0,2 6 0,1 21 129,1 4 0,-1 11 129,-1 11 0,-3 11 0,-2-3-129,-1 15 0,-1-7 0,-2-5 0,1 0 0,-6-22-129,0 0 0,12 7 0,-12-7 0,10-32 0,-10 32 0,14-70-129,-1 36 258,-4 13-129,3-2 129,-1 7 129,-11 16 0,24-3-129,-12 25 0,-3 6 129,5 2 0,-6 2 0,7 2 129,-4-8-129,4 1 0,3-14 0,-1-4 0,0-9 0,1-10-129,1-9 0,-4-3-129,-1 3 129,-6-8 0,-8 27-129,4-65 0,-4 47 0,-11 4 0,-4-4 0,-1 18 129,-2 6-129,3 13 129,2 10-129,6 10 258,4-9-258,3 8 129,11 8-129,5-22-258,15-7-1161,-6 1-3483,11-8 258,1-10-903,4 0-129</inkml:trace>
  <inkml:trace contextRef="#ctx0" brushRef="#br0" timeOffset="4200.2402">22343 1746 12513,'-31'7'5160,"13"16"-129,-5-1-129,6 9-4257,1-5-387,-2 10 0,10-9-516,5-3 258,5 6-129,13-11-129,11-6-258,-1-13-516,18-3-1548,-9-15-2193,7-9-387,-7-11-387,2-5 0</inkml:trace>
  <inkml:trace contextRef="#ctx0" brushRef="#br0" timeOffset="4559.2607">22471 1045 11094,'0'0'5418,"-32"108"258,29-30-1677,6 21-2838,-3 10-774,4-6 516,3-9-774,1-6 387,-1-21-387,1-9 0,0-25-258,2-14 0,-10-19 129,18-5 0,-18 5-129,18-61 0,-5 30 0,0 2-129,4 7 258,-2 9-129,-1 3 258,3 10-129,-1 15 0,0 7 129,-1 9-258,0 6 129,1-4 0,3-5 0,2 2-645,-2-6 129,11-13-1161,-14-4-3225,14-7 0,-4-13-258,5-2-516</inkml:trace>
  <inkml:trace contextRef="#ctx0" brushRef="#br0" timeOffset="4927.2818">23042 1645 7740,'0'0'5160,"-53"-38"129,28 38-516,-6 22-2451,12 7-1161,-14 7-774,13 0 129,4 6-516,11-6 258,5 5-387,4-13 516,13-14-387,4-8 129,4-6-129,-1-6-129,-1-15 129,-3-3-129,-20 24 0,21-79 0,-21 79 387,0-56-258,0 56 0,-19-32-387,6 27 387,-1 7 0,2 21 258,5 9-129,3 1-387,4 10 387,1-2 0,9-16 258,6 6-645,-1-16-774,14-6-3741,-11-9-129,7 0-387,-5-4-645</inkml:trace>
  <inkml:trace contextRef="#ctx0" brushRef="#br0" timeOffset="5296.3029">23130 1636 11481,'27'88'5805,"-17"-36"-645,3 7-387,-5-27-3999,4-8-387,-10 4-774,-1-15 516,-1-13-258,0 0 129,7-11-129,-6-16 0,3-5 0,1 14 0,-5 18 129,11-71 0,-4 45 258,-7 26-129,16-31 516,-16 31-516,19 0 258,-9 12-129,-2 13 0,4 7 0,-7-11-258,5 4 0,-5-11-387,1 3-129,6-7-774,-12-10-3612,6-13-129,0-8-387,8 14-516</inkml:trace>
  <inkml:trace contextRef="#ctx0" brushRef="#br0" timeOffset="5449.3116">23467 1652 13416,'7'42'4773,"-1"-11"258,-3-7-1161,-3-3-8127,7 1-903,-5-6 258,-2-16-645</inkml:trace>
  <inkml:trace contextRef="#ctx0" brushRef="#br0" timeOffset="5731.3278">23682 1658 13287,'0'0'5418,"0"0"-387,0 0 129,18 14-5289,-18-14 645,0 0-516,-18 13-387,12 1 129,5 13 258,1-6 258,2 10-129,3-6-129,6-4 258,2 19 0,-4-26 387,-1 8-645,-2-9 258,-6-13-387,-2 13-129,2-13-774,-30-2-3870,11-9-129,-6-5-645,25 16 0</inkml:trace>
  <inkml:trace contextRef="#ctx0" brushRef="#br0" timeOffset="6348.3631">23910 1649 10320,'21'94'5418,"-14"-42"-903,4-12 387,-5-2-3225,6-3-1032,-12-35-258,0 0-129,0 0-129,1-19-129,0-11 0,1 9-129,5 4 129,2-1 129,4 8-129,3-6 129,4 16-129,-3 0 129,0 2-129,0 11 129,-4 1 0,-13-14 0,17 5-129,-17-5-129,0 0 129,0 0 0,9-13 129,-9 13-129,6-38 387,-6 38-387,13-17 258,-13 17-258,22-2 258,-9 2-129,2 12 129,3 11 0,-5-4-516,3-19 387,2 13-129,-6 0-129,4-8-645,-16-5-3999,13 0-387,-13 0-387,5-22-387</inkml:trace>
  <inkml:trace contextRef="#ctx0" brushRef="#br0" timeOffset="7275.4161">23874 2448 11352,'0'0'5676,"-24"-8"-516,-36 5 0,-18 3-4515,-48 0 0,-30-7 0,-28-7-258,-22 2 516,-9-6-645,4 5 0,10-3-129,19-1 0,31 8 0,32 7-129,27 2 129,27 0-258,21 6 129,14-3 0,16 2-129,14-5-129,7 0-258,9-10-774,13 7-4257,-8 2 258,8 5-903,-6 8-258</inkml:trace>
  <inkml:trace contextRef="#ctx0" brushRef="#br0" timeOffset="32239.844">17738 3594 2967,'-8'22'4386,"8"-22"-387,-11 7-1935,11-7 0,0 0-387,0 13-387,0-13-258,0 0-258,0 0-129,23 0 0,-23 0-129,25 0-129,-11 0-129,9 0 129,-1 0-129,6 3 129,-1-3-129,7 5 0,-2-5 129,5 1-129,-1 3-129,2 3 0,-3 0 0,4 4-129,-4 0 129,0 0-129,-1 5 129,1 3-129,0-3 0,-2-1 0,3-6 0,-3 2 0,2-6 0,-2-1 0,1-4 0,0-2-129,-2-3 258,-1 0-258,-1 2 129,0-5 0,-2 3 0,3 5 129,-3 0-129,3 0 0,0 2 0,-2 0 129,3 3 0,-1 5 0,1-8-129,-1-1 129,0 1-129,-1-2 129,0-4-129,0-7 0,-3 4 0,2-1 0,-4 4 129,4 4-129,-1-2 0,-1 2 0,2 3 0,0 8 129,-2-5-129,5 1 0,-1-2 0,-1-5 129,0 0-129,1 0 129,0 0 0,2-3-129,-2 1 0,2 0 129,-2 0-129,0 2 0,-1 0 0,1 0 129,-2 2-258,0 4 129,1-6 129,1 0-129,0 0 0,2-4 0,0-3 129,1 1-258,2 4 129,0-4 0,2 4 0,0 2 0,-1 0 129,1 10-129,0 1 0,3-3 0,-5 3 129,4-6-129,-2 6 0,7-3-129,0-1-258,-4-7-129,7 0-774,-19-10-3483,12 1-129,-7-4-516,-2-2-516</inkml:trace>
  <inkml:trace contextRef="#ctx0" brushRef="#br0" timeOffset="33011.8881">22005 3695 3870,'0'0'4128,"0"0"-258,17-5-2451,-17 5 0,29 0 129,-16 0-387,10 11-129,-3-9-258,6 12-129,-2-6 0,8 3-129,-2-3-129,8 1-129,-2 0 258,3 1-129,2-4-129,2 0 0,-4-1 0,3 3 0,-4-6-129,0 7 129,-2-6-129,-1 2 0,2-2-129,-1-2 129,-1-2 129,2-4-129,0-1-129,1-3 129,-2 3 0,2-3-129,0 1 258,1 1-258,3 5 0,-2 2 0,2 0 129,1 0-258,2 1 129,-3-1-129,5 5-258,-9-10-1290,1 5-2838,-4-13-258,-5 5-645,-7-7-387</inkml:trace>
  <inkml:trace contextRef="#ctx0" brushRef="#br0" timeOffset="35511.0309">2541 4765 1548,'-21'-11'4257,"6"3"129,15 8-129,0 0-3870,7 5 129,-7-5 0,0 0 258,20 17-258,-20-17 0,15 11-129,-15-11 129,17 17-129,-17-17 0,21 13 0,-21-13-129,24 15 129,-8-11-129,3 6 0,3-6 0,3 2 0,4 1 0,3 0 129,-1-4 0,4 6-129,-3-4 0,4 0 0,-4-3 0,3 1-129,-2-3 0,0 0 0,0 0 0,2 0 0,-3 0 0,1-2-129,-3-3 0,1 2 129,-2-2 129,-3 0-258,-1-4 0,0 4 0,0-1 0,-2 0 0,0-2 129,0-2-129,0 1 0,0 2 129,-3-1-129,0 2 129,-2 1 0,-3 2-129,-1 3-258,-14 0-387,21 0-903,-21 0-3354,0 0 0,0 0-645,4-9-129</inkml:trace>
  <inkml:trace contextRef="#ctx0" brushRef="#br0" timeOffset="38259.1883">4746 4750 2322,'0'0'3483,"-12"1"258,12-1-3096,0 0-129,0 14-129,0-14 0,0 0 129,0 0-129,0 0 0,0 0-129,-7 0 0,7 0 0,0 0 387,0 0 0,-5-14 129,5 14-129,0 0 129,0 0-129,8 3-129,3 11 129,-11-14-129,27 19-258,-9-9-129,6 2 129,3-1-129,6 2 129,-1-4 0,5-3-129,0 2 0,0 5 129,1-4-129,-2 2 0,-3 2-129,3 2 129,-5 0-129,0 0 0,-1-2 0,-3 1 129,2-5-258,-1 1 129,0-6 0,0-3 0,-2-1 0,3 0 0,-1 0 0,-2 0 0,1 0 129,-2 0-129,-1 0 0,1 0 0,-1 0 0,-2 0 0,1 0 0,-1-7 0,2-1 0,-1-4 0,2 0 258,2 0-258,0-2 0,0 7 0,0-2 0,3-1 129,-3 5 0,1 1 0,-3 1-129,2 1 129,-3-2 0,4-1-129,-4 1 129,1 2 0,-1-5-129,1 1 0,-1-4 258,3 2-258,-4-1 0,1-1 129,-2 1-129,1 1 0,0 0 0,1 3 0,-1-1 0,4 5 0,-2-3 0,4 0 0,2 3 0,0 1 0,3 0 129,-1 0-129,3 0 0,1 0 129,-3 1-129,2 7 0,-2-1 0,3 4 129,-5-4-129,2 2 129,-2 1-129,-2-2 129,-3-2 0,2 2 0,-3-5-129,-1-3 0,-1 0 129,1 2-129,0-2 129,-1 0-129,1 0 0,-1 0 0,1 0 0,-1 0 258,-1 0-258,0 0 0,0 0 0,-1 0 0,0 0 0,-1-2-258,1-2 258,-2 3 0,1 1 0,-2 0 258,4 0-258,-3 0 0,3 0 0,0 0 0,1 0 0,0 0 0,-1 0 0,0 1-258,-1 3 258,-2-2 0,-3-2 0,-2 3 0,3 1 0,-5-3 0,2-1 258,0-3-258,-1-2 0,3 0 0,1 3 0,2-1 0,1 0 129,3 2-129,0 1 0,4 0 129,-1 0 0,1 1-129,-1-1 0,2 0 129,0-1-129,1-4 0,-3-3 129,4 1-129,3 3 0,-1 2 0,5 0 0,0 1 0,2-4 129,-2 5-258,0 0 129,0 0 0,-4-3 0,1-5 0,-3 3-129,1-2 129,-4-5 129,4 3-129,-2-1 0,0 2 0,0 6 0,2-1 0,-2 1 0,2 2 0,0 4 129,1 3-129,-2 0 0,0 1 0,-3-3 0,0-2 0,-1 1 0,-4 0 0,3-4 0,-3 0 129,0 0-129,2 0 0,0 4 0,2 1 0,-1-3 129,3 5-129,2 2 0,1-7 0,3 9 0,3-3 129,-1-2-129,-2 2 0,1-2 0,-2-4 0,-5 1 129,-2-1-129,0-2 129,-5-7-129,2-1 129,0-4-129,2 2 0,2 1 129,3 2 0,3 1-129,-3 5 129,3 1 0,1 0-129,3 0 0,4 0 129,-1 0 129,0-2-258,1-3 0,2-3 129,-1 3-258,-1-3 258,-6 4-129,-5-1-129,-2 0-258,-3 5-516,-27 0-3999,23 5 0,-23-5-258,16 4-774</inkml:trace>
  <inkml:trace contextRef="#ctx0" brushRef="#br0" timeOffset="43054.4625">6615 5656 1806,'0'0'5160,"0"-14"0,0 14-258,0 0-2451,-2-14-387,2 14-258,0 0 0,0 9-387,0-9-258,-2 31-258,-2-5 0,4 19-258,0 3-129,2 12 0,0 6-129,2 2-258,-4 0 0,4-3-129,-2-9 129,-2-8-258,0-8 258,0-11-387,-2-11 129,2-18-129,0 0-129,-13-4-387,13 4-258,-14-43-1935,12 18-2709,-4-4-129,6 2-387,-5-3-129</inkml:trace>
  <inkml:trace contextRef="#ctx0" brushRef="#br0" timeOffset="43891.5104">6524 5816 9933,'-13'-24'5805,"13"8"-387,0-11 0,9 0-4515,-1-12-258,10-1-129,-1-4-258,6 6 0,4-3-129,3 10-129,1 10 0,0 3 0,2 14 0,0 4 129,-5 12-129,0 10 0,-7 13 0,-5 6 0,-6 8 129,-8 3-258,-7 3 129,-10 4 0,-8-8-129,-6-6 0,-6-9 0,-3-13-129,4-6-129,-3-11 0,10-6 0,2-6-129,10-2 129,3-4 0,12 12 0,0 0 129,0 0 129,9-5 129,-9 5 0,21 13 129,-9 4 0,2 3 0,-3 3 129,4 4-129,4-3 129,0 6-129,7-3 129,5 2-129,4-2 258,7-4-258,2-5 258,5-6 0,0-6-258,2-6 0,-7-7 0,-1-8-129,-9-11 0,-6 2 129,-11-6-387,-8 1 387,-9 2-129,-2 6 0,-13 12-129,-7 5 258,-1 8-129,-3 11-258,3 12 258,3 5-129,2 5 129,9 5 0,7-5 129,2 1-129,9-5 0,10-6 0,4-8-129,5-9-258,7 4-645,-10-14-3999,10 0-387,-3-4-258,2-6-516</inkml:trace>
  <inkml:trace contextRef="#ctx0" brushRef="#br0" timeOffset="45339.593">7587 6145 10191,'15'-41'5676,"-14"25"-258,-4-2-129,3 18-4515,-30-24-387,13 19 0,-9 5-258,2 7-129,1 9 0,3 13 0,4 5 129,4 4-258,7 2 129,4-2-258,1-6 258,12-4 0,5-10 0,1-11 0,5-7-129,1-12 129,-3-6 0,3-9 0,-4 1 0,-5 1 129,-4 4-129,-4 7 0,-7 14 129,0 0-129,5 8 0,-5 17 129,1 2 0,-1 4-129,1 2-129,2-4-129,7-2-516,-10-27-1548,13 15-2838,-1-15-258,6-5-645,1-8 0</inkml:trace>
  <inkml:trace contextRef="#ctx0" brushRef="#br0" timeOffset="45586.6072">7928 6120 9159,'-15'9'5547,"5"10"-387,-1 5 0,4 5-4644,-5 0-129,8 2-258,-1 0 0,5-1-129,9-10 0,7-6 0,10-5-129,1-9 0,6-5-258,0-17-387,6 4-1161,-13-21-2322,4-1-774,-6-13-258,-3-9-387</inkml:trace>
  <inkml:trace contextRef="#ctx0" brushRef="#br0" timeOffset="45790.619">8182 5674 3225,'0'-100'5289,"3"77"129,-3 23-387,15 18-2322,-15 14-774,10 30-516,-6 16-774,3 17-258,-1 4-129,0 6-129,2-8-129,-2-9 0,1-15-129,-6-20-387,10-20-258,-11-33-1806,12-6-2451,-3-23-129,3-9-387,0-10-258</inkml:trace>
  <inkml:trace contextRef="#ctx0" brushRef="#br0" timeOffset="45911.6257">8348 6008 4128,'-32'-63'5289,"4"43"0,-1 11-516,-5 12-2193,-5 3-1548,5 9-1419,10 7-3225,0-1-1290,5 1-258,9-5-516</inkml:trace>
  <inkml:trace contextRef="#ctx0" brushRef="#br0" timeOffset="46118.6376">8503 6064 9159,'2'75'5289,"3"-34"-516,-4-7-774,10 10-6966,-3-12-1677,2-13-516,1-8-387</inkml:trace>
  <inkml:trace contextRef="#ctx0" brushRef="#br0" timeOffset="46383.6529">8723 6096 8127,'-1'32'5418,"-1"-8"-258,-3 3-387,5 6-4257,0-7 129,0-1-387,4-1-129,-4-24 0,18 10-129,-5-11 0,-2-13 0,2-7-129,-5-2 129,-2-6-258,-6-2 129,-3 3-516,-7 15-774,-15-1-3225,3 5-387,-3 2-387,-1 7-387</inkml:trace>
  <inkml:trace contextRef="#ctx0" brushRef="#br0" timeOffset="46782.6758">8993 6150 5934,'12'40'5547,"-10"-14"-258,1 5-387,0 4-2967,-3-3-1548,3 0-129,-3-10 129,4-6-258,-4-16-129,0 0 0,15-24-129,-8-6 129,2-3 0,0-6-258,3 1 516,0 5-516,1 5 516,3 8-129,-1 8 0,2 11 0,0 1 129,2 16 0,-3 5 0,5 8 0,-4 1-129,2 4 0,0-1-258,-6-11-387,9 5-3870,-22-27-387,23 18-903,-23-18-258</inkml:trace>
  <inkml:trace contextRef="#ctx0" brushRef="#br0" timeOffset="46963.6861">8659 5758 8643,'-30'42'5418,"23"-18"-516,8 3-4386,2-11-4386,1 1-1290,2-4-387</inkml:trace>
  <inkml:trace contextRef="#ctx0" brushRef="#br0" timeOffset="47322.7066">9474 6049 9933,'65'7'5676,"-44"-2"-516,-21-5 258,11 11-4902,-11-11-129,-20 16-129,1-4-129,-1 2 0,-1-1 0,4 3-129,6-1 0,7 3 0,4-2 0,11 0 129,5 2-129,2 0 129,1-1-129,-6 4 129,-6-1-258,-7-6 0,-13 6-516,-28-20-1935,-8 2-2580,-18-2-129,-14 3-645,-11-3-129</inkml:trace>
  <inkml:trace contextRef="#ctx0" brushRef="#br0" timeOffset="47938.7417">4884 5853 9546,'-79'-29'5547,"35"27"-387,-5 5-129,2 18-4515,-2 5 0,9 9-387,4 3 129,11 3-129,10-3 0,10-1-129,10-6 0,13-5 0,10-1 0,6 1 129,8-2-129,2 3 0,1 4 129,-5 3 0,-5 1 0,-7 5 0,-14-8 0,-10 1 0,-11-4 0,-16-5-129,-8-13 0,-10-11-258,4 0-387,-9-14-774,20 1-3741,-3-2-129,13-3-516,8-3-387</inkml:trace>
  <inkml:trace contextRef="#ctx0" brushRef="#br0" timeOffset="48254.7599">4973 6322 9159,'57'-17'5418,"-45"9"0,-12 8-387,0 0-4386,0 0-129,-11 12-258,-4 7-129,0 5 0,1 8 0,8 0-129,6-1 0,1-6 0,13-8 0,6-7 0,5-10 0,0-5 0,-1-13 0,-5-9 0,-4-9 0,-13-1 0,-2-1 0,-17 2 0,-11 5-258,-2 7-387,-13-4-645,16 14-3741,-9 6-129,8 8-387,6 0-387</inkml:trace>
  <inkml:trace contextRef="#ctx0" brushRef="#br0" timeOffset="48931.7985">5250 6224 6837,'5'47'5289,"-5"-17"-258,2 5-258,1 8-4257,-1-11-258,1-8 0,1-11-129,-4-13-129,0 0 0,14-10 0,-9-15 0,2-4-129,0-6 129,0 2-129,0 4 0,-2 3 129,3 8 0,-8 18 0,14-14 129,-14 14-129,15 10 129,-8 5-129,1 1 129,-4-1-129,6 2 0,-10-17-129,17 14 129,-17-14-129,21 0 129,-10-5 0,-11 5-129,24-21 0,-9 6 129,0 1-129,3 7 129,-2 3 0,1 1 0,2 3 129,-1 3-129,2 3 129,-1 1 0,0 1-129,-2-3 129,3-5-129,-4 0 0,2-3-129,-3-12 129,0 0 0,-3-4-129,-5 2 0,-2-5 129,-5 6-258,0-1 258,-5 6-129,5 11 0,-23 0 129,9 4 0,4 12 129,2 6 0,8 7 258,0 6 0,11 5 129,6-8 0,14 4 129,0-10-387,10-2 0,-2-5-129,-2-14-645,8-5-4386,-13-3 0,-4-12-645,-10-4-129</inkml:trace>
  <inkml:trace contextRef="#ctx0" brushRef="#br0" timeOffset="50446.8853">10283 6015 8514,'26'-5'5547,"-18"-6"-387,-8-6-129,0 3-4128,-13-5-387,-4 5 0,-13 2-129,-2 14-129,-6 5-129,1 14 0,1 7-129,6 4-129,5 8 129,7 2-129,13-8 258,5-4-258,9-9 129,13-7 0,6-5 0,6-9 0,1-10 0,2-9-129,-5-4 129,-3-3 0,-6 0 0,-4-3 0,-8 8 0,-4 3-129,-7 18 258,0 0-129,0 0 0,-4 19-129,0 6 258,0 12-129,2 2 0,2 13 129,0 3 0,2 3 0,4 7 0,1 3 129,-3-2-129,-1-4 0,-3-4 0,-6-8 0,-4-15-129,-9-14 129,-4-17-129,-3-10 0,-2-16 0,4-10 0,2-8 0,7-6-129,5 6 129,10 3 0,3 4 0,15 3-129,9 6 129,5 5 0,6 5-129,4-1 129,1-2-129,-1-1 0,1-1 0,-4 0 0,-1-3-129,-7-2 129,-5-3 129,-9 4-129,-8-1 129,-7 3 0,-2 3 129,0 18-129,-20-12 129,4 16 0,-2 10-129,6 7 129,0 5 0,11 2 0,1 1-129,9-2 129,11-8-129,4-2 129,2-15-129,3-2 0,-2-8 0,-4-12 0,-9-4 0,-7-5 0,-7-2-129,-7-5 0,-10 11-387,-17-14-1806,4 20-2838,-6 0 0,4 8-774,2-2 0</inkml:trace>
  <inkml:trace contextRef="#ctx0" brushRef="#br0" timeOffset="51122.924">11214 6080 8643,'0'86'5547,"2"-27"-387,2 1-258,16 3-4257,-13-13-258,2-5-129,-1-15-129,3-12 129,-11-18-129,20-18-129,-10-12 0,-2-14-129,4-2 0,-1 0-129,0 7 129,0 0 0,1 19 0,-12 20 0,19-2 129,-10 17 129,-2 14-129,0 9 258,-1-2-258,-2-4 129,0-2 0,-1-11-129,-3-19 0,13 7 0,-5-18-129,-2-18 0,5-3 0,0-4-129,0-1 129,0 1-129,1 8 0,-1 6 129,-11 22 0,22 0 129,-13 15 0,2 17 258,-1 7-258,-1 4 387,1-1-258,-2 0-129,1-8-258,-3-18-1032,7-3-3354,-13-13-516,21-4-129,-10-15-516</inkml:trace>
  <inkml:trace contextRef="#ctx0" brushRef="#br0" timeOffset="51470.9439">11798 6110 8256,'-2'77'5289,"-5"-34"0,2 6-516,1-7-4386,4-3 258,-4-7-516,4-13-129,4-6 0,-4-13 0,26-2 0,-9-15-129,3-7-129,-1-6 129,-1-2 0,-1 0 0,0 3 0,-7 7 129,2 6-129,-12 16 129,14-1 0,-9 12 129,1 14-129,2 5 129,0 1 0,1 0-258,6 0-129,-15-31-1419,26 23-3096,-8-22-387,2-5-258,-2-15-258</inkml:trace>
  <inkml:trace contextRef="#ctx0" brushRef="#br0" timeOffset="52030.976">12259 6083 7224,'8'18'5289,"-10"-1"-258,-6 6-258,-2-1-4257,-5 7-129,3 3-129,-1 2-129,3 4 0,5-9-129,5-2 0,11-12 129,6-7-129,8-8 0,5-15-129,1-13 129,0-17-258,1-6 258,-2-22-129,-2-2 129,-8-9 0,-7-7 0,-6 3 0,-3 7 0,-4 8 129,0 17-129,-7 26 0,7 30 129,-20 17-129,9 37 129,3 20-129,2 12 129,1 14 0,3-1 129,2 0-129,1-17 387,7-10-387,0-20 0,3-19 129,-1-16-129,-10-17-129,21-8 129,-13-13-258,2-6 0,-1-5 129,2 2 0,3 3-129,1 9 129,3 7 0,4 8 0,5 3 0,4 10 0,2 3 0,3 0-129,-4-1-129,3 1-903,-16-11-3483,7-2-516,-6-7-258,-6-6-387</inkml:trace>
  <inkml:trace contextRef="#ctx0" brushRef="#br0" timeOffset="52467.0009">13457 5795 6321,'46'-56'5547,"-29"24"-387,-6-4-129,0 12-3999,-18-11 0,-5 19-258,-17 4-258,-4 12-258,-9 13 0,4 20-129,-2 14-129,6 12 129,6 7 0,9 7-129,7 5 129,10 3-258,2 3 258,4-5-129,9-3 129,1-7-258,0-3-129,-4-12-129,4-6-774,-14-21-3870,7-13-258,-7-14-516,8-19-129</inkml:trace>
  <inkml:trace contextRef="#ctx0" brushRef="#br0" timeOffset="52620.0096">13386 6178 6063,'-1'-30'6063,"-11"29"-645,-8 1-258,-2 0-2709,-9 4-2064,-1-2-387,2 14-1290,-8-6-3483,16 4-387,6-4-516,16-10-387</inkml:trace>
  <inkml:trace contextRef="#ctx0" brushRef="#br0" timeOffset="52952.0286">13595 6247 6063,'41'-17'5805,"-41"5"-516,0 12-258,-29-24-3741,2 24-516,-11 3-258,4 12-258,-3 2-129,7 8-129,8 8-129,11-4 258,11 1-258,7-5 0,12-9 0,6-11-258,6-5 258,2-11 0,-2-8-129,-6-5 0,-2 2 0,-8-4 0,-2 12 129,-13 14 129,0 0-129,0 0 0,0 24 129,-4 0-258,4 7-903,-6-8-2838,6-3-1032,0-20-258,24 15-258</inkml:trace>
  <inkml:trace contextRef="#ctx0" brushRef="#br0" timeOffset="53243.0453">13916 6112 6708,'10'-16'5676,"-10"16"-258,-8 0-387,8 0-3999,-30 11-516,15 2-129,-3 1-129,3 5 0,4 2-258,8-2 0,3 4 0,9 2 0,7-6 0,4 3 129,0-1-258,-2-3 129,-6 4-129,-6-3 129,-6-6 0,0-13-129,-23 20-516,-8-22-1161,1-2-3096,0-5-258,5-6-387,2-8-387</inkml:trace>
  <inkml:trace contextRef="#ctx0" brushRef="#br0" timeOffset="53498.0599">14171 5610 6063,'17'2'5676,"-10"31"-516,-3 19-645,0 19-3612,-4 8-258,1 19-387,-1-1-129,0-7-387,-3 1 0,-2-16-903,6-3-3096,1-20-1032,0-17 0,6-17-129</inkml:trace>
  <inkml:trace contextRef="#ctx0" brushRef="#br0" timeOffset="54127.0958">14333 6093 5160,'-28'-23'5676,"5"21"-645,-6 2-516,-5 0-3870,1 7-258,-6 6-387,2 4-258,8 7-387,0-8-516,21 13-774,-6-15-387,20 17-387,5-17 387,20 16 516,-3-14 903,13 7 516,1-4 1032,2-10 903,9 8 516,-10-17 258,7 1-258,-14-11-516,6 2-645,-12-19-129,-4 6-258,-13-7-258,-5 7 0,-8 2-258,-13 9 0,-6 4-129,-8 6 0,3 10 0,-4 8 0,4 11 0,6-3 129,4 4-258,8-3 258,6-3-129,6-5 0,11-5 0,3-11 0,9-3-258,-5-9 129,6-7 129,-4-5-258,3 1 129,-3-1 129,-3 7 0,-4 7 129,-4 6 0,-2 4 258,-5 11 129,4 12 0,-9-1 258,4 5-129,-7-1 0,6-5 0,-5-10 0,6 0-129,-7-14-129,17-1 129,-3-13 0,4-1-387,4-10 129,3 1-258,2 2-258,-1-7-129,8 12-1806,-7-6-2322,-3-2-387,-2 1-129</inkml:trace>
  <inkml:trace contextRef="#ctx0" brushRef="#br0" timeOffset="54469.1154">15186 6129 7611,'7'75'5547,"0"-30"-258,-3-4-516,0-2-4515,-2-6 0,0-2-516,3-8-774,-5-23-2709,0 0-1419,0-24-129,0-11-387</inkml:trace>
  <inkml:trace contextRef="#ctx0" brushRef="#br0" timeOffset="54879.1389">15387 6201 4644,'15'105'5418,"-5"-51"-258,-2-11-387,0-2-3741,-6-19-129,5-8-516,-7-14-129,3-10-129,-2-15 0,1-9-129,1 1 0,3-3 0,3 0 129,5 8 0,4 6 0,3 15 0,3 7 0,2 7-129,2 13 129,1 5 0,-2 4-387,-4-6-387,11 2-3999,-17-10-387,-2-10-516,-15-5 129</inkml:trace>
  <inkml:trace contextRef="#ctx0" brushRef="#br0" timeOffset="55495.1741">15829 5508 5160,'35'-20'5805,"-14"34"-258,-2 26-774,3 25-1806,-3 5-2193,-1 16-516,-3 9 0,0 6-258,-4-1 0,-1-8 0,-4-18 129,3-9-129,-4-17 129,1-11 0,-6-37 129,0 0-258,14-10 129,-8-23 0,0-7 0,3-1-258,3-3 258,4 2 0,7 11-258,6 11 129,4 11 0,6 14 0,2 14-129,-2 17 258,-4 2-258,-8 6 129,-10-1 0,-10-4 0,-10-8 129,-18-11-129,-15-13-129,-9-13 129,-5-10-387,-9-19-645,13 5-3999,-4-2-129,12 2-516,9 1-258</inkml:trace>
  <inkml:trace contextRef="#ctx0" brushRef="#br0" timeOffset="55902.1972">16619 6222 4386,'12'-50'5676,"-12"24"-645,-13 6-258,-4 8-3999,-12-3 0,4 12-258,-3 4-258,3 17-129,5 8-129,7 5-129,9 6 129,4-1 0,10 0 0,7-8 0,4-9 0,2-13-129,0-6 129,-3-6 0,-4-17 0,-2-6-129,-6 0 129,-4 1-258,-1 3 258,-2 8 0,-1 17 258,0 0-129,0 0 0,1 24 0,4 1 0,0 5-129,4 4 0,0-8-387,9 5-2322,-3-11-2064,2-7-387,1-9-258</inkml:trace>
  <inkml:trace contextRef="#ctx0" brushRef="#br0" timeOffset="56231.2162">16939 6023 7611,'1'-13'5289,"-15"-3"-387,-1 21 0,-5 0-4386,2 9-129,-2 5-258,2 3-258,4 0 129,7 2 0,7 2-129,0-5 0,13-1 129,2-4 129,2 0 0,2-1 0,-2 2 0,-5 1 0,-5-2 0,-7 1 0,-3-2-129,-12 3 129,-7-8-129,-2-2 0,-1-3-258,-4-5-258,12 0-3354,-3-2-1161,20 2-258,-12-17-516</inkml:trace>
  <inkml:trace contextRef="#ctx0" brushRef="#br0" timeOffset="56435.2277">17087 6128 8256,'0'42'5289,"1"-18"-129,0-2-774,7 3-4773,-8-25-2322,-2 15-2064,2-15-387,0 0-516</inkml:trace>
  <inkml:trace contextRef="#ctx0" brushRef="#br0" timeOffset="56767.2469">17385 6088 258,'11'-13'5418,"-11"13"-258,0 0-129,-6 13-2709,-11-8-645,11 12-645,-10-1-387,6 9-129,-2 1-387,6 5 0,6-6 0,0-3 0,14-2-258,1-3 0,7-6-903,-22-11-3096,31 2-903,-15-11-129,-3-11-258</inkml:trace>
  <inkml:trace contextRef="#ctx0" brushRef="#br0" timeOffset="56887.2536">17163 5828 2193,'-44'-7'3612,"37"13"-3483,7 12 0,0-6-2193</inkml:trace>
  <inkml:trace contextRef="#ctx0" brushRef="#br0" timeOffset="57571.2928">18170 5921 6063,'4'38'5934,"-7"-15"-645,-10-2-258,-1 16-2064,-5-18-2709,-1-3-129,0-5 129,1-4-387,5 0 0,14-7 0,-10 14 0,10-14-129,11 14 129,5 1-129,4 1 258,0 8 129,-4 0-129,-1-1 129,-10 3 0,-5-4 0,-13-3-129,-9-10 0,-6 1-516,-15-15-1935,6-1-2580,2-4-258,5-6-387,8 2-129</inkml:trace>
  <inkml:trace contextRef="#ctx0" brushRef="#br0" timeOffset="57871.31">18389 6101 7482,'8'19'5547,"-22"-5"-516,-1 7-129,2 1-4773,-4 2 0,4 0 0,6-2 0,7-4-129,7-9 0,13-5 129,4-4 0,6-13 0,-4-11 0,0-5 0,-9-5-129,-5-1 129,-12 2-387,-9-7-903,-7 7-3483,-11 9-387,2 5-387,-1 1-129</inkml:trace>
  <inkml:trace contextRef="#ctx0" brushRef="#br0" timeOffset="58126.3246">18655 5518 7740,'1'112'5676,"-1"-34"-258,0 10-516,0 5-3096,0-4-1548,0-6-387,0-2-516,-3-29-2451,3-5-1935,1-13-387,7-17-387,-8-17 130</inkml:trace>
  <inkml:trace contextRef="#ctx0" brushRef="#br0" timeOffset="58463.3439">18814 6081 6966,'2'77'5418,"0"-36"-258,4 1-258,4-9-4644,-2-6 0,6-9-129,0-10-258,3-8 0,4-11-129,-2-9-129,3-3-258,-5-9-129,3 5-129,-7-2 129,3 10-129,-9 3 258,-7 16 129,12 0 387,-8 16 258,4 11 387,-7-1 129,10 5 129,-5-7-258,7-1 0,-2-11-258,3-10-387,3-2-1290,-6-19-2193,6-12-1161,0-2-516,-1-16 387</inkml:trace>
  <inkml:trace contextRef="#ctx0" brushRef="#br0" timeOffset="58651.3546">19250 5782 3225,'7'-116'5289,"-2"79"129,-3 13-516,10 24-2709,-12 10-387,8 36-903,-8 14-387,8 24-387,-6 9 129,1 9-516,1 3 129,0-7-129,3-9-258,-6-26-903,13-7-2064,-10-29-1677,-4-27 0,11-8-516</inkml:trace>
  <inkml:trace contextRef="#ctx0" brushRef="#br0" timeOffset="58762.361">19324 6061 1806,'-37'-59'5031,"12"46"-387,2 13-129,-8 2-4644,-1 3-3354,18 14-645,-7-6-774</inkml:trace>
  <inkml:trace contextRef="#ctx0" brushRef="#br0" timeOffset="58967.3727">19516 6143 8127,'-6'85'5031,"5"-38"-258,1-1-516,4 9-6708,2-15-2451,2-12-129,6-10-774</inkml:trace>
  <inkml:trace contextRef="#ctx0" brushRef="#br0" timeOffset="59235.388">19753 6141 6063,'5'17'5418,"-5"4"-129,0-1-645,-2 3-3741,2 4-387,0-5-387,0 4 0,4-7-129,-4-19-129,27 16 0,-12-16 0,1-5 0,-5-13 0,-2-4-129,-9-11 0,0 1-129,-21-7-258,-2 15-2322,-15-4-1677,-9 3-387,1 10-258</inkml:trace>
  <inkml:trace contextRef="#ctx0" brushRef="#br0" timeOffset="59739.4169">20014 6300 5289,'3'98'5418,"-3"-58"-774,0-8-258,0-11-4257,0-21 0,0 0-129,-7-25 0,7-1 0,0-8 0,2 2 129,7-4 0,6 12 129,1 2 0,7 15 129,0 1 129,5 10 0,-4 11-129,3 7 0,-2 1-129,-4-1-258,1 2-774,-17-10-3741,-5-14-387,17 0-516,-16-14-258</inkml:trace>
  <inkml:trace contextRef="#ctx0" brushRef="#br0" timeOffset="60364.4526">20725 6153 8127,'3'56'5934,"3"-21"-645,-4 2 0,4-4-4128,-3 0-1161,-3-20-1806,0 1-3225,0-14-387,0 0-387,1-23-258</inkml:trace>
  <inkml:trace contextRef="#ctx0" brushRef="#br0" timeOffset="60775.4761">21212 5781 3612,'-18'-18'5676,"-1"18"-516,-7 0-258,5 0-2193,-3 12-2322,-3 5 0,5 15-129,7 4 0,7 17-129,3-2 258,5 12-258,0 3 258,11 4 0,-3-5-129,1 2-129,-2-13-129,-3-10-387,0 1-1677,-4-21-2838,0-11-516,0-13-258,0-11-387</inkml:trace>
  <inkml:trace contextRef="#ctx0" brushRef="#br0" timeOffset="60935.4853">21120 6110 8127,'-20'10'5676,"2"-4"-645,-5-5-258,-7-3-5418,1-4-4128,-1 2-129,0-4-645,5 2-258</inkml:trace>
  <inkml:trace contextRef="#ctx0" brushRef="#br0" timeOffset="61227.502">21253 6642 7482,'-97'31'5934,"31"-30"-258,-8-1-516,-4-13-4386,-5-9-516,-2 4-774,-4-8-4515,22 2-129,8 1-516,18 4-516</inkml:trace>
  <inkml:trace contextRef="#ctx0" brushRef="#br0" timeOffset="61381.5108">20559 6301 8127,'-1'-12'5031,"-13"-4"-4773,14-3-258,0 1-5289,3-9-387</inkml:trace>
  <inkml:trace contextRef="#ctx0" brushRef="#br0" timeOffset="62324.5647">21940 5625 6063,'24'17'5934,"-20"11"-516,-1 9-387,-3 4-2838,1 16-1677,-2 3-258,-6 2-387,-4 0-129,-4-5-516,4 7-129,-9-22-2193,8 13-1935,3-13-645,8-8-258</inkml:trace>
  <inkml:trace contextRef="#ctx0" brushRef="#br0" timeOffset="62992.6029">22054 5926 8127,'4'31'5805,"-15"-26"-387,-6 5 0,-16-10-4644,-1 0-387,-10 0-258,-5-8-258,3 6-516,-12-17-1806,16 14-2580,6-2-516,16 7-258,4 0 0</inkml:trace>
  <inkml:trace contextRef="#ctx0" brushRef="#br0" timeOffset="63803.6493">22292 5677 4773,'-5'45'5289,"-5"-11"-129,-4 10-387,-9 1-3612,9 17-129,-10-10-516,7 4-258,-4-3 129,7-6-258,2-12 129,6-8-258,2-11 129,4-16 0,7 4-129,6-7 0,2-8 129,1-3-258,1 3 0,3-1 129,-4 3-129,1 4 0,-2 5 129,-2 5-129,-3 9 129,1 9 0,4-1 0,0 1 0,0-1 0,5-5 129,3-6-129,3-10 0,1-6 0,0-16-129,2-3 0,-6-8-129,-1-4-129,-7-1 129,-4 8-129,-5 2 0,-5 9 129,-1 18 129,-3-13 0,3 13 129,-15 17 0,7 6 0,3 2-129,-1-3-387,9 15-2193,0-10-2064,4-8-258,7 2-258</inkml:trace>
  <inkml:trace contextRef="#ctx0" brushRef="#br0" timeOffset="64779.705">23066 6000 7482,'23'-36'5805,"-16"23"-387,-6 0-516,-1 13-4128,0 0-129,-17-11-387,-1 11-129,-2 10-258,-4 10 0,1 6 0,3 6 0,2 4 0,6 1 129,9-2-129,3-5 129,8-3 129,13-9-129,5-8 0,6-9-129,7-3 129,0-15 0,3-7-258,-2-5 258,-5-4 0,-2-1 0,-7 1 258,-8 6-129,-5 8 0,-5 4-129,-8 15 258,0 0-258,-2 10 0,-5 8 0,0 7-129,1 5 129,6-3-129,0 2 129,7-2-129,8-8 129,7-4 0,1-9 0,1-6 0,-1-5 0,-1-11 0,-6-6 0,-7-3-129,-5-3 129,-8-5 0,-7 6-387,-17-5-774,9 11-3483,-11 5-516,1 5-129,1 5-516</inkml:trace>
  <inkml:trace contextRef="#ctx0" brushRef="#br0" timeOffset="65530.7481">23514 5954 5547,'9'41'5418,"-8"-21"-516,1 2-258,-2 2-3225,0-5-1806,0-6 0,2 0-387,-2-13 258,0 0-129,12 6 129,2-4 0,-14-2 258,26-4 129,-10 1 258,-3-2 129,3 4 258,-4-1-129,3 2 0,-15 0-129,17 0 129,-17 0-129,13 0 0,-13 0-129,11 0 0,-11 0 0,15-11-129,-15 11 0,16-10 0,-16 10 129,19-8-129,-19 8 129,21-6 0,-21 6 0,23-5 258,-11 0-258,3-3 129,2 4 0,2 2 0,-2-1 0,5 1-129,-1 2 129,2 0-129,-1 6 0,2 9 0,-5 2 0,-1 6 0,-4 8-129,-5 3 129,-2 4 0,-6 6-129,-1-6 0,-4 0 0,-7-9 0,0-7 0,-2-14 0,-2-8 0,4-10-129,0-15 129,7-12 0,1-8 129,3-2-129,12-1 258,3-3-129,7 9 0,2 3-129,0 8 258,5 14-258,-5 6 129,-1 9-129,-5 2 0,-5 13 0,-6 5-129,-5 2 0,-2-2-129,-14-4 258,-8-4-387,-4-6 0,-9-15-1419,2-7-2967,1-10-258,7-3-516,3-5-129</inkml:trace>
  <inkml:trace contextRef="#ctx0" brushRef="#br0" timeOffset="66110.7813">24301 5505 6708,'1'22'5289,"-1"2"-258,-2 8-387,1 8-3999,-4-2-129,5 9-129,0 5-258,7 2 129,7-6-129,3 1 0,4-15 0,7-4-129,-2-14 129,2-5 0,-2-11-129,-3-11 0,-5-4-129,-4-7 129,-6-1-129,-8-1 129,-1 2-129,-12 2 0,-2 9 0,-2 2 129,-3 7-129,2 2 129,3 0 0,3 11 0,5 5 0,5-1 129,2 0 0,6 1 0,9-1-129,2 2 129,1-7 0,2 2-129,1-4 0,-1 0 0,-2-5 0,-1-1 129,-3-2-129,-3 4 0,-11-4 0,26 5-129,-14 0 258,3 0-129,2 9 0,2-1-129,3 5 258,1 0-258,3-3 0,-3-1-129,4 4-645,-27-18-3483,33 12-774,-16-12-129,-1-9-516</inkml:trace>
  <inkml:trace contextRef="#ctx0" brushRef="#br0" timeOffset="66259.7898">24822 5926 7353,'-43'65'5418,"20"-19"-387,-1-3-129,9 5-4386,-6-10-387,-1-12-2967,9-6-1935,13-20-516,-14 17-387</inkml:trace>
  <inkml:trace contextRef="#ctx0" brushRef="#br0" timeOffset="66982.8312">25397 5926 7353,'16'-7'5160,"-11"-12"-129,-14 11-258,-12 5-4257,-12-2 0,3 5-129,-9 14-129,3 7-258,2 8 129,6 9 0,13 0 0,7 7-129,8-4 258,10-1-516,12-11 645,9-4-258,6-10-129,4-11 0,0-4 0,2-15-129,-3-8 129,-2-1-129,-3-6-129,-8-1 129,-7 5 129,-4 2 0,-4 8 0,-12 16-129,0 0 129,0 0 0,0 0 129,-2 16-129,-3 4 129,4 6-258,1-1 258,1 2 129,8-5-258,6-7 129,3-4-129,1-9 0,1-2 0,-3-10 0,-3-12 0,-7-1-129,-5-5-129,-4-1 516,-13-1-516,-9 3 0,-1 11-903,-14-6-3225,10 9-774,1 4 0,7 8-516</inkml:trace>
  <inkml:trace contextRef="#ctx0" brushRef="#br0" timeOffset="67351.8523">25794 5972 6063,'8'52'5289,"-8"-27"-387,0 0-387,-8-3-4257,8 3-129,1-7-129,2-6-129,-3-12 0,19 10-129,-8-10 0,-11 0 0,23-16 0,-12-2 129,1 1-129,-2-5 258,0 6-129,-5-2 129,0 6 129,1-1 0,-6 13 0,0 0 0,13-6 129,-13 6-258,22 5 129,-7 4-129,1-4 0,-1-5-387,7 6-903,-22-6-3225,20-20-258,-10 2-129</inkml:trace>
  <inkml:trace contextRef="#ctx0" brushRef="#br0" timeOffset="67633.8684">26052 5473 6450,'24'119'5547,"-9"-50"-516,-1-1-387,5 12-3612,-8-12-387,4 4-387,-7-11-129,2-10-387,-1-5-387,-9-27-1419,0-19-2709,0 0-258,4-11-387,-4-18-128</inkml:trace>
  <inkml:trace contextRef="#ctx0" brushRef="#br0" timeOffset="67787.8772">26227 5777 5289,'0'-12'5676,"-16"7"-516,-5 5-258,-9 0-2967,0 5-1548,-12-3-258,-7-2-774,9 0-3354,-3 0-903,9 0-516,7-2-129</inkml:trace>
  <inkml:trace contextRef="#ctx0" brushRef="#br0" timeOffset="68198.9007">26336 5964 6063,'0'0'5418,"0"0"-387,-10-11-645,-3 2-4128,-1 5 129,-4 2 0,2 2-258,4 5 0,5 6-129,4 8 0,3-1 0,4 1 129,7-7-258,0-2 129,5 0-129,-2-10 129,-2-10 0,-1-7-129,-5-2 258,-3 0-516,-2 6 645,-1 2-516,0 11 516,0 0-129,0 11 0,-1 7 129,1 10-129,1-4 258,6 3-258,1 0 129,3-10-645,1 4-1419,-12-21-2709,26 5-774,-15-8-129,2-10-387</inkml:trace>
  <inkml:trace contextRef="#ctx0" brushRef="#br0" timeOffset="68395.9118">26527 5938 6321,'16'67'5418,"-8"-30"-645,1-7-387,-2-5-4644,2-2-645,-9-9-3612,0-14-387,0 0-516,6-11 517</inkml:trace>
  <inkml:trace contextRef="#ctx0" brushRef="#br0" timeOffset="68634.9256">26677 5989 3999,'16'56'5160,"-5"-33"-387,-2-3-258,7-2-3999,-16-18-129,0 0-516,18 13-258,-18-13-516,13-7 0,-13-9-129,11 11-258,-8-17 0,10 7-129,-11-10-129,10 6-774,-3 3-1806,-7-8 387</inkml:trace>
  <inkml:trace contextRef="#ctx0" brushRef="#br0" timeOffset="69274.9621">26743 6056 5289,'0'0'5418,"0"0"-645,9 5-129,-9-5-4128,14 0-129,-14 0-258,16 0 0,-16 0-129,19 8-129,-19-8 0,17 14-387,-5 0-774,-12-14-3354,6 13-129,-6-13-645</inkml:trace>
  <inkml:trace contextRef="#ctx0" brushRef="#br0" timeOffset="69558.9785">27083 6005 6450,'0'0'5418,"0"0"-774,0 0-387,-15 0-4257,0 0 0,0 0 0,1 0 129,3 5-129,4 7 0,6 0 387,1 13-129,3-6 258,9 4-258,-4-3 129,1 4-387,-2-6 0,-7-18-516,2 16-4128,-2-16-387,-16-10-258,-4-11-387</inkml:trace>
  <inkml:trace contextRef="#ctx0" brushRef="#br0" timeOffset="69678.9854">26547 5623 6966,'-27'-4'387,"1"14"-258,26-10-258,-21 13-5418</inkml:trace>
  <inkml:trace contextRef="#ctx0" brushRef="#br0" timeOffset="70512.033">19006 7230 10062,'2'29'5805,"-6"-16"-387,-9-3 0,-7-2-5031,-10-4-129,-3-4-129,-5-7-129,2 5-387,-2-4-129,15 6-774,-8-5-3612,31 5-387,-13-5-516,13 5-387</inkml:trace>
  <inkml:trace contextRef="#ctx0" brushRef="#br0" timeOffset="70995.0606">19410 7115 7740,'-21'-8'5676,"5"13"-258,-7 11-516,5 11-3999,-7-2-387,4 11-258,4 1-129,5 5 0,12-5 0,1-4-129,17-6 0,7-8 0,4-7 0,2-11-129,-2-3 129,-3-16 0,-7-4 0,-6-6 0,-10-3 0,-3-5-129,-13 3 0,-10-1-516,4 16-1419,-12-7-2838,4 9-387,-2 2-387,7 9-258</inkml:trace>
  <inkml:trace contextRef="#ctx0" brushRef="#br0" timeOffset="72570.1507">19272 6973 4644,'1'-13'5418,"-1"13"129,0 0-516,-1-16-3096,5 24-645,-4-8-129,-3 23-387,-3-1-129,3 12 129,-3 4-258,4 11 0,-5 2-129,0 5 0,-1 1-129,5-3 0,-3-8-129,0-6 0,3-7-129,-2-4 0,3-3-129,-2-9-129,4 1-258,-3-4-129,3 10-645,0-24-3096,0 30-1032,0-30-645,6 16-258</inkml:trace>
  <inkml:trace contextRef="#ctx0" brushRef="#br0" timeOffset="73003.1755">19387 7008 6321,'0'0'5805,"0"0"-645,8 8 129,0 13-4386,-8-3-129,0 11 129,0 7-387,0 14 0,0-4 0,0 9 0,1-6-129,3 1-129,0-6 0,0-2-129,-1-11 0,-2-10-129,2-6-129,-3-15 0,0 0 0,0 0 129,0-10-129,-4-9 0,-3-5 129,-4 2-129,-3-4 129,0-2 0,-5 10 0,1 2 0,0 6-258,1 5-129,17 5-387,-29-3-1290,24 11-3096,0 4-516,5 8-129,5-6-516</inkml:trace>
  <inkml:trace contextRef="#ctx0" brushRef="#br0" timeOffset="73442.2006">19571 7423 8643,'32'32'5547,"-14"-13"-258,1-16-1419,1 20-3354,-10-7 0,-2 8 0,-8-4-387,0 6 129,-8-7-129,-11 4 129,-4-8-129,-2-3 129,-1-10-129,-1-2-129,5-5 0,4-8 0,10-1 0,7-7 0,1 3 0,16 0 0,7 6 0,7 3-129,8 8 129,1 1 0,2 5 0,1 8-258,1 2-129,-10-6-258,5 13-1935,-11-14-2580,-6-7-129,-6-1-774,-1-13 388</inkml:trace>
  <inkml:trace contextRef="#ctx0" brushRef="#br0" timeOffset="73803.2213">19987 7188 8385,'0'0'5934,"-12"2"-645,-2 4 0,3 18-4515,-2-5-516,1 8 129,1 5-258,6 3 0,5 4-129,3-5 129,15 0-129,7-4 129,6-9-129,5-10 0,2-11 0,-1-6 0,-4-16 129,-4-2-129,-6-12 0,-9-7-129,-8-2 129,-10-1 0,-12 2 0,-6 9-129,-4 6 0,-4 1-129,1 18-258,-2 4-258,14 17-1548,-4 0-2838,14 11-258,6 0-645,7 4 258</inkml:trace>
  <inkml:trace contextRef="#ctx0" brushRef="#br0" timeOffset="74151.2411">20821 7290 5676,'0'0'5676,"0"-11"-387,-14 11-387,-1 6-3483,-3-1-1161,2 8-129,-5 3 0,9-2 0,8 4-129,4 2 129,4-7 0,14-1 0,2-4-129,5-7 0,-1-1 129,-3-9-129,-2-5 0,-5 0-129,-7-1 0,-7-7-258,-4 9-387,-21-11-1677,5 12-2451,-5 4-387,1 6-387</inkml:trace>
  <inkml:trace contextRef="#ctx0" brushRef="#br0" timeOffset="74442.2577">20933 7258 6966,'19'53'5547,"-16"-23"-258,0 0-258,-7-9-4386,4 5-129,0-26-258,0 22 129,0-22-129,0 0 0,13-5 0,3-11 0,1 1 0,6 2 0,4-1-129,4 2-129,2 0-387,0-8-387,7 18-2451,-9-11-1935,2-4-516,-5-5-387</inkml:trace>
  <inkml:trace contextRef="#ctx0" brushRef="#br0" timeOffset="74844.2807">22019 7231 9030,'9'42'5676,"-9"-30"-258,0-12-129,-26 14-5031,4-13 129,-5-1-258,-2 0-129,0 0-129,3-4-258,6 6-1032,-4-2-3612,24 0-258,0 0-516,0 11-387</inkml:trace>
  <inkml:trace contextRef="#ctx0" brushRef="#br0" timeOffset="75282.3059">22298 7066 7740,'17'14'5676,"-16"7"-258,-1 12-516,0 4-4515,-4 4 129,-11-3-387,3 6-129,-2-7 129,1-8-129,5-2 0,6-11 0,2-16 0,0 0 0,16-21 0,-1-8 0,3-7 0,0-5-129,-2 1 258,-1-1-129,-3 15 0,-1 12 0,-11 14 129,14 1-129,-9 20 0,7 11 129,0 0 0,5 9 0,3-9-129,3-4 129,2-10-129,4-10 129,0-8 0,-3-18-258,-1-7 0,-6-13-258,-3 4-387,-14-18-1419,-1 12-2838,-1 2-387,0 8-516,-7 6 258</inkml:trace>
  <inkml:trace contextRef="#ctx0" brushRef="#br0" timeOffset="75563.3219">22836 6889 5934,'0'62'5805,"0"-18"-516,0 11-258,0-6-4257,1 7-129,-1-7-258,5-6-258,-2-3-387,-3-16-387,11 1-1032,-11-25-2580,0 0-1032,9-18-129,-1-13-258</inkml:trace>
  <inkml:trace contextRef="#ctx0" brushRef="#br0" timeOffset="75818.3364">22979 6906 4128,'23'21'5418,"-12"6"-387,-2 12-129,7 14-3612,-12-11-645,2 9 0,-6-5-387,3-8-129,-3-7 0,0-4 0,0-27 0,0 0-129,-18-1 129,5-24-129,-5-3 0,-1-3 0,-4-1 0,-3 2-387,3 14-258,-9-9-1548,11 22-2709,4 3-387,5 12-258</inkml:trace>
  <inkml:trace contextRef="#ctx0" brushRef="#br0" timeOffset="76223.3597">23092 7161 3225,'60'5'5418,"-32"3"0,0-1-516,2 10-3999,-30-17 0,24 25-387,-24-25-258,0 24 129,0-24-258,-16 21-258,16-21 129,-22 19 129,22-19-129,0 0 129,-4 16-129,4-16 0,19 17 129,2-6 0,-3 5 129,5 7-129,-4-2 0,-3 7 129,-6-5-129,-4 2 0,-6-6 0,-9-4-129,-10-7-129,-4-8-129,3 0-1032,-10-10-3612,6-5-387,1-5-516,6-6 129</inkml:trace>
  <inkml:trace contextRef="#ctx0" brushRef="#br0" timeOffset="76735.389">23847 6650 9288,'15'31'6063,"-15"2"-774,1 11-129,-1-1-4773,0 7-129,-5 1-258,-3-2-129,3 0-129,-2-16-387,7 11-1677,0-22-2838,5-3-387,-5-19-387,23 12-258</inkml:trace>
  <inkml:trace contextRef="#ctx0" brushRef="#br0" timeOffset="77082.4087">24117 6935 8127,'0'17'5676,"0"-17"-516,-23 15-258,23-15-4773,-18 17-129,-1-12 0,1 10-258,7 0 258,6 3-258,5 0 129,5-1-129,6-3 129,10-3 0,-1-9 0,0-2 0,0-9 0,-4-4 129,-4-5-129,-5 3 0,-3 2 0,-4 13 129,0 0 0,0 0 0,0 0 0,0 20-129,0-4-258,4 15-774,-4-9-3483,0-3-387,5-5-387,-5-14 130</inkml:trace>
  <inkml:trace contextRef="#ctx0" brushRef="#br0" timeOffset="77548.4354">24094 6952 9546,'12'14'5805,"-8"6"-516,-4-20-1806,5 35-2580,-5-8-387,0 5-129,0 0-258,0 0 0,0-5 0,-1-5-129,1-8-129,0-14-387,0 0-387,0 0-4257,-8-8-129,8-10-516,0-2-387</inkml:trace>
  <inkml:trace contextRef="#ctx0" brushRef="#br0" timeOffset="77695.4437">24020 6838 8385,'10'-5'5676,"-10"5"-1032,0 0-4257,19-1-5160,-19 1-645,20-1-387</inkml:trace>
  <inkml:trace contextRef="#ctx0" brushRef="#br0" timeOffset="78478.4887">24431 6967 6450,'0'0'5418,"-8"9"-129,-4-7-387,-8-2-4515,2 3-129,-3 7 0,0 1-258,5 7 0,3 2 129,9 1-258,4 1 129,1 0-258,9-3 258,6-9-129,-1-5 0,4-5 0,-5-4 0,-2-7 0,-2-6 0,-2 0 129,-5-2-258,-2 4 258,-1 15 258,0 0 0,0 0-129,-8 10 129,4 17 129,-1 5 0,0 13 0,0 0 0,-2 1 258,2-2-387,-2 0 0,-1-11 0,-1-4 0,-4-13-129,-1-8-129,-1-8 0,-1-11 0,1-5-129,1-5-129,5-1 0,0-5-258,9 3-129,0 0 129,17 7-129,0 3 129,12 4 129,2-3 0,9 3 258,1 1 258,-1-6 129,1 1-129,-6-8 258,0 0-129,-8-5 0,-5 2 0,-12-3-258,-4 4 129,-6 4 0,-4 6 0,-8 8-129,-3 6 129,-4 6-129,2 12 129,1 4 0,2 7 0,4-1 0,5 3 0,5-2-129,0-2 258,7-9-258,3-5 0,4-6 0,0-7 0,1-5-258,-1-11 0,2-3-129,-8-8-387,8 10-903,-16-12-1548,7 10-1935,-1 6-258,-6 13-258</inkml:trace>
  <inkml:trace contextRef="#ctx0" brushRef="#br0" timeOffset="79446.544">24774 7072 6321,'0'54'5676,"0"-30"-387,6-2-258,-5-6-4386,6-1-258,-7-15-129,0 0-387,12 0 0,-12 0-129,18-20 0,-8 3 129,7 0-129,-3-3 0,7 3 129,-4 3 129,3-1 0,-1 9 0,-5 1 0,0 5 0,-2 8 129,1 9 0,-4 1 129,2 1 0,-3 2-129,3-2 0,0-3 129,1-5-129,0-6 129,3-3-258,-1-2 129,-1-5-129,1-5 0,-1-4 0,-2-1 0,2 0-129,-5 3 129,-2-1 0,-6 13 0,4-14 0,-4 14 0,0 0 0,-7 5 0,-1 9 129,-1 1-129,1 7 0,-2 0 129,5 2 0,-2-5 0,7 2 0,0-7 129,0-14-129,16 3-129,-4-9 129,3-18-129,-3-8 0,3-9 0,-1-10-129,0-8 129,-1-4 129,-4-3-129,-3 4 129,-3 11-258,2 6 258,-5 12-129,0 11 0,0 22 0,-2 6 0,-2 24 0,2 10 0,-2 11 0,3 6 0,1 7 0,0 0 0,6-4 258,2-9-258,4-5 0,3-9 0,-1-8 0,0-11 0,4-14 0,-3-6-129,0-9 0,-3-6 129,1-2 0,-2-4 0,1 0 129,2 4-129,-1 6 0,3 12 0,-1 1 129,-3 6 0,1 11-129,-4 5 129,-3 2-129,-5 3 129,-1-5 0,-8-2-129,-3-2 0,-7-8 0,2-8 0,0-2 0,2 0-129,0-12-387,14 12-3870,-5-19-516,5 19-645,8-17-387</inkml:trace>
  <inkml:trace contextRef="#ctx0" brushRef="#br0" timeOffset="79583.5519">25675 7245 7482,'0'0'258,"0"0"-258,-14-9-258,5-15-5547</inkml:trace>
  <inkml:trace contextRef="#ctx0" brushRef="#br0" timeOffset="174433.977">9253 9144 3225,'23'6'5289,"-9"7"-387,-14-13 129,-33 17-3741,-1 4 0,-35-14 0,-3 10-258,-33-14-129,0 3 129,-18-6-129,2 0-387,2-6-129,9-1 0,16-2-129,15 4-129,18 1-129,17 2 129,15 0-129,11 2-129,18 0-258,0 0-1290,0 0-3483,0 7-258,9 8-387,3 0-516</inkml:trace>
  <inkml:trace contextRef="#ctx0" brushRef="#br0" timeOffset="182391.4321">3748 7529 3870,'0'0'4515,"0"0"-1419,8 30-1419,-9-8-129,-3 18-258,-7 0-516,1 11-516,1 5 0,0 1-258,1 2-129,1-8-903,7 0-1161,0 0-1935,0-21-774,10 0 258</inkml:trace>
  <inkml:trace contextRef="#ctx0" brushRef="#br0" timeOffset="182654.4472">3863 7938 1935,'-20'46'4773,"1"-19"-258,8 15-129,-1-4-3741,-7-5 0,3 1-129,-4-15 0,9-3 0,-3-15-129,4-7-129,0-21 0,1-2 0,5-12-129,-2 0-258,2 7-516,-7-7-2451,-1 6-1548,9 19-258,-12 5-258</inkml:trace>
  <inkml:trace contextRef="#ctx0" brushRef="#br0" timeOffset="185606.616">14886 9481 4128,'-72'-8'5031,"10"-1"-2064,-8 9-387,-32-8-516,1 3-645,-25-8-258,3 5-516,-10-3-129,4 3-129,4 1-258,16 1 129,7 5 129,17 2-129,10 1-129,14 7 0,12-4-129,14 3 129,9-5 0,10 3 0,16-6-129,-15 2 0,15-2 0,0 0-258,0 13-387,0-13-645,13 16-2580,-5-3-1290,-4 1-387,9 4 0</inkml:trace>
  <inkml:trace contextRef="#ctx0" brushRef="#br0" timeOffset="186373.6599">17350 9445 1935,'-9'-7'5289,"-14"12"-258,-20 1-258,-17-3-3225,-7 12-774,-29-13 258,0 8-387,-12-8 0,2 1-258,-4-3 129,10 0-129,8 2-258,10 6 0,10-2-129,13 2 0,13 2-129,8-4-516,24 10-1161,14-16-3096,0 0-387,6 0-258</inkml:trace>
  <inkml:trace contextRef="#ctx0" brushRef="#br0" timeOffset="188261.7679">5781 16291 2709,'0'-23'5418,"0"23"-387,13-6-258,4 15-2967,-17-9-387,6 26-258,-6-6-258,0 13-129,-7 3 129,1 22-387,-7-1 0,4 21-129,-6 5 129,8 9 0,-3 7-258,4 6 0,0 0-129,6 6 129,-1-6-129,1-1 129,0-10-129,1-4-129,2-14 129,-2-6 129,-1-14-258,1-12 0,-1-9 0,0-13-258,2-6 0,-2-16-258,11 16-129,-11-16-516,23 3-1161,-23-3-2967,26 0-258,-10-3-387,4 2-129</inkml:trace>
  <inkml:trace contextRef="#ctx0" brushRef="#br0" timeOffset="188786.7979">6805 17032 6966,'16'0'5805,"-16"0"-516,-26 1 0,0 11-3870,-35-12-387,-10 6-129,-24-6 0,-12 9-387,-23-6 0,-10-3-258,-5 2 129,2 4-129,2-3 129,11 2-129,6 3 0,12 3 0,13 5 0,17 3-129,10 0 129,13 0-258,10-3 129,11 2-258,12-8 258,7-4-129,19-6 0,0 0 0,0 0-129,0 0 0,19-3 0,-5-2-129,5 3-258,-1-6-645,12 12-1548,-10-3-2838,4 6-258,-4-6-129,8 6-645</inkml:trace>
  <inkml:trace contextRef="#ctx0" brushRef="#br0" timeOffset="189389.8323">6390 16538 3354,'13'-16'5289,"-13"16"0,0 0-387,-14 10-3096,0 15 0,-22 7-774,2 17-129,-21 7 0,-4 14-258,-16 8-258,-6 7 0,-6 10-129,4 7 0,-3-13 0,10 2-129,-1-11 258,14-1-258,4-13 129,13-13 129,4-13-129,8-8 129,6-8-129,5-7-129,5-12 0,3-2-129,15-3 129,-11-3-129,11 3 0,0 0-129,0 0-129,7-11 0,-7 11-258,19 0-387,-3 13-1032,-16-13-3612,13 21 129,-13-21-516,10 20-258</inkml:trace>
  <inkml:trace contextRef="#ctx0" brushRef="#br0" timeOffset="190378.8889">4981 17788 3999,'3'-19'5547,"-3"3"-258,0 16-258,3 11-2967,-3-11-774,-1 27-387,-9-10 0,8 4-387,-5 5-258,4 4 0,-2-9 0,5-2 0,-1-7-129,1-12 0,0 0 129,13 0-258,-2-11 129,-1-11-129,-1 1 0,-1-1 0,2 1 0,-5 0 0,-5 21 0,6-15 0,-6 15-129,4 11 129,1 5 0,0 4 0,5 2 0,1 2 129,3-6-129,2-7 129,2-8-129,1-3 0,1-3 0,-1-9 0,-4-8 0,-5-2-387,0 0 0,-8-8-387,5 14-1161,-12-10-2838,1 7-516,-7 0-516,1 2-258</inkml:trace>
  <inkml:trace contextRef="#ctx0" brushRef="#br0" timeOffset="190803.9133">4406 17813 8514,'-11'28'5676,"9"1"-387,-1 8-387,6 15-3870,-3-4-774,0 0 0,-3-2-129,1-1-258,1-7 0,1-11-516,3-8-516,-3-19-2193,0 0-1548,15-12-645,-3-4-258</inkml:trace>
  <inkml:trace contextRef="#ctx0" brushRef="#br0" timeOffset="191086.9293">4525 17813 5805,'14'-9'5418,"2"36"-387,-9 1-258,7 15-3483,-10-3-516,8 5-258,-5-4-129,1 2-129,0-7 129,-1-3-129,-4-13-129,4-6-258,-7-14 258,0 0-129,0-9 0,0-7 0,-10 0-129,-5-6 0,-4 11-387,-4-10 0,6 20-516,-13-14-1677,13 15-2193,1 7-387,3 2-387</inkml:trace>
  <inkml:trace contextRef="#ctx0" brushRef="#br0" timeOffset="191873.9743">4739 18178 1161,'0'0'4773,"2"-16"516,-2 16-258,0 0-2193,9-21-1677,4 15 0,-13 6-258,20-11-258,-20 11 129,22 1-387,-9 9 129,0 11-387,-5 4 258,-4 5-258,-4 3 129,0-1-258,-3-5 129,-5-6 0,-5-8 0,13-13 0,-18 5 0,18-5 0,-8-18 0,8 4 0,4-5 0,9 5-129,2 1 0,3 8 0,3 3 129,1 2-129,3 0-129,-5 0-387,2 13-387,-22-13-1161,21 0-3096,-21 0 129,0 0-1032,0 0 0</inkml:trace>
  <inkml:trace contextRef="#ctx0" brushRef="#br0" timeOffset="193763.0826">6696 16080 4257,'19'-47'4902,"-19"47"-1161,7-26-1032,-7 26-516,0 7-516,0 22-258,-18-4-258,6 23-258,-11-2-516,2 10-129,-2 2-258,4-5-258,5 6-645,-8-20-1548,14-1-2193,7-13-645,1-12-129</inkml:trace>
  <inkml:trace contextRef="#ctx0" brushRef="#br0" timeOffset="193942.0928">6729 16334 6321,'-2'-17'5547,"-10"4"-129,-3 2-387,-7-6-3225,4 5-1032,-17-12-516,2-3-387,0 3-1290,-5-9-3483,2-1-258,4 4-258,5 0-516</inkml:trace>
  <inkml:trace contextRef="#ctx0" brushRef="#br0" timeOffset="195313.1712">5666 15888 3354,'0'-22'4902,"0"22"-129,0 14-1161,5 18-2193,-6-5-129,-2 16-645,-3-8-129,3 8-258,-5-10 0,2-2-129,2-15 0,4-16 0,0 0 0,0-21-129,3-14 0,6-11 0,2-5 0,2-7 0,2 2 129,1 6-258,-1 2 258,5 10-129,-4 10 387,0 13-387,-2 7 129,1 8 0,-1 8 0,-3 13 0,1 10 0,2 6-129,-3 7 0,0 3 129,0 2-129,0-4 129,-2-7 0,1-6-129,-4-8 0,0-10 129,-6-14 0,0 0-129,1-6 0,-2-10 0,-11-2 0,-6 1-129,-2 1-387,-8-4-516,10 19-1806,-9 1-1935,-3 5-387,4 10-387</inkml:trace>
  <inkml:trace contextRef="#ctx0" brushRef="#br0" timeOffset="196038.2127">4573 16990 2451,'0'0'4773,"0"33"-516,-9-12 0,-3 3-3483,8 8-129,-5-7 0,4 7 129,-3-9-129,8-3-258,0-20 129,0 0 0,9-11 0,6-7-258,-2-13 258,4-5-387,2-5-129,-1-4 258,-2 3-129,-1 5-129,-1 6 129,-1 8-129,-4 10 129,-9 13-129,16 0 129,-10 11-129,0 16 0,0 7 129,0 7-258,3 1 129,-3-1 129,4 0 0,-3-12 0,0-2 129,-4-10-129,-3-17 129,0 0 0,0 0 0,-10-18 0,-5-4-516,-2 3 0,-7-9-645,9 12-2709,-4 2-1419,0 4-129,2 9-387</inkml:trace>
  <inkml:trace contextRef="#ctx0" brushRef="#br0" timeOffset="196766.2543">5563 18116 3870,'0'68'5160,"-8"-36"-387,3 19-516,-4 6-3354,1-12-387,2-4-129,-2-12 0,7-9 0,1-20 0,0 0-129,7-13 0,5-18-129,3-8 129,1-2 0,3-3-258,-1 6 129,-2 1-129,-1 10 129,-1 0 0,-4 11 129,-10 16-258,14-13 0,-14 13 129,8 21-129,-6 1 0,3 8-129,2 7 129,0 3-129,1 1 258,1 5-129,0-12 129,3-4 0,-4-8 129,-1-7 0,-7-15 129,0 0-258,0-13 129,-11-8 0,-1-4-258,-7-7-516,3 13-129,-11-20-2709,11 21-1677,1-5-258,5 4-645</inkml:trace>
  <inkml:trace contextRef="#ctx0" brushRef="#br0" timeOffset="197522.2976">7086 16898 3225,'24'23'5160,"-15"0"-129,-7 7-258,-1 0-3225,5 17-516,-12-11-258,5 8-258,-10-13-129,7-4-387,-3-8 258,7-19-258,0 0 129,7-14 0,2-13-129,5-4 129,2-2-129,3-7 129,1 0-129,3 2 0,-4 5 129,1 2-129,-2 9 129,-2 8-129,-1 6 0,-3 7 129,-12 1-129,18 14 129,-12 4-129,-3 10 0,-1-1-129,-1 4 258,-1-2-258,0 2 258,1-3-129,0-1-129,0-9 129,-1-18-129,6 11 129,-6-11 0,1-5 0,-1-8 0,-7-1-258,-9-3-258,6 4-3354,-14 5-1032,-9 0-129,4 8-774</inkml:trace>
  <inkml:trace contextRef="#ctx0" brushRef="#br0" timeOffset="200001.4393">2976 17162 6321,'-38'38'5418,"18"-17"-258,1-7-516,14 6-3612,-10-16-258,15-4-129,-18 1 129,18-1-129,-3-7-258,3-6 0,8-3 0,5 5 129,2-2-258,3 0 129,6-3-129,3 7 129,4-1-129,5 4 129,2 3-258,11 2 129,0-3-129,8 4-129,0 0 129,5 0 0,-1 0 0,4 2 0,-2 1-129,-4-3 0,-4 0 258,-4 0-129,-7 0 129,-8-3-258,-6 3 0,-9 0 0,-5-2 129,-16 2 0,12-5-258,-12 5 129,0 0 0,-15 10 0,2-5 0,-2-1-129,-4 6 129,2-2-129,2 2 0,2-3 0,13-7 0,-11 13 0,11-13 0,0 0 258,19 1-258,1-3 258,5-13 0,1-4 0,2-2-129,-1 1 129,-5-6 0,-5 5-129,-8 1 129,-9-4-129,-5 8 0,-12-1 0,-5-1 0,-6 2-129,-3-2-129,-3-3-258,1 10-516,-8-22-1548,11 14-2967,-5-3 129,10 2-774,-4-5-258</inkml:trace>
  <inkml:trace contextRef="#ctx0" brushRef="#br0" timeOffset="202605.5883">2375 16372 2709,'28'-35'4773,"-14"27"-1806,-8-3-129,8 11-258,-14 0-645,14-5-129,-14 5-645,0 0 129,0 0-387,9 22-258,-9-5 0,5 6-129,-3 2 0,6 7-258,-2 1 129,6 7-129,-2-4 0,6 6 129,0-9 0,4-3-129,3-1 0,2 2 0,0-10 0,2-1 0,0-1 0,2-6 0,1 2 0,0 6-129,-5-8 129,1-2-129,0 3-129,-1-1 129,0-7-129,-1-2 129,-1-4-129,4 0 258,1-10-258,3-1 129,2-10 0,2 0-129,1-4 129,0 3 0,-2-4-129,0-1-129,1 5 129,-4-9 0,0 0 129,-1 0-129,0-4 129,-2-3-129,-1 3 0,-1-3 0,0 0 129,-5 7-129,0 1 129,-4 5 0,-2 5-129,-1 3 0,-5 3 129,-9 14-129,14-10 129,-14 10-129,9-13 0,-9 13 0,0 0 0,0 0 0,0 0 0,0 0 0,6 14 0,-6-14-129,0 28 129,-3-11-129,0 4 258,-1 0-129,-1 3 0,4-4-129,-1-2 129,0-4 0,2 0 0,0-14 0,0 18 0,0-18-129,13 0 129,-13 0 0,23-13 0,-10 2 129,2-5-129,-3-2 0,1-2-129,-7-4 129,2-3 0,-8-2 129,0 5-129,-8-1 0,-5-1 129,-3 6-129,-6 1 129,0 4-129,-1 5 0,1 6-129,2 0 129,1 0-129,3 4 0,3 0-129,13 0-129,-22 0-258,22 0-774,-34-2-3999,19-1-129,-10-3-258,-2-2-774</inkml:trace>
  <inkml:trace contextRef="#ctx0" brushRef="#br0" timeOffset="203101.6167">1984 15431 6966,'-22'0'5805,"8"3"-645,3 12 0,-9-4-3483,14 21-645,-11-2-258,8 15-258,-2-1 0,10 7-258,1 0 0,13-5-129,4-1-129,8-6 129,7-9 0,5-10-129,2-10 129,4-10 0,-7-10 0,-1-9 0,-7-11 0,-6-4 0,-13-6-129,-9-2 129,-2 0 0,-16 5-129,-2 4-129,-7 6 129,2 6-387,-3 4-129,11 9-774,-14-4-2967,18 12-1290,13 0 0,-12-3-645</inkml:trace>
  <inkml:trace contextRef="#ctx0" brushRef="#br0" timeOffset="203390.6332">2193 15298 5676,'18'-10'5547,"2"10"-129,-20 0-645,23 16-2193,-16-1-1419,11 13-387,-5 1-387,4 11-129,-1 4-129,6 5 0,-2 2-129,0-3 0,1-7 0,-2-4-258,0-8-129,-7-18-516,10 0-1806,-9-16-2322,-3-14-387,-4-8-258,-2-11 0</inkml:trace>
  <inkml:trace contextRef="#ctx0" brushRef="#br0" timeOffset="203701.6509">2481 15252 5289,'7'9'5676,"0"5"-645,-1 4 0,-2-4-2967,10 23-1032,-12-10-129,10 10-387,-6-2-129,5 2-129,-1 3 0,5 0 0,-3-7 129,3-7-129,-4-7 0,0-2-129,-11-17 129,13 10-129,-13-10 0,-1-16-129,-11 0 0,-6-1 129,-5 0-258,-5 0-129,1 2-129,-7-9-516,12 22-1419,-7-9-2580,12 4-645,1-5-258,16 12-387</inkml:trace>
  <inkml:trace contextRef="#ctx0" brushRef="#br0" timeOffset="203950.6653">2653 15104 7998,'7'-13'5289,"-7"13"0,-9 6-387,6 12-3483,-19-6-1032,-1 1-645,3 9-3354,-6-3-1161,2-1-516,4-2-387</inkml:trace>
  <inkml:trace contextRef="#ctx0" brushRef="#br0" timeOffset="204438.6932">3526 15455 8514,'14'25'5547,"-8"7"-387,-1 8-258,7 12-4128,-6 1-129,3 5-387,-1-3 0,2-2-129,1-10-258,-2-17-387,12-2-1161,-21-24-3225,25-17-258,-10-17-387,0-12-387</inkml:trace>
  <inkml:trace contextRef="#ctx0" brushRef="#br0" timeOffset="204719.7092">3734 15390 3483,'21'40'5418,"-6"-3"-258,-3-1-387,3 6-2322,5 10-1290,-10-14-387,3 4-387,-5-11 0,0-4-129,-4-11-129,-4-16 258,0 0-129,0 0-129,-9-9 0,-3-1 0,-4-6-129,-3 1 129,0 8-129,-1 2-129,0 5-258,-3 0-774,23 0-3483,-18 24-387,12-10-516,4 5-129</inkml:trace>
  <inkml:trace contextRef="#ctx0" brushRef="#br0" timeOffset="205049.7281">3915 15669 2709,'35'4'5418,"-15"4"-387,3 7-129,4 11-2838,-12-13-774,8 11 0,-20-1-516,7 8 0,-10-3-129,-4 1-258,-11-9-129,1-1-129,-2-8 0,2-3 0,3-12-129,11 4-129,-8-26 0,8 1-387,10 8-387,-2-13-387,23 16-2064,-2-5-1806,3 7-258,2-2-258</inkml:trace>
  <inkml:trace contextRef="#ctx0" brushRef="#br0" timeOffset="205349.7453">4380 15549 5160,'18'-59'5676,"-14"38"-516,-4 5-516,0 16-2580,0 0-774,-9 20-387,-7-3-387,6 13-387,-2 3 129,6 6-129,4-7-129,2-2 0,8-6 0,9-6 129,6-9-129,4-9 0,1-4 129,0-16-129,-5-7 129,-6-3-129,-3-2 129,-12-5 0,-3 4-129,-14-2 0,-8 14-645,-15-14-1161,0 19-2967,-9 2-387,-10 3-516,-5 6-258</inkml:trace>
  <inkml:trace contextRef="#ctx0" brushRef="#br0" timeOffset="206353.8027">1238 16614 4128,'17'-36'5289,"-17"36"-129,0 0-258,17 11-2967,-20 14-774,2 17-129,-13 7-387,5 19 129,-8 10-516,4 20 0,-8 6-129,9 10 0,-3 2 0,6 5 0,0-9 0,7-9-129,-1-17 0,3-15 129,0-20-258,3-22-129,5-13-645,-7-29-1032,12-1-3096,-4-16-258,3-3-258,0-9-516</inkml:trace>
  <inkml:trace contextRef="#ctx0" brushRef="#br0" timeOffset="206753.8254">1816 17282 7998,'-20'22'5418,"-13"-18"129,-9 3-645,-27-7-3741,3 13-387,-19-9-129,-5 3-129,-8 0-129,-1 2 0,1 0-129,6 4-129,8 0 0,12 3 0,7-2-129,13-4 129,12 4-129,10-5 0,10-4-129,20-5 129,0 0 0,0 0-258,0 0 0,12-6-129,6 6-903,-18 0-3870,22-18-258,-9 9-129,3 5-645</inkml:trace>
  <inkml:trace contextRef="#ctx0" brushRef="#br0" timeOffset="207157.8487">1542 17018 5934,'0'0'5547,"0"0"0,-3 23-387,-19 15-2967,-15-1-903,4 14-645,-20 5 129,-2 12-387,-12 2 0,4 8-129,-3-10 0,5-2 129,2-6-258,10-7 129,4-12-258,8-9 129,10-15-258,6-16-129,8-1-129,1-8-258,12 8-1935,0-20-2838,0 6 0,0-5-645,0 19-129</inkml:trace>
  <inkml:trace contextRef="#ctx0" brushRef="#br0" timeOffset="208061.9003">345 17375 3225,'-10'86'4515,"6"-30"129,-5-13 0,-5-4-3741,13 6-258,-7-18 0,8-4 129,0-23-129,0 0 129,0-36-129,3 5 0,0-16-129,7 0-129,-2-10 0,4 2-258,-3 3 129,4 8 0,-3 7 0,3 8-129,-2 5 0,3 12-129,-1 7 129,-2 10-129,3 7 0,-1 9 0,3 11-129,1 1 0,2 7 129,3-2 0,0 2-129,2-2 258,-2-6-129,0-10 129,-6-6-129,-5-8 0,-11-8 0,0 0 0,0 0 0,0 0-129,-17-8 129,-5 2-129,1 1-129,-6-4-387,8 9-645,-12-5-3612,14 0-129,4 0-387,13 5-387</inkml:trace>
  <inkml:trace contextRef="#ctx0" brushRef="#br0" timeOffset="208737.9391">1215 16186 4128,'1'-16'5289,"6"0"-129,-7 16-258,0 27-2709,-7-6-1032,3 14-387,-8 1-258,2 8-258,-3-2 129,3 4-258,-1-10 0,4-5-129,4-20 0,3-11 129,0 0 0,2-18 0,8-13-129,2-8 129,1-4-129,5-1 129,-1 0-129,3 1 129,0 1-129,-2 7-129,-1 7 129,-2 10 0,-1 7 0,-2 6 0,-12 5 0,19 21 0,-11 7 0,3 8 129,0 5-129,0 4 0,1-5 0,2-1-129,-4-12 129,-3-5 0,-7-22 0,1 13-129,-1-13 129,-16-11 0,-3 0-129,-7-6-258,3 14-774,-15-10-2709,13 13-1032,-2 0-387,6 15-516</inkml:trace>
  <inkml:trace contextRef="#ctx0" brushRef="#br0" timeOffset="209412.9777">1785 16845 3225,'0'-19'5160,"0"19"0,0 0-258,0 0-2838,0 11-516,-1 2-645,1 14-129,-1-3-387,1 3-129,-3-5 0,2 2-129,-2-11-129,3-13 0,0 0 129,2-10-129,1-17 129,4-9-129,0-6 0,1-2 0,0-4 0,-1 8 0,0 5 0,-2 6 0,0 18 0,-5 11 0,8 11 0,-3 12 129,-3 13-258,3 1 258,2 6-129,0 0 129,3-3-129,4-10 129,-1-6-258,-1-10 258,0-12-129,-12-2-129,18-9 0,-17-5-645,-1 14-1548,0-23-2580,-2 9-129,-8 2-387,-3 6-387</inkml:trace>
  <inkml:trace contextRef="#ctx0" brushRef="#br0" timeOffset="209964.0092">1988 16640 4644,'13'-13'5418,"-13"13"-258,0 19-387,0 14-2838,-19-9-903,7 18-129,-11-1-387,2 6 0,1-1-258,-1-2 0,2-4-258,8-4 0,3-7-258,0-12-774,9-2-3483,-1-15-516,10 12-258,-10-12-516</inkml:trace>
  <inkml:trace contextRef="#ctx0" brushRef="#br0" timeOffset="210226.024">2069 17009 9030,'-16'-8'5676,"4"2"0,-13-21-129,10 7-3999,-20-24-516,1 1-516,-6-8 0,2 5-258,1-2 0,3 3-387,7 14-129,1 5-516,14 23-516,-10 1-3870,22 2-387,-8 13-258,8 12-387</inkml:trace>
  <inkml:trace contextRef="#ctx0" brushRef="#br0" timeOffset="211050.0713">2127 17332 7482,'12'48'5418,"-12"-16"-258,0 8-258,-11-2-3870,8 8-387,-7-6-387,4 0 0,-3-11-258,5-12 129,4-17-129,0 0 0,1-24 0,7-7-129,6-5 129,2-6 0,4-7 0,-1 3-129,3 0 129,-1 10 0,-2 7 129,-1 3 0,-3 7-129,-4 3 129,-11 16-129,18-8 0,-18 8 129,14 8-129,-9 9 0,1 6-129,2 8 0,1 2 129,2 2 0,3 1 129,-2 2-258,3-4 258,-3-9-129,1-6-129,-4-7 129,-9-12 129,0 0-258,0 0 258,3-7-129,-9-10-129,-9 1-129,-8-5-387,5 11-645,-18-9-2838,9 11-903,-2-1-516,3 9-258</inkml:trace>
  <inkml:trace contextRef="#ctx0" brushRef="#br0" timeOffset="211914.1207">1186 18245 8127,'-4'103'5676,"3"-37"-258,-3-8-258,4 3-3870,0-16-774,1 0 0,2-27-258,-3-18-129,0 0 0,13-16-129,-5-22 0,0-11-129,2-7 0,0-3 0,0 2 0,2-1 129,-1 7-129,1 5 129,-2 11-129,2 12 258,-3 8-129,1 2 129,-10 13-129,18 0 129,-18 0-129,19 23 0,-8-1 129,0 6-258,1 6 129,0 7-129,3 5 258,-1-1-387,0 1 387,1-3-129,-1-8-129,-2-11 0,-1-5 129,-11-19-258,15 8 0,-15-15 0,0 7-387,-9-39-645,9 39-1935,-22-22-1677,1 5-645,-6 4-258</inkml:trace>
  <inkml:trace contextRef="#ctx0" brushRef="#br0" timeOffset="213327.2016">598 17526 6321,'-34'21'5547,"11"-7"-258,0 7-903,-10-11-2967,15 18-645,-8-10-387,5-3-258,5 2-774,-4-17-774,20 0-3483,0 0-258,0 0-516,-4-26 0</inkml:trace>
  <inkml:trace contextRef="#ctx0" brushRef="#br0" timeOffset="214162.2493">2104 16689 3612,'3'-18'4773,"8"-6"-129,-11 10-2064,0 14-774,0 0-387,0 0-387,-18 13-129,8 12-129,-9-3 129,4 12-129,-10-2-258,6 8 0,-5-6 0,5 3-129,-2-9-129,6-3-129,4-1-129,-1-8 129,4-5-129,8-11-129,-9 13-258,9-13-516,0 0-516,-22 0-2709,22 0-1032,0 0-258,-14 0-258</inkml:trace>
  <inkml:trace contextRef="#ctx0" brushRef="#br0" timeOffset="214506.269">1818 16691 3225,'-4'-26'5031,"4"26"-387,0-13-1419,10 28-645,-10-15-903,17 38-129,-10-22-645,14 17 0,-5-3-258,7 10 129,1-8-258,6 5 0,-3-13-258,3 3 129,1-5-258,-7-3 129,-2-6-387,-9-10-258,-13-3-645,0 0-3870,0 0-258,-13-19-387,-4 3-516</inkml:trace>
  <inkml:trace contextRef="#ctx0" brushRef="#br0" timeOffset="228234.0542">3993 19472 8643,'-15'45'5676,"15"-45"-516,-24 100 0,24-100-4386,-33 136-516,13-65 258,6 0-129,-2-5 0,8-12-516,8-54 258,-12 56 129,12-56-129,0 0 258,7-74-258,3 24 0,1-6 129,3-6 258,-2 6-516,1 10 129,0 1-129,-4 17-129,-2 12 0,-7 16 258,0 0-258,0 0 129,0 0 0,13 56-129,-10 3 129,3 1 258,1 8-258,6-8 129,2 4-129,5-6-129,-20-58 258,56 15 0,-56-15 258,61-61-516,-31 3 129,-2 4-129,-4-16 129,-8 2-129,-2 12 0,-6 18-129,-2 5-516,-6 10-258,0 23-1419,-4-17-2709,4 17-258,-12 11-387,12-11-387</inkml:trace>
  <inkml:trace contextRef="#ctx0" brushRef="#br0" timeOffset="228544.0719">4456 19452 6966,'-1'70'5160,"-6"-19"129,1 14-387,4-3-4128,-4 5-129,4 1-516,-4-3 258,6-65-258,0 93-516,0-93-516,14 31-2709,-5-50-1290,4-14-387,-2-11 129</inkml:trace>
  <inkml:trace contextRef="#ctx0" brushRef="#br0" timeOffset="228842.089">4587 19485 4257,'13'0'5289,"-7"22"-129,-2 2-258,8 11-2967,-12-2-1032,2 9-129,-2-7-387,0-35-387,0 95 129,0-95 258,-2 74-129,2-74 129,0 0 0,0 57-258,0-57 0,0 0 387,0-21-516,-6 8 129,-3-15-258,-4-3 129,-2 0-387,-6 12 0,5 11-645,-9-5-903,12 10-2838,-1-6-516,14 9-129,-12 9-258</inkml:trace>
  <inkml:trace contextRef="#ctx0" brushRef="#br0" timeOffset="229198.1093">4695 19759 4386,'20'-2'5031,"8"3"-129,-13 8-387,-15-9-3354,0 0 387,0 0-387,68 92-387,-68-92-258,15 112 258,-15-49-129,-1-1-129,-11-4-129,12-58-516,-29 97 387,29-97 0,0 0 129,0 0-129,0 0 0,-31-78-129,31 78-129,15-86 258,-15 86-258,0 0 0,65-48-129,-65 48-516,62 35-645,-62-35-3999,52 80 129,-52-80-903,0 0 129</inkml:trace>
  <inkml:trace contextRef="#ctx0" brushRef="#br0" timeOffset="230278.1711">5419 19335 5805,'-7'53'5547,"5"-20"-387,-2 4-516,3-12-3225,-4 4-4128,3-7-1677,2-22-774,0 0-387</inkml:trace>
  <inkml:trace contextRef="#ctx0" brushRef="#br0" timeOffset="230433.18">5508 19275 9288,'2'54'5289,"-1"-24"-129,1 3-645,-2-6-7353,4 6-1677,-2-19-645,-2-14-645,6 17 0</inkml:trace>
  <inkml:trace contextRef="#ctx0" brushRef="#br0" timeOffset="230798.2009">5712 19242 7611,'3'59'5805,"-3"-12"-387,-4 2-258,-1 10-3483,-3 5-1161,2 3-129,-2-12-129,0-8-129,6 26-387,2-73-387,1 91-3096,-1-91-1677,14 33 258,-14-33-774</inkml:trace>
  <inkml:trace contextRef="#ctx0" brushRef="#br0" timeOffset="231218.2249">5971 19679 9546,'5'12'5547,"-5"-12"-387,-8 11-129,8-11-4515,-14-8-387,-3 8 129,-8 0 0,7 6 0,-3 10-258,5 3-516,16-19 516,-9 49 516,9-49-387,0 0-387,24 44 516,-6-44-387,4 0 129,-3-2 645,1-22-774,-9 18-258,2 5 258,-5-13 258,-8 14-645,0 0 387,0 0 129,-4 67 0,4-67-129,-4 91-129,4-91-387,0 90-1032,0-90-2967,19 63-387,-19-63-129,34-47-774</inkml:trace>
  <inkml:trace contextRef="#ctx0" brushRef="#br0" timeOffset="231638.2489">6196 19227 3999,'12'59'5031,"-8"-16"258,-1 10-258,-2 13-2838,-1-16-1290,0-1-129,-5-2-129,2-3-129,-4-8 258,5-4-387,-2-8 0,4-24-129,0 0 129,5 13-258,-5-13 0,16-12 0,-5-8-258,3-2 129,2 13 0,2 3 0,-3 6 129,-2 2-129,-13-2 0,0 0 387,26 73 0,-26-73-258,0 80 0,0-80-387,-26 77 258,26-77 0,-34 65 0,34-65-387,0 0-387,-53 25 0,53-25-3483,-9-41-516,5 15-516,4-6-645</inkml:trace>
  <inkml:trace contextRef="#ctx0" brushRef="#br0" timeOffset="231851.2611">6475 19697 9288,'0'70'5805,"0"-70"-645,0 65-774,0-65-5676,2 56-2967,-2-56-774,0 0-129,3-24-387</inkml:trace>
  <inkml:trace contextRef="#ctx0" brushRef="#br0" timeOffset="232194.2807">6684 19200 2967,'-11'99'5418,"4"-39"-258,1 1-129,6 12-3483,-6-21-258,6-8-516,-1 29-129,1-27-258,7-14-1032,-7-8-2064,2-4-1806,-2-20-516,16 7-258,-16-7 259</inkml:trace>
  <inkml:trace contextRef="#ctx0" brushRef="#br0" timeOffset="232630.3056">6910 19643 10449,'-1'82'5547,"0"6"-258,1-88-516,0 89-4773,0-89-258,-5 84-1419,5-84-3096,0 0-645,-1-13-129,0-21-516</inkml:trace>
  <inkml:trace contextRef="#ctx0" brushRef="#br0" timeOffset="232773.3138">6832 19520 3870,'-9'11'4257,"7"7"-2064,2-18-2064,0 0-4128,0 0-645</inkml:trace>
  <inkml:trace contextRef="#ctx0" brushRef="#br0" timeOffset="233314.3448">7071 19573 2580,'35'4'4386,"-8"-4"129,-3 0 0,-2-2-3225,10 2-387,-12 1 258,6-1-387,-12 4-129,1 10 129,-15-14 0,7 31-258,-8-10-258,-6 1 0,7-22-129,-23 67 258,23-67-258,-25 91 516,25-91-516,-21 82 0,21-82 0,-9 82 0,9-82 0,0 59-645,0-59 516,0 0-645,0 0 516,0 0-516,53 40-1032,-53-40-2580,0 0-774,0 0 129,0 0-258</inkml:trace>
  <inkml:trace contextRef="#ctx0" brushRef="#br0" timeOffset="233487.3545">7338 19735 2967,'-17'0'5031,"-25"30"-258,16-33-258,-10 0-2322,-1 3-1677,4-9-258,-1 2-516,-2-10-903,16-4-2967,2 3-387,7 15-387,11-10 258</inkml:trace>
  <inkml:trace contextRef="#ctx0" brushRef="#br0" timeOffset="233881.3772">7345 19899 2580,'43'62'5031,"-43"-62"-129,64 36 387,-64-36-2580,75-14-903,-75 14-774,57-51-258,-39 25-903,-4-10 258,-11-8 0,-3 12-516,-11-3 0,-10 9 129,-3 6-129,-5 6 129,-2 7 516,31 7-129,-55 21 129,55-21 129,-37 63 129,37-63-645,-8 105-129,8-40-258,15-7-1161,-4 4-258,15-7-2838,-26-55-516,68 77-387</inkml:trace>
  <inkml:trace contextRef="#ctx0" brushRef="#br0" timeOffset="234189.3948">7842 19851 2580,'30'-54'4902,"-23"43"-129,-7 11-129,0 0-2709,0-24-645,0 24-645,0 0-129,0 0 516,0 0-387,-52 51 0,52-51-516,0 0 129,-25 73 129,25-73 0,0 0-129,11 66-516,-11-66 129,28 55-129,-28-55 774,29 56-645,-29-56 129,17 66 129,-17-66 0,0 0 0,-9 72-516,9-72-1161,0 0-2580,0 0-774,-67-4-387,67 4-129</inkml:trace>
  <inkml:trace contextRef="#ctx0" brushRef="#br0" timeOffset="234426.4084">8051 19141 4644,'13'64'4644,"-12"-29"-387,-1 6-258,-5-3-4644,-8-4-2064,4-3-1419,5-10-645,4-21 516</inkml:trace>
  <inkml:trace contextRef="#ctx0" brushRef="#br0" timeOffset="234582.4173">8132 19160 8385,'4'69'5031,"-4"-20"0,4-7-1032,-4-3-5805,2-5-2580,-2-34-774,0 0 0,10-7-645</inkml:trace>
  <inkml:trace contextRef="#ctx0" brushRef="#br0" timeOffset="235882.4917">9135 19474 8643,'0'0'5805,"0"22"-129,-14 8-258,0 0-4128,-11 28-516,-3 5 258,-4 10-387,32-73-258,-76 127-129,41-72 258,3 6-774,2-5-258,30-56-774,-49 100-4515,49-100 387,-12 70-516,12-70-387</inkml:trace>
  <inkml:trace contextRef="#ctx0" brushRef="#br0" timeOffset="236113.5049">9051 20154 11223,'0'0'6579,"0"0"-516,-6-77-258,-3 5-4773,-11-1-774,-5-11-129,-6-6 0,0 17 129,-2 7-903,3 14-129,5 14 0,2 16 129,7 0-387,-4 3-387,20 19-3741,0 0-387,-6-14-129,6 14-516</inkml:trace>
  <inkml:trace contextRef="#ctx0" brushRef="#br0" timeOffset="236677.5371">9633 19355 8514,'0'0'5547,"0"33"-129,-2 0-258,4 7-4128,-2 20-129,0-2 0,-2 6 0,2 4 129,-2 16-645,2-26 129,0 10-387,0-6-129,0-62-129,3 82-387,-3-82 0,6 64-516,-6-64-129,0 0-3096,0 0-1161,0 0-258,0 0-387</inkml:trace>
  <inkml:trace contextRef="#ctx0" brushRef="#br0" timeOffset="237010.5562">9805 19878 9546,'4'78'5805,"0"9"-645,-4-87 129,0 0-4644,0 0 0,20 59-516,-20-59 0,0 0-387,0 0 0,0 0-387,0 0-387,0 0-2709,0 0-1419,0 0-129,0 0-516</inkml:trace>
  <inkml:trace contextRef="#ctx0" brushRef="#br0" timeOffset="237121.5625">9813 19753 2580,'0'0'2193,"1"6"-2064,-1-6-129,17 8-3741</inkml:trace>
  <inkml:trace contextRef="#ctx0" brushRef="#br0" timeOffset="237754.5987">10137 19809 6321,'27'65'5418,"-27"-65"-387,0 0-387,0 0-1935,0 0-2193,-19 55-387,19-55 0,0 0 0,0 0 0,-57 63-129,57-63 0,0 0-774,-15 74 645,15-74 129,0 0-387,18 72 129,-18-72 387,0 0-258,0 0 129,0 0 387,65 27-387,-65-27 0,0 0 258,0 0-129,0 0 258,38-51 0,-38 51 0,0 0 129,0 0-258,0 0 258,16 57-129,-16-57-129,5 96 0,-4-31 0,-1 4 0,0-9 129,0-60-129,-9 98-129,9-98 0,-14 69-129,14-69 129,0 0-129,0 0 0,-59 13 0,59-13 129,0 0 0,-52-65-129,52 65 129,0 0-129,-37-86-129,37 86-129,0 0-258,0-53-387,0 53-516,0 0-1161,0 0-2580,62 0-516,-62 0-387,66 0 1677,-66 0 1935</inkml:trace>
  <inkml:trace contextRef="#ctx0" brushRef="#br0" timeOffset="238749.6557">10247 20434 129,'74'-31'4773,"1"-53"387,-75 84 645,52-86-2322,-22 9-1290,-30 77-387,22-117-258,-22 117-645,0-91-129,0 91 129,0 0-645,0 0 0,0 0-129,-67 0-258,67 0 0,-31 81 0,31-81-129,-17 98 0,16-45-387,1-53 516,4 87 129,-4-87 0,20 57-129,-20-57 129,0 0 258,0 0-258,0 0-258,55-3 258,-55 3 0,11-70-258,-11 70 129,7-86 129,-7 86-258,7-63 129,-7 63 774,0 0-774,0 0-258,0 0 516,0 0-129,43 85 0,-43-85 129,22 99 0,-22-99-387,20 98 387,-20-98 258,19 55-387,-19-55 0,0 0 0,0 0-387,0 0 258,0 0-129,39-72 0,-39 72-129,20-78 129,-20 78-258,22-65 387,-22 65 258,0 0-258,0 0 129,0 0 0,54-16 258,-54 16-258,0 0 0,34 63 129,-34-63 129,0 0-129,36 69 0,-36-69-129,0 0-129,0 0 258,0 0 0,66 42-129,-66-42 0,0 0 0,0 0 0,0 0 129,61-12 129,-61 12-129,0 0 0,0 0-129,0 0 129,0 0-129,0 0 0,0 0 129,0 0-258,0 0 129,0 0-258,0 0 387,0 0 0,0 0 0,0 0-129,0 0 0,0 0-129,0 0 258,0 0 129,0 0-258,0 0-129,0 0 129,55 33 129,-55-33-129,41-52 258,-18-6-258,0-27 129,-1-9 129,-4-1-387,-3-24 129,-3 5 129,-9-10-129,-3 9 129,-1 24-258,-13 26 129,-3 16-129,-2 20 387,-4 31-258,1 14 129,1 32 129,0 20 0,9 30 0,5 13 0,5 6-129,2-4 0,10-2 0,11 6-129,2-17-129,4-15-129,6-27-516,-11 7-3612,-22-65-903,57 34-645,-57-34-516</inkml:trace>
  <inkml:trace contextRef="#ctx0" brushRef="#br0" timeOffset="268269.3441">3761 17273 3096,'-17'15'5031,"17"-15"0,0 0-516,0 0-2451,0 0-1161,0 0-129,0 0 0,0 0 0,0 0-129,0 0-129,0 0 258,0 0-258,0 0 0,7-2 0,-7 2 0,15-8-258,-15 8 129,22-12-129,-9 5 0,0-4 0,4-2 129,-2 2-258,1 0 0,-1-2 0,0 2 129,0-1-129,0 2 0,-4-1 0,2 1-129,-13 10 129,18-11 0,-18 11 0,14-12 0,-14 12-129,0 0 129,14-7-129,-14 7 0,0 0 129,0 0-258,0 0 129,0 0 0,8-12 129,-8 12-129,0 0-129,0 0 129,0 0 129,0-17-129,0 17 0,0 0 0,0 0 0,0 0 0,0 0 0,0 0 0,0 0 0,0 0 0,0 0 129,0 0-129,0 0 129,-1-11-258,1 11 129,0 0 0,0 0 0,0 0 0,-17-4-129,17 4 258,-15-9-129,15 9 0,-20-12 129,20 12 0,-17-15-129,17 15 0,-18-17 0,18 17 0,-19-10 0,19 10 0,-19-10 0,19 10 0,-20-12 0,8 10 0,12 2 0,-22-9 0,22 9 129,-21-9-129,21 9 0,-18-14 0,18 14 0,-15-17 0,15 17 129,-11-11-129,11 11 0,-10-13 0,10 13 0,0 0 0,0 0 0,0 0 0,0 0 0,-11-8 0,11 8 0,0 0 0,0 0 0,0 0 129,0 0-129,0 0 0,0 0 0,0 0 0,0 0 129,0 0-258,-3 8 129,3-8 0,0 0 0,0 13 0,0-13 0,0 14 0,0-14 129,6 16 0,-6-16-129,0 0 0,16 19 0,-16-19 129,17 13-129,-17-13 0,23 16 0,-8-5 0,-2-2 0,2 0 0,2-3 0,-1 0-129,0 0 129,-1-1 129,1 0-129,-1-2-129,0 5 129,-1-3-129,1 3 129,-1 3 129,-2-1-258,1-1 129,-1-1 0,0-5 0,2 2 129,0 5-258,-3-8 129,3 5 129,-2-6-129,-12-1-129,21 7 129,-21-7 0,13 10-129,-13-10 129,0 0-129,0 0 129,0 0 0,0 0 129,0 0-129,0 0 129,-9 2-258,-3 0 129,-2 0 129,-5 2-258,0 0 0,-2 2 129,-2 4-129,0 2 0,1-3 129,-1 5-129,1-1 129,1 1 0,3-3 0,-2 5 0,5-5-129,-1-2 129,3 3 0,1-7 0,12-5 0,-17 9 0,17-9 0,-12 5 0,12-5 129,0 0-129,0 0 129,0 0-129,0 0 0,0 0 129,0 0-129,0 0 0,0 0 0,-12 0 0,12 0-129,0 0-129,0 0-258,0 0-258,-6 20-2193,6-20-2580,0 0-129,-16 7-387,16-7-516</inkml:trace>
  <inkml:trace contextRef="#ctx0" brushRef="#br0" timeOffset="286129.3656">8104 16994 2193,'-29'9'5031,"29"-9"-258,-17 14 0,2-14-3354,15 13 129,0-13-258,0 0 129,-8 6-516,8-6 0,0 0 0,0 0-387,0 0 0,0 0 0,8 8-129,-8-8-129,17 5 0,-4 0 0,1-2 0,3 3-129,0-6 129,9 0 0,-2 0-129,6 0 129,0 0-129,3 0 0,2 0 129,2 0-129,-1 0 0,-3-3-129,-1 3 129,-2 0 0,0 5 0,-2-2-129,-3 6 129,0-4-129,-1 2 129,-1 1-129,0-2 0,1-3 0,1 0 129,0-3-129,-1 0 129,4 0-129,-3-3 129,2 0-129,-4-3 129,3 1-129,-3 2 129,-2-2-129,0 3 0,-4 2 0,3 0 0,-3 0 0,5 0 0,0 0 0,1 0 0,3 0 0,2 0 129,-1-3-129,1 1 0,0-2 0,-1 2 129,-2-4-129,-3 6 0,0 0 0,-4 0 0,-1 0 0,0 3 129,-6-2-258,2 1 129,0-1 0,-2-1 0,2-1 0,0-2-129,2-2 129,-2 5-129,2 0 258,0-3-129,-1 3 0,-2 0 0,0 0 0,-12 0 0,22 0 129,-22 0-129,21 0 0,-7-2-129,-2-3 129,4 1 0,-1 0 0,-3 0 0,3-1 0,-1 1 0,-1 2 0,-13 2-129,16-2 258,-16 2-258,0 0 129,12 0 0,-12 0 0,0 0 0,0 0 0,0 0 129,0 0-129,0 0 129,0 0-129,0 0 0,0 0 0,0 0 0,0 0-129,0 0 129,0 0 0,0 0 0,0 0 0,0 0 0,0 0 0,0 0 0,-2 8 0,2-8 0,0 0 0,-10 14 0,10-14 0,-12 15-129,4 2 258,1-3-129,-1 1-129,0 5 129,-1-2-129,1-2 129,0 3-129,1-6 129,7-13-129,-10 12 129,10-12 0,0 0-258,-12 14 258,12-14 129,0 0-129,0 0-129,0 0 258,-12 9-129,12-9 0,0 0 0,0 0-129,0 0 129,0 0 0,0 0 0,0 0 0,0 0 0,0 0 0,0 0 129,0 0 0,0 0 0,0 0-258,0 0 387,2-6-258,-2 6 0,15-13 129,-5-1-258,-1-1 387,3 0-258,-1-4 129,2 2-258,0 2 258,-3-3-129,2 5 129,-12 13-129,18-19 0,-18 19 0,13-10 0,-13 10 129,0 0-129,0 0 0,0 0 129,0 0-129,0 0 0,0 0 0,0 0 0,0 0-129,0 0 0,0 0 129,0 0 0,0-12 0,0 12 0,0 0 0,-14-19-129,14 19 258,-21-20-129,7 9 0,1 2 0,-4-2 0,1 1 0,-1-1 0,1 3 129,0 0-129,-1-3 0,2 5 0,2 1 129,0 2-129,13 3 0,-17-7 0,17 7 0,0 0 0,-12-1 0,12 1 0,0 0 0,0 0 0,0 0 129,0 0-129,0 0 0,0 0 129,0 0-129,0 0 0,0 0 0,0 0 0,0 0 0,0 0 0,0 0 129,0 0-129,0 0 0,0 0 0,0 0 129,0 0-129,0 0 0,9 2 129,-9-2-258,18 4 129,-18-4 129,25 9-129,-11-7 0,1 3 129,1 1-129,-1-1-129,0-3 129,-2 4 0,-13-6 0,19 5-129,-19-5 129,14 5 0,-14-5 0,0 0 0,14 6-129,-14-6 129,0 0 129,0 0-129,0 0-129,0 0 129,0 0 0,13 5-129,-13-5 258,0 0 0,0 0-129,0 0 0,0 0 0,0 0 129,10 13-129,-10-13 0,0 0 0,14 14-129,-14-14 129,0 0 0,17 8 129,-17-8-129,0 0 0,13 9 0,-13-9 0,0 0 0,0 0 0,0 0 0,0 0 0,13 11 0,-13-11 0,0 0 0,0 0 0,0 0 0,0 0 0,0 0 0,0 0 0,0 0 0,0 0-129,0 13 129,0-13 0,-13 9 0,13-9-129,-22 15 129,8-4 0,0 0 0,-1 2 129,4-2-129,-3 3-129,1 2 258,3-1-258,10-15 129,-21 23 0,12-11-129,9-12 129,-21 15-129,21-15 258,-15 10-258,15-10 129,0 0-129,-14 7 129,14-7 129,0 0-129,0 0 0,0 0-129,0 0 129,0 0 0,0 0 0,-2 13 0,2-13-129,0 0-129,0 0 0,2-8-387,-2 8-516,1-29-4386,3 9-129,-4-4-387,0-3-516</inkml:trace>
  <inkml:trace contextRef="#ctx0" brushRef="#br0" timeOffset="294652.8531">6768 18799 129,'-13'31'4515,"13"-31"0,0 0-258,0 0-2967,23-6 0,-10-20-129,12 1-516,0-10 0,10-5-258,-2-6 0,5-4-129,5-6 0,4 2-258,2-7 258,6-1-129,5 1-129,3-2 129,9 2-129,-1-1 258,2 8-387,-4-2 387,-3 7-258,-7 1 129,-5 1-129,-6 5 129,-12 2-129,-6-3 0,-2 7 129,-5 1-129,-1 3 0,-5 5 0,-1 1 0,-3 8 0,-2 9 0,-11 9-129,14 1 129,-14 17 0,-1 2 0,-6 10 0,-2 3 0,2 0 129,-3-4 0,6-2-129,0-14 258,4-13-129,13 0 258,5-16-258,5-25 129,2-6-129,-1-9 0,-1 0-129,-3-2-129,-12-1-387,-1 24-1419,-15 3-2709,-20 14-516,-12 11-129</inkml:trace>
  <inkml:trace contextRef="#ctx0" brushRef="#br0" timeOffset="300809.2053">5125 17603 645,'0'0'1677,"0"0"-129,0 0 129,0 0 129,0 0-258,0 0-387,2-9-258,-2 9-129,0 0-387,20-4 0,-20 4 129,12-10-258,-12 10 0,19-13 129,-19 13-129,19-19 0,-8 7 0,0 2 129,1-4-258,-1 1 0,1-1 129,-12 14-258,20-24 129,-20 24-129,18-18 0,-18 18 0,16-18-129,-16 18 129,17-15 0,-17 15-129,18-14 129,-18 14 0,20-18-129,-20 18 129,19-14 0,-19 14 0,16-13-129,-16 13 129,12-14 0,-12 14-129,9-14 129,-9 14 0,8-13 0,-8 13 0,14-12 0,-14 12 129,16-12-129,-16 12 0,17-14 129,-17 14 0,19-13-129,-19 13 129,12-14 0,-12 14-129,0 0 0,0 0 0,0 0-129,0 0 129,0 0-129,8-17 0,-8 17 0,0 0-258,0 0 258,0 0-258,0 0-387,4-15-645,-4 15-1161,9 7-1161,-9-7-387</inkml:trace>
  <inkml:trace contextRef="#ctx0" brushRef="#br0" timeOffset="301426.2405">5548 17325 1,'-5'14'1418,"-5"4"-128,10-18-387,-11 14-129,11-14-129,0 0-129,0 0 258,0 0 258,0 0-129,0-10 258,11 2 129,-3-8 129,7 7-387,-5-8 0,4 8-387,-6-5 0,-8 14-258,13-14-129,-13 14-258,0 0-129,0-15 258,0 15-129,0 0 0,-15-14 0,15 14 129,-16-12-129,16 12 258,-21-1-258,21 1 129,-24 3-129,10 2-387,0 9 0,-2-8-903,5 3-2838,4 8-258,-6-10-129</inkml:trace>
  <inkml:trace contextRef="#ctx0" brushRef="#br0" timeOffset="304001.3876">13102 17148 8643,'42'-8'5676,"-24"8"-129,-18 0-387,23 4-3870,-23-4-258,-17 6-516,-13-6 0,-12 0-129,-10-6 129,-16 0-129,-14-2-129,-7 0 129,-10-3-129,-2 9 0,-6 2 0,2 0 0,-3 2-129,5 3 0,1 2 0,3 6 129,5-7-129,5 0 0,4 0 0,7-4 0,11-2 0,8 1 1,6-1-130,11-1 0,8 0 0,5 1 0,10-5 0,5 5 0,14 0 0,0 0 0,-7 15 0,7-15-130,10 19 130,-10-19-387,17 21 129,-17-21-387,18 15-129,-18-15-387,11 7-3354,-11-7-1290,0 0-258,0-12-258</inkml:trace>
  <inkml:trace contextRef="#ctx0" brushRef="#br0" timeOffset="305545.4762">12147 16359 129,'20'-55'4128,"-6"37"516,-11-6-516,1 6-2838,-4 18 129,0 0-258,16 0-129,-16 0 0,0 32-258,-4 2 0,4 19 0,-8 1 129,8 21-129,-8 3-129,8 14 0,-6-2 129,6 6-129,0-5-129,0 1-129,0-3-129,3-2 0,-3-8 0,0-1-129,0-3 0,0-5 0,-4-8 0,0-6 129,-3-7-258,3-9 129,0-10-129,1-7 129,3-23-129,-1 22 129,1-22-129,0 0 0,5 10 129,-5-10-258,16 0 129,-16 0-387,17 12 0,-17-12-387,8 14-387,-16-14-1032,8 0-2838,-11 4-387,-3-4-258,-6-12-129</inkml:trace>
  <inkml:trace contextRef="#ctx0" brushRef="#br0" timeOffset="306033.5041">12080 17213 4773,'0'0'5418,"-3"19"-258,-9 2-258,5 12-3225,-29-14-258,7 15-387,-19-4 0,3 11-129,-11-9-258,3 5-129,-1-4-129,1 1-129,2-1 0,5 2 0,4-4-258,8-9 129,4 0-129,7-6 129,6-3-129,4-1 0,13-12-258,0 0-387,9 5-516,-3-13-3999,18 3-258,1-8-387,3 3-516</inkml:trace>
  <inkml:trace contextRef="#ctx0" brushRef="#br0" timeOffset="307348.5793">10824 17001 2967,'4'-22'4257,"-4"22"-129,0 0-2580,0 0 0,7 24 129,-14-18 129,7 21 0,-11-16-258,11 24 0,-14-8-258,12 14-387,-10-7-258,7 5-258,-4-6 0,6 2-258,-3-11 0,4-2-258,2-22 258,0 0-129,0-22 0,7-13 129,2-5-129,3-13 0,1-1 129,6-5 0,-2 3-129,0 11 258,2 8-258,-2 8 129,-1 12-129,1 10 0,-1 7 129,1 7-129,-3 20 0,0 3 129,-1 3-129,0 9-129,-2 1 258,0 1-387,-2-3 129,1-7 0,-5-7 129,1-10 0,-6-17 0,0 0 129,-7-2-129,-7-19 258,-6-6-258,-1-2 129,-4 2-258,-2-3 0,6 9-516,-8-9-903,14 17-3612,1 5-258,14 8-129,0 0-645</inkml:trace>
  <inkml:trace contextRef="#ctx0" brushRef="#br0" timeOffset="308045.6192">11923 15742 5031,'-9'99'5418,"2"-39"-129,-4-1-516,-3-3-3225,6 4-774,-12-20-258,9-8 0,-4-21-258,15-11-129,-12-8 0,12-19 129,4-10-258,10-12 0,8-4 129,-1-9-258,3 4 258,4 5-129,-2 5 0,0 6-129,-4 9 258,-3 9-129,-6 7 258,-2 9-258,-11 8 129,13-5-129,-13 5 0,2 19 0,-2 3 0,0 10 129,0 6-258,0 9 129,5-1 0,2 0 0,1-6 129,3-5-129,0-6 129,0-11 0,-11-18-129,12 2 0,-12-2 129,-5-17-129,-13 1 0,-8-2-129,-4 5-516,-19-4-3225,1 17-1161,-1 6-258,1 12-516</inkml:trace>
  <inkml:trace contextRef="#ctx0" brushRef="#br0" timeOffset="308768.6605">13373 16981 3870,'8'72'5031,"-8"-33"-129,0 4-516,0 0-3354,-9-16-258,1 5-387,-3-15 129,6-4-387,5-13 129,0 0 0,-2-24-129,6-4 387,8-7-387,4-5 258,3-3-387,2 3 258,1-3-258,-1 5 129,-1 10-129,0 3 0,-4 5 0,-2 11 0,-3 5 0,-11 4 0,19 17 0,-16 10 0,3 5 0,0 5 0,-2 10-129,3 0 129,0-4 0,2-2-129,1-9 258,0-10-258,-10-22 258,12 18-129,-12-18-129,-3-18 0,-9 10-1032,-16-11-2967,-6 0-774,0 5-258,-11 3-387</inkml:trace>
  <inkml:trace contextRef="#ctx0" brushRef="#br0" timeOffset="309436.6986">12043 18039 7482,'-7'85'5289,"-1"-35"-258,1-2-129,-13-6-4386,16 7-387,-7-20 258,6-5-129,5-24-129,0 0 129,0 0 129,8-22-129,4-14-258,9-4 387,1-3-516,3-1 387,4-2-258,-1 6 258,-7 6-129,1 14 0,-7 4 0,-3 15 0,-12 1 0,17 10 0,-10 16 0,1 6-258,1 1 387,-1 4-387,0-5 387,2-4-387,-3-4 387,2-11-258,-9-13 0,12 13 129,-12-13-258,0 0 0,-1-13 0,-12-2-258,1 3-387,-13-4-516,10 13-2967,-18-7-1032,0 5-387,-4 1 0</inkml:trace>
  <inkml:trace contextRef="#ctx0" brushRef="#br0" timeOffset="314505.9887">11661 15104 7611,'0'0'5418,"0"12"-516,0 15-129,0 11-4128,0-4-258,-2-2-129,-4 0-516,-2-14-903,8-5-3612,0-13-129,0 0-516,9-27-258</inkml:trace>
  <inkml:trace contextRef="#ctx0" brushRef="#br0" timeOffset="314652.9971">11656 14852 5934,'-2'47'4902,"2"-32"-1161,14 10-3741,0 1-4386,-14-26-516,18 20 258</inkml:trace>
  <inkml:trace contextRef="#ctx0" brushRef="#br0" timeOffset="314977.0156">11891 14987 6708,'20'100'5418,"-10"-47"-258,-2-5-387,9-8-3999,-13-20-387,-4-20 0,15-3-258,-6-29-387,0-9-129,-3-20-387,10 4 129,-8-10-129,7 19 387,-7-1-129,6 22 258,-5 13 129,-9 14 258,21 14 258,-17 11-129,7 13 129,-5-5-129,2 6-129,0-5-774,-8-12-2709,0-22-1290,18 11-258,-11-27-258</inkml:trace>
  <inkml:trace contextRef="#ctx0" brushRef="#br0" timeOffset="315166.0264">12278 14483 4902,'4'18'5289,"-2"14"-129,-2 6-645,1 12-3225,-1 9-1161,0 10-258,-6-8-903,6 9-2322,0-11-1290,-2-16-516,2-3 0</inkml:trace>
  <inkml:trace contextRef="#ctx0" brushRef="#br0" timeOffset="315346.0367">12378 14675 5805,'-30'-23'5289,"12"23"-258,-6 0-516,-3-1-3483,3 9-1032,-7 3-258,-3-9-1290,11 9-3096,1 3-129,6-3-645,9 5 388</inkml:trace>
  <inkml:trace contextRef="#ctx0" brushRef="#br0" timeOffset="315797.0625">12360 14888 4257,'70'-22'5289,"-37"4"-258,-10-10-387,-8-4-3483,2 8-387,-11-3 0,-5 11-516,-3 3-129,-11 8-258,-4 7 0,-5 11-258,4 8 129,-2-1 0,6 11 0,0-6 0,11 4-129,1-10 129,6-2-129,-4-17 0,26 10 129,-9-12 129,4-9-129,-2-5 129,3-4-129,-3 2 129,-3 1 129,-1 4 129,-15 13-129,20-7 258,-20 7-129,10 20 0,-10 3 129,2 3 129,-2-1 129,0 2-129,0-8 129,2-6-129,-2-13 0,14-11 0,-5-10-129,7-1 0,4-8-387,-3 1-258,7 4-516,-11-6-774,9 12-2967,-1 10-129,-6 2-387,4 7 388</inkml:trace>
  <inkml:trace contextRef="#ctx0" brushRef="#br0" timeOffset="316809.1204">12923 14678 3999,'0'46'4902,"-1"-26"-516,1 8 0,0-7-3999,0-4 129,0-17-516,0 13-129,0-13-387,1-16 0,2-7 0,8 1-258,-3-9 258,6 6 0,-4-3 0,4 9 258,-3 6 129,-11 13 258,23-6 0,-23 6 258,20 14 0,-15-1 0,3 6-129,-4-2 0,3-2 129,-3-2-129,-4-13-129,12 17-129,-12-17 0,17 0-129,-17 0 129,21-4-129,-9-5 129,5 0-129,-4 1 129,5 0 0,0 0 129,-3 0-129,3 0 0,-3 1 0,0-1 129,-2-1-129,1-5 129,-14 14-129,13-24 0,-8 11-129,-4-4 258,-1 3-387,0 14 129,-7-18-129,7 18 258,-23-7 0,11 7 0,-2 2 258,1 11-258,3 4 129,-1 3-129,7 1 0,4 3-129,2-2-129,6-1 0,9-3 0,3-2 0,2-6 129,2-7 0,-1-3 129,1-3 0,-2-9 0,-3-2 129,-3-1 0,-2-7 0,-5 3 0,-2 2 0,-1 6-129,-6 11 129,0 0 0,0 0-258,0 0 258,-7 14-129,0 3 387,-1 6-387,3-1 0,2-1 129,2-1-129,1-4 129,5-3 0,-5-13 0,23 1 0,-6-5 0,-1-17 129,2-11 0,-3-11-129,0-3 129,-3-8 0,-4-3 0,-5-2-258,-3 4 258,0 7-387,0 8 129,-2 14 0,-4 8 0,6 18 129,-11 4-129,5 18 129,1 11 0,2 8-129,2 9 387,1 1-258,0 5 0,8-4 0,2-5-129,6 0 0,0-8-387,7-3-516,-8-11-3225,5-13-387,5-5-258,-7-7-258</inkml:trace>
  <inkml:trace contextRef="#ctx0" brushRef="#br0" timeOffset="316961.1291">13774 14584 2709,'8'32'4515,"0"-8"-645,-8-24-903,2 17-6579,9 2-129,-11-19-516</inkml:trace>
  <inkml:trace contextRef="#ctx0" brushRef="#br0" timeOffset="317733.1732">13972 14587 2580,'23'-3'5031,"-10"3"-258,-13 0-258,-9 0-2967,9 0-387,-23 10-645,7 1-387,-2-5 129,1 4-387,2-2 129,15-8-129,-14 17 129,14-17-129,0 0 0,14 11 129,0-11-129,2 0 258,-1 0-129,4 0 0,-5 0 129,-3-3-258,3 3 129,-14 0 0,12 0 0,-12 0 0,0 0 0,10 10-129,-10-10 129,0 0 0,9 14 0,-9-14 129,24 3-129,-7-3 129,0-1-129,3-11 258,1-4-258,3-6 129,-3-8 0,0-5 0,-4-7 0,-2-4-129,-3-6 0,-2 0 0,-4-1 0,-2 3 0,-4 7 0,0 7 0,0 9 0,0 12 129,0 15-129,0 0 0,-10 15 129,7 18 0,-1 4-129,1 7 129,2 1-129,1 1 0,0 3 0,8-7 129,4-4 0,3-7-258,5-5 129,3-11 129,2-7-129,-3-8 258,1-5-516,-3-8 258,-5-9-258,-5-5 387,-4 3-258,-5 0 0,-1 4 129,0 20 0,-17-16-129,17 16 258,-20 0-129,12 14 0,4 5 0,0 5 129,4 3 0,0 0-258,6 0 258,3-3-258,3 2 0,-12-26-1290,19 18-2838,-4-13-387,-15-5-516,27-16 258</inkml:trace>
  <inkml:trace contextRef="#ctx0" brushRef="#br0" timeOffset="317885.1817">14407 14334 6321,'-69'10'5160,"34"3"-387,-3-1-387,-5 4-3999,5-8-645,2-8-3741,-1 3-645,4-3-258,8-6-516</inkml:trace>
  <inkml:trace contextRef="#ctx0" brushRef="#br0" timeOffset="318485.2163">14568 16461 7482,'15'53'5547,"-11"-12"-387,0 6-258,-2 4-4386,1 7-129,-3-2-129,0 1-258,0-5-516,0-18-1806,0-3-2322,6-14-645,10-7-387,3-10 129</inkml:trace>
  <inkml:trace contextRef="#ctx0" brushRef="#br0" timeOffset="318629.2245">14676 16729 8514,'-53'-16'5418,"22"16"-516,0 0-1290,1 5-3354,1 12-1935,0-9-2838,0-1-645,11-4-258,3-5-258</inkml:trace>
  <inkml:trace contextRef="#ctx0" brushRef="#br0" timeOffset="319730.2875">15659 16400 5934,'-8'96'5418,"-13"-32"-129,-6 4-903,-5-5-3870,-11-3-516,-6-12-516,10-5-3870,-4-8-516,6-13-516,17-5 0</inkml:trace>
  <inkml:trace contextRef="#ctx0" brushRef="#br0" timeOffset="319925.2986">15654 16922 8643,'7'-51'6063,"-20"6"-645,-9-17-129,-3-5-4902,-13-11 129,-7-3-258,-3 1-387,-10-6-2193,9 32-2709,3 12-258,12 17-387,9 11-516</inkml:trace>
  <inkml:trace contextRef="#ctx0" brushRef="#br0" timeOffset="320227.3159">16151 16092 8385,'0'0'5547,"0"0"-387,-26 0-387,-3-5-4515,-7-6-387,-17-14-2580,3 8-1935,4-3-774,6-4-258,9 9 130</inkml:trace>
  <inkml:trace contextRef="#ctx0" brushRef="#br0" timeOffset="326836.6939">17022 17116 2580,'-33'7'5160,"20"3"-129,-2-1-129,2-2-3999,13-7 0,-15 6 258,15-6-129,8 1 129,15-1-387,-1-5-129,14 4 129,5-11-258,13 7 0,1 0-129,7 1-129,3 0 0,4 4 0,5-1 129,2 0-258,1-1 129,6 0-129,4-6 129,3 0-129,2-3 129,3 0-129,-1-5 0,1 1 129,-2 1 0,-1 2-129,2 5 0,-3 4 129,-2 3-129,-2 0 0,-4 10-129,-5 1 0,-8 4 129,-4-2-129,-12-2 129,-8-1 0,-11 2-129,-6-6 0,-14 2 129,-11 5-258,-4-13 129,-10 24 0,-10-10 0,-5 4-129,-3-3 129,-1 1-258,3-4 258,4-3 129,7-6 0,15-3-258,0 0 129,0 0 129,14-21-129,8 5 129,5-6 0,4 0 0,2-4-258,-1 2 258,-6-2-129,-6-1 0,-6 5-129,-8 2 129,-6 2 0,-17-1-129,-6 0 0,-5-2-129,-7 3 0,-5 0-258,-1 3-129,-8-12-516,13 13-903,-18-15-3483,4 7-129,-5-7-258,1 7-387</inkml:trace>
  <inkml:trace contextRef="#ctx0" brushRef="#br0" timeOffset="327186.714">17603 16014 5547,'-3'-18'5418,"3"18"-129,-13 15-387,3 12-3741,6 33-645,-12 4-129,1 11-258,-4 5 0,1-1-129,3-1-129,4-14-129,6-5-516,-4-35-1419,9-10-2709,0-14-387,25-19-516</inkml:trace>
  <inkml:trace contextRef="#ctx0" brushRef="#br0" timeOffset="327484.731">17751 15981 5031,'29'17'5418,"-17"16"0,0 14-516,-3 26-3612,-5-16-645,-1 8-258,-3-1-258,-6 3 0,-2-10 0,0-1-129,1-16 0,0-8 0,3-10 258,4-22 0,0 0 0,-8-14 129,-1-18-258,-1-4 129,-7-6-129,0 1-129,-4 3-258,-8-1-387,7 26-774,-11-8-1935,10 20-1935,5 2-387,6 13-258</inkml:trace>
  <inkml:trace contextRef="#ctx0" brushRef="#br0" timeOffset="328169.7702">17839 16506 4644,'73'40'5676,"-37"-7"-387,-2 9-258,-1 10-3741,-18-9-387,-2 7-258,-17-9-258,-8 2 0,-11-8-258,1-12 129,-7-14-129,5-9-129,-1-14 0,7-6 0,10-10 0,6-4-129,4 3 129,11-1-387,7 8 258,3 5-129,6 8 0,0 0 0,8 11-258,-6 0 0,9 0-387,-7-5 129,8 5 0,-10-13-129,11 5 129,-10-14 129,7-1 258,-3-8 129,-3-1 516,0 4 129,-10-9 258,2 13 258,-10-10-129,1 14 129,-16 0 0,0 20 0,-11-6-258,-6 19-258,-10 11 0,-2 14-258,-1 8 0,2 8-129,4 3 0,12 1 0,12-7 0,7-7 129,17-14 129,11-11-129,6-12 0,9-12 129,-3-25 0,0-13-129,-4-9 129,-11-9-129,-15-2 0,-10-6 0,-10 4-258,-25 4-516,-1 16-4128,-21 7-387,-6 14-516,-5 18-645</inkml:trace>
  <inkml:trace contextRef="#ctx0" brushRef="#br0" timeOffset="329708.858">20999 16221 3870,'13'-16'5547,"-13"16"-387,15-1 0,-15 1-3741,0 0-129,0 0-258,16 17-129,-16-1-129,0 16-387,-11 7-129,6 14 0,-6 16 129,2 11-258,-1 10 129,0 9 0,5-1 0,1 1-129,2-2 0,1-8 0,1-9-129,0-7 0,0-3 0,0-5 0,0-5 0,0 3 129,0-8-129,0-5 129,0-2-129,1 1 129,1-9 0,5-3-129,-1-4 129,2-10-258,1 0 129,-1-1 0,-8-22 0,20 19-129,-20-19-258,14 0 129,-14 0-645,4-33-1290,-3 11-3096,-1-11-387,-1 7-129,-7-7-387</inkml:trace>
  <inkml:trace contextRef="#ctx0" brushRef="#br0" timeOffset="330444.9003">21834 17038 7998,'14'7'5418,"0"3"-387,-12 6-1548,-2-16-2580,-14 0 0,-12-6-258,-2 4 129,-16-8-258,-4 3 0,-17-3 0,-5 5-258,-12-1 129,-4 6 0,-7 0 0,-2 0-129,-3 7 129,-1 8-129,6 1-129,1-1-129,-2 8 258,8-2-258,3-1 129,6 2 0,8-4-129,8-4 0,13-2 129,8-3 0,12-6 0,6 0 0,10-3-129,12 0 0,0 0 129,0 0-129,0 0 0,0-12-129,0 12 0,0 0-258,15 0-516,-15 0-774,17 0-3870,-17 0 0,30 0-516,-10-3-516</inkml:trace>
  <inkml:trace contextRef="#ctx0" brushRef="#br0" timeOffset="330956.9296">21290 16582 2709,'16'-17'5418,"-16"17"-387,0 0-387,0 0-2838,-7 13-387,-6 10-387,-13 1-258,-2 10-129,-11 5-129,-5 14 258,-6 1-258,1 12 0,-8-1-129,2 6-129,-4-4 129,5 2-129,2-7 0,9 0-129,4-14 0,7-8-258,5-12 258,9-9-129,18-19 0,-18 19 0,18-19-258,0 0 129,0 0-387,-16-9-387,16 9-3870,0 0-387,-23-5-645,4 4-258</inkml:trace>
  <inkml:trace contextRef="#ctx0" brushRef="#br0" timeOffset="350901.0703">10994 17848 3225,'0'0'5418,"0"0"-129,0 0-258,0 0-3225,-8 8-387,8 9-516,0-17-258,-9 31-129,1-15 0,6 11-258,-3 0 0,5 2 0,0-3-129,0 1 0,1-12 0,6 3 0,0-5 0,-7-13 0,20 3-129,-20-3 129,22-11 0,-22 11 0,18-19 0,-6 4-129,-6-2 0,1-1 0,-3 3 0,3 2 129,-3 1-258,-4 12 129,5-17-129,-5 17 129,0 0 129,0 0-129,13-5 258,-13 5-387,0 0 258,0 0-129,11 8 0,-11-8 0,0 0 0,0 0 0,13 9-129,-13-9 129,0 0 0,0 0 129,16 0-258,-16 0 258,0 0-129,13-2 0,-13 2 0,9-12 0,-9 12 0,9-18 129,-9 18-129,12-24 0,-12 24 0,9-25 0,-8 12 0,4 1 0,-3-1 0,-2 13-129,0-21 0,0 21 0,0-22-129,-2 6-387,2 16-645,-11-11-3870,11 11 0,0 0-516,0 0-387</inkml:trace>
  <inkml:trace contextRef="#ctx0" brushRef="#br0" timeOffset="352065.1369">11094 18017 4257,'-3'-12'5676,"-7"0"-387,10 12-129,-19 0-3483,19 17-129,-13-8-516,4 15-258,-7-4-258,4 4-129,-3-4 0,4 8-129,0-3 129,5-9-258,0 0 129,2-5-129,4-11-129,0 0 129,0 0-129,0 0 129,1-11-258,8-11 387,-1-5-387,3-2 258,3-7 0,3 2 0,-1 0 0,-2 3-129,-1 3 129,-2 11 0,-1 0 0,-10 17 0,14-11-129,-14 11 0,0 0 0,8 13 0,-8 0 0,1 7-129,1 8 258,2 0-129,-2 2-129,5 0 258,0-3 129,5-6-258,-1 1 0,4-11 0,-1-8-129,3-3 129,0-14 0,-2-4 129,0-10-387,-3-1 258,0-4 0,-5-4-129,-2 0 0,-5 4-129,0 9-387,-4-11-774,4 22-3870,-6-1-129,6 14-387,-15 0-645</inkml:trace>
  <inkml:trace contextRef="#ctx0" brushRef="#br0" timeOffset="352389.1555">11395 17846 4773,'1'33'5160,"-1"-2"0,0 5-516,2 10-3741,-4-10 0,2 5-387,-5-3-258,2-5-516,3-1-774,-5-20-2967,5-12-774,0 0-516,12 0 0</inkml:trace>
  <inkml:trace contextRef="#ctx0" brushRef="#br0" timeOffset="352657.1706">11503 17886 2580,'6'11'4644,"-8"4"0,2 9-774,0 14-2580,-2-5-387,2 6-387,-2-3 0,2 1-258,-3-13 0,3-2-129,3-8 129,-3-14-129,0 0 0,12-1-129,-9-12 0,-3-8 0,-1 3-129,-7-1 129,-6 2-645,-8-8-903,7 16-2838,1 9-387,-5 0 0</inkml:trace>
  <inkml:trace contextRef="#ctx0" brushRef="#br0" timeOffset="353032.1922">11623 18151 2709,'12'48'4773,"-6"-16"-258,-6-9-258,-6 1-3354,1 2-258,-8-6-258,1 2 129,-5-14 129,5 0-129,-3-8 129,15 0-258,-13-21 258,13 21 0,0-28-129,12 18 0,0-4-258,6 11-129,4 3-129,3 0-129,4 13-645,-12 1-3741,4-1-516,-3 1 0,-6-3-774</inkml:trace>
  <inkml:trace contextRef="#ctx0" brushRef="#br0" timeOffset="365472.9038">16799 16245 2193,'0'0'5418,"0"0"-258,0-15-258,0-10-3483,11 9-129,-7-11-387,14 5-129,-7-2-129,8 6-258,-3 4 0,2 10-129,0 2 0,1 7-129,-4 11 129,-2 12 129,-3 10-387,-5 5 0,-5 8 0,0 3 0,-8 3 0,-7 4 0,-5-5-129,1-7-129,-4-14 258,2-5 258,-2-12-516,2-9 258,4-9 0,3-17-129,2-1 258,6-7-129,3-2 258,3 6-258,1 5 0,12 7 129,2 6 0,3 6-129,4 12 0,6 11 0,0 3 0,3 6 0,2-2-645,-9-14-645,11 5-3870,-13-3-129,-6 0-387,-6-8-258</inkml:trace>
  <inkml:trace contextRef="#ctx0" brushRef="#br0" timeOffset="366244.9478">17366 17171 1548,'0'13'5289,"0"-13"-258,0 0-129,11 5-3612,8 0-129,-19-5-258,24-2-258,-9-6-129,12 8 258,-2 0-258,9 12-129,-2 1 129,10 13-129,-5 3 129,8 15-129,-2-2 0,-2 12-258,-4 5 129,-1 5 0,-7-1-129,-1 0 0,-7-3-129,-3-1 258,-6-2-129,-1-11-129,-4-6 129,0 1 0,-4-5-129,2-10 129,-2-3-129,1-10 0,-4-13 0,4 16-129,-4-16-387,13-7-387,3 2-1032,-16-20-2322,20 10-1032,-8-6-774,9 1 129</inkml:trace>
  <inkml:trace contextRef="#ctx0" brushRef="#br0" timeOffset="366500.9626">18204 17808 129,'0'-12'4773,"0"12"516,-3 12-387,-11 21-2580,-9-13-774,7 29-387,-17-6-387,7 9 0,-11-10-129,7 3-258,-4-9 258,7-7-129,0-8-258,5-6 258,2-15-258,4-1 0,-2-13-129,0-11 129,2-3-645,-2 0-129,8 5-774,-14-10-3870,10 6 0,1 11-645,13 16-258</inkml:trace>
  <inkml:trace contextRef="#ctx0" brushRef="#br0" timeOffset="366912.9862">18062 18278 8256,'0'0'5160,"0"0"129,0 0-516,-6 21-4386,-13 1-129,-10 2-129,6 14 0,0-6 258,8 3-258,8-3-129,9-5 129,15-5 0,12-7 0,5-14 129,4-1-129,4-11 0,-3-1 0,-5-9 129,-7-1-258,-9-9 0,-10 6 0,-8 4-258,-12 0-129,-4 8-516,-21-12-1290,7 17-2967,-6-1 0,6 9-645,2 0 258</inkml:trace>
  <inkml:trace contextRef="#ctx0" brushRef="#br0" timeOffset="367185.0016">18332 18134 3483,'21'10'5418,"-20"6"-516,0 8-129,-1 16-3612,-7-5-129,6 10-645,-7-3 0,7 5-258,-1-8 258,2-3-258,0-1-258,0-13-774,12-2-2451,-12-20-1161,20 6-645,-5-8 0</inkml:trace>
  <inkml:trace contextRef="#ctx0" brushRef="#br0" timeOffset="367509.0203">18494 18202 4644,'0'0'4773,"0"11"-129,0 11-1677,5 5-2064,-5-3-129,0 11-258,-5-3 129,5 8-258,-4-13 258,4-2-129,-2-4 129,2-2-258,0-19 0,0 0-258,0 0 0,0 0-129,0-13-129,0 13 129,-8-27 0,-4 14-129,-3 1 0,-4-2 0,-2 1 0,-5-2-645,6 15-387,-14-12-3225,15 7-516,5-6-258,14 11-129</inkml:trace>
  <inkml:trace contextRef="#ctx0" brushRef="#br0" timeOffset="367705.0315">18789 18167 7482,'0'0'5289,"0"0"-387,-16 11-1032,-17-10-8256,-3-1-387,1 0-387,-5 1-258</inkml:trace>
  <inkml:trace contextRef="#ctx0" brushRef="#br0" timeOffset="370409.1861">21554 16148 1032,'0'0'4644,"0"-15"0,0 15-258,-16 18-2967,3-11-645,2 10-258,-8-1-129,4 6 0,0 0 0,3 5 0,4-7 0,8 8 0,0-10 0,8 4 0,6-14 0,7 0-129,2-8 0,5 0 0,-5-10 129,0-7-258,-2 2-129,-9-7 129,0 1-258,-10-1-387,-2 7-129,-7-8-774,5 10-2709,-11 2-1032,-5-2 0,3 8 1</inkml:trace>
  <inkml:trace contextRef="#ctx0" brushRef="#br0" timeOffset="370689.2022">21772 15977 2580,'5'13'4644,"-2"13"-129,-6-6-387,-5 9-3741,1 5 129,-5 0-258,3 0 0,0 2-129,3-4 0,2-5-258,0-11-1032,4-3-2838,0-13-516,14 0 0</inkml:trace>
  <inkml:trace contextRef="#ctx0" brushRef="#br0" timeOffset="371017.2209">21941 15955 2967,'-15'45'3999,"14"-18"129,-2 2-3225,-4-7-129,2 2 0,-3-1-129,7 4-129,-3-8 129,4 5 0,0-9 0,4 0-129,-4-15 0,3 15-129,-3-15 0,0 0-258,4-11 0,-4 11 0,-4-25-258,-8 10-129,-1 1-645,-6-5-1161,0 8-2322,3 11-387,-6-1 0</inkml:trace>
  <inkml:trace contextRef="#ctx0" brushRef="#br0" timeOffset="371433.2447">21993 16211 1,'16'-3'4385,"10"3"388,-26 0-387,24 0-3096,-10 9-387,-11 3-129,1 7-387,-4-3-129,-7 6 0,-7 0-258,-3-2-129,-1 0 0,1-7 0,1-6 258,16-7-129,-19 0 129,19 0-129,5-9 258,9 5-129,4-2 0,4 3-129,8 3-258,-4 0-258,10 6-1935,-5 0-1806,-13-5-774,3 6 516</inkml:trace>
  <inkml:trace contextRef="#ctx0" brushRef="#br0" timeOffset="372236.2906">20908 15635 3483,'-12'42'5031,"3"-11"-258,-4-2-258,1 1-3870,4 0 0,-7-3-387,9 0 258,-2-8-258,4-4-129,4-15-129,0 0 0,7-10 0,4-13 0,2-8 129,5-2-258,-1-6 258,5-2-129,0-2 129,-5 9 0,4 3 129,-5 11-129,-1 7 0,-1 8-129,-14 5 129,13 23 0,-10 8-129,-3 8 0,0 10-129,0 3 129,0-1 0,-3-5 0,3-3 129,0-10-129,0-11 129,0-7 0,0-15-129,0-8 258,-5-11-129,-1 0-129,-5-4 0,-2-2-516,-3 8-258,-8-12-1548,2 13-2322,2 13-516,-1 3-258</inkml:trace>
  <inkml:trace contextRef="#ctx0" brushRef="#br0" timeOffset="373033.3362">19818 17091 3483,'-43'63'4644,"17"-36"-258,7 5-129,0-5-4128,2-8 129,5-6-129,12-13 0,0 0 129,1-13 0,20-11 387,2-9-258,9 1 258,-2-8-129,8 2 0,-7-3 0,2 10-129,-7 1 129,-1 11 0,-8 5-258,-1 9 0,-16 5 0,14 14-129,-14 7-129,0 9 0,0 7-129,-5 5-129,-1 2 0,-1 0 0,1-2 258,2-9-129,2-6 129,-1-9 0,3-18 129,0 0 0,0 0-129,-14-27 129,6 6-516,-7-6-516,8 11-903,-17-8-1935,8 12-1161,-1 4-387,0 8 129</inkml:trace>
  <inkml:trace contextRef="#ctx0" brushRef="#br0" timeOffset="373777.3786">20265 17563 3999,'-19'38'5289,"4"-15"-258,2 5-258,-5 4-3096,3-7-1419,1 1 0,-3-7 0,6-4-129,11-15-129,-3 13 0,3-13 258,12-10-129,7-8-129,2-6 0,4-6 129,0 1-129,-3-4 129,-1 6 0,-4 3-129,-1 8 129,-16 16-129,15-11 129,-15 11-129,0 24-129,0 5 129,-4 3-129,0 4-129,0 5 258,3-1-129,1-3 129,0-8 129,0-4-129,2-10 129,-2-15 0,0 0 0,0 0 0,0-21-129,-6-2-129,-4 4-387,-6-13-774,6 18-1935,-6-5-1548,-2 10-516,5 9-258</inkml:trace>
  <inkml:trace contextRef="#ctx0" brushRef="#br0" timeOffset="374412.4151">20902 18079 4386,'-21'51'5418,"6"-21"-645,-5-5-129,2-7-3870,1 4-645,-4-3 129,4-5-129,3-8 0,14-6 0,0 0 0,-2-7 129,4-7-129,15-3 0,3-9 129,3 6 129,-2-3-258,5 4 129,-6 2-129,2 3 129,-6 5-129,-2 5 129,-14 4 0,20 0-129,-20 0 0,10 17-129,-9-4 0,-1 3 0,0 6 0,0-3-129,0 8 258,0 0-129,2-8-129,6-1 0,0-1 129,-8-17-129,18 19 0,-18-19 0,11 2-129,-11-2 258,0-10-129,-4-1 0,-8-2-129,-5-5-516,3 17-774,-11-11-2838,5 5-516,3 0-516,3 5 130</inkml:trace>
  <inkml:trace contextRef="#ctx0" brushRef="#br0" timeOffset="375188.4595">22090 16999 3096,'-5'37'5031,"-8"-13"-645,2 7 129,-8 9-4257,2-7 0,1-1-258,-1-2 129,4-1-129,2-10 129,5-5 0,6-14-129,0 0 129,0 0-129,17-24 387,1-5-258,1-4 129,4-4-129,0 3 258,0-1-258,0 2 129,-3 6 0,0 5 0,-7 8 0,0 10-129,-13 4 0,20 2 0,-16 12-129,1 5 129,-3 8-258,2 7 0,-4-1 0,0 4-129,0 0 129,0-5 0,0-4 0,0-8-129,0-6 387,0-14-258,0 0 129,-12-2-129,2-12-129,-7-9-258,0 11-1032,-13-10-1935,3 9-1419,0 6-129</inkml:trace>
  <inkml:trace contextRef="#ctx0" brushRef="#br0" timeOffset="396284.6659">507 17974 3870,'0'0'4257,"0"0"-129,0 0-2322,0 0-774,0 0-258,0 0 129,0 18-129,0-18-129,-2 25 0,-2-8-387,4 9 129,-3-2-129,3 6 0,-1-10 0,1 6 129,0-11 0,0 2-129,0-17 129,0 0 0,0 0-129,0 0-129,14-17-129,-10 4 129,-1-5-129,1-2 0,-2 5 0,2-2 129,-1 3-129,-3 14 129,4-13-129,-4 13 0,0 0 0,0 0 0,14 3 0,-14-3-129,9 19 129,-9-19 0,11 15 0,-3-3 0,-8-12 0,19 14 0,-19-14 0,22 5 129,-9-5-129,-13 0 0,22-4 0,-22 4 0,20-26 0,-12 7 129,-1 0-129,-4-3 129,-2-2-129,4 6-129,-2 2-129,-3-2-258,0 18-1161,0 0-2967,-3-16-258,3 16-516,0 0 0</inkml:trace>
  <inkml:trace contextRef="#ctx0" brushRef="#br0" timeOffset="397014.7079">112 18092 258,'0'0'3999,"0"0"645,0 0-774,5 27-2064,-5-27-903,2 33-516,-2-11 516,1 10-387,-1-6 129,0 6 0,0-2 0,3-2-387,-3-2 129,3-5-258,-2-4-258,-1-17-774,0 0-2322,13 11-1161,-13-11-645,8-14 387</inkml:trace>
  <inkml:trace contextRef="#ctx0" brushRef="#br0" timeOffset="397397.7298">195 18098 2451,'12'0'4902,"-12"0"-516,0 0 0,0 0-2967,4 23-903,-4-6 129,6 1-387,-5 5 129,4 9-129,-2-8 258,5 3-258,-7-3 258,6-2-129,-5-9-258,-2-13 129,5 11 129,-5-11-129,3-9-258,-3 9 0,0-25 0,0 11 0,0 2 0,-4-1-129,4 13 0,-18-14-258,18 14 387,-26-5-129,12 5-387,-3 0-129,17 0-1032,-29 9-2322,29-9-774,-16 3-258,16-3 130</inkml:trace>
  <inkml:trace contextRef="#ctx0" brushRef="#br0" timeOffset="398268.7796">305 18299 4257,'18'1'5547,"-18"-1"-903,15 2 129,1 4-3483,-16-6-516,19 0-387,-19 0 129,16-6-258,-16 6 0,15 0-129,-15 0 0,14 13-129,-7 0 0,-3 5 129,0 10-129,-3 0 0,-1-1 0,0 1 129,-6-6-129,-2 6 0,-1-11 129,9-17-258,-22 12 258,22-12 0,-21-5 0,21 5 0,-11-14 0,8 1 0,3 13 0,0 0 129,0-14 0,0 14-129,14 2 129,-14-2-258,19 13 129,-19-13-129,12 17 0,-12-17 0,11 11 0,-11-11 0,0 0-129,0 0 129,0 0 0,0 0 129,0 0-129,0 0 129,0 0 0,0 0 0,0 0-129,12 0 129,-12 0 0,0 0-129,13 8 0,-13-8 0,0 0 0,14 19 0,-14-19 0,5 24 0,-2-7-129,-3 2 129,0 4 129,-3-1-129,-5 2-129,1-2 258,-5-5-129,-3-5 0,-2-5 0,-2-5 0,0 1 0,-3-3 0,2-5 0,2-2 0,0 0-258,2-2-258,16 9-774,-30-5-3483,30 5-258,-14-16-516,14 16-387</inkml:trace>
  <inkml:trace contextRef="#ctx0" brushRef="#br0" timeOffset="408656.3738">20187 17731 2709,'3'-15'4902,"-3"15"-258,0 0-129,2-14-3483,-2 14-129,0 0-258,-2 11 129,2-11 0,-15 33 258,0-15-258,6 15 0,-8-7 0,5 7 0,-4-3-258,2 4-129,3-7-129,-1-4 0,6-10-129,6-13 0,-6 13 0,6-13-129,3-11 129,9-8-129,-1-5 129,4-3-129,1 3 0,4-3 129,-3 0-129,-1 10 0,1-4 0,-4 4 129,0 11-129,-13 6 129,20-14-129,-20 14 129,13 5 0,-13-5-129,9 19 0,-8 0 129,0 0-129,1 5 129,-2-4-258,0 0 258,1-1-129,2-1 0,-1-1 129,-2-17-129,11 21 0,-11-21 258,20 5-258,-6-5 129,2-7-129,4-8 0,1-5 129,4 0-129,-1-3 129,1-1-129,-2 6 0,-1-1 0,-4-1 0,-5 7-129,-13 13-258,10-25-516,-10 25-1290,0 0-3225,0 0-129,-21-13-387,6 13-516</inkml:trace>
  <inkml:trace contextRef="#ctx0" brushRef="#br0" timeOffset="409146.4018">19609 17726 2709,'12'-24'5289,"-7"11"-129,-5 13-387,7 10-3096,-7-10-645,-4 36 0,-12-9-129,7 8-387,-7 8-258,5 5 129,-2-4-129,4 2 129,0-7-129,3-10 0,5-2-1032,1-27-1032,0 0-2967,7 6-516,5-11-129,5-14-516</inkml:trace>
  <inkml:trace contextRef="#ctx0" brushRef="#br0" timeOffset="409444.4188">19848 17721 5160,'8'70'5160,"-8"-30"-258,0 6-516,8 0-3741,-8-8-387,0-4 129,-8-7 0,7-3 0,-5-10 258,6 0-258,0-14 0,0 0 129,-6-13-129,4-4 0,-6-9 0,-3 3-129,-5-6-129,-1 5 0,-4-4-387,-5 0-774,13 14-3225,-8 1-903,3 9-258,4 4-516</inkml:trace>
  <inkml:trace contextRef="#ctx0" brushRef="#br0" timeOffset="409908.4454">19867 18083 5160,'36'0'5676,"-18"6"-516,-5-3-387,8 16-3612,-21-19-258,14 15-387,-14-15 0,-2 25-387,2-25 129,-12 23-387,12-23 258,-15 20 0,15-20-129,-8 17 258,8-17-258,0 13 129,0-13-258,12 16 258,-4-3 0,-8-13-129,12 20 129,-12-20 0,3 24-129,-3-24 129,-11 18-129,-4-12 129,-4-5-258,0-1-258,5 0-3870,-8 0-645,6-4-387,0 1-258</inkml:trace>
  <inkml:trace contextRef="#ctx0" brushRef="#br0" timeOffset="439794.1547">362 17921 1806,'-52'16'-645</inkml:trace>
  <inkml:trace contextRef="#ctx0" brushRef="#br0" timeOffset="447620.6024">5159 17618 1419,'-9'9'3354,"9"-9"-774,0 0-903,-18 0-258,18 0-387,-12 6 0,12-6-258,0 0 129,0 0 0,-16 0-129,16 0 129,0 0 0,-1 10 0,1-10-129,0 0 0,0 0-129,0 0-129,0 0 129,-5 19-258,5-19 129,0 0-258,0 0 0,0 0 0,0 0 129,0 0-258,0 0 129,11 0 0,-11 0-129,0 0 0,16-9 129,-16 9-129,14-9 0,-14 9 129,17-13-129,-17 13 129,18-28 0,-5 19 0,-13 9-129,21-23 0,-12 10 0,1-1 0,1 1-129,-11 13 129,19-19-129,-9 6 0,-10 13 129,19-22-129,-19 22 129,19-19 0,-19 19-129,16-19 129,-16 19-129,18-14 0,-18 14 0,16-19 0,-16 19 0,18-13 0,-18 13 0,15-13 0,-15 13 0,15-14 0,-15 14 129,13-10-129,-13 10 0,12-17 0,-12 17 0,13-15 0,-13 15 129,11-14-129,-11 14 0,0 0 129,14-13-129,-14 13 0,8-11 0,-8 11 129,12-14-129,-12 14 129,11-18-129,-11 18 0,16-23 0,-16 23 129,15-18-129,-15 18 0,12-13 129,-12 13-129,0 0-129,10-13 258,-10 13-129,0 0 129,0 0-129,15-9 0,-15 9 0,13-13 258,-13 13-258,11-9 129,-11 9-129,0 0 129,16-8-129,-16 8 0,0 0 129,0 0-129,0 0 0,0 0 0,12-13 0,-12 13 0,0 0-129,0 0 258,0 0-129,0 0 0,0 0 0,0 0 0,0 0 0,0 0 129,0 0-129,0 0-129,3 11 129,-3-11 0,0 16-129,0-16 0,0 18 129,-3-3-129,2-3 129,-2-1 0,1 2-129,1-1 0,1-12 129,-3 21 0,3-21-129,0 14 258,0-14-258,0 18 258,0-18-129,0 14 0,0-14 0,0 0 0,2 11 0,-2-11 0,0 0 0,0 0-129,0 0 258,0 0-129,0 0 129,0 0-129,0 0 0,13 11 0,-13-11 0,0 0 0,0 0-129,12 0 258,-12 0-258,0 0 129,17-19 0,-10 6 0,-1 1 0,0-3 0,-1 1 129,-2-5-129,1 2 0,-3-4 0,-1 8 129,0-1 0,0 1 0,0 0 0,0 13-129,-5-18 129,5 18-258,0 0 258,-12-8-129,12 8 0,-13 1-129,13-1 129,-16 4 0,16-4 129,-21 8-129,8-8 0,-1 6 0,1-5-129,-1 4 258,-1-1-258,0-1 129,-1-2 0,2 3-129,0-2 129,14-2 0,-22 0 0,22 0-129,-11-2 0,11 2-258,0 0-258,0 0-645,-19-4-4128,19 4 129,0 0-516,-5 14-516</inkml:trace>
  <inkml:trace contextRef="#ctx0" brushRef="#br0" timeOffset="451195.8069">5806 16963 645,'0'0'3225,"0"0"-387,0 0-129,0 0-645,0 0-258,0 0-516,0 0-516,0 0-387,0 0 0,0 0-258,9-11 129,-9 11 0,11-13-129,-11 13-129,14-9 258,-14 9-129,14-10 0,-14 10 0,15-17 0,-15 17-129,19-15 129,-19 15 0,16-24-129,-16 24 129,18-27-129,-9 12 129,0 3 129,-1-1-129,-3-1-129,-5 14-129,15-21 129,-15 21 0,9-17 0,-9 17 0,0 0 0,13-10-258,-13 10 258,12-11 258,-12 11-516,13-13 258,-13 13 0,16-13 0,-16 13 0,15-14 258,-15 14-258,12-14 0,-12 14 0,10-13 129,-10 13-129,7-11 0,-7 11 0,0 0 0,0 0 0,0 0 0,0 0 129,0 0-129,13-13 0,-13 13 0,0 0 0,0 0 0,11-12 0,-11 12 0,0 0 0,14-16 0,-14 16 129,0 0-129,0 0 0,11-13 129,-11 13-129,0 0 0,0 0 0,0 0 0,0 0 0,13-5 0,-13 5 0,0 0 0,9 11-129,-9-11 129,0 23 0,0-9 129,0-14-129,0 24 0,0-10 0,0-14 129,0 16 0,0-16-129,-5 13 0,5-13 129,0 0-129,0 0 0,0 0 0,0 0 0,0 0 129,0 0 0,0 0-129,0 0 129,0-11-129,0-4 129,2 1 0,1-5 0,0 1 0,-2 1 0,0-2-129,-1 6 129,0 13 0,-5-13 0,5 13-129,-15 0 0,15 0 0,-21 8-129,7 3-129,5 8-516,-10-9-1677,5 3-2193,9 6-129,5-19-258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08:55.47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4627 9427 7353,'-12'-42'5418,"0"31"-387,-8 9-129,-2-5-4128,5 18-516,-15 8 129,-1 5-387,2 8 0,2 3-258,6 5 129,7-2 0,8-1-129,7-11 0,2-6 0,13-8 129,8-10 129,3-4-129,6-11 129,0-10-129,-3-3 129,2 1 129,-6-4-129,-2 4 129,-4 10-129,-6 6 258,-12 9-129,0 0 0,4 10 0,-4 12-129,-4 7 129,1 2 0,-1-2 0,0-2-129,4-5 0,0-3 129,0-19-387,9 9-129,4-9-387,-6-9-1161,10-5-2967,1 1-258,-3-6-516</inkml:trace>
  <inkml:trace contextRef="#ctx0" brushRef="#br0" timeOffset="917.0524">4973 9360 2193,'-8'8'5160,"0"15"-258,-9 0-129,3-4-2322,1 19-2193,-5-3 129,6 7-258,-2-7 129,9 3 0,4-17 0,6-7 0,7-14 129,10-4 129,-1-27-129,10-9 0,-6-20 0,3-14 0,-4-10 0,1-11-129,-9-4 258,-4-1-387,-5 9 129,-6 5 0,-1 16-258,0 6 129,-9 21-129,0 26-129,-5 17 129,1 17 0,2 25 0,-1 18 0,2 12 129,7 15-129,3 3 129,0 5 0,13-2 0,8-6-129,5-14 0,6-10 129,3-17-129,1-11 0,1-16-129,1-15 129,1-16-129,-5-14 258,-3-14-258,-2-9 258,-6-6-129,-7-3 0,-3-1-129,-6 5 258,-7 11-258,0 8 129,-7 13 0,7 22-129,-24-5 129,10 16 0,-2 21 0,4 5 0,0 10 129,3 5 0,2 0-129,6-1 0,1-7 0,6-7 0,3-10 129,10-13-129,1-14 0,3-14 0,2-17 0,-1-13 0,1-18 0,-2-11 0,0-15-129,-7-8 129,0-3 0,-9-7 0,-3 4-129,-4 4 129,0 16-129,-7 9 129,-3 25-129,-4 13 129,-1 29-129,1 15 129,-2 33 0,3 20 0,3 18 0,3 14 129,5 9-129,2 7 129,9-6 129,9-2-129,6-20-129,3-9-129,15-12-258,-3-23-387,18-4-1419,-6-20-2967,5-14-129,5-9-516,3-6 129</inkml:trace>
  <inkml:trace contextRef="#ctx0" brushRef="#br0" timeOffset="1240.0709">6560 8370 9159,'-24'44'5676,"22"7"-258,4 24-129,4 4-4257,13 17-258,-7 1-387,2 0-129,-3-10-129,1-11-258,-3-11-258,-8-14-387,12-5-2967,-11-23-1677,-2-23-129,13 6-774</inkml:trace>
  <inkml:trace contextRef="#ctx0" brushRef="#br0" timeOffset="1414.0809">6814 8965 7611,'22'73'5418,"-10"-38"-645,5 0-1419,-9-4-7740,-8-31-645,17 14-258,-12-25-129</inkml:trace>
  <inkml:trace contextRef="#ctx0" brushRef="#br0" timeOffset="1756.1005">7157 8443 6966,'8'-61'5418,"-8"27"-387,-3 6-258,-5 3-4257,-13 6-129,-1 11-129,-8 8-258,2 24 129,2 9-129,4 16 0,0 10 129,9 13 0,5 1 258,8 12 129,7-6-129,9 2 0,1-4 0,5 1 0,-3-14-129,1-4-129,-6-11-258,-3-12-387,5-2-1935,-9-19-2580,-7-16-387,8-8-387,-5-15-258</inkml:trace>
  <inkml:trace contextRef="#ctx0" brushRef="#br0" timeOffset="1926.1102">7158 8736 8127,'-45'-2'5418,"20"12"-258,-5 1-258,-5 1-4773,-4-1-645,-15-9-2580,7 3-1806,7-3-387,6-2-516</inkml:trace>
  <inkml:trace contextRef="#ctx0" brushRef="#br0" timeOffset="2224.1272">7039 8929 5805,'96'44'5547,"-46"-33"-129,-3-11-645,-4-10-3225,-1-10-1032,-17-15-129,-6-1-258,-8 0-129,-10 3-129,-6 11-129,-10 8 129,-5 9-129,-2 6 129,3 23 0,2 8 129,10 7 0,7 8 258,2-1 0,16 5 0,10-5-129,7-7 0,5-8-516,-5-16-3612,11-6-1032,1-7-258,-1-9-516</inkml:trace>
  <inkml:trace contextRef="#ctx0" brushRef="#br0" timeOffset="2793.1598">8218 8104 7998,'-4'19'5547,"4"22"-129,3 15-387,3 6-3741,9 26-645,-11 2-129,5 2-258,-3-1-129,2-8 0,-1-11 0,2-12 0,-1-13 0,8-16 0,2-20-129,5-11 129,6-14-129,-2-16 0,1-10 0,2-5-129,-5-5 0,-3-3 129,-9 8-258,-5 7 129,-8 8 0,-4 12 0,-9 11 0,-5 7 129,-3 9-129,-1 13 129,2 7 0,5 6 0,5 0 0,10 0 0,0-3 129,17 0 0,6-5-129,4-2 0,8-9-387,-1-13-258,10 9-1161,-15-14-3225,8-8-516,-4-7-129,-1-10-387</inkml:trace>
  <inkml:trace contextRef="#ctx0" brushRef="#br0" timeOffset="3108.1778">8923 8408 7998,'19'-37'5547,"-19"37"0,0 0-387,-11 4-4128,-10 13-387,0 7-129,-8 6-258,4 3 129,0-1-387,3 1 129,9-1-129,6-4 0,7-3 129,12-3-258,10-3 129,2-4-129,4 1 129,-3-2-129,-1-1 258,-3 1-129,-7 1-129,-11 0 0,-4 0 129,-15-3-129,-5 1-258,-5-3-129,3 9-1419,-13-13-2967,13-4-516,2-2 0,21 0-774</inkml:trace>
  <inkml:trace contextRef="#ctx0" brushRef="#br0" timeOffset="3456.1977">9080 8324 6708,'0'-18'5289,"-4"-3"-258,4 21-387,-9 15-3999,-6-6-258,4 10-129,-2 5-129,4 0 0,2 3 0,7 0 0,0-5 0,13 1 129,3-5 0,2-3 0,1-2 258,0 4-258,-6-3-129,-2 5 129,-8-4-129,-3 6 0,-12-2-129,-8 0-129,-3 2 0,-4-11-258,1 8-387,-12-16-2967,19 5-1290,2-6-387,17-1-645</inkml:trace>
  <inkml:trace contextRef="#ctx0" brushRef="#br0" timeOffset="3757.2149">9264 8354 6837,'14'-11'5289,"-14"11"-387,2 17-258,-8 6-4257,6 5-258,0 4-129,5 0 129,5 4-129,4-3 129,5-13 129,7-7 0,-2-12 129,7-1 129,-9-11-258,0-7 258,-11-9-258,-2-1 0,-9 1-258,-9 4-258,-7 12-645,-20-16-2193,2 19-1806,4 4-387,-4 4-516</inkml:trace>
  <inkml:trace contextRef="#ctx0" brushRef="#br0" timeOffset="4132.2364">9525 8179 4644,'34'42'5418,"-16"-5"-387,3 5-387,-3-1-3354,0 0-1032,0-1 0,-7-9-129,-1-3 129,-2-12-258,-8-16 0,13 0 0,-9-13 0,2-9 129,1-2 0,3-3 129,6 3-129,-3 2 129,8 12 129,-1 4 0,5 12 0,3 9-129,1 13 258,-4 3-387,2-3-258,0 9-2451,-8-14-2322,-19-23-387,13 5-387,-15-20 0</inkml:trace>
  <inkml:trace contextRef="#ctx0" brushRef="#br0" timeOffset="5253.3005">8592 7282 5805,'-80'14'5160,"30"-14"-387,-13 0-129,-14-6-4128,-10-8 129,-24-7 129,-10 2-258,-21-5 0,-5 8 0,-16-4-258,-9 0 0,-15 7 0,-8 4-258,-5 3 129,0 4-129,-7 2 258,-3 0-258,-2 8 129,3 6 0,-2 4 129,8 12-129,-1 2 0,6 12 129,7 7-258,5 8 258,4 8-258,7 7 129,12 3 0,8 6 0,5 2-129,6 7 129,12 2-129,13 6 129,12 4 0,10 1-129,8 6 129,12 1-129,15 7 129,14 2 0,12 2 0,14-2 0,9 0 0,13 3-129,13 2 129,15-5-129,17-3 0,12-2 129,21-3-129,14-6-258,17-5 258,11-3 0,23-10 0,15-5 0,17-4 0,11-9-129,14-9 129,13-8 129,15-6-129,5-5-129,17-8 129,0-10 0,8-3-129,11-4 129,-1-13 0,8 5 0,5-10 0,7 0 0,-4 0 129,9 0-129,6-5 129,-5-4-129,4 2 0,-1-1 129,-10-9-129,-2-7-129,-4-8 258,-10-8-258,-11-6 129,-4-5 129,-20-16-258,-8-13 258,-15-7-258,-17-10 258,-18-16-129,-14-7 129,-23-13-258,-21-16 129,-21-3 0,-21-11 0,-20-10 0,-21 3 129,-22 2-129,-15-1 0,-29 3 0,-19 6 0,-19 7 0,-21 16 258,-19 8-258,-19 8 129,-21 7 0,-20 15-129,-15 8 129,-17 13 129,-21 5-129,-18 9 0,-13 13-129,-15 6 129,-9 12 0,-9 3 0,-11 11 0,-5 3-129,-3 13 0,0 1-258,3 2 0,-3 5-903,23 14-4128,-1 11-258,24 19-387,16 10-387</inkml:trace>
  <inkml:trace contextRef="#ctx0" brushRef="#br0" timeOffset="6785.3881">6698 8502 10191,'19'0'5676,"-4"0"-645,-1 0-129,-14 0-5547,11 11-4386,-11-11 129,-3 14-774,-8 3-258</inkml:trace>
  <inkml:trace contextRef="#ctx0" brushRef="#br0" timeOffset="19757.13">7415 9707 9804,'7'49'5934,"-2"-9"-516,2 5 129,2 10-4773,-6-2-129,5 2-258,-4-5-387,1-9-129,4 1-903,-10-20-4257,2-7-129,-1-15-774,23 4 0</inkml:trace>
  <inkml:trace contextRef="#ctx0" brushRef="#br0" timeOffset="19991.1434">7622 9911 9030,'-21'-4'5676,"-2"13"-129,-12 8-387,12-2-4644,-20 7-258,-3 2-387,3-2-387,-1-11-129,16 10-645,-4-21-774,32 0-2193,-14 0-1161,14 0-387,5-18 387</inkml:trace>
  <inkml:trace contextRef="#ctx0" brushRef="#br0" timeOffset="20392.1664">7528 9659 6708,'35'-4'5676,"-18"21"0,1 8-516,-5-1-3354,5 21-774,-13-2-645,4 8 0,-7-6-129,2-3-129,-3-10-129,3-5 129,1-9-129,-5-18 0,20 5 0,-8-10-129,2-6 0,-1-3 0,5-1 129,-4-2-129,0 7 0,-14 10 129,23 0 0,-23 0 0,21 16 129,-12 2 0,-2 2-129,4-1 129,-2-3-129,-9-16 129,22 13-129,-11-13-129,3 0-129,-14 0-129,22-14-516,-22-7-903,14 13-3354,-14 8-387,6-16-258,-6 16-258</inkml:trace>
  <inkml:trace contextRef="#ctx0" brushRef="#br0" timeOffset="20654.1814">7979 9870 9288,'18'42'5805,"-6"-21"-516,-1-5-258,-5 0-5289,-6-16-1290,0 0-3354,0 0-645,0 0-129,8-17-387</inkml:trace>
  <inkml:trace contextRef="#ctx0" brushRef="#br0" timeOffset="21113.2076">8161 9860 6450,'41'0'5676,"-16"0"-387,-1 0-387,-2 0-3999,6-7-258,-7-3-387,-2 1-129,-4 2-129,-15 7 0,12-11 0,-12 11 0,0 0-129,-10 1 129,-1 11 0,3 6 0,2 9 0,1 2 129,2 8 0,3 4 258,5 0 0,7 4 0,-2-4-129,0-3 129,-3-10 0,-1-5-129,-6-6 0,0-17-129,-18 11-129,0-13 0,-2-9-258,-3-5-129,6 3-516,-8-11-1548,12 10-2838,6-4-258,7 4-387,7 3-258</inkml:trace>
  <inkml:trace contextRef="#ctx0" brushRef="#br0" timeOffset="21422.2253">8603 9726 6966,'12'-20'5805,"-12"20"-903,0 6 129,9 10-4515,-9-2-129,-1 2-258,1 1 0,0 3 0,4-5 0,7 5 129,0-5 129,2 0-129,0-4 0,-2 0 0,-11-11-129,8 25 0,-8-25-129,-4 14 0,4-14-258,-27 13-129,20 1-903,-16-14-2322,23 0-1419,-13 0-645,13 0-258</inkml:trace>
  <inkml:trace contextRef="#ctx0" brushRef="#br0" timeOffset="21814.2477">9125 9623 3483,'3'-15'5418,"-3"15"-516,-8 16-258,-3 7-3741,-10-6-258,5 12-129,-3-5-258,8 4 0,-1-7-129,10-2 129,2-19-129,6 17 0,-6-17 129,24-4-258,-8-9 0,-1-2 0,-2-2-258,-1 3 258,-1 1-129,-11 13 0,14-9 129,-14 9 0,9 11 0,-5 9 0,0-2 0,-1 1 0,2 3-1032,-5-22-2322,0 14-1548,0-14-258,0-7-258</inkml:trace>
  <inkml:trace contextRef="#ctx0" brushRef="#br0" timeOffset="22255.2729">9223 9586 5676,'16'43'5289,"-12"-26"-516,5-2 0,-1 2-4128,-8-17-387,3 15-129,-3-15-129,0 0 129,17-10-129,-6 0 258,4-2-258,5-1 129,-2-1 0,5 8 0,-4-4 0,7 5 129,-6 2 0,4 3 0,-3 0 0,-1 0 0,-7 0 0,0 0-129,-13 0-129,12-24 129,-12 5-258,0-6 129,-7-2-129,-4 1 129,-1 2-129,-3 6 129,15 18 129,-20-9-129,15 18 129,4 11-258,2 9 387,11 2-387,4 6 129,2 1-258,8 2-387,-4-18-1677,3 2-2580,3-11-129,-6-10-387,2-3 0</inkml:trace>
  <inkml:trace contextRef="#ctx0" brushRef="#br0" timeOffset="23564.3478">9956 9394 7224,'-13'33'5547,"12"-11"-387,0-4-258,-10-3-3999,11 6-258,0-9 0,0 2-645,0-14 129,0 0-129,0 0 129,0 0-129,13-22-129,-5 1 258,4 2-387,-1 2 387,4 0-129,-1 3 0,3 6-129,-2 8 258,-3 3-129,2 12 129,-1 0-129,-2-1 129,-2 3-129,-1-3 0,-8-14 0,16 7 0,-16-7 129,20-15-129,-7-4 129,1-5-129,3-1 0,-1-3 0,-1 6 0,5 4 129,-7-1-129,1 10-129,-14 9 129,17-14 0,-17 14-129,0 0 129,0 0-129,0 0 0,6 11 129,-6-11 0,0 0 0,0 20 0,0-20 258,9 12-258,-9-12 0,23 8 129,-10-4-129,4-4 0,-2 0 0,0 0 0,2-5-129,-1 0 129,-4-2 0,1-1 0,-13 8-129,20-14 129,-20 14 0,14-16-129,-14 16 129,0 0-129,0 0 129,7-13 0,-7 13 0,0 0 0,0 0 0,0 10 0,0-10 129,0 12-129,0-12 0,1 15 0,-1-15-129,14 13 258,-14-13-258,14 1 129,-14-1-129,16-1 0,-16 1-129,4-23-645,-4 23-258,0-23-645,0 23-387,-10-20-645,10 20-387,-10-16 129,10 16 129,0 0 774,0 0 1290,0-16 903,0 16 1290,0 0 903,9-22 387,3 22 258,-12-13-258,13 13-129,-13-9-387,11 9-645,-11 0-258,0 0-387,0 0-258,18-2-129,-18 2-258,0 0 129,18 2-258,-18-2 129,19 8-129,-5-2 129,0-3 0,2-1 129,0-2-129,3 0-129,-2 0 129,3 0 0,-4-2-129,2-5 129,-1 1-258,-5-3 129,0-1 0,-4-3 0,-7-2 0,-1 2-129,0 13 0,-13-13 0,1 10 129,-1 3-258,0 11 129,2 3 258,3 7-258,3 3 258,5 0-129,0 3 0,8-2 0,3-2 0,5-1-387,-8-11-516,11 13-2322,-14-11-1935,-5-13-129,0 20-516</inkml:trace>
  <inkml:trace contextRef="#ctx0" brushRef="#br0" timeOffset="24328.3914">9138 11193 8127,'1'-20'5418,"-12"22"-387,-1 11-258,0 6-4644,-9 6 129,5 6-258,0-1 129,3-1 0,5 1 0,7-2 387,1-9-387,15-1 129,5-13 0,5-4-129,6-1 0,4-9 0,3-5-129,1-6 0,-4 3 0,0-7 129,-10 6-129,-2 1 129,-7 1 0,-16 16-129,8-13 0,-8 13 0,-4 8 0,-6 4 0,3 9 0,0 7 0,4-3-129,3 1 258,3-7-129,11-6 0,6-7 0,4-3 129,0-7-129,2-16 0,-5-2-129,-3-2 129,-5-3 0,-8 0 0,-5 3 0,-5 2-129,-8 9-387,-14-3-774,27 16-2967,-34 0-1032,17 5-258,-2 3-387</inkml:trace>
  <inkml:trace contextRef="#ctx0" brushRef="#br0" timeOffset="24988.4293">9591 11179 5934,'23'0'5547,"-11"26"-387,-9-7-645,-1 0-3612,4 4-387,-5-4-258,2-8-129,-3-11-129,9 12 0,-9-12 0,18 0 129,-18 0-129,25-14 129,-10 5-129,-1 3 129,1 2-129,-2 3 129,-13 1-129,19-3 129,-19 3-129,16 3 129,-16-3-129,8 11 0,-8-11 129,14 8-129,-14-8 129,16 0-129,-16 0 129,21-5 0,-21 5 0,21-16 129,-21 16-258,20-11 129,-20 11 0,17 0 0,-17 0-129,12 19 129,-7 3 0,0 6 0,-3 3 0,-1 0 0,-1 2 0,0-3 129,-1-11-129,1-19 0,-12 10 0,5-20 129,-2-15-129,5-7-129,-1-10 129,5-8 0,0 2-258,5 3 258,5 4-258,5 7 129,4 10 0,0 10 0,2 8-129,-4 6 0,-2 8 258,-6 10-258,-6 2 129,-3 1-129,-7 0 0,-6-10-387,-1 5-258,-12-19-1161,12-10-3354,-6-6-129,7-7-258,4-8-387</inkml:trace>
  <inkml:trace contextRef="#ctx0" brushRef="#br0" timeOffset="25194.441">10106 10780 5934,'23'47'5805,"-15"-11"-516,-2 4-258,4-7-3870,1 13-516,-6-1-516,0-10-516,6 7-1935,-6-21-2451,4-7-516,3-7-645,-12-7 646</inkml:trace>
  <inkml:trace contextRef="#ctx0" brushRef="#br0" timeOffset="25362.4507">10330 10989 7353,'10'44'5160,"-5"-24"-387,6 11-1677,-4-11-7740,-1-6-129,4 1-645,-10-15 0</inkml:trace>
  <inkml:trace contextRef="#ctx0" brushRef="#br0" timeOffset="25567.4624">10536 11002 3612,'0'-18'5418,"0"18"-258,-5 12-258,1 12-3354,-3-11-774,7 7 0,0-4-258,3 4-258,5-5-258,4-9-129,8 4-645,-20-10-2838,29-10-1419,-14 2-387,-5-5-129</inkml:trace>
  <inkml:trace contextRef="#ctx0" brushRef="#br0" timeOffset="26267.5024">10753 10952 3483,'-27'32'5031,"23"-11"-387,-6-7-387,5 0-4128,3 0 0,2-14-129,0 15 0,0-15 129,0 0 0,14 0 0,-14 0 258,16-15-258,-9 3 0,-7 12 0,5-20 129,-5 20-129,0 0 0,0-14 0,0 14 129,0 0 0,2 10 129,-2-10 129,0 0-129,19 13 0,-3-9 129,1-4-129,5-6-129,-4-14 0,5-5-129,-3-6 0,-6-4-129,-1-8 129,-4-7-129,-8-2 0,-1-4 129,-1 5 0,-7 9-129,1 4 129,0 8 0,2 14 0,5 16 0,0 0 0,-6 29 129,6 9-129,2 10 0,7 5-129,3 3 129,0 1-129,6-3-129,0-3-516,-3-15-129,10 1-3225,-9-18-1290,-1-8 129,0-11-774</inkml:trace>
  <inkml:trace contextRef="#ctx0" brushRef="#br0" timeOffset="26397.5098">11029 10819 3096,'-39'-31'5289,"14"28"-129,-6-2-516,7-4-3225,-6 9-4128,-2-5-1806,10 8-516,3-1-387</inkml:trace>
  <inkml:trace contextRef="#ctx0" brushRef="#br0" timeOffset="27184.5549">11107 10866 5934,'31'10'5805,"-15"-10"-774,-2-13-258,-1-6-3870,5 2-387,-10-3-258,-2-2-258,-1 0-129,-5 1 129,0 21-129,-14-11 0,1 11 0,0 0 0,-2 8 129,1 6-129,4 5 129,2-3 0,4 0 0,4 2 0,11-1 129,3-1-129,8-3 0,1-7 0,2-1-129,0-5-129,2 0-387,-7-6 0,4 2 0,-11-14-258,5 12 258,-10-11-129,-8 17 258,15-24 129,-15 24 387,6-16 258,-6 16 129,0 0 129,-6-16 129,6 16-129,-15 2 0,8 14-129,7-16 0,-13 22-129,10-8-129,3 1 0,0-15 0,15 19 0,0-19-129,3-2 129,1-12-129,3-7 0,-4-12 129,-5-7-129,-2-8 0,-7-3 0,-4 0 0,0 4-129,-11 5 258,-3 4-258,0 13 129,1 15 0,-2 10 0,7 9 129,2 19 129,5 3-129,1 9-129,10 3-129,16 8-516,3-8 0,19 13-1032,1-9-2838,18-7-516,10 0-258</inkml:trace>
  <inkml:trace contextRef="#ctx0" brushRef="#br0" timeOffset="28372.6228">11994 10627 8514,'12'45'5547,"-8"-22"-258,2 0-387,-3-4-4773,1-3 129,0-1-516,-4-15 129,13 4 0,-13-4 0,22-17-129,-10 1 129,2-3 0,2-2 0,-1 0 129,-4 5 0,2 9 0,-13 7 129,16 0-129,-5 12 129,0 2 129,0 2 0,1-3 0,1 0 129,2-13 0,2-1-258,-2-13-129,1-13-129,1-3-387,-9-13-903,8 6-2709,-10-7-1032,-4 9-516,-2-1-129</inkml:trace>
  <inkml:trace contextRef="#ctx0" brushRef="#br0" timeOffset="28979.6575">12263 10113 5031,'28'13'5676,"-17"15"-387,4 15-258,0 14-3741,-4-3-516,4 8-387,0-4-129,-2-2-258,-3-5 129,0-8-129,2-17 129,0-6-129,2-14 0,1-6-129,3-5 129,-1-9-129,1-4 258,0-3-258,0 6 258,-2-2-129,-3 3 0,-3 3 0,-10 11 129,12-13-129,-12 13 0,0 0-129,0-13 129,0 13 0,-11-9 0,11 9 0,-13 0 129,13 0-129,0 0 0,0 0 129,-5 15-129,9-3 129,8 2-129,3-2 129,5-5-258,1 0 258,-1-5 129,1-2-258,0-5 0,-7-4 129,2-1-129,-2 0 0,-14 10 129,21-18-129,-21 18 0,18-8 129,-18 8-129,22 0 0,-22 0 258,18 0-129,-18 0-129,18 0 129,-18 0-129,21 0 129,-21 0 0,19 0-258,-5 0 0,-14 0-129,28 3-774,-28-3-1677,13 0-2193,-13 0-645,21 0-387</inkml:trace>
  <inkml:trace contextRef="#ctx0" brushRef="#br0" timeOffset="29543.6898">12197 11234 8643,'35'-17'5547,"-22"12"-258,-13 5-387,0 0-4128,-13-2-645,-10 7-258,-4 8 129,1 6-129,-2 8 129,4 2-129,6 7 129,8 1 0,7 1 129,4 3 129,9-3-258,4 2 258,-1-8-129,-2-1-129,1 0-387,-11-16-1161,8 3-3354,-9-4-516,0-14-258,0 0-387</inkml:trace>
  <inkml:trace contextRef="#ctx0" brushRef="#br0" timeOffset="29716.6997">12221 11385 7740,'-40'-9'5805,"5"18"-516,-1 4-387,-12 8-4773,9 0-1290,-15-16-1677,21 8-2322,7 1-387,13-4-387</inkml:trace>
  <inkml:trace contextRef="#ctx0" brushRef="#br0" timeOffset="30263.731">12350 11405 7740,'-7'-25'5289,"-9"25"-387,-4 7-1548,-3 0-2580,8 10-129,-6-1-516,9 4 0,7 3-129,5-4 0,1 0 0,13 0 0,8-10 0,2-7 0,1-2 0,-2-7-129,-3-5 129,-4-5-129,-3-3 0,-6-10-129,-7 6 129,-5 1-129,2-3-129,-7 7 258,4 3 129,-3 2-129,9 14 0,-5-13 129,5 13 0,0 0 129,9 0 0,-9 0 0,22 17-129,-11-3 0,0 1 129,-3 1-129,-1 5 0,-3 4 258,0-3-258,-2 1-258,-1-1 258,-1-8 258,0-14-129,0 0 129,0 0-129,13-6 129,-4-16 0,3-2 129,2-8-129,8 5 0,-2 0 0,6 7-129,-1 3-258,1 3-258,7 14-2322,-3-1-2193,-5 0-516,-1 1-387</inkml:trace>
  <inkml:trace contextRef="#ctx0" brushRef="#br0" timeOffset="31231.7864">12963 11080 5160,'10'81'5805,"-8"-44"-258,3 4-774,-2-3-3354,-2-8-903,2-8-129,-3-22-258,4 12-129,-4-12 129,12-19-129,-1-2 0,2-8 129,3 4-258,4-2 258,0-1-258,0 2 129,4 5 0,-1 3 0,-2 4 0,1 7 0,-2-2 0,-3-2-129,-5 1 129,-1-2-129,-5-3 129,-2-1-129,-4 2 0,0-5 0,-8 6 129,-5 2-129,1 8 0,-4 3 129,2 5-129,-1 9 129,7 2 0,2 5 0,6-1-129,2 1 258,10-5 0,8-2-129,1-8 0,6-2 0,1-1 129,2-3-129,-1-5 0,-1-6 0,-4 0-129,0-3 0,-3 2 129,-7 1 0,-3 2-129,-11 9 0,0 0 129,0 0 0,0 0 0,-11-2 0,-3 4 0,-1 7 0,-1 1 0,2-2 0,14-8 0,-16 22 0,10-10 0,6-12 129,0 0-129,0 0 0,13 9 0,-13-9 0,21-5 0,-21 5 129,21-21-129,-21 21 0,22-15 0,-22 15 0,21-12 129,-21 12-129,18-6 129,-18 6 0,23-11 0,-11 4 0,4-7-129,3-5 129,-1-8 0,3-4-129,-4-7 129,1-1-129,-5-8 0,-2 0 0,-5-1 129,-6 3-258,0 12 129,-2 7 0,-6 12 0,8 14 0,-16 8 0,8 14 0,4 13 0,1 7 129,3 3-129,3 1 129,6 0-129,5-8 0,4-1-645,-3-16-3096,11 2-1161,1-7-516,3-6-387</inkml:trace>
  <inkml:trace contextRef="#ctx0" brushRef="#br0" timeOffset="31376.7947">13963 10918 6966,'23'36'6192,"-12"-12"-645,0-6-1419,2-16-6321,-13-2-2967,0 0-516,9-16-903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34:57.5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4961 3827 9804,'-77'49'4773,"57"-20"-387,3-11-516,-3 10-5805,-8-29-1677,-3-4-1935,-7-5-129,-8-17 645</inkml:trace>
  <inkml:trace contextRef="#ctx0" brushRef="#br0" timeOffset="600.0343">2655 4371 7611,'-26'-13'5160,"13"8"-129,-8-8-387,4 0-4902,-6-7 129,-5-3 0,-3-1 129,0-4-258,3-2 258,6 4-387,0-4-129,12 10-387,-6-10-1290,16 11-2322,8 1-645,4 1-129</inkml:trace>
  <inkml:trace contextRef="#ctx0" brushRef="#br0" timeOffset="1815.1038">5851 4204 3999,'32'16'4257,"-15"-13"0,18 15 0,-4-11-4773,9 8 129,-1 0 258,3-9 387,6 8 645,-3-10-258,14 8-258,0-10-129,9 4 258,3-4-258,11 3-129,-1-1 129,9 3-129,1-1-129,4-1 129,1 2 0,7 2 0,2 5-129,2 3 129,6 2-129,3-1 129,3 1 0,3 4-129,5-2 0,2 0 129,1-3-129,7-4 129,2-4-129,2-5 0,2-1 0,0-1 0,8-3 0,-4-1 0,6-5 0,-2-1-258,5 2 258,3 1-129,2 1 129,3 1-129,-2 2 129,6 3-129,0 4 129,4 4 129,-3-2-129,1 2 0,1 3-129,2-2 258,0-1-129,0 2 0,-2-4-129,3 1 129,5-2 0,1 3 0,0-4 0,3-1 0,2 0 0,6 1 0,-2-2 129,3-1-129,-1 1 129,2-5 0,0 0-129,0-5 129,-3-4 0,3-1 0,-3-4-129,1 1 129,0-4 0,-2 1 0,2 0 0,0 3 0,1-2 0,-5 4 129,0-3 0,3 1-129,-5 0 0,-1 5-129,-6-4 129,1 1-129,-3 2 0,-2 0 0,-1-1 0,-4 5-129,-3-4 258,1 3-258,-2-1 129,-4 2 0,0-1 129,-2 3-129,-3 0 0,1 3 129,-4-1-129,-4 1 0,-4 0 129,-1 4-129,-6-2 129,-5 5-129,-6-3 129,-6 0 0,-9 1-258,-8-3 129,-7 1-129,-14-3-387,-2 9-645,-26-9-2451,-3 0-1419,-10 0 0,-11-1-516</inkml:trace>
  <inkml:trace contextRef="#ctx0" brushRef="#br0" timeOffset="4207.2406">24403 4431 8514,'0'104'5547,"0"-31"-516,0 1-258,4 12-3612,-4-6-387,0 2-516,-4-13 0,0-2-258,-2-13 0,1-13-129,-2-14 0,-1-14-129,8-13 129,-13-14 258,6-15-129,2-8 129,2-13 0,2-11 129,1-9-129,0-8 258,6-2-129,5-1 0,1 1 0,7 3-129,2 3 258,1 15-387,4 10 129,2 20-129,1 12 0,3 15 0,-2 8 0,-4 20 0,-6 12-129,-6 5 387,-11 8-387,-3-2 258,-17 0-258,-9-10 0,-8-4-129,-5-13-129,3-9-516,-10-19-2193,15-1-1806,0-11-387,10 5-387,7-5-258</inkml:trace>
  <inkml:trace contextRef="#ctx0" brushRef="#br0" timeOffset="4624.2644">24992 4214 9030,'5'-14'5289,"-5"14"-387,11 18-258,-11 5-3741,1 15-387,-1 3-258,0 10 0,0 13-129,0 14 129,4 2 0,3 3 129,-2-3-129,5 5 0,-3-6-129,-1-2-129,0-13-129,-6-17-258,7 1-774,-14-22-3870,7-4-129,0-22-516,0 0-258</inkml:trace>
  <inkml:trace contextRef="#ctx0" brushRef="#br0" timeOffset="4840.2768">25198 4771 8643,'-47'34'5418,"14"-16"-258,-10-6-516,-1-5-4257,-8-1-387,-1-6-516,12 4-2838,-3-4-1290,10 0-645,7 0-258</inkml:trace>
  <inkml:trace contextRef="#ctx0" brushRef="#br0" timeOffset="5207.2976">24745 3927 10320,'2'-107'5676,"9"54"-387,-7-18-129,11 0-4257,-7 2-516,1 9-258,-3 1-258,-2 9-387,5 23-774,-11-4-3870,2 31 129,0 0-645,6 35-258</inkml:trace>
  <inkml:trace contextRef="#ctx0" brushRef="#br0" timeOffset="5713.3267">24599 5513 7224,'0'71'5547,"-4"-32"-387,4 4-129,-3-16-3870,3 16-258,-5-10-387,3 0-258,-2-2-258,2-6 0,2 1-645,0-26-1935,-2 27-2451,2-27-258,0 16-516,0-16 0</inkml:trace>
  <inkml:trace contextRef="#ctx0" brushRef="#br0" timeOffset="6183.3536">23914 4924 10062,'-54'9'5676,"21"-2"-258,-12-7-129,2 3-4515,-10-3-129,4 0-258,-2-5-129,5 5-129,6-5 0,6 2-129,8 1-258,5-5 0,7 7-129,1-3-645,13 11-1548,0-8-2580,13 7-129,1-3-516,10 6-258</inkml:trace>
  <inkml:trace contextRef="#ctx0" brushRef="#br0" timeOffset="6720.3843">25406 4763 9546,'59'29'5805,"-27"-23"-645,11 7 0,-5-13-4257,6 0-129,-5-2-258,0-5-258,-7-3 0,-5 1-258,-7 8-129,-5-5-258,-4 6-516,-11 0-2580,0 0-1548,-9 7-645,8 10-258,1-17-129</inkml:trace>
  <inkml:trace contextRef="#ctx0" brushRef="#br0" timeOffset="7108.4065">26169 4380 8514,'11'45'5547,"-11"-13"-516,0 11-258,-11-4-3870,4 10-258,-8-1-258,2 6 129,-1-3-129,5-1-129,-2-11 0,9 1 0,2-5 0,0-2 0,8-7-129,6-7 0,4 0 129,6-4-129,1-6 129,-1-1-258,0-3 0,-2-4-129,-2 4-387,-7-5-387,0 0-3870,-13 0-516,0 0-516,-20 7-129</inkml:trace>
  <inkml:trace contextRef="#ctx0" brushRef="#br0" timeOffset="7763.444">24301 6104 6708,'5'61'6063,"-5"-18"-645,-3 0 0,1 7-2967,-7-5-1935,1 2 0,-5-7-258,4-6-129,1-7 0,2-8 129,6-19-129,0 17 0,0-17 129,14 5-129,3-5 0,5 0 0,2-3 0,5 2-129,-2 1 0,3 0 0,-3 4 0,-4-4-516,1 13-1032,-10-12-3870,-1 1-129,-13-2-387,6-7-774</inkml:trace>
  <inkml:trace contextRef="#ctx0" brushRef="#br0" timeOffset="8459.4838">22709 4491 3870,'0'0'5547,"2"35"-258,-2-6-129,-5 23-1935,-8-9-1677,9 19-387,-11-6-387,7 5 0,-5-10-258,4-6-129,1-6 0,2-6-129,1-17 0,2 0-129,3-16 129,0 0-258,0 0 129,14 5 0,-2-7 0,7 2-129,3 0 0,0 0 129,4 0-129,-2 12 0,2-4-129,-4-1-516,3 9-3225,-14-16-1548,7 4-258,-18-4-387</inkml:trace>
  <inkml:trace contextRef="#ctx0" brushRef="#br0" timeOffset="9194.5258">24668 2295 9417,'6'-11'5418,"-1"20"-516,-5 14 258,5 18-3999,-11 2-258,1 10-129,-8-2-387,0 6-387,-2-11 258,2-1-258,1-7 129,0-8-387,4-9 387,5-2-387,3-6 387,0-2 0,7 3 0,5-1-129,4-4 129,6 4-129,3 0 0,1-4 129,-1-2-258,-1 3 0,-1-4-387,-23-6-1161,20 2-3354,-20-2-258,0 0-516,-10 4-516</inkml:trace>
  <inkml:trace contextRef="#ctx0" brushRef="#br0" timeOffset="13819.7904">26828 4502 8256,'19'77'5547,"-14"-41"-258,4 6-516,-1-6-4257,-2 3 258,-6-6-516,2-2 0,-2-3-258,0-1-129,0 4-774,-7-15-3096,7 4-903,0-3-516,2-4-129</inkml:trace>
  <inkml:trace contextRef="#ctx0" brushRef="#br0" timeOffset="14007.8012">26975 4797 8901,'0'-15'5547,"-21"10"-387,-1 4-387,2 1-4128,-12 0-129,0 3-387,-3 0-387,-7-3-774,17 1-3612,-7-1-387,15 0-258,2-1-516</inkml:trace>
  <inkml:trace contextRef="#ctx0" brushRef="#br0" timeOffset="14459.827">27125 4292 7224,'15'-3'5031,"-15"3"129,9 18-387,-8-4-3870,11 16-129,-3-11-258,6-3 129,1 1-258,7-4 0,1-11-129,7 1 0,4-7 0,2-15-258,2-6-129,-6 0-129,0-1-387,-18-14-1806,0 18-2580,-8-5-129,-6 14-387,-1 13-258</inkml:trace>
  <inkml:trace contextRef="#ctx0" brushRef="#br0" timeOffset="14795.8462">27209 4622 4386,'-15'63'5418,"8"-26"-516,-1-1 0,8 12-3225,-11-11-258,11 12-387,-3-9-516,3 3 0,0-5-387,6-2-387,6 3-774,-11-10-3612,9-2-387,-6-8-645,-1-5-258</inkml:trace>
  <inkml:trace contextRef="#ctx0" brushRef="#br0" timeOffset="15339.8772">25717 6252 8256,'0'51'5547,"0"-7"-258,4 14-387,-3 4-4515,4 11 129,-5 2-258,2 4-258,-1-8 129,3-3-129,2-3-129,-1-9-258,9-2-1032,-14-16-3354,14-12-645,0-8-129,4-7-387</inkml:trace>
  <inkml:trace contextRef="#ctx0" brushRef="#br0" timeOffset="15579.8911">25934 7033 6450,'-19'88'5676,"4"-40"-258,-1-5-516,-9-6-3999,1 1 0,-8-13-387,-3-6-129,-4-19-129,2-6 0,0-15-129,1-2 129,5-8-129,2 1-258,6 4-387,-8-7-2709,13 22-1935,-4 10-258,5 5-774</inkml:trace>
  <inkml:trace contextRef="#ctx0" brushRef="#br0" timeOffset="16495.9435">25224 9139 4257,'4'46'5676,"-4"-10"-387,0 4-258,6 13-3870,-12-9 129,4 3-645,-11-6-129,5 2-387,-2-14 258,1-1-129,-2-10 0,11-18-129,-15 5-129,13-12 129,2-26-129,0-7 258,6-13-258,4-7 129,4-7-258,3 5 258,5 3-258,0 5 258,4 19-129,-1 13-129,-1 13 258,-4 14-129,-4 16 0,-3 8 129,-11 7-129,-2 1 0,-10-3-129,-10-1 0,-4-6-129,-4-14-258,2 3-1032,-16-16-2967,15-2-903,4-6-387,7-2-129</inkml:trace>
  <inkml:trace contextRef="#ctx0" brushRef="#br0" timeOffset="16750.9581">25497 9096 6450,'1'65'5418,"-1"-19"-387,0 1-2193,0 16-2193,-9-8 0,8 3-516,-5-6 129,4-6-387,2-5-387,-5-22-1806,5-6-2580,0-13-129,11 7-387</inkml:trace>
  <inkml:trace contextRef="#ctx0" brushRef="#br0" timeOffset="16899.9666">25595 9365 3612,'-44'3'5418,"21"6"-1032,-14-9-1161,6 0-7353,7 2-258,-4-2-645</inkml:trace>
  <inkml:trace contextRef="#ctx0" brushRef="#br0" timeOffset="17171.9821">26013 9414 1677,'-38'35'5289,"5"-22"-387,6 2-516,-12-13-3741,13 0-3741,2 1-1548,-6-9-258</inkml:trace>
  <inkml:trace contextRef="#ctx0" brushRef="#br0" timeOffset="17684.0114">26529 9206 4257,'0'0'5547,"-9"2"-645,-5 15 0,1 11-4515,1 12 258,-10-3-258,8 5-129,-1-1 0,7-3 129,5-5 129,5-1-129,8-20 258,16-5-387,-1-12 0,12-10 387,0-16-387,4-9 0,-2-6-258,-4-2 0,-1 2-387,-12-2-387,-2 17-774,-20-3-3483,0 15-258,-1 8-516,1 11 129</inkml:trace>
  <inkml:trace contextRef="#ctx0" brushRef="#br0" timeOffset="18054.0326">26378 9595 2709,'-9'60'5418,"3"-18"-129,1-3-516,-6-9-3225,11 18-387,-7-18-129,7 5-258,-1-11-516,1-2 129,0-22-645,0 0-1161,0 16-3354,0-16-645,0 0-258,0-14 0</inkml:trace>
  <inkml:trace contextRef="#ctx0" brushRef="#br0" timeOffset="18909.0815">25260 8858 7224,'30'-44'5805,"-20"15"-129,0-6-645,-10-7-4386,7-3 0,-4-3-387,1 4-258,-2 5-258,-2 6-129,2 15-645,-4 2-387,2 16-2709,3 14-1419,-1 10-129,-1 8-258</inkml:trace>
  <inkml:trace contextRef="#ctx0" brushRef="#br0" timeOffset="19269.1021">25240 9699 2967,'1'52'5547,"0"-24"-129,3 9-387,5 8-3612,-9-4-387,0 11 0,0-8-258,0 6-258,0-9-129,0 1 258,0-5-387,2-4-129,3-7-129,-3-12-516,9 8-2193,-11-22-2451,5 17-516,-5-17-516</inkml:trace>
  <inkml:trace contextRef="#ctx0" brushRef="#br0" timeOffset="20340.1633">25366 11108 5289,'12'32'5805,"-7"-1"-387,-2 8-516,-7 1-3999,4 8-516,-6 2-258,0-6-258,2 5-516,-7-18-1290,10 3-2967,1-4-258,0-11-645</inkml:trace>
  <inkml:trace contextRef="#ctx0" brushRef="#br0" timeOffset="20507.1728">25456 11395 6450,'-21'-10'5547,"2"10"-387,-4 0-1419,-4 0-3225,2 0 0,-3 0-1161,-5-5-774,15 1-3612,2 4 0,16 0-645</inkml:trace>
  <inkml:trace contextRef="#ctx0" brushRef="#br0" timeOffset="20903.1954">25789 11161 7998,'17'44'5547,"-17"-15"-129,-1 16-903,-10-9-3999,-2 3 129,-7 1-258,3 4 0,-4-6-129,9 2 0,0-6 0,10 0 129,2-10 0,2-3-129,11-4-129,9-4 129,1-8-129,4 1 0,1 2-129,3-7 0,0 6-129,-3-5-129,-1 3-516,-27-5-1677,20 0-2838,-20 0-516,7-11-387,-10-3-258</inkml:trace>
  <inkml:trace contextRef="#ctx0" brushRef="#br0" timeOffset="21631.2372">24873 10416 5934,'-2'32'5805,"-6"-5"-387,0 11-387,-5 0-4386,6 6 129,-9-4-258,9-5 258,-1-6-387,8 2 0,0-9 0,9-2 0,6-7 0,10 2-129,1-7 0,4 7-129,-1-7 0,0 0 0,-1-1 0,-3-4-258,-5 6-258,-20-9-129,23 5-903,-23-5-3870,0 0-387,-13-17-387,3 1-516</inkml:trace>
  <inkml:trace contextRef="#ctx0" brushRef="#br0" timeOffset="22220.2709">24773 9312 5934,'15'16'5934,"-15"-16"-516,-11 13-258,-13-13-4257,3 0-258,-15-8 129,1 2-258,-10-7-129,2 6-258,0-6 0,6 1-129,2 7-258,4-4-129,11 9-903,-11-5-2709,17 5-1290,2 0-387,12 0-387</inkml:trace>
  <inkml:trace contextRef="#ctx0" brushRef="#br0" timeOffset="22655.2958">23863 9003 8127,'0'-14'6063,"-1"30"-645,-2 7-129,-6 0-4515,0 9-129,-5 0-258,0 4-129,-1-2 0,-1-2-129,3-2 0,4-10 0,1 0-129,4-3 129,4-17 0,0 22-129,0-22 0,10 18 129,-10-18 0,24 16-129,-7-7 0,1-1 0,1 7-129,-1-4-387,5 2-516,-23-13-2838,31 0-1548,-12-10-516,7-4-387</inkml:trace>
  <inkml:trace contextRef="#ctx0" brushRef="#br0" timeOffset="23331.3344">25136 7916 4773,'21'-8'5547,"-5"22"-129,-9 9-387,-10 3-3741,3 11-387,0-5-258,-4 6-129,-4-8 0,1 3-258,-1-8-129,6-3 129,-3-8 0,5-14 0,0 19-129,0-19 129,22 13-129,-2-8 0,-2-3 0,4 1-129,1 2 0,0-2 0,-3 1-129,-6-4-645,5 14-1548,-19-14-2838,0 0-258,0 0-516,0 0-129</inkml:trace>
  <inkml:trace contextRef="#ctx0" brushRef="#br0" timeOffset="40307.3054">26930 4279 3096,'9'0'4902,"4"16"-387,-13-16 258,0 0-2967,18 26-645,-18-26-129,0 0-129,5 12-387,-5-12 129,3 14-129,-3-14 0,6 20 0,-3-1-129,1-1-129,-1 4 0,3 2 0,0 4 0,-2-2-258,2 2 258,-1-9-129,-2 2 129,1-10-129,-1 2-129,-3-13 129,6 14 0,-6-14-129,0 0 0,0 0 0,10 13 129,-10-13-129,0 0 129,12 13 0,-12-13 0,0 0-129,17 6 129,-17-6 0,14 0 0,-14 0 0,16-6 0,-16 6 0,17-14-258,-17 14 258,19-16 0,-19 16-129,19-16 0,-19 16 0,22-20 0,-10 11 0,3-2 129,0-2 0,2 0-129,2 2 129,0-4-129,3-3 129,1 0-129,-1 0 0,0 3 129,0-1-129,-2 3 129,-1-3-129,0-1 0,-3 3 129,0 4-129,-2-7 0,-2 5-129,-12 12 129,17-17 0,-17 17 0,11-8 0,-11 8 0,0 0-129,0 0 129,0 0 0,0 0 0,6-13 0,-6 13 0,0 0 0,0 0 0,0 0 258,0 0-258,0 0 0,0 0 0,0 0-129,0 0 129,0 0 0,0 0-129,2 13 0,-2-13 129,-6 18 0,-4 2 0,0 0 129,-5 3-129,-3 2 0,0 4 0,-5 1 258,0 2-258,-1-5 129,1-5-258,-2-1 129,2-1 0,0 0 0,4-1 0,-2-4-258,3-3 258,1 1 0,5 0-129,-1 0 129,13-13 0,-19 17 0,19-17 0,-12 11 0,12-11 0,0 0 0,0 0 0,0 0 0,0 0 0,0 0 0,-14 3 0,14-3 0,0 0 0,-17-9 0,9-4 0,8 13 0,-22-29-129,10 4 129,-2 4-129,2-8 129,0-1-129,1 1 129,1 2 0,2 0 0,2 3 0,2 2-129,-1 6 129,3 0 0,2 16 0,-5-14 0,5 14-258,0 0-387,0 0-774,0 0-3483,-8 18-516,8-18 0,-7 28-645</inkml:trace>
  <inkml:trace contextRef="#ctx0" brushRef="#br0" timeOffset="41051.348">27044 4714 3999,'7'18'5031,"-5"-1"-258,0 2-387,8 14-2709,-10-12-645,0 11 129,0-7-258,0 13 0,0-8-129,0 9-129,-1-4-129,1-1-258,-3-1 129,3-4-387,-2-1 129,0-5-129,-1-4 0,2-7-129,1-12 129,0 0 0,0 0 0,0 0 0,0 0 0,-2-19 129,2-7-129,0-3 129,0-5-129,2 0 129,-1-3-129,0 1 129,1 4-129,-2 5 0,2 4 0,-2 8 0,1 2 0,-1 13 0,0 0 0,0 0 0,0 0 0,0 10 0,0 9 0,0 6 129,0 6-129,0 1 0,0 1 0,0-1 0,0-3 0,0-2 0,0-5 0,0-8-258,0-1-129,0-13-387,0 0-2838,0 0-1419,0 0-258,0 0-645</inkml:trace>
  <inkml:trace contextRef="#ctx0" brushRef="#br0" timeOffset="42643.439">27102 4746 3999,'13'3'4386,"-9"19"0,-4 4-2451,0-12-387,2 16-129,-2-11-387,0 14-129,0-10-258,0 8 129,-2-4-258,2 4 129,0-4-258,0 5-258,-2-5 129,0-3-258,0-5 129,-1-4-258,3-15 129,0 0 0,0 0 0,-11-13 0,10-11 129,-2 0-129,3-8 129,0 1 0,-3-1 0,3 3-129,-2 2 129,2 3-129,-3 6 0,0 7 0,3 11 0,0 0 0,0 0 0,0 0 0,-12 3 0,12-3 129,-4 20 0,1-2 0,-1-3 0,4 7 129,-2-4 0,2 2-258,0 0 258,0 2-129,0-5-129,0-5 0,0-12 0,0 14-129,0-14 0,0 0-645,0 0-2709,0 0-1290,1-9-258,-1 9-774</inkml:trace>
  <inkml:trace contextRef="#ctx0" brushRef="#br0" timeOffset="45027.5752">26332 9575 3096,'0'0'5160,"0"0"0,0 0-2580,0-13-516,0 13-258,-2-35-516,2 15 129,-1-15-645,1 7-129,-5-5-258,5 9 258,-3-3-516,3 3 129,-5 5 0,3 4-129,1 0 0,1 15 0,-4-24 0,3 13-129,1 11 0,-2-18 129,2 18-129,-3-17 129,3 17-129,-2-15 129,2 15 0,0 0-129,0-12 129,0 12-129,0 0 129,0 0-129,0 0 129,0 0-129,8 11 0,-8-11 0,0 0 0,5 16 129,-5-16-129,3 14-129,1 2 129,-3 0 0,0 1 0,-1 10 0,1-4 0,-1 5 0,2-1-129,0-1 129,-1-6 0,-1-1 129,1-4 0,-1-15-258,2 24 258,-2-24-129,4 15 129,-4-15-258,3 14 258,-3-14-258,5 20 258,-5-20-129,3 16 0,-3-16 129,6 15-129,-6-15 0,5 14 129,-5-14-129,0 0 0,0 0 0,0 0 0,0 0 129,0 0-129,0 0 0,0 0 0,0 0 0,11 13 0,-11-13 129,0 0-258,0 0 129,0 0 0,0 0 0,0 0 129,15-1-129,-15 1 0,12-18 129,-12 18 0,18-18 129,-7 5-129,6-3 129,-2 2-387,3 4 387,1-5-387,1-1 258,1-5-129,0 0 0,1 4-129,1 2 129,-2-2 129,-2 4 0,0 0-129,-4 3 129,-1 3 0,-14 7-129,20-10 129,-20 10-129,14 0 0,-14 0 129,0 0-129,0 0-129,13-3 129,-13 3 0,0 0 0,0 0-129,0 0 0,0 0 0,0 0 129,0 0 0,0 0-129,0 0 129,0 0 0,0 0-129,0 0 258,0 0-129,0 0-129,0 0 129,0 0 0,-7 0 0,7 0 0,0 0 0,0 0 0,0 0 0,0 0 0,0 0 0,-13 3 0,13-3 0,0 0 0,0 0 0,0 0 0,-11 10 0,11-10-129,-14 5 129,14-5 0,-24 14 0,10-9 0,-1 4 0,-2 2 0,-2 2 0,1 2 0,-3-1-129,2 2 129,-1-7-258,2 6 258,0-3-129,0 1 258,3-3-258,-3-3 0,6 2 129,12-9 0,-21 22 0,21-22 0,-15 18 0,15-18-129,-12 15 129,12-15 0,-4 16 0,4-16 0,0 0 0,0 0 0,0 0 0,0 0 0,-14 15 0,14-15 0,0 0 0,0 0 0,0 0 0,-14 4 0,14-4 0,0 0 0,0 0 0,0 0-129,0 0 129,0 0 0,0 0 0,0 0-129,0 0 129,0 0 0,0 0-129,0 0 129,0 0 0,0 0-129,0 15 129,0-4 0,-5 3-129,2 7 129,0 3 0,-1 0 0,0 3 0,1 3 129,1 3 0,0-1-129,0-3 0,1 1 129,-1-1 0,2 0-129,-3-1 0,0-6 0,0-4 0,-2 1 0,1-4 0,0 0 0,4-15 0,-7 18 129,7-18-129,-4 14 0,4-14 129,0 0 0,0 0-129,0 0 0,0 0 0,0 0 0,0 0-129,0 0 129,0 0-129,0 0-258,0 0-258,7-2-2709,-7-10-2064,0 12-258,4-27-387,-4 8-257</inkml:trace>
  <inkml:trace contextRef="#ctx0" brushRef="#br0" timeOffset="45851.6225">26305 9502 258,'0'0'4128,"12"-21"-1548,-12 21 0,2-14-129,-2 14 129,3-16-258,-3 16-129,2-16-516,-2 16 0,0-21-516,0 21-129,-2-27-258,-3 13-387,-4-6-129,1-2 0,-2-2 0,0-3-129,-1-4 129,5 4-129,0 3 0,0 0 0,2 2 0,2 7-129,-1 1 129,3 14 0,-1-15-129,1 15 0,-2-14 129,2 14-129,0 0 129,0 0-129,0 0 0,0-14 0,0 14-129,0 0 129,0 0 0,0 13-129,3 2 129,2 5 0,2 2 0,0 7 0,1 7 0,3-1 0,0 3 0,-1 0 129,-2-6-258,-1-3 129,0-3 0,-2-6-129,-5-20 129,4 18-258,-4-18 129,0 0 129,0-6 0,0-10 0,-1-8 129,-2 3 0,1 0-129,-2-3 129,3 4 0,-1 0-258,2 8-129,0 12-129,0 0-903,0 0-3225,-8 17-774,6 0-516,2 6-387</inkml:trace>
  <inkml:trace contextRef="#ctx0" brushRef="#br0" timeOffset="77762.4475">4004 9678 2709,'-14'-19'5289,"0"-3"-258,5 9-2064,9 13-516,-13-11-516,13 11-387,0 0-387,-7 24-258,-2-8-129,9 15-258,-1 0-129,1 5-129,-1 6-129,1 4 129,0-7-129,2-1 0,4-1-129,2-9 258,-1-3-129,2-4 0,-9-21 129,21 21-258,-9-16 129,7-5 0,-1 0 129,5-3-258,-1-1 258,4 4-129,-1-2-129,1-4 258,-2 3-129,-2-2 0,-3 4 0,-1-2 0,-4-1 0,1-2-129,-15 6 0,20 0 0,-20 0 0,14 2 0,-14-2 0,7 17 0,-7-2-129,0-1 129,0 3 0,-5 5 0,-1-6 0,2 2 0,-2-2 0,6-16 0,-6 16 0,6-16 0,0 0 0,0 0 0,11 0 129,-11 0-129,19-19 0,-6 11 0,-3-2 129,-10 10-129,22-19 129,-22 19-129,7-24-129,-7 8 129,-3 0 0,-8-3 0,-4-1-129,-1 5 258,-2-4-129,-3 2 0,5 3-129,-1 6 129,4-3 0,13 11-258,-16-4-129,16 4-645,0 0-2838,0 0-1548,11 0-387,-11 0-516</inkml:trace>
  <inkml:trace contextRef="#ctx0" brushRef="#br0" timeOffset="79698.5584">4873 10121 4773,'0'-26'5676,"0"26"-516,-11-27-258,-16 10-3870,27 17 0,-34-16-645,13 16 0,-1 0-129,3 8-129,-1 6 0,7 4 0,0 4-129,5 8 258,6-2-258,2-2 0,2 1 387,9-1-387,4-10 129,3-3 0,2-11 0,3-4-129,1-14 0,-1-11 129,5-10-129,-6-4 258,-3-10-129,1 0 0,-9-4 0,1 3 0,-5 6 129,-4 4-129,-3 13 0,0 6-129,0 23 0,0 0 129,-13 3-258,3 21 129,1 8 0,1 8 0,-1 1 0,3 6 0,5 2 0,1-5 0,3-2 0,9-3 0,4-10 0,6-2 0,1-8-129,2-14 129,4-5 0,-2 0 0,1-7 0,-2-10 0,-3 2 0,-3-6 0,-5 6 129,-4 2-129,-11 13 0,13-19 0,-13 19 0,0 0 0,0 0 0,-4 18 0,1 1-129,-3 5 0,4 0 258,2 3-258,0-5 129,2-1 0,11-5 129,1-2-258,2-9 258,2-5-129,2-9 0,-2-5 129,-2-2-258,-1-3 129,-5-1 0,-2-4 129,-5 5-258,-3-2 129,0 5-129,-8-1 129,8 17-129,-22-15 258,8 12-258,1 1 129,1 2 0,12 0 0,-21 5 0,21-5 0,-10 15 0,10-15-129,-1 17 129,1-17 0,3 15 0,-3-15 129,17 12-129,-4-5 0,1 0 0,1-6 129,2 0-129,3 3 129,2-4-129,-1 0 0,-1 0 0,3-5 0,-3-3 129,1-2-129,-4-3 0,-3-3-129,-1-3 129,-3 2 0,-3-4 0,-4 2-129,0 3 0,-3-1 0,-3 2 129,3 15-129,-17-14 129,17 14-129,-22 0 129,11 2 0,0 11 0,2 5 0,3 1 0,4-1 0,2 1 0,0 2 0,4-2 0,7-3 0,2-5 0,2-2 0,1-2 0,1 1 0,0-7 129,3-1-129,-4 0 129,1-6-129,-1-2 0,0-7 0,-3 1 0,1 2 0,-2-2 0,0 4 0,-1-3 0,-11 13 0,22-16 0,-22 16 0,17-3 0,-17 3 0,15 5 0,-15-5-129,12 19 129,-8-2 0,2 1 0,0 1 0,-3 5 0,1-4-258,-2-1 387,-1 0-258,-1-4 129,0 0 0,0-15 0,-9 12 0,9-12 0,-14-1 258,14 1-258,-10-18 129,6 5-129,4-1 129,0 1 0,0 13-129,16-14 129,2 11 0,1 3-129,4 0 129,2 5-258,5-3-129,3 7-516,-13-12-1032,11 3-3096,-11-6-645,-2 1 0,-18 5-387</inkml:trace>
  <inkml:trace contextRef="#ctx0" brushRef="#br0" timeOffset="80303.5931">6172 9951 3870,'-14'14'5289,"14"-14"0,-8 13-258,8-13-3612,0 0-129,0 0-387,0 0-129,0 0-258,0 0 258,15-3-516,4 0 0,0-2-129,8 5-129,0-2 129,4 2-129,2 0 129,1 0-129,3 0 129,-1 5-129,-2-2 129,0-1-129,-5-2 0,4 0 0,-6-10 0,-4-2-129,-2 0-258,-10-10 0,3 5-387,-14-7-516,0 24-1677,5-22-2193,-5 22-516,-16-20 0</inkml:trace>
  <inkml:trace contextRef="#ctx0" brushRef="#br0" timeOffset="80622.6113">6327 10025 4257,'3'26'4902,"-3"-13"-129,-6-1-3225,6 20 129,-2-14-129,2 15-387,-1-12 0,1 9-258,0-15-129,1 1-258,-1-16-258,0 0-645,21 2-1548,-21-2-2967,16-28-258,-6 6-645,1-7 517</inkml:trace>
  <inkml:trace contextRef="#ctx0" brushRef="#br0" timeOffset="80790.6209">6435 10008 5289,'10'94'5547,"-3"-42"-258,-1-1-516,-6-5-3999,7-3-387,-4-5-1290,-3-10-3354,0-28-774,6 15-387,0-21-129</inkml:trace>
  <inkml:trace contextRef="#ctx0" brushRef="#br0" timeOffset="81474.66">6864 9820 4773,'0'0'5289,"0"16"-129,-2 8-387,-1-3-3612,5 22-129,-2-5-516,3 7 129,-3-6-258,5 1-129,-4-13 129,3 1 0,-2-15-129,-2-13 0,0 0-129,0 0 0,10-22 0,-4 5 0,-1-3 0,1 1-129,5 7 0,-11 12-129,23-2 129,-12 4 0,2 15-129,-2 7 129,0 6-129,-4 1 129,-6-1-129,-1-6 0,-6-5 129,-8-7 0,-4-9-129,-4-7-129,3-7-387,-10-16-387,20 14-2064,-6-12-1935,4 2-258,6 1-645</inkml:trace>
  <inkml:trace contextRef="#ctx0" brushRef="#br0" timeOffset="81855.6818">7224 10073 1677,'4'-20'5031,"-4"20"-258,-11-7-129,-6 7-3483,3 11-387,-7 0-129,7 7-258,0 4-129,5-4-129,5 1-129,4-3 0,0-16 0,15 12 0,1-12 0,0-7-129,-3-6 129,3-3-129,-5-2 129,0 1 0,-7 4 0,-4 13 0,0 0 0,0 0 0,0 0 0,0 24 129,-1-2-258,1 2 258,0 5-516,0-15-1548,0-14-2709,15 24-129,0-24-258</inkml:trace>
  <inkml:trace contextRef="#ctx0" brushRef="#br0" timeOffset="82110.6964">7518 9980 2451,'-10'42'4773,"2"-15"-129,-14-8-258,7-1-3741,1 6-387,-10-6 129,10 2 0,2-9-129,12-11 129,0 19-258,0-19-258,30 8-645,-10-8-516,9-9-3354,8 9-387,-11-7 129</inkml:trace>
  <inkml:trace contextRef="#ctx0" brushRef="#br0" timeOffset="82630.7261">7645 9868 4128,'20'44'5031,"-17"-13"-258,3 4-2064,5 17-1419,-11-7-258,6 3-258,-6-7-129,4-1 0,-4-10-129,5-5 129,-5-25-516,0 0 129,0 0-258,16-11-129,-6-10-258,-6-4-129,8 0 0,-4-3 129,6 7 0,-2 3 258,0 7 129,-12 11 0,19-8 0,-19 8 129,10 9 0,-10 6 129,0 1-129,-4 6 129,-2-5-129,3 4 0,0-4 0,3-2 129,0-15-258,3 20 0,10-13-258,-2-10-1032,8-3-3354,4 2-516,-6-10-129,11 6 259</inkml:trace>
  <inkml:trace contextRef="#ctx0" brushRef="#br0" timeOffset="83394.7699">8050 9710 7224,'0'19'5160,"0"15"-129,1 10-1806,-1-2-2193,7 14-129,-7-1-387,4 3 0,-4-6-129,3-9-129,-3-10 129,0-5-129,0-28 0,0 0-129,0 0 0,5-15-129,-2-15 0,1 3 129,4-4 0,2 0-129,1 12 129,4 2-129,6 12 129,1 5-258,0 12 258,-3 7-129,1 9-129,-6 3 129,-8-1 0,-4 0 0,-7-5-129,-10-4 258,-7-11-129,-4-5 0,-4-5-258,-6-14-129,6 4-516,-4-20-516,16 6-3612,-2 2-387,6 6-258,9-1-129</inkml:trace>
  <inkml:trace contextRef="#ctx0" brushRef="#br0" timeOffset="83710.7879">8444 10110 903,'5'-19'4773,"-5"1"387,0 18-516,-22 2-3096,1-1-387,11 14-129,-10 2-516,12 7 0,0-3-258,8 0 0,3-4-129,10-2 129,6-7-129,2-8-129,0-4 129,1-11-258,-3-6 129,-2-3 0,-8 0 0,-6-6-129,-3 5-258,-13-8-645,1 17-2064,-6 2-1806,-11 0-387,1 9 0</inkml:trace>
  <inkml:trace contextRef="#ctx0" brushRef="#br0" timeOffset="84070.8085">8645 10016 4128,'4'70'5160,"-4"-43"-387,0 1-258,0-8-4128,0-20-258,0 0 129,0 0-129,0-8-129,0-10 0,6 1 0,3-2 0,3 1 0,2 7 0,2 3-129,1 8 129,1 0 0,-2 10-129,-2 4-129,2 13-1290,-6 0-2967,-5-11-129,5 8-516</inkml:trace>
  <inkml:trace contextRef="#ctx0" brushRef="#br0" timeOffset="84554.8361">8974 10016 3870,'8'15'5160,"-8"8"-387,0-23-129,-18 22-4386,7-4 129,-4-4-129,2 6 0,1-3 0,6 2 0,3-8-129,3-11 129,6 18 0,7-16 0,2-6 0,4-10 0,-2-9-129,0-7 129,-2-3 0,-2-1-258,-5-7 258,-5 3-258,-3 3 0,0-1 0,-6 9 0,-2 3 0,-2 7 0,10 17-129,-22-12 0,22 12 258,-17 6 0,10 9 0,1 7 0,5 10 0,1-1 129,0 8-129,5 2 129,5-3-258,4 2 0,-1 0 0,2-7-387,-4-11-774,6-4-3741,-4-5-258,-13-13-387,23 0-129</inkml:trace>
  <inkml:trace contextRef="#ctx0" brushRef="#br0" timeOffset="84770.8486">9239 10105 4386,'8'46'5418,"-8"-27"-516,7 2-387,-7-21-4386,0 19-645,0-19-1290,-12-9-2838,12 9-387,-14-35-129</inkml:trace>
  <inkml:trace contextRef="#ctx0" brushRef="#br0" timeOffset="85130.8692">9269 10024 4257,'-17'5'5160,"17"-5"-387,0 0-387,0 0-4515,0 0-903,0 0-3483,0 0-258,0 0-258</inkml:trace>
  <inkml:trace contextRef="#ctx0" brushRef="#br0" timeOffset="85726.9031">9399 10032 1161,'14'41'4902,"-12"-23"129,8 10-516,-1-1-3354,-9-14-387,1 8-129,-1-21-258,0 17-258,0-17-258,0 0 129,0 0 0,0 0-129,12-14 129,-12 14 0,23-17 0,-8 10 0,0 2 129,2 1-129,-2 3 129,1 1 129,-4 1-129,-12-1 0,17 5 0,-17-5 0,0 0-129,0 0 129,0 0-129,0 0 0,0 0-129,0 0 129,5 13 129,-5-13-129,0 27 129,2-8-258,-2 4 258,1 1-129,-1 0 258,0 0-258,0-4 258,-1-2-129,1-18 129,-13 13 0,13-13 0,-11-13 258,2-6-129,5 1 0,0-5-129,4 2 258,0 2-387,5 4 0,7 11-387,-12 4-1548,25-8-2838,-8 8-645,-2 1-258,4-1-129</inkml:trace>
  <inkml:trace contextRef="#ctx0" brushRef="#br0" timeOffset="94892.4274">6852 5515 7224,'0'0'5031,"0"0"-129,9 24-129,-7 8-3741,11 25-129,-10 0-387,7 16 129,-5-1-258,3 1-129,-3-8 129,0-10-387,-1-9 0,-4-18-903,9-4-2838,-9-24-1161,0 0-387,6-15-645</inkml:trace>
  <inkml:trace contextRef="#ctx0" brushRef="#br0" timeOffset="95214.4457">6759 5593 8643,'34'-27'5418,"-7"11"-387,1 0-258,0-3-3999,4 8-258,-5-2-258,1 8 0,-2 5-129,-6 10 129,-5 12-129,-3 10-129,-9 2 0,-3 8 0,-3 0 0,-12-2 0,-6-4-129,-4-11 0,-3-10-129,-4-15-387,10 8-1419,-5-19-2838,9-5-129,5-4-516,10-4-129</inkml:trace>
  <inkml:trace contextRef="#ctx0" brushRef="#br0" timeOffset="95501.4621">7192 5443 4644,'19'-5'5160,"-19"5"-258,22 21-129,-2 8-3354,-18-4 0,11 21-516,-10 0-387,9 14 129,-8-3-129,7 3-258,-3 1 0,2-1-129,1-6-129,0-14-258,3 0-774,-12-22-2838,6-4-1032,-8-14-516,21-3-258</inkml:trace>
  <inkml:trace contextRef="#ctx0" brushRef="#br0" timeOffset="95687.473">7501 5733 6321,'-25'1'4773,"10"10"-387,-11 2-1677,-2-11-2193,-1-2-1290,-2-4-2967,6 4-516,-6-7-645,10 6 387</inkml:trace>
  <inkml:trace contextRef="#ctx0" brushRef="#br0" timeOffset="96288.5073">6670 5935 8514,'15'-12'5805,"-15"12"-516,-11 0 129,-18-2-3612,-1 2-774,-20 1-387,-4 6-129,-12-5 0,2 2-258,-3-4 0,10 2-258,5 1 0,11-3 0,8 0-258,12 0 0,21 0-516,-13-14-903,21 7-3483,7-5-258,16 0-387,5-3-516</inkml:trace>
  <inkml:trace contextRef="#ctx0" brushRef="#br0" timeOffset="96859.5399">7796 5957 3096,'0'0'5289,"0"0"-258,15-7 129,0-8-2967,10 15-258,-10-5-645,19 5 0,-8-4-258,12 4-258,-1 0-129,8 0 0,-3 0 0,5 0-258,-2 0 0,-1 1-129,-4 2-129,-5-1 0,-3 1-129,-8-3 0,-6 0-258,-18 0-129,0 0-387,-7-13-2967,-15 12-1677,-9-4-258,-3 5-258,-10 0-516</inkml:trace>
  <inkml:trace contextRef="#ctx0" brushRef="#br0" timeOffset="98378.6269">5210 5703 2580,'0'0'5418,"0"0"-258,0 0-258,0 7-2193,9 17-1290,-9-8-258,8 14-258,-8 1 0,8 12-258,-3 0 0,3 3-258,-2-3 0,0-1-129,-1-6 129,1-3-258,-2-11 0,0-7-129,-4-15 0,4 17 129,-4-17-258,0 0 129,0 0 0,0-8 0,0 8-129,0 0 258,0 0-129,0 0 0,0 0 0,0 0 129,0 0-129,0 0 129,0 0-258,0 0 258,10-4-129,-10 4 129,15 0 0,-15 0-129,24 0 0,-6 3 129,-2-2-129,6 1 0,-2-1 0,1 0 0,-1-1 0,-3 5 129,2-5-129,-8 0 0,-11 0 0,15 1 0,-15-1 0,0 0-129,0 0-387,0-7-1161,0 7-3741,-13-3 129,13 3-645,-13-4-387</inkml:trace>
  <inkml:trace contextRef="#ctx0" brushRef="#br0" timeOffset="99938.7159">5548 5626 5547,'-16'11'5418,"16"-11"-387,-15 0-258,15 0-3096,0 0-387,0 0-258,-9-11-258,9 11-258,0-11 129,0 11-129,10-19-129,0 6 0,2-1-129,4-7 0,1 2 0,8-5 0,-1 0 0,6 3-129,0 1 129,6 2-129,-3-2 0,5 10 0,-4-5 129,4 5-129,-3 0 0,0-3 0,0 2 0,-3-4 0,0 2 0,-1 0 0,-1 2-129,0 4 129,1 1-129,1 1-129,0 0 258,1 5-129,-2 0 0,-2 7 129,1-3-129,-2 0 0,-4 0 0,-2 0 129,-3-3-129,-4 2 0,1-3 0,-2-1 0,-14 1 0,19-3 0,-19 3 129,0 0-129,16-1 0,-16 1 129,0 0-129,0 0 0,12 4 0,-12-4 0,12 3 129,-12-3-129,15 4 0,-15-4 0,14 0 0,-14 0 0,0 0 0,0 0 0,0 0 0,0 0 0,0 0-129,0 0 129,0 0 0,-17 10 0,6-6-129,-5 5 258,1-4-129,-2 0 0,2 2 0,0-2-129,3 5 129,0 1 0,12-11 0,-15 16 0,15-16-129,-8 21 129,8-21 0,-1 15 258,1-15-258,0 0 0,0 0 0,0 0 0,0 0 129,2 15-129,-2-15 0,0 0-129,0 0 129,0 0-129,0 0 129,0 0 0,0 0 0,13 0 0,-13 0 0,0 0 129,11-3 0,-11 3-129,15-12 0,-15 12-129,16-15 129,-16 15 0,18-27 0,-10 12 0,1 1 0,-1 1 0,-2 0 0,-6 13 0,15-22 129,-10 8-129,-5 14 0,10-13 0,-10 13 0,0 0-129,0 0 129,4-13 0,-4 13 129,0 0-258,-9-4 258,9 4-129,-22-6 0,6-2 0,2 3 0,-3-1-129,1-3 129,-1 6 129,3 1-258,2 2 129,12 0-129,-16-7-129,16 7-129,0 0-129,0 0-387,-18 0-1806,15 9-2967,3-9 258,-18 37-645,4-10-129</inkml:trace>
  <inkml:trace contextRef="#ctx0" brushRef="#br0" timeOffset="101390.7991">5490 6307 3225,'-5'9'5289,"5"-9"0,-3 22-387,3-22-3096,0 18-129,0-18-516,0 15-258,0-15 0,4 18-258,-4-18-129,9 14-129,-9-14 0,15 22-129,-15-22 129,23 20-258,-23-20 129,25 19 0,-11-10 0,2 2-129,2-6 0,1-3 0,0-2 0,4 6 0,2-6 0,5 0 0,-1 0 0,2 0-129,-1 0 0,3 0 129,1 0-129,-2 0 129,-1 0-129,-2 1 0,-1-1 129,-4 0-129,3 0 129,-5 0-129,-3 0 0,0 0 0,-2-4 0,0-4 129,0 0-129,-1 2 0,2 0 0,0-3 0,0 4 0,0-3 0,0 4 129,-2-1-129,0 2 0,-1 1 0,0-4 0,-15 6 0,23-11 0,-23 11 0,22-20-129,-22 20 258,18-22-258,-10 6 129,-8 16 0,14-25 129,-6 14-258,-8 11 129,13-16 0,-13 16 0,12-8 0,-12 8 0,12-8 0,-12 8 0,14-9 0,-14 9 129,12-5-129,-12 5 0,0 0 0,16-19-129,-16 19 129,0 0 129,0 0-258,14-16 129,-14 16 0,0 0 0,0 0 129,0 0-129,0 0 0,0 0-129,0 0 129,0 0 0,0 0 0,0 0 0,0 0-129,8 7 258,-8-7-129,2 13 0,-2-13 0,5 18 0,-3-4 0,0 3 0,-1-2 0,1-1-129,0 1 129,-2 2 0,1-4 0,-1-13 129,2 20 0,-2-20-129,0 12 0,0-12 0,0 0 0,0 0 0,0 0 0,0 0 0,0 0-129,0 0 129,0 0 0,13-6 0,-13 6 0,13-18 0,-8 2 0,0-2 0,-1-4 0,-2 0 0,-2 0 0,0 2 0,-7 2 0,-1 3-129,-3 1 129,-1 0 0,-2 5 129,1 3 0,13 6-129,-22-6 0,22 6 0,-17-8-129,17 8 129,0 0 0,0 0-129,-15 0-129,15 0-129,0 0-129,0 0-774,-22 0-3741,22 0-645,-17 0-129,17 0-516</inkml:trace>
  <inkml:trace contextRef="#ctx0" brushRef="#br0" timeOffset="105964.0607">7309 5731 2967,'12'-17'4257,"-12"17"-129,0 0-2193,-11-13 0,11 13-516,-19 0-258,19 0-129,-30 6-129,16 3-258,-8-8-129,5-1-129,-1 0-258,0-1-258,18 1-387,-27-17-1161,27 17-2838,-12-19-129,12 19-387,0 0 130</inkml:trace>
  <inkml:trace contextRef="#ctx0" brushRef="#br0" timeOffset="109231.2474">8023 5271 2580,'8'-32'5031,"-5"18"-258,1 1-1290,-4 13-1161,0 0-387,4 15-645,-11 4-129,4 17-387,-9 2-387,4 15 0,-3-2-129,2-2 0,1 1-129,3-3 0,1-11-129,4-8 0,0-6-129,0-22 0,0 0-387,0 0 129,10 2 0,-5-12-129,9 1 0,-5-9 129,7 4-129,-2-1 387,1 3 0,-1 5 387,-14 7-129,20-9 387,-20 9-387,0 0 129,4 19 0,-4 0 129,-6 0-258,-4 4 0,-5-1 0,-1-3 0,-4-6 129,3-1 0,-5-12-129,2-3 258,-1-11-258,5-7 0,0-7 0,2-1-129,4 2-129,2-2-516,8 15-1032,-1-4-2967,1 6-258,0 12-387,12-7-258</inkml:trace>
  <inkml:trace contextRef="#ctx0" brushRef="#br0" timeOffset="109750.2773">8260 5200 8385,'0'0'5160,"0"28"0,3 7-387,-3-3-4257,7 9 258,-7-6-516,4-4 0,-4-6-129,3-6 0,-3-19 0,0 0-129,0 0 0,14-11 0,-6-6 129,3 5-129,0-5-129,4 1 0,0 8 0,-1 8 0,1 0 129,-2 2-129,1 10 0,-1 4 129,0-3 0,-3 3 129,-10-16-129,22 8 129,-22-8-129,21-5 129,-12-11-129,1-6-129,2 3-129,-7-10-387,7 10-258,-12-8-1419,6 8-2064,-4 6-516,-2 13-516,0 0 0</inkml:trace>
  <inkml:trace contextRef="#ctx0" brushRef="#br0" timeOffset="110426.316">8692 5309 3870,'45'-5'4515,"-26"-7"-387,1 5-129,-1-4-3483,-10-5-258,-5-6-258,-4 5-258,-2 1 129,-6 3 0,-7-2 0,0 11 0,-2 0 129,0 4 129,0 12 129,0 2 0,6 7 129,1-1 0,6 6 129,3 1-129,1 0-129,7-3-258,6 3 129,5-6-387,0-6 129,9-1-129,-2-11-258,5 2 0,-3-6-129,5-6-258,-8-12-258,4 5 258,-7-8-129,-1 0 0,-8 2 258,1 2 129,-9 2 387,0 1 387,-4 15 258,-2-15 129,2 15 258,-19 0 0,19 0-129,-24 14 258,14 0-129,-1 0-129,7 2-129,0-3 129,4 5-258,0-18-129,10 19 0,-10-19-258,23 3 0,-11-3 0,-12 0-258,23-5-129,-23 5 258,16-9-129,-16 9-258,13-4 387,-13 4 0,0 0 0,10 11 129,-5 1 0,-1 0-258,6 6-774,-6-1-2709,-4-17-258,16 18-129</inkml:trace>
  <inkml:trace contextRef="#ctx0" brushRef="#br0" timeOffset="111079.3533">9118 4908 5676,'18'64'4644,"-9"-18"-129,-4 0-258,-5-2-3612,4 11 0,-4-9-258,0-2-129,-3-10 0,3-3-129,0-14 0,0-17 0,0 12 129,0-12-258,9-12 0,-2-4 0,4-2-258,-1 1 129,5-4 0,-2 2 0,2 5 129,-1 5 0,-1 2-129,-13 7 129,17 0 0,-17 0 129,5 22-129,-5-4 129,0-3-129,0-2 0,-2 1 129,2 1 0,0-15-129,5 19 0,-5-19 0,21 6 0,-5-6 258,1 0-258,1-3 0,3-6 0,1-1 0,-1-1-258,-3-5 258,-2 2-129,-2 1 0,-14 13-129,15-21 129,-15 8-129,0 13 129,-3-22-129,3 22 129,-20-11 0,8 8 0,-1-2 129,-1 5 0,14 0 129,-21 11-129,14 2 0,7 0 0,2 4 0,11-1-129,3 0-258,12 5-645,-6-4-3096,3-8-387,7 0-129,-11-7 0</inkml:trace>
  <inkml:trace contextRef="#ctx0" brushRef="#br0" timeOffset="112703.446">8689 5725 4128,'3'-13'5160,"-3"13"-129,0 17-258,0 15-2838,-8-13-645,8 15-258,-10-2-387,3 14 258,-3-6-129,5 11-387,-4-8 129,4-1-258,0-5 0,4 0-129,-1-7 129,2-9-258,0-2 129,0 1 129,2-8-129,-2-12 0,6 14 129,-6-14-258,0 0 129,13 12 129,-13-12-129,13 0-129,-13 0 129,20 8 0,-5-3-129,1 2 258,3-5-129,-1 3-129,2 0 129,-2-1 0,2-3 0,-3 3-129,-5-4 0,2 0 0,-14 0-129,15 3-258,-15-3-1290,0 0-3612,0 0-258,0 0-258,0 0-903</inkml:trace>
  <inkml:trace contextRef="#ctx0" brushRef="#br0" timeOffset="114062.524">9870 4898 1935,'8'-12'4902,"-8"12"0,0 0-387,16-4-1935,-16-8-774,0 12-516,0 0-387,14 0-129,-14 0-387,0 0-129,7 14-129,-5-1 258,3 1-258,-2 3 129,0-2-129,1 1 0,1-6 0,-3 7 129,3 0-129,-2 5 0,3 2-129,1 7 0,0 6 0,1 0 0,-1 2 0,1-6 0,-3-1 0,1-6 0,-1-10 129,-5-16-129,0 0 129,0 0 0,0-20-129,-5 3 258,2-7-129,-1-1 0,3 4-129,1 2 258,0 3-258,0 16 129,2-15 0,-2 15-129,18-4 0,-7 4 0,6 0 0,3 6 0,3 6 0,4 6-129,1 1 129,-5 4-129,0 0 129,-7-3-129,-8 4 129,-8-7-129,-9-2 129,-14-9 0,-9-4 0,-4-4-258,-5-6-258,-10-14-774,17 3-3741,-8-5 0,16 5-258,4 1-387</inkml:trace>
  <inkml:trace contextRef="#ctx0" brushRef="#br0" timeOffset="114390.5427">10403 5203 4386,'13'-5'5031,"-13"5"0,0 0-387,3 23-3354,-8-10-258,3 16-258,-2-5-387,4 11 129,3-7-258,11 0-129,2-10 0,6-5 0,1-9 0,-1-6-129,-6-15 0,-2-10 0,-11-9 0,-3-3 129,-10 0-258,-13-2 0,-5 9-645,-14-4-1419,6 14-2322,-1 8 0,5 10-516,8 4-516</inkml:trace>
  <inkml:trace contextRef="#ctx0" brushRef="#br0" timeOffset="114766.5642">10669 5236 6321,'24'84'5031,"-13"-46"-387,0-12-258,-6-13-3612,-5-13 0,0 0-387,6-15-258,-6-9-129,-2-9-129,2 3 0,0-5 0,0 5-258,7 7 387,6 11-129,5 12 129,4 1 0,3 17 0,2 2 129,2 11-129,-1 2 0,-8-8-645,4 7-1806,-7-14-1935,-17-18-516,15 11-129</inkml:trace>
  <inkml:trace contextRef="#ctx0" brushRef="#br0" timeOffset="115234.591">11151 5134 6966,'-3'14'5031,"3"-14"-387,-27 15-258,10-4-3741,1 8-258,0 0 0,3 0-387,8 2 129,5 3 0,3-8-129,13 1 0,6-8 129,2-7 0,1-2 0,3-11-129,-6-14 0,-5-9 129,-2-4-129,-8-7 129,-7-7 0,-4-4 0,-11-4-129,-5 1 0,-4 8 129,-4 10-129,0 13 0,4 9 0,7 19 0,4 13 129,11 21-258,3 16 258,17 11 0,9 5-129,5 2 129,8 2-129,1-3 129,1-7-258,4 0-258,-9-21-903,-4-4-3354,-4-14-129,-11-18-645,-18-3 0</inkml:trace>
  <inkml:trace contextRef="#ctx0" brushRef="#br0" timeOffset="143979.2351">7969 1150 7353,'-2'-62'5934,"2"62"-645,0 0-645,0 0-2580,0 0-645,0 0-516,5 52 129,-5-52-387,6 87 0,-5-30-129,5 4 258,-4 4-387,3-9-387,-3-1 129,2-6-129,-4-49-774,0 0-1032,18 55-3612,-18-55 516,0 0-516,0 0-387</inkml:trace>
  <inkml:trace contextRef="#ctx0" brushRef="#br0" timeOffset="144346.2561">7904 1205 8385,'0'0'5676,"14"-55"0,-14 55-516,0 0-3354,36-63-903,-36 63-516,0 0 129,65-51 0,-65 51-258,0 0 0,75 5 0,-75-5 0,0 0-129,68 87 516,-68-87-387,17 91-129,-17-91-129,-7 84 258,7-84 0,0 0-387,-76 56 129,76-56-1032,-61-26-2580,61 26-1677,-56-52 129,56 52-1290,-25-58-129</inkml:trace>
  <inkml:trace contextRef="#ctx0" brushRef="#br0" timeOffset="144709.2768">8419 1007 7740,'36'-54'5547,"-36"54"-774,0 0 258,34 70-2322,-34-70-1548,12 102 258,-12-42-903,2 4 129,-2 2-387,0-4 258,-2-5-516,2-57 0,-4 91 129,4-91-1032,0 0-1032,0 0-3096,0 0 516,0 0-516,0 0-387</inkml:trace>
  <inkml:trace contextRef="#ctx0" brushRef="#br0" timeOffset="144891.2873">8669 1345 10707,'-68'-42'5289,"68"42"-516,-79 12-129,79-12-2580,-78-4-5934,78 4-387,-74-8-645,74 8-129</inkml:trace>
  <inkml:trace contextRef="#ctx0" brushRef="#br0" timeOffset="146150.3591">7619 1328 12384,'0'0'5418,"58"17"-516,-58-17 129,0 0-3741,0 0-129,0 0-516,0 0 129,-69 17-387,69-17 129,-83 5-257,83-5-259,-107 6 0,46-5 0,-3 3 0,0-3 0,0-1 0,1 0 0,0-1 0,0-7 0,2-2 0,2 3 0,59 7 0,-100-24 0,100 24 0,-71-16 0,71 16 0,0 0 0,0 0 0,0 0 0,0 0 0,0 0 0,0 0 0,0 0-388,0 0-4772,0 0 129,0 0-258,56-34-1290</inkml:trace>
  <inkml:trace contextRef="#ctx0" brushRef="#br0" timeOffset="146731.3923">6043 961 12771,'0'0'5805,"0"0"-387,0 0-645,0 0-3741,-31 81-129,31-81-258,-15 90 0,5-30 0,2 10-515,-3 3-130,4-6 0,2 1 0,0-8 0,2-2 0,0 4 0,3-18 0,0-16 0,0-28 0,0 0 0,17 14 0,-17-14 0,27 0 0,-10 0 0,0-11 0,6 6 0,-23 5 0,45 7 0,-24-7 0,-2 1 0,-1 4 0,-6-7 0,2 4 0,-14-2-1420,15-3-3611,-15 3-774,0 0-129,1 19-387</inkml:trace>
  <inkml:trace contextRef="#ctx0" brushRef="#br0" timeOffset="148186.4757">6207 2125 12513,'-2'46'5418,"2"-27"-129,5-4-258,-5-15-4257,6 22 0,-6-22-516,13 9 0,-13-9 129,20 6-258,-8-5 129,3 9 0,0-1-129,7 3 129,-4-8-129,4-1 129,1 5-129,4 2 0,-1-3 129,4 0-128,3 1-130,3-4 0,2 6 0,4 4 0,1-5 0,3-1 0,0 3 0,0-2 0,0-4 0,-2 4 0,0-6 0,-4-3 0,0 0 0,-2-3 0,-2-2 0,-2-1 0,0-2 0,-2 0 0,0-1 0,-2 3 0,0-4 0,-1 6 0,-2-10 0,3 5 0,-1-4 0,-1-1 0,0-1 0,3-4 0,-2 1 0,-4-4 0,0 0 0,-3-5 0,0 8 0,-5-9 0,-2 3 0,-1 0 0,-3 9 0,0 1 0,0-4 0,0 0 0,-2 0 0,1 3 0,-2 0 0,0 4 0,-1-4 0,0-2 0,-7 18 0,8-19 0,-8 19 0,5-14 0,-5 14 0,2-17 0,-2 17 0,0 0 0,1-14 0,-1 14 0,0 0 0,0 0 0,0 0 0,1 15 0,0 4 0,-1-19 0,0 0 0,0 0 0,10 21 0,-7-7 0,-1 1 0,1-2 0,-1 0 0,-2 14 0,0 4 0,0-4 0,0-10 0,0 9 0,0-10 0,0 0 0,0-4 0,0 1 0,0-13 0,0 0 0,0 13 0,0-13 0,0 0 0,0 0 0,0 0 0,10-7 0,-10 7 0,14-4 0,-14 4 0,12-29 0,-7 14 0,0-2 0,-3-12 0,-1-4 0,-1-3 0,0 0 0,0 9 0,-2 5 0,-3-6 0,1-1 0,4 29 0,-14-16 0,14 16 0,-19 0 0,6-11 0,-1 4 0,-4 7 0,-1 7 0,-1-16 0,1-6 0,-3 13 0,1 8 0,-1 0 0,5 6 0,-2 0 0,4-13 0,-1 1 0,2 15 0,14-15 0,-23-10 0,23 10-3613,-9-19-2063,9 19-129,-16-9-645</inkml:trace>
  <inkml:trace contextRef="#ctx0" brushRef="#br0" timeOffset="149750.5652">6414 930 7998,'0'0'5418,"0"0"-129,-61-31-387,61 31-2709,0 0-645,0 0-774,0 0 129,0 0-516,0 0 258,0 0-129,0 0 0,0 0-258,0 0 258,0 0 129,0 0-386,50-42-259,-50 42 0,0 0 0,71-76 0,-71 76 0,57-48 0,-57 48 0,65-43 0,-65 43 0,71-40 0,-71 40 0,74-33 0,-74 33 0,75-35 0,-75 35 0,69-25 0,-69 25 0,61-16 0,-61 16 0,55-18 0,-55 18 0,0 0 0,74-9 0,-74 9 0,0 0 0,64-34 0,-64 34 0,0 0 0,63-19 0,-63 19 0,0 0 0,70-24 0,-70 24 0,0 0 0,80 0 0,-80 0 0,55 0 0,-55 0 0,0 0 0,73 11 0,-73-11 0,0 0 0,54 11 0,-54-11 0,0 0 0,0 0 0,0 0 0,0 0 0,62 66 0,-62-66 0,0 0 0,0 0 0,55 68 0,-55-68 0,0 0 0,0 0 0,56 54 0,-56-54 0,0 0 0,0 0 0,0 0 0,0 0 0,43 54 0,-43-54 0,0 0 0,0 0 0,0 0 0,0 0 0,0 0 0,0 0 0,0 0 0,0 0 0,0 0 0,0 0 0,0 0 0,0 0 0,0 0 0,0 0 0,0 0 0,0 0 0,0 0 0,0 0 0,0 0 0,0 0 0,51-63 0,-51 63 0,0 0 0,0 0 0,0 0 0,38-57 0,-38 57 0,0 0 0,0 0 0,0 0 0,0 0 0,0 0 0,33 49 0,-33-49 0,0 0 0,0 0 0,2 65 0,-2-65 0,0 0 0,0 0 0,0 0 0,4 65 0,-4-65 0,0 0 0,0 0 0,0 0 0,0 0 0,0 0 0,0 0 0,0 0 0,0 0 0,-51 33 0,51-33 0,0 0 0,-61 1 0,61-1 0,0 0 0,0 0 0,-65 1 0,65-1 0,0 0 0,0 0 0,0 0-3613,0 0-1676,0 0-516,-33-57-129,33 57-645</inkml:trace>
  <inkml:trace contextRef="#ctx0" brushRef="#br0" timeOffset="151114.6432">13140 847 8385,'0'0'5547,"0"0"-258,0 0-129,0 0-2580,0 0-1677,0 0-387,0 0 0,0 0-129,0 72 129,0-72 258,-5 101-645,5-40 258,-2 10-129,2-3 645,0-2-774,0 3-129,0-9 388,0-60-388,4 87 0,-4-87 0,0 0 0,3 64 0,-3-64 0,0 0 0,0 0 0,0 0 0,0 0 0,0 0 0,0 0 0,0 0 0,0 0 0,0 0 0,56 16 0,-56-16 0,0 0 0,74 8 0,-74-8 0,0 0 0,69 17 0,-69-17 0,0 0 0,0 0 0,0 0 0,0 0-1033,0 0-3869,0 0-387,0 0-516,0 0-516</inkml:trace>
  <inkml:trace contextRef="#ctx0" brushRef="#br0" timeOffset="151890.6876">13525 1330 12771,'0'0'5289,"0"0"129,0 0 129,0 0-4515,0 0-129,0 0-387,0 0 0,0 0 0,0 0-257,0 0-259,0 0 0,62 12 0,-62-12 0,72 1 0,-72-1 0,92 4 0,-92-4 0,104 4 0,-50-2 0,0 0 0,0 1 0,-54-3 0,108 6 0,-108-6 0,102 10 0,-102-10 0,102 14 0,-102-14 0,92 9 0,-92-9 0,81 0 0,-81 0 0,69-2 0,-69 2 0,0 0 0,70-4 0,-70 4 0,0 0 0,0 0 0,64-9 0,-64 9 0,0 0 0,0 0 0,0 0 0,0 0 0,0 0 0,56-20 0,-56 20 0,0 0 0,0 0 0,0 0 0,0 0 0,0 0 0,60 13 0,-60-13 0,0 0 0,0 0 0,0 0-1807,0 0-3611,0 0-129,-49 50-516,49-50-516</inkml:trace>
  <inkml:trace contextRef="#ctx0" brushRef="#br0" timeOffset="152773.7381">15046 1003 9546,'19'-54'5676,"-19"54"-516,27 52-258,-27-52-3612,25 111-258,-18-42-516,6 5 258,-3 4-387,2 4-129,-2-5-258,0-6 903,0-11-903,-1-22 516,-3-5-387,-1-1 258,-5-32-645,0 0 645,0 0 129,0 0-516,-24-49 387,24 49-645,-30-74 387,14 14-516,16 60 774,-27-111-516,17 49 0,5 0-387,4 3 387,1 5 258,0 54 0,24-95-258,-24 95 0,47-59 258,-47 59 0,63-20 387,-63 20-516,57 5-258,-57-5 258,0 0 0,43 67-129,-43-67 0,0 0 0,-43 70 258,43-70-129,-65 18 129,65-18-258,-74-4-516,74 4-516,-57-41-3741,57 41-645,0 0-903,0 0 129</inkml:trace>
  <inkml:trace contextRef="#ctx0" brushRef="#br0" timeOffset="153098.7567">15599 990 9417,'18'62'5934,"-18"-62"-387,14 97-258,-14-97-3612,8 113-645,-8-53-258,0-60 0,-6 107-774,6-107 129,-3 96 0,3-96-258,-2 68 129,2-68-387,0 0-258,0 0-2451,0 0-1935,0 0-129,58 35-258,-58-35-129</inkml:trace>
  <inkml:trace contextRef="#ctx0" brushRef="#br0" timeOffset="153302.7684">15822 1346 11352,'-66'-6'4902,"66"6"-258,-62 14 0,62-14-3741,-66 15-258,66-15-258,-72 1-1419,72-1-3483,-70-2-645,70 2 258,0 0-516</inkml:trace>
  <inkml:trace contextRef="#ctx0" brushRef="#br0" timeOffset="154750.851">17368 998 5160,'0'0'5547,"0"0"-387,0 0-258,0 0-2580,0 0-387,0 0-387,0 0-645,0 0-516,0 0 258,-16 52 387,16-52-387,-4 89-258,1-28 258,3 3-129,0 9 129,7 3-257,0-9-388,1 14 0,1-13 0,0-15 0,0-11 0,-1 1 0,-3-26 0,-1-3 0,-4-14 0,0 0 0,0 0 0,0 0 0,0 0 0,0 0 0,0 0 0,11 8 0,-11-8 0,0 0 0,8-17 0,-8 17 0,13-11 0,-13 11 0,17-11 0,-3 8 0,1-1 0,1 11 0,-16-7 0,41 0 0,-19 6 0,-1-6 0,1 4 0,-3-4 0,-2-4 0,0 4 0,-4 4 0,-13-4 0,19 0 0,-19 0 0,0 0 0,0 0-646,0 0-3998,0 0-774,-20 23-387,-2-7-387</inkml:trace>
  <inkml:trace contextRef="#ctx0" brushRef="#br0" timeOffset="155337.8846">17043 1456 13416,'0'0'4773,"0"0"645,62 18-1032,-62-18-2967,0 0-387,0 0-903,-55-2 645,55 2-387,-78-15 258,78 15-257,-98-10-388,42 10 0,2 0 0,-2 1 0,56-1 0,-106 13 0,106-13 0,-101 5 0,101-5 0,-96 12 0,96-12 0,-78 13 0,78-13 0,-57 11 0,57-11 0,0 0 0,0 0 0,0 0 0,0 0 0,0 0 0,0 0 0,0 0 0,0 0 0,0 0 0,0 0-3355,61-36-1676,-61 36-645,0 0 0,0 0-903</inkml:trace>
  <inkml:trace contextRef="#ctx0" brushRef="#br0" timeOffset="156322.9411">17076 1045 8901,'0'0'5676,"0"0"-258,0 0-258,0 0-3741,0 0-258,0 0-387,0 0-258,0 0-129,0 0-129,0 0 387,0 0-258,0 0-129,0 0 0,0 0 0,-57-22-129,57 22 774,0 0-903,0 0 259,0 0-259,0 0 0,-67-46 0,67 46 0,0 0 0,-50-54 0,50 54 0,0 0 0,-67-70 0,67 70 0,0 0 0,-75-50 0,75 50 0,-55-17 0,55 17 0,-58-16 0,58 16 0,-60-18 0,60 18 0,-62-18 0,62 18 0,-62-14 0,62 14 0,-60 0 0,60 0 0,-61-1 0,61 1 0,-60 3 0,60-3 0,-58 7 0,58-7 0,0 0 0,-74 18 0,74-18 0,0 0 0,-54 18 0,54-18 0,0 0 0,0 0 0,0 0 0,-57 43 0,57-43 0,0 0 0,0 0 0,0 0 0,-58 38 0,58-38 0,0 0 0,0 0 0,0 0 0,0 0 0,0 0 0,0 0 0,0 0 0,0 0 0,0 0 0,-49 58 0,49-58 0,0 0 0,0 0 0,0 0 0,0 0 0,0 0 0,0 0-259,0 0-3998,16-50-1161,-16 50-387,0 0-903,0 0 0</inkml:trace>
  <inkml:trace contextRef="#ctx0" brushRef="#br0" timeOffset="156869.9724">15937 668 10836,'0'0'5418,"0"0"-387,0 0 129,0 0-3999,-58-25-258,58 25-258,0 0 0,0 0-258,-31 55-129,31-55 129,0 0-129,-29 67 0,29-67-129,0 0-516,-27 75 387,27-75 129,0 0 0,-19 57-645,19-57 516,0 0 0,0 0 129,0 0 258,0 0-387,0 0 129,0 0-129,-2 59 516,2-59-258,0 0-387,0 0 258,0 0 129,0 0 1,0 0-518,0 0 518,0 0-647,50 42 388,-50-42 129,0 0 130,0 0-389,63 49 260,-63-49-130,0 0 0,55 38 0,-55-38 0,0 0 0,62 2 0,-62-2 0,0 0 0,60 0-259,-60 0-515,0 0-903,0 0-3612,0 0 0,58-10-645,-58 10-387</inkml:trace>
  <inkml:trace contextRef="#ctx0" brushRef="#br0" timeOffset="157922.0326">17056 1942 9546,'11'-7'5031,"-11"7"-387,0 0 0,0 0-3612,0 0-258,0 13-129,0-13 0,-12 20 0,5-9-129,-9 2 258,3 5-258,-8 3 129,1 1-645,-5-1 516,-1-2-516,-5 0 129,0 7-129,-2-8 129,-3-6-258,-2-1 129,1 0 258,-2-3-258,0 1 0,2 3 129,0-6 0,-1-3-129,1 3 129,0 3-129,0-6 0,1-1 129,0-2 0,1 0-129,0-5 129,2 5 0,3-5-129,0-3 129,5 2 0,2-7 0,3 5 0,2-1 0,2 4 0,-1-7-129,3 10 130,0-4-130,1-2 0,2 5 0,11 3 0,-22-8 0,22 8 0,-14-20 0,14 20 0,-9-21 0,9 21 0,0 0 0,-7-12 0,7 12 0,0 0 0,0 0 0,0 0 0,0 0 0,0 0 0,0 0 0,0 0 0,15-12-130,-15 12-1289,27-14-3741,-27 14-516,23-6-129,-23 6-387</inkml:trace>
  <inkml:trace contextRef="#ctx0" brushRef="#br0" timeOffset="158479.0643">16075 1899 13545,'0'30'5676,"-5"-12"-645,5-18 129,-32 17-4386,10-15-129,-9 4-387,-7 3 0,-6 2-129,-2-2 0,0 5 0,2 10-258,0-11 258,7 8-258,6-9 258,8 2-258,7 3 129,6-5-258,10-12 258,0 0 129,-5 19-129,5-8-258,0-11 258,8 13 129,-8-13-129,13 10 258,-9 1-258,3 6 129,-1-1-129,6-3 129,-2 3 129,4 11-129,2-8 0,1 3-129,3-6 129,2-3 0,0-2-129,-2-6 130,-1 3-260,-4-3 130,-1 4-387,-14-9-387,24 5-4515,-24-5-129,0 0-258,-12 14-516</inkml:trace>
  <inkml:trace contextRef="#ctx0" brushRef="#br0" timeOffset="161079.2132">17674 2490 11223,'0'-22'5676,"0"22"-645,0 0-387,7 12-3999,-5 5-645,-2 1 258,0 4-516,0-1 258,1 4-387,0 1 516,4-4-516,-2-9 516,-3-13-129,21 6 129,-6-10-129,-1-11 129,1-2 387,-1-5-516,-3 3 387,-2 2-516,2 5 645,-11 12-516,0 0 0,13 10 129,-9 4-516,2 3 516,0-1-387,4-3 387,2-1-387,4-11 387,3-1-129,1-13 129,3-2 129,1-4-903,-6-12 129,8 13-3483,-14-6-1161,-1 5-258,-5-1 387</inkml:trace>
  <inkml:trace contextRef="#ctx0" brushRef="#br0" timeOffset="161298.2257">18117 2126 7611,'23'-33'5289,"-11"34"-645,-8 21 387,2 17-2838,-6 11-1032,0 10-774,-10-1-129,-1 12-516,-5 1 387,1-5-387,2-6 129,-2-9-645,9 1-1548,-1-24-2967,7-2 387,0-27-516,12 17-258</inkml:trace>
  <inkml:trace contextRef="#ctx0" brushRef="#br0" timeOffset="161574.2415">18307 2495 8127,'0'0'5160,"0"13"-258,0 13-258,-8-1-3483,3 6-1161,-2 1 258,7-3-387,0-6 258,7-5 258,8-12-258,8-1 129,0-7-129,5-16 0,-5 1 0,-3-2 0,-7-4-258,-8 3 387,-5 6-774,-19-13-1935,0 25-2322,-11 2-129,0 5-645,-6 3-129</inkml:trace>
  <inkml:trace contextRef="#ctx0" brushRef="#br0" timeOffset="162659.3033">18626 2338 9417,'10'-13'5160,"-10"13"-387,0 0-129,11 1-3870,-11-1-387,0 0 0,0 0-129,0 0 0,17 4 0,-4 1-129,2 0 129,7 1 0,2-1 0,7 1-129,1-4 129,2-2 0,2 0-129,1-7 0,-5-5-258,-2-8 0,-1-1-516,-12-5-129,6 6-774,-23-12-1032,14 16-2064,-14-6-129,0 22-774,0 0 129</inkml:trace>
  <inkml:trace contextRef="#ctx0" brushRef="#br0" timeOffset="162950.32">18807 2267 3870,'-8'12'4515,"1"11"258,3 0-903,-8 0-1806,12 15-387,-8-2-387,8 1-645,-7 0 129,7 4-516,-4-9 258,4-1-516,-1-9 129,1-8-645,0-14 258,0 0-387,0 0-387,0 0-1161,9-10-2451,-6-4-387,-3 14-387</inkml:trace>
  <inkml:trace contextRef="#ctx0" brushRef="#br0" timeOffset="163140.3309">18840 2454 4902,'8'-12'5805,"7"12"-516,-6 15-516,-4 3-1935,7 20-1419,-9-7-774,4 10-774,-5-4 387,4-4-645,2 2-129,-8-35-2838,12 24-1290,-12-24-516,28 0-516,-12-11 258</inkml:trace>
  <inkml:trace contextRef="#ctx0" brushRef="#br0" timeOffset="164746.4229">19336 2284 5676,'4'-55'5160,"-4"27"-129,0 28-387,0-22-2709,8 30-516,-8 6-387,0 14-387,0 5-387,0 16 129,0 10-387,0-5-129,-1 4 129,0-5-258,-3-8 387,4-8-516,-1-10 516,0-8-387,1-19 387,0 0-129,0 0 129,10-24-129,-2 4-129,3-1 645,2-2-645,3 4 645,2 5-645,1 3 645,0 9-516,-2 7-129,-5 7 258,-2 8-645,-7-1 645,-3 0-645,-1 0 516,-13-3-516,-2-4 0,-6-12-258,10 4-2580,-11-10-1548,7 2-258,-2-10-645</inkml:trace>
  <inkml:trace contextRef="#ctx0" brushRef="#br0" timeOffset="165062.441">19600 2488 10062,'14'20'5289,"-11"0"-1032,-3-1 258,4 6-4386,-4-4 258,5 3-645,2-5 645,7-6-903,2-10 645,7-3 129,0-5 0,3-6-129,-3-6 0,-3-4 387,-9-2-387,-4 3 258,-7-1-387,-13 2 0,-5 7-774,-17-9-1290,7 16-2580,-3 0-258,7 5-645,1 2-516</inkml:trace>
  <inkml:trace contextRef="#ctx0" brushRef="#br0" timeOffset="165791.4827">19834 2468 6966,'13'8'4773,"-13"9"0,1 8-903,-2 3-2967,1 5-258,-3-9-129,3 0-387,0-4 129,0-7-645,0-13 387,0 0-129,20-5-258,-12-14-516,8 5 129,-5-9-129,8 7 258,-5-1-129,3 6 258,-3 5 129,-2 6 516,2 7 129,-14-7 258,21 29 258,-17-16-129,7 12 129,-7-12-129,5 2 0,-9-15-129,15 8-129,-15-8 0,20-5-258,-11-10 0,4-7 387,-1 3-516,-1-4 387,-1 0-258,-4 2 258,1 3-516,-7 18 774,0 0-774,0 0 129,-11 2 129,4 17-645,-2 2 774,5 4-774,-4-2 774,5-3-387,3-5 516,0-15-774,12 6 774,0-11 129,2-15-387,1-7 387,-1-11-645,0-6 516,-4-5-387,-4-12 387,-5 6-387,-1-1-129,0 7 129,-5 5-129,-2 9 129,-4 12-129,11 23 0,-20 0 129,14 16 0,-1 17 129,3 4 0,4 10 0,3 3 0,7 2 0,3-6 0,4 3 0,0-10-129,1-9-129,2 1-516,-12-18-3999,10 2 0,-18-15-1032,26 7 129</inkml:trace>
  <inkml:trace contextRef="#ctx0" brushRef="#br0" timeOffset="165994.4943">20351 2513 8901,'2'58'5289,"3"-29"-1290,-3-6 258,-2-7-5160,7-4-2709,-7-12-1419,0 0-129,2-23 0</inkml:trace>
  <inkml:trace contextRef="#ctx0" brushRef="#br0" timeOffset="166570.5272">20496 2482 3354,'12'26'4386,"-1"-11"0,-6 1-903,5 1-2838,3 2-129,-13-19 0,29 26-258,-17-20 129,7-1-129,-4-5 129,3-5-129,-4-6 0,0 0 258,-5-8-258,0 2 387,-3-4-516,-2 3 387,-4 3-387,0 15 645,0 0-645,0 0 0,-11 4 0,10 19-258,-2 5 387,3 10-258,-3 1 516,3 8-387,0-1 387,3-3-387,-3-8 387,0 0 129,0-13-387,-5-4 129,-9-13-258,-1-3 0,-3-7-129,-3-8-258,2-1-258,-2-12-258,21 26-1290,-24-30-2709,24 30-387,3-30-258,16 22-129</inkml:trace>
  <inkml:trace contextRef="#ctx0" brushRef="#br0" timeOffset="166870.5443">20982 2515 3870,'0'8'4644,"-5"10"-258,-4 2-129,8 9-3999,-12-7 387,7 7 129,-1-5-516,7-2 129,4-5 0,7-3 0,4-12 129,5 0-129,-2-5-129,3-7 0,-4-12 258,-2 4 0,-7-6-645,-8-7-516,1 15-774,-12-9-2193,-2 13-1032,-4-3-129,0 12-387</inkml:trace>
  <inkml:trace contextRef="#ctx0" brushRef="#br0" timeOffset="167210.5638">21112 2496 5805,'14'17'4644,"-14"4"-645,2 4 258,2 2-4128,-4-1 387,3-2-258,-3-10 0,0-14 0,0 0-129,14 2 129,-5-10-129,1-10 0,1-5-129,2 3 387,0 0-129,2 7 258,1 6-387,1 7 258,-1 11-387,-1 9 0,2 7-387,-9-9-2451,6 14-1548,-5-10-516,-2-3 0,-7-19-128</inkml:trace>
  <inkml:trace contextRef="#ctx0" brushRef="#br0" timeOffset="167794.5973">21564 2122 7998,'0'-17'4773,"0"17"129,12 9-516,-12-9-2967,17 37-903,-16-12 258,6 6-387,-7 5 0,2 0 0,-2 1-129,0 4 0,0-7-129,-1-4 0,-1-5 0,2-4 0,0-5-387,-1-3-387,3 3-2838,-2-16-1548,8 15-129,-8-15-774</inkml:trace>
  <inkml:trace contextRef="#ctx0" brushRef="#br0" timeOffset="168126.6162">21688 2474 9417,'35'-5'4902,"-20"-5"-129,4 1-516,-7-9-3612,0-1-258,-9 0-129,-3-5-258,-1 6-258,-11 6 129,-3 3 129,-4 5-129,0 6 0,0 9 129,3 2 0,2 14 129,6 1-129,5-1 129,3 6-129,5-5-387,11 0 0,1-10-774,13 8-2709,-6-11-1161,9-2 129,-2-13-645</inkml:trace>
  <inkml:trace contextRef="#ctx0" brushRef="#br0" timeOffset="168458.6352">22133 2147 8127,'-10'-46'5289,"-4"33"-516,-5-14-129,1 16-3354,-7-2-645,2 13-387,-4-3 0,4 3-258,4 21 0,5 3-258,4 13 258,5 3-129,4 5 258,1 2-258,8 4 258,5 1 129,-3-5-258,2 1 258,-3-4-129,-2-7-645,-5-6 258,-2-17-1548,0 2-2580,0-16-903,-10 5 258,3-13-1032</inkml:trace>
  <inkml:trace contextRef="#ctx0" brushRef="#br0" timeOffset="168638.6455">21995 2404 9804,'0'0'4902,"-10"-15"0,-4 12-516,-4-5-3999,-4 2-129,1-4-774,-5-12-903,6 17-3225,1 0 0,19 5-516,-13 0-129</inkml:trace>
  <inkml:trace contextRef="#ctx0" brushRef="#br0" timeOffset="168898.6604">22298 2088 8901,'11'26'5031,"-11"14"-774,-1 7 129,-1 9-3870,-9 0-129,6 2 0,-5-3-258,7-3-516,3-1-387,-8-14-3096,8-3-645,1-12-903,6-8 258</inkml:trace>
  <inkml:trace contextRef="#ctx0" brushRef="#br0" timeOffset="169058.6696">22352 2348 9804,'-28'-8'5031,"10"11"-387,-6-2-387,0-1-4773,1 2-3612,-8-2-258,1 0-774,2-2 0</inkml:trace>
  <inkml:trace contextRef="#ctx0" brushRef="#br0" timeOffset="172317.8559">8080 2598 5547,'5'-18'4902,"-2"6"0,-3 12-516,0 0-3225,0 0 0,0 11-516,-1 2-129,-4 4 0,5 6-129,-3 0 129,3 1 0,0-5-258,1 1 0,-1-20 0,17 2 0,-8-8-129,5-11 129,0-4-258,0 3 0,-3-1 0,2 2-129,-13 17 129,16-8 0,-16 8 0,15 18 0,-10-1 0,1-3 129,0 0 0,5-1 0,-11-13 0,23 0-129,-7-9-129,-1-12-387,8 5-516,-17-16-2322,15 13-1548,-8-3-258,4 10-387,-8 0 0</inkml:trace>
  <inkml:trace contextRef="#ctx0" brushRef="#br0" timeOffset="172506.8668">8451 2405 11739,'15'-16'5289,"-15"16"-387,7 16 0,-2 16-4386,-5 1-129,-7 7-516,-1 8 129,-3-1-258,2 2 0,-1-8-516,7 2-645,-8-18-3483,11-1 0,0-24-387,0 0-387</inkml:trace>
  <inkml:trace contextRef="#ctx0" brushRef="#br0" timeOffset="173049.8978">8537 2626 4386,'0'13'5418,"0"-13"-645,0 0-258,6-12-1548,7 4-2064,-8-10-258,10 7-129,-2-6-258,8 2 129,-2 0-129,4 9 258,-1 3-258,1 3-129,-3 0 0,1 7-129,-2 4 0,0-2 0,0 5-129,-3-3-258,4 2 0,-1-5-129,7 2-1161,-26-10-2064,32 0-1032,-13-12-258,0 6-387</inkml:trace>
  <inkml:trace contextRef="#ctx0" brushRef="#br0" timeOffset="173310.9128">8703 2541 4773,'0'32'5031,"2"-15"-387,4 0 0,6 15-3096,-12-12-516,6 8-129,-6-9-516,0 0-258,0-2-516,0-17-903,0 0-2967,0 0-387,0 0-129,0 0-387</inkml:trace>
  <inkml:trace contextRef="#ctx0" brushRef="#br0" timeOffset="173485.9228">8790 2659 6450,'0'0'5031,"7"13"-258,-2 5-258,-5 3-3096,4 11-516,0-4-645,3 6 0,-1-1-645,-6-14-2967,11-2-1032,1-10-645,4 0-258</inkml:trace>
  <inkml:trace contextRef="#ctx0" brushRef="#br0" timeOffset="174182.9626">9098 2541 8256,'5'63'5031,"-5"-21"-258,6 2-129,-6-5-3741,5 8-258,-5-12-258,0-8-258,0-8 0,0-19 0,0 0-129,0 0 0,0 0-129,7-15 0,3-2 0,1-2-258,6 6 258,-1 7 0,5 3 0,-3 3 0,-2 3 0,-1 10 258,-7 3 0,-4 3 0,-4-6 0,-7 1-129,-8-6-387,-6-11-774,6 3-3225,-6-8-258,7 1-387,0-7-258</inkml:trace>
  <inkml:trace contextRef="#ctx0" brushRef="#br0" timeOffset="174483.9799">9373 2782 7482,'4'25'4644,"-1"-8"0,-1 5-645,5 2-3612,0-5-129,3 0 0,4-8 129,3-4-258,-1-7 129,1-1 0,-2-13 0,-4-3 0,-7-5-129,-4-1 0,-7 7-258,-11-2-129,2 5-516,-14-5-1419,12 13-2193,-3 2-387,5 3-387,16 0 258</inkml:trace>
  <inkml:trace contextRef="#ctx0" brushRef="#br0" timeOffset="174821.9992">9548 2800 6837,'5'57'4902,"-5"-35"-387,0 3-129,0-7-3741,3 0 0,-1-3-387,3-3-129,-5-12-129,18-8 0,-6-9 0,0-3-129,1 0 0,0-3 0,1 1 129,-4 3-258,2 8 258,-12 11 0,18 0-129,-18 0 258,15 21-258,-7-3 258,0 4-387,-1-9-258,7 8-1290,-14-21-2580,21 18 0,-7-18-645,1-3 387</inkml:trace>
  <inkml:trace contextRef="#ctx0" brushRef="#br0" timeOffset="175266.0244">9931 2784 2709,'-11'9'4644,"1"9"-129,-1-1-387,-6-3-2838,11 17 0,-11-15-387,13 8-129,-4-8-258,8 0-129,0-16 0,0 0 129,16 1-387,-2-5 0,2-16 0,0-7-129,0-2 0,-2-7-129,-2-2 129,-3 0 0,-6 0 0,-3-2-129,0 0 0,-3 11 387,-8 2-258,1 8 129,10 19-258,-22-8 129,22 8-129,-17 22 129,10 4 129,2 5-258,4 6 387,1-1-258,4-3 387,8 4 0,2-3-129,7 0 0,0-3-129,-1-7 0,3-3-516,-9-16-903,12 6-3096,-12-11-387,1 0-129,-15 0-645</inkml:trace>
  <inkml:trace contextRef="#ctx0" brushRef="#br0" timeOffset="175492.0375">10180 2782 6837,'20'47'5031,"-17"-27"-387,1 5-387,-2-6-3483,0 1-258,-2-20-387,0 17-387,0-17-645,-7-6-1161,7 6-2322,0-27-258,0 6-387,5 0 258</inkml:trace>
  <inkml:trace contextRef="#ctx0" brushRef="#br0" timeOffset="175874.0593">10307 2827 774,'18'17'4257,"9"-6"129,-14-9 0,3-7-2193,9 5-645,-13-10-387,8 6-516,-8-10-258,4 3 0,-4-2-258,-4 0 0,-8 13 0,14-17 0,-14 17 0,2-14-129,-2 14 129,0 0-129,-6 9 258,1 4 0,0 5 0,4 10 258,-1-3-129,2 6 129,0-3 0,10 8 129,-7-11 0,5 5-258,-4-9-129,-1-8 0,-3-13-387,0 0-258,-10 10-1419,-12-24-2709,3-3-258,-7-17-516,2 0-258</inkml:trace>
  <inkml:trace contextRef="#ctx0" brushRef="#br0" timeOffset="175986.0658">10233 2603 3870,'43'4'1032,"-13"15"-903,4 2-129,14 8-3612</inkml:trace>
  <inkml:trace contextRef="#ctx0" brushRef="#br0" timeOffset="176310.0841">10865 2718 5676,'0'10'4773,"-7"4"-129,3-2-387,4 10-3741,-10-4 0,8 4-129,1-5 0,1-17-258,7 18 0,7-7 0,1-11 0,4 0 258,1-7-258,-4-2-129,1-2 129,-17 11-129,18-19 0,-18 6-258,0 13-129,-11-14-516,11 14-645,-30 0-2580,14 0-516,4-2-258,12 2 129</inkml:trace>
  <inkml:trace contextRef="#ctx0" brushRef="#br0" timeOffset="176630.1026">11052 2718 4773,'5'-13'5031,"-5"13"-516,0 0-129,0 33-3096,0-16-516,1 6-129,-1 0-129,4 4-258,-2-7-129,6-3 129,-8-17-129,19 2 0,-6-3-129,1-8 129,0-8-129,-2-2 0,6 5-129,-4 5 129,0 9 0,1 4 0,-2 10 129,1 5-258,-2 8-129,-4-9-645,6 10-3096,-9-16-516,-5-12-129,0 0-516</inkml:trace>
  <inkml:trace contextRef="#ctx0" brushRef="#br0" timeOffset="177127.131">11383 2413 4644,'15'4'4902,"-9"21"-516,-3 8 258,4 15-2451,-7-2-774,8 8-774,-8-7 129,6 3-516,-6-8 129,2-6 0,1-9-774,-3-27-645,4 21-3354,-4-21-258,0 0-516,0 0-387</inkml:trace>
  <inkml:trace contextRef="#ctx0" brushRef="#br0" timeOffset="177518.1533">11538 2792 129,'4'13'3999,"-4"-13"129,19 0 0,3 1-2322,-10-7-258,10 3-258,-9-19-387,6 7 0,-9-12-129,-1 8-129,-9-5-387,0 6 0,-8 1-129,-8 3-129,-5 7 0,-2 7 0,2 7 0,-1 6-129,6 10 129,3 4 129,6 1-129,7 3 129,2 3-129,11-3 129,7 3-387,0-16-387,11 7-1806,-3-17-1806,3 3-129,-3-11-645</inkml:trace>
  <inkml:trace contextRef="#ctx0" brushRef="#br0" timeOffset="177858.1729">12075 2444 6321,'6'-55'5031,"-6"28"-645,0 27 129,-28-18-4128,10 18 0,-10 0 0,1 9-129,-3 8 129,4 7-258,3 5 129,9 5-387,4 8 387,7 5-387,3 2 387,6 1-258,3-5 129,2-2-258,-1-5 129,-5-6-129,2 0-903,-7-32-2451,-6 18-1161,6-18-129,0 0-387</inkml:trace>
  <inkml:trace contextRef="#ctx0" brushRef="#br0" timeOffset="178031.1828">11986 2673 6708,'-8'-8'4773,"-12"2"-258,-6 6-129,-7-5-3999,-2 0-129,-5 0-516,-1-12-1161,11 12-2709,5 0-387,9 5-387,16 0 0</inkml:trace>
  <inkml:trace contextRef="#ctx0" brushRef="#br0" timeOffset="178306.1985">12215 2461 4644,'17'-2'3999,"-7"23"645,-7 9-645,-3 1-2322,0 14-516,-3-3-387,1 7-516,-3-3 0,2 2 258,1-3-387,0-12-258,2 6-774,-5-23-2322,5 1-1161,0-17-387,0 0-258</inkml:trace>
  <inkml:trace contextRef="#ctx0" brushRef="#br0" timeOffset="178458.2072">12315 2709 8514,'-33'-13'4902,"9"12"-387,-6-9-903,-10 2-7353,-1 5-645,3-5-387,2 2-516</inkml:trace>
  <inkml:trace contextRef="#ctx0" brushRef="#br0" timeOffset="180178.3056">8756 1200 3354,'0'0'4773,"0"0"-387,0 0-903,0 0-1548,0 0-387,0 0-387,0 0-129,0 0-387,0 0 129,0 0 129,0 0 387,0 0-129,0 0-387,0 0 0,0 0 258,0 0 129,0 0-645,-30 55 0,30-55-129,0 0-129,0 0 258,0 0-128,0 0-388,0 0 0,0 0 0,50 1 0,-50-1 0,0 0 0,65-4 0,-65 4 0,58-1 0,-58 1 0,67 1 0,-67-1 0,70 5 0,-70-5 0,75 7 0,-75-7 0,77 0 0,-77 0 0,73-7 0,-73 7 0,70 0 0,-70 0 0,59 5 0,-59-5 0,0 0 0,54 19 0,-54-19 0,0 0 0,0 0 0,0 0 0,0 0 0,0 0 0,0 0 0,0 0 0,0 0 0,0 0 0,0 0 0,0 0 0,49 56-388,-49-56-1160,0 0-1935,0 0-1419,0 0-516,0 0-129,0 0-645</inkml:trace>
  <inkml:trace contextRef="#ctx0" brushRef="#br0" timeOffset="180722.3365">9728 964 10320,'54'-34'5418,"-54"34"-387,0 0 129,0 0-3741,0 0-516,40 72-258,-40-72-258,0 66 0,0-66-129,-6 84 387,6-84-258,-4 86 258,4-86-387,0 78 258,0-78-128,0 57-388,0-57 0,0 0 0,0 0 0,0 0 0,0 0 0,0 0 0,0 0 0,0 0 0,0 0 0,0 0 0,0 0 0,0 0 0,0 0 0,0 0 0,0 0 0,59 40 0,-59-40 0,0 0 0,55-9 0,-55 9 0,0 0 0,65 0 0,-65 0 0,0 0 0,59 1 0,-59-1 0,0 0 0,0 0 0,0 0-775,0 0-4127,0 0-258,0 0-516,0 0 258</inkml:trace>
  <inkml:trace contextRef="#ctx0" brushRef="#br0" timeOffset="210571.0439">7797 2624 258,'135'-85'645</inkml:trace>
  <inkml:trace contextRef="#ctx0" brushRef="#br0" timeOffset="219229.5392">9579 945 5676,'0'0'5289,"0"0"-516,0 0-258,0 0-2709,0 0-516,0 0-387,0 0 258,0 0-387,0 0-129,0 0 258,0 0-516,0 0 258,0 0 0,0 0 0,0 0-258,0 0 0,-25-52 387,25 52-774,0 0 645,-52-72-516,52 72 129,-43-56-387,43 56 258,0 0-129,-71-46 130,71 46-130,0 0 0,-79-22 0,79 22 0,0 0 0,-71 0 0,71 0 0,0 0 0,-72-5 0,72 5 0,0 0 0,-77-15 0,77 15 0,0 0 0,-70-23 0,70 23 0,0 0 0,0 0 0,-57-7 0,57 7-259,0 0-902,0 0-3999,0 0-516,0 0 0,0 0-516</inkml:trace>
  <inkml:trace contextRef="#ctx0" brushRef="#br0" timeOffset="219578.5591">8968 577 11352,'0'0'5547,"-55"-22"-387,55 22-258,0 0-4128,0 0-129,0 0-387,-48 68 129,48-68-129,0 0 129,-36 69-258,36-69 258,-12 59 0,12-59-258,-9 65 258,9-65-129,-2 53 129,2-53-129,0 0-129,0 0 0,0 56 0,0-56 129,0 0-258,0 0 130,0 0-260,0 0-902,0 0-1290,58-17-2967,-58 17-258,0 0-774,0 0-129</inkml:trace>
  <inkml:trace contextRef="#ctx0" brushRef="#br0" timeOffset="219923.5789">9404 494 11739,'0'0'5418,"0"0"-129,0 0-129,0 0-3741,0 0-645,-19 71-129,19-71-387,-68 89-258,68-89 129,-77 84-129,77-84-258,-66 62 0,66-62-387,0 0-258,-69 38-3999,69-38-129,0 0-774,0 0-258</inkml:trace>
  <inkml:trace contextRef="#ctx0" brushRef="#br0" timeOffset="220178.5934">9367 949 12513,'0'0'5676,"0"0"0,0 0-258,0 0-4515,14-59-903,-14 59 387,-52-106 129,20 52-387,32 54-129,-69-84-129,69 84 0,0 0-387,-73-59-129,73 59-2580,0 0-2193,0 0-129,0 0 0,0 0-516</inkml:trace>
  <inkml:trace contextRef="#ctx0" brushRef="#br0" timeOffset="221189.6513">9647 1724 7611,'0'0'4773,"13"2"0,-13-2-516,0 12-1935,0-12-1677,0 0-129,-8 3-258,8-3 129,-25 13 129,11 8 129,-12-3-129,2 7 129,-8 14-129,-3 1-129,-5 0 0,3-2-129,-8 1 0,2-7-129,-2-9 0,4-2-258,-1-1 129,5-7 0,-1-10 129,5-1-387,0-1 258,5 0-387,0-1 516,4 0 0,-4-2 0,4 0 258,1-1-387,3 2 516,-1-1-387,4 2 0,1-1-129,2-1 0,14 2 129,-19-13 0,19 13-129,-10-14 129,10 14 0,0-12 387,0 12-387,0 0 258,8-4-258,-8 4 0,13-3-258,-13 3-258,12 0-516,-12 0-1161,0 0-2967,0-18-258,0 18-258,0 0-516</inkml:trace>
  <inkml:trace contextRef="#ctx0" brushRef="#br0" timeOffset="221550.6719">8774 1969 5934,'8'-29'5418,"-8"29"-129,0 0-516,-1 13-2064,-15-7-903,11 14-516,-14 0-387,7 6-387,-10 8 129,5 3-516,-2-4 258,4 13-387,0-4 129,6-2-258,2-4 258,5-4 0,2-6 0,2-5 0,6-4 0,4-2-129,3-6 258,1-1-258,2-6 0,-1-1 0,-1-1-129,-2 0-129,1-2-258,-11-12-774,15 9-3741,-17-9 129,-2 14-774,13-9 0</inkml:trace>
  <inkml:trace contextRef="#ctx0" brushRef="#br0" timeOffset="222054.7008">9300 1806 9159,'-10'17'5418,"1"4"-387,4 11-258,-12 5-2967,13 11-1032,-15 1 129,9-3-516,-5 3 0,4 0-387,-1-3 387,4 0-516,1-11 0,3-9 129,2-6-387,2-20-258,0 30-1548,0-30-2580,0 10-516,0-10 0,0 0-645</inkml:trace>
  <inkml:trace contextRef="#ctx0" brushRef="#br0" timeOffset="222325.7163">9380 2349 10191,'2'-16'5289,"-4"-12"-258,-9 1-258,-15-15-3870,-1-4 387,-12-19-645,0 18 129,-7-2-516,4-1 0,3 12-516,1 10-129,19 10-2322,0 5-2451,19 13 129,-16 0-645,16 0-129</inkml:trace>
  <inkml:trace contextRef="#ctx0" brushRef="#br0" timeOffset="226318.9447">11490 18804 11868,'-2'52'5547,"-15"-2"-258,-13-1-645,-1 17-4644,-13 8-129,-4-4-516,6 11-903,-12-18-3741,13 6 129,7-27-516,12-28-516</inkml:trace>
  <inkml:trace contextRef="#ctx0" brushRef="#br0" timeOffset="226533.957">11225 18813 8127,'-6'32'5418,"6"6"-387,0 7-258,6 12-3483,2 5-1161,3 2 0,5 0-387,0-4-129,10 4-258,-10-4-1806,10-18-2064,3 1-903,3-18 0,1-17-129</inkml:trace>
  <inkml:trace contextRef="#ctx0" brushRef="#br0" timeOffset="226701.9666">11646 19264 11223,'-78'-37'5934,"25"17"-387,-12-3-258,6-4-4902,-14-7-129,-1 3-774,15 11-4386,-1 1-516,15 11-258,8 4-645</inkml:trace>
  <inkml:trace contextRef="#ctx0" brushRef="#br0" timeOffset="227466.0103">12223 18969 9288,'0'0'5805,"0"16"-645,-8 21 0,-7 13-3741,-3 20-1290,-7 4-129,-4 7 258,-3-5 0,3-10 0,7-4 0,4-22 0,4-18-129,14-22-129,0-29 258,16-28-129,9-15-258,9-12 0,0-15 129,7-5-129,0 7 258,1 11 129,-4 12-129,-7 19 0,-2 20 0,-7 18 0,-6 17 0,-6 21-129,-3 15 129,-6 10-258,-1 27 129,0 0 0,0 14-129,2-4 129,3 6 0,3-14 129,2-15-129,2-5 129,1-32-129,-3-8 0,-10-15 129,15-16-258,-15-21 129,-7-4 0,-11 1-129,-7-3-129,-4 16-129,-13-2-1032,9 21-3741,-6 5-258,5 6-387,5 7-516</inkml:trace>
  <inkml:trace contextRef="#ctx0" brushRef="#br0" timeOffset="228061.0443">13061 19253 10320,'9'-40'5676,"-9"25"-516,0-1 129,-5-12-4128,-8 25-903,-7 6-129,-3 11-129,-3 11 0,-2 7-129,4 12 0,1 2 129,9 3-387,7-11 0,7 2 129,8-21 129,12-6 129,2-7-129,2-12 129,0-12 0,-2-14 129,0 1 0,-7-3 129,-5 10 0,-4 4 0,-4 5 129,-2 15-129,-7 23 0,-6 10 0,0 26 258,-5 11-129,0 32-645,-2-10 903,3-7-387,1-4-129,5-13 516,-1 2-387,12-70-258,-16 62 129,16-62 0,0 0-2838,-1-53-2709,2 16 0,5-6-1032,10-15 0</inkml:trace>
  <inkml:trace contextRef="#ctx0" brushRef="#br0" timeOffset="228354.0611">13248 19370 9030,'38'-30'5805,"-30"18"-387,-8 12-258,1 18-3096,-1-5-1806,-16 14 0,2 5 0,-3 11 0,4 3-129,4-6 0,7 3 0,2-19 129,14-2-258,9-12 0,2-4-258,4-20 129,-3-3 129,-3-5-129,-3-17-129,-11 10 129,-9 0-129,-1-3-258,-19-1-645,10 16-3483,-15 1-774,3 14 0,0 2-774</inkml:trace>
  <inkml:trace contextRef="#ctx0" brushRef="#br0" timeOffset="228682.0798">13658 19398 10320,'7'-14'5676,"-7"14"-516,-11 23 0,-3 2-4902,-3 4 0,-5 6-129,5 5 129,2-2 0,8 0-258,7-9 129,14-29 129,5 7-129,6-12-129,2 5 129,-1-13-258,-3-11-129,-6-9 258,-10 5-258,-7 8-129,-5 2-258,-21 1-645,12-7-3096,-15 13-903,1 12 0,3 13-774</inkml:trace>
  <inkml:trace contextRef="#ctx0" brushRef="#br0" timeOffset="229194.1091">13908 19351 6063,'-20'23'5418,"12"2"129,-4-5-1032,12-2-2967,-14 14-516,10-11 0,-4 5-516,8-3-129,0-9 0,13 9-129,3-17 0,6-3-129,2-21 129,6-4-387,-1-9 258,0-14-129,-5-9 0,-4-22 0,-9-1 258,-3 2-258,-8-3 129,-9 1 0,-7 8 129,-3 12-258,-1 12 129,-1 19 0,0 18 0,0 13 0,9 29 0,4 25 0,4 14-129,4 16 387,1 8-387,10 16 129,3-3 0,7-23-129,2 6-129,-6-24-3354,11-22-1806,-3-24-129,6-16-774,-6-29-258</inkml:trace>
  <inkml:trace contextRef="#ctx0" brushRef="#br0" timeOffset="229722.1393">14441 19085 7482,'-22'5'5547,"8"-5"-129,14 0-258,-16-27-3870,13 14-645,-4-9 129,7-2-129,0 0 0,7 7-129,4-3-129,6 6 0,4 6-129,9 7 0,-1 1 0,5 8-129,4 3 0,-2 5 0,3 6-129,-3-4 0,0-1 129,0-3-129,-1 1 0,2-9 0,-1-6 0,-1 0 0,2-8-258,-5-6-129,-2 7-258,-8-10-903,4 6-3870,-19 0-258,-7 11-387,0 0-258</inkml:trace>
  <inkml:trace contextRef="#ctx0" brushRef="#br0" timeOffset="230081.1598">14571 19039 9288,'6'-36'5934,"-6"36"-516,7 9 0,-7 9-4515,0 19-129,0 8-258,0 24-258,-4-7-258,4 5 258,-1 11-258,1-9 258,0-19-258,5-18 0,3 2-258,-8-34 0,21-10-258,-16-12-774,16-20-3096,-14-23-1161,5 8-129,-6-1-516</inkml:trace>
  <inkml:trace contextRef="#ctx0" brushRef="#br0" timeOffset="230247.1693">14682 19034 9804,'15'7'5547,"-7"30"-258,-6 2-129,10 16-4257,-11 15-516,0 3 0,0 3-129,-1-15 0,1 3-645,-1-19-1032,1-12-3870,3-20-129,-4-13-129,21-15-903</inkml:trace>
  <inkml:trace contextRef="#ctx0" brushRef="#br0" timeOffset="230854.2041">15344 18888 9159,'-13'0'5676,"11"10"-258,2-10-258,-14 24-4515,6-3-387,-1 10 0,-3 7 0,3 10 129,-2-2-258,5 11 258,-1-7-258,6-1 258,-3-7-129,4-7 0,0-10-258,0-12 129,0-13 0,0 0-129,18-16 129,-8-10-129,1-3 0,3 1 0,2 4 129,5 0-129,1 12 0,1 7 0,2 15 0,-3 10 0,-3 4-129,-2 6 129,-5 8-129,-8-3 0,-4-6 129,-10-5-129,-7-10 0,-5-7-387,2 2-258,-16-14-3354,17-17-1161,-3 0-258,11-5-516</inkml:trace>
  <inkml:trace contextRef="#ctx0" brushRef="#br0" timeOffset="231237.226">15668 19304 8901,'37'-4'5418,"-27"-10"0,-10-4-258,0-6-4257,-9 8-387,-5 9-258,-8 8 0,3 9-129,-4 8 0,5 7 129,7 8-258,4 18 129,7-19-129,1-5 0,12-2 129,4-7-129,1-14 0,2-6-129,-1-13 0,-1-7 129,-5 6 129,-1 3 0,-6-7-129,1 7-129,-7 13 129,0 0 129,2 22-129,-2-1-129,0 11-129,0-1-387,0 6-129,0 0-1548,6-15-2580,4-3-645,9-14 0,2-8-774</inkml:trace>
  <inkml:trace contextRef="#ctx0" brushRef="#br0" timeOffset="231470.2393">15972 19276 8127,'0'-12'5418,"0"12"129,-10-17-645,10 17-3741,-22 10-516,11 15-129,-3 6-258,3 3 129,7 7-387,4 13 129,3-8-258,12-9 129,7-1-387,4-16-258,8-11-387,-11-10-2193,12-30-1677,-6-25-774,2-4 129</inkml:trace>
  <inkml:trace contextRef="#ctx0" brushRef="#br0" timeOffset="231837.2603">16218 18837 3096,'15'-108'5418,"-9"85"0,-6 23-516,1 7-2838,9 40-129,-14-2-1032,-1 16-258,-9 15-387,3 12 129,-4-7-258,2-3 129,3 2-129,3-14 129,2-9 0,5-7-129,4-21-258,6-15 129,5-14 129,6-14-129,1-15 0,1-3-129,2-3 0,-2 2 0,1 4 258,-6 4-129,-3 17-129,-15 8 129,12 8 0,-12 14 129,-2-3-129,-4 4 129,-2 18 0,1-6 0,3-6-129,4-1 0,4 4-258,8-15-645,18 10-2580,-1-12-1419,6-18-516,1-12-774</inkml:trace>
  <inkml:trace contextRef="#ctx0" brushRef="#br0" timeOffset="232265.2848">16640 18793 6063,'11'-15'5676,"-11"15"-387,19 0-387,-1 19-3999,-13-1-129,7 15-258,-11 2 0,5 16 0,-6 14-387,0 7 258,-3-5-387,2 2 387,-6-14-387,3-4 387,0 0-258,2-17 0,1-13-129,1-21 129,0 0 0,8-9 129,3-5-129,1-8 0,4-6-129,1 11-129,2-2 129,-1 10 0,1 9 0,-3 5 0,-3 12 0,-5 5 0,-7 0-129,-1 4 258,-8 1-129,-8-8-129,-5-10-129,-8-5-129,6 1-903,-15-5-3870,15-7-129,2-13-387,7-4-258</inkml:trace>
  <inkml:trace contextRef="#ctx0" brushRef="#br0" timeOffset="232582.3029">17022 19253 8514,'-3'27'5418,"3"-27"-258,-22 25-387,11-11-4515,-3 6 0,6 10 129,0 7-258,8-6-129,0-3 129,12-10 0,4 11-129,5-21 129,2-12 0,1-22-258,-3-14 387,-6 0-258,-6-4 0,-9 1-129,-1-18-129,-17 23-645,1 18-516,-15 5-3483,10 13-258,-1-1-387,5 8-129</inkml:trace>
  <inkml:trace contextRef="#ctx0" brushRef="#br0" timeOffset="233402.3498">17200 19099 7611,'14'31'5289,"-13"9"-258,-1 5-258,0 4-4257,-3 27-129,-2-17-258,-3-7 129,3-5 0,-2-15-129,6-10 129,1-22-258,0 0 129,3-48-129,8 19 0,3-9 0,2 0-129,3 0 129,1 6-258,1 21 258,0 8-129,-2 8 129,-1 17 0,-4 6 0,0 3 129,-2 7-129,-2 2 0,-2-9-129,-1-15 0,2-3 0,-9-13-387,19 4-387,-17-11-387,15-7-645,-15-9-774,21 9 129,-18 0-129,17 1 516,-15-3 645,8 2 1290,-15 14 387,15-16 1290,-15 16 774,0 0 129,0 0 129,-8-11-258,8 11-516,-25 6-645,25-6 129,-28 32-258,20-6-258,-2 3-129,8-13-129,1 13 129,4-10-258,7-6 0,10-9 0,0-16 0,5-7-129,-1-22 0,5 4 0,-3-27 0,1-1-129,-6-15 387,-4-1-516,-8-8 516,-4-8-387,-5 8 129,-4 5-129,-6 9 258,-5 14-258,-5 18 129,2 21-129,-2 17-129,4 18 258,3 25-129,6 15 0,1 15 0,5 6 258,1 4-258,7-1 129,8 1-258,0-8 129,3 6-129,-2-10 129,6-9-645,-10-18-516,16 0-3741,-14-24-387,2-1-258,-5-14-645</inkml:trace>
  <inkml:trace contextRef="#ctx0" brushRef="#br0" timeOffset="233584.3602">17858 19257 9417,'12'98'5676,"-8"-43"-903,2-10 258,-2-10-4773,-4 3-387,1-6-129,-1-32-3225,-7 3-1161,5-27-903,2-16 258,0-8-515</inkml:trace>
  <inkml:trace contextRef="#ctx0" brushRef="#br0" timeOffset="233936.3803">17846 18963 11352,'-6'35'6063,"6"-19"-516,14 2-258,-10-4-5160,8-1-129,4 1-774,-16-2-3483,0-12-1161,16 0-258,-16 0-645</inkml:trace>
  <inkml:trace contextRef="#ctx0" brushRef="#br0" timeOffset="234453.4099">18039 19082 8514,'-2'51'5547,"0"-22"-516,2-2-129,0 2-4515,0 6 129,0-8-129,0-3-258,2-7 129,3-1-258,-5-16 0,20 3 129,-3-4-129,2-10 0,3-4 129,2 2-129,0 1 0,1-6 129,-2 5 0,-3 7-129,-3 4 129,-2-7-129,-15 9 0,17-18 129,-12-1-129,-2 3 258,-3-2-258,0 0 129,0 18 0,0 0 0,-3 14-129,-2 29 129,3 24-129,-2 8 258,3 65 0,1-13 0,0 5 258,0-11-258,-1-3 0,-1-24 0,-4-14 129,-2-20-387,8-60 0,0 0-516,0 0-387,-75-62-645,49 8-3612,-5-5-258,2-8-387,2-1-387</inkml:trace>
  <inkml:trace contextRef="#ctx0" brushRef="#br0" timeOffset="235002.4413">18768 18716 12255,'-8'121'5547,"0"-55"-258,3 21-1032,-4-22-4128,0 0 258,-4-12-258,4-8-387,3-4-645,-9-14-4386,15-13 387,0-14-903,14-16-129</inkml:trace>
  <inkml:trace contextRef="#ctx0" brushRef="#br0" timeOffset="235150.4498">18875 19087 10707,'10'63'5418,"-6"-26"-1161,-4-8-4257,6-2-4515,1-15-1161,-7-12-129</inkml:trace>
  <inkml:trace contextRef="#ctx0" brushRef="#br0" timeOffset="235577.4742">19141 19076 9030,'0'0'5676,"0"0"-387,-7 1-258,-8 4-3483,1 0-1548,-3 0 0,-1 8 129,3 4-129,3-1 0,6 8 0,6 6 129,0-4-129,8-6 258,2-1-129,5-8 0,-3-6 129,2-2-129,-14-3 129,18-8-129,-18 8 129,5-24-258,-5 24 129,0-12 129,0 12-129,0 0 258,-9 21-258,4 1 0,2 9 129,-2 22 0,3-2 129,-1 0 129,0 11-258,2 2-258,1-18 129,0 0-129,-2-25 0,2-21-387,-9-26-774,-10-10-1806,10-25-2709,-9-20 0,3 4-387,-1-14-387</inkml:trace>
  <inkml:trace contextRef="#ctx0" brushRef="#br0" timeOffset="236045.501">19494 19124 9159,'0'0'5547,"-11"14"-258,-1-9-129,-7-6-4257,2 4-645,-5 10-129,1 7 129,0 5-258,6 1 0,7 5-129,6 6 129,2-5-129,6-2 387,7-19-387,4-6 129,2-5 0,0-8 129,0-12-258,-2-6 129,-4-4 0,-3 3-129,-3 9 258,-4 7 0,-3 11 0,0 0-129,0 16 129,0 11-129,0 16 129,0 0-258,0 12-516,0-5-645,21-12-3483,-11-11-258,10-17-387,-3-13-516</inkml:trace>
  <inkml:trace contextRef="#ctx0" brushRef="#br0" timeOffset="236361.5191">19714 19096 9030,'6'77'5289,"-5"-31"-129,2 4-258,-1-6-4257,0-7-129,-2-1-258,1 1-129,3-18 0,-4-19 0,16 0 129,-5-13-258,3-15 0,1 1 0,6-8 0,-3 4 0,2 4 0,-2 3-129,0 14 0,-3 18 0,0 19 0,-4 6-129,2 16-129,-10 2-1290,9 0-2967,-5-1-387,5-16-258,-2-13-387</inkml:trace>
  <inkml:trace contextRef="#ctx0" brushRef="#br0" timeOffset="236737.5406">20159 19195 7482,'12'-23'5418,"-9"5"-258,-3 18-387,-10 0-3999,-6 18-129,1 15-129,-3 9-258,6 15 0,-1-8-129,6 13 129,7-16-258,9-6 258,9-21-129,2-5 0,6-23 129,2-31 0,-1-16 0,1-27-258,-5-1 258,-5-9-258,-7-8 129,-6-6-258,-5 15 129,-1 14-129,-9 22 258,-3 23-129,-2 24 0,0 17 129,3 34-258,4 20 258,4 21-129,4 9-129,0 15-129,5-5-645,17 0-3870,1 31-387,17-41 0,3-23-774</inkml:trace>
  <inkml:trace contextRef="#ctx0" brushRef="#br0" timeOffset="237482.5832">20954 18764 10449,'-22'66'5805,"17"-27"-387,-3-6-129,8 7-4644,0-3-387,1-8 0,8-11-129,7-13-129,3-5-129,7-14 129,-2-8-129,-1-4 0,1-6 129,-3 3-129,-4 5 0,-17 24 129,16-10 0,-16 10 0,0 25 0,0-1 0,0 7 129,0-5 0,0 1 0,7-7 0,7-8 0,5-12 0,5-9 129,6-9-129,0-9-258,2-3 0,3-2-387,-10-8-387,5 14-2064,-16-10-2193,-5 13-645,-9-4-387,0 9 0</inkml:trace>
  <inkml:trace contextRef="#ctx0" brushRef="#br0" timeOffset="238141.6209">21353 18906 9417,'57'37'5805,"-26"-37"-516,6-1-129,-6-16-4644,2-11-387,-4-14 129,-5 6-258,-5-5-129,-8 5 129,-6 1 0,-5 9-129,-13 10 0,-4 16 129,-5 10-129,-4 4 129,-1 12 0,3 5 0,2 7 0,5 4 0,10 1 0,7-8 0,5 9-129,13-7-129,10-2 0,5-9-129,7-3-258,2-14 129,3-9 0,-3-4 129,2-10 0,-7-7 258,-7-10 0,-1 2 129,-8-6 258,-5 1-129,-9 7 129,-7 3 0,-6 4 0,-8 7-129,-5 13 0,-1 0 0,-2 11 0,0 9 0,4-1 0,5 6-129,7 0 0,3-2 129,3-4-129,5-2 0,6-2 0,3-11 0,2 0 0,0-3 0,0-1 0,0-6 0,-1-4 0,-1-3 258,-5-1-258,-9 14 129,16-12-129,-16 12 0,0 0-129,7 9-258,-3 16-387,-9-9-2193,5 8-1935,0-6-387,5-4-387</inkml:trace>
  <inkml:trace contextRef="#ctx0" brushRef="#br0" timeOffset="238705.6531">22073 18391 7224,'9'-45'5676,"-9"45"-645,5 15 129,0 26-4257,-5 9-516,-5 5 0,-2 6-258,-3 12 129,-1-8-258,2-1 129,-1-15 0,5-11 129,1-11-129,4-10 0,0-17 0,0 0-129,11-8 129,2-11-129,2-4 0,0 1-129,3 3 129,-2 2 0,0 4 0,-1 4-129,-15 9 129,21-4-129,-21 4 0,14 16 387,-10-2-387,2-1 129,-6-13 0,17 17 129,-3-14-129,6 6 129,-1-9 0,6-8-387,-2 0 129,0-5 129,-4-2 0,-1-1-129,-8 4 129,-5-3-129,-5 1 0,-2-5 0,2 19 258,-26-8-129,12 8 0,-3 0 129,0 13-129,3 5 0,3 6 129,9 9 0,2-5-258,2 4 129,13 0-387,-1-6-903,16 0-3483,-9-19-387,7 0-516,-5-7-258</inkml:trace>
  <inkml:trace contextRef="#ctx0" brushRef="#br0" timeOffset="239297.687">22533 18665 7611,'-5'16'5418,"5"-16"-387,0 12-258,0-12-4257,0 0 129,0 0-387,0 0 258,0 0-258,0 0 0,0-9 0,0 9 129,0 0 0,0 0-129,0 0-129,0 0 129,0 0 0,0 0-129,0 0 0,0 0-129,0 0 129,0 0-258,0 0 387,0 0-258,0 0 0,0 19 0,0 0 0,-1 2 0,0 10 0,-1 3 129,-1-2-129,2-1 0,-1-9 0,2-7 0,0-15 0,2 13 0,5-19 0,2-12 0,3-5-129,2-1 129,0-3 0,-1 2-129,1 0 258,-1 4-129,-13 21 0,17-14 0,-17 14 0,14 8 0,-10 8-129,-2 3 129,4 8 0,-2-3-129,1 0-129,-1-2-129,7 3-516,-11-25-4257,14 19 0,-2-19-645,7 0-387</inkml:trace>
  <inkml:trace contextRef="#ctx0" brushRef="#br0" timeOffset="239597.7042">23008 18646 8385,'0'0'5547,"0"8"-258,-10 5-387,-12 2-4257,3 0-258,-3-5-129,2 8-129,2-1 129,8 1-258,4 2 258,6-1-129,5-5 0,9 4 0,4 1-129,2-3 129,-1-2 0,0 7 0,-5-7-129,-6 2 0,-8 2-129,0-18-129,-16 28-645,-21-11-3870,7 3-387,-11-7-516,0 5-258</inkml:trace>
  <inkml:trace contextRef="#ctx0" brushRef="#br0" timeOffset="239921.7227">22941 19072 8901,'-89'48'5934,"3"-8"-258,-39-8-387,-18-2-4257,-20-12-258,-8-7-129,-9-8 0,10-3-129,14 0-129,31-14-129,33 1 0,29 2 0,21-9-129,20 3-129,22 17-258,0-22 0,10 12-387,3 9-387,12 0-4386,-25 1-258,29 18-387,-25-2-516</inkml:trace>
  <inkml:trace contextRef="#ctx0" brushRef="#br0" timeOffset="241001.7845">23497 18276 6450,'6'70'5805,"-6"-21"-258,-2 14-387,-9 2-3354,1-1-1290,-5-5-129,1 6 0,-1-14-258,5-8 258,-2-16-258,5-6 129,7-21-129,-1 13 0,1-13 0,8-24-129,7 6 129,0-8-258,6-1 129,-1 2 129,4 3-129,3 9 0,0 5 129,1 7-129,-4 2 129,-2 15 0,-5 7-129,-4 3 258,-6 3-258,-7-2 0,-11-5-129,-6 2 129,-6-11-129,-3-6 0,2-7-645,-10-18-1806,12 2-2580,1-11-516,11 3-258,4-7-258</inkml:trace>
  <inkml:trace contextRef="#ctx0" brushRef="#br0" timeOffset="241290.801">23850 18665 9933,'17'14'5547,"-17"-14"-387,-4 23-129,-3-10-4773,-5 1-129,-1 3-129,2 4 0,4 3 0,6-5 0,2 0 0,13-4 129,9-4-129,5-7 129,1-4-129,-1-13-129,-5-6 129,-6-3-129,-9-9-258,-9-5-645,-4 4-4128,-18-4 0,-1 9-516,-7 0-258</inkml:trace>
  <inkml:trace contextRef="#ctx0" brushRef="#br0" timeOffset="242046.8442">24113 18614 6708,'-14'59'5289,"2"-26"-258,-5-4-774,6 10-3483,-5-13-258,9 0 0,1-12-258,6-14-258,9 2 129,11-2-258,5-15 129,2-2-258,6-2-129,-2-2-129,3 9 258,-7 0-258,1 4 387,-8 5 0,-2 3 0,-3 14 258,-5-1 129,-1 5 0,-7-5 129,4 5-129,-4-4 0,4 0 129,-6-14 0,10 5-129,-10-5 0,19-9 0,-10-9 0,0 0 258,-2-2-516,0 1 129,-5 5 0,-2 14 0,-1-16 0,1 16 0,-19 5-129,7 13 129,-1 7 0,3-3-129,2 3 0,6-2 129,2-2-129,10-7 129,7-9-129,7-5 129,4-12 0,4-9-129,0-11 0,-1-10 0,-3-7 129,-2-5-258,-5-8 258,-6-5-258,-7 0 129,-6 2 0,-2 10-129,-2 15 129,-12 4 129,1 9-129,-3 19 0,-1 11 129,-2 21-129,6 21 0,0 4 258,5 1-129,3 18-129,5 5 129,3 0-129,7-6 0,8 0-387,-1-14-129,16 7-1677,-10-22-2709,9-11-516,-3-17-129,4-5-645</inkml:trace>
  <inkml:trace contextRef="#ctx0" brushRef="#br0" timeOffset="242353.8618">25202 18642 8514,'11'1'5676,"-11"-1"-645,-9 0-129,-5 0-4644,-6 5 0,-2 4 0,-3-1 0,4 8-129,3 3-129,9 1 129,8 3 0,4-4 0,10-3 0,7-5-129,2-3 0,2-8 0,-3-4 0,-2-8 0,-6-10-129,-9-7-129,-4 5-387,-11-20-1935,-5 11-2451,-7-4-258,0 13-645,-2-3 258</inkml:trace>
  <inkml:trace contextRef="#ctx0" brushRef="#br0" timeOffset="242685.8808">25603 18477 5547,'73'-108'5547,"-44"52"-645,-13 0-129,1 23-3225,-19-5-387,-7 23-516,-18 6-129,2 19-258,-8 16 0,2 16-129,0 12 258,2 11-387,5 1 258,6 1-129,4 6 0,5-5 0,3-7-129,1-12-129,5-8-645,-3-21-1806,3 1-2322,0-21-258,14 4-387,-5-13-516</inkml:trace>
  <inkml:trace contextRef="#ctx0" brushRef="#br0" timeOffset="242829.8889">25594 18648 8901,'0'-21'5289,"-30"14"0,7 7-516,-14-1-4128,4-7-774,-2 6-1161,-10-10-3225,12 10-645,3-14-258,10 8-387</inkml:trace>
  <inkml:trace contextRef="#ctx0" brushRef="#br0" timeOffset="243266.914">26344 18171 10707,'1'51'5418,"-1"-3"-258,-5 14-129,-4 2-4644,-1 3-129,-5 3-129,-5-5-129,3-6-387,1-15-387,10-1-2193,-6-27-1935,11-3-387,1-13-258,0 0-516</inkml:trace>
  <inkml:trace contextRef="#ctx0" brushRef="#br0" timeOffset="243413.9224">26366 18493 4902,'-19'-32'5289,"-2"23"-129,-6 5-516,-6-5-1806,-2 7-2967,1 7-1806,-5-5-2580,8 4-516,4 4-387,12-1 129</inkml:trace>
  <inkml:trace contextRef="#ctx0" brushRef="#br0" timeOffset="243900.9503">26554 18189 8643,'8'13'5547,"-8"12"-645,-8 6-129,-3 11-3999,-8 2-516,-1 5 129,-2 2-129,1-1 0,3-3 0,5-5-129,3-11 0,4-9 129,6-8-129,0-2 129,0-12-258,22 0 0,-6 0 0,2-6 0,3 6-129,2 0 0,2 4 258,-1-2-258,2 1 129,0 10 0,0-4 0,3 1 129,0-9-129,1-1 0,-1-1 0,-4-9 0,-3-1 0,-3-11-129,-6 4 129,-6 5 0,-7 13-129,-3-18 129,-10 18 0,-2 4 0,-4 15 129,2 13 0,2-3-129,2 4 0,7 11-129,1-5-516,10 1-4128,-4-8 129,7 1-903,-4-15 0</inkml:trace>
  <inkml:trace contextRef="#ctx0" brushRef="#br0" timeOffset="244996.0129">18824 20054 10449,'18'49'5676,"-18"-49"-258,1 72-129,-1-72-4515,0 73-258,0-73 129,-17 87-387,17-87 0,-23 86-129,23-86-129,-19 64 129,19-64-258,0 0-645,-16 64-3225,16-64-1419,0 0-258,0 0-129</inkml:trace>
  <inkml:trace contextRef="#ctx0" brushRef="#br0" timeOffset="245270.0286">18984 20437 11094,'0'0'5805,"0"0"-516,0 0-387,0 0-4257,0 0-387,0 0-129,0 0-387,0 0 129,0 0-516,0 0-3999,0 0-258,0 0-645,0 0-516</inkml:trace>
  <inkml:trace contextRef="#ctx0" brushRef="#br0" timeOffset="245938.0668">19262 20384 10062,'0'0'5418,"0"0"-387,0 0 0,0 0-4515,0 0-258,0 0 0,0 0 0,-65 49-258,65-49-129,0 0 258,0 0-129,-33 72 0,33-72 0,0 0 129,0 0-129,37 55 258,-37-55 0,0 0-129,0 0-129,55-2 258,-55 2-129,0 0 129,0 0-387,0 0 387,0 0 0,0 0 0,0 0-258,0 0 258,0 0 0,0 0-129,0 0 645,-6 66-645,6-66 129,-19 63 0,19-63 258,0 0-258,0 0 0,0 0-129,-55 51-129,55-51 129,0 0-387,0 0 0,0 0-258,-38-60-903,38 60-3999,0 0 0,0 0-774,21-77-516</inkml:trace>
  <inkml:trace contextRef="#ctx0" brushRef="#br0" timeOffset="246346.0901">19498 20485 8901,'0'0'5547,"0"0"-258,0 0-258,-16-52-3999,16 52-516,0 0 258,-56 6-516,56-6 516,0 0-645,-39 70 0,39-70 0,0 59-258,0-59 258,0 0-129,32 57 129,-32-57-129,0 0 0,0 0 0,68-24 0,-68 24 0,0 0 0,31-60 0,-31 60 0,0 0 0,0 0 0,0 0 258,0 0-258,0 0 129,0 0 0,0 0 0,0 0 0,29 49 0,-29-49-129,11 53-258,-11-53-645,0 0-3612,19 63-516,-19-63-516,0 0-387</inkml:trace>
  <inkml:trace contextRef="#ctx0" brushRef="#br0" timeOffset="247118.1343">19728 20348 5934,'38'74'5805,"-30"7"-129,-8-81-645,0 68-2451,0-68-2064,0 0 129,-4 53-387,4-53-129,0 0 0,0 0-129,0 0-129,0 0 258,0 0-258,0 0-129,66-15 129,-66 15 129,0 0 0,70-22 0,-70 22 129,0 0 129,0 0 0,61 5 129,-61-5-129,0 0-387,0 0 129,0 0 258,19 65-129,-19-65 129,0 0-129,0 0 0,0 0 0,0 0 258,0 0-129,0 0-129,64 36-129,-64-36 129,0 0-129,0 0 0,0 0 0,0 0 0,0 0-129,0 0 0,0 0 129,47-57-129,-47 57 129,0 0 0,-7-58 0,7 58 129,0 0 0,0 0-129,0 0 129,0 0 0,0 0-129,-58 17-129,58-17 258,-3 55-258,3-55 258,0 0 0,0 0-129,0 0 258,61 33-258,-61-33 258,0 0-387,70-84 0,-48 24 0,-4-7 129,-5-14-129,-4-5-258,-8-5 258,-1 5 0,-1 14 129,-8 14 129,9 58-129,0 0-129,0 0 258,-56 30 0,43 44 129,6 13-387,4 5 387,3 8-129,0-11 0,10-4 129,12-17-1161,-1-2 258,-21-66-258,62 78-1032,-62-78-3354,76 33-258,-76-33-387,96-5 0</inkml:trace>
  <inkml:trace contextRef="#ctx0" brushRef="#br0" timeOffset="247646.1645">20847 20104 11739,'0'0'5547,"0"0"-258,22 51-1161,-22-51-3483,-3 126-129,-4-56-258,-4 2 0,5 3-516,-4 4 387,3-15 129,2-7 0,5-57-516,-1 62-387,1-62-1161,0 0-3354,0 0 387,0 0-903,0 0-387</inkml:trace>
  <inkml:trace contextRef="#ctx0" brushRef="#br0" timeOffset="247825.1747">20927 20576 7224,'11'-59'5676,"-11"59"258,0 0-645,-45-54-2709,45 54-1806,-54-13-258,54 13-129,-66 0-645,66 0 387,-59 13-387,59-13-129,0 0-516,0 0-3225,-39 54-1161,39-54-258,0 0-387</inkml:trace>
  <inkml:trace contextRef="#ctx0" brushRef="#br0" timeOffset="248434.2096">20983 20488 8127,'0'0'5289,"15"66"387,-15-66-774,0 0-4257,0 0-258,0 0 387,55 11-516,-55-11-258,0 0 129,68-14-129,-68 14 0,64-20-387,-64 20 516,66-22 0,-66 22 0,57-15 0,-57 15 0,0 0 0,0 0 0,59-21 258,-59 21-258,0 0 0,0 0-129,0 0 258,0 0-258,0 0-258,-61 74 516,61-74-516,0 0 387,-28 76-258,28-76 258,0 0-645,0 0 774,22 54 129,-22-54-258,0 0 387,61 0-516,-61 0 129,0 0-258,62-67 0,-62 67-129,26-55 258,-26 55-258,12-55-258,-12 55 516,0 0 129,0 0 0,0 0 387,0 0-516,0 0 129,-5 58 0,5-58 387,0 69-645,0-69-129,0 0 516,17 66-129,-17-66 0,0 0-516,0 0-645,0 0-3999,0 0-129,0 0 0,54 5-1161</inkml:trace>
  <inkml:trace contextRef="#ctx0" brushRef="#br0" timeOffset="249050.2448">21640 20428 4902,'12'71'5934,"-8"-4"-258,-4-67-903,0 0-2322,7 62-2064,-7-62-129,0 0 129,0 0 129,0 0-258,0 0-129,28 54 0,-28-54 0,0 0 0,0 0-258,55-65 258,-55 65-387,0 0 258,49-66 0,-49 66 0,0 0-258,0 0 387,0 0 129,0 0 0,56 0 129,-56 0-387,0 0-387,21 68 258,-21-68 516,0 0-645,0 0 0,0 0-129,61 54 129,-61-54 0,0 0 129,0 0-387,58-48 387,-58 48-129,0 0 129,26-57 258,-26 57 129,0 0-129,0 0-129,0 0 516,0 0-258,0 0 0,0 0 258,0 0-387,0 0 0,0 0 0,0 0 129,-31 65 0,31-65-129,0 0 129,16 69 129,-16-69 0,17 54-129,-17-54 129,0 0 0,3 55-258,-3-55 0,0 0-129,0 0-516,-53 41-645,53-41-3870,-59 0-258,59 0-129,0 0-645</inkml:trace>
  <inkml:trace contextRef="#ctx0" brushRef="#br0" timeOffset="249615.2771">22405 20071 11352,'24'50'5805,"-18"8"-903,-6 10-645,0 6-4386,0-9 387,0-1 0,-4-2 0,4-62-129,-7 98-129,7-98 258,0 55-1161,0-55-1806,0 0-2451,0 0 387,0 0-1290,0 0 0</inkml:trace>
  <inkml:trace contextRef="#ctx0" brushRef="#br0" timeOffset="249772.2861">22509 20437 7998,'0'-59'5805,"0"59"0,0 0-387,-55-25-3741,55 25-1161,0 0-258,-77 17-516,77-17-129,0 0-2967,-60 38-2193,60-38-129,0 0-258,0 0-258</inkml:trace>
  <inkml:trace contextRef="#ctx0" brushRef="#br0" timeOffset="250086.3041">22656 20388 9288,'0'0'6321,"-23"76"-1032,23-76-387,0 0-4515,-38 63-129,38-63 0,0 0 258,-25 65-258,25-65-258,0 0 129,0 0 258,51 46-387,-51-46 0,0 0 0,80-24-516,-80 24 645,0 0-258,50-68 0,-50 68 0,0 0-129,-8-67-387,8 67-903,0 0-3225,0 0-645,-73-37-645,73 37 0</inkml:trace>
  <inkml:trace contextRef="#ctx0" brushRef="#br0" timeOffset="250402.3221">23235 20395 9159,'3'63'5934,"-3"-63"-516,0 59 258,0-59-5289,0 62 129,0-62-645,0 0-129,0 0-1032,0 0-3354,0 0-645,0 0-774,0 0 0</inkml:trace>
  <inkml:trace contextRef="#ctx0" brushRef="#br0" timeOffset="250529.3293">23296 20249 6321,'15'-94'5676,"-15"94"-645,13-54-129,-13 54-3354,0 0-903,23-57-903,-23 57-3096,0 0-1419,0 0-645,0 0 0</inkml:trace>
  <inkml:trace contextRef="#ctx0" brushRef="#br0" timeOffset="250745.3418">23574 19716 6450,'22'158'5547,"-22"-90"-387,-10 19-258,10-2-3999,-10 14-258,3-10 129,-1-5-387,4-6-129,1-14-258,3-64-387,4 92-645,-4-92-2322,0 0-1548,0 0-516,0 0-258</inkml:trace>
  <inkml:trace contextRef="#ctx0" brushRef="#br0" timeOffset="250881.3495">23637 20507 4902,'16'-60'5934,"-16"60"-774,0 0-516,-62-63-2322,62 63-1419,-71-20-387,71 20-903,-82-5-1677,82 5-2838,-74 0-258,74 0-387,0 0-129</inkml:trace>
  <inkml:trace contextRef="#ctx0" brushRef="#br0" timeOffset="251085.3612">23893 20577 9288,'25'94'6192,"-25"-36"-387,0-58-645,0 0-4773,0 0-5289,-44-50 129,44 50-1032,-39-108-903</inkml:trace>
  <inkml:trace contextRef="#ctx0" brushRef="#br0" timeOffset="312412.8687">1472 13347 8256,'-42'-3'5547,"18"15"-387,-3 4-258,-3 10-3483,1 9-1032,-12 3-387,2 9 387,-9 6-129,-3 3 0,-1-2 0,0 5-129,4-1-129,1 1 0,5 1 258,3-3-387,12-4 0,6 0 258,6 2-258,7-1 258,7-8-129,1 2 258,9-2-258,10-1 258,4 1 0,6 3-129,2-9 129,6-2-258,-4-5 129,4-2-258,-6-9 258,2-3-258,-3-9 129,-4-10-258,5 5-645,-15-15-2709,11 1-1677,-2-1 0,5 1-645</inkml:trace>
  <inkml:trace contextRef="#ctx0" brushRef="#br0" timeOffset="313440.9277">23918 13266 3999,'-14'-24'5418,"14"24"-129,-5-18-387,5 18-4128,16-11-258,-3 0 0,12 7 129,0-13-129,12 5-129,1 2 0,7 3-129,0 0-129,0 7 0,-2 11 0,-4 11 0,-2 15-258,-6 9 258,-7 13-129,-5 16 0,-8 12 0,-5 9 129,-6 8-129,0 6 129,-8 1 129,-2 5-129,-1-9 129,4-2 0,-1-7 0,4-5 0,-1-12-129,4-2 129,-5-9 0,-1-5-129,-7-4 0,-3-5-129,-10-8 0,-7-4 0,-14-7-129,-10-13-387,-3 9-903,-19-12-3741,4-7-258,-3 0-387,2-1-258</inkml:trace>
  <inkml:trace contextRef="#ctx0" brushRef="#br0" timeOffset="322195.4285">3836 12946 9288,'6'-18'5547,"-6"18"-129,6 17-387,-6 3-4257,0 34-516,-1 3 0,-6 18-258,3-2-129,-3 1 0,5-1-258,-2-18-645,10-1-3483,1-18-645,5-16-258,8-15-516</inkml:trace>
  <inkml:trace contextRef="#ctx0" brushRef="#br0" timeOffset="322353.4375">3968 13173 8514,'-56'-44'5547,"22"39"-387,-2 2-387,-4 0-3741,6 5-903,6 13-1161,-8-7-2322,13 5-1548,8 3-516,15-16-258</inkml:trace>
  <inkml:trace contextRef="#ctx0" brushRef="#br0" timeOffset="322968.4727">3967 13233 6708,'25'93'5289,"-13"-39"-258,-7-7-129,-7-7-4128,3 2-258,-1-18-129,0-8-129,0-16 0,0 0-129,12-13 0,-1-7-129,5-5 258,6-3-258,1 3 129,1-1-258,3 7 258,0 7-129,-4 2 129,-3 5 0,-3 0 0,-4 2-129,-13 3 0,14-3 129,-14 3 0,0-16-129,0 16 0,-9-9 0,9 9 129,-16 0 0,16 0 0,-16 14-129,10 8 0,5 5 129,1-1-129,0 2 129,2-3-129,7 0 129,2-4 0,3-6 0,-2-13 0,1-2-129,0-8 0,-2-5 129,0-9-129,-3 2 129,-4 1-258,2-1 129,-4 5 129,-2 15 0,6-16 0,-6 16-129,0 0 0,18 16 0,-10 0 258,4 5-258,2 2 0,-2 0 0,6 6-258,-6-9-129,8 5-903,-16-14-3870,-4-11 0,19 0-645,-19 0-129</inkml:trace>
  <inkml:trace contextRef="#ctx0" brushRef="#br0" timeOffset="323305.492">4524 13261 5547,'16'75'5418,"-8"-35"-387,0 6-258,6 4-3612,-13-18-387,5-1-258,-5-12-258,4-8 0,-5-11 0,0 0-258,16-24 129,-8-3-129,0-2 0,2-4 0,3 3 0,-1 3 0,0 7 129,1 8 0,0 10 129,0 2-258,-2 16 129,1 10-129,-1-1 0,-1 5-129,1 3-516,-10-18-1161,7 5-3096,0-5-258,-8-15-516,20 0 0</inkml:trace>
  <inkml:trace contextRef="#ctx0" brushRef="#br0" timeOffset="323596.5086">4948 13252 8385,'15'3'5676,"-15"12"-645,-10 0-129,-4 6-4515,0-1 0,-4-4-258,3-2 0,1 0-129,14-14 0,-7 15 0,7-15-129,17 8 129,4 1 0,1 1-129,3 0 129,-3 4 0,-3 2 0,-5 1 0,-13-1 0,-1-16 129,-28 12-645,2-4-1032,-14-8-3354,-5-10-129,-1-11-387,-1-12-258</inkml:trace>
  <inkml:trace contextRef="#ctx0" brushRef="#br0" timeOffset="324419.5556">5385 12960 5676,'13'-5'5676,"-6"21"-387,-7 8-387,-1 19-3096,-10-5-1032,8 18-129,-6 0-516,2 9 129,-1-3-129,5-6-258,3 0-387,-1-20-1548,4 0-2967,7-13-387,3-10 0,5-8-516</inkml:trace>
  <inkml:trace contextRef="#ctx0" brushRef="#br0" timeOffset="324808.5777">5621 13328 6708,'12'-3'5547,"-12"3"-129,-7 11-387,-5-8-3870,-1 7-645,-10-3 0,7 9-258,-7-8 129,6 7-258,3 2 0,3-1-129,9 0 129,2 1-258,0-17 0,15 19 129,1-15-129,0-4 0,5-8 0,-4-5 0,-1-1 129,-2-2 0,-3 4 0,-11 12 0,12-14 0,-12 14 0,3 5 0,-3 9 0,1 1 129,2 7-129,1-3-129,2-3-129,5 2-645,-11-18-1806,20 2-2064,-3-2-645,3-7-387,-1-3 517</inkml:trace>
  <inkml:trace contextRef="#ctx0" brushRef="#br0" timeOffset="325017.5899">5902 13396 5547,'10'57'5418,"-4"-28"-387,-6-7-258,0-22-3870,4 16-1677,-4-16-3483,0 0-903,0-23 0,0-1-387</inkml:trace>
  <inkml:trace contextRef="#ctx0" brushRef="#br0" timeOffset="325433.6137">6091 12848 516,'4'74'4773,"-4"-31"258,0 6-2064,1 23-258,-1-11-645,2 17-516,-2-15-387,6 5 0,-6-17-516,7 0-129,-6-22-258,5-7-258,-6-22-516,0 0-2451,0-10-1806,0-4-516,1-4-516</inkml:trace>
  <inkml:trace contextRef="#ctx0" brushRef="#br0" timeOffset="327180.7136">5997 12783 5160,'0'0'5934,"2"12"-774,-2 8 0,-3 1-3354,3 17-774,-6 6-129,1 15-516,-4 6 0,4 4-258,-5-2 258,3 2-258,1-6 0,2-2 129,0-16-129,2-11 0,1-12 0,1-4 129,0-18-129,0 11 0,0-11-129,0 0 129,0-6-129,0 6 0,0-15 0,0 15 129,5-27-258,1 15 258,0-7-129,6-2 129,-1-1-129,4 4 129,5-4 0,2 9 0,-2 8-129,6 1 0,-4 8 129,-3 14 0,-1 4 0,-3 10-129,-8 2 0,-4-1 129,-3-6 0,-10 0-258,-7-8 129,-1-7 0,-5-10 0,-5-2 0,4-9 0,-1-7-129,2-1-129,1-3 0,8 7-387,-4-11-1161,18 24-3612,-15-7-387,15 7 0,-1 13-645</inkml:trace>
  <inkml:trace contextRef="#ctx0" brushRef="#br0" timeOffset="327557.7352">6321 13279 7224,'1'47'5805,"0"-17"-387,-1 2-258,1 18-3870,-1-23-903,0-1-258,0-4-645,0-22-2193,0 0-2451,-4-13-387,4-11-258,1-5 130</inkml:trace>
  <inkml:trace contextRef="#ctx0" brushRef="#br0" timeOffset="327957.7581">6563 12846 5676,'7'86'5676,"-7"-26"-258,0 8-258,0-8-3999,0 11-387,-2-9-387,0 0 258,-3-11-387,2-5 0,0-17-129,3-7-129,0-7-129,0-15-129,0 0-774,0 0-1419,8-10-2451,-8 10-774,15-3-258</inkml:trace>
  <inkml:trace contextRef="#ctx0" brushRef="#br0" timeOffset="328225.7734">6805 13352 8385,'5'55'5676,"-1"-31"-387,0 3-258,3-3-4386,-5-11-516,-2-13-645,6 23-1806,-6-23-2838,0 0-129,7-13-774,-6-2 259</inkml:trace>
  <inkml:trace contextRef="#ctx0" brushRef="#br0" timeOffset="328684.7996">6823 13215 903,'9'14'4386,"3"-11"387,-9-11-516,2-6-3225,9 8-258,-4-10-387,6 8-258,-1-5 129,4 5-129,1-3 129,4 9 0,-3-4 129,4 6 258,0 0-129,6 2 129,-9 2 0,5 14 0,-9-5-129,3 12 129,-9-3-387,2 4 129,-13 3-129,-1 2-129,-1 1 0,-8 2 0,-4-3-129,0-8 129,-1 0-129,3 2 0,2-13 129,2 1-129,7-13 129,0 0 0,1 13-129,13-10 0,2 2 0,5-2 129,1 3-258,3-3 0,0 5-516,-6-8-903,6 0-2451,-10-3-1290,-15 3-129,16-17-387</inkml:trace>
  <inkml:trace contextRef="#ctx0" brushRef="#br0" timeOffset="328866.8101">7283 13419 3225,'-16'2'5160,"-18"0"-129,12-2-258,1 2-3483,-15-8-516,3 1-387,-1 3-387,0-3-645,13 5-1935,5 5-2322,3-3 0,13-2-387</inkml:trace>
  <inkml:trace contextRef="#ctx0" brushRef="#br0" timeOffset="329781.8624">7368 13452 1419,'54'-19'5031,"-30"3"258,3 0-258,-7 8-3225,-11-19-516,6 11-516,-15-8-129,0 2-258,-13 6 0,-3 6-129,-4 6-129,-2 4-129,2 5 129,1 6 0,4 9 0,7 9-129,2-5 129,6 6-129,3-5 0,8 1 0,4-7 0,3 0-129,3-7 0,-2-8 0,3-3-129,-6-2 0,1-7-129,-5-10 129,-1 6 129,-4-3 0,0 3 0,-7 12 0,13-12 258,-13 12 0,16 2 0,-6 16 129,0 2 129,1 6-258,-4 1 0,1 0 129,-3-6 0,-2 1-129,0-6 0,-3-16 129,0 0-129,0 0 0,0 0 0,0-20 0,2 0 0,4-2 129,3-3-129,4 2 0,3 4 129,6 1-129,1 5 129,4 4-258,-2-1 129,1 5 0,-3 1-129,-1-5-129,-5 1 129,-4-2-129,0-3 129,-6-1-129,-3 1 0,1-4 0,-4 1 129,0 5 0,-1 11 0,1-13 129,-1 13-129,0 0 129,-2 11 0,-2 5 0,-1-2 0,0 6 0,-1-3-129,3-2 129,2-2 0,1-13 0,0 22 0,8-10 0,-8-12 0,25 20 0,-9-14 129,-1 1-129,-1 1-129,-1 7 129,-8-1 0,-4-1-129,-1 3 0,-12-3-129,-3 3-258,-10-12-1290,-2 6-3483,0-9-258,-3-1-387,2-11-387</inkml:trace>
  <inkml:trace contextRef="#ctx0" brushRef="#br0" timeOffset="338257.347">2320 13350 6837,'45'3'5418,"-28"-13"-258,-7-9-129,-15-8-3999,5 5-387,-14-8 129,0 6-387,-13-3 0,2 12-129,-7 3-129,4 12-129,-1 0-129,5 7 129,4 10 0,9 5 0,5 4 0,6-4-129,7 0 129,8-7 0,6-3 0,3 2 129,1-4-129,4-5 0,-3-2 0,-2-1 0,-4 6 0,-5 1 0,-6 7 0,-7 2 0,-2 1 0,-9 8 0,-5 0 129,-3-1 0,-5-6-129,2 1 129,-3-9 0,2-2-129,4-7 0,2-6-129,15 3-129,-21-24-645,21 24-1806,2-29-2322,5 12-258,6 1-516,4-3 129</inkml:trace>
  <inkml:trace contextRef="#ctx0" brushRef="#br0" timeOffset="338561.3646">2585 13237 8385,'17'-9'5418,"-17"9"-387,0 0-1032,0 23-3354,-9-2-258,1 9 0,-4-1 0,5 3-129,3-5-129,4-3-129,1-10 0,-1-14 129,25 6-129,-5-10 0,0-9 0,-1-3-129,-1-8 129,-5 3 0,-5 4 0,-4-1-129,-4 18-387,-5-20-258,5 20-1290,-20 0-2580,3 0-516,2 2-516,0-2 258</inkml:trace>
  <inkml:trace contextRef="#ctx0" brushRef="#br0" timeOffset="338889.3833">2849 13215 5289,'-6'14'5160,"3"9"-129,-11 0-387,-1 0-3999,10 4 0,-3-7 0,5 6-258,3-26 0,3 19-258,-3-19 0,27 0 0,-9-5-129,3-8-129,-4-2 129,1 3-258,-5 1 129,-4-6-258,-9 17-645,0-23-1032,0 23-2709,-11-6-387,-5 2-129</inkml:trace>
  <inkml:trace contextRef="#ctx0" brushRef="#br0" timeOffset="339424.4139">3059 13173 2580,'13'-4'5160,"-13"4"0,0 0-645,16-9-1935,-16 9-1935,0 9-258,-5 6-129,-3 3-129,1 5-129,-1-3 0,2 5 129,5-2-129,1-4 129,4-1-129,7-4 258,5-10-258,2-4 129,2-5 0,2-17-129,-1-9 129,-2-8 0,-1-11 0,-5-3 0,-2-6-129,-4-2 129,-6 2-129,-1 10 129,-1 5-129,-5 9 0,-2 9 0,1 10 129,7 16-129,-16 0 0,9 21 129,7 7-129,0 11 129,3 10 0,7 7 129,7 8-129,6-4 0,9 1 129,4-5-387,-2-14-645,6-5-3870,0-13-258,-7-16-516,0-10-387</inkml:trace>
  <inkml:trace contextRef="#ctx0" brushRef="#br0" timeOffset="341000.5041">19502 12947 6837,'-12'53'5934,"5"-7"-645,-2 5-129,7 5-4515,-7-1-129,3 1 129,-1-5-516,3-5 129,0-14-258,3-16 0,1-16 0,0 18 0,0-18 0,0 0-129,0-15 0,0 1 0,0 14 0,2-19 258,-2 19-129,3-21 0,-3 21 0,0 0 129,4-11 0,-4 11-129,0 0 0,0 0 0,13-11 0,-13 11 129,0 0-129,0 0-129,0 0 0,0 0 129,0 0-258,0 0-258,0 0 0,0 0-129,0 0-258,0 0-258,0 0 0,-20-16-129,20 16-258,-11-17 258,11 17 129,-8-25 387,7 4 645,1-3 258,-3-12 774,11 5 387,-5-22 0,16 10 129,-9-16-129,16 16-129,-8-11-258,10 17-258,-3 1-258,5 12-129,-3 15-129,0 9 129,-2 4-129,-5 15-129,-7 8 129,-4 7-129,-9 1 0,-3-2-258,-14-2 129,-5-11-258,0 7-645,-14-24-1935,9-2-2193,1-2-129,6-12-645</inkml:trace>
  <inkml:trace contextRef="#ctx0" brushRef="#br0" timeOffset="341332.5231">19964 12899 7998,'-8'5'5289,"-7"8"-387,0-4-1935,0 14-2838,-1 0 129,5 6 129,3-2-129,8 1 129,2-10-129,14-5 0,2-11 129,8-2-129,-3-11 0,3-7-129,-6-7 0,-4-5-258,-6 3 0,-10-4-258,0 14-774,-14-9-3483,0 9-387,-5 3-516,0 7-258</inkml:trace>
  <inkml:trace contextRef="#ctx0" brushRef="#br0" timeOffset="341660.5416">20200 12839 4902,'-11'2'5418,"-5"9"-387,3 3-645,5 10-4128,-1-2 129,6 4-258,0-4 0,8 0 0,5-4 129,11-4 0,2-8 0,1-6 129,-3-4-258,0-6 129,-7-4-129,-6-2-129,-7-2-129,-2-2-129,-8 8-774,-20-11-1806,6 10-2193,2 4-129,-1 4-387</inkml:trace>
  <inkml:trace contextRef="#ctx0" brushRef="#br0" timeOffset="341976.5599">20380 12919 4644,'-5'39'5160,"-3"-15"-258,3 3 0,3 0-4386,-2-3-129,4 0 129,-2-12-129,2-12-129,10 7 258,8-7-129,-1-7 0,8-5 0,2-7 0,5 4-129,3-2 0,-3 4-129,1-1-129,-5 0-387,3 9-516,-18-14-2322,9 11-2064,-7-3 0,-1-2-645</inkml:trace>
  <inkml:trace contextRef="#ctx0" brushRef="#br0" timeOffset="342345.581">21206 12522 3354,'4'78'5805,"-4"-19"-387,0 4-516,0-4-2193,-4 17-2580,-4-6-129,-3-13-774,11 7-1935,-1-20-2322,0-21-387,1-10 0</inkml:trace>
  <inkml:trace contextRef="#ctx0" brushRef="#br0" timeOffset="342522.5911">21380 12737 5934,'-63'-7'5547,"25"11"0,-3 11-516,-3-1-4257,5 3-1161,-9-9-2709,11 6-1935,14-1-387,12-2-129</inkml:trace>
  <inkml:trace contextRef="#ctx0" brushRef="#br0" timeOffset="343241.6322">21286 12808 5934,'8'53'5418,"-8"-20"-129,0 4-774,0-5-4128,0 1 258,0-10-258,0-4-129,0-19 129,0 12-129,0-12 129,19-17-129,-4 0 0,3-4-258,8 2 258,1-2-258,3 2 0,3 6-258,3 7 129,-2 1 129,1 5 0,-2 0 0,-7 0-129,0 0 129,-5 0-129,-6 0 129,-15 0-129,15 0 129,-15 0-129,0 0 0,-18 0 129,3 0 0,-1 0 0,-1 2 129,-2 1-129,7 2 0,12-5 0,-15 16 0,15-16 0,1 25 129,9-12-258,4-2 129,3 2 129,2-4-129,-2-2 0,-1 1 0,0-4 129,-3-3-129,-13-1 129,16 6-129,-16-6 0,0 0-129,9 16 129,-9-16-258,2 14-516,-2-14-1290,0 0-3096,0 0-258,0 0-258</inkml:trace>
  <inkml:trace contextRef="#ctx0" brushRef="#br0" timeOffset="343568.6508">21850 12881 3225,'12'33'5418,"-12"-6"-129,0 3-258,-6-6-3870,6 9-387,-1-10-258,1 1 129,0-10-387,0-14-258,0 0 129,9 0-129,-1-16 0,1-7 0,3-4-129,-2-4 129,4 4-129,0 2 258,-4 3-129,4 8 129,-1 10-129,-2 4 129,-11 0 129,22 22-258,-14-3 0,2 3-129,2 2-258,-8-11-1548,6 3-2967,-1-3-387,-9-13-516</inkml:trace>
  <inkml:trace contextRef="#ctx0" brushRef="#br0" timeOffset="343873.6682">22280 12808 6321,'0'0'5160,"-3"9"129,3-9-774,-16 19-4257,3-9 129,5 3-387,-1 0 129,4 0 0,5-13 0,0 24 0,8-11 0,5 6-129,-2-3 0,3 1 0,-4 0 129,-5 1-258,-5-2 129,0-3 0,-7-1-129,-8-2 0,0-6-516,-8-6-645,12-6-3483,-4 0-387,1-3-387</inkml:trace>
  <inkml:trace contextRef="#ctx0" brushRef="#br0" timeOffset="344060.6791">22593 12945 6063,'16'-1'5676,"-16"1"-387,0 0-645,-10-3-4128,-13 0-1419,4 3-3741,-12 2-258,-4 2-774,1 7 258</inkml:trace>
  <inkml:trace contextRef="#ctx0" brushRef="#br0" timeOffset="344554.7074">20520 13520 7482,'0'0'5676,"6"21"-258,-6 8-516,-7 3-4386,0 3-387,-5 0 0,0-2-258,2 3-258,-4-16-1419,8 5-3096,6-6-387,0-19-516,20 16 387</inkml:trace>
  <inkml:trace contextRef="#ctx0" brushRef="#br0" timeOffset="344893.7267">20820 13658 6966,'-1'9'5547,"-22"7"-258,6-5-387,-1-6-4773,0 0-129,-2 4-258,3 1 129,2-2-129,15-8 0,-6 17-129,7-4 129,12-2 0,4-4 258,2-3 0,-1-4 0,2 0 129,-4-9 0,-3-1 0,-13 10-129,18-18 0,-18 18 129,0 0 258,0 0-387,0 0 0,5 9-387,-5-9-1161,0 20-3096,4-3-387,-4-17-387</inkml:trace>
  <inkml:trace contextRef="#ctx0" brushRef="#br0" timeOffset="345278.7486">21075 13366 3096,'-11'78'5289,"7"-27"-258,-9-3-258,-2-7-3870,10 7-387,-8-12 0,6-4-258,0-8 129,5-6-387,2-18 258,0 0-129,0 0 129,10 0 0,-10 0-258,24-21 387,-9 8-516,4 2 387,-2 0-387,4 11 387,-5 0-258,0 3 0,-5 9 129,-2 6-129,-6 3 129,-3-2-129,-4 1 129,-8-6-258,-5-5 0,-4-9-774,7 5-1548,-2-7-2322,1-9-645,15 11 0</inkml:trace>
  <inkml:trace contextRef="#ctx0" brushRef="#br0" timeOffset="345473.7599">21316 13669 6321,'0'41'5547,"0"-24"-645,0-17-774,-10 29-5934,10-13-2967,0-16-387,0 14-129</inkml:trace>
  <inkml:trace contextRef="#ctx0" brushRef="#br0" timeOffset="345781.7775">21550 13317 6837,'12'-14'5676,"-12"14"-129,10 14-387,-10-1-4128,0 13-387,-1 3-258,-3 8-258,-1 4-129,-1 9-129,0 1 258,2-2-258,0-3-129,1-6-387,3-2-258,-6-11-3870,6-8-645,0-19-129,7 17-516</inkml:trace>
  <inkml:trace contextRef="#ctx0" brushRef="#br0" timeOffset="345996.7898">21692 13667 6708,'0'28'5418,"0"-28"-516,0 25-645,0-25-5160,0 17-2967,0-17-1161,0 0-516,0 0 387</inkml:trace>
  <inkml:trace contextRef="#ctx0" brushRef="#br0" timeOffset="346356.8104">21768 13485 3612,'16'13'5418,"8"0"-516,-13-11-258,9-2-4257,1 0 0,-2-4-129,3-2-258,-4-2 129,3 7 129,-8-2-129,3 3 0,-16 0 0,11 14 0,-11 0 129,0 5-129,-3 8 0,-4 2 0,-2 3 0,-1 4 0,0-7 129,2 4-258,1-1 258,5 0-129,1-8-129,1-4-129,0 0-258,0-20-645,18 14-2838,-4-10-1032,-1-6-516,3-5 129</inkml:trace>
  <inkml:trace contextRef="#ctx0" brushRef="#br0" timeOffset="346508.8191">22031 13683 2580,'-46'-2'5031,"12"-1"-258,5 3-129,0 0-4257,-4 2-2064,7 4-2709,-4-6-258,15 0-387</inkml:trace>
  <inkml:trace contextRef="#ctx0" brushRef="#br0" timeOffset="347313.8652">22076 13701 1935,'49'0'5289,"-26"-7"-387,3-5-129,-5-1-3612,-7-8-516,2-1-258,-13 0-387,-3 7 0,-5-2-129,-13 10 0,-1 6 129,-2 1 0,-2 12 129,6 4 0,-1 5 0,7 3-129,4-2 129,5 1-129,2 0 0,8-8 0,4-3-129,1-4-258,9-6 0,-5-2-258,10 0 0,-8-13 258,8 7-129,-5-4 129,1 1 129,-3 5 516,-4 3 0,6 1 258,-22 0 129,25 25 0,-20-12 258,5 11-387,-10-6 0,6 3-258,-6-9 129,0-12-258,0 12 129,0-12-258,0 0 0,2-14 129,10-4 0,2-5 0,4 0 0,5 0 129,1-1 0,5 2 0,-1 3-129,1 3 129,-6 2-129,0 7 129,-7-3-129,1 3 0,-17 7 0,17-12-129,-17 12 0,0 0 0,0 0 0,0 0 0,-8-3 129,8 3-129,-19 13 129,11 3-129,3 1 258,-1 3-129,3 3 0,3-1 0,0-1 258,6 0-258,-2-8 129,1-2-129,-5 3 0,0-14-129,0 0 129,-1 14-258,1-14-129,-28 0-516,13 4-1032,-13-4-3096,3 0-645,-6-4-129,0 2-129</inkml:trace>
  <inkml:trace contextRef="#ctx0" brushRef="#br0" timeOffset="347802.8931">21212 13450 9804,'13'4'6063,"0"5"-774,-13-9-645,11 0-9675,-11 0-258,0-25-645,-1 3-645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43:13.876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8T20:43:18.696"/>
    </inkml:context>
  </inkml:definitions>
  <inkml:trace contextRef="#ctx0" brushRef="#br0">21218 10914 6708,'-10'46'6192,"10"-12"-258,0 12-129,0 2-3354,2 12-1677,-2-5 0,0 3-387,0-2 0,-1 0-129,-2-8-129,3-7-129,0-3-258,0-9-258,3 9-2451,-2-19-2709,4-5-129,-5-14-516,0 0-387</inkml:trace>
  <inkml:trace contextRef="#ctx0" brushRef="#br0" timeOffset="341.0195">21071 11147 9933,'16'-24'5934,"-3"9"-258,0-7-129,6 3-4902,-3-4-129,3 6-258,1 3 0,3 3 0,-1 7-129,2 4 0,-2 10 0,0 9-129,-5 5 129,-3 9-129,-9 1-129,-5-1 129,-8 2 0,-12-4-129,-4-4 129,-6-8-387,0-5-387,-8-16-2451,10 2-2322,2-12-387,10-1-129,5-7-645</inkml:trace>
  <inkml:trace contextRef="#ctx0" brushRef="#br0" timeOffset="625.0357">21524 10863 9030,'14'-12'5676,"-2"38"-258,-7-8-774,2 25-3870,-5 10-129,5 11-258,-6 4 0,4 5 0,-3-3 0,4 3-129,0-12-129,-1-6-129,2-8-387,-4-20-1290,6-2-3870,-2-12-129,4-9-258,-4-10-516</inkml:trace>
  <inkml:trace contextRef="#ctx0" brushRef="#br0" timeOffset="777.0444">21743 11295 5805,'0'0'5934,"-20"1"-387,1 10-387,-6-11-2451,-2 2-2838,0 6-4128,-6-8-774,-2-1-645,4-8-258</inkml:trace>
  <inkml:trace contextRef="#ctx0" brushRef="#br0" timeOffset="1174.0671">21272 11785 10320,'8'22'5934,"-4"10"-129,-4-5-774,8 21-4128,-8-5-258,1 7-258,0-3 0,4-3-258,-3-7 0,3-13-387,4-5-516,-9-19-3999,0 0-1032,13 0-129,-4-16-645</inkml:trace>
  <inkml:trace contextRef="#ctx0" brushRef="#br0" timeOffset="2242.1281">21888 11304 9159,'8'13'6192,"19"-1"-645,-11-12 129,17 0-4773,-10-4-129,6-1-258,-3-3 0,2 4-129,-3-2 0,0 3-258,-3 0 0,-2 3-129,-4 0-258,-16 0-645,32 0-4128,-32 0-516,13 0-774,-13 0-387</inkml:trace>
  <inkml:trace contextRef="#ctx0" brushRef="#br0" timeOffset="4184.2392">22783 11097 4773,'8'-31'6063,"-8"31"-258,6-17-774,7 19-2967,-13-2-774,0 15-387,-7 3-387,0 11-258,-7 3 0,-1 3-258,1 5 129,-1-3-129,-1-4 258,7-6-258,0-8 129,9-19-129,0 0 129,0 0 0,2-21-129,9-4 0,-1-4 129,1-8 0,2 4-129,0-1 129,-4 14-129,-3 2 129,-6 18-129,0 0 0,9 18 0,-8 9 0,4 7 0,-2 2 0,3-4 129,3 6-129,4-11 258,5-11-129,4-14 0,3-2 0,2-24 0,0-2 0,-3-15-129,-2-2 129,-2-5-387,-8 1 129,-1 6-387,-11 0-387,11 22-3612,-11-6-1161,0 25-258,0 0-645</inkml:trace>
  <inkml:trace contextRef="#ctx0" brushRef="#br0" timeOffset="4441.254">23219 10849 4902,'12'29'6063,"-9"2"-387,-3 5-387,0 19-2064,-6-8-2838,1 1-129,-3-3-129,4-6-129,1-3 0,3-12-258,7-6-129,-7-18-1032,35-7-2967,-16-14-903,5-6-516,-3-9-129</inkml:trace>
  <inkml:trace contextRef="#ctx0" brushRef="#br0" timeOffset="4680.2676">23407 10900 4773,'6'6'5934,"-6"13"-645,0 12-129,0 0-3096,0 20-1290,-2-7-129,-2 6-387,0-5 0,1-7-129,2-6-129,0-8 0,1-24 0,0 0 129,0 0-129,-2-8-129,-4-18 0,-3-8 0,-3 6-516,-11-12-1161,8 13-3096,-3 5-516,0 6-387,1 6 0</inkml:trace>
  <inkml:trace contextRef="#ctx0" brushRef="#br0">23492 11153 6321,'43'-16'5805,"-19"12"-258,-3-2-258,13 6-4128,-19 0-129,3 8-645,-6 5 0,-9 3-129,-3 0-129,-1 3-258,-9 0 129,-2 0-129,-2-3 258,3-3-129,11-13 0,-17 11 129,17-11-129,0 0 129,0 0 0,14 11 0,-2-4-258,1 0 129,-2 6 0,-3 1 0,-1 4 129,-6-2-258,-1 6 0,-10-11-129,-6 7-516,-20-7-4128,5-3-516,-7-3-387,-6-1-387</inkml:trace>
  <inkml:trace contextRef="#ctx1" brushRef="#br0">14992 8513 0</inkml:trace>
  <inkml:trace contextRef="#ctx0" brushRef="#br0" timeOffset="5829.3332">21105 12611 6321,'0'29'5934,"-3"-10"-516,-2 6-258,-3-7-3999,2 10-387,-1-9-387,1 4-129,6-23-129,-6 16 129,6-16 0,2-19-129,7-6 129,1-4-129,2-4 0,1-1-129,-1 2 129,1 5-129,-5 14 0,-8 13 0,13 0 129,-10 17 0,-1 7 0,1 10 0,1 1-129,3-3 258,1-3-129,3-4 0,4-16-129,6-7 129,-2-9 0,4-26-258,-1-2 0,-2-6-258,2 0-516,-19-18-2838,6 19-1677,-6 2-516,0 14-258</inkml:trace>
  <inkml:trace contextRef="#ctx0" brushRef="#br0" timeOffset="6138.3511">21540 12350 7224,'15'11'5805,"-12"7"-258,1 13-387,-4-8-3741,2 20-903,-2 2-258,-2 1-129,-2 3-129,1-3 0,2-6-258,-4-17-516,10 2-3096,-5-25-1419,11 14-258,-11-14-516</inkml:trace>
  <inkml:trace contextRef="#ctx0" brushRef="#br0" timeOffset="6444.3686">21707 12414 6966,'15'0'5805,"-5"29"-645,-8-4-129,9 10-4386,-11 0-387,0 7 0,0-6 0,-2 4 0,-2-5-129,4-4 129,-2-9 0,2-22 0,0 0 0,0 0-129,-13-23 0,5-7 0,-5 1-129,-2-2-129,-3 5 129,0 5-129,-4 7-129,1 6-258,8 13-1161,-11 3-3096,17 12-645,4 2-387,3-2-129</inkml:trace>
  <inkml:trace contextRef="#ctx0" brushRef="#br0" timeOffset="7135.4081">21822 12679 2709,'12'0'5547,"-12"0"-258,0 0-258,0 0-3354,19-3-645,-19 3-129,0 0-387,0 0 0,0 0 0,0 0-129,0 0 129,0 0-258,0 0 129,0 0 0,17-5 0,-17 5-258,0 0 129,0 0-129,0 0 0,0 0 0,11 0-129,-11 0 0,0 0 129,0 0-129,0 0 0,13-3 0,-13 3 0,0 0 129,0 0 0,17 2-129,-17-2 0,8 12-129,-8-12 129,7 20 0,-7-3-129,0-2 129,0 0 0,0-1-129,0-14 129,-7 16 0,7-16 0,0 0 0,0 0 0,-11 4 0,11-4 0,0 0 0,0 0 129,0 0-129,8 11 129,0 1-129,2 2 0,2 5 0,-2 0-129,2 4 258,-4 2-258,-4 0 129,0-2-129,-4-5 0,-5-3 258,5-15-129,-26 5 0,6-6 0,-5-16-258,3 3-516,-13-18-3741,12 7-903,1-4-387,4 5-387</inkml:trace>
  <inkml:trace contextRef="#ctx0" brushRef="#br0" timeOffset="7677.4391">21254 10675 8901,'30'-25'5805,"-21"2"-129,4-2-258,-5-7-4386,2-5-516,-4-4-258,-3-2-129,0 3-129,-3 4 0,0 10-516,-3 2-258,3 24-1290,0 0-2967,0 0-774,-16 0-129,15 13-258</inkml:trace>
  <inkml:trace contextRef="#ctx0" brushRef="#br0" timeOffset="8052.4606">20813 11207 7353,'1'35'5805,"-1"-35"-129,-10 14-387,-5-14-3225,-1-8-1806,-6-6-258,-6 1-129,4 2-516,-16-15-2580,12 19-2064,3 0-387,5 4-516</inkml:trace>
  <inkml:trace contextRef="#ctx0" brushRef="#br0" timeOffset="8532.488">19919 11003 7482,'-2'-12'5934,"-14"12"-258,2 0-516,-1 11-3870,-9-5-645,3 5-129,-7-1-258,3 7 0,1-1-129,3-2 0,6 4-129,9-2 0,3 3 129,4 2 0,10-1-129,7-2 0,6 4 0,4-4-258,4-2-129,-4-8-387,9 10-2322,-11-16-2064,4-2-645,-6-6-387,1-12 130</inkml:trace>
  <inkml:trace contextRef="#ctx0" brushRef="#br0" timeOffset="8710.4982">20156 10998 7224,'26'30'5934,"-23"-5"-516,0 6-258,-3-10-3741,1 14-1032,-1-3-258,-1-5-774,1-1-4128,0-7-645,0-19-258,10 12-387</inkml:trace>
  <inkml:trace contextRef="#ctx0" brushRef="#br0" timeOffset="9293.5316">21140 9979 5934,'0'-49'5805,"0"31"-516,-5 4-258,5 14-3999,-20-11-387,9 11-258,-10 5-258,4 12 258,-3 7-258,4 1 0,2 1 129,10 3-129,1-2 129,3 8-129,7-8 0,8-2-129,1-10 0,4-4-258,3 0-258,-6-11-774,14 0-2967,-10-15-1161,0-2-258,1-7-258</inkml:trace>
  <inkml:trace contextRef="#ctx0" brushRef="#br0" timeOffset="9516.5443">21367 9788 5676,'2'45'5805,"-2"-15"-258,0 9-516,-4-1-4128,4 11 0,0-7-387,0 2 129,2-11-387,3 1-129,3-3-645,-8-31-1548,6 20-2967,-6-20-645,13 3-129,-13-3-387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20:44:48.32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9960 8476 6063,'12'0'5676,"-9"24"-516,-8-2-516,-17 2-3870,-1 7-258,-17-8 0,-2 7-516,-7-5 0,-1-5-516,7 1-1032,-10-10-2967,15-11-774,6-1-129,9-11-129</inkml:trace>
  <inkml:trace contextRef="#ctx0" brushRef="#br0" timeOffset="218.0125">9554 8462 7611,'-18'54'5547,"12"-17"-258,0 10-387,-1 0-4386,7 2-129,-2-9 258,2-2-387,4-8-129,7-7 0,5-9-258,2-11-129,11-3-387,-5-14-645,21 3-2580,-7-9-1419,0-5-258,3 1-258</inkml:trace>
  <inkml:trace contextRef="#ctx0" brushRef="#br0" timeOffset="1245.071">10314 8317 5805,'11'72'5418,"-6"-36"-129,3 1-774,1-1-3870,-9-16-129,5-8-258,-5-12-129,8-10-258,-3-18 129,-1-12-258,4 2 129,0-5 0,3 2-129,1 7 258,0 10 0,2 15 258,-2 9-129,2 13 129,-3 7-129,1 8 129,-2 0-129,0 3 129,-2-3-258,0-9 129,-8-19-129,21 10 0,-8-12-129,3-20 129,1 1-129,0-5 0,4-7 0,1 9 0,-1-1 129,0 3 0,-5 7 0,0 11 129,-3 2-129,-13 2 129,16 14-129,-12 0 129,-3 10-129,-1 2 129,0-5-129,0 4 0,-4-6 0,3-3 0,1-3 129,0-13-129,0 0 0,13 3 0,0-6-129,4-7 258,0-4-129,5-4 0,-3 4 0,0 1 0,-2 2 129,-2 3-129,-3 8 0,-12 0 0,16 13-129,-13 2 258,1 3-129,0 1 0,-2-1 0,4-4 0,-6-14 0,19 9-129,-4-10 258,1-8-129,2-7-129,0 2 129,-2-7 0,-6 0-129,-2 5 129,-8 0-129,0 16 129,-14-22-258,-3 20-129,-7-9-516,8 16-645,-12-5-1806,6 0-1677,7 0-387,15 0 258</inkml:trace>
  <inkml:trace contextRef="#ctx0" brushRef="#br0" timeOffset="1697.0971">11108 8226 3354,'12'24'4902,"-11"-9"-129,10-1-1806,0 16-1419,-11-17-258,9 8-516,-9-21-258,18 20-129,-18-20 0,24 0-129,-10-6-129,4-4 129,0-1-129,1-1-129,-2 0 258,0 6-129,-1 1-129,-2 4 129,-3 1-129,-11 0 129,21 2-129,-21-2 0,15 0 0,-15 0 0,12-17 0,-7 2 0,-1-4-129,-2 2 129,-1 2-129,-1 2 129,0 13 0,0 0-129,0 0 129,-10 11 0,5 6 129,5 8-129,0 6 129,0 1-129,13-2-258,-4-8-387,14 2-516,-23-24-2193,31 5-1548,-7-7-129,0-20-258</inkml:trace>
  <inkml:trace contextRef="#ctx0" brushRef="#br0" timeOffset="1930.1103">11723 7814 3612,'12'-2'5031,"3"12"129,-14 20-1935,-1-4-1677,5 22-387,-5-2-387,0 12-258,0 0-258,2 0-258,0-2-258,2-11-516,12 5-1548,-6-11-2322,5-18-387,7-3-258</inkml:trace>
  <inkml:trace contextRef="#ctx0" brushRef="#br0" timeOffset="2273.13">12035 8285 1,'23'-33'4643,"-20"20"259,-3 13-129,0 0-2967,0 0-129,-2 8-645,-18 0-387,5 14-258,-4-7-129,0 5-129,7-3-258,0 0 129,7-3-129,5-14 0,0 0 0,12 10 0,3-11 129,1-11-129,0-2 129,0-4 0,-2 2 0,-2 2 0,-4-3 129,-8 17-129,0 0 129,14-4 0,-13 12 0,2 10 0,2-1 0,2 4-129,0 3-129,-1-12-387,9 1-1161,-15-13-1935,18-5-1161,-2-6-387</inkml:trace>
  <inkml:trace contextRef="#ctx0" brushRef="#br0" timeOffset="2837.1623">12235 7840 2580,'0'-17'4386,"10"26"-1290,-9 2-258,6 17-903,-7-1-645,4 20-387,-4-6-258,4 10 129,-4-2-258,4 2-129,-1-9 0,2 2-129,-2-12-129,3-11 129,2-7 0,-8-14-129,16 6 0,-16-6-129,18-6 129,-18 6-129,22-19 129,-9 11-129,-13 8 0,23-5 0,-23 5 129,22 14 0,-13 1 0,-1 4 0,-4 2 129,-2 0-129,-2-4 0,-4 0 0,4-17-129,-26 10 0,7-10-129,-1-8-129,1-1-774,-6-18-1161,5 8-2580,8 2-258,3 1-387</inkml:trace>
  <inkml:trace contextRef="#ctx0" brushRef="#br0" timeOffset="3051.1745">12512 8259 774,'0'11'4515,"0"6"258,0-3-387,0-14-3612,4 26-1677,-4-26-2967,7 14-516,-7-14 0</inkml:trace>
  <inkml:trace contextRef="#ctx0" brushRef="#br0" timeOffset="3377.1932">12639 7817 1677,'5'-13'2193,"3"-1"0,-8 14 387,0 0 129,14 29-129,-14-15-774,4 22-387,-4-3-645,7 14 0,-7-1-258,6 8 0,-3-6-129,4 1-258,-1-5 0,1-6-258,2-3-645,-9-17-1290,3-3-2580,3-2-387,-6-13-129</inkml:trace>
  <inkml:trace contextRef="#ctx0" brushRef="#br0" timeOffset="3626.2074">12574 8046 3354,'-10'-14'5547,"10"14"-516,0 0-258,13 8-3612,-13-8-516,0 0-1161,22 24-2709,-22-24-1419,14 12-516,-14-12-129</inkml:trace>
  <inkml:trace contextRef="#ctx0" brushRef="#br0" timeOffset="4001.2287">12782 8214 1935,'50'20'5289,"-21"-17"-387,-6-6-258,-8-14-3741,5-7 0,-13-8-387,-1 3-258,-6-6-258,-3 10 0,-9 1 0,0 0-129,-5 16 0,1 8 129,5 2 129,1 12-129,1 9 129,9 3 0,0 3 0,6 7 129,8-7-129,3 6 129,4-9-258,2-4-129,1-1-774,-9-10-3612,2-8-258,3-1-387</inkml:trace>
  <inkml:trace contextRef="#ctx0" brushRef="#br0" timeOffset="32984.8866">21301 9934 7482,'13'157'5547,"-4"-80"0,1-6-516,1-12-4644,-1-7-129,-3-19 129,0-15-387,-7-18-258,2-9 0,-2-13-258,-3-15 0,-3-2-129,-4-13 258,4 3-129,-3-2 387,3-2 129,6 10 516,0-1-129,7 4 258,4 2 129,16 12-129,-3-1 258,8 9-387,-1 8-129,5 3 0,-7 4 0,-1 4-258,-6 12 0,-11 0-129,-7 5 0,-5 0-129,-14 2-129,-11-3-129,1-1-387,-13-14-645,13 7-2064,-4-9-1806,4-4-645,8-9-129</inkml:trace>
  <inkml:trace contextRef="#ctx0" brushRef="#br0" timeOffset="33233.9009">21694 9683 5289,'38'-6'5676,"-25"13"-129,-4 32-1419,-9-6-2709,8 18-258,-8 0-516,0 13-258,-1 3 129,-3-2-258,-3-4-129,3-4-258,1-12 0,-1-12-516,4 4-1032,-1-19-3483,1-18-258,3 17-516,-3-17 129</inkml:trace>
  <inkml:trace contextRef="#ctx0" brushRef="#br0" timeOffset="33644.9243">21845 9978 4128,'12'13'5934,"-19"0"-387,-10-9-516,-5-4-2967,-1 0-1677,-9 0-258,-4-8-645,9 5-3483,-4 0-1290,3-6-129,9 5-645</inkml:trace>
  <inkml:trace contextRef="#ctx0" brushRef="#br0" timeOffset="34749.9876">20967 10254 7224,'-40'36'5547,"17"-19"-258,-3-7-387,0-4-4515,-1-4-387,-4-2 0,3-7-258,7 3-774,-8-13-2838,17 8-1290,12 9-258,0-15-516</inkml:trace>
  <inkml:trace contextRef="#ctx0" brushRef="#br0" timeOffset="35042.0043">22687 10199 5160,'-58'15'5547,"16"-14"-516,4 4-516,-8 4-4773,8-4-1935,-1-5-2580,1-9-129,15-1-774</inkml:trace>
  <inkml:trace contextRef="#ctx0" brushRef="#br0" timeOffset="35433.0266">22959 10008 3354,'6'74'5160,"-6"-25"-516,-4-3-258,0 0-4386,-5-8-129,-4-3 258,1-9-258,-1-16 387,13-10-129,-20-18 129,18-9 129,2-15-129,6-4 129,6-7-129,8-2 0,3 7-129,5 9-129,2 8 129,0 10-129,1 12 0,-7 7 0,-3 9-129,-7 12 129,-8 5-258,-11-4-516,-4 9-2064,-11-5-1935,-12-6-387,7-1 129</inkml:trace>
  <inkml:trace contextRef="#ctx0" brushRef="#br0" timeOffset="35869.0516">23261 9984 4644,'32'42'5160,"-19"-14"-258,-5-4-129,-7 1-4644,8-1 0,-3-9-129,-6-15 0,21 12 0,-6-12 0,0-13 0,3-7-129,3-2 0,-3-6 129,1 3 0,-3 4 129,-4 3 0,-12 18 129,15-12-129,-11 19 129,-4 15 0,0 16 0,0 4 0,-6 13-129,-2 7 0,1 7 129,-2-5 0,1-2-129,-1-5 129,-2-11-129,1-11 0,2-10 129,8-25 0,-22 7-129,12-13-129,-3-16 0,3-4-258,-5-5-258,9 10-1290,-15-2-3096,8 8-516,1 7-129</inkml:trace>
  <inkml:trace contextRef="#ctx0" brushRef="#br0" timeOffset="37386.1383">21330 9984 3999,'-16'-9'5418,"10"27"0,6-18-903,0 38-3096,-7-15-129,7 12-516,-3-1-129,3 12-258,-4-15 0,4-2 0,-2-2 0,2-6-387,-1-6 258,1-15-258,0 0 129,-4-12 0,4-12 0,0-17 0,0-8-129,7-7 129,0-5-129,5 1 258,0 6-129,7 8 129,-1 6-129,4 13 0,2 15 0,-1 12 0,2 7 0,-3 12 0,-5 12-258,-1-2 0,-3 8 0,-11-5 0,-2-3 0,-5-10-129,-7-1-129,-7-18-258,5 1-387,-12-11-258,26 10-1419,-34-25-2451,23 9-516,1 2-258</inkml:trace>
  <inkml:trace contextRef="#ctx0" brushRef="#br0" timeOffset="37746.159">21703 9766 2709,'1'-16'5289,"6"3"-387,-7 13-1806,5 19-1806,-12 1 0,5 21-258,-12-2-387,6 12-129,-4 4 0,2 12-129,2-10 258,5-1-387,0-5 129,3-5-258,0-8 0,0-8-645,7 1-2064,-2-17-2064,-5-14-774,0 0-258</inkml:trace>
  <inkml:trace contextRef="#ctx0" brushRef="#br0" timeOffset="38971.2288">20051 10355 2967,'-13'83'5160,"5"-43"-129,7 3-258,1-4-3999,-2-10-258,2-8 129,0-21-387,0 0-129,0-12 129,6-15 0,1-6-129,4-3 0,4-4 0,0-1 0,6 1 0,-3 11 0,-1 6 0,3 13-129,-4 5 0,-1 5 258,-15 0-258,14 27 0,-14-3 0,-4 3-387,-4-3 258,-8-7-387,2 2-645,-12-16-2451,4-3-1419,7-4-258,0-11 0</inkml:trace>
  <inkml:trace contextRef="#ctx0" brushRef="#br0" timeOffset="39933.2841">20337 10298 129,'21'0'4773,"-21"0"129,15 0-387,-4 7-3096,-11-7-129,15 2-387,-15-2-129,13 3-258,-13-3 0,0 0-129,0 0-129,12 0 0,-12 0 129,0 0-129,0 0 0,0 0 258,0 0-258,0 0 129,0 0-129,0 0 258,0 0-387,0 0 0,0 0 0,0 0-129,0 0 129,0 0-129,0 0 0,12 13-129,-12-13 258,0 0-129,0 0 129,0 0 129,0 0 0,0 0-129,0 0 0,0 0 0,0 0-129,0 0 129,0 0-129,0 0 129,0 0-129,0 0 0,0 0 129,0 0-129,0 13 0,0-13 0,6 18 129,-6-18-258,8 21 0,-8-21 258,14 17-129,-14-17 0,17 8 0,-17-8 0,19 1-129,-19-1 129,18-3 0,-18 3 0,11-8 0,-11 8 0,0 0 0,0 0 0,0 0 0,0 0 0,7 15 0,-7 1 0,0 1 0,-5 10 0,0 9-129,-3 3 258,-1 7-258,0-1 258,-3-2-129,-1-2 0,-1-2 0,2-8 0,-3-12 129,-1-11-129,-2-8 0,3 0 0,3-11 129,-1 0 0,3-10-129,1-1 129,5 1-129,2 5 129,2-3 0,0 19-129,11-21 0,-11 21-129,23-8-258,-23 8-129,28 0-645,-25-6-1677,10 6-2451,-13 0-387,22-14-387</inkml:trace>
  <inkml:trace contextRef="#ctx0" brushRef="#br0" timeOffset="40594.3218">21531 9715 5289,'16'-43'5934,"-5"10"-516,1-4-516,12-1-3741,-16-8-516,6 6-129,-7 3-387,0 2 129,-5 10-387,0 4 129,-2 21-129,3-14-387,-3 14-258,0 0-2967,-11 3-1419,11-3-387,-5 20-387</inkml:trace>
  <inkml:trace contextRef="#ctx0" brushRef="#br0" timeOffset="44809.5629">21591 8849 4128,'-22'-54'5160,"5"40"-258,-8 13-2967,-8-8-387,8 16-258,-13 7-645,10 17 0,-3 1-129,12 13-129,3-1 0,12 4 0,4-3-258,18-5-129,6-2-129,6-11-516,11 0-516,-8-22-1806,9-3-2193,2-2-129,-3-19 0</inkml:trace>
  <inkml:trace contextRef="#ctx0" brushRef="#br0" timeOffset="44981.5728">21810 8758 2451,'0'10'5547,"-2"26"-258,-3 6-129,-2 1-2838,7 15-1806,-7-4-258,1-7-903,6 4-3096,-3-6-1290,-3-6-387,4-5-258</inkml:trace>
  <inkml:trace contextRef="#ctx0" brushRef="#br0" timeOffset="45391.5963">21403 10566 3354,'5'64'5547,"-5"-22"-258,-8 1-387,1 0-3483,0 4-1290,-4-3-129,-4-8-645,8 6-1419,-7-6-2709,4-7-387,4-1-387</inkml:trace>
  <inkml:trace contextRef="#ctx0" brushRef="#br0" timeOffset="45765.6176">21194 11152 5031,'-20'7'5805,"-5"0"-774,12 2 0,0 2-4773,-11 1 0,-4 5-129,-3 5 0,4 7 258,1 6-516,7 3 258,6 2-129,11-1 0,5 5-129,16 0 129,5-2-258,6-9 129,7 1 0,1-12-258,5-5 0,-7-11-129,4-6-258,-14-20-645,16-2-903,-19-20-1290,5-11-1419,2 2-129</inkml:trace>
  <inkml:trace contextRef="#ctx0" brushRef="#br0" timeOffset="45913.6259">21532 11199 3354,'8'13'5160,"-9"17"-387,-12 4-1419,8 20-1419,-17-2-903,9 9-387,-8-5-387,4-2-258,10-6-3741,0-2-1032,1-16-516,6-5-387</inkml:trace>
  <inkml:trace contextRef="#ctx0" brushRef="#br0" timeOffset="65324.7364">4488 9328 1419,'30'12'2838,"-30"-12"387,15 4-645,-15-4-387,0 0-516,0 0-516,0 0-387,0 0 0,-22-3-258,6 3 129,-9 0 0,-1 0-258,-11 0 0,0 7-129,-9 0 0,0 6-129,-4 4 0,-3 7 0,-4 0 0,0 8-129,1-1 129,3 2 0,-2 2 0,2 3 0,0-6 0,8 0 0,3 4 129,1 4 0,2 0-129,7 7 258,1 3-129,5 9-129,2 5 0,5 9-129,1 1 258,8 9-129,3 9 0,2 0 0,3 7-129,2 4 258,1 7-129,5 7 129,-1 6-258,0 10 129,0 0 0,0 9 0,-2 11 0,2 9 129,-4 10-129,2 11 129,-3 12-258,0 5 129,1 13 0,2 7-129,-1 3 129,1 10 0,2-1-129,3 2 0,1-3 0,2 8 129,0-7-129,0 7 0,-1-4 129,2 1-129,-4 0 129,-1-2-129,-5 0 258,-2-2-129,0-3 0,0-5-129,-1-6 129,-5-3 0,-2-12-129,0-2 129,-3-16-129,0-4 0,0-7 129,1-8 0,-4-12 0,2-9 0,-2-13 0,2-9 0,0-9 0,2-10 0,1-9-258,1-11 387,2-10-387,6-9 129,0-7 0,3-18 0,9-7 258,8-15-258,8-14 0,11-5 0,11-17 129,6-7-129,13-1 0,6 4-129,6 1 0,-3 11 129,-4 7 0,-9 3 129,-8 12-258,-9 7 0,-8 2-387,-16 1-258,5 6-1806,-13-15-2709,-3-5-129,-13-8-645,4 21-258</inkml:trace>
  <inkml:trace contextRef="#ctx0" brushRef="#br0" timeOffset="94772.4207">866 13549 8901,'0'0'5547,"0"0"-387,0 0 0,-7-11-4257,7 11-387,-19-18 0,4 12-129,-6 3-258,-3 3 129,-5 9-129,1 9 0,2 4-129,4 7 129,6 6-129,8 5 0,4 1 129,8 2-129,12-3 129,7-3-129,6-5 129,5-6-129,4-11 129,3-10 0,3-9-129,3-13 0,-4-12 0,-4-9 0,-7 0 0,-5-5 0,-9 3 0,-5 8 129,-7 5-129,-6 10 129,0 17 0,-15 3-129,3 18 129,1 9-129,1 6 129,8 3-258,2 2 258,1 3-129,13-9-129,4-6 129,7-13-129,3-7 129,4-9 0,-1-9 0,-1-11 0,-4-11 0,-4-2 0,-6 3 129,-8-4-258,-8-1 258,-2 8-258,-15 6 129,-5 8-258,-4 7 0,1 6-516,-10-12-516,19 15-2709,-8 1-1419,7-2-258,4-2-387</inkml:trace>
  <inkml:trace contextRef="#ctx0" brushRef="#br0" timeOffset="95552.4653">1462 13500 3612,'18'43'4773,"-18"-43"0,8 17-2064,5 1-645,-13-18-516,0 0-387,0 0-258,0 0-129,0 0-129,0 0-258,0-13 0,0 13 0,7-24-258,-7 24 258,9-23-258,-1 10 129,-8 13-129,13-1 0,-13 1 0,11 16 0,-6 2 0,2 2 0,-6 2-129,5 1 129,-4-8-129,1-2 129,-3-13-129,0 0 129,0 0-129,14 0 129,-8-13-129,-6 13 129,17-23 0,-4 8-129,0 6 0,-1 2 129,2 7 0,1 0-129,0 8 129,0 2-129,-1 2 129,-2 2-129,0-4 129,-12-10-129,23 4 129,-23-4-129,21-26 129,-8 2-129,-3-8 129,1-4-129,-4 1 0,2 2 0,-7 6 0,3 3 0,-5 11 0,0 13 0,0 0 0,-7 10 129,2 11-258,1 4 258,4 5-129,0 4 129,4-1-129,11 4 129,5-13-129,4-4 0,1-4-129,3-9 0,0-1-258,-6-6-129,-1 0-516,-16-14-774,-5 14-2064,0 0-1548,-7 0 129,-19 2-645</inkml:trace>
  <inkml:trace contextRef="#ctx0" brushRef="#br0" timeOffset="96184.5015">1442 14387 8643,'0'0'5676,"0"0"-387,0 14-129,-1-1-3999,7 11-516,-6 6-129,8 8-129,-6-1 129,3 7-387,-2-3 129,2-2-129,-4-6 129,0-7-258,2-10 129,-3-16 0,0 0-129,0 0 129,15-2 0,-7-14-129,3-2-129,1 3 129,1-6 0,6 5 129,-1 9-258,3 0 0,1 7 129,-3 11 0,0 5 129,-2 3-129,-3 8 129,-12 2-258,-2-2 129,-4-5 0,-10-5 0,-8-3-129,-6-6 129,-2-4-258,0-4 0,-2-9-387,10 6-645,-10-17-2322,17 6-1677,3 1-258,12 0-645,0 13 387</inkml:trace>
  <inkml:trace contextRef="#ctx0" brushRef="#br0" timeOffset="96588.5246">1908 14594 6837,'20'-39'5418,"-16"25"-387,-4 14 0,-9-18-3741,9 18-516,-15 10-129,3 5-258,0 2 0,1 5-258,-1 2 0,5 0-258,2 0 258,5-7-129,0-4-129,0-13 129,16 8 0,-2-8-129,2-6 0,0-10 387,-1 0-387,-3 0 129,-2 1-129,-2 0 258,-8 15-129,6-15 129,-6 15-129,0 7 0,0 7 0,0 5 0,2 2-129,3 1-129,4 2-129,-9-24-516,22 26-258,-22-26-645,31 0-2193,-15-8-1032,-1-12-387,2-4 129</inkml:trace>
  <inkml:trace contextRef="#ctx0" brushRef="#br0" timeOffset="96832.5385">2149 14432 5160,'10'-15'5289,"4"-3"-129,-14 18-1677,0 0-1419,9 24-387,-13-9-645,0 16-129,-6-3-516,3 4-258,-3 1 129,4 2-129,4-7 0,2-4-129,3-7 0,10-9-129,8-4-129,3-7-129,8-2-387,-8-19-516,18 11-1419,-16-15-1935,4 1-645,-2-2-258</inkml:trace>
  <inkml:trace contextRef="#ctx0" brushRef="#br0" timeOffset="97328.5667">2474 14189 1677,'3'-78'4644,"-3"47"-258,0 3-1032,0 28-774,8-30-645,-8 30-387,0 0-387,12 31 0,-12-6-387,0 10-129,-2 6-258,1 13 129,-5-1-129,6 1-129,0-1 0,0-4 0,2-6 0,9 0-129,-2-16 0,2-3 0,1-13 0,4-5 0,-1-6-129,-1-6 0,-2-13 0,1-2 0,0-4 129,-3-6-258,0 1 129,-2 3 0,-1 5 129,-3 9 0,-4 13 0,0 0 0,0 0 0,4 16 0,-4 5 0,0 6 258,-4 1-258,4-1 0,0 0 0,5-3 129,6-9-129,3-7 129,4-3-129,5-4-129,1-1 0,1-7 0,-2-6-129,-2-2-387,1 4-387,-15-8-1161,-7 19-3225,3-22-258,-3 22-129,-24-12-516</inkml:trace>
  <inkml:trace contextRef="#ctx0" brushRef="#br0" timeOffset="98230.6185">1540 13491 2709,'0'0'5031,"0"0"-258,-2 7-1677,2-7-1032,-6 20-129,-3-8-516,9 15-258,0-6-258,0 14-387,0-5-129,2 2-387,1-3 0,0-15-903,12 2-2451,-15-16-1677,14 3-258,-14-3-516</inkml:trace>
  <inkml:trace contextRef="#ctx0" brushRef="#br0" timeOffset="98801.6512">1841 13490 4902,'14'-35'5418,"-7"18"-258,-7-9-387,-1-1-3354,1 10-387,-12-4-387,12 21-258,-25-11-129,10 14-258,-1 7 129,1 7-129,2 5-129,5 7 129,3-5 0,5-2 0,9-1 0,6-5-129,11-2-258,-1-4-516,11-4-2838,0-3-1161,-9-3-387,2-2-258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09:46.4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6197 5908 8256,'-13'17'5160,"13"-17"129,0-14-516,0 14-4128,12-27 129,-12 27-129,16-28-129,-5 17 0,1-1-129,3 6 0,3-5-129,4 6 129,-1-1-129,4 3 0,4-3 0,4 2 129,2-6 0,2 2 0,6 1-129,7 0 0,4 1 0,6 4-129,1 0 129,4 2-258,-2 10 129,3 3 0,-4-4-129,-2 1 129,-3-3-129,-1-1 129,0-6 0,-3 0 0,4-5 0,1-5-129,1 4 0,5-1 0,-1-2 0,-3 4 0,4 2 0,-3 1 0,-5 2 0,-5-4 0,1-1 129,-9 4-129,1-2 0,-6 1 129,-4-5-129,1 5 0,-2-2 0,-1 4-129,-1 0 129,-1-1 0,2 0 129,2 1-129,-2 0-129,4 0 129,-2 0 129,1 0-129,-3 0 0,2 0 0,-4 0-129,-3-8 129,-1-2-129,-3-4-258,5 12-1419,-16-18-3612,7 11-129,-4-5-774,-3 8-387</inkml:trace>
  <inkml:trace contextRef="#ctx0" brushRef="#br0" timeOffset="1561.0892">3492 9119 774,'0'-47'5031,"0"23"129,0-2-258,0-4-2193,0 30-903,0-32-258,0 32-387,0 7-258,2 24 0,-2 8-387,4 15 0,1 10-387,2 15 0,0 5 0,-2-2 0,5 2 0,-2-10-258,-2-9 258,2-11-645,3-3-903,-8-26-3612,-3-25-258,13 5-387,-3-20-387</inkml:trace>
  <inkml:trace contextRef="#ctx0" brushRef="#br0" timeOffset="1788.1022">3889 8736 9933,'-12'0'5676,"-17"14"-387,-5 4-129,-13-1-4902,-4 4 0,-10 5-258,-6-6-645,12 12-1935,-2-11-2580,12-4-129,13-3-387,11 0-516</inkml:trace>
  <inkml:trace contextRef="#ctx0" brushRef="#br0" timeOffset="2289.1309">3790 9130 8901,'-16'53'5547,"-9"-29"-387,-8-2-129,9-1-4515,-22 0-387,-1-4-258,2 4-258,-4-12-516,20 12-387,-8-19-645,27 17-516,-12-19 129,24 20 0,-2-20 258,14 19 774,0-12 516,7 7 1161,8 10 645,-6-12 1032,20 14 258,-15-19 0,24 15-258,-14-22-387,19 7 0,-12-17-516,8-2-129,-10-11-516,-2-1-129,-12-6-258,-6 3 0,-14 2 0,-9 10-129,0 15 0,-24-4-129,1 10 0,0 19 129,0 7 0,4 7 0,7 2 129,8 3 0,4-5 0,11 0 0,8-10 0,9-10-129,11-1-516,-6-18-1677,12 4-2838,-1-4-516,1 0-258,-2-10-129</inkml:trace>
  <inkml:trace contextRef="#ctx0" brushRef="#br0" timeOffset="3285.1879">4216 8530 3999,'0'0'5547,"0"0"-387,0-13-129,-7-11-2838,7 24-774,4-31-645,4 15 0,2-4-387,2 8-129,1 6 0,6 9-129,-3 15 0,5 9 0,-6 9 0,-3 7-258,-4 8 258,-5 0-129,-3-2 129,-11-5-258,-3-11 258,-4-6-258,-4-13 129,4-12 0,1-5-129,2-13 258,7-8-258,4-3 258,4 3-129,11 2 129,5 1 0,3 13 0,8-2 129,2 9-129,-2 2 129,1 14-258,-4-1 129,-3-4-129,-4 8-129,-17-18-774,24 31-2580,-23-20-1806,-1-11-258,0 0-258,0 0-258</inkml:trace>
  <inkml:trace contextRef="#ctx0" brushRef="#br0" timeOffset="3481.1991">4565 8493 5934,'17'20'5160,"-8"-2"-258,2 10-387,4 4-3999,-8-5 0,3 3-516,1 1-387,-6-12-2064,5-5-2193,3 0-387,-13-14-129</inkml:trace>
  <inkml:trace contextRef="#ctx0" brushRef="#br0" timeOffset="3618.2069">4727 8624 4773,'-8'-11'5160,"-23"9"0,15 6-774,-3 5-3354,-5 1-1806,1 3-3483,-6-9-387,11 9-645,1-8 258</inkml:trace>
  <inkml:trace contextRef="#ctx0" brushRef="#br0" timeOffset="3951.226">5053 9249 7611,'40'1'5676,"-40"-1"-258,0 0-258,-13 0-3870,-7 3-516,-16-3-387,-4 0-258,-4 3-903,-16 2-4257,9-3-258,5 6-258,8 2-645</inkml:trace>
  <inkml:trace contextRef="#ctx0" brushRef="#br0" timeOffset="4408.2521">3218 9309 9417,'-44'14'5805,"14"-14"-645,-7 0 0,-5-2-4515,-2-5-387,-1 2-387,-2-9-903,22 14-2580,1 0-1548,9 0-387,15 0-387</inkml:trace>
  <inkml:trace contextRef="#ctx0" brushRef="#br0" timeOffset="4814.2752">3771 9852 8127,'12'86'5676,"-3"-40"-258,2-3-387,-11-11-3870,15 9-516,-9-13-516,-3-14-774,12-1-4386,-15-13-129,0 0-387,8-15-645</inkml:trace>
  <inkml:trace contextRef="#ctx0" brushRef="#br0" timeOffset="5167.2955">3692 8460 6063,'0'-20'6192,"-1"8"-774,1-8-129,0-10-2193,1 6-2451,-1-14-129,0 3-387,0 3-129,1-2-516,9 17-774,-10 0-3870,11 5-129,1 7-516,3 9-258</inkml:trace>
  <inkml:trace contextRef="#ctx0" brushRef="#br0" timeOffset="5560.318">3379 9799 10320,'-20'54'5547,"7"-31"-516,13-23-1548,-23 19-3741,17-3-1419,-8-16-3354,14 0-258,0 0-387,0-13 0</inkml:trace>
  <inkml:trace contextRef="#ctx0" brushRef="#br0" timeOffset="6099.3488">4940 8637 5676,'24'-27'5547,"-8"15"-516,6 0 0,0-3-3612,7 3-903,-10 2-258,4-4-645,0 9-1548,-4-1-2709,-5-5-516,-1 9-516,-13 2 258</inkml:trace>
  <inkml:trace contextRef="#ctx0" brushRef="#br0" timeOffset="6868.3928">5485 9003 5934,'4'51'5547,"-3"-12"-387,-1 8-387,10 9-3612,-10-10-387,-2 0-258,-5-7-258,3-6 0,-3-14 0,7-19 0,0 0-129,-11-16-129,11-13 129,0-12-129,4-8 0,3-2 0,2-3 0,2 3-129,2 3 129,1 5 0,2 8 0,-2 11 0,4 9 0,0 8 0,-2 7 129,6 12-129,-2 12-129,1 10 258,-2 6-258,3 2 258,1 1-129,-2 1 0,-4-9 0,1-4 0,-7-8 0,-3-11 0,-8-12 0,0 0-129,-3-9 129,-12-10 0,-8-2 0,-4 2-129,-3 2 129,-3-1-258,4 15-387,-5-10-774,15 13-3483,-1 0-258,4 8-387,16-8-258</inkml:trace>
  <inkml:trace contextRef="#ctx0" brushRef="#br0" timeOffset="7465.427">5447 8159 7998,'16'62'5418,"-10"-20"0,2 4-516,-8-6-4257,3 8 129,-3-12-516,-3-2-258,-5-17 0,8-17 0,0 0-129,-13 0 129,10-22-129,3-10 129,0-4 0,5-9 0,3-2 0,1 3 0,1-2 129,1 6-129,-3 9-129,3 5 129,1 10 129,-12 16-129,22-3 0,-5 14 0,0 14 0,1 4 0,0 9 0,3 2 129,-1-1-129,-2-1 129,-5-10-129,-1-9 0,-9-7 0,-3-12 0,0 0 0,-22-23-258,4 9-645,-16-10-2838,10 7-1161,-4 2-516,2 1-258</inkml:trace>
  <inkml:trace contextRef="#ctx0" brushRef="#br0" timeOffset="8208.4694">3495 7632 3225,'9'16'5418,"-1"13"-129,1 3-258,2-4-2322,1 12-1677,-11-8-258,5 0-387,-6-11 0,0-21-258,0 0-129,0 0 387,0-35-387,0 2 0,0-6-129,0-4 129,2 0-258,2 0 258,4 9 0,-2 10-129,3 7 129,-9 17 0,17-1 0,-5 11 0,1 12 0,1 6 0,1 5-129,-3 1 258,4-8-258,-2 1 129,-2-7-129,-12-20 129,9 18-129,-9-18 0,-9 0-258,-9-15-516,6 11-2967,-11-1-1290,-4-2 0,5 7-516</inkml:trace>
  <inkml:trace contextRef="#ctx0" brushRef="#br0" timeOffset="8912.5097">2263 9336 1935,'-2'68'4773,"3"-39"-516,-1-29-387,1-6-3225,-1-17-1290,6-13 129,-5-13-387,6-7 516,-2-8-129,3 2 903,0 5 258,-3 1 1032,9 24 0,-12-5 129,14 28-129,-14-7-129,18 24-258,-20-8-258,28 40-129,-15-10-516,5 8 0,-2-3-258,0 3 0,-3-6 0,-4-4-129,-4-9 129,-5-19-258,0 0 129,-14 6-387,0-6-258,-12-19-903,16 6-3225,-12 2-774,0 5-129,5 6-258</inkml:trace>
  <inkml:trace contextRef="#ctx0" brushRef="#br0" timeOffset="9528.545">2701 10086 5547,'-4'82'5547,"4"-42"-516,-4-9-129,1-16-3483,3 2-903,0-17-258,0-8-258,0-16 0,3-13 0,4-12 0,4-5-129,2-1 129,2-2 0,-1 5 129,-3 6 0,2 7 0,-1 19 258,-12 20-129,21-5 0,-21 5 129,19 25-258,-10 5 129,4 14 0,-5-8-129,5 8-129,-4-2 0,0-5 0,-6-2 129,1-7 0,-4-12-129,0-16 129,-14 15-129,0-15-129,-1-4 129,-5-8-387,3 10-387,-8-12-645,25 14-1161,-30 6-2451,30-6-258,-16 17-387</inkml:trace>
  <inkml:trace contextRef="#ctx0" brushRef="#br0" timeOffset="10160.5811">3609 10495 9933,'2'71'5547,"-2"-35"-258,0 13-1032,-2-16-3612,2-2-258,-3-11-129,3-3-129,0-17 0,0 0 0,0-26-258,6-7 129,3-7 0,-2-5-129,4-5 0,1-1 0,-1 4 0,0 8 0,1 10 129,-1 8 0,-11 21 0,23-8 0,-14 18 0,2 12 0,1 8 0,1 5 129,-2 7-129,3 7 129,-1-6-129,-1-5 129,-2-6-129,1-4 0,-4-10-129,-7-18 258,0 0-258,-8 0 0,-6-7-129,-10-13-516,10 7-3870,-12-1-387,2 3-774,2 5-129</inkml:trace>
  <inkml:trace contextRef="#ctx0" brushRef="#br0" timeOffset="12068.6903">9042 9064 774,'0'-46'4902,"-4"20"258,-7-6-387,-7-4-3096,6 16-129,-19-2-516,11 17-258,-11 2-129,5 20 0,-4 6-258,5 13 0,2 7 0,8 12 0,2-1-129,10 5 0,3-5 0,7-8 129,5-3-258,10-1 0,4-11-129,6-8 129,5-12-129,0-8 0,6-3-129,-1-10 129,1-7 0,-3-3-129,-5-7 258,-5 4-129,-7-1 0,-6 2 0,-4 5 0,-13 17 0,0 0 129,0 0-129,0 17-129,-7 5 258,6 7-129,1 7 258,1-2-129,15 1-129,4-5 129,10-5 0,3-10 0,4-6 0,-1-9-129,-1-11 0,-9-9 0,-6-6 129,-11-3-258,-9-4 0,-4 4 129,-11 1-129,-7 7 129,-6 7-129,-1 1 0,4 7 0,2 2 129,9 4 129,14 0-129,0 0 129,0 0 0,21-1 0,7-2 129,7-2-258,3 0 0,1-3-387,1 8-903,-21-6-3612,2-4-258,-12-7-645,-5-1-258</inkml:trace>
  <inkml:trace contextRef="#ctx0" brushRef="#br0" timeOffset="12506.7153">9220 8666 7353,'12'-48'5934,"-3"13"-387,-2-8-258,0-3-3741,-7-13-1032,2 0-129,-2 3-129,-4 4-258,0 3 129,-2 9-387,3 8 129,-5 0-516,8 32-903,-4-19-2322,4 19-1419,3 9-387,3 13-387</inkml:trace>
  <inkml:trace contextRef="#ctx0" brushRef="#br0" timeOffset="12918.7389">9273 9788 3612,'1'64'5934,"1"-24"-387,3 2-387,4 11-2322,-7-15-2064,13 8 129,-9-9-516,7 1-129,-5-10 0,2-5-258,1-5-387,-11-18-774,12 14-3483,-12-14-774,0 0-258,-7-12-387</inkml:trace>
  <inkml:trace contextRef="#ctx0" brushRef="#br0" timeOffset="13474.7707">8911 9647 6321,'7'32'5934,"-15"-9"-258,-7 3-516,-2 2-3354,-1 6-1032,-9-12-387,-1 0-129,-1-3-129,3-7-258,7-3-258,2-12-516,17 3-3096,0 0-1290,8-21-387,10 5-387</inkml:trace>
  <inkml:trace contextRef="#ctx0" brushRef="#br0" timeOffset="13842.7917">9552 8984 4902,'18'0'5547,"-6"-10"-258,5-7-258,13 2-3741,-7-16-387,10 9-258,-2-4-129,8 1-258,-2 5 0,6 3 0,-5 1-258,-2 4-258,-3 12-774,-19-12-1935,2 12-2193,-16 0-258,8 7-516</inkml:trace>
  <inkml:trace contextRef="#ctx0" brushRef="#br0" timeOffset="14226.8137">9750 9469 3096,'43'2'5805,"-9"0"-516,0-2 129,9-11-2580,8 11-1806,-10-11-258,7 11-129,-9-2-258,2-1-129,-10-5-129,-4 1-387,-7 5-387,-20-16-1677,0 18-2709,-14-24-516,-5 14-516,-11-4 259</inkml:trace>
  <inkml:trace contextRef="#ctx0" brushRef="#br0" timeOffset="14586.8343">8715 9360 7353,'-40'11'5934,"13"-11"-387,-6 0-258,-7 0-4257,2 0-516,-4 0-387,-4-8-1032,18 3-4128,-3 5-387,9 0-387,22 0-387</inkml:trace>
  <inkml:trace contextRef="#ctx0" brushRef="#br0" timeOffset="16747.9579">9454 8617 5160,'19'-26'5676,"-6"17"-645,-1-3-129,-11-4-3999,14 16 0,-15 0-516,17 0-129,-13 10 0,-2 8-129,-2 0 0,0 1-129,-2 5 0,-5-1 0,-1-4 0,-1-3 0,9-16 0,-14 11 0,14-11 0,0 0 129,0 0-129,0 0 0,0 0 0,9 0 129,3 0-129,0 8-129,1-1 258,-13-7-129,16 27 129,-15-13-129,-1 3 129,-6-6-129,-7 2-129,-5-8-129,5 8-774,-18-10-3612,14-3-387,2-6-516,6-6-258</inkml:trace>
  <inkml:trace contextRef="#ctx0" brushRef="#br0" timeOffset="16997.9722">9708 8453 6837,'10'31'5289,"-8"-7"-129,-1 0-387,-1 3-4386,1 5-129,-1 0-387,0-7-903,4 4-2451,-3-7-1419,-1-22-516,18 15-129</inkml:trace>
  <inkml:trace contextRef="#ctx0" brushRef="#br0" timeOffset="17134.98">9815 8608 2967,'-22'-25'5160,"2"17"0,-3 8-516,-5 0-3612,2-8-4386,3 8-1161,-8 0-516,14 0-129</inkml:trace>
  <inkml:trace contextRef="#ctx0" brushRef="#br0" timeOffset="17988.0288">8989 7513 7224,'9'16'5031,"-9"3"0,2 8-258,-2 2-4128,0-1-387,-4-3-129,-4-2-129,1-7 0,7-16 0,-16 1-258,14-10 129,1-18-129,1-5 129,2-9 0,7-5 0,2-2 0,2 0 258,1 6 0,-3 3 0,5 16 0,-2 8 0,1 15 0,-1 5 0,-2 23 0,3 6 0,0 8 0,-2 4-129,2 1 129,-4-2-129,2-6 129,-4-9-129,-2-12 0,-7-18 0,0 0-129,-7 0 0,-8-9 0,-5-4-258,-6-11-387,5 19-2193,-5-4-1935,0 5-258,4 4-387</inkml:trace>
  <inkml:trace contextRef="#ctx0" brushRef="#br0" timeOffset="18764.0732">10190 8408 5289,'11'87'5547,"-7"-45"-774,-4-7 0,-8-8-4257,6-2 129,2-25-516,-20 0 129,11-13-129,5-12-129,3-8 129,1-9-129,3-7 0,6-2 0,0 3 129,7 9-129,-2 5 129,2 5-129,-2 7 129,1 15-129,-3 7 0,2 18 129,-3 6-129,2 4 0,2 11-129,-1 2 129,-1-2 0,0 0 129,0-10-129,-3-5 0,-2-7-129,-8-17 129,0 0 0,0 0-129,-9-6 0,-13-7-645,6 8-774,-16-1-3225,3-2-129,2 8-516,3 0 517</inkml:trace>
  <inkml:trace contextRef="#ctx0" brushRef="#br0" timeOffset="19381.1084">10520 9147 8127,'11'70'5418,"-7"-30"-129,-2-1-516,-2-5-4386,0-4 0,-3-9-129,-5-4-129,8-17-129,0 0-129,-14-14 129,13-10 0,1-8 0,2-2-258,6-8 516,2-4-258,1 6 0,0 6 0,-2 1 129,1 12-129,2 5 0,-12 16 129,19 2-129,-8 22 0,-3 5-129,2 10 129,2 6 0,4 4 0,-3-3-129,-1-2 129,-1-11 0,-2-9 0,-3-8-258,-6-16 129,0 0-129,-12-10-387,12 10-1161,-39-21-2967,11 10-516,-2 3-387,-4 3 387</inkml:trace>
  <inkml:trace contextRef="#ctx0" brushRef="#br0" timeOffset="20009.1444">9343 10610 9288,'0'65'5805,"0"-30"-645,0 5 0,-8-11-4644,8-3-258,-4-11-129,4-15-129,0 0 0,0 0-129,6-26 129,2-10-129,6-1 0,-1-7 0,1 4 0,2 0 129,-2 3 0,-3 9 0,2 11 0,-13 17 0,18-9 129,-11 19-129,-1 12 129,0 10 0,2 2-129,0 7 129,-2-2-129,4-2 129,-2-4-129,-2-8 129,2-10 0,-8-15-258,0 0 258,0 0-258,5-13 129,-10-2-387,5 15-387,-38-32-3354,17 23-1161,-3 2-258,0 4-516</inkml:trace>
  <inkml:trace contextRef="#ctx0" brushRef="#br0" timeOffset="20656.1814">8249 10308 8901,'17'20'5676,"-12"2"-387,-4-2-129,-2 2-4515,1 7-387,-7-9 0,2-5-258,5-15 0,-10 14 129,10-14-129,0-22-129,0-3 0,8-8 258,5-3-258,-1-6 129,5 1 0,-1-2 0,0 10 0,-1 7 258,-2 6-129,0 8-258,-1 12 129,-12 0 129,23 31-129,-8 0 0,-1 2 258,-1 6-258,1 0 0,2 1 0,-5-8 258,-3-9-387,4-8 258,-12-15-129,0 0-258,0 0 258,-7 0-258,-11-19 0,1 10-903,-17-5-3741,5-1-516,-1 2-258,0-1-387</inkml:trace>
  <inkml:trace contextRef="#ctx0" brushRef="#br0" timeOffset="21257.2158">7862 9247 9030,'6'99'5547,"-6"-48"-258,0-10-129,0-10-4773,-7-11-258,7-20-129,-18 9-258,7-23 0,4-8 0,3-15-129,4-1 129,1-8 0,9 4 258,3-5 0,1 3 258,4 7-129,-3 6 258,1 2-258,-3 9 258,1 17-129,-14 3-129,17-2 129,-9 9-129,2 15 0,-1 5 0,3 7 0,0-2 0,2-1 0,-3 4-129,2-2 129,-2-7-129,-1-9 0,-5-4-129,-5-13 0,0 0-129,0 0 129,0 0-129,9-15 0,-9 15 129,0-22 129,0 22 0,-5-19 0,5 19 0,-22-13-258,22 13-1032,-32 0-3483,12-1-387,4-2-645,-2-5 0</inkml:trace>
  <inkml:trace contextRef="#ctx0" brushRef="#br0" timeOffset="21763.2448">6773 9096 9288,'19'41'5547,"-12"-4"-129,2 1-387,-1 4-4773,-2 8-645,-6-13-1419,11-1-3096,-3-2-387,1-7-387,1-14-387</inkml:trace>
  <inkml:trace contextRef="#ctx0" brushRef="#br0" timeOffset="21897.2524">6954 9341 9159,'-12'-32'5934,"-10"21"-645,0 6 0,-10-1-4773,0-1-774,10 4-4515,-12 3-645,7-1-129,5 1-645</inkml:trace>
  <inkml:trace contextRef="#ctx0" brushRef="#br0" timeOffset="22475.2855">8002 9331 3483,'1'-12'5418,"-1"12"-258,-2 7-387,2-7-3096,-28 10-774,28-10-645,-22 5-1032,6-2-3870,-4-3-258,20 0-516,-23-3 258</inkml:trace>
  <inkml:trace contextRef="#ctx0" brushRef="#br0" timeOffset="23421.3395">11562 9515 7482,'0'40'5934,"0"-40"-129,22 22-258,-9-24-3483,8 0-1419,-6-11-258,8 1 129,3-6-387,8 1 129,11-5-129,6 2 0,11 5 0,9 9 129,8 2-129,8 4 129,6 8 0,5 10-258,4-1 258,5-3-258,1-2 258,-1-9-258,-1-3 129,0-3 0,-2-12-129,-8 1 129,-5-3 0,-11 0 0,-8 1 0,-7 7-129,-11 4 129,-10 3-129,-9 1 0,-7-2 0,-11 3 0,-4 0 0,-13 0-129,0 0 0,-21 17 129,-3-7-129,-1 5 129,-8 4-129,3 4 129,-4-1 0,5 4 129,5-5-129,8-4 0,7-2 0,9-15 129,0 0-129,23 0 0,3-19 129,8-9-129,4-8 0,-1-1 0,1 0 129,-6-4-129,-6 3 0,-12 0 0,-13 4-129,-6 8 129,-17 4 0,-11 0 0,-10 0-129,-5 4 0,-9-4-129,3 8-774,-23-9-3741,20 5-1032,3-7-387,6 4-387</inkml:trace>
  <inkml:trace contextRef="#ctx0" brushRef="#br0" timeOffset="24704.413">5218 7602 1548,'28'-25'4515,"-9"-4"387,15 9-387,-5-6-3354,6-14-258,14 9 129,3-13-516,9 6-258,9-2 0,11 5 0,4 0 0,9 8-129,9 3-129,3 5 0,9 8 0,2 11 129,4 3 129,0 17 0,-4 7 0,-3 17 0,-8 2 0,-4 7 129,-16 0-129,-7 5-129,-19-7 0,-10-8-129,-10-6-258,-15-15-387,-3 0-1161,-22-22-2838,0 0-387,0 0-258</inkml:trace>
  <inkml:trace contextRef="#ctx0" brushRef="#br0" timeOffset="24988.4292">7404 7332 5289,'22'59'5160,"-13"-15"-129,7 8-516,3 8-4128,-9 3 258,5 2-258,-6-6 258,3-4-258,-10-10 0,-1-6-129,-2-12 0,-10-5-258,-10-17 129,-4-5-258,-9-6-129,-6-12-645,2 8-2709,-7-3-1161,-2 1-516,6 6-129</inkml:trace>
  <inkml:trace contextRef="#ctx0" brushRef="#br0" timeOffset="25560.462">6063 6863 8901,'39'0'5160,"-14"-7"0,3-11-774,-2 11-3999,-7-6 0,0 4 0,-11-4-258,-4 0-129,-4 13-129,-10-18 129,-8 13-129,-4 4-129,-1 1 129,-2 12 129,5 4 0,2 6 0,7 7 129,3 2-129,8 6 0,8-1 0,7 0-258,2-12-774,18-4-3483,-9-5-516,7-15-387,1 0-129</inkml:trace>
  <inkml:trace contextRef="#ctx0" brushRef="#br0" timeOffset="25722.4712">6500 6489 7740,'-23'2'5160,"7"20"-1806,0-8-3096,-11-4-5289,4 3-129,-5-12-129</inkml:trace>
  <inkml:trace contextRef="#ctx0" brushRef="#br0" timeOffset="26712.5278">14868 8830 5805,'32'112'5676,"-13"-34"-258,0 7-387,2-11-3999,4 19-387,-8-13-129,0-12-516,-1-9-516,-12-31-1548,10-12-2709,-3-16-645,2-14-387,3-14 259</inkml:trace>
  <inkml:trace contextRef="#ctx0" brushRef="#br0" timeOffset="26870.5369">15312 8970 8127,'-13'-24'5418,"-16"22"-129,-7-9-1419,-5 11-3483,-12 5-774,-10 1-3741,6 1-1032,9 4-258,7-3-387</inkml:trace>
  <inkml:trace contextRef="#ctx0" brushRef="#br0" timeOffset="27084.5491">15152 9105 5676,'13'10'5676,"-31"-10"-258,-7 0-516,-7-15-3999,-5 13-645,-7 2-258,-1 0-258,7 7-774,-6-7-1290,20 8-2580,3 5-516,12 3-258</inkml:trace>
  <inkml:trace contextRef="#ctx0" brushRef="#br0" timeOffset="27356.5647">15173 9285 3612,'94'-13'5547,"-46"2"-258,0-1-387,2 2-3612,-20-8-387,-5 5-387,-18 2-258,-7 11-129,-22-3-129,-10 7 0,-4 10 0,-3 8-129,1 1 129,4 8 0,11 6 0,13-2 0,10-3-129,15-6-387,21 3-903,-1-12-3354,10-14-387,8-3-258</inkml:trace>
  <inkml:trace contextRef="#ctx0" brushRef="#br0" timeOffset="27657.5819">15292 8781 6063,'-2'-58'5934,"2"12"-645,-1-10-258,-10-11-4257,7 2-258,-6-3-774,-6 1-645,13 15-3096,-2 13-1290,-1 20-258,6 19-258</inkml:trace>
  <inkml:trace contextRef="#ctx0" brushRef="#br0" timeOffset="28019.6026">15225 9825 6837,'10'77'5934,"-2"-26"-516,-3 2-258,4-1-4386,-7 0 0,7-1-516,-4-8-129,-1-6-258,4-6-258,-8-20-1161,9 2-3483,-9-13-258,17 0-645,-11-16 0</inkml:trace>
  <inkml:trace contextRef="#ctx0" brushRef="#br0" timeOffset="28334.6206">15687 9272 7611,'83'4'5676,"-32"2"0,0 0-645,5 1-4257,-10-7-129,1 0-516,-8-5 0,-5-10-387,-6 3-258,-18-15-903,8 14-3612,-18 0-387,0 13-387,-28-17-387</inkml:trace>
  <inkml:trace contextRef="#ctx0" brushRef="#br0" timeOffset="28681.6405">14813 9486 8256,'-33'38'5934,"4"-22"-387,-5 1-258,-9-5-4773,-6 0-387,-2 2-516,-5-14-903,19 15-3096,2-10-903,10-2-645,25-3-129</inkml:trace>
  <inkml:trace contextRef="#ctx0" brushRef="#br0" timeOffset="29010.6592">15546 9007 7224,'77'-38'5676,"-35"7"-387,0-1-387,-3-1-4515,-9-4-387,-8-6-774,4 22-2580,-12-1-1677,-10 8-645,-4 14 0</inkml:trace>
  <inkml:trace contextRef="#ctx0" brushRef="#br0" timeOffset="29351.6788">14732 9892 9030,'-50'106'6063,"25"-59"-774,-2-11-516,9 0-6450,-11-19-3354,13-14-516,3-11-516,11-13-129</inkml:trace>
  <inkml:trace contextRef="#ctx0" brushRef="#br0" timeOffset="29956.7134">15449 8529 3870,'26'-43'5547,"-6"19"-258,-2-4-258,0-8-3999,1 17-387,-9-4 129,1 8-516,-11 15 0,0 0-129,0 7 0,-2 15 0,-11 0 129,0 2-129,-3 0 0,4 7 0,0-5-129,4-10 129,3-4 0,5-12-129,6 15-129,-6-15 129,25 6 0,-8 5-129,1-4 0,-2 11 129,-2-1-129,-5 3 0,-4 4 129,-5-1-129,-8-1 129,-13-10-516,9 11-1548,-10-16-2838,0-6-516,4-1-129</inkml:trace>
  <inkml:trace contextRef="#ctx0" brushRef="#br0" timeOffset="30198.7272">15729 8292 3612,'15'76'4902,"-13"-46"-129,10 12-645,-4-12-4386,1 2-1161,-6-8-2322,1-12-903,8 1-387</inkml:trace>
  <inkml:trace contextRef="#ctx0" brushRef="#br0" timeOffset="30309.7336">15821 8460 4257,'-38'-22'5031,"18"18"-903,-8 3-3354,-13-11-3741,17 12-1032,-14 0-774</inkml:trace>
  <inkml:trace contextRef="#ctx0" brushRef="#br0" timeOffset="30710.7565">15551 8336 5676,'0'0'5418,"0"0"-258,0 0-516,0 0-4386,-16 5-3999,-1-3-1290,-4-1-129,3 2-516</inkml:trace>
  <inkml:trace contextRef="#ctx0" brushRef="#br0" timeOffset="31362.7938">17020 8938 7224,'20'46'5934,"-8"-12"-258,-1 15-516,2-1-3225,-3 7-1806,-3 0-129,-4-12-516,6 15-1806,-5-26-2838,4-8-387,-8-24-516,18 10 258</inkml:trace>
  <inkml:trace contextRef="#ctx0" brushRef="#br0" timeOffset="31498.8016">17204 9243 4773,'1'-49'5934,"-13"34"-129,-12 2-645,-3 18-2580,-15-7-1419,10 2-774,-10 0-774,-5 0-4128,12 3-645,8 0-645,9-1-258</inkml:trace>
  <inkml:trace contextRef="#ctx0" brushRef="#br0" timeOffset="32337.8496">19382 8792 8127,'0'-26'5676,"-11"5"-258,-2 1-258,-14-1-4257,-4 10-516,-14-1 129,-2 12-387,-10 12-129,2 18 129,-1 18-129,8 12 129,8 13-129,12 10 129,9 5-129,10 3 129,9-3 0,19-6 0,6-5-129,9-13 129,9-9-129,6-14 0,6-12 0,3-13-129,1-14 0,-3-3 129,-6-16 0,-5-5 0,-8-8-129,-12-2 129,-6 5 0,-14 1 129,-5 8-258,0 18 129,-22-6 0,4 9-129,1 13 258,4 6-258,2 5 258,9 6-258,4-2 258,14-5-129,8-6 129,7-2 0,6-5-258,3-8 129,-2-5 0,-4-10 0,-7-11 0,-6-3-129,-11-7 0,-10-10 129,-10-1 0,-13 3 0,-4 3 0,-7 1 0,1 7-129,4 3 258,1 11-129,12 12 0,16 2 0,0 0-129,2 7 129,20 5 0,7 2-258,6-2 129,9-1-258,-7-6-387,9 3-774,-22-12-2709,9-5-1032,-12-6-516,-6-7 0</inkml:trace>
  <inkml:trace contextRef="#ctx0" brushRef="#br0" timeOffset="32866.8799">19785 8714 7611,'30'-48'5547,"-8"32"-129,2 16-1806,-2-9-2709,7 12-258,-9 7-387,1 6-129,-8 12 0,-1 10-129,-7-2 0,-5 4 129,-2 2-129,-12-4 0,1-7 258,-6-5-258,2-10 0,-3 0 0,6-13 0,14-3 0,-16-8 129,16-6-129,0 14 0,12-18 0,3 12 0,8 1 0,1 5-387,-1 5-129,8 13-774,-16-3-3612,5-4-387,-2-9-258,-2-2-387</inkml:trace>
  <inkml:trace contextRef="#ctx0" brushRef="#br0" timeOffset="33046.8902">20200 8690 5805,'12'68'5031,"0"-27"-387,-3 4-1677,2-11-3354,-2-11-903,7-8-3096,3 2-387,-4-17-258</inkml:trace>
  <inkml:trace contextRef="#ctx0" brushRef="#br0" timeOffset="33160.8967">20343 8841 3870,'-42'-17'4773,"16"7"-387,8 8-3999,5 2-3354,-17-11-1032,13 8-645</inkml:trace>
  <inkml:trace contextRef="#ctx0" brushRef="#br0" timeOffset="33489.9155">19697 8210 3354,'-10'-102'5289,"6"43"-387,-10-9-903,13 3-5676,1 16-2451,-15-2-387,13 16-774</inkml:trace>
  <inkml:trace contextRef="#ctx0" brushRef="#br0" timeOffset="33910.9396">19511 10168 8127,'27'115'5934,"-9"-51"-387,2-2-129,-3-11-4515,5 2-645,-9-8-129,-4-9-645,6 2-2838,-11-15-1806,0-11-645,-4-12-387</inkml:trace>
  <inkml:trace contextRef="#ctx0" brushRef="#br0" timeOffset="34227.9577">18867 9365 9159,'-101'49'6063,"50"-28"-645,0 0 129,0-10-5031,5 1-258,7-5-516,2-15-774,24-3-4257,-3-6-258,15 2-258,1-1-645</inkml:trace>
  <inkml:trace contextRef="#ctx0" brushRef="#br0" timeOffset="34628.9806">20503 9242 9804,'75'24'6063,"-32"-19"-645,6 1-129,3-6-4902,-4 0-129,-4-2-258,0-7-129,-2-1-645,-13-18-1806,2 15-2709,-8-8-387,-5 2-387,-5-4-387</inkml:trace>
  <inkml:trace contextRef="#ctx0" brushRef="#br0" timeOffset="34998.0018">20304 8456 8643,'28'-48'5934,"-5"22"-258,0-15-387,7 4-4386,-4-8-387,2 3-258,-3 3-516,-10 2-387,5 20-774,-20 1-3870,0 16-129,0 7-516,-1 20-387</inkml:trace>
  <inkml:trace contextRef="#ctx0" brushRef="#br0" timeOffset="35412.0253">19209 9810 4902,'-37'66'5805,"20"-31"-387,-1-3-516,-3-8-3870,12 6-258,-7-9-387,6 5-258,4 0-516,-6-10-1032,6 8-3354,2 1-645,1-1-387,-2 0 259</inkml:trace>
  <inkml:trace contextRef="#ctx0" brushRef="#br0" timeOffset="37764.1599">9209 4671 3225,'-17'-141'4515,"-28"61"258,-30-10-129,-28-14-2451,-28 5-1419,-40-11 129,-22 5 0,-38-1-129,-11 18-258,-25 8-129,-8 21-387,1 20 0,3 17-129,8 22 129,13 18-129,23 32-129,19 14 258,24 16-129,29 10 129,25 16-129,28 13 129,32 12 0,31 10 129,31 0-129,24 10 129,40 2-129,31 3 129,31-1 0,26-3 0,27-10 0,28-6 0,22-12 0,17-8-129,19-17 129,9-9-129,11-17 129,14-8-129,5-17 0,6-9-129,2-18 129,8-15 129,-6-10-129,2-23 129,-13-19-129,-17-18 129,-20-26 129,-27-17-129,-38-26 0,-33-19 0,-54-23 129,-45-11 0,-53-12 0,-39-4-129,-53-1 129,-43 7-129,-38 11 0,-33 22 129,-23 20-129,-12 22-129,-3 29 0,0 20-258,9 33-258,7 13-2580,32 38-1677,25 22-387,34 31-258,31 18-387</inkml:trace>
  <inkml:trace contextRef="#ctx0" brushRef="#br0" timeOffset="38776.2178">14991 7572 9546,'6'16'5805,"-6"6"-645,0 29-1548,-1-15-2838,-1 6-387,-4-5-129,-2 1-129,3-12 0,2-9-129,3-17-129,0 0 129,0-19-129,6-10 0,3-10 0,1-7 0,3-4 129,-1-4-129,1 3 258,-2 5-258,0 9 258,0 4-129,-2 15 0,-9 18-129,17 1 129,-5 20-129,0 17 0,4 7 0,3 8-129,2 9 129,3-1 129,5-7 0,0-2 0,-4-9 129,-5-13 129,-6-9-258,-14-21 0,0 0 0,-13-16 0,-14-9-258,-5-2-516,-16-12-2967,5 9-1290,-1 7-387,7 6-387</inkml:trace>
  <inkml:trace contextRef="#ctx0" brushRef="#br0" timeOffset="39461.257">16073 8137 6708,'17'17'5547,"-14"14"-387,-3 9-258,0 5-4257,0 9-129,-10-5-129,5-6-258,-3-6 0,0-10-129,5-13 0,3-14 0,0-10 129,0-18-129,4-9 0,5-9-129,1-3 129,1-7 0,-1 3 129,1 4-129,1 15 0,-3 3-129,2 13 129,-11 18-129,19 0 129,-8 25 0,1 9-258,2 10 258,-1 6 0,5 4 0,-2-1 0,1-2 0,-2-7 0,-4-10 0,-1-6 0,-6-11-129,-4-17 129,0 0-129,-16-1-258,-13-23-1032,6 6-3354,-7 4-387,-5 0-516,3 8 129</inkml:trace>
  <inkml:trace contextRef="#ctx0" brushRef="#br0" timeOffset="40152.2965">16355 9247 5805,'0'80'5676,"0"-39"-387,0-10-387,6 8-3870,-6-15-387,0-2-129,0-22-258,0 0-129,0-22 0,3-9 129,3-9-258,1-7 0,2-7 0,1-5-258,3 5 516,-2 10-516,2 5 516,-3 9-258,1 17 0,-11 13 0,21 6 0,-13 20 0,1 11-258,0 9 516,3 11-516,-2 1 258,-1-3 0,3-9 0,-5-3 0,1-11 0,-5-16 0,-3-16-129,0 0 0,-11-17 0,-3-1-387,-14-9-645,10 7-3870,-14 3-387,-2 11-129,-2 6-129</inkml:trace>
  <inkml:trace contextRef="#ctx0" brushRef="#br0" timeOffset="40820.3348">15083 10530 7740,'1'45'5418,"-1"-12"-387,0 1-129,-2 8-4515,-1 2-129,0-3-129,-2-3-129,4-4 0,1-12 129,0-11 0,0-11-258,12-11 129,-3-11 0,1-15 0,3-6-129,-2-8 129,2-3 0,-1 0 0,0 9 0,-2 3 129,0 6-129,0 17 0,-10 19 129,19-3-258,-9 20 258,3 16-258,-1 11 129,1 4-129,3 3 129,-2 5 0,-2-1 0,-1-8 0,-3-6 0,-6-11 0,-2-9 0,0-21-129,-29 9 0,6-12-774,-15-16-3870,2-8-258,-2 3-516,-3 0-258</inkml:trace>
  <inkml:trace contextRef="#ctx0" brushRef="#br0" timeOffset="41436.37">14095 10549 7353,'2'90'5805,"-2"-46"-516,-2-5-387,2-9-4257,-2-13-387,2-17-258,-4-12 0,4-8-129,1-16 0,6-9 0,2-1 129,6-6-129,1-3 0,3 12 129,-4-1 129,-1 10 0,0 12-129,-3 6 129,2 11-129,0 7 129,-1 22 0,-1 9 0,2 7-129,1 6 0,0 3 0,0-1 0,1-4 258,-2-5-258,-4-11 0,-1-10 0,-8-18 0,0 0 0,-11-9 0,-6-15-387,-1 6-387,-15-18-2064,5 8-2193,-1 4-387,2 1-516</inkml:trace>
  <inkml:trace contextRef="#ctx0" brushRef="#br0" timeOffset="42086.4072">13994 9479 5160,'-5'89'5805,"4"-42"-258,0-1-645,0-6-2967,-1-15-1548,2-9-129,0-16-129,0 0-258,0-27 0,4-8 129,5-3-129,2-9 129,2-6 0,1 2 0,2 3 0,-1-1 0,-1 9 0,-2 11 0,0 2 0,-2 14 0,-10 13-129,19 0 0,-8 17 129,2 17-129,2 2 258,0 6-129,6 8 0,-4-1 0,0 0 0,0-6 129,-5-7-129,-4-13-129,-4-7 129,-4-16-129,0 0 129,-17-8-129,0-11 0,-4-3-129,0 1-258,-13-11-1161,15 13-3354,0 6-129,1 2-387</inkml:trace>
  <inkml:trace contextRef="#ctx0" brushRef="#br0" timeOffset="42960.4572">19604 7185 7224,'0'-14'5676,"-3"23"-387,3 17-129,-10 2-3741,10 18-516,-11-3-516,1 2-129,-1-8 0,3-4-258,-1-7 129,2-14 0,7-12-129,-6-21 129,6-12-129,0-7 0,5-2 0,5-11 0,0 0 0,5-2 0,-1 10-129,2 8 129,0 10 0,-2 1 0,3 11 0,-2 15 0,-1 8 0,2 14 0,-2 9-129,1 5 129,6 12-129,-1 5 129,2 0 0,-2-6 0,1-1 0,-1-11 0,-4-5-129,-4-9 129,-12-21-129,0 0 129,0 0-129,-16-14-129,-6-1 0,-12-12-516,8 17-2967,-14-5-1548,3 8-258,3 1-387</inkml:trace>
  <inkml:trace contextRef="#ctx0" brushRef="#br0" timeOffset="43765.5032">20737 7683 7224,'15'60'5289,"-10"-20"-129,-3 0-258,1 6-4515,-3-4 0,0-7-129,-4-5-258,-1-11 129,5-19-129,-11 0 0,6-9 0,4-18 0,1-14 0,0-6 0,8-10 0,1-4 129,4 0-129,1 1 0,-2 0 129,2 7-129,1 11 258,0 10-129,-3 5 129,0 12-258,-12 15 0,20 5 0,-8 18 0,-4 10 129,2 5-258,1 11 129,5 7 0,-1 1 129,0-9 0,-2-2-129,-1-9 0,1-9 0,-4-5 0,-9-23-129,0 0 129,0 0-129,0 0-129,-15-15 258,-3-2-129,-2-2 0,-2 1-129,-7 1-258,7 15-516,-10-9-2709,10 9-1548,4 2-258,1 2 0</inkml:trace>
  <inkml:trace contextRef="#ctx0" brushRef="#br0" timeOffset="44524.5466">21144 8976 7224,'0'83'5676,"0"-43"-387,0 6-129,10 5-4386,-10-13 0,0-1-387,0-12-387,-3-7 0,2-6-258,1-12 0,0 0-129,-3-7 129,3-9 129,1-11-129,5-5 129,2-6 0,-3-7 129,6-5 0,-2 3 129,0 0 0,1 4 0,1 7-129,-5 7 129,7 7-129,-13 22 129,18-4 0,-6 17-129,-2 13 0,3 12-129,-2 7 258,3 9-129,-1 4 0,0-3 0,-3-5-129,1-9 129,-7-8 0,0-11 0,-4-22-129,0 0 0,-17 4 129,1-9-258,-9-13-774,8 4-3870,-8 4-258,0 6-129,0 4-774</inkml:trace>
  <inkml:trace contextRef="#ctx0" brushRef="#br0" timeOffset="45285.5902">19545 11057 5031,'-13'34'6063,"10"-10"-387,3 1-516,-2 6-2838,2 10-1548,0-9 0,0 1-516,0-7 0,0-6-258,0-4 0,0-16 0,0 0 0,3-10-129,3-16 0,2-6 0,1-7 0,4-9 129,1-1 0,-1 0 0,7 3 0,-5 4 129,1 7-129,-1 10 129,-1 10-129,1 10 0,1 5 0,-2 13 129,0 11-129,-1 8 0,3 8 0,-1 2-129,-1 2 129,-2-1 0,-1-3 0,-2-4 0,-1-7 0,-4-7-129,-4-22 0,0 11 0,0-11 0,-27-15-129,9 2-903,-22-9-3354,8 8-903,-5 1-129,2 6-516</inkml:trace>
  <inkml:trace contextRef="#ctx0" brushRef="#br0" timeOffset="45972.6294">18565 10595 6966,'10'79'5547,"-9"-38"-258,2-1-258,-3 5-4128,0-17-645,-5-5-258,-2-8 0,7-15-129,0 0 0,-10-21 0,10-6 129,5-10-129,6-3 129,4-8 0,0-1 129,3 0-129,-1 5 129,1 6 0,-2 9 0,4 7 0,-5 12 0,3 10 0,-2 13-129,2 14 258,2 5-258,0 6 129,1 8-258,1 1 129,-2 0 0,-2-6 0,-5-8 0,1-5 129,-6-12-129,-8-16 0,0 0 129,-14-6-258,-10-14 129,-9-8-516,1 9-645,-18-10-3741,7 3-258,3 6-516,3 5-129</inkml:trace>
  <inkml:trace contextRef="#ctx0" brushRef="#br0" timeOffset="46704.6712">17931 9340 8127,'14'95'5805,"-9"-39"-258,-1 3-258,-4-4-4773,0-1-258,-3-21 0,-3-6-258,-2-12 0,8-15-129,0 0 0,-7-30 0,7-2 129,7-13 0,7-4-129,1-8 129,1-6 0,0 4 129,3 1-129,-3 7 0,1 6 129,-3 7-129,-2 15 0,0 16 0,1 9 0,-2 17-129,0 17 0,1 5 129,2 9 0,2 5 0,-3-4 0,2-6-129,-2-6 258,-1-6-129,-3-14 0,-9-19-129,4 13 129,-4-13 0,-13-7 0,-5 1 0,-7-3-258,-12-7-516,12 12-3354,-12 1-774,2 0-903,2 3 0</inkml:trace>
  <inkml:trace contextRef="#ctx0" brushRef="#br0" timeOffset="47890.7391">18153 9567 129,'0'0'4773,"0"0"258,0 0-1935,2 13-645,-2-13-129,4 35-774,-4-18-258,9 12-258,-7-7-258,10 5-387,-5-3-387,-7-24-2064,14 22-2838,-14-22-258,16 9-645</inkml:trace>
  <inkml:trace contextRef="#ctx0" brushRef="#br0" timeOffset="50571.8925">15311 9377 258,'0'0'4128,"0"0"516,0 0-2838,13 0-129,-13 0-258,14 0-258,-14 0-258,18 0 129,-18 0-258,27-8-129,-16-1-129,5 7-129,-1-11-129,3 4 129,-6-4-129,1 4 0,-1-5-129,0 4 129,-2-4-129,-10 14-129,11-20 0,-11 20 0,7-20 0,-7 20 0,0-15 0,0 15 129,0 0-129,-8-6 129,8 6-129,-16-3 129,16 3-129,-23 0 0,10 0 0,-3 3 0,1 3 0,-3-4-129,3 5 129,-3 2-129,2-3 129,0 1 0,-1 4-129,3-2 129,1 1 0,13-10-129,-21 25 129,13-9 0,2 0 0,1-1 0,1-1 0,3-2 129,0 0 0,-1 0 0,2-12-129,0 14 0,0-14 129,0 0-129,0 0 129,0 17-129,0-17 0,0 0 0,11 15 129,-11-15-129,15 17 258,-15-17-129,17 22 129,-17-22-258,15 14 129,-15-14 0,15 10 0,-15-10 0,14 0 0,-14 0-129,21 0 129,-8 2 0,-2-1 0,3 1 0,-14-2-129,25 5 129,-25-5-129,24 6 0,-13-5 0,-11-1-129,24 7-387,-24-7-1677,0 0-2709,18-8-258,-18 8-645</inkml:trace>
  <inkml:trace contextRef="#ctx0" brushRef="#br0" timeOffset="62648.5833">10542 6059 8643,'-5'13'5805,"5"-13"-516,0 16 129,0 0-3999,0-16-903,0 0 0,0 15-129,0-15-258,0 0 258,0 0-129,18 15-129,-5-6 129,-1 1-129,6 7 129,1 0 0,4 6-129,2-3 0,1 1 0,5 1-129,0 0 258,0-6-258,4-3 129,3 1 0,5-9-129,0-1 258,-1 5-129,1-3-129,2 0 129,0 4 0,-1-4-129,-4-3 129,1 2-129,-4 4 0,0 1 0,-1-5 129,-1 3-258,0-5 129,-1 2-129,-5 1 129,0 4 0,-3-6 0,-2-4 0,-2 5 0,-5-5 0,-3 1 0,-14-1 129,17 4-129,-17-4 0,0 0 0,0 0 0,0 0 0,0 0 0,5 11 0,-10 2 0,-2-1 0,-3 0 0,-4 2 0,-2 2-129,2 1 129,0 0 0,0-8 0,2 1-129,-1 3 129,13-13 0,-16 17 0,16-17 129,0 0-129,-13 16 129,13-16-129,0 0 0,0 13 129,0-13 0,0 0-129,0 0 129,14 7-129,-14-7 0,18-6 129,-5-4-129,2-5 0,2-3 0,0-6 129,1-3-258,-3 3 0,-1-3 129,-3 3 0,-2-2-129,-6 1 258,-3-3-258,-5 3 129,-6-2 0,-5 1 0,-4 1 0,-4 4 0,0 8 0,-4 0 0,4 8 129,0 0-129,3 4 0,4 1 129,0-3-129,17 3 0,-18-19-258,18 19-258,-12-29-516,12 29-3354,-10-19-1290,10 19-258,-20-17-258</inkml:trace>
  <inkml:trace contextRef="#ctx0" brushRef="#br0" timeOffset="67712.8729">12188 6290 5934,'12'26'5547,"-6"9"-129,-2 8-645,1-2-3354,1 18-645,-6-4-258,0 6-129,-1-8-387,-3-7 129,3-14-129,-1-13 0,2-19 0,0 0-258,2-24 0,7-12 0,3-7 129,0-6-129,3 0 129,2 0 0,2 7 258,0 9-129,-3 5 387,1 18-258,-5 10 129,1 11 129,-5 14 0,-1 12-258,-2 1 129,-2 4-129,1 0-129,3-7 129,-3-8-129,8-8 0,4-11-129,1-8 129,4-9-129,1-14-129,3-3 129,1-5-129,-4-2 129,-3 1-258,-3 7 387,-4 4-129,-12 21 129,13-10 0,-13 10 0,1 24 129,0 3 129,6 6-129,-2-5-129,6 1 258,4-7-258,4-8 129,3-12-129,2-3 129,-2-14-129,-5-12 0,-8-3-129,-9-2-258,0 5-387,-17-11-1161,-6 15-2967,-8 6-387,3 6-516,-3 6 258</inkml:trace>
  <inkml:trace contextRef="#ctx0" brushRef="#br0" timeOffset="67952.8867">12924 6019 6708,'33'96'5289,"-17"-28"-387,-2 12-258,2-1-3870,0 6-516,-4-7-258,-3-13-516,6-8-1548,-11-26-2580,-4-31-387,17 5-516</inkml:trace>
  <inkml:trace contextRef="#ctx0" brushRef="#br0" timeOffset="68072.8934">13056 6254 5547,'-60'-22'5547,"21"20"-1032,6 8-3354,-1 3-4773,-12-9-645,11 2-1032</inkml:trace>
  <inkml:trace contextRef="#ctx0" brushRef="#br0" timeOffset="68780.9339">13791 6416 5934,'12'-29'5547,"-12"16"-129,0 13-645,-18-19-3225,0 19-1161,-7 0-129,-2 12-129,-3 13 0,3 2-129,4 7 0,7 2 0,7 4 0,7-2 0,5-10 129,12-5-129,5-10 129,6-7-129,4-9 258,0-18-258,1-11 129,-3-12 0,0-9-129,-6-11 129,-6-7-129,-4-4 129,-8-2-129,0 7 129,-4 4-258,0 9 258,-6 15-258,1 17 258,5 25-258,-17-2 0,11 18 258,2 19-129,0 11 129,4 14 0,0 3 129,0 5 0,7-4 0,3 4 0,3-10 0,0-4-129,1-8-129,-1-6 0,4-7-516,-10-16-1032,4 0-3612,-11-17-258,23 15-387,-23-15-387</inkml:trace>
  <inkml:trace contextRef="#ctx0" brushRef="#br0" timeOffset="68937.9429">14068 6389 5289,'20'75'4644,"-19"-37"-3741,11-3-903,3 4-5031,-4-16 129</inkml:trace>
  <inkml:trace contextRef="#ctx0" brushRef="#br0" timeOffset="69432.9713">14196 6406 4773,'13'66'5160,"-3"-33"-387,-3-8-258,3 0-4128,-4-5-516,-2-3 0,-1-5 0,-3-12 0,0 0-129,0 0 129,13 2 0,-9-9 129,2-11 129,0-2 129,3-1-129,-4 0 258,-5 21 0,21-25 0,-7 20 129,-3 5 0,10 5-129,-6 4 258,10 9-258,-3-8-129,7 1 129,-2-7-258,2-4-129,-2-4 129,-4-9-258,-2-5 0,-7-4 0,-6 1-129,-7 0 0,-1 7 129,-8 5-129,-7 7 129,-3 2 0,2 11 129,-2 7 0,6 6 0,3 3 0,7 0 0,2-5-387,15 4-258,-9-12-2838,16-2-1548,5-3-129,1-6-258</inkml:trace>
  <inkml:trace contextRef="#ctx0" brushRef="#br0" timeOffset="69662.9844">14890 6454 6450,'0'0'5676,"0"0"-516,-15 8-258,0 1-4515,3 6 0,0-2-258,1 6-129,8 3-258,2-1-129,7 0-387,5-10-129,21 8-516,-11-19-774,16 0-2709,0-8-129,-5-14-387</inkml:trace>
  <inkml:trace contextRef="#ctx0" brushRef="#br0" timeOffset="69851.9953">15137 5976 5547,'0'0'5547,"-2"24"-516,2 24-387,0 10-3225,6 24-516,0-5-516,7 7-516,1-4 0,0-12-129,9-3-774,-14-30-903,14-9-2967,-8-22-258,0-10-387</inkml:trace>
  <inkml:trace contextRef="#ctx0" brushRef="#br0" timeOffset="69972.0021">15241 6314 2580,'-53'-84'5418,"22"61"-387,-1 13-387,12 11-3096,-10 9-1419,0 11-3999,8 0-774,11 2-645,8-4 0</inkml:trace>
  <inkml:trace contextRef="#ctx0" brushRef="#br0" timeOffset="70460.0301">15339 6031 7353,'-2'57'5418,"2"-24"-387,2 4-387,6 2-4386,2-3-129,5 2 0,-2-8-129,6-6 0,-2-3-129,5-11 0,-1-4 0,-5-6 0,1-7-129,-8-12 0,3 3-129,-8-6 129,1 5 0,-1 1 0,-4 16 258,1-14-129,-1 14 129,5 17 258,-3 2 0,6 10 0,-7 4 258,9 13-129,-8-3 0,5 5 129,-5-5 0,0-1-129,-2-9-129,0 0 258,-5-13-258,5-20-129,-18 11 0,5-13-129,0-9-516,-6-16-645,14 2-3612,-10-7-645,5-2 0,-1-1-387</inkml:trace>
  <inkml:trace contextRef="#ctx0" brushRef="#br0" timeOffset="70965.0589">15991 5892 9417,'30'66'5418,"-16"-16"-258,-5 3-258,2 17-4515,-10-9 0,2 2-258,-3-9 0,0-3 0,-3-17-129,-1-8 0,3-13 0,1-13 0,1-7 0,9-6 0,3-2 0,5-4-129,5 11 129,1 2 129,1 6-129,1 9 0,-3 16 0,-1 5 0,-12 3 0,-6-1 0,-7-5 0,-13-4 129,-9-8-258,-8-12 129,-1-4-258,-9-23-516,15 13-1548,-7-17-2709,14 2-258,6-2-387,10 8-258</inkml:trace>
  <inkml:trace contextRef="#ctx0" brushRef="#br0" timeOffset="71244.0749">16411 6247 4902,'5'28'5418,"-13"-3"-129,0 7-645,3-2-2838,5 10-1419,-1-4-129,2-3-129,12-9-129,3-6 129,6-9-129,4-9-129,1-4 129,-4-14 0,-6-10 0,-5-6-129,-10 3-387,-6-8-516,-7 9-2838,-14 6-1032,-7 2-258,-3 5-258</inkml:trace>
  <inkml:trace contextRef="#ctx0" brushRef="#br0" timeOffset="72557.15">16581 6243 6450,'15'73'5547,"-9"-29"-516,0-1-387,3-3-3999,-7-7-387,0-7-129,5-15-258,-7-11-129,13 0-387,-9-15 0,9 1 0,-4-13-387,11 8 258,-7-8-258,6 14 258,-4-4 0,4 17 387,-3 3 129,-1 7 129,-1 9 387,0 3 0,1 9 258,-6-8 129,4 1-129,-6-8-258,2-5 0,-9-11-258,18 0-258,-6-14-129,-8-13-258,9 4-129,-6-8 258,5 5 0,-6-4 129,3 9 387,-3 5 258,-6 16 387,0 0 0,0 0 129,0 8-129,-11 12-129,3 7 258,-5-2-387,5 5-129,-1-1-129,7 2 129,2-7-258,4-2 258,11-13-129,6-5 129,1-10 0,7-12-129,-4-18 258,6-13-258,-5-10 0,-2-13-129,-3-9-129,-6-2 129,-5 1-129,-4 2 0,-4 13-129,-2 6 129,-4 15 0,-8 16 258,2 18-129,-7 13 0,1 24 0,-1 15-129,-1 6 129,5 12 0,-2 7 0,9 5-129,2 0 129,4-1-129,9-5 129,7-6 129,4-7-129,9-9 129,-1-11 0,8-12 0,-2-12-129,1-7 0,-3-15 0,-6-12-387,-1-3 0,-7-10-129,-3 7-258,-8-7 0,-2 12 0,-5-1 129,0 16-129,0 13 387,0 0 258,-12 5 129,8 17 129,4 5 129,-1 6 0,1-1 0,5-4 129,4 0-129,4-6-129,4-4 0,1-7-129,4-6 129,3-5 0,-1-5-129,2-8 129,0-3-129,-7-3 0,1-6 0,-5 4 0,-6-4-129,-6 6 129,-3 3 0,0 16 0,-6-12 0,6 12 129,-20 14 0,10 4-129,-2 6 129,9 1 0,-4 0 0,7 1 0,3-2 0,5-11 129,11-3 0,-5-10-129,8-10 129,-6-17-129,7-5 0,-5-17 0,-3-4-258,-1-10 258,-5-8-258,-5 2 129,-2 3 129,-2 7-258,-5 13 258,-5 17-129,10 29 258,-18-3-129,11 30 0,-2 20 258,9 13-129,0 11 129,9 9 0,1 0-387,7-7-387,12 2-129,1-19-387,13-3-3612,3-7-387,6-18-387</inkml:trace>
  <inkml:trace contextRef="#ctx0" brushRef="#br0" timeOffset="72956.1728">18320 5865 9804,'14'104'5418,"-7"-31"-387,-5 10 0,8 4-4773,-10 2-129,0-10-129,0-7-387,0-22-645,5-6-3483,-1-20-645,-4-24-258,19 0-387</inkml:trace>
  <inkml:trace contextRef="#ctx0" brushRef="#br0" timeOffset="73110.1816">18446 6126 5805,'-49'-35'5289,"17"32"-129,-5 3-645,1 8-3999,-1 3-1161,5 7-3483,2 2-903,7 1-387,8 6 258</inkml:trace>
  <inkml:trace contextRef="#ctx0" brushRef="#br0" timeOffset="73401.1983">18541 6309 6837,'14'25'5418,"-18"1"-258,-6 3-387,1 4-3354,3 3-1161,0 3-258,6-6 0,6-4 0,10-10 0,6-6-129,4-12 129,3-2 0,-2-16 0,-5-11 0,-7-8 0,-14-7 0,-2 0-129,-22-8-387,-1 16-1806,-10-7-2322,-4 6-387,-5 9-387,7 8-129</inkml:trace>
  <inkml:trace contextRef="#ctx0" brushRef="#br0" timeOffset="74419.2564">19075 6095 6837,'13'0'5676,"-11"9"-258,5 16-516,-5 5-2967,4 12-1419,-4-2-258,2-5-129,-3 0-258,-1-12-129,2-4-129,-2-19-258,0 0 258,13-15-258,-3-7 0,-4-9 129,6-2-129,-5 1 387,3 5 129,0 7 129,-2 2 129,-8 18 129,18-4 0,-18 4 0,18 18 0,-5-2-129,-3 3 0,3-3 0,0-3-129,1-3 129,4-8-258,0-2 0,1-1 129,-2-7-129,5-5 0,-2-1 0,-1 3 0,-2-2-129,-3 5 258,-3 4 0,-11 4 0,16-7 258,-16 7-258,0 0 129,0 0-129,0 0 0,0 0 0,0 0-129,0 0 129,0 0-258,0 0 258,-8-15-129,8 15-129,-17-4 129,17 4-129,-16 0 129,16 0-129,-17 10 258,10 3-129,3 2 129,-1-1 129,5 3 0,0 0 0,7 2 129,2-3 0,6-1 0,-1-2 129,8-3-129,2-2-129,4-6 129,3-4-129,2-10 0,-1-5-129,-2-8 0,0-6 0,-6-6 0,-4-5-129,-5-8 0,-8 1 0,-7-2 0,0 2-516,-8-3-129,5 13-645,-17-7-1548,8 13-1806,0 12-258,1 4-129</inkml:trace>
  <inkml:trace contextRef="#ctx0" brushRef="#br0" timeOffset="74652.2698">19672 5756 4257,'12'9'5160,"1"0"-258,-1 6-1935,-12-15-774,11 16-1032,-11-2-387,8 14 0,-5 2-387,5 11-129,-5 3-129,6 7-129,-2 2 129,4-1-129,-1-4 0,1-5-129,1-8-129,-8-10-387,11 3-2064,-10-16-2064,-5-12-387,13 0-258</inkml:trace>
  <inkml:trace contextRef="#ctx0" brushRef="#br0" timeOffset="74804.2785">19824 6055 5160,'-71'-26'5547,"27"16"-645,-2 6-516,7 4-4128,-3 0-2064,6 4-2838,7 1-516,12 5-258</inkml:trace>
  <inkml:trace contextRef="#ctx0" brushRef="#br0" timeOffset="75375.3112">20076 6143 5676,'-29'-11'5289,"10"11"-645,2-3-1032,0 6-3225,-4 4 0,4 4-387,6 5-129,5 0 0,6-2 129,3 0 0,-3-14 129,23 19 0,-7-16 0,0-3-129,-2-4 0,-2-8 0,-1 0-129,-2-2 129,-3 0 129,-6 14-258,10-19 258,-10 19 129,0 0-129,18-2 129,-18 2 0,22 8 0,-8-1 0,3 1 129,5-7-129,3-1 0,4-10 0,5-9-129,-3-12 0,2-10 129,-2-9-129,-4-8 0,-6-1-129,-10 0 129,-8 2-129,-3 9-129,-12 15 129,-8 9-129,-2 19 129,-5 5 0,3 22 0,3 12-129,6 12 0,3 7 129,10-1-129,2 1-387,15 1-3741,2-3-645,6-9-645,4-6 129</inkml:trace>
  <inkml:trace contextRef="#ctx0" brushRef="#br0" timeOffset="77102.4099">2047 12419 9804,'0'30'5547,"0"5"-387,0 11-129,6 11-4515,-5-1-258,-1-5-387,7 2-774,-9-20-3354,2-11-774,7-10-516,-7-12-258</inkml:trace>
  <inkml:trace contextRef="#ctx0" brushRef="#br0" timeOffset="77273.4197">2246 12385 9933,'3'-61'5805,"-15"44"-258,-11 16-129,-13 1-4386,-1 17-387,-16 4-129,-1 1-387,-3 10-645,-8-14-1935,9 10-2967,9-7 129,11-3-774,10-5-258</inkml:trace>
  <inkml:trace contextRef="#ctx0" brushRef="#br0" timeOffset="77510.4332">2341 12739 10062,'-60'46'5805,"8"-25"-387,-5 9 0,-5-7-4515,2 5-516,-6-3-258,4-5-387,16 8-1161,-4-15-3741,23-2-258,14-11-258,13 0-645</inkml:trace>
  <inkml:trace contextRef="#ctx0" brushRef="#br0" timeOffset="77877.4543">2343 12571 9546,'14'91'5805,"-6"-35"-774,-2 0 129,11-2-4773,-15-14-129,0-10-258,-2-30 0,0 0 129,0 0-129,20-31 0,-11-5 0,3-1 0,3 4 0,2 1 129,0 10 0,3 12 0,-4 10 0,4 5 258,-6 14-258,0 5 0,-4 3 129,-2 0-258,-2 4-516,-6-31-1935,0 23-2709,0-23-387,0 0-258,0 0-516</inkml:trace>
  <inkml:trace contextRef="#ctx0" brushRef="#br0" timeOffset="78364.4821">2683 12540 9288,'4'67'5805,"-2"-29"-516,0 0 0,0 2-4644,5 3-258,-7-15 0,0-7-129,0-21-258,0 0 0,0 0 0,15-32-129,-6 2-129,-2-5 129,4-6 0,0 3 0,0 7 0,0 4 0,1 13 129,-12 14 0,21 0 0,-9 14-129,0 11 129,1 6 129,4 2-129,1-4 129,0-5-129,2-8 0,2-7 0,0-9 0,-4-11 0,-2-5-129,-3-11 129,-4 0 129,-6-1-129,-3 5-129,-1 1 129,-9 6 0,-1 9 0,-3 7-129,1 5 129,1 10-129,3 7 129,5-2-129,4 6-387,0-8-645,15 9-645,-6-12-3225,8-6-258,4-8-516,1-5 258</inkml:trace>
  <inkml:trace contextRef="#ctx0" brushRef="#br0" timeOffset="78580.4944">3126 12560 5289,'0'33'5805,"2"1"-258,5 9-516,-7-10-2967,13 17-645,-6-20-387,10 1-387,-1-15-258,8-10-129,0-8 0,5-15-258,2-5-129,-2-9 0,5 4-645,-11-19-1161,8 14-3354,-10 0-129,1 5-258,-6 2-258</inkml:trace>
  <inkml:trace contextRef="#ctx0" brushRef="#br0" timeOffset="79408.5419">3988 12268 9546,'65'-7'6192,"-37"5"-774,-7 1 258,-7-2-4257,-14 3-1161,-7 3 129,-20 0-258,-3 4-129,-4 5-129,-3 3 258,4 2-258,8 2 129,9 0-129,12-1 129,8 9 0,19 1 0,2 0 0,10 4-129,2 6 129,-2 1 0,-5 0 129,-6 6-129,-12-5 0,-12 1 129,-2-5-129,-17-12 0,-6-3-258,-6-12-516,9 3-3483,-9-12-1161,10-4-258,5-7-774</inkml:trace>
  <inkml:trace contextRef="#ctx0" brushRef="#br0" timeOffset="79768.5624">4300 12686 9933,'55'68'5676,"-31"-19"-258,1 6-129,-12 1-4644,8 3-258,-12-13-129,-2-10-129,-7-22 0,0-14-129,-12-20-129,0-20 129,-3-18-129,1-12 129,5-5-129,3 1 258,6 6-129,6 10 0,4 9 129,8 14 0,4 19 0,0 13 0,-1 11 0,-5 21 0,-5 2-258,-9 4 258,-3-1-129,-15-1-258,-6-3-516,-21-29-1935,6-1-2451,1-10-387,2-16-387,5-9-387</inkml:trace>
  <inkml:trace contextRef="#ctx0" brushRef="#br0" timeOffset="80179.586">4650 12148 10320,'22'98'5934,"-13"-38"-645,-3 4 258,7 7-5160,-10-6-129,0-4 0,-3-11-129,3-10 0,-1-15-129,-2-25 0,16 8-129,-16-8 0,26-31 129,-11 1-129,3-2 0,2 0 0,1 0 258,-3 13-258,-2 6 258,-2 9-129,0 10 0,-1 15 129,-4 2 0,0 9 0,-1 0-129,0-3 129,-2-3 0,2-10-129,-8-16 129,15 17-258,-15-17-129,14-8-516,5 5-1677,-10-17-2967,-3-2-129,-1 3-645,0-6 0</inkml:trace>
  <inkml:trace contextRef="#ctx0" brushRef="#br0" timeOffset="80684.6149">5050 12629 5289,'48'-5'5547,"-23"-11"-387,2-3-387,2 5-3870,-14-18 129,0 5-516,-14-2 0,-1 2-387,-8 5 129,-7 12 0,-7 6 0,-1 4 0,0 14-129,5 8 0,1 5 0,10 8-129,4 3 0,3-5-258,17 0-129,-3-13-1032,19 10-1290,-5-15-2322,4-6-387,0-9-516</inkml:trace>
  <inkml:trace contextRef="#ctx0" brushRef="#br0" timeOffset="81148.6414">5317 12495 7740,'16'81'5676,"-10"-44"-258,1 1-516,1 2-3870,-8-16-645,0-4-129,0-20-129,0 0-129,0 0 0,8-20-129,4-4 0,2-3-129,6 2 0,1-7-129,6 14 129,-3-5 129,3 4 129,-5 2-129,-2 7 129,-3 1 129,-4 0-129,-13 9 0,15-23 0,-14 12 0,-1 11 0,0 0 0,-10-16 129,10 16-129,-24 0 0,12 13 129,1 1 258,2 13-258,2 0 0,0 0-129,6 2 129,1 0 0,2-8 0,9-1-129,0 1 0,3-10-129,2 1-387,-16-12-1419,22-3-3096,-22 3-258,18-6-387,-18 6-258</inkml:trace>
  <inkml:trace contextRef="#ctx0" brushRef="#br0" timeOffset="81394.6555">5928 12670 10062,'14'26'5676,"-14"-26"-903,0 0-1548,0 0-7998,0 0-645,0-10-129,0-14-645</inkml:trace>
  <inkml:trace contextRef="#ctx0" brushRef="#br0" timeOffset="81510.6621">5928 12478 10965,'0'0'5805,"10"-4"-387,-10 4-774,0 0-9417,14-6-258,-14-12-645,0-8-516</inkml:trace>
  <inkml:trace contextRef="#ctx0" brushRef="#br0" timeOffset="82300.7073">6621 12571 10320,'56'-43'5805,"-35"12"-258,-5-1-129,-19 0-5031,-2 0 0,-11 3-129,-9 2-258,-6 10-129,0 17 129,0 11-258,0 18 129,8 8 0,6 9 129,9 8-129,7 3 129,3-6 129,14-8-129,7-13 0,7-11 129,3-16-129,4-12-129,-2-26 258,1-16-258,-3-15 129,-8-13-129,-3-4 129,-10-7 0,-4 5 0,-8 7 129,0 8-258,0 15 258,-8 21-129,4 16 258,4 18-129,-8 28 0,5 16 129,3 15-129,0 17 0,4 9 129,6 4-129,2-1 0,1-10 0,5-4 0,-1-13-258,2-16-129,3-1-1290,-10-25-3741,4-11-516,-2-10-258,3-14-516</inkml:trace>
  <inkml:trace contextRef="#ctx0" brushRef="#br0" timeOffset="82467.7168">7063 12438 11223,'42'90'5805,"-19"-43"-258,1-4-387,9 5-5805,-29-16-4515,7-11-258,-11-21-645,0 0-129</inkml:trace>
  <inkml:trace contextRef="#ctx0" brushRef="#br0" timeOffset="82646.7271">7079 12296 11223,'0'0'6063,"0"0"-645,8 0-129,9-13-5805,-17 13-1806,3-14-3096,-3 0-258,0 2-258,0 12-645</inkml:trace>
  <inkml:trace contextRef="#ctx0" brushRef="#br0" timeOffset="83115.7539">7367 12552 9933,'30'83'5805,"-22"-56"-387,1-14-129,-9-13-4773,2-7-387,-2-15-129,-2-7-129,1-4 129,1-3-258,0 4 129,7 5 0,8 6 0,5 5 0,4 14 0,4 1 129,5 2-129,-1 11 129,1-3 0,-2-1 0,-4-5-129,-7-3 129,-2-13 0,-9-7-129,-6-4 129,-3-1 0,-7-1-129,-9 3 129,-5 9 0,-3 11 0,0 3 0,1 13 0,3 10-129,8 8 129,9 6 0,3 1 0,15 2-258,5-9-645,18 11-1806,2-10-2322,1-9-516,4-1-387</inkml:trace>
  <inkml:trace contextRef="#ctx0" brushRef="#br0" timeOffset="83366.7683">8078 12431 9159,'-12'10'6063,"-2"6"-645,-4 6-129,3 10-4773,1 0-258,-4 3-129,6 0 129,7 0-387,5-6-129,15-3-258,4-11-258,18 0-516,-11-20-1161,15-8-2709,-3-14-645,-1-10-129</inkml:trace>
  <inkml:trace contextRef="#ctx0" brushRef="#br0" timeOffset="83553.779">8320 12021 5676,'17'108'5676,"-7"-40"-387,1 12-387,-7-4-3741,12 9-645,-8-15-387,4-11-387,6-4-2709,0-21-1935,-2-15-387,4-18-516</inkml:trace>
  <inkml:trace contextRef="#ctx0" brushRef="#br0" timeOffset="83681.7862">8552 12441 9804,'-8'-49'5676,"-15"39"-516,-11-4-1677,-1 14-2580,-15 2-1935,-6-4-3612,-3-11-516,2-3-516,10-6-258</inkml:trace>
  <inkml:trace contextRef="#ctx0" brushRef="#br0" timeOffset="84236.818">8987 12021 10191,'6'-13'5676,"-1"21"-258,-3 25 129,-2 9-5031,0 13-258,-2 9 0,-2 1-258,2 7 129,-1-5 0,3-11-129,3-10 0,5-8 0,3-13 129,3-15-129,4-8 0,0-14 0,3-5 0,2-2 0,5-2 0,-2 2-129,1 5 129,-3 12 0,0 2 0,-5 20 0,-5 6 0,-13 1 0,-2 0 129,-13 2-129,-11-5 0,-7-11-129,-7-13-387,5 4-1032,-8-15-3999,11-11 129,3-3-645,17-3-387</inkml:trace>
  <inkml:trace contextRef="#ctx0" brushRef="#br0" timeOffset="84524.8345">9454 12444 10062,'1'39'5676,"-2"-17"-387,-4 19-516,-2-16-4386,5 2-129,2 1-387,0-3 129,14-6 0,7-10-129,5-5 0,2-4 0,1-13 129,-6-5-129,-6-9 258,-9-5-258,-8-1 129,-8-2-258,-13 10-387,-19-10-2193,5 14-2322,-2 9-387,2 11-645</inkml:trace>
  <inkml:trace contextRef="#ctx0" brushRef="#br0" timeOffset="84892.8556">9663 12385 9417,'18'80'5934,"-11"-31"-774,5 2 129,-3-5-5031,-4-5 0,-3-9-258,0-6-129,-2-26 0,0 0-129,16 1 129,-5-13-129,3-8 129,0-3 0,4-3 0,0 1 0,0 9 258,1 7-129,-4 7 0,-3 3 0,2 14 0,-2 8 0,-1 4-258,-3-7-645,6 7-2709,-6-3-1548,-2-10-387,-6-14-387</inkml:trace>
  <inkml:trace contextRef="#ctx0" brushRef="#br0" timeOffset="85603.8961">10090 12492 8256,'-7'55'5676,"0"-21"-387,0 2-258,3-1-4515,1 1-129,2-5-258,1-3 0,12-11 0,8-5 129,4-13-129,2-13-129,3-10 129,-3-16 0,-3-17 0,-2-12 0,-10-10-129,-6-4 0,-5-7 0,0-3 0,-10 4 0,-4 16 129,1 12-258,2 23 258,-4 14-258,2 21 129,0 19 0,2 25-129,4 13 258,3 10-129,0 4 0,4 3 0,0 0 0,12-9 258,4-1-258,1-5 0,4-11 0,2-6 0,1-7 0,1-7 129,0-9-129,-1-2 0,-1-5 0,0-7 0,-2 0 0,-2-2 0,-4 0 0,-2 0 0,-1 0 0,-12 0 0,19 0 0,-19 0 0,15 0 0,-15 0 0,14-10 0,-14 10 0,17-14 0,-17 14 0,21 0 0,-21 0 0,20 26 0,-4-1 129,-1 7 0,0 8 0,2 2 129,-2 2 0,-1-1 0,-1 3 0,-2-6 0,-6-5-129,-5-8 129,0-5-258,-8-9-129,-7-13-258,-3 0-516,-16-28-3870,11-3-774,-3-10-516,3-11-387</inkml:trace>
  <inkml:trace contextRef="#ctx0" brushRef="#br0" timeOffset="85732.9035">10460 12334 11868,'13'-46'5676,"-13"46"-516,12-2-2580,-12 2-7611,0 0 0,0 0-903,0-14-129</inkml:trace>
  <inkml:trace contextRef="#ctx0" brushRef="#br0" timeOffset="86071.923">11261 12053 10320,'33'148'5805,"-13"-56"-387,-2 0-129,5 5-4902,-12-12-258,-4-12-387,1-2-1161,-10-29-3999,2-15 0,0-27-387,0 0-516</inkml:trace>
  <inkml:trace contextRef="#ctx0" brushRef="#br0" timeOffset="86213.9311">11388 12339 8385,'-47'-39'5805,"14"27"-645,-1 12-387,-2 0-5031,6 11-3096,-3 5-1677,8 1-387,8 4-516</inkml:trace>
  <inkml:trace contextRef="#ctx0" brushRef="#br0" timeOffset="86499.9474">11539 12468 9030,'14'14'5676,"-14"5"-258,0 9-258,-3 0-4773,-2 4 0,-1 0-258,4 6 0,2-9-129,8-2 0,8-10 129,5-6-129,2-10 0,0-8 0,-2-8 0,-5-9 0,-8-4-129,-8-7-129,-7 0-387,-25-16-1806,2 13-2709,-6 5-258,-4 2-258,2-2-258</inkml:trace>
  <inkml:trace contextRef="#ctx0" brushRef="#br0" timeOffset="86875.969">12152 12035 8514,'18'78'5676,"-10"-10"-516,-4 9-258,6 4-4386,0 18-387,-4-4-387,-1-15-516,10 9-1677,-5-30-2709,3-16-129,0-16-645</inkml:trace>
  <inkml:trace contextRef="#ctx0" brushRef="#br0" timeOffset="87026.9776">12361 12497 8256,'-43'-40'5676,"14"37"-387,-7 0-258,-9 3-4386,6 0-903,11 11-3225,-8-5-1677,7-1-387,14-2-516</inkml:trace>
  <inkml:trace contextRef="#ctx0" brushRef="#br0" timeOffset="87512.0054">12434 12137 9030,'9'44'5547,"-8"-3"0,-1-2-258,-7 12-4902,5 5 129,-7 0-387,3-2 0,0 1 0,5-12 0,1-1-129,1-6 0,7-10 0,5-7 0,2-7-129,5-8 129,2-4 0,1 0-129,3 0 129,-1-4 0,4 1 0,-2-2 0,-3 2 0,1 1-129,-2 0 129,-3-3-129,-6-6 129,-5-5-129,-5-2 0,-4-2 129,-1-6 0,-10 4 0,-1-3 0,-1 7-129,-1 13 129,1 5 0,13 0 129,-2 30-129,9 1 0,13 8 258,7 4-258,7-1 129,6 0-258,1-4-129,5 3-1419,-12-16-3483,-2-12-129,-11-7-645,-4-6-258</inkml:trace>
  <inkml:trace contextRef="#ctx0" brushRef="#br0" timeOffset="94073.3807">13611 12366 8643,'16'43'5934,"-6"3"-516,-8 2-129,7 14-4902,-9-10-129,-1-5 0,-8-7-387,1-7 129,1-21-129,7-12 0,-4-16-129,4-17-129,7-3 129,5-8 0,4-2 0,-1 1 129,1 11 0,1 7 129,-2 15 0,-1 8 129,-14 4 0,23 23-129,-14 8 258,3 7 0,0-3-129,2-1-129,-2-4 129,8-6 0,-3-14 0,4-3 0,3-8-129,-1-14 0,4-3-129,-3-7 129,-1-2-129,-5 0 129,0 4-258,-4 4 258,-2 4-129,-2 1 129,-10 14 0,10-16 0,-10 16 0,0 8 0,0-8 0,-7 16 0,-2-2 0,3 2 0,-2-2 0,2 4 0,2-7 0,4 2 129,0 0-129,0 0 0,9-2 0,2 6 129,3-3-258,7 3 258,-1-2-129,3-6 0,1-4 0,1-5 0,1-5 0,-3-18-129,1-9 0,-6-16-129,0-1-129,-2-13 0,-2-2 129,-7-3 0,2-1 0,-8 0 129,0 8 0,3 7 129,-4 10 129,0 12 129,0 9 0,0 22 0,0 0 129,0 41-129,-6 7 258,5 17-129,-3 9-129,4 9-129,0 3 129,0-1-129,5-9-129,3-12-129,6-3-516,-10-32-1032,19-10-3225,-7-15-516,1-8-387,-1-19-129</inkml:trace>
  <inkml:trace contextRef="#ctx0" brushRef="#br0" timeOffset="94199.3879">14450 12438 5160,'-47'-53'5805,"13"41"-645,0 7-129,11 5-3999,-14 6-1806,4 10-3483,1-2-1032,14 6-258,4 0-129</inkml:trace>
  <inkml:trace contextRef="#ctx0" brushRef="#br0" timeOffset="94780.4211">14615 12492 5805,'2'-30'5547,"-12"18"-258,-6 3-645,-13 1-3870,10 8-387,-9 0-129,6 11-258,4 10 0,6 3 0,6 1-129,6-1 129,8-2 0,6-1 129,3-11-129,2 1 129,-1-10-129,-5-1 0,0-5 0,-13 5 0,16-20 0,-16 20 0,6-13 129,-6 13 0,0 0 0,0 0 0,0 0 129,12-3-129,-12 3 129,20 12 129,-20-12-129,26 13 0,-9-13-129,4 2 129,2-12 0,3-3-129,-1-15 0,4-12-129,0-8 0,1-10 0,1-8 0,-5-5 0,-3 4-129,-2-4 129,-9 8-129,-5 11 129,-7 18-129,-7 18 258,-9 16-129,-4 24 0,-4 21 0,1 14 0,2 15 129,5 7-258,9 1 129,3-9-774,10-7-4257,3-8-129,6-18-387,6-14-387</inkml:trace>
  <inkml:trace contextRef="#ctx0" brushRef="#br0" timeOffset="102399.8569">3296 16317 8901,'11'44'5547,"-11"-7"-258,4 11-129,-8 9-3999,8 9-516,-4 3-129,3 6-129,0-5-129,-1-6 0,1-7-258,-3-8 0,1-12-516,-2-15-1032,1-4-3612,0-18-129,0 0-387,0-12-645</inkml:trace>
  <inkml:trace contextRef="#ctx0" brushRef="#br0" timeOffset="102685.8733">3840 16092 10191,'-19'11'5676,"-7"-3"-387,-13-3 0,-3 5-4773,-11-1-258,-3 0 0,-4 1-258,2 1 0,8 5-516,-5-6-1032,25 7-3483,-3 0-258,15 2-387,5-1-387</inkml:trace>
  <inkml:trace contextRef="#ctx0" brushRef="#br0" timeOffset="102941.8879">3726 16466 9933,'-32'26'5805,"0"-15"-645,-8-2 258,-6 12-4644,-9-8-387,3 1-258,-3-1-129,2-3-387,15 10-516,-6-15-1419,23 12-2709,6-4-516,15 2-129,0-15-258</inkml:trace>
  <inkml:trace contextRef="#ctx0" brushRef="#br0" timeOffset="103256.9059">3579 16716 7998,'80'5'5289,"-40"-5"0,3 0-387,-5-22-3741,0 10-903,-14-4 0,-7 0-129,-14-1 129,-5 4-258,-15 4 0,-8 9 129,-5 0 0,-2 8 0,2 10 258,5 10 0,3-3 0,13 11 129,7-8-258,7 3 129,15-3-129,6-1 0,9-6-258,0-10-516,11 5-3999,-13-16-774,-1 0-258,-9-8-516</inkml:trace>
  <inkml:trace contextRef="#ctx0" brushRef="#br0" timeOffset="103820.9381">4277 16679 9804,'-11'10'5805,"11"-10"-258,0 0 129,0 0-3870,0 0-903,13 0-129,-1 0-129,8 0-129,3-9-129,4 7 0,5 2-258,2 3 259,4 2-388,-2 0 0,0-5 0,-3 6 0,-4-2 0,-9 0 0,0-4 0,-20 0 0,0 0-775,-2-25-3998,-10 16-1032,-8-11 0,1 4-774</inkml:trace>
  <inkml:trace contextRef="#ctx0" brushRef="#br0" timeOffset="104419.9724">5146 16423 11094,'43'-11'5934,"-21"3"-516,-22 8-129,15-14-4386,-15 14-387,-20-9-258,-5 9 0,-5 0-129,-5 0 0,2 11-129,-2 2 258,10 5-129,9 3 0,11-2 129,6 0 0,19 8-129,8 0 0,6 2 0,7-2-129,-2 0 0,0 1 0,-6 4 129,-2 2-258,-10 0 258,-8-6-258,-8-4 129,-5 1-129,-9-5 129,-12-13 0,-9-1-129,1-2 0,-8-7-387,6 3-645,-14-8-4128,22 3-129,1-5-645,22 10-129</inkml:trace>
  <inkml:trace contextRef="#ctx0" brushRef="#br0" timeOffset="105010.0061">5662 16483 7482,'13'-6'5676,"1"0"-258,-14 6-516,0 0-2322,-14 0-2064,-7 0-258,-3 1-258,-2 1-129,-6-2-645,12 13-1935,-1-13-2322,5 3-258,16-3-258,0 0-387</inkml:trace>
  <inkml:trace contextRef="#ctx0" brushRef="#br0" timeOffset="105216.018">5725 16601 10320,'11'18'5676,"-11"-18"-516,-3 16 0,-16-16-4386,5 5-387,-8-2-129,-1 3 0,-1 1-516,1-4-387,10 13-2451,-2-7-1935,15-9-516,-8 19-129,8-19-516</inkml:trace>
  <inkml:trace contextRef="#ctx0" brushRef="#br0" timeOffset="105572.0384">6117 16459 9804,'22'-28'5418,"-25"16"0,-13 7-258,-11-4-4257,-2 9-129,-7 7-129,2 4-258,2 12-129,8 8 129,10-3-129,10 3-129,6-2 0,14-1 0,8-5 0,6 1-129,3-7 0,-1-7-129,-3 2-387,-6-12-516,8 8-4257,-31-8 0,21 0-516,-21 0-387</inkml:trace>
  <inkml:trace contextRef="#ctx0" brushRef="#br0" timeOffset="105873.0556">6628 16472 10836,'13'1'5160,"-13"-1"-129,-20 10-1161,-4-11-3483,-4-4-387,-3 1-258,-6-10-1032,13 6-3354,0 3-387,7 4-516,17 1 0</inkml:trace>
  <inkml:trace contextRef="#ctx0" brushRef="#br0" timeOffset="106068.0667">6635 16589 10062,'-13'4'5676,"0"-2"-387,-10-2 0,9 0-4515,-17 1-387,4 4 0,-4 2-516,2-7-645,16 3-4257,-5 2-129,18-5-645,-6 17-129</inkml:trace>
  <inkml:trace contextRef="#ctx0" brushRef="#br0" timeOffset="106635.0992">6962 16412 10707,'15'38'5289,"-16"-16"0,-5 23-903,-9-16-3741,3 9-258,-5-3 0,4-3-129,2-4-129,4 1 0,2-13 0,5-16-129,0 0 129,12 0-129,-1-16 129,0-11-129,3-8 0,0-8 0,-4 5 0,2 1 0,-3 1 129,-1 9-129,-5 9-129,-3 18 258,0 0-129,14 11 129,-7 7 0,-1 6-129,3 4 0,2 4 129,1-8 0,0 0-129,2-8 129,4-11 0,-2-5 0,4-9 0,-7-13-129,0-6 0,0-4 0,-4-2-129,0 1 129,-7-2-258,-1 13-129,-1-2-387,0 24-2967,0 0-1290,0 0-645,0 0-129</inkml:trace>
  <inkml:trace contextRef="#ctx0" brushRef="#br0" timeOffset="106924.1157">7253 16149 10965,'0'0'5934,"12"-5"-516,-12 5 0,0 0-4515,10 9-258,-10-9-516,0 0-387,0 0-774,0 0-3999,0 0-387,0 0-387,0-10-387</inkml:trace>
  <inkml:trace contextRef="#ctx0" brushRef="#br0" timeOffset="107132.1276">7379 16162 7482,'24'32'5547,"-24"-32"-387,17 17 129,-17-17-3870,0 0-129,0 0-645,0 0-258,0 0 0,0 0-129,0 0-387,0 0-903,0-9-3999,0 9-129,0 0-516,0 0-387</inkml:trace>
  <inkml:trace contextRef="#ctx0" brushRef="#br0" timeOffset="107542.151">7305 16740 10965,'15'-5'5676,"-10"17"-387,-3 5-258,-9-3-5031,7-14-645,-16 24-4386,3-14 0,-1 4-516,14-14-387</inkml:trace>
  <inkml:trace contextRef="#ctx0" brushRef="#br0" timeOffset="107705.1604">7192 16941 11868,'-4'14'5676,"4"2"-387,0-16-387,4 19-5934,-4-19-3999,0 0-129,0 0-516,-7-5-903</inkml:trace>
  <inkml:trace contextRef="#ctx0" brushRef="#br0" timeOffset="108974.2329">3689 15796 9546,'18'-50'5676,"-13"19"-387,3-2-129,-8-11-4257,7-1-129,-7-3-387,-5-3-129,-2 2-387,-3 3-129,8 13-1161,-16-4-3612,12 15 0,6 22-774,0 0-129</inkml:trace>
  <inkml:trace contextRef="#ctx0" brushRef="#br0" timeOffset="109425.2587">3705 17205 10191,'0'0'5676,"3"13"-387,5 11 129,-8-2-4386,8 15-645,-4 10 0,-1 7-258,0 7 0,-1 1 129,0-5-129,-1-4-129,1-4-258,-2-15 0,1 2-903,-1-36-4128,-4 19-129,4-19-387,-10-16-774</inkml:trace>
  <inkml:trace contextRef="#ctx0" brushRef="#br0" timeOffset="109886.2851">3084 16640 12513,'-12'-7'5934,"12"7"-516,-30-12-1032,8 13-3870,-12 5-129,-3 1 0,-8 2 0,-1-1-129,-1-5-129,2-3 0,5 0-129,5-7 0,10-3-258,3-1 0,8 5-516,-2-14-645,16 20-3999,0 0 0,8 2-516,-1 11-387</inkml:trace>
  <inkml:trace contextRef="#ctx0" brushRef="#br0" timeOffset="110214.3039">3112 17109 10191,'-22'78'5676,"-1"-33"-387,3 6 129,-6-2-4902,2-7-387,-1-9 0,4-9-129,6-3-258,0-21-903,15 0-4128,7-5 129,13-8-516,5-6-258</inkml:trace>
  <inkml:trace contextRef="#ctx0" brushRef="#br0" timeOffset="110634.3279">3983 16256 7998,'44'-34'5547,"-9"20"129,4-8-516,16 6-3483,-9-14-516,9 6-516,-9-5 0,1 4-258,-9-3-258,-7 1-258,-7 9-258,-12-13-903,-1 12-3870,-10-3-129,-1 8-645,0-4-258</inkml:trace>
  <inkml:trace contextRef="#ctx0" brushRef="#br0" timeOffset="111615.384">3591 14834 9933,'12'11'5418,"-10"7"-129,-1 15-258,-1-3-4515,-2 11 0,-6 4-387,-1-1 0,-2 1 0,1-6 0,1-10 0,5-12-129,4-17 0,0 0 0,0-31 129,8-11-258,2-11 258,4-8-258,1-7 129,0 0 0,1-4 0,0 6 0,-1 9 0,1 11 129,-1 11-258,0 13 258,1 17-129,1 5-129,-1 24 129,3 13 0,2 9 0,0 10 0,3 5 0,0 0 0,1-2-129,0-9 129,-3-8 0,-5-7 0,-2-12 0,-15-23 0,0 0 0,0 0-129,-19-30 129,-8 2 0,-4-3 0,-7-2-258,3 8-645,-11-1-3870,14 11-387,5 7-129,8 8-645</inkml:trace>
  <inkml:trace contextRef="#ctx0" brushRef="#br0" timeOffset="112352.4261">4736 15388 10449,'10'72'5676,"-5"-26"-516,1 11 0,-5 2-4644,2 3 0,-3-14-258,0-5 0,-2-12-258,1-10 129,1-21-129,-2-12 0,2-20 0,0-14 0,5-7-129,2-8 129,3-4 0,1-3 0,1 12 0,1 2 0,0 11 129,0 11-129,-1 10 129,0 14 0,-12 8-129,22 18 0,-12 12 0,3 8 0,-2 9 0,8 8 0,-3 4-129,5-7 129,-1-3 0,-2-7-129,0-12 129,-4-9 0,-14-21 0,13 2 0,-16-12 0,-14-12-258,-4-2 0,-13-2-387,-1 13-1032,-12-7-3483,-3 6-258,-2 10-129,4 4-645</inkml:trace>
  <inkml:trace contextRef="#ctx0" brushRef="#br0" timeOffset="113088.4683">2072 16708 8901,'-31'86'5418,"13"-41"-258,1-3-258,-5-6-4128,8-9-387,-1-16-129,15-11 0,-11-16-129,13-24-129,12-14 129,4-8-129,5-10 129,6-6 0,2-3-129,2 8 387,-4 11-129,-1 13 129,-3 14-129,-2 15 129,-6 12-129,-1 13-129,-3 19 258,-5 17-387,2 5 129,-2 7-258,0 5 129,0 5-129,2-5 129,-2-5 0,-1-7 0,1-16 0,-5-8-129,-3-22 129,0 0 0,-11-5-129,-5-16 129,-9-3-129,-4 3-129,-6-6-258,8 26-1419,-10-6-3225,6 12-258,2 10-258,11 12-387</inkml:trace>
  <inkml:trace contextRef="#ctx0" brushRef="#br0" timeOffset="113719.5044">2706 17705 9933,'-19'67'5676,"3"-26"-516,4 16 129,-13-2-4773,9 5-129,-6-7-129,4-9-258,2-4 129,5-13-129,8-11 129,3-16-258,9-31 129,9-6 129,5-11 0,3-5-129,3-9 129,1-2-129,-5 7 0,-2 17 0,-1 4 0,-6 12 0,-3 6 129,0 12-129,0 6 0,-3 22 129,1 2-129,0 3 0,1 11 0,1-1 129,-3 5-258,-2 0 129,1 0 0,-3-9-129,0-12 0,-5-9 129,-1-12 0,0 0-129,-15-1 129,-3-17 0,-3-2-258,-8-5-387,8 19-1677,-8-8-2838,6 8-129,0 1-645,12 5-258</inkml:trace>
  <inkml:trace contextRef="#ctx0" brushRef="#br0" timeOffset="114360.541">3687 18082 10191,'-2'72'5547,"-7"-20"-387,2 1-129,-2-2-4644,-5 3-387,-3-10 129,3-6-129,5-13 0,4-8 0,5-17 0,0 0 0,13-27-129,6-9 258,4-8-129,6-6 129,1 2-129,1-5 258,1 2-258,-4 1 258,0 10-258,-6 7 258,-2 7-129,-3 8 0,-3 7 0,-2 11 0,-1 9 0,1 12-258,-1 9 258,0 7-258,2 3 0,-1 20 0,3-4 0,1-2 0,-1 0 129,3-4-129,-1-14 129,1-7-129,-5-16 129,-13-13 0,11-13 0,-13-12-129,-14-12 0,-10-4 0,-6 4-258,-8-6-387,7 16-4257,-11-2-129,8 12-387,1 4-645</inkml:trace>
  <inkml:trace contextRef="#ctx0" brushRef="#br0" timeOffset="115147.586">3935 15735 8901,'6'-6'5418,"-6"6"-387,0 0-129,17-3-4128,-17-10-387,4 0-258,-1-1 0,-3 14 129,16-22-129,-2 13 0,0 4 129,5 5-129,-3 12 0,2 10 129,-6 7-129,-1 11 0,-7-5 0,-4 4 0,-1-2 0,-9-4-129,-2-6 0,-3-8 0,0-6 0,4-13 0,11 0-129,-16-6 129,14-7 0,2 0-129,0 13 0,22-21 129,-3 10-129,2 4 0,4 5 129,2 2-129,-2 0-129,-8 2-387,4 5-645,-21-7-1806,0 0-1935,9-12-387,-9 12-516</inkml:trace>
  <inkml:trace contextRef="#ctx0" brushRef="#br0" timeOffset="115381.5994">4263 15526 2709,'11'15'4902,"-11"1"-516,5 14 129,0 4-3354,-4-1-387,7 4-387,-2-4-129,0-4-516,5-1-2838,3-4-1290,-14-24-258,21 10-258</inkml:trace>
  <inkml:trace contextRef="#ctx0" brushRef="#br0" timeOffset="115526.6077">4409 15650 4902,'-25'-1'5031,"9"6"-387,-9-1-387,1 5-4515,1 5-3741,-6-9-516,7 6-387,1-11-129</inkml:trace>
  <inkml:trace contextRef="#ctx0" brushRef="#br0" timeOffset="116673.6733">8796 16370 11223,'12'25'5418,"-10"-3"-516,0 24-1032,-2-11-3483,1 8 0,-1 5-129,0 1-258,0-6-387,0-13-903,6 3-3741,-2-9-129,4-12-387,-8-12-258</inkml:trace>
  <inkml:trace contextRef="#ctx0" brushRef="#br0" timeOffset="116848.6833">8939 16575 7998,'0'-21'5805,"-15"3"-129,-2 13-387,-8-7-2193,0 12-2709,-7 0-258,-4-5-645,9 5-3999,-7 0-774,12-2-387,1-6-387</inkml:trace>
  <inkml:trace contextRef="#ctx0" brushRef="#br0" timeOffset="118016.7502">11418 16388 8901,'28'-56'5418,"-12"15"-129,-1-10 0,-7-5-4128,0 7-645,-9-4 129,-8 13-387,-12 5 0,-6 15-129,-9 10 0,0 20 0,-8 17 0,4 12 0,-1 15 0,5 11-258,10 11 258,5 4 0,10-2 0,11-2-129,4-3 0,15-7 0,11-11 129,9-7 0,4-16-129,8-9 129,4-11-129,1-12 0,3-12 0,-3-16 0,-5-5 0,-7-11 0,-7-1 0,-10 3-129,-5-1 129,-11 9-129,-8 16 129,-3 18 0,-12 0 0,-2 20 0,3 14 0,0 7 0,6 7 0,5 1 129,2-8-129,14-2 129,12-2-258,6-14 258,6-13-129,-2-10-129,2-4 129,-3-13 0,-7-10-129,-8-6 129,-8-12 0,-11-4 0,-6 1 0,-15 0 0,-6 4 0,-3 4-129,-1 12 129,2 3 0,6 14 0,20 11 0,0 0 129,0 0-129,20 8 129,14 0-129,3 2 129,5-4-258,2-2-129,-7-6-516,4 2-2064,-18-15-2709,-9-10 129,-12-4-645,-2-8-258</inkml:trace>
  <inkml:trace contextRef="#ctx0" brushRef="#br0" timeOffset="118447.7748">11714 15592 8385,'14'-60'5934,"-5"18"-387,-6-17 0,7-3-3612,-9-16-1161,3-3-129,-4-4-258,0 12-387,-4 11 129,0 8-258,2 19-129,-5 11-258,7 24-645,0 0-1935,-1 30-2322,1 13-129,1 12-387,1 11-387</inkml:trace>
  <inkml:trace contextRef="#ctx0" brushRef="#br0" timeOffset="118913.8015">11587 17100 6321,'0'18'5676,"5"-3"-129,-2 4-258,12 13-3741,-15-9-129,10 15-516,-9-6 0,10 11-516,-8-2 0,6 8-129,-2-3-129,3 0 129,-5-2-258,-2-8 0,2-4-516,-5-19-903,0 3-3999,0-16-129,-11-5-387,3-14-387</inkml:trace>
  <inkml:trace contextRef="#ctx0" brushRef="#br0" timeOffset="119305.8239">11108 16528 7224,'-23'18'6063,"1"-9"-387,-9-8-258,-6 13-1677,-8-14-3483,-7-1 0,-6-3 0,7 4-129,3-5 0,6 5-258,9 0 129,10 0-258,11 3-129,12-3-129,0 19-387,0-19-1290,31 14-3225,-5-4 129,8 3-645,9-4-258</inkml:trace>
  <inkml:trace contextRef="#ctx0" brushRef="#br0" timeOffset="119733.8484">12339 16519 7224,'29'25'6063,"-1"-12"-387,2-2-258,8 8-1935,1-17-2838,7 9 0,-1-11-258,5 0-129,-4 0-129,1-3 0,-4-5 0,-2-3 0,-4 6-258,-6-5 0,-6 7-258,-12-6-516,0 10-1806,-13-1-2838,0 0-129,-20-3-516,-1-8-516</inkml:trace>
  <inkml:trace contextRef="#ctx0" brushRef="#br0" timeOffset="120077.868">12412 16076 10965,'23'-24'5805,"-3"8"-258,-1-16-258,11 0-4515,-7-6-258,5-6-258,0 0 0,1 0-129,-2 10-129,0-2-258,-1 13-129,-6 0-645,8 23-1806,-12-9-2451,-16 9-258,0 0-516,6 12-258</inkml:trace>
  <inkml:trace contextRef="#ctx0" brushRef="#br0" timeOffset="120549.895">11213 16914 9546,'-51'49'6063,"10"-18"-645,1 19-1161,-14-15-2580,12 19-516,-10-10-387,6-4-387,6-1-258,8-7-129,6-5 0,7-10-258,8-5-258,11-12-903,0 0-4257,0-11 258,12 6-516,3-4-387</inkml:trace>
  <inkml:trace contextRef="#ctx0" brushRef="#br0" timeOffset="123080.0398">10111 16503 4128,'30'-31'5418,"-18"18"129,-12 13-645,2-28-2451,-2 28-774,0 0-516,0 0-516,-16 6-258,3 12 0,-2 3 0,4 8-129,3-1-129,7 7 0,2-3 0,15-5 0,7-8 0,10-9 0,1-7-129,2-6 0,0-13 0,-4-8 0,-6-5 129,-9-4-387,-12 3 129,-5-2-387,-11 16-903,-24-7-3612,3 9-258,-6 2-258,-1 6-516</inkml:trace>
  <inkml:trace contextRef="#ctx0" brushRef="#br0" timeOffset="123490.0632">9689 16268 9030,'-7'45'5547,"5"-9"-387,-1 3-129,3 12-4515,-6-3-129,3 3-258,-1-2 0,3 2 0,1-5-387,-3-17-387,6 5-2064,2-22-2193,-5-12-387,12 0-258,-5-24-387</inkml:trace>
  <inkml:trace contextRef="#ctx0" brushRef="#br0" timeOffset="123780.0798">9798 16262 9804,'5'60'5676,"-4"-21"-645,-1 6 129,11 12-4773,-11-6 0,0 0-258,0 0-129,0-7 129,0-3-258,1-13 258,4-13-129,-5-15 0,0 0 0,2-15-129,-2-8 129,-11-5-129,-8 1-129,-1-2-129,3 16-645,-13-7-645,14 20-1935,-5 0-1548,5 3-258,3 7-258</inkml:trace>
  <inkml:trace contextRef="#ctx0" brushRef="#br0" timeOffset="124173.1023">9861 16791 6450,'22'33'5418,"-16"-8"-387,0 5-387,5 8-3225,-13-5-516,-3 7-129,-9-7-258,1 2-129,-7-11-129,3-9 0,-5-7 0,6-4-258,1-9 129,15 5-129,-7-26 129,7 11-129,5 2 0,7 4 129,8 4-129,-3 5 0,8 5-645,-12-5-2838,6 16-1548,-1-1-387,-2 2-258,-3-3-258</inkml:trace>
  <inkml:trace contextRef="#ctx0" brushRef="#br0" timeOffset="124987.1488">10394 17619 10191,'9'-20'5805,"-9"20"-516,2 19 0,-2-19-4515,-18 44-516,0-10 0,-1 2-129,1 8-129,2-7 0,5-13 0,3-7-129,8-17 0,0 0 129,15 0-129,2-27 129,4-14 0,4-10-129,-1-7 258,4 0-129,-5-3 0,0 7 0,-6 8 0,-2 13-129,0 15 258,-15 18-129,19 10 129,-10 26-129,-1 13 0,-1 7 129,2 5-129,3 4 0,-2-1 0,2-8 0,-3-9-129,-4-13 258,-1-14-258,-4-20 129,0 0 129,-17-5-129,-2-20 129,-7-4-258,-2-2-129,-8-3-516,11 21-1161,-9-10-3354,11 10-129,1 8-387,22 5-258</inkml:trace>
  <inkml:trace contextRef="#ctx0" brushRef="#br0" timeOffset="125672.188">11397 17886 6708,'14'24'5805,"-14"-6"-387,0 15-129,-5-2-2451,-4 11-2580,-9 2 258,3 7-258,-6-5 129,7-3-258,-1-8 129,4-8-258,5-13 258,6-14-129,0-11-129,11-18 129,5-9-258,1-4 387,5-11-387,1-5 258,2 2-258,1 2 258,1 11 0,-5 5-129,-1 8 0,0 10-129,-3 11 258,-3 9-129,-2 2 129,-3 16-129,-2 8 129,0 6-258,-1 8 258,2 5-129,-5-2 0,3 1-129,-1 0 258,0-5-258,-5-10 129,-1-15-129,0-14 129,0 0 0,-14-5 0,0-14-129,4-2-645,-13-18-774,12 10-3741,-5 1 0,8 7-516,0-1-516</inkml:trace>
  <inkml:trace contextRef="#ctx0" brushRef="#br0" timeOffset="126440.2319">13388 16452 8643,'0'122'5676,"-6"-53"-387,-4-1-129,2 3-4515,-8-19-258,3-7-129,-1-26-258,14-19 129,-16 4-258,15-27 129,1-13 0,7-9 0,4-8 0,8-6 0,2-2 0,3-1 129,3 4-129,-1 12 129,2 2 0,-4 17 129,-2 9-129,-1 14 0,-5 4 0,-1 22 0,-5 9 0,0 11 0,0 7-129,-2 6 0,1-6 0,2-3 0,-2-8 0,1-11 0,-4-9 0,-6-18-129,0 0 129,0-11 0,-14-8-129,-12-3 129,-3 5-516,-16-10-645,11 9-3999,-9 3 129,2 4-774,5 3-129</inkml:trace>
  <inkml:trace contextRef="#ctx0" brushRef="#br0" timeOffset="127047.2667">13197 15239 9933,'9'66'5805,"-9"-20"-645,0 7 0,0 1-4515,-5 5-129,-6-14-387,-2-7 0,2-14 0,11-24-258,-14 5 129,12-18 129,2-19-258,5-10 129,8-1 0,1-7 0,3-1 0,0 0 129,2 2-129,1 7 0,-1 10 0,0 7 0,-3 12 129,-3 13-129,3 18 129,-1 20-129,-2 8 0,2 10 0,-2 7 129,2-2-129,-3-9 129,-3-10 0,-1-7 0,-2-19-129,-6-16 129,0 0 0,-11-7-129,-6-8-129,0-5-129,-12-5-258,5 19-2064,-6-9-2580,-5 9-129,2-1-516,0 7-387</inkml:trace>
  <inkml:trace contextRef="#ctx0" brushRef="#br0" timeOffset="127799.3097">11723 14283 9030,'5'27'5805,"0"5"-258,-1 3-258,-2 2-3999,-2 1-1032,0-3 0,-1-13-129,-4-8-129,5-14 0,0 0-129,-9-26 129,9-8 0,7-10 0,2-4 0,6-9 0,2-1 0,3-1 129,0 6-129,0 4 0,3 7 129,-2 13-129,1 7 129,0 21-129,0 11 129,-1 22-129,0 14 0,1 14-129,-1 6 258,-1 2-258,-2-1 258,-1-10-129,-4-13-129,-5-14 129,-7-16 129,-1-14-129,-15-13 0,-3-9-129,-6-7-129,-1 3-258,-14-11-774,19 25-1161,-10-7-2838,7 9-387,2 9-258,8 2 0</inkml:trace>
  <inkml:trace contextRef="#ctx0" brushRef="#br0" timeOffset="128707.3616">12008 15476 7482,'2'-16'5289,"-2"16"-258,14-16-258,-14 16-3483,17-24-903,-4 12 0,-1-3-258,4 5-129,-3 4 129,2 6-129,-15 0 129,20 26 0,-15-1 129,1 5-129,-6 1 129,-6 6 0,-4-3-129,-3-3 0,-2-6 0,0-6 0,-1-8-129,16-11 129,-18 9-129,18-9 0,0 0 129,5-9-129,7 7 0,7 2 129,1 0-129,-2 0-258,6 0-387,-12-4-1032,10 4-3354,-10-2-258,0-1-387,-1-11-258</inkml:trace>
  <inkml:trace contextRef="#ctx0" brushRef="#br0" timeOffset="128925.3741">12344 15237 9159,'24'-2'5676,"-18"23"-387,-6 14-129,1 5-4515,0 9-258,-1 1-129,0-1-387,0-1-129,0-15-903,12 7-2193,-3-17-1548,-9-23-645,23 7-387,-8-14 646</inkml:trace>
  <inkml:trace contextRef="#ctx0" brushRef="#br0" timeOffset="129053.3814">12483 15388 4902,'-28'-3'5547,"3"3"-129,1 5-645,-6 8-2322,7-9-6450,-2 6-774,-1-10-387,9 5-645</inkml:trace>
  <inkml:trace contextRef="#ctx0" brushRef="#br0" timeOffset="130907.4875">12063 15439 8901,'0'0'5805,"-9"14"-774,9-14-1290,-12 8-2451,12-8-516,0 0-129,0 0-129,0 0-129,0 0-258,-13-1 387,13 1-258,0-15 129,0 15-258,0-17 129,0 17 0,10-13-129,-10 13 0,19-17 0,-19 17-129,23 0 0,-11 3 129,0 5-129,1 9 0,-2 0 0,-2 3 0,-1 4 129,-1-2-258,-3 5 258,-3-1-129,-1-1 0,0-4 129,-6-2 0,-4-1-129,-3-1 0,0-6 0,-5-4 0,6-3 0,0-2 0,12-2 129,-20 3-258,20-3 258,0 0-129,0 0 0,0 0 129,10 5-129,3-4 0,5 4 0,-1 4 0,5-5 0,-4 9 0,-1 3 129,-1-3 0,-4 5-129,-5 4 129,-7-4 0,0-3 0,-14 0 0,-7-5-129,-3-2 0,-3 1-258,-7-9-387,11 5-4644,-13-1-387,8 9-258,0-2-387</inkml:trace>
  <inkml:trace contextRef="#ctx0" brushRef="#br0" timeOffset="135535.7522">14303 16227 8256,'-13'10'5676,"13"-10"-387,-6-10-129,6 10-3999,-4-14-645,2 1 129,2 13-129,0-20 129,0 20-258,0 0 0,12-4 129,-12 4 0,23 0-129,-2-5 0,7 4 0,5-2-129,11 2 0,0-3 0,8 4-129,4 0 0,3 8 0,1 3-129,6-1 0,-4 9 129,4-2-258,1 1 129,-2-6-129,-1 0 129,1-3 0,-2-6 0,-6 7 0,-3-10 0,-8 5 129,-2 2-258,-8 0 129,-6-2 129,-12 2-258,-4 5 0,-14-12 258,15 20-258,-15-20 129,-3 15 0,3-15 0,-17 16 0,7-5 0,-4-1 0,3 3-129,-2 2 0,4 0 258,1 4-129,3 3 0,3-9 0,2 2 0,0-15 0,12 10 0,2-10 129,6-11-258,-3-10 129,6-3 0,-1-7 129,-4-4-129,-3-3 129,-8-2 0,-4 3 0,-3 8 0,-8-3 0,-5 6-129,-5 8 0,0-1 129,-2 9-129,-1-1 0,6-4-129,0 3-129,4-1-258,-1-9-129,11 8-903,-17-14-4128,10 0-258,-5-4-129,2 8-774</inkml:trace>
  <inkml:trace contextRef="#ctx0" brushRef="#br0" timeOffset="137955.8905">18079 16171 9417,'18'129'6063,"-12"-50"-645,8 8 0,-14 1-4773,6-4-258,-4-11-129,3-5 0,-2-12-387,-3-19-645,11-2-4644,-11-19 129,0-16-516,15 0-516</inkml:trace>
  <inkml:trace contextRef="#ctx0" brushRef="#br0" timeOffset="138156.9021">18543 16226 11352,'-1'-21'5934,"-23"21"-258,-16-7-387,-7 3-4902,-16-4-258,-7-1-387,1 8-516,-13-8-3870,21 9-774,5 4-387,16 11-774</inkml:trace>
  <inkml:trace contextRef="#ctx0" brushRef="#br0" timeOffset="138375.9146">18374 16485 9804,'-17'25'5676,"-7"-12"-645,-13-5 258,-6-3-5289,-2 6-516,-10-11-774,15 22-1806,-8-9-2064,13 2-516,5 2-129</inkml:trace>
  <inkml:trace contextRef="#ctx0" brushRef="#br0" timeOffset="138707.9336">18281 16837 8256,'100'18'5676,"-49"-18"-387,-2-7-258,-1-2-4386,-15-15-258,-9-1-258,-20 6-129,-4 0 129,-14 7-129,-10 7 129,-8 9-129,1 11 258,-3 15 0,7 7 129,4-3 0,12 6 0,9-1 0,4-2 0,18-9-129,5 0-258,9-8-129,0-17-903,15-2-4128,-13-3-258,6-14-387,-6-12-645</inkml:trace>
  <inkml:trace contextRef="#ctx0" brushRef="#br0" timeOffset="139298.9674">18963 16706 7482,'-11'5'6063,"11"-5"-258,0 0-258,-13 0-3096,13 0-1419,0 0-129,0 0-258,0 0 0,11 2-129,-11-2-129,24 0 129,-5 0-258,4 0 129,1 0-257,3-2-130,3 2 0,1-3 0,-2 0 0,-1-3 0,-1 5 0,-4 1 0,-3 0 0,-3 1 0,-5 1 0,-12-2 0,15 4 0,-15-4 0,0 0 0,0 0 0,0 0 0,0 0 0,8 19-904,-17-19-4256,9 0-1032,0 0 0,0 0-516</inkml:trace>
  <inkml:trace contextRef="#ctx0" brushRef="#br0" timeOffset="140928.0606">19663 16392 7740,'48'-37'6063,"-19"15"-387,-12-7-258,3 11-3354,-13-4-1419,-6 3-258,-1 19-129,-12-14 129,-8 15-258,-2 17-129,-4 8 0,2 5 258,2 4-129,3 3-129,5 1 129,8 0-129,6 0 0,6-3 129,9 1 0,7-2 0,2 3-129,5-2 129,-3-2-129,-1-4 129,-4-1 0,-9-2-129,-9-2 129,-3-4-129,-12-5 129,-7-6-129,-9-4-129,-5 0 0,2-6 0,-4-6-258,11 6-1290,-7-11-3741,15 1-129,1-1-387,15 11-645</inkml:trace>
  <inkml:trace contextRef="#ctx0" brushRef="#br0" timeOffset="141190.0756">20265 16394 9804,'0'0'5676,"-9"2"-516,-14 3 129,-6-5-5031,-5-9-1548,9 9-3612,-10 0-258,9 3-387,5 1-387</inkml:trace>
  <inkml:trace contextRef="#ctx0" brushRef="#br0" timeOffset="141368.0858">20250 16596 8256,'8'55'6063,"-9"-31"-516,-10-2-129,-9-8-3225,-3 1-1935,-6-9-258,-6-6-903,12 3-4257,-9 2 0,14 5-645,1-3-516</inkml:trace>
  <inkml:trace contextRef="#ctx0" brushRef="#br0" timeOffset="141804.1107">20810 16441 10320,'15'-5'5934,"-12"-8"-645,-15 7 0,-11 6-4773,-12 0-129,-3 10-258,-7 4 0,1 8-129,7 11 0,8 7 129,12-3-129,14 6 129,6-3-129,19-7 0,9 3 0,6-9-129,4-7-387,-7-20-1677,6 0-3096,-10-6-129,1-10-387,-11-13-516</inkml:trace>
  <inkml:trace contextRef="#ctx0" brushRef="#br0" timeOffset="142214.1342">21209 16495 10836,'37'-3'5934,"-23"3"-516,-14 0 0,0 0-4773,-1-15-387,-22 11-258,-6-1-129,-8-5-903,11 10-4257,-10 0 0,11 1-774,4 6-258</inkml:trace>
  <inkml:trace contextRef="#ctx0" brushRef="#br0" timeOffset="142375.1434">21209 16702 9933,'0'16'5805,"-19"-16"-516,0 0 0,-11 0-5289,-5-10-774,7 8-4257,-6-1 0,9 3-645,4 2-516</inkml:trace>
  <inkml:trace contextRef="#ctx0" brushRef="#br0" timeOffset="142904.1736">21583 16369 10191,'2'45'5805,"-2"-15"-516,-4 13 0,-10-2-4773,2 6-129,-5-6-129,2-5 0,0-4-258,2-8 129,6-12-129,7-12 0,0-15 0,3-10 0,10-6 0,4-9 0,1-1 0,5 0 0,0 6 129,-1 9-129,-3 6 129,-4 10-129,-4 10 0,-4 16 129,-1 11-129,-5 12 129,1 3-129,3 0 0,0 0 129,1-5 0,5-10 129,4-4-129,1-23 0,6-10 0,4-17-129,-5-14 0,1-1-258,-4-6-258,-2 4-129,-13-17-1161,1 24-3612,-4 2-129,-2 18-258,2 17-645</inkml:trace>
  <inkml:trace contextRef="#ctx0" brushRef="#br0" timeOffset="143250.1934">22107 16519 10062,'8'22'6063,"-8"-22"-258,0 0-129,16 13-4644,-16-13-258,21-3 0,-7-7-387,9 1 0,1-1-258,6 0 129,-1-2-129,7-1 0,-2 5-129,-1 1-129,0 3 0,-6 1-258,-2 3-258,-9-2-645,7 2-4386,-23 0 0,0 0-645,0-19-258</inkml:trace>
  <inkml:trace contextRef="#ctx0" brushRef="#br0" timeOffset="144171.2461">22974 16176 10320,'53'-47'5805,"-30"21"-387,-10-2-129,-5 5-4773,-8-4-129,-16 11-129,-8 8-129,-7 8 0,-7 15-129,0 12 129,2 14-129,3 8 0,5 7-129,9 4 129,5-1 0,8-1-129,6-7 129,16-3-129,8-9 129,9-10 129,6-8-129,7-6 129,3-13-129,4-4-129,-2-10 129,-4-9 0,-5 4-129,-7-2 129,-8 2-129,-8 2 129,-19 15-129,0 0 129,0 0 0,-5 28 0,-7-1 0,0 6 0,2 7 129,9 2-129,1-2 0,12 0 129,9-7-258,6-8 258,5-8-129,4-13 0,-1-4 0,-3-7 0,-5-13 0,-7-13 0,-7-2 0,-11-2 0,-2-3-129,-11 4 129,-5 1-129,-5 4 0,-2 9 0,5 8 129,2 6 0,16 8 0,0 0 0,0 11 0,18 0 129,7 2-258,6-4 0,0-8-387,11 11-1935,-11-17-2838,-1-4-387,-8-13-258,-6 3-387</inkml:trace>
  <inkml:trace contextRef="#ctx0" brushRef="#br0" timeOffset="144616.2716">23107 15568 4257,'4'-37'5934,"2"12"-387,-3-10-258,7 5-3096,-7-26-774,17 5-258,-13-9-387,8 7-387,-7-1-129,5 8-129,-4 4 0,-4 9-258,3 18-387,-8 2-645,12 14-4128,-11 13 0,5 18-516,-6 8-387</inkml:trace>
  <inkml:trace contextRef="#ctx0" brushRef="#br0" timeOffset="145052.2965">23027 16934 9030,'21'37'6063,"-15"-13"-645,5 13 0,-6 3-4773,2 8-258,-6-3 129,2 3-387,-3-2 0,1-3-129,2 1 129,-2-5-258,1-7-129,-2-13-516,13 0-3999,-13-19-645,0 0-387,10-16-645</inkml:trace>
  <inkml:trace contextRef="#ctx0" brushRef="#br0" timeOffset="145490.3214">23703 16300 9546,'48'-9'6192,"-22"1"-645,10 7 0,3-6-4644,7-1-129,-4-3-129,9 3-516,-7 2 129,0-1-129,-3 4-258,-11 1-129,-1 2-387,-29 0-1032,14-7-3870,-14 7 0,-21 0-516,-6 0-516</inkml:trace>
  <inkml:trace contextRef="#ctx0" brushRef="#br0" timeOffset="146067.3545">22682 16756 10449,'0'0'6063,"9"20"-645,-9-20-1806,0 34-2322,-9-15-387,1 13-387,-8 1-258,1 7 129,-4-7-258,3-2 0,0-4-129,1-6-129,7-2-258,8-19-129,-6 19-1548,6-19-3483,8-13-129,2-7-516,11-6-129</inkml:trace>
  <inkml:trace contextRef="#ctx0" brushRef="#br0" timeOffset="146458.3769">23183 16143 8514,'15'-8'5934,"-3"-14"-387,2 11-129,-7-13-4386,14 0-129,-8-7-258,9 0-258,1-1 129,0 8-258,1-7 0,-1 6-258,1 6 129,0 1-129,-3 3 0,-1-1-129,-4 9-258,-3-2-129,1 9-903,-14 0-3999,0 0-129,-2-14-387,2 14-387</inkml:trace>
  <inkml:trace contextRef="#ctx0" brushRef="#br0" timeOffset="147236.4213">23253 14361 10836,'20'-30'5805,"-20"30"-258,0 0-387,9 21-4644,-12 3 0,-8 14-387,-5 4-129,0 5 129,-4 6-129,3-3 0,2-7 0,7-1 0,2-18 0,6-24-129,0 0 0,12 0 129,7-31-129,2-9 0,6-9 129,-2-3 0,7-8 0,-4 2 0,2 2 0,-6 2-129,-3 16 258,-3 7-129,-5 9 0,1 13-258,-5 16 258,-1 12 0,0 12-129,-2 12 258,2 7-258,-3 7 0,3 2 129,1-4 0,-4-11 129,3-8-258,-3-6 258,-4-16-258,-1-14 129,-1-7 129,-13-14-129,-7-9 0,-5-1-258,-7-2 0,5 6-774,-20 0-4257,13 14 0,3 7-516,8 9-387</inkml:trace>
  <inkml:trace contextRef="#ctx0" brushRef="#br0" timeOffset="147927.4609">23796 15388 8901,'12'19'5676,"-9"0"-387,-3 7-258,-3-2-4257,-1 7-516,-7-4 0,1 1-129,0-1 129,2 0-129,4-13 0,4-14 129,0 0-129,0 0 0,16-12-129,0-17 129,2-13 0,5-4 0,1-3-129,4-5 129,0 0-129,-2 3 0,2 8 258,-4 8-258,-6 13 0,1 15 0,-5 7 0,-4 20 0,0 14 0,-6 12 0,3 10 0,-4 4 0,0-2 0,1-4-129,0-3 129,-2-12-129,-1-8 129,-1-17 0,0-14-129,0 0 258,-14-16-258,0-12 129,-5-1-258,-5-2-258,1 8-774,-16-5-3483,14 11-516,-1 6-516,9 11-387</inkml:trace>
  <inkml:trace contextRef="#ctx0" brushRef="#br0" timeOffset="148604.4996">24545 15934 7998,'0'80'5547,"-7"-38"0,1 5-387,-12-4-4515,13-3-129,-7-9-129,8-11-129,-3-4 0,7-16-129,0 0 0,0-9 0,9-22 0,6-3 0,2-10 0,2 1-129,5-13 129,3 5-129,-3 3 129,0 5-258,-1 8 258,-4 8 0,-2 5 0,-2 7-129,-15 15 0,21-2 129,-15 9-129,-2 16 129,1 9-129,-4 11 0,6 8 0,-4 4 129,5 3-129,2-4 0,1-3 0,0-7 0,-3-11 0,2-13 0,-10-20-129,14 7 0,-14-7 0,0-18 0,-1-3-129,-12-1-129,1 3 0,-11-2-258,5 16-903,-21-8-3612,12 6-387,-5 0-258,4 7-129</inkml:trace>
  <inkml:trace contextRef="#ctx0" brushRef="#br0" timeOffset="149331.5413">23327 17658 7611,'-1'40'5805,"-15"-12"-258,4 15-387,-6-4-4257,3 4-258,-5-8-129,3 4-258,-1-1 0,8-4 0,2-6-129,7-9 0,1-3 129,0-16-387,22 0 258,-4-14-129,4-18 129,4-6-129,1-12 0,2-4 0,2-5 0,-6 0 0,-1 10 0,-1 11 0,-2 6-129,-4 11 129,0 10 0,-2 11 0,-1 17 0,0 12 0,-6 8 0,3 0 0,-2 9-129,-5 0 258,0 9-258,-3-10 129,0-10-129,-1-7 129,0-11 0,0-17-129,-18 6 129,4-10-258,2-16-387,-16-14-2193,9 8-2451,-9-3-387,6 5-387,-2 2-257</inkml:trace>
  <inkml:trace contextRef="#ctx0" brushRef="#br0" timeOffset="150023.5808">22240 17315 8901,'4'69'5676,"-5"-27"-387,-5 9-129,-4-6-4773,-3 4-129,-4-11-258,1-4 129,2-12-129,4-6 129,10-16-129,0 0 129,0-25 0,16-11-129,2-2 129,10-10 0,2-6-129,5-2 0,-1 7 129,2 3-129,-4 8 129,-5 3 129,1 14-258,-10 12 0,-1 10 129,-4 20 0,-7 8-258,1 12 258,-4 10-258,-3 9 129,0-4 0,0 3 0,0-13 0,0-10 0,0-6 0,0-30-129,0 0 0,-14-18-129,6-9-387,-12-19-1161,2 11-3354,-6-8-387,1 5-516,-8 6-129</inkml:trace>
  <inkml:trace contextRef="#ctx0" brushRef="#br0" timeOffset="151416.6605">18301 15909 4386,'28'-39'5934,"-19"-2"-129,1-5-516,-1-22-2709,10 20-774,-18-21-774,7 3-387,-5 2-129,0 8-258,-3 10-258,0 8 129,0 14-387,0 8-387,3 24-645,-3-8-2709,-1 43-1419,1-2-387,6 13-387</inkml:trace>
  <inkml:trace contextRef="#ctx0" brushRef="#br0" timeOffset="151853.6855">18431 17264 7740,'-2'54'5676,"2"-26"-258,0 9-516,0-3-3999,0 6-129,0 1-387,0 5 0,0-8-129,3 2-129,3-2 0,0-4 129,1-6-387,-2-5-258,7 1-903,-12-24-3870,0 0-258,0 0-129,0 0-774</inkml:trace>
  <inkml:trace contextRef="#ctx0" brushRef="#br0" timeOffset="152223.7067">17970 16805 9288,'-33'23'5934,"5"-22"-516,-2 2 129,-10-10-4902,-2-3-258,-8-11-129,-3 2-129,5 0-258,1-2 0,11 11-387,-2-12-903,24 21-3225,-3-2-774,17 3-645,-1 19-129</inkml:trace>
  <inkml:trace contextRef="#ctx0" brushRef="#br0" timeOffset="152617.7292">18630 16210 9030,'61'-43'5805,"-27"16"-516,4-2-129,-2-7-4515,0 4-387,-5-2-129,-5 4-258,-3 12-129,-12 1-387,3 17-774,-14 0-2451,-4 7-1548,-3 12 0,-4 13-516</inkml:trace>
  <inkml:trace contextRef="#ctx0" brushRef="#br0" timeOffset="152957.7487">18040 17146 8514,'-28'63'6063,"10"-29"-645,-7-3-258,3 5-4644,-4-13-387,-7-5-645,12 10-2322,-5-15-2322,8-3-645,3-2 0</inkml:trace>
  <inkml:trace contextRef="#ctx0" brushRef="#br0" timeOffset="153710.7917">16858 16441 7998,'0'86'5805,"-11"-35"-516,-1 6-258,-6 3-4257,2 1-258,-3-13-258,1-2-129,5-8-129,6-16 129,2-7-129,5-15 0,12-3 0,6-15 0,5-12 0,3-16-129,3-4 129,2-15 0,1 7 0,-3-2 129,-3 6-129,-5 5 0,-2 12 0,-2 14 0,-6 10 129,-11 13-129,19 17-129,-13 10 129,-1 11 0,3 10 0,-2 8 0,4 6 129,-1 0-258,0 0 258,2-9 0,-1-9-129,-2-10 0,1-8 0,-7-15 0,-2-11 129,0 0 0,-10-23-129,-6-6-129,-10-4 0,-2-4-774,-15-7-4257,7 3-258,2 0-387,7 6-387</inkml:trace>
  <inkml:trace contextRef="#ctx0" brushRef="#br0" timeOffset="154503.8371">18079 14525 8514,'16'37'5934,"-16"2"-516,0 9-129,-6 6-4386,-1 7-387,-9-2-258,2-1-129,3-9 0,-2-6-129,4-13 0,8-13-129,1-17 129,6-9-129,6-17 129,3-10 0,6-10 0,3-10 0,3-8-129,-3-2 258,6-2-129,-6 8 0,1 0-129,-4 7 0,-2 9 129,-1 9 0,-5 11 0,0 17 0,-13 7 0,15 24 0,-11 10 129,1 13-129,2 6 0,-4 7 0,4 8 0,-1-1 0,5-6 129,-1-6-129,1-13-129,-1-11 258,-6-16-129,-4-15 0,0 0 0,-4-28 0,-14-1-129,-6-8-258,-1 6-258,-13-15-1290,8 23-3354,-4 5-129,10 13-387,1 5-258</inkml:trace>
  <inkml:trace contextRef="#ctx0" brushRef="#br0" timeOffset="155232.8788">19165 15415 9030,'13'0'5547,"-13"19"-258,0 8-129,0 11-4515,-10-1-129,1 5-258,-3-4 0,1-3-129,2-8 129,2-14-129,7-13-129,0 0 0,1-34 0,7-5 0,8-7-129,0-7 129,6-3 0,2 0 0,-1 1 0,-1 9 0,0 15 0,-2 7 0,-1 12 0,1 12 0,-6 16-129,-2 17 129,0 10 0,-1 6-129,-1 2 258,-2 3-258,0-7 258,-1-7-129,-3-10 129,4-13-258,-8-17 258,0 0-258,0 0 129,7-22 0,-7 2-129,-12-4 129,-4 2-387,-9-2-129,1 18-1290,-18 0-3225,10 6-258,-3 0-387,4 6-516</inkml:trace>
  <inkml:trace contextRef="#ctx0" brushRef="#br0" timeOffset="156044.9252">18229 18074 9933,'-26'91'5805,"9"-48"-387,7 11-129,-9-16-4644,9-1-516,-1-10-129,1-8 0,10-19-129,0 0 129,0 0 0,5-11 0,10-16-258,0-10 387,6-4-258,3-13 258,-1 3-258,0 3 129,-3 3-129,0 6 129,-2 8 0,-3 9 0,2 6 129,-2 12-129,-2 4 0,2 6 129,-1 9-129,-2 8 129,-1 1 0,-1 7-129,-2 5 258,3-2-387,-3 0 258,-5 1-129,5-5 258,-3-9-387,-1 1 258,1-4 0,-5-18-129,0 0 0,0 0 0,0 0 0,-6-11 0,-5 0-129,-5-5 0,-3-5 0,1 10-258,-7-7-258,9 18-1032,-16-3-3483,11 3-258,-1 2-129,6 9-645</inkml:trace>
  <inkml:trace contextRef="#ctx0" brushRef="#br0" timeOffset="169171.676">17301 18211 6708,'19'32'5289,"-14"-13"0,-2 0-387,-3-1-4128,0 5-258,-14-5 0,-4 6 129,-8-3-258,-6 19 129,-13-8-258,-3 14 258,-12 0-129,-5 6 0,-9 2-258,-5 6 129,3-8 0,-1-4 0,-3 12-258,8-12 258,0 3 0,4-3 0,9-1-258,6-7 258,3-4-258,13-4 129,5-11-129,12-8 129,4-6-129,16-7 129,-13 12 0,13-12 0,0 0-129,0 0-129,0 0-129,0 0-258,0 0-516,0 0-1806,0 0-2451,-14 0-387,14 0-258,0 0-258</inkml:trace>
  <inkml:trace contextRef="#ctx0" brushRef="#br0" timeOffset="169548.6976">16096 18910 6450,'-26'38'5676,"11"-9"-387,-4 6-387,2 8-3354,-11-6-774,6 9 0,-2-3-387,7 3 0,-1-1-129,8-7 258,3 2-258,6-4 129,1-15 0,6 1 0,6 0 0,9-7 0,-1-9-129,5 1-129,3-7 129,4 0-258,-1 9-129,-2-9 0,1-9-258,-8-4-1032,2 8-3741,-24 5-516,23-17-129,-20 2-903</inkml:trace>
  <inkml:trace contextRef="#ctx0" brushRef="#br0" timeOffset="170528.7537">19667 18426 11868,'0'84'5805,"-5"-31"-258,5 4-258,-13-7-4773,8-9-129,-3-8-387,0-7-387,6-5-774,-11-21-3999,13-7-258,0-24-387,1 5-516</inkml:trace>
  <inkml:trace contextRef="#ctx0" brushRef="#br0" timeOffset="170662.7613">19624 18231 10320,'12'0'5160,"1"22"-2064,-3-7-2838,-1 6-5031,-1-10-774,4-1-387</inkml:trace>
  <inkml:trace contextRef="#ctx0" brushRef="#br0" timeOffset="171003.7808">19869 18468 11997,'13'136'5805,"-2"-62"-516,-4-17-129,-3-3-4902,4-4-129,0-11 0,7-21-129,-2-13-129,3-10 129,-2-19-129,4-6 0,-2-6 129,3-4-129,-4 7 0,-3 7 258,1 8-258,-13 18 258,20 0-258,-17 18 258,4 13-129,-2 5-129,-1 0 129,3 6-516,-7-16-1032,11 0-3612,-11-26 0,22 11-516,-8-35-516</inkml:trace>
  <inkml:trace contextRef="#ctx0" brushRef="#br0" timeOffset="171210.7927">20363 18138 10449,'13'142'5805,"-4"-53"-516,-5 0 0,13 7-4902,-17 1-387,0-4 0,0-11-516,-4-17-1935,4-14-2451,0-19-258,7-13-774,-7-19-129</inkml:trace>
  <inkml:trace contextRef="#ctx0" brushRef="#br0" timeOffset="171393.8031">20605 18499 10707,'-34'15'5418,"7"-15"-129,-4 0-387,-8 3-5289,-11-13-1161,5 7-3354,-7-3-258,12 6-516,-2 0 0</inkml:trace>
  <inkml:trace contextRef="#ctx0" brushRef="#br0" timeOffset="171722.8219">20407 18817 6837,'104'15'5289,"-53"-10"-258,-2-5-516,-3 0-3870,-16-17-258,-5-1-129,-15-3-258,-10 0 0,-11 3 0,-12 5-129,-6 5 0,-6 7 129,-2 3 129,0 16-129,6 1 129,3 3-129,12 7-129,4-7-129,12 8-774,0-8-1161,19 0-2064,2-10-645,10-1-387,0-6 388</inkml:trace>
  <inkml:trace contextRef="#ctx0" brushRef="#br0" timeOffset="172006.8382">20770 18775 3354,'5'52'5160,"-4"-26"129,3 12-387,-4-14-2709,6 16-387,-6-18-516,5 5-258,-5-27-387,11 14-129,-11-14 0,19-28-258,-7-1 129,2-6-129,2-8-258,1 0 0,5 7-129,-3-1-258,4 12-258,-6-1-1161,9 16-3354,-8-3-258,7 13-258,-5 0-258</inkml:trace>
  <inkml:trace contextRef="#ctx0" brushRef="#br0" timeOffset="173180.9054">21172 18764 8643,'-7'100'5547,"7"-61"-516,0-7-516,0-10-4257,0-22-258,0 0-258,7-7-129,-1-15-129,5-4 258,1-2 0,1 0 0,4 6 129,-1 3 129,3 7 129,-4 5 129,-2 7-129,-13 0 129,22 19-129,-13-4 129,2 7-129,-5-3 0,4-2 0,-1 1-129,2-7 129,1-11 0,2 0-129,0-5-129,4-9 129,-2-2 0,3-1 0,-3-1 0,2 7 0,-3 5 0,-2-4 0,3 6 129,-6 4-129,4 0-129,-14 0 258,22 5-129,-10-1 0,0 6 0,1-4 0,2 0-129,-1-6 129,1-8 0,-1-4-258,-1-5 129,-3-4-129,1 0 129,-7-4 0,-2 7-129,-2 18 129,-2-14-129,2 14 129,-24 10 129,10 8-258,0 7 258,-1 9 0,3 1 0,5-1 258,5 5-258,2-1 129,8-9 0,7 1 0,7-5 0,2-7 0,7-13-129,4 0 0,-2-5 0,3-15-129,-2-4 0,-4-3 0,-1-10 0,-6-1-387,-8 4 387,-4-8 0,-5 10-129,-6 5 129,-2 7 0,-10 1 0,-2 14 129,-1 3 0,-2 17 129,2 3 0,2 2 0,4 6 129,5-6 0,4 4 129,0-8-129,11-8 0,4-12 0,5-1 0,3-9 0,1-17-258,2-12 129,-1-9 0,-1-10-129,-1-6-129,-3-9 129,-6-9-129,-3 6 0,-1 2 129,-6 11-129,-2 8 0,-2 11 0,0 22 129,0 21 129,-14 0-129,6 30 258,-2 13-129,-1 9 129,2 11 0,0 5 129,5-2-258,2 2 258,2-8-258,0-7-129,7-2 0,6-5-645,-6-17-516,15 6-3612,-9-16-129,8-6-387,-3-11-516</inkml:trace>
  <inkml:trace contextRef="#ctx0" brushRef="#br0" timeOffset="173350.9151">22310 18760 8385,'15'82'5160,"-7"-36"-129,1-8-774,-3-3-5160,-2-6-3612,-4-7-129,0-22-645,14 9-258</inkml:trace>
  <inkml:trace contextRef="#ctx0" brushRef="#br0" timeOffset="174188.963">22581 18781 5160,'11'16'5031,"-11"-16"-387,0 0-129,-23 9-3999,23-9-258,-28 15 0,17 1 129,-2 0-258,3 3 129,5-3-129,5 2 0,1-6-129,10 0 258,2-12-258,2 0 0,5 0 0,-5-10 0,0-8-129,-6-1 129,0 2-129,-7 3 129,-2 1-129,0-3 0,0 16 129,-4-15 0,4 15 129,0 0 0,0 0 0,-12 12 0,12-12 129,2 20-129,-2-20 0,20 19 0,-4-17 0,3-2-129,4 0-129,0-8 129,3-10 129,0-9-258,-4-10 129,2-2-129,-3-9 129,-2-6 0,-4-6 0,-2-1 0,-1 4 0,-3 5-129,-4 8 0,0 7 129,-3 15 0,-2 8 0,0 14 129,-8 12-129,1 11 0,-3 8 129,0 3 0,0 9 0,-1 2 0,6 6 0,1 0-129,4 5 129,4-1 0,8-4-129,6 2 129,5-6 0,7-6-129,0-11 129,3-13-129,1-6 0,-2-11 0,-2-11 129,-4-13-258,-5-6 129,-4 1-129,-7-3 129,-5 2 0,-5 4-129,0 6 0,-9 3 129,9 17 0,-24 0 129,11 1-258,0 16 129,1 4 0,-1 6 129,4 5 0,3 5-129,1-1-129,2-7 258,3 0-516,-3-10-387,8-3-3741,-5-16-516,0 0 0,18-3-258</inkml:trace>
  <inkml:trace contextRef="#ctx0" brushRef="#br0" timeOffset="174358.9727">23088 18514 4902,'-74'9'5418,"29"4"-387,-8-16-387,0 1-3870,-6 2-1548,-5-11-3354,5-5-645,0 2-258,13-8-387</inkml:trace>
  <inkml:trace contextRef="#ctx0" brushRef="#br0" timeOffset="178922.2337">11983 14315 1677,'0'0'5289,"11"8"0,-11-8-129,0 0-2064,0 0-1548,-11 0-387,11 0-516,-30-1 129,14 1-387,-4-2 0,0 2-258,-1 0 0,5 0-129,5 2-258,-3-2-516,14 6-2322,0-6-1806,-15 4-387,15-4-516,-12 7 259</inkml:trace>
  <inkml:trace contextRef="#ctx0" brushRef="#br0" timeOffset="181887.4033">9672 19211 6321,'2'58'5160,"3"-4"129,-5-8-645,10 9-3225,-10 37-516,0-23 258,-2 6-387,1 0-387,0-2-258,-3-11-258,4 2-1677,0-64-3612,0 0 387,0 0-1161,16 30 387</inkml:trace>
  <inkml:trace contextRef="#ctx0" brushRef="#br0" timeOffset="182099.4155">10013 19127 8901,'0'0'5547,"2"-13"-516,-10 13-129,-28 0-4386,1 0-258,-7 0-387,-6 0-516,5 10-1290,-8-2-2967,8 9-258,5-6-258,8 7-387</inkml:trace>
  <inkml:trace contextRef="#ctx0" brushRef="#br0" timeOffset="182313.4277">9872 19439 10191,'0'0'5289,"-20"5"129,-5-5-645,-3 0-4644,-4-7-387,-9-4-387,10 10-774,-12 1-2322,19 3-1290,3 6-645,21-9 0</inkml:trace>
  <inkml:trace contextRef="#ctx0" brushRef="#br0" timeOffset="183451.4928">17357 17209 4128,'8'34'5418,"-8"-10"-387,0 3-516,0 18-3612,-11-12 0,3 12-258,-6-4-129,2-1-258,1-11-129,3-7 0,2-8 0,6-14 0,0 0-129,0-9 0,4-18 129,5-6-129,3-8 0,2 3 129,0-5-129,0-3 0,-1 6 0,2 8 258,-3 5-258,-1 8 129,2 8-129,-13 11-129,22 0 258,-11 12-258,0 14 129,-2 8-129,2 5 129,1 8-258,2 0 387,0-2-129,-3-5 0,1-8 129,-2-15 0,-10-17-129,0 0 0,0 0 129,-2-29-129,-19 1-129,-4-4 0,-11-3-258,1 20-1032,-18-4-3225,8 7-645,-2 12-258,0 0-129</inkml:trace>
  <inkml:trace contextRef="#ctx0" brushRef="#br0" timeOffset="184563.5563">9946 19831 5805,'53'60'5934,"-14"-79"-774,-18-11-774,-6 1-2064,-6-27-1806,1-3-387,-10 9 0,0 4-387,-10 12 0,-4 16 258,-8 31 129,4-5 258,18-8 129,-41 100 0,26-36-258,7 3-129,5 1 387,5-9-258,-2-59 0,39 88-516,-39-88 258,73 57-129,-73-57-129,81 15 129,-81-15-2838,87 0-1677,-87 0-516,0 0 0,53-57-516</inkml:trace>
  <inkml:trace contextRef="#ctx0" brushRef="#br0" timeOffset="185502.6101">8849 19229 8256,'0'13'5676,"-3"20"-774,-2 13 129,-13 10-4128,8 1-387,-3-1 0,2 2-129,0 21-129,0-32-129,6-8 387,0-17-258,5-22-129,0 0 129,0 0-516,7-29 258,2-49-129,2 17 129,3-21-258,5 2 258,-2-15 129,-1 6-129,3 4 129,-3 16 0,0 16 0,-2 5 0,0 17 0,-14 31-129,18-7 129,-11 18 0,2 25 0,-2 15-129,0 18 0,2 14 0,1 11 0,0-13 129,1 37 129,2-9 258,1-7-387,-1-22 0,-1-16 387,-12-64-129,19 62-129,-15-42-387,-3-47-129,-1-23-258,-10-6 258,-4-6 0,-4-6-258,-5 13 258,-4 6-129,0 7 258,-1 8-129,-1 16 0,7 14-129,3 4-129,8 12-645,-10-6-1935,21-6-2064,0 0-516,-8 22 129,8-22-257</inkml:trace>
  <inkml:trace contextRef="#ctx0" brushRef="#br0" timeOffset="186198.6499">9450 19642 9417,'8'-14'5418,"-8"14"-129,-9 8-387,9-8-4515,-26 6-516,-2 3 387,0-2-129,-2 3 0,30-10 129,0 0 0,-68 58 0,68-58-129,-18 63 387,18-63-129,-8 84-129,8-84-258,0 64 258,0-64 0,0 0-129,0 53 129,0-53 0,0 0-516,0 0 387,0 0-387,0 0 516,53-61-258,-53 61 129,0 0-258,70-8-258,-70 8 645,0 0-387,76 67 516,-76-67-774,30 95 0,-30-95 258,5 99 129,-5-99 0,-21 53-129,21-53 0,0 0-129,-76 8-774,76-8-4257,-67-14 0,67 14-516,0 0-387</inkml:trace>
  <inkml:trace contextRef="#ctx0" brushRef="#br0" timeOffset="190229.8804">18548 15664 1935,'0'0'4386,"0"0"0,0 0-2193,0 0-645,0 0-129,-5 14-129,-1-1-258,6 14 129,-5-8-129,5 12 0,-3-6-258,3 8 0,0-8-387,0-1-129,0-1-387,0-23-645,8 26-2580,-8-26-1677,6 12-258,-6-12-387</inkml:trace>
  <inkml:trace contextRef="#ctx0" brushRef="#br0" timeOffset="191068.9284">18661 15619 4128,'0'38'4902,"-3"-25"-516,-5 3-2580,8 11-516,-8-5-387,8 2-129,-7 0-129,7 5-129,-1-12-129,1-2-645,3-3-3483,6 2-774,-9-14-645,12 10 0</inkml:trace>
  <inkml:trace contextRef="#ctx0" brushRef="#br0" timeOffset="192078.9863">23555 15832 3354,'4'14'4902,"-4"9"-258,-3-2-258,-10 1-3870,8 5-129,-13-5 0,10 2-258,-6-5-129,5-2-516,6 3-1548,3-20-2193,0 0-387,3 13-258</inkml:trace>
  <inkml:trace contextRef="#ctx0" brushRef="#br0" timeOffset="192270.9973">23636 15858 6708,'0'40'5160,"-2"-14"-387,-8 6-1161,5-9-3870,-10-6-387,13 1-2064,2-18-2064,-6 14-258,6-14-129</inkml:trace>
  <inkml:trace contextRef="#ctx0" brushRef="#br0" timeOffset="192469.0086">23716 15837 6966,'1'55'5418,"-1"-30"-387,0 2-774,0-8-5160,0-1-3612,0-4-387,0-14-645,1 15 0</inkml:trace>
  <inkml:trace contextRef="#ctx0" brushRef="#br0" timeOffset="194051.0991">10566 19751 10449,'0'0'6063,"-12"62"-516,12-62-258,-1 54-4644,1-54 258,0 0-258,0 53-129,0-53 258,0 0-129,0 0 129,0 0-387,0 0-257,0 0-130,61-15 0,-61 15 0,0 0 0,57-1 0,-57 1 0,0 0 0,64 0 0,-64 0 0,0 0 0,58-29 0,-58 29 0,0 0 0,0 0 0,63-6 0,-63 6 0,0 0 0,0 0 0,0 0 0,0 0 0,0 0 0,0 0 0,0 0 0,60-27-4000,-60 27-1676,6-32-645,0 6-387</inkml:trace>
  <inkml:trace contextRef="#ctx0" brushRef="#br0" timeOffset="194671.1344">11411 19439 9804,'12'-9'5676,"-12"9"-516,0 9 0,-14 0-4644,-7 4-258,-8 11-258,1 13 129,-1-23 0,1 17 0,7 1 0,21-32 0,-21 85 258,21-85 0,14 60 129,-14-60-387,48 58 129,-48-58 0,60 48 129,-60-48-258,0 0 0,69 56 0,-69-56-387,0 0 387,0 60-258,0-60 0,0 0-129,-75 24-129,75-24-2580,-65 4-2451,65-4 129,-68 0-516,68 0 0</inkml:trace>
  <inkml:trace contextRef="#ctx0" brushRef="#br0" timeOffset="196222.2232">11827 19781 11481,'17'78'5934,"-17"-78"129,-3 67-645,3-67-4257,0 0-516,-57 11-129,57-11-387,-60-8 0,60 8-129,-59-23-774,59 23 516,0 0-387,0 0-2064,0 0-2967,0 0-129,0 0-258,0 0 0</inkml:trace>
  <inkml:trace contextRef="#ctx0" brushRef="#br0" timeOffset="196543.2416">12197 19567 9417,'0'0'5289,"0"0"258,-16 0-645,7 15-4515,-25 1-129,2 0 387,32-16-129,-59 75 129,37-20-129,22-55-129,-15 110 0,15-110 0,27 100 129,-27-100 0,58 66-258,-58-66-387,69 29-258,-69-29-774,69 7-2967,-69-7-903,0 0-516,0 0-516</inkml:trace>
  <inkml:trace contextRef="#ctx0" brushRef="#br0" timeOffset="197056.271">12810 19698 9417,'-1'27'5934,"1"-27"-516,-38 39-129,14-34-4644,-9 7-258,33-12-387,-72 14 129,39-13-258,10-8-645,-4-9-1806,15 15-2322,12 1-387,0 0-516,14-1 645</inkml:trace>
  <inkml:trace contextRef="#ctx0" brushRef="#br0" timeOffset="198263.34">13068 19566 3225,'10'-25'5160,"-8"13"258,4-19-774,7 18-2451,-13 13-387,0 0-516,0 0-129,-1 27-516,-6 0-129,5 19 0,-3-1 0,4 17 0,-3 11-129,4-73 129,-1 109-129,1-109-129,0 78-129,0-78-129,0 0 0,0 31 258,0-53-387,0 22-258,0-46 516,-2 19-129,2-19-129,0-5 0,0-7 0,3 17-387,5 5 516,0-22 0,-1 21-387,2 5 258,-9 32 129,18-8 129,-18 8-129,16-7 0,-16 7 129,12 20 0,-8 15-258,4-14 258,-3-5 0,-5-16-129,19 97 516,-6-60 0,-13-37-516,33 51 516,-13-47-516,2-4 0,2-9 0,-1-41 129,-2 14-516,-1-4 0,-3-11 387,-4 0-387,-7-5 387,-3 20-258,-3-4 129,0 7-387,-2 13-903,-13 11-3870,15 9 129,-13-3-516,12 11-387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13:24.80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5404 5488 7611,'0'0'5547,"6"13"-129,4 31-516,-2 12-3225,8 18-774,-10 11-129,2 8-387,0 4-258,-1-5 0,-1-6 0,-5-11-258,4-13-387,-8-26-1548,3-16-3354,0-20 129,15-7-516,-1-22-129</inkml:trace>
  <inkml:trace contextRef="#ctx0" brushRef="#br0" timeOffset="205.0117">5917 5269 10062,'17'-14'5547,"-17"14"-516,0 0-129,-33 13-4515,-7-1-129,-18-5-129,-9 1-258,-3 3-516,-11-8-2967,10 4-1419,9 1-129,16 1-774</inkml:trace>
  <inkml:trace contextRef="#ctx0" brushRef="#br0" timeOffset="422.0241">5884 5596 8127,'-37'35'5289,"-4"-16"-516,-8-4-129,-3-1-4902,-13-3-645,8 7-2193,1 1-1677,9-3-387,10 4-129</inkml:trace>
  <inkml:trace contextRef="#ctx0" brushRef="#br0" timeOffset="735.0419">5639 5940 4902,'96'38'5547,"-38"-19"-258,2-8-258,-7-11-3225,17 5-645,-16-13-258,2-6-387,-17-10-129,-8-3-258,-18-7 0,-10 5-258,-8 5 129,-18 5-129,-8 12 0,-6 7 129,2 13-129,6 9 0,7 10 0,12 6 258,10 2 0,11-2-258,15-3 258,13-8-258,5-7 0,0-19-1032,12-1-3225,-8-10-645,-6-12-258,-6-10-258</inkml:trace>
  <inkml:trace contextRef="#ctx0" brushRef="#br0" timeOffset="1320.0755">6412 4949 10191,'0'0'5547,"13"19"-516,-7 7 0,-6 0-4386,0 10-129,0 2-387,0-2-258,-1 0-258,-6-12-774,7 0-3870,2-11 0,-2-13-387,18 4-645</inkml:trace>
  <inkml:trace contextRef="#ctx0" brushRef="#br0" timeOffset="1518.0868">6593 4875 10836,'24'20'5418,"-13"13"-387,-1-1 0,5 8-4515,-5-3-258,0 2-129,1-3-516,-8-18-2322,8 1-2064,-11-19-645,23 3-129,-23-3-387</inkml:trace>
  <inkml:trace contextRef="#ctx0" brushRef="#br0" timeOffset="2115.121">6709 5880 8901,'12'24'5676,"-1"-12"-387,8 2 129,-1-14-4386,9 5 0,-7-5-387,7-5-129,3-9-129,4 1-129,1-1 129,7-2-129,3 5 0,-2 3 0,-3 6-129,4 1 0,-8 1 0,-2 2-129,-4 3-387,-11-5-645,3 9-4257,-22-9-129,20 3-387,-20-3-645</inkml:trace>
  <inkml:trace contextRef="#ctx0" brushRef="#br0" timeOffset="2619.1497">7905 5527 8901,'32'-21'5418,"-32"21"-129,15-12-258,-15 12-4128,-13-3-129,-11 3-387,-2 0-129,-6 9 0,-1 6-129,2 4 0,2 2 0,12 3-129,10 4 0,7 4 0,10 5 0,13-3 129,9 1-129,3 2 0,3 6 0,-1-1 0,0 2-129,-4-5 129,-9 2-129,-8 0 129,-10-3-129,-6-7 129,-15-6-129,-7-9 0,-11-8-258,1 3-1032,-6-11-3612,6-6-129,6-7-516,10 0-387</inkml:trace>
  <inkml:trace contextRef="#ctx0" brushRef="#br0" timeOffset="2921.1671">8823 5656 9417,'0'0'5676,"-23"0"-774,-4 5 0,-13 0-4515,-10 8 0,-10-4-129,-5-4-516,12 9-1548,0-14-2967,10 0-258,14 0-516,17 0-258</inkml:trace>
  <inkml:trace contextRef="#ctx0" brushRef="#br0" timeOffset="3102.1774">8790 5846 5031,'-2'30'5676,"-21"-17"-516,-11-5-258,-5 11-1677,-8-14-3096,-6 0 0,5 4-645,-6-6-3225,17 4-1032,13 2-516,24-9-258</inkml:trace>
  <inkml:trace contextRef="#ctx0" brushRef="#br0" timeOffset="3424.1959">9319 5674 8643,'7'-18'5547,"-14"-1"-387,-14 21-258,-10 9-4386,0 15 0,-11 5-129,4 10 0,-1 3-129,13 0 0,10 0-129,13-1 129,11-4-129,17-4 0,16-10 0,6-6-129,9-4-387,-2-15-903,13 0-3612,-12-11-258,2-5-129,-8 0-645</inkml:trace>
  <inkml:trace contextRef="#ctx0" brushRef="#br0" timeOffset="3719.2127">10213 5584 9417,'0'0'5289,"-15"0"-129,-12 8-258,-6 12-4386,-11-17-387,-4 2-387,1 12-1677,-1-15-2709,9 1-387,10-3-387,11 0-387</inkml:trace>
  <inkml:trace contextRef="#ctx0" brushRef="#br0" timeOffset="3894.2227">10209 5895 8643,'-12'40'5418,"-13"-27"-258,-10-11-516,11-2-4257,-22 0-387,-7-10-1677,7 5-2709,14 0-645,11 2-387,21 3-387</inkml:trace>
  <inkml:trace contextRef="#ctx0" brushRef="#br0" timeOffset="4392.2512">10571 5593 9804,'36'55'5547,"-19"-13"-645,-2 12 129,-6-4-4644,-3 5 0,-6-10-258,-6-9 129,-7-15-258,-2-15 0,2-14 129,-1-19-129,4-10 0,2-10 129,8-7 0,0-1-129,10 3 129,5 12-129,2 8 129,4 15 0,-1 14 0,1 16-129,-2 19 0,2 10 0,-3 6 0,6 5 129,-1-4-129,1-1 258,4-18-129,0-12 129,2-17 0,-2-7-258,1-22 129,-4-11 0,-6-11-129,-3-7-129,-7 8-129,-9-4-387,3 20-1032,-9-5-3354,3 19-129,-6 5-516,9 14-387</inkml:trace>
  <inkml:trace contextRef="#ctx0" brushRef="#br0" timeOffset="4642.2655">11256 5542 6837,'35'27'5934,"-15"-17"-516,-1-6-129,13 6-2064,-6-15-2580,9 0-129,-2-17-129,3 0-258,2-7 0,4 0-258,2 3-387,-11-3-645,11 12-3999,-13 3 258,-3 14-774,-9 0-387</inkml:trace>
  <inkml:trace contextRef="#ctx0" brushRef="#br0" timeOffset="5560.318">12716 5369 8901,'49'-77'5547,"-38"39"-129,-17-2-387,-6 11-4386,-33 5-258,-9 13 129,-10 11-387,-4 25 0,2 17 0,7 15-129,12 16 129,12 10 0,12 5 129,12-2 0,11-5-258,19-8 129,8-9 0,9-10 0,10-14-129,11-13-129,2-16 0,6-11 129,0-8 0,0-16 0,-6-9 0,-10-9-129,-11-2 129,-11 1 0,-13 3 0,-12 13 0,-7 14-129,-11 13 129,-1 10 0,-1 18 0,5 14 129,9 3-129,4 8-129,15 0 129,13-7 0,10-8-129,8-7 129,5-8-258,4-11 258,-2-12-129,-4-8 0,-9-16 129,-13-8-129,-11-8 258,-14-4-258,-12-4 258,-18-1-129,-10 7 0,-3 2 129,-3 10-129,3 6 0,7 9 0,12 6 129,22 9-129,0 0 0,16-8 129,19 7-129,9-2 129,5 2-129,10-5 0,0-6 0,-2-1-129,-2 7-774,-16-17-645,7 6-3483,-22-2-129,-6 3-387,-13-2-516</inkml:trace>
  <inkml:trace contextRef="#ctx0" brushRef="#br0" timeOffset="5990.3426">13197 4678 10449,'9'-79'5676,"-5"21"-516,-4-15-129,0-3-4644,-7-2-258,-6 8-387,5 18-1032,-14 6-3612,16 23-129,6 23-387,-2 13-516</inkml:trace>
  <inkml:trace contextRef="#ctx0" brushRef="#br0" timeOffset="6334.3623">12897 6561 10062,'20'175'5676,"-9"-93"-516,6 9-516,-5-26-4515,-4-15-516,2-8-1290,-5-24-3225,-5-18-516,16 0-258,-5-14-387</inkml:trace>
  <inkml:trace contextRef="#ctx0" brushRef="#br0" timeOffset="6656.3807">13496 5785 8643,'73'-10'5805,"-22"10"-258,1-6-129,11 6-4257,-3-2-516,4-4-129,-5-1-258,-1-6-129,-7 0-129,-10-5-129,-5 4-516,-16-19-1161,-6 13-3483,-9 0-258,-4 4-258,-8 0-516</inkml:trace>
  <inkml:trace contextRef="#ctx0" brushRef="#br0" timeOffset="7182.4108">13619 5179 7740,'41'-45'5805,"-10"19"0,-2-13-774,16-7-3483,-12-13-645,5 2-258,-4-3-387,-2 5-258,-6 10-129,-6 3-129,0 15-516,-14 3-774,-6 24-3483,7 9-258,-7 18-258,-7 2-516</inkml:trace>
  <inkml:trace contextRef="#ctx0" brushRef="#br0" timeOffset="7602.4347">12483 6301 8514,'-41'115'5676,"13"-53"-516,-2-5-258,1 1-4257,-6-10-516,0-16-1032,13-7-3870,-2-9-387,12-10-387,12-6-387</inkml:trace>
  <inkml:trace contextRef="#ctx0" brushRef="#br0" timeOffset="8700.4975">5774 4722 9933,'33'-110'5418,"-22"49"-387,1 10-258,-12-6-3999,4 8-258,-4 4-258,-5 7-258,1 14-516,-8-3-774,12 27-3483,0 0-129,0 0-516,0 27-258</inkml:trace>
  <inkml:trace contextRef="#ctx0" brushRef="#br0" timeOffset="9074.519">5886 6796 6321,'12'42'5547,"-6"-9"-387,-2 7-258,-4 3-3999,1 11-129,-1-1-129,0 9-258,0-11-258,-1 0 0,1-4-774,-3-21-516,3 1-3870,3-9 0,-3-18-516,14 7-258</inkml:trace>
  <inkml:trace contextRef="#ctx0" brushRef="#br0" timeOffset="9772.559">5045 5968 10191,'16'-4'5547,"-16"4"-129,-7 0-129,7 0-4515,-46 16-129,2-5-387,-11-8 129,-2 3-129,-4-2-129,3 2-129,6-3-258,8-3-258,20 6-1161,-6-6-3741,30 0 129,0 0-516,0 0-258</inkml:trace>
  <inkml:trace contextRef="#ctx0" brushRef="#br0" timeOffset="10082.5767">5212 6486 9030,'-24'78'5547,"9"-32"-129,-7 1-516,3 0-4386,-7-10-258,0-12-774,14-4-4257,-3-16-258,15-5-387,-2-24-645</inkml:trace>
  <inkml:trace contextRef="#ctx0" brushRef="#br0" timeOffset="10652.6093">6110 5056 4386,'11'14'5160,"9"-20"-129,-6-6-258,-2-14-2967,10 11-258,-13-21-387,8 6-258,-4-13-258,7 3-129,-8 1-129,6 3-129,-8 4-129,0 7 0,0 9-387,-7-2-645,10 18-2709,-13 0-1161,0 0-516,0 0-258</inkml:trace>
  <inkml:trace contextRef="#ctx0" brushRef="#br0" timeOffset="11492.6572">5529 3816 9804,'0'79'5418,"2"-18"-387,-2 7-258,1 8-3870,-4-13-258,-3-4-387,-6-16-129,1-19-129,-1-16 0,3-18 0,3-25 129,4-14-129,2-18 0,8-8 258,4-4-258,5-6 129,0 1 0,4 5-129,-4 5 129,4 12 129,-3 17 0,2 20 0,0 17-129,3 16-129,0 28-129,0 16 258,2 17-129,-2 11-258,2-5 0,-4-7 0,-2-12 129,-6-12 129,-7-19 0,-6-25-129,0 0 129,-12-9-129,-6-15 129,-8-3 0,-3 2 0,-7 1-258,3 18-258,-9-4-645,13 10-3741,-6 5-129,6 14-387,-2 4-387</inkml:trace>
  <inkml:trace contextRef="#ctx0" brushRef="#br0" timeOffset="12174.6964">4197 5749 10449,'-10'132'5547,"8"-60"-516,-10-10 0,2-2-4644,-4-15-129,-2-18-387,1-17 0,4-17 129,5-25-129,3-20 0,3-11 0,7-8 129,9-7 0,2-1 0,0 5 0,2 7 0,0 10 258,0 14-129,-4 11 0,2 13 0,-2 19 0,1 18 0,2 13-129,2 15 129,0 13-258,2 5 258,2 3-258,-3-2 129,-5-4 0,-1-12 0,-4-11-129,-7-16 129,-5-22-129,0 0 0,-16-7 0,-6-16 0,-2-2-258,-11-5-516,9 14-645,-19-6-2322,15 18-1032,5 4-516,4 11-258</inkml:trace>
  <inkml:trace contextRef="#ctx0" brushRef="#br0" timeOffset="12775.7307">4716 7061 8385,'-13'105'5547,"4"-40"-387,0 8-258,-7-5-4128,7-4-258,-2-11-387,3-14 0,4-21-129,4-18 129,0-24-129,8-22 0,5-19 129,3-5-129,4-10 0,2 0 0,-3 6 129,2 7-129,-2 13 129,-2 16-129,-3 19 129,2 18-129,-1 8 129,-1 24-129,2 9 0,0 13 0,2 6 0,-1 2 129,-1-1-258,1-12 258,-3-3-258,-3-17 129,-4-15 0,-7-13 129,-4-11-129,-11-15 0,-7-3-129,-4-4 0,-6 3 0,-3 3-387,6 19-645,-11-8-2193,16 16-1806,4 11-258,9 5-258</inkml:trace>
  <inkml:trace contextRef="#ctx0" brushRef="#br0" timeOffset="13423.7678">5919 7823 10191,'0'102'5934,"-3"-43"-645,-2 7 129,-5-3-5160,-2-4-129,0-17 0,-1-15 0,13-27-129,-11 8-129,11-26 129,0-20-129,11-13 129,9-10-129,4-7 0,2-5 129,5 5 0,-4 5 129,-2 7-129,-1 15 129,-1 7-129,-1 11 0,-6 12 0,-1 11 0,-3 17 0,0 7-129,0 14 129,2 2 0,-1 13 0,-2 0 0,2 4 0,-2-5 0,1-4 0,-2-12 0,-3-8-129,-3-14 0,-4-14 129,2-7-129,-2-9 129,-12-9 129,-3 0-258,-6 2 129,-5 1 0,-5 7-129,5 11-645,-12-4-3354,12 8-903,3 0-645,6 3-258</inkml:trace>
  <inkml:trace contextRef="#ctx0" brushRef="#br0" timeOffset="14183.8113">6514 3926 6966,'0'-17'5547,"1"26"-129,-1 10-258,5 26-1806,-5-7-2451,0 16-258,0-5-387,-4 0 0,-5-5-129,3-10 0,-1-11-129,7-23 0,0 0 129,-12-16-258,12-16 258,0-16-258,4-9 129,3-5 0,5-8 0,-1 3-129,2-3 129,0 8-129,2 9 129,0 11-129,-1 11 258,3 12-258,0 19 129,4 14 0,3 18 0,3 14 129,4 12-129,0 7 0,2 6-129,-1-6 258,-1-12-129,-7-5 0,-3-18-129,-8-10 129,-13-20 0,0 0-129,0-14 0,-13-8 0,-11 0 129,-9-2-129,-8 8 129,1 2-129,-2 14-387,-4-7-774,11 13-3612,4 7-129,12 7-258,8-6-645</inkml:trace>
  <inkml:trace contextRef="#ctx0" brushRef="#br0" timeOffset="15099.8637">12840 3433 12255,'24'39'5289,"-21"10"-774,-7-4-645,-6 17-3483,-10 0-258,-2-4-387,5-11 258,-1-12-129,6-17 0,12-18 0,-1-10-129,7-15 129,11-15-129,1-7 129,9-8-129,-2-10-129,3 2 258,0 1 0,-5 4 0,-2 9 0,-4 10 0,0 15 645,-4 16-516,-13 8 516,17 33-516,-6 11 129,-3 13 0,2 7 0,0 1 0,2-5-387,-3-5 258,1-9-258,-1-20 387,-5-10-129,-4-16 129,-1-7-129,-14-11-129,-8-7 0,-5-2-258,-7-2-516,6 14-3354,-8-3-516,5 16-258,3 0-258</inkml:trace>
  <inkml:trace contextRef="#ctx0" brushRef="#br0" timeOffset="15735.9">14051 4032 9417,'16'88'5289,"-8"-34"-258,-6-8-516,9-1-3999,-12-10-258,-6-13-129,7-22-129,-14 0 129,9-25-129,3-12 129,2-11 0,8-6 129,1-3-129,6 1 0,-1 6 129,5 8 0,-4 11-129,1 17 0,-4 14 0,-1 10-129,-3 18 0,2 14 129,2 7-258,-2 2 0,4 0 129,-2-7-129,6-4 129,-1-17 0,1-13 0,-3-10 0,-5-18 129,-5-8 0,-5-16-258,0-11 129,-8-3-129,-9-1 0,1 9-387,-6 0-258,7 18-129,-4-3-129,19 33-645,-34-10-1935,34 10-1290,-20 21-129,13-1 0</inkml:trace>
  <inkml:trace contextRef="#ctx0" brushRef="#br0" timeOffset="16459.9415">14103 3630 4128,'-23'93'5289,"14"-32"-129,-3 6-387,7 14-1677,-5-13-2322,9 5 0,-8-14-129,9-4-258,0-19-129,0-10-129,0-26 0,0 0-129,11-11 129,-2-24 0,3-13-129,-1-15 0,2-5 0,0-6 129,-1 0 0,1 3-129,2 7 0,1 8 0,-2 16 129,7 19-129,-5 13 129,5 12-129,-1 23 0,0 13 0,-1 14 129,-2 16-129,0 1 0,-3 3 0,1-1 0,-4-12 0,-3-12-129,-2-9 0,-6-18 0,0-22 258,-12 0-258,-8-20 129,-3-11-129,-8-4-258,3 5 0,-10-10-774,11 24-1806,-8-3-1935,11 13-129,1 6-516,11 9 129</inkml:trace>
  <inkml:trace contextRef="#ctx0" brushRef="#br0" timeOffset="17094.9778">14566 5285 9030,'10'138'5289,"-9"-55"129,-1-4-903,-8-1-4128,-5-14-129,-2-16-129,2-17-129,2-15 129,11-16-258,-8-26 0,10-12 0,12-17 0,7-6 129,8-10-258,1-6 258,3-2-129,0 7 129,-2 7 129,-5 12-129,-1 13 258,-6 18-258,-3 20 129,-4 9-129,-1 25 0,-6 14 0,3 11-129,-2 11 258,1 8-258,1-2 129,5-3 0,-2-6 0,4-10 258,1-13-258,-1-15 129,-15-27-129,13 1-129,-14-12 0,-18-21 0,-11-3-645,-24-12-1806,-3 15-2193,-10 3-516,-3 10-387,2 13 130</inkml:trace>
  <inkml:trace contextRef="#ctx0" brushRef="#br0" timeOffset="17711.013">13106 7559 7998,'-23'97'5418,"8"-36"0,1-6-516,11 0-4515,-12-10 129,4-9-387,3-15-258,8-21 129,0 0 0,0-13 0,14-21 0,5-15 0,5-8-258,2-3 516,3-4-258,-1 4 129,-2 8-129,-3 13-129,-5 14 258,-1 16-129,-1 11 129,-4 18-129,-4 17 0,2 10 0,-1 9 129,3 5-129,-2 1 129,2 0 0,-1-11 0,-1-8-129,-2-11 129,-2-15-129,-6-17-258,0-9-903,-1-15-3870,-10-17-258,-1-6-387,-1-4-258</inkml:trace>
  <inkml:trace contextRef="#ctx0" brushRef="#br0" timeOffset="18193.0406">13298 4756 11094,'11'79'5160,"-9"-34"-258,3 18-1161,-5-18-3483,1 1-129,-1-1-645,-1-23-1935,1-6-2322,0-16-516,0 0 0,11-13-516</inkml:trace>
  <inkml:trace contextRef="#ctx0" brushRef="#br0" timeOffset="18372.0508">13399 4733 9030,'10'57'5289,"-4"-23"-258,-4-2-516,14 1-4257,-12 0-645,-4-18-1161,2 0-3225,-2-15-258,0 0-387,20-9-129</inkml:trace>
  <inkml:trace contextRef="#ctx0" brushRef="#br0" timeOffset="18499.0581">13534 4714 6450,'10'76'5289,"2"-24"-1032,-12-5-3612,0-4-4386,16 3-774,-9-21-516</inkml:trace>
  <inkml:trace contextRef="#ctx0" brushRef="#br0" timeOffset="19319.105">11937 6893 10320,'0'112'5676,"-3"-47"-387,-8-9-129,0 3-4902,-6-14-129,-2-12-129,6-9-129,-1-19 0,7-12-129,6-20 129,2-8 0,9-12 0,10-9 129,2-11 129,1-5-129,1 4 129,-4 5 0,0 9 0,-4 8 0,-3 10 0,-4 18-129,-9 18 0,20 8 129,-11 26-129,1 11 129,2 10-258,2 9 129,0 4 0,1-1 0,2-6-129,-1-4 129,0-13 129,-4-15-258,-4-9 129,-8-20 0,3-7-129,-7-14 129,-15-4-129,-9-6 0,-9-4-774,3 9-4128,-12 3 0,2 9-774,5 5-129</inkml:trace>
  <inkml:trace contextRef="#ctx0" brushRef="#br0" timeOffset="24751.4157">15513 5870 9933,'15'21'5805,"-15"-21"-387,26 0 129,-26 0-4644,18-15-129,1 6-258,5-1-129,-1 5 0,6-1 0,8 3-129,3 1 129,7-5-258,9 0 129,7 1 0,11-3-129,7-1 129,8 0-129,3 7-129,5 3 129,6 3 0,4 12 129,-2 0-258,5 6 0,-3-2 129,1 8-129,-2-10 129,1-2-129,-6-1 130,-2-12-389,-6-1 388,-5-1-129,-9 0 130,-7-1-130,-6-1 0,-10-6 0,-7 3 0,-11 5 0,-7 0 0,-13 0-130,-18 0 130,14 0-129,-14 0 129,-10 1-129,-8 1 129,-3 2 0,0 7-129,-1-3 0,1 6 129,1 0-129,9 4 0,4-2 129,7 2 0,3-4-129,12-5 129,8-1 0,2-6 0,10-2 0,-2-6 258,2-4-258,-4-3 0,-2 2-129,-8-2 129,-8-4 0,-12 3 0,-1 14 129,-26-26-258,-9 10 0,-7-6-387,-12-10-645,5 11-4128,-14-9-387,6 5-387,-2-11-645</inkml:trace>
  <inkml:trace contextRef="#ctx0" brushRef="#br0" timeOffset="25247.4441">15921 5580 5805,'59'-11'5934,"-34"-5"-516,3 5-258,-12-26-2064,5 9-2064,-21-9-387,-7-5-258,-13 6-258,-9 5 0,-8 9 0,-5 8-129,0 14 0,-1 19 0,9 12 129,7 13 0,7 2-129,14 8 129,6 2-129,12-8 129,11-4-129,5-10 0,8-4-129,2-11 0,6-3-516,-11-22-1677,5-1-2838,-4-9-387,0-1-258,-8-12-387</inkml:trace>
  <inkml:trace contextRef="#ctx0" brushRef="#br0" timeOffset="25450.4557">16512 5021 10449,'16'-11'5547,"-16"11"-516,-19-4 0,-9 4-4644,-13 4-387,-11-3-387,5 18-2580,-11-9-2193,6 1 258,4-3-645,11 3-129</inkml:trace>
  <inkml:trace contextRef="#ctx0" brushRef="#br0" timeOffset="25893.481">15949 6255 11481,'7'54'5676,"-7"-16"-387,0 23-1419,-1-1-3612,-5 3 129,1 5-516,0 1 0,1-5-387,0-17-774,6 7-2451,2-19-1548,6-14-387,-10-21-387</inkml:trace>
  <inkml:trace contextRef="#ctx0" brushRef="#br0" timeOffset="26019.4882">16049 6629 7998,'-20'-52'5547,"-5"39"-258,-3 6-516,-7 7-4773,-10 0-4128,7 10-903,5 1-516,7 7-258</inkml:trace>
  <inkml:trace contextRef="#ctx0" brushRef="#br0" timeOffset="26619.5225">16082 6592 8643,'28'88'5805,"-19"-37"-516,4 1-129,-6-11-4773,-4 5-258,-3-11 0,0-10-129,0-25 0,0 0 0,0 0-129,21-28 129,-2-1-129,1-6 258,5 3-258,6 2 258,-2 5-129,1 10 0,-4 6 129,1 7-129,-9 2 0,2 3 0,-8 5 0,-12-8 0,14 10 0,-14-10 0,0 0 0,0 0 0,-5 0 0,5 0-129,-18-1 129,18 1 0,-15 7 129,8 7-129,5 5 0,1 1 0,1 0 129,1-2-129,1-6 0,-2-12 129,21 10-129,-21-10 0,17-16 0,-10-2 129,-3-7-129,0 2 258,-1 5-258,-2-1 129,1 5-129,-2 14 0,0 0 129,0 0 0,0 0 0,16 27-129,-11-3 129,3 2-258,1 1 0,-2-7-258,6 5-774,-13-25-3999,10 19-258,-10-19-516,16-8 0</inkml:trace>
  <inkml:trace contextRef="#ctx0" brushRef="#br0" timeOffset="26945.5412">16576 6654 8256,'19'71'5547,"-11"-31"-258,0 4-387,0-6-4515,-1-1 129,-5-10-387,2-5-258,-4-22 129,0 0 0,12 0-129,-4-27 129,1-1 0,-1-4 0,3-3 0,1 5 129,0 0 0,-2 10 0,2 8 0,-12 12-129,21 4 129,-9 11-129,-3 5 129,0 5-258,-1 3-258,-2-7-903,5 3-3612,-5-6-387,4-5-129,-10-13-774</inkml:trace>
  <inkml:trace contextRef="#ctx0" brushRef="#br0" timeOffset="27223.5571">16939 6649 6966,'-16'5'5418,"5"14"-387,0 2-129,-1-11-4515,4 11-129,-3-8 129,7 3-129,4-16 0,8 19-129,7-11 258,8 6 129,-2-4-129,4 7 0,-7-1-129,-3 3-129,-13 5 0,-2-2-129,-14 0-129,-7-9-258,-2 6-903,-14-10-3741,11-3-258,1-6-387,9-6-258</inkml:trace>
  <inkml:trace contextRef="#ctx0" brushRef="#br0" timeOffset="27545.5755">17338 7008 8385,'-15'-39'5418,"15"39"-387,-14-12-387,14 12-4773,-15 8-645,15-8-3999,-10 19-129,4-8-516,6-11-258</inkml:trace>
  <inkml:trace contextRef="#ctx0" brushRef="#br0" timeOffset="28028.6031">16167 7202 9933,'11'-14'5934,"-5"30"-645,-6 11 0,-21 14-4902,1 13-129,-4 13-129,-1 13-129,-1 8-129,2 4 0,7 3 0,3-5-129,8-10-258,-1-26-1161,12-8-3354,4-22-258,6-21-645,4-17 0</inkml:trace>
  <inkml:trace contextRef="#ctx0" brushRef="#br0" timeOffset="28159.6105">16154 7637 9159,'-36'-35'5934,"5"30"-645,1 5 0,-6 0-4773,-3 5-774,8 5-4386,-6-4-645,9 0-387,12-6-645</inkml:trace>
  <inkml:trace contextRef="#ctx0" brushRef="#br0" timeOffset="28575.6344">16325 7317 7998,'2'108'5805,"-2"-38"-258,0 14-258,-9 9-4257,5 5-516,-10-11-129,3-4-258,-1-14-129,2-11 0,2-20 0,4-20 0,4-18 0,4-23 0,7-15-129,6-6 129,3-9 0,4 4 129,2 5 0,-1 8-129,-2 9 129,-1 14-129,-4 13 129,-1 11 129,-7 14-258,0 8 129,-1 2-258,-3 3 0,-1 8-129,-3-7-258,9 7-1290,-10-18-3612,7-3-258,-8-25-129,15 11-387</inkml:trace>
  <inkml:trace contextRef="#ctx0" brushRef="#br0" timeOffset="29124.6658">16691 7814 8514,'9'86'5676,"-7"-33"-387,-4 2 0,-3-1-4644,-9-14-258,6 1-129,-2-7-129,-2-10-129,12-24 0,0 0-129,0 0 129,0-24-129,15 0 129,0-8-129,6-3 129,1-3 0,2 6-129,-2 2 258,1 8-129,0 6 129,-1 6-129,-1 5 0,-2 5 129,-2 0-129,-3 5 129,-14-5-129,14 19 0,-14-19 0,3 24 0,-3-10 129,-3-1-129,0 9 0,-4-6 0,5 2 129,1-1-129,1-1 129,0-3-129,0-13-129,24 12 129,-4-12 0,3-9 0,1-8-129,0-4 0,-3-6 0,-4-4 0,-7-5 0,-9 3 129,-5-2-129,-14 6 0,-5 5 0,-5 7-258,-7 1-774,12 16-2193,-8 4-1548,13 6-645,2 3-387</inkml:trace>
  <inkml:trace contextRef="#ctx0" brushRef="#br0" timeOffset="29519.6884">17201 7809 7740,'4'32'5547,"-9"-8"-129,-3 10-645,4-3-4386,-2 6 0,3 0 0,3-6-258,1-11-129,15-2 0,2-10 0,6-3 0,1-8 0,4-8-129,-1-12 129,-5-2-387,-1 3 387,-7 0 0,-4 4 0,-2 0 0,-9 18 129,0 0-129,0 0 258,8 23 0,-8-4-258,3 11 0,-1 4 0,-1-3 0,7-2-258,-3-11-516,10 10-516,-15-28-2322,18 18-1548,-4-17-387,6-2-258</inkml:trace>
  <inkml:trace contextRef="#ctx0" brushRef="#br0" timeOffset="29938.7124">17636 8005 1806,'15'-53'5676,"-14"28"-387,-1 9-387,0 16-2709,-24-18-774,8 19-258,-10 3-774,3 12-129,-2 3-129,4 7 0,4-1 0,7 0-129,9-3 129,2-3-129,11-7 129,3-6-129,2-4-129,2-3 258,-1-9-258,-4 1 258,-4-4-129,-10 13 0,14-20 0,-14 20 0,0 0 258,0 0-129,0 0 0,0 23 258,-2-1-258,1 12 129,-4 5 0,3 11 0,-4 1-129,-1 5 129,-6-4-129,-2 1-129,-3-4 0,-4-11 129,-2-17-258,0-13 129,1-8-258,-1-15-387,15-3-903,-5-22-3354,14-5-387,6-6-516,17 4-129</inkml:trace>
  <inkml:trace contextRef="#ctx0" brushRef="#br0" timeOffset="30303.7333">17839 7431 6708,'-13'84'5547,"6"-20"-258,-3 9-258,0 9-4386,-4-10-129,3 0-129,1-10-258,6-8 0,2-19 129,2-8-258,6-13 0,10-14 129,3-1-129,2-14 0,3-7 129,1 3-129,3 6 0,-2 4 129,-2 9-129,-1 9 0,-2 14 129,-2 13 0,1 9 0,-1 1-129,-2 3 0,-3-9-387,8 6-1290,-14-19-3096,1-14-516,-9-13-387,0-16-258</inkml:trace>
  <inkml:trace contextRef="#ctx0" brushRef="#br0" timeOffset="30887.7667">16096 8408 9159,'12'72'5934,"-10"-22"-516,-2 6-129,0 9-4902,-7-1 129,-1 8-258,-2-10 0,3-2 0,-1-13-129,3-3-129,2-12 129,3-12 0,0-20-129,0 0 0,10-14 0,1-9-129,2-6 129,8-1 0,3 1 0,2 8-129,7 16 129,2 8 0,-2 17 0,-4 13 0,-4 11 0,-9 4 129,-11 2 0,-5-7 0,-21-13-129,-14-11 0,-9-14 0,-9-7 0,2-20-258,-3-10-258,8 5-1032,-2-9-3741,25 5-387,8 3 0,15 15-774</inkml:trace>
  <inkml:trace contextRef="#ctx0" brushRef="#br0" timeOffset="31203.7848">16462 8925 8643,'0'64'5934,"-3"-21"-387,-3-2-258,1 5-4773,-2-12-129,0-4-258,2-12 0,5-18-129,0 0 129,1-13-129,11-12 0,4-5-129,3-6 129,4-1 0,1 3 0,1 4 0,-1 7 0,-1 5 0,0 7-258,-8 3-387,8 21-1935,-6-5-2580,-2 8-387,-2 0-516,0 6-129</inkml:trace>
  <inkml:trace contextRef="#ctx0" brushRef="#br0" timeOffset="31361.7938">16862 9152 6837,'0'41'5547,"0"-19"-516,0-22-1161,-9 24-8127,6-13-774,3-11-258,0 0-387</inkml:trace>
  <inkml:trace contextRef="#ctx0" brushRef="#br0" timeOffset="31811.8194">17148 9110 6966,'0'0'5805,"0"0"-516,-21-6-258,-1 10-4773,-6 3 0,3 10 0,-1 1-129,6 7-129,7-1 0,11-3 0,5 1 0,20-11 258,6-8-129,7-3-129,2-20 258,0-13-258,0-9 0,-3-11 0,-9-15 129,-3-7-129,-7-3-129,-4-4 129,-6 4 129,-5 5-129,-1 14 0,-7 15 129,-5 18-258,0 25 258,-4 12 0,-3 25 0,5 21 0,0 14 0,5 10 0,5 8 0,4-3 0,3 1 0,11-4-258,5-9 0,5-7-258,-5-24-645,14-2-3354,-10-22-774,-3-8-516,-7-11-258</inkml:trace>
  <inkml:trace contextRef="#ctx0" brushRef="#br0" timeOffset="31977.829">16889 8517 5934,'-23'10'5547,"23"15"-258,1 1-1161,22 9-7611,-1 2-1161,0-6-516,9 3-645</inkml:trace>
  <inkml:trace contextRef="#ctx0" brushRef="#br0" timeOffset="32675.869">17640 9144 6837,'0'-25'5547,"0"25"-258,-27-19-258,7 19-4773,-7 0-129,0 5 0,-4 10 0,5 7-129,4 2-129,9 7 129,10 1 0,3 2-129,12-4 129,5-5 0,3-7 0,2-5 129,-5-9-129,1-5 129,-4-17-129,-3-7 0,-7-3 129,0 1-129,-2-2 258,-1 5-258,-1 11 258,0 13-129,0 0 129,3 24 129,-3 7 0,1 16-258,-1 11 129,0 8-129,-2 1 129,-3 3-258,-8-2 129,-2-8 0,0-9-129,-1-9 129,-3-21-129,-1-17 0,5-8 129,1-21 0,6-13-129,8-4 0,5-4 129,10-8 0,10 4-129,5 6 129,5 0-129,6 8 0,6 7 0,1 2 0,-4 0 0,-2 5-129,-5 3 0,-5 5 129,-9-1-258,-8 3 258,-15 12-129,-2-15 0,-15 15 0,-4 0 0,-3 0 129,-2 5-129,6 9 0,6 4 0,9 9 0,10 1 0,18 4 258,11-3-387,15 10-1032,-2-13-3483,12-5-516,-1-13-387,-2-13-129</inkml:trace>
  <inkml:trace contextRef="#ctx0" brushRef="#br0" timeOffset="35804.0479">21247 5542 8514,'6'-13'5676,"8"13"-387,-6 27 0,-7 8-4386,5 17-129,-6 9-387,0 16-387,0 9 0,0 4 0,0-6-129,-4-15-258,4 1-516,-5-24-4257,8-17-258,-3-29-129,29-1-645</inkml:trace>
  <inkml:trace contextRef="#ctx0" brushRef="#br0" timeOffset="35998.059">21691 5272 9804,'9'37'5676,"-29"-10"-387,-8 4-129,-14-6-4902,-9-4-258,-10-4-516,-15-12-3483,7-3-1032,5-4-516,8-5-516</inkml:trace>
  <inkml:trace contextRef="#ctx0" brushRef="#br0" timeOffset="36234.0725">21643 5620 8901,'0'54'5547,"-17"-31"-258,-22-8-387,0-6-4773,-18 0-258,-12-9-1161,0 0-3354,2 0-645,11 0-129,5 0-645</inkml:trace>
  <inkml:trace contextRef="#ctx0" brushRef="#br0" timeOffset="36567.0914">21538 6005 7611,'71'30'5289,"-37"-30"-387,2 0-387,-5-16-4386,-4-9 0,-4-5-258,-7-5 0,-5 4-129,-6 0-129,-5 16 258,0 15 129,-22-9 129,0 13 129,-2 16-129,2 12 258,-2 0 0,5 13-258,3-3 258,15 1-258,1-3 129,10-2-387,12-5-516,-4-13-3870,20-2-774,1-9-129,0-6-387</inkml:trace>
  <inkml:trace contextRef="#ctx0" brushRef="#br0" timeOffset="37029.1179">21897 4908 8514,'9'30'5676,"-9"-4"-645,1 18-129,-1-7-3741,0 9-774,-5-3-258,-1-3-258,-1-6-258,-5-14-1032,12-3-3354,0-17-387,0 0-516,0 0-129</inkml:trace>
  <inkml:trace contextRef="#ctx0" brushRef="#br0" timeOffset="37237.1297">22034 4908 9933,'11'69'5547,"-7"-31"-387,-1 2-129,-1-7-4386,-2 0-516,0-6-258,0-1-774,0-26-1935,-6 11-2322,6-11-258,12 0-258,-1-17 0</inkml:trace>
  <inkml:trace contextRef="#ctx0" brushRef="#br0" timeOffset="37414.14">22222 4836 10449,'27'94'5547,"-6"-31"-516,-7-9 0,-4 0-5031,4 1-1032,-14-16-3870,9-6-516,-7-15-129,-2-18-516</inkml:trace>
  <inkml:trace contextRef="#ctx0" brushRef="#br0" timeOffset="37928.1693">22081 5871 10965,'24'20'5934,"-8"-20"-516,14 7-258,-1-11-4386,5-1-129,1-4-387,4 2 0,-1 4-129,2-2-129,-6 5 0,-3 0 0,-3 0-516,-9 0-516,8 0-4257,-27 0-129,21 0-516,-21 0-387</inkml:trace>
  <inkml:trace contextRef="#ctx0" brushRef="#br0" timeOffset="38395.196">23071 5690 10191,'41'-14'5418,"-30"9"-387,-11 5 0,0 0-4644,-21 0-258,-7 5-129,-4 15 0,1 2 0,0 4 129,6 7 0,9 1 0,12 0 0,4 0 0,9 0 129,6-4 0,8-4-129,-2 0 0,1-2-129,-5-6 129,-1 4-129,-10-8 129,-6-14-387,-13 22 258,-10-15-258,-3 3-258,-15-12-2193,10 7-2580,-4-5-258,9 6-516,7-6-129</inkml:trace>
  <inkml:trace contextRef="#ctx0" brushRef="#br0" timeOffset="38665.2115">23691 5708 9546,'8'13'5676,"-16"11"-387,-17-19-258,-3 6-4644,-11-11-129,-5 0-258,-3 2-258,-5-2-774,18 0-3225,-4 0-903,15 0-258,6 6-516</inkml:trace>
  <inkml:trace contextRef="#ctx0" brushRef="#br0" timeOffset="38885.224">23650 5875 8514,'-14'36'5676,"-9"-20"-645,0 3-258,-12-1-4386,-1-6-774,8 9-1290,-9-14-3354,10-1 0,7-1-774,20-5 258</inkml:trace>
  <inkml:trace contextRef="#ctx0" brushRef="#br0" timeOffset="39251.2449">24099 5750 7998,'43'-19'5547,"-43"19"-258,0-19-387,-15 11-3870,-21 3-645,-3 4-129,-10 1 0,1 5-129,0 15-129,8 4 129,11 5-129,13 2 129,16 2 0,10 6-129,16-5-129,8-7-258,8 1 0,-3-16-1032,17 2-3354,-12-14-516,-3 0-258,-5-17-387</inkml:trace>
  <inkml:trace contextRef="#ctx0" brushRef="#br0" timeOffset="39505.2596">24647 5744 7740,'0'0'5418,"0"0"-129,-10 10-645,-12-4-3999,-6-6-516,-7 0-129,-3 5-516,-5-10-1548,9 5-2451,7 0-774,11 5-258,16-5 129</inkml:trace>
  <inkml:trace contextRef="#ctx0" brushRef="#br0" timeOffset="39671.269">24603 5872 8385,'-11'15'5547,"-6"-10"-516,-4 3-387,-4-2-4644,-7-4-516,8 6-3870,-7-8-516,11 7-387,4 1-258</inkml:trace>
  <inkml:trace contextRef="#ctx0" brushRef="#br0" timeOffset="40144.296">24951 5763 7482,'-1'61'5031,"-8"-32"0,-2-2-645,-4 0-3999,-3-12-129,4 1 0,-1-11-258,0-5 0,7-8 0,5-11 129,3-5-129,5-6 129,8 1 0,1-4 0,2 8 0,1 3 0,-1 12 0,-1 6-129,-2 8 258,1 14-129,-1 5 0,-1 7 258,4 2-129,1 3 129,2-9-129,3-1 129,0-13 0,4-10-129,0-5 0,-1-14-129,-3-10 0,-2-5-258,-4-5 0,-6-1-387,-4 11-645,-10-5-3483,-2 13-516,-9-2-258,3 8-387</inkml:trace>
  <inkml:trace contextRef="#ctx0" brushRef="#br0" timeOffset="41017.3461">25441 5884 7998,'0'13'5547,"0"-13"-258,0 0-258,0 0-3870,21-8-387,-21 8-129,27-10-258,-7 4 0,7 6-129,4-1-129,7-4 0,3 5 0,-1 0 0,2 0-387,-5 0 0,0 0-1032,-19-7-3741,3 5-129,-21 2-516,21-12-387</inkml:trace>
  <inkml:trace contextRef="#ctx0" brushRef="#br0" timeOffset="41347.3649">26091 5721 7611,'41'-25'5418,"-31"8"-516,-3 3-129,-7-12-4257,-6 15-258,-11 0 129,-3 11-258,-4 2 0,-2 18 129,1 2 0,7 11-129,3 6 129,7 7 0,5 0-258,3-4 129,10-9-129,7-2 129,6-5-258,4-15-258,5 1-645,-8-16-2709,11-5-1032,-5-5-516,-3 1-516</inkml:trace>
  <inkml:trace contextRef="#ctx0" brushRef="#br0" timeOffset="41907.397">26305 5973 6708,'-14'29'5160,"6"-16"-129,3 0-645,3 4-3999,-4-6 387,6 6-516,0-17 129,13 19-387,4-12 129,4-2-129,0-5 129,5 0 0,-5-4-129,0-8 129,-9-1-129,-6-6 0,-6 3-387,-16-9-387,4 7-3870,-14 1-129,-1 4-258,1 3-645</inkml:trace>
  <inkml:trace contextRef="#ctx0" brushRef="#br0" timeOffset="53614.0665">26235 5214 4128,'0'0'5934,"9"-13"-387,-9 13-645,0 0-1677,13 0-1935,-13 0-516,0 13-387,0 0-129,0 6-129,0-2 0,0 7 0,0 0 0,0 3 0,0-5 0,0-3 0,0 0-258,0-2 129,1-2-258,-1-15-129,4 23-774,-4-23-1548,0 0-2451,0 0-129,6-8-516,-6 8 0</inkml:trace>
  <inkml:trace contextRef="#ctx0" brushRef="#br0" timeOffset="53911.0835">26380 5156 8514,'12'0'5418,"-8"12"-258,-4-12-1677,7 39-2064,-7-20-129,0 9-774,0-1 0,0 1-129,-2-4-129,2-3 0,-1-5-129,1 3-129,0-8-129,0-11-387,11 22-903,-11-22-3741,6 13-129,-6-13-258,11 7-516</inkml:trace>
  <inkml:trace contextRef="#ctx0" brushRef="#br0" timeOffset="54757.1318">26084 4957 7482,'8'-51'5547,"-5"14"-387,6-5-258,-6-11-3741,7 9-129,-9-12-516,5 8-258,-5-2 0,0 8-129,-1 4 0,0 6-129,0 6 0,0 9-129,0 3 129,0 14-258,0 0-516,-11-23-1032,11 23-2838,0 0-387,-7 14-645,3-1 0</inkml:trace>
  <inkml:trace contextRef="#ctx0" brushRef="#br0" timeOffset="55320.1641">26037 6311 2322,'9'32'5160,"-4"-13"-129,0-1-258,-5-18-2709,15 36-1161,-15-17-258,6 8-129,-4-3 0,3 8 0,-5-6-129,6 6 0,-5-2-129,3-2 129,-3-7-258,3-4-129,0 1-774,-4-18-1290,0 0-2838,0 0-258,0 0-645</inkml:trace>
  <inkml:trace contextRef="#ctx0" brushRef="#br0" timeOffset="55750.1887">25746 6376 8256,'-11'43'5676,"-3"-10"-258,-12-1-516,2 1-4257,-12-1-129,3 7-129,-1-7-258,1-2 0,4-3 0,6-4-129,5-6 0,4-4 0,14-13-129,-19 20 0,19-20-387,0 0-774,0 0-3741,0 0-258,0 0-387,8 0-516</inkml:trace>
  <inkml:trace contextRef="#ctx0" brushRef="#br0" timeOffset="56378.2246">26491 5895 7224,'5'11'5676,"-5"-11"-516,19 7 0,-19-7-4257,36 0 0,-16 0-258,8-2-129,1-7-258,7 6 129,-3-5 0,6 4-129,-4 1 129,0 3 0,-2 0-129,-3 0 0,-6 1-129,-5 3-129,-2-1 0,-4 2-258,-13-5-387,0 0-1419,0 0-3225,0-8-258,0 8-516,-17-14-516</inkml:trace>
  <inkml:trace contextRef="#ctx0" brushRef="#br0" timeOffset="57017.2611">26791 5314 6837,'0'0'5547,"0"-10"-258,10-3-258,2-6-3741,6 1-258,-2-9-387,3 7 0,1-10-387,2 5 129,-1-5-129,2 10 129,-1-5-258,-3 9 258,3-1-258,-4 2 0,-2 3-258,-3 1-258,0 11-1032,-13 0-3741,0 0 0,8-10-516,-8 10-516</inkml:trace>
  <inkml:trace contextRef="#ctx0" brushRef="#br0" timeOffset="57844.3085">26000 3479 9933,'26'4'5418,"-22"23"-258,3 16-258,-7 0-4386,0 14-129,0 6-129,-9 4-258,1-6 0,-2-9 0,-1-3 0,3-11 0,3-8 0,0-15 0,5-15 0,0-8 0,3-21 129,3-14-129,6-14 0,-1-7 0,0-10 0,3-9 0,1-2 0,0 1-129,0 10 129,-3 14 0,4 11-129,2 13 129,0 22-129,-1 14 516,1 26-387,1 18 0,-1 17 129,2 9-129,0 14 0,-2 4 129,-2-2-129,4-5-258,-5-14 129,-4-7 258,0-18-258,-4-18 129,-7-24 0,0 0-258,-11-31 258,-7-8 0,-9-6-129,-5-8 0,-4 5-129,-7 1-387,9 21-1032,-11-1-2838,14 19-516,2 5-387,13 8-387</inkml:trace>
  <inkml:trace contextRef="#ctx0" brushRef="#br0" timeOffset="58683.3565">27294 4580 9159,'7'65'5289,"-7"-25"-387,0 13-258,-6 1-4257,-4 1 129,-3-5-387,1-4 0,-1-11 0,1-14-129,12-21 0,-14 9 129,14-23-129,0-20 129,5-11 0,7-8 0,1-14 129,7-5-258,1-4 129,2 6-129,-2 8 129,2 14 0,-4 8 0,4 12-129,-5 23 0,-1 8 129,0 18 0,-2 18-129,-1 8 0,-1 13 0,3 10-258,1 5 258,2-2 0,-2 5 0,5-12-258,-4-6 516,-1-14-387,-2-15 129,-5-19 0,-10-12 129,0-14-129,-11-21 0,-14 0-258,-13-13-387,-1 18-774,-13-7-3354,2 16-258,1 7-387,7 11-387</inkml:trace>
  <inkml:trace contextRef="#ctx0" brushRef="#br0" timeOffset="59359.3952">27190 5792 9933,'0'95'5418,"0"-47"-645,-5 11-1548,-4-22-2838,1-4-258,0-14 0,0-7 0,8-12-258,-7-21 129,7-11 0,7-11 129,4-12 0,5-9 258,2-2-258,1 2 0,1 2 129,2 8-129,-6 12 129,3 9-129,-5 14 0,-2 16 0,-12 3-129,20 27 0,-12 8 0,-3 9 0,3 7-129,-2 7 129,5 2 0,-3 5-129,4-2 129,1-9-129,-1-11 129,0-7-129,-3-8 258,-2-11-258,-7-17 0,0 0 129,-14-22-129,-10-4 0,-2 2-774,-18-12-2580,4 7-1548,-4-2-258,2 8-258</inkml:trace>
  <inkml:trace contextRef="#ctx0" brushRef="#br0" timeOffset="60111.4382">26076 7247 8385,'0'64'5676,"0"-20"-516,-4 4-258,-4-2-4902,-5-1 258,-1-7-258,1-6 0,2-5 0,0-12 0,11-15 258,0 0-258,0-13 129,6-20-129,9-8 129,4-13-129,-1-6 129,6-5 0,-1-2 129,-3 9-258,-4 4 258,4 14-129,-6 5 0,-3 19 0,2 12 0,-13 4-258,17 32 129,-9 0 0,3 10 0,-2 11 0,4 9-129,-2 1 129,1 1 0,-2-9 0,-2-8-129,-1-8 0,0-8 0,-6-12 129,-1-19 0,-8-1-129,-3-17 0,-12-8-258,2 3-774,-20-6-3612,8-1-387,-3 3-516,3 11-258</inkml:trace>
  <inkml:trace contextRef="#ctx0" brushRef="#br0" timeOffset="60806.4779">24787 7179 8901,'-1'76'5418,"-7"-30"-129,-4 4-258,5-1-5031,-6-4 129,-1-10-258,1-6 129,3-7-258,10-22 129,0 0 129,0 0-129,8-35 129,11-8 129,7-13 0,2-8 129,4-10-129,1 5 0,-3 0 0,1 7 0,-6 14 0,-1 13 0,-2 16 0,-5 19-258,-3 22 129,-3 17 129,1 14-129,-2 10 129,-1 6-129,0 8 0,-4-2-129,2-7 129,-4-13 0,4-14 0,-6-10-129,-1-13 129,0-18-129,-4-9 258,-12-17-258,-2-6 0,-8 2-258,-14-11-1548,1 11-3096,-3 2-258,4 10-387,1 7-387</inkml:trace>
  <inkml:trace contextRef="#ctx0" brushRef="#br0" timeOffset="63274.6191">20257 5729 8256,'0'66'5547,"0"-16"-516,-4 4-129,1 16-4257,-6-8 0,1 4-387,-4-2-129,5-6-129,1-12 129,1-5 0,0-11 0,5-13 0,0-17 0,0-10-129,6-22 129,1-14-129,2-12 129,0-15 0,3-8 0,-1-3 0,2-4-129,1 10 258,-4 4 0,4 11-129,-2 14 0,2 16 0,0 10 129,4 17-129,-1 10 0,1 17 0,3 18-129,1 8 0,1 12 0,2 8 0,1 6 0,-1 2-129,3 0 129,-1-10-129,-2-4 129,-2-5 0,-1-15-258,-7-11 258,-3-11 0,-12-19-129,0 0 129,0 0 0,-12-26 0,-9-3 0,-9 1 0,-5-2 0,-5-1 0,-1 7 0,-2 5-129,6 2 0,3 14-129,5-4-258,10 9-1419,2 1-3225,17-3-258,-17 8-516,17-8-387</inkml:trace>
  <inkml:trace contextRef="#ctx0" brushRef="#br0" timeOffset="63986.6598">20955 6115 10191,'13'0'5805,"-13"0"-516,0 0 0,-8 0-4773,-8 0-258,-9 0-129,-1 0-258,-4 0 258,1-1-129,4-1 0,6 2 0,4 0 0,15 0 0,-13 19 0,13-4 129,0 0-129,3 3 0,0 4 0,1-3 0,0 0 0,0-2 0,-4-17-129,1 19 258,-1-19-129,0 0 0,0 0 0,0 0 129,0 0 0,0 0-129,16 3 129,-16-3-129,0 0 129,17 0-129,-17 0 0,14 0 0,-14 0 0,21 11-129,-10 3 129,1 5-129,1 7 129,-2 6 129,1 4-129,-3-3 0,-3 4 0,-2 1 0,-4-7 0,-1-8 129,-9-5-129,-6-11-129,-5-7 129,-5-4 0,-1-7-387,-10-15-2451,6 14-2451,1-1-258,7 7-387,4 6-516</inkml:trace>
  <inkml:trace contextRef="#ctx0" brushRef="#br0" timeOffset="103942.9451">22848 8887 3096,'82'-69'5289,"-46"44"129,-7 5-387,-10 1-3741,2 19 0,-21 0 0,2 23-516,-20 12-258,-8 16 129,-16 10-387,-9 18 129,-12 14 0,-7 9-129,-9 7-129,-3 6 258,-1 1-129,1 2 0,-2-3 129,6 1-258,2-9 0,6-1 0,2-10 0,5-12-129,6-4 129,7-13-387,5-5 129,8-11-129,4-5-258,6-17-387,17 6-3612,-3-11-774,7-10-645,6-14-129</inkml:trace>
  <inkml:trace contextRef="#ctx0" brushRef="#br0" timeOffset="104307.966">21783 10251 3870,'-6'27'5676,"0"-9"0,2 3-516,4-21-3096,-14 48-774,-8-16-129,6 22-645,-7-2 0,5 7 0,-5 0-129,5-2 0,1-1-129,5-5 129,4-11-258,7-15 129,2-12 0,13-7-129,9-9 0,8-8-129,7-8 129,5-3-258,6 4 0,0-7-258,3 9-387,-14-13-1419,1 23-3354,-7 1-258,-7 2-387,-7 1-129</inkml:trace>
  <inkml:trace contextRef="#ctx0" brushRef="#br0" timeOffset="106327.0816">15057 13352 7740,'-15'140'5547,"4"-52"0,-3 1-516,-14 1-4257,13-5-258,-7-17-129,6-15-387,-1-15 129,4-20-129,13-18-129,-10-19 129,16-29-129,10-18 129,6-12 0,3-8 129,5-16-129,1 2 129,2 1-129,-1 10 0,-6 16 258,-1 14-129,-2 16 0,0 21 0,0 22 0,-1 22 0,-1 18 0,2 14 0,0 10-129,1 15 129,-1 5 0,0 3-129,-4-3 129,1-8-129,-2-6 0,-5-9 0,-2-15 129,-9-9-129,-2-15 0,-10-16 0,-13-10 0,-8-14 0,-9-8 129,-5-3-258,-2 0-129,-4-5-387,14 17-903,-10-2-3225,19 14-645,5 5-129,23 0-645</inkml:trace>
  <inkml:trace contextRef="#ctx0" brushRef="#br0" timeOffset="106831.1104">15782 13688 8256,'11'-5'5547,"-11"5"-258,0 18-258,-15-1-4773,-12-6 258,-4 1-258,-6-5 0,3 6-387,3-2 258,5-6-129,5 3 0,9 1 129,12-9-129,-11 18-129,11-18 258,0 17 0,0-17-129,11 14 129,-11-14 0,19 0 0,-19 0-129,24 0 0,-8-4 0,4-1 129,0 5-129,3 5 129,-5 8 0,3 6 129,-6 5 0,-4 4-129,-5-2 129,-5 6 0,-1-4-129,-9-7 0,-5-3-258,-5-12-645,19-6-4515,-33 8 129,17-5-516,-4-3-516</inkml:trace>
  <inkml:trace contextRef="#ctx0" brushRef="#br0" timeOffset="110733.3336">16250 13247 7482,'16'-2'5805,"-12"13"-258,3 21-516,-7 9-3999,4 17-387,-4 0-387,-3 10-129,-2 1 0,0-2-129,2-6 0,-3-7-129,5-3-258,-8-23-1161,9 0-3354,1-11-387,-1-17-516,15 0-258</inkml:trace>
  <inkml:trace contextRef="#ctx0" brushRef="#br0" timeOffset="110940.3454">16619 13352 7998,'0'0'5934,"0"0"-387,-8 3-387,-16-6-4257,-6 0-774,-12 2-387,-11-5-903,11 6-3741,-8 10-516,2 6-387,8 3-129</inkml:trace>
  <inkml:trace contextRef="#ctx0" brushRef="#br0" timeOffset="111189.3597">16498 13628 8385,'-31'15'5805,"5"-13"-516,-4-2-387,-1 0-5031,-12-8-387,8 8-903,-15-19-1677,13 14-2064,8 3-516,5 2-129</inkml:trace>
  <inkml:trace contextRef="#ctx0" brushRef="#br0" timeOffset="111555.3806">16402 13844 6321,'90'41'5676,"-43"-31"-516,-2-12-903,0 1-3096,-18-17-645,-4 1-129,-18-9-129,-5-4 0,-19 6-258,-12 3-129,-1 13 0,-6 8 0,3 8 129,4 11 129,8 13-129,10 13 129,10-2 129,8 6 0,12-6 129,14 3-129,8-3-645,1-13-1290,10 2-3354,1-6-387,3-1-258,0-6-258</inkml:trace>
  <inkml:trace contextRef="#ctx0" brushRef="#br0" timeOffset="112181.4163">17419 13773 9546,'16'15'6321,"-15"-3"-645,-1-12 258,-16 15-4644,-12-13-516,2 1-258,-12-2-129,-3-1 0,0 0-258,-1 0 0,6-2 0,4-2-129,10 4-129,5 0 0,17 0-258,0 0-258,0 0-1290,0 0-3612,20 2-258,-7 0-516,5 3-516</inkml:trace>
  <inkml:trace contextRef="#ctx0" brushRef="#br0" timeOffset="113128.4706">21236 9132 5676,'11'-63'6063,"-6"47"-645,-5 16-258,11 9-3741,-13 12-258,2 20-516,-3 9-258,-2 18-129,-2 4-258,4 6 129,-3-5 0,5-3-258,1-9 0,0-16-516,10-6-1548,-10-39-2967,24 11-258,-5-28-645,5-20 0</inkml:trace>
  <inkml:trace contextRef="#ctx0" brushRef="#br0" timeOffset="113419.4872">21511 8969 7998,'4'-14'5547,"4"21"-129,-7 23-258,-1 6-4515,0 15-129,0 14-387,-2 8 0,-4 4 0,5 0-129,1-4 258,0-9-258,0-14 258,7-11-258,-4-21 129,-3-18 0,0 0-129,0-26 129,-10-9-129,-7-6-129,-6 0-129,-9-2 129,1 13-774,-9-6-1161,10 22-2967,-1 6-516,6 11-129,6 13-387</inkml:trace>
  <inkml:trace contextRef="#ctx0" brushRef="#br0" timeOffset="113826.5105">21670 9456 6321,'32'28'5805,"-21"-6"-516,0 0-258,-11-2-4128,3 4-387,-6 0-258,-6-1-258,-4-1 0,-2 3 0,-4-11 0,3-2 0,4-5 0,12-7 129,-19 0-129,19 0 129,0 0-129,6-11 0,7 6 0,2-3 0,3 5 0,0-3-129,5 6-387,-6-5-516,10 5-1806,-9-2-2193,-2-9-387,-1-3-387</inkml:trace>
  <inkml:trace contextRef="#ctx0" brushRef="#br0" timeOffset="114128.5278">22061 9035 7482,'15'-29'5805,"-15"29"-258,-2 11-387,-3 14-4257,-12 2-258,-1 17-387,1 0-129,5 0-129,1 3-129,11-7 129,6-11-129,11-10 129,12-14 0,4-5 0,0-14 0,0-9 0,-3-6 129,-9-7-258,-14 3 0,-7-1 0,-15 4-129,-21 1-774,3 21-2451,-18-1-1548,-5 9-516,1 14-387</inkml:trace>
  <inkml:trace contextRef="#ctx0" brushRef="#br0" timeOffset="114669.5587">20781 9382 4902,'10'54'5289,"-8"-18"-258,4 7-774,-6 1-4515,5-2-2967,-3-2-1419,-2-9-645,6-4 129</inkml:trace>
  <inkml:trace contextRef="#ctx0" brushRef="#br0" timeOffset="114804.5664">20886 9628 5031,'2'-31'5805,"-4"20"-387,2 11-258,-36-24-3483,23 24-903,-8 6-3225,-5 0-2193,-5 2-903,4 1-387</inkml:trace>
  <inkml:trace contextRef="#ctx0" brushRef="#br0" timeOffset="115734.6196">17729 13518 5547,'-7'2'5418,"-10"16"-129,0 2-903,5 22-3096,-13-5-129,11 12-516,-1-6-129,13 2-129,2-9 0,12-9-387,9-8 129,9-9 0,4-10 0,7-8-129,-2-8 129,-2-11 0,-4-3-258,-10-1 258,-13-3-258,-10 0-129,-9 12-774,-24-10-903,1 17-3225,-7 5-258,2 9-645,3 1 388</inkml:trace>
  <inkml:trace contextRef="#ctx0" brushRef="#br0" timeOffset="115987.6341">18041 13404 4644,'9'32'5676,"-9"6"-387,0 12-387,-11-1-3741,11 15-258,-9-5-387,6-4-387,0-6-129,-2-12-774,6 0-1290,5-23-2709,-6-14-516,17-6-129</inkml:trace>
  <inkml:trace contextRef="#ctx0" brushRef="#br0" timeOffset="116274.6505">18252 13329 4644,'20'50'5676,"-14"-6"-387,2 15-387,4 8-3999,-12-5-129,0 4-387,0-9 0,0-3-258,0-11 129,0-8 0,0-19 0,0-16 0,0 0 0,0-15 129,-9-9-258,-4-7 0,-10 4-258,-7-2-129,0 15-387,-8-5-387,12 19-1290,-13 0-2580,15 8-774,5 6-129</inkml:trace>
  <inkml:trace contextRef="#ctx0" brushRef="#br0" timeOffset="116618.6702">18415 13742 4644,'40'17'5676,"-20"-1"-516,-1 6-258,3 12-3999,-17-8-129,3 14-129,-8-3-387,-9 4 0,-7-4-129,-4-3 0,-4-13 129,1 1-129,1-13 129,4-9-129,6-3 258,9-11-129,3-5-129,15 6 0,5 4 0,11 2-129,8 4-129,2 0-387,11 10-3096,-11-3-1290,-3 6-516,-5-6-387</inkml:trace>
  <inkml:trace contextRef="#ctx0" brushRef="#br0" timeOffset="118628.7852">16847 12599 7998,'-8'73'5547,"4"-32"-258,0 10-1806,-4-15-2709,4 5-258,0-10-387,0-9-516,4 7-903,0-29-2838,-3 21-1032,3-21-387,10 1-258</inkml:trace>
  <inkml:trace contextRef="#ctx0" brushRef="#br0" timeOffset="118828.7965">16992 12557 8256,'9'63'5289,"-9"-21"-129,0-10-1806,1 18-2709,-3-6-516,-6-10-774,8 7-1161,-8-12-3096,7-15-516,1 0 0</inkml:trace>
  <inkml:trace contextRef="#ctx0" brushRef="#br0" timeOffset="119015.8073">17174 12560 5031,'16'27'5934,"-14"6"-387,2 11-645,-3 7-3096,2-2-1935,-3-10-2193,0 4-2580,0-4-516,4-12-387</inkml:trace>
  <inkml:trace contextRef="#ctx0" brushRef="#br0" timeOffset="119588.8401">19773 13485 6063,'11'59'5676,"-11"-14"-516,0 3-516,-8 9-4128,5-3-645,2 4-516,-6-20-1419,7-3-2709,9-7-258,4-16-516</inkml:trace>
  <inkml:trace contextRef="#ctx0" brushRef="#br0" timeOffset="119732.8483">19908 13737 8385,'-38'-24'5547,"5"21"-129,-5 12-1161,-11-9-3096,8 0-1290,3 5-4773,-5 2-129,8-1-645,10 2-258</inkml:trace>
  <inkml:trace contextRef="#ctx0" brushRef="#br0" timeOffset="121218.9333">23216 13764 5676,'29'-27'5676,"-20"9"-258,0-10-258,4 6-3999,-15-12-516,-2 3 0,-17 0-387,-5 8 0,-11 9-129,-3 14 0,-5 13-129,-1 16 0,5 14 129,2 10 0,10 10 0,7 6-129,11 5 129,9 0-129,2-7 129,16-4 0,8-9-129,9-11 129,10-14-129,4-10 129,2-19 0,4 0-129,-1-19 0,-7-5 0,-6-8 0,-6 2-129,-9 1 129,-5 6 0,-10 8-129,-7 1 129,-2 14 0,-8 0 0,-3 10-129,-2 10 129,3 5 0,1-2 0,6 2 0,3 1 0,11-7-129,6-2 129,6-8 0,4-9 0,4-4 0,-2-9 0,-4-6 0,-3-3 0,-10-6 0,-10-1-129,-2-1 129,-6-1-129,-13 9 129,-2 3-129,-1 6 129,2-1-129,4 8 129,16 6 0,0 0 0,0 0 129,21 6 0,7-1-129,3 1 0,6 0 0,2 0-387,-11-8-1290,9-2-3354,-15-3-387,-22 7-387,11-14-258</inkml:trace>
  <inkml:trace contextRef="#ctx0" brushRef="#br0" timeOffset="122074.9823">21846 13764 8127,'28'-22'5676,"-19"4"-387,-4 2-258,0 4-4257,-13-6-645,-10 2 129,-6 5-258,-1 8 0,-3 3 129,-1 10-129,7 10 129,9 7 0,7 1 129,6 5-129,11 1 129,12 3-258,6-2 0,4 3 129,0-5-129,-3-3 129,-2-1-129,-6 2 129,-12-2-258,-10-6 258,-13-4 0,-12-7-129,-11-4 0,-5-5-258,-3 5-516,-9-14-1548,12 3-2709,4 3-516,16 0-387,21 0-129</inkml:trace>
  <inkml:trace contextRef="#ctx0" brushRef="#br0" timeOffset="122397.0007">22257 13857 5031,'0'0'5418,"-18"17"-129,-5-3-516,-13 6-3612,12 11-387,-13-7-129,10 16-129,-2-2 0,13 1 0,6-8-129,10 3 0,2-8-258,15-1 129,9-8-258,1-9-258,13 0-1161,-18-8-3483,14 0-387,-8-7-387,-2 0-387</inkml:trace>
  <inkml:trace contextRef="#ctx0" brushRef="#br0" timeOffset="122847.0264">22390 13901 7482,'0'47'5418,"-4"-19"-129,-4 10-387,-15-1-4515,15 5 129,-7-6-258,9-6-129,4-8 258,2-6-258,0-16-129,15-6 0,1-14 0,3-16 0,1-5 0,-1-2-129,-2 1 129,-2 3 0,-3 10 129,-6 4-129,-6 25 0,0 0 258,2 7-258,-2 18 129,0 10 129,2 2-129,2-5 129,8 0 0,0-10-129,9-10 0,0-12 0,0-10 0,-1-20-258,-3-14-129,-1 4-516,-16-18-2838,0 10-1677,-5-4-516,-6 10-387</inkml:trace>
  <inkml:trace contextRef="#ctx0" brushRef="#br0" timeOffset="124292.1091">23496 12974 6321,'-3'21'5805,"2"-2"-387,-2 8-129,3 7-4386,-6 0-516,2 5-129,-3 1-258,3 0 0,-1 1-258,2-11-129,3 5-1032,-5-17-3612,5-18-387,0 0-387,13 1 0</inkml:trace>
  <inkml:trace contextRef="#ctx0" brushRef="#br0" timeOffset="124463.1189">23590 13022 4386,'16'0'5934,"-10"13"-516,-3 14-129,2 20-3096,-5-5-1548,3 4-258,-2 4-516,-1-12-387,3 13-1935,1-15-2580,-1-12-387,-3-24-516</inkml:trace>
  <inkml:trace contextRef="#ctx0" brushRef="#br0" timeOffset="125663.1875">24126 13759 1677,'0'0'5289,"0"0"258,0 0-258,0 0-3096,4 11-645,-12 7-129,7 18-516,-9 6-129,4 15-258,-2-1-129,1 5-129,0-6 0,3-1-129,0-17 0,4-6-129,0-31 0,0 0 0,0-12-129,0-26 129,5-11-129,6-12 129,3-7 0,3-5 129,4-6-129,-1 1 129,2 10 0,1 17 129,-4 6-258,-2 15 258,-1 12 0,-1 15-258,-4 16 258,0 22-258,-3 10 129,-2 9-129,3 16 0,-1 8 0,-1 1 0,1 1 129,-1-8-129,2-4 0,0-15 0,0-10 0,-3-13 0,0-17 0,-6-13-129,0 0 129,0 0-129,0-28 0,-2 1 129,-10-6-129,-4-3 258,-6 5-258,-3 1 129,-2 0-129,-4 9 129,-4 5-258,7 7-129,-4 0-645,17 13-3741,-3-4-516,5 9-645,13-9-129</inkml:trace>
  <inkml:trace contextRef="#ctx0" brushRef="#br0" timeOffset="126971.2622">24829 14127 5805,'15'13'5934,"-15"-13"-645,0 0-129,0-11-3999,0 11-516,-29-16-258,11 9-387,-3-4 258,-4 5-258,2 1 129,2 5-129,1 3 129,6 4-129,1 7 0,4 0 129,1 2 0,2 3 0,0-3 0,2 0 0,-1-1-129,5-15 0,-7 19 0,7-19 0,-9 14 0,9-14 0,-7 16-129,7-16 258,-8 19-129,8-19 0,-7 13 0,7-13 0,0 0 129,-7 14-129,7-14 0,0 0-129,0 0 129,0 0 129,0 0-129,0 0 129,10 15-129,-10-15 0,16 0 129,-16 0-129,24 1 129,-11 4 0,4 4-129,-1 4 129,0 3-129,-1 3 129,-2 5-129,-4 2 0,-3-1 0,-4 5 129,-2-3-129,-2-6-129,-10-3 129,-1-4 0,-7-11-129,0-3 0,-1 0-258,-10-18-1806,13 4-2709,-6-3-645,7 4-258,3 2-516</inkml:trace>
  <inkml:trace contextRef="#ctx0" brushRef="#br0" timeOffset="130929.4887">22796 14038 774,'15'0'3612,"-15"0"-1677,15-9 0,-15 9-129,0 0-129,5-13 0,-5 13 0,0 0-129,0 0-258,0 0 0,17-2-387,-17 2-129,0 0-129,13-7-129,-13 7-129,0 0-258,0 0 129,4 7-258,-4-7 129,-21 19-129,4-14-258,-1 6 0,-6-11-129,7 13-1161,-7-13-3096,10-4-516,14 4-387,-3-14 388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16:46.85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27167 9729 8514,'5'-14'5805,"-5"14"-387,0 0-129,0 0-4773,0 0 0,-20 14 0,-5-4-258,-8 2-129,-12 3 0,-11 7 129,-13-1-129,-13 1-129,-14 0 129,-11 0 0,-10-5 0,-13 0 0,-17-10 0,-10-3 0,-12-4 0,-5-1 0,-18-12 0,-12 2 0,-7 3 0,-12 1 0,-8 2 0,-6 1-129,-9 1 129,-14 3-129,-2 3 0,-2 6 129,-12-2-129,-6-7 0,5 5 129,-9 1 0,-3-5-129,4 9 129,-7 1-129,-5 2 0,2 8 0,-6 10 0,-6 2 129,-5 8-129,-6 8-129,-9-3 0,-4 2 258,1-3-129,-7 0 0,0-9 129,-2 4 0,-3-3-129,-1-6 0,-1 0 129,-2 3-258,-6-3 129,-5 1 129,1 3-258,-10-7 258,4 1-129,-8 3 0,3-10 129,-4 2-129,-1-4 129,1-2-129,-5 0 0,4 1-129,-2 2 258,1-5-129,8 7 0,-4-2 0,9 0 129,0 1-129,11-1 0,2 2 129,1-4-129,5 1 0,1-3 0,8 1 0,5 3 0,4 0 129,9 4 0,7 3-129,8 5 129,6 0 0,3 12 129,10-3-129,3 0 129,10 2-129,9-3 129,7-2-129,9-1 0,11-6 130,20 0-259,9 0 0,16-2 0,8-8 0,11 4 0,16-6 0,11-2 0,8-1 0,7-12 0,15-3 0,4-4-517,19 2-1289,4-27-3870,10-13-258,9-22-387,13-28-387</inkml:trace>
  <inkml:trace contextRef="#ctx0" brushRef="#br0" timeOffset="577.033">1962 2131 13029,'-14'-53'5676,"0"44"-645,-17 10 258,7 26-4773,-13 12 129,4 12-258,-1 18 0,10 10-387,5 4 258,14 2-516,5-7 387,18 1-387,10-12 258,14-10-387,8-17 387,7-18-258,5-17 129,1-12 258,0-24-129,-6-19 258,-8-7-258,-16-8 387,-13-4-387,-19 1 387,-10 4-258,-24 10 0,-13 25-258,-11 7-645,5 22-3870,-10 0-774,12 32-258,7 0-129</inkml:trace>
  <inkml:trace contextRef="#ctx0" brushRef="#br0" timeOffset="984.0563">2507 2472 11481,'11'103'5676,"6"-37"-1290,2-6 645,7 4-4644,-1-16 0,5-14-387,0-19 129,-2-15 129,-4-27 0,-2-14 258,-8-15-387,-3-8 258,-3-3-387,-7 3 258,-1 11-258,-1 9 387,-2 17-387,3 27 0,0 0 129,-7 18-129,7 21 129,9 7-387,5 4 258,3 2-387,5-7 387,0-10-516,7-7 0,-7-28-774,13-2-3612,-16-27-258,3-12-516,-9-23 258</inkml:trace>
  <inkml:trace contextRef="#ctx0" brushRef="#br0" timeOffset="1172.067">2904 1758 9804,'1'66'5547,"19"11"-516,-1 27 129,10 27-1677,-7 0-3354,3-4-516,-3-8 129,-4-15-1032,3-1-1935,-12-41-2064,4-23-129,-13-39-903,18-6 387</inkml:trace>
  <inkml:trace contextRef="#ctx0" brushRef="#br0" timeOffset="1315.0752">3077 2073 11223,'-56'-23'5289,"30"32"-774,-7 22 0,-1-1-5676,0 11-2967,5 7-516,0-8-516,9-9-516</inkml:trace>
  <inkml:trace contextRef="#ctx0" brushRef="#br0" timeOffset="1825.1043">3192 2429 11094,'96'0'5676,"-54"-18"-774,-13-7 258,-5 1-4257,-21-9-258,-3 6-129,-13 3-387,-14 8-129,-5 16 0,-4 6-258,5 15 0,-1 15-129,13 1 0,7 1 0,12 4 0,11-9 0,14-5-129,8-16 129,8-3 0,-2-9 0,1-6-129,-7-17 0,1-5 0,-12-4 129,-3-1 0,-12 1 129,0 2 258,-5 14 0,-2 16 387,0 0 129,1 14 0,5 20 129,-4 5 387,10 14-387,-6-2 0,5 0-387,-1-10 258,6-7-516,-3-16 516,5-9-645,1-12 387,6-18 0,0-11-129,3-3 516,1-5-516,2-2 258,-4 3-387,0-4 129,1 14-774,-15-10-1032,2 16-3354,-8 4-129,-7 19-258,0 0-645</inkml:trace>
  <inkml:trace contextRef="#ctx0" brushRef="#br0" timeOffset="14068.8047">4536 5115 8385,'0'0'5418,"0"15"-387,0 5-258,-7 2-3612,7 10-387,0 3-129,2 8-387,0 6 129,1 4-129,3 8-129,-1 0 258,0 3-129,2 3 0,0-6-129,-2 1 0,-1-10 0,0-7 0,-4-13-129,0-5 0,0-12-129,0-15 258,0 0-129,-6-23 0,3-18 129,0-12-258,1-12 387,-4-10-258,5-8 129,0-4-129,1 0 129,0 5 0,0 5 129,4 13 0,4 6-258,2 13 129,1 10-129,-2 9 258,2 9-258,1 14 0,0 4-129,1 13 258,-3 14 0,4 13-258,0 1 258,-2 7-129,1 2 0,1-2 0,0-5 129,-1-2-387,-3-9 258,-2-14 0,-8-19 0,20 15-129,-20-15 129,15-14 0,-10-6-129,1-9 129,2-13 0,-2 0 129,2-9-129,-1-4 129,0-5-129,4-1 129,2 2-129,3 3 129,-2 5 0,6 8-129,-2 11 0,2 9 0,-3 13 0,2 10 0,-4 19 0,0 14 0,-2 12-129,-2 14 129,2 10 129,-2 11-258,3 7 258,1 5-129,-2 1 129,7 2-129,0-6 258,2-10-258,-2-10 0,-1-8 129,-4-14 0,-3-11-129,1-17-129,-13-19-258,18 11-129,-14-17-516,8 1-3225,-7-14-1290,3 2-258,-1-9-387</inkml:trace>
  <inkml:trace contextRef="#ctx0" brushRef="#br0" timeOffset="14519.8305">5575 4809 7611,'3'27'5805,"-2"12"-258,-1 7-387,0 24-2064,0-4-2322,-1 13-129,-6-6-129,4 3-258,-4-7 129,6 0-387,-2-6 258,3-12-258,0-15 129,4-5 0,4-7 0,1-10 0,4-6 0,0-8-129,2 0 129,5-3 0,3-2-129,3 2 129,0 1-129,7-1 0,-3 3 0,-1 10 0,-2-6 129,-5 1-258,-1 3 0,-10-4-129,-11-4-387,0 0-516,14 7-4128,-14-7-258,-7 0-258,7 0-516</inkml:trace>
  <inkml:trace contextRef="#ctx0" brushRef="#br0" timeOffset="14983.8569">6271 5467 8256,'31'-16'5547,"-19"16"-516,-12 0-129,3 11-3870,-16 8-258,-3 10-129,-8 6-258,2 13 0,-5 6-129,9 3 0,2 7-129,11-2 0,5-3 0,10-2-129,11-6 129,7-8-129,3-11 129,1-8-258,2-14 129,-2-10 0,-8-9 0,-3-14 129,-16-9-129,-5 0 129,-4-1-129,-19 2 0,-8 8-129,-5 3-258,2 14-387,-9-10-1548,7 16-2838,4 4-258,9 3-258,8-1-387</inkml:trace>
  <inkml:trace contextRef="#ctx0" brushRef="#br0" timeOffset="15649.895">6120 4510 7611,'7'0'5160,"13"-16"-258,-4 5-129,-4-8-3741,9 12-129,-9-10 0,11 8-387,-6 3 129,4 10-129,-4 7-129,3 13-129,-7 8 0,0 9 0,-6 7-129,-6 6 0,-2-6 0,-10-2 0,-1-5-258,-3-10 129,-2-12 129,1-13-258,2-6 129,14 0 0,-11-25-129,11 4 258,11 2-129,6-1 0,6 5 0,2 4 129,6 2-258,-2 5 0,3 7-258,-12-3-645,10 9-3741,-14-3-258,1 0-387,-17-6-516</inkml:trace>
  <inkml:trace contextRef="#ctx0" brushRef="#br0" timeOffset="15874.908">6581 4476 7740,'14'47'5160,"-6"-14"-516,0 6-129,8 2-3870,-8 0-129,10 1-258,-3-5-387,-3-11-1290,4 1-2967,3-11-387,3-8-258,-2-8-258</inkml:trace>
  <inkml:trace contextRef="#ctx0" brushRef="#br0" timeOffset="16027.9167">6844 4622 11868,'-32'-1'5418,"9"8"-129,2 6-387,-22-1-4773,6-12-1032,-6 6-3870,1-6-387,4 0-387,3-4-516</inkml:trace>
  <inkml:trace contextRef="#ctx0" brushRef="#br0" timeOffset="16888.966">6586 3921 8514,'-127'-116'5289,"47"66"-516,-13 4-129,-10 11-3612,-18 5-516,-12 12-258,-14 8-129,-10 6 129,-15 4-129,-3 3 0,-5 12 0,5 8 0,-3 5-129,6 11 129,7 6-129,8 14 129,15 8-129,10 6 0,13 14 0,10 7 0,9 9 0,19 11 258,9 5-258,10 4 129,12 9 0,13 6-129,15-1 129,14 9-129,8 0 129,16-2-258,14 1 387,13-1-387,11-3 129,8-8 0,9 2-129,12-9 129,13-10 0,8-8-129,9-8 129,14-7 0,9-9 0,12-5 129,12-14 0,12-6-129,3-10 129,6-12 0,5-10-129,5-17 129,3-10-129,0-20 129,-2-18-129,5-13 129,-5-17 0,0-11-129,-9-16 129,0-10-129,-9-7 129,-7-5 0,-15-11 0,-17-9-129,-15-7 129,-16-4 0,-19-7-129,-18 4 258,-20-4-258,-15-4 258,-17 2-129,-15 7 0,-12 4 129,-20 4-258,-18 5 0,-17 3 129,-19-2 0,-17 12 0,-14 8-129,-6 8 258,-11 9-258,-6 19 0,3 14-516,-5 8-3999,26 32-774,9 11-258,23 15-387</inkml:trace>
  <inkml:trace contextRef="#ctx0" brushRef="#br0" timeOffset="18465.0561">9920 4741 10836,'23'24'5418,"-11"20"-258,-3 7-129,5 24-4257,-8 14-129,1 15-387,-1 9 0,-1 0-129,-1-3-129,-2-3 0,0-10 0,-2-18-129,0-20 0,0-22-129,0-24-258,0-13-129,-2-30-258,-6-23-258,8-12 0,-5-20 258,5-9 129,-5-12 129,4-3 516,-1 2 258,-1-1 258,3 17 516,0 4-129,4 22 129,-3 9-129,9 24-129,-6 9-258,-4 23 0,17 0-129,-11 25 0,0 8-258,-1 8 129,0 4-129,-1 1 0,-1-4-129,3-6 129,-1-5 0,-3-11 0,-2-20 129,14 8-129,-14-8 0,9-19 0,-2 5 129,0-2-129,-1-1 258,-6 17-129,12-18 129,-12 18 0,14 0-129,-14 0 129,20 15 0,-9 5 0,0-1 0,3 10-258,0 4 129,2 7-129,-1 1 129,1 5-129,1 4 0,-2-6 0,-2-4 0,0-7-129,-4-9 129,-1-11 0,-8-13-129,0 0 129,10-13 0,-7-12-129,-2-5 0,0-7 129,0-8 0,0 0 129,6-5 0,-2 4 0,3 0-129,-1 4 129,1 3 0,1 8 129,-1 7-258,-1 0 129,2 7-129,-4 2 0,-5 15 0,8-20 0,-8 20 0,7-12 0,-7 12 0,0 0 0,4 10-129,-4-10 129,0 22 0,1-6 0,0 2 0,0 1 0,3 1 0,0 1 0,-2 4 129,6 7-129,-1 5 0,2 5 0,2 7-129,1 0 0,1 8 129,3 1 0,-1-1 0,2-6-129,0-6 0,-3-5 129,0-8 0,-4-8 0,0-12 0,-10-12 0,14 16 0,-14-16 0,0 0-129,0 0 0,15 8-258,-15-8 0,15 17-387,-15-17-258,17 26-1290,-17-26-2709,11 22-387,-11-22-258,0 0-258</inkml:trace>
  <inkml:trace contextRef="#ctx0" brushRef="#br0" timeOffset="18988.086">10871 4690 10836,'49'59'5676,"-31"-13"-645,2 19 258,-12 7-4773,1 16 0,-9 2-129,0-1-258,-6-7 0,3 1 0,-5-10 0,6-8-129,2-12 129,0-11 0,11-15-129,6-7 129,3-6 0,3-7 0,1-7 0,4 0 0,0-4-129,-3-4 129,2-1-129,-7 4 129,-1 0-129,-4 1 0,-2 2 0,-13 2-129,19-4-258,-19 4-258,14 0-645,-14 0-3870,0 0-129,0 0-516,13 10-387</inkml:trace>
  <inkml:trace contextRef="#ctx0" brushRef="#br0" timeOffset="19364.1074">11558 5309 6708,'10'11'5418,"-10"15"-387,-3 3-129,-4 18-3870,-11-10-258,6 14 0,-9-2-129,12 7-129,1-6-129,8-3-129,0-7-258,15-5 258,8-10-129,6-10-129,1-11 0,0-4 0,-4-11 129,-5-11-129,-6-3 129,-12-1-129,-3 2 0,-16 0 0,-8 7-129,-9 0-258,-2 15-645,-16-3-3870,10 5-129,1-1-516,8-4-258</inkml:trace>
  <inkml:trace contextRef="#ctx0" brushRef="#br0" timeOffset="20125.1511">11496 4112 10836,'36'-26'5289,"-10"13"-258,-5-5-129,7 6-4386,-11 1-129,0 6-258,-5 5-129,-12 0-129,12 26 129,-12-1 0,0 7 0,-9 8-258,0-5 387,-3 2-258,4-9 129,-1-2 0,1-7 0,8-19 0,0 16 0,0-16 129,18 9-129,-1-3 129,5 6 0,2 2 0,-4 6-129,0 10 129,-6-1 0,-7 2-129,-7-2 129,-1-3-258,-12-6-129,-6-8-516,7 2-3354,-11-14-903,6-7-387,5-10-387</inkml:trace>
  <inkml:trace contextRef="#ctx0" brushRef="#br0" timeOffset="20358.1644">11890 4064 5934,'22'40'5289,"-16"-5"-258,1 11-258,-5 1-2838,12 10-1032,-13-8-129,4 8-258,1-9-258,-1-10-258,7 2-1548,-6-17-2967,7-6-516,-1-12-258,3-5-387</inkml:trace>
  <inkml:trace contextRef="#ctx0" brushRef="#br0" timeOffset="20511.1731">12058 4311 9804,'-35'-5'5418,"14"13"-387,-8-3 0,2-4-4386,-7 12-2451,-5-13-2580,-1 1-774,1 3-129,6-4-645</inkml:trace>
  <inkml:trace contextRef="#ctx0" brushRef="#br0" timeOffset="21448.2267">11175 3666 4386,'-105'-42'4644,"34"25"-258,-7 8 0,-10 9-3225,-11 0-387,-4 4 0,-16 0 0,3 11 129,-11-2-258,4 11 129,-5-3-387,4 9 0,-2 8 0,8 6 0,4 9-258,10 11 0,8 5 0,9 10-129,10 12-129,13 6 258,4 5 0,16 6 0,10 2 0,13 4 129,10 0-129,11 1 0,2-1 129,16 1-258,10 1 0,11 1 0,8 0 129,9 2-258,8-2 129,5 2 0,12-3 0,3-7 0,11-5 129,7-9-129,8-7 129,14-9 0,7-12 0,8-7 129,8-9-258,12-13 129,6-11-129,5-9 129,0-13 0,0-5-129,1-17 0,3-12 0,-1-19 0,-5-8 0,-4-17 0,-1-10-129,0-13 129,-3-10 129,-7-9-129,-10-3 0,-12-8 0,-8-3 0,-15-2 129,-13-2 129,-19-4-258,-16-1 0,-21-1-129,-17-1 258,-16 5 0,-14 0-129,-25 7 129,-17 8-129,-21 6 129,-15 7-129,-20 9 0,-9 10 129,-8 1-129,-3 15 129,-2 5-129,0 6-258,4 14-258,-1-4-1161,12 25-3483,7-1-129,13 19-516,3 5-387</inkml:trace>
  <inkml:trace contextRef="#ctx0" brushRef="#br0" timeOffset="22672.2968">6952 3970 6063,'22'3'5289,"-2"-21"-387,2-6-387,8-18-1806,5 2-2580,1-11-129,3-1 129,4-4 0,5 5 0,9-3-129,6 2 387,8-3-387,8 5 0,5 3 387,8 6-129,2-1 0,11 12 129,-3 9 0,8 15-258,-3 6 387,2 10 129,-4 11-258,-1 12 258,-6 6-516,-8 3 129,-9-4-129,-14 0 0,-10-4 0,-13-7-387,-6-4 258,-10-12-258,-9 1 258,-4-7-129,-3 1-258,-12-6-258,15 10-1032,-15-10-3225,0 0-129,0 0-387,16 12-258</inkml:trace>
  <inkml:trace contextRef="#ctx0" brushRef="#br0" timeOffset="22972.3138">9004 3187 10449,'26'35'5805,"-4"0"-774,7 19 129,3 2-4515,4 8 0,-1-2-387,-1 9 0,-1-7-129,-3-5-129,0-5 0,-10-6 129,-6-8 0,-11-12 0,-6-10-129,-20-12 129,-11-5-129,-11-1 0,-5-5 0,-7-8-516,2 13-387,-15-7-3999,22 7-129,2 0-258,16 7-516</inkml:trace>
  <inkml:trace contextRef="#ctx0" brushRef="#br0" timeOffset="24224.3855">14393 4862 10320,'-4'33'5805,"6"-21"-258,13 5 0,-15-17-4128,34 8-516,-12-15-129,9-7-258,1-10-129,11-1 0,6-4-129,6 7 0,6-2 0,6 7 0,1 3-128,2 5-130,1 7 0,-2 2 0,-5 4 0,0-2 0,-13 5 0,-4-2 0,-12 3 0,-5 0 0,-13-4 0,-1 0 0,-16-4 0,6 16 0,-6 0 0,-9 1 0,1 1 0,-2 3 0,-1-1 0,2-4 0,9-16 0,-6 13 0,6-13 0,23-18 0,3-9 0,2-8 0,4 0 0,-4-6 0,1-3 0,-8 1 0,-13 1 0,-8 2 0,-8 11 0,-15 4 0,-12 3 0,-6 7 0,-3 7 0,-3 2 0,6 6-646,0-3-128,16 3-387,-2-3-903,27 3-3354,0 0-129,9-15-387,8-1-129</inkml:trace>
  <inkml:trace contextRef="#ctx0" brushRef="#br0" timeOffset="25112.4363">17943 4504 10062,'8'100'5547,"-5"-31"-516,4 13 129,-7 9-4644,5 11 0,-5-6-129,-5-9-258,3-18 129,-5-17-387,0-23 258,7-29-129,-15-21 129,8-25 0,4-25 0,-3-13 0,5-8-129,0 1 258,1 2-258,1 16 129,6 17 0,0 17-129,3 27 0,3 15 0,0 23 0,3 16 129,0 10-129,3 1 0,-1-3 129,1-13-258,3-14 258,0-16-129,1-18 0,0-22 0,-1-17 0,-2-10-129,0-8 129,-4 4 0,2 3 129,-5 8-258,-2 15 129,0 16 0,-11 22 0,15 3 129,-10 29 0,0 17 0,-1 18-129,1 15 129,1 8 0,3 7-129,3-3 0,1-1 0,5-12 0,-2-15-258,4-15-258,-5-28-774,15-9-3741,-13-20-387,5-16-258,-9-18-645</inkml:trace>
  <inkml:trace contextRef="#ctx0" brushRef="#br0" timeOffset="25480.4574">18664 4338 9933,'14'-3'5676,"2"25"-387,-16 7-129,1 20-4386,-8 4-258,-3 12 0,-6 1-129,2 10-129,3-3 0,6-3-129,4-5 0,1 1 0,13-3 0,7-7-129,4-10 129,6-12-258,-1-2 129,-1-9 0,1-10 129,-5-8-258,-3-5 129,-5-10 0,-4-4-129,-8-3 0,-3 4-258,-2-2-387,1 15-903,-16-15-3612,16 15-129,-16-5-516,16 5-129</inkml:trace>
  <inkml:trace contextRef="#ctx0" brushRef="#br0" timeOffset="25884.4805">19128 4760 6966,'4'32'5160,"-12"1"0,-5 4-387,0 14-3870,-9 0-258,7 11-129,-2-5 129,8-1-387,6-2-129,3-1 0,12-8-129,11-6 0,6-14 129,3-7-129,2-14 0,0-3 0,-6-6 0,-9-16-129,-10-2 129,-9-5 0,-14-1 0,-20-3-258,-2 14-1290,-13-9-3096,-1 6-258,2 0-516,9 4-129</inkml:trace>
  <inkml:trace contextRef="#ctx0" brushRef="#br0" timeOffset="28256.6161">19177 3997 9804,'2'-35'5547,"13"18"-516,-2-10 129,7 17-4128,-4-17-258,7 5-387,-2 8-129,2 4-129,-3 6 0,-1 6 129,-2 9-129,-6 12-129,-1 9 0,-7 4 0,-3-2 0,-5 4-129,-6-3 0,-3-3 129,0-7 0,-1-9 0,4-8-129,11-8 129,-15 0 0,15 0 0,0 0 129,0 0-129,16 7 0,-4 2 0,1 9 129,0 7-258,-5-1 258,-4 3-129,-4 0 0,-3-5-129,-7-4-387,-13-18-645,6 3-3999,-10-6 129,11-5-645,-4-15-387</inkml:trace>
  <inkml:trace contextRef="#ctx0" brushRef="#br0" timeOffset="28474.6286">19527 3776 8514,'21'62'5547,"-10"-14"-516,-4 6-387,1 8-3999,-7-3-129,0-3-1032,8 4-2451,-8-23-1677,10-10-645,-3-14-387,11-11 129</inkml:trace>
  <inkml:trace contextRef="#ctx0" brushRef="#br0" timeOffset="28618.6369">19773 4020 9159,'0'-13'5418,"-34"3"-387,4 10-258,-8 0-4515,-11-6-2838,-4 6-1935,1-3-645,0 3-258,6-5-516</inkml:trace>
  <inkml:trace contextRef="#ctx0" brushRef="#br0" timeOffset="29336.6779">18296 3154 1032,'-175'58'5289,"87"-7"-387,2 6-129,-5 5-3225,9 23 0,-11-8 129,11 23-129,-9-12-516,12 15-645,-7-3 129,11 6 129,-3-4-387,9 4 0,9-2-129,5 2 0,10 1-129,12-2 129,8 1-129,16-3-129,9-2 0,15-3 129,18-6 0,16-8 0,12-6 0,16-7 0,15-13 0,10-5 129,17-7 0,12-3 0,11-10 0,10-9-129,9-8 129,16-8-129,6-8 0,9-8 0,3-13 0,4-16 0,4-9 0,-3-9-129,-1-10 129,-11-9-129,-7-6 129,-9-10 0,-9-4 0,-19-10-129,-21-10 129,-19-9 129,-21-10-258,-24-5 258,-24-3-129,-27-3 0,-27 4 0,-28 11 0,-25 13 0,-20 15 129,-18 13-129,-13 10 516,-8 17-516,-9 11 0,3 10 0,4 6 0,8 6-129,7-1-129,10 16-387,3-9-2451,20 18-1806,12 1-387,17 3-258,8 5 387</inkml:trace>
  <inkml:trace contextRef="#ctx0" brushRef="#br0" timeOffset="31912.8253">22764 3547 11352,'68'-5'5805,"-50"-3"-516,-18-5-129,0-3-5160,-24 2 0,-21-2 387,-13 5-258,-12 7 0,-10 4 0,-8 6-129,-7 10 129,3 15 0,-3 12 0,0 7-516,3 14 387,10 6 129,2 14-258,9 10 129,10 14 0,9 7 0,13 4 0,15 7 129,13-2-129,11-2 129,20 0-129,21-6 129,20-8 0,15-9-129,20-10 0,20-14 129,13-12-129,14-9 0,10-18 129,10-15-129,4-13-129,2-9 129,2-24 129,-3-10-258,0-16 129,-2-13 129,0-15-129,-10-15 0,-5-16 129,-8-18-129,-16-8 0,-13-5 258,-21-18-129,-22-3-258,-23 4 258,-25 5-129,-23 10 0,-23 6 0,-26 5 129,-20 11-258,-22 14 129,-23 12 0,-17 4 129,-14 11-129,-15 11 129,-13 11-129,-11 13 0,-7 5 0,-4 20 0,2 15 0,1 5-129,3 12 0,8 8-129,9 10-129,13 8-258,3 0-387,21 11-1935,-1-16-2193,22 12-516,3-13-387,17 7-258</inkml:trace>
  <inkml:trace contextRef="#ctx0" brushRef="#br0" timeOffset="32701.8704">22097 4090 9030,'1'167'5418,"1"-75"-387,6-1-129,-4-13-4257,5-8-129,-6-22-129,7-16-129,-10-32 0,17-5-129,-8-32 0,-1-16-129,4-12 0,-1-6 0,1-1 129,-1 4-129,-1 12 0,1 11 129,-2 15-129,1 17 0,-10 13 129,17 26-129,-8 7 0,4 3 0,1 0 129,-4-4-258,4-4 129,-1-14 129,7-14-258,-1-20 258,3-16-129,-4-11 0,2-7 0,0 2-129,-2 0 258,-5 8 0,-1 14 0,-12 30-129,17-1 0,-13 24-129,0 18 258,0 12-129,0 9 0,-2 2-258,7 4-258,-9-28-1419,8 4-2967,-2-26-258,10-9-516,-3-16-258</inkml:trace>
  <inkml:trace contextRef="#ctx0" brushRef="#br0" timeOffset="32965.8855">22773 3902 11481,'6'79'5547,"-5"-18"-387,-1-4-129,0 14-4515,-8 2-129,0-2-129,1-4-129,2-4 0,4-13 0,1-9 0,9-12-129,9-10 0,7-9-129,3-10 0,4-10-129,-5-12-516,6 11-1032,-12-15-3225,1 7-258,-11-2-258,0 1-516</inkml:trace>
  <inkml:trace contextRef="#ctx0" brushRef="#br0" timeOffset="33357.9079">23171 4252 6321,'0'0'5418,"0"0"-516,0 0-258,-4 19-3225,-20-8-387,6 18-129,-10-6-258,5 16-129,0-6-129,9 6-129,4 0 0,10 0 0,3-1-129,12-1 0,10-12 0,0-6-129,0-7 0,1-12 0,-4-4 0,-7-10 0,-5-5-129,-10-8 0,-11 3 129,-16-5-129,-5 9-258,-10-2-258,6 13-2580,-9-5-1677,7 9-387,8 0-258,13 5-387</inkml:trace>
  <inkml:trace contextRef="#ctx0" brushRef="#br0" timeOffset="33827.9348">23122 3612 6708,'64'-22'5547,"-28"15"-387,3 7-258,-8 2-2322,-2 17-1935,-15 0-129,-5 8-258,-10 3-258,-13 7 129,-5-3-129,-3-2 0,-2-4 0,1-9 0,4-6 129,4-10-129,15-3 129,0 0 0,0-10-129,17 1 129,8 0-129,5 2 129,3-1-129,2 5-258,2 3-387,-12-5-1419,3 5-2580,-11-1-387,1 1-387,-18 0-387</inkml:trace>
  <inkml:trace contextRef="#ctx0" brushRef="#br0" timeOffset="34010.9453">23575 3497 10449,'23'51'5289,"-11"-14"-516,-9-1-258,3 10-4386,-4 3-258,0-14-903,10 7-3483,-7-16-387,7-5-129,1-12-387</inkml:trace>
  <inkml:trace contextRef="#ctx0" brushRef="#br0" timeOffset="34129.9521">23730 3728 6708,'0'-43'5418,"-13"26"-129,-3 17-387,-14-1-1935,3 1-2709,-6 0-4515,-12 0-258,-2 1-903,1-1-645</inkml:trace>
  <inkml:trace contextRef="#ctx0" brushRef="#br0" timeOffset="35121.0088">21801 2950 7482,'13'-11'5289,"-13"11"-645,-6 17 0,-9 5-4128,-7 15 0,-10 4-129,-3 17 258,-5 8-129,-4 14-258,4 10 0,3 19 0,5 3 0,12 4-129,7 5 0,13 1-387,3-2 258,16-7 129,6-8-387,3-22-645,6-7-3870,-5-17-387,-3-21-258,-4-15-387</inkml:trace>
  <inkml:trace contextRef="#ctx0" brushRef="#br0" timeOffset="42904.454">12208 7650 6837,'4'56'5934,"-1"-18"-516,-3 8-258,0 18-3741,-5-5-387,4 8-516,-6-7-258,-1 4-129,3-12 0,-2-12-129,3-19 0,4-21 0,0-24 0,2-18 0,6-15 129,4-19-129,0-2 0,3 0 0,-1 5 0,2 14 129,-2 12-129,-1 19 129,-2 15-129,-1 19 129,-2 24-129,4 15 129,-1 13 0,3 13-129,-1-1 129,3-6 0,3-6-129,5-20 0,4-16 129,1-16-129,1-19 0,4-22 0,-2-9 0,0-10 0,-4-6 0,-4 3 0,-2 0 0,-9 12 0,-2 12-129,-2 11 129,-9 22 0,0 0 0,3 25-129,-2 16 258,5 12-129,4 13 0,6-6 129,7-1-129,10-7 0,6-12 129,7-18-129,3-9 0,1-13 0,-7-24 0,-3-5 0,-11-8 0,-10-8-129,-16-6 129,-6 1-129,-20 1 129,-10 8-129,-12 7-258,4 10-387,-15-1-516,24 22-2967,-7-2-1161,13 5-387,10 6-516</inkml:trace>
  <inkml:trace contextRef="#ctx0" brushRef="#br0" timeOffset="43444.4849">13747 6929 8643,'11'40'5934,"-7"13"-387,-4 13-129,0 22-4644,-6 12-129,-2 18-258,0-2-258,0 0 0,6-13 0,-3-18 0,5-23-129,0-22 129,0-40 129,22-5-129,-10-28-129,6-13 0,1-7-129,4-2 129,1 5-129,0 9 129,3 15-258,3 19 129,-1 8 129,2 23-129,-4 17 258,-2 13-129,-7 6 129,-8 8-129,-10 0 129,-11-7-129,-12-12 129,-9-21-129,-3-18-258,-10-18-645,16-11-3870,-8-22-645,11-7-387,10-6-516</inkml:trace>
  <inkml:trace contextRef="#ctx0" brushRef="#br0" timeOffset="43744.502">14248 7602 7353,'15'49'5805,"-15"-15"-258,0 6-516,-4 6-4386,-3-3-129,3 0-258,4-7-129,11-10-129,13-10 0,7-16 0,11-9-129,3-14 258,-4-12-129,2-6 0,-11-6 0,-13-2 0,-15 6-129,-11 3 0,-20 15-129,-14-2-645,7 17-3612,-14 5-774,2 6-258,7 8-516</inkml:trace>
  <inkml:trace contextRef="#ctx0" brushRef="#br0" timeOffset="44504.5455">14646 7523 8901,'18'132'5805,"-11"-57"-387,2 4 0,-9-12-5031,2-10-258,0-18-129,7-25-129,-9-14-129,18-24-129,-1-13-774,-4-19 129,12 10-516,-9-14 258,16 18 0,-13 0 258,10 19 258,-1 13 645,-8 10 387,3 7 387,-12 12 387,3 18-129,-14-7 129,5 14-258,-9-8 0,1-3-387,1-6-129,2-6-129,0-21 0,25 11-129,-3-14 129,7-12-258,4-5 129,4-5 0,-3-1 0,-3 2 0,-1 0-129,-7 3 258,-7 2-258,-7 2 129,-9 17 0,0-14 0,-11 14 0,-8 0 129,2 4-129,-2 10 0,4 8 129,5 3-129,5-3 129,7 2-129,13-2 258,9-3-258,9-6 129,4-13-129,5-8 129,-3-16-129,-3-11 0,-2-16 129,-10-14-387,-8-14 258,-10-5-258,-9-8 129,-10 2-129,-11 0 0,-6 15 129,-4 10-129,-2 19 258,2 28 129,-1 18 258,13 32 0,3 19 258,15 22 129,1 7-129,15 15 0,6 1-129,12 4-129,11-12-387,-1-13-516,15-2-1161,-6-22-3483,7-17-387,-1-20-258,6-14-516</inkml:trace>
  <inkml:trace contextRef="#ctx0" brushRef="#br0" timeOffset="44932.57">16855 7101 6321,'0'-70'5676,"-17"44"-516,-13 9-387,-8 8-4128,-4 14 129,-13 12-129,7 15 0,-2 12-258,7 14 129,2 5-129,12 10 129,3 2-129,12 4 0,3 4 0,8-3 0,0-2-129,3 3-129,3-5 0,0-6 0,-3-4-129,0-9-258,0-9-516,-14-26-2580,5 0-2064,-2-20-258,6-8-645,-2-22-258</inkml:trace>
  <inkml:trace contextRef="#ctx0" brushRef="#br0" timeOffset="45114.5804">16724 7564 8385,'-97'28'5934,"23"-16"-645,-10-6-774,0 10-7998,-10-3-1548,2-4-129,12 0-903</inkml:trace>
  <inkml:trace contextRef="#ctx0" brushRef="#br0" timeOffset="45585.6072">15765 7602 8643,'15'8'5934,"-17"10"-645,-8-3-129,-6-3-4773,-1 8-129,-6-5-258,5-2 129,5 4 0,6-3-129,7 2 129,3 2 0,13 1 129,8-2 0,0 4 0,1 5 0,-5-5 0,-5 6 0,-11-5-129,-4-3-129,-12-1-645,-23-14-4515,7 1-258,-5-5-516,1-5-516</inkml:trace>
  <inkml:trace contextRef="#ctx0" brushRef="#br0" timeOffset="46240.6448">16784 7639 4257,'0'-11'5547,"-15"11"-129,15 0-645,-25 31-3354,5-7-516,7 16-258,-1-5 0,9 9-258,3-5 0,2 4 129,10-8-258,10-6 0,6-15 0,3-12 0,-2-4-258,1-15 129,-5-7-129,-6-14-129,-8 1 0,-9-2 0,-5 3-387,-18-5-516,3 20-2709,-13-3-1419,-1 8-516,1 11-387</inkml:trace>
  <inkml:trace contextRef="#ctx0" brushRef="#br0" timeOffset="46556.6628">16865 7639 8901,'33'51'5676,"-21"-16"-129,-10-4-258,14 3-4773,-16-4-129,-5-3-258,1-7-129,-2-8 0,6-12-129,0 0 129,0-17-129,12-9 0,4-1 129,3-5 0,5 4 0,4 4 0,0 3 0,3 9 129,-4 5-129,3 5 0,-6 2-129,-7 0-387,5 10-2580,-22-10-2193,20-3-129,-17-10-774</inkml:trace>
  <inkml:trace contextRef="#ctx0" brushRef="#br0" timeOffset="47652.7255">17301 7564 6708,'7'68'5805,"-5"-29"-258,6-1-387,-8-10-4128,4 9-258,-4-21-258,0-16-516,0 0-129,8-14-129,-4-10-258,0-11 0,4 8 0,1-7 129,2 10 0,3 2 129,2 11 129,0 5 258,-4 6 0,6 14 0,-7 3 129,4 2-129,-5-3 129,1 3-129,-3-7-129,-8-12 129,20 11-129,-7-11-129,-2-5 129,5-6-129,2 1 0,0-1 129,-1 2-129,2 2 129,-2 5 0,2-2 129,-3 4-129,2 1 129,-2 2-129,2 2 129,-1-5-129,4 0 0,-4-5-129,3-7 129,-4-7-129,-3-5 0,-5-3-129,-4-4 0,-4 11 0,-4-2 0,-8 12 129,-4 6-258,-5 7 129,1 12 258,2 8 0,4 5 0,3 1 0,6 6 0,5 1 129,11-4-129,12-3 129,2-8-258,11-4 258,2-6-258,4-9 129,-2-2-129,-1-9-129,-4-9 0,-2-1 0,-7-5 0,-3 2-129,-9-2 129,-1 3 129,-5 4 0,-6 4 129,-2 13 129,-1-13 0,1 13 129,-22 10-129,10 12 129,-1-6 0,3 8 0,0 1 0,8 6 0,2-11 0,7 2 129,6-9 0,4-6-129,3-7 0,3-12-129,-2-16 0,-4-8 0,0-12-258,-3-10 129,-5-12-129,-7-1 0,-2-3 0,0 2 0,-10 7 129,-1 10 0,-4 18 129,0 18 0,-1 17 129,4 20 0,1 23 0,10 23 129,1 10-129,10 12 129,8-1-258,10 1 0,10-2-387,-1-17-516,16-1-2064,-7-27-2193,4-17-258,4-15-645</inkml:trace>
  <inkml:trace contextRef="#ctx0" brushRef="#br0" timeOffset="47968.7435">18910 7194 4386,'0'0'5805,"-18"26"-258,0 8-645,-4-1-2193,3 11-2322,-5-1 0,5 2 129,6-10-258,9-3-129,4-9-129,15-10 0,9-9 0,6-4 129,2-11-129,-1-8 0,2-3-129,-9-2 129,-9-4-129,-6-1 0,-9 7 0,-10 0-516,-4 11 0,-19-4-516,13 6-3741,-12 2-258,1 3-516,7 1 129</inkml:trace>
  <inkml:trace contextRef="#ctx0" brushRef="#br0" timeOffset="48228.7585">19053 7252 7482,'35'74'5547,"-24"-38"-387,2-1 0,-6-7-4644,-1 2 0,-4-16 0,-2-14-129,12 0-258,-2-13 0,1-8 129,7-3-258,3-3 129,4 1-129,3 6-129,-1 2-129,6 9-387,-12-6-3225,11 11-1290,-5-8-258,5 3-387</inkml:trace>
  <inkml:trace contextRef="#ctx0" brushRef="#br0" timeOffset="48816.792">20300 6778 10191,'4'115'5934,"4"-34"-387,-7 4-129,13 12-5160,-14 0 129,-3-7-129,-4-12-258,3-13 129,-3-16-129,4-15 129,3-34-129,0 0 0,8-18 129,5-17-129,3-4 0,6-3 129,7 0-129,-1 6-129,3 17 129,-2 9 0,-2 13 0,-4 17 129,-8 8-258,-7 11 258,-8 2-129,-10-1 0,-12-6 0,-8-6 0,-5-10-258,-3-14 0,6-4-774,-10-17-3225,19-3-1032,4-6-645,14 1-387</inkml:trace>
  <inkml:trace contextRef="#ctx0" brushRef="#br0" timeOffset="49400.8255">20752 7294 9159,'10'74'6063,"-7"-34"-516,2 7-129,0-6-4902,-3-4-129,-2-4-129,3-8-129,-3-25-258,11 0 129,0-10-129,3-17-129,3-1 129,3-9 0,3-2 129,3 0-129,-1 10 129,1 4 0,-3 6 0,-2 6 0,-4 8 0,-3 8 129,-5 12-129,-8 7 129,-1 2 0,-1 3-129,-6 0 129,0 4 129,3-5-129,0-3 0,4-6-129,9-5 129,9 0-129,2-10 129,8-2-129,-2 0 0,-1-7-129,-2-12 129,-7-1-129,-7-4 129,-9 0-258,-6-5-258,-10 12-516,-20-10-4257,6 6 0,-4 3-645,4 4-258</inkml:trace>
  <inkml:trace contextRef="#ctx0" brushRef="#br0" timeOffset="50243.8738">21427 6714 9030,'-3'89'5547,"-9"-27"-129,9 19-129,-2 8-4902,-3 10 0,-1-10 0,9-5-258,0-7-129,2-6 129,14-13-129,4-15 129,5-20-258,3-16 129,3-7-129,-1-14 0,4-16 0,-4-11 0,-4-7 0,-4-3-129,-6 3 129,-5 3 0,-10 4 0,-1 7 0,-11 17 129,-6 16 0,-3 5 0,-3 12 0,1 14 0,4 8 0,3 5 129,9 6 0,6-7 0,8-6 0,10-1 0,5-7 0,7-11-129,-1-10 258,3-7-258,-1-2-129,-2-10 0,-2-9-129,-3-4 0,-6-9-258,-3 5-258,-8-6 129,-2 8 0,-5-7-258,0 14 129,-9-1 0,9 21 387,-20-6 0,20 6 258,-17 17 129,11 3 258,5 11 0,-2-2 129,3 4 129,4-3-129,5 1-129,4-4 129,4-3-129,-1-7-129,3-2 0,-1-9-129,4-4 0,-2-2 0,0-2 0,-3-5 0,-1-1 0,-2 1 129,0 1 0,-14 6 129,23-5 0,-23 5 129,20 5 0,-20-5-129,23 12 258,-9-5-129,7 0-129,0-2-129,6-1 129,0-3-258,5 2 0,5 3-903,-9-6-4257,1 0-258,-6 0-387,-5-1-387</inkml:trace>
  <inkml:trace contextRef="#ctx0" brushRef="#br0" timeOffset="52174.9842">4520 14593 9417,'0'67'5805,"0"-14"-516,3 16 129,-3 2-4128,0 20-903,0-2 0,0 2-129,0 1-129,0-6 0,0-13 0,0-14-129,0-18-129,5-24 258,-5-17-129,5-18 0,-3-25 0,-1-14 0,-1-16 0,0-9 0,0-13 0,-3 1-129,-1-2 0,-2 6 258,1 10-129,0 16 0,5 17 0,0 20 0,0 27 0,17 2 129,-3 29 0,2 15-129,6 8 0,-1 5-129,1 0 258,0-9 0,-5-9-129,0-17 129,-3-15-129,-1-15 0,-5-24 0,-2-12 0,-3-18-129,1-5 129,-1-2 0,0 6 0,4 10 0,2 10 0,-1 19 0,3 20 0,4 13 129,1 27-129,0 16 129,4 16-129,-1 13 0,0 15 129,2 8-129,3 2 0,-1-5 0,1-8 0,-1-7 0,0-19-258,-2-14-516,-17-25-3741,11-15-774,-15-15-387,7-17-645</inkml:trace>
  <inkml:trace contextRef="#ctx0" brushRef="#br0" timeOffset="53520.061">3797 14660 10965,'0'89'5676,"-5"-21"-258,3 22-129,-13 6-4644,12 12-387,-12 0 129,7-7-129,-3-9 0,3-14 0,-2-17-129,6-19-129,3-17 0,1-25 129,0 0 0,11-18 0,5-10-129,2-2 0,4-1-129,4 5 258,-2 9-129,-1 12 0,-2 5-129,-4 10 0,-4 7 0,-5-1-774,3 16-774,-11-16-3870,-1-2 0,1-14-258,-11 3-774</inkml:trace>
  <inkml:trace contextRef="#ctx0" brushRef="#br0" timeOffset="53917.0839">4281 15302 9288,'33'-10'5934,"-33"10"-516,-5-4-129,-24 7-3741,-4 5-1161,-14-1-129,-1 2 0,-2-4-129,5 4-129,7 1 0,9-1 0,18-1 0,11-8 0,10 23 0,19-4 0,10 6 129,6 2-258,5 5 258,1 9-129,-2 4 0,-3 3 129,-8 3 0,-8 0-129,-11-1 129,-9-6 0,-9-5 0,-2-7 0,-17-10-129,-9-11 0,-9-11-258,-4-11-516,8-4-4257,-17-9-516,5-3-258,4-2-516</inkml:trace>
  <inkml:trace contextRef="#ctx0" brushRef="#br0" timeOffset="54387.1107">5323 15146 12126,'17'16'5934,"-5"-16"-387,10 0 129,-3-5-4773,14 3-258,-3-9-129,6 9-129,1 2-258,-3 0 129,-1 0 0,-7 0-387,-5 0-258,-21 0-645,32 0-4386,-32 0-258,0-17-258,-8 3-645</inkml:trace>
  <inkml:trace contextRef="#ctx0" brushRef="#br0" timeOffset="54701.1286">5919 14769 10836,'24'7'5934,"-14"16"-516,5 15 0,-6 6-4515,5 14-129,-7 7-258,0 5-129,0 3-258,-5-5 129,-1-9-258,0-12 0,-1-7-258,0-13 0,4-13-387,-4-14-258,0 0-516,0-31-2064,0 4-1935,-6-7-387,2-6-129,-5-7 0</inkml:trace>
  <inkml:trace contextRef="#ctx0" brushRef="#br0" timeOffset="55076.1501">5924 14849 10836,'0'-59'5418,"6"33"0,7 15-1161,-4-13-3225,11 8-258,-6-2-387,5 4-129,4 4-129,4 6-129,-2-1 0,3 13 129,-4 6 0,0 10-129,-3 12 0,-2 4 0,-9 5 129,-3-2 0,-6 2 0,-1-8-129,0-10 0,-6-9 0,6-18 129,0 0-129,0 0 0,13 5 0,9-5 0,4 0 0,3 15 0,5 7 129,-1 6-129,-2 5 0,-9 5 129,-12 1-129,-10 0 0,-18-6 129,-19-10-258,-18-13-516,-3-3-4515,-22-7-129,-4-13-645,1-6-258</inkml:trace>
  <inkml:trace contextRef="#ctx0" brushRef="#br0" timeOffset="58049.3202">5024 13947 4128,'0'-14'6063,"0"14"-387,0 0-258,0 0-2580,6 22-1032,-10-3-774,4 18-129,0 0-387,0 9-129,0-2-129,3 1 0,-1-4-129,1 4 0,0-10-129,-2-8 0,5-2-129,-6-12-258,7 3-387,-7-16-1032,0 0-3741,5-7 0,-5 7-387,11-25-387</inkml:trace>
  <inkml:trace contextRef="#ctx0" brushRef="#br0" timeOffset="58312.3352">5217 13936 3999,'13'-8'5934,"-8"18"-387,-5 6-258,4 22-2322,-4-14-1290,3 17-516,-3-3-387,4 16 129,-3-7-516,7-1 129,-5-5-258,3-9-129,-2-5-129,-3-8-516,7 5-1677,-8-24-3354,0 0 0,1-8-645,-1 8-258</inkml:trace>
  <inkml:trace contextRef="#ctx0" brushRef="#br0" timeOffset="60971.4873">9043 14683 8901,'-8'61'5805,"7"-12"-387,-3 10 0,10 16-4257,-6-2-258,0 9-129,-2-4-387,0-5 0,-2-9-258,-2-9-129,4-22 129,-5-11-129,7-22-129,-8-19 0,3-22 129,1-10 0,1-16 0,2-16 0,1 0 129,0-8-258,0 0 129,0 12 129,1 7-258,4 10 129,-2 15-129,5 13 258,0 9-258,-8 25 129,19 8 258,-5 22-129,0 13 0,-3 11-129,3 11 129,-1 3-129,0 2 129,0-7 0,-2-14-258,1-11 129,-2-15 0,-10-23-129,20-13 258,-7-19-129,-2-20 0,2-10 0,1-8-129,3-5 129,1-3-129,1 6 129,1 10-129,-3 14 129,2 12-129,-1 15 129,-2 21 0,2 16 0,-4 21 129,1 18 0,-4 13 0,3 14 0,-4 12 0,3 2 129,-1-9-129,0-6 129,-2-16-258,-2-7 0,2-12-258,-3-27-387,7 3-1290,-14-22-3612,11-5 0,-6-16-774,6-6-387</inkml:trace>
  <inkml:trace contextRef="#ctx0" brushRef="#br0" timeOffset="61400.5119">9730 14331 8514,'17'-6'6063,"-17"6"-516,17 33 0,-17-1-4257,5 28-258,-6 6-258,-3 13-129,-4 12-129,2 9-258,0-5 129,4-2-129,1-7 0,1-13 0,1-13-129,9-14-129,1-15 129,1-9-129,1-15 129,0-2 0,1-7 0,2-9-129,2-1 0,1 4 129,-1-2-129,2 2 0,-2 7 129,-1-1-258,-3 2 0,-3 3 129,-11-3-129,18 8-258,-18-8-129,0 0-645,13-13-4386,-13-7 0,0-2-387,0-5-774</inkml:trace>
  <inkml:trace contextRef="#ctx0" brushRef="#br0" timeOffset="62293.563">10408 14874 7998,'12'3'5418,"9"5"-129,-21-8-516,0 0-3999,0 0-129,0-14-129,0 14-129,-12-10 0,12 10 0,-13-11-129,13 11 129,0 0 0,-12-5-129,12 5 0,0 0-129,0 0 129,0 0-129,0 0 0,0 0 0,0 0 0,0 0 129,0 0-129,0 0 0,0 0 0,0 0-129,0 0 129,0 0 0,0 0-129,0 0 0,0 0 0,0 0 129,0 0 0,-12 4-129,12-4 129,-24 17-129,4 3-129,-3 6 258,-3 6 0,-4 9-129,1 10 0,0 4 129,7 4-258,7 4 258,5-5 0,10 0-129,7-2 0,10-11 0,8-8 0,8-10-129,4-14 129,-3-9 0,4-6 0,-7-15-129,-8-9 129,-5-6 0,-10-1 0,-8-5 0,-7 9-129,-14 0 0,-9 10-129,-8 3-129,0 12-645,-19-3-4128,12 7-387,-1-3-258,9 3-516</inkml:trace>
  <inkml:trace contextRef="#ctx0" brushRef="#br0" timeOffset="63690.6429">9471 13910 9288,'0'0'5934,"6"11"-387,0 9-258,-6 0-4257,6 14-387,-6 1-258,0 0-129,0 0-129,0 5 0,0-10-258,0-3 0,0 0-258,0-14-516,10 5-1548,-10-18-2967,18 1-387,-7-7-129,4-7-387</inkml:trace>
  <inkml:trace contextRef="#ctx0" brushRef="#br0" timeOffset="63902.655">9604 13903 5031,'0'0'6192,"13"15"-645,-8 6-258,1 13-2064,-5-15-2451,4 13-129,-5-4-516,3-1 129,-2-4-387,-1-12-387,9 8-903,-9-19-3741,0 0-258,7-7-387,2-11-258</inkml:trace>
  <inkml:trace contextRef="#ctx0" brushRef="#br0" timeOffset="64072.6646">9716 13847 8514,'11'-10'6063,"6"26"-645,-9 6 129,8 11-4386,-9-8-387,2 16-387,-2-4-387,-6-8-387,11 3-4386,-9-15-516,-3-17-645,0 0-258</inkml:trace>
  <inkml:trace contextRef="#ctx0" brushRef="#br0" timeOffset="65057.721">11027 14718 10320,'0'19'6192,"11"1"-1032,-11-20 387,34 0-4515,-21-5 0,11-5-387,5-3-129,5-3-129,6-4-129,8 2 0,6 0 0,9 1 129,4 2-258,6 1 0,5 3 0,1 4 129,1 3-128,-4 4-130,-8 0 0,-5 3 0,-8-1 0,-11 5 0,-12-5 0,-11 3 0,-4-2 0,-17-3 0,15 2 0,-15-2 0,0 0 0,-2 22 0,-6-10 0,1 0 0,-3 5 0,-2 5 0,2-5 0,1-2 0,2 0 0,7-15 0,0 0 0,0 0 0,0 0 0,9-8 0,8-8 0,-1-5 0,4-1 0,-3 1 0,2-1 0,-4-2 0,-4 0 0,-5 2 0,-6 0 0,-6 2 0,-12-5 0,-4-2 0,-8-1 0,-4 2 0,0 2 0,-2 2 0,5 9-1033,-15-6-4127,20 14-774,4-2-258,11 3-645</inkml:trace>
  <inkml:trace contextRef="#ctx0" brushRef="#br0" timeOffset="66451.8008">14791 14382 10707,'0'0'5934,"8"-9"-387,-8-11-1290,0 20-3096,4-14 0,-4 14-387,0 0-258,0 0-129,0 17-129,0 6-129,-2 7 0,0 13 0,-1 11 0,-1 14 0,3 10 0,0 10 0,-1 2 129,2 3-129,0-4 129,0-5-129,0-13-129,0-13 129,0-16 0,0-16-129,2-13 130,-2-13-130,13-2 0,-1-18 0,5 0 0,10 3 0,2-1 0,3 8 0,6 6 0,0 4 0,0 8 0,-2 6 0,0 1 0,-7-1 0,-4 0 0,-5-6 0,-3-3 0,-6-10-1033,14-10-4256,-24-18-645,6 3-258,-7-7-516</inkml:trace>
  <inkml:trace contextRef="#ctx0" brushRef="#br0" timeOffset="67276.848">15704 15045 13158,'31'-33'5934,"-31"33"-129,12-35-1419,-12 35-3741,0-19-129,-10 8-129,-5 5-258,-6 6 0,-3 0-129,-4 6 0,2 6 0,1 3 129,4-2 0,2 4-129,5 2 0,5-4 0,1-2 129,7 5-129,1-6 0,0 2 0,0-2 0,0-12 0,0 14 129,0-14-129,0 0 0,0 0 0,0 0 0,18 4 129,-18-4-129,26 0-129,-8 2 258,5 4-129,3 4-129,0 6 258,-2 1-129,1 8 0,-7 2 129,-4 4-129,-7-2 129,-7-2-129,-6-5 0,-10-6 129,-9-8-129,-6-3 0,-4-5-258,-3-5-129,0-1-516,-2-24-2064,15 15-2580,0-3-516,25 18-129,-15-31-516</inkml:trace>
  <inkml:trace contextRef="#ctx0" brushRef="#br0" timeOffset="68027.8909">16231 14366 10707,'5'65'6063,"-5"-18"-516,0 11 0,7 9-4773,-9 11-258,-6 7-129,-1-6-129,0-3-129,5-10-129,-2-15 0,0-16 0,3-19 0,1-26 0,2-26-129,0-15 129,0-13-129,1-14 0,4-6 129,3-2-129,4 0 129,1 12 0,-1 6 0,2 16 129,1 17-129,1 16 0,0 19 129,-3 15-129,3 24 0,0 11 129,3 9-129,-2 2 0,0-7 129,1-6-129,0-12 129,-1-18-129,1-18 0,-1-16 0,-1-16 0,1-14-129,-1-7 0,2-1 129,-2 3 0,1 10 0,1 16 0,1 18 129,1 16-129,-2 27 129,2 20 0,0 17 0,-1 18-129,1 7 0,-4 4 0,5-5-387,-3-15-516,12-11-4386,-14-30-387,2-19-258,-1-26-645</inkml:trace>
  <inkml:trace contextRef="#ctx0" brushRef="#br0" timeOffset="68559.9214">17033 14600 7740,'-16'19'6192,"16"-19"-387,-8 11-129,8-11-3870,0 0-774,3-10 0,11 9-258,7-5-258,6 6 0,5 0 0,10 0-129,3 0-129,5 0-129,0 7 129,-3-3-128,-4 4-130,0-5 0,-9 0 0,-5-1 0,-7-2-130,-8 0 1,-14 0-258,0 0-258,0 0-645,-18-12-4515,18 12 0,-25-20-645,25 20-516</inkml:trace>
  <inkml:trace contextRef="#ctx0" brushRef="#br0" timeOffset="69215.9589">17726 14306 9546,'39'8'5934,"-18"6"-387,1 16 0,-19 5-4902,17 13-129,-11 2-129,1 8-387,-4 1 129,1 0 0,-5-7-129,0-7 258,-2-11-258,0-14 129,0-20-258,0 0 258,-15-26-258,7-13 129,-3-9-258,1-17 0,3-2 258,0-14-129,3-4 129,4 0-129,3 0 258,8 10-129,11 6 129,5 14 129,9 9-129,6 19-129,6 18 129,0 9 0,-2 13 0,-1 14 0,-10 10-129,-8 9 0,-9 2 129,-16 3-129,-4-2 0,-17-7 0,-6-9 0,-6-9 0,-4-11 0,5-10 0,4-4 0,6-12 0,20 13 0,-7-20 0,18 19 129,14 6-129,13 14-129,4 8 258,6 14-129,2 10 0,-2 2 0,-8 4 129,-9-2 0,-8-8-129,-17-1 0,-6-12 0,-14-12 129,-11-14-129,-9-6-129,-6-6-258,1-7-258,-7-16-774,23 8-4128,-7-3 0,12 7-516,7 1-387</inkml:trace>
  <inkml:trace contextRef="#ctx0" brushRef="#br0" timeOffset="69492.9747">18511 14412 10191,'48'13'6321,"-20"-10"-516,11 7-258,3-9-4515,7 1-387,1-2-258,6 0 0,-1-9-258,-3 2-129,-3 4 0,-8-5-129,-6 3-129,-14-4-516,0 13-2064,-21-4-2838,0 0-258,-7-17-387,-8 1-387</inkml:trace>
  <inkml:trace contextRef="#ctx0" brushRef="#br0" timeOffset="70229.0167">19536 14065 8256,'30'119'5934,"-19"-47"-516,3 14 0,-7-5-4644,1 16-129,-8-4-129,-2-8-258,-4-12 129,0-7-258,0-18 129,0-19-129,6-29-129,-12 0 129,6-35-258,3-19 258,1-12-129,2-10 129,0-10-129,3-8 0,6 5-129,3 3 258,0 13 0,7 18-129,-3 12 129,5 17-258,-3 26 258,1 15 0,-3 19-129,0 15 129,-1 2-258,2 1 258,-2 1-258,-1-11 129,-1-14 0,3-13 0,2-15 0,0-14 0,0-17-129,3-15 129,-3-7 0,1-4-129,3-2 129,1 11 0,-2 7 129,3 18-129,-3 23 0,5 29 0,-1 25 0,0 19 129,1 17 129,1 7-129,-3 5 0,-3-10 0,2-8 0,-6-21-387,5-14-645,-12-35-3483,6-14-1161,-3-22-516,1-19-387</inkml:trace>
  <inkml:trace contextRef="#ctx0" brushRef="#br0" timeOffset="71716.1019">20548 14051 7740,'17'-11'6192,"5"-2"-645,-22 13 129,29 0-4386,-29 0-129,5 26-258,-8 10-516,0 13 0,-10 12-387,1 2 258,-4 9-258,4 6 129,2-8 0,5-4-129,3-14 258,2-14-129,11-6 129,4-13-129,8-14 0,1-5-129,7-3 0,-1-9 0,4-5 0,-1-2 0,-2 1-129,-3 9 129,-5 4 0,-4 0 0,-4 5-129,-15 0 0,19 2-129,-19-2-129,12 24-258,-12-24-387,11 25-645,-11-25-3741,5 18-129,-5-18-387,18 11-387</inkml:trace>
  <inkml:trace contextRef="#ctx0" brushRef="#br0" timeOffset="72053.1212">21144 14471 5676,'27'-25'6063,"-27"25"-774,12-7 0,-12 7-3741,-4 15-258,-19 5-387,0 15-387,-6 4-129,3 10 0,-6 5 129,9 3-258,7-1 0,9 3 0,7-6-129,8-4 129,15-14-258,6-8 0,5-8 0,-2-11 0,-2-8 129,-1-14-129,-12-12 129,-6-3-258,-11-2 129,-10-1-258,-13 3-129,-15-7-903,0 12-4257,-10 0 387,0 8-1032,0 7-129</inkml:trace>
  <inkml:trace contextRef="#ctx0" brushRef="#br0" timeOffset="73663.2132">16714 13826 9030,'12'2'5805,"-10"9"-129,0 13-258,-9-5-4515,7 7-387,-8 2-258,5-3-129,-1 1-258,-1-6-387,6 0-1032,-1-20-3741,0 0-258,20-6-258,0-13-645</inkml:trace>
  <inkml:trace contextRef="#ctx0" brushRef="#br0" timeOffset="73808.2216">16850 13824 8901,'5'8'6192,"-2"21"-774,0 7 258,2 8-4386,3-7-903,-1 1-258,7 6-2064,-4-25-3354,-10-19-258,18 0-516,-6-25-516</inkml:trace>
  <inkml:trace contextRef="#ctx0" brushRef="#br0" timeOffset="74929.2857">20114 13473 6966,'16'-10'6063,"-16"10"-387,10 19-387,-10 0-3612,0 13-1161,-9-3-258,0 4-387,2 7-258,-4-16-1161,11 3-3483,0-14-516,12-7-258,1-6-516</inkml:trace>
  <inkml:trace contextRef="#ctx0" brushRef="#br0" timeOffset="75220.3023">20259 13471 9288,'8'33'5934,"-6"-4"-516,2 0 0,3 1-4902,-5-5-387,3-7-387,4-5-516,-9-13-774,20 0-1161,-13-22-1419,13 4-903,-8-13 516,17 16 1806,-19-12 1677,8 10 1032,-3 4 774,-12 2 1935,11 15 1677,-14-4 258,11 35-774,-15-16-1677,5 15-1161,-1-4-774,-4-6-4644,4-10-645,0-14-516,0 0-387</inkml:trace>
  <inkml:trace contextRef="#ctx0" brushRef="#br0" timeOffset="75997.3467">21692 14315 9288,'0'29'6192,"0"-29"-774,11 17 129,-11-17-4773,16 0-129,-3-22 0,9 3-258,3-1 0,10-2-129,1 0 258,4 7-129,5 3-129,3 5 129,-1 6-129,-1 1 0,-2 0-129,-6 1 129,-6 0-258,-6 0 129,-7 2-129,-6-1 0,-13-2-129,0 0 0,-4 21 129,-8-10 0,0 1 0,-1 3-129,2-2 129,2 0 0,2-1 258,7-12-258,0 13 129,16-13-129,4 0 0,7-12 0,1-5 129,0 2-129,-1-10 0,-1 4 0,-10-2 0,-6-1 0,-10 5-129,-2-2 129,-14 3 0,-11-2-258,1 7-258,-15-14-645,15 10-4257,-15-10-387,10 3-645,3-5-258</inkml:trace>
  <inkml:trace contextRef="#ctx0" brushRef="#br0" timeOffset="77284.4204">23420 13837 10191,'8'5'5934,"-8"6"-387,0 8-129,-5 11-4773,-4 16-258,-14 7-129,0 18 129,-5 14-387,-4 11 258,-3 8 0,3 4 0,0-8 129,5-3-129,0-10 0,8-13-129,5-16 129,4-13 0,3-18-129,3-8 0,4-19-129,0 0 129,19 0 0,0-13 129,3 0-129,8 3 0,2 1 0,2 7 0,-3-2 0,-1 2 0,-5 2 1,-3 7-130,-3-3 0,-19-4-259,19 6-128,-19-6-258,0 0-774,0 0-3999,0 0-516,-13 0-387,13 0-387</inkml:trace>
  <inkml:trace contextRef="#ctx0" brushRef="#br0" timeOffset="77756.4473">23789 14777 9546,'33'6'5934,"-33"-6"-387,0 0-129,-2 16-4515,-17-11-645,-8-2-129,-7 0 129,1 2-258,2 2 258,-2-1-129,10 0 0,6 2 129,17-8-129,-16 19 129,16-19-129,-3 21 0,3-7 0,0-14-129,6 18 0,-6-18 0,14 16-129,-14-16 129,19 20 0,-7-11 0,0 1 0,6 6 0,-2 5 129,2-2-129,-1 8 258,-3-1-258,-2 1 129,-5 8-129,-5-8 129,-2-3-129,-13-2 0,-7-4-387,-9-14-258,11-2-4644,-13-8-387,4-19-129,3-8-774</inkml:trace>
  <inkml:trace contextRef="#ctx0" brushRef="#br0" timeOffset="78432.4861">24350 14150 9159,'-13'111'5934,"9"-38"-516,-6 7 0,9 7-4902,-14-4 0,-1 0-129,2-13-258,2-12-129,1-11 0,-1-20 0,12-27 0,0 0 0,-7-25 0,7-17 0,7-15-129,5-9 129,1-11 129,3-1-129,2 4 0,-2 14 129,-2 7 0,0 12-129,-1 15 129,-13 26 0,17 2-129,-11 28 129,-3 10-129,5 3 0,0 3 0,2-4 0,-1-9 0,6-10 0,3-18 0,2-9-129,3-17 129,0-12-129,3-11 129,-2-3 0,1 1 129,-2 13-129,-1 8 129,0 14 0,-7 13 0,-1 22 0,-6 22-129,4 19 129,-8 9 0,3 7-129,-2 5 0,-1-5 0,3-3-516,-5-28-2838,9-13-2064,-5-24-258,7-13-774,5-28-129</inkml:trace>
  <inkml:trace contextRef="#ctx0" brushRef="#br0" timeOffset="78914.5135">24848 13715 7353,'22'14'5805,"-18"9"-129,0 13-516,-4 4-3354,0-2-2193,-4 0-258,-15-17-1290,12 8-3354,5-16-129,2-13-774,8 4 387</inkml:trace>
  <inkml:trace contextRef="#ctx0" brushRef="#br0" timeOffset="79085.5234">25034 13669 6966,'12'0'5805,"-12"22"-516,0 11 0,-3 2-4515,3 7-258,-1 1-387,0-4-903,2 2-645,-2-21-3096,1-20-774,13 3-258,1-16-645</inkml:trace>
  <inkml:trace contextRef="#ctx0" brushRef="#br0" timeOffset="79209.5304">25153 13715 3999,'9'-15'6063,"0"23"-516,-9 16-258,3 19-2709,-3 1-2451,0-2-4644,0-8-645,0-6-516,3-10-645</inkml:trace>
  <inkml:trace contextRef="#ctx0" brushRef="#br0" timeOffset="79634.5548">25019 14556 9804,'10'15'6063,"3"-6"-387,1-5-129,8 5-4773,0-9-387,2-4-129,0-5 0,4 3-129,0 1-258,-3-4 129,-1 5-387,-6-5-516,11 8-4386,-17-11-258,0 11-387,-12 1-774</inkml:trace>
  <inkml:trace contextRef="#ctx0" brushRef="#br0" timeOffset="80543.6068">25568 14326 9159,'37'66'5934,"-19"-20"-387,-8-1-258,0 6-4902,-5 2 0,-5-5-129,-1-8-129,-5-5-129,-1-13 129,7-22-129,-17 8 129,10-22 0,4-26-129,3-8 258,0-16-129,8-5 129,6-11-129,7 2 0,7-1 0,4 7-129,3 14 129,2 15-129,2 15 0,-3 15 0,-4 21-129,-4 10 129,-11 18 0,-3 10 129,-14 5-258,-6 0 258,-16 0-258,-9-5 129,-7-11 0,-8-7 0,0-7 0,3-6 0,3-6 0,7-8 0,8-1 0,10 0 0,15 0 0,0 0 129,8 11 0,12-3 0,2 6 0,5 8-129,2 4 0,-3-1 129,-2 2 0,-2 0-129,-6 0 129,-7-3-129,-1-6 129,-5-6-129,-3-12 129,3 18-129,-3-18 0,0 0 0,0 0 0,0 0 0,0 0 0,0 0 129,0 0-129,0 0 129,0 0 0,0 0 0,0 0-129,0 0 129,0 0-129,0 0 0,12 0 0,-12 0 129,0 0-129,0 0 129,0 0-129,15 0 129,-15 0-129,0 0 0,16-2 129,-16 2-129,15-2 0,-15 2 0,0 0 0,16 0 0,-16 0 0,6 14 0,-6-14 129,0 23-129,-7-8 0,-7 0 0,-2-3 0,0 1-129,-7-7 0,-2 0 129,-2-6-129,-1-3-129,0-6-129,-3-6-258,0 4-516,-13-14-2967,12 11-1419,-10-8-516,9 11-387</inkml:trace>
  <inkml:trace contextRef="#ctx0" brushRef="#br0" timeOffset="81290.6495">26012 14470 9288,'-10'14'6063,"10"-1"-258,0-13-129,21 17-4257,-7-15-645,9 5 0,1-7-258,7 2-129,1-2 0,3 3 0,4-3 0,0 0-129,1 0 0,-1 0-129,-4 1-129,0 0 129,-9 2-258,0-3-258,-7 5-258,-19-5-774,0 0-4386,0 0-258,0 0-387,-23 5-903</inkml:trace>
  <inkml:trace contextRef="#ctx0" brushRef="#br0" timeOffset="82979.746">26765 14116 9933,'18'89'5934,"-16"-25"-387,2 17-129,-6 5-4902,-8 2-129,-7-10-129,-1-6-129,0-15-129,2-12 0,2-14 0,0-17-129,14-14 258,-5-17-258,6-10 129,10-8 129,0-14-129,6-6 0,4-5 129,3 10-129,-5 1 0,3 9 258,-4 8-258,1 12 0,-4 15 0,-5 13 0,-2 12 0,-2 6 0,0 3 129,-1-2-258,-4-3 129,5-10 0,-6-14 129,16-10-258,-2-19 129,5-11 0,2-8 0,3-7 258,2 2-129,-2 9 0,-1 3 0,0 11 0,-3 14 0,-5 16-129,-4 16 0,-3 21 0,-3 15 0,-4 8 0,-1 18 129,0-1-129,-3-1 0,-5-7 0,2-12 129,-2-6-258,4-16-129,-5-16-387,5-3-1032,4-16-3612,-17 0-258,17 0-516,-16-19-516</inkml:trace>
  <inkml:trace contextRef="#ctx0" brushRef="#br0" timeOffset="83530.7777">27152 13562 10062,'15'-10'6063,"1"38"-516,-9 9-129,-6 4-4773,-1 1-258,0 5-258,0-6-516,-1 2-129,-8-16-645,12 5-2193,-3-32-1935,13 11-516,-13-11-258</inkml:trace>
  <inkml:trace contextRef="#ctx0" brushRef="#br0" timeOffset="83680.7861">27355 13623 8643,'30'-10'6063,"-25"28"-516,6 15 0,-5 8-4515,8 10-387,-7 3-387,0-6-774,7 12-3483,-10-17-1290,4-10-387,1-13-516</inkml:trace>
  <inkml:trace contextRef="#ctx0" brushRef="#br0" timeOffset="84460.8309">27699 13994 7482,'16'-19'6063,"-16"19"-129,0 0-387,13 30-3225,-14-2-1290,-6 12-258,-9 8-516,-6 11 0,-2 2-258,-2 5 129,0 0 0,4-3 0,2-8 0,6-10 0,4-6 0,7-9 0,3-7 0,0-4 0,0-19 0,10 12 0,-10-12-129,16 1 129,-16-1 0,22 0-129,-22 0 129,24-9 0,-12 9-129,1 0 129,-13 0-129,20-2 129,-20 2-129,15 0 0,-15 0 0,13 0 0,-13 0 0,0 0-258,18-3 0,-18 3-129,13-8-516,-13-9-2967,0 17-2064,0 0 129,10-13-645,-10 13-387</inkml:trace>
  <inkml:trace contextRef="#ctx0" brushRef="#br0" timeOffset="85068.8656">28011 14511 11352,'53'16'6192,"-38"-14"-645,-1 3-129,-14-5-5031,0 0 0,-7-7-258,-12 2-129,0-1 0,-4 1 0,-5 5-129,7 0 258,-2 3-258,4 3 0,0 2 258,6 2-129,1 1-129,2 5 129,10-16 0,-13 22-129,13-22 258,-7 16-129,7-16 0,0 0 0,-5 13 0,5-13 0,0 0 0,0 0 0,0 0 0,0 0 0,8 10 0,-8-10 129,16 7 0,-16-7-129,23 14 129,-11-4 0,3 4 129,0-1 0,-3 6-129,0 3 0,-6-3-129,-3-1 129,-3 3-258,-6-5 0,-10 0-645,-16-13-4128,5-1-903,-9-4-129,2-1-903</inkml:trace>
  <inkml:trace contextRef="#ctx0" brushRef="#br0" timeOffset="87969.0315">21275 14571 10707,'43'-17'5934,"-23"17"-258,-20 0-387,19-8-4644,-19 8-129,-20-4-129,-10 3-129,-1 1-129,-9 0 0,-1 2-129,-3 6 129,3 3 0,3 3-129,3 5 129,7 2-129,6 3 129,3 2 129,6 3-129,2 0 0,0 2 0,9-3 0,-2-1 129,1-3-258,2-8 129,1-3 0,0-13 0,0 14-129,0-14 129,0 0-129,10-5 129,-10 5-129,20-11 129,-6 8-129,4 3 129,0 3 0,1 5-129,1 5 129,-4 9 0,1 1-129,-2 8 0,-4 1 0,-3 1 0,-1 4 0,-6-2 0,-1-6 0,-10-3 129,-5-4-129,-8-8 0,-3-6 130,-5-8-130,-2-5 0,-2-3-130,1-4 1,1 0 0,5 2-516,0-10-1032,11 18-3999,-4 2-129,21 0-516,-13 15-387</inkml:trace>
  <inkml:trace contextRef="#ctx0" brushRef="#br0" timeOffset="89784.1353">22759 15696 7998,'0'28'5934,"-13"9"-516,-12 8-129,-6 19-4386,-25 2 0,-13 17-129,-20 1-258,-9 4 0,-11 2-387,-3-5 129,2-1 0,5-5-129,4-10 0,18-5-129,11-10 129,12-6-129,14-10 0,9-10-258,9 3-516,4-18-645,19 7-4128,5-20 0,6 16-387,11-16-516</inkml:trace>
  <inkml:trace contextRef="#ctx0" brushRef="#br0" timeOffset="90077.1521">21596 16471 9159,'-58'105'5676,"26"-48"-129,-4-3-129,17 3-4644,-13-13-129,7 2 0,-3-14-387,14-5 129,2-6-129,10 1 129,5-9 0,19-1-129,4 0 0,13 0-129,3 1 0,5-8-129,3 4-258,-10-9-387,-4 13-774,-22-13-4128,-14 0-129,0 0-645,-21 5-129</inkml:trace>
  <inkml:trace contextRef="#ctx0" brushRef="#br0" timeOffset="90940.2015">14581 17721 12255,'-30'119'6192,"9"-49"-516,4 19-1290,-6-23-3999,-2-3-129,1-7 0,2 3-129,8-18 129,3-12-129,6-7 0,3-7 0,2-15 0,8 16 129,10-13-129,1-4 0,7 1-258,4 0 129,4 0 129,3 1 0,2-1 0,-3 6-129,-1-1 0,-2 0 0,-3-5 129,-7 0-129,-5 0 0,-3 0-258,-15 0-387,12 0-645,-12 0-4386,0 0 0,0 0-645,-8-9-258</inkml:trace>
  <inkml:trace contextRef="#ctx0" brushRef="#br0" timeOffset="91596.239">15217 18240 10707,'23'-5'5934,"-23"5"-387,0 0-387,0 0-4902,0 0-258,-22 0 129,0 0-129,-2 0-129,-2 8 258,-1 1-129,7 3 129,0-5 0,4 8 129,2-3 0,7 0-129,7-12 258,-12 22-258,12-22-129,-5 16 0,5-16 129,0 0-258,0 0 258,0 0-258,0 0 129,0 0 129,0 0-129,11 1 0,-11-1 129,21 15-129,-9-7 0,3 6 129,1 2-129,-1 5 129,-3-5 0,0 6-129,-4 2 0,-3 0 129,-5 3-129,0-5 129,-12-3-129,-1-5 0,-7-4 129,-3-2-129,-2-6-129,-1-4-258,2 2-774,-13-13-4257,14 8-258,1-5-258,10 10-774</inkml:trace>
  <inkml:trace contextRef="#ctx0" brushRef="#br0" timeOffset="92856.311">15662 17633 9417,'15'19'6192,"-11"7"-516,-4 9 0,0 9-4902,-4 3-387,-8 8-129,1 11 129,-3 1-387,-3-4 258,1-4-387,1-6 258,0-7-129,5-7 129,2-13-129,8-26 0,0 0 129,0 0-387,0-32 387,7-15-258,6-5 258,3-6-387,4-8 258,2 2 0,-1 4-129,-2 1 387,2 13-387,-6 14 258,2 10-129,-2 17 0,-15 5 0,20 18 0,-16 11 129,-1 12-387,-2 0 258,1 0 0,-2 6 0,0-14 0,1-6 0,4-15 0,-5-12 0,23-6 0,-9-15 0,7-13 0,1-9 0,2 3 0,1 1 0,2 2-129,-3 9 129,-1 16 129,-2 12 0,-3 19-129,-3 21 0,-2 10 0,-3 11 0,-3 8 258,-4 7-387,-2-7 129,-1-6-516,0-4-645,-10-31-4128,9-11-129,1-17-516,0-7-774</inkml:trace>
  <inkml:trace contextRef="#ctx0" brushRef="#br0" timeOffset="95155.4425">16564 17925 6063,'28'-25'6063,"-23"10"-645,-5 15-258,-5-15-4257,5 15-387,-33 3 129,11 4-387,-6 9 0,5 3-129,1 5-129,6 5 129,9 0 0,6-2 258,1-2-387,12 4 258,3-7 129,0 2-129,2-5-129,-2-6-129,-6 2 258,-9-15-516,0 22 516,0-22-645,-22 10-129,-3-10-258,8 8-2322,-10-8-2193,5-3-516,1-6 0</inkml:trace>
  <inkml:trace contextRef="#ctx0" brushRef="#br0" timeOffset="95456.4598">16645 18140 6450,'34'-12'5805,"-34"12"-516,0 0-129,0 10-4644,-3 4-258,-10 1 129,2 2-387,2 5 387,6-3-387,3-4 774,9 2-774,7-12 645,7-5-258,-1-3-129,2-7 129,-3-8-516,-4-2 387,-5-2-516,-11 0 258,-1 1-774,-14-5-387,5 11-3999,-14 2-387,4 0-129,-1 2-774</inkml:trace>
  <inkml:trace contextRef="#ctx0" brushRef="#br0" timeOffset="95714.4745">16970 17789 9030,'-3'91'6063,"-4"-35"-645,5 5-129,-6-3-4644,1-4-645,-1-3-129,-4-17-903,12-2-3999,0-10-387,2-8-129,-2-14-387</inkml:trace>
  <inkml:trace contextRef="#ctx0" brushRef="#br0" timeOffset="96589.5246">17165 18047 7998,'-4'69'6063,"-1"-25"-645,-6-9 0,4 2-5031,-2-12 258,2-5-516,6-6 258,1-1-258,0-13-129,27 4 0,-7-7-129,4-11 129,1 1-129,1-1 258,-6-4-387,1-1 387,-9 0-387,-1 4 387,-11 15-258,9-21 387,-9 21-258,0 0-258,0 0 387,0 0-129,0 0 0,0 0 0,18 3 129,-6-2-258,4-1 129,0-2 258,4-7-258,0-5 0,-3-8 0,-2 0-129,-1-2 129,-7 1-129,-2 2 0,-5 5-129,-3 3 129,3 13-258,-25 2 258,11 5 258,-1 15-258,0 5 129,3-3 0,8 6-129,4-1 387,0-6-258,9-2 258,5 2-387,2-6 387,4-17-258,0 3 0,0-3 0,-2-8 129,1-2 0,-2-4-258,-4 3 258,-3-3-387,-10 14 387,18-11 0,-18 11-129,12 5 129,-12-5-129,7 20 258,-7-20-258,11 21 258,-2-8-129,-9-13 129,22 6-387,-7-6 129,1 0-129,2-9-129,4-1 387,1-4-387,3-4 387,-3-10-258,2-2 0,1-4 0,-3 2 129,-3-6 0,-1-2 0,-4-3 0,-4 8-129,0 6 129,-5 8 129,-4 8-129,-2 13 0,0 0 129,-1 18-258,-5 16 258,4 7 129,-3 5-387,3 7 129,2 1 129,0-3-645,14 5-645,-11-20-3870,13-9-129,-5-20-258,9-7-516</inkml:trace>
  <inkml:trace contextRef="#ctx0" brushRef="#br0" timeOffset="96732.5327">18051 17980 8256,'-43'-14'5547,"14"14"0,-8 4-774,-6 2-4644,2 0-4644,-13-6-516,5 0-387,-1-8-774</inkml:trace>
  <inkml:trace contextRef="#ctx0" brushRef="#br0" timeOffset="98176.6154">16143 17260 5934,'3'-20'5934,"-3"20"-258,0 0-516,0 0-3870,0 24-516,-6-5-258,4 9-387,-5 0 129,3 7 0,2-3-258,2-4 0,0-1-258,0-27-1161,15 16-3741,-15-16-129,26-1-903,-9-14 0</inkml:trace>
  <inkml:trace contextRef="#ctx0" brushRef="#br0" timeOffset="98358.6258">16318 17235 8127,'9'51'5676,"-5"-27"-387,-4 3-258,0 0-4773,0-1-387,-8-9-516,8 10-2064,0-27-2322,0 0-645,0 0-258</inkml:trace>
  <inkml:trace contextRef="#ctx0" brushRef="#br0" timeOffset="98528.6355">16453 17218 9933,'7'64'5934,"-3"-31"-387,1 3-387,1-4-5418,-12-11-4773,6 1-387,0-22-387,6 13-774</inkml:trace>
  <inkml:trace contextRef="#ctx0" brushRef="#br0" timeOffset="101516.8064">19516 18007 3354,'0'0'5160,"0"0"-258,0 0 129,0 0-3612,0 7-258,0-7 0,0 20-516,0-20 129,-5 27-258,-4-1 129,7 8-258,-11 7 129,7 3-387,-4 1 258,-2-1-258,2 2 129,1-4-129,0-10-129,3-3 0,-1-15 0,7-14 129,0 0-129,-4-12 0,4-13 0,1-5 0,8-5 129,1-8 0,4-2-129,2-2 129,6 1-129,0 5 129,-3 5-129,0 3 129,1 7 0,-4 15 0,0 0 0,-5 11 0,-4 17 0,0 9-129,-4 3 129,0 6-129,-2 3 129,4-8-129,-5 0 129,4-8-129,-4-22 258,21 5-129,-5-11-258,5-17 129,2-16-129,6 2 129,-1-1-129,2-3 129,-1 6-129,-5 10 129,0 5 258,-4 17-129,-5 9-129,2 18 0,-4 12 387,-1 5-516,-2 10 387,0 6-258,-2 4 0,1-11-258,3 1-774,-12-27-3999,10-11-387,-10-13-129,17-20-903</inkml:trace>
  <inkml:trace contextRef="#ctx0" brushRef="#br0" timeOffset="102388.8563">19266 18160 11094,'8'39'5805,"-11"-25"-258,-2 4-387,-7-11-4515,-4-2-129,-7-5-129,0 0-129,-7 0-129,5-5-129,1-4 129,2 4-129,6 1-387,1-3-387,15 7-2322,0 0-2193,-8 16-258,8-16-129,0 0-903</inkml:trace>
  <inkml:trace contextRef="#ctx0" brushRef="#br0" timeOffset="103051.8942">18713 18039 6837,'0'53'6192,"2"-10"-258,-2 1-516,0 9-2322,0-10-2322,-9 4-516,-4-8 129,0-7-258,2-5-129,0-16 0,11-11 0,-15 0-129,11-17 0,4-17 258,7-6-516,3-11 516,6-9-258,7-4 129,5-4 0,0 4 0,6 1 0,1 8 0,3 9 258,-2 6-258,0 16 0,-3 14 258,-6 6-258,-5 8 129,-7 16-129,-10 6 129,-5 7 129,-15 8-258,-5-5 0,-8 3-129,-7-6 258,2-4-129,0-7 0,2-4 0,8-7-258,8-7 258,15-4 0,0 0 0,8 9 0,11-6-129,7 3 129,3 7 0,0 5 129,1 5-129,-6 4 129,-6 2 0,-8 0 0,-8 4 0,-4-9 258,-14-4-387,-8-5-129,-12-9-258,2 0-645,-15-8-4128,11-3-387,-2-15-129,15 9-1032</inkml:trace>
  <inkml:trace contextRef="#ctx0" brushRef="#br0" timeOffset="103989.9478">20168 17611 9804,'-7'105'5934,"4"-49"-645,-3-10-129,0-8-5031,1-6-774,-7-20-2064,12-12-2451,0 0-387,0 0-387,4-27-258</inkml:trace>
  <inkml:trace contextRef="#ctx0" brushRef="#br0" timeOffset="104150.9571">20306 17625 9288,'6'56'5934,"-6"-19"-645,0 9-129,-3-5-4644,0 1-258,1-6-903,-12-12-4128,13 3-387,1-27-516,0 18-387</inkml:trace>
  <inkml:trace contextRef="#ctx0" brushRef="#br0" timeOffset="104559.9804">20488 17689 10191,'11'48'6063,"-4"-16"-258,-7-2-387,0 2-4515,-10 3-516,-6 9-129,-4 3-129,-2 1 0,0 1 129,0 0-129,4-4 129,5-4-129,5-14 129,5-3 0,3-2 0,5-8 0,9-6-129,6-3 129,1-3-129,6 6 129,1-8-258,5 0 129,1-2-129,-6-4-129,2 1 0,-9-3-129,-2 5-258,-10-19-645,5 22-4257,-14-15-258,-2-1-516,-10 0-516</inkml:trace>
  <inkml:trace contextRef="#ctx0" brushRef="#br0" timeOffset="105432.0303">21054 18036 10707,'38'24'6192,"-20"-10"-387,-18-14-387,26 13-5031,-26-13-129,0 0 0,0 0-258,-22-7 129,3 6-129,-4-2-129,-1 2 258,-1 1 0,1 5-129,5 2 129,2 7-129,3-4 0,0 0 129,5 7 0,1-3-258,3-1 129,5-13 129,-6 20 0,6-20 0,-5 21-129,5-21 0,0 0 129,0 0 0,7 1 0,-7-1-129,24 6-129,-6-1 129,-1 4 0,6 8 0,-2-2-129,-3 10 258,-2 13-129,-3-6-129,-9 2 129,-4-1 0,-1-7 0,-15-5-129,-8-7-645,2-2-4644,-14-21-129,5-2-387,-3-6-645</inkml:trace>
  <inkml:trace contextRef="#ctx0" brushRef="#br0" timeOffset="108122.1842">18404 17689 5160,'23'-24'5805,"-23"24"-129,19-9-774,-19 9-3096,0 0-387,2 15-645,-2 10-129,-3-3-387,-4 3 0,-3 4-129,-1 7 0,3-7 0,0 2-129,1-7 129,5-2-129,2-4-129,0-18-387,2 24-129,-2-24-645,17 5-2838,-17-5-1290,14 0-258,-14 0-387</inkml:trace>
  <inkml:trace contextRef="#ctx0" brushRef="#br0" timeOffset="108343.1968">18519 17850 6966,'14'-8'5805,"-14"8"-387,0 0-129,-20 0-3612,4 4-903,-11 0-258,2-1-258,-8-3 0,2 1-387,4 1-1032,-9-2-4128,16-1 0,6-6-645,14 7-258</inkml:trace>
  <inkml:trace contextRef="#ctx0" brushRef="#br0" timeOffset="109971.29">2532 12677 10449,'0'66'6063,"0"-21"-516,0 3 0,8 6-4515,-4 3-516,7 10-129,-3-6 0,4 1-129,-1-2-258,1-10 0,1-6-516,-11-20-774,8-5-4128,-10-19-129,7-13-516,-7-18-387</inkml:trace>
  <inkml:trace contextRef="#ctx0" brushRef="#br0" timeOffset="110145.2999">2624 12416 11094,'2'-31'5805,"-2"31"-387,0 0-258,0 0-5031,-8 12-903,-13 0-4386,7-2 129,2-1-645,12-9-516</inkml:trace>
  <inkml:trace contextRef="#ctx0" brushRef="#br0" timeOffset="110579.3247">2841 12547 6837,'25'136'5547,"-14"-53"-258,0-1-129,0 10-3741,-10-28-258,12-3-258,-13-24 0,5-13-387,-5-24-129,10-26 0,-4-18-129,0-12 0,2-12-258,1-1 0,2 0 0,0 7 129,1 9-258,1 11 258,1 16-258,0 14 258,3 12-129,1 21 129,-2 11-129,-1 15 0,1 8 0,-2 8 129,0-1 0,-6 0-129,1-12 0,-4-11-516,3-4-516,-8-35-4128,0 0-258,0-17-516,2-17-387</inkml:trace>
  <inkml:trace contextRef="#ctx0" brushRef="#br0" timeOffset="111145.3571">3239 12549 10320,'24'96'5676,"-10"-38"-387,-1 20-1419,-4-25-2838,6 5-258,-10-14 0,5-6-387,-5-14 0,-5-24-129,0 0-129,11-24 0,-11-14 0,1-8 0,2-13-129,3 0 0,-2 0-258,5 2 387,0 8-129,3 15 0,0 10-129,2 18 258,1 7-129,4 17 0,-3 13 129,5 7-129,-2 6 0,2-1 0,-2-4 0,2-8 0,0-15-129,-2-8 129,-1-14 129,-2-19-129,-2-11 129,-6-9-258,-2-2 129,-6-6 0,0 9 0,-12 4-258,0 13 258,-7 16-129,2 9 0,-3 9 0,3 16 0,3 13 0,2 6 0,7 1 129,5 3-387,0-8 0,11 5-129,1-17-387,14 6-387,-10-32-903,18 5-903,-17-20-1032,11-10-1161,-7-7-516</inkml:trace>
  <inkml:trace contextRef="#ctx0" brushRef="#br0" timeOffset="111383.3707">3750 12530 5031,'0'0'5418,"0"0"-387,16 27-1161,-16 0-1161,21 20-1161,-18-7-516,11 14-129,-5-15-258,2 0-129,0-17-258,1-11 0,0-11 0,0-22-129,2-9 0,3-7 129,0-7-387,4 1 129,2-4-129,-3 7-258,6 12-258,-13-1-774,17 15-3612,-17 4-387,-13 11-258,0 0-387</inkml:trace>
  <inkml:trace contextRef="#ctx0" brushRef="#br0" timeOffset="111700.3889">3999 13052 8643,'46'2'5805,"-46"-2"-258,-25 26-129,-30-7-4257,-16 17-258,-37-2-258,-16 10 0,-12-4-258,1 1-129,3-6-129,10-3-129,22-3-516,14-25-1032,33 4-3741,27-8-258,26 0-645,9-20-129</inkml:trace>
  <inkml:trace contextRef="#ctx0" brushRef="#br0" timeOffset="114147.5288">3999 2921 6450,'-16'21'4644,"2"-17"-129,-2 2-387,-7-5-4257,-7-1 129,-9 0 0,-7-2 0,-2-3 0,-3 5 129,-4 4-129,-5 7 0,-6 7 0,0 4 0,-5 5 0,-4 2 0,0-1-129,-5-1 0,-7-3 129,-3-7-129,-9-1 0,-1 2-129,-8-4 0,2 7-258,-3-1 258,5 10 0,0 2 0,8 10 129,6 1 0,8 1 0,2-3 129,4 3-2451,-1-9-1419,-14-22-774,9 1 387</inkml:trace>
  <inkml:trace contextRef="#ctx0" brushRef="#br0" timeOffset="163016.3239">1867 17439 9933,'-1'84'5676,"0"-29"-258,1 8-258,0-2-4644,0-1 0,0-9-258,0-11 0,0-13-129,0-6 0,0-21 0,0-7 0,0-23-129,0-14 0,2-9 0,4-6 0,0-2 129,1 4-129,-2 3 129,3 13-258,-3 16 129,-5 25 129,15 0 0,-8 20 129,1 20-258,3 6 129,-1 5-129,5 2 258,5-7-129,3-3-129,3-12 129,9-18-129,3-13 129,2-11-129,2-22 129,1-9-129,-6-1 0,-3-11 0,-9 2 0,-6-4-129,-7 4 129,-9 8-387,-3 14 258,-8 3-387,0 6 129,-9 5-258,4 9-129,-5 1-387,11 12-1290,-15-3-2580,13 8-645,9-11 129,-16 30-387</inkml:trace>
  <inkml:trace contextRef="#ctx0" brushRef="#br0" timeOffset="163411.3466">2382 17598 8127,'73'22'5418,"-36"-16"129,-3-2-645,-6-9-3354,-6-17-1419,-9-6 129,-12-6-129,-2 5 0,-17-2-129,-10 8-129,-5 8 129,1 11-129,0 14 129,1 9 0,9 15 129,10 8-129,11 6 129,8-7 129,15 7 0,8-5 0,11-3 0,4-8-129,4-13-129,0-7 0,-4-11-258,2-1-258,-15-15-645,8-1-3741,-16-17-387,-5 6-516,-6-7-129</inkml:trace>
  <inkml:trace contextRef="#ctx0" brushRef="#br0" timeOffset="164532.4107">2967 17487 5547,'6'-13'5160,"-6"-4"-258,0 17-258,-6-8-3741,6 8 0,-20 12-516,6 4 0,-5 0-129,2 7 129,-4 1 0,7 8 0,4-3 0,8 0-129,2-1 0,2 0 0,12-10 0,5 0 0,6-11-129,4-6 0,-1-1-129,1-7 0,0-13 0,-4-5 0,0 3-129,-8-4 0,1 3 0,-5 1 0,-4 2 0,-4 4 0,-5 16 0,8-13 0,-8 13 129,0 0-129,0 0 129,0 0 129,0 0-129,0 0 129,0 0-129,0 0 129,0 0-129,0 0 129,0 0-129,0 0 129,0 0 0,0 0 0,0 0 0,0 0 0,0 0 0,0 0 0,0 0-129,15-15 129,-15 15 0,12-19-129,-12 19 0,18-26 0,-10 11 0,0-7 0,-3 0 0,-1-5-129,-4-4 129,0-7 129,0-4-129,-7 3 129,-1 0-129,0 8 0,-1 5 129,-2 13-129,11 13 0,-21 12-129,13 15 0,1 12 129,2 11 0,5 6 0,0 4 0,7 4 129,9-9-129,5 1 129,7-5 0,1-7-129,4-14 129,-1-11-258,-3-13 129,0-6 0,-6-8-258,-6-12 0,-3-9 129,-8-8-129,-1 2-129,-5 0 129,0 6 129,0-2-129,2 12 129,2 1 129,-4 18 0,20-9 129,-4 9 129,4 15-129,3 8 129,5 7-129,-4 2 0,-1 9 129,-2 4-129,-5 4 129,-8-1-258,-8-6 258,-3-11-129,-15-7 0,-9-11 0,-5-12 0,-3-10-129,-3-17 129,3-8-129,5 2-129,7 0 258,12 5-129,8 3 129,9 10-129,13 12-129,9 4 0,7 18-258,-1-4-258,6 14-774,-22-22-2193,5 15-1548,-15-9-129,-8-14-645</inkml:trace>
  <inkml:trace contextRef="#ctx0" brushRef="#br0" timeOffset="164889.431">2959 17396 8514,'5'16'5547,"-5"-3"-387,-2 1-387,-4 5-3999,-6-2-645,-3-2-645,8 4-3354,-5-6-903,12-13-516,-12 14-387</inkml:trace>
  <inkml:trace contextRef="#ctx0" brushRef="#br0" timeOffset="165763.481">4321 17101 11481,'22'53'5676,"-15"-18"-387,1 8-258,-6 4-4644,-1 6-258,-1-2 129,-5 0-129,-1 0 129,0-13 0,-1-9-129,5-6 129,2-23-258,0 0 129,0 0 0,-3-20-129,3-12 0,0 4-258,0 1 129,0-2 0,0 0 0,0-2 0,4 5 0,2-2 129,2-3-129,2-3 387,2-3-258,8-2 258,0 5-129,3 0 129,6 0 0,-2 9-129,4 8 258,-4 3-129,-3 11-129,-3 5 0,-9 9 0,-4 10 129,-8 6-258,-11 3-129,-9-2 129,-2 3-258,-3-8 258,2-4-129,0-5 129,7-8-129,16-6 129,-12 0 0,12 0 129,13-6 0,7 6-129,3 0 129,4 6-129,1 10 0,-2 6-129,-3 6 0,-5 4 0,-10 10 129,-7-2 0,-3 0 0,-18-2-129,-5-6 0,-7-9-129,-2-6-129,4-4-516,-11-26-2967,17 1-1677,3-10-258,18 0-387</inkml:trace>
  <inkml:trace contextRef="#ctx0" brushRef="#br0" timeOffset="166019.4957">4695 17280 11223,'34'30'5676,"-27"-3"-258,2 15-774,-9-6-3999,0-2-387,0-6 0,-4-3-129,-3-11-129,7-14 0,0 0-129,0-23 0,4-7-129,11-2 129,2 0-129,5-3 0,6 8-258,-5 1-129,7 17-1032,-17-7-3225,10 12-387,-5 0-258,-2 3-387</inkml:trace>
  <inkml:trace contextRef="#ctx0" brushRef="#br0" timeOffset="166209.5066">5113 17273 7224,'5'64'5547,"-5"-31"-387,0-2-258,0-7-2967,0-6-3225,-2 0-3483,2-18-129,0 15-774,0-15 0</inkml:trace>
  <inkml:trace contextRef="#ctx0" brushRef="#br0" timeOffset="166651.5319">5370 17267 7740,'42'0'5547,"-25"2"-129,-2-2-645,-15 0-3612,0 0-645,-7 0-129,-10 9-129,-7 6-129,-1 0-129,0 5 129,3 3-129,7 0 0,8-3 0,7-7-129,0-13 129,26 5-129,-2-11 258,6-20-129,-1-6 129,2-10-129,-5-9 129,-4-8-129,-5-7 129,-8 1 129,-3 9-258,-6 6 129,0 7-129,-9 11 129,-1 18 0,10 14-129,-23 23 258,12 11-129,6 15 0,-3 13-129,8 5 129,0 3-129,0 1-258,10-7 0,4-10-516,13 8-774,-11-25-3225,13-5-516,2-11-258,3-8-516</inkml:trace>
  <inkml:trace contextRef="#ctx0" brushRef="#br0" timeOffset="167095.5573">5834 17361 5805,'9'-35'5418,"-9"35"0,-2-11-774,-21 6-2838,16 15-903,-14 3-258,2 7-258,0 4-129,3 1-258,5-1 129,4-2 0,3-3-129,4-1 129,0-18-129,28 9 129,-11-9 0,2-9 129,-2-4-129,4 2 0,-7-3 129,2-2 0,-9 0 0,-7 16 0,11-5 129,-11 5-129,7 18 129,-6 7 0,-1 7-129,-1 9 129,-6 9 0,-2 5-129,0-6 0,-4-3 0,-3-5 0,4-8-129,0-14 0,0-1-129,12-18 0,-22 8 0,22-8 0,-12 0-129,12 0-129,-6-18-129,6 18-258,-7-22-1161,7 22-3483,0-17-387,0 17-387,23-31-516</inkml:trace>
  <inkml:trace contextRef="#ctx0" brushRef="#br0" timeOffset="167306.5693">6132 17329 9417,'0'27'5289,"0"-5"-129,-5 10-129,-3-12-4644,4 7-129,-2-1-903,-10-22-1935,16-4-2451,0 0 0,0 0-774,4-31 129</inkml:trace>
  <inkml:trace contextRef="#ctx0" brushRef="#br0" timeOffset="167899.6033">6264 17274 3096,'10'32'4515,"0"-9"-1677,-10-23 129,6 35-258,-6-35-129,1 33-774,-1-33 0,1 18-516,-1-18-129,0 0-387,0 0-387,12-8 0,-7-3-258,4-2-129,-9 13 0,21-19 129,-10 16-258,3 3 129,-1 3 0,-2 3 0,2 7-129,-13-13 258,22 14-129,-9-12 0,-2-2 0,5 0 0,-1-11 0,0-8 129,-1-3-129,1 0-129,-3 7 129,-4 2 0,-8 13 0,11-15 0,-11 15 0,3 20 0,-3 3 129,-4 16 0,0 7 0,-4 11 129,1 5-129,0 6 258,-2-7-129,4 2 129,-3-7-258,-2-7 258,0-16-258,2-9 0,-2-13 0,-3-8-129,1-3-129,-1-4-129,3-10-129,-2-6-258,12 20-903,-21-32-3612,21 15-129,0-2-258,5 1-516</inkml:trace>
  <inkml:trace contextRef="#ctx0" brushRef="#br0" timeOffset="168372.6303">7105 16821 12900,'5'9'5934,"-5"19"-387,1 20-129,-10 9-4902,8 8-516,-10 3 129,2 1-258,-3-2 0,-3-8-258,8-11-387,-10-23-2580,17-4-2193,0-21-129,10 5-387,3-17-387</inkml:trace>
  <inkml:trace contextRef="#ctx0" brushRef="#br0" timeOffset="168537.6398">7296 17264 12255,'15'80'5676,"-5"-40"-258,-2-9-516,-5-12-5934,2 5-4257,-5-24 0,6 19-903,-6-19 0</inkml:trace>
  <inkml:trace contextRef="#ctx0" brushRef="#br0" timeOffset="169063.6699">7675 17248 10707,'14'-8'6063,"0"-17"-645,-14 25 0,0-20-5289,-12 11-129,-9 7 0,0 4-129,1 15 0,3 4-129,6 4 129,7 6 0,4-1-129,12-6 387,7-6-129,3 0 129,3-10 258,-1-3-258,-5-5 0,0-3 129,-8-11 0,-5-1 0,-4 1-129,-2-4 0,-3 3 0,-2-1 0,5 16 258,-12-14-129,12 14 0,-7 14 0,7 6 129,0 6 129,7 6-129,4 14-129,-1-6 0,3 15 0,-2-4-258,2-5 129,-2-5-129,-4-2 129,0-6-129,-4-13 129,-3 5-129,0-14 0,0-11 0,-19 9-129,5-5-129,-4-4 0,-1 0-129,-7 0-258,2-6-258,-13-26-2193,8 11-2709,-4-10 129,8-1-645,-2-16-258</inkml:trace>
  <inkml:trace contextRef="#ctx0" brushRef="#br0" timeOffset="169211.6783">7328 16934 11223,'0'0'5676,"9"0"-1161,11 11-4257,-3 16-4902,5 0-1032,-3-4-516</inkml:trace>
  <inkml:trace contextRef="#ctx0" brushRef="#br0" timeOffset="169612.7013">8160 17199 11223,'0'-17'5676,"0"17"-258,-29 0-516,5 7-4515,-7 11-258,3 7-129,0 2 129,4 2-258,11 2 129,9-3-129,5-9 129,13-5 0,2-10-129,6-5 129,1-11 0,0-8 0,-3-6 129,-8-1 0,-1 6-129,-5 3 0,-2 6 129,-4 12-129,0 0 0,5 23 0,-4 8-129,1 7 0,6 0-129,-2-5-258,11 13-1290,-10-23-3096,11-7-516,-4-13-258,6-3-387</inkml:trace>
  <inkml:trace contextRef="#ctx0" brushRef="#br0" timeOffset="169934.7197">8322 17229 10707,'37'51'5418,"-16"-16"-129,-5-6 0,-3 7-4902,-4-6-129,-3-6-258,-2-9 0,-4-15-129,0 0-129,0 0 0,9-7-129,-2-18 129,6 2 0,0-5 129,4 10 0,4 2 129,0 9 129,1 7 0,-5 12 0,2 12 0,-6 3 0,-1 8 0,-2-3-258,-8-12-645,11 0-4128,-13-20-129,0 0-516,0 0-387</inkml:trace>
  <inkml:trace contextRef="#ctx0" brushRef="#br0" timeOffset="170347.7433">8907 17266 8643,'17'-11'5934,"-17"11"-774,-8 0-258,-16 1-4257,10 17-129,-6 4-258,3 5-129,-1 0 0,7 1-129,7-8 129,6-1-129,11-12 0,6-7 0,4-12 129,4-17-129,-2-15 0,0-12 129,-3-9 0,-10-4 0,-4-4 0,-8 1-129,0 12 0,-8 9 129,-5 16-129,-2 21 129,0 14-129,5 17 258,2 20-129,4 10 129,4 7 0,4 7-129,6 1 129,11-3-258,4-5 129,2-3-387,7-3-774,-9-16-3999,6-4-387,-9-21-387,-2-7-387</inkml:trace>
  <inkml:trace contextRef="#ctx0" brushRef="#br0" timeOffset="171640.8173">4213 17355 11223,'-10'14'5934,"0"1"-516,-8-9-129,-1 3-4773,-5-6-258,-3-2-129,0-1-258,-2 0-129,9 0-1290,-7-11-3612,11 7-258,0 1-516,16 3-516</inkml:trace>
  <inkml:trace contextRef="#ctx0" brushRef="#br0" timeOffset="172300.8549">4104 18628 11868,'-2'15'5676,"-22"-4"0,8-3-258,-4-5-4773,-9-1-387,-1-2 0,-2 0-129,0 0-129,5 0-129,4 2-129,2-2-258,21 0-1032,-24 0-3741,24 0-258,0 0-387,0 0-645</inkml:trace>
  <inkml:trace contextRef="#ctx0" brushRef="#br0" timeOffset="184971.5797">4618 18273 9288,'9'-19'6063,"-9"19"-774,0 0 258,18 46-4773,-21 0-129,-2 5-258,-7 13-258,-2 11 129,-3 0-129,5-2 258,-3-6-129,6-13 0,-2-8 0,7-13 129,4-13-129,3-1 0,10-14-129,5-5 0,4-13 0,1-3 0,2 0-129,-1 4 129,-1 0-129,-6-7-129,-1 10 129,-16 9-387,18 0-387,-18 0-4515,0 0-516,-3 11-129,3-11-645</inkml:trace>
  <inkml:trace contextRef="#ctx0" brushRef="#br0" timeOffset="185914.6337">5333 18198 6966,'0'0'6063,"0"15"-516,0 12-387,-17 0-3354,15 19-1032,-13 2-387,2 13-129,-3 4-129,3-2-516,3 7-258,-3-19-1032,13-1-3483,0-13-129,1-4-387,10-16-387</inkml:trace>
  <inkml:trace contextRef="#ctx0" brushRef="#br0" timeOffset="186204.6503">5492 18584 8643,'-11'43'5676,"4"-13"-516,-1-3-258,5-3-4515,-4 3-129,7 0-129,0-14 129,11-7-258,4-6 0,7-11 129,1-15 0,-1 6 0,1-11-129,-5 3 258,-9 1-258,-4 5 0,-5 2 0,-11 3-387,-2 19-1032,-18-2-3354,9 0-516,-2 6-258,8-1-516</inkml:trace>
  <inkml:trace contextRef="#ctx0" brushRef="#br0" timeOffset="186559.6706">5837 18391 9804,'4'9'5418,"-4"-9"-129,-17 29-129,-2-11-4773,1 1-258,0-6 0,-1 6-129,10-7 0,4 3 129,5-1-129,0-14 0,29 11 0,-10-10 0,2 11 0,-2-1 0,-9 5 129,-4 5-129,-6 4 0,-14-4-129,-7 6 129,-6-3-258,-1 0-387,-8-21-1677,11 9-2709,4-12-258,21 0-387,-13-4-387</inkml:trace>
  <inkml:trace contextRef="#ctx0" brushRef="#br0" timeOffset="186867.6882">6127 18383 9288,'10'-13'5418,"-10"13"-129,0 0-387,-20 7-4515,0 16-258,-1 4-129,2-1 129,3 6-129,8-3 0,8 1 0,6-3 0,8-6 129,6-7 129,3 5-258,-1-2 129,-8-5-129,-4 3 0,-10 3 0,-10-4-258,-12 12-903,-16-11-3870,-9 0-258,-10 3-129,-7 7-516</inkml:trace>
  <inkml:trace contextRef="#ctx0" brushRef="#br0" timeOffset="188435.7779">4641 18227 3225,'6'-11'5805,"-4"-3"-387,-2 14-774,-1-16-2709,1 16-258,0 0-516,0 0-387,0 0-129,0 0-258,0 0-129,0 12-129,-3 1 129,-1 3-129,2 9 129,-3 1-129,0 11 0,1 2-129,-3-2 258,6 6-129,-2 1-129,2 2 129,-1-10 0,1 5 0,-3-6-129,4-1 129,-3 2-129,2-7 129,-4-10-129,3 2 0,1-1 0,1-5 0,0-15 0,0 15 0,0-15 0,0 0 129,0 0 0,0 0 0,0 0 258,0 0-387,0 0 129,0 0-129,0 0 129,0 0 0,6 0-129,-6 0 0,0 0-129,0 0 258,10-8 0,-10 8-129,9-12 129,-9 12 0,16-21 0,-16 21 0,18-10 0,-18 10-129,18-10 258,-18 10-129,16-4-129,-16 4 129,23-2 0,-11-2 0,1-3 129,3 7-258,0-9 258,-1 9-129,2-9 129,-1 7-258,-4-6 258,0 5-258,-12 3 0,14-1 0,-14 1 0,0 0 0,0 0-258,0 0 0,0 0 0,0 0 0,0 0-387,0 0-516,20 10-2967,-20-10-1548,0 0-387,0 0-129</inkml:trace>
  <inkml:trace contextRef="#ctx0" brushRef="#br0" timeOffset="194384.1181">6997 18206 6450,'18'-41'5934,"-10"27"-516,-7-12 0,-1 26-3483,0-16-774,0 16-516,-22 0-129,3 11-258,-8 7 0,1 4-258,-2 10 258,-1 3-258,0 2 258,10 7-258,2 1 129,4 2-129,5-2 129,6 2 0,2 2-129,0-8 0,1 0-387,-1-14-645,13 1-4257,-13-28-129,8 23-516,-8-23-258</inkml:trace>
  <inkml:trace contextRef="#ctx0" brushRef="#br0" timeOffset="194581.1293">6947 18356 10062,'-2'18'5805,"-16"-9"-645,-9-2 258,-7-2-4644,-2 4-774,-10-1-516,5 11-258,-10-19-1290,25 8-3096,-5 6-258,17 4-516,4-7 0</inkml:trace>
  <inkml:trace contextRef="#ctx0" brushRef="#br0" timeOffset="195136.1611">7005 18393 8256,'14'59'5805,"-9"-12"-516,-5-15 129,11 2-4515,-15-12-387,3 2 129,-6-6-387,2-4 0,5-14-129,0-15 0,5 3 0,6-7-129,2-10 0,4 2 0,2 3 129,4-6-258,-1 4 258,-4 4-129,1 3 0,-3 7-129,-4 8 258,1 1 0,-13 3-129,17 0 0,-14 13 129,1 8-129,-1 0 129,1-1-129,-2 2-129,0-3 258,5 2-129,0-4 0,-7-17 258,24 5-258,-7-7 0,-2-9 129,3-8 0,-3-4-258,-1-1 129,-4-5 0,-3 4-129,-7 6 0,0 19 0,-14-18-258,-2 18-258,-10-7-1677,4 9-3096,-3 4 0,8 7-645,0-10-129</inkml:trace>
  <inkml:trace contextRef="#ctx0" brushRef="#br0" timeOffset="195611.1883">7474 18326 9288,'8'62'5805,"-6"-29"-903,-2-2 258,0-4-5031,-4-5 0,2-9-258,2-13 0,0 0-129,7-7 0,6-15 0,6-2 129,0 4 129,4 0-129,0 1 0,0 7 129,-2 0 129,-3 9-129,-2 6 129,-1 5 258,-1 7-129,-5-1-129,0 2 258,-2-3-129,-7-13 0,19 8 0,-6-8-129,-1-18 0,6 4 0,-2-6 0,2-3 0,4 7-129,-2 10 129,-3 6 129,5 1 0,-7 13-129,4 9 258,-5-1-129,2 9-129,-3-14-129,2-7-258,4 11-1161,-19-21-3741,30-9-258,-18-26-387,6-5-645</inkml:trace>
  <inkml:trace contextRef="#ctx0" brushRef="#br0" timeOffset="197607.3025">8698 18129 8256,'17'-18'6063,"-17"18"-645,9-14 129,-14 1-4257,5 13-387,-18-8-387,2 8-258,-2 2-258,-4 9 0,-1 0 0,4 0-129,4 4 0,4 2 0,11 2 0,0-7-129,10-1 258,6 6-258,6-3 258,1-3-129,1 2 129,-2-1 0,-2 0 0,-7 2 0,-9 3 129,-4-17-129,-3 20-129,-13-9-258,0 8-1032,-12-15-3741,5-3-129,-2-1-258,8 0-645</inkml:trace>
  <inkml:trace contextRef="#ctx0" brushRef="#br0" timeOffset="198327.3436">8891 18216 9804,'35'89'5676,"-21"-28"0,-11-6-387,17 9-4515,-20 0-258,-10-8-387,-3-23 0,-3-21-129,-1-12 0,2-21-258,2-16 129,7-19 0,6-12 0,3-9 0,10 1 0,5 6 129,8-1 129,4 13 0,1 13-129,0 13 129,0 15-129,-6 17 258,-2 9-258,-10 20-129,-6 3 258,-7 10-129,-11 3 0,-11-8-129,-3-1 258,-6-13-387,0-7 129,-3-10-258,7-3-258,1-12-129,15-2-129,-4-7 0,15 4 0,0-5 129,0 19 0,15-16 516,-3 9 387,9 7 258,-6 0 387,12 12 129,-8-6 0,15 10 129,-4-12-129,10 1-129,3-5-258,7 0 0,-2-9-258,4-5-129,-7-6 0,-7-6-129,-7-2 0,-10 6 0,-11-2-129,-7 0 129,-6 11-129,-12 4 0,-5 5 0,-7 4 129,0 14-129,1 5 0,2 8 129,7 5 0,5-4 129,6 3 0,7 2-129,18-2 0,1-8 129,9-7-258,5-2-129,-3-6-387,8 10-1419,-9-18-2967,0-1-516,-8-13-129,1 8-516</inkml:trace>
  <inkml:trace contextRef="#ctx0" brushRef="#br0" timeOffset="198592.3587">9757 18114 9804,'0'12'5676,"-7"2"-258,-10-2-129,4 11-4773,-4-5 0,1 0-258,2 6 0,6 3-129,7-13-129,2 1-129,15-7 129,1-2-129,7-1-387,-4-5-774,9 0-3999,-10-6 129,-1 1-645,-6-8 129</inkml:trace>
  <inkml:trace contextRef="#ctx0" brushRef="#br0" timeOffset="198883.3754">9891 18235 5547,'12'19'5805,"-12"-19"-387,0 0-129,22 22-3612,-22-22-129,0 0-516,0 0-258,0 0-258,0 0-129,15 5-129,-15-5-129,0 0-129,12 5 0,-12-5-258,0 0 0,13 0-387,-13 0-645,0 0-3483,0 13-645,0-13-129,0 0-645</inkml:trace>
  <inkml:trace contextRef="#ctx0" brushRef="#br0" timeOffset="199065.3859">9915 18007 8901,'0'0'5031,"12"5"-1677,-12-5-3354,0 0-4902,1-10-258,-1 10-516</inkml:trace>
  <inkml:trace contextRef="#ctx0" brushRef="#br0" timeOffset="199431.4068">10155 18176 6837,'66'-1'5547,"-34"-12"-516,-4-9-387,-10-7-3999,-1 10-129,-12-10-387,-5 7 0,-9 6-129,-10 5 0,0 7 0,-4 10 0,5 12 0,-2 6 0,9 1 129,5 1-258,6-1 258,1-2-387,15 5-387,3-18-1161,13 6-2838,-4-9-258,5 1-645,2-3 387</inkml:trace>
  <inkml:trace contextRef="#ctx0" brushRef="#br0" timeOffset="199721.4233">10614 18114 6450,'8'-27'5676,"-8"27"-258,0 0-516,-13 5-3354,-3-3-645,2 11-516,-2 2-129,7 1-258,9-16 258,-12 22 0,12-10-129,0-12 0,19 17 0,3-8 129,-5-4 0,0 3-129,-3-3 0,-14-5 0,11 19 129,-11-19-258,-11 22 0,-13-20-774,5 16-4128,-16-12-129,-3 10-774,-4-2-258</inkml:trace>
  <inkml:trace contextRef="#ctx0" brushRef="#br0" timeOffset="201177.5067">4857 19132 6450,'2'-12'6063,"-2"12"-516,0 0-129,0 0-2580,10 30-2064,-10 1-258,0 16-258,-2 16-258,-3 10 516,4-5-387,-3-4-258,4-4-129,-1-14-774,8-10-3999,-2-7-129,6-12-516,-1-27-903</inkml:trace>
  <inkml:trace contextRef="#ctx0" brushRef="#br0" timeOffset="201357.517">4991 19348 11739,'-36'-6'5676,"14"6"-129,-8-9-774,0 16-4515,0 5-387,-5-5-258,9 13-645,-3-6-1161,18 5-2967,-1-3-387,12-2-258,0-14-387</inkml:trace>
  <inkml:trace contextRef="#ctx0" brushRef="#br0" timeOffset="202390.576">5137 19012 9030,'6'11'5676,"4"12"-129,-10 2-387,10 4-4257,-10 4-516,-5 15 0,0 11-258,0 3 129,-2 0-258,3-3 258,-3 1-129,7-18 0,-3-4 0,3-14 258,0-9-387,0-15 0,0 0 0,7-23-129,1 0 129,1 1-129,3-11 129,-1 11-129,3-9 258,0 22-129,2 7 0,0 4 129,-3 15-129,6 1 129,-1 12-129,3-3 129,-1 3-258,1-16 129,-2-8 0,4-7 0,-1-13 0,-4 11-129,-2-13 0,-2-6 129,-1 4-129,-4-4 129,-4 3-129,-5 19 129,0 0-129,-6-10 258,-5 19-258,11-9 0,-24 18 258,13 9 0,2-1-258,1 6 387,4-18-387,4 2 258,0 0 258,8-3-258,-8-13-387,22 9 129,-8-9 258,-3-13-387,2 4 129,-2-7-258,-1-3-129,-3 6 258,-3-3 258,-1 2-129,-3 14 0,0 0 129,0 0 0,1 13 129,-1-13 129,3 38-258,0-25 129,-1 1 129,-2-14-129,12 16 0,-12-16-129,20-7 0,-7-7 129,1-16-129,1-4 0,2 1-129,-1-7 129,1-9-129,-2-7 129,0-7 0,-4 6 0,0 1 0,0 3 0,-8 7 129,4 12-129,-3 12 0,-4 22 0,0 0 129,5 27-129,-1 13 129,-2 17-129,5 5 0,-1 7 0,4 10 129,2-17-258,0-4 0,5 4-516,-12-27-2451,12-16-1806,-5-16-774,7-14 0,-8-35-516</inkml:trace>
  <inkml:trace contextRef="#ctx0" brushRef="#br0" timeOffset="202576.5866">5904 19328 9417,'-12'-64'5418,"-8"55"0,-11-11-645,8 20-3612,-14 5-903,-8 6-2451,5 0-2709,-1 2-516,11-2-387,6-11-387</inkml:trace>
  <inkml:trace contextRef="#ctx0" brushRef="#br0" timeOffset="203083.6157">6470 19364 10836,'28'-24'5676,"-28"24"-129,8-20-258,-8 20-4773,-7-12-258,-10 9 0,-5 3-129,1 0-129,-4 3 258,7 7-258,0 5 0,11 0 129,7 9-129,0-5 0,12-3 0,6 0-129,4 13 0,1 15 129,1-18 0,-4 4 129,-5-7-129,-7 35 0,-6-19 645,-3-13-903,-12-1 516,-6-25 0,-4-2-516,-7-8-774,15 7-3612,-6-47-903,5 25-645,9-3 129</inkml:trace>
  <inkml:trace contextRef="#ctx0" brushRef="#br0" timeOffset="203338.6303">6737 19004 9933,'24'3'5676,"-15"13"-387,1 32 0,-4 5-4773,1 23-129,-7 15-258,2 1 129,-1 5 0,-1 5-774,8-22 387,-8-26-2064,5-13-2838,4-22-387,4-9-129,-1-29-903</inkml:trace>
  <inkml:trace contextRef="#ctx0" brushRef="#br0" timeOffset="203490.639">6970 19327 9546,'-27'-9'5934,"-3"15"-903,-4 15 129,-4-5-5289,-11 5-516,12 1-3483,-9-5-1032,13 10-129,7-9-774</inkml:trace>
  <inkml:trace contextRef="#ctx0" brushRef="#br0" timeOffset="203903.6626">7106 19404 9159,'0'-20'5547,"-23"0"-516,9 20 129,-2 2-5031,-3 18 0,0 4-129,4 9 129,7 7-129,6-9 129,2 3-258,11-8 129,5 0-129,5-14 129,-1-12 0,-1-3-129,0-12 129,-5-5-129,-5-20 129,-4 13 0,-1-5 129,-4-4-129,0 15 0,0 7 0,0 14 0,0 0 0,1 28 0,4 1 129,-5-29-258,17 87 387,-4-56-387,-3-1-387,8 3-2838,-5-5-1419,-2-16-516,-11-12-645,21-30 646</inkml:trace>
  <inkml:trace contextRef="#ctx0" brushRef="#br0" timeOffset="204239.6818">7275 19447 10191,'21'109'5547,"-10"-70"-129,-7 28-1806,5-27-2709,-9-19-129,1 0-387,-1-21-129,4-21-258,0-4 0,2-11-129,3-44 387,3 32-645,4 7 0,1-2 645,1 11-258,2 10 0,1 5 0,1 17 129,-2 1-258,-1-1 0,3 12-129,-10-11-387,9 4-258,-21-5-774,33-20-2322,-24-10-1290,6-5-129,-6-10-516</inkml:trace>
  <inkml:trace contextRef="#ctx0" brushRef="#br0" timeOffset="204447.6937">7679 18925 3354,'3'-15'5547,"-3"15"-129,11 20-387,-6 25-1935,-8-6-1548,7 15-516,-4 5-387,4 14-129,-1-6-129,2-2 0,1-6-387,4-6 0,2-4-258,-4-20-516,10-4-2193,-18-25-2451,30 0 129,-17-18-903,4-1 645</inkml:trace>
  <inkml:trace contextRef="#ctx0" brushRef="#br0" timeOffset="204664.7061">7892 19163 3612,'-18'-25'5031,"2"20"-129,-6 5-258,-9-1-3354,2 1-258,-14 0-258,3 9 0,-9-3-258,6-1 0,1-3-258,7-2-129,6 3-645,1-5-1806,11 2-2193,17 0-645,-3-14-258,3 14 0</inkml:trace>
  <inkml:trace contextRef="#ctx0" brushRef="#br0" timeOffset="205136.7331">8049 19141 7611,'13'-18'5676,"-13"-1"-516,0 19-129,-22 0-3870,5 5-645,-5 3-129,1 11-258,1 5-129,6 0 129,7 3 0,7 4 0,1-3-129,14-7 258,3-3-258,3 13 129,-2-19-129,0 16 129,-3 15 0,-7-18-129,-3 4-129,-12 4 0,-7 10-903,-20-14-4257,3 0 516,-7-15-1161,-6-5 0</inkml:trace>
  <inkml:trace contextRef="#ctx0" brushRef="#br0" timeOffset="205759.7688">8577 19169 10965,'3'71'5547,"-3"-47"-387,8 20 129,-6-6-4902,4-5 0,-2-14-258,-4-19-129,19 12 129,-5-17 0,4-3-258,0-20 0,-1-1 0,4 4-129,-6 10 258,1 4 0,-5-2 129,-11 13-258,16 4 387,-13 12-129,4 7 0,0 0 258,-1-1-258,3-11 129,-9-11 129,26 0-258,-13-11 129,6-6-129,-4-15 0,-1-1 0,-3-3 0,0 3-387,-10 9-258,-2 3-903,-2 7-3870,-11-2-129,14 16-516,-24-11-516</inkml:trace>
  <inkml:trace contextRef="#ctx0" brushRef="#br0" timeOffset="205993.7821">9051 19143 11352,'17'64'5805,"-11"-31"-645,1-9-387,3-2-5418,-10-22-4257,0 0-129,0-13-774,0-7-258</inkml:trace>
  <inkml:trace contextRef="#ctx0" brushRef="#br0" timeOffset="206125.7897">9081 18893 6966,'0'0'3096,"0"0"-2967,8 0-258,-8 0-4773,16-15-129</inkml:trace>
  <inkml:trace contextRef="#ctx0" brushRef="#br0" timeOffset="206327.8011">9263 18669 7998,'21'34'5805,"-15"-7"-258,6 17-516,-6-3-2580,5 18-1935,-8 6-258,5-4-129,-1 4-258,1 0 129,3-11-516,-8-10-903,10-13-3612,-13-31-387,23 5-258,-14-18-258</inkml:trace>
  <inkml:trace contextRef="#ctx0" brushRef="#br0" timeOffset="206478.8099">9454 18988 9546,'-26'-17'5676,"9"22"-516,-9-5-129,13 0-4515,-15 0-774,-5-5-1290,8 5-3354,2 0-258,23 0-387,-15-5-387</inkml:trace>
  <inkml:trace contextRef="#ctx0" brushRef="#br0" timeOffset="206847.8309">9544 18657 8127,'27'12'5676,"-16"8"-258,-1 20-516,-6-7-3354,5 18-903,-9 6-387,1-4 0,-1 4-258,0-12 129,0-12-258,0-9 0,7-11 0,-7-13-129,15-10 129,-6-7 129,3-6-129,2 3-129,-3 4 258,4 3 0,-1 5 0,-14 8 129,18 7 0,-18-7-129,12 30 0,-4-10 0,-4-6-129,-1 3-387,10 11-1806,-13-28-2709,21 23-129,-5-20-516,1-3-129</inkml:trace>
  <inkml:trace contextRef="#ctx0" brushRef="#br0" timeOffset="207072.8439">9965 19022 9288,'1'45'5547,"-1"-13"-258,-4-11-258,4 10-4515,-3-1-129,3 0-129,0-11 0,0-19-129,14 0-129,0-8-129,1-6 0,1-10-129,-2-2-129,-8-10-258,2 15-645,-16 1-2709,0 8-1161,-10 3-258,0 8-258</inkml:trace>
  <inkml:trace contextRef="#ctx0" brushRef="#br0" timeOffset="207495.8681">10135 18945 8514,'6'31'5289,"-6"-12"-258,0 12-258,0-2-4257,0 6 0,1-11-258,8 5-387,4-9 258,4-7 0,-1-8-129,4-5-129,-2-11 258,0-2-129,-2-1-129,-5-5 387,-2 6-387,-9 13 129,12-10 0,-12 10 0,0 0 0,11 16 0,-9-5 129,-2-11-129,9 19 0,-9-19 129,15 0-129,-15 0-387,25-9-645,-18-11-3096,8-2-903,-3-2-387,0-1-387</inkml:trace>
  <inkml:trace contextRef="#ctx0" brushRef="#br0" timeOffset="207953.8942">10532 18512 9159,'14'-5'5676,"-7"23"-387,-4 17-258,12 21-4386,-9-1-258,2 17-129,2 0-129,2 4-258,3-6-129,-5-13-1161,12-21-3483,-6-21-258,0-15-258,-5-11-516</inkml:trace>
  <inkml:trace contextRef="#ctx0" brushRef="#br0" timeOffset="208109.9032">10719 18762 9030,'-30'-13'5289,"6"13"-129,-1 0-774,-7 13-6837,-1-2-2064,-6 2-645,-1 11-645,-3 3 129</inkml:trace>
  <inkml:trace contextRef="#ctx0" brushRef="#br0" timeOffset="208678.9357">9859 19512 9804,'2'31'5676,"4"43"-387,-3-18 387,-8 20-4773,5-2-387,-2-9 0,2 1-258,-2-3 258,2-63-258,0 89-129,0-89-516,0 0 258,2 59 129,-2-59-516,0 0 0,0 0-387,0 0-129,0 0 258,0 0-129,0 0 387,0 0 129,0 0 387,0 0 516,41-64 129,-41 64 258,28-65 387,-28 65-258,34-57-258,-34 57 0,0 0 129,66-31-645,-66 31 129,0 0-387,45 67-258,-45-67 129,2 64 0,-2-64 0,-19 83-258,19-83 0,-46 54 258,46-54-516,0 0-645,-82 32-4515,82-32 387,0 0-129,-38-51-903</inkml:trace>
  <inkml:trace contextRef="#ctx0" brushRef="#br0" timeOffset="209002.9542">10065 19786 9804,'49'67'6063,"-25"14"-774,-24-81 0,17 76-2709,-17-76-2580,10 69-258,-10-69-129,0 0 258,0 0 0,0 0 516,0 0-258,0 0 129,69-55 258,-45 8-387,-24 47-258,43-81 387,-22 25-645,-5 21 129,-1 3-129,-5 10 0,-10 22-258,0 0-387,0 0-3096,0 0-1290,41 72-129,-41-72-387</inkml:trace>
  <inkml:trace contextRef="#ctx0" brushRef="#br0" timeOffset="209312.972">10512 19850 11352,'12'55'5805,"-12"-55"-129,10 73-645,-10-73-4644,0 0-645,12 67-1290,-12-67-3354,0 0-903,0 0 516,0 0-1290</inkml:trace>
  <inkml:trace contextRef="#ctx0" brushRef="#br0" timeOffset="209459.9803">10509 19653 6966,'0'12'5805,"6"8"-1677,-6-20-2193,0 0-4902,0 0-2193,0 0-258,17-9 130</inkml:trace>
  <inkml:trace contextRef="#ctx0" brushRef="#br0" timeOffset="209927.0071">10795 19679 8643,'15'5'5418,"-15"-5"-387,0 0-129,-17 16-4128,17-16-387,0 0-129,-40 21 129,29-21-516,11 0 387,0 0-129,-16 51 129,16-51 258,0 0-645,0 0 258,11 5-129,-11-5 0,15-12 129,-15 12-129,0 0-903,0 0 903,21 67 516,-21-67-387,0 0 258,13 91 387,-13-91-774,7 87 516,-7-87 129,0 0-516,10 55 0,-10-55 0,0 0-387,0 76-129,0-76 516,0 0-129,0 0 129,0 0-387,0 0 0,0 0 129,0 0-387,0 0 258,0 0-387,-44 53-1548,44-53-3354,0 0-129,0 0 129,0 0-774</inkml:trace>
  <inkml:trace contextRef="#ctx0" brushRef="#br0" timeOffset="210567.0437">10753 19676 5031,'14'15'5805,"-14"-15"0,0 0-1161,-15 71-1032,15-71-2838,-33 66-258,33-66 0,-40 69-516,40-69 258,-25 107-258,22-53 258,3-54-774,8 80 774,-8-80-258,0 0 516,63 45-645,-63-45 387,54-29 0,-54 29-258,52-100 516,-31 26-774,-6-9 516,-3-5-903,-8-5 645,-4-4-129,-2 6-129,-6 0 0,-5 21 0,1 7 258,-3 23-129,2 14 258,13 26-129,-22-10 129,18 24 0,0 3 0,4 20 129,0 17-129,0 6 0,4 27-258,5-17 1032,-2 23-645,3-10 0,-1 1-129,1-12-387,0-13 645,-10-59-129,20 61-258,-20-61-774,0 0-387,35 55-2580,-35-55-1419,0 0 0,67-11-1032,-67 11-129</inkml:trace>
  <inkml:trace contextRef="#ctx0" brushRef="#br0" timeOffset="211372.0897">11163 19822 10062,'20'-31'5547,"-14"-12"-903,-3 6 516,-12 18-4386,5-17-645,-13 6 129,-3 24-258,20 6 258,0 0 129,-69 64-129,69-64 258,-35 85-258,25-30 258,10 16-258,0-71 129,10 71-258,-10-71-387,0 0 387,0 0-387,72 6 387,-72-6-258,0 0 258,54-75-387,-54 75-129,20-41 258,-14 9-387,-6 32 516,0 0 0,0 0 258,0 0-387,0 0 0,17 68 645,-12 1-774,-4 8 645,4-9-258,-3-4-387,-1-1-258,-1-63 645,0 92 129,0-92-258,0 0 0,0 0 129,0 0 129,0 0 0,-53 24-258,53-24 0,0 0 129,-9-49 129,9 49-387,12-62 258,-12 62 258,41-84-387,-41 84 645,57-91-516,-57 91-129,65-104 0,-35 38 258,-4 21-516,-5-12-387,-3-9 258,-7 6-129,-7 1 0,-4 19 258,-4 2-129,4 38 516,-25 0-258,11 26 129,14-26-129,-24 111 387,19-43-129,4 7-387,1 10 516,8-12-258,9-18 0,4 2-387,10-3-1677,-31-54-3741,58 67 258,-58-67 258,55-5-1032</inkml:trace>
  <inkml:trace contextRef="#ctx0" brushRef="#br0" timeOffset="215756.3405">7241 16447 10062,'30'32'5676,"1"-19"-387,11-1-129,13-7-4902,7-5-129,7-4 129,8-5-129,11-6 0,12 2 0,9-2 129,15 6-129,8 6 129,9 3-129,8 14 0,8 8 129,3-1 0,10 4-258,-5-2 129,-3 4-129,-7-11 129,5 3-129,-5-6 0,3-1 0,-8-1-129,-4 7 258,-2 4-129,-3 7 0,0 8 0,-5-1 0,-8 15-129,-7 7 129,-5 10 0,-8 7-129,-5 5 0,-8 4 0,-9 10 129,-3 8 0,-6-1 0,-4 4 0,-1 8-129,-5-2 258,-3 6-129,-4-1-129,-1-3 258,-9 2-129,0 8 0,-6 1 0,-3-8 129,-4 3-129,-6-4 0,-7-11 258,-8-2-387,-5-12 129,-10-17-129,-1-2 129,-12-5 0,-11-19 129,-2 10-258,-9-9 0,-3 13 387,-7 1-129,3 20 0,-4-12-258,-1 6 258,-1 6-258,0-10 258,0-4-129,1-2 0,-1 0 129,47-66 0,-101 90 0,48-52-129,-3 3 0,-4-6 0,-5 7-387,-5-12 258,-8-6-129,-1 3-129,-6-4 129,2 0 387,-2-4 0,-4 0-129,5-5 258,-2 7-129,1-14-129,3 15 258,-2 2 0,-2-5-516,-5 7 387,2-8-258,0 3 258,-3-1 0,0 3-129,-1-10 129,3-7-129,-2 3 129,-3-5-129,0 12 129,-1-4-129,1-2 0,-1-2 0,1-5 0,1 4 0,-1 5 129,4-12-129,-6 1 0,-3-1 0,-5-5-129,0 5 129,-3-5 129,-3 3-129,-2-14 0,-4 5 129,-3-7-129,2 2 0,0-6 129,-2-12 0,1 12-129,-2 0 129,4 3-258,1 2 129,4 1 0,2 8 129,0 0-129,1-3 129,3 10 0,1-6-258,1 5 258,-1-1-129,5 3 129,-2-10 129,4 7-387,0 3 129,3 0 0,5-5 0,4 5 129,2-6-258,5 1 129,-1 0-129,-3-7 0,4 12 0,-3-11 0,2 8 129,-1-10-129,4 8-129,-3 5 387,2 0-645,-2 8 516,3-8 129,-6 2-258,-3-2 129,4 8 0,-2-2 258,2 0-387,3-6 516,4-14-516,0 3 129,7 4 129,5-5-129,-4-2 0,5 9-387,-5-10 516,0-7-258,-1 17 129,-2-2-258,3-3 129,-2-6 129,2-9-129,-1-12 516,6-8-516,1 17 129,1-25 0,1-8 258,-2-7-258,2 2 0,-1-1-129,1 1 0,-3 0 129,-3-5-129,4 21-129,-2-5 0,5 1 0,-3-6 0,3-1 258,5 8-129,0-9-129,5 5 129,2-21 258,0 9-129,0-4 129,4 9-258,-6-12 129,-3 4 129,2 1-129,0-1-129,-3-6 258,4 7-129,2-1 129,4 2-129,6-3 0,3 4 129,4-2-129,5-3 129,1 10-129,5-4 129,1-2-129,2 1 129,2 2-129,2 2 0,3-3 129,3 12-129,3 0 0,2-2-129,0 8 129,7 4 0,4 1 129,6 3-129,6 5 0,6 0 0,5 0 258,6 3-129,13 0 0,6 1 0,9 4-129,5 1 387,6 5-387,6 3 129,8 5-129,2-3 0,8 11 0,5 1 0,6 5-129,3 1 0,8 0 129,1 0 0,7 1 0,3 1 0,3 3 0,-1-5 0,2 0 0,0 0 0,0-3 0,4-1 0,-1 1 0,-5-6 129,2-1-129,-3 4-129,-3-2 129,6 0 0,-3-2 0,-2 2 0,-6 2 0,2-2-129,-7-1 129,2-1 129,-2-4-129,-3-3 0,-3-1 0,-5-3 0,0-1 0,-2-5 0,-2 5 0,-2 2 0,-5 1 0,1-1-129,-4 3 129,0 8 0,-3-8 0,-2 7 0,-3-3-129,0-3 129,-3 3 0,-2-3 0,-4-1 129,4-2 0,-3 4-129,0 1 0,-5 0 129,-4-3 0,-5 5-129,-9 4-129,-8 5-258,-18-7-774,-4 6-4257,-30 4-129,7-23-516,-22 5-258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21:04.88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5352 4933 3354,'34'36'4902,"-16"-26"-129,4 2-387,-4 0-2580,1-12-903,3 8 0,-9-8-258,5 0 0,-5 0-258,3 2 129,-5-2 0,3 0-129,-14 0 129,26 2-258,-14 0 129,5 1 0,0-3-129,1 3 0,1-3 0,2 1-129,4-1 129,-3 0-129,5 0 0,4 0 0,-3 0-129,3 1 129,3-1-129,-2 1 129,3-1-129,-2 3 0,1-3 0,-3 0 129,3-1-129,1-2 129,-4 1-129,4-3 0,-3 2 129,2 1-129,-3-1 129,2-1-258,2 0 258,-2 0-129,2-1 0,-3 3 0,4-6 0,-1-1 0,2 2 0,2 0 129,1 0-129,1 1 0,0-3 0,0 4 0,2 2 0,-2 1 0,4-1 0,-5 2 0,-1-2 0,1 2 129,1 1 0,-2-7-258,2 1 258,-2 4-129,-2-2 0,5 3 0,-2 1 129,2 0-258,-1 0 129,4 8 129,5 2 0,-2 1-129,4 3 0,1 0 0,-1-2 0,2 0 0,-4 0 0,-1-3 0,-3-5-129,1 0 129,-3-4 0,-1 0 129,-3-5-129,3-1 129,-3 1 0,4-1-129,2 2 129,-1 1-129,4 3 0,4 0 0,-1 0 0,4 0-129,0-2 129,0 2 0,0-1 0,2-2 0,-2-1 0,3 2 0,-2 0 0,1-3 0,0 5 0,2-3 0,3 3 0,0 0 0,-2 0 0,7-2 0,-1 2 0,2 0 0,0 3 129,3 3-129,0-4 0,0 1 0,6 1-129,-3-2 129,4-1 0,2-1 0,2 0-129,-2-6 258,0 2-129,2-4-129,-5 1 258,1 2-258,0 0 129,-1 2 0,3 3 0,2 0-129,0 0 129,2 0 0,1 5 129,-2-3-129,4 0 129,-3-2-258,-1 0 129,0 0 0,3-4 0,-1-6-129,2 1 129,-1 0 0,2 0-129,0 1 129,-2 0 0,1 2-129,-1 4 129,0 0 0,1 2 0,5 0-129,0 0 129,-2 0 0,3 0 129,-1 0-129,-1 0 129,2 0-129,-4-2-129,3-2 258,2 4-258,0 0 129,1-2 0,-2 1 0,4-2 0,-1 0 0,4 3 0,-2 2 129,2 2-129,6-2 0,0 9 0,3-2 129,0 2 0,5 4 0,0-3-129,5 1 0,-1-5 0,1 2 129,1-10-129,4 0 129,-3 0-258,5 0 258,3-11 0,-3 3-129,2-4 129,-2 1-258,2 5 258,-1 3-129,7-3 129,0 4-258,1 2 129,0 1 0,3 6 0,-3 0 0,6-5 129,2 2-258,-2 2 129,-2-6 0,2 0-129,-1-7 129,4 0 0,1 2-129,0-3 0,-3 3 129,-1-2 0,4 3-129,-2 4 129,4 0 129,-4 0-129,-3 3 0,-1-1 0,3-2 0,-3 0 0,3 0 129,-2-5-129,-2-4 0,-1 3 0,0-3 0,-2-1 0,1 4 129,-2 3 0,-3 3-129,-6 0 129,-3 3 0,1 4 0,-4 2 0,1 2-129,-9-1 129,0 1 0,-4-5 0,-4 4-129,-6-5 129,-5-2 0,-8-2-258,-12-1 0,-12-4-258,-8-6-1032,-23-23-3870,-1-9-129,-23-17-516,-6-9-903</inkml:trace>
  <inkml:trace contextRef="#ctx0" brushRef="#br0" timeOffset="8112.464">2462 9881 3483,'0'0'5547,"-13"-13"-258,13 13-129,0 0-3354,0 0-258,0 7-387,0-7-129,0 0-258,-16 1-387,16-1 129,0 0-258,-13 4-129,13-4 129,0 0 0,-15 0 0,15 0 0,0 0 0,0 0-129,0 0 258,8-10-129,-8 10 0,19-5 0,-19 5 0,25 0-129,-10 0 0,5-2 129,-3 2-129,4 0 0,-1 0-129,-2 0 129,4 0-129,0 0 129,-1-7 0,-1 7-129,1-8 129,2 5 0,3 3 0,0 0-129,0 0 129,1 0-129,0 3 0,-3 1 129,-1 2 0,-1-6-258,-5 0 129,-4-5 0,-1 1 0,0 4 129,-12 0-129,20-8 0,-20 8 0,14-5 0,-14 5 258,0 0-258,14 0 0,-14 0-129,0 0 0,0 0 129,0 0 129,0 0-258,0 0 0,0 0 129,9 8 0,-9-8 0,0 0 129,0 0-129,-4 19-129,1-3 129,-3-3 129,1 0-258,-1 3 129,0-2 0,0-1 0,3-1 0,3-12 129,0 0-129,-7 13 0,7-13 129,0 0-129,0 0 0,0 0 129,8 0-129,-8 0 0,12-11 0,-12 11 129,17-24-129,-8 7 0,1-6 0,-3 3 129,-1-6-129,-1 3 0,-2 4 0,-3 2 0,0 3-129,0 14 0,-6-13 129,6 13-129,-15-9 129,4 9 0,-3 0 129,-1 0-129,-1 0 0,1-4 129,0-4-258,3 5-129,-3-3-129,15 6-258,-21-26-1290,21 26-3612,-18-9-258,18 9-387,-15 1-387</inkml:trace>
  <inkml:trace contextRef="#ctx0" brushRef="#br0" timeOffset="29276.6745">17599 8370 129,'-27'202'0,"13"-104"129,-2 0-129,6-1 387,2 0-258,-1 3 0,2 1 129,-1 4 129,-1 11-129,-3 7 129,-3 9-129,-1 4-258,-3 3 129,-3-2 0,1 0-129,1-5 0,0-9 0,8-9 258,1-10-129,6-11 129,4-6 0,1-4 129,1 2-129,4-1 129,2 3 0,-5 8 129,2 10-258,-4 11 258,0 7-129,-4 16-129,-2 0 0,0 8-129,2-5 0,3-4 129,1-10 0,0-7 0,3-6 129,7-18 0,3-1 0,0-4 0,0 2 129,-2-1-129,3 8 0,-3-1 0,0 7 0,-2-2 0,0 8-129,-5-3 258,4 2-387,-4-4 129,3-6 129,0-2-387,2-10 129,2-4 0,1-2 0,0-10 0,0-1 0,0-1 0,-4 2 0,-5 0 0,2 7 129,-5-1-258,0-2 129,-6 0-129,-3 0 0,1-6 0,-2-7-129,2-6 129,3-8-258,-1-8 258,3-3-129,2-6 258,1 0-258,0 4 258,3 2 129,-2 12-129,-1 4-129,0 10 129,0 5 0,0 10-129,0 2 0,-1-8 0,-1-2-129,2-12-516,-2-15-129,2-14-1161,0-19-2580,-6-36 0</inkml:trace>
  <inkml:trace contextRef="#ctx0" brushRef="#br0" timeOffset="45016.5748">23888 10693 9933,'1'30'5934,"-2"10"-387,-6 25 0,-23 8-5031,13 5-258,-5 5-129,-2-3-258,2-2-258,-4-18-774,18 4-4257,-3-18 0,8-11-774,3-14 0</inkml:trace>
  <inkml:trace contextRef="#ctx0" brushRef="#br0" timeOffset="45324.5923">24153 10903 9546,'18'15'5934,"-18"30"-516,-8 16-258,-5 20-4773,0 2-129,2 6-129,4-3 0,7-6 0,7-18 0,15-19 0,13-24 0,7-19-129,4-23 129,1-17-129,-6-11 129,-6-15-129,-12 0 0,-14-3 0,-9 8 0,-13 1-129,-18 15-129,-8-1-387,1 26-1677,-12 0-2967,10 7-258,-1 3-387,15 3-258</inkml:trace>
  <inkml:trace contextRef="#ctx0" brushRef="#br0" timeOffset="45803.6198">24778 10251 11223,'64'-37'5934,"-44"20"-516,-3 17-1419,-17 0-3354,-8-11-258,-17 11-387,-11 0 0,-8 0 0,-2 7 0,-1 1 129,3 6-129,7 3 0,7 1 129,9-2 0,4 3-129,7-3 258,5 0-258,0-1 0,5-3 0,0-12 129,4 16-258,-4-16 129,19 10 0,-4-6 0,5 4-129,5 5 129,2-2 0,-3 8-129,2 5 258,-4 6-129,-5 7 0,-10-1-129,-7-2 0,-5-2 129,-15-6 0,-4-1-129,-9-11-258,4 4-1161,-12-18-3870,7 0-129,3-4-129,3 2-774</inkml:trace>
  <inkml:trace contextRef="#ctx0" brushRef="#br0" timeOffset="46162.6403">25031 11348 10449,'0'12'5805,"-14"-9"-387,-7 5-129,-10-7-4902,-5 2-387,-4 3-129,-7-6-645,13 19-2580,-2-12-1935,10 4-516,9-7-387</inkml:trace>
  <inkml:trace contextRef="#ctx0" brushRef="#br0" timeOffset="46436.656">25536 10881 9159,'14'55'6063,"-17"5"-645,-9 6 0,3 17-4902,-11 2-129,-2 6-129,1-5-258,-1-8 0,7-9-1032,-8-18-4257,21-8-129,2-18-516,13-17-258</inkml:trace>
  <inkml:trace contextRef="#ctx0" brushRef="#br0" timeOffset="46760.6745">25889 11113 10449,'21'-18'5805,"-5"24"-516,-22 19 258,-5 13-5289,-9 10 0,-1 6-129,0 9 0,1 2 0,6-4-129,13-2 258,4-11-258,19-13 129,9-11-129,5-14 0,5-14 0,4-18 0,-5-12 129,-2-14-129,-12-7-129,-11-7 129,-9-5 0,-6 3-129,-15 6-129,-9 5 0,-4 12-774,-16-3-1419,7 24-2709,2 4-645,11 15-129,1 1-516</inkml:trace>
  <inkml:trace contextRef="#ctx0" brushRef="#br0" timeOffset="47248.7025">26401 10621 8643,'52'-77'5805,"-37"41"-516,-7 4 0,-7 12-4773,-10-2 0,-6 12-258,-10 7-258,-2 3 0,-1 15 0,2 9 0,3 5 129,8 6 0,7 5-129,8-1 129,0 3 0,12 1 0,3 0 0,2-1-129,-2-1 0,-2-2 0,-6-2 0,-7-3 0,0-6 0,-12-7-129,-6-10 129,-2-8 129,3-6 0,-3-16 0,9-10 129,7-7 0,4-5 0,6 0 0,14-3 0,4 1 0,6 4-129,7-3 0,1 9 0,0 9-129,-4-1-129,-6 5-258,-2 10-645,-25-6-3225,-1 16-1290,-9 8-387,-13 15-387</inkml:trace>
  <inkml:trace contextRef="#ctx0" brushRef="#br0" timeOffset="48079.75">24389 12373 9546,'3'119'5934,"-3"-44"-387,-10-2 0,3 5-5160,-8-11 0,5-8-129,-1-13-129,2-16-129,9-30 258,0 0-129,3-17-129,14-18 129,8-7-129,6-9 129,3-9-129,6-1 129,2 9-258,0 12 129,-2 3 0,0 10-129,-4 8 129,-5 8-258,1 11 258,-4 0-129,-7 3 0,-1-3 129,-6 7-129,-14-7 0,16 4 129,-16-4 0,0 0 0,-18 5-129,0 3 129,-7 2 0,3 1 0,-4 8 0,3 3-129,5 5 258,6-3-129,7 1 0,5-7 0,9-3-129,9-6 129,3-8 0,4-1-129,1-14 0,2 2 129,-6-7-129,-1 4 129,-6 1 0,-15 14 129,18-13-129,-18 13 0,0 19 129,-2 8-129,-5 6 0,0 4 0,1 2-258,4 5-258,-7-25-1548,9 1-3096,0-20-516,15 7-129,-1-21-645</inkml:trace>
  <inkml:trace contextRef="#ctx0" brushRef="#br0" timeOffset="48420.7694">25070 12465 8127,'23'62'5805,"-15"-18"-387,-3 6-387,-5 0-4386,0 0-258,0-12-258,0-2-129,0-14-129,0-11 129,0-11 0,8-11-129,3-16 129,3-9 0,3 1-129,1-9 0,4 4 129,-2 2-129,1 8 258,-2 14-129,0 12 0,-3 5 129,-2 18-129,0 13 0,-2 9 0,-4 5 0,2 5-387,-1-9-516,5 7-645,-8-18-3612,9-10-258,0-14-516,1-12 258</inkml:trace>
  <inkml:trace contextRef="#ctx0" brushRef="#br0" timeOffset="49055.8058">25570 12533 4128,'8'9'5418,"-13"2"-258,-7 7-129,3 6-3999,-14-8-387,6 12 129,-6-11-387,8 4 0,-2-7 0,11-2-129,6-12-129,0 16 0,0-16 0,17 6 0,1-6-258,-2-7 129,3-3-129,-4 0 129,2-2-129,-5-2 129,-12 14 0,16-20 129,-16 20 0,0 0 0,-3 24 129,-5 7 0,-3 10 0,-3 15-129,-5 11 129,0 3-129,1 5 0,0 3 0,1-12 0,1-3 0,2-15 0,4-15 0,-1-9 0,6-13 0,5-11 0,-4-15 0,4-10-129,9-3 0,7-1 0,8-5 0,8-6 0,7 3 0,12 1-129,0-4 0,2 4 129,-2-7-129,-4-5 129,-8 2 0,-6-2-129,-10-1 129,-13 7-129,-10 2 129,-2 12-129,-17 10 0,-4 13 129,-1 5-129,-4 18 129,4 11-129,5 9 258,8 6-258,10 1 258,2 1-258,21-1-258,2-12-645,20 8-1548,-5-23-2322,5-7-903,1-11-129</inkml:trace>
  <inkml:trace contextRef="#ctx0" brushRef="#br0" timeOffset="49359.8232">26392 12570 8643,'-5'9'5418,"-10"7"-258,-5 26-1677,-2-17-3225,6 7 0,-5-1 0,10 5-129,4-7 129,7-2-129,8-8 0,13-3-129,3-5 129,4-11 0,3-2-129,-2-14 0,-5-3-129,-8-7 0,-8 6-258,-11-12-387,-5 12-1806,-12-6-2451,-9 6-387,-1 0-387</inkml:trace>
  <inkml:trace contextRef="#ctx0" brushRef="#br0" timeOffset="49688.842">26962 12237 4644,'55'-92'5676,"-42"50"-129,-13 11-516,-4 12-2580,-18 1-2064,-7 18 0,-10 9-129,3 18-258,-6 19 258,2 18-258,7 7 129,8 13 0,5 8 129,11 0-129,2-1 0,7-8-129,0-8 129,0-17-258,6-9-258,-6-26-903,10-10-3612,-10-13-516,7-27-387,1-8-258</inkml:trace>
  <inkml:trace contextRef="#ctx0" brushRef="#br0" timeOffset="49841.8508">26853 12492 9159,'-40'1'5547,"5"17"-129,-12 1-129,-6-5-5031,-10 4-645,-14-18-2193,3 5-2580,-6 3-258,2-3-645,5 2 129</inkml:trace>
  <inkml:trace contextRef="#ctx0" brushRef="#br0" timeOffset="50603.8944">24231 13819 8127,'10'-15'5934,"-4"26"-645,-6 13 129,0 22-4644,-12-1-258,4 5-258,-3 4 0,-1 1 0,2-9-258,2-5 258,6-17-258,2-24 129,11 0-129,6-16 129,6-18-129,5-5 0,3-7-129,4-3 129,3 7-129,-3 4 258,-3 9-129,-2 7 0,1 8 0,-4 10 129,-4 3-129,-1-2 0,-7 3 0,1 2 0,-16-2-129,16 9 0,-16-9 129,0 0-129,-9 14 129,-4-3 0,-2-1 0,-1 2 0,-1 1 0,2 1 129,3 7-129,5-3 0,6-3 129,1 2-129,7-6-129,4-3 129,4 0 0,1-8 0,1 0 0,-2-2 0,-2-4-129,-13 6 129,19-8 0,-19 8 129,0 0-129,0 0 0,5 18 0,-5-4 0,0 9 0,0-6-258,1 3-258,-1-20-1161,0 0-3612,21-4-129,-2-15-387,0-15-645</inkml:trace>
  <inkml:trace contextRef="#ctx0" brushRef="#br0" timeOffset="50792.9052">24885 13363 6450,'15'22'5805,"-13"29"-387,-2 22-258,0 21-3999,-11 13-516,-1 11-387,-3-7-129,2-6-387,4-5-645,-9-31-1419,16-6-2709,2-24-387,8-26-387</inkml:trace>
  <inkml:trace contextRef="#ctx0" brushRef="#br0" timeOffset="51242.9309">25021 13737 5805,'-15'-35'5418,"-4"34"0,-9 1-774,-10 9-3999,8 7-258,-7 0-129,3 8-258,4 2-129,5-3 0,9 8 0,7-2 0,9 6-258,1 0 258,14 3 0,8-5 0,4 2 0,4-5 258,3-5-129,8-6 258,-4-13 129,7-2-258,-6-10 129,4-12 0,-6-8-129,-2-2 0,-6-4-129,-5 2-129,-8 4 129,-7 0 0,-9 10-129,0 16 129,-16-9 0,0 9-129,-6 15 129,0 2 0,0 8 129,2 3-129,4 7 129,8 5 0,5-5-129,3 0 0,8-3 0,6-4-258,9 1-774,-7-7-3225,9-12-774,0-6-258,1-4-129</inkml:trace>
  <inkml:trace contextRef="#ctx0" brushRef="#br0" timeOffset="51603.9516">25534 13965 6063,'32'-10'5805,"-32"10"-516,2-14-258,-20 7-4257,3 7-129,-11 0-258,-1 10-129,-1 2 129,4 7-258,3 2 0,13 5 0,5 0 0,3-1-129,12 4 129,8-2 0,1-5 0,1 3-129,-4-5 0,-2 1 0,-5-1 0,-11-2 0,-5 1-387,-18-7-516,-1 17-1419,-18-10-2709,-10 4-387,-9-1-258,-8 3 0</inkml:trace>
  <inkml:trace contextRef="#ctx0" brushRef="#br0" timeOffset="52552.0058">24510 14649 10707,'15'0'5934,"-10"27"-516,-5 5-258,3 17-4644,-4 6-258,-9 15 0,-4 6-129,-6 2 0,4-3-129,-2-12 129,4-6-129,2-17-129,1-12 129,11-28-258,0 0 0,0-13 0,11-12 0,1-3-129,4 0 129,0-1 129,5 8 129,-3 6 0,3 11 0,1 4 258,-3 17-129,0 5 129,-5 5 0,0 8 0,-11-2-258,-3 1 129,-8-4 0,-9-6-129,-6-6 0,-7-6 0,-4-10-258,1-4-258,9-1-2967,-5-16-1677,10 5-516,4-8-387,11 7-129</inkml:trace>
  <inkml:trace contextRef="#ctx0" brushRef="#br0" timeOffset="52956.0289">24720 15181 9159,'12'13'5676,"-12"-13"-258,0 29-129,-5-5-4773,-3 0-516,0 7-129,2-2 0,4 1-129,2-1 129,8-2-129,9-14 129,7-7 0,3-6 0,4-11 129,-4-7-129,-2-6-129,-3-8 258,-4 2 0,-4 6 0,-6 1 258,-2 10-129,-6 13 0,5-13 129,-5 13 0,0 13-129,0 5 0,4 2 0,-1 4-129,6 4-129,1-5 129,3-4-129,3-4-258,4-11 0,4-1-774,-12-16-1290,10-1-2580,-8-13-129,3-4-645</inkml:trace>
  <inkml:trace contextRef="#ctx0" brushRef="#br0" timeOffset="53176.0415">25193 14638 7353,'15'0'5418,"-8"15"-129,-2 23-129,-5 8-4515,1 16-129,-1 11-258,-1 7-129,-1 6-129,-4 3-129,6-3-258,-2-17-387,11-8-3870,-5-16-645,10-17-129,2-21-387</inkml:trace>
  <inkml:trace contextRef="#ctx0" brushRef="#br0" timeOffset="53316.0495">25408 14977 7611,'-22'-49'5547,"-6"39"-129,-9 9-903,-5 11-5289,-14 7-3870,-5 2-258,-2 8-645,1 2-258</inkml:trace>
  <inkml:trace contextRef="#ctx0" brushRef="#br0" timeOffset="53557.0632">25349 15514 9804,'-84'14'6192,"13"-6"-645,-19-4 0,5 11-5160,-26 0-129,5-3-129,7 4-258,8-1-387,25 10-1806,18-8-2967,26 0-258,22-17-516,4 14-387</inkml:trace>
  <inkml:trace contextRef="#ctx0" brushRef="#br0" timeOffset="54076.0929">25972 15102 8901,'73'-55'5676,"-47"35"-258,-18-2-129,-7 9-4644,-10 8-129,-12 5-258,-9 5 0,-6 14-129,-3 2-129,5 5 129,6 3 0,7 0 0,11 1 129,10-2-129,8-2-129,12-6 129,7 0-129,-2 4 0,1-6 0,-3 4 0,-7-3-129,-11-3 129,-5-2-129,-21-1 129,-11-5 129,-10-7-129,-9-1-129,-5-3-129,2-3-258,-3-17-1548,17 14-3225,8-4-258,32 13-387,0 0-387</inkml:trace>
  <inkml:trace contextRef="#ctx0" brushRef="#br0" timeOffset="54487.1165">26337 15109 7482,'-15'-33'5676,"-2"27"-258,-4 5-516,0 8-4515,-6 13-129,3 8 258,0 5-516,8 9 0,7 4-258,8-3 258,1 3 0,11-11 258,4-14-258,6-7 129,-4-14-129,3-10 0,-3-14 0,-3-12 0,-5-7-129,-2 4 129,-1 3 0,-4 2 0,-2 9 0,0 25 129,0-13 0,-1 23 0,-3 14 0,1 6 0,3 8 0,0 7 0,0 3-129,3-7-645,7 10-1419,1-19-2967,1-5-387,-1-14-129,2-9-387</inkml:trace>
  <inkml:trace contextRef="#ctx0" brushRef="#br0" timeOffset="55128.1531">26473 15063 5160,'11'88'6063,"-8"-35"-516,-3-4-645,0 8-1935,-2-16-2709,-4-7-387,0-11 0,6-23-258,-4 14 129,4-14 0,10-23 0,2-4 0,8-6 129,0-4 0,3-1 129,3 3-129,-5 8 258,2 6 0,-5 4 0,-1 13 0,-4 4 0,1 7 129,-6 5-129,-2 2 0,2-1 0,-2 2 0,3-1-129,-9-14 129,19 16-129,-19-16 0,20 2 0,-6-2 0,-14 0 0,18 0-129,-18 0 258,21-8-129,-21 8 0,14 0 0,-14 0 0,9 7 258,-9-7-258,10 17 129,-10-17-129,16 13 0,-3-11 129,3-2-129,2-2 0,1-16 0,4-6 0,-2-3 129,-3-7 0,-5 2-258,-6-2 0,-6 3 129,-1 12-129,-7 6 129,-9 13-387,-4 8 258,1 15 0,2 12 258,3 6-129,4 3 0,4 1 0,6 2-129,1-1-258,5-14-387,17 6-2838,-8-16-1548,2-1-129,-3-10-387</inkml:trace>
  <inkml:trace contextRef="#ctx0" brushRef="#br0" timeOffset="55386.1678">26906 15571 8514,'-29'14'5676,"-16"-10"-129,-14 0-516,-12-4-4644,-13 0 0,-13 0-258,-2-4-258,6 7-516,1-3-903,28 10-3741,8 7 129,18 7-516,7 0-387</inkml:trace>
  <inkml:trace contextRef="#ctx0" brushRef="#br0" timeOffset="56412.2266">24585 16329 9546,'0'102'5934,"-6"-43"-645,3 5 0,-4-7-4902,2-11-129,-5-6-258,2-16 0,8-24 0,0 0-129,0-20 0,8-19 0,7-3 0,6-4 0,1-4 129,1 5-129,-1 7 129,1 9 0,-6 9 0,3 11 0,-8 9 0,0 17 129,-3 8-129,-2 1 0,2 4 0,1-1 0,2 2 0,2-7 0,4-13-129,4-11 129,3-5-129,0-11 129,1-7 0,-1 0 0,-2-4-129,-1 3 129,-6 7 0,-3 10 0,-13 7 129,11 2-129,-10 12 0,3 4 129,-4 1-129,1-1 129,0-3-129,-1-15 0,14 11 0,1-11 0,-1-12 129,1-9-258,1-1 129,-1-7 0,-2 3-129,-6 0 129,-6 3 0,-1 4 0,-6 3-129,-7 8 129,1 8-129,-6 8 129,5 10 0,4 7-129,4 7 129,5 3-129,0 10-258,11-9-258,10 10-645,-8-15-3741,12-1-258,1-9-258,6-6-516</inkml:trace>
  <inkml:trace contextRef="#ctx0" brushRef="#br0" timeOffset="56661.2408">25496 16259 9030,'0'0'5547,"-10"16"-258,-10 0-258,-2 11-4902,-2 3 0,2 7 0,1-3 0,5 2-258,7 5 129,9-5 0,9-3-129,13-9-129,10 1-645,-5-25-903,17 0-3225,-3-11-258,3-17-516,0-11 0</inkml:trace>
  <inkml:trace contextRef="#ctx0" brushRef="#br0" timeOffset="57335.2793">25781 15847 6837,'-22'25'5676,"8"24"-258,-7 19-387,9 21-3999,-18 4-258,5 12-387,-2-2-129,5-5 129,4-10-258,4-15 0,6-17 0,8-23 0,0-33 0,17-3-129,3-32 0,1-16-258,8-4 0,2-5 129,1 0-129,0 6 129,-2 18 129,-5 15 0,-2 12 0,-3 11 0,-6 19 129,-4 12-129,-3 12 129,-1 7-129,-4 1 129,5-6-129,-2-1 129,3-9-129,2-10 0,4-12 129,-1-15-129,6-8 0,-3-14 0,3-9-129,-3-8 129,0-6-129,-4 2 129,-4 2-129,-4 7 129,-4 6 0,0 10 0,0 18 0,-22-8 0,10 18 0,-4 12 0,3 10 129,3 3-129,4 3 0,5 0 0,1-1 129,9-11 0,5-8-129,3-8 0,0-10 0,2-13 0,-2-14-129,-4-3 129,-2-2 0,-4 0-129,-2 5 0,-5 3 129,0 11 0,0 13 0,0 0 129,-12 25-129,7 1 0,2 7 0,2 3-258,1 7-258,0-16-774,13 2-3483,-2-15-258,3-11-645,5-8-129</inkml:trace>
  <inkml:trace contextRef="#ctx0" brushRef="#br0" timeOffset="57676.2989">26235 16366 8643,'2'75'5676,"-2"-21"-387,0-8-258,4 2-4386,-4-10 0,0-9-258,1-10-258,-1-19 0,0 0 0,17-20 0,-7-15-129,3-9-129,-2-1 0,5-1 258,1-3-258,-2 15 129,0 11-129,-3 12 0,-12 11 129,18 18 129,-15 13 0,2 10-258,-3 5 129,-1-3 129,2-1-258,-3-15-903,6 6-1419,-6-33-2580,13 3-516,-5-17 0,7-13-516</inkml:trace>
  <inkml:trace contextRef="#ctx0" brushRef="#br0" timeOffset="57835.308">26610 16324 10062,'8'74'5676,"-6"-35"-516,-2 2-258,0-2-5160,4-1-3612,-4-11-903,0-7-774,3-6-516</inkml:trace>
  <inkml:trace contextRef="#ctx0" brushRef="#br0" timeOffset="58109.3236">26904 16341 8514,'0'0'5676,"-16"2"-645,5 13-387,-1-3-4515,0 6-129,-2-1 129,5 9 0,8-4-129,1 8 0,2 1 0,8-4 387,0-5-258,0-1 0,-7-5-129,-3-16 129,-6 5-129,-20-15-387,2-3-2193,-15-15-2322,0 1-516,-5-10-387,6 0 129</inkml:trace>
  <inkml:trace contextRef="#ctx0" brushRef="#br0" timeOffset="58233.3307">26690 16194 5805,'56'4'258,"-31"-4"0,1-7-516,-9-5-4902</inkml:trace>
  <inkml:trace contextRef="#ctx0" brushRef="#br0" timeOffset="58687.3567">27061 16276 6837,'-6'105'5418,"1"-58"-129,2-4-387,1-5-3612,-4-11-1032,5-9 0,-1-7-258,2-11 0,0 0 0,11-18-129,2 0 0,-1-5 0,7 2 129,-1 1-129,1 0 129,-3 5 129,-3 8-129,-2 7 129,-11 0 0,16 5 0,-16-5 258,6 17-387,-6-17 129,0 18 0,0-18-129,0 0 0,0 0 129,17 0-129,-17 0 129,23-8 0,-9 4 0,2 4-129,1 0 129,0 10 0,-2 3 129,1 3 0,-2-1-129,-2 7 258,0-5-516,-12-17-1032,15 6-3870,-15-6-129,23-19-774,-10-3-387</inkml:trace>
  <inkml:trace contextRef="#ctx0" brushRef="#br0" timeOffset="100218.7321">13558 7998 4902,'14'-12'5934,"-14"12"-516,7-22-258,-7 10-2580,0-13-1935,-4 9-129,-8-8-387,-7 2 0,1 5 0,-5 5 0,-3 10 0,2 6-129,1 11 129,3 8-129,2 7 129,7 8 129,0-1-129,10 5 0,1-3 0,0-4 0,11-8 0,2-9 0,7-7 0,3-10-129,1-9 129,2-17-129,-1-18 129,4-9-129,-6-7 0,-6-2 0,-5-4 0,-1-1 0,-7 14 0,-3 7 0,-1 14 0,-4 16 0,4 15 129,-13 0-129,9 16 129,-2 10-129,4 3 129,2 4 0,0 2 129,0 3 129,9-4-129,3 7 0,1-4 0,0-2-129,6 0 0,-4-2 0,-1-6-129,-2-3 0,0-3-129,-12-21 129,18 22-258,-18-22 0,15 5-774,-15-5-4257,0 0-387,0 0-387,12-10-258</inkml:trace>
  <inkml:trace contextRef="#ctx0" brushRef="#br0" timeOffset="100617.755">13821 7443 8514,'12'-13'5805,"-9"31"-258,0 15-387,-3-6-4386,0 10-129,-3-4-258,2 2-129,0-6 0,1-7 0,0-7-129,0-15 129,21 14-129,-6-14-129,5 0-129,-2-8-129,5 3 0,-2-4-129,-1 4-516,-10-18-1806,5 13-2580,-6-4-387,1-3-387,-6-4 129</inkml:trace>
  <inkml:trace contextRef="#ctx0" brushRef="#br0" timeOffset="100797.7653">13998 7408 8901,'-6'38'5676,"6"-2"-258,-3-8-1290,6 22-2838,-3-10-645,2 3-258,1-6-129,1-5-387,4 0-258,-7-20-2709,9 4-2193,-10-16-258,23 20-387,-9-17-129</inkml:trace>
  <inkml:trace contextRef="#ctx0" brushRef="#br0" timeOffset="101736.819">20221 7954 8385,'12'-19'5805,"-12"5"-645,0-1-129,0 2-4386,-12-2-258,-4 5-129,-5 5-258,-2 5 258,-2 9-258,2 8 0,1 8 0,2 9 129,8 2-129,6 2 129,2-4 0,4-4-129,4-6 0,11-7 129,1-16 0,5-6 0,3-14-129,-1-12 129,2-12-129,1-7 0,-5-9 129,-3-5-129,-3-1 0,-4 2 0,1 3 0,-5 10 0,-3 9 0,1 10 0,-4 11 0,-1 20 0,0 0 0,0 0 129,-1 15-129,-4 9 0,2 7 129,0 5 0,0 9-129,3 3 258,0 2-129,6 1 0,-2-3 0,5-1 129,-1-10-258,0-5 0,2-7-129,-10-25-387,18 24-774,-18-24-3741,4-8-387,7-11-387,0-3-645</inkml:trace>
  <inkml:trace contextRef="#ctx0" brushRef="#br0" timeOffset="102120.841">20647 7323 6966,'12'0'5805,"-12"9"-645,-2 16-129,0 5-4257,-12-1-129,7 10-129,-6 2-387,5 3 258,1-3-258,6-2 129,1-8-129,6-3 0,10-6 0,4-14-129,3-5 0,-3-3 0,1-6-129,-2-7 129,-5-5-129,-9-2 0,-5 2 0,-14 2-129,-5 10-258,-18-13-1032,5 16-3354,-8 3-645,3 4-129,3 9-387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17:28.94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2444 5885 3225,'-23'4'4257,"0"-4"-258,23 0 129,0 0-3225,-25 0 0,25 0 258,-16 3 0,16-3 129,0 0 0,0 0-129,0 0-258,17 0 129,-2-1-258,11-1-258,2-3-129,9 1 0,2-4 0,8 3 0,1-2-258,8 5 129,0 1 0,3 1 0,1 1 0,5 8 0,1 8-129,5 1-129,2 1 387,-1 0-258,0-1 0,-1 0-129,-2-11-129,-5-7 387,1-1-129,-6-17-129,0-6 129,-2 2-129,1-7 129,2-2 0,3 7 0,1 4-258,-6 8 258,0 2 0,-2 2 0,-5 3-129,-4 0 0,-3-2 129,-7 0 0,-4 0-129,-4-2 0,-3 4 0,-3-4 0,-6 6 0,3-3 129,-5 5-129,4 1-129,0 3 0,-1 7 0,2 1-387,4 14-645,-14-13-3354,7 18-1032,-5-5-258,-1-1-387</inkml:trace>
  <inkml:trace contextRef="#ctx0" brushRef="#br0" timeOffset="1042.0596">1864 4791 9417,'-5'89'4515,"5"-54"-1032,0-15-3612,0-20-4773,11-19 0,-3-15-258</inkml:trace>
  <inkml:trace contextRef="#ctx0" brushRef="#br0" timeOffset="1171.067">1914 4699 8385,'0'70'4902,"4"-30"-129,-2-11-516,13 2-5289,-4-11-3096,3-15-645,3-5-129,-1-19-387</inkml:trace>
  <inkml:trace contextRef="#ctx0" brushRef="#br0" timeOffset="1589.0909">4101 4679 6966,'9'40'4773,"-9"-18"-516,5 7-645,-5-7-4515,1-5-3225,-1-17-258,16 5-258,1-10-129</inkml:trace>
  <inkml:trace contextRef="#ctx0" brushRef="#br0" timeOffset="1708.0977">4350 4639 774,'28'32'3999,"-16"1"-129,-12-7-387,6 2-4128,5 10-2322,-15-23-387,4 2-387</inkml:trace>
  <inkml:trace contextRef="#ctx0" brushRef="#br0" timeOffset="2085.1193">4011 3909 9159,'0'-13'5289,"-18"21"-258,-2 5-387,-2 7-3612,-6 5-645,-4-4-129,-12 3 129,1 6-129,-1-8-129,3-2 0,3-2-129,5-3 0,7-3-129,4-2-129,10 8-516,-2-12-774,14 15-2322,0-8-1161,0 4-258,-3-4-387</inkml:trace>
  <inkml:trace contextRef="#ctx0" brushRef="#br0" timeOffset="2369.1355">3404 4085 9030,'0'52'5418,"1"-15"-258,-1-5-387,11 12-3483,-11-10-387,6 3-258,-6-9-258,4-1 0,-1-10-129,4-6-129,-7-11 129,21 3-258,-4-4 0,3-6-258,4 1-129,-1-9-516,15 12-3483,-16-10-774,5 7-387,-7-2-129</inkml:trace>
  <inkml:trace contextRef="#ctx0" brushRef="#br0" timeOffset="2804.1603">4368 3894 9804,'0'0'5547,"0"0"-516,15 19 0,-15-19-3741,12 40-387,-7-21-387,3 3-129,-1-3-129,-3 0-129,-4-19 0,12 15 0,-12-15-129,23-18 129,-10 2-129,7-9 0,2-4 0,2 1-129,1 2 0,-2 5-258,2 9-516,-13-15-1548,10 18-2580,-9 0-129,3 9-516,-5 0-387</inkml:trace>
  <inkml:trace contextRef="#ctx0" brushRef="#br0" timeOffset="3147.18">4864 3838 9288,'4'15'5160,"-4"2"-387,-1 2-258,-6 3-3870,-4 2-258,1 3-129,-2-1-129,0-1 0,2-6 0,6-5 0,4-14 0,0 0-129,19 0 129,-1-7-129,4-4 129,1-4-129,-1 2 0,1 1 0,-3 7-129,-6 5 129,-14 0 0,17 19 0,-12-6 0,-2 6-129,-1 0 0,-2-4 0,0-15-258,0 0-903,30-7-3096,-19-20-387,7-6-258,3-14-258</inkml:trace>
  <inkml:trace contextRef="#ctx0" brushRef="#br0" timeOffset="3361.1922">5206 3367 8127,'11'87'4902,"-3"-22"0,2 10-387,4 11-3612,-5-12-387,2 3-258,3-6-387,-4-27-1032,6-7-3096,-4-24-387,-1-13-258,-1-18-516</inkml:trace>
  <inkml:trace contextRef="#ctx0" brushRef="#br0" timeOffset="3743.2141">5353 3623 5547,'-37'-11'4644,"10"16"-258,0 12-129,6 9-3483,-9-6-129,6 4-516,3 4-387,8-8-129,13 8-387,0-8 0,19 7 129,6-5 387,13 2 0,10 0 387,1-5 387,9 5 387,-11-22 129,7 7-129,-16-12 129,2-5-129,-19-19-258,-5 0-258,-14-5-129,-2 4-129,-14 2 0,-3 5-258,-5 9 0,-1 8 0,2 9-129,1 10 258,9 10-258,6 2 258,5 5-129,13 3 258,10-5-129,4 0-129,14-4-516,-6-7-3612,11-7 0,0-7-387,2-5-258</inkml:trace>
  <inkml:trace contextRef="#ctx0" brushRef="#br0" timeOffset="4591.2626">6491 3951 10836,'-9'-16'5031,"-13"-1"-258,9 17 0,-4 4-4257,1 9 0,-4 1-258,0 11 0,1 2 0,6 1-129,3 4 0,9-1 0,1-2-129,5-5 0,13-12 129,5-6-129,6-8 129,2-18-129,2-9 0,-2-17 0,-2-10 0,-3-5 129,-9-7-129,-6 3-129,-9 1 129,-2 1-129,-6 10 129,-6 15 0,-3 14-129,0 11 129,-1 13 0,1 13 0,4 14 129,1 15-129,5 0 129,1 9 0,4 2 0,5 2 0,9-4 0,6 2 0,3-6-129,6-3 129,1-6-129,5-11 129,-2-6-129,-1-7-129,-5-8 129,-3-6 0,-3-11 0,-7-8-129,-6-8 129,-7-2-129,-1-2 258,0 2-129,-8 2 0,-2 8 0,-3 11 0,2 8 0,-2 9-129,2 13 258,5 6-258,1 5 258,5 7-129,6-5 0,5 0 0,7-3-129,3-8 129,0-4-258,6-5-129,-5-15-1161,10 0-3096,-16-9-258,6-3-387,-10-8-258</inkml:trace>
  <inkml:trace contextRef="#ctx0" brushRef="#br0" timeOffset="4937.2824">7042 3889 10191,'0'0'5160,"5"15"-516,-11-2 0,4 5-4257,-12-4-129,-1 4-129,2 1 129,6-3-129,1-3 0,6-1 0,0-12 129,31 24 0,-11-14-129,3-1 258,-2-2-258,-1 1 0,-7-3 0,-13-5 0,7 15-129,-7-15 129,-22 7-258,-1-2 0,-1-2-129,-7-3-129,11 5-645,-10-9-1419,14 4-2064,16 0-516,0 0-387,0 0-258</inkml:trace>
  <inkml:trace contextRef="#ctx0" brushRef="#br0" timeOffset="5253.3005">7360 3927 10320,'0'0'5160,"0"0"-516,-16 13 129,12 6-4128,-9-1-258,-1 10-129,1-4-129,5 2 129,1-4-258,6-5 129,1-17-129,10 21 129,5-19-129,5-2 0,3 0-129,-2-5-129,3 0-645,-12-16-1032,7 13-2451,-11-6-516,-8 14-258,8-27-387</inkml:trace>
  <inkml:trace contextRef="#ctx0" brushRef="#br0" timeOffset="5539.3168">7525 3970 11223,'15'53'5031,"-11"-26"-258,-4-16-129,8 13-3870,-8-24-258,0 12-258,0-12-129,0 0 0,7-20 0,0 2-129,5-4 129,4 3-129,-1 0 0,2 0-129,3 6 0,-1 1-258,-1 12-645,-18 0-774,20 0-2838,-20 0-387,14 4-129,-14-4-387</inkml:trace>
  <inkml:trace contextRef="#ctx0" brushRef="#br0" timeOffset="5705.3263">7801 3973 10062,'0'42'4773,"0"-25"-516,0-17-1419,0 13-6966,0-13-387,0 0-258,16-6-387</inkml:trace>
  <inkml:trace contextRef="#ctx0" brushRef="#br0" timeOffset="6133.3508">7881 3519 8127,'16'4'4644,"-16"-4"-258,16 20-387,-8-5-3741,0 15-129,0 2 258,1 11-129,-3 10 0,5 2 129,-3-1 0,2 3 129,-5-11-129,4-4 129,-7-13-258,3-13 0,-5-16-129,0 0-129,0 0 0,7-18-129,1-2 129,1 5 129,4-5 0,0 15-129,1-1 129,0 6 0,1 6 129,-3 13 0,-6 2 0,-6 1-129,0-2 0,-11-2 0,-3-8-129,-6-6 0,2-4-129,-4-3-387,10 1-645,-13-17-3096,15 5-387,2-5-387,8 6-387</inkml:trace>
  <inkml:trace contextRef="#ctx0" brushRef="#br0" timeOffset="6433.368">8248 3964 5676,'0'18'4644,"0"-18"-129,0 14-129,5-2-3096,-5-12-387,0 0-258,0 0-129,0 0-645,0 0-903,0 0-2193,0 0-903,0-11-516,0 11-129</inkml:trace>
  <inkml:trace contextRef="#ctx0" brushRef="#br0" timeOffset="6567.3756">8251 3799 7224,'0'0'4257,"0"0"129,0 0-774,-1 12-4257,1-12-3096,0 14-387,0-14-387,13 8 0</inkml:trace>
  <inkml:trace contextRef="#ctx0" brushRef="#br0" timeOffset="7040.4027">8368 3921 3354,'1'34'4386,"-1"-16"0,0-5-258,0-13-1935,13 16-1548,-13-16-129,14 6 129,-14-6-129,28-4-258,-13-4-129,6 0 0,-5-3 0,4-2 0,-5 3 0,2 1 129,-17 9-258,21-15 0,-21 15 129,12-17-258,-12 17 129,0 0-258,6-11 258,-6 11 0,0 0 0,0 0 258,-1 11-129,1 8 129,0 2 0,2 9 129,1 2 129,6 8 0,-2-5 129,3 7-258,-6-8 129,3-2-258,-7-8 129,0-3-258,0-21 129,-9 7-129,-3-8 0,-6-14-258,4-3-516,-12-15-1806,12 11-2193,-4-9-129,11 8-387,1 1-387</inkml:trace>
  <inkml:trace contextRef="#ctx0" brushRef="#br0" timeOffset="7381.4222">9403 3561 12255,'-7'18'5160,"5"9"-258,2 15-387,0 4-4128,0 7-129,0 2-129,-1-1-129,1-2-387,-2-12-258,6 3-2064,-4-21-2064,8-7-258,-8-15-129,21 1-516</inkml:trace>
  <inkml:trace contextRef="#ctx0" brushRef="#br0" timeOffset="7553.432">9495 3857 11352,'-20'-21'5289,"6"20"-645,-12-7 129,2 8-4386,-5-7-129,-5 5 0,0-2-258,1-3-258,12 7-258,-7-9-774,28 9-2967,0 0-387,0 9-387,7-2-387</inkml:trace>
  <inkml:trace contextRef="#ctx0" brushRef="#br0" timeOffset="7815.4469">9434 3940 4902,'76'27'4644,"-43"-27"0,-5-5-258,-11-22-2709,7 10-387,-20-17-387,3 12-516,-7-10-129,-5 9-129,-8 7 0,-3 7-129,-5 9 0,-1 2 129,4 12 0,1 4 0,4 6 0,5 7 129,6-6-129,3 5 258,11-5-387,9-2 0,3 0-516,1-12-129,14 4-516,-15-14-2967,7 3-516,-1-4-258,-4-6-258</inkml:trace>
  <inkml:trace contextRef="#ctx0" brushRef="#br0" timeOffset="8116.4642">9785 3896 8643,'20'57'4902,"-11"-28"-387,-1 2 0,-3-7-3999,0 3-129,-5-14-129,0-13-129,0 15-129,0-15 0,0-12 129,0-4-129,-3-7 0,3-5 0,-1 1 129,1-4 0,1 3-129,5 5-258,2 8 129,-4 1-516,9 14-129,-13 0-2451,13 0-1419,-13 0 0,22 16-516</inkml:trace>
  <inkml:trace contextRef="#ctx0" brushRef="#br0" timeOffset="8612.4926">10068 3927 9030,'0'32'4902,"0"-13"-258,0 0-387,3-6-3870,4 5-258,-7-18-258,12 15-258,0-8-129,-12-7-258,22-3 258,-15-12-129,12 3 0,-11-11 0,7 4 129,-6 0 387,-1 2-129,3 2 258,-11 15 0,17-9 387,-17 9-387,15 13 258,-8 1-129,1 0 129,-8-14-129,14 24 0,-14-24 0,0 0 0,18 0-129,-13-6 0,2-7 0,5-3 0,0 0 129,2 2-129,2 4 258,0 5-129,-1 2 258,5 3-129,-8 0 129,5 8 258,-6-5-258,4 4 0,-15-7-129,23 0-387,-6 5-2580,-5-5-1419,3 0-516,0 0-258,-1 0-387</inkml:trace>
  <inkml:trace contextRef="#ctx0" brushRef="#br0" timeOffset="10507.601">3979 8548 8385,'0'-11'5418,"-26"-9"-129,3 10-387,-6 2-3741,-13 2-645,-9 6 0,-16-4 0,-11 4 0,-9-3 0,-8 3-129,-7 3-129,0 3 0,-3 4-129,6-2 129,2-1-129,9-1 129,6 0-129,8-6 0,9-2 0,6-7 0,8-10-129,10 1 0,5 0 0,11-1 0,5 2 0,6 7-129,14 10-129,-17-9-387,17 19-1032,-11-3-3612,7 5-129,-5 0-387,9-12-645</inkml:trace>
  <inkml:trace contextRef="#ctx0" brushRef="#br0" timeOffset="12888.7372">8527 7763 7353,'0'14'5160,"16"-14"0,5-7-387,7-15-4128,13-11-387,9-10-129,6-4 258,8-9-258,11 0 258,2-6 129,13 11 0,-5 4 0,6 14 129,-6 0-129,0 12 0,-9 5 0,2 7-258,-9 4 0,-9 3-258,-1 2-645,-13 0-4257,7 0-516,-2 2-258,2 1-645</inkml:trace>
  <inkml:trace contextRef="#ctx0" brushRef="#br0" timeOffset="14443.826">10640 6988 7998,'31'-14'5160,"-25"-3"129,-4 3-645,-7-5-4128,5 19 129,-27-21 0,5 21-387,-7 8 0,1 14 0,-5 7-129,3 6 0,6 5-129,10 0 129,11-2-129,3-9 129,12-12-129,15-9 0,5-14 0,4-20 0,2-10 0,3-18 129,-3-9-129,-5-5 0,-5-1 129,-9-5 0,-5 6 0,-7 11 0,-3 6-129,-4 18 0,0 17 0,0 16 129,-14 1-258,5 26 129,4 10 0,-1 7 0,5 6 129,1 1-258,0-5 258,7-4-258,7-7 258,7-7-258,2-9 129,3-5 0,2-10-129,3-4 0,-1-6 129,0-9-129,-5-4 129,-2 0 0,-4 2-129,-7-1 129,-12 18 0,12-14 129,-12 14-129,-7 9 0,0 13 0,-2 6 0,2 2 258,6 2-387,1 0 258,7-3-129,7-2 129,9-10 0,1-10-129,5-7 0,-2-4 0,-3-10 0,-5-6 0,-2-3 0,-8-1-129,-8-2 0,-1 1 129,-12 5 0,-6 1-129,0 2 258,-4 6-258,2 3 258,-2-1-129,7 4 129,3 1-129,12 4 129,-15-4-129,15 4 0,0 0 129,0 0-258,15 12 129,-15-12-129,21 15 129,-7-2-129,0-2 129,2 1 0,1 3 0,4-3 0,1 0 129,1-5-129,5 0 129,0-4-129,0-3 129,0-8-129,6-8 0,-5-6 129,-2 0-258,-2-2 258,-5-3-129,-2 0 0,-5 6-129,-5 2 258,-7 3-258,-1 16 0,-5-14 129,-9 14 0,-2 8 0,0 6-129,-3 2 129,5 6 0,3 4 129,6 4-258,5 0 129,13-1-129,5-7 129,10-3 0,4-3 0,5-3 0,-1-11 0,3-4-129,-4-10 129,-3-7-129,-5-7 129,-3-1 129,-2-2-129,-5 2 0,-4 1 0,-3 6 129,-3 5-129,-7 15 129,11-6-129,-11 6-258,13 22 258,-7 0-129,-1 7 129,2 8 0,-2 3 0,-2-3-129,-3 3 129,0-9 0,-8-9 129,-3-8-129,-4-12 129,-1-6-129,4-14 0,0-6 0,3-8 0,6 2 0,3 3 0,10 2 0,7 7 0,11 10 0,1 3-129,4 5 129,3 5-258,-3 2-258,3 8-258,-8-10-903,10 6-3096,-14-5-387,0 4-387,-4-1-258</inkml:trace>
  <inkml:trace contextRef="#ctx0" brushRef="#br0" timeOffset="15086.8628">12466 6875 6450,'-8'52'5418,"5"-20"-387,2 0-516,-3-2-3870,4 0-129,-2-11-129,2-5-129,0-14-258,0 0 129,3-20-129,8-2 0,1-4 129,4-1-129,-2 0 0,5 5 129,-4 5-129,0 7 129,-3 8-129,-12 2 129,14 16-129,-7 1 0,-5 4 129,0-2-129,1-1 0,-1-1 0,-2-17 0,14 8 0,-2-8 0,2-12-129,4-3 0,-1-6 0,3 1 0,-5-1 0,-2 6 0,-2 3 0,-11 12 0,0 0 0,0 0 129,0 0-129,0 18 0,0 1 129,0-1 129,0-4-129,4-1 129,-4-13-129,23 9 129,-8-9-129,-1-9-129,-3-6 0,1-1-129,-10 0-129,-2 16-387,-14-35-516,3 26-2967,-14 1-516,-2 3-645,4 5 516</inkml:trace>
  <inkml:trace contextRef="#ctx0" brushRef="#br0" timeOffset="15436.8829">13027 6513 3999,'12'43'5160,"-10"-19"-258,0 6-129,-2-5-3741,1 12 0,-1-8-258,2 8-129,-2-3-387,0 3 0,2-3 0,-1 1-258,0-8 0,-1-5-258,5-1-387,-5-21-645,1 14-1677,-1-14-1935,9-8-387,-3-6 0</inkml:trace>
  <inkml:trace contextRef="#ctx0" brushRef="#br0" timeOffset="15591.8918">13136 6769 5547,'2'-11'5676,"-9"-2"-387,-10 9-516,-13-1-3354,1 5-774,-12-2-258,-4-2-387,3 4-1290,-8 0-3612,17 0-129,10 1-516,23-1 0</inkml:trace>
  <inkml:trace contextRef="#ctx0" brushRef="#br0" timeOffset="15849.9065">13289 7185 8901,'-70'46'5805,"17"-28"-258,-10-1-258,-16-11-4773,-1-6-129,-9-4 0,8-6-258,8-3-258,3-9-387,24 14-774,1-8-3870,29 10-258,16 6-129,0 0-774</inkml:trace>
  <inkml:trace contextRef="#ctx0" brushRef="#br0" timeOffset="17098.978">13732 6736 7998,'20'32'5289,"-16"-4"-129,-1 5-516,-11 7-4257,7 2-129,-6-1-129,3-4-129,-3-4 0,6-11 129,1-22-129,0 0-129,11 0 129,3-24 0,3-7 0,-1-3 0,5-5-129,-5 5 258,1 6-258,-2 5 258,-15 23-129,21-9 129,-21 9 0,14 11-129,-7 6 129,-2 6-258,-2-3 258,2 0-258,-1-6 129,-4-14-129,13 11 129,-13-11-129,23-5 0,-8-5 258,-1-2-129,2 1 129,0 0-129,0 3 0,-2 2 0,-1 5 0,-13 1 129,19 7-258,-19-7 258,17 17-258,-17-17 129,21 17 129,-8-16-129,0-1 129,3-1-258,0-11 258,1-4-258,-3-1 129,-1 3 0,-6-4 129,-7 18-258,0-18 129,0 18-129,-15-1 129,1 6 0,-2 7-129,0 2 0,2 7 0,4 1 129,4-2-129,6 0 258,4 1-387,9-2 258,10-6-129,6-4 0,2-3 0,5-5 0,0-1 0,5-4 0,-4-8 0,-1-4 0,-5-2 0,-3 1 129,-9-3 0,-2 2-129,-5 2 258,-7 3-258,-5 13 387,-2-16-258,-13 15 129,-3 1 0,0 9-129,-5 4 129,6 1-129,-1 7 129,8-1-129,8-4 0,2 2 129,12-4-129,9-1 129,2-9-129,1-4 0,-1-2 0,0-8 0,-5 1 129,-3-6-129,-7 0 0,-5-2 129,-3 3-129,0 14 0,0-14 0,0 14 129,0 0-129,-3 9 129,3 8 0,0-2-258,1 1 258,5 0-129,4 0-387,-10-16-516,26 3-3483,-26-3-516,23-9-516,-11-5 0</inkml:trace>
  <inkml:trace contextRef="#ctx0" brushRef="#br0" timeOffset="17404.9955">14702 6771 5547,'22'21'5418,"-13"1"-516,0 0-129,0 15-3999,-4-9-129,6 6-258,-5-10-129,1-2-129,-3-6 0,-4-16 0,12 4 0,-4-11-129,-3-11 129,1-1-129,1 0 129,-1 1-129,2 0 129,-8 18 0,11-13-129,-11 13 129,14 13 0,-6 1 0,1 3-258,-3-4-645,13 0-3612,-19-13-516,24 3-516,-13-11-387</inkml:trace>
  <inkml:trace contextRef="#ctx0" brushRef="#br0" timeOffset="18168.0389">15317 6831 6966,'0'0'5418,"10"7"-258,-9 10-387,-1-1-3999,1 11-387,-1-4-129,0 2-258,0-2 129,3-3-258,4-5 0,6-9 129,3-6-129,0-5-129,2-11 129,0-3-129,1-3 0,-3-1 258,-4 0-129,0 5 258,-4 5-129,-8 13 129,0 0 0,11 0-129,-7 13 258,-2 5-387,4 4 0,-4-6-645,12 11-2451,-3-13-1548,0-6-645,3-3 129</inkml:trace>
  <inkml:trace contextRef="#ctx0" brushRef="#br0" timeOffset="18478.0569">15621 6856 7611,'5'28'5289,"-1"-11"-258,-2 3-387,0 1-4386,-2-4-258,0 0 129,0-17-258,0 19 0,0-19 0,0 0 0,12-7 0,-3-8-129,2-1 129,4-1-129,-2 0 258,0 5 0,2 6 258,-15 6-129,22 0 0,-22 0-129,19 24 129,-9-5-1161,-10-5-3354,0-14-645,15 14-129,-15-14-516</inkml:trace>
  <inkml:trace contextRef="#ctx0" brushRef="#br0" timeOffset="19492.1148">15905 6806 3999,'3'32'5418,"-3"-15"0,1 3-387,-1-6-3741,7 8-258,-7-22-129,0 17-387,0-17-258,0 0-129,0 0 0,15-17 0,-7 2-129,0-4 129,3-1-129,0 6 387,2-2-387,2 6 129,-1 7 0,0 3-258,1 6 129,5 5 0,-1 0 129,4 1-258,2-1 129,3-6-258,-1-5 258,-1-10 0,-1-4-258,-6-3 129,-5-1 0,-7-3 0,-6 7 0,-2 1 0,-13 10 0,-4 3 0,-3 3 129,0 11-129,0 5 258,5 3-258,2-2 129,8 2 0,6 2-129,7-2-129,15 0-129,1-10-516,14 2 129,-1-11-129,12 10-129,-8-11-129,9 2 387,-10-4-129,0-2 516,-7-5 129,-8-3 258,-5 0 387,-9-4-129,-5 0 387,-5-3-258,0 17 0,-12-18 0,-2 15 258,-4 3-258,2 0 0,-4 6 0,6 7-258,0 0 258,6 3-129,4-2 0,4 2-129,2-3 0,11-4-129,0-1 129,0-6-129,3-2 0,-1-2 0,-1-3 0,-14 5 0,17-18 0,-17 18 0,8-17 129,-8 17 0,0 0 0,0 0 0,0 0 129,4 18-129,-3-1 0,1-3-129,3 6-258,-5-20-645,17 24-903,-17-24-2838,18 0-516,-2-5 0</inkml:trace>
  <inkml:trace contextRef="#ctx0" brushRef="#br0" timeOffset="19919.1389">16777 6842 129,'16'-14'4644,"-16"14"387,0 0-258,0 0-3096,0 14-258,-15-5-258,9 17-387,-6-9 0,6 10-258,-2-2-129,8 1-258,0-9 0,7-2 0,9-6-129,0-9-258,10 0-129,-6-9-387,11-4-387,-12-23-774,12 6-903,-15-20-258,10 6 129,-19-16 258,11 6 645,-14-5 774,5 13 774,-6 10 1806,-3 0 1032,0 21 645,0 15-387,0 0-258,-2 17-258,2 21-387,-1 0-516,1 15-774,0 3-129,0 4-129,1-4 0,0-5-258,7-5-774,-8-17-1032,3-12-2580,-3-17 0,0 0-258</inkml:trace>
  <inkml:trace contextRef="#ctx0" brushRef="#br0" timeOffset="20049.1467">17042 6838 2193,'-4'-33'5160,"-11"23"-258,-5 5-129,-2 5-2967,-13-3-774,9 3-645,-5 0-2451,4-2-2322,3-4-387,10 4-645</inkml:trace>
  <inkml:trace contextRef="#ctx0" brushRef="#br0" timeOffset="20256.1586">17200 6915 4644,'0'18'4386,"0"11"-2580,0-29-1806,0 14-4902,0-14 387</inkml:trace>
  <inkml:trace contextRef="#ctx0" brushRef="#br0" timeOffset="20454.1698">17276 6744 7482,'0'16'5418,"0"-16"-516,9 18-516,-9-18-4515,0 0-516,0 0-645,11 12-1548,-11-12-2193,0 0 129,0 0-645</inkml:trace>
  <inkml:trace contextRef="#ctx0" brushRef="#br0" timeOffset="21015.202">17352 6856 903,'0'0'4386,"-8"13"645,7 0-645,-3-1-2580,8 14-645,-4-11-258,3 7-516,-1-6 129,5-3-129,-7-13 0,13 16-129,-13-16 0,20 0 0,-20 0-129,15-11 0,-7-1 0,-8 12-129,8-22 129,-8 22-129,3-22 0,-3 22 0,1-19 129,-1 19-129,0 0 258,0 0-129,0 0-129,0 0 129,13-10 0,-13 10 0,22 0-129,-9 0 129,6 0-129,-1-1-129,4-7 129,-2-5 258,1 0-387,-2-3 258,-2-3-258,-6-3 258,-4 3-258,-3 0 258,-4 2-387,0 17 129,-12-14 0,-3 10 0,2 4 0,-1 8 129,2 8 0,3 0-258,4 7 516,5 1-258,1 0 0,12 2-258,3-1 0,2-5-3870,6-5-774,1-4-129,3-6-516</inkml:trace>
  <inkml:trace contextRef="#ctx0" brushRef="#br0" timeOffset="22846.3067">2201 7459 7482,'-31'49'5289,"19"-17"-258,8 2-258,4 5-3999,0-13-387,1-9-516,10-2-1290,-11-15-3354,27-14-129,-4-11-387,1-8-387</inkml:trace>
  <inkml:trace contextRef="#ctx0" brushRef="#br0" timeOffset="22986.3147">2308 7445 10707,'-10'65'5418,"10"-27"-258,12 0 0,9-6-5289,-7-21-2709,16-1-1935,0-7-645,9-3-258,3-10-516</inkml:trace>
  <inkml:trace contextRef="#ctx0" brushRef="#br0" timeOffset="23453.3415">3963 7574 4257,'-8'41'4773,"8"-19"-516,0-22-516,0 0-4257,7 13-2967,-3-20-903,15 1-387</inkml:trace>
  <inkml:trace contextRef="#ctx0" brushRef="#br0" timeOffset="23603.35">4115 7532 5676,'0'32'5289,"0"-13"-258,0 4-387,-2 4-3870,4-14-4773,4 5-387,-6-18-516,13 2-645</inkml:trace>
  <inkml:trace contextRef="#ctx0" brushRef="#br0" timeOffset="133842.6554">2139 13947 3096,'-27'29'5289,"24"-15"129,3-14-645,0 0-1806,4 4-2322,-4-4-129,28 2 0,-14-2-129,9 5 0,-1-5-129,7 1 129,2-1-129,6 0 0,1-7 0,8 2 0,4-7 0,3-3-258,-1 1 258,2 3-258,0-4 129,-3 4-129,2 0 129,-4 2-258,-3 2 129,1 5 129,0-1-129,2 3 129,4 0-129,3 0 129,3 0 0,5 0-129,3-2 129,3-2-129,4-2 0,2 3 129,0-4-129,4 2 129,-2 5 0,3 0 0,2 8 0,2 1 0,-1 0-129,1-3 129,0 4-258,-2-7 129,-1 0 129,-7-3-129,-4 0-258,-7-3 129,-4 1-129,-12-6-387,-3 8-645,-23-5-2709,-2 5-1290,-20 0-258,0 12-645</inkml:trace>
  <inkml:trace contextRef="#ctx0" brushRef="#br0" timeOffset="134666.7025">3384 15162 3225,'-17'27'5031,"17"-27"-258,-7 17 0,14-3-3612,-7-14-129,12 9 0,-12-9 0,25 0-387,-13-2 0,10 2-129,-2-2-129,9 2 258,-6 0-258,9 0 0,-5 0-129,10 3 0,1-3 0,2 0 0,3-1-129,5-3 0,1-3 129,10 1-129,-2 0 129,1 4 0,0 2-129,1 0 129,-4 3 0,-4 5 0,1 0-129,-9 3 129,0-3-129,-7-2 0,1-4 0,1 0 0,-5-2-129,-1-2 0,-6-6 129,2 1-129,-7 3 129,-4 0-129,-4 3-129,-13 1-129,0 0-129,0 0-387,5 13-1032,-5-13-3612,-12 11-129,12-11-516,-16 11-258</inkml:trace>
  <inkml:trace contextRef="#ctx0" brushRef="#br0" timeOffset="135606.7563">9800 15188 4644,'16'1'5418,"6"1"-258,-22-2-387,0 0-3354,8 22-258,-8-22-129,-9 24-387,-8-13 0,-3 2-258,-5 0 0,-3 1 0,-8-4-129,-1-3 0,-4 3 0,-3-4 0,-8 1 0,2 4 0,-9 0-258,1 2 258,0 3-258,1-2 258,2-6-129,4 3-129,6-3 0,7-2 129,6-1 0,6-5 0,4 0-129,1 0-129,7 0 258,2 0-129,12 0-258,-25-3-516,25 3-3225,-20 0-1419,20 0 0,-12-12-903</inkml:trace>
  <inkml:trace contextRef="#ctx0" brushRef="#br0" timeOffset="138478.9203">13224 15122 903,'0'21'4386,"-5"-2"129,5-19-258,0 0-3612,0 0 129,0 0-129,18-8 258,-18 8-387,22-14 0,-9 4 0,8 9-129,-3-3 0,6 6-129,1 9 0,6 2 0,1-2 0,5 6-129,3-7 0,7 1 0,2-7 0,2-4 0,-2-3 129,5-1-129,-5-2 0,2 6 258,-8-2-258,-2 2 0,-3 5-129,-1 6 129,-6-3-129,0-1 0,-3-6-129,0-1 129,2-6 0,2-10 0,-1-1 0,3-3 129,2 5-129,5 1 129,4 9-129,-2 5 129,3 1 0,2 16 0,-2-1 0,1 4-129,-3-3 258,0-3-129,-5-9-129,5-5 129,-1-10-129,-3-10-258,2 6-1548,-6-9-2709,-8 1-645,5 17-516,-9 5 129</inkml:trace>
  <inkml:trace contextRef="#ctx0" brushRef="#br0" timeOffset="143006.1795">16895 13655 258,'6'-15'5289,"-6"15"-129,0 0-129,0 0-3354,0 0-129,-12 13-258,11 12-258,-15 1 0,6 12-516,-9 3 258,9 10-258,-6-6 0,6 10-129,3-10-129,2 3 129,4-5-387,1-10 0,6-1-387,-2-10-516,12 4-774,-16-26-1677,16 11-1806,-16-11-516,20 2-258</inkml:trace>
  <inkml:trace contextRef="#ctx0" brushRef="#br0" timeOffset="143409.2025">17061 13810 3483,'12'-8'5160,"-12"8"-516,0 0-2322,0 18-903,-15-2-258,6 16-258,-9-4-387,7 7-258,-7 3 0,7-5 0,-3 0-258,4-6-258,10 0-1806,0-8-2580,0-19-387,3 18-258</inkml:trace>
  <inkml:trace contextRef="#ctx0" brushRef="#br0" timeOffset="144269.2517">17017 13394 4128,'0'0'5418,"-11"4"-387,-1 10-129,1 4-4386,6 7-129,-3-1-645,-1-8-1419,8 0-2967,1 0-645,0-16 0</inkml:trace>
  <inkml:trace contextRef="#ctx0" brushRef="#br0" timeOffset="144410.2598">17093 13448 258,'0'0'4902,"0"21"129,-11-8-516,11 6-3354,-6 10-5031,-5-13-387,11 9-516</inkml:trace>
  <inkml:trace contextRef="#ctx0" brushRef="#br0" timeOffset="144878.2866">17270 13866 4902,'0'0'5160,"0"11"-129,-14 0-516,-7 8-4257,7 1-258,-3 1 0,5 2 129,1-4 0,10-2-129,1-4 258,10-7-129,5-6 129,7 0 129,0-10-129,2-3 0,-4-7 129,-4 0-258,-5-2 0,-8-1-258,-3 6-129,-7-6-645,7 23-774,-31-13-2967,10 11-516,5 2-129</inkml:trace>
  <inkml:trace contextRef="#ctx0" brushRef="#br0" timeOffset="145315.3113">17429 13917 774,'-10'39'4386,"-3"-21"258,11 9-258,1-4-3870,-3-7 129,4-16-129,3 14-258,-3-14-129,22-2 129,-9-7-258,5-1 0,-3-1 0,-1 0 0,-14 11 0,21-13 0,-21 13 129,0 0-129,10 18 258,-10-18 0,2 24 129,-2-24 0,9 25 129,-9-25-129,21 2 0,-7-4-129,3-12 0,2-4-129,-1-1-258,-1-1 129,-5-3-129,0 6-258,-10-3-129,-2 20-1032,0-22-1419,0 22-1806,-12-4-258</inkml:trace>
  <inkml:trace contextRef="#ctx0" brushRef="#br0" timeOffset="145741.3359">18117 13883 1419,'30'-4'4902,"-30"4"-129,0 0-129,0 0-3354,-10-7-903,-6 5-129,-8-1 0,3 2-129,-3 1 0,3 0 129,4 4-129,17-4 0,-12 15 0,12-2 0,6 1 0,5 5 0,2 2 0,3 0 0,-5 0 129,-4 1-129,-1 2 0,-6-2 0,-8-6 0,-8-5-129,-8-1 0,-5-6 0,0-4 0,-5-9-258,9-1-516,-7-12-903,17 3-2838,7 6-387,3-6-516</inkml:trace>
  <inkml:trace contextRef="#ctx0" brushRef="#br0" timeOffset="146318.3689">18272 13987 1419,'0'53'4386,"-3"-23"0,-4 4-2580,5 11-258,-11-11 0,11 5-516,-12-12-258,9-2-129,-7-18-129,12-7 258,-13 0-387,11-20-129,-2-14 0,4-2-129,4-10 129,5 1-258,6-1 129,2 3-129,4 6 0,5 8 129,-1 13-129,5 8 0,-6 8 0,-1 9 129,-7 10-129,-7 6 0,-8 1 0,-4-1 0,-15-1-129,-3-8 0,-4-5-258,-6-11-387,8 0-1161,-7-3-2709,11-14-258,9 1-258</inkml:trace>
  <inkml:trace contextRef="#ctx0" brushRef="#br0" timeOffset="146538.3811">18567 13952 129,'-13'59'4128,"13"-27"129,-13-21-1419,13 8-4902,2 3-2064,-2-22 0</inkml:trace>
  <inkml:trace contextRef="#ctx0" brushRef="#br0" timeOffset="146994.4076">18709 13917 1,'-3'66'4385,"3"-25"130,-6-14-387,4 1-3741,-1-5 0,0-7-129,3-16 0,0 0-258,0 0 0,1-16 0,8-10 0,3-3 0,0 1 0,3-1 129,-1 8 0,5 0 129,-4 12 129,1 9-129,-1 5 129,-6 9 0,5 6 0,-8 3-258,2-4-387,-1 8-1548,1-7-2580,-8-20-258,0 0-129</inkml:trace>
  <inkml:trace contextRef="#ctx0" brushRef="#br0" timeOffset="147253.4223">19097 13609 645,'14'48'4386,"-14"-16"0,-6-8-516,5 5-4257,-4-1-2064,-3-13-1677,13 6 0</inkml:trace>
  <inkml:trace contextRef="#ctx0" brushRef="#br0" timeOffset="147370.4289">19235 13658 1161,'-9'30'387,"2"-10"-516</inkml:trace>
  <inkml:trace contextRef="#ctx0" brushRef="#br0" timeOffset="147755.4509">18456 13788 5031,'0'0'5160,"0"0"-2064,0 0-3096,0 6-4773,0-6-516</inkml:trace>
  <inkml:trace contextRef="#ctx0" brushRef="#br0" timeOffset="148439.4903">19525 13436 2193,'32'78'5031,"-19"-20"-258,-7-1-129,-6 11-3870,0 7-258,-12-10 258,-4-3-645,-7-5-129,-2-17-645,0 4-1806,1-14-2064,-3-20-387,8 2 0</inkml:trace>
  <inkml:trace contextRef="#ctx0" brushRef="#br0" timeOffset="150829.627">23946 15901 6450,'25'55'5547,"-19"-40"-387,-6-15-258,0 0-4257,0 0-387,-28-42 129,2-2-129,-14-13 0,0-2 0,-7-7 0,-1 1 129,0 0-129,6 12 129,3 9-129,7 15 129,4 4-129,8 11 129,0 5 0,9 6 0,11 3-129,-14 0 0,14 0 0,-9 16-129,9-16 0,-1 19-258,1-5 129,0 1-129,-1 2 129,1 1-258,-2-4 258,0-2-129,1-1 0,1-11 129,-3 17 0,3-17-129,0 0 129,0 0-129,0 0 258,0-11-129,0-8 0,0-1 129,1 0-129,4-1 258,-1-1-258,0 3 258,0 5-258,-4 14 129,9-15 0,-9 15-129,24-11 129,-8 8-129,4 3 129,2 0 0,5 0-129,-2 0 0,5 1-129,-5 3 0,0 5-387,-9-7-387,11 17-2709,-27-19-1806,19 27-387,-12-9-516,-2 7 259</inkml:trace>
  <inkml:trace contextRef="#ctx0" brushRef="#br0" timeOffset="151541.6677">24387 15855 7611,'30'-22'5676,"-18"21"-258,-1 6-387,-10 11-4386,0 14 129,-3-1-387,-4 8-129,-3 1-129,-1 4 0,1 2 0,6-4 129,3-7-129,7-6 0,6-6-129,5-7 0,5-5-129,0-8-258,6-1-387,-12-10-1161,11-1-2967,-13-9-645,1-3 0,-5-6-516</inkml:trace>
  <inkml:trace contextRef="#ctx0" brushRef="#br0" timeOffset="151724.6782">24628 15897 4386,'0'-12'5676,"0"12"-516,-6 31-387,4 13-3225,-17-4-258,10 22-903,-6-2 0,2 4-258,-1 0-129,5-4-129,4-11-387,-2-14-1161,7-4-3225,4-20-258,-4-11-516,17 0 129</inkml:trace>
  <inkml:trace contextRef="#ctx0" brushRef="#br0" timeOffset="151956.6913">24949 16121 5676,'17'19'5418,"-17"-19"-516,-19 0-387,2 0-4902,-19 0-4128,4-5-258,5 0-516,0 2 258</inkml:trace>
  <inkml:trace contextRef="#ctx0" brushRef="#br0" timeOffset="152551.7255">25375 16043 6321,'9'-11'5547,"-9"11"-258,0 0-387,0 0-4515,-23 14-129,5 0 0,-4 1 0,2 7 0,0-5-258,6 4 0,8 6 129,6-8-129,8 3 0,11-7 0,6-2 129,2-4-258,8-3 0,-1-6 129,0-6-129,-1-5 129,-4-5-129,-5 2 129,-6-1-129,-2-2 129,-8 2 0,-8 15 0,0-17 129,0 17 0,-8-2 0,8 2 0,-22 16 0,11 2 0,2 4 0,7 7-129,2-5 0,3 1 0,12-4 0,9-5 0,5-7 0,-1-9 0,4-5 129,-2-6 0,-2-9-258,-8-7 258,-6-2-129,-11-3 0,-3 1 0,-11 3-129,-6 3 129,-7-2-387,2 14-258,-9-3-1032,14 16-2967,-3 2-645,10 10-129,6 4 0</inkml:trace>
  <inkml:trace contextRef="#ctx0" brushRef="#br0" timeOffset="152870.7437">26000 16145 6321,'13'0'5160,"-14"9"-129,-11 4-516,-2 4-4386,0 4 129,-2 0 0,2 4-387,4 0 129,5-1 0,5-2 129,10-2-129,6-8 258,5-7-516,2-5 258,0-3 387,-5-10-387,2-8 129,-10-2-129,-6-5 129,-4 1-387,-4-4-129,-6 13-387,-18-10-1677,6 15-2193,1 7-645,-2 6 129</inkml:trace>
  <inkml:trace contextRef="#ctx0" brushRef="#br0" timeOffset="153180.7614">26131 16148 4773,'10'49'5160,"-9"-17"-516,-1 1-258,0 0-3999,0 0-129,-1-9 0,1-3-258,0-21 129,0 0 0,13 0 0,0-18 129,5-4-258,-2-4 129,5 1 0,-2 2-258,0 8-258,-2 0-516,6 15-1161,-10 8-2193,3 3-645,2 5 0</inkml:trace>
  <inkml:trace contextRef="#ctx0" brushRef="#br0" timeOffset="153629.7871">26477 16303 2967,'44'-25'4257,"-28"6"-774,1 6-1032,-17-8-516,0 21-387,-5-27-387,-6 27-129,-18-7-387,5 13-258,-8 7 0,0 8-387,0 5 129,8 3-129,5 3 0,9-1-129,7-1 129,4-9 0,14-6 0,7-11 129,8-8-129,4-16 129,10-16-129,0-10 0,0-13 0,-4-9 0,-4-7 0,-5 0 0,-7-1 0,-4 6 0,-14 9 0,-4 13 0,-2 12 129,-6 18 0,-10 15 0,1 14 129,-8 23 0,5 12 0,-6 11 129,4 10 0,0 4-258,6 8 129,3-2-129,3 1-129,3-14 129,4-3-129,1-11 0,0-14-258,0-8-258,0-28-1032,0 0-3096,0 0-258,16-22-516,-7-2 258</inkml:trace>
  <inkml:trace contextRef="#ctx0" brushRef="#br0" timeOffset="153820.798">26696 16308 6063,'-14'64'5160,"8"-31"-387,2-2-516,-1-4-4257,-5-12-1548,10-15-2838,0 0-129,0 0-903</inkml:trace>
  <inkml:trace contextRef="#ctx0" brushRef="#br0" timeOffset="153945.8052">26747 16098 258,'21'18'0</inkml:trace>
  <inkml:trace contextRef="#ctx0" brushRef="#br0" timeOffset="154277.8239">26838 16235 3870,'-8'51'4644,"2"-20"129,0 0-1806,6 11-1548,-10-11-129,10 9-774,-6-14-258,5-4-129,0-9-129,1-13 0,0 0-129,6-16-129,3-3-129,0-3 129,4-2 129,-3 2 129,2 1 0,0 2 0,-12 19 129,22-11-129,-22 11 129,18 13-129,-11 10 129,-1 7-258,0 4 129,0 7-129,2 0 0,-3-12-903,11 12-645,-11-15-2322,10-10-387,4-8-129</inkml:trace>
  <inkml:trace contextRef="#ctx0" brushRef="#br0" timeOffset="154590.8421">27120 16536 258,'13'-49'3999,"-13"27"0,0 7-1290,0 15-774,-13-9-516,13 9-516,-25 11-387,10 5-387,-2 3 129,3 0-258,4 3 129,0 1-129,5-5 258,5-3-129,0-15-129,0 0 258,14 3-129,-2-8 0,0-14-129,2-3 129,-2 0-129,0 0 0,-3 4-129,-9 18 129,11-14-129,-11 14 129,0 20-129,0 1 129,0 9 0,0-6-645,0 13-258,0-9-3096,3-7-129,11-5-387</inkml:trace>
  <inkml:trace contextRef="#ctx0" brushRef="#br0" timeOffset="154819.8552">27401 15897 5805,'-10'79'5031,"-2"-19"-645,5 1-1548,-5 19-2451,-7 2-258,4 2 0,0 0-258,0-11-774,13 6-1419,0-12-1935,0-18-387,5-9 129</inkml:trace>
  <inkml:trace contextRef="#ctx0" brushRef="#br0" timeOffset="155221.8782">27417 16275 3612,'-28'-75'5031,"4"50"-387,0 8-258,1 17-3354,-12 0-387,8 4-258,-5 9-258,4 1-258,6 5-258,1 0 0,11 13-387,1-5 129,9 5 0,5-5-258,13 8 387,1-6 129,12 3 129,4-1 258,7-6 516,5-3-129,0-9 129,3-1 129,-5-12-258,-1-3 0,-9-14-258,-6-3 0,-14-6-129,-10 3-129,-5 4 129,-14 4-258,-9 11 258,-4 4-129,-4 11 129,2 12 0,6 16 258,5 4-129,10 6-129,8 2 0,8 5-1032,14-2-2967,1-13-387,10 4-129</inkml:trace>
  <inkml:trace contextRef="#ctx0" brushRef="#br0" timeOffset="163098.3283">7199 17713 6708,'0'40'5289,"-11"-26"-258,-5-5-129,-4-3-4257,-15-6-129,-8 0 129,-16-2 0,-4-3 0,-16-6-129,2 9 0,-5-6-129,0 8 0,-2 1-129,5 6 129,4 0-129,7 10 0,6-7 0,4 2-129,4 3 0,9-1 0,2-9 0,12 1-258,3 0 258,9-1-129,3 0-129,16-5 129,-12 6-258,12-6-258,0 0-774,0 0-3225,0 0-903,0 13-387,0 3-258</inkml:trace>
  <inkml:trace contextRef="#ctx0" brushRef="#br0" timeOffset="165458.4637">11300 17656 3999,'0'15'5160,"0"-15"-258,0 0-129,-16 9-3999,16-9-129,0 0 0,18 12-258,-18-12 0,22 0-129,-9 0-129,5 4 0,4-2-129,-2 2 0,6 1 0,0 1 129,2-2 0,2 3 0,3-7 0,1 3 0,3 0-129,3-3 129,0 0 0,1 0 0,2 0 0,2 0-129,0 5 129,-4-5-129,0 5 129,-3 0-129,0 0 0,-3 2 0,-5-5 0,1 1 0,-2-3 0,1 0-129,-2 0 129,1 0 0,-2 0 129,3 0-129,-5 0 0,1 0 0,-2 5 0,-1 1 129,0-2-129,0 5 129,-1-1 0,0-2-129,2-4 129,3 4 0,-2-6 0,6 0 129,-1 0-129,-2-7 0,-2 3-129,-3-2 129,-3 3-387,-20 3-516,26-2-1032,-26 2-3096,0 0-387,1-17-387,-1 17-129</inkml:trace>
  <inkml:trace contextRef="#ctx0" brushRef="#br0" timeOffset="167826.5991">13709 17695 1935,'0'0'3870,"8"3"129,-8-3-3612,0 0-258,18 19 516,-18-19-129,19 4 258,-19-4 129,25 0-129,-13 0 0,10 2 0,-6-2 0,10 4 0,-10-1-258,7 12-129,-2-9-129,1 10 129,-3-6-387,2 1 129,2-2-258,1 2 129,3-9-129,2 3 129,0-5-258,1 0 129,3 0 0,-1 0 129,2 0-129,-6 3 129,4 1 0,-4 2 0,0 3 0,-1 0 0,0-2 0,0-1 0,3-6 0,1 0-129,1 0 129,-1 0 0,1-4 0,0 2 0,-3 0-129,0 2 129,-2 0-129,-3 4 129,-1 2-129,-1 2 0,1-2 129,-1-1 0,4 1-129,3-4 0,0-2 129,1 0-129,5 0 129,-3 0 0,3-2-129,3-1 0,-1 3 129,-4-3 0,3 2 0,-1 1 0,2 0 0,-2 0 129,3 0-258,-2 0 129,6 0 0,-3-2-258,6-2 258,0-3-129,0 0 129,2-5-129,2 2 129,2 0-129,-1 1 258,2 1-129,-1 0 129,1 5-129,-2 1 0,4 2 129,-4 0-129,4 0 0,-3 3 258,3 1-258,-1-3 0,0-1-258,-1 0-516,-8-8-3612,-2-9-258,2 1 0</inkml:trace>
  <inkml:trace contextRef="#ctx0" brushRef="#br0" timeOffset="177822.1708">18841 18600 6063,'31'6'5418,"-17"2"0,1 3-645,-15-11-3612,22 13 0,-22-13 0,7 16-258,-7-16-129,0 0-129,0 0-129,-6 13 129,-8-13-258,-3 6 0,-7-6 0,-4 1-129,-9 0 0,-4 3 0,-5-2 0,0-1-129,-1 1 129,2-2-129,-1 0 129,6 0-129,0 0 129,8 0-129,0-3-129,5 1 129,5 2-129,0 0 0,2 5 0,9-2-129,11-3-387,-18 13 0,18-2-516,0-11-1677,0 0-3096,11-5 129,7-1-387,4-16-645</inkml:trace>
  <inkml:trace contextRef="#ctx0" brushRef="#br0" timeOffset="178650.2182">20208 18638 3999,'18'10'6063,"-18"-10"-516,0 0-258,14 31-1806,-14-31-1935,0 0-387,-11 2-516,11-2-129,-31 8-129,7-1 0,-8-5-129,-3 2 129,-6-3-129,-4-1 0,-2-1 258,1 1-258,2-1-129,-1-4 0,5-4 0,-2 4 0,4 4 0,3 1-129,2 0 129,4 0-129,5 0 0,3 8 129,3 1 0,5-1-258,13-8 0,-8 15-129,8-15-129,14 6-645,12 5-3354,-11-16-1161,15 4-516,-4-9-387</inkml:trace>
  <inkml:trace contextRef="#ctx0" brushRef="#br0" timeOffset="179534.2688">21438 18716 7611,'10'19'5547,"7"0"-258,-17-19-387,13 12-3999,-13-12 0,0 0-129,0 0-387,0 0 0,0 0-258,0 0 129,-17-9 0,-3 6-129,-10 2 129,0 0 129,-11-3-129,-5 2 0,-2 2 0,-3 0 0,-3 0 129,-1-2-129,4-7 0,-1 4-129,4-1 0,0 2 0,6 0 0,2 1-129,4 3 0,7 0 0,2 0 129,7 6 0,2-6 0,5 3-129,13-3 129,-19 8-129,19-8 0,0 0 0,0 0 0,0 0-129,0 0-387,0 0-645,0 0-4386,-2-9 0,2 9-516,0-13-774</inkml:trace>
  <inkml:trace contextRef="#ctx0" brushRef="#br0" timeOffset="180416.3192">19769 16815 9933,'0'6'5805,"0"-6"-258,-11 8 0,-20-3-4773,13 0-129,-16-5-129,-3 9 0,-9-6-129,-8 4 0,-4-1-129,-3-4 0,8 0 0,1 4-129,10-5 0,9 1 0,6-2 0,9 0 0,6 2-258,12-2 129,0 0 0,0 0-129,0 0-258,0 15-258,13-1-903,-13-14-3225,15 6-1032,-15-6-129,31 3-645</inkml:trace>
  <inkml:trace contextRef="#ctx0" brushRef="#br0" timeOffset="181056.3558">20805 16842 7482,'19'13'5805,"-11"0"-258,-8-13-387,0 0-3741,0 15-258,-18-15-258,2 5-258,-12-3-129,0 2 0,-10 1-129,-2-1 0,-3 0-129,1 1 0,1-3-129,7-2 0,5 0 0,6 2-129,9-1-129,1-1-258,13 0-129,0 0-1161,0 0-3741,0-5-258,0 5-516,0 0-516</inkml:trace>
  <inkml:trace contextRef="#ctx0" brushRef="#br0" timeOffset="181819.3993">16607 18399 6837,'-23'40'5676,"9"-3"-129,3 7-387,-2-14-2709,6 11-2193,0-8 0,3-5 0,4-5 0,8-1-129,7-12-258,6-2-129,6 1-129,-6-9-903,15 0-3096,-13-8-774,0 3-774,-6-10 0</inkml:trace>
  <inkml:trace contextRef="#ctx0" brushRef="#br0" timeOffset="181990.4093">16703 18485 9030,'-35'-11'5805,"14"16"-387,-7 6 0,6 7-4644,-6-7-387,-3-3-129,-2-3-258,3-1-516,8 5-774,-11-9-3612,21-4-387,0-7-645,12 11-258</inkml:trace>
  <inkml:trace contextRef="#ctx0" brushRef="#br0" timeOffset="182510.4389">16807 18620 5031,'-5'16'5160,"5"-16"-129,0 0-516,0 0-3999,18-8-129,-18 8 0,27-8 0,-10 8 129,1 5 0,-18-5-129,23 25 0,-18-2 129,-3 7-129,-3-3-129,-9 5 129,-8-8-258,-3 3 129,0-3-258,-2-9 0,3-6 0,4-4-129,16-5 129,-18-2-129,18 2 129,4-16-129,10 5 0,-1 3-258,10 6-129,-3-2-516,14 10-1032,-19 2-2709,8 1-387,-8 0-516</inkml:trace>
  <inkml:trace contextRef="#ctx0" brushRef="#br0" timeOffset="183074.4713">17171 18775 5547,'33'-1'5547,"-20"0"-387,-13 1-258,14-5-3741,-14 5-258,2-14-258,-2 14-387,-10-10-129,-4 8 0,-5-5-129,-2 4 387,-3 3-258,6 0 0,-3 6 129,7 3-129,0 2 0,14-11 0,0 20-129,0-20 129,25 17-129,-7-10-129,2-3 129,-2 0 0,3-4-129,-8 0 129,-13 0 129,19 0-129,-19 0 0,0 0 0,0 0 0,0 0 0,0 0 129,0 20 0,0-20-129,-12 29 129,4-4 0,3 6 258,-3 2-258,0 4 129,-2 0 0,1-5 0,0 4-129,0-4 0,-6-11 0,1-12-129,-3-9 129,2-7-129,-2-15 0,1-1 0,5-6 129,-2-8-129,6 4-258,4 4-258,9 10-645,-6 0-4128,11 2 0,4 2-774,8 4-129</inkml:trace>
  <inkml:trace contextRef="#ctx0" brushRef="#br0" timeOffset="183666.5051">17728 17023 5805,'30'18'5547,"-11"-21"-258,0-12-645,1-7-4257,-3 0 0,-6-10-129,0-3-129,-8 3 0,-3 3-129,-6 10 0,-9 8 129,-6 9 0,-1 8 129,-4 12-129,2 10 129,-2 5-129,7 7 258,1-2-258,9 3 129,4-1 0,5-3-516,5-2 129,8-6-129,9-4-258,-3-9-903,18 3-3225,-12-8-774,5-3-258,-4-3 129</inkml:trace>
  <inkml:trace contextRef="#ctx0" brushRef="#br0" timeOffset="184374.5456">18106 17068 3870,'13'-8'5418,"-13"8"-129,12-10-516,-12 10-3225,0 0-903,0 0-129,-14-10-258,-2 8-258,-1 2 0,-3 0 0,-1 6 129,4 4 0,3 4-129,6-3 0,7 3 0,1 2 0,4-2-129,8-4 129,2-1 0,3-7-129,-1 2 0,0-4 0,-1 0 0,-2-2 129,-13 2 0,19-6 0,-19 6 129,0 0-129,13-2 258,-13 2-129,4 13 0,-3 6 0,-1 3 0,0 6-129,0 8 258,-2 5-129,-7 4 129,3 1-129,-6-4 0,-3 2 0,2-9-129,-3-3 129,-2-15-129,-2-8 129,2-9-129,0-6 0,2-14 129,7-7 0,2-2 387,7-3-387,1 3 258,12 6-129,1 1 129,9 7-129,5 6-129,1 5 0,5 1 0,1 3-258,2 0-129,-2 0-516,12 8-4257,-16-7-129,-2 3-645,-3 1-387</inkml:trace>
  <inkml:trace contextRef="#ctx0" brushRef="#br0" timeOffset="222610.7326">4235 18679 10449,'9'24'6192,"-9"-8"-645,-4 14-258,-18 4-4515,-1 6-387,-10 6 0,-5 0 0,-4 5-258,2-5 0,3-4-129,3-14-387,13 1-645,-6-18-3741,27-11-774,0 0-387,0 0-387</inkml:trace>
  <inkml:trace contextRef="#ctx0" brushRef="#br0" timeOffset="222886.7484">4420 19122 10320,'15'14'5934,"-15"-14"-258,0 0-258,-20-27-5031,-11-15 0,-16-11-129,-7 2 0,-8-8 0,1 3-129,-1 7-129,5 3-129,6 8-129,9 7 0,15 12-387,5 0-129,22 19-516,-28-27-1548,28 13-2580,-1-4-129,1 18-516,0-17 259</inkml:trace>
  <inkml:trace contextRef="#ctx0" brushRef="#br0" timeOffset="223091.7601">4011 18500 8901,'35'36'5547,"-17"-9"0,0 16-1161,-7-8-3096,12 18-387,-13 2-258,4 9-129,-4 1-258,2-4 0,-3-4-258,-4-1-258,10-5-1161,-12-24-3999,11-12 129,-2-15-516,7-3-645</inkml:trace>
  <inkml:trace contextRef="#ctx0" brushRef="#br0" timeOffset="223913.8071">4970 19027 9030,'14'0'5676,"5"-15"-387,-12 1 0,-7-8-4128,-4-1-1032,-15 0 129,-4 5-129,-9 9 0,1 8-129,-7 1 129,4 13 0,5 7-129,6 13 0,5 3 0,10 1 129,5 0 0,7-3-129,9-4 0,8-7 129,6-7-129,5-16 0,3-4 0,3-16-129,-1-13 129,-6-11-129,-4-9 129,-4-3 0,-5-9 129,-10-2-129,-1-4 0,-7 9-129,0 4 258,0 11 0,-2 15 0,-3 14-129,5 18 258,-8 9-129,2 26 129,5 12 0,-2 11 0,1 9 0,2 3-129,0 0 129,3 3-129,2-12 0,0 3 0,1-9 0,3-10-387,-2-10 0,1-6-516,-8-17-3870,0-12-645,22 10-774,-6-21-129</inkml:trace>
  <inkml:trace contextRef="#ctx0" brushRef="#br0" timeOffset="224089.8172">5274 19073 11868,'14'65'5676,"-8"-26"-387,2-7-516,-6-9-6192,1 2-3870,-3-25 0,0 0-774,8-10-387</inkml:trace>
  <inkml:trace contextRef="#ctx0" brushRef="#br0" timeOffset="224213.8243">5374 18853 4773,'26'13'129,"0"4"-129,-2-10 0</inkml:trace>
  <inkml:trace contextRef="#ctx0" brushRef="#br0" timeOffset="224509.8412">5829 18504 11997,'10'-19'5547,"-24"15"0,-4 19-1419,-7-6-3999,-7 11 129,-5 2-129,2 5 129,-1 3-258,2 9 129,10 2-129,2 3 129,9 11 0,9-3 0,-2-3 0,5 2-129,1 8 0,0-12-129,0 3-387,0-14-1290,0-5-3483,0-13-258,0-2-516,0-16-129</inkml:trace>
  <inkml:trace contextRef="#ctx0" brushRef="#br0" timeOffset="224681.8509">5707 18912 9417,'-29'-14'5676,"-2"12"-387,-4-1 0,-6 0-4902,-3-4-516,4 7-645,-14-9-3999,21-1-258,7 2-516,26 8-645</inkml:trace>
  <inkml:trace contextRef="#ctx0" brushRef="#br0" timeOffset="225013.8701">6190 18638 9417,'10'-51'5676,"-10"29"-645,-11 1 129,-10 9-4773,-8 12 0,-7 12 0,-5 4-258,1 11 258,-1 10-258,5 9 258,3 0-129,9 9 129,6 0 129,9-5-258,1 3 129,3-3-258,0-3-129,3-6 129,0-13-387,-4-4-387,6-2-1290,0-22-3483,0 0-129,0 0-387,1-21-516</inkml:trace>
  <inkml:trace contextRef="#ctx0" brushRef="#br0" timeOffset="225187.8799">6025 18891 9288,'-55'-7'5547,"19"11"-258,-6 4-258,1-6-4902,-9 2-387,1-3-387,18 8-3483,-1-6-903,16-1-387,16-2-516</inkml:trace>
  <inkml:trace contextRef="#ctx0" brushRef="#br0" timeOffset="225537.9">6099 18878 7611,'-7'20'5547,"0"2"-129,-2 1-645,12 9-4128,-3 0-387,-3 2 258,0-2-258,3-7-129,11-6-258,1-12 0,8-7 0,-3-10 0,6-12-129,-3-1 129,1-2 0,-5-1 129,-5 2 129,2 4 0,-13 20 258,0 0-129,0 0 0,11 16-129,-9 11 0,-1 1 0,6 5-258,-5 0-387,17 7-2322,-7-22-2322,6-3 0,4-12-774,5-8 258</inkml:trace>
  <inkml:trace contextRef="#ctx0" brushRef="#br0" timeOffset="225861.9186">6569 18899 9288,'0'-11'5547,"-11"11"-387,-5 10-129,3-4-4902,-4 2-129,-3-5 258,1 5-129,3-1-129,16-7 0,-14 18 129,14-18-129,0 0 129,16 13 0,-5 0 0,5-2 0,-3 0-129,-2 5 129,-7-1 0,-4 4 0,-1-2-129,-12-6 0,-4 0 0,0-5-387,-2 2-129,-5-9-1161,13-1-3225,0-4-387,11 6-387,-3-13-129</inkml:trace>
  <inkml:trace contextRef="#ctx0" brushRef="#br0" timeOffset="226131.934">6833 18966 7998,'17'29'5547,"-12"-10"-258,-5-3-387,9-2-3999,-9-14-258,-8 19-258,3-6-774,5-13-903,0 0-3483,0 0-516,0 0-258,0 0-387</inkml:trace>
  <inkml:trace contextRef="#ctx0" brushRef="#br0" timeOffset="226435.9513">7030 18947 8385,'7'19'5547,"-7"-19"-516,0 0-258,2 22-4386,-2-22-129,-1 26 0,-2-13-516,3 4 258,0-3-129,0-14 129,18 20-129,1-16 129,-1-4 0,4-2 0,0-6 0,-2-4 0,-5-1 0,-15 13 129,8-19-129,-8 19-129,-20-16-258,-8 8-1032,3 5-3354,-6-2-387,1 4 0,4-9-645</inkml:trace>
  <inkml:trace contextRef="#ctx0" brushRef="#br0" timeOffset="226793.9719">7332 18963 8514,'3'67'5418,"1"-28"-516,1-3-129,2-3-4773,-3-13 129,-1-6-129,-3-14 0,0 0-129,18-21 129,-6-6-129,-2 2 129,4-3 0,1 2 129,1 6 129,2 9 129,-5 9 0,5 4 0,-6 18 0,4 1-129,-3 9-129,-2-1-645,16 6-3999,-13-11-516,4-8-258,-2-16-774</inkml:trace>
  <inkml:trace contextRef="#ctx0" brushRef="#br0" timeOffset="226927.9795">7367 18720 7998,'-76'-47'5547,"47"47"0,8 0-1419,19 16-7353,2 2-1548,0 2-645,17-4-516</inkml:trace>
  <inkml:trace contextRef="#ctx0" brushRef="#br0" timeOffset="227396.0063">8172 18525 10449,'11'44'5676,"-10"3"-258,5 21-129,-6 0-4773,0 7 129,0 1-258,0-5 129,-2-17-387,-2-4 0,4-16-387,-1-16-645,11-6-4257,-10-12-387,14-9-387,-2-10-387</inkml:trace>
  <inkml:trace contextRef="#ctx0" brushRef="#br0" timeOffset="227610.0185">8405 18923 9546,'4'56'5934,"1"-18"-645,-5-8-258,1-1-4386,-1-6-387,0 0-129,1-2-903,-7-6-3741,6-15-774,6-8-129,6-12-516</inkml:trace>
  <inkml:trace contextRef="#ctx0" brushRef="#br0" timeOffset="228020.042">8469 18643 11094,'-12'-15'6063,"12"15"-645,0 0 0,0 0-5031,0 0 0,-10 13-516,10 2-1290,0-15-3741,0 18-645,0-18 0,0 0-645</inkml:trace>
  <inkml:trace contextRef="#ctx0" brushRef="#br0" timeOffset="228566.0732">8656 18751 7482,'11'72'5418,"-6"-31"-258,0-2-258,1 7-4128,-6-16-387,1 3-129,-1-20 0,0-13-258,0 0 129,0-8-258,2-16 129,3-8-258,0 5 258,3 0 0,2 4 0,-2 3 0,-8 20-129,20-8 0,-11 14 129,-1 12-129,-1 5 129,1 0 0,-3 1 0,-1-3 129,2-7-129,-6-14 258,11 3-387,-1-14 258,-3-8-129,1-5 0,1-6 0,1 6 258,1 0 0,1 8-129,-12 16 258,24-5-129,-24 5 0,19 21 258,-11 6-258,3-4 0,-6 5 0,1 1-129,-3-10 0,1 0-129,-4-19-387,0 0-516,15 11-3999,-15-11-387,8-18-387,-4-7-258</inkml:trace>
  <inkml:trace contextRef="#ctx0" brushRef="#br0" timeOffset="228814.0874">9147 18851 10191,'8'47'5547,"-1"-17"-774,3 3-645,-7-6-8901,6-3-258,-2-9-516,-7-15-387</inkml:trace>
  <inkml:trace contextRef="#ctx0" brushRef="#br0" timeOffset="229084.1029">9323 18427 8127,'23'-23'5418,"-23"23"-129,14-9-258,-3 22-4128,-11 4-129,0 24-129,-7 5-387,3 11 0,2 4 0,-1 9 129,3-11-387,0-5 129,5-1-258,3-17-387,8-1-2838,-16-35-1935,25 8-129,-10-23-516,2-7-258</inkml:trace>
  <inkml:trace contextRef="#ctx0" brushRef="#br0" timeOffset="229260.1129">9461 18641 9933,'-50'9'5418,"18"-7"-258,-1 2-387,-2-6-4515,-3-4 0,1 0-645,-2-9-1290,15 15-3096,4 0-387,20 0-516,-2 15-129</inkml:trace>
  <inkml:trace contextRef="#ctx0" brushRef="#br0" timeOffset="229945.1521">9558 18963 6063,'46'-8'5418,"-25"-8"-387,-1-5-516,-2-1-3999,-2-2 0,-7-2-129,-1 5-258,-6 6-129,-2 2 0,0 13 129,0 0-129,-13-3 0,1 13 129,2 6-129,3 6 0,-2 0 129,3 5-129,5-3-129,1 4 0,1-8 0,10-3-258,8 1 258,3-9-258,4-4 387,0-5-129,5-4 0,0-6 129,0-3 129,0-11 0,-6 2 129,-2-5-129,-7 3-129,0 2 129,-8-2 0,0 2-129,-7 2 129,-1 20 0,-1-16-129,1 16 129,-17 11 0,7 4-129,-1 10 129,2 6 0,0 0 129,4 2-258,4-2 129,1-4-129,5-8 129,6-6 0,6-11 0,3-4 0,0-15-129,1-9 129,1-12 0,-3-8-129,0-10 0,-8-3 0,-5-6 0,-4-2 129,-2-1-129,-5 9-129,-6 12 129,-3 9 387,-3 16-258,1 17 129,2 13-129,2 30 129,3 10 0,5 11 0,4 14 0,4 9-387,9 3-129,6-5-903,18-2-3741,-1-10-258,7-7-258,4-15-516</inkml:trace>
  <inkml:trace contextRef="#ctx0" brushRef="#br0" timeOffset="230743.1978">10501 18749 9159,'0'77'5676,"2"-31"-387,0 4 0,6 13-4902,-7-17 0,4 10-129,-5-16-129,2-7 0,-2-18 0,0-15 0,5-13-258,-4-17 129,6-6 258,-2-11-129,3-1 129,4 4 0,0 2-129,3 10 129,2 8 0,4 10 0,-2 11-129,4 3-129,1 14 0,5 4 0,-4 5-129,-1-5 129,-2 6-258,-2-5 129,-2-3 0,-6-15 0,-12-1 0,0 0 0,9-9 0,-9 9 129,-13-16 0,-5 9 0,3 6 0,-4 3 0,2 7 0,0 6 0,4 10-258,9-4 258,1 1 0,3 5-258,6 0 258,7-11-129,4-4 0,1-4 0,0-10 258,-2-4-129,2-7-129,-5-5 129,-1 2 0,-4 3-129,-8 13 129,7-17 0,-7 17 0,2 9-258,0 6 129,2 7-129,1 14-645,-5-8-1935,11 2-2064,0-10-645,6-5-258,0-15 0</inkml:trace>
  <inkml:trace contextRef="#ctx0" brushRef="#br0" timeOffset="231030.2142">11107 18404 8127,'1'-13'5418,"9"26"0,-7 14-387,-3 3-3741,8 31-258,-5 1-516,-3 19-129,2 5-129,3-2-129,-3-1-129,-1-5-258,3-11-387,-4-25-1032,0-11-3483,0-31-258,14 5-387,-8-24-258</inkml:trace>
  <inkml:trace contextRef="#ctx0" brushRef="#br0" timeOffset="231458.2387">11295 18758 8256,'-4'-31'5160,"-15"20"129,-3 6-645,-20-8-4257,6 7 129,-11-4-129,0 7-258,-2 3 0,5 5-129,9 8-258,3 1 0,14 13-258,4-11-129,14 14-387,0-14-258,20 14-258,-5-3 129,20 9 0,-6-6 387,18 5 258,-6 1 774,7-13 645,6 9 258,-15-21 516,14 1 129,-21-19-258,8 0-129,-22-23 0,3 9-516,-13-10-258,-6-1-129,-2 3-129,-11 5-129,-3 8 129,-6 7-129,3 9 258,-2 4-258,3 16-258,4 5 129,4 10 0,6 3-258,5 13-774,2-14-3741,15-7 0,7-12-516,2-14-129</inkml:trace>
  <inkml:trace contextRef="#ctx0" brushRef="#br0" timeOffset="231690.2519">11698 18264 9933,'16'27'5418,"-16"-1"-129,0 12-258,-11-5-4644,4 5-129,-4-3-387,-2-6-516,13 4-2967,0-33-1290,0 15-645,0-25-129</inkml:trace>
  <inkml:trace contextRef="#ctx0" brushRef="#br0" timeOffset="231843.2607">11839 18303 8256,'32'18'5805,"-21"14"-645,-5-2 0,1 13-3870,-7-16-1032,0-2-645,0-2-4515,-8-10 0,-5-7-774,-2-16-258</inkml:trace>
  <inkml:trace contextRef="#ctx0" brushRef="#br0" timeOffset="232675.3083">4681 18259 8385,'-9'67'5547,"6"-24"-387,-2 0-516,3-2-4515,2 0-1161,0-18-3612,0-23-516,15-13-129,3-20-645</inkml:trace>
  <inkml:trace contextRef="#ctx0" brushRef="#br0" timeOffset="232823.3167">4806 18162 9933,'-5'82'5547,"5"-37"-645,7 6-4773,0-17-5031,1-9-774,5-9-258</inkml:trace>
  <inkml:trace contextRef="#ctx0" brushRef="#br0" timeOffset="234645.4209">11796 19000 8127,'7'3'5676,"22"-3"-258,-9-10-258,16 2-3612,-12-9-516,14 10-258,-4-5-258,5 7-129,-8 0-129,2 0-129,-7 2 0,-1 0 0,-5-4-129,-3 4-129,-4 2-129,-13 1-387,18-5-645,-20-8-2580,2 13-1548,0 0-258,0 0-516</inkml:trace>
  <inkml:trace contextRef="#ctx0" brushRef="#br0" timeOffset="235038.4434">11724 19179 9804,'0'19'5676,"6"-6"-258,-6-13-129,32 0-4386,-17-10 0,7 2-258,-1-1-258,10-2 129,-2-5-129,3 0-258,-2 2 129,1 1 0,-1 8-129,0-5 0,-2 1 0,-5 6 0,-3 1-129,-3 2 0,-3 0-258,-14 0-129,22-5-516,-22 5-1032,0 0-3354,0 0-516,0 0-387,0 0-258</inkml:trace>
  <inkml:trace contextRef="#ctx0" brushRef="#br0" timeOffset="235437.4663">12159 19205 10062,'33'6'5934,"-21"-19"-516,12-8 129,-3-11-4515,9 1-516,-4-7 0,1 1-129,-2-3-129,1 7-129,-5-2 129,1 2-258,-6 4 129,-3-3 129,-2 8-258,-5 2 129,2 1 0,-4 8-129,-4 13 129,4-13-129,-4 13 129,0 0-129,-9-17 0,9 17-129,-25-11 129,7 6 0,-4-10 0,-3-2-129,-1 3-129,-3 4-258,4 6-387,-13-9-3354,14 13-1419,-6 0-258,11 17-387</inkml:trace>
  <inkml:trace contextRef="#ctx0" brushRef="#br0" timeOffset="235953.4958">11827 20050 9933,'0'0'5418,"16"59"-129,-16-59 387,0 0-4644,59-41 0,-59 41-258,43-65-258,-25 18-129,-2-1 0,-3 4-516,-6 11-129,-5-7 129,-2 27-129,-7 0 129,-9-7 0,16 20 0,0 0 258,-66 58 387,66-58-645,-41 97 387,24-39-258,6 5 0,10 3-129,1-66 258,9 96-516,-9-96-258,43 82-387,-43-82-3999,69 19-387,-69-19-645,68-13-387</inkml:trace>
  <inkml:trace contextRef="#ctx0" brushRef="#br0" timeOffset="236254.513">12426 19509 8256,'32'-67'5676,"-29"44"-645,-3 23 0,-6-18-4386,-6 15-129,-9 3-129,-1 4 0,-2 26 0,1 7 0,1 39 0,4-25 258,0 13-129,8 11 0,-3 5-129,5 6-258,1 1 129,-1-15-129,8-72-129,-16 108-387,16-108-129,-20 94-645,20-94-3999,0 0-258,0 0-516,0 0-387</inkml:trace>
  <inkml:trace contextRef="#ctx0" brushRef="#br0" timeOffset="236433.5232">12317 19910 12126,'0'0'5418,"0"0"-258,-6-17 0,-20 5-4902,-6-2-387,-5 0-129,37 14-387,-64-16-387,64 16-4128,0 0 387,-63 0-516,63-11-774</inkml:trace>
  <inkml:trace contextRef="#ctx0" brushRef="#br0" timeOffset="236749.5413">12689 19448 7740,'17'-51'5418,"-17"51"-516,-8-9 0,-13-2-4515,2 11 129,-11 6 258,6 17-258,-6 8 0,6 17 129,1-3-129,8 42-516,5-5 516,4 5-129,4-3-258,2 4 129,0 6 129,0-15-387,0-5 0,0-74 258,-8 81-1032,8-81-258,0 0-3483,0 0-1032,0 0-387,0 0-645</inkml:trace>
  <inkml:trace contextRef="#ctx0" brushRef="#br0" timeOffset="236928.5513">12585 19928 9417,'0'0'6063,"0"0"-774,0 0 129,-73 69-3483,73-69-1677,-67 42 0,67-42-903,-64 19-2193,64-19-2709,0 0 0,0 0 0,0 0-516</inkml:trace>
  <inkml:trace contextRef="#ctx0" brushRef="#br0" timeOffset="237517.5852">12785 20090 8385,'0'0'5547,"18"56"-129,-18-56-774,0 0-3999,-3-49-129,3 49-129,0 0 387,0 0-258,0 0-387,-23-58 258,23 58 0,0 0 387,0 0-516,0 0 0,0 0 0,0 0-516,0 0 774,0 0-387,0 0 258,0 0-129,0 0-129,0 0 258,0 0-387,0 0 258,0 0-516,0 0 0,0 0 645,0 0-774,0 0 387,0 0 0,0 0 0,0 0 129,54-56 0,-46 24 258,-2-9-774,2-2 516,-3 7-516,1-9 129,-6-5-258,0 18 0,-5 10 258,-9 20 0,-2 2 258,-4 5 0,-3 8 258,23-13-903,-41 107 774,25-34-258,4-12 516,9 6-516,3 5 0,10 5 129,6-8 0,-16-69 516,41 84-645,-41-84 129,0 0-1161,59 54-2580,-59-54-1290,0 0-903,0 0-258,57-59 0</inkml:trace>
  <inkml:trace contextRef="#ctx0" brushRef="#br0" timeOffset="237841.6038">13086 19978 9804,'0'0'5676,"0"0"-129,0 0-645,0 0-3483,0 0-1032,-58 27 258,58-27-258,0 0-258,-56 73-129,56-73-129,-23 79 129,23-79-258,0 78 387,0-78 0,0 0-129,53 82-129,-53-82-516,53 23 129,-53-23-387,58-5-1290,-58 5-3225,0 0-129,61-82-129,-44 13 129</inkml:trace>
  <inkml:trace contextRef="#ctx0" brushRef="#br0" timeOffset="238048.6156">13312 19355 7224,'20'-3'5676,"-18"31"-645,-1 26 258,-3-3-3870,1 41-258,-12 11-516,4 3-129,-4 3-129,3-3-258,0-10 0,2-1-1032,8-1-1419,0-94-2967,0 68 0,0-68-387,0 0-258</inkml:trace>
  <inkml:trace contextRef="#ctx0" brushRef="#br0" timeOffset="238186.6235">13359 20005 10707,'5'-117'5160,"-13"60"-387,-8 41-1161,16 16-2451,-52-15-516,22 1-645,30 14-774,-73 76-3483,73-76-258,-47 70-645,47-70-645</inkml:trace>
  <inkml:trace contextRef="#ctx0" brushRef="#br0" timeOffset="238417.6367">13529 19947 10707,'-1'70'5418,"-8"49"-774,6-57-645,3-8-3741,0-54 0,-7 74-387,7-74-1161,0 0-1548,0 0-2064,0 0-516,0 0-387,0 0 904</inkml:trace>
  <inkml:trace contextRef="#ctx0" brushRef="#br0" timeOffset="239425.6944">13626 20083 5160,'0'0'5547,"0"0"-1032,0 0 258,0 0-2580,48 50-774,-48-50-774,10 60 387,-10-60-1032,9 56 258,-9-56 258,0 0-258,0 0 258,0 0-258,0 0-258,70-23-129,-70 23 387,36-92 0,-21 37 129,1 0-387,-16 55 0,25-87 0,-17 47 258,-8 40 0,0 0 0,0 0-129,0 0-258,0 0 387,0 0 0,0 0-258,0 0-129,0 0 129,0 0 0,15 54-516,-15-54 645,0 0-516,0 0 645,0 0-258,33 61 129,-33-61-258,0 0 129,0 0 258,65 46-516,-65-46 129,0 0-258,0 0 258,64-49 387,-53 17 0,-5-3-645,-6 35 258,0 0 516,-3-59-129,3 59 129,0 0-516,0 0-129,0 0 258,-56 71 387,56-71-258,-11 65-516,11-65 129,0 60 0,0-60 258,22 59 0,-22-59-258,0 0-129,65 55 0,-65-55 258,53-20-129,-53 20 387,58-76 0,-34 13-516,0-39 0,-2-7 129,-3-8 129,-7 5 0,-1-6-129,-6 9-129,-1 17 0,-3 13 387,-1 35 258,0 12-258,0 32 129,0 0-129,-17 35 129,8 11 129,-4 17-258,1 13 129,2 4 0,2 20 0,1-3 387,6-3 129,1-6-258,1-12-258,7-8 129,-8-68 258,24 96-516,-24-96 516,0 0-387,0 0-258,56-7 129,-56 7 387,0 0-258,0 0-129,29-66 129,-29 66-516,0 0 387,0 0 129,0 0-258,0 0-258,35 54 645,-35-54-387,23 81 258,-23-81 129,23 104-387,-13-47 0,-10-57 387,8 97 129,-8-97-387,0 78-387,0-78 516,0 0-129,-31 67-258,31-67-774,0 0-4257,-57-3-387,57 3-258,-52-99 0</inkml:trace>
  <inkml:trace contextRef="#ctx0" brushRef="#br0" timeOffset="239555.7018">13894 19502 10320,'-13'-3'5160,"24"32"-4902,13-1-129,16 16-5160,2-8-774</inkml:trace>
  <inkml:trace contextRef="#ctx0" brushRef="#br0" timeOffset="240469.7541">14821 19782 6837,'40'67'5676,"-21"-6"645,-19-61-1548,12 80-1548,-12-80-2193,3 75-129,-3-75-774,0 78 387,0-78-129,0 60-645,0-60 774,0 0-516,0 0 258,0 0-258,32-60 0,-32 60-129,33-85 0,-13 31 129,-20 54 0,40-85-129,-40 85 129,0 0 258,0 0-258,0 0 129,0 0-129,48 93 129,-48-93-129,2 92 129,-2-92-516,7 79 129,-7-79 387,0 0-258,30 66-258,-30-66 387,0 0-129,67-24 0,-67 24 387,51-58-258,-51 58-258,48-77 516,-48 77 258,29-54-516,-29 54 0,0 0 258,0 0-258,0 0 0,0 0 0,0 0-258,-16 51-516,16-51 774,0 73-129,0-73-129,26 54-129,-26-54 258,0 0 129,73 35-129,-73-35 516,0 0-516,71-62 129,-71 62 0,16-58 0,-16 58 0,-17-71 258,17 71-129,-42-59 0,42 59-129,0 0 129,-61-53 0,61 53-129,0 0 129,0 0-516,0 0 516,52 40-387,-52-40 129,69 39 0,-69-39-903,66 45-3612,-66-45-645,64 0-129,-64 0-1161</inkml:trace>
  <inkml:trace contextRef="#ctx0" brushRef="#br0" timeOffset="241109.7907">16071 20207 12126,'0'0'5805,"0"0"-774,0 0-1548,-10-59-3225,10 59-516,0 0 387,-77 0-258,77 0 258,0 0 0,-70 68-129,70-68 129,-13 68-129,13-68-516,0 0 516,34 56-129,-34-56-129,0 0 0,79-27 0,-79 27 129,49-61-129,-49 61 645,33-58-387,-33 58 258,0 0-387,0 0 258,0 0 0,0 0 0,0 55 0,0-55 0,-5 76-387,5-76-1419,2 68-2838,-2-68-903,0 0-258,62 20-258</inkml:trace>
  <inkml:trace contextRef="#ctx0" brushRef="#br0" timeOffset="241377.806">16416 19973 11868,'0'0'5418,"24"70"-1161,-24-70 516,-29 55-4257,29-55-774,-46 72-258,46-72 645,-43 74 0,43-74 0,-20 55 258,20-55-387,8 55-387,-8-55 516,0 0 129,78 45-387,-78-45 0,64-8-387,-64 8-516,60-37-3612,-60 37-516,33-87-516,-33 87-258</inkml:trace>
  <inkml:trace contextRef="#ctx0" brushRef="#br0" timeOffset="241633.8207">16652 19512 6321,'15'18'5418,"-8"20"129,-4-4-387,4 4-3741,-12 27 258,5 8-129,-10 17-903,5-2-129,-7 12 0,4-23-645,0 10 0,1-5 0,7-82-903,-16 101-2709,16-101-1419,0 0-903,0 0 129,0 0 129</inkml:trace>
  <inkml:trace contextRef="#ctx0" brushRef="#br0" timeOffset="241785.8293">16668 20251 7224,'19'-80'5805,"-19"11"0,0 69-645,0 0-3483,-58-51-774,58 51-516,-59-4-903,59 4-3870,-72 62-1032,72-62-387,0 0-387</inkml:trace>
  <inkml:trace contextRef="#ctx0" brushRef="#br0" timeOffset="241941.8383">16814 20068 9546,'12'68'5676,"-12"-68"-258,0 0-903,-15 102-7095,15-102-2322,-10 57-645,10-57-258</inkml:trace>
  <inkml:trace contextRef="#ctx0" brushRef="#br0" timeOffset="242229.8544">16999 20060 9417,'7'64'5418,"-3"23"-129,-4-87-516,0 70-4515,0-70 258,0 63-258,0-63-258,0 0 129,0 0-258,0 0 129,0 0 129,72 4 0,-72-4-387,38-83 387,-38 83-129,32-105 258,-32 105-129,21-78-1290,-21 78-3870,0 0 0,0 0-258,0 0-516</inkml:trace>
  <inkml:trace contextRef="#ctx0" brushRef="#br0" timeOffset="242386.8637">17012 19845 9417,'0'0'5160,"0"0"-1677,0 0-2967,0 0-5031,0 0-258,0 0-645</inkml:trace>
  <inkml:trace contextRef="#ctx0" brushRef="#br0" timeOffset="242969.8971">17421 20176 8901,'0'0'5418,"0"0"0,-39 54-516,39-54-4902,0 0 258,-62 40 0,62-40-129,0 0-129,-34 78 129,34-78-129,0 0 0,0 0 0,0 0 0,57 20-129,-57-20 0,0 0 258,54-51-387,-54 51 129,0 0-129,0 0-387,0 0 516,0 0 0,0 0 0,0 0 258,0 0 0,17 60-129,-17-60 258,0 0 387,0 0-645,0 0 0,57 13 0,-57-13-129,45-86-129,-26 20 129,4-16 258,-3-18-258,-1 5 129,-5 3 0,-3-2-129,0 17 774,-7 19-516,5 10 258,-6 17-258,-3 31 387,4 10-258,-4-10 258,0 120 0,0-35-645,-1 20 258,-2 2-129,0 7-129,2-5-387,1-18-258,-1-16-1419,1-75-2709,1 65-774,-1-65 129,0 0-258</inkml:trace>
  <inkml:trace contextRef="#ctx0" brushRef="#br0" timeOffset="243098.9043">17698 20147 5805,'4'-60'5547,"-4"-15"-258,0 75-258,0 0-2838,0 0-1032,0 0-387,-65-29-2193,65 29-3612,0 0 258,-60 41-645,60-41-645</inkml:trace>
  <inkml:trace contextRef="#ctx0" brushRef="#br0" timeOffset="243453.9248">17916 20077 9159,'0'66'5031,"0"-66"0,0 0 0,0 0-4644,-41 56-645,41-56 516,0 0-645,0 0 0,-59 44-774,59-44-2322,0 0-1419,-5 74-258,5-74-387</inkml:trace>
  <inkml:trace contextRef="#ctx0" brushRef="#br0" timeOffset="243831.9464">17916 19851 11352,'-15'70'5805,"15"-70"-516,0 0-387,0 0-4644,0 0-516,0 0-2064,0 0-2580,0 0-129,0 0-516,0 0-387</inkml:trace>
  <inkml:trace contextRef="#ctx0" brushRef="#br0" timeOffset="244241.9698">18072 20122 5289,'6'70'5418,"-6"-70"-645,0 80-258,0-80-2580,0 0-2193,0 72 645,0-72-387,0 0 258,9 66 0,-9-66 129,0 0 0,0 0 129,60 11 387,-60-11-516,0 0 258,52-62-387,-52 62 0,14-61-258,-14 61-129,-7-60-129,7 60-903,0 0-1548,0 0-2193,-75-30-387,75 30-774,0 0 387</inkml:trace>
  <inkml:trace contextRef="#ctx0" brushRef="#br0" timeOffset="244610.9909">18362 20197 9417,'14'78'5805,"-14"-78"-774,9 71 0,-9-71-4644,7 55-129,-7-55 0,0 0-516,0 0 258,0 0 0,0 0-129,0 0-129,0 0 258,0 0 129,0 0 0,60-19 387,-60 19-387,0 0 0,0 0 258,56 4-129,-56-4-258,0 0-129,0 0-129,0 0-774,0 0-2709,0 0-1290,0 0-258,2-56-774</inkml:trace>
  <inkml:trace contextRef="#ctx0" brushRef="#br0" timeOffset="244988.0125">17943 19804 8127,'7'63'5289,"-7"-63"258,-58 53-387,58-53-2967,-73 0-2193,73 0 387,-91-8 129,91 8-903,-91-8 0,91 8-903,-73 11-3870,73-11-387,-55 22 258,55-22-903</inkml:trace>
  <inkml:trace contextRef="#ctx0" brushRef="#br0" timeOffset="245930.0664">18868 20248 10191,'0'0'5547,"0"0"-516,62-15 129,-62 15-4773,0 0-129,42-82-129,-42 82 516,15-72-516,-15 72-258,0 0 129,-10-58-129,10 58 129,0 0 0,0 0 0,-56 26-129,56-26 0,-20 67 0,20-67 258,-5 75 0,5-75 0,11 81-387,-11-81 387,31 62-516,-31-62 129,0 0-129,54 24-774,-54-24-1290,0 0-1419,42-63-1161,-29 8-387,-2-1-129</inkml:trace>
  <inkml:trace contextRef="#ctx0" brushRef="#br0" timeOffset="246910.1225">19111 19983 6450,'0'0'5289,"0"0"-387,0 0-774,48 83-1806,-48-83-1419,6 77-645,-6-77-129,2 76 387,-2-76-387,0 0 0,3 53 387,-3-53-387,0 0 0,0 0 0,33-61-129,-33 61-129,36-69 129,-36 69 0,37-64-387,-37 64 387,0 0-129,0 0 129,59-28 0,-59 28 0,0 0 0,18 48 0,-18-48 129,0 0-258,0 0 129,0 0-129,0 0 0,0 0 129,39-81-129,-39 81 258,8-80 129,-6 44-516,-2 8 258,-5 6 0,-1 6-129,6 16 0,0 0 0,-24 48-258,24-48 129,-8 83 387,8-83 0,2 106 129,8-50-129,-10-56-129,26 74 258,-26-74-516,0 0-129,0 0-129,0 0-129,65 14 129,-65-14-129,12-64-129,-12 64 387,12-75 129,-12 75 258,10-54 0,-10 54 0,0 0 387,0 0 0,0 0-129,28 67-258,-28-67 387,14 72-258,-14-72 129,16 62 129,-16-62-258,0 0-129,0 0 129,67 0 258,-67 0-387,47-54 0,-47 54-129,52-70 516,-52 70-387,48-66 0,-48 66 0,0 0 0,51-57 0,-51 57 0,0 0 0,0 0-645,0 0 645,0 0 0,0 0-129,0 0 129,-16 55 129,16-55 0,0 0 129,-30 77 258,30-77-129,-7 58 129,7-58 0,0 82-258,0-82 258,13 86 0,-13-86 0,13 82-387,-13-82 258,8 77-387,-8-77 258,0 0 258,-10 66-516,10-66-129,0 0 0,0 0 645,0 0-516,-58-30 387,58 30-516,-12-66 129,12 66 129,0-56 0,0 56-129,0 0-129,0 0-645,0 0-387,59 19-2580,-59-19-1548,0 0-129,31 61-903</inkml:trace>
  <inkml:trace contextRef="#ctx0" brushRef="#br0" timeOffset="247717.1686">19993 19943 8643,'0'0'5160,"0"0"-129,0 0 129,0 0-4515,0 0-1032,0 0 516,0 0 258,0 0-387,0 0 387,0 0-258,0 0 129,0 0 129,0 0 387,0 0-258,0 0-258,0 0 129,0 0-258,0 0 0,0 0 0,0 0 0,0 0-129,3 56-129,-3-56 129,0 0 129,0 0 129,0 0-129,0 0 129,0 0-129,0 0 129,0 0 0,0 0-258,1 55 0,-1-55 0,9 68 0,-9-68 0,17 67 0,-17-67-129,32 58 0,-32-58 387,0 0-258,55 6-129,-55-6 129,0 0-129,43-60 0,-43 60 129,0 0 0,17-64 0,-17 64 0,0 0 129,0 0-129,0 0-258,0 0 387,0 60-258,0-60 258,0 104-387,0-36 387,0 1 0,-2-1-129,-4-3 516,-2-8-516,8-57 258,-17 91-129,17-91 258,0 0-258,0 0-129,-60 36 129,60-36-129,-24-60 129,24 60-387,-16-97 258,16 97-387,0-89 387,0 89-129,18-71-258,-18 71 0,0 0-387,0 0-516,81-22-3870,-81 22 0,0 0-774,61 19-387</inkml:trace>
  <inkml:trace contextRef="#ctx0" brushRef="#br0" timeOffset="248204.1965">20825 19966 12900,'-1'66'5676,"1"-66"-258,0 0-129,-43 64-4902,43-64 129,-57 0-129,57 0-258,-76-24-258,76 24 129,-77-44 258,77 44-129,-59-51 0,59 51-387,0 0-258,0 0 129,0 0-2838,0 0-2322,0 0-258,0 0-387,0 0-645</inkml:trace>
  <inkml:trace contextRef="#ctx0" brushRef="#br0" timeOffset="249058.2453">21150 19619 9288,'28'49'5547,"-8"-43"-258,5-8-129,-2-10-4773,4-3 0,-8-16-258,0 7-129,-7-10 0,-6-5-129,-6 10 0,-7 2 129,-9 8 129,-6 1-129,-1 18 129,-2 0-129,1 13 129,2 6 129,4 13 0,6 10-129,6-6 129,6 10-774,0-46 774,16 99-258,3-45 0,-19-54-774,54 85-129,-54-85-1419,46 60-2967,-21-60 516,1-17-1161,-5-15-258</inkml:trace>
  <inkml:trace contextRef="#ctx0" brushRef="#br0" timeOffset="249642.2787">21537 19328 7740,'1'54'5547,"-1"-26"-645,0 1 258,-7-5-4515,4 3 0,-3-5-129,5-3-129,-3 8 0,4-4-258,0-23 258,20 19-258,-5-10-129,6-9 129,1-7-387,-1-10 258,-1-12 0,0-2 0,-2 10-258,-5 0 387,-3-10-129,-4 13 0,-1-1 0,-5 19 0,4-14 0,-4 14 129,0 0 0,0 0-258,0 0 258,0 0 0,0 14-129,0-14 129,0 0 0,19 15-129,-5-8 0,1-7-129,4-3-129,0-1 258,-1-6-129,-3-6 0,0-2 0,-7-7 0,0 1 129,-8 2 0,0-4 0,-8 5-129,-4-1 129,0 12-129,-1 4 129,2 11 0,-1 11 0,3 7-129,7 7 0,2 3 129,0 3-258,4-10 0,9 12-387,-4-14-129,11-2-129,-11-9-516,14-2-1032,-11-14-2580,3-11-129,-5 0-387</inkml:trace>
  <inkml:trace contextRef="#ctx0" brushRef="#br0" timeOffset="250155.3081">21992 19310 5031,'0'29'5676,"0"-9"-645,0 4 0,-3-6-3612,3 9-387,0-2-387,0-8-129,0-17 0,0 0-258,0 0-129,17-19 0,-6-4 129,6-8-258,1 0 0,-1 0-129,0 6 129,-3 10 0,1 1 0,-15 14-258,19-5-258,-19 5-774,16 19-2580,-16-6-1290,2 6-129,-2-4-645</inkml:trace>
  <inkml:trace contextRef="#ctx0" brushRef="#br0" timeOffset="250762.3428">22261 19227 8256,'0'57'5289,"8"-28"129,-2-10-645,12-3-4386,-18-16-129,26 11 0,-6-11-129,-2-9 0,3 1-258,0-8 0,0-4-129,-5 5 258,0 2 0,-3 8-129,-13 5 129,0 0 0,11 0 129,-11 13-129,-1 9 258,-4 9-258,-2 7 129,-3 6-129,-1 9 258,-4 2-129,1 21 258,0-21-258,2 6 258,12-61-258,-23 100 129,23-100-129,0 0 129,-24 54 129,17-70-516,5-3-258,1-16-387,-14-1-4386,15-10 129,0 0-516,3-4-645</inkml:trace>
  <inkml:trace contextRef="#ctx0" brushRef="#br0" timeOffset="251377.378">22961 19045 8127,'0'0'5289,"13"0"0,-13 0-516,-15 9-4128,-7 10-387,-1 7 0,-3 5-129,1 7 129,2 7-129,3-4 0,9 9-129,11-12 0,0-5 0,14-11 0,7-7 129,8-7-258,4-13 129,0-13 0,3-9 0,-4-8-129,-2 4 129,-8 2 0,-6 0 0,-5 10 0,-9 7 0,-2 12 0,0 0 0,-13 17 129,3 0 0,0 7-129,3 7 258,2-4-258,5-2 129,6-3 0,8-2-129,4-12 129,3-2-258,2-11 129,-2-14-258,-4-5 258,-3-3 0,-8-1-129,-6-8 0,-8 3-258,-6 12-1032,-14 2-3354,6 8-516,-2-3-129,7 8-387</inkml:trace>
  <inkml:trace contextRef="#ctx0" brushRef="#br0" timeOffset="251642.3931">23392 18797 7740,'0'24'5547,"-11"3"-258,4 21-516,-9 9-4257,6 7 0,-5 4-129,3 1-258,1-7 0,2-8-387,5-9-387,-1-13-258,10-15-1935,-4-22-2064,12-22-387,-3-14-516</inkml:trace>
  <inkml:trace contextRef="#ctx0" brushRef="#br0" timeOffset="251842.4046">23478 18764 5289,'14'-12'5805,"2"24"-645,-16 18-258,9 18-3225,-14-2-774,1 19 0,-8-4-645,1 3 0,1-1-258,2-9 129,1-2-516,-4-13-258,11-12-1290,0-27-3225,0 0 0,0-17-516,11-9 0</inkml:trace>
  <inkml:trace contextRef="#ctx0" brushRef="#br0" timeOffset="252009.4141">23623 19034 7611,'0'64'5547,"0"-34"-645,-2 2-516,2 4-5676,0-14-3354,-1-2-387,1-5-516,0-15 129</inkml:trace>
  <inkml:trace contextRef="#ctx0" brushRef="#br0" timeOffset="252317.4317">23888 18974 7998,'0'0'5160,"5"-13"-258,-5 13-258,-5 0-4257,-8 0 0,13 0-129,-17 24-129,12-1 129,3 5 0,2-1 129,2 5-129,9-4 129,-5 0-129,5-1 129,-6-4-258,-5-3 129,0-20-258,-16 9 0,-3-9-129,-5 0-129,-4-6-387,-5-15-645,14-1-3354,-10-8-645,12 5 0,0-3-645</inkml:trace>
  <inkml:trace contextRef="#ctx0" brushRef="#br0" timeOffset="252619.449">24195 18963 5547,'0'31'5289,"-4"-11"-516,-3 2-258,-7-3-4257,6 6 129,1 0-387,-2-2-645,9 6-2451,0-9-1548,0-20-129,14 7-516</inkml:trace>
  <inkml:trace contextRef="#ctx0" brushRef="#br0" timeOffset="252765.4574">24202 18794 6708,'0'0'4773,"0"0"-1161,0 0-3612,9 0-4644,-9 0-516,0 0 129</inkml:trace>
  <inkml:trace contextRef="#ctx0" brushRef="#br0" timeOffset="253081.4754">24395 18931 4128,'-26'57'4515,"17"-28"-258,1 4-1419,3-9-2709,5 1 129,3-6 387,15-4-129,-3-7 129,12-7 387,-6-5-258,6-11 129,-9-13 0,2 0 0,-16-11-387,-3 1-387,-7 2-129,-11 0-129,-4 8-258,-7 2-903,5 21-1935,-2-1-1677,2 10-129,4 10-387</inkml:trace>
  <inkml:trace contextRef="#ctx0" brushRef="#br0" timeOffset="253450.4965">24569 18929 6450,'7'56'4902,"-6"-23"-129,-1 3-516,0 0-4257,0-7 258,-4-7-258,0-3 129,4-19-129,0 0 0,0 0 0,6-19 0,1-5 129,3-3 0,1 0 129,1 5 0,0 2 258,4 11 0,-16 9 0,24 8 0,-16 13 0,8 9 0,-5 3-258,4 4-258,0 4-645,-11-8-3741,15-12-387,-8-17-516,7-12-387</inkml:trace>
  <inkml:trace contextRef="#ctx0" brushRef="#br0" timeOffset="254509.5571">25324 18689 8256,'-12'58'5547,"3"-25"-645,-1 0-387,10 7-3999,-6-17-387,-1 2-129,1-11-129,6-14 0,0 0-129,0-13 0,6-9 0,6-3 0,4-5 258,-1-4-129,0 3 258,1 9-129,-4 4 258,-12 18-129,18-9 0,-18 9 0,9 21 0,-8 0 0,1 4-129,0-4 129,-1 5-129,2-9 129,3-3-129,-6-14 0,18 10-129,-5-10 0,3-9 0,4-6-258,3-3 387,0-2-258,1 0 129,-1 2-129,-2 0 258,-3 5 129,-2 6-129,-5 4 0,-11 3-129,15 0 129,-15 0 0,0 0 0,0 0 0,14 10-129,-14-10 0,9-7 0,-9 7 129,13-22-258,-6 9 129,-4 1 0,-3 12 129,3-25-129,-3 25 0,0 0 129,-12 0-129,-1 13 0,3 5 0,-3 1 0,3-3 0,0 11 129,5-10-129,3-3 129,2-14 0,0 15 129,0-15 0,18 0-129,-6 0 129,-1-4-129,3-3 0,-14 7-129,20-14 0,-20 14-645,18-4-2709,-18 4-903,0 0-516,0 0 129</inkml:trace>
  <inkml:trace contextRef="#ctx0" brushRef="#br0" timeOffset="255409.6086">25885 18235 5289,'9'-13'5418,"-9"21"-516,0 15-258,0 24-3870,-8-6 258,3 20-516,-6 8-129,1 4 129,-1-6-258,6 6 129,-2-17-258,5-13 258,-1-6-387,3-20 0,0-17-258,7-2 0,5-18 129,-1-9-258,6-4 258,-2-4-129,6-1 129,-4 6-129,0 6 258,-2 3 0,-3 8 0,-2 3 129,-10 12 0,0 0 0,5 13 0,-5 2 0,-2 1 0,-4 6 0,-1 4 0,1 4 0,3-3 0,3 0 0,0-6 0,11-2 129,2-3-258,9-8 129,2-8-129,0 0 0,7-19 0,-3-4 0,2-2 0,-3-7 0,-8-8-129,-3-1 129,-5 3-258,-3 11 258,-6 3 0,-2 10-129,0 14 129,-23-10-129,9 18 129,0 16 0,-1 4-129,4 4 129,4 5 0,5-7-129,2 5 129,9 1 129,7-16 0,2-3-129,5-7-129,3-10 258,3-6-129,-1-14 0,-1-6 0,-3-5-129,1-2 129,-2-7 0,-2 7 0,-4 10 0,1 6 0,-3 7 0,-2 10 0,-13 0 0,17 37 0,-14 0 0,-3 4 129,0-5-129,-11 4-129,-3-3 258,-2-10-258,1-5 258,-2-10-129,2-8 0,15-4 129,-14-19 0,14 1 129,3-7-258,9 1 129,8 0-129,4 5-387,-1-11-774,13 22-3354,-4 1-258,4 3-645,-3 3 129</inkml:trace>
  <inkml:trace contextRef="#ctx0" brushRef="#br0" timeOffset="255825.6324">27128 18628 7224,'-1'-17'4902,"-11"6"258,-4 11-774,-11-13-3483,10 13 0,-10 0-387,5 11-129,-2 5 0,9 3-258,4 10-129,6-4 129,5 4-258,2-10 0,13-2 129,2-7-129,2-8-129,1-2 129,1-11 129,-4-4-129,-2-7 129,0 4 0,-8 4 0,-1 0 129,-2-1 258,-4 15-129,0 0 0,0 0 0,7 16-129,-3 5 258,4-2-258,1 5 0,1 5-258,3-7-129,2 2-774,-15-24-3612,14 15-129,-14-15-516,2-8-387</inkml:trace>
  <inkml:trace contextRef="#ctx0" brushRef="#br0" timeOffset="256517.672">23723 20065 10062,'0'0'5934,"30"56"-774,-30-56 0,1 90-4773,-1-35 258,-5 4-516,-3 2 0,8-61-129,-18 94 129,18-94-129,0 0 129,-17 54-129,17-54 0,0 0 0,9-102 129,5 41-258,4-11-258,4-2 387,5-2-129,4 5 0,0 13 258,-31 58-258,65-48-387,-65 48 516,0 0 387,63 43-258,-63-43-129,7 91 0,-7-91-129,-22 92 258,22-92 129,-50 58-387,50-58-387,0 0-1161,-78 0-3483,78 0-129,-26-62-903,26 62 0</inkml:trace>
  <inkml:trace contextRef="#ctx0" brushRef="#br0" timeOffset="256989.699">24128 19829 8901,'0'108'5547,"0"-52"-258,0-56-258,0 88-4773,0-88-129,-12 87 0,12-87-129,-11 72 0,11-72 0,0 0 129,0 0-129,0 0 0,75-29 0,-75 29-387,62-82 387,-62 82 387,57-85-387,-57 85 129,38-58-129,-38 58-258,0 0 387,0 0 258,0 0-258,0 0-129,12 57 129,-12-57-258,-10 63 387,10-63 129,-8 67-258,8-67-129,0 0 129,13 67-129,-13-67 129,0 0-129,0 0 0,69 3 0,-69-3-129,0 0 129,29-78-129,-29 78-129,0-82-387,0 82-1032,-24-71-3354,24 71-645,-28-70-129,28 70-129</inkml:trace>
  <inkml:trace contextRef="#ctx0" brushRef="#br0" timeOffset="257485.7273">24705 19937 8901,'0'0'5289,"0"0"-258,0 0-387,0 0-4257,-50-3 129,50 3-129,0 0-258,-58 38-387,58-38 516,-15 71-129,15-71 0,10 57-516,-10-57 387,0 0 129,71 9-258,-71-9 387,64-73-258,-34 23-129,1-21 129,-5-4 258,-3-7-258,-4 8 0,-6-3-129,-4 14 258,-8 9-129,-1 1 129,0 26-129,0 27 129,-19-11 0,6 18-258,0 24 516,1 12-387,0 25 387,2 10-258,2 14 129,6-2-258,2-5 129,1 0 258,10-5-645,0-21-129,-11-59-258,29 72-1419,-29-72-2838,0 0-387,59-7-516,-59 7-516</inkml:trace>
  <inkml:trace contextRef="#ctx0" brushRef="#br0" timeOffset="257869.7493">25081 19671 8127,'20'64'5676,"-20"19"-129,0-83-516,-5 92-3096,-2-33-1677,7-59 129,0 0-387,-23 80 0,23-80 129,0 0-129,0 0 0,0 0-387,0 0 129,0 0 129,64-18 0,-64 18 0,38-80 129,-22 41 0,-16 39 0,0 0 0,0 0 129,0 0 129,0 0-129,0 0-129,27 57 0,-27-57 129,0 0-129,0 81 129,0-81-258,0 0 0,0 0 0,0 0-387,0 0 0,55 47-516,-55-47-1806,0 0-1677,57-52-645,-57 52-645,0 0 0</inkml:trace>
  <inkml:trace contextRef="#ctx0" brushRef="#br0" timeOffset="258417.7807">25441 19829 9159,'0'0'5289,"14"62"-387,-14-62-258,0 0-4386,0 0-129,0 0-258,-35 78 258,35-78-258,-21 67 258,21-67 129,-8 78 0,8-78 0,5 61 129,-5-61-258,0 0 0,55 1 387,-55-1-387,0 0-387,79-86-387,-79 86-1161,43-102-2967,-27 38-645,-2 1 0,-4 2-774</inkml:trace>
  <inkml:trace contextRef="#ctx0" brushRef="#br0" timeOffset="258725.7983">25782 19259 9804,'0'0'5418,"11"16"-258,-11 2-258,5 12-3999,-6 16-258,-5 10-1032,-3 20 387,1 0-129,-5 5 258,4 4-645,2-1 129,-6-10-387,13-14-2064,0-60-1935,0 54-645,0-54-387,11-27-128</inkml:trace>
  <inkml:trace contextRef="#ctx0" brushRef="#br0" timeOffset="258887.8075">25820 19718 9159,'12'-34'5676,"-12"34"-129,-18-10-516,-3 1-3999,-16 6-258,-1 3-516,-7-2 0,-4-12-1032,7 11-2967,-4-4-1419,16 1 129,7 2-1161</inkml:trace>
  <inkml:trace contextRef="#ctx0" brushRef="#br0" timeOffset="297290.004">4954 19992 5934,'0'0'6063,"0"0"-774,0 0 129,0 0-3741,0 0-387,0 0-645,0 0 0,-27 57-129,27-57 129,0 0-258,0 0-516,0 0 645,0 0-387,0 0 258,62 9-258,-62-9 258,0 0-645,78-19 387,-78 19 387,0 0-387,75 0 0,-75 0 129,0 0 258,56 6-387,-56-6 258,0 0-258,0 0-129,68-6 129,-68 6-129,0 0-129,56-53 129,-56 53-516,31-40 0,-15 14-258,-12 11-645,-4 15-3225,0 0-1290,0 0 0,0 0-1032</inkml:trace>
  <inkml:trace contextRef="#ctx0" brushRef="#br0" timeOffset="297736.0295">5602 19702 12900,'17'55'5805,"-17"-55"-1032,6 94 645,-6-94-5289,10 132 0,-10-65 0,0-67-258,-15 117-387,11-37 387,4-80 129,-8 79-1935,8-79-3096,0 0-516,0 0-645,0 0-129</inkml:trace>
  <inkml:trace contextRef="#ctx0" brushRef="#br0" timeOffset="298070.0486">5874 19776 10707,'15'0'5547,"-15"0"-774,5 83 645,-5-83-5418,-5 113 387,-6-40-516,2 2 258,1-2 387,1 5-387,7-78 516,0 0-387,20 75 258,-20-75-258,54 4 258,-54-4-516,69-34 129,-69 34 0,63-73-387,-63 73 387,40-80 0,-40 80-258,15-105 0,-15 50 129,-12 2 258,12 53-516,0 0-129,-55-69-258,55 69-1290,0 0-3483,-65 21-129,65-21-258,0 0-903</inkml:trace>
  <inkml:trace contextRef="#ctx0" brushRef="#br0" timeOffset="298581.0776">6356 19649 6321,'14'-6'5418,"2"-1"-516,-16 7-258,2-22-2967,-2-7-1161,-14 11-645,2 3 516,-8 15-129,2-9-129,-2 15 516,2 3-387,4 4 258,6 19-258,4-9 258,4-9-516,4 3 516,6-2-387,7-10-129,1 7-129,4-12 0,-4-7 129,-2 5-258,0 7 258,-3-8-516,-13 3 645,13 0-129,-13 0 129,0 0 129,4 67-258,-4-67 516,2 74-387,3-16 258,-5-58-516,13 98 0,-13-98-774,29 68-3999,-29-68-645,0 0 0,0 0-774</inkml:trace>
  <inkml:trace contextRef="#ctx0" brushRef="#br0" timeOffset="299386.1239">4197 19553 9804,'0'28'5031,"-6"53"774,6-81-258,-12 120-5031,12-46-129,-8-1-129,6-8 0,-4 4-129,6-69 516,0 108-1419,0-108-258,0 62-1548,0-62-2709,0 0-387,0 0-645,39-79 258</inkml:trace>
  <inkml:trace contextRef="#ctx0" brushRef="#br0" timeOffset="299634.1381">4305 19772 10707,'9'-19'5805,"-9"19"-387,0 0 129,0 0-4128,0 0-1032,-23 75-129,23-75 129,-28 95-258,16-35 129,12-60 0,-11 80-516,11-80-258,12 80 516,-12-80 258,0 0-258,72 51 0,-72-51-129,54 13-258,-54-13 0,0 0-387,65 7-3870,-65-7-1290,0 0 129,0 0-903</inkml:trace>
  <inkml:trace contextRef="#ctx0" brushRef="#br0" timeOffset="300106.1651">4727 19775 11223,'11'16'5805,"-11"-16"-387,0 0-129,-9 9-4773,-3-9-258,-8-11-387,-4 11 129,24 0-387,-51 0 258,31-3-903,20 3-3225,0 0-774,0 0-516,-52 36-516</inkml:trace>
  <inkml:trace contextRef="#ctx0" brushRef="#br0" timeOffset="300338.178">4714 19872 11481,'-4'60'5934,"4"-60"-258,0 0-387,0 0-4773,0 0-774,-58 56 258,58-56 0,0 0-645,-60 51-1161,60-51-3612,0 0-516,0 0-258,-33 65 516</inkml:trace>
  <inkml:trace contextRef="#ctx0" brushRef="#br0" timeOffset="302210.2854">5054 20275 3999,'0'0'5031,"-39"56"-129,39-56-2967,0 0 129,0 0 0,0 0 0,0 0-387,-24-55-258,24 55-387,0 0-516,0 0 129,0 0-258,0 0 0,0 0-129,0 0 0,0 0-129,0 0 0,0 0 258,0 0-258,0 0-387,0 0 387,62-78 0,-62 78 129,0 0 258,60-74-516,-60 74-129,0 0 387,52-58 258,-52 58-387,0 0-387,0 0 258,55-41 258,-55 41-258,0 0 258,0 0-387,0 0 129,0 0-129,0 0 516,0 0-516,0 0 129,0 0 0,54 52-258,-54-52 387,0 0-129,0 0 129,0 0-258,0 0 129,36 61 129,-36-61-129,0 0 387,0 0-387,0 0 129,0 0-258,60-59 516,-60 59-258,0 0-645,0 0 516,0 0 0,0 0 0,61-11 0,-61 11 129,0 0-645,0 0 516,0 0 258,0 0-129,0 0-258,0 0 129,0 0 0,0 0-129,0 0 129,0 0 0,0 0 129,0 0-129,0 0-387,0 0 258,0 0 129,0 0 0,0 0 516,-2 54-516,2-54-129,-25 58 0,25-58 129,0 0 0,-43 71-387,43-71 516,0 0-129,0 0-129,0 0 258,-59 0-129,59 0 387,0 0-387,0 0 129,0 0-129,0 0 0,-56-37-129,56 37 129,0 0-129,0 0 258,-34-66-129,34 66 0,0 0-129,-23-56 129,23 56 0,0 0 0,0 0-129,0 0 258,0 0-129,-62 0 129,62 0 0,0 0-129,-34 55 129,34-55-387,0 0 387,-26 69-258,26-69 129,0 0 0,0 0 0,0 0 0,0 0-129,0 0 129,0 0 0,0 0-258,0 0 129,0 0-387,0 0-1161,0 0-4128,0 0 129,0 0-129,0 0-903</inkml:trace>
  <inkml:trace contextRef="#ctx0" brushRef="#br0" timeOffset="303321.349">4273 19550 2967,'0'0'5289,"0"0"-258,0 0-258,0 0-3096,6-14-903,-6 14 129,0 0-129,0 0 258,0 0-387,10 24 129,-10 3-129,0 6 129,-4 27-129,4 8-516,-4 7 516,3 2-516,-3-6 258,2-6-129,-3-1 0,5-64-258,-2 76 0,2-76-258,0 0-129,0 0-387,0 0-1290,0 0-3612,0 0-258,0-66-258,0 66 0</inkml:trace>
  <inkml:trace contextRef="#ctx0" brushRef="#br0" timeOffset="304132.3954">4444 19705 6837,'8'-16'5418,"5"6"-258,-7-11-1677,-6 21-1935,0 0-258,0 0-387,0 0-258,0 0-129,-15 18 0,15-18 0,-21 11-129,21-11 0,-20 12-129,20-12 0,-19 14 0,19-14-129,0 0-129,-12 0 0,12 0-258,-1-16 129,1 16 0,0 0-387,5-18-387,-5 18-516,15-2-1290,-15 2-1290,12 10-258,-12 3 129,11-9 129,-11-4 1419,7 22 1548,-7-22 1548,5 17 1548,-5-17 1935,0 0 0,12 0-129,-12 0-516,0 0-774,-6 14-645,6-14-903,0 0-258,0 0 129,0 0-129,-36 66-516,36-66 387,0 0-387,-36 82-387,36-82 0,-16 73 0,16-73-129,-9 69 129,9-69 258,0 0-387,-3 62 0,3-62 387,0 0 258,0 0-258,12 70-258,-12-70 258,0 0 0,30 70 129,-30-70 387,0 0-516,0 0 129,70 68 0,-70-68 129,0 0-387,0 0-129,58 32-258,-58-32-258,0 0-1032,0 0-3741,0 0-258,0 0-516,-8-73-516</inkml:trace>
  <inkml:trace contextRef="#ctx0" brushRef="#br0" timeOffset="304521.4176">4275 19541 9288,'-1'-15'5934,"0"1"-387,1 14-129,-6 8-4515,6-8-129,-2 36 0,2-36-1032,-14 106 645,5-25-129,-5 11-129,3 2-258,-1 8 258,1-6 0,3-17 0,2-7 129,6-72-129,-7 68-387,7-68-903,0 0-4257,0 0-258,6-52-387,-6 52-387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27:30.09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14431 9207 645,'32'32'1935,"-32"-32"258,16 17-903,-16-17 0,0 0-387,0 0 0,0 0 0,0 0 0,-14 2-129,0 1 258,-13-3 0,0 0 0,-14-7-129,6 5 0,-14-7-387,3-4-129,-8-7 0,4 0-129,-5-1 129,0 5-129,-1 3-129,-1 2 129,-7 6-129,2 5 0,-3 2 0,2 12 0,-1-6 0,8 0 0,1-3-129,10-3 0,5-2 0,11-6 0,5-3 0,8 0 129,1-1 0,15 10 0,-13-16 0,13 16 129,0 0 0,0 0-129,0 8 129,0-8-129,0 18 0,0-18-129,6 20 0,-6-20 258,23 10-516,-5-9 516,12 0-258,5-1 0,6-1 129,10-3-129,1 1 0,5 1 0,0 2 129,0-2-129,-5 2 0,1 2 0,-3 3 0,2 3 0,-3-6 0,1-1 0,4-1 0,-2 2 0,2-2 129,3-2-129,-5 2 129,-4 0-129,-1 0 129,-6 6 0,-9-1 0,-3 3-129,-9-1 0,-6 2 0,-14-9 0,1 11 0,-1-11 0,-23 16-129,2-8 129,-6-7-129,-6 1 129,-2-2 0,-4 0 0,-5 0 0,-2 0 129,-6-3-129,-3 3 0,-4 0 0,-8 7 0,-2 2 0,-6 4 0,-4 1 0,0 0 0,5-4 0,-2 2 0,7-7 0,8-2 129,10-3-258,8-1 0,3-13-258,21 7-1548,-4-2-2967,9 0-387,14 9-516</inkml:trace>
  <inkml:trace contextRef="#ctx0" brushRef="#br0" timeOffset="3964.2267">20940 9398 774,'58'22'3612,"-20"-6"258,-13-16-3483,4-5-387,-7-7 258,-3-4-129,-8 0 258,1-3 0,-3 4 0,-8-2 258,-1 17 0,0 0 129,-10-6-129,-8 6-129,1 4 129,-6 1-258,-1 2-129,-5-5 129,-2-2-129,-5 0-129,0-8 129,-2-7 0,-4-1 0,-4-3 129,-1 6-129,-7-3 0,-2 7 0,-7 0 0,3 5-129,-8 1 129,8 3-129,-6-5 129,6-3-129,4-3-129,5-3 129,6-8 0,1 1 0,7-5-129,4 2 0,5 5 0,3 1 0,6 1 129,1 4-258,5 7 129,13 6 129,-19-3 0,19 3 129,0 0 0,0 0 0,-2-14 0,2 14 129,16-8-129,2 1 129,1 1-129,10 6-129,0 0 258,5 4-129,1-2-129,1 6 0,-1 5 0,1 3 0,1 0-129,2 3 129,0-3-129,4 1 129,6 2-129,1-9 0,6 3 0,6 1 129,1-5-129,0 1 129,1 1-129,-2-3 0,-4 5 0,-4 3 0,-10-5 129,-4-1-129,-6-3 0,-8 0 0,-7-2 0,-19-5-129,0 0 129,0 0-129,-20-20-258,-25-13-516,-6 2-2838,-36-14-1290,-20-14-516,-8-1-258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0T15:24:24.31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24150 2649 5934,'0'0'5160,"0"0"-258,0 0-258,0 0-3999,-8-17 0,-7 9-129,-9-4 0,-5-1-129,-8-1 0,-4 9 129,-5-4-129,0 7 129,-6 2-258,-2 0 0,-4 3 0,2 4 0,-5-1 0,2-3-387,-9 2 258,4-3-258,-10-1 258,1 1 0,-7-1-129,-2 3 129,-6 0-129,-2 3 0,-3-2 0,-7 0 0,1-1 0,-5 0 129,-2-2-129,-4-2 0,1 0-129,-4-6 129,-2 0 0,1 1 0,-7-5-129,1 6 129,-4-1 0,2 0 0,-3 2 0,-1-2 0,-3 1 0,0 2 0,1 0 0,0-3 129,-4-1-258,-1 3 645,-4 3-516,-4 3 129,-1 2-129,3 3 0,-3-2 129,2 5-129,1 5 129,1-4-516,2 0 516,4 1-129,2-3 0,5 0 129,-1 2 0,1-3 0,-2-3 0,0-2-129,2-1 0,-6-3 258,1 0-258,-4 0 0,-8-5 0,-2 3 129,1-2-129,-5 4 0,2-2 129,-3-1-129,-4 3 0,1 0 129,2 0-129,0-2 0,-2-4 129,-4-3-129,-3 2 0,-4-1 0,-1-1 0,-5-1 0,-4 4-129,-6-1 129,-1 4 0,-1 3 0,-3 0-129,-5 4 129,1 4-129,-8 1 129,3-3 0,-9-2 0,-1 4-129,-8 1 258,-4-4-129,3-1 0,-7 0 129,4-2-129,-4 2 129,4 4-129,-1-6 129,1-2-129,-1 0 0,1-5 0,-2-4 129,-3 2 0,-1-10 0,4-1-129,-1 0 129,1-1-129,4 1 129,5-2-129,7 1 129,2-1-258,4 5 129,11 2 258,2 2-129,6 1 258,8 2-387,6 7 387,8 1-516,4 0 129,7 0 0,5 6-258,9 1 129,5 6-258,5 2 258,9 1-129,6 0 129,4 3 129,6 5 0,8 5 0,-2-5 0,4-2 0,2 5 0,1 0-129,1-3 129,5 1 0,0-6 0,5-1 0,5-2-129,1 1 129,1-8 0,2 0 129,0-3-129,0-1 0,2 5 0,-1-4 0,3 0 0,0 5 0,-1 4 0,6-3 129,-2 8-129,3 4 129,-1-7-129,3 2 0,1 0-129,1-3 258,-1-9-258,0 2 129,2-9-129,-2-4 129,-1-8 0,1-10 0,-1-7 129,-3-5-129,2-2 0,2-4 0,-3-7 0,0-3-129,2 1 129,0-5 0,-2 2-129,2-4 516,2 1-387,0-7 387,4 6-387,0 1 516,1-10-387,6 10 516,-1 3-645,3 1 387,2 3-258,1 4 129,3 1-129,5 11 258,5 8-258,1-3-129,3-8 129,5 22 0,3-9 0,3-1-129,3 23 0,-4-57 0,4 57 0,4-72 129,-4 72-129,18-82 0,-18 82 130,37-75-130,-37 75 0,51-68 0,-51 68 0,65-63 0,-65 63 0,81-66 0,-81 66-259,101-78 259,-45 34-258,7-2-387,6 9 903,6-4-258,4 9-258,8-1 903,1 1-516,4 9 0,6 3 0,1 4-387,4 1 258,3-2-258,5-3 258,3 5 0,5 1-129,5-4 129,3 2 0,7 2 645,3-3-645,4 4 130,2 6-130,0-1 0,0 3 0,5 1 0,2 0 0,-1 0 0,-4-2 0,0 6 0,3-8 0,2 3 0,3-4 0,4 2 0,0-5 0,2 7 0,4 1 0,5-5 0,4 2 0,3-5 0,-1 2 0,5-2 0,3 0 0,2-10 0,-3 4 0,2-3 0,1-3 0,-3 5 0,1-6 0,-8 6 0,0-3 0,-3 8 0,3 5 0,-1 0 0,-4 2 0,1 1 0,0 3 0,7-5 0,-1 8 0,5-2 0,1-10 0,8 4 0,-2 6 0,-1 2 0,1 0 0,-2 6 0,1 3 0,-9 0 0,2 7 0,-9 3 0,3 2 0,0-2 0,-1-1 0,-2-3 0,-1-7 0,2 5-130,1-6 260,2-4-130,0-5-130,-2-7 1,2-1 388,1-6-259,-1 0 0,-3-7 0,-2-2 0,3 1 0,-2-3 0,-5 0 0,-1-1 0,-7 3 0,0 5 0,-3-2 0,1 0 0,-7 2 0,-4 8 0,2-1 0,-2 4 0,4 4 0,1-2 0,-1 7 0,0 0 0,4 0 0,3 0 0,-2 0 0,4 2 0,-4 4 0,1 1 0,-3 2 0,1 6 0,-2 16 0,-1-4-130,0 8 130,-7 5-258,0 5 258,-1 3 0,-4 0 0,-4 4-129,-5-2 258,-2-3-129,-2 1-129,-5-5 258,1-7-129,-3-2 0,-1 2-387,-6-7 387,2-3 0,-3-1 129,-2-8 0,-2 1 129,-1-3-258,-2 2 0,-2-2 259,0 2-259,-2-6 0,-1 7 0,-1-6-130,-1 7 1,2 13 129,-7-11 0,3 1-129,-5 0 129,2-4 129,-7 4-258,-3 8 387,0-3-128,-7-9-130,-7 10-130,-5 1 260,-8 10-130,-54-39 0,95 95 0,-54-49 0,-7 0 0,-6-1 0,-4-7 0,-5 12 0,-5-11 0,-1-2 0,-5-5 0,-5 6 0,2-1 0,-4 9 0,-1-3 0,0-7-388,0 6 388,0-3-258,0-1 129,-1 0-258,-2-9 387,2-3-258,-1-1 129,2-2 129,0-5 0,0 1 0,-1-2 0,0-2 0,-1-3 0,0 3-129,-1 3 129,0 0 0,-1-2 0,-3 8-387,4-5 387,-5-3 0,2 2-129,-3 0-129,-3 2 129,0-6-258,-3-6 387,-2 2 0,-3-3 0,-2 3-387,-5-2 387,-2 0 0,-1-3 129,-3 8-129,3-2 0,-2 3 129,0-3 0,2 1-129,1 2 0,4 0 129,-1-3 0,1-4-129,1 2-129,-2-1 129,0 1 0,-3-3 0,1 1 0,-3-5 0,-1 6 0,-2 2-129,2-4 0,-3-3-516,11 14-3225,-10-12-1548,11 15-129,-4-6-645</inkml:trace>
  <inkml:trace contextRef="#ctx0" brushRef="#br0" timeOffset="20947.1982">5777 5546 3483,'-8'-18'5160,"8"18"0,-3-15-387,-5 3-3483,8 12-129,0 0-129,0 0-387,0 0-129,0 0-129,0 0-129,0 14 129,1 0 129,7 7-258,-5 2 0,4 9 0,-2 0 0,3 1 0,-4-2 0,4 2-129,-3-2 129,1 4-129,-2-4 0,4-2 0,-2 8 0,3-3-129,-1 2 129,3 5-129,1-4 129,-1 4-129,1-2 129,0-1-129,1 0 129,-3-3-129,-1 5 129,-1 4 0,3-2 0,-2 1-129,-1 3 0,0 5 129,2-2-258,-1 4 258,0-3-258,1-3 129,-2 3 129,1 3-129,-1-5 129,0 0-129,1-1 129,-2 3-129,-3-1 129,4-5-258,-3 3 129,2-3 0,-4 3 0,1 6 129,0-3-129,1 1 0,-1 2 0,0 1 0,0-1 0,2 4 0,0-3 0,2-3 0,-2 3 0,3 0 0,-1-6 129,0-1-129,-1 3 0,3-2 258,-3-2-387,0 0 258,0-1-129,2 1-129,-2 3 129,2 4 0,-1-5 0,2 1-129,1 4 0,-1 0 258,2-1-129,-2-2 129,2 0 0,-2-1-258,3-1 258,-4-3-129,-1-2 0,0 3 0,1-6 0,0 6 0,3-2 0,-2 1 129,0 0-129,2 1 0,-1 0 0,-1-4 0,3 3 0,-4-2 0,5 2 0,-5-3-258,3 0 258,-2 0 0,1-1 0,2 3 0,-2 2 0,4-5-129,-3 4 129,2-4 0,0 7 129,0 0 0,2-1-258,0-2 129,-1-1 0,3 2 129,-2-7-258,-1 7 258,2-8-129,-2-3-129,2 2 258,0 4-129,-2 1 0,2-1 0,-1 2 0,2 6 0,-1-4 129,0 1-129,0-2 0,1-10 0,-1 7 0,-1-3 129,2-4-129,-2-4 0,0 7 0,0-5 129,-1 0-129,2 9 129,-2-6-129,5 3-129,-4 5 129,6-2 0,-4-2 0,1-4 0,2 5-129,-2-3 258,-2-1-129,0 0 129,0-8-129,-1 2 129,0-3-129,-1 5 129,4-2-129,-4-4 0,4 9-129,-2-7 129,2 4 0,-3 3 129,5-6 0,-2 2-129,0 3 0,1-5 0,0-4 0,-1 2-129,3 0 129,1 3 0,-2-1-129,1-3 129,0 1 0,-3 0 0,2 0 0,2 2 129,-3-1-129,1-6 0,-4 3 129,5 0-258,-3 0 129,0 1 0,3-1 129,0 2-129,0-3-129,1 3 129,1 3 0,1-3 0,0-1 0,3 6 0,-1-5 0,-2-3 0,0 0 0,2 0 0,0-6 0,-3 5 0,-1-4-129,1-3 129,1 5 0,-2-2 0,1 0 129,0-3-129,2 6 0,-2-4 0,1-3 0,1-2-129,0-2 258,-1 1-129,-1-2 0,3 0 129,-1-2-129,-2-1 0,0 0 129,-1 3 0,0-3-129,0 1 0,0 1 0,-2-1-129,1 3 129,-1-3 0,-1 2 0,3-1 0,-4 1-129,5 0 258,1-1-129,-3 1-129,2-2 129,0 1 0,2 1 0,-2 1 0,-1 0 0,-1-3 0,0 0 0,1 0 0,-1-2 129,1-1-129,-1-2 129,4-3-258,-1 0 129,0 0 129,4 0-258,-1 0 129,-2 0 0,5 0 129,-3 0-129,4 3 129,-1-1-129,-3 1 0,6-3 129,-8 8-129,5-6 0,-2-2-129,1 0 129,0 0 0,-1 0 0,1 0 0,-1 0 0,2 0 0,-1 0 0,2 0 0,0 0 0,-1 0 0,-2 0 0,2 1 0,-2-1 0,3 0-129,-1 0 129,3 0 0,-3 0 0,4 0 0,0-2 0,-1-5 0,0 0 0,1 3 129,-2 0-129,1-2-129,-2 1 129,-2-7 129,1-1-258,-3 3 258,3 1-258,-3-1 258,3-3-129,0 2 0,-1-3 0,0 1-129,0 2 258,3 3-129,-2-4 0,-1 0-129,2 2 129,-3-1 0,1 0 129,1 1 0,-2-4-129,4 3 0,0 2-129,-1-3 129,2-2 129,-3 3-258,1-1 129,-1 2 129,-1-1-129,1-1 0,-3-5 129,1 4-129,-3-1 0,1-4 0,1-2 0,-1-1-258,-2 5 258,2-2 0,1-4 0,-2 0-129,-1 1 258,1-1-258,0 5 129,-2-9 0,0 2 0,-3-3 0,2 5 0,0-5 0,0 1-129,1-4 129,1 1 0,1-1 0,1-3 0,3 1 129,-2-2-129,4-2 0,-1 1 0,-1 2 129,2-1-258,-1-5 258,-3 0-129,2 0 0,-3 1 129,-2-8-258,2 2 129,-5 2 0,1-2 129,-2 6-258,2 2 129,-3-4-129,1 5 129,1 5 129,-1-2-258,0-1 129,2 4 0,-4-10 0,2 5 129,-2-3-129,0 1 0,-4-2 0,0 3 0,1-1 0,-1-1 0,-3-2 0,2 7-129,1 4 129,-3-1 0,2 2 0,0-4 0,0 0 0,-2 5 0,4 3 0,-3-6 0,2-3-129,-2 7 129,3-6 0,-1-4 0,0 6 0,-1-4 0,4-5 0,-3 1 0,3-2-129,-2-4 129,-1 3 0,5 0 0,-5 3 0,3-5 0,-3-3 0,5 3 0,-4-2 0,5-2 0,-3 3 0,1-7 129,2-4-258,-1 1 129,-2 1 0,3-2 0,-2-3 129,-1-1-129,1-1 0,-2 3-129,2 1 258,-4-3-129,5 3 129,-7-3-129,7 0 0,-3-1 129,2-5-129,0 2 129,0 1-129,1 1 0,-1 0 0,2 2 0,-1-1 0,1 5-129,1 3 258,-3-3-129,2 1-129,-1-1 129,1 0 0,-4-3 0,5 1 0,-3-2 129,-2-2-129,4 3 0,-2-2 0,0 0 0,2-6 0,-2 4 129,-1 5-129,3-3 0,-2-1 0,-1 1-129,1 2 129,-1-5 0,1 7 0,0-4 0,0-5 0,-2 5 0,2 1-129,0-10 129,-2 5 0,1 0-129,-3-3 129,2-2 0,0-1 0,0-2 0,-2 4 0,-1 5 129,5-10-129,-4 5 0,4 1-129,-1 5 129,1 4 0,-2-5 0,1 3 0,3 0 129,-5 3-129,3 0 129,-3 1 129,-1-2-258,2 4 129,-2 0-129,0 4 129,1-2-258,-1 0 129,-1 5 0,-1 0 129,2 4-129,-1-3 0,0 1 0,-2 0 129,2 4-129,-2 5 0,3-4 0,-1 3 0,-2 4 0,0 4 129,-2 2 0,2 7 0,-5-2-129,2 6 129,-9 15-129,8-17-258,-8 17-387,0 0-4644,0 0-258,-14-7-387,14 7-516</inkml:trace>
  <inkml:trace contextRef="#ctx0" brushRef="#br0" timeOffset="22162.2676">3685 11366 9159,'0'-78'5547,"0"15"-258,0-15-129,9-15-4515,-9-23 129,7-13-129,-7-13 0,-2-5-258,-3-17 129,2-4-258,-5-17 129,-4 0 0,2-9-129,-4 0-129,3-8 129,0 0 0,1-2-258,-1 1 258,3 9-129,0-3 0,0 6 0,4 3-129,-3 8 129,3 5-129,0 3 0,-1 6 0,-1 1 0,0 12-129,2 13 258,-3 6-129,2 14 0,1 10 0,0 15 0,2 15 129,2 14-129,0 15 129,0 12-258,0 11 258,2 7-258,-1 10 258,-1 11-129,0 0 0,0 24 0,-3 6 0,-9 5 129,-5 7-258,-3 9 258,-3-4-258,-5 5 129,3-5-129,1-11 129,2-9 0,6-5 0,16-22 0,-12 0 129,12-8 0,10-19-129,7-11 0,6-1 129,3-7-129,8-5 0,-1 4 129,1 0-258,-2 7 258,1 0-129,-5 7 129,-2 4-129,-3 12 129,0 10 0,-1 7-129,-2 26 0,-1 9-129,2 14 129,1 15 0,1 6 0,-1 0-129,-1-3 129,-4-6-129,3-10-129,-7-18-258,-2-6-387,-11-27-2580,0 0-2322,-19-2 129,4-4-645,-13-2-258</inkml:trace>
  <inkml:trace contextRef="#ctx0" brushRef="#br0" timeOffset="22700.2984">2415 7900 11094,'0'35'5805,"6"5"-387,-4 2 0,13 13-4644,-17 1-129,-6 8-258,-4 2 0,0 3 129,0-7-258,2 2 0,2-6 0,3-7-129,4-9 0,1-7 0,5-8 129,4-12-258,5-1 258,3-10-129,3-4-129,3 0 129,6 0 0,1-4-129,1-1 129,1 5-129,3 0 130,-4 0-130,-2 5 0,-2 0-130,-4 3 130,-5-2-258,-5 0-129,-13-6-387,16 5-1419,-16-5-3354,-6-15-258,-10-7-387,-2 0-387</inkml:trace>
  <inkml:trace contextRef="#ctx0" brushRef="#br0" timeOffset="22961.3134">2479 8434 8256,'24'6'5805,"-9"-2"-258,-1-4-129,6 7-3612,-6-7-645,9 1-387,-7-1-129,3 1-129,-1-1-258,-1-2-129,-2-6-129,-2-7-129,0-2-387,-12-15-516,8 4-4257,-11-9-258,-5 4-258,-11-7-516</inkml:trace>
  <inkml:trace contextRef="#ctx0" brushRef="#br0" timeOffset="23133.3232">2444 8022 12384,'-12'-5'6063,"18"11"-258,21 11-258,-8-6-4773,22 2-129,0-8-258,0-5 0,1-7-516,-4-18-387,5 6-1032,-19-18-3999,7 0-129,-10-7-387,-2 4-516</inkml:trace>
  <inkml:trace contextRef="#ctx0" brushRef="#br0" timeOffset="27043.5468">9441 14972 9546,'30'5'6321,"-14"5"-774,-16-10 129,22 12-3999,-22-12-774,0 0-258,-12 0-258,-7 0 129,-9 0-258,-6-1 0,-10-2 0,-5 3 129,-5 0-129,0 3-128,-2 0-130,1 7 0,2 6 0,3-5 0,2 2 0,5-1 0,3 1 0,6-5 0,6 1 0,3-7 0,7-2 0,4 0 0,14 0 0,-15 0 0,15 0 0,0 0 0,0 0-259,0 0-2450,0 0-3096,-5-11-129,5 11-387,0-29-645</inkml:trace>
  <inkml:trace contextRef="#ctx0" brushRef="#br0" timeOffset="27402.5674">8661 14817 10965,'-6'30'6063,"2"-14"-516,-9-8 129,5 7-4773,-11 2-129,1 2-129,-4 5-129,2 8 0,-4-4-258,5 9 129,-1-1-258,6 0 129,2-5-128,2 1-130,8-6 0,2-9 0,0 2 0,8 0 0,7-5 0,4-3 0,8 2 0,5 0 0,6 2 0,1-1 0,4 3 0,-4-3 0,1 1 0,-10-7-1291,9 3-4256,-15-11-516,3 0 0,-6-7-516</inkml:trace>
  <inkml:trace contextRef="#ctx0" brushRef="#br0" timeOffset="28118.6083">9709 15017 10320,'1'11'5805,"-1"-11"-387,0 0-129,0 0-4515,0 0-129,19 4 129,-19-4-258,23-7 0,-4 1 0,10 1-258,8-3 129,11 5-129,10-4 0,11 1-129,4 1 129,6 1-129,-1-3 0,-4 5 0,-3-5-129,-5 0 129,-10 2 1,-11 1-130,-13 0 0,-2 0 0,-10 2 0,-4-1 0,-3 3 0,-13 0 0,0 0 0,0 0 0,2 5 0,-2-5 0,-2 28 0,-3-10 0,-1-1 0,3 6 0,2-1 0,1-2 0,0-5 0,0-15 0,23 3 0,-7-3 0,6-14 0,0-9 0,0-4 0,1-6 0,-6 1 0,3 0 0,-10 0 0,-6 1 0,-4 10 0,-5 1 0,-11 5 0,-3 4 0,-4 3 0,-2 4 0,-4 2-388,-4-4-128,6 2-645,-10-9-3483,13 3-1290,-6-8 129,6 6-774</inkml:trace>
  <inkml:trace contextRef="#ctx0" brushRef="#br0" timeOffset="28674.6401">9151 15952 11481,'1'-21'5805,"14"9"-258,-3 13-258,-12-1-4386,12 31-258,-10-5-387,0 4 0,-2 6-129,1-1 129,-1-2-129,3 0 0,0-5-129,4-9 129,1-5 0,6-6-129,0-8 129,8-2-129,1-9 129,1 2-129,6-6 129,-2 6-129,4 0 129,-5 5-129,-3 6 0,-4 12 129,-8 7-129,-5 5-129,-7 7 129,-12-2 0,-9 1 0,-9-4 0,-6-8 0,-1-8-129,-2-6-258,0-8 0,11-6-645,-4-20-2838,21 10-1806,4-5-129,14 6-387</inkml:trace>
  <inkml:trace contextRef="#ctx0" brushRef="#br0" timeOffset="28977.6575">9656 16116 9804,'7'-16'5547,"-7"16"-387,-3 14 0,3 3-4386,0 1-516,0 4 129,2-2-129,9 7-129,9-8 0,4-7 0,3-4-129,0-3 129,3-5-129,-4 0 0,-7-8 0,-10-4 0,-9 12 0,-9-24-258,-10 16-258,-11-8-387,2 16-1548,-7-10-2709,5 5-129,0-1-516,14 4-129</inkml:trace>
  <inkml:trace contextRef="#ctx0" brushRef="#br0" timeOffset="29703.6989">9948 16047 4902,'7'42'5805,"-5"-1"-516,3 0-258,-1 11-2193,-4-16-1548,7 9-516,-6-20-258,5-4-258,-6-21-258,17-4 0,-4-14-387,-4-11 0,7 1-258,-4-8 0,9 9-258,-10-2 129,10 16 258,-8 1-258,4 12 516,-4 8 129,5 7 129,-4 7 129,-1 0 129,8-3 129,-8-2-129,8-3 0,-4-13 0,4-1-129,0-4-129,2-10-129,0-3 0,-2-2-129,-2 0 129,-2 1 0,-3 4 129,-4 3 129,-10 11 0,6-16 258,-6 16 0,-7 0 0,-8 5 129,5 9 129,-8 0-129,6 11 0,1-7-258,5 6 129,6-5-129,7-5 129,13-9-258,4-5 0,3-7 0,6-16-129,-2-7 129,2-13-129,-8-11 0,-3-7 0,-8-7 0,-8-4 0,-6 0 129,-4 5-129,-11 5 0,-6 10-129,-1 9 129,-3 13 129,2 16-129,2 14 129,5 14 0,7 18 0,2 17 0,7 7 129,2 9 0,10 8-129,-1 3 0,1 0-129,-3 2-387,-9-10-1032,2-3-3741,-6-1 0,-14 6-645,-9-2-387</inkml:trace>
  <inkml:trace contextRef="#ctx0" brushRef="#br0" timeOffset="30098.7216">9674 16883 11997,'0'13'5805,"8"14"-258,-4 2-258,-3 14-4644,-1-6-258,0 8-258,-1 0 129,-4 4-258,3-4 0,-3-2 0,5-8-129,0-6-258,5-4-387,-5-25-1290,7 13-3354,-7-13 0,14 0-645,-9-13-387</inkml:trace>
  <inkml:trace contextRef="#ctx0" brushRef="#br0" timeOffset="30416.7398">9801 17279 9546,'43'41'5805,"-22"-32"-645,8-4-129,-4-5-4515,4-9-258,-6-10 0,-4-1-129,-3-12-129,-8 1 129,-7 3-129,-1 2 0,-12 6 0,-5 7 129,-4 10-258,-2 3 129,0 13 0,6 10-129,2 5 258,9 6-129,6 4-129,2 1 129,11-5 0,6-6-516,8 4-387,-10-17-3354,14 7-903,-2-11-258,1-3-387</inkml:trace>
  <inkml:trace contextRef="#ctx0" brushRef="#br0" timeOffset="30763.7596">10147 17213 6450,'28'22'5676,"-13"2"-516,1 5-258,-5-2-2838,-3 4-1548,-6-3-258,-1 5 0,-1-6 129,0 2-258,0-7 129,0-9-129,0-13 129,1-8-129,4-10-129,4-7 129,1-7-258,2 0 0,1-4 129,1 2 0,-2 14 0,1 6 0,0 9 0,-13 5 0,22 12-129,-14 4-258,2 14-387,-10-5-3999,7 6-387,2-7-129,4-5-774</inkml:trace>
  <inkml:trace contextRef="#ctx0" brushRef="#br0" timeOffset="31219.7857">10586 17298 6450,'0'0'5418,"14"0"-516,-14 0-129,0 13-4128,-12-11-129,12-2-258,-26 15 0,14-6-129,0 0 0,12-9 0,-12 15 0,12-15-129,0 0 129,0 0 0,13 8-129,-13-8 129,22 0-129,-22 0 129,18-3-129,-18 3 387,0 0-258,15 3 0,-15-3 129,4 11 0,-4 3 129,2 12 0,-2 2 0,2 14 0,-2-1 0,4 10 129,-4 0-258,0-7 129,0-3-129,0-4-129,-6-11 0,-1-12-129,7-14 129,-21 0-258,11-15 0,-2-6-258,4-12-258,-8-17-774,13 5-3741,-7-4-258,10 3-387,0-5-387</inkml:trace>
  <inkml:trace contextRef="#ctx0" brushRef="#br0" timeOffset="31476.8004">10744 16817 8514,'23'0'5547,"-17"20"-258,3 17-387,-7 3-3741,8 14-387,-3 4-516,-1 8-129,0-1-129,-1-1-258,3-5-129,-8-19-1290,10 1-3225,-6-17-258,-4-24-516,14 9 129</inkml:trace>
  <inkml:trace contextRef="#ctx0" brushRef="#br0" timeOffset="31629.8091">10886 17123 7611,'-9'-14'5289,"-15"14"-387,5 2-258,8 12-3999,-17-1-645,-1-8-774,6 2-3741,-6 3-258,12-5-258,5 0-645</inkml:trace>
  <inkml:trace contextRef="#ctx0" brushRef="#br0" timeOffset="31987.8296">10991 16843 5934,'29'41'5547,"-20"-8"-387,0 13-258,-3-8-3483,2 21-516,-8-8 0,4 13-258,-4-15-258,3-1 0,-2-15 0,7-9-258,-8-24 0,15 13 129,-15-13-129,21-19-129,-8 0 0,2-2 129,2 2 0,2 6 0,3 8 0,3 5 0,3 16 0,-3 8-129,-1 8 129,-3 1-516,1 10-4644,-14-14-129,3-3-645,-8-5-258</inkml:trace>
  <inkml:trace contextRef="#ctx0" brushRef="#br0" timeOffset="44683.5558">20804 3201 4644,'0'0'5676,"1"-14"-516,-1 14-258,0 0-2709,4 24-774,-7-9-258,3 11-258,-1 7-258,0 10 0,-4 6-258,3 1 0,-2-4 0,4 1-258,0-6 129,0-1-645,0-7 258,4-18-774,4 4-258,-8-19-3483,0 0-387,16-2-645,-4-9-516</inkml:trace>
  <inkml:trace contextRef="#ctx0" brushRef="#br0" timeOffset="44940.5705">21096 3228 8127,'18'-2'5289,"-18"2"0,0 0-645,-7-6-3612,-25 0-258,-1 1-387,-11-1-258,-3 3-129,-5 2-258,1-8-387,15 13-2451,-6-6-1806,17 2-387,4 0-516,21 0 258</inkml:trace>
  <inkml:trace contextRef="#ctx0" brushRef="#br0" timeOffset="45233.5873">21004 3454 7740,'-8'16'5418,"-8"-9"-774,-9-9 129,2 1-3612,-14-11-645,2 0 129,0 4-1419,-9-13-1032,15 15-3096,1-3 516,13 9-1032,1 4-516</inkml:trace>
  <inkml:trace contextRef="#ctx0" brushRef="#br0" timeOffset="45607.6086">21059 3585 6450,'89'3'5676,"-46"-6"-645,-6-18-258,1 5-3225,-22-17-774,-4 6 129,-12-6-645,-11 9 129,-13 6-387,-5 7 387,-3 12-387,-2 16-387,2 10 516,7 9-387,8 7 387,7 2-258,10 1 387,5 0-258,12-5 129,9-4 0,8 1-258,-1-18-516,15 3-4257,-15-12 0,-2-4-516,-5-7-645</inkml:trace>
  <inkml:trace contextRef="#ctx0" brushRef="#br0" timeOffset="47900.7397">21696 3194 6450,'0'6'5418,"-8"17"0,-10 3-645,0 23-3096,-7-9-645,2 13-387,-3-4-129,3-1-129,4 3-129,6 0-258,6-11 129,7-2-258,11-10 129,6-3 0,3 2-387,2-10-258,8 9-1419,-12-17-2838,4 9-387,-8-11-258,0 6-258</inkml:trace>
  <inkml:trace contextRef="#ctx0" brushRef="#br0" timeOffset="48387.7676">21760 3519 8514,'0'0'5289,"1"15"-258,-1 3-387,-10-1-3999,7 8 0,-6 5-387,7 2-387,-4-1 258,5-2 129,-2-11-129,3-1-129,0-17 129,10 0-129,-2-11 129,0-13-258,0-5 129,2-6-129,-2 3 129,-2 2 129,1 4 0,-4 12-129,-3 14 129,0 0 0,7 6 0,-2 16 0,-3 4 0,10 4 258,-2-3-129,6 2 0,2-16 0,4-12 0,2-3 0,0-15-129,-1-13 0,-4-4-258,-4-7-129,-3 0 387,-6 12-387,-6-2 0,0 18-774,-6-11-1806,6 24-2193,-16 0-258,11 18 0,-1-5-1032</inkml:trace>
  <inkml:trace contextRef="#ctx0" brushRef="#br0" timeOffset="48661.7832">22181 3322 7224,'1'56'5160,"-1"-13"0,-7 3-516,6 12-3612,-9-6-258,4 5-645,0-15 129,5-4 0,1-1-774,0-23-516,16-1-3354,-16-13-387,29-11-516,-13-12-129</inkml:trace>
  <inkml:trace contextRef="#ctx0" brushRef="#br0" timeOffset="48911.7975">22344 3373 6837,'18'43'5289,"-17"-5"-387,2 8-387,-3-3-3354,0 11-774,0-10-129,2 0 129,1-9-258,2-14 0,1-8-129,-6-13 129,0 0-129,5-21 0,-6-3-129,-13-6-258,-3 7-129,-10-5-516,6 17-1806,-9-4-1806,2 12-387,1 2-258</inkml:trace>
  <inkml:trace contextRef="#ctx0" brushRef="#br0" timeOffset="49302.82">22479 3607 6966,'32'-6'5289,"-18"4"-129,3 2-387,-4 0-3612,8 16-129,-21-16-258,11 26-516,-11-11-129,-1 1 0,-8 2-258,1 1 258,-4-6-258,12-13 129,-16 19 0,16-19 0,0 0 0,0 0 0,9 11 0,5-9 0,-1 9 129,3 0-129,-4 2 129,-4 9 0,-3 0-129,-4-1 0,-1 0 0,-8-7-129,-2 2-516,-7-18-1419,4 2-2580,-4-8-516,17 8-129,-19-19-387</inkml:trace>
  <inkml:trace contextRef="#ctx0" brushRef="#br0" timeOffset="50014.8607">22539 3181 8901,'41'-14'5160,"-10"14"129,-1 20-516,7 29-3354,-7 4-516,0 15-258,-7 6-258,-4 8 0,-11 4-129,-3-3 0,-5-8-129,-13-7-387,-3-11 0,0-12-258,5 4-1161,-6-23-3483,12-2 129,5-13-516,6 3-387</inkml:trace>
  <inkml:trace contextRef="#ctx0" brushRef="#br0" timeOffset="50630.896">23007 3779 9030,'-3'-12'5160,"-9"16"-387,-6 12-258,3 15-3999,-8 7-129,1 8 129,4 3-387,6 5 0,7-4 0,5-3-129,11-10 129,10-6-258,4-16 258,1-5 0,2-9-129,-6-1 0,-6-6-129,-16 6 258,9-22-258,-18 6 129,-13 10-516,-14-14-1161,2 11-2838,-11-11-645,7 2 129,1-3-774</inkml:trace>
  <inkml:trace contextRef="#ctx0" brushRef="#br0" timeOffset="51262.9321">22849 2951 9288,'26'-12'5289,"-11"5"-258,6 7-387,-1-3-3870,4 3-129,-4 0-387,1 6 0,-3 9-129,-6 5 0,-6 6 0,-4 6 0,-2 4-129,-15 3 0,-1-1 0,-5-8 258,-1-6-258,-1-10 0,6-9 0,1-5 129,8-9 0,8-4 0,2-3 0,11-2-387,6-1 387,6 10 0,4 1-129,4 7 0,-2 5-129,-2 5 129,-4 5-129,-4-3-258,-1 12-774,-20-23-3741,9 19 0,-9-19-645,0 0-129</inkml:trace>
  <inkml:trace contextRef="#ctx0" brushRef="#br0" timeOffset="51460.9433">23224 2944 7482,'14'11'5031,"-10"12"-258,-1 3-516,6 12-3483,-6-5-516,-2 1-129,6 9-903,-7-14-3096,11 4-774,2-9-387,8-8 0</inkml:trace>
  <inkml:trace contextRef="#ctx0" brushRef="#br0" timeOffset="51588.9508">23369 3126 7998,'-45'-17'5160,"18"15"-516,-1-2-903,-4 4-7224,9 0-774,0 5-645,8 1-903</inkml:trace>
  <inkml:trace contextRef="#ctx0" brushRef="#br0" timeOffset="53022.0326">23507 2853 6450,'12'-1'5418,"-12"1"-387,1 32-258,-9-8-3225,3 23-645,-11-3-129,1 9-387,-1-1 0,0 2 129,0-9-387,4-3 258,8 2-516,-1-19-516,9 15-1935,0-16-1935,8-1-774,-1-9-258,3 0-258</inkml:trace>
  <inkml:trace contextRef="#ctx0" brushRef="#br0" timeOffset="53490.0595">23566 3080 8256,'31'-22'5160,"-9"11"0,-1-2-645,9 13-3870,-8-2 0,1 2-129,-8 7-387,-4 7-129,-5 7 0,-6 4 129,-4 2-258,-7 0 129,0-3 0,-4-2 0,3-3 0,1-6 0,11-13-129,0 0 129,0 12 129,0-12 129,18 8-129,-3 1 258,-1 3-258,2-1 258,-7 8-258,-2 2 258,-7-6-387,-4-2 0,-7 3-258,-11-16-903,11 8-3225,-11-9-516,6-6-258,1-10-1032</inkml:trace>
  <inkml:trace contextRef="#ctx0" brushRef="#br0" timeOffset="53702.0716">23986 2957 8256,'7'63'5160,"-7"-15"258,-1 1-1032,4 1-3999,-2 5-645,-2-19-1419,9 10-1935,-1-21-903,15 3-645,-2-18-129</inkml:trace>
  <inkml:trace contextRef="#ctx0" brushRef="#br0" timeOffset="53825.0787">24153 3263 5805,'-53'-31'4515,"14"21"387,-4 5-774,-3 0-5934,8 5-1935,-3 2-645,8 1-903</inkml:trace>
  <inkml:trace contextRef="#ctx0" brushRef="#br0" timeOffset="55186.1565">24615 3314 11868,'17'-8'5418,"3"-1"-516,-20 9 0,-6 1-4386,-12 10-258,-5 3-258,-3 6 0,-1 4 0,0-2-129,6 8-129,10 2 258,7 3-258,8 0 129,11 2 0,6 2 129,3 0 258,0 4-129,-2-5 129,-6-3-258,-8-5 129,-8-9-129,-7-8 0,-10-9 0,-7-4-129,-6-9 129,1-13-129,0 1 0,5-6 129,6 5-129,10 1 0,8 8 129,0 13-129,19-9 129,3 9-129,9 9 129,4 0 0,2 4 0,4 0 129,-2-8 0,3-5 0,-3-2-129,-2-12 129,-4-8 0,-6-4-129,-4-6-129,-6-1 0,-4 6 0,-10 2-129,-3 10 258,0 15-258,-19-1 129,-2 15 0,3 14 0,-4 4 129,7 2 0,3 6 0,5 0 0,7-1 129,15-9 0,8-7-129,6-5 129,12-11 0,0-11 0,4-12-129,0-17 129,-1-11-258,-7-15 258,-1-9 0,-10-13-129,-2-1-129,-7 0 0,-5-8 0,-7 17 0,1 11 129,-2 17-129,-4 19-258,0 26 387,0 0 129,-5 22-129,-1 24 258,-2 3-129,4 12 387,-1 7-387,-1-1 0,6 4 0,0-3 129,3-5-129,12-5-387,3-5 258,5-11-258,2-10 129,6-13 0,0-9 0,-2-10 0,6-15-129,-10-9 258,2-12-129,-6-14-129,-2-1 129,-6-12-129,-4-2 0,-5 1 0,-3 2-129,-1-2 129,-3 10-129,-2 5 258,-2 7 0,1 12 129,-1 11 129,7 19 129,-10-14 129,10 14-129,-15 6 0,15-6-129,-22 22 129,10 0 0,-3 0 0,0-2 129,2 7-129,5 5 258,3 5-258,2 5 0,3 3 0,8 4-129,6 5 0,3 1-258,2 0 258,-2 3-258,2-5 0,-5 2 258,-5-7-258,-7-10 129,-2-3-258,-3-11-129,-4 0-387,-11-24-774,18 0-3483,-19 0-258,19 0-258,-10-24-258</inkml:trace>
  <inkml:trace contextRef="#ctx0" brushRef="#br0" timeOffset="55376.1673">25561 3558 5676,'0'-15'5547,"-25"4"-258,3 11-516,-8 0-1677,1 7-2451,-11 1-258,-3 0-645,10 12-2838,-2-10-1677,12 3-387,6-4-258,17-9-258</inkml:trace>
  <inkml:trace contextRef="#ctx0" brushRef="#br0" timeOffset="56067.2069">24151 4714 10062,'23'42'5418,"3"-27"-258,-4-7-129,11 3-3999,-2-11-516,0 0-129,-4-16-258,-2-3-129,-7-5 0,-6-1 0,-6-8 0,-6 5-129,-5 4 0,-8-1 129,-5 12-129,-4 5 129,3 6 129,1 8-129,2 15 0,7 5 129,3 1-129,6 5 129,8 0 0,6 0 0,5 1-129,4-1 129,1-8 0,0-5-129,-1 0-129,-3-6-258,2 9-1548,-7-17-3225,1-1-129,-16-4-258,22-5-774</inkml:trace>
  <inkml:trace contextRef="#ctx0" brushRef="#br0" timeOffset="56309.2206">24806 4601 9546,'2'38'5547,"-10"-10"-516,-12-3 0,4 2-4386,-7 6-387,-3-2-129,-2 5-387,2-8-387,12 12-1677,-1-11-2580,14 1-129,1-9-516,14-2-258</inkml:trace>
  <inkml:trace contextRef="#ctx0" brushRef="#br0" timeOffset="56472.23">24799 4966 8385,'-2'-45'5676,"-9"24"-387,-13-14-258,11 11-3612,-19-8-516,2 5-516,0 5-258,0 3-516,11 16-645,-5-11-2580,24 14-1419,-8 17-387,12 2-516</inkml:trace>
  <inkml:trace contextRef="#ctx0" brushRef="#br0" timeOffset="56802.2489">25091 4787 7740,'0'0'5547,"0"0"-387,-11 0-387,-9 9-3225,-5 1-1290,0 6-129,-4-2 129,6 1 0,6 5-129,10 6 129,7-7-129,13 0 0,12-7 0,2-5-129,9-4-387,-3-8-258,6-7-1161,-16-22-2967,8-3-258,-13-16-516,0-3-258</inkml:trace>
  <inkml:trace contextRef="#ctx0" brushRef="#br0" timeOffset="57135.268">25212 4287 8127,'0'16'5160,"0"25"129,4 19-387,-4 0-3612,2 23-258,-2-8-516,0 6-129,-6-7-258,5-8 129,-1-14 0,1-10-258,1-15 0,0-27 0,0 0-129,10-5 0,1-22 129,4-5-258,2-1 129,2 1 0,1 3 0,-1 7 129,0 12-129,-3 10 129,-2 8 0,-4 15 129,-3 5-129,2 1 0,-1 6-258,-2-10-258,8 12-1677,-8-22-2451,9-3-645,1-12-129,7 0-387</inkml:trace>
  <inkml:trace contextRef="#ctx0" brushRef="#br0" timeOffset="57473.2873">25649 4751 4386,'-11'-10'5160,"-8"10"-129,-3 0-387,8 19-3225,-12-10-129,10 14-516,-6-4-258,12 8-129,3-10-129,7 4-129,9-4 0,7-3 0,7-8 0,2-6-129,1 0 0,-3-12 0,-1-2-129,-6-2 129,-6 0 0,-4 2-129,-6 14 129,0-14 0,0 14 129,-12 1-129,12-1 129,-13 28 258,8-10-258,5 0 0,0-2-387,0-16-645,21 24-2580,-8-24-1290,5 0-516,0-14-258</inkml:trace>
  <inkml:trace contextRef="#ctx0" brushRef="#br0" timeOffset="57810.3066">25804 4614 7740,'20'43'5418,"-9"-13"-516,-6 2-129,7 9-4128,-8-9-129,0-1-258,-4-2-258,0-1 129,0-6-258,0-8 129,0-14 0,0 0-129,12-3 129,-4-21 0,4 0 0,-1-3 0,3-2 0,0 7 129,-4 0-129,1 7 0,-11 15 129,15 0-129,-8 10 258,-2 12-258,-1 2-258,0-3 0,1 9-774,-5-13-2709,5 4-1161,-5-21-258,13 13-516</inkml:trace>
  <inkml:trace contextRef="#ctx0" brushRef="#br0" timeOffset="58547.3488">26149 4681 6708,'16'9'5160,"-4"1"-258,-12-10-387,1 14-3483,-1-14-516,0 0-258,-14 11-258,14-11-129,-23 25 129,13-6 0,3-1 0,3 1 0,4 0 0,12-1 0,3-6 129,1-7-129,0-5 129,4-3-129,-5-6 0,1-4 0,-7-3-129,-2-2 129,-2-1 0,-4 6 0,-1 13 129,1-20 0,-1 20 258,0 0-129,0 0 129,-2 27 129,-3-5-129,4 9-129,-2 5 0,-2 7 0,2 3 0,-2 5-258,-2-4 129,-1-1-129,-3-1 0,1-8-129,-5-8 258,1-10-258,-1-7 0,-2-11 129,2-2 0,-2-14-258,7-10 387,2 1 0,5-5-129,3 2 258,11-2-258,6 1 258,8 4-258,7 0 258,5 5-129,4-3-129,0 0 0,2-1 0,-5-1-129,-2-3 129,-4-4 0,-7 3 0,-6 1 0,-6 4-129,-6 3 129,-5-2-129,-2 22 129,-9-10 0,-3 12 0,-1 15 0,-1 2 0,4 8 129,-1 5-129,8 5 129,3-4 0,6-2-129,12-1-258,6-9-387,18 12-1290,3-17-2967,9 3-258,-3-11-516,7 7-258</inkml:trace>
  <inkml:trace contextRef="#ctx0" brushRef="#br0" timeOffset="58652.3548">26928 5044 7224,'1'-12'4773,"-9"3"-1032,-3 3-3741,11 6-4515,-24-6-258,24 6-258</inkml:trace>
  <inkml:trace contextRef="#ctx0" brushRef="#br0" timeOffset="63296.6203">20133 4744 11481,'19'121'5676,"-3"-39"-645,-8-18-903,3 23-3741,-2-14-258,-2-13-387,1-6-1161,-1-30-3612,-7-24-258,22-3-387,-9-25-258</inkml:trace>
  <inkml:trace contextRef="#ctx0" brushRef="#br0" timeOffset="63448.629">20473 4722 10836,'-17'0'5676,"-11"0"-645,-4 9-129,-4 5-5418,-23-10-3870,8 5-387,-2-4-774,9 0-387</inkml:trace>
  <inkml:trace contextRef="#ctx0" brushRef="#br0" timeOffset="63636.6398">20376 4983 10449,'7'49'5547,"-27"-34"-387,-4-6-258,-2-4-5289,-23-9-1419,-3 4-2967,3 0-387,8 2-258,3 0-516</inkml:trace>
  <inkml:trace contextRef="#ctx0" brushRef="#br0" timeOffset="63899.6549">20303 5273 9288,'103'4'5418,"-57"-23"-258,0-8-129,-10-14-4386,-8 1-129,-11-3-516,-13 2-129,-5 12-129,-20 7 0,-2 22-129,-4 13 0,-1 18 129,7 7 129,3 9 129,14 7 129,6-7 387,18 0-258,8-9-129,6-11-129,12-2-903,-14-21-3612,9-4-516,-5-17-258,-3-6-645</inkml:trace>
  <inkml:trace contextRef="#ctx0" brushRef="#br0" timeOffset="64610.6955">20956 4690 8514,'0'14'5547,"-3"18"-516,-6 11-129,-16 7-4128,10 18-129,-5 1-129,0 5-258,4-7 129,4-2-258,4-6 129,8-6-387,0-8-129,11-23-903,15-3-3870,-3-10-129,10-2-645,-7-9-129</inkml:trace>
  <inkml:trace contextRef="#ctx0" brushRef="#br0" timeOffset="65011.7185">21037 5006 9288,'-7'73'5418,"4"-26"-387,-3-5-129,8 4-4515,-3-8-129,-6-9-258,6-12 0,1-17-129,0 0 129,16-26-129,-2-7 129,2-7 0,-1-3 0,2 2 0,-2 2 129,-3 11 0,-5 9 0,-7 19 0,0 0 0,9 24-129,-9 7 129,5 6-129,-1-2 258,6-3-258,1-3 129,10-10-258,2-15 258,2-10 129,0-16-258,-1-13 0,-2-3-258,-11-3-258,0 4-903,-13-1-3354,-6 9-258,-4 4-516,-3 16-258</inkml:trace>
  <inkml:trace contextRef="#ctx0" brushRef="#br0" timeOffset="65268.7332">21453 4880 8514,'-3'48'5547,"-5"-10"-774,1 7-387,0 3-3870,3 1-387,0-1-129,1-9-645,5 2-1806,9-23-2322,1-12-387,3-8-387,5-20 387</inkml:trace>
  <inkml:trace contextRef="#ctx0" brushRef="#br0" timeOffset="65491.746">21603 4901 6450,'2'10'5289,"-2"14"-387,0 18-387,-2-4-3225,2 21-774,0-8-129,0 0-258,1-6 129,4-8-129,1-15 129,-6-22-258,0 0 129,11-9-129,-11-17-129,-16-10-258,2 9-1161,-15-6-3096,0 7-387,2 6-129,2 12-387</inkml:trace>
  <inkml:trace contextRef="#ctx0" brushRef="#br0" timeOffset="66062.7786">21688 5150 5934,'35'-16'5418,"-21"16"-258,2 0-645,0 2-3483,-16-2-387,23 9-129,-23-9-129,10 22-129,-10-9 129,-1 5 0,-8-2-129,0 6-129,-5 0 0,1 0 0,2-3 0,3 4-129,2-4 0,6-2 0,1 0 0,12-3-129,3-3 129,6-3 0,0 0 0,-4-6-129,-1-2 129,-3 0 0,-14 0-129,0-5 0,-8-6 0,-11-2-516,-1 5-903,-8-11-3225,3 6-258,-3-3-387,12 2-387</inkml:trace>
  <inkml:trace contextRef="#ctx0" brushRef="#br0" timeOffset="66562.8072">21628 4695 7998,'38'19'5289,"-14"8"-129,-3 6-516,5 21-3612,-10-2-129,2 15-516,-6 3 129,-3 3-258,-7-5 129,-1 0-129,-1-12 0,-5-5-129,-8-9 0,-2-15-258,0-7 0,-2-12-387,5 2-258,-8-15-1161,20 5-3096,-14-9-387,14 9-387,0 0-129</inkml:trace>
  <inkml:trace contextRef="#ctx0" brushRef="#br0" timeOffset="67578.8653">21640 5282 3870,'20'-4'5289,"-6"4"-129,0 0-258,0 7-3483,-14-7-387,16 21 0,-16-7-645,0 12 0,-8-5-258,-5 3 0,-3-2-129,3 0 129,0-7-129,1-3 129,5 1-129,7-13 0,0 16 129,0-16-129,19 11 129,-7 0-129,1 3 0,2 1 0,-6 4-258,-9-19-258,10 36-2193,-10-23-2064,-6 0-387,6-13-516,-19 6 517</inkml:trace>
  <inkml:trace contextRef="#ctx0" brushRef="#br0" timeOffset="67887.883">22009 5291 8643,'0'50'5418,"-13"-14"-387,1 8-387,-10 4-4644,7 2 258,3-5-258,5-4 129,5-7 0,2-5 0,9-12 258,5-8-258,1-9 0,-1-9-129,-4-8 0,-5-4-129,-5-3-129,-11-11-1032,-2 11-3354,-13-3-516,0 3-129,-3 2-516</inkml:trace>
  <inkml:trace contextRef="#ctx0" brushRef="#br0" timeOffset="68419.9133">21929 4676 10836,'0'19'5418,"2"-8"-387,-2-11-129,0 0-4515,12 3-129,-12-3-129,14 3-129,-14-3 0,15 7 0,-5 6-129,1 5 129,-3 2 129,-2 6-129,1 1 0,-7 2 0,0 5 129,-5-3-129,-4-8 0,-3-4 0,-2-4-129,-1-9 129,3-3 0,12-3 0,-13-11-129,12-1 258,1 12 0,9-23 0,6 15 0,2 3 0,5 5 0,4 1-129,-2 7 0,-1 4-129,-7-8-516,6 15-1935,-22-19-2322,14 4-387,-14-4-387,7-12-387</inkml:trace>
  <inkml:trace contextRef="#ctx0" brushRef="#br0" timeOffset="68590.9231">22205 4703 9288,'16'57'5160,"-10"-22"-258,0 3-1032,1-11-6192,0 10-2064,-3-5-645,6-4-387,1-14 0</inkml:trace>
  <inkml:trace contextRef="#ctx0" brushRef="#br0" timeOffset="68720.9307">22375 4811 9546,'-15'-9'5289,"-2"13"-258,-6 10-774,2-1-7998,-6 5-774,-1 4-516,3-2-645</inkml:trace>
  <inkml:trace contextRef="#ctx0" brushRef="#br0" timeOffset="69082.9514">22491 5057 11094,'16'53'5418,"-10"-16"-516,-1 10 0,4 0-4902,-7 2-645,8 10-1290,-10-19-2967,10-5-387,-1-17-129,9-6-516</inkml:trace>
  <inkml:trace contextRef="#ctx0" brushRef="#br0" timeOffset="69208.9586">22652 5341 7740,'-4'-42'5676,"-8"25"-387,-11 4-387,2 12-3612,-13-7-645,0 1-1290,0 7-4128,1 0-258,3 0-645,8 0-129</inkml:trace>
  <inkml:trace contextRef="#ctx0" brushRef="#br0" timeOffset="69563.9789">23074 5134 10707,'14'85'5289,"-13"-26"-258,7 14 0,-6 2-4773,1 3-129,-2-5-258,-1-13-387,11 5-1806,-6-31-2451,11-12-645,-5-22-129,11-9-387</inkml:trace>
  <inkml:trace contextRef="#ctx0" brushRef="#br0" timeOffset="69720.9878">23400 5214 9546,'-7'-19'5289,"-13"19"-129,-13 8-258,-6 8-4644,-5 1-774,-14-9-2838,8 6-1419,4-3-516,15 1-387,8-6 130</inkml:trace>
  <inkml:trace contextRef="#ctx0" brushRef="#br0" timeOffset="70139.0117">23357 5389 9546,'-22'33'5676,"-5"-20"-774,-12-6 0,-7 2-4773,-2-3-258,-4-6-258,10 7-387,2-7-387,17 16-258,3-10 129,24 12 0,1-7 258,22 11 387,3-6 387,7 1 516,7 4 387,-5-13 645,15 5-129,-18-13 0,14 7 0,-16-14-387,5-3-129,-11-12-258,-5-2 0,-10-5-258,-7 6-129,-6 2-387,-13 6 129,-6 15 0,-5 0 129,0 14 0,-2 14 0,6 9 0,6 4 258,8 2-129,6-4 129,13-1-387,5-7-645,11-2-3741,4-10-129,2-10-516,1-9-258</inkml:trace>
  <inkml:trace contextRef="#ctx0" brushRef="#br0" timeOffset="70577.0367">23881 5227 9288,'9'9'5805,"-10"8"-774,-16 7 0,-3 17-4386,-10 1-387,1 7 0,-3 4 0,2 9 0,7-3-258,9-3 258,11-5-129,3-5 0,11-9-387,10-11-516,11 1-2709,-4-19-1677,5-2-387,-6-6-516</inkml:trace>
  <inkml:trace contextRef="#ctx0" brushRef="#br0" timeOffset="71011.0616">23917 5457 9288,'21'16'5547,"-20"-3"-258,1 11-258,-2 3-4515,-2 2-258,-9 4-129,4 2 0,-2-8 0,2 0 0,1-11-129,6-3 0,0-13 129,10-10-129,2-14 0,3-8-129,2-2 0,1 1 129,-3 4 0,2 2 0,-4 18 0,-13 9 129,17 4-129,-11 18 129,-1 2 0,1 5 0,1 1 0,4-5 0,4-7 0,5-6 0,0-12-129,3-9-129,1-9 0,-4-15-129,-1 3-387,-11-12-516,6 15-3870,-14-4-129,0 15-387,-12 3-258</inkml:trace>
  <inkml:trace contextRef="#ctx0" brushRef="#br0" timeOffset="71244.075">24336 5396 9030,'1'44'5289,"-2"-16"-387,0 19-387,-9-7-4128,6 7-129,-4-2-387,5-4-129,3-1-774,-5-14-3483,7-4-516,-2-22-129,22 6-516</inkml:trace>
  <inkml:trace contextRef="#ctx0" brushRef="#br0" timeOffset="71499.0896">24476 5430 7611,'13'16'5160,"-9"15"-258,-3 10-258,-1 0-4128,1 6-129,-1-2-258,0-2-129,0-3 0,0-14 0,1-7-129,-1-19 129,0 0-129,0 0 0,4-19 129,-4-7-258,-7 2 129,-10-3-258,1 10-645,-11-6-2064,7 14-1548,-1 5-387,4 5-258</inkml:trace>
  <inkml:trace contextRef="#ctx0" brushRef="#br0" timeOffset="72499.1467">24628 5648 6063,'17'9'5418,"-3"-9"-258,0-1-516,5-3-3225,2 4-774,-6-2-387,0 2-129,-15 0 0,14 11-129,-12 0 0,-2 5 0,-3-1-129,-4 3 129,-2-3-129,1-2 258,8-13-129,-12 16 129,12-16-129,0 0 129,5 15 0,6-10 0,-11-5 258,26 15-258,-15-4-129,-11-11 129,16 20-129,-15-6 0,-1-2-129,0-12-258,-24 18-129,0-21-1419,2 3-2838,1-7-516,6 0-258,1-8 0</inkml:trace>
  <inkml:trace contextRef="#ctx0" brushRef="#br0" timeOffset="72747.1609">24834 5386 9804,'58'95'5031,"-33"-34"0,-5-7-1419,-4 20-3096,-16-5-129,0 1-387,-10-6 0,-7-7-387,-3-5-258,-16-21-2838,12-2-1548,-2-12-258,8-12-129</inkml:trace>
  <inkml:trace contextRef="#ctx0" brushRef="#br0" timeOffset="73066.1792">25196 5707 7611,'-23'41'5289,"3"-14"-516,3 9-258,-5 4-4386,2 4 0,6-2 129,4-1-258,10-6 258,2-3-258,12-11 129,5-6-129,2-13 129,1-2-129,-5-13 129,-5-7 0,-7-1-387,-6-5 0,-12 12-1290,-18-6-2967,-5 5-387,-7 4-387,3 3-258</inkml:trace>
  <inkml:trace contextRef="#ctx0" brushRef="#br0" timeOffset="73663.2132">25077 5384 9417,'37'-32'5676,"-11"23"-774,2-4 129,7 5-4386,-5 2-129,-2 6-129,-4 3-258,-5 9-129,-3 6 0,-8 3 129,0 3-129,-8 4 0,0-3 0,-3 0 0,-2-4-129,2-4 258,2-6 0,1-11-129,0 21 0,1-7 0,6 0 0,-1-1 129,2 2-129,-2 4 0,-2 1 0,-1 1 129,-3-3-129,0-18 0,-7 22 0,7-22 0,-24 9-258,9-9-129,3 0-903,-9-17-3741,21 17-129,-20-25-516,20 10-258</inkml:trace>
  <inkml:trace contextRef="#ctx0" brushRef="#br0" timeOffset="73897.2267">25520 5323 8901,'33'23'5289,"-19"-4"-258,0 16-516,-10 0-4128,4 3-258,-7 7-387,-1-7-645,0 8-2967,0-14-1161,0-3-129,0-16-516</inkml:trace>
  <inkml:trace contextRef="#ctx0" brushRef="#br0" timeOffset="74015.2334">25635 5524 6837,'-8'-9'4902,"-6"9"-903,14 0-3999,-19 12-4257,0-5-516,3 9-387</inkml:trace>
  <inkml:trace contextRef="#ctx0" brushRef="#br0" timeOffset="74594.2665">25862 5733 7611,'0'15'5676,"2"10"-258,-2-25-387,19 19-3483,-7-19-774,14 0-129,3 0-129,10 0-129,4-2 0,8 1 0,3-4-129,4 3 0,-1 2 129,-2 0 0,-5 0-129,-6 0 0,-11 0-129,-2 2-129,-11-1 129,-6 3 0,-14-4-129,0 0-129,0 0 129,-8 16 0,8-16-129,-23 15 129,23-15 0,-23 20 0,23-20 0,-13 13 129,13-13-129,0 0-129,0 0 129,19 0 129,-1-10-129,4-6-129,2 3 129,-1-1 0,-1-4 0,-9 3 0,-3-3 0,-10 3 0,0 15 0,-21-20-129,4 9 129,-11 7-129,3-1-258,-4-4-258,1 9-774,-10-2-3612,15-2-387,-4-9-516,9 8-387</inkml:trace>
  <inkml:trace contextRef="#ctx0" brushRef="#br0" timeOffset="75673.3283">23031 6852 7740,'0'88'5805,"0"-28"-387,0 6-387,1-3-4257,2 9-129,-3-10-516,0-5-258,7-6-903,-7-29-2967,6-9-1161,5-13-645,9-15-258</inkml:trace>
  <inkml:trace contextRef="#ctx0" brushRef="#br0" timeOffset="75844.3381">23377 6790 9417,'-13'8'5934,"-9"12"-516,-10-7-129,9-2-5031,-22-1-387,-5-10-1677,1 2-3225,7-2-516,11-3-516,9-6-258</inkml:trace>
  <inkml:trace contextRef="#ctx0" brushRef="#br0" timeOffset="76033.3489">23333 7053 9933,'-57'33'5676,"19"-23"-516,-10-18-1161,-1 6-4128,-3 2-645,-5-9-1806,17 9-2580,8 1-129,11 13-774</inkml:trace>
  <inkml:trace contextRef="#ctx0" brushRef="#br0" timeOffset="76271.3624">23145 7374 6708,'76'5'5418,"-39"-13"-258,-3-30-1419,3 12-2709,-16-18-516,-2 2-387,-7 2-129,-6 9 0,-6 13 0,0 18-129,-26 0 0,6 18 0,-1 22 0,2 4 0,6 9-258,4-4 0,9 7-645,1-13-2967,17-13-1032,8-8-387,6-13 258</inkml:trace>
  <inkml:trace contextRef="#ctx0" brushRef="#br0" timeOffset="76563.3792">23734 6752 7224,'6'26'5547,"-9"7"-387,-16 6 0,1 14-4644,-11 6 0,4 11 0,-3-1-129,6 6 0,6-3-129,10-6 0,6-8-258,5-14-258,18-7-387,-4-23-1419,12 0-2967,-1-14-516,-1-4-129,-2-11-387</inkml:trace>
  <inkml:trace contextRef="#ctx0" brushRef="#br0" timeOffset="77246.4182">23902 7101 6321,'0'0'5676,"0"0"-387,-3 16-258,-18 1-4128,11 7-258,-7 1-258,1 7 129,1-3 0,1 4-129,1-6-129,3-3-129,2-1 129,3-4-129,5-19-129,-6 19 0,6-19-258,0 0 129,0 0 0,7-27 0,3-4 0,2-4 0,1-2 129,2-2 0,-1-1 0,2 9 129,-3 2-129,-3 11 129,-10 18-129,15 0 129,-13 19-129,-1 7 129,0 6-129,0 1 129,3 0-129,0 1 129,1-10-258,5-8 129,6-10 0,3-8-129,4-18 129,-1-6 0,1-6-129,-2-9 0,-1 3-129,-6-7-387,0 14-258,-14-9-2064,0 23-2193,-4 5-387,4 12-516</inkml:trace>
  <inkml:trace contextRef="#ctx0" brushRef="#br0" timeOffset="77549.4356">24218 6981 4902,'8'-11'5418,"-8"11"-258,0 0-258,9 14-4128,-12 4 129,-2 13-387,-5 5 0,4 7 0,-4 6-129,3 7 0,1-7-129,3-8-129,2-6-258,-1-14-516,4 5-1032,-2-26-3225,11 11-516,-2-18-516,5-9 129</inkml:trace>
  <inkml:trace contextRef="#ctx0" brushRef="#br0" timeOffset="77829.4516">24343 6986 5676,'0'0'5289,"7"30"-258,-7 4-387,0 2-4128,2 8-129,-2 5 0,0-1-129,0-4 0,0-1 0,0-16 0,0-5 0,0-22-129,0 0 129,0 0-129,-15-16-129,1-6-129,-2-3 0,-3 5-258,-5-8-516,12 20-2838,-9-2-1419,9 10-129,12 0-516</inkml:trace>
  <inkml:trace contextRef="#ctx0" brushRef="#br0" timeOffset="78914.5137">24487 7305 1032,'0'-15'2193,"0"15"258,0 0 387,0 0-258,13 2-387,-13-2-258,0 0-387,0 0-516,0 0 129,0 0-516,0 0 0,0 0-258,0 0 0,0 0-129,0 0 0,0 0 129,0 0-258,0 0-129,0 0 129,0 0 0,0 0 0,0 0 129,16-2-129,-16 2 0,0 0 129,16-10-129,-16 10-129,18-8 129,-18 8 0,19-4-258,-19 4 129,18 0 0,-18 0 0,5 8 0,-5-8-129,0 18 129,0-18-129,-7 20 129,7-20-129,-10 12 129,10-12 0,0 0 0,0 0 0,0 0 0,0 0 0,0 0 0,0 0 129,12 15-129,-2-3 0,-2 0 0,2 2 129,-4 6-129,-4 3 129,-2-3 0,-3 0-129,-12-4 0,1-7 0,-7 0 0,1-8-516,4 6-1419,0-10-2967,3-7-258,4-5-645,8-4 517</inkml:trace>
  <inkml:trace contextRef="#ctx0" brushRef="#br0" timeOffset="79179.5288">24670 6913 6321,'57'71'5547,"-29"-18"-516,-3 14-387,-5 3-3741,-2 8-387,-14-3-258,-4 0-129,-9-7-129,-5-7 0,-6-14-387,-4-20-903,7-6-3483,-2-8-387,3-10-516,16-3 129</inkml:trace>
  <inkml:trace contextRef="#ctx0" brushRef="#br0" timeOffset="79653.556">24981 7411 3870,'-2'31'5418,"-4"-6"-387,-5 3-129,-1 0-4257,5 13-129,-1-8 0,7 3-129,1-3-129,5-2 129,7-8-129,9-2-129,-3-10 129,4-5 0,-1-6-258,-5 0 129,-16 0-129,16-17 129,-16 17-258,-7-25 129,-7 16-129,-5-2-129,4 9-1419,-8-7-3225,2 3-129,8 5-645,13 1 388</inkml:trace>
  <inkml:trace contextRef="#ctx0" brushRef="#br0" timeOffset="80866.6253">24989 6777 7482,'46'-8'5676,"-15"2"-129,-4-2-645,2 3-3612,-7 0-903,-4 5 0,-6-1-258,-12 1 0,8 7-258,-8 5 129,-8 4 0,-3 1-129,-2-2 129,0 2-129,-1-2 129,3-3-129,11-12 258,0 0-129,0 0 0,0 13 129,13-6-129,1 5 129,0 3 0,1 3-129,-6 4 0,-1-2 0,-7-2 0,-1-1-129,0-17-258,-24 4-903,24-4-3612,-25-20-387,14 1-387,2-3-258</inkml:trace>
  <inkml:trace contextRef="#ctx0" brushRef="#br0" timeOffset="81063.6366">25349 6654 7224,'19'58'5160,"-18"-21"0,0 6-387,1 7-4902,-2-5-1419,0 1-2967,7-4-516,0-11-516,8-10 129</inkml:trace>
  <inkml:trace contextRef="#ctx0" brushRef="#br0" timeOffset="81199.6444">25455 6881 8127,'-41'-3'5160,"15"3"0,-1 4-1290,10 1-8256,-4 2-516,1-1-516,8-3-387</inkml:trace>
  <inkml:trace contextRef="#ctx0" brushRef="#br0" timeOffset="81514.6624">25711 7072 6708,'5'76'5418,"-5"-30"-129,0 4-387,-5-9-4515,-1 2-645,4 8-1935,-7-9-2580,9-12-516,0-5-258</inkml:trace>
  <inkml:trace contextRef="#ctx0" brushRef="#br0" timeOffset="81660.6708">25790 7304 6966,'-60'-9'5547,"23"9"-258,-3 0-903,3-1-7224,-8-3-1677,10-1-387,5-4-903</inkml:trace>
  <inkml:trace contextRef="#ctx0" brushRef="#br0" timeOffset="82422.7142">26023 7209 7611,'0'63'5418,"0"-21"-387,-3-1-129,-3 4-4515,-1-10 0,2-8-258,-2-9-129,7-18 0,0 0 0,-5-9 129,5-17-129,5-11 0,4-6 129,1 1-129,0-5 129,3 7 0,-5 5 258,3 10-258,-7 10 129,-4 15 0,0 0 0,12 13 0,-12 6-129,2 0 0,-2-3 0,0-3-129,0-13 129,0 17 0,0-17-258,0 0 129,0-17 0,-2 6-129,2-2 0,0 13 0,-1-15 0,1 15-129,0 0 0,0 0 129,0 0 0,-10 10 129,10 6 0,-1 6 129,1-1 0,0 2-129,-1 1 129,-2 1 129,-3 4-129,0 3 129,-6-1-258,2-4 129,-2 2-129,-1-2 0,2-5-129,0-6-387,8 5-1290,3-21-3354,0 0-258,0 0-387,0 0-129</inkml:trace>
  <inkml:trace contextRef="#ctx0" brushRef="#br0" timeOffset="82619.7256">26326 6981 7482,'0'8'5418,"-19"8"-516,-10 0-129,3 0-4644,-13 6-1290,-11-3-3225,7-4-645,11-1-258,10-3-516</inkml:trace>
  <inkml:trace contextRef="#ctx0" brushRef="#br0" timeOffset="82773.7344">26254 7194 4644,'-10'18'5418,"-12"-5"-258,-5-2-387,-5 3-3096,3-1-4773,-5 1-1548,2-1-645,7 1-258</inkml:trace>
  <inkml:trace contextRef="#ctx0" brushRef="#br0" timeOffset="83106.7534">26132 7422 6450,'3'18'5676,"24"-9"-516,-11-7-258,0-2-4386,2-5-129,-5-3-129,-1-3-258,-12 11 0,5-18-129,-5 18 0,-16-9 0,0 9 129,-6 0-129,4 9 129,-3 7 0,3 4 0,5 0 129,9 6-258,4-2 0,10 3-387,1-13-774,18 3-3354,-5-4-387,5-7-516,-1-5 129</inkml:trace>
  <inkml:trace contextRef="#ctx0" brushRef="#br0" timeOffset="83380.7691">26492 7059 7482,'7'40'5676,"-22"-4"-387,-1 9-387,-3 1-4257,3 8 129,-7-3-516,7 2 129,2-6-387,7-7 0,7-3-387,0-13-516,15 4-2322,1-15-1806,4-8-516,-1-5-516</inkml:trace>
  <inkml:trace contextRef="#ctx0" brushRef="#br0" timeOffset="83791.7926">26545 7311 7353,'-7'61'5547,"-3"-28"-516,3 4 0,-6-3-4515,4 3-129,-2-10-258,5-7 0,4-3-129,2-17 0,11 2 0,1-8-129,6-16-129,-1-6 258,6-4-129,-3 0 0,-3 3 129,-1 1 0,-6 10 0,-10 18 129,0 0-129,12 0 0,-12 12 129,0 11 0,0 3 0,3 3 0,1-6 0,7-2 0,1-7 129,5-9-129,3-5-129,1-15 0,-2-7-129,-2-8-387,0 5-258,-15-16-1677,2 13-2451,-4-1-387,0 8-516</inkml:trace>
  <inkml:trace contextRef="#ctx0" brushRef="#br0" timeOffset="84016.8055">26858 7296 5031,'6'8'5676,"-6"7"-516,0 8-258,-3-3-3612,0 17-516,-4-1-516,3-1 0,-1 3-258,3-9-387,4 0-1161,-2-29-2709,0 0-774,24 0-645,-8-16 129</inkml:trace>
  <inkml:trace contextRef="#ctx0" brushRef="#br0" timeOffset="84252.819">26985 7204 5289,'0'0'5547,"0"32"-645,0-1-129,1 13-3999,-2-5 0,1 8-387,0-2-129,0-6-129,3-7 0,-1-10-129,5-4-129,-7-18 129,0 0-258,0 0 129,0-13-129,-7-14-516,-1 11-774,-9-4-3096,-2-6-387,8 6-387</inkml:trace>
  <inkml:trace contextRef="#ctx0" brushRef="#br0" timeOffset="84630.8406">27086 7427 7998,'23'0'5547,"-23"0"-129,20 4-645,-20-4-4128,0 0-129,13 19-516,-13-19 0,1 17 0,-1-17 0,0 22-129,0-22 129,0 13 0,0-13 0,0 0 129,0 17-129,0-17 0,0 0 0,15 10 0,-15-10 129,15 16-129,-15-16 129,10 19 0,-10-19 0,0 24 0,0-11 0,0-13 0,-10 22 0,10-22-258,-18 10-129,18-10-903,-21 4-3870,21-4-129,-6-12-516,6 12-387</inkml:trace>
  <inkml:trace contextRef="#ctx0" brushRef="#br0" timeOffset="84852.8533">27230 7188 3354,'41'18'5547,"-20"7"-516,-2 13-258,0 13-2580,-11-6-1419,1 14-129,-9-3-516,-3 1-129,-9-1-258,-5-6-645,4-3-2838,-6-13-1032,2-8-516,5-8-258</inkml:trace>
  <inkml:trace contextRef="#ctx0" brushRef="#br0" timeOffset="85151.8704">27422 7650 5160,'-9'25'5289,"-1"-8"-387,1 3-387,5 2-4257,-4 0 0,4 3 0,4-4 0,7-1-129,6-6 0,9-7 129,0-7-129,2 0 258,-4-12-129,0-5-129,-9-2 0,-4-2 129,-9-1-516,-17-1-258,2 6-3612,-11 3-645,-4 1-516,1 6-258</inkml:trace>
  <inkml:trace contextRef="#ctx0" brushRef="#br0" timeOffset="85544.8928">27483 6898 7353,'67'-6'5418,"-31"6"-516,-4 6-387,1 17-3741,-16-1-258,-3 10-258,-11 3-129,-3 2 0,-10 0-129,-8 3 129,-3-9-129,1-6-129,-1-3 0,3-7 129,4-10 0,14-5 0,-15 1 129,15-1-129,8 0 129,6-1-258,3-4 258,6 0-129,1 5-258,-1-3-387,5 9-1935,-9-6-2322,-1-3-387,-5-8-258</inkml:trace>
  <inkml:trace contextRef="#ctx0" brushRef="#br0" timeOffset="85727.9034">27803 6841 6708,'14'43'5289,"-12"-11"-258,-1 12-516,2 2-4386,-1-1-129,1 7-1419,-3-3-3225,0-13-258,0-9-516,8-11 130</inkml:trace>
  <inkml:trace contextRef="#ctx0" brushRef="#br0" timeOffset="85869.9114">27918 7050 6321,'0'0'5031,"-15"0"-129,1 2-645,-2 13-5547,3 0-3096,-8-5-516,0 1-387</inkml:trace>
  <inkml:trace contextRef="#ctx0" brushRef="#br0" timeOffset="86427.9433">27537 7583 5805,'0'0'5289,"0"9"-258,-13 12-258,-6 9-4257,-9-2 129,4 7-387,-3 2 0,2 1 0,7-2 0,10-2-129,7-6 0,4-1 129,10-8-129,9 0 0,1-14 0,1-5-258,-1 0 129,-10-5-129,-13 5-129,6-30-516,-6 18-3870,-25-6-258,-6 7-645,-2 1-129</inkml:trace>
  <inkml:trace contextRef="#ctx0" brushRef="#br0" timeOffset="89965.1458">25694 5481 5805,'3'12'5160,"-3"-12"-258,-8 7-258,8-7-3483,-25 5-258,8-2-387,-7-3-129,2 2 0,-3-2-258,4 0-129,2 0-387,1-8-1290,18 8-2967,-21 0-387,21 0-258,-17 0-129</inkml:trace>
  <inkml:trace contextRef="#ctx0" brushRef="#br0" timeOffset="95059.4371">21746 4539 903,'-20'11'4386,"8"-5"129,12-6-258,0 0-2838,0 0-129,0 0-387,0 0 0,0 0-258,0-8-129,0 8 129,0 0-129,12-6 0,-12 6 258,12-1-387,-12 1 129,22-4-258,-11 2 0,8 2-129,-1-5 129,8 1-129,-1 0 0,4 1 0,0-1-129,0 4 258,3-5-129,0 3 0,-2-1 0,2 3-129,0 0 129,-1 0-129,2 5 0,3-5 0,-2 5 0,0-2 129,2 0 0,-1-2-129,0-1 0,0 0 0,-1 0 129,1 2 0,-3 3-129,1 5 129,-4 0 0,-3 7-129,4-4 129,-3 4 0,-3-3 0,3 1 0,-2-1 0,1-7 0,-1-1 0,2-3 0,-1-1 0,-1 4 0,-1-1 0,1 0 0,-3-1-129,-2 6 129,-3 1-129,-3 0 129,0 4 0,-2-1-129,-12-14 129,16 22 0,-16-22-129,12 17 129,-12-17-129,0 0 0,8 15 0,-8-15 0,0 0 0,2 17 0,-2-17 0,0 0 0,0 13 0,0-13 0,0 0 129,0 0-258,0 0 258,0 0-129,0 0 0,0 0 0,0 0 129,0 0-258,0 0 129,0 0 129,0 0-129,0 0 0,0 0 129,0 0-258,-7 11 258,7-11-129,-11 8 0,11-8 0,-17 14-129,17-14 258,-20 15-258,20-15 258,-15 9-129,15-9 129,-8 13-129,8-13 0,0 0 129,0 0-129,0 0 129,0 0-258,10 3 258,-10-3-129,20-2 0,-7-2 0,2-1 129,-2-4-129,2 1 0,0-2 129,-2-4-129,-3 1-129,-10 13 129,13-21 0,-13 21 0,1-19 129,-1 19-129,-7-21 0,7 21 0,-17-17 0,17 17 0,-23-19 0,10 11-129,1 0 0,0 3 0,0-2 129,12 7-258,-22-18-129,22 18-516,-22-32-1290,14 18-2838,-8-12-387,5 5-258,-10-9-258</inkml:trace>
  <inkml:trace contextRef="#ctx0" brushRef="#br0" timeOffset="95847.4821">21829 4268 3483,'25'3'5031,"-12"-3"-387,5 0-129,8-2-3225,-15-17-387,6 7-258,-10-8-387,4 4 0,-6-3-258,-3 3 129,-2 0-129,0 16 0,-13-15 0,-3 11-129,0 4 129,-4 0-129,2 13 129,-1 5-129,-1 2 258,8 11-129,-1-4 129,9 5 0,-2 0 129,6 1-129,0-4 0,8-3-258,7 5-774,-15-31-2064,24 25-1548,-5-15-258,-2-5-387</inkml:trace>
  <inkml:trace contextRef="#ctx0" brushRef="#br0" timeOffset="96088.4959">22330 4163 6708,'-37'-2'5031,"11"2"-258,-3 0-774,3 0-4515,-6-4-2451,2-3-1290,8 3-516,5-3-129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21:16.88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2425 5602 9030,'18'-19'5289,"-13"-5"-129,-5 24-258,-15-19-4257,2 18 0,-16-5-258,-3 6-129,-6 0 0,-1 9-129,-4 4 0,4 9 0,2 2 0,7 3 0,6 3 0,5 9-129,11 3 129,7 1-129,2 6 129,14 4 0,6 6 0,5 3 0,2 8 129,2 7-129,-2 4 129,-4 5-129,-4-6 0,-6-6 0,-9-7-129,-5-6 129,-3-15-258,-11-19 0,-1-8-258,-6-19-258,7 0-516,-11-24-3225,16 3-903,-1-9-516,10 3-258</inkml:trace>
  <inkml:trace contextRef="#ctx0" brushRef="#br0" timeOffset="232.0133">2557 6203 10449,'6'-13'5805,"-21"3"-387,-9 10 0,-28 8-4644,12 7-129,-17 0-258,-1 3-258,-3 1-129,1 0-516,11 8-645,-4-17-2451,21 8-1548,9-5-516,13-2-387,10-11 0</inkml:trace>
  <inkml:trace contextRef="#ctx0" brushRef="#br0" timeOffset="1143.0654">2753 6411 8256,'19'0'5160,"-6"-5"0,-13 5-516,-15-5-3870,-2 10-387,-9 8 0,1 6-129,-4 5-129,3 3-129,6 2 0,6-2-129,8-4 129,6-3 0,12-13-129,6-5 129,10-2 0,0-7 0,2-6 0,-3-2 0,-4 2 0,-3-1 0,-7 1 0,-13 13-129,14-14 129,-14 14 0,0 0 0,0 17 0,0-5 0,0 2 0,0 2 129,2-5-129,-2-11 0,23 4 0,-6-10 129,2-13-129,2-7 0,0-2 0,0-4 0,-2-4 0,-1 7 0,0 2 0,1 5-129,-4 8 129,4 12 0,-3 3 0,4 17 0,-3 11 129,1 8 0,-3 9 0,-2 1 0,-4 1 129,-3-7-258,-5-4 129,-2-14 0,1-23 0,-28 6-129,12-14 129,-4-15-129,1-3 0,0 1 0,2-3 0,7 9 0,2 3 129,8 16-129,0 0 0,5 0 0,11 11 0,3 4 0,10-2 129,0 0-129,5 2 129,7-10-129,-1-5 258,6-8-129,0-9-129,2-13 0,-4-3 129,-1-13-129,-3-10-129,-8-3 129,-5-8 0,-10-6-129,-9 3 129,-8-6 129,-2 7-129,-13 10-129,-4 5 129,-4 11 0,0 14 0,0 24 129,6 14-129,3 28 129,6 16-129,6 13 129,2 13-129,9 12 129,7 5-129,7-7 0,2-9-258,6-1-516,-9-30-3096,14-6-1290,-5-19-258,5-22-516</inkml:trace>
  <inkml:trace contextRef="#ctx0" brushRef="#br0" timeOffset="1294.0741">3744 6176 9159,'-82'-17'5418,"32"17"-258,-5 7-129,-4 4-4644,6 5-1290,-22-13-3612,17-3-516,2-3-258,11-14-516</inkml:trace>
  <inkml:trace contextRef="#ctx0" brushRef="#br0" timeOffset="1721.0985">4191 6224 5676,'46'90'5805,"-17"-36"-387,-4 2-258,3 4-1935,-8-14-2580,3-2 129,-8-23-258,0-15 0,-7-17-258,0-20 0,-4-11 0,3-5 0,1-10-129,4-1-258,-3 8 129,2 6-258,4 13-258,-6 4-516,17 14-4257,-12 6 129,6 9-645,-4 7-258</inkml:trace>
  <inkml:trace contextRef="#ctx0" brushRef="#br0" timeOffset="1992.114">4897 6232 9804,'21'28'5676,"-19"-5"-387,-3 3-129,-5 7-4386,-12 3-258,-1 11-129,-4-1 0,3-2-258,-1-3-129,1-7 0,6-4-258,3-7-129,8-5-516,3-18-903,0 0-3225,10 0-387,5 0-258,0 0-258</inkml:trace>
  <inkml:trace contextRef="#ctx0" brushRef="#br0" timeOffset="2190.1253">4916 6622 4644,'11'-9'5547,"10"-5"0,-19 1-387,11 7-2580,-26-19-774,5 10-516,-18-10-387,-1 5-387,-9-5-129,3 2-129,-5 5-258,1 0-258,11 5-258,-1-5-774,27 18-3870,-16-13-129,16 13-516,4-12-258</inkml:trace>
  <inkml:trace contextRef="#ctx0" brushRef="#br0" timeOffset="2540.1453">5029 6210 5676,'13'10'5676,"-2"11"-129,-3 9-387,11 15-2322,-4-5-2064,8 9-129,-6-3-258,3-3-129,-3-8-129,-1-13-129,-2-12 129,-14-10-129,18-12 0,-12-12 0,-1-3 0,-1-4 0,3-1 129,-3 4-129,4 10 0,-8 18 0,18-5 129,-4 10 0,0 14 0,1 5-129,-1 6 0,-1-1 0,5 4-903,-17-20-3999,11-5-258,-12-8-516,17-5-387</inkml:trace>
  <inkml:trace contextRef="#ctx0" brushRef="#br0" timeOffset="2722.1557">5557 6387 10707,'29'53'5418,"-14"-29"-903,-12-4-4386,-3-20-5160,5 14-516,-5-14-387</inkml:trace>
  <inkml:trace contextRef="#ctx0" brushRef="#br0" timeOffset="3859.2208">6441 6190 7353,'20'-35'5676,"-15"19"-516,-5-8-129,0 10-3999,-22-1-129,-1 10-387,-5 5-129,0 7-129,3 15-258,3 5-129,12 14 0,8 0 0,4-2-129,16-2 0,10-7 0,6-7 0,7-11 0,-2-10 0,-1-4 129,-5-15 0,-7-2 129,-7-4-129,-15-7 129,-5-3-387,-13 11-1290,-13-6-2967,-4 3-258,-2 5-129,-2 3-645</inkml:trace>
  <inkml:trace contextRef="#ctx0" brushRef="#br0" timeOffset="4192.2398">7030 6040 9933,'1'-16'5547,"-11"15"-258,-9 4 0,-9 8-4644,0 11-258,-7 7 0,2 4-258,3 4 0,8 2 0,6-6 0,14 2-129,6-4 0,16-11 0,8-3-129,8-7 0,6 0-387,-3-10-387,11 14-1548,-11-16-2580,1-1-387,-10-6-387,0-1-129</inkml:trace>
  <inkml:trace contextRef="#ctx0" brushRef="#br0" timeOffset="4475.256">7335 6083 7740,'0'0'5547,"-1"14"-129,-13-5-387,7 12-3741,-13-2-258,6 13-129,-2-3-387,8 3-129,5 2-129,3 2-129,16-7 0,7 1 0,7-9-129,9-9-258,4-2 0,0-8-516,6 5-774,-18-11-3612,7 1-258,-13-7-387,-2 0-258</inkml:trace>
  <inkml:trace contextRef="#ctx0" brushRef="#br0" timeOffset="5388.3082">7737 6131 6450,'0'0'5418,"0"0"-129,4 16-387,-4-2-3741,5 15-516,-5 3-258,4 4 258,0-4-387,7 2-129,2-5 0,5-4 0,3-14-129,0-8-129,0-3-129,-3-18-258,2 4-516,-13-19-258,9 6-258,-16-15-258,5 20 129,-8-10 387,3 11 645,-2 10 387,2 11 645,0 0 645,0 0 258,13 29 516,-8-10-129,20 19-129,-8-9-516,8 8-129,-5-10-258,1-2-516,-3-7-258,-18-18-903,28 8-3612,-28-8-516,10-18-258,-10-1-516</inkml:trace>
  <inkml:trace contextRef="#ctx0" brushRef="#br0" timeOffset="5905.3378">8120 6151 8901,'34'73'5547,"-16"-39"-387,1 0-129,-4-2-4515,0-4-129,-7-15-129,-8-13-387,0 0-129,6-18-129,-6-5 129,0-12-258,0-4 129,0-8 258,6 2-258,1 2 516,4 2-129,3 8 129,1 5 129,1 10 129,-3 4-258,0 10 387,-13 4-258,15 1 0,-15-1 129,0 30-387,-6-14 258,-2 2-258,-3 4 0,2-3 0,2 3 0,2-4-129,5-4 129,0-14 0,18 21 0,-1-7 129,3-4-129,2 4 0,1-1 129,-1 3-129,-5 6 0,-3 2 129,-6 1-129,-7-1 0,-2-2 0,-12-2 0,-6-6 129,-4-6-387,-4-3-387,-9-13-3870,11-5-387,-3-12-387,13 1-516</inkml:trace>
  <inkml:trace contextRef="#ctx0" brushRef="#br0" timeOffset="6692.3828">8917 5968 11094,'26'37'5676,"-11"-2"-774,3 6 258,-10-2-4773,8 6-129,-7-7 0,1-8-258,-4-7 129,-6-23-129,16 9 0,-16-9 0,20-11-129,-6-2 0,1-4 0,-1 0 0,3 6 129,0 7-129,-3 2 129,1 5 0,-2 8 129,1 3 0,0 1 0,-2 2 129,2-7-129,1 1 129,-1-11-129,2-6 0,-3-12-129,2-11-129,4-6-387,-15-14-774,14 3-3870,-13-7 0,4 4-258,-7-5-645</inkml:trace>
  <inkml:trace contextRef="#ctx0" brushRef="#br0" timeOffset="7408.4238">9351 5457 9159,'19'5'5418,"-7"32"-129,7 16-129,-2 10-3999,7 23-387,-3 0-258,2 6-387,-4-7-129,-1 1 0,0-16 0,-1-14-129,-4-16 129,0-20-258,1-12 129,-2-8 0,0-12 0,-3-10 0,5 2 0,-2-4-129,4 8 258,-2 3-129,8 8 129,-1 5 0,1 5 0,5 9 129,-2 1 0,2 2-129,-1-2 129,0-6-129,-5-7 0,-5-2-258,2-8 0,-10-11-129,-2-2 129,-6-6-129,0 3-258,-6 2 387,-4 7 0,-2 6 129,-2 6 0,2 6 258,3 11-129,3 7 0,3 1 129,3 4 0,3-1 129,9-3-129,1-2-129,6-6 258,3-6-258,0-6 129,-2-2-129,1-8-129,-3-2-129,-3-6 129,-1 0 129,-6 0-129,-8 16 0,16-17 129,-16 17 0,16 0 0,-16 0 129,24 17 0,-9-4 0,2 1 258,1-4-129,-2 0 0,0-6 0,1-4-129,-1 0 129,2-3-129,-5-5 129,1 3-258,2 2 129,0 0 0,1 3-129,0 0 0,3 7-258,-5 1-258,8 14-2064,-7-15-2193,2 2-516,-6-8-258,2-1-258</inkml:trace>
  <inkml:trace contextRef="#ctx0" brushRef="#br0" timeOffset="7980.4565">11174 5795 10707,'-3'12'5418,"11"-23"-129,3-6-129,11-2-4644,-5-5-129,5 6-129,-1 7-129,2 7-129,0 5 0,0 23 129,-2 8-129,-6 11 129,-4 12 0,-6 6-129,-5-2 0,-5 0 0,-9-8 129,-3-11-129,-5-7 0,0-11 0,1-15 0,5-7 129,16 0-129,-15-16 129,18 1 0,10 2-129,9-2 129,9 5-129,3 7 0,1 3 0,2 0-129,-4 0-387,3 11-774,-13-8-3741,-1 2-387,-9-8-387,0-5-258</inkml:trace>
  <inkml:trace contextRef="#ctx0" brushRef="#br0" timeOffset="8153.4664">11688 5796 10191,'34'93'5160,"-18"-38"-645,6-8-1548,-8 3-4257,4-3-3096,0-7-645,3-9-258,0-12-387</inkml:trace>
  <inkml:trace contextRef="#ctx0" brushRef="#br0" timeOffset="8281.4737">11897 5954 7353,'-58'-5'5031,"27"13"-645,-5-7-3096,-3 9-5289,18 3-774,-2-8-258</inkml:trace>
  <inkml:trace contextRef="#ctx0" brushRef="#br0" timeOffset="8819.5045">12550 5769 9030,'39'-9'5547,"-21"20"-387,10 16 0,-5 6-4386,12 16-129,-4 1-258,2 9-129,-5-6 0,-3 4-129,-8-9 129,-4-5-258,-9-15 129,-4-10 0,-13-13 0,-8-5-129,-5-15 129,-6-10-129,-2-2-129,4-1 258,-1 0-129,4 5 0,9 3 0,7 6 129,11 2-129,0 12 129,13 0 0,10 0-129,7 0 0,2 0 0,3 0 129,3 0-129,0 0-129,-1-7-258,1 2-645,-15-11-3999,7 0-129,-8-6-645,1 11-258</inkml:trace>
  <inkml:trace contextRef="#ctx0" brushRef="#br0" timeOffset="9308.5325">13341 5566 9546,'73'-14'5547,"-30"9"-387,8 5-258,-2 0-4386,1 8 0,-9 1-258,-4 11-129,-13 8-129,-6 7 129,-14 1-129,-4-1 0,-7 0 0,-9-1 0,0-2 0,-2-6 129,0-9-129,18-17 129,-14 23 0,14-23 0,12 19 0,9-7 0,6 1 0,2 3-129,5 7 129,-3 3-129,-5 1 129,-5 0-258,-10 5 258,-8 0-129,-3-7 129,-14-1-258,-7-9 0,-3-11-258,1 4-387,-13-16-2322,16 0-2193,2-13-387,12 4-387,5-13 129</inkml:trace>
  <inkml:trace contextRef="#ctx0" brushRef="#br0" timeOffset="9521.5446">14080 5610 9546,'24'27'5676,"-12"10"-645,-3 5 0,3 13-4644,-2 1-129,2 6-387,2-3-258,-2-10-387,12 7-2838,-7-23-1548,1-12-258,-2-18-258</inkml:trace>
  <inkml:trace contextRef="#ctx0" brushRef="#br0" timeOffset="9649.552">14275 5938 3870,'-31'-58'5547,"7"40"-387,-2 8-129,-8-2-2580,6 13-1677,-12 12-1419,1-2-3999,0-4-129,3 5-645,6-2-258</inkml:trace>
  <inkml:trace contextRef="#ctx0" brushRef="#br0" timeOffset="11132.6368">15662 5435 8643,'0'0'5547,"-23"0"-516,-7 16-387,-2 11-4386,-9 10 0,1 9 129,-3 8-258,7 3 0,8 7 129,10 3 129,10 3-129,8 2-129,12-4 258,12 0-258,2-1 129,5-1-516,3-4-516,-12-18-4128,9-4-258,-7-16-516,2-11-387</inkml:trace>
  <inkml:trace contextRef="#ctx0" brushRef="#br0" timeOffset="11311.647">15666 6029 8901,'-35'-11'5934,"2"11"-645,-4 14 0,-11 0-3999,0-7-1419,-7 9-516,-8-16-2451,15 9-2193,6-1-258,17-8-516,5 0 130</inkml:trace>
  <inkml:trace contextRef="#ctx0" brushRef="#br0" timeOffset="11600.6636">15682 5954 9933,'29'32'5676,"-21"-5"-387,-8 5 0,3 6-4773,-3 4 129,0-1-645,0 0 129,0-5 0,12-6-258,5-8 129,7-10 0,5-8-129,5-6 129,-2-11 0,-2-8-129,-4-3 258,-8-4-258,-10 1 129,-8-6-258,-8-1 0,-8 15-1032,-19-5-3741,5 4-129,-1 4-774,4 7 0</inkml:trace>
  <inkml:trace contextRef="#ctx0" brushRef="#br0" timeOffset="11917.6817">16033 6119 10062,'40'109'5805,"-12"-50"-387,-7-10 0,1-6-5031,-1-15-129,-3-11-129,-1-17 0,1-16 0,-3-19-129,-3-13 0,2-2 0,-3-6 0,6 7-129,-4 5 0,2 6 0,-1 11 0,-1 12-258,-13 15-129,31-4-1032,-31 4-3483,16 11-387,-16-11-387,21 25-258</inkml:trace>
  <inkml:trace contextRef="#ctx0" brushRef="#br0" timeOffset="12412.71">16518 6129 10320,'21'110'5547,"-11"-62"-258,2-3-129,0-7-5031,-6-11-258,0-11-387,-6-16-129,14-6-258,-9-21-129,11 9 129,-7-15-258,11 10 387,-6-5 129,2 8 387,-4 7 258,-12 13 387,24-2 129,-24 2 129,16 20 0,-13-7 129,5 12-258,-4-5 0,3 1-258,0-10 0,-7-11-129,15 4-258,-15-4 0,20-19 0,-11-3 0,2-5-129,-2-1 129,2 5 0,-3 3 129,3 3 129,-11 17 0,19-9 0,-7 10 258,-2 13-129,4 4 0,-3 4 129,4 1-258,-1-1-258,-2-8-516,9 12-903,-9-20-3354,9-2-387,-3-5-129,5-12-516</inkml:trace>
  <inkml:trace contextRef="#ctx0" brushRef="#br0" timeOffset="12681.7254">17285 6037 8643,'-1'16'5418,"-11"-1"-129,-6-2-516,4-1-4644,-5 1 258,-2 0-258,2-4-129,5 0 0,14-9 0,-2 15 0,8-6 0,13 3 129,3 0 0,2 4 0,-1 3 129,-2 2-129,-4-2 0,-7-3-516,-2 9-1419,-8-25-2967,0 0-516,-13 2-129,5-13-645</inkml:trace>
  <inkml:trace contextRef="#ctx0" brushRef="#br0" timeOffset="13219.7562">17982 5525 9546,'37'168'5805,"-14"-62"-516,-2 8 0,3 4-3999,-9-3-1032,1-9 129,-11-20-387,2-18 0,-6-21-129,-1-21 0,0-26 129,0-25-258,5-8 0,3-17-129,5-1 129,0-4 0,10 6 129,1 9 129,1 14 0,5 13 258,-4 13 0,5 11 129,-3 17-129,0 12 0,-5 4 0,0 5-129,-3-5-129,-2-4 0,-2-6-258,-7-12-129,7-3-903,-16-19-3870,10-6-129,1-18-387,1-1-645</inkml:trace>
  <inkml:trace contextRef="#ctx0" brushRef="#br0" timeOffset="13824.7908">18773 6137 9030,'0'0'5547,"-8"0"0,-3 8-387,-17 5-4515,16 12-129,-9 4-258,4 2-258,1 4 129,4-2-129,12-11-129,0 0 129,7-4-258,8-13 129,2-5-129,-1-16 0,0-8 0,-5-3 0,-1 3 0,-8 0 0,-1 2-129,-1 3 129,0 19 258,0 0 0,-14 6 0,11 16 0,3 10 0,3-3 129,8 7-258,0-7-258,13 2-2064,-2-17-2193,0-5-774,0-9-258,-1-14 130</inkml:trace>
  <inkml:trace contextRef="#ctx0" brushRef="#br0" timeOffset="14327.8195">18946 6083 10062,'25'49'5805,"-14"-16"-258,7 10-129,-7-2-4902,5 2-129,-8-6-129,1-6-129,-1-10-129,-8-21 0,13 14-129,-13-14 129,10-19-129,-5-4 0,0-3 0,1-1 0,0 0 129,-3 4 0,1 2 0,1 4-129,-5 17 258,0 0-129,0 0 0,16-3 0,-16 3 0,19 9-129,-4-4 258,5-2-129,4 0-129,4-3 129,1-7 0,0-7 0,-3-4-129,-4-7 0,-2-3 129,-12 1-129,-7 0 0,-6 3 0,-7 7 0,-10 3 129,0 12 0,-4 2 0,3 15 0,6 10 0,3 8 129,7 7-129,7 3 0,7-1-129,10 4-387,0-16-1806,11 4-2709,0-11-387,10-5-258,-2-12-258</inkml:trace>
  <inkml:trace contextRef="#ctx0" brushRef="#br0" timeOffset="14767.8447">20228 6034 8643,'14'-21'5805,"-14"21"-387,0 0-387,0 0-4128,-21-9 0,-2 9-516,-4 6-129,2 3-258,-4 1 129,6 7-129,7-2 0,8 7 0,8 0 0,7 4 0,9 4 0,8 3 258,4-1-258,0 7 129,-3 2-129,3-5 129,-11 0-129,-9-3 129,-7-9-258,-3-2 129,-14-7 0,-7-11-129,-2-4 0,-4-9-387,3 0-387,-6-19-2967,15 11-1419,4-7-516,13 13-258</inkml:trace>
  <inkml:trace contextRef="#ctx0" brushRef="#br0" timeOffset="14987.8573">20466 6230 9933,'24'62'5934,"-11"-25"-645,-4-6 0,5 7-5031,0-4-774,-14-22-2193,2 3-2580,-2-15-129,0 0-645,0-21 0</inkml:trace>
  <inkml:trace contextRef="#ctx0" brushRef="#br0" timeOffset="15099.8637">20474 6188 7740,'-9'-18'5547,"3"3"-903,6 15-2967,0 0-6063,0 0-387,16-9-903</inkml:trace>
  <inkml:trace contextRef="#ctx0" brushRef="#br0" timeOffset="15586.8916">20745 6179 9933,'13'91'5418,"-12"-54"-258,7 16-1935,-6-26-2838,3-8-129,-5-19-387,0 0-129,16-5-129,-12-17 0,8-2-258,-4-15 0,6 12 0,-3-6 129,3 7 129,-4 8 129,3 5 129,-13 13 129,21 0 129,-9 17 258,-4-1 0,2 8 129,-4-4 129,3 5-129,-6-7-129,5-5-258,-8-13 0,0 0-129,16-13 0,-8-5-129,0-2 0,-1-5-129,5 5 258,-2 2 0,2 4 258,4 11 0,-16 3 0,25 11 129,-12 10-129,2 7 258,-2 0-387,-1-1 0,1 3-774,-10-16-1548,5 1-2709,-8-15-387,0 0-645,12-8 1</inkml:trace>
  <inkml:trace contextRef="#ctx0" brushRef="#br0" timeOffset="15761.9016">21259 6208 9546,'23'84'5805,"-13"-47"-516,1-6-516,-8-2-6321,-3-16-3225,0-13-516,0 0-387,0-24-516</inkml:trace>
  <inkml:trace contextRef="#ctx0" brushRef="#br0" timeOffset="16016.9162">21417 5790 5160,'18'-51'6192,"-11"33"-516,-7 18-387,9-24-2064,-9 24-2451,5 17-129,-4 8-258,1 17-258,0 8-129,3 13 0,2 7 0,3 7 0,5 2-258,2-2 0,1-9-387,4 3-1032,-4-23-3612,-2-12-129,-9-18-516,-7-18-387</inkml:trace>
  <inkml:trace contextRef="#ctx0" brushRef="#br0" timeOffset="16181.9256">21019 5822 9288,'-11'43'5289,"11"-14"-1290,0-10-3870,0-6-5289,0-13-129,-4 12-516</inkml:trace>
  <inkml:trace contextRef="#ctx0" brushRef="#br0" timeOffset="16347.9351">20662 5978 8643,'-1'13'5547,"4"11"-1161,-3-24-4257,0 0-4773,0 0-1032,5-13 0</inkml:trace>
  <inkml:trace contextRef="#ctx0" brushRef="#br0" timeOffset="17007.9728">22028 6056 8127,'12'3'5676,"-12"-3"-516,0 0-129,0 0-4386,-24 9-258,4-4-129,-4 3-258,-1 6 129,0-3-129,8 10 0,5-1 129,7 2-129,5 1-129,2-5 129,10 0-129,3-8-258,4-1 129,-3-9-129,1-4 129,-3-11 129,-3-1 0,0-3 0,-6 2 258,1 2 0,-6 15 129,6-11-129,-6 11 258,7 8-258,1 7-129,-4 6 129,8 5-258,-2 3-258,4-2-387,-10-6-3354,7-2-1032,-11-19-258,18 9-387</inkml:trace>
  <inkml:trace contextRef="#ctx0" brushRef="#br0" timeOffset="17300.9896">22180 6101 3870,'32'73'5418,"-13"-33"0,-3 4-129,0 4-2838,-4-16-1548,5 1 0,-13-17-129,-4-16-258,13 0 0,-4-13 0,-3-20-258,1-6 0,2-5 0,5 2-129,3-1 129,6 4-129,3 9 0,1 4-129,9 12-387,-2-4-258,18 18-2967,-13-4-1677,5 4-387,-6-2-645</inkml:trace>
  <inkml:trace contextRef="#ctx0" brushRef="#br0" timeOffset="18680.0685">23485 5569 10836,'16'-38'5805,"-16"38"-387,14-7-258,-10 23-4644,-4 10 0,0 13-258,0 12 0,0 15-129,-3 11-129,2 8 0,-2-5 0,3-9 0,0-4 0,0-14 0,3-14 0,1-21-129,-4-18 129,15-8-129,-5-16 0,5-6 129,0-5-129,1 0 129,5 4-129,0 13 258,2 13-129,-1 8 0,-4 13 129,2 11-129,-5 8 0,-7 8 0,-8-3 0,-7-4-129,-9-1 129,-14-15-129,-1-4-129,-10-16-516,10-2-4386,-9-20-129,10-1-645,3-13-258</inkml:trace>
  <inkml:trace contextRef="#ctx0" brushRef="#br0" timeOffset="19004.087">23956 5950 9417,'31'53'5805,"-25"-27"-645,-4 9-129,-4-4-4515,-5-3-516,-8 2 258,2 0-258,4 1 0,6-1 0,3-6 0,9-11 0,9-4 0,5-4 129,1-13-129,0-11 0,-4-10 129,-5-11-258,-9-2 129,-6-5 129,-5 5-387,-15 0-387,4 24-1677,-11-9-2709,5 13 0,-1 5-645,8 9-258</inkml:trace>
  <inkml:trace contextRef="#ctx0" brushRef="#br0" timeOffset="19852.1355">24233 5997 9030,'23'107'5418,"-12"-53"-258,-1-5-387,-4-7-4773,-1-18 258,-3-10-516,-2-14-129,4-11-258,3-9-129,-6-17-129,14 3 129,-7-8 129,14 13 129,-3-2 129,7 12 258,-1 8 129,-1 3 387,1 8-129,-4 5 258,0 15 0,-12-4 0,4 8 0,-10 0-258,0-1 0,-3-2-129,0-1 0,0-6-129,0-14 0,6 14 0,-6-14 0,15-14-129,-4-4 129,2-4 0,-1-7 129,3-4-129,-1 0 129,-5-3 0,-2 5 0,-2 3 0,-4 8 129,-1 2-258,0 18 129,-20-17-129,8 17 0,-3 0 0,-1 8 258,2 5-258,0 1 129,5 1-129,5 5 129,4-2 0,2 1-258,9 1 258,5-1-258,6-6 258,1-3-258,1-6 258,1-5-258,-1-10 129,-2 0 0,-3-10 0,-4-6 0,-1-2-129,-5-9 258,-1-1-129,-3 0 0,-5-7 0,0-5 0,0 0 0,-7 0 0,-1 5 129,-1 3-129,-3 8 0,1 11 129,-4 10 129,1 12-129,-3 2 129,4 24 0,0 8 0,4 16 258,-2 2-258,11 9 129,0 5-129,7 0 0,7-1-129,5-8-258,5-6-258,-2-19-3225,16-1-1548,-5-16-387,5-8-258,-3-5-645</inkml:trace>
  <inkml:trace contextRef="#ctx0" brushRef="#br0" timeOffset="20440.1691">25391 5413 9417,'17'17'5418,"-17"12"-129,2 22-258,-2-2-4515,4 7 0,-4 1-258,0 1 0,0-3-129,3-4 129,5-8 0,7-11-129,7-8 0,5-2-129,6-12 0,4-5-129,4-5-129,-2-3 0,-2-8 0,-7-7-258,-6-1 258,-12-7-129,-10 6 129,-6 1 0,-14 6 0,-6 3 129,2 7 129,-5 6 258,4 10-129,8 13 129,6 2-129,9 3 129,4 2 0,15 0-129,5-2-129,4-11-903,13-2-4128,-13-14-258,7-1-129,-7-10-645</inkml:trace>
  <inkml:trace contextRef="#ctx0" brushRef="#br0" timeOffset="21000.2012">25881 5741 9804,'16'71'5676,"-10"-36"-516,2 5 129,4-6-5031,-8-2-129,-4-13-129,0 0-258,0-19-129,0 0 0,12 0 0,-8-13-387,9-1 387,-2-5 129,6 3 0,-1-6 258,4 10 0,-3 6 0,2 6 129,-3 2 0,0 5 129,-2 3-129,-14-10 129,22 27-129,-22-27 0,11 9 129,-11-9-129,0 0-129,12-18 0,-11 3-129,-1-5 129,0 0-258,0 6 129,0 14 0,0 0 129,-16-6 129,16 6 0,-14 26 129,8 3 0,3 11-129,1 0 258,2 11 0,0 4 129,7 16-129,-3-2 0,5 6-129,-4-7 129,-2-3-129,-3-7 0,0-3-258,-3-17 129,-10-16-129,2-11 0,-6-11-258,2-14 0,-2-21-387,6 6-1032,-2-26-3483,10 4-129,3-8-516,12 0-387</inkml:trace>
  <inkml:trace contextRef="#ctx0" brushRef="#br0" timeOffset="21244.2151">26463 5338 9030,'-6'86'5547,"6"-17"-516,0 11-258,0 18-4128,0-2-258,6-1-258,-1-6-129,1-13-258,5-7-774,-11-28-3741,8-17-258,-8-24-516,19-16-129</inkml:trace>
  <inkml:trace contextRef="#ctx0" brushRef="#br0" timeOffset="21385.2232">26546 5696 8514,'-29'-21'5676,"8"21"-645,-4 4-258,-3 5-4515,-4-4-516,5 3-4128,-7-5-516,7 0-387,5-3-645</inkml:trace>
  <inkml:trace contextRef="#ctx0" brushRef="#br0" timeOffset="21744.2437">26596 5370 9030,'14'102'5676,"-5"-32"-516,-9 0-129,13 6-4515,-13-4-129,0-2 0,0-15-387,0-5 129,0-17-129,3-15 0,-3-18 0,15 0 0,-6-8 0,4-16 0,-2 2-129,4-4 129,-1 7 0,0 4-129,3 5 129,-3 6 0,0 4 0,-2 13-129,-1 5 0,1 4 0,0 2-516,-12-24-1806,17 29-2451,-9-15-387,8-3-129,-1-6-516</inkml:trace>
  <inkml:trace contextRef="#ctx0" brushRef="#br0" timeOffset="22052.2614">27113 5736 8256,'-6'3'5547,"-7"18"-516,-5-7-387,3 21-4257,-6-14-258,4 1 258,-4-4-129,5-1-129,4-2-129,12-15 129,-7 20-129,7-20 258,10 13-129,3-3 0,-1-5 129,1 3 0,-13-8 0,15 22 0,-15-6-129,0 1-129,-13 4 0,-2-5-258,-2 11-645,-15-12-4386,8 0 0,0-7-516,2-8-129</inkml:trace>
  <inkml:trace contextRef="#ctx0" brushRef="#br0" timeOffset="26080.4918">5048 8193 5031,'-12'-5'5418,"12"5"-129,0 0-516,0 0-3741,0 0 129,0 0-387,0 0-129,0 0 0,0 8-129,0-8-258,0 18 129,0-4-258,1-1 129,1 11 0,4 1-129,-1 3 0,0 1 0,2 3 0,3 3 0,1-1 129,-2-1 0,0 4-129,-2 1 0,4 3-129,0-1 129,0 2-129,2 0 129,-2 3-258,5 3 258,-1 3-129,1 0 129,5 2 0,-1 4-129,3 5 129,0-3 0,1 2 0,0-1-129,3 2 129,2 0-129,-1 2 0,1-5 129,0-1-129,-2 0 0,3 3 0,-2-1 129,-1-5-129,-1 3 0,1 1 129,-2-2-129,2-1 129,0-2-258,-1-3 258,4 0-129,-1 1 0,4-7 129,0 1-258,0-3 258,2 1-129,2-2 129,-1 1-129,1 0 0,-2-5 129,1 0-129,-1 2 129,3-8-129,-6-3-129,4 1 129,-3-3 129,1-3-129,-1 1 129,2-4-129,0-3 0,-2 1 0,3 0 129,0-3-129,2-2 0,1-1 129,0-4-129,0 1 0,2-2 0,-1-5 129,1 0-129,-1 1 0,-3-3 0,3-1 0,0 0-129,-2-1 129,2-6 0,-3 5 0,1-2 0,3-4 0,-2-2 0,-2-3 0,3-1 129,0-5 0,0 0-129,-1-7 0,0 2 0,3 1 0,-2-1 0,1-5 0,-3 2 0,2 0-129,-3 3 129,0-3 0,-1-2 0,-3-3 0,1 1 129,-2 2-129,-2-1 0,0-3 0,0-1-129,-2-1 129,-2 3 0,0-3 0,-2 0 0,-1-1-129,-1 2 129,1 1-129,-1-3 258,-1 0-129,1 1 0,-1-2 0,0-1 0,2-1 129,-2-3-258,-1-6 258,-1 2-258,-1 4 258,0-7-129,-2 3 0,-1-2 0,-2-3 0,-1 2 129,-1-2-129,-2 0 258,3 0-387,-3-5 258,2 8-129,-3-7 0,6 5 0,-5 0 0,6-2 0,-1 0 0,1 4 0,-3-1 0,2-1 129,2 9-129,-2 0 0,1-4 129,-3 5-129,1 2 0,-3-3 129,1 5-129,-2-3 129,1-1-129,-3 5 0,2 0 0,-1 0 0,-1 3 0,1 0 129,0 2-129,1-2-129,-2-1 129,1-2 0,0 4 0,-1 0 0,1 2 0,-3 0 0,2-1 129,-3 3-129,0 0 0,1 3 0,-3 0 0,-1 5 0,3-5 0,-3 8 0,0-1 0,0-2 0,0 4 0,0 3 0,-1 12 0,6-21 0,-6 21-258,8-13 0,-8 13-387,0 0-903,0 0-3870,14-6-387,-14 6-129,0 0-774</inkml:trace>
  <inkml:trace contextRef="#ctx0" brushRef="#br0" timeOffset="30435.7409">6557 7477 4257,'0'0'4773,"0"0"-1677,0 0-516,0 0-387,-4 20-645,4-20-387,0 12-129,0-12-258,5 18 0,-5-18-129,10 19-129,-10-19-129,9 26-129,-4-12 0,0 1 129,2-1-258,-1 4-129,-1 4 0,2 0 129,2 2 0,3 5-129,-2-1 129,4 6 0,-2-3 129,6 1-129,-2 0 129,2 5-129,-2-5 0,-2 1 0,0 1 0,1-2-129,-3 3 129,0 1-129,-1-3 0,0 0 0,-1 0 0,3 0 0,-3 1 0,3-1 129,-2 2-258,2-1 258,-1 0-129,0 3 129,0-4-129,-1 4 0,0-1 0,-3 1 0,4-2 129,-2-1-258,3 3 129,-3-2-129,1-2 258,1 2-129,-2-7 129,3 1-129,-4 2 0,2-1 129,-1-3 0,0 4-129,-1-2 0,0 1 0,1 2 129,3 4-129,-2-5 0,2 1 0,-2-3 0,1 3 129,0-2-129,2 3 129,1-4-129,-4 2 0,2 1 129,-2 0-129,2-1 129,1-2 0,-4 1-129,4-2 258,-3-2-129,2 0-129,-2-1 0,1-5 129,-1 6-258,-1 3 258,3-2-129,1 2-129,-3 2 258,2-1-129,2-3 129,1 6 0,-2-5 129,4-1-258,-1 0 129,0-2-129,-1-3 129,0 1 0,2 4-258,-3-4 258,1 0-258,-2-2 129,1 0 129,-4 0-129,3 1 0,-3 0 0,1-1 0,0 0 0,1 1 129,3 1-129,0 0 129,-2 0 0,2 3 0,1-3-129,-2 1 129,5-2-129,-5 0 129,1-4-258,-2 1 129,0 0 129,-2-3-258,0-1 129,-1 0 129,3 6-129,1-2 0,1 5 129,-3-5-129,7-2 0,-2 7 129,3-3-129,-1-6 129,0 2-129,-2-4 129,2 1-129,0 2 0,-3 0 129,3-5-129,-4-1 129,4 7-129,-4-2 0,3-1 129,0-7-129,-2 3 0,3-2 0,-3 1 129,7 3-258,-1-6 258,3-4-258,0 6 258,2 1-129,-2-7 129,2 3-129,-2-2 0,-2 2 129,-1-4-129,-1-1-129,-1-1 258,2-1-129,0 0 0,1 0 129,2-2-129,1-4 0,1 5 0,3 3 0,4-6 129,-2 2-129,2-2 0,1-2-129,-1 1 129,1-2 0,-1-5 0,-2-2 0,0 3 0,2 2 0,-1-7 0,3-2 0,-3-2 0,1-6 0,3 6 0,-1 0 0,2-4 0,-3-6 0,0 7 0,-4-5 129,-1 1-258,2 2 129,-7-2 0,2-6-129,-4 2 129,-2 1 0,0-5 0,1 1-129,-2 1 129,0-2 0,-1 1 0,0-6-129,0 7 129,2-5-129,-3 3 129,2 3 0,-3-5 0,3 1 0,-1 2 0,0-1 0,0-5 129,1 6-129,-1-5 0,-1 1 0,1 5-129,2-3 258,0-4-258,1 7 258,-2-1-258,2-4 258,1 2-258,0-4 258,0-3-129,0 7 0,-1-5 129,-2-4-129,-1 0 129,2 1-129,-1-4 0,-5 3 129,5-7-258,-5 0 258,2 4-129,-4 1 0,5 6 129,-4 0 0,-1 0-129,2 3 0,-1 2 129,3 0-129,-4 1 0,2-2 129,0 2-258,2 3 258,-4-2 0,2 4-129,-1-6 129,-4 0-129,2 0 129,-2-1-129,-1-1 129,-1-5-129,-2 4 0,2-3 0,-1 6 130,-2 1-130,2 2 0,-2 3 0,0 4 0,0 4 0,0 1 0,0 2 0,0 4-130,-6 17 260,10-24-130,-6 10 0,-4 14-130,5-20-257,-5 20-645,-5-17-4515,3 2-129,-5-11-774,-1-1-129</inkml:trace>
  <inkml:trace contextRef="#ctx0" brushRef="#br0" timeOffset="31243.7871">12714 9353 11739,'10'-1'5934,"5"14"-129,-5 12-129,3 11-5289,-1 10 0,1 9-129,-2 4 0,2 0-129,0-2 129,0-7-129,-1-12 0,2-11 129,2-16-129,4-11 0,1-16 0,-1-8-129,5-12 0,-4-6-129,1-7 0,-4-4-129,-2 0-258,-8 0-258,5 13-1161,-11-8-3741,6 15-129,-5 1-516,7 16-387</inkml:trace>
  <inkml:trace contextRef="#ctx0" brushRef="#br0" timeOffset="31535.8038">13283 9314 8901,'47'0'6192,"-35"0"-645,-12 0 258,0 0-4515,3 12-516,-14-2-258,-6 3-258,-5-2-129,2 8 129,3-6-129,8 6-129,8 1 0,3 0 0,14 4 0,12-1 0,3 7 129,3-1 0,-1 9-129,0 1 129,-6-1 0,-4 0-129,-13-5-129,-10-2 0,-1-7-387,-22-18-1677,1 8-3225,-2-14-516,1 0-258,3-11-387</inkml:trace>
  <inkml:trace contextRef="#ctx0" brushRef="#br0" timeOffset="31717.8142">13716 9834 11223,'16'26'6192,"-8"-6"-516,-8-20-645,-15-1-5676,2-7-4644,-13-5-258,8 2-387,-2-6-774</inkml:trace>
  <inkml:trace contextRef="#ctx0" brushRef="#br0" timeOffset="33303.9049">15212 8365 7611,'0'-13'5547,"0"26"-129,0-13-903,13 37-3483,-13-11 0,8 13-387,-7 0 0,6 8-258,-4-1 129,4 5-258,0 2 129,5 5-258,1 4 129,5 4-129,3 0 0,2 8-129,1 2 0,3 7 129,2-3-129,1 5 0,3-5 129,-1-2-129,-2 2-129,2-7 258,1-3-129,-5-2 0,2-7 0,-4-5 129,4-2-258,-2 3 258,-2-6-129,4 3-129,-2-3 129,3-3 129,2 5-129,-3-2 0,3-6 129,2 1-129,1-1 0,4 2 129,0-8-129,4 0-129,0-3 129,3 0 0,2 3 0,-1 0 129,3-3-129,-1-7 0,-1 6 0,2-5 129,1-3 0,0 0-129,-1-5 0,1-4 0,-3-4 0,7 0 0,-1-4 129,-4 1-129,4-4-129,-2 2 258,3-4-129,-1-4 0,-4 3 0,1 1 0,-3-3 0,1 3 0,1-5 0,-4 0 0,-4 0 0,2 2 0,-2-2 0,-4-5 129,1-4-129,-3 1 0,-2 1 0,-2-4 0,0-2 129,-1 4-129,0-4 0,-2 4 129,0-4-129,-1-3 0,-1-3 129,-4 0-129,2 0 0,0-4 129,-3-1-129,-2-2-129,2 3 129,-2-1 0,-2-3 0,-1 2 0,1-5 129,-2-1-129,1 2 0,-3-3 0,3-4 129,1 3-129,0-2-129,1 1 0,-1-1 129,1-5 0,0 1 0,-3 1 0,5-4-129,-5-3 129,0 1 129,0-5 0,1 2-129,0-2 0,-1-3 0,3-2 0,-3-4 129,3 2-258,0 5 129,-1-4 0,2 2 0,-1 1 129,1 0-129,1 0-129,-3 2 129,2-2 0,-1-3 129,-1 0-129,0-2 0,-4 0 0,4 1 0,-4-5 129,1 3-129,0 0 0,-1-1 129,1 2 0,-1-4-258,0 1 258,0 0-129,1 2 129,-1-4-129,-3 1 129,2-1-129,1 0 0,-4 4 258,1 1-258,-3 6 0,2 5 129,0 3-129,-2 4 0,-2 5 0,-1 4 129,2 4-129,-3 3 0,3 5-258,-6-4-258,-2 22-387,0-24-3612,0 24-1290,-12-2-258,12 2-516</inkml:trace>
  <inkml:trace contextRef="#ctx0" brushRef="#br0" timeOffset="35512.0312">17802 7629 4902,'0'0'5160,"0"0"-387,9 14-2322,-9-14-645,0 0-645,0 0-387,10 23-129,-10-23 0,8 19-129,-8-19-129,5 25 129,1-12-129,1 12 129,1-5-129,4 2 0,0 2-129,1 3 0,7 5 0,0 1 0,-1-1-129,2-3 0,2 4 0,0 4 0,-1-4 0,1-1 0,-2 3 0,1 1-129,1 3 129,0 2 0,-2-1-129,0-3 129,1 4-129,-1 2 129,0-5 0,1 4-129,-4-6 0,6 4 0,0-2 0,3 2 0,-1-3 129,2 4-258,0 1 129,2 4 0,4 0 129,-2-1 0,0 0-129,4-1 0,-2 2 0,0-3 0,2-2 129,-1-4-129,0 1-129,-3-1 258,1 3-258,-1 1 387,1-4-387,-3 3 129,3-1 0,-3 3 0,-2-4 258,4 0-387,-1-3 258,1 6-129,1-2 129,-2 2-129,1 3 0,1-2 129,-1-1-129,3 5 0,-3-4 129,0 1-129,-1-2-129,3-1 258,-1 0-129,4 1 0,-2-4 0,4 3 0,-1-2 0,2-2 129,0 0 0,-1-6-129,2 3 129,-3 1-129,0-2 0,-2 3 129,1-5-129,2 2-129,-2-2 129,1 4 129,-1-3-129,3-5 0,-1 1 129,2-5-129,0 2 0,3-3 0,-1 1 0,5 0 0,1-2 0,2 2-129,1 0 129,-1-7 0,1 6 0,-2 0 129,1-3-129,-4-4 0,3-1 0,-5 0 0,-1-4 129,1 4-129,-4-8 0,1-5 0,2 4 0,-6-4 0,3 0 0,0-8 0,1 1 0,2 4 0,-2-7 0,3-6 0,-3 5 129,0-5-258,3 5 129,-5 3 0,0-8 0,-3-5 129,-1 4-129,0 1-129,-2-3 258,-1 1-129,-2-9 0,-2-3 0,0 6-129,-1-5 129,0-4 0,-3-5 0,-1 1-129,-2-4 387,0 3-387,0-3 129,-2-8 0,2 3 0,-6-1 0,1 0 0,-2-7 0,2 0-129,-3-2 129,1-7 0,-2-2 129,0-4-129,-1-6 129,3 0-129,-1-2 129,0-1-129,0-4 129,2 5-129,-1-1 0,-1 8 129,0-6-129,2 6 129,0 0-129,-1-5 0,1 5 129,0 1 0,3-4-129,-3 0 129,1 6-129,-1 0 129,1 0 129,0 7 0,-1-4-258,1 8 129,1 3-129,-5 3 129,4 0-129,-4 6 0,1 5-258,-2 2 0,0 10-516,-12-7-3870,0 9-1290,-3 2-387,-5 3-516</inkml:trace>
  <inkml:trace contextRef="#ctx0" brushRef="#br0" timeOffset="36684.0982">6204 11766 11481,'17'0'5934,"6"0"-387,-23 0-129,16-13-4902,-22 3-258,-11 0-129,-7 9 0,-5 1 0,-3 5 0,1 22-129,5 5 129,7 8 0,10 1 0,6 10-129,10-4 129,10-1 0,13-8 0,5-6-129,8-1 0,-3-9-129,2-4-258,-6-18-516,5 6-3225,-13-20-1548,-2-9-258,-12-9-387</inkml:trace>
  <inkml:trace contextRef="#ctx0" brushRef="#br0" timeOffset="36900.1106">6423 11462 11352,'36'0'5934,"-27"22"-258,0 8-258,-2 11-4902,1 12 0,-7 3-516,2 4 129,1 4-258,1 1 0,5 4-258,0-12-516,13 4-1935,-3-24-2709,7-5-129,-2-10-516,6-11 0</inkml:trace>
  <inkml:trace contextRef="#ctx0" brushRef="#br0" timeOffset="37188.1271">6819 11965 9933,'9'-16'5805,"-9"16"-516,0 0 129,0 0-4644,0 29-387,-9-5-129,-1 0-258,0 6 129,3-2-129,4-4 0,5-8 0,-2-16 0,28 13 0,-6-13-129,1-6 129,1-8-129,-1-1 129,-4-1-129,-7 6 258,-12 10-258,1-19 258,-1 19-387,-28-11-258,9 16-645,-22 2-3999,8 1-258,2-3-516,1 2-129</inkml:trace>
  <inkml:trace contextRef="#ctx0" brushRef="#br0" timeOffset="37856.1653">7134 11861 9288,'28'-8'5547,"-28"8"-129,0 0-258,0 0-4773,2 13-129,-10-4-129,-6 3 0,0 1-258,4 3 258,3 4-129,7-1 0,6 1 129,6 5-129,3 2 129,3 3-129,-5 2 129,0-5 0,-11-1 0,-2 1-129,-9-5 129,-6-8-129,-5-4 0,-1-6 0,0-4 0,4 0 0,4-9 0,13 9-129,-2-20 129,7 7-129,16 0 129,6 0-129,6-1 129,6-1 129,2-3-258,2-10 129,-4 0 129,-7-4-129,-5 1 0,-8 1 129,-10 2-129,-7 3-129,-4 10 0,-14 13 129,0 2-129,-2 12 129,3 10 0,1 7-129,6 8 258,8 5-129,7-2 129,10-3-258,12 3-258,-1-20-1419,8 7-3225,9-10-258,4-6-645,6-4-258</inkml:trace>
  <inkml:trace contextRef="#ctx0" brushRef="#br0" timeOffset="38493.2017">18994 11550 9288,'1'-25'5934,"-1"25"-645,-8-3-129,-5 5-4644,-8 10-258,-4 6 0,-5 4-129,0 10 0,-1 2-129,12 5 129,3 7 0,9 4 0,7 2 129,3 13-129,10 1 0,-1 1-129,7 1-129,-9-1-387,7 0-903,-12-16-3870,2-12-129,-6-21-645,-1-18-387</inkml:trace>
  <inkml:trace contextRef="#ctx0" brushRef="#br0" timeOffset="38669.2118">18921 11984 9546,'-40'32'5934,"6"-13"-516,-6-8-258,10 5-5289,-12-3-387,-10-13-1290,17 1-3354,7 0-258,14-1-645,14 0 0</inkml:trace>
  <inkml:trace contextRef="#ctx0" brushRef="#br0" timeOffset="39056.2339">19137 12137 8514,'12'0'5934,"-12"0"-645,-5 0 0,-11 0-4773,-9 0-129,-2 7-129,-5-1 0,4 8-129,-1 3 0,11 6-129,9-5 129,9 1-129,3 1 0,14-1 129,6-6-129,6-2 0,-3-1 0,0-10 0,-3 0 129,-3-5-129,-7-5 129,-2-3-129,-11 13 0,10-20 0,-10 20 0,4-17 0,-4 17-129,0 0 258,0 0-258,9 15 129,-9-15-129,19 21 0,-8-5-387,-11-16-258,27 29-2451,-15-29-2064,0 0-516,-3-13-258</inkml:trace>
  <inkml:trace contextRef="#ctx0" brushRef="#br0" timeOffset="39319.249">19313 12070 7740,'24'65'5805,"-11"-24"-258,3 9-258,-11-15-3999,11 10-645,-9-12-129,1-4-258,-5-12-129,-3-17 0,0 0 0,0 0 0,13-22-129,-5-10 129,0 0-129,1-8 0,6 8 0,-1 0-387,7 10-645,-18-2-4257,17 4-129,-9 0-645,4 0-258</inkml:trace>
  <inkml:trace contextRef="#ctx0" brushRef="#br0" timeOffset="40200.2994">19051 10943 6708,'6'-21'5805,"-2"-4"-129,-4-14-387,12-5-3741,-16-21-258,4-6-516,-6-12-129,-2-6-129,-7-3-258,3 0 129,-6 1-129,3 8 0,-1-1-129,5 11 129,-3 6-129,8 6-129,-2 12 258,7 7-258,-2 9 0,3 4 129,0 12-129,0 17 0,0-19 0,0 19 0,0 0 0,0 0 0,0 0 129,0 0-258,0 0 0,0 0 0,0 0 0,0 0 129,0 9 0,-6 6 0,2 8-129,-4 0 129,3 8 129,-3-3-129,1 0 0,1 4 129,0-11-258,2-6 129,4-15 0,0 0 0,-7-7 0,7-14 129,0-9-129,0-12 129,2 4 0,3 1-129,2-1 129,2 5 0,0 13-129,5 8 129,-1 9-129,5 3 0,0 6-129,-2 11-129,3 6-387,-13-9-2709,7 12-2451,-8-7-129,-3 0-387,-2-19-387</inkml:trace>
  <inkml:trace contextRef="#ctx0" brushRef="#br0" timeOffset="41512.3744">7959 10960 11481,'12'10'5547,"-12"-10"-258,9-34-1548,-4 9-3225,-5-10-129,-1-2-258,-4-12 129,-1 0-258,0 7 258,0 7-258,1 8 129,0 8 0,2 4-129,3 15 129,0 0-129,0 0 0,-9 7 0,9-7 0,-6 22 129,0-5-129,0-2 0,6-15 0,-15 19 129,15-19-258,-14 18 129,14-18 0,0 0 0,-12 7 0,12-7-129,0 0 258,0-12 0,0 12 0,10-32 0,-2 14-129,0 1 129,3 1 0,0-2 0,1 6 0,-12 12-258,23 0 258,-23 0 0,26 21 0,-11 0-129,1 0 0,1 8 0,0 0-129,0 1-387,-10-15-4515,5 7-516,-12-22-258,16 6-645</inkml:trace>
  <inkml:trace contextRef="#ctx0" brushRef="#br0" timeOffset="45527.6041">26498 13686 3999,'-286'3'4386,"118"-3"258,-3-6-2580,-13 6-1548,-29-2 129,-7 1 258,-30-15-129,-13 9 258,-17-15-129,-20 5-387,-25-10 129,-14 1-129,-19-4 0,-13 6-129,-21 0-129,-8 4-129,-18 7 129,-9 6-129,-9 1 0,-13 6 0,-9 0-129,-11 0 129,-9-7-129,-11-2 129,-9-7 129,-6 3 0,-9 2 129,-4 8 0,-7 3-129,-4 11 0,-5 10 129,-7 13-129,-4 5-129,-7 5 129,-1-2-129,4-6 129,-1-5 0,1-7 0,-2-13 129,2 3 0,-1-8-129,5 1 0,4 4 129,10-3-129,3 8-129,8-1 0,13 6 0,12-2 0,23-1 0,17-4 0,20-1-129,19 0-387,20 7-258,15-7-4515,41 14-129,32 2-645,39 11-516</inkml:trace>
  <inkml:trace contextRef="#ctx0" brushRef="#br0" timeOffset="142935.1755">3016 15093 11094,'2'18'5934,"0"6"-387,9 17 0,-8 11-4515,10 18-387,-5 1 0,4 12-129,-4 3-129,2 0-129,-3-2 0,4-10-258,-4-6 129,-1-19 0,0-9-129,-4-10 129,-2-30-129,0 0 0,0-24 0,-8-15-129,4-17 129,-5-12 0,-2-14-129,6-14 0,1 1 129,4 3 0,2 0 129,13 7 0,8 12-129,8 17-129,7 13 258,3 16-129,7 18 0,0 18 129,-2 20-258,-5 17 387,-7 12-258,-11 7 129,-10 6-129,-13-1 0,-8-7 129,-13-16-387,-10-9 0,-6-15-387,0-14-387,-13-22-2322,18-3-2322,-3-12-129,15-1-516,1-6-258</inkml:trace>
  <inkml:trace contextRef="#ctx0" brushRef="#br0" timeOffset="143203.1908">3787 15189 12126,'15'102'5676,"-5"-50"-129,2 2-516,-1-3-5160,-6-25-2967,3-10-2064,-8-16-387,13-13-516,-12-30-129</inkml:trace>
  <inkml:trace contextRef="#ctx0" brushRef="#br0" timeOffset="143350.1992">3692 14830 13158,'16'25'6063,"4"-1"-1032,7 4-516,5-9-9675,-6-6-258,-3-11-258,1-2-774</inkml:trace>
  <inkml:trace contextRef="#ctx0" brushRef="#br0" timeOffset="144400.2593">4711 14325 11352,'0'-15'5934,"16"32"-387,-3 17-258,-7 8-4515,12 18-129,-6 7-129,3 14-258,-2 1 129,0 3-129,1 3 0,0-2 0,0-11 0,-1-7 129,-1-16-258,-1-11 0,-3-11-129,-2-8 129,-6-22 0,0 0-258,7-7 129,-7-13-129,0-4 129,0-3 0,3-6 0,6 0 0,6 5 0,9 5 0,8 1 0,6 13 129,7 6 0,0 9-129,3 13 0,-2 14 130,-1 5-130,-7 2 0,-6 9 0,-12 0 0,-11-6 0,-9 0 0,-11-5 0,-13-13 0,-8-7-130,-11-8-257,-3-6-129,-9-7-387,15 3-903,-8-19-3870,19 9 0,5-7-645,24 17 0</inkml:trace>
  <inkml:trace contextRef="#ctx0" brushRef="#br0" timeOffset="144802.2823">5599 15224 9159,'49'-9'5676,"-49"9"-129,7-33-258,-10 15-4257,-19-4-258,-2 9-258,-10 5-258,0 3 0,3 10-258,4 10 0,7 13 129,11 7-129,7-2 0,4-1 129,13-8-129,8-2 129,2-9-129,4-7 0,-3-6 0,-3-3 0,-3-11 0,-2 0-129,-8-2 258,-2-2-129,-4 2 0,-4 16 129,0-15-129,0 15 129,0 0-129,0 19 258,0 2-129,0 5-129,5 0-129,1-4-387,9 5-516,-11-16-4128,14 0-129,2-11-645,5 0-387</inkml:trace>
  <inkml:trace contextRef="#ctx0" brushRef="#br0" timeOffset="145435.3185">6012 15105 11223,'8'-23'5805,"-8"23"-387,-4 13-129,-18 1-4515,17 17-387,-4-4-258,3 10 129,2-1-129,6-3 0,12-5-129,6-6 0,11-11 0,3-8 129,2-11-258,-2-16 0,-3-8 0,-4-16 0,-6-13 0,-10-11 0,-5-9-258,-6-12 258,-1 4 0,-9-3 0,-1 8 0,2 15 129,1 12 0,0 21 0,7 19 129,1 17-129,0 35 258,0 16-129,0 17 0,1 12 0,1 13 129,4 0 0,-1 0-129,2-9 0,-2-15-129,6-13 129,-1-17 0,2-18-129,0-13 0,6-13 0,-4-14 0,1-5 0,-2-4 0,6-3 0,-4-1 0,-2 3 0,-1 7 0,-3 10 0,-9 12 0,13 0-129,-11 14 258,2 10-129,0 6 129,2 7-129,0 0 129,5-2 0,1-4-129,9-9 129,2-12-129,3-10-129,3 0-258,-3-14-387,11 5-2709,-13-18-2064,1 2 0,-6-3-516,-3-4-387</inkml:trace>
  <inkml:trace contextRef="#ctx0" brushRef="#br0" timeOffset="145835.3413">6657 14443 8385,'-2'-13'5676,"2"22"-387,0 22-258,2 18-3741,-2 2-516,7 14-129,-5 2-129,5 5-129,-1-7 0,5-1 0,-1-14-129,5-5 129,-1-16-129,5-7 0,0-11-129,1-9 0,2-4-129,1-11 0,2 2 0,1-3 0,2 6-129,-2 8 258,-1 0-129,-3 11 0,-5 9-129,-8 11 258,-5-3 0,-5 8-129,-18-7 0,-4-7 0,-10 2 0,-3-12-129,-2-2-387,-7-15-516,22 1-4257,-6-9-129,14-2-387,10-10-645</inkml:trace>
  <inkml:trace contextRef="#ctx0" brushRef="#br0" timeOffset="146135.3585">7169 14888 10965,'12'35'5805,"-10"-9"-387,4 7-258,-3-1-4644,2 3 0,-5-3-387,5 0 129,2-12-258,-7-20 129,24 10-129,-8-15 129,-2-17 0,0-7-129,-5-7 0,-4-3 0,-5 3 0,-10 1-129,-9 11 129,-10 1-387,2 17-258,-10-6-1290,8 15-3483,1 12 129,12 0-516,3 4-387</inkml:trace>
  <inkml:trace contextRef="#ctx0" brushRef="#br0" timeOffset="146890.4017">7342 14850 6321,'30'32'5934,"-26"-6"-258,1 7-516,1-15-1677,-2 19-3096,-4-6-129,0-3-129,0-9-129,0-19-258,2 13 0,-2-13 0,19-9 0,-5-7 129,6-1 0,4-4-129,6 8 129,2 2 0,2 6 258,1 5-129,-1 8 129,-4 12 0,-5 4-129,-2 3 258,-10-5-129,-3-3 0,-6-7-129,-4-12 129,0 0-129,0-6 0,-1-13 129,1-5-129,0 0-129,3 1 129,8-2 0,0 6 0,1 9 0,-1-2-129,-11 12 129,16 0 0,-16 0 0,0 25 129,0-9-129,-5 6 129,-1 0 0,0 2 129,-2-5-129,7-1 129,1-5 0,0-13-129,15 1 129,2-5-129,3-22 129,5-7-129,1-10 0,-1-13-129,-1-12 0,-2-9 0,-10-9 0,-4 3-129,-8-1 129,-3 2 0,-10 9-129,-6 9 0,-3 19 129,-1 20 0,0 21 0,1 10 0,8 30 0,4 11 129,9 16 129,2 13 0,12-1 129,10 3-129,7-1 0,5-1-129,4-11 129,3-13-258,-2-4 129,-4-10-258,-2-6-387,-9-13-258,3 2-1548,-28-21-3096,10-7 0,-15-7-387,-7-10-645</inkml:trace>
  <inkml:trace contextRef="#ctx0" brushRef="#br0" timeOffset="147320.4263">8295 14899 10062,'0'18'5418,"14"6"-387,-3-10-129,6 7-4386,-2-7-258,2-6 0,0-3-129,2-5-129,1 0 129,2-5 0,-4-8 0,3-5 0,-2-3 0,0 5 129,-2-6 0,-2 8 0,-3-3 0,1 8 0,-13 9 0,23 0 0,-12 13 0,1 13 0,-4 3-129,2 14 0,-4 2 129,1 2-129,-3 1-129,2 0 129,-4-7-258,-2-9-387,2 1-4128,-2-33-774,-10-2-258,-3-32-516</inkml:trace>
  <inkml:trace contextRef="#ctx0" brushRef="#br0" timeOffset="147439.4331">8286 14463 11223,'-37'-16'3096,"26"27"-2967,-1 7-129,4-5-5805,-23-4-387</inkml:trace>
  <inkml:trace contextRef="#ctx0" brushRef="#br0" timeOffset="147952.4624">3468 16395 11997,'-8'14'5934,"-2"18"-258,-11 6 0,18 16-4902,-28 21-129,3 12 0,-5 2-258,6 6 0,6-2-129,8-5-129,10-10-129,6-3 0,21-21-129,9-11-258,10-2-258,-2-26-1935,10 16-3096,-6-18-129,2-3-516,-11-10-516</inkml:trace>
  <inkml:trace contextRef="#ctx0" brushRef="#br0" timeOffset="148362.4859">3826 17069 11997,'34'106'5805,"-16"-44"-258,5 11-258,-5 0-4773,2-6-258,-6-10 0,-1-4 129,-4-19-258,-2-21-129,-7-13 129,0-32-129,-5-18 0,-2-17 258,0-8-129,3-11-129,4 4 0,0 3 129,7 11 0,10 12 0,4 15 0,3 22 0,1 11 0,3 9-129,-8 17 129,-5 18-129,-6 6 0,-9 4 0,-9 0-129,-13-8-258,-3-1 0,-9-13-516,6-2-903,-8-22-3741,13-6 0,5-16-516,12-4-387</inkml:trace>
  <inkml:trace contextRef="#ctx0" brushRef="#br0" timeOffset="148545.4964">4276 16968 9546,'38'73'6063,"-18"-32"-387,-9-7-387,4 0-2838,-5-11-2838,-10-23-3999,0 0-774,-2-11-645,0-11-258</inkml:trace>
  <inkml:trace contextRef="#ctx0" brushRef="#br0" timeOffset="148670.5035">4288 16857 12771,'-13'-22'5676,"13"22"-516,0 0-1032,0 0-9030,0 0-387,6-11-516,-6 11-645</inkml:trace>
  <inkml:trace contextRef="#ctx0" brushRef="#br0" timeOffset="149266.5376">5000 16928 9933,'3'-40'5547,"-11"27"-258,-9 1-129,1 10-4257,-14 2-258,5 10-258,-1 12 0,7 10 0,3 1-129,9 4 129,6-2-258,6-2 0,9-9-129,9-6 129,4-12 0,2-6-129,0-6-129,-5-12 129,0-6 0,-7-3-129,-5-2 129,-7 4 0,-4 9-129,-1 2 129,0 14 0,0 0 0,-12 0 0,7 15 129,5 5-129,0 5 129,7 1-129,6-1 129,5 3-387,-2-10-129,12 6-1161,-11-19-3741,7 0-258,-6-5-387,-1-8-258</inkml:trace>
  <inkml:trace contextRef="#ctx0" brushRef="#br0" timeOffset="149526.5525">5342 16796 11223,'12'0'5934,"-12"0"-387,0 34-129,-7-3-4257,-1 6-774,-7 4-129,4 13-129,-2 0 129,6 0-258,5-6 129,2-10-129,8-5 0,7-10 0,7-12-129,3-11-129,2-1-387,-4-23-516,10 8-3870,-12-13-516,-1 0-129,-7-8-645</inkml:trace>
  <inkml:trace contextRef="#ctx0" brushRef="#br0" timeOffset="149784.5672">5628 16907 5934,'0'0'5547,"0"0"-258,14 5-387,-14-5-3096,0 0-516,0 0-387,0 0-129,10-8-258,-10 8-129,0 0-129,0 0-129,13-14-258,-13 14-516,0 0-3354,0-11-1161,0 11-258,0 0-516</inkml:trace>
  <inkml:trace contextRef="#ctx0" brushRef="#br0" timeOffset="151023.6381">5678 16855 5934,'0'0'5160,"0"-12"-129,0 12-516,0 0-3612,-13 6-387,13-6-129,-22 12-129,22-12 0,-18 16 129,18-16 129,-9 13 0,9-13 129,0 0 0,2 17-129,-2-17 0,10 14-129,-10-14 0,0 0-129,12 4-129,-12-4 129,0 0-258,0 0 129,0 0-129,0 0 0,0 0 129,0 0 0,0 0 0,0 16 0,0-16 0,0 22 0,0-8 129,0 2-258,0 0 129,2 3 0,6 0 0,2-3 0,3-5-129,3-6 129,1 0-129,4-5 129,2 0-129,0-8 0,-1 0-129,-1-5 0,-4 3-129,-3-2 129,-6-1-129,-8 13 0,8-17 0,-8 17 0,0-16 129,0 16 0,0-15 129,0 15-129,0 0 129,0-14 0,0 14 129,0 0-129,0-11 0,0 11 0,0 0 129,0 0-129,0 0 129,0 0-129,0 0 0,0 0 129,0 0 0,0 0 0,0 0 0,0 0 0,0 0 0,0 0 129,13 0-129,-13 0 0,12 0-129,-12 0 129,12-6 0,-12 6 0,0 0-129,0 0 0,11-14 129,-11 14 0,0 0-129,1-11 0,-1 11 0,0 0 0,0 0 129,0 0-129,0 0 0,0 0 0,10 9 129,-5 5-129,-4 4 0,5 6 129,-4 4-129,7 3 0,-1 1 0,4 5 0,-3-8 0,-1 3-129,1-7 129,-3-3-258,-2-4 129,-4-18 0,0 16 0,0-16 129,-3-6 0,2-15 129,1-4-129,0-9 129,5-8-129,6-3 129,4 0 0,1 7 0,2 0-129,0 6 0,-1 6 0,1 4 0,-6 8 129,-12 14-129,17-2 0,-17 2-129,0 18 0,0 2 129,-8 4-129,-7 1-129,2 4-258,-9-8-258,8 7-1419,-5-22-3354,6-5 129,13-1-645,-10-19-258</inkml:trace>
  <inkml:trace contextRef="#ctx0" brushRef="#br0" timeOffset="151255.6514">6269 16420 10320,'11'8'5676,"-9"22"-258,0 18-129,-2 6-4644,2 14-129,-2 5-387,0-1-129,0 2-258,0-19-645,12-5-4257,-7-20 129,6-7-645,-11-23-516</inkml:trace>
  <inkml:trace contextRef="#ctx0" brushRef="#br0" timeOffset="151799.6825">6413 16735 9933,'-2'-40'5676,"-14"36"-387,-2 6-129,-10 7-4386,-1 11-258,0 1-258,-2 3-258,6 5-129,2-6-258,15 5-258,6-12-129,13 2 129,7-9-129,13 5 129,2-6 258,5-8 129,2 0 258,-4-11 258,-2 0 0,-11-7 129,-5 3-129,-6-8 0,-4 1 129,-8 0-258,0 4 0,-4-1 129,-2 6-258,6 13 129,-10-15 0,10 15 0,0 0 0,0 0-129,12 1 258,-2 12-258,1 5 0,1 1 129,-2 3-129,0 1 0,-2 7 258,-2-4-129,-1 4 0,-4-3-129,2-11 258,-3 2 0,2-4 129,-2-14 0,0 0 0,13-3 0,0-10 0,6-6 0,7 2-258,8 1 129,8 5 0,5 6-129,4 5 0,3 1-129,-3 7-258,2 5-387,-15-13-645,4 1-3870,-17-6-258,-1-10-258,-11-14-774</inkml:trace>
  <inkml:trace contextRef="#ctx0" brushRef="#br0" timeOffset="152246.7081">7479 16235 11868,'1'113'6063,"-1"-42"-516,4 7 0,-4-2-4773,0-1-129,0-12 0,0-2-129,4-20-129,8-9-129,3-21 0,9-9 1,2-2-259,7 0 0,0 0 0,4-10 0,-2 7 0,-5-3 0,0 6-646,-30 0-1289,24 0-3870,-24 0 129,0 0-645,0 0-387</inkml:trace>
  <inkml:trace contextRef="#ctx0" brushRef="#br0" timeOffset="152548.7253">8037 16544 11223,'28'-25'6063,"-28"25"-645,0 0 0,-3 10-4644,-15 2-258,2 7-258,-3 3 0,4 2 0,2 3-129,10 2 129,3-10-129,7 1 0,9-1 129,2-4-129,2 0 0,-5-1-258,-4 1 129,-11-15-129,0 20-129,-10-17-645,10-3-4257,-39 2-516,14-3-258,-3-20-516</inkml:trace>
  <inkml:trace contextRef="#ctx0" brushRef="#br0" timeOffset="152715.7349">7928 16124 10965,'0'-13'6063,"0"23"-645,-1 18 0,-9-7-4902,5 12-903,5 13-3870,-7-12-903,7 1-516,6-16-516</inkml:trace>
  <inkml:trace contextRef="#ctx0" brushRef="#br0" timeOffset="152914.7463">8263 16070 13029,'60'96'6063,"-27"-20"-387,-11-10-1032,5 25-3870,-14 0-258,-3 2-129,-10-9-387,-6-8-387,-3-6-3225,-18-26-1935,9-11-258,-7-16-516,5-17-387</inkml:trace>
  <inkml:trace contextRef="#ctx0" brushRef="#br0" timeOffset="154281.8245">9710 14425 10449,'-15'21'6063,"8"9"-516,6 10-129,-6 6-4515,6 14-387,-4-3 0,5 4-129,0-6 0,3-2-258,7-8 129,4-4-129,5-12 0,2-7 129,1-1-258,-1-7 0,0-3 129,-2-4-129,-4-4 129,-2-3-258,-13 0 129,16 2-129,-16-2-129,0 0-258,0 0-774,2-7-4128,-2 7-387,0 0-129,0 0-645</inkml:trace>
  <inkml:trace contextRef="#ctx0" brushRef="#br0" timeOffset="154564.8406">10002 14839 11997,'6'22'5934,"-1"-7"-387,-5-15 0,9 28-4902,-7-11-516,-2-17-516,8 37-1677,-8-37-3354,0 0-258,0 0-258,15-12-516</inkml:trace>
  <inkml:trace contextRef="#ctx0" brushRef="#br0" timeOffset="154990.865">10302 14727 5805,'45'4'6192,"-29"-4"-774,-16 0-129,14 6-2064,-14-6-2838,-8-2 0,-11 2-129,2 2-129,0 6-129,0 6 0,1 2 129,7-1 0,4-3 0,5-12 129,8 19-258,6-12 258,-1-6-129,4-1 0,-2 0 0,-2 0 0,-13 0 0,21 5 129,-21-5 0,11 23 129,-9-4 0,0 9 0,-2 0 0,0 11 129,-1-7-258,-6 1-129,-1 0 129,-5-7-258,-3-10 0,-2-12-129,-2 2-645,-13-25-1419,12 9-3354,-5-12-258,9-3-387,1-6-645</inkml:trace>
  <inkml:trace contextRef="#ctx0" brushRef="#br0" timeOffset="155411.8891">10807 14706 10707,'0'0'5547,"0"0"-129,-6 0-258,-25 0-4773,8 7 0,-4 4-129,1 5-129,2-1 0,8 6 0,6-2-129,10-4 0,0 0 129,14-5-129,3-8 0,2-2 0,0-9-129,-3-12 129,-2 0-129,-4-1 0,-4 0 129,1 1-129,-6 8 258,-1 13-129,0 0 0,0 0 129,8 18-129,-1 8 129,0-1-129,2 4 0,0-4-258,-1-11-645,7 2-4257,-15-16-258,23 0-387,-12-8-516</inkml:trace>
  <inkml:trace contextRef="#ctx0" brushRef="#br0" timeOffset="156298.9398">11048 14611 10062,'31'42'5805,"-23"-14"-387,-3-4-129,-2-2-4773,-3-1-258,-6-3-258,2 0 0,-2-1 0,6-17-258,2 14 129,11-9-129,1-5-129,7-5 258,0-6-129,3-3 0,-7-1 129,4 2 129,-4 2 0,-2-3 129,-3 4 129,-12 10-129,16-4 0,-16 4 129,15 4 0,-15-4-129,10 15 0,-10-15 0,12 19-129,-12-19 129,17 3 0,-17-3-129,23-5 0,-9-8 0,1-1 0,2-7 129,-1 3-129,3-5-258,-4-4 387,-1-1-258,-3-3 129,-1 2-129,-5-3 258,-5-2-258,0-3 129,-5 4 0,-5 4 0,2 0 0,-2 7 129,-2 0-129,-2 6 0,6 3 0,8 13 0,-19-10-129,19 10 129,-18 2 129,18-2-129,-10 30 129,10-9-129,0 9 0,2 3 129,7 4-129,8 5 0,1-4 0,2-2-129,2-5 258,1-4-129,0-11 0,0-4-129,1-7 258,-7-10 129,0-3-258,0-6 129,-4-4-387,-2 3 258,-3 2 129,-8 13 0,20-16-387,-20 16 129,17 13 258,-9 4 0,0 11 129,-3 5-129,2 2 0,-4 1 0,-3-1 129,0-4-129,-5-12 129,-5-3-258,-2-11 129,0-5 0,12 0-129,-20-15 0,16 1 129,4-2-129,0 16 0,16-19-258,8 17-129,3-7-774,22 9-3870,-7 0-258,8 0-516,-2 0-387</inkml:trace>
  <inkml:trace contextRef="#ctx0" brushRef="#br0" timeOffset="156994.9796">12724 14474 10320,'0'0'5676,"0"0"-387,-18 4 0,-7 9-4902,-5 7-129,-7 3 129,6 8-129,2 4 0,7 0-129,10 1 129,12-2-129,6-2 0,16-10 129,8-7-258,12-6 129,3-9-129,0-6 129,1-12-258,-1-10 258,-4-3-258,-7 1 129,-7 0-129,-7 5 0,-6 2 0,-6 5 0,-8 18 129,0 0-258,-9 0 387,-6 13-129,-3 8 129,0 6-129,1 0 129,2 4 0,6-3 129,5-3-129,4-1-129,9-8 0,8-11 0,1-5 0,5-1 0,-2-13 129,0-5-129,-2-1 0,-4-7 0,-6 3-129,0 5 0,-7 5 258,1 1-129,-3 13-129,0 0 0,1 19 129,0 2 129,5 4 0,-2-3 0,2 2-129,1 1-258,-3-13-516,9 6-1806,-13-18-2709,15-10-387,-11-9-129,5-5-645</inkml:trace>
  <inkml:trace contextRef="#ctx0" brushRef="#br0" timeOffset="157334.9991">13153 14511 9804,'15'45'5676,"-10"-22"-387,0 5-258,1-3-4644,2 0 0,-3-3-258,3 1-129,1-12 0,-9-11-129,21 2 129,-8-6 129,-2-10-129,2-7 0,-3-2-129,3-2 258,-3 8-258,3 6 387,-13 11-258,24-2 129,-12 7 129,3 14 129,-1 2 0,7 0 0,-2-4 0,4 0-387,0-5 0,-1-12-774,14-5-4386,-14-14-258,-2-3-516,-1-7-516</inkml:trace>
  <inkml:trace contextRef="#ctx0" brushRef="#br0" timeOffset="158243.051">14267 14519 9933,'0'0'5805,"-13"0"-258,-2 0-258,-3 4-4515,-2 7-387,-1 9 0,0 0-129,1 8-129,8 0 0,5 1-129,7-2 129,4-5 0,11-9-258,8-10 129,2-3 129,4-11-129,-4-4 0,0-8 129,-7-4-258,-4 1 129,-6 4 0,-3 6-129,-5 16 129,-3-11 0,3 11 0,-10 14-129,8 6 258,2 6-129,0-2 129,10 2 0,7-1-258,4-15-516,16 9-1161,-9-19-3483,9 0-258,-6-6-129,2-1-774</inkml:trace>
  <inkml:trace contextRef="#ctx0" brushRef="#br0" timeOffset="158695.0769">14720 14478 10449,'29'-24'5805,"-29"24"-129,7-18-258,-7 18-4773,0 0-129,-22 0-129,-1 11-258,0 7 0,-1 6 0,6 3-129,6 5 129,7-1 0,5-7 0,15-2-129,5-12 129,9-7-129,1-9-129,2-13 129,-2-14-129,-1-9 0,-5-4 0,-3-8 129,-8-7 0,-5-1 0,-5 8 0,-3 3 0,0 9 0,-8 14-129,1 15 129,7 13 0,-18 21 0,13 14 129,3 13-129,2 7 129,1 11-129,6-4 0,8-2 0,2-7 0,4-5-258,0-12-387,4 0-645,-17-17-3870,13-7-258,-5-12-387,1 0-645</inkml:trace>
  <inkml:trace contextRef="#ctx0" brushRef="#br0" timeOffset="158935.0906">15067 14509 10191,'16'40'6063,"-12"-10"-387,2 7-258,-6 1-4515,1 7-258,-1-2-129,5 3-129,-5-9 0,2-1-258,-2-12 0,1-2 129,-1-11-129,0-11 0,0 0-258,-18-17-258,9-2-774,-20-18-4128,8-1-258,-3-10-516,2-5-387</inkml:trace>
  <inkml:trace contextRef="#ctx0" brushRef="#br0" timeOffset="159800.1401">15205 14438 8901,'8'58'5676,"0"-30"-258,0 0-129,5 7-4773,-3-15 0,6-1-258,2-7-258,4-4 129,1-8-129,1-6-129,0-8 0,-1-5 129,-5 1-258,-2-3 258,-7 1-129,-3 5 129,-6 15 0,0 0 0,0 0-129,0 0 258,0 0 0,5 19-258,-1-2 258,3-2-129,1-2 129,-8-13-129,23 8 129,-23-8-129,23-2-129,-13-9 258,-2-6-258,1 4 129,1 0 0,-10 13 0,12-16 0,-12 16 0,14 0 129,-14 0-129,16 22 129,-9-4 0,-3-2 0,1 6 0,-3-1 0,-2-4-129,0 2 0,0-19 129,-9 18-129,9-18-129,-14 0 129,14 0-129,0 0 129,-10-7 0,10 7-129,0-20 129,0 20 0,26-15-129,-7 6 129,5-4 129,5-4-258,1-4 129,3-3-129,1-3 258,-7-14-258,0 0 258,-4-2-258,-4-4 129,-8 1 0,-2 3 0,-7 2 129,0 9-258,-2 10 129,-2 9 0,2 13 129,-12 0-129,7 25 0,1 15 0,4 5 0,0 12-129,4-3 129,5 4-129,4-3-129,-2-10-774,7-6-4128,-6-18-129,2-8-387,-14-13-258</inkml:trace>
  <inkml:trace contextRef="#ctx0" brushRef="#br0" timeOffset="159936.1479">15928 14339 9030,'-44'-10'5547,"16"13"-387,-3 4-903,-4 6-8643,3-7-645,-4-3-387,3-3-387</inkml:trace>
  <inkml:trace contextRef="#ctx0" brushRef="#br0" timeOffset="161414.2324">16724 14369 10191,'4'18'5805,"-4"-18"-258,-2 14 0,2-14-4902,-30 13-129,7 0-387,-3-4 0,-1 11 0,2-3-129,2 2-129,8 3 0,9 0 129,6-7-129,0-15 129,29 11-129,-4-11 129,6-11-129,2-7 0,5-10 129,-3-8 0,-3-2-129,-4-6 0,-4-4 129,-8-8-129,-4 8 129,-7 4 0,-3 10-129,-2 15 129,-8 6 129,8 13-129,-22 13 129,10 19 129,1 8-129,5 11 129,2 2 0,4-4 0,2 6 0,10-3-129,3-8 129,2-6-258,6-6 0,6-10 0,-2-8 0,5-13-129,-1-6-129,-1-10 129,-1-10-129,-3-3 0,-3-6 129,-7-1 0,0 5-129,-8 5 258,-6 5 0,-2 20 0,0 0 0,0 0 129,-9 15-129,3 12 129,6 1-129,0 7 129,0-2 0,13-1-129,6-9 129,4-9-129,5-9 129,-1-5-129,-3-11 129,-1-10-129,-6-7 0,-5-8 0,-11 0-129,-2 3 129,-19 1-129,-5 1-387,-2 14-645,-21-4-4257,11 15 0,-1-1-516,11 7-258</inkml:trace>
  <inkml:trace contextRef="#ctx0" brushRef="#br0" timeOffset="161775.2531">17389 14301 9288,'19'65'5934,"-9"-17"-387,-6-2-129,11 5-4644,-12-10-258,0-4-129,-3-5-129,1-9-258,-1-23 0,0 0 0,15-6-129,-7-19 129,7-4-129,-2 0 0,8-4 0,-3-2 0,2 8 0,-1 8 129,1 11 0,-2 8-129,-4 3 129,1 13 0,-3 11-129,-5 0-516,8 10-645,-15-5-3870,8-4-387,0-7-258,1-5-258</inkml:trace>
  <inkml:trace contextRef="#ctx0" brushRef="#br0" timeOffset="162143.2741">17881 14441 8385,'0'0'5805,"0"0"-516,-9 10-129,-7 2-4644,-1 12-129,-4 0-129,3 3-258,3 4 129,6 0-129,7-3 129,5-7-129,13-6 0,6-9 0,2-6 0,1-4 0,1-11 0,-7-1 0,0-4-129,-4 0 258,-8 4-258,-7 2 129,0 14-129,-6-8 129,6 8 0,-17 16 0,10 4 0,1 0-129,6 2 0,0-4-387,14 3-258,-14-21-516,38 5-3741,-18-6-129,6-15-645,-2-6-129</inkml:trace>
  <inkml:trace contextRef="#ctx0" brushRef="#br0" timeOffset="162374.2873">18207 13955 8127,'22'78'5805,"-11"-22"-516,-2 9-129,7 16-4386,-8-2-258,3 1-387,0-6-129,-5-15-387,10-2-1161,-11-22-3354,7-19-516,-12-16-129,22-14-516</inkml:trace>
  <inkml:trace contextRef="#ctx0" brushRef="#br0" timeOffset="162495.2942">18377 14334 5934,'-23'-49'5805,"2"38"-516,-7 3-387,-1 8-4128,-10 0-5031,2 7-645,6 5-516,7-1-387</inkml:trace>
  <inkml:trace contextRef="#ctx0" brushRef="#br0" timeOffset="162682.3049">18528 14387 8256,'-2'37'5160,"-6"-22"-1419,1 6-3741,7 2-5160,-1 0-129,2-6-516</inkml:trace>
  <inkml:trace contextRef="#ctx0" brushRef="#br0" timeOffset="162963.321">18707 14412 8643,'0'40'5934,"-6"-16"-774,3 2 129,-11-1-4902,13-4 0,1-7-258,0 2 0,0-16-129,23 15 0,-3-15 0,2-13-129,-3-5 0,2-6 129,-10 2-129,-3-5 129,-8 1-258,-10-5-258,-5 18-1032,-19-1-3354,7 5-516,-1 5-258,5 2-258</inkml:trace>
  <inkml:trace contextRef="#ctx0" brushRef="#br0" timeOffset="163285.3394">18952 14385 8256,'25'40'5676,"-17"-22"-516,-1 4-129,-6-8-4773,1-1 129,-2-13-387,0 0-129,0 0-258,0 0 258,0 0 0,20-5-129,-7-3 129,2 2 0,2 2 129,3 4 258,-2 0 0,0 8-129,-2 2 129,-4 6 129,-7-3-387,-5-13-516,7 17-3354,-7-17-1290,-9-9-258,-2-13-516</inkml:trace>
  <inkml:trace contextRef="#ctx0" brushRef="#br0" timeOffset="165027.4391">19911 13916 11481,'15'45'6063,"-9"0"-258,4 16-387,-4 1-4902,-4 9-129,-2-1-387,0-1-129,0-5-387,-8-16-516,8 4-3354,0-22-1161,0-11-387,0-19-516</inkml:trace>
  <inkml:trace contextRef="#ctx0" brushRef="#br0" timeOffset="165181.4479">20037 14204 8901,'-11'-51'5805,"-4"43"0,-13 1-258,0 7-3870,-8 0-1290,-3 0-903,9 7-4386,-9 1-645,11 1-258,2 0-645</inkml:trace>
  <inkml:trace contextRef="#ctx0" brushRef="#br0" timeOffset="165486.4653">20145 14208 8514,'-4'65'5805,"-4"-30"-387,0-2-258,5 11-4386,1-15-645,2 0 129,9-7-129,9-8 129,8-2-129,6-5 258,4-7-129,2-2 0,-8-11 0,-1-2-129,-11-6 0,-6-3-129,-12-7 0,-11-5-387,-6 9-774,-19-6-4257,7 1 0,-2 0-387,5 3-516</inkml:trace>
  <inkml:trace contextRef="#ctx0" brushRef="#br0" timeOffset="166446.5202">20742 14283 10836,'25'105'5934,"-9"-55"-387,0-12-258,9 2-5160,-13-15-387,-3-14-129,3-9-516,-9-23-387,10 2-774,-13-26-774,13 19-129,-13-27 387,17 28 903,-12-6 645,8 20 645,-13 11 774,19 0 903,-4 22 774,-10-8 129,11 21-258,-15-15-774,13 7-258,-13-10-258,10 3-129,-11-20-258,16 14-129,-16-14 0,18-5-258,-5-4 129,-1-4-129,4 2 0,-2-4 0,1 6 0,-3 2 129,1 4 0,-1 3 0,-12 0 129,20 19 0,-13-4 129,2 2 0,-1-1 0,3 0 129,-11-16-129,24 20 0,-4-20 129,-2-4-129,3-10-258,0-8 0,-2-1-129,-4-1 0,-4-5-129,-7 1 0,-4 8 0,-4 3 129,-8 9 0,-7 8 129,1 0 0,1 7 129,-2 11-129,6 3 129,4 0 129,6 3 0,3-2 0,15 4 0,7-10-129,9-3 0,4-9 0,6-4-129,2-6 0,0-13-129,0-12 0,-8-14 0,-5-6-129,-7-15-258,-3-1 258,-10-10 0,-5 0 129,-5 4 0,0 9 129,-1 12 129,-6 13 129,1 21 0,6 18 0,-16 18 258,8 23-258,7 22 129,-2 5-129,3 13 0,0 2-258,5 1 129,8-9-387,-3-13-129,12 0-1806,-8-31-2838,4-11-258,-3-20-645,0-8 129</inkml:trace>
  <inkml:trace contextRef="#ctx0" brushRef="#br0" timeOffset="166567.5272">21703 14189 3999,'-48'-68'5418,"13"49"-129,-4 1-516,3 14-3612,-5 9-5160,-2 3-774,9 10-387,4-2-387</inkml:trace>
  <inkml:trace contextRef="#ctx0" brushRef="#br0" timeOffset="167190.5628">21825 14341 5934,'18'-12'5805,"-7"-10"-645,-11 22-129,-13-24-4128,1 21-258,-12-1-258,2 4 0,-1 9-258,5 6 258,3 4-258,8 3 0,6-2 0,1 4 0,5-4 0,8-2 0,-2-3-129,2-6-129,0-2 129,-13-7-129,20 0 258,-20 0-258,13-13 129,-13 13 0,11-17 0,-11 17 129,9-15 0,-9 15 0,12 0-129,-12 0 129,12 1 129,-12-1-129,14 12 129,-14-12-129,17 11 0,-17-11 129,22 3-129,-6-3 0,3-4-129,4-9 0,1-9 129,5-4-129,1-11 129,-1-4-258,-5-4 129,-1-7-129,-5 0 129,-7 1-129,-6 5 129,-5 2-258,0 16 258,-12 11 0,-3 11 129,-2 8 0,0 17 0,4 14 129,1 9-129,6 13 129,5 6-258,2-1 129,17 4-258,6 1-129,15 1-516,-2-20-1161,18 11-3354,1-14-129,7-6-387,-3-13-258</inkml:trace>
  <inkml:trace contextRef="#ctx0" brushRef="#br0" timeOffset="167477.5792">23105 14029 6321,'18'63'6192,"-11"-17"-258,-6 7-774,3 15-1806,-3-5-2967,-1 3-258,0-2-645,-11-14-774,11 0-3999,0-10 0,3-13-645,-3-27-258</inkml:trace>
  <inkml:trace contextRef="#ctx0" brushRef="#br0" timeOffset="167629.5879">23242 14369 5805,'-25'-32'5676,"-4"22"0,-12 5-645,-1 5-2967,-7 0-1935,-1-2-1032,3 4-3870,4 7-645,17-1-129,12 5-516</inkml:trace>
  <inkml:trace contextRef="#ctx0" brushRef="#br0" timeOffset="167910.604">23456 14446 8901,'-9'17'5547,"-5"-7"-129,-5-1-258,5 6-4773,-5-3 129,12 12-258,1-3 0,6 0 0,12-3-129,9-4 0,5-8 0,2 0 0,-4-6 0,3-8 0,-13-9-258,-7-6 0,-7 4-387,-21-13-774,-13 14-3870,-11-5-387,-9 4-258,-14 6-387</inkml:trace>
  <inkml:trace contextRef="#ctx0" brushRef="#br0" timeOffset="168714.65">16977 15582 9546,'2'-27'5934,"-2"27"-387,-32-9 0,20 15-5031,-18 5-129,0 15 0,-2 4-258,7 9 0,3 7 0,11 6-129,10-1 129,7-2 0,15-4-129,12-10 129,12-6-129,8-13 0,6-16 129,3-6-129,1-19-129,-4-6 129,-8-10 129,-8-8-129,-12 1 129,-9 2-129,-11 7 0,-11 8 0,-3 11 0,-12 10 0,-3 10 129,-4 16-258,6 11 129,2 8 0,7 11 0,7-1 129,13 2-258,10-5 129,8-7 0,6-7 129,3-12-129,4-12-129,-6-6 129,-5-16 0,-8-12 129,-9 0-258,-15-8 129,-8-7 0,-11 9-258,-17-4-258,1 16-903,-14-5-3999,7 14-258,1 0-129,13 12-774</inkml:trace>
  <inkml:trace contextRef="#ctx0" brushRef="#br0" timeOffset="169782.7111">17694 15697 9804,'18'104'5805,"-16"-49"-516,2 1-129,0-5-4902,-4-10-129,1-7-387,-1-16 129,0-18-129,0 0 0,22-3 0,-11-12-129,5-1 129,-2-2 258,3 3 0,-2 1 129,-2 7-129,-13 7 129,16 0 0,-16 0 0,11 9-129,-11-9 0,9 24-129,-9-24 129,13 13-129,-13-13 129,17 0-129,-17 0 258,18-25-129,-5 4 0,1-8 0,0 2 129,0-2-129,0 2 129,5-1-129,2 4 0,-2 6 0,4 5 129,0 1 0,0 5 0,0 3 0,2 4 0,-3 3 0,2 8 129,-6 6 0,4 12-129,-4 9 129,-2 17 0,-7 2-129,0 5 258,-3 10-258,-4 5 0,-2-2-129,-8-3 129,-3-10 0,-2-12-129,-3-9 0,-1-11 0,2-22-129,-3-12 258,5-24-129,7-18 129,0-19-129,6-13 129,1-11 0,12-3 129,6-4-129,5 6-129,9 10 129,3 11-129,-1 20 0,1 22 0,-2 17 0,-4 15-129,-7 26 129,-7 14 0,-14 8 0,-2 6 0,-17-4 0,-7-6 0,-9-9-129,-5-14 129,-2-12 0,-1-14-129,2-10-129,8-9 129,8-1 0,8 2 0,13-4 0,2 3-129,17 8 258,7 6-129,6 3 129,11 2 0,3 8 0,1-4 0,4 2 0,2-3 0,-6-6 129,0-11-129,-4-4 0,-7-15 0,-4-5 129,-8-4-258,-9-1 129,-9 2-129,-4 6 129,-2 9-129,-13 11 129,-5 14 0,0 9 0,-1 21 0,2 9 129,3 11-129,4 10-129,6 1 258,3 3-258,3-4 0,6-8-129,2-13-258,10-3-645,-18-35-2193,23 8-1935,-6-16-387,4-16-387</inkml:trace>
  <inkml:trace contextRef="#ctx0" brushRef="#br0" timeOffset="170126.7307">18847 15826 9288,'2'86'5547,"-2"-44"-387,0-21-1290,0 18-3354,-6-12 0,5-8-258,1-19 0,-1 15-258,1-15 0,8-15 0,5-11-129,3-6 258,2-5-129,3-3 0,2 3 129,0 5 0,-2 8 129,-2 12-129,-1 11 129,0 10-129,-6 14 0,-3 5 0,-2 5-129,-6 2-387,6 7-774,-7-20-3999,0 0-129,0-22-387,0 0-387</inkml:trace>
  <inkml:trace contextRef="#ctx0" brushRef="#br0" timeOffset="170450.7493">19289 15691 8514,'34'-18'5805,"-34"18"-516,0 0-258,0 16-4386,-20-1-258,-1 5-129,-2 3-129,3 11 0,0 0-129,9 1 129,7 5-129,4-1 129,11-3-129,1-1 129,1 1-258,-3-1 258,-5-8-129,-5-5 0,-5-9 0,-13-3-129,-5-8 0,-3-2 129,-2-5-387,-3-15-129,10 11-516,-8-18-1161,16 17-2838,13 10-258,0 0-645,0 0 258</inkml:trace>
  <inkml:trace contextRef="#ctx0" brushRef="#br0" timeOffset="171277.7966">19604 15883 6708,'11'-13'5547,"-11"13"-516,-14 2-129,-2 14-4386,-13-3-129,2 7 129,-7 0-258,3 11 0,6-2-129,3-1 0,10-3 129,6-4-258,6-3 129,6-4-258,7-7 129,4-7-258,3-7 129,-2-8-129,3-6 129,-6-2-129,-2 4 129,-2 1-129,-11 18 129,0 0 129,12-1-129,-11 11 258,4 8 0,-3 7 0,2-4 0,5 2 0,0-8 0,6-7 0,3-8 0,4-5 0,5-15-129,2-17 0,5-11 0,3-14 0,5-11-129,-4-12 129,0-11-129,-5 0 129,0 0-129,-9 12 0,-2 11 0,-8 11 129,-6 24 0,-7 23 0,-1 15 0,-9 33 129,-9 14 0,0 13 0,-4 8 129,5 11 0,-5-3 258,9 7-258,0-8 129,10-2-129,3-10 129,10-11-129,12-11 0,7-12-129,7-12 0,3-11 0,3-14-129,-1-16 0,2-7-129,-6-4 0,-5-5 129,-5 2-129,-10 6 0,-8 4-129,-3 17 129,-6 11 0,0 0 129,-14 26 0,3 11 0,0 3 129,2 9-129,3 0 258,4-2-129,2-1-129,7-4-258,4-14-129,11 2-3354,-6-20-1290,6-10-258,-3-8-774</inkml:trace>
  <inkml:trace contextRef="#ctx0" brushRef="#br0" timeOffset="171429.8053">20253 15635 7611,'-93'-6'5547,"39"12"-645,-5 4-129,5-4-4644,-6-6-4386,-5-2-387,5-9-903,10 2 0</inkml:trace>
  <inkml:trace contextRef="#ctx0" brushRef="#br0" timeOffset="173793.9405">20964 15713 9804,'26'-33'5547,"-20"12"-129,-6 21-258,0-28-4386,0 28-258,-22-15-258,1 15 0,-1 6-258,-2 15 129,2 11 0,6 9 0,3 7-129,7 6 129,6-6 0,6 5 0,10-14-129,8-10 0,7-13-387,-2-16-258,12 0-1419,-10-32-3225,2-9-258,-4-15-387,-1-5-387</inkml:trace>
  <inkml:trace contextRef="#ctx0" brushRef="#br0" timeOffset="174362.973">21282 15116 10707,'18'68'5805,"-17"-12"-774,-2 8 258,-7 15-4773,-7 6-129,-1 5-258,1-2 0,-1-7-129,4-8 129,1-15 0,5-11-129,3-13 129,3-34-129,0 0 0,16-15 0,0-16 0,1-10 129,3 4-129,2-4 0,-1 4 0,-2 13 0,4 11 0,-4 13 0,-2 5 129,4 22-258,-5 10 258,4 0-129,3 1 0,0-4 0,1-7 0,4-8 0,-3-13 0,-1-10 0,-1-21-258,-2-6 258,-6-7-129,-3-3 129,-9 0 0,-3 1 0,-1 8-129,-9 9 129,-2 8 0,-3 13 0,0 9 129,3 10-129,4 12 129,2 4 0,6 4 0,0 2 0,6-5 129,4-2-129,2-4-129,0-10 129,-2-4-258,-10-14 129,18 13-258,-18-13 0,0 0-516,18-8-258,-19-20-2838,2 13-1548,1-12-258,7 3-516</inkml:trace>
  <inkml:trace contextRef="#ctx0" brushRef="#br0" timeOffset="175650.0466">21942 15649 9804,'7'72'5805,"0"-34"-645,-6-9-774,6 15-3741,-7-10-258,1-1-129,-1-9-258,0-11 0,0-13-129,0 0 0,2-10 129,1-13-129,5-5 0,0-4 129,2-1 0,4 4 129,1-1-129,0 10 129,2 8 0,0 6-129,-1 6 0,1 11 129,-3 5-129,2 5 0,-1 4 0,1-1 129,5-1-129,-1-3 0,-1-7 0,2-6 0,2-7 129,-3-4-129,-4-12-129,-2-4 129,-3-1-129,-3-3 129,-5 6 0,0 7 0,-3 11 0,0 0 0,0 0 129,0 11 0,-6 16 129,6 17 129,-8 0-129,6 12 0,-5 6 0,1 6 129,-4-1-129,-2 3-129,0-11 0,-2-11-129,-1-9 0,-1-12 0,1-16 0,-2-13 0,3-16 0,3-11 258,5-7-258,4-4 129,2-9-129,10 3 129,13 1-129,8 10 0,6-1 0,6 3 0,3 8-129,1-2 129,0 1 129,-8 4-258,-2-9 258,-7 0-258,-7 2 0,-5-1 0,-10-2 129,-4 4-129,-4 7 0,-5 5 129,5 16 0,-20-8 0,6 10 0,5 9 0,1 14 0,2 8 0,6-1 0,0 7 0,10 5-258,5-4 0,7 2-516,-3-17-645,13 2-3870,-7-19-129,10-2-645,-7-12-258</inkml:trace>
  <inkml:trace contextRef="#ctx0" brushRef="#br0" timeOffset="175841.0576">23042 15597 10320,'12'54'5805,"-12"-21"-387,1 4-258,-1-5-5031,-5-7-387,-3 7-1290,-7-23-3612,15-9-258,-20 0-516,20 0-258</inkml:trace>
  <inkml:trace contextRef="#ctx0" brushRef="#br0" timeOffset="176236.0802">23250 15662 4128,'4'51'5289,"0"-22"0,-2-2-516,-2-5-3483,0 5-516,0-12-129,0-1-258,0-14-258,0 0 0,0 0-129,2-23 0,1 0 0,4-3 129,1 1-129,1 2 258,3 1 0,5 8 0,-3 5 129,4 9 258,-3 0-258,4 19 0,-4 1 0,1 8-129,0 5-258,-2-5-258,2 4-3354,-6-18-1548,-10-14-516,20 8-258</inkml:trace>
  <inkml:trace contextRef="#ctx0" brushRef="#br0" timeOffset="176529.0969">23928 15587 9417,'8'-11'6063,"-8"11"-645,0-14 0,0 14-4773,0 0-1161,-2-13-3483,2 13-1290,0 0-129,0-13-774</inkml:trace>
  <inkml:trace contextRef="#ctx0" brushRef="#br0" timeOffset="177586.1574">23925 15523 6708,'14'45'5676,"-9"-14"-387,-2 5-129,-3-4-3870,0 9-516,-7-9-258,5 0-129,-4-9-387,0-6 129,6-17-129,0 0 0,0-8 0,8-15-129,6-7 0,2-3 129,6 1 0,-1 0 0,0 9 129,-2 5-129,1 10 0,1 8 0,-6 17 129,-4 6-129,1 8 0,-1 6 0,2-3 0,-2 1 0,2-7 129,4-6-129,1-13 0,4-9 0,1-8 0,1-10 0,0-5-129,2-2 0,-2 0 0,-3 6 0,-2 4 129,-1 3-129,-5 7 129,-13 5-129,18 0 0,-18 0 129,9 14 0,-9-1 0,0-2-129,0 2 129,0 1 0,0 2 0,0-16 0,4 23 129,-4-23 0,18 15-129,-18-15 0,21 9 129,-21-9-129,23 2 129,-23-2-129,20-6 0,-11-8-129,2-1 0,-3-7 129,-4-5 0,4-5 0,-4 4 0,-3-5 0,-1-3 129,0 4-129,0 1 129,-6 5-129,-2 3 129,-1 8-258,-3 3 258,12 12-129,-16 0-129,8 16 258,4 6-258,4 9 258,0 8-258,7 2 258,8 3-387,3 7-129,1-15-516,17 7-3999,-9-7-387,6-6-387,-3-18-258</inkml:trace>
  <inkml:trace contextRef="#ctx0" brushRef="#br0" timeOffset="177827.1712">24885 15107 9288,'0'-12'5934,"-11"21"-516,-3 14-129,2 10-4773,-6 17-258,0 18-129,-3 7 129,6 11-258,5 2 0,7 1-258,3 3-387,1-22-516,22-4-3999,-10-22-129,9-16-774,-2-24 129</inkml:trace>
  <inkml:trace contextRef="#ctx0" brushRef="#br0" timeOffset="177973.1795">24916 15460 7740,'-40'-56'5676,"12"46"-129,-7 4-645,1 12-4128,-3-1-1161,-9-3-3999,9 9-387,5-1-903,13 7-387</inkml:trace>
  <inkml:trace contextRef="#ctx0" brushRef="#br0" timeOffset="178534.2116">25092 15658 7224,'12'0'5676,"-12"-12"-516,-10 4-129,-4 6-4644,-9-5 0,1 5-258,-2 2 129,1 3-129,6 10-129,4 2-129,8 5 129,5-1 0,6 0 0,7 0 129,3-7-129,5-5-129,-4-5 129,3-2-129,-2-9 129,-4-6-129,-1 1 129,-3-1 0,-2 1 129,-8 14-129,17-22 129,-17 22 0,24-18 258,-9 9-258,7-7 0,3-3 0,5-6 0,1-10 0,-1-3-129,0-3 129,-2-13-129,-5 3 0,-8-3-129,-5-2 129,-5 1 0,-5 3-129,-6 6 129,-8 8 129,-8 16-129,-1 8 129,-2 14-129,-2 9 258,1 23-129,5 16 0,4 6 0,5 16 0,10 0-129,3 0 0,12 2-129,-1-12-516,19 1-4128,-6-18-387,5-3-387,0-17-387</inkml:trace>
  <inkml:trace contextRef="#ctx0" brushRef="#br0" timeOffset="178911.2332">25903 15489 8385,'38'-15'5676,"-26"9"-258,-12 6-258,0 0-4128,-11-5-645,-8 8 0,-8 8-258,1 6-129,-6 10 129,7 7-129,4 4 129,10 2-258,7 2 258,4-9-129,13-1-258,7-11-129,10-9-387,-6-26-1161,14-5-3354,-8-21 0,5-11-645,-2-14 0</inkml:trace>
  <inkml:trace contextRef="#ctx0" brushRef="#br0" timeOffset="179519.268">26127 14996 6837,'0'-19'5676,"0"43"-258,-3 24-129,-7-1-3741,5 33-645,-8 3-129,5 5-516,-3-5 129,3-6-129,0-14 0,6-7-258,-1-18 129,1-16-387,2-22 129,0 0 129,12-2-129,-2-20 0,4-5-258,3-6 516,3 4-258,2 2 129,0 7 0,0 11 129,-4 9-129,0 4 0,-2 13 129,-4 8-258,0 5 129,-1 1 0,0-4 129,2-5-258,-1-9 258,5-8-129,0-5-129,1-9 129,0-11 0,-4-4-129,-3-3-129,0 3 258,-4 4-258,-7 2 258,0 18 0,-9-18-129,-5 18 129,0 7 0,-2 8 129,1 3 0,1 4-129,5 4 129,4-2-129,5 0 129,0-5 0,5-1 0,7-7-129,1-8 0,3-3 129,0-10-129,-1-3 0,-1-5-129,1 3 129,-5-3 0,-2 5-129,-8 13 129,14-4-129,-14 4 0,9 21-129,-9-5-129,5 11-387,-5-14-2580,3 11-1548,1-12-645,-4-12-387</inkml:trace>
  <inkml:trace contextRef="#ctx0" brushRef="#br0" timeOffset="180224.3083">26648 15503 8643,'16'57'5805,"-13"-24"-387,4-3-387,-7-9-4257,1 0-516,-1-8-129,0-13-258,-3 13 129,3-13-258,0-9 258,8-4 0,9 1 0,5-7 0,2 0 129,3-7 0,4 1-129,-2 2 129,0-2-129,-5 4 129,-5 1-129,-1-1 0,-5 4 0,-5 5-129,-8 12 258,2-22-258,-2 22 129,0 0 0,-10-6 0,10 6 0,-21 15 0,14 10 129,0 1-129,4 5 129,-2 2 129,5 7-258,0 2 258,7 4-129,0 3 129,-1-2-129,-4 3 0,-1 4-129,-1-1 0,-2-5 0,-9-7 0,-1-8 0,-3-7 0,0-15 129,-2-8-129,5-12 0,0-8 258,10-8-258,2-6 129,8-3 0,9-4 0,7-2 0,10 4 0,3-3 0,6-2 129,-3-4-258,4 4 0,-7-4 129,-3 1-258,-7 2 129,-8 2-129,-7 8 129,-5 7-258,-7 6 258,0 19 0,-14-11 0,2 17 129,-4 15 0,2 8 0,1 7-129,4 6 129,4 6-387,5 5-516,0 0-4257,14-7-387,8-8-387,10-7-645</inkml:trace>
  <inkml:trace contextRef="#ctx0" brushRef="#br0" timeOffset="180334.3146">27439 15792 12513,'40'0'5934,"-24"10"-774,-1 12-4386,-15-22-5805,0 0-516,0-9-774</inkml:trace>
  <inkml:trace contextRef="#ctx0" brushRef="#br0" timeOffset="196026.2121">10747 17660 7998,'2'-15'5418,"-2"15"129,0 0-516,0 7-3870,3 11-387,-3-4-129,0 6-129,0 0 0,0 10-129,0-1 0,0 11 0,3-2-129,1 7 0,-2 1 0,4 4-129,-3-4 129,0-2-129,-1-6 0,-1-8-258,1-5 129,-2-10-129,0-15 0,0 0 129,-5-15-258,2-13 258,3-4-129,0-11 258,0-5-129,0-6 129,1 0 0,6 5-129,-1-2 258,3 5 0,0 3-129,0 11-129,-1 7 129,4 12-129,-12 13 0,23 0 0,-13 19-129,2 12 0,-1 5 129,2 2 0,-2 0 0,-1-3 129,1-3-258,0-13 258,-11-19-129,23 10 0,-12-18 129,4-12-129,-2-13 0,3-5-129,0-7 258,-2 6-129,5 1 0,-4 7 129,1 14-129,-1 14 129,1 14-129,1 19 129,1 16 0,5 11-129,-1 10 0,3 0 129,2-3-129,0-8-129,-1-7 129,-3-19-129,2-6-516,-12-25-2322,5 1-2709,-10-15-129,-1-7-516,-5-7-258</inkml:trace>
  <inkml:trace contextRef="#ctx0" brushRef="#br0" timeOffset="197338.2871">11656 17905 7998,'-3'26'5805,"3"-26"-516,0 20 0,0-20-4128,0 0-129,0 0 0,0 0-258,0 0 0,0 0-129,5-3-129,-5 3 0,22-9 0,-3 9-129,-3-5 0,8 3-129,4 2 0,3-3-128,2-2-130,2 4 0,4-7 0,3 8 0,0-5 0,0-1 0,3 2 0,0 4 0,1-1 0,2 1 0,-1 2 0,-1 2 0,1 3 0,-3 2 0,1 2 0,-5-6 0,0 1 0,-5-3 0,-5-3 0,0 0 0,-7 0 0,-6 0 0,-3 0 0,-14 0 0,19 0 0,-19 0 0,0 0-259,-22 1-4127,10 8-1548,-13-8-387,6 5-387</inkml:trace>
  <inkml:trace contextRef="#ctx0" brushRef="#br0" timeOffset="200510.4686">13166 17745 3483,'8'-14'5676,"-8"14"-129,10-23-258,5 23-2967,-15-13-774,0 13-129,0-19-516,0 19-258,-8-22-129,8 22-129,-22-4-129,5 6 129,-5 6-129,0 5-129,-2 10 129,2 7 0,-1 6 0,3-2 0,4 4-129,5-2 129,6 6-129,5-4 129,5-8-129,9 0 0,6-10 129,2-1-129,4-5-129,2-1 0,0-13 129,-3 4-516,2-4 0,-9-4-387,1 7-903,-19-3-3999,16-8 0,-14-7-645,-2 15-258</inkml:trace>
  <inkml:trace contextRef="#ctx0" brushRef="#br0" timeOffset="200880.4897">13742 17716 9804,'28'2'5805,"-28"-2"-387,0 0-129,0 0-4644,0 0-387,-32 4-129,-2-3-129,-1 7-129,-8-4-258,9 4-516,-8-11-1935,11 8-2451,8-1-258,23-4-645,-19 8 258</inkml:trace>
  <inkml:trace contextRef="#ctx0" brushRef="#br0" timeOffset="201119.5034">13767 17842 8514,'7'14'5934,"-7"4"-387,-11-9-258,-4 4-4386,-14-7-387,0 4-129,-11-7-258,2 3-129,-1 1-258,-3-4-387,16 11-2967,-4-9-1806,12 4-129,5-5-645</inkml:trace>
  <inkml:trace contextRef="#ctx0" brushRef="#br0" timeOffset="201368.5177">13750 18025 9288,'11'13'5934,"-11"-13"-645,-9 18 0,-7-18-4773,-13 0-387,-7 5-258,-3-5-387,5 14-1290,-4-13-3225,11 7-387,9-5-516,18-3 0</inkml:trace>
  <inkml:trace contextRef="#ctx0" brushRef="#br0" timeOffset="201758.54">14216 17676 7740,'15'-31'5805,"-15"31"-258,-11 11-516,8 19-4257,-19 1-387,0 11 0,-2-1 0,8 12 0,4-6-129,8-8 0,8-10 129,15-10-129,11-9 129,8-8 0,2-6-258,3-19 129,-3-4-129,-2-6-129,-10-2 129,-11-5-258,-14-6 129,-9 0 0,-16 8-258,-17-2-387,2 25-2967,-21-8-1677,5 7-516,-3 7-258,5 9-516</inkml:trace>
  <inkml:trace contextRef="#ctx0" brushRef="#br0" timeOffset="204182.6786">11801 17767 10449,'21'-16'6063,"-2"7"-516,-19 9 0,22-7-4515,-22 7-387,0 0-129,0-13-258,0 13 0,-19 0-129,6 7 129,-6 4-129,-2-1 0,-3 4 0,-3-1 0,3 1 0,1 3 0,3-6 0,3-2-129,2 3 129,0-2 0,1-1-129,14-9 129,-20 15 129,20-15-258,-18 14 129,18-14-129,-11 6 0,11-6 129,0 0-129,0 0 0,0 0-129,0 0 258,0 0-129,0 0 129,0 0-129,-7 12 0,7-12 130,0 0-130,0 0-130,0 0 130,0 0 0,0 0 0,6 1 130,-6-1-130,0 0 0,0 0 0,0 0 0,0 0 0,12 14 0,-6-1 0,-6-13 0,0 0 0,10 13 0,-10-13 0,0 0 0,0 0 0,0 0 0,0 0 0,13 0 0,-13 0 0,0 0 0,0 0 0,13 9 0,-13-9 0,0 0 0,18 10 0,-18-10 0,22 11 0,-11-9 0,4 7 0,1-1 0,-2 1 0,-1-7 0,6 5 0,-4-4 0,-4 3 0,-11-6 0,21 6 0,-21-6 0,12 4 0,-12-4 0,0 0 0,9 16-517,-9-26-2450,0 10-2580,0 0-645,0 0-258,0 0-645</inkml:trace>
  <inkml:trace contextRef="#ctx0" brushRef="#br0" timeOffset="206862.8319">11423 17456 6837,'-12'7'5547,"12"-7"-129,0 0-387,-14-19-3999,14 19-129,0-27 0,9 16-258,-4-10-129,6 6-258,-2-5 129,6-2 0,3-2-258,1 0 258,3-3-258,3-5 129,5 0-129,0-3 258,6-1-129,1 5-129,1-6 0,6 5 0,1 4 0,1 4 0,1-3 0,1 5-129,-1 1 0,-2 1 129,-3 1-129,-1-3 0,-2 2 129,1 7-258,-2-3 258,1 6-129,-1 4 0,2 3 0,0 3 0,1 6 129,-2 3 0,1-5 0,-6 11-129,-1-6 129,1 2-129,-4-3 0,-2-4 129,4 10-129,-5-4 0,3 7 129,-2-3-129,0 4 129,0 3 0,-3 6-129,-1 0 129,-1-3-129,-4-2 0,-2 0 0,-1-3 0,-4-2 129,-3-4-129,-9-13 0,13 13 0,-13-13 0,5 16-129,-5-16 0,0 0-129,0 0 0,0 0-387,0 0-129,0 0-774,-8-24-1935,8 10-2064,0-7-258,9 2-258,-3-8-258</inkml:trace>
  <inkml:trace contextRef="#ctx0" brushRef="#br0" timeOffset="207146.8482">13044 16950 2322,'13'-14'5418,"4"-5"0,-17 19-387,12-18-1935,0 21-1161,-12-3-516,0 15-387,-10-2-387,6 15 0,-8-1-129,4 10-129,-2-1 0,0 10-129,5-6 129,-1 0-258,4-3 129,2-5-129,0-6 129,0-7-129,0-4 129,0-15-258,-12 13 129,12-13-258,-27 0 129,8-11 129,-3 2-129,-5-1-258,1 2-387,-11-11-516,8 10-4128,-7-2-258,10 8-387,-7-3-645</inkml:trace>
  <inkml:trace contextRef="#ctx0" brushRef="#br0" timeOffset="208411.9205">11190 18439 11223,'8'14'5934,"-8"-14"-258,8 20-387,-8-20-4386,0 23-387,0-11-258,1 5 0,2 10 0,1 0 0,3-8 0,3 8 129,6 2-258,4 4 129,7-7 0,6-1 0,5-4-129,8 0 0,7 9 0,1-10-129,4 3 129,5-5 1,-3-1-130,3-1 0,2-8 0,-2 5 0,4-7 0,-2-6 0,0 0 0,4-9 0,-4-3 0,-2-5 0,-4-4 0,-5 0 0,-6-5 0,-3 1 0,-8-2 0,-5-8 0,-4 10 0,-3-9 0,-4 10 0,3-6 0,-6 5 0,1-7 0,1 5 0,0 11 0,-2-11 0,-1 14 0,-2-6 0,-5 1 0,0 2 0,-10 16 0,0 0 0,0 0 0,13 2 0,-13-2 0,0 0 0,0 0 0,0 0 0,0 0 0,0 0 0,0 0 0,0-11 0,0 11 0,0 8 0,0 8 0,-3-2 0,3 2 0,-3-1 0,3 0 0,0 6 0,0-21 0,0 19 0,0-19 0,5 16 0,-5-16 0,0 0 0,15 13 0,-15-13 0,13-3 0,-13 3 0,20-21 0,-9 5 0,-1-8 0,-2-10 0,4 6 0,-3 3 0,-2-7 0,-4 1 0,0 0 0,-3 8 0,0 4 0,0 19 0,0 0 0,-5-16 0,5 16 0,-15 7 0,1 7 0,3-4 0,-4 12 0,-5-11 0,-1-2 0,-1 9 0,-1-5 0,-1-9 0,3-2 0,-2 0 0,0-2 0,3 0 0,-4-8-1033,24 8-4514,-37-18-258,16 18-387,-2-6-516</inkml:trace>
  <inkml:trace contextRef="#ctx0" brushRef="#br0" timeOffset="214512.2694">11957 18856 774,'0'18'-773</inkml:trace>
  <inkml:trace contextRef="#ctx0" brushRef="#br0" timeOffset="214901.2917">11989 16928 2451,'-2'8'2838,"-15"-8"0,17 0-4902,-9 32-1032</inkml:trace>
  <inkml:trace contextRef="#ctx0" brushRef="#br0" timeOffset="236382.5203">16877 17220 10449,'32'-24'6192,"-32"24"-516,0 0-129,0 0-5289,-15-2-129,-18 4 0,-8 4-129,3 5 0,-7 4 0,5-3-129,6 4 129,7 2 0,11-1 0,15 0 129,7 7 0,11 1 0,8 2 129,5 9-129,4 5 129,-3 2 0,1 11-129,-8-3 129,-11-2-129,-11-4-129,-5-3 129,-20-9-258,-9-9 129,-6-11-387,-4-13 0,4 0-645,-6-29-3096,19 12-1548,7-6-516,18 0-258</inkml:trace>
  <inkml:trace contextRef="#ctx0" brushRef="#br0" timeOffset="236682.5375">17128 17423 9417,'17'0'6063,"-12"34"-645,-12-6 129,-9 12-5031,1 4-258,3 5 0,4-2-129,8-3 129,6-2 0,23-11-129,9-14 129,9-11 0,0-10 0,1-15-129,-7-13 129,-11-9-258,-10-12 129,-19 3-258,-9-4 0,-18 3-516,-7 18-903,-14-5-4128,0 25 0,-4 8-516,9 19-387</inkml:trace>
  <inkml:trace contextRef="#ctx0" brushRef="#br0" timeOffset="236915.5508">17491 17923 11223,'11'14'6321,"-35"6"-387,-19-12-387,-8 1-5289,-19 2 129,-12 0 0,-6-2-258,2 3-387,6 7-258,7-11-774,21 11-4128,11-4-258,23-1-516,18-14-516</inkml:trace>
  <inkml:trace contextRef="#ctx0" brushRef="#br0" timeOffset="238294.6297">18386 17209 9546,'0'37'6063,"-3"14"-516,-7 8 129,5 19-4902,-10 0-258,2 2-258,-6-2-258,1-5-258,3-6-387,-7-26-1419,11-1-3354,1-17-258,10-9-387,0-14-387</inkml:trace>
  <inkml:trace contextRef="#ctx0" brushRef="#br0" timeOffset="238463.6394">18429 17560 11223,'-18'-11'6063,"-2"15"-645,-10-2-129,2 6-5160,-4-2-645,-7-10-903,8 4-4257,3-4 0,8 3-258,4-10-645</inkml:trace>
  <inkml:trace contextRef="#ctx0" brushRef="#br0" timeOffset="239662.708">18597 17164 8514,'14'71'5934,"-14"-15"-387,0 22 0,-11 0-4386,1 11-516,-10-3-129,0-3-129,-2-8-129,2-5 0,3-19-258,4-21 129,6-14-258,7-16 129,4-11-129,10-13 0,6-5 0,4-12 0,5-2 0,-1-3 0,1 6 0,-2 3 129,-5 14 0,-3 8 129,-5 12-129,-14 3 129,15 27 0,-14 2 0,-1 9 0,0 2-129,0 1 0,0-6 129,0-3-258,6-5 129,9-11 0,5-4 0,5-12 0,5 0-129,3-15 129,2-2 0,-1-8 0,-2 1-129,-5 0 129,-4-6 0,-5 9 0,-5 4 0,-13 17 0,0 0 0,0 0 0,1 10 0,-2 15 0,-6 7 0,4 1 0,3 0 0,0-2 0,10 2 0,6-18 0,6-6 0,0-9 129,-1-2-387,-2-11 387,0-5-258,-7-5 258,-3-10-258,-9 6 129,0 4 0,-7-3 0,-6 7 129,-3-1-258,-3 6 129,2 7-129,1 3 129,2 4 0,1 2 0,13-2-129,-9 24 129,9-7 0,1-3 0,10-3 0,0 2 0,3-3 0,4-1 0,2-6 0,-1-3 0,3-3-129,3-8 129,-2-10 129,1-2-129,0-9 129,2 5-258,-2-3 129,-1 0 0,1 6 129,-3 4-129,-1 7 0,1 11 0,-2 3 0,-2 10 0,-3 11 129,-1 7 0,-5 7-258,-6 4 258,-2 3-129,0-3 0,-8-1 0,-7-6 0,0-6 0,-4-13 0,-1-8 0,1-6 0,1-13 0,3-9 0,2-2 0,4 4 129,7-1-129,2 4 129,1 6-258,12 6 129,5 5 129,4 2 0,3 7 0,4-4-129,6 6 129,5-5-129,0-1 129,2-3 0,-2-2-129,0-2-129,-2-7 129,-3-4-258,-5-6 0,-10 0-258,1 6-258,-14-14-516,12 17-3999,-19-4-129,0 14-387,0-16-258</inkml:trace>
  <inkml:trace contextRef="#ctx0" brushRef="#br0" timeOffset="240406.7505">19779 17818 9933,'31'2'5805,"-20"-14"-516,5-1-129,0-7-4773,-2 2 0,-9-2-258,-3 5-129,-2 15-129,-7-15 0,-7 16 0,-3 13 258,2 4-129,-3 6 0,4 3 0,2 6 258,4-2-129,8-8-129,4-2-129,8-8-387,14 9-1290,0-22-3354,8 0-258,3-14-387,13-7-387</inkml:trace>
  <inkml:trace contextRef="#ctx0" brushRef="#br0" timeOffset="240774.7716">20514 17036 11481,'7'27'6063,"-7"10"-516,-19 6-387,1 23-4773,-10 7 0,-4 11-258,-1 0 129,3 4-129,2-6 0,10-3 129,4-10 0,10-11 0,4-18 0,11-13-129,6-14 0,6-9 0,4-4 0,5-5 0,-1-6-129,-1-4 0,1 4 0,-3 2 0,-5 1 129,-3 7-258,-6-1 0,-14 2-258,21 2-258,-21-2-774,6 11-4128,-6-11-258,0 0-258,0 0-645</inkml:trace>
  <inkml:trace contextRef="#ctx0" brushRef="#br0" timeOffset="241114.791">21005 17580 10320,'15'0'5805,"-12"12"-258,-3-12-258,-19 19-4902,-5-11-258,-1-1 0,-1 0-129,1 4 129,7-3-129,9 5 129,7 3 0,3 1 129,10-2-129,2 7-129,-3-4 129,1 2 0,-9 1-129,-2-2-129,-8-4-129,-10 2-645,-16-17-3225,10 0-1161,-6 0-516,7-8-516</inkml:trace>
  <inkml:trace contextRef="#ctx0" brushRef="#br0" timeOffset="241286.8009">20924 17005 11997,'0'0'5805,"-11"7"-516,0 22-774,6 14-9675,-12 1-258,0 6-387,1-5-516</inkml:trace>
  <inkml:trace contextRef="#ctx0" brushRef="#br0" timeOffset="242277.8575">21620 17104 11481,'23'32'5934,"-17"7"-387,-6 7-258,-1 16-5031,-15 6 0,-5 6-258,-4 2 0,0 2 129,0-11-258,2-8 258,2-9-258,7-14 0,11-14 0,3-9-129,15-13 129,6-11-129,11-5 0,0-1 0,9-3 129,2 3 129,2 2 0,-1 2 0,-1-1 0,-4 0 0,-3 2 129,0-5 0,-4-3-129,-8-6 129,-2-1 0,-9-6-129,-6 6 0,-7 4 0,0 0 0,-14 10 0,-3 6-129,-5 7 0,-2 15 129,3 7 129,2 7-129,6 9 129,8 4-129,5 0 129,2-5-129,16-5 0,8-7-129,2-4 129,8-12-129,3-6 0,-1-10 0,4-11 0,-3-7 129,-4-6-129,-2-4 129,-7-1 0,-6-3-129,-6 3 129,-3 13 0,-6 1 0,-5 11 0,0 11 0,-16 0 0,3 8 129,-3 14-129,-2-4 0,1 10 129,0 4 0,4 0-129,4-1 129,6-6-129,3-3-129,0-22 129,20 21 0,-4-21 0,6-5-129,1-9 129,0-4-129,-2 1 129,-3 3 0,-2 3 0,-16 11 0,16-6 0,-16 6 129,1 17-258,-1-1 0,0 7-387,0-5-516,9 7-4128,-5-12-387,14 1-129,-2-14-774</inkml:trace>
  <inkml:trace contextRef="#ctx0" brushRef="#br0" timeOffset="242681.8806">22676 17512 9288,'-12'0'5934,"-6"18"-774,-7-14-903,0 22-3999,-7 6 129,7 7 0,0 0-258,6 7 129,11-13-129,8-7-129,14-6 129,11-13-129,7-10 0,8-19 0,3-15-129,1-14 0,0-14 0,-2-13 129,-5-15-129,-12-5 129,-5-1 0,-13 3 0,-7 9 129,-5 19 0,-11 26 0,-5 20 129,-6 22 0,4 22 0,1 27-129,5 17 0,8 13 0,4 9-129,5-4 0,5 2-258,14-2-516,4-18-258,24-6-4257,-8-20-129,13-10-516,-1-30-258</inkml:trace>
  <inkml:trace contextRef="#ctx0" brushRef="#br0" timeOffset="242946.8958">23662 16832 11223,'-26'80'5934,"16"-19"-516,-6 6 0,1 18-5418,-4 7 129,3 2-258,7 1 0,1-11-258,8-5-645,-2-29-3741,10-5-774,5-31-258,8-12-387</inkml:trace>
  <inkml:trace contextRef="#ctx0" brushRef="#br0" timeOffset="243095.9043">23716 17098 10965,'-32'-35'5676,"7"35"-129,-10-6-1548,0 12-3741,-8 5-516,-10-8-2967,11 18-1935,0 1-516,13 4-645</inkml:trace>
  <inkml:trace contextRef="#ctx0" brushRef="#br0" timeOffset="243397.9216">23832 17306 8514,'-24'72'5805,"-1"-35"-129,4 5-387,6-3-4902,-3 6 0,0-7 0,17-1 0,6-15-129,18-8 0,8-12 0,8-2-129,2-8-129,2-12 0,-3-8 129,-9-5-258,-8-2-258,-18-5-129,-5 8-516,-35-9-4257,7 12-387,-10-8-129,0 14-774</inkml:trace>
  <inkml:trace contextRef="#ctx0" brushRef="#br0" timeOffset="243870.9487">24647 17266 7740,'32'8'6063,"-32"-8"-387,0 0-258,-18 0-3612,-5 0-1677,-12-2-129,1 2 258,-1 0-258,2 0 0,8 6 0,9 9 0,12-3 129,6 12 129,18-1-129,5 4 0,2 9 0,0-4 129,-3 1-129,-6 6 0,-12 0-129,-6 0 129,-15-7-129,-16-14-129,-6-3 0,-8-6-258,-1-7-258,-3-13-258,21-6-4644,-4-14 129,16 7-774,9-3 0</inkml:trace>
  <inkml:trace contextRef="#ctx0" brushRef="#br0" timeOffset="245555.045">24949 17154 9546,'-3'74'5934,"-12"-24"-516,3 16-129,-6 7-4773,0 0-516,-5-14 129,2-5-129,8-11-129,5-13 0,8-30-129,0 0-129,19-20 129,-1-20 0,10-1 0,2-8 0,0 0 258,1 1 0,-3 13 0,-5 7 129,-4 15 0,-5 13 0,-14 0 0,18 32 0,-17 4 0,0 4-129,-1-7 0,0 2 129,2-6-387,1-5 387,-3-24-258,22 8 0,-5-18 129,1-15-129,5 3 0,6-7 129,0 0 129,-1-1-258,-2 10 129,-1 2 0,-5 5 129,-2 11-129,-2-5 129,-16 7-258,18 0 129,-18 0 0,14 0 0,-14 0-129,16-2 0,-16 2 129,16-12 0,-8 0 0,-2-3 0,1 3 0,-7 12 0,4-14 129,-4 14 0,-8-8 0,-7 9-129,2 13 129,-6 3 0,2 5 0,-2 2 0,3 0 0,1 1-129,7-5 129,4 0-129,4 1 0,0-21 0,4 21 0,-4-21 0,19 0 0,-4 0 0,-15 0 0,23-7 0,-23 7 129,18-11-129,-18 11 129,13-3-129,-13 3 258,8 6-129,-8-6-129,10 21 0,-10-21 129,20 13-129,-8-11 0,4-2 0,6-11 129,1-11-129,6-6-129,0-14 258,3-7-129,0-7 0,-2-6 129,0-6-129,-4-1 0,-6-1-129,-6-8 258,-6 10-129,-4 7-129,-4 8 129,-12 9-129,-4 28 0,-5 12 0,-2 13 0,-1 26 0,2 16 129,1 18-129,7 10 0,6 8 258,8-5-129,3-1 0,15-5 129,9-6-129,6-17 129,8-14 0,1-19-129,5-20 0,1-13 0,3-21 129,-5-17-258,-3-18 258,-2-7-129,-6-9 0,-7-1 129,-5-3-129,-7 8 0,-9 14 0,-5 7 0,-2 16-129,-13 15 0,-4 14 0,-5 15 129,-6 22-129,-2 13 129,-3 8 129,-1 13-129,3 7 129,1 7-129,7 8 129,7 0-129,8 6 0,8-3 129,2-3-258,14-2 258,5-13-129,9-8 0,0-9 0,2-19 0,2-20 0,-3-10-129,-3-17 129,-4-18 0,-3-6-129,-7-1-129,-4-5 0,-4 14 0,-5 2 0,0 12 0,-1 7-129,0 15 129,0 0-129,-8 15 258,7 3 0,1 9 129,0 3 0,0 9 0,2 4 258,4-6-258,0 0 258,-2-7-129,3-7 0,-7-23 0,15 19 0,-15-19-129,16-12 0,-16 12 0,14-19 129,-14 19 0,12-11 0,-12 11-129,7 8 129,-7 8 0,0 0 0,0 3 0,0 0 0,-5 2-129,3-2 258,2-19-129,-6 15 258,6-15-129,0 0 129,0-24 0,7 6 0,6-14 0,6 0-129,3 3 0,4 3-129,1 1-129,2 4-258,6 13-516,-18-20-2709,7 25-1806,-13-10-258,-1 2-774,-10-11 0</inkml:trace>
  <inkml:trace contextRef="#ctx0" brushRef="#br0" timeOffset="247018.1287">16538 18767 9288,'0'60'5547,"-4"-21"-129,0 7 0,-10-1-5031,13 1 0,-6 3-387,1-10 129,3-4-129,-4-11 0,7-11-129,0-13-129,0 0 129,6-20 0,2-9 0,1-3 0,1-11 0,4 0 129,-2 0 258,1-2-258,-2 8 258,2 6-258,-2 6 258,1 10-129,-12 15-129,21-5 129,-21 5-129,19 18 0,-9 4 129,1-2-129,-6 3 0,3-5 129,-3-2 0,-5-16-129,14 3 0,-7-12 129,1-9-129,-1-6 129,2-8 0,0 4-258,-2-2 258,3 13 129,-4-2-129,-6 19 129,12-3-129,-12 3 0,11 23 0,-7 7 0,0 1 129,2 1-129,-2 8 0,4-5 129,-4 5-258,4-8 258,-3-2-258,0-13-258,4 5-1032,-9-22-3999,0 0-258,0 0-516,15-21-387</inkml:trace>
  <inkml:trace contextRef="#ctx0" brushRef="#br0" timeOffset="247303.145">17158 18855 9546,'11'17'5934,"-11"-17"-516,0 16 0,-12-14-4386,-3-2-1419,2 7-1677,-7-7-2967,3 0-516,-1 0-387,18 0-258</inkml:trace>
  <inkml:trace contextRef="#ctx0" brushRef="#br0" timeOffset="247635.164">17485 18523 10707,'22'15'6063,"-16"17"-516,-6 7-129,-7 12-4902,-8-3-258,-2 3 129,-2 1-129,0 3 0,4-9-129,2-5 258,7-13-129,6-1 129,0-8-129,11-1 0,5-8 0,2-7 0,2-3-129,2 0-258,-2 0 0,2-3-129,1 2-516,-23 1-4644,24-20-258,-24 20-516,23-22-258</inkml:trace>
  <inkml:trace contextRef="#ctx0" brushRef="#br0" timeOffset="248182.1952">18207 18568 10191,'-24'94'5547,"9"-45"-258,-1-2-258,-13-8-4773,15-4-129,-4-8 0,9-2 129,3-12 129,6-13-129,6 11 129,11-11-129,2-6 0,7-8 0,-1 1 0,5-3-129,-2 7 129,-2 1-129,-3 8 0,-2 9 129,-7 10-258,-5 7 258,-9 1-129,-1 0-129,-14 8-129,-7-6 0,-3-2-258,-8-13-387,12 3-3096,-12-17-1677,16-1-258,0-12-258</inkml:trace>
  <inkml:trace contextRef="#ctx0" brushRef="#br0" timeOffset="248474.2119">18520 18776 10965,'13'5'5805,"-12"13"-516,-6-6-129,5 2-4515,-9 11-516,-3-1 0,0-2 129,5 2-129,5-1-129,2-3 258,14-7-129,5-4 0,0-9 0,-1-5 0,-1-4-129,-5-5 0,-9-1-129,-3-9-258,-6 8-516,-22-9-4128,14 9-387,-7 3-258,8 7-516</inkml:trace>
  <inkml:trace contextRef="#ctx0" brushRef="#br0" timeOffset="249174.252">18811 18744 10707,'8'62'5547,"-8"-31"-258,0 7 0,-7-7-4515,6-6-516,-8-3-129,4-7-129,5-15 0,0 0-129,7 1 0,3-9 0,9-14-129,0 1 0,4 0 129,3 0 0,-1 4 129,-1 2-129,-3 8 129,1 7 129,-6 0 129,-4 14-129,1 1 129,-3 5-129,-2-5 129,-2 5-129,2-6 129,1-1 0,-9-13-129,22 4 129,-8-7-129,-1-18 0,0 5-129,-1-8 129,0-3-129,-2 3 0,-4 0-129,-5 6 0,-1 6 129,0 12 129,-17 0-129,5 8 0,0 3 258,2 10-258,5-2 129,3 0 0,2 0 0,7-6 129,10-10-258,4-3 129,4-3-258,1-24 129,-1-2 0,0-9 0,-2-9-129,-6-8 0,-5 0 129,-5-5-129,-6 0 129,-1 16-129,-11 3 0,-4 16 129,-1 20 0,-3 13 0,1 19 0,2 19 129,5 17 0,7 2 0,4 8-129,6-3-258,19-2-516,0-12-387,26-2-3870,-6-20-387,13-10-387,3-19-516</inkml:trace>
  <inkml:trace contextRef="#ctx0" brushRef="#br0" timeOffset="249706.2824">19935 18289 13158,'3'61'5805,"-3"-23"-387,0 15 0,0 0-5160,0 13 0,-7-10-129,3 4 0,3-8-129,1-4 258,7-11-258,8-8 0,3-16-129,11-11 129,-4-7-129,2-10 129,3-11-129,-7-4 0,-6 1 129,-5 1-129,-5 1 129,-7 6 0,-11 5 0,-4 8-129,-2 8 258,0 8-129,0 8 0,4 8 129,4 5-129,7 4 0,2 10 0,11-9 0,9 1-387,1-8-258,9 0-645,-9-18-3999,11 1-387,-4-13-258,4-11-516</inkml:trace>
  <inkml:trace contextRef="#ctx0" brushRef="#br0" timeOffset="250038.3014">20395 18623 11223,'6'46'5934,"-6"-9"-516,-8-8-129,0 3-4902,-1 5-129,1-9 0,-3 6-258,6-7-129,2-8 129,3-19-129,0 0 0,14 0 0,3-19 0,2-2-129,1-9 258,3 3 0,-2 5 0,-1 10 129,-1 4 0,-2 8 0,-2 3 0,-2 18 0,-2 8-129,0-3 0,-1-1-258,-10-25-516,23 38-1806,-23-38-2709,23 3-129,-14-19-516,8-8-129</inkml:trace>
  <inkml:trace contextRef="#ctx0" brushRef="#br0" timeOffset="250414.3229">20777 18687 9804,'5'19'5547,"-5"-19"-516,0 0 129,0 0-4644,-14 5 0,0-3-387,-3 1 0,2 1 0,2 5 0,1 6 0,2 1 129,5-1-129,5 5 0,0-4 0,0-16 129,15 21 0,-15-21 0,15 20 0,-15-20 0,12 14 0,-12-14-129,0 0 0,-2 22 0,-4-9-129,-4 1 0,10-14 129,-19 22-258,9-7 129,3-1-129,7-14-258,-4 24-903,4-24-3999,0 0 0,19-5-645,5-5-387</inkml:trace>
  <inkml:trace contextRef="#ctx0" brushRef="#br0" timeOffset="250638.3357">21068 18230 9030,'12'34'5676,"-12"7"-258,0 24 129,-6 4-4902,0 6-129,-6 7-387,0 4 0,3-2-258,-3-13-258,11-5-1290,-7-32-3483,8-8-129,0-26-516,14-2-258</inkml:trace>
  <inkml:trace contextRef="#ctx0" brushRef="#br0" timeOffset="250766.3431">21096 18609 7224,'0'-57'5289,"0"57"0,-17-11-387,-4 8-3612,0 3-1419,6 11-4128,-9-6-516,6 6-645,2-11-129</inkml:trace>
  <inkml:trace contextRef="#ctx0" brushRef="#br0" timeOffset="251090.3616">21276 18376 9546,'13'78'5676,"-13"-28"-387,-7 14-129,-5-4-4644,0-7-129,-8-5 0,11-4 0,-1-12-258,4-12 129,6-20-129,0 12 0,8-19-129,4-8 129,1-1-129,1 5 129,2-6-129,2-1 0,1 11 129,-3 7 0,-3 5 0,5 10-129,-5 2 0,1-3-129,2 15-774,-16-11-3741,13-9-645,-13-9-387,17-11-516</inkml:trace>
  <inkml:trace contextRef="#ctx0" brushRef="#br0" timeOffset="251526.3865">22001 18473 9804,'0'-7'6192,"0"7"-774,0 0 129,0 0-4644,0 0-516,-18 10-258,1 6 0,2 9 0,-1 5-258,6 6 258,5 0-129,5 5 129,14-3-258,9-7 129,9-11-387,4-12-258,10-7-516,-12-24-4128,14-10-258,-5-18-258,-1-8-645</inkml:trace>
  <inkml:trace contextRef="#ctx0" brushRef="#br0" timeOffset="252142.4218">22399 17985 8385,'12'-22'5934,"-8"31"-258,-4 28-129,0 30-4128,-4 5-774,-7 15-258,-2-4 0,0 11-387,-2-3 129,0-11 129,3-12-258,5-12 0,1-20-129,6-20 129,0-16-129,7-2 0,8-25 129,3-3-129,1 0 129,3-4 0,4 2 0,-3 10 0,-1 8 0,1 14 0,-3 0 129,-1 14-129,-2 9 0,-2 1 0,5 2 0,-5-8 129,4-4-129,2-12 0,-2-7-129,3-12 0,-4-7 0,-3-8 0,-2-3 129,-4 3-129,-8 8 129,-1-4-129,-10 15 258,-5 13 0,-3 0-129,2 9 0,0 15 129,5 2-129,3 6 129,5 7-129,3-7 129,1-3 0,9-2-129,1-2 0,3-9 129,2-14-258,-2-2 129,1-11-129,0 2 0,-5-5 129,0-3 0,-4 6-129,-6 11 129,0 0-129,13-13 258,-9 21-129,-2 6-129,2 2-129,2 9-258,-3-10-258,12 13-2193,-15-28-2322,19 10-387,-7-20-387,3-9-129</inkml:trace>
  <inkml:trace contextRef="#ctx0" brushRef="#br0" timeOffset="253186.4815">22968 18364 7998,'12'95'5805,"-10"-49"-258,2 7-516,-4-15-3741,4 2-645,-4-14-258,-4-7-258,4-19 0,-2 17-129,2-17-129,0 0 129,4-22-129,3 1 129,5 4-129,0-1 129,6-7 129,0 4-129,2 10 0,4-2 0,-1 10 129,0 3-129,1 3 129,0 1-129,4 7 0,-2-2 0,1-4 129,3 3-258,-1-8 129,-1 0-129,-1 0 129,-3-3 0,-5-3-129,-4-7 129,-15 13 0,14-20-129,-14 20 129,-5-13 0,5 13 0,-23 4-129,7-1 129,3 14 129,-2 3-129,3 9 258,2-1-258,7 4 258,1 1-258,2 9 129,0 9 0,4-5 129,-1 7 0,-3-4-258,0 10 129,-5-10-129,-11 4 0,-3-20 129,-4-11-387,2-9 129,-3-13 0,3-11 129,10-18-129,5 1 258,6-22-129,14 14 129,8-4 258,7-4-387,10 2 129,6 2-258,1-4 258,5-2-129,-3 7 0,0-7-129,-6-2 0,-4 1-129,-6-4 258,-9 11-129,-7 0 0,-7 10-129,-8 1 129,-2 9 0,1 20 129,-29-13 0,13 19-129,-3 14 258,2 11-129,0-2 129,6 6-129,7-1 129,3 1-129,2-1 129,12-4-129,7-16 0,6-7 0,3-1-129,2-6 129,4-12-129,1-7 0,1-2 0,-1 2 129,-3-1-129,-2 7 258,-6-1-129,-2 10 0,-7 10 0,-8 10 0,-3 11 0,-5 1 129,-12 3-129,-5 2 0,-1 5-129,-4-7 129,-3-11 0,2 0 129,6-9 0,2-10 258,15-1-258,-7-10 0,13-5 0,9-6 0,6 2-516,10 1-387,-10-20-2064,13 21-2580,-3-7-129,6 5-516,-4-7 0</inkml:trace>
  <inkml:trace contextRef="#ctx0" brushRef="#br0" timeOffset="253989.5274">24519 18472 11223,'0'58'5676,"0"-36"-258,1 13-258,9-6-5031,-6-2-129,4-10 0,6-12-129,5-5-129,3-8 129,2-1 0,1-6 0,1-4 0,-2 0 0,-3 1 129,-6 4 0,-15 14 129,19-5-129,-19 5 0,11 10 258,-8 1-258,4 7 0,0-4 129,4 4 0,7-9-129,4-5 0,2-4 0,4-9-129,-2-4 0,4-5 129,-3-8 0,-2 6 0,-2 10-129,-3 5 129,-4 3 129,-3 4-129,-5 15 0,-1 9 0,-6 18 0,-1 2 129,0-1-129,-8 2 129,0 0-258,-5-3 387,1-13-258,0-11 129,-1-13-129,2-14-129,5-10 129,0-15 0,6-14 0,9-7-258,6-10 387,11 8-129,4-5 0,2 10 0,7 5 0,2 6 0,-4 23 0,-5 11 0,-7 13 0,-9 3-129,-7 11 0,-9 2 0,-9 1-258,-15-4-258,1-1-1935,-10-20-2451,6 5-387,-3-13-387,14-6-258</inkml:trace>
  <inkml:trace contextRef="#ctx0" brushRef="#br0" timeOffset="254298.5451">25513 18423 8901,'-27'43'5547,"9"-17"-516,0-13-129,7 14-4515,-4-3 129,6 2-258,2 1-129,7-7 129,10-3-258,8-3 258,3-7-258,5-7 129,-2-13-258,-2-11 129,-6-8 0,-8-6-516,-6 1-129,-10-18-2709,-5 15-1548,-9-3-516,1 12-258,-2 5 1</inkml:trace>
  <inkml:trace contextRef="#ctx0" brushRef="#br0" timeOffset="254649.5652">25728 18229 8385,'18'49'5547,"-18"-14"-258,0 7-387,-1-2-4128,-2 4-129,-9-11-258,6-1 0,2-13-129,4-19-129,0 0 0,8-4-129,6-16 129,0-2-129,4-2 258,1-4-258,2 4 129,0 8 0,-1 11 0,-2 5 0,-2 11 0,2 8 0,-6 8-258,-2-3-516,4 14-1806,-9-25-2709,2 3-258,-7-16-258,3-6-645</inkml:trace>
  <inkml:trace contextRef="#ctx0" brushRef="#br0" timeOffset="255182.5956">26499 18374 8256,'0'0'5547,"-11"-13"-387,-3 13-387,-5 0-3096,4 19-1161,-6-6-129,7 9 0,3 2-129,5 0 0,6 1-129,10-1 129,10-8-258,4-8 0,2-3 129,-1-7-129,-2-18-129,-3-3 0,-12-5 0,-8-8-129,-6 5-516,-20-15-2322,5 13-2064,-7 2 0,5 12-516,-1-4-516</inkml:trace>
  <inkml:trace contextRef="#ctx0" brushRef="#br0" timeOffset="255403.6083">26843 18211 9030,'-6'24'5547,"-16"-2"-258,0 12-258,-5-7-4515,1 10-645,5 18-2967,-3-13-1548,8 4-645,8-14-258,8-2-258</inkml:trace>
  <inkml:trace contextRef="#ctx0" brushRef="#br0" timeOffset="255541.6162">26806 18490 9159,'11'-51'5547,"-12"24"-387,-21-9-129,7 9-4128,-15-9-903,-5 1-516,11 6-4257,-10-2-129,10 10-516,4 0-645</inkml:trace>
  <inkml:trace contextRef="#ctx0" brushRef="#br0" timeOffset="256157.6514">27062 18351 8643,'0'13'5418,"-23"6"-516,9-14-258,2 8-4128,-1-2-387,2 6 0,2-1 129,6 5-258,4 0 258,13 2 0,7-3 0,4-3 0,0-13 0,6-11-129,-5-23 258,-2-13-258,-5-16-129,-6-8 0,-6-16 0,-5 1 0,-2-6 0,-5 5 0,-3 13-129,-4 17 258,2 9 129,2 17-129,8 27 129,-15 0 0,8 19 0,5 25 0,1 6 0,1 9-129,0 14 0,0 0 0,3 2 0,-2-6-129,3-6 0,-4-18-903,7-1-4128,-7-27 0,0-17-645,-4-12-387</inkml:trace>
  <inkml:trace contextRef="#ctx0" brushRef="#br0" timeOffset="256430.667">27401 18528 11997,'2'42'5547,"-2"-42"-516,-6 0-1032,6-14-9030,-15-9 129,-3 4-645,-5-10-516</inkml:trace>
  <inkml:trace contextRef="#ctx0" brushRef="#br0" timeOffset="258098.7624">27129 18294 6966,'15'10'6063,"-24"15"-903,-26-22 129,-12 9-2322,-21-7-2580,-15-5 0,-13 0-129,0-5-129,1-2-129,11 7 258,14-3-129,14 3 129,20-2-129,19 7 129,17-5-129,9 19 129,17-7 0,16 3-258,9-1 129,9 3-129,14-8 129,1 2-129,7-3 129,1-4-129,-4 4 129,-18-8 0,-6 0 0,-13 0-129,-24 3 0,-18-3 258,-15 11-387,-24-6 129,-18-5 0,-8 0 0,-10-2 0,0-1 0,4-4 0,13-9 129,10 6 0,11 1 0,14-2 129,23 11-129,0-15 0,19 0 0,12 2-129,9 0 129,10-2-129,6-7-129,12-1 129,3-4 0,4 3-129,-5-2 258,-4 3-258,-13 2 0,-7 5 0,-15 6 129,-31 10 0,-9 5 0,-37 17 0,-19 12-129,-21-1 129,-10 15 129,-8 0-129,1 3 0,9-5 0,20-9 129,13-6 0,16-19 129,22 2-129,23-14-129,0 0 258,34-14-129,7-15-129,12 0 129,10-6-129,9 5-258,10-10 129,-1 2 129,2 4-129,-11 7 129,-9 5-129,-18 12 0,-19 10 129,-24 10-129,-18 12 258,-26-3-129,-24 4-129,-13 9 129,-9-9 0,-1-2 129,2-18-129,15-3 0,10-12 0,12-8 0,19-8 0,20-17 0,11 7 0,11-5 0,18-3 0,12 0 0,8 6 0,9 8 0,8 11 0,0 9 0,5 12-129,-2 13 129,-11 20 129,-7 13-129,-13 15 0,-14 4 129,-16 6-129,-11 0-129,-21-11 258,-12-3-258,-6-15 129,-5-20 0,-5-22-129,4-16-129,4-30 387,11-11-129,9-4-258,12-6 387,11-6-258,3 11 129,18 13 0,5 19 129,6 20-129,3 13-258,4 18 129,-12 11-903,5 28-3612,-22-6-774,-4 9-387,-12-13-387</inkml:trace>
  <inkml:trace contextRef="#ctx0" brushRef="#br0" timeOffset="259038.8162">15621 20154 12771,'0'0'5676,"-26"60"0,26-60 0,0 0-5547,0 0 0,-69 58-129,69-58 0,0 0 0,-61 72-258,61-72 0,-6 66 645,6-66-516,0 0 129,61 49 129,-61-49 0,66-4 0,-66 4 129,62-23-129,-62 23-516,37-88 387,-37 88 258,3-85-774,-3 85 129,-18-65-1032,18 65-3870,0 0-258,-75-51-258,75 51-516</inkml:trace>
  <inkml:trace contextRef="#ctx0" brushRef="#br0" timeOffset="259289.8306">16056 19765 11223,'-7'167'6063,"-9"-107"-387,-2 11-387,-9 4-4773,6 3-258,21-78-387,-53 106 0,53-106-2064,-28 86-3354,28-86 129,-6 65-129,6-65-903</inkml:trace>
  <inkml:trace contextRef="#ctx0" brushRef="#br0" timeOffset="259493.8422">16003 20530 11352,'0'0'6063,"0"-53"-387,0 53-258,-28-96-4257,28 96-903,-66-119 387,28 59-129,38 60-258,-72-100-516,72 100 0,-47-63-258,47 63 0,0 0-516,0 0-2838,0 0-1677,6 51-387,-6-51 0,0 0-387</inkml:trace>
  <inkml:trace contextRef="#ctx0" brushRef="#br0" timeOffset="259713.8548">16292 20176 12126,'13'72'5547,"-13"-72"-258,0 0-387,0 57-5418,0-57-3612,0 0-1032,-18 54-516,18-54-258</inkml:trace>
  <inkml:trace contextRef="#ctx0" brushRef="#br0" timeOffset="260222.8839">16532 20326 11223,'0'0'5934,"0"0"-387,0 0-516,0-69-4386,0 69-258,0 0 0,0 0 258,-60-10-387,60 10-258,0 0 0,-47 63 258,47-63 0,-3 91-258,3-91 0,20 65-129,-20-65 0,0 0 129,81 13 129,-81-13-129,60-51 0,-60 51-258,50-117 258,-32 28 516,-5 0-516,-3-5-129,-4-8-258,-2 2 258,-3 9-129,-1 16 258,0 2-258,0 28 0,0 15 0,0 30 387,-4 11 387,0 8-387,-4 18 129,3 30-774,-2 11 903,2 8-258,4-5 258,1-3-258,5 12 258,6 0-258,9-2 129,-20-88 516,45 103-774,-45-103-387,52 72 129,-52-72-258,0 0-774,58 46-2838,-58-46-1548,0 0-258,11-74-258</inkml:trace>
  <inkml:trace contextRef="#ctx0" brushRef="#br0" timeOffset="260342.8908">16583 19777 9030,'-23'50'5031,"20"19"-4902,3-69 0,35 69-4902,-7-13-645</inkml:trace>
  <inkml:trace contextRef="#ctx0" brushRef="#br0" timeOffset="261125.9356">17117 20284 10707,'26'62'5805,"-26"-62"-129,0 0-903,-65-28-4128,65 28-516,0 0 258,-69-34-129,69 34 0,0 0-129,0 0-129,-36 51 516,36-51-645,0 0 258,32 55 129,-32-55 0,0 0-387,58 34-129,-58-34 258,0 0-129,0 0 258,63-46-129,-63 46-129,0 0-258,25-83 516,-25 83-129,16-57 129,-16 57-129,22-65 0,-22 65 129,0 0-258,34-59 516,-34 59-516,0 0 258,26-76-129,-26 76 258,13-59-258,-13 59 0,8-74 0,-5 43 0,-1-6 129,2 18 129,1-13-258,-3 5-129,3 8 129,-1 6 129,0-12 0,0 8-129,1-8-129,-3-2-129,3 1 129,-3 1 129,-2-1 0,0-5-129,0 3-258,0-3 387,-3 7 0,-3 5 0,6 19-129,-9-19 129,4 7 0,5 12 0,-8 10 129,8-10 129,-1 18-258,1 6 129,0-2 258,0 8-387,0 8 0,0-38 258,8 100 129,-5-34-387,2 1 516,-1-2-258,-1 23-129,4-11 0,-2 8 129,6-15-645,-2-6 516,1-7-258,-10-57-258,16 91 0,-16-91-129,0 0-387,0 0-1290,0 0-2967,0 0-645,0 0-129,53-94-387</inkml:trace>
  <inkml:trace contextRef="#ctx0" brushRef="#br0" timeOffset="261307.946">17479 19969 12126,'0'0'5805,"-49"-5"-387,49 5-903,-87 7-3741,87-7 387,-116-12-387,55 3-258,1 2-645,6 10-258,54-3-387,-79 10-4644,79-10 129,0 0-774,0 0-516</inkml:trace>
  <inkml:trace contextRef="#ctx0" brushRef="#br0" timeOffset="261523.9584">17549 20005 12513,'6'106'5676,"-6"-106"-516,0 95 129,0-95-4773,0 83-903,0-83-1806,-14 62-2967,14-62-258,0 0-258,12 56-516</inkml:trace>
  <inkml:trace contextRef="#ctx0" brushRef="#br0" timeOffset="261813.9749">17705 20229 11868,'0'0'5676,"0"0"-258,0 0-258,0 0-4515,0 0-258,0 55-516,0-55 258,0 0-129,0 0 129,0 0 387,-5 55-516,5-55 387,0 0-258,0 0 129,62 17-129,-62-17 0,0 0-129,38-48 0,-38 48-129,-3-70-129,3 70-387,-34-63-129,34 63-1935,-41-65-2580,41 65-129,0 0-258,-54-40-774</inkml:trace>
  <inkml:trace contextRef="#ctx0" brushRef="#br0" timeOffset="262229.9987">17892 20156 11997,'17'55'5805,"-14"1"-387,-3-56-387,0 0-4773,1 62 0,-1-62-129,0 0-129,0 0 129,0 0-129,0 0 0,0 0 258,22-56-258,-22 56 129,0 0 129,47-53-258,-47 53 258,0 0 0,0 0-129,58 18 129,-58-18-258,0 0-129,0 0-387,0 0-645,0 0-2193,0 0-2193,16-49 903,-16 49 774,-16-75 1548,16 75 903,-38-75 774,38 75 903,-42-83 2451,27 51 2451,0 7-1419,7-13-1806,-1 23-4902,9 15-774,-9-38-774,9 1-645</inkml:trace>
  <inkml:trace contextRef="#ctx0" brushRef="#br0" timeOffset="263472.0698">18548 19978 10191,'0'0'5547,"28"54"0,-28-54-129,0 0-2967,0 0-2064,0 0 0,0 0-387,0 0-129,0 0 129,-57 50 0,57-50 129,-26 60 129,26-60-258,-8 74 0,8-74-129,0 0 0,28 59 129,-28-59 0,0 0 0,0 0 0,62-56 0,-62 56 0,20-64-129,-20 64 516,0 0-258,8-60-258,-8 60 0,0 0 129,0 0 129,0 0 129,10 65-258,-10-65 258,17 65-387,-17-65 387,24 59-129,-24-59-129,0 0 0,0 0-387,55 0 516,-55 0-258,31-55 0,-31 55-258,30-67 387,-30 67 0,29-56 0,-29 56 129,0 0-129,0 0 129,0 0 129,65-28-387,-65 28 129,0 0-258,0 0 129,34 69 129,-34-69 0,0 0-129,0 0 129,54 23 387,-54-23-516,0 0 645,60-50-387,-60 50-387,0 0 258,68-57 0,-68 57 0,0 0-129,55-22 129,-55 22 0,0 0-129,0 0 129,0 0 0,0 0 0,0 0 0,50 49-129,-50-49 129,0 0 0,0 0 0,0 0 387,0 0-258,0 0-129,0 0 129,-50 35 258,50-35-387,0 0 0,0 83 0,0-83-516,26 58 516,-26-58 0,0 0-129,74-7 0,-74 7 0,54-92 516,-30 12-129,-4-4 129,-4-18-258,-7 5-258,-7-3 129,-2 15-129,-3 2 0,-8 24-129,-6 19-129,0 23 516,-5 31-258,4 13 258,1 21 129,2 38-516,5 8 516,4 3-129,4 14 129,2-14-774,11-9 645,6 6-645,9-8-645,-11-24-3612,-15-62-645,59 72-774,-59-72-258</inkml:trace>
  <inkml:trace contextRef="#ctx0" brushRef="#br0" timeOffset="264378.1216">20186 19673 12384,'44'6'6063,"-33"-15"-774,-2-7 129,-9 3-4773,-9-9-645,-11-1-129,-9 12 129,-2 11 0,-5 5 129,3 17 0,33-22-645,-57 101 774,39-25-387,6 16 516,9-1-258,3-5 129,0 8-258,0 2 129,1-15 516,1-20-1032,-2-61-129,0 90-4515,0-90-645,0 0-387,0 0-129</inkml:trace>
  <inkml:trace contextRef="#ctx0" brushRef="#br0" timeOffset="264566.1324">20105 19902 11352,'64'59'6063,"-64"-59"-258,0 0-258,0 0-4773,-56 4-774,56-4-387,-70-26-645,70 26-3096,-80 7-1161,80-7-645,0 0-516</inkml:trace>
  <inkml:trace contextRef="#ctx0" brushRef="#br0" timeOffset="265423.1814">20395 20072 10320,'0'0'5289,"0"0"-129,0 0 129,-49 23-5289,49-23-258,0 0 258,-66 53-258,66-53 129,-23 85 129,23-85-129,0 66 258,0-66-129,0 0 129,55 41 0,-55-41 258,0 0-258,67-35 258,-67 35-258,37-67 129,-37 67-129,24-82 0,-24 82 0,22-78 0,-22 78 0,22-66 0,-22 66 129,0 0-129,0 0 129,64-47-258,-64 47 258,0 0-129,57 47 0,-57-47 129,35 77-258,-35-77 129,22 86-129,-22-86 516,7 87-516,-7-87 0,-5 62 0,5-62-258,0 0 129,0 0 0,-70 11 0,70-11 129,0 0 0,-52-76 0,52 76 0,0 0 0,-20-60 258,20 60-129,0 0 0,0 0-516,0 0 516,67 23-129,-67-23 129,58 43 0,-58-43-258,65 15 129,-65-15 0,70-14 387,-70 14-516,73-50-387,-41-11 387,2-7 645,-3-18-774,-3 0 129,-3-16-129,-3 11 129,-3-22-129,-5 21 516,-3 14-387,-4 16-387,-1 18 516,-4 7-129,-2 37 129,0 0-129,2 23 129,-2 27 0,0-4 258,0 27-645,-2 13 516,2 10 0,0-1 0,5 1 0,0-7 0,6-15-129,1 18-258,1-30 387,-13-62-1419,28 84-3870,-28-84-129,0 0-516,61-24-387</inkml:trace>
  <inkml:trace contextRef="#ctx0" brushRef="#br0" timeOffset="265610.1921">21322 19687 9933,'-47'-8'5805,"13"13"-387,-13-5-258,-5-2-4644,-2 2 0,-4 5-387,3-3-129,1 7-387,14 9-387,40-18-1548,-57 43-2451,57-43-645,0 0-258,0 69-258</inkml:trace>
  <inkml:trace contextRef="#ctx0" brushRef="#br0" timeOffset="266106.2204">21158 20063 7611,'96'46'5289,"-4"-46"-129,-92 0 258,59-54-4128,-30 4-645,-15-4-516,-5-6 129,-9 1-387,-12 16 387,-8 21-258,-4 12-645,24 10 387,-55 42 258,55-42 0,-46 103 0,29-27 129,9-3-516,6-13 0,2 5 1032,0-65-774,28 77-129,-28-77 0,0 0 129,80 22 0,-80-22 387,61-53-516,-61 53 129,56-79 0,-56 79-258,41-61 387,-41 61 0,0 0 129,0 0 129,0 0 129,47 74 0,-47-16-129,-2-2 516,2-56-387,-16 89 0,16-89-129,-17 54-258,17-54 387,0 0 129,0 0-258,0 0 0,16-69 0,-16 69-387,43-73 129,-43 73 129,63-97-903,-63 97-774,59-97-3741,-59 97 129,61-103-645,-33 44-387</inkml:trace>
  <inkml:trace contextRef="#ctx0" brushRef="#br0" timeOffset="266594.2484">22131 20050 10836,'0'0'5934,"0"0"-258,65 32-516,-65-32-4515,65-37 129,-65 37-516,56-79 258,-32 37-129,-5 6-903,-19 36 516,14-59 516,-14 26-387,-12 17-774,12 16 645,-42 52-516,42-52 129,-49 83 1032,26-29-774,7 3-645,5 19 774,6-2 774,5-74-903,19 67 129,-19-67-387,50 55-258,-50-55-2709,79 7-1677,-79-7-645,81-61-1032,-39-5 258</inkml:trace>
  <inkml:trace contextRef="#ctx0" brushRef="#br0" timeOffset="266759.2578">22781 19434 10449,'0'0'5805,"-17"27"-129,-14 0-516,-8-17-4644,-3 22-387,-9-12-258,3-2-387,-11 6-4515,23-16-258,1-8-516,23-6-258</inkml:trace>
  <inkml:trace contextRef="#ctx0" brushRef="#br0" timeOffset="267178.2818">23310 19404 10965,'9'40'5676,"-14"-1"-1032,-11 22 774,5 16-5676,-7 13 645,-5 14-774,2 10 387,-3-9-645,16-3-1290,-6-5-2838,14-20-774,0-77 258,11 81-1032</inkml:trace>
  <inkml:trace contextRef="#ctx0" brushRef="#br0" timeOffset="267380.2933">23333 20098 6321,'19'-93'6192,"-34"36"0,15 57-774,-63-44-1677,63 44-3741,-97-34-2451,48 13-2838,-1 4-258,14-7-516,5 5-516</inkml:trace>
  <inkml:trace contextRef="#ctx0" brushRef="#br0" timeOffset="267910.3236">23417 19902 8127,'-6'156'5805,"-1"-100"-516,7-56 129,0 88-4902,0-88 129,0 0-258,0 0-516,0 0 387,75-19-258,-75 19 129,60-69-516,-60 69 516,63-62-129,-63 62 258,56-55 258,-56 55-516,0 0 129,0 0 0,48-56 0,-48 56-129,0 0-129,0 0 129,0 0-129,0 0 258,-63 49-258,63-49 258,-28 80-129,28-80 129,-7 77 258,7-77-258,5 56-129,-5-56 129,0 0-258,0 0 129,58 4 387,-58-4-516,0 0-129,46-69 258,-46 69 129,20-60-258,-20 60 516,0 0-387,0 0 129,0 0-129,0 0 0,0 0 0,0 0 0,26 71 0,-26-71-258,20 86-387,-20-86-2193,25 67-2322,-25-67-129,0 0-774,56-43-387</inkml:trace>
  <inkml:trace contextRef="#ctx0" brushRef="#br0" timeOffset="268222.3415">24015 19685 9288,'2'139'5934,"-2"-62"-645,-1 5-129,0-5-4644,-4-6 0,-2-8-129,7-63 0,-3 77-258,3-77-516,0 0 387,0 0 0,0 0 0,51-41 129,-51 41-258,40-88 129,-40 88-129,48-87 516,-48 87-129,0 0-129,61-51 0,-61 51 0,0 0-129,0 0 0,44 83-387,-44-83-516,19 78-3999,-19-78-516,0 0-387,0 0-774</inkml:trace>
  <inkml:trace contextRef="#ctx0" brushRef="#br0" timeOffset="268511.358">24428 19908 8385,'68'-60'5676,"-68"60"-258,31-19-516,-31 19-4386,0 0 0,0 0-387,0 0 129,-70 13 0,70-13-129,0 0 0,-65 78 0,65-78 903,-16 55-774,16-55 129,3 81-129,-3-81 129,26 90-129,-26-90 0,23 74-258,-23-74-129,9 59 129,-9-59-258,0 0-258,0 0-645,0 0-3999,-64 0-774,64 0 0,-34-74-645</inkml:trace>
  <inkml:trace contextRef="#ctx0" brushRef="#br0" timeOffset="268834.3765">25081 19306 9159,'26'-62'5547,"-27"29"-387,-12 25 0,-11 8-4515,-2 0 0,-13 24-258,0 21 0,-3 15-258,2 27-645,2 15 1032,5 4-258,1 15 0,7 4-387,2 0 258,4-13-516,2-15 645,0-29 258,5-12-1290,12-56-3354,-30 57-1161,30-57-129,-6-48-645</inkml:trace>
  <inkml:trace contextRef="#ctx0" brushRef="#br0" timeOffset="268998.3859">24889 19702 7740,'-42'25'5418,"2"-17"-774,-11-10 129,0-9-4644,-2-8-645,-9 10-1677,12 9-2451,50 0-774,-68 49-129</inkml:trace>
  <inkml:trace contextRef="#ctx0" brushRef="#br0" timeOffset="269306.4035">24667 20049 8127,'99'46'5289,"3"-31"-645,-102-15 387,91-56-4128,-63 11 0,-28 45-1032,32-88 387,-32 88-1032,0-66 1419,0 66-129,0 0-387,-61-13 0,61 13-258,-57 77 387,32-8-129,3-14 1032,6 19-1419,12-4 387,4-9 129,4-6-129,-4-55-129,40 65 129,-40-65-645,53 10-258,-53-10-645,56-22-2064,-56 22-1677,52-83-516,-52 83-129,47-110 1419</inkml:trace>
  <inkml:trace contextRef="#ctx0" brushRef="#br0" timeOffset="269534.4165">25129 20071 1935,'34'-59'5547,"-34"59"-129,0 0-258,23 77-1677,-23-77-1419,-12 87-1290,12-87-129,-26 82-129,26-82-129,0 0 129,-38 71 0,38-71 258,0 0-258,0 0-387,0 0 258,58-70 129,-58 70-387,75-54-258,-75 54-1032,92-54-4386,-92 54-129,93-79-129,-48 19-903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26:18.47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7436 4851 10449,'0'0'5676,"0"0"-258,0 0-129,-4 41-3870,3-13-516,1 16-258,0 5-258,0 8-258,0-1 129,0 5-129,0-7 0,0-4-129,0-8 129,0-13-129,-3-10 0,3-19 258,0 0-258,0 0 0,-1-29 129,1-9-129,0-7 0,1-6 258,3-6-258,0 0 258,-1 4-129,4 5 0,-3 9-129,1 10 129,1 9 0,-6 20-129,16-7 0,-7 17-129,5 19 129,1 8 0,6 8 0,2 6 0,7 3 0,2 2 0,6-2 0,2-7-129,2-11 258,3-13-258,-6-9 129,3-13 0,-5-2 0,-4-19 129,-7-18-129,-5-8 129,-9-7 0,-4-5 0,-7-8 1,-1 4-130,-8 0 0,-3 5 0,-2 11 0,3 10 0,-1 11 0,3 6-517,8 19-644,-19-8-4128,19 8-258,-5 10-258,5 3-387</inkml:trace>
  <inkml:trace contextRef="#ctx0" brushRef="#br0" timeOffset="1127.0644">7921 4570 10965,'6'-36'5805,"-4"4"-387,9 0-258,-6-17-4128,11 0 0,-7-9-516,2-2-129,2 1-258,2 5 129,-3 1-129,1 10 129,-1 3-258,-1 15-129,5 13-258,-16 12-258,26 8-1290,-18 4-3225,3 22-129,-6-2-387,7 19-645</inkml:trace>
  <inkml:trace contextRef="#ctx0" brushRef="#br0" timeOffset="1465.0838">8182 5005 8901,'36'0'5676,"-8"-3"-129,12 3-258,2-9-2322,12 9-2193,-7-2-129,8 2-387,-5-5 0,1 0-129,-8-2 0,-8 0 0,-6 2-258,-7-5-258,-6 10-258,-16 0-774,0 0-3612,0 0-387,0 14-258,-18 0-516</inkml:trace>
  <inkml:trace contextRef="#ctx0" brushRef="#br0" timeOffset="2020.1155">7801 5666 10836,'44'46'5934,"-13"-15"-387,-2-5-129,12 5-4257,-2 0-387,3 5-258,2-6-258,-1-1 0,3-4-258,-3 0 129,-5-5-387,-7-11-774,6 1-4257,-26-7 0,-11-3-516,0-10-516</inkml:trace>
  <inkml:trace contextRef="#ctx0" brushRef="#br0" timeOffset="4303.2461">6373 5061 5031,'46'0'5160,"-24"3"-258,-4 10 0,-18-13-3354,33 40-258,-26-18-129,6 7-258,-13-3-129,0 2-129,-11-9 0,0-2-387,-9-12 129,5-5-129,-3-11-129,4-10 129,3-6-129,5-2 129,2-2-258,4 2 258,9-1-258,5 6 258,6 7-129,3 10 0,1 2 0,1 5 0,0 10 0,1 11 0,-7 4 129,-3 4-258,-9 3 129,-6-1-129,-2-3 129,-11-5-129,-5-10 129,-4-13-258,-3-10 258,-2-12 0,5-9-129,1-3 129,8-7-129,7 1 258,5 3-258,1 11 129,13 2 0,5 11-129,7 7 129,0 6-129,0 12 129,3 10-129,-6 2 129,-6 9 0,-7 1-129,-8-2 0,-2-4 0,-13-12-129,-9-6 129,-6-10 129,-2-4-129,0-15-129,1-6 129,4-1 129,4-1-258,9 5 258,6-1-258,5 8 0,1 15-129,9-4 0,7 8-129,-3 3-645,10 8-3612,-12-5-903,4 4 0,-15-14-645</inkml:trace>
  <inkml:trace contextRef="#ctx0" brushRef="#br0" timeOffset="4816.2755">6451 4524 11739,'24'8'5547,"-18"5"-258,3 11-258,-6 1-4386,4 6 0,-7-4-387,0-1 0,-4-8-129,4-18 0,-15 8-129,15-8 129,-20-27 0,16-4-129,-1-5 0,4-4-129,1 5 258,0 3-129,8 2 258,1 14-129,-9 16-129,24 0 258,-12 20-129,-2 8 258,-2 8-258,-1 2 0,-7 5 0,0-4 0,0-5-129,-9-10 129,-1-11-129,-2-9-129,-2-7 258,5-11-129,0-13-129,2-2 129,7-2 0,0 0 0,4 9 0,10 9 0,3 8 0,3 5 0,0 15 0,2 8 129,-4 4-129,-3 4-258,1 5-387,-12-20-2580,4 11-2064,-8-16-387,0-11-258,0 0-645</inkml:trace>
  <inkml:trace contextRef="#ctx0" brushRef="#br0" timeOffset="5282.3021">7991 3154 11352,'18'78'6063,"-7"-23"-903,6 17 0,-10-7-4515,9-1-258,-8 0-774,-8-31-2064,11-2-2709,-11-31-129,0 0-387,9-31-258</inkml:trace>
  <inkml:trace contextRef="#ctx0" brushRef="#br0" timeOffset="5544.3171">8161 3096 12384,'29'43'6063,"-13"3"-903,8 24 258,1 4-4902,7 10 0,-8-11-258,2-6 0,-3-11-129,-3-15-387,-7-16 129,-13-25-129,0 0 258,3-22 0,-11-7-129,-15-7 129,-7 3 0,-6 1-258,-4 10 0,-2 9-258,8 13-1161,-5 3-3354,15 12-129,3 8-516,13 9-387</inkml:trace>
  <inkml:trace contextRef="#ctx0" brushRef="#br0" timeOffset="5913.3382">9089 4411 12126,'10'99'5547,"-1"-26"-129,-4-2-387,3 5-4644,-5-3-258,-3-7-258,6-6-387,-3-22-516,15 0-2580,-8-25-1548,7-13-129,-1-15-387</inkml:trace>
  <inkml:trace contextRef="#ctx0" brushRef="#br0" timeOffset="6175.3532">9274 4386 9288,'0'0'5805,"7"30"-645,3 13 0,12 16-3096,-1 8-1419,5 9-258,-2-1-258,0 0 0,-2-10-129,-4-11 0,-4-12 0,-5-16 0,-9-26-129,0 0 129,-26-21 0,-8-13-129,-7-4 0,-10 2-387,-1 13-387,-10-4-3870,14 19-129,3 6-516,14 9-516</inkml:trace>
  <inkml:trace contextRef="#ctx0" brushRef="#br0" timeOffset="6537.3739">8787 5973 11223,'2'91'5547,"-2"-30"-387,0 4-129,0 10-4773,0 2-258,-10-16-774,10 6-903,-4-24-3354,4-10-258,0-20-516,0-13-258</inkml:trace>
  <inkml:trace contextRef="#ctx0" brushRef="#br0" timeOffset="6835.3909">8953 5884 9933,'13'10'5289,"-2"23"-258,-2 15-129,5 12-4257,-3 7 0,3 10-516,2 7-129,-1 2-129,-3-5 129,1-9 0,-2-15 0,-1-12 129,-7-23-258,-3-22 258,-1-9-129,-14-28 0,-6-11 258,-9 5-258,-3-8 129,-3 7-129,-2 10-129,1 10-258,10 24-774,-9 0-3870,18 10-129,7 0-387,9 9-516</inkml:trace>
  <inkml:trace contextRef="#ctx0" brushRef="#br0" timeOffset="7699.4404">12994 5020 10836,'2'-39'5805,"-2"39"-387,0 0 0,0 0-4386,0 36-129,-1 6-387,1 11-129,-1 11-129,-1 6-129,0 3 0,2-3-129,-3-8 129,3-11-129,-1-13 129,1-17-129,0-21 0,0-8 129,0-24-129,0-14 0,0-8 0,-1-16 0,0-3 0,-2 3 129,2 6 0,0 11 0,-1 10-129,2 12 129,0 14 0,0 17 0,10 13-129,-1 21 129,3 4-129,0 7-129,8 10 129,-3 0 0,5 0 129,6-6-258,1-11 129,5-9-129,2-10 0,0-11 129,4-9 0,-2-15 0,-2-11 0,-7-7 129,-6-12-129,-7-8 129,-10-2 129,-6-1-129,0 7-129,-13 6-129,2 6-387,-10 0-1032,13 20-3741,-9 4-516,17 14-258,0 0-516</inkml:trace>
  <inkml:trace contextRef="#ctx0" brushRef="#br0" timeOffset="8240.4713">12614 5161 12384,'-2'10'6063,"0"12"-645,-7-11 0,12 8-4773,-6-2-129,3-17-387,-16 20 0,16-20-129,-15 0-129,15 0-129,-7-10 129,6-4-129,1 3 129,0 11 129,0-13-129,0 13 0,10 6 0,-5 8 129,1 8 129,0 6-129,3 8-387,-3-4-387,13 0-4386,-12-3-258,6-5-387,-5-12-516</inkml:trace>
  <inkml:trace contextRef="#ctx0" brushRef="#br0" timeOffset="8549.489">12716 5647 10320,'0'43'6192,"0"-43"-645,-6 22-129,-8-22-4386,14 0-258,0 0-258,-19-18-129,13 3-258,3 2 0,0-1-129,3 14-129,-6-15 129,6 15-258,0 0 0,-1 7-129,1 12-129,0-3-387,8 13-2838,-8-29-1677,9 19-258,-9-19-258,16-19-516</inkml:trace>
  <inkml:trace contextRef="#ctx0" brushRef="#br0" timeOffset="8994.5144">13400 4692 11739,'0'12'5805,"14"-20"-258,-3-21-129,10 1-4644,1-15 0,5-3-387,-1-8 0,9 2-258,-4 3 0,1 6 0,-4 7 0,-1 4-129,-5 8 129,-2 12 0,-5 5-258,-3 4 0,-12 3-516,0 0-774,11 11-3999,-11-11 0,0 19-645,0-19-516</inkml:trace>
  <inkml:trace contextRef="#ctx0" brushRef="#br0" timeOffset="9367.5358">13788 4230 10320,'14'0'5934,"-3"-3"-516,12 3 129,-1-10-4257,13 7-387,-3-9-258,12 5-258,6-5 0,7 7 0,10-1 0,11 5-258,8 1 129,2 3-129,6 1 129,-5-1 0,-3-2-258,-5-1 130,-12 1-260,-15-1-128,-10-1-258,-21-3-645,0 4-3999,-23 0-516,0 0-129,-26 0-645</inkml:trace>
  <inkml:trace contextRef="#ctx0" brushRef="#br0" timeOffset="9787.5598">14892 4229 8901,'30'31'5547,"-16"-15"-258,9 19 0,-3-2-3999,15 26-258,-4-5-129,11 19-129,0 3-129,5 3-129,-1-4-258,2 0 129,-2-3-258,0-13 0,-8-5-129,-2-13 0,-6-9 0,-8-8-387,0-2-516,-22-22-1290,25 13-3096,-25-13-387,15 16-516,-15-16-258</inkml:trace>
  <inkml:trace contextRef="#ctx0" brushRef="#br0" timeOffset="10225.5849">15510 5347 5160,'10'53'6063,"-9"-13"-516,-9 6-258,-2 10-3096,-17-2-774,6 13-258,-14-8-387,7 4-258,-3-5-258,7 1 0,3-7-129,9-1-129,9-6 129,3-4-387,3-4 387,8-4-387,1-4 129,-4-15-645,4 2-258,-12-16-2322,0 0-2064,-7-13-258,7 13-774,-15-28 775</inkml:trace>
  <inkml:trace contextRef="#ctx0" brushRef="#br0" timeOffset="10676.6107">15177 6260 7998,'-13'27'5934,"-11"-22"-258,-10 14-258,-19-5-4257,-6 12 0,-27-7-387,-8 9-258,-10-1-129,-2 5-129,-3-3 0,8 2-258,6-4 129,11-1-129,13-4 0,15-6 129,8-6 129,9-6-258,8-4 129,6-7-129,8-6-258,4-11-129,9 10-387,-4-18-2064,8 21-2838,0-2-129,0 13-387,0 0-387</inkml:trace>
  <inkml:trace contextRef="#ctx0" brushRef="#br0" timeOffset="11044.6317">13925 6586 9288,'-32'-46'6192,"-6"4"-645,-6-5-129,-16-20-4515,-6 2 0,-8-3-516,3 5 0,4 7-129,9 12 0,15 15-258,14 10 258,29 19-387,0 0 258,0 0-387,23 0-258,4 15-774,-5-11-4128,9 1-129,-5-5-387,-2 0-516</inkml:trace>
  <inkml:trace contextRef="#ctx0" brushRef="#br0" timeOffset="11466.6558">13903 4462 11094,'19'53'5805,"-19"-23"-387,-5 11-258,-10-10-4515,-5 2-129,-8-6-645,-4-6-258,9 6-1419,-2-20-3483,9 6 0,1-7-516,15 11-516</inkml:trace>
  <inkml:trace contextRef="#ctx0" brushRef="#br0" timeOffset="11985.6855">14903 4938 10449,'3'-9'5805,"-11"-17"-387,-6-2 129,-9-17-4515,0 10-258,-8-13-387,-1 4-387,-2 6-258,1-1-645,16 21-3999,-5 9-387,22 9-387,-6 16-645</inkml:trace>
  <inkml:trace contextRef="#ctx0" brushRef="#br0" timeOffset="12441.7116">14591 6183 9417,'-27'25'6192,"-1"-5"-774,-12-9 129,9 0-5160,-17 9-645,-15-12-4386,11 1-645,5-4-387,12-5-645</inkml:trace>
  <inkml:trace contextRef="#ctx0" brushRef="#br0" timeOffset="14331.8197">12334 5547 10836,'10'14'5805,"-10"-14"-387,-13 12-129,-24-10-4386,5 3-258,-17-5-258,0 0 0,-9-2-129,2-7-258,5 6-129,2 3-387,19 8-774,-3-3-3999,25 12-129,8-17-516,10 25-258</inkml:trace>
  <inkml:trace contextRef="#ctx0" brushRef="#br0" timeOffset="14605.8354">11923 5406 10965,'-60'52'5934,"32"-16"-516,-3-6-258,10 12-4515,-7-9 0,9-3-387,7-3 0,7 2 129,5 0-258,12-2 0,7-5 0,8-3 0,3 5-258,2-6-258,4 7-1419,-5-21-3483,-1 1-258,-11-6-516,-4-10-516</inkml:trace>
  <inkml:trace contextRef="#ctx0" brushRef="#br0" timeOffset="36780.1037">17014 8158 9804,'9'14'5934,"-9"-14"-516,0-24 129,-6-6-5160,-18-15-129,-22-15 129,-6-7-129,-16-7-129,-15-15 129,-17-6 0,-3 6-129,-4 0 0,3 14 0,3 3 0,11 8 0,11 14 0,15 13-129,13 10 0,16 8 0,11 6 129,11 3-129,13 10 129,0 0-129,-4 7 0,4-7 0,7 27 0,1-8 0,-2 5 0,-1 3 0,-2 5-129,-1 7 258,-2-3-258,0-3 129,0-6 0,-4-6 0,1-6 0,3-15 0,-9-10 0,4-25-129,0-10 258,2-10-129,-3-6 0,4-4 0,2 1 0,0 8 0,0 10 129,9 9-129,4 12 0,2 14 0,8 6 0,6 5-129,7 3-387,1-3-774,10 4-4257,3-4 129,6 0-903,2-4-129</inkml:trace>
  <inkml:trace contextRef="#ctx0" brushRef="#br0" timeOffset="37359.1368">17287 7263 8127,'30'68'5805,"-19"-23"-387,2 6 0,-13 3-4773,7 16 0,-7-1 0,6 7-258,-6-4 0,1 1 0,-1-10 0,0-5 0,0-12-129,0-19-129,0-27 0,0 0 0,-12-33 0,8-20 0,-1-21-129,2-14 0,0-16 0,3-4 0,0 4 0,11 7-129,5 18 129,4 12-129,5 24 129,7 22-129,2 21 129,-3 13 0,-1 18-129,-4 13 129,-10 5 0,-8 3-258,-8-2-129,-14-13-387,0 3-2580,-16-29-2064,5-8-387,-2-16-387,5-17-129</inkml:trace>
  <inkml:trace contextRef="#ctx0" brushRef="#br0" timeOffset="37549.1477">17760 7110 9030,'26'112'6063,"-13"-53"-774,-7-7-258,-1-20-4644,11 3-4515,-16-35-774,0 0-903,1-35-258</inkml:trace>
  <inkml:trace contextRef="#ctx0" brushRef="#br0" timeOffset="37669.1545">17792 6911 9546,'-7'-27'5934,"3"16"-903,4 11-1548,0 0-7998,14 6-516,0-3-516,6 2-774</inkml:trace>
  <inkml:trace contextRef="#ctx0" brushRef="#br0" timeOffset="38035.1755">18373 6935 9417,'42'12'6063,"-24"-10"-645,-18-2 129,22 0-5031,-29 0-129,-10 2 0,-8 4-129,0 10-129,-3-3-129,0 6 129,4 0-129,5 3 0,10 1 0,9 1 0,1-2 0,12-2 0,5 8 0,4-3 0,-3-1 0,0 0 0,-10-2 0,-7-1 0,-5 1-129,-13-9-258,-7 1-516,-15-14-3999,6 0-516,-1-5-387,13 1-645</inkml:trace>
  <inkml:trace contextRef="#ctx0" brushRef="#br0" timeOffset="38463.2">18631 7005 9030,'23'59'5547,"-18"-30"-258,5 6-258,4-6-5160,-6-9-387,4-2 129,1-14-129,11-4 0,1-14 0,6 0-129,-1-13 258,3 6 258,1-1 258,-6-2 258,-2 11 0,-10 1-129,0 10 129,-16 2 0,18 5-129,-17 11 129,4 11 0,-2 7-129,3 10 129,-2 8 0,1 10 0,1 1-129,-1 2 129,-3-7-129,-2-6 0,0-10-258,-11-11 129,-6-17-129,-3-14 0,-5-11-258,-6-21-645,17-3-4128,-10-11-129,12 1-516,6-8-516</inkml:trace>
  <inkml:trace contextRef="#ctx0" brushRef="#br0" timeOffset="38772.2176">19417 6896 7740,'17'-7'5547,"-17"7"-129,0 0-645,-20 9-3870,0 2-903,-5-4 258,0 7-258,3 0 258,6-1-258,9 2 0,7 1 129,7-2-129,12 6 129,2 4 129,2-1-129,-2 5 0,-6 3 0,-9-4 0,-6-2 0,-14-2-258,-12-9-129,-1-3-516,-17-11-3096,12-11-1161,3-8-516,8-8-516</inkml:trace>
  <inkml:trace contextRef="#ctx0" brushRef="#br0" timeOffset="38975.2292">19656 6389 7353,'15'100'5418,"-11"-17"-516,2 11-129,1 6-4644,-4 2-129,-2-13-516,14 4-2322,-4-26-2064,3-20-258,4-23-387</inkml:trace>
  <inkml:trace contextRef="#ctx0" brushRef="#br0" timeOffset="39680.2696">19872 6809 5547,'-30'-73'5547,"1"59"-387,-10 9-387,-1 7-4128,-6 11-387,-2 5-903,12 19-903,-9-6-1548,21 8-1290,5 0-387,19 11 903,0-10 1419,25 11 2064,11-2 774,3-14 1677,18 10 1419,-7-23 1161,7-3 0,-9-19-1032,8 0-1548,-22-22-774,3-8-645,-17-13-387,-1-5 0,-12 2-516,-7 2 129,0 10-258,-12 9 258,-2 15-129,-2 8 0,0 15 0,4 13 0,1 8 387,6 3-258,5 5 258,0-1 0,12-2-129,4-8 0,7-7 129,5-10-258,1-6 129,1-8-129,-2-8 129,-2-11-258,-3-8 129,-1 4 129,-9 0 0,-1 4 129,-4 6-129,-8 13 129,0 0-129,12 6 258,-11 9-129,6 4 129,-2-4-129,-1 8 0,2-10 0,-6-13 0,15 6 0,-15-6-129,22-7 0,-8-2 0,0-2 0,2-2 0,-1 8 0,2 3 129,-2 2 129,0 4-129,-2-4 258,0 9 0,-13-9 0,20 12 0,-20-12 0,25 3 0,-8-3-129,4-5 0,2-1 0,1-7-387,2 4-258,-2-9-645,9 10-3354,-14-12-903,0 0-387,-8 0-258</inkml:trace>
  <inkml:trace contextRef="#ctx0" brushRef="#br0" timeOffset="40140.2959">21297 6555 8127,'16'4'5676,"-16"19"-516,-19-13-258,-2 1-4515,-14 4 0,4 1 0,-3-1-129,5 5 0,11-4-129,10 7 129,8 1-129,15 2 129,8 6 129,9 6-258,-1 5 129,3 7 0,-10 3 0,-7 0-129,-12-5 129,-10-6-387,-16-11-129,-14-16-258,-1-4-903,-12-22-3870,4-17-258,5-19-258,13-6-645</inkml:trace>
  <inkml:trace contextRef="#ctx0" brushRef="#br0" timeOffset="40731.3297">21371 6088 8514,'83'-22'5547,"-47"47"-387,-13 25-258,9 27-4257,-20 11-258,4 19 0,-8 1 0,-2-2-258,0-8 129,-3-12-129,0-20 0,1-18-258,2-18 258,-6-30-258,20 0-129,-6-22 129,3-11-129,2-10 129,5 3-258,3 0 387,-2 4-129,0 7 129,0 12 0,-5 12 0,-3 8 129,-1 13 0,-9 11 0,0 8 0,-2 3 0,-3 3 0,1-7 129,3-2-387,2-8 387,3-7-387,7-12 129,0-5 129,4-8-258,-3-13 129,4-3-129,-2-1 129,-3-2-129,-3 6 129,-4-1-129,-4 8 129,-7 14-129,0 0 0,0 0 129,5 23 0,-4-3 129,0 2-129,3-3 129,2-5 0,-6-14 0,19 4 0,-19-4-129,22-23 0,-14-5-129,0-5 129,-4 2-258,-4-4 0,-1 8-258,-16 0-1032,9 10-3354,-13 2-387,7 12-516,-3 3-129</inkml:trace>
  <inkml:trace contextRef="#ctx0" brushRef="#br0" timeOffset="41739.3873">22292 6672 5934,'17'45'5289,"-11"-21"-387,-3 0-258,5-2-4386,-8-6-129,5 1 0,-5-17 0,16 7-129,-16-7 0,25-7 0,-8-7-258,1 0 258,5-1-129,0-4 129,-5 6-129,2 6 129,-3 5 0,-1 2 129,-5 5-129,-11-5 258,18 22 0,-10-11 129,-8-11 0,9 13-129,-9-13 0,0 0 129,17-13-258,-4-3 0,-2-4 0,2-1-129,4 2 0,1-5 129,0 0-129,-3-4-129,1-1 129,-3 0 0,-5-9 129,0-4-258,-7-4 129,-1-3 0,-9-2 0,1 3 0,-5-1 0,-3 5 0,2 8-129,0 9 129,-4 8 0,7 9 0,-2 10 129,13 0 0,-21 23 0,16 10-129,3 4 129,2 6 0,2 11 0,11 2 0,7 4-129,5 4 0,6-7 258,6-1-129,2-5-129,3-13 0,-1-10 129,2-8-129,-6-19 129,0-8-258,-5-17 129,-5-16 0,-4 0 0,-2 1 0,-7-2 0,-4 0-129,-2 11 129,-5 6 0,-1 8-129,-2 16 129,0 0 0,-13 0-258,3 11 258,-3 11 0,-2 5 0,2 8 0,1 3 0,4 4 387,3 0-387,5-4 129,3-9 0,10-9-129,7-12 129,2-12 0,-3-21 0,5-16-258,-4-12 258,-6-11-258,-2-14 129,-8-6 129,-4-5-258,-5 1 258,-10 12-258,-2 10 129,1 11 0,-5 22 129,4 21-129,0 20 129,4 26 0,8 22-129,5 10 129,5 14 0,11 9 0,7-1-129,6-7 129,2-14-387,5-5-387,-6-35-2322,12 1-2064,-7-16-258,2-12-387,6-13-387</inkml:trace>
  <inkml:trace contextRef="#ctx0" brushRef="#br0" timeOffset="42314.4202">23834 5763 8514,'-15'0'5676,"15"29"-258,2 5-129,11 17-3612,-2 10-1161,4 11-129,0 6-258,-1 6 0,-1-9-129,-1-6-129,0-6 129,1-7 0,0-10 0,-1-10-258,5-16 0,-1-13-129,7-7 0,-2-13 129,5-16 0,3-11-129,-2-1 258,0-7 0,-5 4 129,-1 2 129,-8 7 0,-4 9-129,-9 12 0,0 14 0,-14-4 129,-2 5-129,2 16 0,2 8 129,3 5-129,5 5 258,4 1-258,13-1 129,8 0-129,6-3 0,8-2-387,1-17-258,11 8-1290,-5-21-3096,5 0-129,-3-15-387,6-9-258</inkml:trace>
  <inkml:trace contextRef="#ctx0" brushRef="#br0" timeOffset="43007.4599">24790 6198 8643,'-17'-15'5418,"-10"24"-516,0 18-1677,-8-14-2451,6 10-129,-3-3-258,6 6-258,4 2-258,6-4 129,10-4 0,6-1-129,5-3 0,6-4 0,8-8 0,-1-4 0,3-8 129,-3-7-129,-2 1 0,-4 0 0,-2 1 129,-10 13-129,13-8 129,-13 8 0,11 10 129,-5 8-129,1 0 129,5 0 0,4-4 0,1-6 0,4-6-129,1-2 0,2-5 0,3-14 0,-4-4 0,0-5-129,-5 4 129,-2 3 0,-5 1 0,-3 2 0,-8 18 129,0 0-129,0 0 129,-5 19-129,-7-4 129,1 7 0,-1 2 0,5-2 0,2-3 129,5-2 0,0-5-129,12-1 129,8-9-129,6-7 0,0-15 0,5-13 0,-1-12-129,-1-19 0,-4-16 0,-4-22-129,-7-8 0,-6-6 0,-4 2 0,-4 9 0,-8 10 0,-8 20 129,-5 26 129,0 30 0,-1 19 129,0 37 0,1 23 0,10 22 129,2 16-129,7 11-129,2 5 0,12 2-258,3 2 0,-2-18-516,4 1-1677,-15-28-2709,-2-10-258,-12-18-387,-11-13-258</inkml:trace>
  <inkml:trace contextRef="#ctx0" brushRef="#br0" timeOffset="43467.4862">18841 8349 10836,'0'38'5934,"-7"13"-258,2 18-258,-6 2-4902,0 19-258,-6 0 0,0-7-774,7-10-258,-6-35-1806,16-3-2967,4-21-129,18-14-645,2-23-129</inkml:trace>
  <inkml:trace contextRef="#ctx0" brushRef="#br0" timeOffset="43601.4938">18960 8703 7353,'-32'-71'5805,"-12"43"-129,-7 18-387,-17-2-3999,10 10-516,-13-3-645,2 5-774,22 11-2838,0-2-1806,19 3-387,12-4-516</inkml:trace>
  <inkml:trace contextRef="#ctx0" brushRef="#br0" timeOffset="43887.5102">18976 8600 9804,'3'39'5805,"-18"-12"-258,3 5-258,-2-2-4773,-1 0-129,-3-1-129,13 1 0,5-6-258,7-2 0,15-12 0,6-9 0,7-1 0,-4-1-129,1-9 129,-7-6-258,-9 1 129,-15-12-129,-5 9-645,-24-19-1806,-2 10-2709,-8-6-129,1 2-258,-7 0-387</inkml:trace>
  <inkml:trace contextRef="#ctx0" brushRef="#br0" timeOffset="44403.5397">20058 8040 9417,'-25'-8'5676,"1"26"-387,-12-9-1677,5 23-2451,-15-5-258,9 6-129,-8 1-516,14 1 129,4 4-258,11 3 129,9 1-258,7 8 0,8 3 129,7 5-258,6 6 258,0 1-258,0 2 0,-8-8-516,3 9-1290,-10-23-3354,-6-14-387,-3-13-258,3-19-516</inkml:trace>
  <inkml:trace contextRef="#ctx0" brushRef="#br0" timeOffset="44566.549">19942 8526 9417,'3'-13'6063,"-16"8"-645,-13 5 0,-19 3-5160,-3-3-903,-1 7-2838,-11 0-1806,8 6-387,8-2-258</inkml:trace>
  <inkml:trace contextRef="#ctx0" brushRef="#br0" timeOffset="45667.612">20174 8688 7224,'-9'-25'5805,"-14"5"-387,-3 9-387,-8-2-4128,1 11-387,-6 0-258,2 2-258,12 15-129,3 4-129,14 11-129,8-6 129,6 9 129,11-11 0,7 2 129,4-7-129,-1-4 0,-2-7 129,-2-6-129,-8-4 129,-5-10-129,-3-1 0,-3-7 129,-4 3 0,0-2 0,0 2 0,1 5 0,-1 14 0,17-11 0,-2 11 129,0 0-129,6 7 129,-1 0-129,1-5 129,-2-2 0,-2-1 0,-1-14-129,-2-5 258,-3-10-258,1-5 129,-2 0-129,1 1 129,1 3-129,0 4 387,2 6-258,4 9 0,-3 11 0,4 6 0,-5 11-129,0 16 0,-6 0 129,-3 7-129,-5 1 0,-4-5-258,-7-1 387,-5-6-258,-1-10 258,-5-15-129,5 2 0,-2-5 0,6-8 129,13 8 0,-13-26 0,13 15-129,0 11-129,22-16 129,1 10 0,4 4 0,10 2-129,6 0 129,3 2 0,0-1 0,0-5 0,-2-12 0,-4-5 0,-7-6 129,-5-5-258,-9-4 0,-3 7-129,-7-7 258,-5 16-129,-4 1 0,0 6 0,0 13-129,-17-3 129,0 3 129,2 4-129,-5 8 129,4-4 0,0 3 0,0 2 129,16-13-129,-18 16 129,18-16 129,-9 22-258,9-22 129,-3 15-129,3-15 129,-2 23 0,2-8-129,0 0 0,4 1-129,5 2 387,0 3-387,9 2 129,1-4 0,1-4 0,6-4 129,2-3 0,-2-3 0,-1-5-129,-1-5 129,-3-3 0,-3-4 0,-4-1 0,-1 6-129,-13 7 0,10-15 0,-10 15 0,0 0 0,0 0-129,0 0 129,0 0-129,0 0 0,0 0-129,0 0-387,3 19-1806,-3-19-2451,1 12-516,-1-12-387,0 0-129</inkml:trace>
  <inkml:trace contextRef="#ctx0" brushRef="#br0" timeOffset="46035.6331">20767 7989 5547,'0'0'5676,"8"22"-387,-8 9-387,1 17-3483,-1-1-387,0 18-258,-1 3-258,1 11 0,0-2-129,1-3 0,3-8 0,-1-4-387,4-10 0,-5-12-387,4-3-387,-6-37-1806,-5 21-2709,5-21-258,0 0-387,0 0-129</inkml:trace>
  <inkml:trace contextRef="#ctx0" brushRef="#br0" timeOffset="46260.6459">20942 8416 7482,'-9'-2'5805,"-15"-1"-129,-1 3-516,-26 0-4128,10 0-387,-15 0-387,3 3-258,1 8-387,0-7-516,21 24-2709,2-11-1677,14 8-258,11 1-516</inkml:trace>
  <inkml:trace contextRef="#ctx0" brushRef="#br0" timeOffset="46746.6737">20907 8768 7353,'67'4'5676,"-40"-18"-258,0-10-387,-9-16-4257,-2 5 0,-12-6-516,-4 5-129,-5 5-258,-10 9 129,-4 9-129,-1 13-129,3 14 258,-1 12-258,4 9-129,3 4 129,6 1 129,5-2-258,5 0 0,6-13 0,8-9-129,-4-13-258,8-3 129,-2-23-258,4 0 0,-7-17 0,5 8 129,-6-8 387,3 10 258,-5 14 387,-4 10 258,4 14 129,-8 12 387,4 22-129,-11-4 129,3 13-129,-3-8-129,0 2-258,-6-17 0,5-1 258,1-27-387,0 0 129,0-14-258,7-8 0,5-10 0,9-4-129,4 0-387,2-8-129,13 12-645,-17-5-3870,14 7-387,-6-1-258,5 7-387</inkml:trace>
  <inkml:trace contextRef="#ctx0" brushRef="#br0" timeOffset="47234.7017">22213 8266 8385,'0'-14'5805,"-10"25"-387,-2 13-129,-8 12-4644,1 9-258,-6 1-129,3 7-129,7 0-129,6-6-129,9-7 258,7-6-129,16-12 0,10-13 0,7-9 0,1-15 129,-3-13-129,-2-7 129,-10-10-129,-9-4 0,-15-2 0,-7 3-129,-18 9-258,-15-1-903,3 23-3870,-11 7-258,2 11-258,1 15-516</inkml:trace>
  <inkml:trace contextRef="#ctx0" brushRef="#br0" timeOffset="47807.7344">22485 8320 8514,'10'53'5547,"-11"-19"-387,-2 6-387,2 6-4773,0-4 129,1-4-258,5-4-129,7-13 0,7-8 129,2-11 0,3-4-129,0-16 258,-1-3-129,-2-6 258,-1-2-129,-3 5 0,-4 2 0,-7 11 258,-6 11-258,14-3 0,-14 3 0,13 25 0,-6-5 129,2 3-129,5-1 0,6-3-129,0-6 129,2-11 0,5-5-129,-4-22-129,2-12-258,-9-19-129,3-7-129,-12-22 258,1-5-129,-8-15 258,6 7-129,-6-1 387,0 12 258,0 15 387,0 12 0,4 36 129,-4 24-129,20 19 129,-14 32 129,13 33-387,-3 9-129,6 22-129,2 9-258,-2-7-129,4-4-258,-4-22-516,11-7-1806,-12-31-2064,0-26-387,-4-25-258</inkml:trace>
  <inkml:trace contextRef="#ctx0" brushRef="#br0" timeOffset="47970.7438">23236 8411 3096,'-29'-143'5547,"8"79"0,-12 15-387,3 22-2838,-21-1-774,6 22-903,-10 6-387,4 8-387,3 22-387,-2-1-129,21 17-1161,-9-14-1677,21 8-1806,11-3-258,6 1 0</inkml:trace>
  <inkml:trace contextRef="#ctx0" brushRef="#br0" timeOffset="48439.7706">23049 8470 3225,'103'-40'5031,"-50"11"-258,2 3-1935,-20-16-774,5 14-903,-18-9-387,1 8-387,-16 5 0,-7 11-258,-7 9 129,-12 6-129,-5 12-129,-1 6-129,0 11 0,1 2-129,8 5-129,3-9 0,13 6-258,0-13 0,13 2-258,2-13 258,10-6-129,-2-5 258,4-9 129,-1-11-129,-2-2 516,-3-2 0,-6 0 645,0 5-387,-7 3 258,-8 16 129,13 0 0,-10 15-129,-3 11 129,6 11 0,-6-5 129,3 9-129,-3-13 0,5 0 258,-5-15-258,0-13 129,16-3-258,-6-15 129,4-11-387,3-3 0,4-5-129,1-5-387,5 9-258,-6-5-645,13 9-3612,-14 3-516,1 4-129,-4 4-387</inkml:trace>
  <inkml:trace contextRef="#ctx0" brushRef="#br0" timeOffset="48868.7951">24069 8143 6837,'11'11'5676,"-11"-11"-258,-19 19-129,-5-7-3870,-4 3-903,-8-8-129,2 5-258,-1-3 129,1 4-129,12-3-129,10 2 0,12 3 129,9 0-129,14 6 129,11 8 0,3 4 0,3 7 0,1 0 0,-4 1-129,-6-3 0,-14-1 129,-9-5-129,-10-7-129,-18-10 0,-11-14-387,-3 1-516,-17-10-4128,9-5-129,2-6-516,11-4-387</inkml:trace>
  <inkml:trace contextRef="#ctx0" brushRef="#br0" timeOffset="49654.8401">24283 8354 6450,'7'145'5676,"-2"-56"-258,-2-2-387,12-1-4257,-15-17-129,4-8 0,-4-24-258,0-21-129,0-16 0,-5-39-129,3-20 258,1-15-258,1-15 129,0-6 0,2-1-129,8 7 0,0 8 0,8 14 0,1 22-129,3 23-129,-1 19 258,-1 12-129,-1 21 0,-5 11 0,-5 11 0,-9 4 0,-3-7-129,-13-11 0,-4-9-258,-8-25-645,6-11-4257,-9-19-258,3-20-129,4-8-645</inkml:trace>
  <inkml:trace contextRef="#ctx0" brushRef="#br0" timeOffset="50622.8954">24643 7591 6063,'25'70'6063,"-21"-22"-387,-3 19-387,-1 8-3483,0 9-1290,-12 2 0,2 0-258,3-3 0,1-2-129,6-8-129,2-14 0,13-14 0,6-9 0,8-20 0,6-5 0,4-14 0,1-13-129,1-9 0,-1-4 129,-2-2 0,-4-5 0,-8 6 0,-4 1 0,-7 7-129,-7-5 129,-8 3 0,-6 9-129,-10 1 0,-7 5 129,-3 1-129,-5 5 0,3 3 129,-1 12 0,9 10 0,9 5 0,6 4 0,5 3 129,19-1-258,4-4 129,5-2 0,5-8-129,4-10 0,-2-9-129,0-4 129,-4-18-129,-4-1 129,-4-1-129,-6-4 129,-2-3 129,-4 6 0,-5 4 0,0 3 129,-6 18 129,0 0-129,0 0-129,15-3 0,-15 3 129,10 15 0,-10-15-129,15 19 129,-4-11-129,5-7 129,2-1-129,0-6 129,0-7-258,5-4 258,-2 4-129,-1-5 129,-3 1-129,1 9 0,-2-3 129,-4 6 0,1 5 0,-13 0-129,21 8 129,-11 8-129,0-3 0,-10-13 0,17 26 0,-7-9 0,3 2 0,0-4 0,4 0 129,1-4-129,4-2 0,1 1 0,2-2 0,1-6 0,-3-4 0,-4-5 0,-3-8-129,-8-7 129,-8-2-129,-1-5 129,-15 2 0,-7 7-129,-5 1 0,3 7 129,-5 12-129,4 8 129,8 15 129,7 9-129,11 3 0,2 2 129,18 5 0,7-5-129,9-4 0,3-3-516,-9-25-2709,5 5-1935,-10-10-387,-5 0-387</inkml:trace>
  <inkml:trace contextRef="#ctx0" brushRef="#br0" timeOffset="51421.9412">24645 8478 129,'-1'42'5160,"1"-17"258,-1-2-516,1-23-2580,0 34-645,0-34-645,0 13-645,0-13-1161,0 0-3612,0 0-516,2-10-774,-2 10 388</inkml:trace>
  <inkml:trace contextRef="#ctx0" brushRef="#br0" timeOffset="52058.9776">20296 10571 10320,'21'26'5805,"-5"-26"-258,6 0-258,-4-13-4902,3-13-129,-8-7-129,-5-5-129,-6 2-129,-2-1 129,-10 6-258,-8 11 129,-3 11 0,-4 9 129,-2 9-129,4 11 129,3 11 0,3 6 129,4 10 0,10 1 129,3-3-258,5-1 129,9-1-129,8-4 129,8-13-516,-5-12-516,18-5-4257,-14-12-258,5-12-258,-4-18-516</inkml:trace>
  <inkml:trace contextRef="#ctx0" brushRef="#br0" timeOffset="52223.987">20776 10016 10191,'-1'19'5805,"-17"4"-516,-7-4-258,-8-5-5805,5 5-3225,-11-5-1032,4-3-645,5-1-516</inkml:trace>
  <inkml:trace contextRef="#ctx0" brushRef="#br0" timeOffset="52581.0074">21481 9795 8514,'-1'55'5805,"-4"4"-516,-5 11-129,2 13-4773,-4 5 0,1 1-258,2-4-258,1-12-387,8-3-516,-9-31-1806,11-5-2322,7-16-129,6-14-645</inkml:trace>
  <inkml:trace contextRef="#ctx0" brushRef="#br0" timeOffset="52721.0155">21581 10290 6837,'-54'-27'5934,"8"22"-645,-7 5-129,-11 0-4515,6 0-645,4 0-4128,1 0-1032,9 11-387,15-3-387</inkml:trace>
  <inkml:trace contextRef="#ctx0" brushRef="#br0" timeOffset="53267.0467">21570 10298 3612,'0'48'5676,"-2"-13"-387,-6 3-258,1-8-3096,7 8-1161,-6-14-129,6-9-258,0-15-258,13 6 129,0-13-129,10-12 0,1-7-129,7 0 0,2-1 0,2 1 0,0 4 0,-4 6 0,0-1 0,-6 7 0,-5 0-129,-4 6 258,-16 4-129,0 0 0,0 0 129,-14-5-129,-3 5 129,-4 1 0,2 4 258,-3 5-258,6 3 129,4 1 0,7 0-129,5-1 0,0 1 0,0-14 0,18 19 0,-3-12-129,3-7 0,-1 0 0,-1-6 0,-1-1 0,-3-5 0,-12 12-129,19-10 129,-19 10 129,0 0-129,14 4 258,-14-4-129,7 27 0,-2-8-129,0-1-258,5 1-774,-10-19-3999,0 0-516,14 0 0,-4-8-903</inkml:trace>
  <inkml:trace contextRef="#ctx0" brushRef="#br0" timeOffset="53572.0641">22005 10239 6708,'9'73'5676,"-7"-33"-387,5-5-258,-7-8-4386,6 5-129,-3-18-258,-3-14-129,16 2 0,-16-2-258,23-24 129,-10 7 0,0-3-129,5-3 129,-2 5 129,-2 7-129,1 1 129,0 10 129,-2 4-129,-2 8 0,-1 3-129,0 2-258,-1 5-516,-9-22-2967,10 18-1548,-10-18-129,25 0-645</inkml:trace>
  <inkml:trace contextRef="#ctx0" brushRef="#br0" timeOffset="53855.0803">22400 10191 7740,'6'-13'5676,"-16"16"-387,-6 4-258,-4 0-4773,-2 2-129,-8 4 0,4 4-129,3 3 0,4 2-129,10 0 129,6 0-129,6-1 258,9 1-129,6-7 129,0 3-129,-1-3 129,-3-1 129,-2-1-129,-8 0-129,-4 3-387,-17-7-129,3 13-1161,-11-14-3225,-1-6-387,1-2-387,3-2-387</inkml:trace>
  <inkml:trace contextRef="#ctx0" brushRef="#br0" timeOffset="54163.0979">22813 9610 5289,'12'-67'5676,"-19"52"-516,-14 15-258,-3 10-4257,-10 11 0,5 21-258,-9 5 129,7 11-129,0 11-258,7 5 129,2 5-129,12 6 0,4-7 0,5-1-258,1-6-129,0-17-387,10 2-1677,-6-23-2709,0-13-258,-4-20-516</inkml:trace>
  <inkml:trace contextRef="#ctx0" brushRef="#br0" timeOffset="54329.1074">22733 10118 6837,'-44'16'5676,"6"-1"-258,-12 0-387,-2 4-4644,-8-9-387,-8-7-774,15 0-3870,1-2-774,8 1-129,19 4-258</inkml:trace>
  <inkml:trace contextRef="#ctx0" brushRef="#br0" timeOffset="54635.1249">22791 10328 5934,'46'3'5805,"-35"-17"-645,-9-10-387,-3-11-4257,-9 6-129,-13-1-258,-6 5-129,-1 10 0,1 12-129,2 9 129,7 15-129,6 10 129,6 5 0,8 4-129,10-4 129,11-2-129,3-5-129,6-7-258,-3-14-258,7 0-387,-11-21-1290,10-6-2193,-6-7-387,-5-5-129</inkml:trace>
  <inkml:trace contextRef="#ctx0" brushRef="#br0" timeOffset="54967.1439">22977 10215 129,'15'0'4773,"-9"13"516,-4 15-258,-2 17-2322,-7-10-774,7 8-1161,-7-8-129,5-3-387,-5-13 129,5-6-129,2-13 129,3-11 0,10-13 0,8-3 129,4-10-129,9 4 129,5-3-387,3 2-387,11 19-1677,-6-3-2967,11-84-645,-4 107-1032,-3-19 8385,91-70-6837,-112 107 5289,-6 16 387,-11-8 1677,-1 11 3354,-12 92 258,-5-110-129,-8 44-9546,-109 52 3225,110-111-4773,-3-7-258,-7-7-774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34:50.95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9288 4731 3354,'-4'13'4386,"4"-13"0,-9 21-1290,9-21-1419,0 0-129,-17 4-516,17-4-129,0 0-258,-10-13 0,3-11 129,7-3-129,0-19-129,12 2 0,1-12 129,9 2-258,-4-5 129,11 2-258,-4 1 258,8 10-129,-9 0 129,1 8-129,-2 5 0,-1 8 0,-2-1-258,1 6 258,-5-1-258,-1 4-129,3-1 0,-1 3 0,-1-3 0,0-4 0,-1 6 129,1 0-129,-2 5 129,0 1-129,-14 10 0,18-17 129,-18 17-258,0 0 129,15-9 0,-15 9 0,9-13-129,-9 13 0,13-20 129,-8 6-129,5 1 129,-10 13 0,14-23-129,-14 23 129,15-15 129,-15 15-258,0 0 129,13-9 129,-13 9-129,0 0 0,0 0 0,4 11 0,-4 2 0,0 4 0,-2-1 0,0 6 0,-4 6 0,3-2 129,0-2-129,2-2 0,1-2 129,0 1 0,1-6-129,-1-15 0,15 9 129,-2-9-129,1-5 0,3-8 129,0-5-129,1-6 0,-2 2 0,-2-7 0,-3 2 129,-3 1-129,-6 0 129,-2 5-129,-11 5 0,-2 1 0,-7 4 0,-1 1-129,-5 7 129,2 2-129,1 1-129,2-8-258,9 8-1032,-9-13-3354,21 2-387,-1-5-129,6 1-774</inkml:trace>
  <inkml:trace contextRef="#ctx0" brushRef="#br0" timeOffset="880.0503">10024 3088 8901,'0'0'5031,"12"-5"-129,-12 5-516,0 0-3999,-10-7 0,-3 7-387,-5 3 129,-4 8-129,1 8 0,1 8 129,5 0-129,6 4 516,5 0-387,4 4 258,15-13-387,8-2 516,6-11-387,6-2-129,4-7 129,0-4-387,0-12 258,-4 0-258,-6-6 258,-6-5-258,-9 6 129,-6-4 129,-8 9 0,-11-1-258,-4 13-645,-16-12-2064,9 16-1419,-1 2-903,1 7 0,7-4-129</inkml:trace>
  <inkml:trace contextRef="#ctx0" brushRef="#br0" timeOffset="1411.0807">10383 3121 8385,'5'69'5547,"0"-33"-645,1 3 129,-1-10-4257,1 6-516,-3-10 0,4-12 258,-7-13-516,17-7-516,-3-9 129,-5-9-516,6 0 387,-1-4 258,2 7-129,-1 2 0,0 14 258,-2 6 258,-13 0 129,24 23 387,-13-3-258,1 7 258,-4 0-129,5-1-387,-5-10 258,4-7 0,0-9-387,3-5-258,-1-15 129,-2-6-258,1-6 258,-3-3-387,-2 6 387,-6 1-387,-2 6 387,0 6 0,0 16 129,-16 0 0,7 8 129,1 13 129,1 3-129,7 9 258,0 3 0,8-1-258,11-6-129,6-7-387,11 7-1032,-8-15-2838,14 1-516,-4-14-516,5-2-258</inkml:trace>
  <inkml:trace contextRef="#ctx0" brushRef="#br0" timeOffset="1813.1037">11195 2891 4257,'17'-10'5289,"-7"27"-129,-10 9-516,0 23-1548,0-7-2709,-4 4 129,-6 1-387,1 0 0,0-4-258,0-13-387,9 5-2838,0-24-1161,0-11-387,11 0-516</inkml:trace>
  <inkml:trace contextRef="#ctx0" brushRef="#br0" timeOffset="2112.1208">11347 2978 7224,'11'34'5160,"-11"1"-387,0 12-258,-1 0-3612,-1 7 0,-3-18-516,2 4 0,-3-17-258,6-8-129,0-15 0,0 0-129,0-15 129,1-8-387,0-2 258,-1-4-258,0 4 387,-8 2 0,-8 8 0,0 6-129,-4 9 0,-3 0-258,5 14-645,-11-6-1677,15 10-1677,5 2 0,9 0-774,0-9 130</inkml:trace>
  <inkml:trace contextRef="#ctx0" brushRef="#br0" timeOffset="2481.1419">11462 3247 4128,'20'0'5031,"-20"0"-258,24 8-129,-24-8-3225,24 21-258,-24-21-129,11 33-258,-11-14-258,-2 8-129,-8-9-129,-4-2 387,-2-2-516,0-7-387,1-7 387,15 0 0,-20-13-129,18-2 258,2 3-258,13-3-258,5 8 129,4-1 258,5 8-387,0 2 258,6 12-645,-8-5-387,7 15-516,-14-19-516,12 10-129,-14-15-1419,8 0-387,-9-18-516,9 0 903</inkml:trace>
  <inkml:trace contextRef="#ctx0" brushRef="#br0" timeOffset="2729.1561">11831 3238 2193,'17'-53'3483,"-11"41"645,-8-2-645,2 14-516,-19 8-774,13 15-387,-14-9-645,9 18 0,-2-8-516,7 5-129,4 0-129,7-9-258,13-5 0,10-8-258,2-3 129,4-4 129,1-5-258,-2-6-129,-7-10 129,-8 5 0,-12-1 0,-7 1 129,-13 7-387,-20-9-2193,-2 17-1806,-8 1-516,1 8-387,1 7 645</inkml:trace>
  <inkml:trace contextRef="#ctx0" brushRef="#br0" timeOffset="4139.2367">12471 3254 6966,'11'-13'5289,"-11"13"-645,0-13-129,0 13-3999,-11 0-387,-1 0 129,12 0 0,-25 15 0,12-3 258,2 2-258,3 6 258,4-6-387,4-14 516,1 16-516,-1-16-129,27 0-129,-10-8-387,1-11 516,1-5-387,-3-11 258,-1-3-258,-3-7 387,-5 1 0,-6-1 0,-1 2-129,0 7 129,-1 4-129,-5 12 129,6 20 0,0 0 129,-15 14 0,13 14 129,2 12 129,0-2 258,0 11-387,1-4 0,8-4 0,-2-3-387,-4-15-1032,8 3-3612,-6-9-258,7-1-387,3-10-516</inkml:trace>
  <inkml:trace contextRef="#ctx0" brushRef="#br0" timeOffset="4313.2467">12756 3223 9933,'32'40'4386,"-24"-25"-3870,7-4-645,1 2-5160,-1-4-129</inkml:trace>
  <inkml:trace contextRef="#ctx0" brushRef="#br0" timeOffset="4607.2635">13020 3153 10707,'19'6'5289,"-10"20"-258,-9-13-129,0 7-4773,-7-5 0,-2 2-258,1-4 0,8-13 258,-17 15-129,17-15 129,-4 18-258,4-18 387,1 20-258,-1-20 387,12 19-258,-12-19 0,3 21-129,-3-21 0,-2 17-387,-20-20-3096,8 2-1161,-2-4-387,16 5-258,-21-18-1290</inkml:trace>
  <inkml:trace contextRef="#ctx0" brushRef="#br0" timeOffset="4938.2824">13301 3095 9933,'0'0'5418,"0"0"-645,-3 13 0,-2 1-4515,-7 0-258,-3-2 129,2 3-258,2-1 0,4-1 129,7 3 0,0 0 258,6 0-129,4 0 258,2 1-387,-3-3 387,-3 1-387,-6-1 258,0-14-645,-19 2-1806,-2-2-2193,-11-7-1032,0-6 258,-5-11-1032</inkml:trace>
  <inkml:trace contextRef="#ctx0" brushRef="#br0" timeOffset="5063.2896">12908 2932 3225,'12'43'645,"-4"-22"-645,2-2 0,-10-19-3612</inkml:trace>
  <inkml:trace contextRef="#ctx0" brushRef="#br0" timeOffset="5448.3116">13566 3107 5031,'19'-12'4902,"-19"12"-387,0 0-774,0 0-2451,0 0-129,-19 4-129,9 14 0,-12-7-258,8 13-129,-3-7-129,6 4-387,3 0 0,7-5 0,1-16-258,14 16 0,5-16 0,5 0-129,2-5 0,-3-8-129,1 2 0,-11-5-129,0 8-387,-15-9-1677,2 17-1935,-27-6-387,5 6-129,-2 0 130</inkml:trace>
  <inkml:trace contextRef="#ctx0" brushRef="#br0" timeOffset="5732.3279">13875 3102 6966,'0'-14'5418,"-12"5"-516,-4 9-129,-3 4-3870,1 9-645,-4-1 129,4 5-258,4 2-129,8-3-129,6 1-129,9-4-129,15 1-258,-5-14-1677,12 7-2064,-5-4-774,5 0 258,-5-3-516</inkml:trace>
  <inkml:trace contextRef="#ctx0" brushRef="#br0" timeOffset="5914.3383">14044 3077 5676,'7'29'5547,"-7"-10"-774,0-8-645,3 7-5289,-3 0-3483,-1-3-129,1-15-645</inkml:trace>
  <inkml:trace contextRef="#ctx0" brushRef="#br0" timeOffset="6552.3748">14284 3058 9159,'0'0'5160,"0"0"-387,0 0-516,-8 16-4128,8-16-129,-22 19-129,10-6 0,2 2 0,4 0-129,6-15 129,0 22 129,0-22 0,26 2 0,-10 1 0,3-3 129,-2-11-129,-1-2 129,-6 0-129,-4-6 129,-6 19-129,0-19 0,0 3-129,0 16 129,-12-8-129,12 8 129,0 0 129,-13 12-129,13 2 129,0 3-129,2 2 129,5-4-129,0-1 129,2-1 0,-9-13-129,24 3 129,-12-11-258,3-14 129,0-7 129,1-15-129,1-6-129,2-4 129,0-8 0,1 4 0,-2 1 0,-6 0 0,5 9 0,-9 11 0,2 9 387,-6 4-387,-4 24-129,0 0 129,0 0 0,-2 21 129,-2 12-129,-1 7 0,0 5-258,4 10 387,1-4 0,0 0-129,7 0 129,5-7-387,1-7 0,8 3-903,-13-22-3225,14-3-129,-4-15-516,5 0-258</inkml:trace>
  <inkml:trace contextRef="#ctx0" brushRef="#br0" timeOffset="6708.3837">14696 2853 5676,'-66'-11'5160,"27"11"-516,-8-2-258,1 9-3483,-4-5-645,3-2-1161,4 6-3225,5-4-387,8-2-516,12 3 129</inkml:trace>
  <inkml:trace contextRef="#ctx0" brushRef="#br0" timeOffset="6898.3945">13925 2840 2451,'13'0'3612,"-13"0"-2838,19-2-774,0 2-2193,-2 0-2193</inkml:trace>
  <inkml:trace contextRef="#ctx0" brushRef="#br0" timeOffset="7263.4154">14723 3018 6966,'53'-1'5031,"-25"1"-258,-7-10-516,9 0-3612,-17-12 129,-4 2-258,-9-5-258,-5 6-258,-12-3 0,-6 0 0,-4 6 0,-1 9-129,0 7 129,0 2-129,7 11 0,7 1-129,12 14-258,0-8-1161,17 18-1677,6-6-1290,8 2-129,4-3-387</inkml:trace>
  <inkml:trace contextRef="#ctx0" brushRef="#br0" timeOffset="7573.4332">15078 2830 9804,'5'-19'4902,"-5"19"-258,0 0-1032,0 10-3225,0-10-129,-13 14-258,4-1-129,9-13 129,-9 18 0,9-18 0,1 18 0,-1-18 129,17 21-129,-17-21 129,24 17-129,-24-17 129,16 18 0,-16-18-129,0 16-129,-4 3-1032,-12-13-3354,-4 3-129,-4-9-387,0 7-387</inkml:trace>
  <inkml:trace contextRef="#ctx0" brushRef="#br0" timeOffset="8980.5136">15338 3255 10707,'0'0'0,"-50"48"-5805</inkml:trace>
  <inkml:trace contextRef="#ctx0" brushRef="#br0" timeOffset="11085.634">15415 3024 6063,'13'2'5676,"-10"15"-645,0 6-129,-3 4-3225,-1 11-903,-15-11 0,1 13 129,-6-12-387,1-3-129,-2-5-258,-3-8-258,25-12-4128,-25 10-774,25-10 0,0 0-1290</inkml:trace>
  <inkml:trace contextRef="#ctx0" brushRef="#br0" timeOffset="11467.6559">16075 2770 8514,'0'0'5289,"0"0"-516,-24 0-258,1 14-4257,-8 3 0,0 3-129,-2 1-129,5-1 129,7 7-129,7 3 0,7 3 129,6 3-129,1 5 0,2 4 258,6-2-129,0 3 387,-2-3-516,-5-6 0,2-3-1161,-8-13-3483,5-21 0,0 0-645,0 0-258</inkml:trace>
  <inkml:trace contextRef="#ctx0" brushRef="#br0" timeOffset="11659.6669">16056 3018 8901,'-29'37'5289,"0"-17"-129,-11-5-516,0 12-4257,-8-14-516,-6-12-1290,7 4-2838,7-5-903,10 0 0,12 0-645</inkml:trace>
  <inkml:trace contextRef="#ctx0" brushRef="#br0" timeOffset="12407.7097">16085 3093 6966,'0'73'5418,"0"-34"129,1-6-645,8 6-3612,-8-16-258,9 0 0,-10-23-645,13 4-258,-4-13-129,3-9-516,3-5 258,2-5-387,5 1 258,-1 0-258,9 9 387,-2 4 258,1 9 0,0 2 129,-1 3-129,1 11 129,0-6 0,-1 3 129,-1-7-258,1-1 0,0-1 0,-5-12 0,-1-8 0,-3-3 0,-6 1-258,-7 1 129,0 1 129,-6 0-129,-9 9 0,-5 5 0,-4 7 0,-1 9 129,0 6 0,2 2-129,0 7 129,5 3 129,6 0-129,6-2 129,0 1 0,12-6-129,4 0-129,4-9 129,8-4-129,1-7 0,1 0-129,1-7 129,4-9-258,-8-6 129,-2-2 129,-3-4-129,-6-1 129,-8 2-258,0 3 258,-7 2 129,-1 6 0,0 16 0,-15-4 129,4 9 129,-4 10 129,1 7-258,1 6 129,3 3-129,5-1 129,5 2 258,0-7-387,11-1-258,6-2-387,0-17-903,12 4-2838,-2-9-645,2 0 0,-3-12-1032</inkml:trace>
  <inkml:trace contextRef="#ctx0" brushRef="#br0" timeOffset="12649.7235">17058 3102 10062,'-2'15'5418,"-1"13"-258,3-28-258,0 23-4773,0-10-258,0-13-1419,0 0-3096,0 0-516,0-10-129,0-11-645</inkml:trace>
  <inkml:trace contextRef="#ctx0" brushRef="#br0" timeOffset="13332.7626">17187 2959 3096,'4'25'4902,"-2"-6"0,3-7-774,6 17-2451,-11-16-258,6 13-387,-6-14-258,6 5-129,-6-4-258,0-13-129,6 11-129,-6-11-129,0 0 0,12 9 0,-12-9-129,17 0 0,-4 0 0,-2-1 0,5-4 0,2 2 129,-1-2 0,2 5 0,-3-5 0,2-4 0,-2-2 0,2-1 0,-6 1 0,2-6 0,-3 0-129,-4-3 0,1 8 129,-7-2-129,-1 14 129,0 0 0,0 0 0,0 0 0,-9 21 0,5 4 129,-3 7 0,4 12 387,0-1-258,3 8 387,-1 1-258,1-3 0,0-4 0,0 0 0,-4-9-129,0-8-516,-3-5 258,-3-8-387,-3-9 129,-3-6-516,16 0-1677,-23-20-2064,16 0-645,2-3 516,5 3-1032</inkml:trace>
  <inkml:trace contextRef="#ctx0" brushRef="#br0" timeOffset="16111.9215">18026 2919 9030,'39'-33'5418,"-26"14"-258,3 7-387,-19-1-3999,3 13-387,-4-14-258,-10 14-129,-4 7 0,-5 10-129,1 9 129,0 6-129,6 9 0,5 0 129,11 2 0,2-4 0,17-7 0,7-4 0,8-9 0,4-12 0,5-7 0,-3-5 129,2-14-258,-7-3 129,-4-4 0,-6-5 0,-9 2-129,-3 2 129,-5 7 0,-8 5-129,0 15 129,-12 0 0,1 6 0,-3 10 129,0 8 0,5 6 0,2-6-129,7 4 0,6-8 129,9-7 0,9-4-129,7-4 0,1-7-129,2-16 129,-3-1-129,-1-9 129,-7-4-129,-7 0 0,-9-6 129,-7 3-129,-10 8 0,-10 5 0,-5 6-387,-10-1-129,9 19-903,-16-2-2451,14 15-774,3-3-516,10 3-129</inkml:trace>
  <inkml:trace contextRef="#ctx0" brushRef="#br0" timeOffset="16440.9403">18646 2891 8256,'-9'13'5160,"-2"9"-129,-3 4-645,4 10-3999,-2-4-129,11-3-129,1 3 0,11-6 0,8-10 129,8-3-129,4-13 0,1-2 129,0-10-129,-2-12 0,-8-8 0,-8 0-258,-10-5 129,-8 1-129,-13 2 0,-8 0-387,-2 13-387,-16-9-2064,9 21-1677,0 0-516,10 9-258</inkml:trace>
  <inkml:trace contextRef="#ctx0" brushRef="#br0" timeOffset="17122.9794">18946 3048 9030,'17'82'5289,"-6"-39"129,1-21-1806,7 11-3096,-6-19 0,6-9-129,-1-11-387,1-17 0,-2-5-387,3-4-129,-4-1 258,2-2 129,-2 8 0,-3 3 0,-1 10 129,-12 14 0,18-10 0,-18 10 0,0 0 129,11 15-129,-11-1 0,-5-1 129,5-13 0,-14 28 0,4-14-129,3 4 129,0-5 0,5 2-258,2-2 258,0 0-129,0-13 0,24 16 0,-6-16 0,5 0-129,2-11 129,1-7 129,-2-13-129,-3-6 0,-2-4-129,-4-7 129,-9-7-129,-3-2 129,-3 1 0,-1 2-129,-6 11 0,-5 4 0,0 7 129,-4 8 0,2 14 0,-3 7 0,1 6 0,3 15 258,-1 3-129,5 6 258,1 8-129,8 9 129,0 0-129,12 3 0,5 4 0,6 2-129,3 0-129,4-3 0,-2-7 0,0-5-129,0-3-258,-8-14-516,6 9-2967,-26-30-1161,15 13-129,-15-13-774</inkml:trace>
  <inkml:trace contextRef="#ctx0" brushRef="#br0" timeOffset="17578.0054">19688 3088 11352,'9'33'5805,"3"-13"-516,-5-3-387,-3-1-5289,9 5-3999,-13-21-903,0 0-129,0 0-903</inkml:trace>
  <inkml:trace contextRef="#ctx0" brushRef="#br0" timeOffset="19176.0968">20218 2855 6837,'15'-20'5418,"-15"20"-387,1-13-129,-1 13-3870,-8-3-645,-8 0 0,-7 3-387,0 0-129,-1 0 129,1 6-129,5 2 129,2 0-129,16-8-129,-7 22 258,9-9-129,12 2 129,3-2 0,4-1 0,1 0 0,0-5-129,-3 1 129,-2 5 0,-8 0-129,-9-13 0,2 12-129,-2-12-387,-10 15-1032,-12-10-2838,7 0-258,-2-5-645,2 0 387</inkml:trace>
  <inkml:trace contextRef="#ctx0" brushRef="#br0" timeOffset="19679.1256">20372 2978 5805,'42'99'5547,"-18"-40"258,-3 3-774,3 8-3612,-9-13-387,5-4-516,-11-12-129,-1-10-387,-7-15-129,-1-16-387,-2-16 258,-8-18 0,4-11 0,-2-10 129,0-6 0,5-4 0,3 3 0,3 10 129,8 8 129,8 11-129,-1 10 129,5 14 0,-2 9 0,3 14 0,-5 7 0,-9 2 129,-4 4-516,-6-4 258,-12 1-516,-13-19-774,2 5-3354,-10-10-387,2-10-258,1-1-516</inkml:trace>
  <inkml:trace contextRef="#ctx0" brushRef="#br0" timeOffset="20023.1452">20855 2862 5676,'-27'60'5289,"15"-25"-774,1-4-258,5 5-3741,6 1-258,0-10-129,6-6-129,10-7 0,3-6 129,4-8 0,0-3-129,-1-13 129,-6-3 0,-7-13-129,-9-1-129,-1-3 129,-22-8-1032,1 14-3225,-9 1-387,-8 10-387,3 1-129</inkml:trace>
  <inkml:trace contextRef="#ctx0" brushRef="#br0" timeOffset="20290.1605">21078 2603 10191,'1'71'5289,"2"-15"-516,0 1-1548,6 16-2967,-2-3-258,0-3-258,5 0-774,-6-22-3225,10-1-516,-4-21-387,5-17-129</inkml:trace>
  <inkml:trace contextRef="#ctx0" brushRef="#br0" timeOffset="20434.1687">21217 2775 5160,'-59'-10'5031,"20"10"-387,-5 4-1032,-1 5-7482,-4 5-258,-5-6-516,4-1-258</inkml:trace>
  <inkml:trace contextRef="#ctx0" brushRef="#br0" timeOffset="21130.2086">20098 3001 4902,'-11'20'5289,"6"-7"-258,-1 0-774,1 3-3225,-8-4-1290,-6-8-3870,5 2-516,0-1-516,1-5 0</inkml:trace>
  <inkml:trace contextRef="#ctx0" brushRef="#br0" timeOffset="24471.3997">17232 4261 8127,'-4'87'5418,"3"-36"-387,1 3-258,-3-7-3870,3 1-258,-7-15-387,4-8-129,-2-12-129,5-13-129,0 0-129,-8-15 129,8-6 0,8-1-129,6-4 129,3 6 129,6 3 129,6 10 129,-3 7 0,4 5 0,-5 12 0,-2 7 0,-6 5 0,-6 5 0,-8-3-129,-3 1 0,-13-8-129,-5-7 0,-7-4-129,-7-13-258,1 0-1290,-7-12-2967,7-6-387,6-6-258,8 2-516</inkml:trace>
  <inkml:trace contextRef="#ctx0" brushRef="#br0" timeOffset="24788.4178">17501 4544 9159,'15'81'5289,"-7"-35"-387,-2-13-258,3-1-3999,-8-16-258,-1-16-387,14 4 0,-5-14-129,5-13 0,-2-10 0,8 6-258,-1-2 129,2 2 129,-2 6 0,2 7 0,-6 3-258,2 14-774,-17-3-3354,12 11-258,-12-11-387,11 18-129</inkml:trace>
  <inkml:trace contextRef="#ctx0" brushRef="#br0" timeOffset="25260.4448">17893 4559 7740,'8'47'5160,"-5"-30"-387,-3-1-387,1 0-4257,-1-16-129,0 18-516,0-18-129,0 0 0,0 0 129,0 0 0,9-6 0,-9 6 387,17-6 129,-17 6 258,16-7 129,-16 7 129,0 0 0,0 0-129,14-13-129,-14 13 0,0 0 0,0 0-129,0 0 258,0 0-258,0 0-129,0 0 129,-7 9 129,7-9-129,-4 18 0,4-18 0,-5 17 0,5-17-129,0 0 129,5 11 0,-5-11-129,16 0-129,-16 0 129,20-9-129,-11-5-258,3 6-258,-10-13-903,13 9-1290,-13-5-1677,-1-5-387,2-2-129</inkml:trace>
  <inkml:trace contextRef="#ctx0" brushRef="#br0" timeOffset="25697.4698">17867 4510 7998,'10'22'5031,"-12"-6"-258,-6-3-387,-1 3-4386,-5-10-1548,1 1-2967,13-7-258,-22 3-516,22-3 129</inkml:trace>
  <inkml:trace contextRef="#ctx0" brushRef="#br0" timeOffset="26209.4991">17872 4399 3225,'-11'22'4386,"6"-8"-1548,5-14-387,-4 18-645,4-18-645,-5 11-516,5-11-1548,0 17-2838,0-17-645,0 0 0</inkml:trace>
  <inkml:trace contextRef="#ctx0" brushRef="#br0" timeOffset="26737.5293">17890 4483 7482,'-3'13'5031,"-7"1"0,10-14-387,-16 19-4257,16-19-129,-19 18-516,3-18-1290,16 0-2838,-10 14-516,10-14-387,-5 12 0</inkml:trace>
  <inkml:trace contextRef="#ctx0" brushRef="#br0" timeOffset="27679.5832">18059 4553 5160,'25'-6'4902,"-25"6"-387,0 0-258,12-17-3741,-12 17-129,-12-17 0,-6 12-387,1 5 258,-5 0-129,1 2 0,-1 9 0,6 3 0,4 5 0,3 0-129,9-2 0,0-17 0,14 18-129,5-14 129,4-6 0,2-13-129,3-10 129,3-1 0,-5-8 0,-1-6 0,0 0 0,-5-4 0,-2 6 129,-4 1 0,-3 2-129,-3 3 129,-3 10-129,-2 9 129,-3 13 0,0 0 0,-1 9 0,-3 17-258,-6 6 516,2 8-258,2 1 129,-1 2-129,4-5 0,3 0 129,0-11-129,3-8 0,-3-19-129,17 10 129,-5-10-129,0-8 0,1-6 0,-1-5 0,-2 3-129,3 0 258,-4 3-129,-9 13 129,18-11-129,-18 11 258,16 9-129,-8 9 129,-3 1 129,1 8 0,-6 2-129,0 6 129,0-3-129,-7-4-129,-3-6 0,-3-4-129,-3-9 0,2-5-129,1-4 129,1-14-129,4-3 0,2-3 0,6 0 129,3 0 0,9 1 0,4 3 0,7 1 129,7 3-129,-3 3 0,4 1 0,-3-5 0,0 1 0,-5-3-129,-3-3 0,-6 1 129,-7 1-129,-1 0 0,-6 2 129,0 14-129,0 0 0,-10-8 129,10 8 0,-7 16 0,7 0 0,0 6 0,10 0 0,3-1-516,-2-13-645,11 6-3483,-6-6-516,5-3-129,-5-4-387</inkml:trace>
  <inkml:trace contextRef="#ctx0" brushRef="#br0" timeOffset="33761.9311">5866 8838 5676,'0'0'5676,"0"0"-258,0 0-516,0 27-3483,-2-8-387,2 13-258,-7 2-258,5 9-258,0 1 0,-3-3-258,4-6-129,-3-6-387,10 4-1677,-4-17-2967,-2-16 0,21 0-774,-4-14 0</inkml:trace>
  <inkml:trace contextRef="#ctx0" brushRef="#br0" timeOffset="33956.9422">6035 8847 5934,'13'36'5547,"-13"-3"-258,1 3-516,-1 12-3483,0-13-903,0-2-258,0-2-258,-1-9-516,4 4-1032,-3-26-2709,6 17-774,8-15-387,0-7 0</inkml:trace>
  <inkml:trace contextRef="#ctx0" brushRef="#br0" timeOffset="34145.953">6192 8844 3096,'6'-13'5547,"-1"37"-129,0 8-387,-1 14-2709,-3-5-1290,8 6-258,-7-9-645,2-9-645,12-2-4257,-9-9-129,-7-18-516,16 12-129</inkml:trace>
  <inkml:trace contextRef="#ctx0" brushRef="#br0" timeOffset="37914.1685">8579 8882 7998,'11'15'5805,"-9"12"-645,-2 1-129,4 7-4257,-4-1-387,-5 5-129,-1-3-129,1-2-129,-1-3-129,0-9-258,6 1-645,0-23-2580,0 19-1419,0-19-516,22 6-258</inkml:trace>
  <inkml:trace contextRef="#ctx0" brushRef="#br0" timeOffset="38134.1811">8760 8973 7224,'8'43'5547,"-8"-16"-387,0 3-129,0-3-4515,0 12 0,-2-12-258,2 0-129,0-8-387,0-19-903,1 13-3741,-1-13-258,13 3-387,-13-3-387</inkml:trace>
  <inkml:trace contextRef="#ctx0" brushRef="#br0" timeOffset="39872.2805">8319 8420 645,'-24'-50'4257,"14"31"0,-18-15-129,-3 7-3870,-2 3 258,-12-8-129,-3 8 258,-11-5-129,-3 4 129,-12-3 129,2 10 0,-8-4 0,9 11 0,-6-4-129,10 12-129,-2-3-129,11 7 0,2 4-258,6 3 0,2-2-129,7 2 0,6 2-516,0-10-1161,16 0-3096,3 0-258,3 0-258</inkml:trace>
  <inkml:trace contextRef="#ctx0" brushRef="#br0" timeOffset="40231.3011">7159 7957 6708,'-27'39'5547,"7"-11"-387,4 2-258,9 4-4128,-9-3-129,4 4-129,-2-12 0,7 2-258,1-3-129,3-7 0,3-3 129,0-12-258,12 14 0,4-8-129,6 4 0,1-9-129,5 7-129,-6-6-516,9 15-774,-16-10-2838,2 0-774,-2 2-258,-15-9-129</inkml:trace>
  <inkml:trace contextRef="#ctx0" brushRef="#br0" timeOffset="40692.3274">7446 8520 6708,'52'11'5031,"-19"-10"-516,-5-1-1290,0-11-2967,-2-7 0,-4-4-129,-10 1-129,-5 1 129,-7 4-258,-4 3 129,-11 10-129,-7 3 129,-1 8 0,-1 9 129,2 6 129,0 5 0,7 9 129,0-5 0,8 3-129,6-1 0,1-2-258,10-3-387,0-6-516,17 2-2193,1-9-1677,-5-4-516,7-3 0</inkml:trace>
  <inkml:trace contextRef="#ctx0" brushRef="#br0" timeOffset="40909.3399">7927 8451 5805,'0'15'5289,"-14"-9"-387,-7 11-387,-9 1-3999,3-3-1419,-8-6-3483,-3-9-387,7 0-516,3-1 129</inkml:trace>
  <inkml:trace contextRef="#ctx0" brushRef="#br0" timeOffset="42525.4323">17098 8833 4644,'-2'8'5676,"-1"11"0,-1 4-645,0-3-3225,4 24-774,-4-9-516,0 4-129,0-3-387,-4-7-129,6 2-645,-3-16-258,10 12-2064,-5-27-2193,10 20-258,-10-20-258</inkml:trace>
  <inkml:trace contextRef="#ctx0" brushRef="#br0" timeOffset="42749.4451">17247 8830 7740,'5'61'5805,"-5"-19"-387,0 1-387,0-4-4644,-3 0-129,0-2-645,-5-22-258,9 11-1935,-1-26-2580,0 0-387,0 0-387</inkml:trace>
  <inkml:trace contextRef="#ctx0" brushRef="#br0" timeOffset="43561.4916">19431 8798 5160,'8'-13'5934,"-8"13"-774,0 0-129,0 19-3870,-4 1-645,0 10 129,-8-1-516,4 4-129,-1 7-129,-1-2 0,5 1-258,-3-13-774,10-2-3741,0-5-387,-2-19-387,20 15 129</inkml:trace>
  <inkml:trace contextRef="#ctx0" brushRef="#br0" timeOffset="43765.5032">19592 8755 3354,'0'49'5805,"-1"-15"-516,-1 10-387,-5-2-2580,3-1-1935,0-4-258,-2-1-903,-4-20-774,10 3-3483,0-8 0,0-11-516</inkml:trace>
  <inkml:trace contextRef="#ctx0" brushRef="#br0" timeOffset="43973.5151">19780 8714 6837,'4'63'5676,"-3"-21"-258,-1 7-258,18 5-4515,-18-5-258,0-3-129,3-3-774,-3-12-4257,0-9-516,2-9-387,-2-13-258</inkml:trace>
  <inkml:trace contextRef="#ctx0" brushRef="#br0" timeOffset="54708.1291">18623 16954 4257,'-11'36'5547,"11"-36"-258,-14 0-387,-3-42-3612,10-7-258,-18-31-129,-1-2-258,-6-20-129,-3-2 0,-4-6-387,4 8 0,-1 20-129,4 17 0,5 18 0,5 20 0,6 22 0,16 5 0,-20 26 0,17 13 0,0 6 0,2 3 0,-4 5 0,2-5 0,-5-10 129,-5-8-258,-4-13 258,-4-17-129,-4-14 129,-4-17-129,0-15 129,-1-9-129,3-7 129,4-1 0,3-3 0,6 14-129,1 7 129,5 11-129,3 12 129,3 5 0,0 4 129,2 13-129,0-16 0,0 3 0,-1-9 0,1-7-129,-3-6 129,2 6-129,-1-4 0,1 3 0,-4 4 0,4 4 0,0 9 0,1 13 0,0 0 258,0 0-258,0 0 129,0 0-129,0 8 129,-1 7 0,-4 2-129,1 2 129,-2 0-258,-3-1 129,1 1 129,-3-2-129,3-1-129,-1 2 387,1-5-387,8-13 129,-13 11 0,13-11 0,-10-7 0,9-7 0,1-11 0,1-7-129,9-1 258,0 0 0,4 0 0,-1 4 129,4 9-129,3 5 129,-1 6 0,2 9-258,-3 0 129,3 5 0,1 9-129,0 4 258,1 0-387,-2-5-258,3 6-387,-10-19-1677,7 2-3225,-6 2-129,0 0-387,-15-4-516</inkml:trace>
  <inkml:trace contextRef="#ctx0" brushRef="#br0" timeOffset="55413.1694">19111 16647 8901,'0'0'5676,"10"15"-129,-10 7-129,1 21-4257,-1-6-645,-6 4-129,-5 11-129,4-3 0,-3 6 0,2-2 129,3-4-258,4-7 129,1-4 0,1-7-129,8-10 129,3-7 0,-1-5-129,2-1-129,-1-3 129,-12-5-129,20 9-129,-20-9 0,19 3-645,-19-3-1419,0 0-3354,0 0 0,0 0-516,11-12-516</inkml:trace>
  <inkml:trace contextRef="#ctx0" brushRef="#br0" timeOffset="55711.1865">19354 17087 10965,'15'6'5934,"-11"20"-516,-4-12-258,0 4-4773,0-4-387,-5-1-645,5 9-3354,0-22-1419,-3 17-258,3-17-516</inkml:trace>
  <inkml:trace contextRef="#ctx0" brushRef="#br0" timeOffset="56171.2128">19604 17116 5547,'47'27'5676,"-27"-20"-387,-5-2-387,-15-5-2451,19-3-1935,-19 3-129,-3-14-129,-11 11-129,1 1 0,-2 2 0,-1 0 0,0 5 0,16-5 129,-19 16-129,19-16 0,0 17 129,0-17-258,13 11 129,1-9 0,-1 1 0,-1 2 0,-12-5 0,20 13-129,-20-13 129,5 27 0,-5-12 258,-6 4-258,-3 1 0,0-5 129,-2 2-129,1-3-129,10-14 129,-19 10-258,19-10 129,-21-5-387,21 5 0,-25-31-516,25 31-1806,-23-28-2451,11 12-387,-7-6-258,8 9-258</inkml:trace>
  <inkml:trace contextRef="#ctx0" brushRef="#br0" timeOffset="56659.2407">19966 17091 7740,'32'6'5418,"-32"-6"-387,0 0-129,0 0-4128,0 0-387,-17 0 129,1 7-258,-4 3-129,5 1 129,0 4-129,4 7-258,7-4 258,4-2-129,6-3 129,6-4-258,2-4 129,4-1 0,-3-4 0,2-6 0,-4-8 0,-3-4 129,-3 0-129,-2 2 129,-3 1-129,-2 3 129,0 12-129,0 0 0,0 0 0,-2 26-129,2 0 387,0 3-258,0 7 0,3-4 0,3-3 129,3-7-387,2-2-387,-11-20-1548,19 2-3096,-19-2 258,18-16-903,-10-3-129</inkml:trace>
  <inkml:trace contextRef="#ctx0" brushRef="#br0" timeOffset="57343.2798">20206 17148 8514,'13'70'5547,"-11"-37"-516,4-1-387,-6-9-4257,0-3-387,0-7 129,0-13-258,0 0 129,0 0-129,14-11 0,-3-6 0,4 0 129,3 1 0,1 2 0,0 3 0,-2 3 129,3 5-129,-7 3 129,-1 4 0,-2 9-129,1-2 258,-8 1 0,4 2-258,-7-14 129,9 19 0,-9-19 0,15 4-129,-15-4 0,22-8 0,-9-2 0,0-3 0,-13 13 0,19-21 0,-19 21-129,14-13 129,-14 13 0,0 0 0,0 0 0,-8 10 0,-1 5 0,3 2 129,-1 2-129,5-2 129,2-2-129,1-1 129,12-9-129,5-5 129,3-2-129,2-20 0,1-10 0,0-5 258,0-9-258,-8-8 129,-3-1-129,-2-6 129,-10 5-129,-1 5 129,-1 15-129,-12 10 0,2 15 0,-5 11 129,-3 17-129,8 17 258,1 6-129,7 15 0,3 4 0,0-5-129,6 2 129,9-5-258,4-6-129,1-8-645,14 4-903,-12-19-2967,14-9-774,1-10 258,13-3-1032</inkml:trace>
  <inkml:trace contextRef="#ctx0" brushRef="#br0" timeOffset="58335.3366">21290 17058 7998,'9'35'5805,"-9"-12"-516,0 9-258,-7-5-3870,7 13-516,-9-2-387,3 3-129,-2-9 0,-1-2-258,4-11 129,2-6 0,3-13 0,0 0 0,1-27 129,6-2-129,3-3 129,9 1 129,-5-3-129,6-1 258,2 9-258,-2 4 129,2 6-129,1 7 129,-3 5-129,-2 1-129,2 3 0,-6 0-129,2 5 0,-16-5-387,18 13-645,-18-13-4257,0 0 129,0 0-774,0 0 0</inkml:trace>
  <inkml:trace contextRef="#ctx0" brushRef="#br0" timeOffset="59131.3821">21595 17195 6450,'53'7'5547,"-26"-7"-129,-4-8-387,9-2-3870,-16-7-645,-1 1 0,-6-2-258,-8 1-129,-1 4-129,0 13 129,-17-5-129,0 10 0,0 11-129,-1 7-129,2 6 258,2 5-129,5 3-129,3-2 129,6-1 0,2-1 0,9-6 0,3-4 129,0-5-258,1-9 0,-1-5-129,-2-4 0,3-13 0,-8-9-129,3-2 258,-4-5 0,0 2 129,2 0 129,-4 0 387,8 8-129,-5 3 258,-7 16 0,17-1 0,-6 9-258,-4 10 129,0 9 0,-4 5-258,-1 10 129,-2 3 0,-7 2-129,0-6 0,-2-4 0,-4-8 0,3-8-129,-3-13 129,13-8-129,-17-20 0,15-14 0,2-2 0,0-7-129,9-2 0,4-4 0,1 7-129,4 3 129,-1 7 0,3 8 129,-1 5-387,-2 4 387,-6 5 0,-11 10 387,15-2-387,-15 2 0,3 9-258,-3 3 129,-8 3 0,-4 0-387,3 6-516,-14-16-2580,23-5-1548,-26 11-387,26-11-129</inkml:trace>
  <inkml:trace contextRef="#ctx0" brushRef="#br0" timeOffset="59686.4138">21841 17235 4257,'0'0'5934,"10"-17"-903,4 2 0,16 6-3999,-14-14 0,14 12-258,-7-3-258,5 11 129,-5 0-258,-1 7-129,-7 9-258,-4 8 0,-5 1 0,-6 1-129,-12-1 0,-7-3-258,-4-5-129,-9-14-129,7 4-1419,-10-12-2838,10-10-258,1-7-645,12-4 646</inkml:trace>
  <inkml:trace contextRef="#ctx0" brushRef="#br0" timeOffset="60332.4508">22174 16824 3483,'16'-9'5547,"-8"33"-258,-8 7-258,0 1-2709,-1 19-1419,-12 1-516,4 8-129,-2-2 0,0 1-129,2-10 129,9-2-129,0-12 0,8-9-258,8-14 258,7-10 0,6-3-258,0-17 0,2-1 0,-2-8 0,1-1 129,-7-3 0,-7 5 0,-7 3 0,-7 3 0,-2 8 129,-11 7-129,-4 5-129,-5 7 0,3 8 129,0 7 0,6 6 0,5 3 0,6 0 0,0-8 0,11 1 258,4-9-129,6-3-129,-3-7-129,0-5 129,-3-6-129,-2-12 129,-3-1-129,-9-3 0,0 0 129,-1 0-129,-1 3 129,-2 4 0,-3 3 129,6 12 0,0 0-129,0 0 129,-14 12-129,14 7 129,0 3-129,7 4 129,-2 0-129,3 2 0,-4-1-129,2-9-129,3 7-645,-9-25-2580,0 0-1677,0 0-387,19 0-387</inkml:trace>
  <inkml:trace contextRef="#ctx0" brushRef="#br0" timeOffset="61074.4932">22757 17151 1935,'0'0'5418,"0"0"-387,-12 4 0,-4 10-2967,-7-12-1419,6 11-129,-11-8 0,8 17 0,-4-4 129,8 7-516,7-4 129,6 5 0,3-2 0,12 4 0,9-3-129,5-4 0,7-3-129,0-11 0,2-7 0,1-7 0,-4-7-129,-4-11 0,-4-5 0,-5-3 129,-5-4-129,-5 1 129,-6 11-129,-3 2 129,-4 10 0,-10 9 0,-2 4 0,0 12-129,-3 6 129,6 8-129,-1 1 129,5 6 0,5 0 0,4-4-129,6-4 129,10-3 129,6-7-258,5-4 129,3-11 0,1-4-129,4-17 129,0-4-129,-2-3 129,-2-4-129,-3 0 258,-5-1-129,-3 7 129,-3 6 0,-5 7 0,3 8-129,-2 5 0,-3 13 129,-1 11-258,1 6 129,-4 5 0,-4 6-129,-2-1 129,-5 0 129,-5-8-129,-9-5 0,-1-13 129,-3-9-258,1-5 129,7-13 0,2-7 129,9-3 0,6-5 0,14 5 0,7-1 0,10 7 129,5 1-258,3 5 0,4 4-516,-11-4-516,9 11-3870,-14-4-129,-7 2-903,-9 2 516</inkml:trace>
  <inkml:trace contextRef="#ctx0" brushRef="#br0" timeOffset="66374.7964">23992 17180 5160,'2'-23'5676,"-2"23"-645,-18-1-258,-3 5-4386,-1 9-129,-7 3 0,5 13-129,-4 0 258,10 7-129,6-4 0,11-1 0,1-11 0,21 2 129,3-16-129,8-6 0,2-6-129,-3-8-129,2-9 0,-6-3-129,-7-1 129,-13-2-387,-6 8-516,-17-11-2193,-1 15-1935,-6 0-387,1 12-258</inkml:trace>
  <inkml:trace contextRef="#ctx0" brushRef="#br0" timeOffset="66657.8126">24139 17114 6708,'17'46'5547,"-17"-17"-258,0 6-387,0-4-4257,-1 2-387,-8-11 129,7-6-129,2-16-129,0 0 0,17-3-129,2-19 387,4-2-387,1-4 0,4 3-387,-1-3 387,-2 9-387,-9-4-258,13 23-1806,-15-8-2709,1 8-129,-15 0-645</inkml:trace>
  <inkml:trace contextRef="#ctx0" brushRef="#br0" timeOffset="66851.8237">24540 17169 7224,'-13'68'5547,"8"-32"-516,-1-3-645,-5-11-5160,10 1-3870,-6-10-258,7-13-903,0 0 387</inkml:trace>
  <inkml:trace contextRef="#ctx0" brushRef="#br0" timeOffset="67298.8493">24791 17280 774,'40'-10'4515,"-23"-1"903,-5-2-645,-12-6-3225,0 19-129,0-20-516,0 20-387,-23-13-129,5 13 0,-4 0-129,3 0-258,-2 8 129,10 6-129,3-2 258,8 9-129,0-3 387,10 6-258,-3-4 258,9 6-129,-8-4 129,-1 7-258,-7-5 0,0 3 0,-13-3 0,-4-2-129,-3 0-129,-5-10 0,1-4 0,0-5 0,4-3 0,-1-8-387,7-2-129,-2-15-903,12 6-3612,0-1-258,4 1-516,8-3 258</inkml:trace>
  <inkml:trace contextRef="#ctx0" brushRef="#br0" timeOffset="67630.8682">25153 17207 3612,'15'-4'5676,"-15"4"-645,0 0 0,0 0-3741,-12-8-903,12 8 0,-26 0 129,12 1-129,0 2 129,3 6-129,-2-2 0,13-7 129,-12 18-258,12-18 129,-2 16-258,2-16 0,-4 20-129,4-20 129,-4 19-258,4-19-645,-7 27-1935,7-27-2193,-8 17-645,8-17-387</inkml:trace>
  <inkml:trace contextRef="#ctx0" brushRef="#br0" timeOffset="67802.8781">25123 17001 7224,'0'0'5289,"6"8"-129,-2 5-1677,-4-13-7353,0 16-1161,0-16-516,5 15-258</inkml:trace>
  <inkml:trace contextRef="#ctx0" brushRef="#br0" timeOffset="68587.923">25316 17133 3999,'-13'78'5160,"3"-43"-258,4-3-129,-1-2-3870,-4-14-516,10-3-258,1-13 129,0 0-258,11-16 0,1-1 0,5-1 0,0 2 258,5 1-129,1 6 0,-5 0 129,2 9-129,-4 0 129,0 11 129,-4 0-129,1 0-129,-13-11 0,17 16 0,-17-16 0,15 5-129,-15-5 0,12-8 0,-12 8-129,10-19 129,-10 19-129,3-19 0,-3 19 0,0 0 129,0 0 0,-13 0 0,13 0 0,-19 21 0,13-5 0,1 2 129,1-3 0,4 2 129,0-3-258,0-14 129,7 11 0,-7-11 0,20 0 0,-20 0-129,23-9 0,-11-2 0,3-2 129,1-1 0,1 1-129,5 2 0,1-8 0,1 6 0,4-6 0,-1 0 129,-1-2-129,0-3 129,-4-4-258,-1-4 258,-8 3-129,-2-6 0,-2 2 0,-6 0-129,-2 2 129,-1 3-129,0 7 0,-5-1 129,5 22 0,-23-16 129,7 16-129,0 11 129,-3 9 0,2 6 0,4 6 129,2 12-258,3 1 129,8 7-129,0-1 258,11 0-258,5-3 0,-2-8-516,9 0-516,-12-21-3483,10-5-774,-2-13 129,1-1-774</inkml:trace>
  <inkml:trace contextRef="#ctx0" brushRef="#br0" timeOffset="69067.9504">26477 16934 6837,'24'-44'5418,"-22"25"-387,-5-1-258,-10 8-4128,-13-2 0,-2 14 0,-7 0 0,2 20-129,2 6-129,4 6 129,6 6-129,11 11 0,4-12 0,6 4-258,8 0 0,7-7-258,8-6 0,0-3-645,11 0-903,-9-15-3483,10 1-258,-2-13-387,2-7-258</inkml:trace>
  <inkml:trace contextRef="#ctx0" brushRef="#br0" timeOffset="69263.9617">26768 16848 9933,'1'46'5547,"-5"-9"-387,-11 0-129,7 12-4515,-8-1-129,2-2-387,0-5 0,3-7-516,6 7-903,-6-14-3612,6-7-258,4-6-387,1-14-516</inkml:trace>
  <inkml:trace contextRef="#ctx0" brushRef="#br0" timeOffset="69880.9969">21842 17686 7482,'-1'45'5805,"-13"-7"-129,2 16-516,-8 3-3741,5-1-1290,-5-4 129,-2-7-258,7 0 0,0-9-387,9-1-387,-10-24-3741,16 1-645,0-12-645,0 0-258</inkml:trace>
  <inkml:trace contextRef="#ctx0" brushRef="#br0" timeOffset="70060.0072">21934 18031 7224,'1'64'5160,"-1"-33"-129,-1-16-1806,-10 1-7869,11-16-516,0 0-645</inkml:trace>
  <inkml:trace contextRef="#ctx0" brushRef="#br0" timeOffset="70555.0355">22214 18014 6321,'5'14'5547,"-5"2"-387,0-16-645,-20 7-4515,3-7-258,3 0 0,-4 0 129,2 0 0,3 3 0,13-3 0,-9 16 129,9-16 129,5 19 129,-5-19-129,22 12 129,-22-12-129,25 2 0,-25-2 0,18-1-129,-18 1 0,15-10 0,-15 10 258,0 0-258,12-3 0,-12 3 129,0 0 0,6 13 0,-6 4 129,1 2 0,-1 8 129,0 3-129,-1 0 129,-1 9 0,-7-1 129,3-3-129,-3-6-129,-1-2-129,-3-10 0,-2-10-129,-2-4 0,-1-9-516,0-8-645,-10-17-3483,10-1-645,-4-6-516,8-2-258</inkml:trace>
  <inkml:trace contextRef="#ctx0" brushRef="#br0" timeOffset="71052.0639">22564 18046 6321,'0'0'5676,"-11"-2"-516,-3 2-258,-2 0-4773,-8 4 0,-2 6 0,2 3-129,4 3 0,4 3-129,10 1 258,6 2-129,6-5 129,11-7-129,5-5 0,2-5-129,1 0 129,-3-10 0,-4-7-129,-5 2 0,-3-2-129,-4 5 258,-6 12-258,0 0 258,0 0 258,0 0-516,-9 12 129,2 8-129,7 10-258,-6-15-1806,6 10-2322,6-5-258,5-5-774</inkml:trace>
  <inkml:trace contextRef="#ctx0" brushRef="#br0" timeOffset="71823.108">22793 18060 6450,'4'61'5547,"-4"-30"-387,0-2-387,0-10-4515,-1 2-258,-2-4-129,3-17-258,0 0 129,-14 8 0,14-8 0,0 0 129,12-17-258,-1 1 129,4 1 129,0 1 129,3 2-129,-1 2 258,-1 8 0,-1 2 0,-15 0 129,18 24-129,-10-8 0,-1 6 129,-2-1 129,2-2-258,-4-5 0,6 1 129,4-12-129,3-6 0,3-10 0,4-3-129,2-2 0,2-5 0,0-1-129,-2-2 129,-3 3-129,-6 1 129,-5 5-129,-6 0-129,-5 4 0,0 13 258,-9-14-129,-8 14 129,-4 4 0,1 7 129,-8 4 0,9 9 0,-3-2 129,5 2-129,4 3 129,10-3-258,3-5 258,3-6-258,14-7 0,6-6 0,5-1 129,3-17-129,1-6-258,3-6 258,2-10-129,-6-6 129,-4-1 0,-8-4 0,-3 0-129,-4 6 0,-6 8 129,-6 1-129,-3 16 129,3 20 0,-21-7 0,8 19 129,-2 12 0,4 14 258,2 4-129,3 12 0,4 0 258,3 4-258,8-1 129,3 0-258,6-3-129,-5-19-1161,3 1-3612,-4-14-387,2-7-645,-14-15 0</inkml:trace>
  <inkml:trace contextRef="#ctx0" brushRef="#br0" timeOffset="72116.1248">22284 17824 7740,'-5'29'6192,"5"-16"-903,0-13-5031,0 12-3483,0-12-2709,6-30-516</inkml:trace>
  <inkml:trace contextRef="#ctx0" brushRef="#br0" timeOffset="75250.3041">18562 18346 11094,'-49'107'5934,"25"-42"-645,-4-7 129,3-1-5031,0-3 0,5 2 0,3-10-258,8-10 0,8-9 0,1-3 0,12-4 0,3-4 0,3 3-129,1-11-129,4 6-258,-10-10-903,16 7-3870,-29-11-258,18 6-516,-18-6-516</inkml:trace>
  <inkml:trace contextRef="#ctx0" brushRef="#br0" timeOffset="75655.3272">18560 18766 11094,'43'18'5805,"-15"-18"-258,7 2-258,-7-8-4644,8-8-387,-5-4 0,-4-6-258,-4-4 0,-11-3-129,-5 4 129,-7 9-129,-5 2 0,-9 4-129,-7 10 258,-2 4 0,2 10 0,-2 9 129,1 6 0,5-1 129,4 7-129,8 4 258,3-2-129,2-5-129,7-1 0,7-2-258,8-6-258,-8-9-1032,12 3-3870,-7-12-258,5-1-387,-2-3-516</inkml:trace>
  <inkml:trace contextRef="#ctx0" brushRef="#br0" timeOffset="75963.3448">19024 18616 11094,'-12'82'5805,"8"-42"-258,-6-3-387,9 3-4515,-2-5-129,3-5 0,4-11-129,9-10 0,5-7 0,5-5-258,0-13-129,2-11 129,-3-11 0,-1 3-129,-5-2-129,-4-1-129,-5 6-129,-6 0-387,3 16-387,-16-4-4128,12 20-387,-14 0-129,14 0-645</inkml:trace>
  <inkml:trace contextRef="#ctx0" brushRef="#br0" timeOffset="76180.3572">19278 18837 12771,'12'65'5289,"-4"-30"0,-6-20-1677,5 9-3483,-4-6-516,-3-18-1161,0 0-3612,0 0-258,0-6-258,4-16-645</inkml:trace>
  <inkml:trace contextRef="#ctx0" brushRef="#br0" timeOffset="76376.3685">19337 18527 11223,'-17'1'5934,"17"-1"-258,-13 13-645,13-13-4902,0 0-1548,0 0-3870,0 0-129,0 0-387,0 0-387</inkml:trace>
  <inkml:trace contextRef="#ctx0" brushRef="#br0" timeOffset="77076.4085">19509 18751 10836,'13'9'5805,"-6"5"-774,-7-14 258,1 17-4902,-9-8-258,-4 2 0,-3 4-129,0 10 0,4-1 0,6 2 129,5-5 0,8-4 0,12-3 0,6-10 0,4-4 0,4-23-129,0-8 129,-1-6 0,-3-9-129,-6-7-129,-7-3 129,-4-1-129,-2 4 258,-6 4-129,-5 6-129,-2 10 0,-9 18 129,-2 15 0,-5 0 0,-1 12 0,0 15 0,0 12 0,1 1 0,8 9 129,3-4-129,7 1 0,7 6 0,10 2 129,8-1-129,8-6 0,4-3 0,3-12 0,2-11 0,-2-9 129,-2-12-258,-6-8 0,-5-18 0,-7-5 0,-10-3 129,-8-2-129,-2 8 129,-8 3-129,-8 8 129,-2 5 0,-3 8 129,2 10-129,2 10 0,4 4 129,4 3-129,7 3 129,2 4 0,2-1-129,10-2 0,5-3 0,-1 3-387,3-15 0,5 8-1161,-9-16-3612,6-1-129,-6-5-516,4-5-129</inkml:trace>
  <inkml:trace contextRef="#ctx0" brushRef="#br0" timeOffset="77471.4311">20142 18778 10191,'-13'46'5676,"6"-24"-387,5 8-258,-1-2-4644,3 2 0,-4-9-129,0-5-129,4-5-258,0-11 0,8 3 0,-8-3 0,25-19 129,-9-2-129,2-2-129,1 4 129,-3-1 129,1 1 129,-3 10-129,0 6 129,-14 3-129,17 12 129,-10 4 0,-5 7 0,5 3-129,-4 2-129,3 0 0,-1-6-258,5 2-516,-10-24-903,25 27-2838,-11-27-516,6 1-387,-3-6-387</inkml:trace>
  <inkml:trace contextRef="#ctx0" brushRef="#br0" timeOffset="77871.454">20497 18954 1419,'25'-34'5031,"-13"21"0,-12 13-387,1-24-2064,-1 24-1032,0 0-387,0 0-258,-16-7-258,16 7-258,-29 12 129,18 3 0,-3 2 129,6 2-258,5 3 0,4 2 0,11-2-258,11-7 129,6-3-129,6 3 0,3-12-129,1-3 129,2-6-258,-6-12 0,-2-1 0,-8 4-129,-9-4 0,-6-6 0,-4 9 0,-6 3 0,0 13 129,-21 0 0,4 4 129,2 6 129,-2 8 0,2 5 129,2 5-129,11-6 129,2 5-129,2 2 0,12-2-129,5-4-129,8 5-1290,0-16-3612,4-7-129,2-1-387,3-4-387</inkml:trace>
  <inkml:trace contextRef="#ctx0" brushRef="#br0" timeOffset="78352.4815">21651 18706 8643,'9'-14'5676,"-12"1"-516,-11 12-516,-9 1-4386,-1 0-258,-10 0 0,4 9 258,-3 11 0,3 15 129,6 7-129,6 4 129,2 4 0,6 9 0,3 2-129,0 6 0,-2-7-258,0-8-258,3 5-516,-17-13-4515,12-16 129,11-28-645,-12 5-129</inkml:trace>
  <inkml:trace contextRef="#ctx0" brushRef="#br0" timeOffset="78516.4909">21517 18939 9804,'-52'-11'5547,"14"12"-645,-2 0-258,5 3-5805,-18-4-2967,13 0-1161,6-4-129,15 4-387</inkml:trace>
  <inkml:trace contextRef="#ctx0" brushRef="#br0" timeOffset="78855.5103">21603 18928 8514,'-8'33'5547,"-2"-15"-387,1 4-516,3 3-4515,-2 2 0,1 5-129,4-3 129,3-2 0,8-3-129,5-10 0,9 2 0,1-10 0,0-7 0,-1-12 0,-6-11 0,-3-1-129,-7-4 0,-6 0-129,-2-4-129,-7 4-129,-14-1-774,11 18-516,-19-7-3225,17 9 0,-2 2-645</inkml:trace>
  <inkml:trace contextRef="#ctx0" brushRef="#br0" timeOffset="79176.5286">21817 18998 7611,'-1'79'5547,"-6"-39"-516,5 1 0,-12-10-4515,14-9 129,0-22-129,-3 13-258,3-13-129,3-17 258,9-1-129,0-1 0,2-8 0,6 7 0,1 2-129,0 0-129,-1 7-129,1-2-516,3 13-1419,-2-14-3096,-1 4-258,-4-6-645,5 0-129</inkml:trace>
  <inkml:trace contextRef="#ctx0" brushRef="#br0" timeOffset="79874.5685">22577 18719 7611,'-4'11'5676,"-7"21"-258,2-15-516,3 8-3870,-2-2-903,-4 12-129,1-4 258,1 5-129,-2-2 0,7-7 258,-2-3-129,6-2 129,-2-5-129,3-17 0,0 0-129,0 0-129,12-1 129,-1-12-129,1-1 0,1-3 0,7-3 129,-2 9-129,4 3 129,1 5 0,0 3 0,-1 9 0,-2 4 0,-4 8-129,-6 9 129,-5-4 129,-5 5-258,-5 1 0,-10-9 0,-8-5 0,-1-8-129,-5-5-129,4-5-258,-8-12-516,22 0-3870,-12-17-516,13 10-258,2-2-645</inkml:trace>
  <inkml:trace contextRef="#ctx0" brushRef="#br0" timeOffset="80253.5902">22867 18988 7482,'0'75'5805,"0"-37"-516,0 4-258,-3-10-3999,3-6-387,0-11-129,0-15-129,0 0-129,4-20-129,5-11 129,4-1-129,-1-3 0,6 0 0,-2 0-129,1 8 129,-1 3-129,-1 8 0,1 3-129,-2 4 0,-1 9-516,-13 0-774,24 6-3741,-24-6-387,22 18-258,-22-18-258</inkml:trace>
  <inkml:trace contextRef="#ctx0" brushRef="#br0" timeOffset="80456.6018">23210 19014 9030,'-12'78'5805,"2"-37"-516,4-4 0,0-4-5031,0-9-774,6 2-1161,0-26-3225,0 0-516,0-13-387,1-16 0</inkml:trace>
  <inkml:trace contextRef="#ctx0" brushRef="#br0" timeOffset="80574.6086">23236 18888 6837,'6'-27'5160,"-6"27"-1548,0 0-3354,12 5-4773,-12-5-774,20 22 0</inkml:trace>
  <inkml:trace contextRef="#ctx0" brushRef="#br0" timeOffset="81062.6365">23549 18963 7998,'0'0'5289,"-16"12"0,-2-7-516,1 3-4515,-5-1 129,5 12-129,-4-5-129,6 10 129,7 2-258,5-3 129,3-1-129,12-3 129,4-7 0,11-12 0,0-4 0,5-15 129,-2-13 0,3-9-258,-3-13 129,-3-2-129,-3-8 129,-5 5-258,-6 0 258,-4 4-258,-2 11 258,-4 6-258,-3 14 258,0 24 0,-10-3 0,2 17 0,-2 18 129,-1 7-129,0 6-129,1 7 258,4 6-129,1-3 0,5-4-129,0-1 258,5-2-516,2-9 0,9 0-258,-7-9-774,19 5-1032,-19-19-2064,15-10-1161,-2-6-129,12-3 1032,-17-14 1936</inkml:trace>
  <inkml:trace contextRef="#ctx0" brushRef="#br0" timeOffset="81731.6748">23907 19111 2451,'54'-61'5289,"-39"34"-258,-10-1-1290,8 10-1161,-23-2-903,10 20-387,-32-15-516,8 15-387,-6 5-258,1 11 129,3 1-129,2 4 0,4 3 0,9 4 0,9-1-129,2-4 0,10-8 0,5-2 129,6-6-258,3-4 129,-2-3 0,-1-9 0,-2-4 0,1 0 129,-9 2-129,-11 11 129,15-14 129,-15 14-129,0 0 0,5 22 129,-6 11 0,-5-1-129,-4 11 129,-1-1-129,-2 6 129,-3 2-129,-3-10 0,2-5-129,-1-10 0,1-4 0,1-14 0,2-7-129,14 0 129,-13-21 0,13 5 0,7-8 129,10-10-129,9 3 0,7 6 129,10-3-129,4-3 0,5 0 0,2 0 0,1-3-129,-3 2 0,-4 0 129,-3 1-258,-11 3 129,-6 1 129,-8 8 0,-8 3-129,-7 4 0,-5 12 0,0 0 0,-17-8 129,3 8 0,-3 11 0,0-2 129,1 11 129,3-1 0,2 8 0,4 4 129,5-2-258,2 4 258,0-8-258,5 1 0,6-8 0,1-4-258,4-9-129,-2 0-258,3 2-1161,-1-10-3612,0-1 0,-6-13-645,2 1-258</inkml:trace>
  <inkml:trace contextRef="#ctx0" brushRef="#br0" timeOffset="82818.7369">24902 18340 10062,'9'11'5676,"-13"15"-387,-3 20-129,-8 4-4773,2 7 0,-6 0-129,-3 4-129,2 2 129,4-4-129,0-14 129,5-5-129,6-11 0,1-9-129,4-20 0,0 0 129,14 0-129,0-13-129,2-8 129,5-1 0,3-3 129,-1-1-129,0 3 0,-1 6 0,-3 7 129,-1 10-129,-4 10 0,-2 8 0,-2 13-129,0 5 387,1 6-387,-8 0-129,7 3-516,-10-13-1806,11-4-2709,-4-14-258,6-12-387,-1-4-387</inkml:trace>
  <inkml:trace contextRef="#ctx0" brushRef="#br0" timeOffset="83194.7584">25321 18748 8901,'-8'0'5418,"-8"0"-258,-1 1-258,-6-1-4515,1 2 0,-4 0-258,2 9 0,2 6 0,7-1 0,5 2-129,5 2 0,5-3 0,4 0-129,7-9 129,4-2-129,4-3 258,-1-3-258,1-3 129,-3-5 0,-1-3 0,-15 11 0,17-12 129,-17 12 0,0 0-258,4 17 387,-4-3-258,0 5-129,0 10-258,-4-6-1032,8 0-3354,-4-23-129,20 21-645,-6-21-387</inkml:trace>
  <inkml:trace contextRef="#ctx0" brushRef="#br0" timeOffset="83495.7757">25442 18667 9288,'0'0'5805,"6"27"-645,-6-2 0,0 7-4515,-1 6-258,-3 0 0,3-4-387,1-4 258,0-9-129,9-7 129,5-12 0,3-4-129,4-18 0,2-9 0,0-3 129,1 0-387,-2-3 129,-1-3-129,-6 4 0,-5 3-258,2 12-129,-12 1-903,0 18-3870,0 0 0,0 0-645,0 8 0</inkml:trace>
  <inkml:trace contextRef="#ctx0" brushRef="#br0" timeOffset="83701.7874">25792 18703 10449,'0'48'5547,"-2"-26"-258,1 7-258,-6-10-4902,0-3-387,1 0-774,-10-16-2064,16 0-2064,-9-14-387,9-8-516</inkml:trace>
  <inkml:trace contextRef="#ctx0" brushRef="#br0" timeOffset="84153.8133">25856 18442 10836,'0'0'5805,"0"0"-387,0 0-387,0 0-4773,0 0-516,-5 15-1161,-8-15-3741,13 0-129,0 0-645,0 0-258</inkml:trace>
  <inkml:trace contextRef="#ctx0" brushRef="#br0" timeOffset="84698.8445">25975 18597 9804,'-14'74'5418,"5"-43"-258,5 5-129,-2-6-4902,-2 2 0,3-15-129,5-17-129,0 0 0,0 0 0,8 0 0,5-13 0,4 2 129,2-4-129,2-1 129,0 6 0,1 1 129,-1 4-129,-2 2 0,-2 3 129,0 0-129,0 3 129,0 3 0,2-4 0,-3 3 0,-2-4 129,1-1-258,-1 0 258,-3 0-258,-11 0 0,16 0 129,-16 0-129,0 0 0,0 0 129,2 23 0,-4-10 0,-7 4 0,-1 10 0,-8 5 0,4 1 129,-3 4 0,3-8 129,-2 3-258,2-4 129,2-10-129,0-4 129,12-14-258,-19 12-258,19-12-387,-24-7-3225,24 7-1161,-20-13-645,20 13-258,-22-15-516</inkml:trace>
  <inkml:trace contextRef="#ctx0" brushRef="#br0" timeOffset="85222.8745">23821 19656 9546,'-9'47'6192,"-9"-46"-1032,-2 13-129,20-14-4902,-56 40-129,56-40 129,-71 90 258,71-90 258,-64 81-1032,37-22 903,7 2 0,20-61-129,-32 105-387,32-105 258,-19 79-258,19-79-258,-17 71-387,17-71-4257,0 0-645,0 0-516,0 0 0</inkml:trace>
  <inkml:trace contextRef="#ctx0" brushRef="#br0" timeOffset="85418.8857">23670 19948 9804,'-46'67'5547,"46"-67"0,-68 29-258,68-29-5418,-78 6 258,78-6-903,-82 16-1161,82-16-3354,0 0-129,0 0-516,0 0-129</inkml:trace>
  <inkml:trace contextRef="#ctx0" brushRef="#br0" timeOffset="85750.9047">23749 20007 9159,'12'64'5676,"-12"-64"-129,0 0-387,0 0-4386,-21 70-645,21-70 0,-30 53 0,30-53-129,0 0 129,-17 84-129,17-84 129,0 0 0,0 0 0,68 21-129,-68-21-129,0 0-258,74-72 258,-74 72 129,31-89-258,-31 89-129,0-91 0,0 91-387,-23-64-3612,23 64-903,0 0-516,-69-41-774</inkml:trace>
  <inkml:trace contextRef="#ctx0" brushRef="#br0" timeOffset="86102.9248">23953 19932 8127,'3'73'5676,"-3"-73"0,-3 77-387,3-77-3741,-7 86-1290,7-86 0,0 0-258,-13 62-387,13-62 387,0 0-129,0 0 0,44-67 129,-44 67 0,52-76-258,-52 76 387,56-75 258,-56 75-258,0 0-387,71-65 387,-71 65 0,0 0-258,0 0 0,53 14-1032,-53-14-3612,0 0-774,6 59-258,-6-59-516</inkml:trace>
  <inkml:trace contextRef="#ctx0" brushRef="#br0" timeOffset="86846.9673">24254 20087 7740,'51'55'5547,"-51"-55"0,63 5-516,-63-5-4257,0 0-387,72-64-258,-72 64 0,31-74-129,-31 74 0,0-72-258,0 72 516,0 0-516,0 0 258,-66-38 0,66 38 0,0 0 0,-58 74 129,58-74 0,-11 76 0,11-76 0,3 71-129,-3-71 0,0 0 129,50 60-129,-50-60 0,0 0 0,63-10 0,-63 10-129,0 0-258,52-64 387,-52 64-129,0 0 258,0 0-129,0 0-129,0 0 387,0 0-129,0 0 258,0 0-258,0 0 0,0 0-129,0 0-258,54 51 387,-54-51-129,0 0-129,0 0-129,0 0 129,0 0-258,57-41 387,-57 41 258,0 0-258,0 0-129,53-65 258,-53 65 129,0 0-258,0 0 516,0 0-516,0 0 0,61 1 129,-61-1 0,0 0-129,55 25 129,-55-25 0,0 0-258,75 4 0,-75-4 0,0 0-129,55-13-387,-55 13-2193,0 0-2580,0 0-129,0 0-774</inkml:trace>
  <inkml:trace contextRef="#ctx0" brushRef="#br0" timeOffset="87967.0314">24337 20001 8514,'13'69'6063,"-4"2"-258,-9-71-645,9 61-3999,-9-61-774,-7 73-129,7-73-129,-15 60 0,15-60-129,0 0 0,0 0 129,0 0 0,0 0-258,0 0 129,0 0-129,0 0 0,48-69 129,-48 69 0,0 0 0,70-61 129,-70 61 0,0 0-258,65 6 258,-65-6 129,0 0-129,0 0 0,51 68 0,-51-68-129,0 0 129,0 0-129,0 0 129,64 14-258,-64-14 0,0 0 0,59-22 0,-59 22 129,0 0 0,60-33-387,-60 33 516,0 0 0,0 0 0,68-3-387,-68 3 387,0 0-387,0 0 387,74 22 258,-74-22-516,0 0 258,72-12-258,-72 12 387,0 0-258,65-74-129,-65 74-129,27-62 129,-27 62 129,0 0-516,0-65 387,0 65-387,0 0 387,0 0 516,-67 8-516,67-8 129,0 0-129,-49 80 0,49-80 129,-3 62 387,3-62-387,0 0 0,38 73 129,-38-73 0,0 0 0,86 24 387,-86-24-516,66-18-129,-66 18 258,65-40-258,-65 40 129,55-68 0,-55 68-129,38-62 129,-38 62-129,0 0 258,0 0-258,0 0 129,0 0 0,0 0 0,0 0 0,0 0 0,-63 71 0,63-71-387,-15 73 516,15-73-129,0 66 0,0-66-258,0 0 258,0 0 129,65 0-129,-65 0 0,53-89 0,-25 8-258,1-10 129,-5-6 387,-3 1-516,-6-6 129,-3 5 0,-4 26 645,-5 11-645,-3 25 516,-5 20-258,5 15-774,-22 68 1161,11-9-387,1 26 129,0-4-516,6 6 387,-2 5-258,6 1-774,0-35-3354,6 5-1161,4-4-645,-10-59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37:11.13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13055 12346 7482,'24'-50'5805,"-17"27"-258,-7-1-387,-14-4-4128,-3 12-387,-19-3-258,-4 8-129,-10 5-258,0 6 0,-2 4 0,5 9-129,7 11 129,12 8 0,9 1 0,17 6 129,5 2 0,17 7 258,6-1-129,10 9 129,-1-5-258,6 5 129,-8 4-129,-3 1 129,-10-1-129,-11-1 0,-9-3-129,-13-7 129,-15-9-129,-9-10 0,-7-16 129,-2-14-387,3-1-258,-2-24-387,19 7-2838,0-17-1806,16 8-258,6-6-645</inkml:trace>
  <inkml:trace contextRef="#ctx0" brushRef="#br0" timeOffset="256.0146">13265 12237 9546,'23'146'6063,"-15"-55"-645,4 9-129,-9-2-4773,4 4-258,-7-13-258,0-16-258,0-9-516,0-37-1419,0-10-2967,0-17-387,14-17-387,-5-19-258</inkml:trace>
  <inkml:trace contextRef="#ctx0" brushRef="#br0" timeOffset="382.0218">13346 12630 6837,'-36'-37'5934,"13"31"-516,-3 6-129,0 16-3999,1-6-1677,-12-3-4257,10 0-516,5-1-516,6-4-516</inkml:trace>
  <inkml:trace contextRef="#ctx0" brushRef="#br0" timeOffset="556.0318">13382 12737 8643,'11'69'5805,"-6"-33"-774,-5-15-1935,0 8-7869,0-3-516,-5-14-387,5-12-258</inkml:trace>
  <inkml:trace contextRef="#ctx0" brushRef="#br0" timeOffset="952.0544">13663 12281 7353,'6'74'5934,"-6"-20"-387,-1 7-258,-6 13-4386,-7-1-129,2 1-387,-3-4-129,6-4 0,1-12-129,1-9-387,7-14 0,0-31-516,14 12-1290,-11-26-2967,14-18-516,-2-19-516,3-6 0</inkml:trace>
  <inkml:trace contextRef="#ctx0" brushRef="#br0" timeOffset="1132.0647">13777 12266 6450,'11'-43'6063,"-4"49"-387,-3 26-258,4 34-3354,-3-1-1290,4 18-258,-5 7-258,4 2-129,1 1-129,-4-12-258,7-7-903,-12-21-4128,4-19-129,2-17-387,-6-17-645</inkml:trace>
  <inkml:trace contextRef="#ctx0" brushRef="#br0" timeOffset="1562.0893">13437 12783 8901,'9'15'5547,"-7"7"-258,-2-22-1806,7 32-2967,-7-12-387,0-20-1290,-4 18-3741,4-18-516,0 0-258,1-19-258</inkml:trace>
  <inkml:trace contextRef="#ctx0" brushRef="#br0" timeOffset="1680.0961">13438 12584 4386,'-14'-18'258,"14"18"-258,0 0 129,8-13-4901</inkml:trace>
  <inkml:trace contextRef="#ctx0" brushRef="#br0" timeOffset="2696.1542">14511 12626 9159,'-10'104'6063,"7"-46"-516,-5-7 0,8 0-4644,-4-16-129,3-3-516,-1-16 0,2-16 0,3-10-258,6-21 0,3-5-129,2-7 129,0-4 0,3 0 0,-1 3 0,1 11 0,-1 10 0,0 15 0,0 8 0,1 11 0,1 13 0,0 3 0,0-3 0,1 2 0,0-8 0,-1-4 0,-2-13 0,-1-1 0,-3-13-129,-4-9 129,-5-2-129,-3-2 129,-3 1-129,-8 5 0,-4 10 0,-2 5 129,2 6 0,-1 17 129,5 8-129,4 10-129,7 9 258,0 0-129,14 1 0,4-8-258,10 2-129,-2-17-516,16 8-1806,-6-25-2451,0-6-645,-1-6-258,-1-12-129</inkml:trace>
  <inkml:trace contextRef="#ctx0" brushRef="#br0" timeOffset="3092.1769">15135 12683 6708,'0'0'5676,"0"0"-129,0 0-387,-11 3-3999,-7 2-258,3 9-258,-8 2-258,1 8-129,-1 2-129,9 2 0,2 3 0,4 2 0,8-6-129,2-3 0,12-6 0,6-10 0,2-8-129,1-7 129,1-9-129,-2-11 129,-3 0 0,-4-2 0,-7-3 0,-2 4 0,-6 3 0,0 11 0,0 14 129,0 0-129,-12 2 129,10 22 0,2 8 0,0 3 0,3 3-129,6-4 0,5 2-258,-5-14-516,16 4-3225,-13-18-1161,6-8-774,-7-10-258</inkml:trace>
  <inkml:trace contextRef="#ctx0" brushRef="#br0" timeOffset="3400.1945">15375 12630 8127,'19'74'5805,"-14"-28"-387,4 4-129,-6-8-4257,6 8-645,-8-12 0,1-8-258,0-8 0,-2-22 0,12-3 0,0-16-129,1-19 129,1-5 0,2-9-129,5 0 0,0 0-129,-5 5 258,3 11-129,-4 13 0,1 6-258,-16 17-129,25-2-1032,-25 2-3999,5 10 129,-5-10-774,10 25-129</inkml:trace>
  <inkml:trace contextRef="#ctx0" brushRef="#br0" timeOffset="4023.2301">15697 12707 7611,'0'99'5805,"0"-53"-258,0-6-387,2 4-4386,-2-17-129,0-13-387,0-14-129,10-9 129,1-18-258,4-5 0,3-11 0,5-6 0,2 3 0,0 1 0,1 3 129,-1 15-129,-2 7 0,-2 10 0,-2 4 129,-3 5-129,-4 1 129,1 7-258,-4 6 129,-9-13 0,13 19 0,-13-19 0,0 0-129,9 16 258,-9-16-129,0 0 0,1-7 0,-1 7 0,0 0 0,0-15 0,0 15 0,0 0 0,0 0 0,0 0 129,0 0-129,-8 9 0,8-9 129,-7 20-129,7-20 0,-10 23 129,2-10-129,3 3 0,-2 3 0,3 3 0,-1-1-129,3 0 129,2 6 0,0-4-129,0-3 129,6-2-129,0-4 129,4-2 0,2-7 0,-12-5-129,21 0 129,-13-13-129,-1-4-129,-5-4-129,5-1-258,-7-15-645,1 17-1419,-2-9-2451,-2 8-387,-2 2-516</inkml:trace>
  <inkml:trace contextRef="#ctx0" brushRef="#br0" timeOffset="4478.2561">16057 12691 3870,'-1'14'5418,"0"3"0,1 10-258,5 12-3999,-5-10 129,10 9-645,-5-6-129,10 1-258,-4-7 0,0-4-387,4-6-129,-15-16-645,29 5-4128,-29-5-129,15-6-516,-15 6-129</inkml:trace>
  <inkml:trace contextRef="#ctx0" brushRef="#br0" timeOffset="5399.3088">16268 12657 7611,'25'85'5805,"-13"-37"-258,-2 3-387,-10-12-4257,10 1-645,-10-13 0,2-9-258,-2-18 0,0 0 0,3-21 0,-3-11-258,2-3 129,3 0 0,-1-3 129,4 6-129,2 5 0,2 7 129,-1 12 0,2 8 0,0 2 0,-1 12 129,2 1 0,2 1-258,-1 1 258,2 1 0,0-9-129,0-3 258,3-6-258,-3 0 129,0-7-129,-3-4 129,-2-4-129,-4-2 0,-2 2-129,-1-2 129,-5 3-129,0-1 129,0 15 129,0-15 0,0 15 0,0 0-129,0 0 129,-4 15 0,2 5 129,2 11-129,0 3 129,0 6-129,0 11 0,4 3 129,1 10 0,-2 4 0,2-1 0,-3-3 0,-2-5-129,-1-7 129,-8-15-258,-4-15 129,-5-14-129,0-10 0,-2-17-129,0-10 258,5-10-129,3-6 0,9-1 0,3 5 0,9 1 129,11 5 0,7 5-258,5 2 129,7 5 0,0 4 0,-1 1 0,-4-2 0,-1-6-129,-8-3 0,-5-2 129,-9-2 0,-6 0-129,-5-2 0,-1 7 0,-9 2 129,2 9-129,-4 8 0,12 9 0,-16 6 129,11 13 0,5 11 0,3 5 0,6 2 0,2 7-129,6-3 129,3 0-258,-1-9-387,8 6-903,-13-23-3741,7-7-387,-6-8-258,-1-10-516</inkml:trace>
  <inkml:trace contextRef="#ctx0" brushRef="#br0" timeOffset="6595.3772">17116 12603 7353,'12'100'5676,"-6"-52"-516,1-4-129,-5-8-4644,3-6 0,-5-15-387,0-15 0,3-8-258,-3-19-129,2-2 0,2-7 0,4 2 129,-2 2 0,3 5-129,2 6 258,2 18 129,-1 3 129,-12 0 129,27 29 0,-18-2-129,3 2 129,-1-2-129,-1-8 0,-1-5 0,-9-14-129,16 10 0,-16-10 0,20-19 0,-12-2 0,2-2-129,1 5 129,1 0 0,1 1 129,0 5-129,2 12 129,-3 0 0,1 5-129,0 9 129,3 6 0,-3 0 0,2-1 0,-1 0 0,2-7 0,-1-7-129,-1-3 129,-3-4-129,2-10 0,-3-10 0,-2 0-258,2-5 258,-4 1-129,1 2 0,-3 1 0,-1 8 0,1 2 0,-4 13 129,0 0-129,0 0 129,0 0 0,0 13 0,0 1 0,0 2 0,0 8 0,0-3 0,3 0 0,0-4 129,3-5-129,-1 5 0,7-5 0,-12-12 129,22 7 0,-22-7 0,25 0-129,-12 0 129,5 0-129,-2-9 129,2 4-129,0-5 0,4-2 129,1 0-129,2-9 0,2-6 0,1-5-129,-3-6 258,3-11-258,-3-6 258,-4-10-258,-3-9 129,-6-1 0,-6 1 0,-4 4 0,-2 7 0,0 13 129,0 12-129,-2 16 129,2 22 0,-6 24-129,6 16 129,0 16-129,8 16 258,4 5-516,0 11 129,3-3-129,7-2-387,-7-21-129,11 1-645,-17-36-387,19-2-387,-28-25 129,19-14 258,-19-24 774,0-2 903,-1-8 387,-16-11 1161,0 18 258,-21-7 387,9 30 0,-23-9-516,7 19-516,-8 3-903,-3-1-1290,12 6-3225,-1 10-645,7-8-645,10-2 258</inkml:trace>
  <inkml:trace contextRef="#ctx0" brushRef="#br0" timeOffset="7034.4023">18677 12425 4644,'7'30'5418,"-7"-30"-129,-4 18-387,-7-9-3999,2 11-129,-13-8-129,10 9 0,-10 0-387,10 2 129,1 1-258,9 6 0,2-7-129,17-3 129,6-5-129,6-4 129,8-9 129,4-2-258,-2-2 0,0-12 129,-8-4-129,-4-4 0,-11-8-129,-12-7-387,-4 10-258,-16-19-1548,-4 16-2580,-1-1-516,-5 6-387</inkml:trace>
  <inkml:trace contextRef="#ctx0" brushRef="#br0" timeOffset="7375.4218">19406 12040 4257,'0'-73'5547,"-12"49"-516,-5 14-129,6 15-4128,-13 8 0,2 18-129,-8 3 0,11 17-258,-3 4 0,5 14-129,4 4 0,3 2 0,3 4-258,1-8 0,6 5-258,-4-17-258,4 3-2709,0-22-1806,0-16-516,0-24-387</inkml:trace>
  <inkml:trace contextRef="#ctx0" brushRef="#br0" timeOffset="7513.4297">19241 12409 6966,'0'-17'5547,"-22"7"-387,-2-2-774,1 3-8514,-1-5-903,-11-9-387,3 0-387</inkml:trace>
  <inkml:trace contextRef="#ctx0" brushRef="#br0" timeOffset="8247.4717">20047 11851 8127,'-1'47'6063,"1"-5"-258,0 15-516,0 16-4257,-3 10-645,-3 9 0,-5-6-258,4-3 0,-1-10-258,0-13 0,3-18 0,2-25 258,3-17-258,0-25 129,1-13 0,4-13-129,4-10 129,-2-2-129,1-3 258,1 7-258,-1 11 129,-3 15 129,5 8-129,-4 12 0,-6 13 0,18 0 129,-18 0-129,23 16 0,-10-10-129,7-6 129,0 0-129,3-11 129,2-15-129,-1-3 129,-2 0-129,0-4 258,-4 7 0,-1 2 0,-8 9 0,-9 15 0,15 21 129,-12 11-129,0 10 129,-2 7-258,3 5 129,-1 5-129,0-1 0,3-12-129,1-2-258,-1-21-645,15 5-4386,-6-15 0,6-8-516,2-5-387</inkml:trace>
  <inkml:trace contextRef="#ctx0" brushRef="#br0" timeOffset="8481.4851">20845 12127 8385,'15'13'5934,"-15"-13"-387,2 14-258,-2-14-4515,-13 0-258,-8 0-258,-2 0-516,-1 0-387,-12-19-2838,10 11-1806,0-3-387,10 0-516</inkml:trace>
  <inkml:trace contextRef="#ctx0" brushRef="#br0" timeOffset="8779.5021">21131 11816 9804,'11'9'5934,"-11"19"-387,-2 2 0,-10 15-5289,-4 9 129,-4 4-258,0 6 0,6 10 0,0-9-129,5-3 0,5-8 0,4-16 129,13-6-129,4-6-129,7-8-258,0-17-387,17 12-2580,-8-13-2064,3 2-258,-3-2-645,-3 0 388</inkml:trace>
  <inkml:trace contextRef="#ctx0" brushRef="#br0" timeOffset="9737.5569">22074 11898 9030,'0'0'5805,"0"23"-258,-4 5-258,3 10-4773,-7 5-129,-4 4-129,0 0-258,-1-2 0,4-9 129,0-4 0,5-8-129,4-8 0,0-16 129,15 4-258,5-5 258,0-11-129,8 2 0,3 1 0,2 2 0,-1 6 0,-1 1-129,-6 14 258,-6 12-129,-8 5 0,-9 2 129,-4 0-129,-14-2-129,-8-7-129,0-2-129,-14-22-774,15 0-4257,-9-9-129,10-8-387,4 0-258</inkml:trace>
  <inkml:trace contextRef="#ctx0" brushRef="#br0" timeOffset="10027.5735">22411 12146 9159,'9'31'5934,"-9"-12"-645,-5 7-129,4 4-5160,0-1 0,0-3 0,1 4-129,7-8 0,9-7-129,6-2 258,2-13 0,1-5 129,-2-9-129,-4-8 0,-5-5 0,-11-4 0,-3-3-387,-7 3-516,-21-4-3096,8 11-1290,-5 5-129,3 5-516</inkml:trace>
  <inkml:trace contextRef="#ctx0" brushRef="#br0" timeOffset="10643.6088">22669 12190 7353,'-1'76'5676,"-3"-37"-258,-1 3-516,3-6-4515,-1-3-258,2-17-129,1-16-387,9 4 0,7-8 129,0-14-129,7-1 0,0-4-129,4-2 516,1 8 0,-5 1 0,1 7 387,-5 4-129,-1 5 0,-6 2 0,1 10 129,-13-12-258,12 20 129,-12-20-129,7 19 0,-7-19 0,1 17-129,-1-17 129,0 0-129,0 0 0,0 0 129,0 0 0,2-9-129,-2-3 129,0 12-129,0-15 0,0 15 258,0 0-258,-4-17 0,4 17 0,0 0 129,-12 0 0,12 0 0,-8 14 0,8-14 0,-12 18-129,12-18 0,-10 17 129,10-17-129,-7 19-129,7-19 258,0 18-258,0-18 0,6 16-129,-6-16-258,25 19 0,-25-19-258,33 22-774,-33-22-2322,18 2-1419,-18-2-258,17-2-258</inkml:trace>
  <inkml:trace contextRef="#ctx0" brushRef="#br0" timeOffset="11252.6436">23177 12390 4386,'7'-35'5676,"-7"17"-258,-15-2-516,-15-4-4128,8 14 0,-17-3-258,4 9-129,-4 2-129,5 4 0,3 15 0,15 9 129,6 4-258,10 8 129,7-6 129,10-5-387,8-3 129,8-8-129,3-14 0,3-10-129,-6-19 129,0-19-129,-1-10-129,-8-11 258,-6-10-129,-7-2 129,-7 5-129,-4 0 129,0 10 0,-2 21 129,-7 16-129,-4 20 387,0 15-258,1 24 0,1 15 129,6 20-129,3 8 129,2 7-129,1 2 0,10-7-129,10-5-387,-7-23-903,11-6-3741,-2-19-516,4-17-258,-1-14-258</inkml:trace>
  <inkml:trace contextRef="#ctx0" brushRef="#br0" timeOffset="11859.6783">23811 11659 8901,'6'29'5805,"-10"15"-258,-3-1-129,-3 18-4902,-4 0 0,2 9-129,0-2-129,3 0 0,3-4 0,6-7-129,4-7 0,11-9 0,5-15 0,9-6 0,3-13-129,3-7-129,1-10-129,-1-9 129,-3-3 129,-6-7 0,-8 2-258,-9 3 129,-9 5 0,-2 0 0,-12 11 129,-5 7 0,-1 1-129,-1 11 0,4 14 129,4-1 0,8 7 0,5 5 0,5-3-258,6-6-258,19 14-1419,-6-18-3225,8-10-516,-2-5-258,3-8-516</inkml:trace>
  <inkml:trace contextRef="#ctx0" brushRef="#br0" timeOffset="12160.6955">24228 12135 6837,'5'47'5934,"-5"-14"-516,0 6-258,-2-1-4515,-1-6-516,-3-6 0,1-6-258,5-20-129,-2 12 0,2-12 0,3-12 0,7-9 129,4-1 0,4 0 258,0-2 0,3 11 129,-3 0 0,1 5 0,-6 8-129,-1 7 0,-2 7 0,-4 3-258,0 7-516,-6-24-1548,0 23-2967,0-10-258,0-13-516</inkml:trace>
  <inkml:trace contextRef="#ctx0" brushRef="#br0" timeOffset="12875.7364">24609 12181 4902,'0'0'5289,"0"0"-129,-3-17-516,3 17-4386,-14-5 129,14 5-129,-19-5 0,19 5 0,-15 0 0,15 0 258,0 0-258,0 0 0,0 8 129,0-8 0,0 0 0,10 2 0,-10-2 0,12 0-129,-12 0 129,0 0-129,12 0-129,-12 0 0,0 0-129,0 0 0,0 0 0,0 0 129,0 0-258,0 0 129,0 0 129,0 0 0,-10 0 0,10 0-129,-15 0 129,15 0-129,-21 6 0,21-6 129,-17 18-129,17-18 0,-11 22 0,11-10 0,0 0-129,0-12 129,16 20 129,-5-13-258,2-7 0,2 3 0,-3-3 0,1-3 0,-13 3 129,16-12-129,-16 12-129,2-17 258,-2 17 129,4-11-129,-4 11 129,0 0 129,0 7-129,0 10 129,-4 6-129,3 10 0,-2 5 0,-3 13 0,3 9 258,-3-2-258,-1 1 0,-3-4 0,-1-4 0,0-9 0,-2-8-129,0-17 0,-2-12-129,-1-5 0,2-14-129,5-6-258,-5-19-516,14 3-4257,1-5-387,11 4-129,0 1-645</inkml:trace>
  <inkml:trace contextRef="#ctx0" brushRef="#br0" timeOffset="13129.751">24921 11750 7740,'-5'43'5676,"3"0"-258,2 21-387,-6-2-4257,5 9-387,-6 5-129,0-2-387,4-5 0,-8-23-1032,15-5-3612,-4-15-516,0-26-774,14 1 129</inkml:trace>
  <inkml:trace contextRef="#ctx0" brushRef="#br0" timeOffset="13280.7596">24973 12011 8127,'-44'-4'5805,"9"4"-516,-3 20-774,1-9-4386,-4-9-645,6 2-3999,1-4-903,8 0 0,11 0-774</inkml:trace>
  <inkml:trace contextRef="#ctx0" brushRef="#br0" timeOffset="13639.7801">25056 11761 7740,'2'49'5676,"-3"-4"0,-10 6-516,13 10-4644,-8 3 0,-7 3-129,2-6-129,4-2-258,0-16 129,4-8-129,3-11 0,0-24-129,10 11 129,0-19-129,4-13 0,-1-9 0,4 1 0,0 1 129,1 4 129,-2 5-129,0 9 129,-2 7 0,0 8 0,-4 14-129,-3 8 129,2 5-129,-2 0-516,-7-11-1032,4 10-3612,-4-8-387,8-6-387,-8-17-387</inkml:trace>
  <inkml:trace contextRef="#ctx0" brushRef="#br0" timeOffset="13946.7977">25426 12084 6966,'13'21'5934,"-13"-5"-387,-7 0-387,-3 2-3741,3 5-1161,-10-4 0,4-3-129,3-1 0,3 2 0,7-17 129,-2 24 0,2-10-129,0-14 258,12 16-129,-12-16-129,16 15 129,-16-15-129,4 25-129,-4-11 129,-6 3-387,-8-4-258,4 14-1290,-11-8-3612,-1-1-258,1-2-387,2-1-387</inkml:trace>
  <inkml:trace contextRef="#ctx0" brushRef="#br0" timeOffset="41877.3952">18623 13696 9804,'16'98'5934,"-7"-41"-387,4 1 0,-2-18-4902,0 7-903,1-3-774,-12-22-3870,8-8-387,-8-14-645,21 0-258</inkml:trace>
  <inkml:trace contextRef="#ctx0" brushRef="#br0" timeOffset="42026.4038">18797 13954 10836,'-32'-10'6063,"7"10"-387,-8-3-129,-3 3-4902,-3-7-258,-1 1-516,8-4-774,-13-7-4128,23 4-645,4-5-387,12 4-516</inkml:trace>
  <inkml:trace contextRef="#ctx0" brushRef="#br0" timeOffset="42511.4315">19586 13745 11094,'0'0'6192,"-9"-8"-516,-10 8-258,-7 0-5031,-6 5 0,-4-1-129,1-2-129,3 2-129,6 3-129,9 0 258,17-7-129,-10 17-129,11-4 129,13 3-129,3 3 258,2 6-129,3 4 129,-5 0-258,-3 1 258,-8 1-129,-6-4 0,-4-4 129,-12-8-258,-4-2-258,-11-13-645,15 0-4386,-15-1-258,9-4-387,3-8-258</inkml:trace>
  <inkml:trace contextRef="#ctx0" brushRef="#br0" timeOffset="42819.4491">19779 13766 9288,'8'11'5934,"-10"8"-645,-14 6 129,2 10-5031,-1 2-129,3 4 0,7-1-258,5-3 129,4-8 0,14-7 0,11-14 129,7-8-129,-2-12 0,-1-11 0,-4-1-129,-5-8 129,-12-2-129,-12-3-258,0 7-387,-26-11-3483,1 14-1290,-6 2-258,3 1-516</inkml:trace>
  <inkml:trace contextRef="#ctx0" brushRef="#br0" timeOffset="43092.4647">20100 13328 9030,'6'66'5805,"-3"-2"-129,-3 8-129,13 21-4644,-15 2-258,2 4-258,0-7-258,0-7-258,8-4-774,-8-27-4257,9-13-258,2-25-387,6-11-774</inkml:trace>
  <inkml:trace contextRef="#ctx0" brushRef="#br0" timeOffset="43639.496">20315 13770 9804,'0'100'5805,"0"-45"-387,1-4 0,3-5-5031,1-1 0,2-14-129,7-8 0,2-12 0,7-11-129,4-11 0,1-10 0,0-6 0,3-8 0,-4 0-129,-3 2-129,-4-4 129,-6 5 0,-4 9-129,-3 3 129,-3 9 0,-4 11-129,0 0 129,0 0 0,0 0 0,6 19 0,0-7 129,3 3-129,4 1 129,1-8-129,7 0 129,2-4-129,0-4 0,1-5 0,-1-7 0,-4-3 0,-4-7 0,-6 3 0,-6-3-129,-3 0 0,-8 7 129,-7 6-129,-5 6 0,1 3-129,0 13 129,-1 13 129,7 8 0,9 7 0,4 1 0,3 1 0,10 2 0,5-4-129,5-4-645,-7-26-1806,6 6-2709,-6-14-258,4-6-387,-7-14-516</inkml:trace>
  <inkml:trace contextRef="#ctx0" brushRef="#br0" timeOffset="44152.5254">20944 13794 9159,'23'104'5934,"-15"-54"-645,2 0-129,-4-7-4773,3-5-129,-5-13-129,0-8-258,-4-17 0,14-3 0,-2-9 129,-3-10-129,4-2 0,-1-1 0,2 4 0,-1 3 129,0 9 0,-1 5-129,1 4 129,2 11 129,0 6-129,0 6 129,1-5 0,2-3 0,3-6 0,0-7 129,2-13-129,1-13-129,0-17 0,-3-13 0,-1-9-129,-2-10 129,-4-2 0,-2 0-129,-5 8 0,-2 7 129,-3 12 0,-1 13 0,-1 19 0,0 16 129,-1 24-129,-1 17 0,0 15 258,2 11-258,0 10 129,5 7 0,4-3 0,0-4-258,10-6-387,-11-25-1290,20-4-3225,-12-19-258,2-19-516,-4-20-129</inkml:trace>
  <inkml:trace contextRef="#ctx0" brushRef="#br0" timeOffset="44265.5318">21515 13751 6321,'-64'-63'5547,"23"43"-645,0 16-903,6 4-7869,-15 0-645,11 3-645,-3-2-387</inkml:trace>
  <inkml:trace contextRef="#ctx0" brushRef="#br0" timeOffset="44947.5708">22180 13741 9804,'9'93'5934,"-8"-47"-387,5 7-258,-6-16-4515,2-1 0,-2-16-387,0-20-129,0 0-129,11-5 0,0-20 0,4-6 0,5-4 0,3-2-129,3 2 0,3 5 0,4 9 0,-1 10 129,-1 3-129,-1 8 0,0 0-129,-3 0 258,-2 6-258,-2-3 129,-3-3 0,-4-4-129,-16 4 129,16-27-129,-15 8 0,-1 0 129,-11 1-258,-3 3 129,-5 2-129,0 12 129,4 1 129,1 13-129,6 11 129,5 4 129,3 5-129,11 3-129,6 5-258,3-17-1032,13 8-3999,-6-5 129,9-5-774,-2-5-387</inkml:trace>
  <inkml:trace contextRef="#ctx0" brushRef="#br0" timeOffset="45270.5893">22970 13662 7224,'-4'10'5547,"-12"9"-387,-3 10-129,2 5-4773,-5 3 129,6 6-129,1-3 0,9-2 0,6-7 0,6-9 0,12-9 0,7-7 0,2-9-129,3-8 0,-3-16 0,-4-2-129,-7-5 0,-8 0 0,-8 0-258,-7-3-258,-4 21-1677,-15-9-2967,2 15-258,-4 4-129,9 6-387</inkml:trace>
  <inkml:trace contextRef="#ctx0" brushRef="#br0" timeOffset="45718.6149">23213 13747 3870,'4'28'5934,"1"-10"-258,-3-4-516,3 16-2322,-5-15-1548,1 10-645,-1-7-258,4-1-258,-4 1-129,0-4 0,2-2 0,-2-12 0,0 0 129,0 0-129,0 0 0,11 4 0,-11-4 129,13-17-129,-5-2 129,0-2-129,4 0 129,3-4 0,-1-3-129,2 0 0,1-1-129,1 7 258,4 5-516,-3-1-258,11 18-1032,-13-2-3354,12 4-387,0 7-258,0 9-387</inkml:trace>
  <inkml:trace contextRef="#ctx0" brushRef="#br0" timeOffset="46507.6601">23777 13793 2193,'13'-37'5418,"-13"23"-258,-2 0-258,-22-1-2709,13 17-903,-17-2-258,9 13-645,-8 0 0,7 12-258,3 0 129,4 3-129,8-4-129,5-2 0,0-7 0,0-15 0,23 15 0,-8-15 0,1-10 0,-1-4 0,-1-1 0,-3-2 129,0-1 129,-11 18 0,12-19 0,-12 19 129,0 0-129,1 24 129,-1 3 0,-4 17 0,-5 9-258,-3 13 129,-2 3 0,0 3 0,-4-6-129,-1-4 0,-2-8 0,-4-8 0,1-19-129,-1-12 0,1-11 0,3-4 0,3-14 0,5-6-129,7-8 129,6-7-129,10 7 0,12-8-129,9 1 129,4-1-258,11 5 0,4-5 0,10 7 0,-1-7 0,2 7 258,-5-3 0,1 5-129,-10 0 258,-5 2 0,-12 0 258,-12 2-129,-13 7 0,-5-3 0,-13 9-129,-11 7 0,-3 3 0,-5 3 0,0 15 0,3 8 129,6 5-129,4 3 0,12-1 0,7-2 0,1-5 0,13-7 129,3-6-129,3-11 0,3-2 0,-1-13 0,-1-3 0,-3-6 0,-5 6 0,0-3 0,-13 19 0,13-12 0,-13 12 129,4 15-129,-1 8 129,1 8-129,3 4 0,1-1-387,-4-15-1032,7 0-3483,-11-19-387,18 3-516,-13-16-129</inkml:trace>
  <inkml:trace contextRef="#ctx0" brushRef="#br0" timeOffset="46839.6791">24247 13832 6708,'15'122'5547,"-11"-65"-387,1-6-129,2-2-4515,-7-22-129,0-7-387,0-20-258,0 0 0,0-27-129,0-7 129,0-7 0,0-4-258,7 3 387,-1 2 129,4 7 387,1 14 0,-11 19 129,25-2-129,-13 10 129,4 21-129,-5 0 0,5 6-258,-2 3-516,-6-12-1032,4 1-3612,-2-7-129,1-7-516,-11-13-258</inkml:trace>
  <inkml:trace contextRef="#ctx0" brushRef="#br0" timeOffset="47013.689">24562 13994 5934,'18'55'5418,"-8"-26"-774,-10-29-1806,0 0-7224,11 11-258,-11-19-774</inkml:trace>
  <inkml:trace contextRef="#ctx0" brushRef="#br0" timeOffset="47147.6967">24597 13770 7482,'-5'-14'5418,"5"14"-1677,0 0-3741,11 0-4644,-11 0-903,13-11-129</inkml:trace>
  <inkml:trace contextRef="#ctx0" brushRef="#br0" timeOffset="47770.7323">24742 13734 8385,'0'0'5676,"10"-15"-387,11 15-516,-2-6-3999,12 6-387,-3 2-129,4 2-129,-1 3 129,-4 1-258,-4 4 258,-6 3-258,-10 7 129,-5-1 0,-2-1 0,-5 4-258,-9 0 129,-4 2 0,-1 0 0,0 2 129,1-4 0,5 1-129,1-2 129,7 0 0,5-5 0,3 2-129,9-3 129,4-1-258,5 1 0,2-7-129,8-1-516,-10-14-1548,3 5-2838,-7-11-258,5-3-645,-10-15 0</inkml:trace>
  <inkml:trace contextRef="#ctx0" brushRef="#br0" timeOffset="47899.7397">25072 13950 5676,'-49'-9'5676,"22"9"-387,-7 6-516,-2 5-3612,-7-6-1161,-2-5-1935,4 0-2838,9 0-387,3 0-774</inkml:trace>
  <inkml:trace contextRef="#ctx0" brushRef="#br0" timeOffset="48343.7651">25301 13976 6321,'-8'-29'5547,"-6"20"-258,-8 5-516,-1 3-4257,1 4 0,-3 9-387,3 1 0,5 5-129,5 5-258,5-1 0,4-6 129,5 4-258,7-8 129,6-5-129,1-7 258,2 1-129,1-1 258,2-7 129,-3 1 129,-2-4 129,0 6-258,-16 4 129,24 3 129,-24-3-129,16 24 0,-8-2-129,0 1 129,-2 0-129,3 2 129,-1-9-258,-1-2-258,-7-14-129,17-4-516,-3-12-2838,-9-16-1419,0-11-258,0-11-258</inkml:trace>
  <inkml:trace contextRef="#ctx0" brushRef="#br0" timeOffset="48670.7838">25439 13467 516,'13'-99'5160,"-5"75"129,-8 24-387,13-2-2709,-4 39-516,-9 14-774,1 22-516,-1 6-129,1 16-129,-1 2-129,4 3 129,-2-14-129,5-12 0,2-14-387,-3-23-258,12-9-774,-18-28-516,29-13-129,-22-29 258,12 5 774,-9-9 645,2-4 645,-1 9 774,-11-10 903,1 28 516,-15-16 0,14 39-387,-46-29-645,21 26-516,-13 1-645,-6 2-903,10 14-3225,-5 4-1032,7 1-903,5 3-129</inkml:trace>
  <inkml:trace contextRef="#ctx0" brushRef="#br0" timeOffset="48901.797">25750 13924 5289,'-20'26'5418,"12"-6"-645,-3-9-645,3 19-5676,-1-6-2709,9 6-645,4 0-129</inkml:trace>
  <inkml:trace contextRef="#ctx0" brushRef="#br0" timeOffset="49251.817">25931 13912 3096,'-6'-15'5805,"-9"3"-645,15 12-129,-15 24-3483,1-12-516,9 11-129,-8 2-516,9 4-258,1 0-129,3-2-129,6-1 129,8-6-129,5-7 0,3-2 0,2-11 0,-1-8 0,0-8 129,-6-5 0,-5-6-129,-4-1 0,-5-1 129,-3 3-129,-6 5-129,-9-2 129,-2 7-129,-5 3 0,3 10-387,-10-7-903,13 10-3225,-2 2-258,3 3-387</inkml:trace>
  <inkml:trace contextRef="#ctx0" brushRef="#br0" timeOffset="49755.8459">26131 13850 3870,'16'54'5934,"-9"-19"-516,-7 2-387,1-1-2451,-2-10-1935,1-2-258,-11-8-387,11-16 0,-12 9-258,12-9 129,-7-22-129,7 6 129,0-3 0,6 0 129,5 0 0,2 3 0,-2 7 129,6 9 0,0 8 258,2 11-129,-6 6 129,2 3 0,-1 1-129,1-2 0,-4-4-258,2-3 0,0-9-516,-13-11-387,16-19-129,-16-21-516,1-1 258,-8-20 129,1 9 0,-11-17 516,1 9 258,1 6 645,-2 8 258,5 14 258,-4 7-129,11 12-387,5 13-2322,-8-13-2064,-6 7-645,14 6-645</inkml:trace>
  <inkml:trace contextRef="#ctx0" brushRef="#br0" timeOffset="50978.9158">18513 14834 9933,'-10'-3'5547,"-9"3"-258,-4 11-129,-6 4-4902,-2 9 0,-2 7-258,0 1 129,7 2-129,4 2 129,13-7-258,7-1 129,7-12 129,11-11-129,8-10 0,6-17 0,2-12 129,0-10-129,4-9 0,-4-7 0,-6-7 0,-2-3 0,-8 5 0,-5 6 129,-4 11-258,-1 11 258,-6 11-129,-1 13 129,1 13-129,-15 20 129,7 7 0,0 12-129,-4 8 0,3 6 129,5 4 0,4 3 0,0-5 0,3-1 0,9-2-129,5-6 129,2-9-129,4-8 0,5-5-129,-4-15-258,4 4-645,-28-13-3483,28-6-903,-17-6-387,-1-4-387</inkml:trace>
  <inkml:trace contextRef="#ctx0" brushRef="#br0" timeOffset="51851.9658">18717 14861 8901,'1'8'5676,"-1"13"-516,0 3 0,0 3-4644,-3 4-258,3 3 0,0-4-258,6-6 0,4-3 0,6-6 0,2-7 0,3-5-129,-1-10 0,-3-15-129,4-2 0,-7-7 0,-3 0 129,-2-1 0,-5 6-129,2 6 258,-6 7 0,0 13 258,0 0-129,0 0 0,4 11-129,-3 7 129,4 1 0,2 0-129,3 0 0,-1-2 129,5-2-129,-2-4 129,2-8 0,2 0-129,-2-3 0,1 0 0,-3-5 129,1-2-258,0 1 129,1 2 0,1-1 0,2-3 0,3-3 129,0-8-129,-1-2 0,1-1 0,1-6 129,-6-3-258,-4 3 129,-5 2-129,-6 6 129,0 20-129,-18-15 129,-3 15 0,0 15-129,0 7 129,-1 9 129,5 11-129,5 0 0,10 3 129,2 1-258,9-7-129,16 4-774,-10-18-2838,17 0-1161,5-11-645,3-8-258</inkml:trace>
  <inkml:trace contextRef="#ctx0" brushRef="#br0" timeOffset="52558.0061">19892 14538 9417,'19'10'5934,"-16"15"-387,1 13-129,-4 8-4644,0 12-387,-6 9-129,0 1-258,-4 3-258,-1-10-258,11 8-1419,-11-19-3225,11-11-387,0-22-258,0-17-387</inkml:trace>
  <inkml:trace contextRef="#ctx0" brushRef="#br0" timeOffset="52703.0144">19994 14788 10062,'-29'-14'5676,"6"14"-645,-5 0-129,4 1-5418,-4 7-4386,-6-1-129,6 2-774,2-2-258</inkml:trace>
  <inkml:trace contextRef="#ctx0" brushRef="#br0" timeOffset="53008.0319">20129 14866 8127,'-12'53'5418,"-1"-23"-258,-2-5-258,-4 4-4515,12-2-129,2-7-129,7-5 258,14-3-129,7-7 129,2-5 0,4 0-129,-1-11 0,-1-5 0,-9-6-129,-9-2-129,-7-4 0,-6 0-387,-11 11-774,-19-10-3999,3 8-258,-5 5-129,5 6-516</inkml:trace>
  <inkml:trace contextRef="#ctx0" brushRef="#br0" timeOffset="54163.0979">20969 14941 3354,'0'0'4386,"0"0"-129,0 0-645,0 0-2580,0 0 258,0 0 129,0 0 129,0 0 0,0 0 0,0 0 0,0 0-387,0 0-387,0 0-258,0 0-258,0 0 0,0 0-129,0 0 129,0 0-129,0 0 0,0 0 129,0 0-129,7 18 129,-7-18-129,0 22 0,0-4 0,0 11 0,-1-1 0,-5 5-129,4 6 0,-2-5 0,1 8 129,-1-4-129,4-5 258,-1-7-258,1-4 0,-2-8 0,2-14 129,0 0 0,0 0-129,0-11 0,2-10-129,4-7 129,0-9 129,3-2-129,2-5 0,-1 3-129,-2 2 129,0 5 0,1 9 0,-4 8-129,-5 17 0,0 0 129,16 19 0,-14 7-129,1 7 129,0 1 0,0 3 0,2-3 129,-2-5-129,3-11 0,-6-18 0,18 4 0,-3-14-129,0-10 129,1-10 0,6-7-129,-1-4 129,0 4-129,0 4 258,-2 7-258,-1 12 258,-2 12-129,0 7 0,-2 23 129,-1 14-258,0 2 258,-1 11-129,2 1 0,-2-4 0,2-4 0,2-12-258,-2-18-387,6-2-2064,-20-16-2967,26-19 0,-19-13-645,1-6 0</inkml:trace>
  <inkml:trace contextRef="#ctx0" brushRef="#br0" timeOffset="54806.1347">21470 14603 7353,'13'8'5934,"-13"-8"-516,8 15-387,-8-15-3741,1 33-774,-1-13 0,6 9-258,-3-5-258,0 8 0,4 3-387,-5-14-258,9 3-3741,-7-11-774,-4-13-387,11 9-387</inkml:trace>
  <inkml:trace contextRef="#ctx0" brushRef="#br0" timeOffset="54969.144">21608 14755 5934,'-9'0'6063,"-4"4"-774,-4 1 0,-4 8-2709,-2-10-2709,-10-7-2064,3 4-2967,1 0-129,5 2-387,-1 6-258</inkml:trace>
  <inkml:trace contextRef="#ctx0" brushRef="#br0" timeOffset="55447.1714">21072 14649 7998,'-3'40'5547,"2"-16"-129,-1-2-387,7-4-3999,-5-18-516,0 18-129,0-18-258,0 0-129,8-7 129,3-6-129,0-3 0,4-2 0,0-4-129,1 5 258,-1 3-129,-1 3 129,-14 11 129,23-2-129,-23 2 129,14 24-129,-8 3 129,-2 3-258,3 0-129,-6-8-903,14 2-4257,-9-6 0,-6-18-516,21 5-516</inkml:trace>
  <inkml:trace contextRef="#ctx0" brushRef="#br0" timeOffset="56665.2411">22088 15157 10449,'-3'13'5805,"-12"-9"-387,-2 0-129,-4 0-4902,-2 0-258,-2-4-387,-5-4-903,15 4-4128,-4-1 0,19 1-387,-14-6-645</inkml:trace>
  <inkml:trace contextRef="#ctx0" brushRef="#br0" timeOffset="57063.2638">22594 14936 8385,'0'-14'5805,"-18"14"-387,4 6-258,3 7-4257,-1-1-645,2 4 129,-1 2-258,7-2 0,4 4-129,0 2 129,3-2 129,7 4-129,-2 3 129,-2 4 0,-1-5-129,-5 0 0,-7-7 0,-8-5 0,-7-6-129,-5-2-129,-1-6-129,-5-9-645,15 9-2193,-6-14-2193,12 1-258,3 0-516,9 13-129</inkml:trace>
  <inkml:trace contextRef="#ctx0" brushRef="#br0" timeOffset="57363.281">22786 15116 9030,'11'0'5547,"-11"0"-258,-2 12-258,-8 8-4515,-7-4-258,4 8 0,-2 1-258,5 1 129,7-4 0,3 1-129,8-8 258,8-4-129,5-9 129,3-2-129,-2-16 129,-3-3-129,-4-10 0,-6-4 0,-7-4-129,-2-5-258,-8 6-516,-16-9-3096,6 17-1419,0 0-387,3 11-387</inkml:trace>
  <inkml:trace contextRef="#ctx0" brushRef="#br0" timeOffset="57628.2961">23087 14839 9546,'-1'83'5805,"-7"-31"-258,4 12-258,-6-1-4644,5 3 0,0-9-516,1-8-129,4-3-645,-2-21-774,7 1-3870,-5-26-258,22 10-129,-9-16-774</inkml:trace>
  <inkml:trace contextRef="#ctx0" brushRef="#br0" timeOffset="58739.3597">23295 15049 8901,'11'51'5805,"-7"-16"-258,-4-3-129,0 5-4515,0-4-645,-2 0 0,-1-4-258,3-2 129,0-10 0,9-2 0,4-10-129,4-5 129,3-10-129,-3-12 0,5-2 129,-3-3-129,-3 0 0,0 1 0,-7 3 0,1 7 0,-10 16 0,13-16 0,-13 16 129,0 0-258,18 0 258,-18 0-129,15 16 0,-15-16 0,25 18 0,-7-11 0,-1-4 0,3-3-129,1-6 0,-5-13 0,5-5 129,-8-1-129,-4-9 129,-4-3-258,-2 4 258,-3 1-129,-4 8 129,-8 11-129,1 7 0,-2 6 0,2 15 0,2 12 129,5 6 0,1 6 0,3 3 0,1-1 129,7-4-129,5-10-129,0-4 0,-1-11-258,4-4-129,-16-8-129,25-3-387,-17-21 0,6 15 0,-10-14 129,9 8 129,-9-5 258,7 4 258,-11 16 258,15-17 387,-15 17 129,16 0 258,-4 4-129,-12-4 258,16 32-129,-12-15-258,5 5 129,-5-9-129,4 5-129,-2-5-129,-6-13-129,15 14 0,-15-14-129,23-2 0,-9-5 0,-2-1 0,5 2 0,-2-4 0,0 5 0,-1 5 0,2 0 0,-1 0 129,-3 5-129,2 6 0,-1-3 0,1 3 0,-1-8 0,-2-1 0,3 0 0,0-2 0,-1-6 129,3-6-129,0-1 0,1-5 0,3 0 0,0-6 0,-3-5-129,1-3 129,-3-6-129,-2 1 0,-3-7 0,-1 1 0,-5 2 129,-4 0 0,0 5-129,0 6 129,0 6-129,-2 7 258,1 4 0,1 13 0,-4-12 0,4 12 0,-3 10 129,2 3-129,1 7 129,0 3-129,0 14 0,4 6-129,1 6 0,1-1 0,0 6 0,1 1 0,-2-1-129,3 1-516,-6-14-129,6 4-2193,-8-18-2322,4-6-258,-4-21-516</inkml:trace>
  <inkml:trace contextRef="#ctx0" brushRef="#br0" timeOffset="58913.3696">24442 15069 6708,'7'-13'5547,"-18"-1"-387,-10 2-129,-4 6-4386,-14-6-129,-3-1-645,-2 6-774,-11-3-3741,14 4-387,4-1-387,7 6-387</inkml:trace>
  <inkml:trace contextRef="#ctx0" brushRef="#br0" timeOffset="59376.3961">24953 14990 8514,'5'84'5805,"-5"-35"-516,3 0-129,-3-3-4386,0-12-1161,1-2-2580,-1-32-2064,0 0-387,3-10-516,3-19 130</inkml:trace>
  <inkml:trace contextRef="#ctx0" brushRef="#br0" timeOffset="59799.4203">25161 14987 8643,'2'89'5676,"3"-49"-387,0-3-258,-2-4-4902,-2-14-129,4-4-645,-5-15 129,0 0-129,14-16-129,-3 0 129,-3-5 129,8-2 387,-2 7 129,2-1 387,3 8 0,-6 7 258,6 9-129,-6 2-129,2 13 129,-6-1-258,3-2-387,-1 11-1806,1-13-2838,-12-17-516,19 3-516,-7-15 258</inkml:trace>
  <inkml:trace contextRef="#ctx0" brushRef="#br0" timeOffset="59999.4318">25545 14622 7740,'12'73'5547,"-10"-24"-387,2 6-258,-2 4-4773,-2 1 0,0 0-516,0-10-387,6 9-2322,1-22-1806,0-7-516,5-10-258</inkml:trace>
  <inkml:trace contextRef="#ctx0" brushRef="#br0" timeOffset="60181.4422">25684 14844 6837,'-51'0'5418,"23"3"-387,-4-2-645,-7 6-4644,5-7-774,12 0-3483,-1 6-387,7 2-774,8 4 516</inkml:trace>
  <inkml:trace contextRef="#ctx0" brushRef="#br0" timeOffset="60444.4572">25738 15119 2967,'52'-26'4773,"-36"3"-129,3 2-129,-3 0-3999,-16-2-129,-1 8-129,-11 4-258,-7 9 129,-2 2 129,-2 13-258,2 6 129,1 4 0,8 3-129,3-3-258,9 5-645,-3-12-1290,9 1-1677,9-2-903,-15-15-129</inkml:trace>
  <inkml:trace contextRef="#ctx0" brushRef="#br0" timeOffset="60684.4709">25881 15043 2451,'21'36'5547,"-14"-14"-387,1 1-258,2 8-2580,-10-31-1161,5 27-258,-5-27-516,0 0-129,8-9 0,0-7-258,0-3 258,6-3-129,3 4 0,2-4 0,2 6-129,0 2-258,7 11-258,-14-12-2064,5 9-2193,-1 1-387,-3-3-645</inkml:trace>
  <inkml:trace contextRef="#ctx0" brushRef="#br0" timeOffset="61074.4933">26252 14955 3999,'-15'8'5160,"-4"6"-258,19-14-258,-17 28-3741,6-15-258,7 5-258,-3-3-258,7 4 129,0-7-129,8 1-129,-8-13 0,22 5 0,-10-5 0,1-8 129,-13 8-129,20-24 0,-20 24 129,14-18 129,-14 18 129,0 0-129,0 0 129,0 0 0,9 6 0,-4 16 129,-4-4-258,6-3-258,-1 7-645,-6-22-3096,0 0-1419,17 7-129,-8-19-516</inkml:trace>
  <inkml:trace contextRef="#ctx0" brushRef="#br0" timeOffset="61961.544">26482 14936 9288,'0'0'5547,"0"0"-516,0 0-1290,-11 0-3225,-5 9 0,1 6-387,-3 3 0,5 0 0,0 3 0,5 4 0,8-2-129,0-1 0,10-1-258,-10-21-516,35 35-1419,-17-25-2967,4-6-258,-4-4-387,5-13 130</inkml:trace>
  <inkml:trace contextRef="#ctx0" brushRef="#br0" timeOffset="62181.5566">26675 14624 7740,'7'33'5805,"-6"-4"-258,-1 8-516,4 10-4386,-5 0-516,-3 2 0,2 4-774,-3-7 0,6 9-2193,1-15-2193,3-11-387,1-13-258</inkml:trace>
  <inkml:trace contextRef="#ctx0" brushRef="#br0" timeOffset="62327.5649">26770 14869 6837,'-1'-15'5547,"-25"0"-258,7 10-516,-7 2-4386,-1 0-903,5 0-4257,-7 3 0,8 4-774,7 4-258</inkml:trace>
  <inkml:trace contextRef="#ctx0" brushRef="#br0" timeOffset="62532.5766">26880 14926 6837,'0'43'5934,"0"-20"-645,0-1-903,-6-8-7095,6-14-2322,-1 21-387,1-21-645</inkml:trace>
  <inkml:trace contextRef="#ctx0" brushRef="#br0" timeOffset="62824.5934">27070 14985 8385,'1'19'5547,"-1"-19"-387,0 18-387,0-18-4386,-2 11 129,2-11-516,-1 21 0,1-21-129,3 11 129,-3-11-258,20 3 258,-9-1 0,-11-2 258,18-8-258,-10-8 129,-7-3-129,-1 1 0,-6-1-129,-9 1-645,15 18-1806,-29-25-2193,10 19-774,-1 1-258</inkml:trace>
  <inkml:trace contextRef="#ctx0" brushRef="#br0" timeOffset="63187.6141">27234 14909 9288,'14'60'5805,"-4"-29"-645,-5-11-129,3-2-4515,-7-5-258,-1-13-258,0 0 0,8-6-129,-4-7 0,-2-5 0,6 0 0,-2 3 0,1-3 258,4 5-129,-11 13 0,23-6 129,-23 6-129,23 8 129,-12 8-129,-1 3 0,0 3-387,-10-22-774,17 24-3225,-17-24-903,10 18-129,-10-18-516</inkml:trace>
  <inkml:trace contextRef="#ctx0" brushRef="#br0" timeOffset="63455.6294">27572 14895 6966,'21'1'5418,"-21"-1"-129,0 0-516,0 0-4128,0 0-258,0 0 0,-9 12-129,9-12 258,-13 17-258,13-3 0,0 2 0,0 6 129,6 0-129,3 9 0,-2-5-129,0 5 0,-1 4-258,-4-9 0,-2 1-645,-14-14-1806,-2 1-2451,-4-14-387,1-1-258,-7-19-387</inkml:trace>
  <inkml:trace contextRef="#ctx0" brushRef="#br0" timeOffset="63600.6377">27377 14725 7353,'-3'-15'5547,"3"15"-774,0 0-2193,-18-10-6192,4 7-1548,2 1-387,-9-2-258</inkml:trace>
  <inkml:trace contextRef="#ctx0" brushRef="#br0" timeOffset="64626.6964">20386 16106 11868,'0'0'5676,"0"0"-387,0-26-1419,-7 25-3612,-11 1-129,-4 3 0,-1 7-129,0 6 129,4 5 0,2 4 0,8 10 0,6-1 129,3-1 0,8-3-129,8-1-129,8-5-129,7-4-387,-6-20-1032,17 0-3741,-9-13-258,5-4-258,-9-8-645</inkml:trace>
  <inkml:trace contextRef="#ctx0" brushRef="#br0" timeOffset="65019.7189">20639 15735 9030,'-1'94'5547,"-7"-35"-129,-1 8-129,-12 0-4773,11 5 129,-6-4-258,8-3-129,-3-15 0,4-5-129,3-13 0,4-9 0,0-23 0,8 0-129,5-18 0,0-6 0,2-6 0,0 0 0,2-3 0,-1 4 0,-2 7 129,1 15-129,-15 7 0,23 0 0,-12 16 0,-2 11 0,5 8 0,1 2 0,1-3-129,1 1 0,5-3-129,-3-12-645,12 6-3225,-13-25-1032,5-1-774,-3-11-129</inkml:trace>
  <inkml:trace contextRef="#ctx0" brushRef="#br0" timeOffset="65455.7438">21088 16172 9288,'13'0'5805,"-13"0"-516,-11 3-129,-7 1-4515,2 8-387,-4 1-129,3 10-129,-2-2 129,6 7-258,3-2 0,9-4 0,2-3-129,9-7 0,6-4 0,1-16-258,1-2-129,0-14 258,-2-2 0,-4-5-129,-1 7 258,-4-3 0,-3 12 129,-4 15 129,0 0 129,0 0 0,-3 25 0,2 8 0,0 1 0,1 2-129,2 1-258,2-14-1290,8 3-3096,0-10-516,1-14-258,3-2 0</inkml:trace>
  <inkml:trace contextRef="#ctx0" brushRef="#br0" timeOffset="65807.764">21275 16065 8514,'1'93'5805,"-1"-46"-516,0 10 0,-1-15-4644,1 2-258,-2-17 0,2-2-258,0-13-129,0-12 129,10-8-129,0-16 0,2-2-129,0-7 129,4 2 0,0-3 0,-1 5 129,3 5-129,-2 10 0,2 9 0,-4 5 0,-1 18-129,0 6 0,-5 3-516,8 10-258,-16-9-3483,10 4-774,-2-5-516,2-5-387</inkml:trace>
  <inkml:trace contextRef="#ctx0" brushRef="#br0" timeOffset="66438.8001">21743 16218 7224,'0'0'5676,"3"13"-387,-3-13-129,-15 0-3870,-4 0-774,2 0-129,-5 0-129,0 6-129,3-3 0,5 6-129,4 4-129,10-13 129,-3 24 0,5-13 0,7 2-129,3-10 0,3 5 129,1-8-129,0-3 129,-1-5-129,-2-7 129,-1 1 0,-1-3 0,-2 1 258,-2-1 0,-7 17 0,6-20 129,-6 20 129,0 0-129,7 7 0,-7 12 0,0 11-129,0 5 0,0 13 0,0 4-129,0 14 0,0 2 0,0 5 129,0-2 0,3-3 0,-3-12 0,0-5-129,0-7 0,-4-13-129,-5-11 258,-5-9-258,-5-11 0,-3-3 0,-1-7 0,-1-12 0,-1-3 129,2-1 0,1-6-129,9 1 0,0 1 129,5 2-258,7 7 129,1 1-258,7 6-129,1-1-258,12 15-1032,-6-8-3870,10 8-258,-2-5-258,9 1-774</inkml:trace>
  <inkml:trace contextRef="#ctx0" brushRef="#br0" timeOffset="66673.8135">21951 16304 9804,'6'50'5805,"-4"-16"-258,1-5-258,1 6-4644,-4-11-387,0-8-387,0 1-516,0-17-645,0-8-4128,-2-15-129,2-6-387,-6-18-258</inkml:trace>
  <inkml:trace contextRef="#ctx0" brushRef="#br0" timeOffset="66789.8201">21913 16060 8127,'0'0'5676,"0"0"-774,9 13-1548,-9-13-7611,20 27-516,-10-6-645,2-4-516</inkml:trace>
  <inkml:trace contextRef="#ctx0" brushRef="#br0" timeOffset="67142.8403">22155 16277 7740,'5'82'5676,"-1"-46"-387,-2-1-387,-2-13-4257,0-2-129,0-20-387,0 0-129,0 0-129,0 0 0,1-11-129,5-4 258,1-4-129,3 4 129,3-7 129,0 7 129,6 8-129,1 2 0,-3 3 0,7 4 0,-3 8 0,1 5 0,-2-1 0,-1 4 0,-6-1-258,-13-17-387,23 26-516,-23-26-2064,0 0-2064,0 0-258,20-5-516</inkml:trace>
  <inkml:trace contextRef="#ctx0" brushRef="#br0" timeOffset="67535.8628">22508 16346 5547,'19'-18'5676,"-19"18"-387,8-11-645,-8 11-3096,0 0-774,-8 11-516,-6-2-129,0 7 0,-2 0 0,3 7 0,2 0 258,5 3 0,2-4 0,4 2 0,1-1 129,12 5 0,-5-1-129,8 9 0,-2-4 0,1 6-129,-4 7-129,1 1 258,-4-4-129,-4 3-129,-4-4 0,0-8 0,-3-1-129,-8-7 129,-3-12 0,-4-5-129,-2-6 0,1-2 0,-3-9 129,3-9-129,2-1 129,5 1-129,3-7 0,6-1-387,6 8-516,-3-10-4515,25 4-258,4-1-387,11-1-516</inkml:trace>
  <inkml:trace contextRef="#ctx0" brushRef="#br0" timeOffset="67687.8715">22844 16568 8514,'-3'32'5934,"3"-32"-774,-14 14-1032,0-25-8385,4-8-1161,-7-5-129,1-3-516</inkml:trace>
  <inkml:trace contextRef="#ctx0" brushRef="#br0" timeOffset="68046.8921">22557 16310 4257,'12'56'5547,"-9"-24"-516,-2-3-258,-1 7-3225,-1-7-1806,-8-2-3870,-3-5-774,2-8-516,-2-4-258</inkml:trace>
  <inkml:trace contextRef="#ctx0" brushRef="#br0" timeOffset="84191.8155">4535 16934 4644,'1'-78'6063,"1"46"-129,7 18-258,1-6-1935,4 26-2322,-10 13-387,3 27-129,-7 14-258,0 23-258,0 22-129,-3 18-129,-7 11 0,0 7-129,1-8 0,1 0 129,1-15-129,1-14 0,3-28 129,3-14-129,0-25 0,5-7 0,9-9 129,2-16-258,9-2 258,4-3 0,6 0-129,9 0 129,7-3 0,8-1 129,4 2-258,4-2 258,5-5-258,2-3 129,0-9 0,-2 7 0,0-8-129,-7-2 130,-4 0-130,-5 2 0,-7 0 0,-6 6 0,-7 9 0,-6-2 0,-8 7 0,-6 2 0,-16 0 0,13 0 0,-13 13 0,-7 0 0,-9 3 0,0 0 0,-4 3-130,-3-2 1,1 7 258,0-6-258,7-1 129,2 3 129,3-2-129,5 1 0,1-3 130,3 4-130,1-2 0,0-5 0,0-13 0,0 0 0,12 0 0,4-22 0,1 1 0,1-18 0,0-3 0,2-4 0,-4 2 0,2-2 0,-9 14 0,-3 5 0,-6 2 0,-2 11 0,-7 2 0,-5 5 0,-1 0 0,-4 1 0,-2-2 0,-2-9-259,6 7-773,-20-14-4386,14 16-516,-6-5-258,2 12-516</inkml:trace>
  <inkml:trace contextRef="#ctx0" brushRef="#br0" timeOffset="92775.3064">6318 17751 8256,'6'-38'5805,"-6"38"-129,0 0-258,0 0-3741,0 46-516,-5-10-387,4 17-258,-5 9-258,-2 6 0,-1 8-129,2 3 0,1-6 0,-1-2-258,6-6 258,-1-1-129,2-17 0,0-10-129,7-7-516,-6-17-774,14 3-3999,-15-16-129,23 0-387,-13-16-516</inkml:trace>
  <inkml:trace contextRef="#ctx0" brushRef="#br0" timeOffset="92971.3176">6552 18230 10320,'22'88'5934,"-12"-40"-516,4 9-129,-2-6-5289,-10-20-1677,6 5-3612,-2-21-129,-6-15-645,20-2 0</inkml:trace>
  <inkml:trace contextRef="#ctx0" brushRef="#br0" timeOffset="93559.3513">7002 18240 9804,'21'8'5805,"-21"-8"-387,0 0-516,-8 9-4773,-13-9 0,1 5 0,-2 1-258,0 9 0,3 5 0,8 5 129,7 3 129,4-1-129,11 5 258,5-10 0,6 2 0,-2-6 129,0-1-129,1-10 0,-6-3 0,-15-4 0,20-8-129,-20 8 0,9-23 0,-9 3-129,0-2 0,0 0 129,-3 3 129,-3 3-129,6 16 129,-6-16 129,6 16-129,0 0 0,0 0 129,0 0-129,0 0 0,0 7-258,0 8 258,5 12-129,3 8 0,3 10 129,0 10-129,2 2 0,3 3 0,-3-6 129,2 9-258,-8-5-129,2-7 129,-8-5 0,-1-14 0,-8 5-129,-6-13 129,-3 2-129,-6-16 129,-1-10-258,-7 0 258,4-11-516,-7-7-387,14 5-3612,-13-20-1290,11-1-258,-3-3-387</inkml:trace>
  <inkml:trace contextRef="#ctx0" brushRef="#br0" timeOffset="93723.3607">6638 17947 9933,'35'10'258,"-23"9"0,4-7-258,-3 5-6192</inkml:trace>
  <inkml:trace contextRef="#ctx0" brushRef="#br0" timeOffset="94142.3846">7391 18174 7482,'-23'37'5676,"6"-10"-258,-2 7-516,-2 2-4128,7 11-258,-4-7 0,10 2-258,6-7-129,2-8 0,10-8 129,8-18-129,1-8 0,0-18 0,1-1-129,-3-9 0,-8 0 0,-1 5 0,-6-2 0,-2 7 0,-1 12 0,1 13 129,-14 0-129,12 17 129,2 10-129,0 6 258,6 1-258,7 6 258,6-4 0,1-7-387,6 0-516,-10-26-903,12 9-3612,-11-17-129,4-10-516,-7-12-387</inkml:trace>
  <inkml:trace contextRef="#ctx0" brushRef="#br0" timeOffset="94818.4233">7623 18175 9804,'35'46'5805,"-22"-13"-516,6 8 0,-8-5-4773,-4-6-258,-5 2-129,-2-13-258,0-5 0,0-14-129,0-14 0,0-10-129,7-5 129,3 2-129,3-5 258,3 3 0,4 4-129,2 11 258,-1 13 0,1 1 129,-1 17 0,-1 10 0,-1 2 129,1 7-129,-4 0 129,-2-8-129,-2-4 0,4-5 0,-1-18-129,0-3 0,1-18-129,-1-5 129,1-8 0,1 2 0,-2-1-129,-1 0 129,-5 16-129,0-3 129,-9 19 0,0 0 0,0 0 0,0 15 129,-7 4 0,2 4 0,-1 10 129,4 1-129,2-3 129,2-3-129,10-10 129,6-13-258,3-5 129,2-10-129,-2-23-129,0-7 258,-5-13-258,-4-9 258,-5-3-258,-7-2 258,-3 0-258,-9-3 258,-5 7-129,-1 8 129,-1 16-129,2 16 0,1 21 129,9 8 0,6 25-129,4 20 258,17 16 0,9 6-258,13 7 0,9 1-258,13-1-129,-2-16-1032,11-2-3741,-4-23-129,3-7-903,-4-21 258</inkml:trace>
  <inkml:trace contextRef="#ctx0" brushRef="#br0" timeOffset="95158.4427">9434 17254 11223,'5'102'5805,"10"-21"-129,1 7-516,1 12-4386,-3 4-387,-2-5-129,0-7-387,-2-16-387,1-3-774,-11-31-4128,0-15 129,0-27-903,14 0 0</inkml:trace>
  <inkml:trace contextRef="#ctx0" brushRef="#br0" timeOffset="95315.4517">9652 17855 10062,'-2'-18'5934,"-31"8"-516,8 10 0,-9-9-4515,-4 9-645,-7 4-516,-6-4-516,17 9-4257,-6-8-387,16 4-258,5-5-774</inkml:trace>
  <inkml:trace contextRef="#ctx0" brushRef="#br0" timeOffset="95854.4826">9671 17861 9288,'22'65'5805,"-19"-28"-645,4-1-129,-9-8-4386,2 1-387,0-6 129,0-8-387,0-15 129,0 0-129,18-7 258,-4-12-129,1-2 0,5 1 0,3-2 0,1 0-129,-1 2 129,0 0 0,-4 11-258,-3 4 258,-3 1-129,-13 4 0,18-11 0,-18 11 0,0 0 0,0 0 0,0 0 129,0 7-129,0-7 129,-8 26 0,3-10 129,1 4-129,3-4 0,0 4-129,1-1 129,2-6-258,-2-13 129,17 9-129,-17-9 0,16-11 129,-8 0 0,0-9 0,-1 0-129,-1 2 129,0 4 0,-6 14 0,0 0 0,0 0 0,17 12 0,-10 8 0,3 4-129,0 1 129,0 1-129,-4-12-1032,13 1-3999,-19-15-258,17-8-387,-12-15-387</inkml:trace>
  <inkml:trace contextRef="#ctx0" brushRef="#br0" timeOffset="96171.5007">10141 17875 8901,'17'77'5676,"-10"-42"-387,2 0-129,-5-16-4644,-1-5-387,-3-14-129,0 0-387,0 0 0,0-21-258,6 3 129,2-10 129,7 5 129,2 6 0,7 3 387,3 6 0,0 6 387,5 6-129,-9 13 258,3 8-258,-4 0 0,-2 2-258,-4-2-258,-8-12-645,7 6-3999,-15-19-516,0 0-258,13-10-387</inkml:trace>
  <inkml:trace contextRef="#ctx0" brushRef="#br0" timeOffset="96466.5176">10625 17851 8643,'6'13'5676,"-6"1"-258,0-14-516,-22 34-3999,5-29-387,2 9-129,-6-8-258,8 3 0,13-9 0,-9 11-129,9-11 0,13 14 129,6-8-129,1-1 0,3 6 0,-1 1 0,-3 5 0,-7 2 0,-9 0-129,-3 0-129,-13 2-129,-9-10-516,3 11-2064,-8-20-2193,1-2-129,0-10-903,8-8 517</inkml:trace>
  <inkml:trace contextRef="#ctx0" brushRef="#br0" timeOffset="96803.5368">11023 17436 8643,'25'-70'5676,"-25"38"-258,0 11-258,-21 2-4515,5 13 0,-14 6-258,2 18-129,-1 15-129,5 21 0,4 14-129,6 11 0,9 5 0,5 0 0,0 4 0,10-6 129,3-9-258,-2-16-129,3-13-387,-12-27-1548,3 1-2838,-5-18-387,0 0-387,16-29-258</inkml:trace>
  <inkml:trace contextRef="#ctx0" brushRef="#br0" timeOffset="96960.5458">11060 17782 9804,'-28'7'5676,"-5"1"-516,-1 3-129,-11-4-5031,1-4-387,4 10-1806,-2-10-2709,13 4-129,7-3-645,22-4-129</inkml:trace>
  <inkml:trace contextRef="#ctx0" brushRef="#br0" timeOffset="97450.5738">11087 17952 6450,'63'-4'5289,"-45"-8"-258,-7-9-387,-11-2-3999,0 5-129,-13-3-258,-4 8-129,-6 2 0,-2 10-258,3 4 0,0 8-258,10 11-129,-1 0-258,13 11-129,0-13 0,15 11 0,0-16 0,10-1 129,-3-10 129,9-2 258,-6-6 129,0-12 258,-2-1 258,-4-5 0,-1 4 258,-8-3 0,1 14-129,-11 7 129,12 0 258,-12 0-129,7 32 0,-7-7 0,7 15 129,-7-12 0,9 7-129,-7-16 129,7 0-258,-9-19 258,14 0-387,-8-20 129,5-6-258,-2-3 129,6-4-258,0-1 0,7 1-129,2 7-129,-3-2-516,6 10-129,-8-13-774,11 19-2193,-13-10-1419,-1 4-387,-8-1-129</inkml:trace>
  <inkml:trace contextRef="#ctx0" brushRef="#br0" timeOffset="97991.6048">12172 17627 7998,'13'-13'5805,"-13"13"-387,-16 24-258,-2-5-3483,1 8-1290,-5 0-129,6 5 129,1-3-258,7 1 0,8-6-258,8-4 129,14-7-258,3-6 258,6-7 0,2 0-129,-1-11 0,-5-7 129,-8-1 0,-6-8-129,-11 8-516,-11-27-2193,-4 20-2193,-5-3-258,-2 3-258,-1-1-645</inkml:trace>
  <inkml:trace contextRef="#ctx0" brushRef="#br0" timeOffset="98274.621">12739 17194 7740,'45'-74'5676,"-43"46"-258,-8 8-516,6 20-3870,-39 0-258,10 23-387,-10 12 0,2 24-129,2 11 0,8 13-129,6 11 0,7 6 0,7-1 0,7-8 0,2-4-387,4-28-387,10-5-3741,-6-23-903,3-16-387,1-21-516</inkml:trace>
  <inkml:trace contextRef="#ctx0" brushRef="#br0" timeOffset="98412.6289">12628 17431 10836,'-43'-34'5934,"19"34"-516,-6 2-129,6 5-5547,-1 12-3870,-12-10-1032,5 4-516,2-5-516</inkml:trace>
  <inkml:trace contextRef="#ctx0" brushRef="#br0" timeOffset="99010.6631">13487 17138 10062,'0'73'5676,"1"-18"-258,2 11-129,3 12-4902,-6 5 129,3 0-129,0-2 0,-1-3 129,0-17-129,1-9-129,-2-15 0,6-16 0,-7-21 0,0 0-129,15-26-129,-4-4-129,1-2 0,6-4 0,5 0 129,3 8 0,4 9-129,2 9 0,2 16 258,-1 12-129,-4 9 0,-7 8 0,-11 8 0,-6-6 0,-10 1 129,-14-6-129,-14-7 0,-10-12 0,-2-13 0,-5-7-258,5-10-516,-6-17-1290,15 7-3612,6-6 129,19 3-645,6 1-387</inkml:trace>
  <inkml:trace contextRef="#ctx0" brushRef="#br0" timeOffset="99303.6798">13887 17629 8514,'31'79'6063,"-18"-32"-516,-6-2-258,0 8-4128,-7-18-774,1 0 0,-1-15-258,0-20-129,0 0 0,0 0 0,6-28 129,7 4 0,3-8-129,7-4 0,1 4 0,2 3 0,1-1 0,3 16-129,-5-2 0,-1 3-258,1 13-774,-25 0-4128,23-3-129,-23 3-516,23-2-387</inkml:trace>
  <inkml:trace contextRef="#ctx0" brushRef="#br0" timeOffset="99479.6899">14315 17677 8514,'15'63'5934,"-10"-31"-387,3-2-258,-6-5-4644,-1-7-1161,7 1-4128,-8-19-516,0 19-516,0-19-645</inkml:trace>
  <inkml:trace contextRef="#ctx0" brushRef="#br0" timeOffset="99934.7159">14630 17726 9159,'39'-17'6063,"-24"4"-774,-8-10 129,-3 10-5031,-6-7-258,-11 4 129,-6 6-258,-3 10 0,-1 15 0,0 9 0,4 12 0,4-2 0,9 5 0,6-1 129,6-5-129,12-13 0,9-9 129,3-11-129,1-11 0,1-22 0,-2-11 0,-4-19 0,-4-6 129,-6-8-129,-7-9 129,-8 1-129,-1 0 0,-1 11 258,-8 12-258,3 17 129,-3 18 0,1 13 0,8 14 0,-5 34 0,5 8 0,0 21-129,0 10 0,3 10 0,3-1 0,-2-7-129,0-2-129,-4-12-129,0 1-1419,-11-30-3483,7-10-387,-10-22-129,3-9-645</inkml:trace>
  <inkml:trace contextRef="#ctx0" brushRef="#br0" timeOffset="100063.7233">14509 17342 8127,'-28'-44'5805,"24"32"-516,4 12-903,10 0-8514,2 11-645,6 7-774,1 6-258</inkml:trace>
  <inkml:trace contextRef="#ctx0" brushRef="#br0" timeOffset="100275.7354">14944 17626 6450,'6'49'5547,"-5"-24"-516,0 2 0,6 13-4773,-3-11-258,-1-7-774,9-3-3741,-12-19-645,0 0-258,16-6-129</inkml:trace>
  <inkml:trace contextRef="#ctx0" brushRef="#br0" timeOffset="100402.7427">14948 17320 4773,'0'0'5031,"0"0"-2064,0 0-2967,6 26-4644,-2-8-516</inkml:trace>
  <inkml:trace contextRef="#ctx0" brushRef="#br0" timeOffset="100962.7747">15082 17536 4128,'11'22'5160,"1"-5"-1548,-12-17-774,22 36-645,-22-36-387,30 39-387,-15-25-129,11 14-387,-4-15-129,8 11 0,-5-16-387,4-5-129,-4-3 0,-2-5-129,-5-17 0,-3 0-258,-4-2 258,-7 0-258,0-1 258,-4 2-258,0 4 258,0 19 0,0 0 0,-8 14 0,5 14 129,3 10-129,0 10 129,1 10 0,2 4-129,2 14 129,0-8-129,-5-8 0,0-1 258,-7-8-387,-8-5 258,-2-10-129,-10-16-258,1-11 258,-3-9-258,-3-20 129,2-14-387,1-8 0,6-10-387,-2-11-387,19 8-2193,-5-18-2193,11 8-258,7-3-387</inkml:trace>
  <inkml:trace contextRef="#ctx0" brushRef="#br0" timeOffset="101279.7929">16005 17133 8385,'22'42'5934,"-14"-6"-387,0 13-258,-6 2-4386,2 16-645,-4 5-129,0 0-129,0-2-258,-6-15-387,6 7-2967,-3-23-1677,3-11-387,0-28-516</inkml:trace>
  <inkml:trace contextRef="#ctx0" brushRef="#br0" timeOffset="101433.8017">16176 17531 7998,'14'68'5418,"-8"-24"-258,-4-9-1548,5 11-8385,-5-2-387,4-11-387,4-10-387</inkml:trace>
  <inkml:trace contextRef="#ctx0" brushRef="#br0" timeOffset="101850.8255">16514 17677 4644,'10'-24'5547,"-10"24"-387,-16-15-387,0 4-4257,5 11 0,-6 0-129,5 2 0,-2 4 0,8 12-258,1-4 129,5 11 0,5-9 0,8 3 129,-4-6 129,6 9 129,-2-15-258,2 6 129,-15-13-129,16 20 0,-14-7-129,-1 3 0,-1 0-129,0 1 129,-4 5-129,-3 2 129,0-2-129,0 9 129,-2-11 0,3 6 0,-3-10-129,1 0 0,8-16 0,-17 19-129,4-19-129,-5 0 0,3-5-645,-16-25-1935,9 14-2838,-7-16-387,5-6-387,-7-16-387</inkml:trace>
  <inkml:trace contextRef="#ctx0" brushRef="#br0" timeOffset="102384.8561">16786 17494 4773,'-17'20'5418,"-4"-4"-387,10 8-258,-6 7-4386,1 0 0,4 7-129,8-3 0,4-2-129,2-6 0,15-4 258,-1-17-258,8-6-129,-2-6 129,1-12-129,-4-9 129,-4 2-258,-5-4 129,-4 2 0,-1 14 0,-5 13 129,0-14 0,0 21 129,0 11 0,0 8 0,0-1 0,2 1 0,0-2-129,3 0 0,4 3-903,-9-27-3354,5 12-1032,-5-12-516,15 0-129</inkml:trace>
  <inkml:trace contextRef="#ctx0" brushRef="#br0" timeOffset="103082.896">16958 17538 4644,'34'75'5676,"-19"-31"-387,1-3-387,-1 1-4257,-8-14-129,0-2 0,-7-26-516,0 0 0,0 0-258,0-22-129,4 3 129,-2-11 129,3 2-129,5 3 129,2 5 0,1 5 129,1 11 0,3 4 129,-1 2-129,3 19 129,-7-2-129,2 3 129,-3-4-129,-1 0 129,-4-6-129,-6-12 0,18 12-129,-18-12 129,20 0-129,-7-7 0,-1 1 129,1-1-129,1 2 0,-3 1 0,-11 4 129,21-8 0,-21 8 129,0 0 0,12 5-129,-9 9 129,-3 0 129,1 7-129,1-2 0,4 8 258,-3-5-129,7 2 0,-2-9 0,5-6 0,-2-6 0,5-3-129,-4-22 129,2-6-129,-4-19 0,0-10-129,-7-9 129,-2-8-129,-1-7 0,-6-1 0,-4 5 0,-4 3 258,-3 15-258,2 12 129,-5 18 0,8 17 258,-2 16-129,5 27-129,2 15 0,5 17-129,2 18 129,7 3 0,4-2-129,5 2-129,4-9-129,-1-15-645,16-2-3999,-13-16-387,5-18-387,-5-9-645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23T15:39:15.45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20031 11266 1419,'6'22'4386,"3"5"258,-9-16-258,8 10-3999,1 5 129,-7 7 0,3 8 129,-5 4-258,5 7 129,-5-1 129,2 5-129,-2-6 0,2 7 129,-2-14-129,8 4 387,-2-18-129,7 3 0,-2-20-129,17-4 0,-2-26 129,15-17-387,10-26 0,13-22-129,8-22-129,11-23 129,8-24 0,10-15-258,6-10 0,6-12-129,12-2 0,7-21-645,30 15-2193,6-20-2580,23-10-387,11-14-387</inkml:trace>
  <inkml:trace contextRef="#ctx0" brushRef="#br0" timeOffset="10751.615">16934 4107 11223,'31'3'5676,"-31"-3"-903,14 9 387,-14-9-4773,-25 0-129,-10 0 129,-11-7-258,-10 0 129,-7 6-129,-4-2 129,-2 2-258,2 1 129,8 0-129,8 2 129,10 2-129,7 2 129,11 2 0,9-5 0,14-3-129,0 0 129,13-3-258,17-5 258,8 6 0,9-4-129,10-1-129,4 7 129,6 0 129,-1 3-129,-3 7 258,-4 3-129,-10 7-129,-11 3 129,-12 3-129,-17-1 129,-9-4-129,-19-2 129,-16-8-258,-12-9 129,-10-4 129,-3-14 0,-2-7-129,1-4-129,5 1 129,13 1-387,1 5 129,17 10-645,0-5-1290,25 15-2967,-10 9-129,10 10-387,1-1-387</inkml:trace>
  <inkml:trace contextRef="#ctx0" brushRef="#br0" timeOffset="11796.6748">16615 3035 2709,'0'-57'4515,"-11"19"-387,-10 11 129,-17 9-3741,-16-1 129,-10 19-258,-16 3 129,-7 24-129,-5 15-258,2 22 645,1 19-645,10 12 0,15 17 0,17 13 0,17 9-129,18 8-129,13 4 258,23-1-516,19-8 387,18-8 129,21-17 0,17-20 0,17-29 0,15-21 129,9-36 0,13-25 0,0-41 0,-1-29 258,-24-31 258,-11-18-258,-34-25 129,-21-1-129,-44-10 0,-22 14 0,-48 14-258,-22 18-387,-22 29-774,-31 14-3225,-2 38-516,-12 20-516,4 27-387</inkml:trace>
  <inkml:trace contextRef="#ctx0" brushRef="#br0" timeOffset="12778.7309">16152 3263 8643,'14'-23'5418,"-15"3"-774,-14-8-645,-10-5-3612,-10-5-387,-22-8 0,-8-3 0,-11 1 129,-11 0-258,-14-7 258,-10 5-258,-7 0 129,-8-2-129,-5-1 129,-8 2 387,-10-7-387,-5-4 258,-4 0-387,3 2 387,-11-1-258,-9-1 645,-7 9-387,1-3 0,-1 12-258,-9 1 129,-3 9 0,-4 3 129,4 11-258,6-2-129,-2 6 129,6 2 0,1-3 0,16 7 0,3-11 0,8 12 0,-1-2 129,6-2-129,11 4 0,4 8 0,5 1 129,4 1-129,4 6 129,3 5-129,7-4 0,3 10 0,7-8 0,3 4 0,6-6 129,4-3-129,8 10 0,9-6 129,5 7 0,7-1 0,1 0-129,4 3 0,1 2 129,5 2 0,1-6-129,3 2-387,4 1 516,2 1-387,2 3 387,8 3-387,0 3 387,7 9-258,3 3 258,0-3 129,2 4-129,3 0-258,-6 0 258,4-2-129,-2-2 129,-3-1-258,3-4 258,-3 4-387,-3-5 258,2 4 129,2-6 0,-3 4-129,4-1 0,-1 1 0,5-2 0,-1 1 129,3-9-129,3 3 0,4-9 0,1-6 0,6-12-129,-4 14 258,4-14-129,0 0-129,0 0 129,-6-8-129,6 8 0,0 0 0,0 0-387,-2-17-387,2 17-387,0 0-774,0 0-1290,0 0-1419,0 0-129,0 0-258</inkml:trace>
  <inkml:trace contextRef="#ctx0" brushRef="#br0" timeOffset="13135.7514">8623 2806 1419,'-14'-35'3870,"8"24"258,-5-3-516,11 14-774,-13 5-645,13 20-258,-14-1-516,14 25 0,-10-5-387,10 11-258,-5-1-258,5 2-258,5-5 129,5-1 0,-1-14-129,5-9 0,-3-9 0,4-6 0,2-12 0,0-2 0,3-17 0,3-1-129,0-4 0,1 0-129,0 0 258,1 6-258,-6 1-129,0 8-258,-2 9-387,-17 0-3870,0 0-258,8 17-645,-4 5-258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23:22.4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2123 5679 1677,'0'0'3612,"0"0"-903,0 0-1161,0 0 129,0 0-516,0 0-258,0 0 0,0 0 0,0 0-258,0 0 258,-5 4-258,5-4 0,0 0 129,-1 16-129,1-16-129,0 0 129,0 0-258,0 0 0,0 0 0,0 0 0,0 0-129,0 0 0,0 0-129,0 0 0,0 0-129,0 0 0,0 0 129,0 0-129,0 0 0,0 0 0,0 0-129,0 0-387,0 0-1161,0 0-2967,0 0-258,0 0-516,4-9 0</inkml:trace>
  <inkml:trace contextRef="#ctx0" brushRef="#br0" timeOffset="3814.2181">2087 5843 903,'0'0'4386,"0"0"387,0 0-387,1 13-3225,-1-13 0,0 0-129,0-13-129,0 13-258,0 0-129,0 0 0,0 0 0,0 0 0,0 0 129,0 0-129,0 0-129,8 9 0,-8-9 0,0 0-129,0 0 129,21 0 0,-21 0-129,18 0 0,-18 0 0,23 0 0,-9 0 0,3 0-129,0 0 129,3 5 0,0-4-129,3-1 129,-2 2-129,3 0 0,3-2 129,-1 0-129,-2 0 0,1 0 0,-1 0-129,4 0 129,-4-2 0,0 2-129,-1 0 0,-2 0 0,2 2 0,0-2 129,-3 0-129,1 0 0,0-4 0,-2 0 0,0-3 0,0 1 129,-3-1-258,1 1 258,0-1-129,2 0 0,-3-2 0,2 0 0,-1 2 0,0-3 0,2-2 0,2 5 0,0-5 0,0 3 0,2 0 129,-2-1-129,6 2 0,-3 4 129,1 3-129,2-3 0,2 4 129,-2 0-129,1 4 0,4 3 129,0-1-129,-5 1 0,3-1 0,0-3 129,1 0-129,-2-3 0,1 2-129,-1-2 258,-1 0-129,2-2 0,0-3 0,-2 1 0,-1 1 0,1-1 0,1 2 0,-1-2-129,-2 4 129,1 0 0,-1-1 129,1-3-129,0-1 0,-1 1 0,1 2 0,1-3 0,3-3 0,4 3 0,0 4 0,2 1 0,3 0 0,-1 3 0,-2 2 129,5-5-129,-4 6 0,-2-1 0,-2-5 0,0 1-129,-1 1 129,-3-2 0,0 3 0,-1-2 0,-2-1 0,0 0 0,-2 4 0,-1-4 0,-1 0 129,-2-4-258,2 0 129,-3 3 0,3-4 0,-3-3 129,1-2-129,2 2 0,-1-1 0,6 3 129,-2-1-129,1-4 0,2 6 0,0 0-129,-1 4 129,1-2 0,-1 3 0,-2-2 0,0-1 0,-1 0 0,-1-2 0,0-2 0,2 0 129,-4 1-129,6-3 0,-2 1 129,0 4-129,2-3 0,-1 4 0,-1 3 0,-1 0 0,0 0 0,1 0 0,-6 0 0,0 0 129,-5 0-129,1 0 0,-2 0 0,-2 0-129,-12 0 129,23-2 0,-11-1 0,3 2-129,3 1 258,-1-4-129,5 1 0,0 2 0,-1 1 129,-4-5-129,5 5 0,-5 0 0,2-2-129,-3 2 129,-4 0 0,2 0 0,0 0 0,-2 0 0,0 0 0,0 0 129,1-1-258,2-6 129,1 2 0,-1 5 0,2 0 0,0 0 0,0-2 0,-2 1 0,-2 1 0,0 0 129,-13 0-129,20 0-129,-20 0 129,16 0-129,-16 0 258,17-3-129,-17 3 0,24-1 0,-7-4 129,0 5-129,0-5 0,4 5 129,0 0-129,0 0-129,-2 0 129,-2 3 0,0-1 0,-3 1-129,-2 0 258,1 0-129,1-3 0,-3 1 0,2-1 0,0 0-129,0 0 258,2 0-129,2 2 0,-2-2 0,0 0 129,-2 0-258,1 0 258,-1 1 0,-13-1-129,18 4 129,-18-4-129,16 5 0,-16-5 0,13 0 0,-13 0 0,14 0 0,-14 0-129,20 3 129,-20-3 0,23 2 0,-9 2-129,-1 3 129,1-1 0,0-4-129,-2-2-387,4 3-516,-16-16-1419,0 13-2838,-4-26 0,-8 2-774,-4-10-258</inkml:trace>
  <inkml:trace contextRef="#ctx0" brushRef="#br0" timeOffset="5391.3083">2263 6928 3225,'0'14'5031,"0"-14"-129,0 0-129,11 15-3612,-11-15-129,0 0 129,0 0-129,0 0-258,0 0-129,14 0-258,-14 0 129,17 8-129,-5-7-129,5 7 0,1-3 0,6 2 0,-2-4-129,5 5 258,0-4-129,3 3 0,-2 0 0,6 0 0,-2-2 0,3 1-129,-1 0 129,2-3-129,0 1 0,1-3 0,1-1-129,-2-3 129,1-4-129,-2 2 129,1-2 0,1 2-129,-2 1 0,-2 1 129,2 1-129,1 2 129,-1 0-129,2 0 0,4 0 0,-1-3 0,4-1 0,-4-5 0,4 3 0,-1 1 129,-3-1-129,-4 4 0,2 2 0,-7 3 129,0 2 0,-3 4-129,1-5 0,-5 4 0,1-2 0,-1-4 0,0-2 0,6 0 0,-2-2-129,4-1 258,5 0-129,0-4 0,3 0-129,1 2 129,-3 3 0,-1 2 0,-5 0 0,0 0 0,-2-3 0,-1 1 0,2-2 129,-4-1-129,5-5 0,3-4 0,-1 3 0,6 4 0,0 3 0,1 1 0,0 3-258,0 6 387,1 2-129,-1-1 0,0-1 0,-2-5 0,3-1 0,3 0 0,1-3 0,3-10-129,-1 0 129,1 4 129,-2-4-129,-2 7 0,-2-4 0,-5 5 129,-4 2-129,0 3 0,-2 5 129,-1 3-129,2 5 0,-2-2 0,-2 3 129,3-4-129,-3 2 0,3-4 0,0-4 0,1-1 129,-2-3-129,5 0 129,-5 0-129,3 3 129,0-2-129,-2 2 0,-6 2 0,-1-1 0,-2-1 0,-4 0-129,-2 1 129,-6-4-129,2 0-258,-13 0-258,22-14-387,-22-18-1419,5 6-2967,-5-11-258,0 1-387,-3-3-516</inkml:trace>
  <inkml:trace contextRef="#ctx0" brushRef="#br0" timeOffset="14409.8241">24797 4008 9288,'5'-32'5418,"-5"32"129,0 18-387,0 22-4257,-10 5 129,5 15-258,-6 4-516,0 9 129,-2 4-129,3-3-129,0-7-129,5-10 129,3-9-387,-3-11-129,5 0-1032,0-20-3612,12-1-387,-12-16-387,27 0-387</inkml:trace>
  <inkml:trace contextRef="#ctx0" brushRef="#br0" timeOffset="14595.8348">24953 4444 10836,'13'-7'5676,"2"20"-645,-13 1 258,10 13-4644,-8-8-387,1-2-516,2 7-645,-7-24-1935,0 15-2193,0-15-258,0 0-516,12-22-258</inkml:trace>
  <inkml:trace contextRef="#ctx0" brushRef="#br0" timeOffset="15421.882">25197 3905 4386,'12'-14'5160,"-3"-1"-258,-9 15-774,-3 6-1806,3 28-516,-8-10-645,5 19-129,-9 1-129,6 14-258,-4-2-129,7 9 0,-5-6-129,6 1 0,2-5-258,0-5 0,0-16 0,2 0-129,3-11 0,-2-12-258,-3-11 129,0 0 0,17-3-129,-10-16 129,1 7-129,6-6 129,0 0 129,3 1-129,-1 3 258,0 5-129,2 5 129,-2 4 0,1 0 0,-4 6-129,-13-6 129,17 13-129,-17-13 129,14 9-129,-14-9-129,0 0 129,11-6-129,-11 6 129,10-23 0,-2 9-129,-4 0 129,-4 14 0,14-22 0,-14 22 129,8-14-129,-8 14 0,0 0 0,0 0 129,0 0-129,0 0 0,7 17 0,-7-17 0,0 19 0,0-19 129,0 22-129,0-22 0,-1 15 0,1-15 0,0 0 129,-3 12-129,3-12 0,0 0 0,0 12 0,0-12 0,0 0 0,3 14 129,-3-14-129,0 0 0,12 19 129,-12-19-129,13 8 0,-13-8 0,17 8 0,-17-8 129,19 9-129,-19-9 0,20 2 0,-20-2-129,15 0 129,-15 0-129,0 0-129,0 0-129,15-6-258,-15-7-387,0 13-2709,0 0-1290,8-18-387,-8 18-516</inkml:trace>
  <inkml:trace contextRef="#ctx0" brushRef="#br0" timeOffset="15784.9028">25012 4195 8901,'0'0'4644,"0"0"-1161,0 0-3612,-1 8-4644,1-8-387,0 14-387</inkml:trace>
  <inkml:trace contextRef="#ctx0" brushRef="#br0" timeOffset="16354.9354">25476 4551 5676,'27'-9'5031,"-8"-3"-129,3 0-387,-7-11-3741,11 6 0,-9-5-387,-2 1-258,-6-3 0,-5 6-129,-4 4-129,0 14 129,-19-8 129,3 8-129,2 2 129,-2 11-129,1 3 129,8 6 0,5-3 0,2 2 0,12 1 0,8 0 0,7-1-129,2-2 0,3-1-387,-11-15-1419,2 14-2709,-10-4-258,-7 2-645,-6-15 129</inkml:trace>
  <inkml:trace contextRef="#ctx0" brushRef="#br0" timeOffset="16869.9649">25110 5084 9804,'29'-10'5805,"-29"10"-645,0 0 0,0 0-4644,-6-11 0,-12 7-387,-5-2-129,0 4 0,2 2 0,-1-2 129,7 2-129,15 0 258,-10 12-258,10 2 129,11 4-129,3 1 129,4 3-129,-2 2 129,1 5-129,-5-2 0,-7-1 0,-5-3 129,-1-2-129,-14-4 0,-5-4 129,-3-4-387,-6-7 129,4-2-387,-5-1-258,17 1-903,-12-5-3354,25 5-387,0 0-387,0 0-258</inkml:trace>
  <inkml:trace contextRef="#ctx0" brushRef="#br0" timeOffset="17365.9932">25231 5319 6063,'12'11'5676,"-12"6"-516,-4 5-387,-6-7-3483,7 14-516,-8-5-258,3-1 0,-2-6-387,10-17-129,-10 14 129,10-14-129,0-13 129,6-6 0,4-5-129,2-7-129,0 4 258,3 1 0,-4 2 129,3 11-129,-14 13 0,20-5 129,-20 5-129,16 20 0,-10 0 129,1 6 0,2 1-129,4 6 129,-2-13-129,3-3 0,6-8-129,-4-7 258,2-4-258,0-11-129,-3-5-129,-5-9-258,1 8-258,-8-8-258,6 14-1161,-13-6-2838,4 19-516,-5-21 0,5 21-129</inkml:trace>
  <inkml:trace contextRef="#ctx0" brushRef="#br0" timeOffset="17889.0231">25713 5163 3354,'0'0'5160,"9"-13"-129,-9 13-129,0 0-3354,0 21-258,-11-10-258,8 11-387,-10 1-129,5 10 0,1-3-129,3 2 0,-1-3-129,4 1-129,1 0-129,0-3-129,1-3-645,-1-24-516,14 16-3612,-14-16-129,0 0-516,0 0-129</inkml:trace>
  <inkml:trace contextRef="#ctx0" brushRef="#br0" timeOffset="18165.0389">25684 5207 3354,'0'-13'5289,"0"13"-516,-13 13-129,3 5-3096,-10-11-645,8 5-645,-7-3-129,3-4-387,16-5-903,-29 11-2451,29-11-1161,-13 3-258,13-3 0</inkml:trace>
  <inkml:trace contextRef="#ctx0" brushRef="#br0" timeOffset="18503.0583">25926 5480 5547,'-54'16'5289,"14"-8"-387,-7-2-258,-5-6-3741,1 3-258,-4-3-258,10 0-258,4 2-387,5-2-903,20 0-3225,1 9-516,15-9-387,-3 26-129</inkml:trace>
  <inkml:trace contextRef="#ctx0" brushRef="#br0" timeOffset="24658.4103">24966 6343 8127,'29'-36'5805,"-22"18"-516,2 5-258,-9 2-4257,0 11-258,-21-7-258,3 7-129,-5 0-129,-2 11 0,1 2 0,3 5 0,6 1 0,6 3 0,7-1 0,2 1 129,9 5-129,5 0 129,1-3-129,1 0 0,-4 0 0,-1 1 0,0-1-129,-10-2 258,-1-1-258,-5-8 129,-13-1 0,-3-5 0,-6-2 0,-2-5 0,-2 0-387,-7-12-645,16 8-3870,-6 2-387,10 3-258,5 4-645</inkml:trace>
  <inkml:trace contextRef="#ctx0" brushRef="#br0" timeOffset="25351.45">25100 6698 4644,'-4'57'5418,"0"-22"-129,-4 3-516,6 5-3870,-11-12 129,9 2-645,-7-14 129,6-3-258,5-16 0,0 0-258,-3-8 129,3-11 258,7-8-258,2-2 129,-1-2 129,5 4-258,-3 2 0,1 2 129,-3 7-129,-8 16 129,16-14-258,-16 14 129,10 12-129,-8 3 0,4 5 129,-2 5-129,2 2 129,1 0-129,3 1 129,1-6-129,2 0 0,5-2 0,1-9 129,0-2-129,1-7 0,-3-2 129,-2-2-129,3-12 258,-6-6-129,-4-6 0,-2-2-258,0 4 258,-3-3-129,0-1-129,-3 9-129,0-2-129,0 21-387,-6-23-1677,6 23-2580,0 0-516,0 0-129,0 7-387</inkml:trace>
  <inkml:trace contextRef="#ctx0" brushRef="#br0" timeOffset="25830.4774">25478 6727 4644,'0'0'5289,"0"0"-129,16 0-516,2 0-3870,-7 0-129,9 0-129,-4 1 0,3 9-129,-3-2-129,0 9-129,-8 7 129,1 3-258,-9 1 129,0 3-258,-10-2 258,-5-1-258,-4 1 129,-1-12-129,1-4 0,1-7 129,4-6 0,14 0 129,-7-9-129,7 9 129,13-21 129,5 13-129,5-1 0,8 8 0,3 0 0,3 1-129,-3 0 0,-5 0-903,5 0-3999,-11 0-129,-4 0-516,-6 5-387</inkml:trace>
  <inkml:trace contextRef="#ctx0" brushRef="#br0" timeOffset="33324.906">2908 8389 8127,'2'8'5805,"3"16"-645,-3-10 0,-2 0-3999,4 12-258,-4-6-387,1 9 0,-1-5 0,1 1-258,-1 0-129,3 1-129,-1-3 129,-2 0-258,5-3 129,-4-9-387,4 8-387,-5-19-1161,0 0-3225,0 0-258,0 0-645,0 0 0</inkml:trace>
  <inkml:trace contextRef="#ctx0" brushRef="#br0" timeOffset="33802.9332">2885 8467 3870,'0'0'5418,"9"-16"-129,-9 16 0,16-23-2967,0 19-1161,-10-9-129,10 10 0,-16 3-258,25-8 0,-10 8-258,6 6-129,1 10-129,0 10 0,2 7 0,1 8-129,-3 4 0,-1 1 0,-6-5 0,-3 0-258,-4-9 387,-8-5-387,-6-10 258,-9-7 0,-8-9-129,-6-1 0,-2-2 0,-3-7 0,2-1 0,2 2-129,6 2-129,1 0-516,11 9-387,-12-3-2580,24 0-1806,-16 5-129,16-5-645,0 0 517</inkml:trace>
  <inkml:trace contextRef="#ctx0" brushRef="#br0" timeOffset="35238.0155">5568 8517 7482,'11'7'5418,"-7"13"-258,-3 4-258,-1-1-3999,-1 16-129,-12-5-258,4 5-387,-4 0 258,3-1-258,-3-12 129,4 4-129,2-14 129,7-16-129,-6 17 129,6-17-129,0 0 129,0-17-129,6-4 0,-1-9 129,3-3-258,-3-5 129,0-7 0,1 4 0,1 0-129,-3 2 129,7 4-129,-2 1 0,0 11 129,5 8-129,1 6 129,0 5-129,2 0 129,3 4 0,-1 12-129,2 7 129,-1 3-129,-1 2 129,1 8-129,-1-1 0,-2 4 0,-1-1 0,-2-3 0,-4 1 0,2-5 0,-5-5 0,1-2 0,-5-3-129,3-3 129,-2 0 0,-4-14-129,3 24 129,-3-24 0,0 0-129,1 15 129,-1-15 0,0 0 0,0 0 0,0-5 0,0 5 0,0-19-129,0 19 129,-2-18-129,2 18 129,-14-14-129,0 6 129,-1-1 0,-3-3-129,-4 3 129,-1-5 129,0 2-258,1 3 129,4 1 0,1 1-129,6 3 0,11 4 129,-16 4-387,16-4 0,-6 15 0,6-15-516,-3 14-516,-11-14-1806,14 0-2064,-13-4-258,13 4-387</inkml:trace>
  <inkml:trace contextRef="#ctx0" brushRef="#br0" timeOffset="35602.0363">5347 8498 8385,'-5'15'5418,"4"3"-258,1 8-516,0-5-4644,0 11-1161,-2-10-3612,2-6-129,0-3-516,0-13-258</inkml:trace>
  <inkml:trace contextRef="#ctx0" brushRef="#br0" timeOffset="35747.0446">5421 8462 5676,'5'17'5160,"-5"-3"-645,5 11-774,-3-5-7353,-2-20-774,6 21-774,-6-21 258</inkml:trace>
  <inkml:trace contextRef="#ctx0" brushRef="#br0" timeOffset="36117.0653">5967 8384 5160,'0'36'5160,"-1"-18"-387,1 10-645,-4-8-4257,4 10-1419,0-9-2838,0-21-258,3 17-387</inkml:trace>
  <inkml:trace contextRef="#ctx0" brushRef="#br0" timeOffset="36251.0732">6078 8426 4902,'16'25'5031,"-16"-9"-387,3 17-1419,-3-3-7095,-1-17-516,1 1-774</inkml:trace>
  <inkml:trace contextRef="#ctx0" brushRef="#br0" timeOffset="36936.1126">2645 8398 10191,'0'64'5676,"2"-32"-387,6-2-129,-4-8-4773,3-6-516,1 0-1677,-8-16-3483,10-16 0,-7-3-516,0-7-258</inkml:trace>
  <inkml:trace contextRef="#ctx0" brushRef="#br0" timeOffset="37079.1205">2645 8398 9804,'73'49'5547,"-59"-21"-645,-5-9-774,13-2-8385,-13-2-774,-9-15-258,0 0-903</inkml:trace>
  <inkml:trace contextRef="#ctx0" brushRef="#br0" timeOffset="37756.1595">3379 8320 3225,'0'7'5289,"3"13"0,-3 2-387,0-2-2322,1 13-1677,-1-8-387,0 0-258,0-2-516,0-23-1806,-4 16-2580,4-16-516,0 0-129,10-4-257</inkml:trace>
  <inkml:trace contextRef="#ctx0" brushRef="#br0" timeOffset="37918.1686">3504 8383 4773,'20'50'5676,"-11"-21"-387,-1-2-387,-3-5-2064,-3 2-3225,4-7-4128,-6 1-645,-1-6 0,1-12-645</inkml:trace>
  <inkml:trace contextRef="#ctx0" brushRef="#br0" timeOffset="67010.8327">6828 9894 129,'0'-19'4128,"0"19"258,3-14-129,-3 14-3741,0 0 129,0 0 0,0 0 129,0 0-129,0 0 0,-16-9-129,16 9 0,-31 3 129,14 3 0,-12-2-129,6 4 0,-7-7-129,4 9 129,-6-5-258,3 1 129,0 0-129,1 0-129,0-2 129,-1-3-129,0 6 0,3-5 129,-7 1-129,2-3 129,-3 0 0,-2 0-129,1-4 0,1 4 0,-3-4 0,0 0 0,0 4-129,-2 0 129,2 0 0,-3 0 129,-2-1-129,-3 1-129,2-4 129,-2-1 0,-2-2-129,3 6 129,-2-4 0,1 3 0,4 2-129,1 0 129,2 0 0,2 3-129,-1 1 129,3-2-129,-1 3 129,1-3 0,1-2-129,-1 3 129,0-3-129,0 0 129,1 0-258,2-4 129,-3 1 129,2-2-129,-2 3 0,1 2 129,2 0-129,1 0 129,-4 0 0,1 0-258,2 0 258,-3 0-129,2 0 129,-1-5-258,0 5 258,2-8-129,-4 2 129,3 1 129,0 0-258,-1 3 129,3 2 0,0 2-129,0-2 129,-1 0-129,0 2 0,4 4 129,-4-2-129,2-4 129,0 0-129,3-2 0,-4-1 0,2 1 0,-1-5 129,1 1-129,0 3 0,-2-1-129,3 1 258,1 3-129,-3-1 258,5 1-258,0 0 0,0 0 129,1 0 0,0 0-129,0 0 0,-1 0 0,1-1-129,-1-3 129,-1-1 129,2 1 0,1 3 0,-1 0-129,1 1 129,4 0 0,-3 1-129,3 3 129,1 4-129,-1-4 0,2 3-129,-3-4 129,4 2 0,-1-5 0,-1 0 129,1 0-129,-2 0 0,2 1 0,-3-1 0,2 0 0,-1 2 129,3 3-129,-6-3 0,5-1 0,-3 4 0,2-3 0,-2 0 0,1-1 0,1-1 129,0 0-129,1 6 0,2-6 0,-1 0 0,-1 0 0,2-3 0,0 3 0,-2 0-129,-4 0 129,2-4 0,-1 0 0,-1 2 0,0 2 0,4-4 0,-2-1 0,4 3-129,2 0 129,12 2 0,-22 0 0,22 0 129,-15-3-129,15 3 0,-15 0 0,15 0 0,-17 0 129,17 0-129,-17 0 0,17 0 0,-18 0-129,18 0 258,-22-3-129,22 3 0,-16 0 0,16 0 0,-19 0 129,19 0-129,-14 1 129,14-1-258,-13 7 258,13-7-129,-19 2 0,19-2-129,-16 2 129,16-2 0,-21 3 0,21-3 0,-18 3 0,18-3 0,-18 3 0,18-3 0,-20 5 0,20-5 0,-17 9 0,17-9 0,-18 4 0,18-4 0,-16 5 0,16-5 0,-21 6 0,21-6 0,-19 1 0,19-1 0,-19 0 0,19 0 0,-18 0 0,18 0 129,-14 6 0,14-6-129,-15 4 0,15-4 0,-18 17 0,18-17 0,-12 5 0,12-5-129,-13 9 129,13-9-129,0 0 258,-14 6-129,14-6 0,0 0-129,0 0-387,-8 19-1032,8-19-3741,0 17-258,0-17-387,6 22-516</inkml:trace>
  <inkml:trace contextRef="#ctx0" brushRef="#br0" timeOffset="108854.2261">8145 9987 774,'16'17'-129,"3"-5"258,-2-4 129,1-2 903,5-1 258,-2 0 129,5 1-258,-2 5-258,2-4-258,-1 6-129,3-1-129,0-2 0,2 1 0,3-2 0,-2-2-129,8 4 258,-7-11-129,11 5 129,-6-5-258,6 6 258,-5-6-387,4 2 129,-1-1-129,1 1-129,-1 1 0,4 5-129,2-4 129,1 3-129,3 1 0,3 2 129,2-4 0,2 1 0,1 2 0,-1-1 129,-1 1 0,1-2 0,-8-4 0,1-2-129,-4-1-129,-5 0 129,-1-9 0,-4 3-129,-5-7 0,-2 4 0,-2 0 0,-1 0 129,-7 2 0,1 3 0,-3-1 0,3-3 0,-1 5 0,-1-7-129,4 1 258,5 1-258,2-3 0,4-4 0,3-2 0,3-1 129,0 2-129,5 2 0,-3-3 129,-1 7 0,0 1-129,-1 8 129,1 1-129,0 5 129,1 5-129,-3 7 0,4-2 0,1 2-129,5-1 129,1 0 0,7-3 129,2 0 0,0 0-129,5-5 0,-2 2 0,-2 0 129,-4 4 0,-5-2 0,-1 3 0,-6-2-258,0 3 387,-2 1-258,-1 0 129,3-2-258,-1-6 258,5 1-258,0-5 129,3-5 129,2 0-129,2-7 0,0-5 0,1-2 258,-4-2-387,-1-1 258,-5 0-129,-2 3 0,-4-1 0,0 6 129,-2-1-129,1 3 0,-1 5 0,5 0 0,2 2 0,2 0 0,3 0 0,5 3 0,1-2 0,2-1 0,4 0 129,0 0 0,1 0-129,0 0 129,0 0-129,-2-1 0,1 1 129,-4 1-129,1 5 129,0 2-129,6-1 129,4 3 0,-1 2 129,5 2-258,0 2 387,6 2-258,1-1 0,2 4-129,-3 0 129,2-2-129,2 3 0,4-2 129,1-2-129,3 4 129,-1-4-129,2 1 129,2-6 0,0 1-129,-3-3 129,2 0-129,-1-1 129,0-4-129,3-1 0,0 1 0,0-1 129,1-2-129,0 0 0,0 0 0,-1-3 0,-2 0 0,1-1 0,-1-2 129,2-5-129,-3 1-129,2-1 129,-3-6 0,1 4 0,-4-2 0,-1-2 0,2 1 0,0-1 0,4 0 0,0 3 129,2-1-258,3 2 129,-1 1 0,5-1 0,1 1 0,2-1 0,4-2 129,-2 2-258,4 0 258,0-2-129,2 1 0,1-1 0,1 1 129,1 3-258,-1 0 258,0-2-258,4 1 129,-1 1 0,0-2 0,3 3 0,-5-3 0,1-3 129,0 4-129,-2-6 0,-2-4 0,-2 1 0,3-1 0,0-1 0,0-5 0,2 6 0,6-4 0,0 6 0,3 3 129,8 4-129,6 7 0,-4 3 129,2 11-129,1 3 129,-1 8-129,3 7 129,-5 6-129,-8-3 0,-10-7 0,-14-1-387,-19-14-645,-9-2-2322,-33-14-1935,-32-33-387,-22-23-387</inkml:trace>
  <inkml:trace contextRef="#ctx0" brushRef="#br0" timeOffset="110381.3134">2184 11605 1,'-43'-5'2579,"43"5"388,-15-12 129,24 10-3483,-3-9-1806,-6 11 258,16-26 129,-8 8 1290,-3 5 516,2-1-258,-2 1-129,-5 13 387,11-18 258,-11 18 516,22-11 258,-8 6 516,3 0 0,0-1 129,7 3-258,-1-7 0,2 8-387,-2-8-129,7 6-129,-7-4 0,4 4-258,-4-5 129,7 9-129,-11-4 129,12 4-129,-8 0 0,7 9-129,-6-1 129,5 6-129,-5-5 0,7 6-129,-6-2 0,5 0 0,0-4-258,3-2 129,-1-3-129,1 1 0,4-4 0,1 0 0,2-1 0,4 0 0,2 0 129,1 3-129,7-1 129,-2 1 0,7 5-129,0-6 258,3-2-258,2 4 129,0-4-129,6 0 0,1-6 0,4-6 0,8-3 0,5-3 0,4 1 0,4 1 0,2-1 0,3 2 0,1 1 0,1 4-129,4 5 129,-2 5 0,2 0 0,1 0 0,2 2-129,-2 4 129,5-6 129,-3 5-129,6-5 0,1 0-129,2-3 129,2-5 0,0-8 0,3 5-129,4-2 129,0 0-129,0 2 129,-1-2 0,1 1-129,4 7 129,-3 3 0,4 2 0,4 0 0,-1 0 0,2 0 0,1 0 0,3-6 0,3 3 0,5-5 129,-5 0-258,2-1 129,-4 2 0,1-1 129,-1 4-129,0 0 0,-3 4-129,-2 0 129,-1 0 129,-7 0-129,9 0 129,-3 0-129,0 0 258,1-1-258,2-12 258,-1 0-258,5 2 258,5-7-129,0 3 258,-6-1-387,2 4 0,-3 6 129,4 6-129,1 0 258,-1 10-129,-4 4-129,2 0 129,-2 0 129,8 1-387,-5-10 258,3 3-129,-12-8 0,0 0 129,-10-4-129,-7-7 0,-10 3-129,-14-4 129,-12 3-903,-23-11-1032,-2 7-2967,-15 2-903,-15-3 0</inkml:trace>
  <inkml:trace contextRef="#ctx0" brushRef="#br0" timeOffset="116482.6624">10413 12511 1935,'21'11'1548,"-11"2"-129,-10-13 0,12 9 0,-12-9 0,0 0-645,0 0-258,0 0-129,-14-2-258,-1-2 129,-4 4 0,-10-5 129,-4-1-129,-8 0-129,-6 6 129,-2-7 0,-3-1-129,-4 4 0,2-1-129,6 1 0,1 4 129,4 0-129,6 2 0,3 4 0,4 4 0,2-5 0,3 4 0,0 1 0,5-2 129,-3-2-129,6-1 129,-4 1 0,3-1 258,0-3-129,-3 6 0,-2-7 129,0 2 0,-5-3-129,-1 0 0,-5-3 0,-3-2-129,-3-9 0,-4 4 129,-4-2-258,-2 1 129,-5-2-129,-1 7 129,-4-3 0,3 8 129,-4-7-129,5 5 129,-9-6 129,5 3-129,-7-6 258,1 4-258,-1-5 0,-2-3 0,2 5-129,5-2 0,-1 0-129,9 6 0,8 4-258,1-5-516,20 9-903,-8 3-2580,10-4-903,23 0-129</inkml:trace>
  <inkml:trace contextRef="#ctx0" brushRef="#br0" timeOffset="117697.7319">16411 12540 2709,'0'0'4257,"-10"0"-129,10 0-3354,-21-2-903,-6-7-129,-9 0 516,-8-5-129,-5 3 0,-3-2-129,-3-1 129,-3 2-129,2 5 0,-3-1 0,5 8 0,0-3 0,1 3 0,5 0 0,-4 0 0,6 5 129,-6 2 0,4-2-129,-1-3 0,3 1 0,-3-3 0,3-3 0,0 0 0,1-7 0,1-5 0,1 4-129,1-2 129,-1 0 129,2 6-129,-1 7 0,1 0 0,0 10 0,2-1 0,2 1 0,-3 0 0,3-2 0,-1-4 129,3-4-129,-6-17-516,4-17-3483,7 15-129</inkml:trace>
  <inkml:trace contextRef="#ctx0" brushRef="#br0" timeOffset="120683.9027">6965 17828 11094,'0'0'6192,"-12"1"-516,12 26-129,1 3-4773,5 15-129,-1 2-258,1 14-129,2 3 0,3 4-258,-1-8 129,-2 3-387,3-8 0,-5-21-387,6 11-774,-18-29-3225,6-1-1161,0-15-129,0 0-903</inkml:trace>
  <inkml:trace contextRef="#ctx0" brushRef="#br0" timeOffset="121061.9243">6866 17939 7611,'34'-51'5805,"-15"18"-258,8 5-258,-2-16-3999,14 25-516,-1 0 0,10 14-258,-1 5 258,9 27-129,-2 6-258,6 22 0,-6 5-129,-2 18 0,-16 5 0,-9 3-129,-16 4 0,-11-5 0,-23-12-129,-15-15 0,-18-12 258,-9-11-129,-8-19 0,-6-10-129,3-21 129,7 0-258,8 2 0,10-3-129,15 5-258,6-11-903,30 22-3354,0 8-903,13 14-516,4-7-387</inkml:trace>
  <inkml:trace contextRef="#ctx0" brushRef="#br0" timeOffset="121523.9507">7866 18153 10062,'0'7'5547,"7"8"-129,-7-15-258,17 14-5160,-17-14-387,0 0-3096,15 0-1548,-15 0-387,22-4-516</inkml:trace>
  <inkml:trace contextRef="#ctx0" brushRef="#br0" timeOffset="121673.9593">8083 18154 9288,'30'26'5547,"-16"-12"-387,4-2-516,-3 2-6063,1-14-3612,3 0-129,0-9-387,-1 0-387</inkml:trace>
  <inkml:trace contextRef="#ctx0" brushRef="#br0" timeOffset="121800.9664">8360 18165 8643,'41'21'5547,"-17"-9"-516,0-8-903,11 1-8514,-11-4-516,1 2-516,-2-3-516</inkml:trace>
  <inkml:trace contextRef="#ctx0" brushRef="#br0" timeOffset="122017.979">8759 18120 8643,'41'24'5676,"-16"-15"-645,2-2-258,2-7-4773,-4-9-774,6 7-903,-15-18 129,12 20-129,-13-22-129,9 22-129,-15-17 387,12 17 129,-21 0 387,24-7-1290,-7 14-1419,-17-7 258</inkml:trace>
  <inkml:trace contextRef="#ctx0" brushRef="#br0" timeOffset="122876.0281">11672 17681 10191,'20'0'5934,"-9"17"-516,2 17 129,-1-4-4515,4 32-387,-10 0-258,4 11 0,-2 1 0,-1-6-129,0-9 0,-4-8-129,3-9-129,-3-23-258,-3-19-129,0 0-387,24-8-2967,-24-18-1935,6-6-129,-4-18-516,4 0-258</inkml:trace>
  <inkml:trace contextRef="#ctx0" brushRef="#br0" timeOffset="123146.0434">12082 17495 10707,'26'-28'5934,"-26"28"-258,0 0-258,-10-10-4515,-24 8-258,-13 2-129,-13 0-129,-11 0-129,-12 6 0,-6-1-129,3 0 0,3 0-129,7 4-258,9 5 0,13 4-258,3-6-387,25 17-2967,-2-15-1677,15 8-516,3-2-129,10-3-387</inkml:trace>
  <inkml:trace contextRef="#ctx0" brushRef="#br0" timeOffset="123484.0627">12192 18152 11094,'25'26'6063,"-25"-26"-387,0 21 0,-15-20-4902,-19-1-129,-23-5-258,-14 3 0,-12-2 0,-7-5 0,-2 4-258,5-5 0,9 7-258,6 3-129,19 3-129,5-1-774,26 15-3225,-3-12-1290,16 6-516,9-11 0</inkml:trace>
  <inkml:trace contextRef="#ctx0" brushRef="#br0" timeOffset="123852.0839">13019 17837 10707,'7'29'5805,"6"-20"-774,3-4 129,3 3-6063,-19-8-3483,28-9-903,-8 2-387,4-6-516</inkml:trace>
  <inkml:trace contextRef="#ctx0" brushRef="#br0" timeOffset="124010.0929">13477 17730 7224,'73'53'4902,"-31"-31"-258,-7-17-1290,16 3-5676,-22-18-1677,6-7-1161,0-6-258</inkml:trace>
  <inkml:trace contextRef="#ctx0" brushRef="#br0" timeOffset="124288.1088">14757 17801 1032,'18'28'2838,"0"-12"-2709,3-5 0,1-6-3741</inkml:trace>
  <inkml:trace contextRef="#ctx0" brushRef="#br0" timeOffset="124438.1174">15053 17819 3999,'14'-9'5934,"9"-2"-387,-23 11-516,23-2-2967,-9 2-1935,0 4-1290,-2-1-3483,4 1-774,0-4-387,3 0 130</inkml:trace>
  <inkml:trace contextRef="#ctx0" brushRef="#br0" timeOffset="125114.1561">16506 17587 6321,'0'35'5805,"-7"-5"-387,-2 12-387,-5 6-4644,-2 9 129,-4-3-258,0 3 129,1-8-129,5-6 0,-1-16-129,4-13 129,11-14-129,-8-20 0,8-18 0,8-11 0,6-23 0,6-10 0,5-8 0,7-2-129,1-1 129,4 11 0,1 4 0,-2 10 129,0 18-129,-2 15 129,-3 12-129,0 22 0,-4 13 129,0 19-258,-5 20 129,0 17-129,-4 4 0,3 14 0,-1 4 0,-3-5 0,0-10 0,-1-11 129,-4-9-129,2-10 129,-4-15-129,1-13 129,-11-17 0,11 2-258,-11-2 258,2-17-129,-2-7 0,-2-5-129,-8 1 258,-3-1-258,-5 3 129,-5 2 129,-4 1 0,-5 7-129,-7 10-129,-1 1-258,-5 5-387,-17-10-3225,6 10-1548,1-9-516,0 6-516</inkml:trace>
  <inkml:trace contextRef="#ctx0" brushRef="#br0" timeOffset="129034.3803">9593 18505 645,'1'-17'4644,"4"3"-129,-5-4-1032,0 18-645,3-21-387,-3 21-645,0 0-129,12-3-516,-12 3-258,0 0 0,0 0-258,0 0-129,-7 7 0,7 6 0,0-13-129,-3 20 129,3-20-129,0 0-129,-4 21 129,4-5-129,0-3 0,0-2-129,0 14-129,2-6 0,0 9-258,-2 0 387,1-4-129,-1 6 0,0-4 0,0-4-129,2-9 129,-2-1-129,0-12 129,7 18-258,-7-18-387,0 0-387,11 13-645,-14-21-2451,3 8-1419,0 0-129,0-15-387</inkml:trace>
  <inkml:trace contextRef="#ctx0" brushRef="#br0" timeOffset="129414.4019">9812 18369 7998,'17'-10'5547,"-17"10"0,0 0-516,0-24-3354,0 24-645,-25-11-387,0 5-258,-14 1 0,-7 2-129,-11 1 0,-5 2 0,-3 0-258,5 5 129,3 6-129,7 0-129,9 7-129,6-7 0,17 5-516,0-11-774,21 14-3225,-3-19-516,14 4-516,-1-5-387</inkml:trace>
  <inkml:trace contextRef="#ctx0" brushRef="#br0" timeOffset="129783.4231">9835 18687 9546,'19'15'5934,"-6"-14"-645,-13-1 0,0 0-3999,-23 0-774,-1-3-129,-12-4-129,-3 3-129,-6 4 0,-1 0-129,-1 0 129,6 3-516,5 2 0,4-5-258,17 10-2580,-3-14-1935,14-7-516,-2-11-129,6 0-645</inkml:trace>
  <inkml:trace contextRef="#ctx0" brushRef="#br0" timeOffset="130200.4466">9990 18576 10836,'28'35'5934,"-15"-4"-516,-4-8-258,-2 12-4773,1-2-258,-3-2 0,-3 2-387,1-6 0,0-6-645,-3-21-1548,0 0-2709,-8 5-258,8-5-516,-3-20 0</inkml:trace>
  <inkml:trace contextRef="#ctx0" brushRef="#br0" timeOffset="131143.5009">12936 18341 8127,'13'4'5676,"-13"-4"-387,13 3-258,0 13-3741,-13-16-645,2 37-129,-2-10-258,0 6-129,0 9-129,0 2-129,0 1-387,0-9-645,7-4-3870,-4-17 0,8-3-774,-11-12 0</inkml:trace>
  <inkml:trace contextRef="#ctx0" brushRef="#br0" timeOffset="131372.514">13211 18211 9417,'-8'-4'5676,"-12"4"-258,-4 6 0,-11 1-4773,-10 2-516,-8 0 129,-4 2 129,-4-1-129,4 6-387,4-2-129,0-8-1032,25 9-3741,-3-6-129,13 2-645,18-11-129</inkml:trace>
  <inkml:trace contextRef="#ctx0" brushRef="#br0" timeOffset="131664.5307">13189 18493 8514,'0'0'5805,"5"16"-516,-10-2-129,-11 4-4257,-11-4-516,-5 0 129,-8-4-129,-2-2-129,1-3-129,1-5 0,6 0-258,1 0-258,16 0-1806,-5-10-2967,22 10-129,-10-13-387,10 13-516</inkml:trace>
  <inkml:trace contextRef="#ctx0" brushRef="#br0" timeOffset="146833.3983">10038 18676 1548,'0'0'3483,"0"0"129,8 16-2709,-8-16-516,0 0 0,0 0 129,0 0 387,0 0 129,0 0 129,0 0 129,0 0 129,0 0-129,0 0 0,0 0-258,0 0-258,0 0-129,0 0-129,0 0-129,0 0-129,0 0-258,0 0 129,0 0-129,0 0 129,0 0-258,0 0 129,0 0 129,0 0-129,0 0 129,0 0 0,0 0-129,0 0 0,0 0 129,0 0-129,0 0 129,0 0-129,0 0 0,0 0 0,0 0 129,0 0-129,0 0 0,0 0 129,0 0-129,0 0 129,0 0-129,0 0 129,0-10 0,0 10-129,0 0 129,0 0-129,0 0 0,0 0 0,0 0 0,0-12 0,0 12 0,0 0 0,0 0 0,0 0 0,6-19 0,-6 19 0,2-13 0,-2 13-129,3-13 0,-3 13 129,2-14-129,-2 14 0,0 0 129,0-15-129,0 15 0,-7-13 129,7 13-129,-15-2 0,15 2 129,-18 0 0,18 0 0,-20 0 0,20 0 0,-21 9 0,21-9 0,-16 19 129,9-4-129,1 4 0,0 0 0,5 6 0,0-6 0,0 2 129,1-1-129,0-3 0,0 2-129,0-19 129,9 19 0,-9-19 129,10 11-129,-10-11 0,15 0 0,-15 0 0,14-9 129,-14 9-129,14-23 0,-14 23 0,13-21 0,-13 21 258,0 0-258,16-16 0,-16 16 129,0 0-129,0 0 0,0 0 0,13-6-129,-13 6 0,0 0 0,0 0 129,3-14 0,-3 14-129,0 0 258,0 0-129,0 0 0,0 0 0,0 0 0,0 0 129,0 0-258,0 0 129,0 0-774,0 0-3741,0 0-516,0 0-129,5-13-645</inkml:trace>
  <inkml:trace contextRef="#ctx0" brushRef="#br0" timeOffset="148109.4713">9996 18560 2709,'-20'0'4902,"8"11"-387,10 10 129,2 1-3741,-7-8-129,7 14-129,-6-10-258,6 11 129,0-7 0,6 5 129,1-13-129,7 3 0,-2-7 0,7-5-129,-3-4-129,5-1 129,-5-8-129,3-2 0,-4-9-129,-2-8-129,-2-1 258,-2 5-258,-2-9 0,-3 5-258,-1-1 129,-3-1 0,0 8 129,0 10-129,0-5 0,-2 4 0,2 12-129,-2-12 258,2 12-129,0 0 129,0 0-129,0 0 129,0 0 129,-6-11-129,6 11 129,0 0-129,0 0 129,0 0 0,0 0-129,0 0 129,0 0 0,0 0 0,0 0-129,0 0 129,10-17-129,-10 17 129,0 0-129,9-21 0,-9 21 0,5-16-129,-5 16 129,4-16 0,-4 16 0,0 0-129,2-13 129,-2 13 0,0 0 0,0 0 129,1-14-129,-1 14-129,0 0 129,0 0 0,0 0 0,2-14 0,-2 14 129,0 0-258,0 0 129,0 0 0,0 0 0,0 0 0,0 0 0,0 14 0,0-1 0,0 1 0,1 2 129,3 7 0,-1-3 129,0-1 0,0-4-129,2-1 0,-1 0 0,-1 8 0,-3-22-129,7 26 0,-5-10 0,1 0 0,0-2 0,-3-14 0,16 22 0,-16-22 129,25 15-129,-13-15-258,11 12-1419,-10-12-2967,8 2-516,-8-1-516,-1-1-258</inkml:trace>
  <inkml:trace contextRef="#ctx0" brushRef="#br0" timeOffset="149385.5443">13457 18592 6966,'18'-15'5418,"-7"3"-387,0-14-903,5 11-3225,-11-9 0,3 6-387,-8-6-258,0 5-129,-1 2 258,-8 3-258,-3 2-129,0 6 387,-5 4-387,3 7 0,-1 8 129,1 7 0,3 2 0,3 3-129,1-4 129,5 8-258,2 3 129,1-8 0,9-7 0,3-2 0,0-6-129,5-1 129,-1-6 0,2-4 0,-1-12 0,-3-4-129,0 5 129,-3 1 0,-4-1 0,-8 13 0,9-17 0,-9 17 0,0 0 129,0 0 0,11 14-129,-11-14 129,17 28-129,-4-10 129,4 1 129,1-6-129,4 2-258,1-3-129,6 6-2322,-8-17-2451,-1-9-258,-6-12-387,-2-3-774</inkml:trace>
  <inkml:trace contextRef="#ctx0" brushRef="#br0" timeOffset="163729.3643">22057 13954 4128,'-9'-13'5031,"-5"13"-129,-15-2-129,-9 4-4515,-16 1 0,-24-3 129,-19 0 387,-21 0-129,-7 0 129,-14 0-258,2 1-129,-8-1 0,6 0-129,2 0 0,10-1 0,6-5-129,7-5 0,3-4 0,6-4 129,2 0-258,9-2-258,12 4-258,-8-13-1677,4 15-2709,8 4-516,5 5-645,4 6 775</inkml:trace>
  <inkml:trace contextRef="#ctx0" brushRef="#br0" timeOffset="164677.419">6978 15154 2580,'-41'15'4773,"-28"-15"-129,-13 4-129,-28 11-3741,-18-15-387,-26 3 387,-21-8-129,0-3 129,-6-8 0,9 9-129,0-6 0,9 9-129,8-4 0,22 8-258,8 3-129,15 12 129,9-1-258,9 3 0,19 0-129,12-5-129,19 1-516,3-13-774,24 0-2322,15 0-1419,0-16-387,10 2 258</inkml:trace>
  <inkml:trace contextRef="#ctx0" brushRef="#br0" timeOffset="167002.552">9982 14261 8385,'0'0'5934,"0"-20"-387,0 20-129,2-14-4128,-2 14-1032,-11-8 0,-7 8 0,-5-6-129,-2 3 0,-6 3 0,1-2-129,-1 2 129,4 0-129,4 2 129,3 1 0,5 8-129,2 2 0,4 3 129,-1-1 0,6-2-129,-3 2 0,6-1 0,1-14 0,0 13 0,0-13 0,0 0-129,11 14 129,2-9 0,4 3 0,1-1 0,2 4 0,0 6 129,0 2 0,-2 4 0,-3 2-129,-6 4-129,-5-5 258,-4 0-129,-2-4 0,-10-4-129,-4-5 0,-5-3-129,1-3-516,-7-12-516,11 3-4128,-2-4 0,7 3-516,11 5-387</inkml:trace>
  <inkml:trace contextRef="#ctx0" brushRef="#br0" timeOffset="167317.57">10061 14322 7482,'13'-3'5547,"-13"3"-516,-1 20-129,-10-2-4128,2 12-516,-6 2-258,7 4 258,1-4 129,7 0 0,9-10-129,14-6 258,5-11 0,4-5-129,-4-10 129,4-8-258,-6-5 0,-8-5-129,-12-3-129,-6 1-258,-13 9-258,-11-4-516,11 14-3483,-13 2-903,0 6 0,3 3-903</inkml:trace>
  <inkml:trace contextRef="#ctx0" brushRef="#br0" timeOffset="167515.5813">10509 14410 7998,'-9'0'5289,"-6"4"-387,-12-4-645,1 5-7740,1-1-1548,-3 0 0,10 5-645</inkml:trace>
  <inkml:trace contextRef="#ctx0" brushRef="#br0" timeOffset="167745.5943">10767 14261 8256,'-20'81'5547,"8"-35"-516,0 7-129,3-5-4902,2-3-129,6-1-516,-4-20-2580,9-5-1677,13-8-387,6-11-129</inkml:trace>
  <inkml:trace contextRef="#ctx0" brushRef="#br0" timeOffset="168037.6112">10991 14269 7740,'-22'24'5547,"11"9"-258,-2 2-387,2 4-4386,4 7 129,-3-9-258,10 4-258,4-10 0,19-2-129,6-7 129,7-9-129,6-11 129,2-2-129,-1-6 0,-7-14 129,-8-5-129,-15-7 0,-7-3-129,-12 3 0,-14 2-258,-19-4-774,8 14-2580,-14 1-1548,2 10-129,4 7-516</inkml:trace>
  <inkml:trace contextRef="#ctx0" brushRef="#br0" timeOffset="168402.632">11395 14365 7611,'-18'35'5418,"6"-12"-387,4 0-129,2 2-4515,-2-4-129,8 1 129,0-6-129,16 0 258,4-10-258,7-2 129,-2-4-129,4-1-129,-4-8 0,-4-4 0,-5-6 0,-9-3-258,-7 1 0,-14-3-258,-3 8-258,-16-11-645,10 13-2709,-10-2-1290,-2 8-129,4 5-516</inkml:trace>
  <inkml:trace contextRef="#ctx0" brushRef="#br0" timeOffset="168642.6458">11866 14293 5676,'14'-5'5289,"-14"5"-258,0 20-387,-15 13-3999,-9-13-387,-1 4 129,-3 5-645,0-7-1032,7 2-3096,10 3-645,5 0-258,8-3 129</inkml:trace>
  <inkml:trace contextRef="#ctx0" brushRef="#br0" timeOffset="168799.6543">11931 14595 8385,'-14'-53'5805,"-13"16"-516,-7-3-129,8 3-4644,-22-6 0,2-3-516,-1 9-1032,0-1-3999,10 9-258,8 12-516,14 3-258</inkml:trace>
  <inkml:trace contextRef="#ctx0" brushRef="#br0" timeOffset="170201.7349">12572 14278 9417,'-2'47'5418,"2"-4"-129,-3-1-258,8 8-4902,-5-5 129,0-7 129,-2-7-387,2-16 0,0-15 0,0 0-129,7-19 129,5-13 0,0-1-129,4 2 0,0-7 129,-3 12 129,1 6-129,-1 6 0,-13 14 129,17 2 0,-14 16 0,2 8-129,-2 2 129,1-1 0,0-3 0,1 0 0,3-8-129,4-9 0,4-7 129,4-7-258,-2-9 129,5 0 0,1-6-129,-1-2 129,-1 4 0,-4 0 0,-3 5 0,-4 4 0,-11 11 0,14-9 0,-14 9 0,0 0 0,0 0 0,5 8 0,-5-8 0,0 21 0,0-21 0,-5 22 129,5-22-129,0 19 0,0-19 0,8 13 0,-8-13 0,17 3 0,-17-3 0,23-6-129,-8-2 129,-4-1 0,2-1 129,-2 0-129,-11 10 0,19-12 129,-19 12-129,11-5 0,-11 5 129,6 11-129,-5 7-129,4 2 387,-3 1-258,6 1 0,2 0 0,2 1 129,2-12-129,7-5 0,0-6 0,-4-8-258,0-9 258,-3-4 0,-9-5-129,-5 0 129,0 3-129,-12 1-129,-2 7-258,-10-3-387,8 18-1806,-8-4-2451,6 4-387,2 2-258,16-2 130</inkml:trace>
  <inkml:trace contextRef="#ctx0" brushRef="#br0" timeOffset="170676.7621">13288 14376 8385,'16'55'5547,"-10"-21"-387,1 1-258,8-2-4257,-13-11-258,-1 3-129,-1-11-258,0-14 129,0 0-129,0 0 129,16-19-258,-8 4 129,1-2 0,3 4 129,-1 2 0,3 6 0,-2 2 0,4 3 0,-2 0 0,1 5 0,0-1 0,1-4 0,0 0-129,0-6 129,-4-8 0,1-2-258,-3 1 129,-4-4 0,-5 2-258,-1 4 258,0 13-129,-17-12 0,1 12 0,1 4 129,-1 9-129,1 3 129,4 3 0,9 2 0,2 7-129,8-3-387,16 9-516,-5-22-1161,15 11-2709,2-5-258,5-6-387,-1-7-129</inkml:trace>
  <inkml:trace contextRef="#ctx0" brushRef="#br0" timeOffset="171029.7823">14019 14184 9288,'25'26'5934,"-18"-7"-516,-4 8 0,-12 3-4644,9 6-129,-10-5-129,2 8-258,-3-6 0,-1 2 0,2-6 0,5-9-129,3-5 129,2-1 0,0-14-129,14 10 129,2-10-129,1 0-129,3 0 129,2 1 0,3 2-258,-2 1-129,0 9 0,-10-8-645,7 15-2967,-20-20-1548,13 21-387,-13-21-516,0 0-129</inkml:trace>
  <inkml:trace contextRef="#ctx0" brushRef="#br0" timeOffset="171563.8128">14825 14208 9030,'-4'13'5676,"-3"14"-387,1 8-258,-2 4-4644,0 11 0,0 0-387,-3-7 0,5 1-645,-5-20-2322,10-1-2064,1-6-645,0-17 0,17 7-128</inkml:trace>
  <inkml:trace contextRef="#ctx0" brushRef="#br0" timeOffset="171714.8211">14888 14465 6063,'-21'-16'5676,"0"14"-258,-3 0-516,-5 2-3225,2 0-1677,-5-6-516,14 3-3483,-4 0-1032,8 0-258,14 3-645</inkml:trace>
  <inkml:trace contextRef="#ctx0" brushRef="#br0" timeOffset="172397.8603">14995 14130 4386,'17'37'5805,"-10"-13"-258,-1 12-387,0 17-2967,-6-18-1032,0 11-129,0-7-516,-4 2-129,-3-8-258,-1-2 0,3-13-258,5-18 0,-11 15-258,11-15 0,-1-9 0,1-6 0,2-1-129,6 0 258,5 4 0,0-3 129,3 9 129,5 6 0,-3 0 129,3 7 0,-1 2 0,2 4 129,-2-2-129,-2 1 258,0-8-129,1-3-129,-2-1 0,-1-8 0,-5-6 0,1 0-129,-6-1 0,-2-1-129,-4 4 129,0 12 0,-13-10 0,0 7-129,-3 6 129,2 4 0,0 7 0,4 2 258,1 1-258,6-1 129,3-1 0,3 3 0,6-5 129,1 0-129,3-8 0,-1-2-129,1-3 0,-1 0 129,-12 0-129,19-7 0,-19 7-129,0 0 129,13-9 0,-13 9-129,0 0 0,0 0-258,9 17 129,-9-17-258,6 23-774,-6-23-2193,0 0-1419,15 6-774,-2-6 0</inkml:trace>
  <inkml:trace contextRef="#ctx0" brushRef="#br0" timeOffset="172719.8789">15434 14414 8514,'15'49'5676,"-9"-16"-387,1-6-387,4 4-4257,-10-14 0,6 4-387,-1-8-258,-6-13 0,0 0-129,15-18 129,-7 2-258,-3-6 129,6 3 0,-2 0 129,2-5 0,1 13 0,-12 11 258,22-3-129,-22 3 0,22 14 129,-13 4-258,1-1 0,0 8-387,-10-25-1935,11 26-2580,-11-26-516,21 11-129,-21-11-774</inkml:trace>
  <inkml:trace contextRef="#ctx0" brushRef="#br0" timeOffset="173333.9141">15921 14331 8256,'20'3'5676,"-6"24"-387,-13-11-387,-1 1-4128,-7 12-258,-7-6-258,0 4-129,-2 2 0,3-3-129,1-2 129,8-1 0,4-4-129,8-5 0,6-2-129,9-6 129,3-6-129,3-5 129,3-10-129,-1-7 0,-2-2 129,-3-2 0,-6 3-258,-3-1 258,-7 11 0,-10 13 0,0 0 0,0 0 0,0 0 0,0 18 129,-2 6 0,-2 1 0,4-1 129,4 3-258,5-6 258,6-4-387,4-4 258,1-8-129,1-5-129,-1-10 129,-5-12 0,-6-1-129,-6-2 0,-3-1 129,-11 3-258,-12 0-129,1 14-258,-10-10-1161,6 16-3225,1 3-387,2 5-129,9 3-516</inkml:trace>
  <inkml:trace contextRef="#ctx0" brushRef="#br0" timeOffset="174109.9583">16334 14479 8256,'20'37'5547,"-16"-17"-258,-3-5-516,-1 5-4386,0-4-387,0-2 0,0-14-258,0 15 0,0-15 0,0-8-129,0 8 0,15-21 0,-7 3 129,4 4-129,-2-3 387,-1 6-129,-9 11 129,16-7 0,-16 7 129,12 9 129,-12-9-129,9 23 0,-9-23 0,14 24 129,-8-11-129,-6-13 0,22 12 0,-22-12-129,23-6 0,-10-5 0,-13 11 0,23-22 0,-13 11 129,-10 11 0,18-17-129,-18 17 258,15-5-129,-15 5 0,15 0 129,-15 0-129,23 4 129,-23-4 0,20 19-129,-8-6 129,0 4-258,-3 3 258,1 3-258,-6 0 258,-1 3-258,-3-1 0,0-3 0,-3 3 0,-7-7 0,-2-6-129,-1-5 129,-2-2 0,0-5 0,1-11 129,3-9-129,5-11 129,0-4-129,6-7 129,0 1 0,6-2-129,6 0 129,5 5-129,1 9 0,1 10 129,3 8-129,1 11-129,-5 6 129,-3 17-129,-7 2 129,-3-1-129,-5 3 0,-5 0 0,-11-8 129,-1-8-129,-8-11-129,4-9-258,-8-15-258,11 4-774,-12-16-3483,15-4-258,6-4-645,6 3 516</inkml:trace>
  <inkml:trace contextRef="#ctx0" brushRef="#br0" timeOffset="174680.9909">16818 14078 7353,'26'60'5676,"-12"-20"-258,-2 5-516,-1-2-4257,6 5 129,-4-5-387,5-1-129,0-5-129,4-5 0,1-11-129,2-8 129,0-9-129,1-4 0,-7-14 0,-3-8 0,-8-7 0,-7 0-129,-1 2 129,-9 3-258,-7 5 258,-3 6-129,-3 11 129,0 2 0,4 15 0,4 4 0,5 10 129,5-5 0,4 7 0,4-2 0,7-3-129,9-2 129,0-7-129,4-3 0,-1-7 0,1-1 0,-1-6 0,-1-6-129,-4-4 129,1-1-129,-3-3 129,-4 1 0,4 1-129,-1 2 129,0 9 0,-1-1 0,2 2 0,-2 11 129,-1 0 0,1 3-129,-2 3 0,3-3 0,-3-1 129,-1 2-129,3-4 0,1-3-129,-2 2-258,0-10-129,10 9-903,-23-9-2193,25-2-1548,-7-7-516,-3-2-129</inkml:trace>
  <inkml:trace contextRef="#ctx0" brushRef="#br0" timeOffset="174848.0007">17484 14439 3483,'-44'35'5676,"24"-3"-387,-2 14-516,-9-11-2580,19 16-903,-7-10-1161,-8-5-4515,11-7-516,6-12-387,-4-14-645</inkml:trace>
  <inkml:trace contextRef="#ctx0" brushRef="#br0" timeOffset="177266.139">22460 13038 5547,'57'-8'5805,"-25"7"-258,0 1-516,-3 0-3999,6 13-258,-13-7-258,3 6 0,-3-2-258,-3 1-258,-1 5 129,-2 5-129,-4 3 129,-3 7 0,0 0-129,-3 2 129,-5 8-129,-1 1 258,-7-1-129,-5-1 0,-10-1 0,-2-3 0,-5-1-129,0-8 129,-4-3-129,4 0 0,3-1 129,5-1-129,4-3 129,4-1-129,6 0 129,5 1-129,2-1 258,0-4-129,2-3 0,-2-11 0,14 18-129,-14-18 0,15 14 129,-15-14 0,14 6-129,-14-6 0,0 0 0,14 8-129,-14-8 258,0 0-258,0 0 129,0 0-129,0 18 129,0-18 0,-6 27 0,0 0 0,2 5 0,-1 11 0,4 8 129,1 4 0,1 1-129,8 0 129,4 4 0,0-3 0,2-6 0,-2-6 0,-2-13 0,-3-5 0,-5-4 0,-3-3-129,-11-7 0,-5-5 129,-7 0-258,-6-2 0,-2-1-129,-5 0-129,8-1-516,-10-11-1806,15 2-2451,2-8-645,18-4-129,3-13-387</inkml:trace>
  <inkml:trace contextRef="#ctx0" brushRef="#br0" timeOffset="177626.1593">23326 13137 7998,'7'-15'6063,"-7"15"-387,0 0-258,2 18-4257,3 16-516,-11 7-258,-2 8-129,-4 8-258,1 9 129,-4 5-387,1-7-129,9-9-516,-11-24-1419,15-4-2967,1-13-387,0-14-387,18-9-258</inkml:trace>
  <inkml:trace contextRef="#ctx0" brushRef="#br0" timeOffset="177766.1676">23385 13394 7611,'-4'-42'5805,"-11"32"-129,-10-1-516,-2 11-3999,-13 3-774,-5 2-387,8 3-903,-13-8-2709,17 2-1677,6 5-387,16 0-516</inkml:trace>
  <inkml:trace contextRef="#ctx0" brushRef="#br0" timeOffset="178061.1843">23481 13363 6063,'-9'46'5805,"-2"-15"-645,-4 0-258,0-2-4644,8 2 0,-2-5-258,9-3 129,8-7 0,13-4 129,4-11-129,5 1 129,1-2 0,-2-11 0,-5-3 0,-4-7-129,-10 0 0,-10 1-258,-11 0-129,-11-10-387,6 17-2580,-15-3-1806,0-1-645,1 10-258</inkml:trace>
  <inkml:trace contextRef="#ctx0" brushRef="#br0" timeOffset="178617.2163">24092 13519 9933,'45'7'5676,"-21"-7"-387,1 0-1935,0-13-2709,-5-6-258,-10-6-258,-3 1-258,-7 5 129,-13 7 0,-4 5 0,-7 7 0,1 11 0,-2 7 129,5 9-129,1 9 129,8 1 0,6 3 0,5 2-129,16-2 0,7-4-258,-2-12-645,14 5-1548,-4-15-2838,0-9-387,-4-5-258</inkml:trace>
  <inkml:trace contextRef="#ctx0" brushRef="#br0" timeOffset="178937.2346">24365 13426 5289,'2'52'5676,"-2"-19"-129,0 5-645,1 8-4128,-1-12-129,0 1-258,0-8 0,0-8-258,0-19 0,9 3 0,3-14-258,2-8 258,1-6-129,4-2 129,0 2-258,-2 5 258,-2 7-129,1 12 0,-16 1 129,20 14-129,-12 7 387,-4 7-774,1 4 387,-2-8-387,5 6-645,-8-17-2967,2 0-1290,-2-13-516,15-5-129</inkml:trace>
  <inkml:trace contextRef="#ctx0" brushRef="#br0" timeOffset="179261.2531">24824 13414 6450,'13'11'5676,"-13"-11"-387,-13 24-387,2-6-4257,-14-7-258,2 2-258,1-4 129,4 5-129,2-2 0,10 0 0,6-12 129,1 24 0,12-9-129,3 4 0,1 3 0,-2-3-129,-2 1 129,-10 1-258,-3-3 258,-5-4-387,-12-4 387,-8-7-387,2-3-387,-5-8-774,8 3-3741,0-9-129,4-2-645,10 3 129</inkml:trace>
  <inkml:trace contextRef="#ctx0" brushRef="#br0" timeOffset="179629.2742">24941 13494 4128,'-3'46'5676,"-1"-15"-387,-1-5-516,3 5-4128,2 5-258,0-9 0,7-5-258,5-6 0,6-8-129,1-8-258,3 0 129,-1-17-129,-3-4 0,2-3 0,-6-1 129,-3 2 0,-6 4 129,1 3 258,-6 16 0,0 0-129,0 0 129,0 0 129,1 19-258,-1-1 258,4-1-387,3 6-516,-7-23-903,12 25-3225,1-11-516,-13-14-387</inkml:trace>
  <inkml:trace contextRef="#ctx0" brushRef="#br0" timeOffset="180110.3013">25249 13556 3096,'2'9'5160,"-2"-9"-129,0 30-258,5-8-3741,-9-8-387,4 9-129,0-5 129,0 5-258,0-10 387,5 2-516,-5-15 258,19 10-258,-19-10-129,27-5 129,-14-8-258,6-5 129,0 2-129,-1-3 129,1-1-258,-2 0 129,0 1 0,-2 5-129,-3 0 129,-12 14-258,19-17 0,-19 17 0,0 0 129,4-13 0,-4 13 0,-12 0 129,0 0-129,-1 6 258,-5 1 0,5 5-129,-1-2 129,4 8 0,2 1 0,8 1-129,0 0 129,5 0-258,9 0 129,0-4-387,9 3-645,-11-17-2838,11 1-1290,-3-3-387,-4-5-258</inkml:trace>
  <inkml:trace contextRef="#ctx0" brushRef="#br0" timeOffset="180922.3481">25991 13584 3354,'22'-17'5805,"-22"17"-129,10-16-516,-10 16-2709,0 0-1419,-8-5-258,-9 5-129,-2 4-387,-2 10-129,2 8 0,-3 0 129,5 7-258,4 1 258,11-2-258,2 3 129,8-7-129,8-4 0,7-11-129,1-3 0,7-8 0,-3-12-129,2-8 129,1-6 0,-5-3 0,-2 5 0,-8-1 129,0 8-129,-7 5 129,-9 14 0,0 0-129,-2 9 129,-8 11-258,-2 0 258,4 6-129,0 1 258,1-3-129,7-4 387,7-2-387,6-7 129,2-8 0,3-3 0,-1-5-129,3-11-129,-7-6 258,-2 0-258,-8-7 129,-3 5-129,-6-1 0,-7 6-516,-9-4 0,3 17-645,-15-12-2064,15 12-2064,-1 6-258,6 0-129</inkml:trace>
  <inkml:trace contextRef="#ctx0" brushRef="#br0" timeOffset="181709.3929">26352 13567 4902,'5'54'5418,"-5"-27"-258,0-1-516,0-3-4128,0 0-258,0-6 0,0-17-387,0 0 0,12 3 0,-12-3-258,18-13 129,-5 4-129,-3-7 0,4 9 0,-14 7 0,20-9 258,-20 9-258,17 2 387,-12 10 129,-5-12 129,11 20-129,-11-20 129,8 17 0,-8-17 0,0 0-129,16 0 0,-16 0 0,20-10 0,-20 10 0,19-14-129,-19 14 129,21-8 0,-21 8 0,19-5-129,-19 5 258,14 0-258,-14 0 129,14 0 0,-14 0 0,14-3 129,-14 3-129,16-6 129,-16 6 129,16-10-258,-16 10 129,18-12 0,-18 12-129,17 0 0,-17 0 0,17 14 0,-10 4-258,-2 4 387,-3 5-387,-2 6 258,-1 1-129,-8 0 0,-1-6 0,-2-4 0,-3-4 0,-2-12 0,3-8 0,0-3-129,5-18 129,5-7 0,3-9 0,1-8 129,8-1 0,8 0-129,3 5 258,3 3-258,2 6 129,-3 11 0,1 13 0,-7 8-258,-3 13 258,-7 7-129,-5 8-129,-1 1 0,-14-1 0,0-3-129,-5-7-258,5-3-129,-9-15-774,24 0-2967,-14-22-1032,12-6-129,2 1 1</inkml:trace>
  <inkml:trace contextRef="#ctx0" brushRef="#br0" timeOffset="182513.4391">26949 12992 3999,'16'-15'5160,"-7"33"-129,-9 25-1806,-9 8-1677,8 20-645,-10-1-387,7 10 129,-2-10-258,6 0 129,0-11-129,2-6 0,11-18 0,6-5 0,-2-17-129,5-11 0,0-4-129,0-14 0,-6-8 0,0-4-129,-9 0-129,-4-2 0,-2 13 0,-2 2 0,1 15 129,-25-8-129,10 14 0,-1 11 0,0 4 129,3 4 0,5-3 0,5 5 0,3 2 129,7-4-129,6-4 258,8-6-258,3-6 129,2-6-129,0-6 129,1-13-129,-3-8-129,0-11 258,-3-8-258,-4-12 129,-5-5 0,0-8 0,-2 3 0,-3 4-129,0 5 258,1 12-258,-4 6 129,4 19-129,-8 19 129,13 13 0,-10 19 0,-1 7 0,-2 10-129,0 4 258,0 2 0,0 1 0,0-2-129,0-7 0,2-2 129,5-4-129,4-9 129,6-6-258,2-3 129,2-9 0,1-9-129,2-5 0,-1-11 0,-2-12 0,-4-3-129,-3 1 129,-5-5-129,-4-1 0,-3 13 129,-2 4-129,0 14 258,-14-4-129,14 4 129,-20 15 0,10 6 0,1 1 129,8 5 0,1 0-129,0 0 0,5 3 0,7-6 0,2 0-129,6-5-645,-20-19-2709,23 1-1548,-8-1-258,-6-17-129</inkml:trace>
  <inkml:trace contextRef="#ctx0" brushRef="#br0" timeOffset="182674.4483">27446 13377 5805,'-75'21'5418,"31"-17"-387,1 3-516,10-7-5031,-8-5-3612,-4-3-774,-2-8-387,12 4 0</inkml:trace>
  <inkml:trace contextRef="#ctx0" brushRef="#br0" timeOffset="183929.5201">23621 14369 5676,'-8'86'5418,"7"-54"-516,-1 6-903,-2-22-3354,4-16-258,0 0-258,0 0-129,14-30-129,-3-2 129,4 0 0,0-3-129,3 2 129,-2 0 0,5 7 258,-6 3-258,2 9 129,-4 4-129,-1 6-129,-12 4-129,15-1 0,-15 1-129,0 0 0,0 0-129,13-2 129,-13 2 0,0 0-129,4-18 258,-4 18 129,0 0 129,1-14 0,-1 14 129,0 0-129,0 0 258,0 0-129,0 0 258,-2 11-258,2-11 0,-5 14 0,5-14 129,0 11-129,0-11 0,0 0 129,0 0 0,0 13 0,0-13 0,0 0 129,0 0-129,0 0 0,0 0 0,0 0 0,0 0-258,0 0 129,0 0-129,0 0 0,0 0 0,0 0 0,0 0 0,0 14 0,0-14 129,0 0 129,0 13-258,0-13 129,0 0 0,0 0-129,6 16 129,-6-16 0,0 0 0,14 6-258,-14-6-129,11 9-1032,-11-9-3483,0 0-387,0 0-516,0 0 129</inkml:trace>
  <inkml:trace contextRef="#ctx0" brushRef="#br0" timeOffset="185069.5853">23858 14476 6063,'44'-2'5289,"-21"-9"-387,7-11-1677,-4 13-2838,-5-5-129,-5-4-258,-6 3-129,-9 2 129,-1 13-129,-16-18 129,-5 14 0,-1 4 129,-7 0 0,6 11 129,-1 5-258,6 3 258,6-1-129,6 6 0,6 1-129,1-1 0,16 0-129,5-7 129,8 1-129,3-4-129,2-3 129,1-8-129,0-3 0,-1-6 129,-4-8-129,-6-2 129,-4 0-129,-8-5 129,-4 2 129,-7 5-129,-2 14 129,-3-19 0,-10 15 129,-3 4-129,2 0 0,-1 1 129,-1 5 0,16-6 0,-19 19-129,19-19 258,-4 18-129,4-18-129,9 12 129,-9-12 0,23 8-129,-9-8 0,-2 0 0,1 0-129,-13 0-129,20 0 258,-20 0-129,0 0 0,16 7 0,-16-7 0,5 18-387,-5-18-2064,0 0-1935,1 21-516,-1-21 258</inkml:trace>
  <inkml:trace contextRef="#ctx0" brushRef="#br0" timeOffset="185534.6119">24440 14498 3225,'-11'7'5160,"-1"-1"-258,-6-3-258,1 3-3870,4 7-387,-7-4 129,8 6-258,5 1 129,7 0-129,3-3-129,16 1 0,2-8 0,8 2-129,3-8 0,-1-4 0,4-11-258,-3-9 258,-5-3-258,-7-8 129,-2-3 0,-9-10 0,0 1 0,-3-4 0,-5 3 129,-1 1 129,0 9 0,0 7 129,-6 12 0,6 19 0,0 0 129,-8 25-129,3 11 0,2 14 129,1 8-258,1 5-129,1-2 0,0-3-129,2-5-258,0-14-1032,10-5-3225,-3-12-516,-9-22-258</inkml:trace>
  <inkml:trace contextRef="#ctx0" brushRef="#br0" timeOffset="185670.6197">24659 14463 3999,'-32'-27'5418,"9"21"-387,-4 1-387,-2 5-4128,-1 0-1290,5-1-3612,-3 1-645,5 0-129</inkml:trace>
  <inkml:trace contextRef="#ctx0" brushRef="#br0" timeOffset="185864.6308">24790 14523 4644,'-9'25'5160,"2"-8"-774,-12-7-3354,10 4-5160,6 3-1032,3-17 129</inkml:trace>
  <inkml:trace contextRef="#ctx0" brushRef="#br0" timeOffset="186150.6472">24926 14593 6450,'0'0'5547,"0"7"-387,0-7-645,0 19-3999,0-19-387,-5 19-129,5-8 0,0-11 0,17 21 0,-2-13 0,4-5 0,-2-1 0,3-2 0,-8-11 0,-2-2-129,-10-6 129,-3-5 0,-14 0-258,0 10-645,-19-15-1290,7 13-2580,-3-1-645,3 6 129</inkml:trace>
  <inkml:trace contextRef="#ctx0" brushRef="#br0" timeOffset="186345.6583">24862 14410 3612,'-14'-2'5418,"14"2"-387,0 15-645,0-15-4386,0 0-4128,7 15-645,-7-15-387</inkml:trace>
  <inkml:trace contextRef="#ctx0" brushRef="#br0" timeOffset="186699.6786">25182 14584 5160,'8'54'5547,"-8"-30"-516,0-2-387,0 2-4386,0-9 0,0-15 0,-5 16-387,5-16 129,0 0 0,2-9 0,8-3 129,2 0 0,0-1 129,8 1 258,-8-1 0,4 7-129,-4 1 0,3 7 0,-15-2 0,17 27-129,-9-5-258,-2-5-387,10 7-4386,-10-4-258,-6-20-516,14 15-129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27:00.87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4334 19745 12126,'26'73'6321,"-20"-19"-774,7 13 129,-4 11-5160,3-8-645,-5 19 387,-4-16 645,4-9-903,-7-64-258,7 80-129,-7-80-258,0 0-387,0 0-2838,0 0-1935,0 0-645,0 0 0</inkml:trace>
  <inkml:trace contextRef="#ctx0" brushRef="#br0" timeOffset="342.0196">4243 19804 9159,'34'-1'5676,"-8"7"-258,3-16-129,18 0-4644,-18 10 0,15-8-129,-44 8 0,70 46 129,-70-46 0,60 85-258,-39 0 0,-5-12 129,-8 13-387,-8-2 129,-10-8-129,-13-11 0,-6-9 0,29-56-387,-82 43 258,82-43 258,-98-8-258,98 8-258,-89-62-129,89 62-387,-72-66-774,72 66-3741,-56-50-387,56 50-645,0 0-258</inkml:trace>
  <inkml:trace contextRef="#ctx0" brushRef="#br0" timeOffset="2237.1279">2567 18054 4386,'0'0'5676,"0"0"-516,0 0-1935,0 0-1290,13 4-258,-13-4-516,3 17-258,-3-17-129,5 32-258,-5-10-129,1 2-258,-1 1 129,0 8-258,0-4 129,0 2-258,0 1 129,0-7 0,0-3 0,-1 2-129,-1-12 129,2-12-129,0 0 0,0 0 129,-2-6-129,1-10 0,1-3 129,0-5 129,0-8-129,6 0 129,-1-4-258,1 4 258,1-1-129,4 1 258,-5 3-387,5 5 258,-2 8-129,-1 2 129,-8 14 0,14-13-129,-14 13 0,10 6 0,-5 9 129,-3 5-129,0-2 0,2 6-129,-2 0 129,1 1-129,-2-7 258,4-3-387,-5-15 258,7 20 0,-7-20 0,16 0-129,-16 0 129,18-11 129,-6 1-258,1-6 258,1 2-258,4-4 129,-4 0 129,2 1 0,-1 9 129,-4-1-129,-11 9-129,22 0 258,-22 0-129,16 19-129,-9-2 0,-1 7 0,2 0 0,0 7-129,-1 0 258,-1-1-258,1-3 129,1-7 129,0 5-387,-3-14-258,3 2-645,-8-13-3870,0-5-258,0-13-258,0 5-645</inkml:trace>
  <inkml:trace contextRef="#ctx0" brushRef="#br0" timeOffset="2718.1555">2739 17915 129,'8'-3'5031,"-8"3"129,6-19 0,-4 0-2451,12 15-1032,-14-13-387,3 1-129,-3-8-129,5 7-258,-4-15 129,7 3-387,-7-11 0,5 3-129,-2-3-129,0 4 0,1-2 0,0 6-129,-3 5 0,3 5-129,-2 11-387,-3-2-129,0 13-903,0 0-2967,-1 13-903,-6 5-387,7 6-645</inkml:trace>
  <inkml:trace contextRef="#ctx0" brushRef="#br0" timeOffset="3214.1839">2778 18356 3354,'-1'40'5547,"1"-22"-387,0 3 0,8 20-3612,-8-16-258,2 15-129,-2-5-258,5 5 129,-5-9-387,5 11 0,-4-6-258,1-4-129,-1-9-129,-1-1-258,1-9-258,-1-13-387,3 22-1806,-3-22-2709,0-16-387,0-5-387,3-5-129</inkml:trace>
  <inkml:trace contextRef="#ctx0" brushRef="#br0" timeOffset="3702.2118">3085 18197 903,'13'0'4902,"-13"0"516,0 0-387,25 2-2709,-24-8-774,21 6 0,-13-13-129,20 13-387,-6-13-129,10 8-258,-1-5 0,8 6-258,0-3 129,0 7-258,-2 0 0,0 0 0,-8 2-129,-1 6 129,-8-7-258,-4 1 129,-5 1-258,-12-3-129,0 0-129,0 0-645,0 0-2709,0 0-1806,-16 0 0,-11 3-774</inkml:trace>
  <inkml:trace contextRef="#ctx0" brushRef="#br0" timeOffset="4214.2411">2329 18249 7998,'-12'-3'5934,"12"3"-387,0 0-387,0 7-4128,0-7-129,-17 4-258,1-4-129,-3 7 0,-6-7-129,0 3-129,-6 6 0,2-5 0,-1-4 129,3 3-258,-1-3-129,1 0 129,5 0-129,2 0 0,1-6 0,-1 0-129,6 2-258,0-4 129,14 8-258,-21-16-1032,21 16-3999,-1-22 0,3 9-645,7-1-387</inkml:trace>
  <inkml:trace contextRef="#ctx0" brushRef="#br0" timeOffset="4978.2846">2960 18025 4386,'0'0'5031,"0"0"129,0-11-2064,0 11-1161,0 0-903,18-12-258,-18 12-129,9-20-129,-3 6 0,-6 14-129,12-18 0,-12 18 0,15-25 0,-15 25 0,14-20 0,-14 20-129,18-22-129,-9 11 0,-9 11 0,18-24 0,-7 8 0,-1 3-129,3 2 129,-2-1-129,2 2 129,3-4 0,-2 1-129,1 7 129,-2-1 0,0 1-129,-13 6 0,18-13 0,-18 13-258,0 0 0,14-4-387,-19-14-1032,5 18-3225,0 0-516,-16 4-258,1 4-516</inkml:trace>
  <inkml:trace contextRef="#ctx0" brushRef="#br0" timeOffset="5662.3239">2550 18334 1419,'0'0'4902,"0"0"0,0 15 129,-2 0-2838,-11-13-1161,8 15-129,-15-1 0,11 13 258,-17-11-258,8 10 0,-12-4 0,8 5-129,-4-2-129,4 2 0,-3-3-129,4-5-129,4-4-258,4 1-129,3-7 129,10-11 0,-11 11-129,11-11 0,0 0-258,0 0 0,0 0 0,0 0-387,0 0-387,-15 0-2709,15 0-1677,0 0-516,0 0-258</inkml:trace>
  <inkml:trace contextRef="#ctx0" brushRef="#br0" timeOffset="15105.864">3981 17888 5934,'0'0'5547,"0"0"0,0 0-516,1 26-3483,-10-16-774,-3 14 0,-9-4-387,4 11 0,-5-6-129,2 6-129,-1 1 129,5-5-129,3-1-129,2-1-129,4 3 0,0-10-387,7 9-258,0-27-1677,-2 24-2838,2-9 0,2-1-516,-2-14-258</inkml:trace>
  <inkml:trace contextRef="#ctx0" brushRef="#br0" timeOffset="15375.8795">4020 18238 5805,'21'0'5934,"-18"-22"-516,-3 5-258,-17-10-3870,10 11 0,-17-18-387,5 12-129,-8-4-129,2 1-258,-3 3 129,2 3-129,2-4-129,1 5-129,7 7-129,0-6-129,11 4-258,-3-7-903,9 8-4128,2 1 0,-3 11-516,15-11-387</inkml:trace>
  <inkml:trace contextRef="#ctx0" brushRef="#br0" timeOffset="17717.0134">4419 18041 7224,'-11'20'5160,"11"-20"-129,0 0-258,-6 13-4128,6-13-129,0 0 0,-6-16 258,6 16-129,0-17 258,0 17-258,0 0 0,19 0 0,-19 0-258,18 0 0,-4 0-129,2 0 0,-1 0-129,6-3 0,0-1 0,2 0 129,1-3-258,1 7 387,0 0-258,3 0 0,-1 0 0,-2 8 0,-1-1 0,-1 3 0,-3-4-129,-1-4 0,-2 3 129,0-3-129,-1-2 0,0 0 0,-1-3 129,4-1-129,-5-4 129,5 3-129,-3-4-129,-3 8 258,4-2-129,-5 2 129,1 0-258,-13 1 258,20 0-258,-20 0 258,17-9 0,-17 9-129,13-11 0,-13 11-129,16-9 129,-16 9 0,14-1 0,-14 1 0,0 0-129,15 0 129,-15 0 129,0 0-258,0 0 258,0 0 0,0 0-129,1 7-129,-1-7 129,0 14 0,0-14 0,-6 25 0,0-9 0,6-16-129,-9 27 129,9-27 0,-3 22 0,3-22 0,-5 19 0,5-19-129,0 0 258,0 0-129,0 0 0,0 0 0,0 0 0,0 0 0,0 0 0,0 0 0,0 0 0,0 0 0,8-17 0,-8 17 129,16-19-129,-16 19 129,22-24 0,-22 24-129,18-27 0,-7 13 129,-11 14-258,14-20 129,-14 20 0,11-22 0,-11 22 0,5-17-129,-5 17 129,0 0 0,0 0 0,0-12 0,0 12 0,0 0 0,-9-17 129,9 17-129,-18-15 0,5 6 0,1-1 0,-3 2 0,0-3 0,0 3 0,3 5-129,-1 1 129,2-1-258,11 3 0,-15-9-387,3 2-1032,12 7-3870,0 0-258,0 0-387,0 0-516</inkml:trace>
  <inkml:trace contextRef="#ctx0" brushRef="#br0" timeOffset="18922.0823">6272 17936 8514,'0'32'5547,"0"-8"-387,0-9-774,0 19-3612,-1-12 258,-1 15-516,-3-15-129,3 12 0,0-11 0,0-7-387,2-16 129,-5 18-129,5-18 0,0 0 129,0-10-129,0-12 0,0-5 0,1-1 258,4-6 129,2-3-129,-2 0-129,2 6 0,-2 1 129,0 10-129,-1 6 0,-4 14-129,0 0 0,0 0 129,11 8-129,-11 6-129,0 4 129,1 4 129,1 5-129,1-1-129,0-1 129,3 1-129,3-6 129,0 1 0,2-3-129,-11-18 129,18 6 0,-18-6 0,20-3-129,-12-15 129,0-4-129,0 0 258,0-11 0,0 4-129,1 0 0,0 3 129,-5 4-129,-4 22 258,16-18-258,-16 18 129,15 0-129,-15 0 129,15 24-129,-7-4 0,1 1 0,-1 1 0,3-3 0,-1 1 0,1-3 0,-1 0-129,-2-6 258,-2 2-258,-6-13 129,15 19 0,-15-19 0,9 22-129,-9-22 0,6 19-258,0-6-258,-6-13-1290,0 0-3483,0 0-387,0 0 0,8-11-645</inkml:trace>
  <inkml:trace contextRef="#ctx0" brushRef="#br0" timeOffset="19326.1054">6446 17846 6321,'0'0'5805,"0"0"-258,-2-20-258,2 20-2967,-5-44-1419,5 13-258,-4-16-129,4 0-129,-1-9 0,0 7-129,1 1 0,0 11-129,0 9 0,0 6 0,0 22 0,3-14-129,-3 14 0,5 7-258,-1 6-129,-4-13-387,1 33-387,-1-33-1677,0 32-2709,-3-8-129,3 10-387,-6-9 129</inkml:trace>
  <inkml:trace contextRef="#ctx0" brushRef="#br0" timeOffset="19747.1291">6446 18218 6063,'0'12'5805,"-3"12"-516,-1-7 0,4 10-4257,-5-12-129,5 16 129,-6 2-258,6 5 0,-5 4-258,5 6 129,0-4-258,0 2 0,0-3-258,6-21-129,-4-3 0,0-2-258,-2-17-258,0 0-645,14-9-4386,-14-16 129,0 1-645,0 2-129</inkml:trace>
  <inkml:trace contextRef="#ctx0" brushRef="#br0" timeOffset="21107.2073">6156 18039 8256,'0'0'5676,"0"0"-129,-7-9-258,5 17-4257,-13-15-129,2 12-129,-11-5-258,2 3 0,-4 1 0,0 4-387,-2 2 129,5-8-258,4 6 0,2-8 0,4 7-129,13-7-129,-15 0 129,15 0-258,0 0-645,0-22-3225,0 22-1290,11-18-258,2 10-387</inkml:trace>
  <inkml:trace contextRef="#ctx0" brushRef="#br0" timeOffset="21549.2326">6102 18257 4386,'6'14'5031,"-6"6"387,-4-7-258,-14-4-3741,13 15-129,-17-5-129,4 18 129,-9-13-258,7 12 0,-7-7-387,5 3 0,-2-5-258,7 0 0,2-13-387,15-14 0,-13 23-258,13-23-129,0 0-258,10-3-903,17-4-3999,-8-12 129,7-1-645,2-4 0</inkml:trace>
  <inkml:trace contextRef="#ctx0" brushRef="#br0" timeOffset="22054.2615">6610 17919 4644,'0'0'5547,"-2"13"-387,2-13-129,-3-8-3225,9 5-645,0-18-129,10 4-129,-4-5-129,14 2-129,-4-8 0,8 6-129,-5-2-129,3 5-129,-3 2 0,-4 4-129,-2 0-129,-8 11 0,-11 2-129,13-8-258,-13 8-516,0 0-3225,-13 1-1290,-1 10-387,1 5-387</inkml:trace>
  <inkml:trace contextRef="#ctx0" brushRef="#br0" timeOffset="22956.3131">7459 17856 9159,'0'21'5676,"0"3"-387,2 4-129,-2 4-4644,0 3-258,0 0-129,-3-3-129,-1-3 129,1-5-258,3-5 0,0-19-774,5 25-387,-5-25-3612,0 0-516,15-8-387,0 5 0</inkml:trace>
  <inkml:trace contextRef="#ctx0" brushRef="#br0" timeOffset="23143.3238">7601 18054 6708,'0'0'5676,"-19"-6"-387,2 6 0,-20 0-4257,12 1-258,-9-1-258,2 2-129,-2 2-258,3 1-258,4 4-387,3-9-1032,24 0-3483,-12 0-387,12 0-258,0 0-387</inkml:trace>
  <inkml:trace contextRef="#ctx0" brushRef="#br0" timeOffset="23510.3448">8178 17834 7998,'13'36'5805,"-13"-15"-516,-7-2-258,-7-3-4128,3 19-258,-11-8-258,6 7-129,-6-5-129,3-2 0,5-4-129,3 0-387,5 1 0,6-24-645,0 26-1548,0-26-2580,17 10-387,-3-8-258,8 1 258</inkml:trace>
  <inkml:trace contextRef="#ctx0" brushRef="#br0" timeOffset="23698.3554">8241 18160 7611,'0'-20'5676,"0"8"0,-7-13-516,2 9-3870,-17-17-387,3 2-258,-8 1-129,3 0-258,-5-1-258,0 1-387,16 16-3870,-9-5-1032,22 19-258,-13-22-774</inkml:trace>
  <inkml:trace contextRef="#ctx0" brushRef="#br0" timeOffset="25173.4398">5908 19126 9546,'9'44'5805,"-9"-19"-645,3 15 129,-3 1-4644,0 2-387,0-11-387,-7-1-129,5-3-387,-9-8-1161,12-3-3096,-1-17-645,0 0 129,16-13-645</inkml:trace>
  <inkml:trace contextRef="#ctx0" brushRef="#br0" timeOffset="25384.4519">6051 19100 9933,'0'0'5805,"-14"4"-387,-1 1-129,-9-2-4644,-4 2-387,-7 0-129,-2 3-129,2 7-645,-5-9-645,22 5-3999,-9 5-129,14 6-387,13-22-258</inkml:trace>
  <inkml:trace contextRef="#ctx0" brushRef="#br0" timeOffset="25655.4674">6021 19517 12255,'-12'31'5547,"-3"-18"0,-4-1-1548,1 7-3741,-10-9 258,0 2-258,5-4-387,4-5-387,19-3-129,-18-8-774,30-9-2064,-3-8-1935,11 13-387,-1-7-387</inkml:trace>
  <inkml:trace contextRef="#ctx0" brushRef="#br0" timeOffset="26342.5067">6152 19262 8127,'0'35'5289,"3"-12"129,-3 4-516,12 3-4257,-12 0-129,0 0-387,-1 4 0,-1 2 0,2-36 0,-3 15-129,3-15 0,6-1 0,4-13 0,2-3 0,1-12 0,-1-4 0,1 9 129,-2 11 0,-11 13 129,21-3-129,-16 13 0,0 4 0,-2 11-129,3 1 387,-2 7-387,-1-9-258,-3-24-516,9 23-516,9-25-3483,-18 2-645,23-25-129,-10-3-774</inkml:trace>
  <inkml:trace contextRef="#ctx0" brushRef="#br0" timeOffset="26562.5189">6467 18961 9159,'3'69'5418,"-3"-23"-258,0 20-1548,0-5-3225,-1 6 0,-2-8-387,-4-5-387,7 5-1677,0-25-2838,1-3-129,6-21-774,-7-10 387</inkml:trace>
  <inkml:trace contextRef="#ctx0" brushRef="#br0" timeOffset="26751.5301">6574 19163 7353,'-32'24'5160,"13"-15"-129,-4 0-258,1-3-4644,-3 2 0,-3-3-258,9-1-387,-8-2-1161,27-2-2709,-14 10-645,14-10-516,-1 17 259</inkml:trace>
  <inkml:trace contextRef="#ctx0" brushRef="#br0" timeOffset="27132.5519">6574 19429 1,'26'22'4643,"-26"-22"259,19 0-129,-19 0-2322,8-17-1161,3-10 0,-11 8-516,7-5-129,-7-1-129,0 4-129,0 3 0,0 18-129,-15-9-129,15 9-129,-26 0 129,11 5-129,0 8 129,4-1-129,-2 7 129,5 2-129,6 0 0,2 1-129,6-2-387,1 3 0,14-4-516,-9-6-1419,13-2-2193,-2-8-516,0-3-129</inkml:trace>
  <inkml:trace contextRef="#ctx0" brushRef="#br0" timeOffset="27426.5687">6776 19388 5676,'4'51'5418,"-4"-35"-645,0 0-129,-5-2-3999,3-1-387,2-13 0,-4 19 129,4-19-387,0-7 129,0 7 0,6-13 0,3-1 129,4-4 0,0-3 0,4-8-129,-2 15 0,-2 4-129,0-7-129,-13 17-387,28-5-2193,-28 5-2193,14-2-258,-14 2-516</inkml:trace>
  <inkml:trace contextRef="#ctx0" brushRef="#br0" timeOffset="28185.6121">7018 19305 5934,'3'78'5160,"-3"-37"-129,0-15-645,0 0-3870,0 1-387,0-27 0,0 14-129,0-14 0,0-10 0,0-18-129,3 4 129,3-3-129,3-8 129,2 17-129,0-1 129,0 5-129,-11 14 0,21 6 129,-9 10-129,-5-3 129,3 3-129,-4 6 258,0-9-129,1-2 0,-7-11 0,13 3 0,-13-3 0,15-16 0,-6 5 0,3-8-129,-1 0 129,3-2 0,-3 10 0,2-5 0,-13 16 0,22 0 0,-22 0 0,16 18 0,-16-18 0,16 25 0,-10-11 0,2-2 0,-8-12 0,13 7 129,-13-7-129,19-12 0,-8-2 0,-3-4 0,2-8-129,1 4-129,-3 6 129,-6-6-129,-2 22 0,0-18-129,0 18 258,-8 13-129,2 5 0,-3 2-129,1 3 0,0 1 0,7 4 0,-6-5-1290,9 5-387,-2-10-903,16 4 258,-4-11-516,9 1 774</inkml:trace>
  <inkml:trace contextRef="#ctx0" brushRef="#br0" timeOffset="28624.6373">7572 19315 1,'15'-41'1418,"-15"41"-257,0 0 258,0 0-387,0 0 387,-21 7 129,14 17-258,-11-5-129,10 8 129,-6-6-258,12 4 129,-7-10-387,10 5 129,-1-20-258,21 7 129,-9-7-258,11-9-129,-3-15-129,6-7 0,-7-7 0,4-11-129,-6-3 0,-1-5-129,-9 1 129,-2 0-129,-2 10 129,-3 5-129,0 10 0,-8 10 129,8 21-129,-14-5 129,6 13 129,3 14 0,-3 4 0,4 9 258,-1 3-129,5 5 129,0 0 129,8 3-258,-2 0-258,6 0 258,-1-9-258,1-4-129,0-2-258,-5-9-774,12-11-3354,-19-11-516,14 0-258,-6-9-645</inkml:trace>
  <inkml:trace contextRef="#ctx0" brushRef="#br0" timeOffset="28815.6482">7875 19223 4386,'-11'74'5031,"9"-38"-1032,-8-3-1290,-1-13-6579,11-1-903,0-19 258</inkml:trace>
  <inkml:trace contextRef="#ctx0" brushRef="#br0" timeOffset="29657.6964">8008 19176 3870,'-4'46'4644,"-4"-17"-129,3 8-387,0-10-3741,-2-9 0,3 0-258,2-5 0,2-2 129,0-11-129,16 4 0,-3-17 0,2-11-129,-1 6 129,-3-6-258,-1 4 258,-5-5-129,1 5 0,-4 0 0,-2 20 0,0 0 0,0-14 0,0 14 129,-5 15 0,5-15 0,-3 20 129,3-3 0,0-1-129,3 1 129,0-3 0,1 1 0,-4-15-129,0 0 0,13 9-258,-13-9 129,0 0 0,18-11-129,-12-6 129,1-12-258,3 2 129,-4-6 0,4-2 129,-1-11-129,3 7 129,-4 1-129,2 3 129,-3 1 0,1 8 0,-2 6 0,0 7 0,-2 0 129,-4 13-129,0 0 0,0 0 129,0 9 0,0 4 0,0 10 0,-4 5 0,4 11 129,-1-4-129,1 10 129,4 5-129,5-5 258,2-2-129,3-3 0,0-12-129,4-7-129,-2-13 129,3-8-129,-3-7-129,-2-8 0,3-12-258,-6-8 0,4 3 258,-7-10 0,2 6 0,-6-2 0,1 0 0,-2 5 0,0 10 0,-3 4 129,0 19 0,-7-11 0,7 11 0,-16 11 129,4 11-129,3 5 129,-2-6 0,5 14 0,-1-4 0,4-5-129,3 6-387,-3-9-2967,3-7-1161,0-16-387,17 6-258</inkml:trace>
  <inkml:trace contextRef="#ctx0" brushRef="#br0" timeOffset="29791.704">8297 18966 2193,'-79'6'3354,"44"-4"-3225,-3 4-258,-5-6-3483</inkml:trace>
  <inkml:trace contextRef="#ctx0" brushRef="#br0" timeOffset="29933.7121">7987 18947 7611,'-12'-4'5289,"12"4"-645,-19 0-1032,19 0-7869,-17-17-516,1 6-516,6-3-129</inkml:trace>
  <inkml:trace contextRef="#ctx0" brushRef="#br0" timeOffset="30534.7465">8352 19096 2193,'-16'42'5031,"14"-5"0,2 1-258,13-7-3354,-6-2-129,15 4-387,-6-7-129,8 1-129,4-8-774,-3-13-516,8 1-2709,-14-7-1419,-3-3-129,-3-12-645</inkml:trace>
  <inkml:trace contextRef="#ctx0" brushRef="#br0" timeOffset="33972.9432">6665 19835 11997,'0'0'5289,"0"0"0,0 0-258,0 0-4128,0 24-516,-15-35-258,-2 0 129,17 11 0,-45 0-258,21-10 0,-1 4 129,25 6-516,0 0 516,-69 32 0,69-32-129,0 0-129,0 0 387,-53 84-258,53-84 129,0 0 129,-18 68-129,18-68-129,0 0 0,0 0 0,0 0-129,0 0 129,0 0 0,2 61-129,-2-61 129,0 0 0,0 0 0,0 0 0,58 63 129,-58-63 129,0 0-387,57 44 258,-57-44 0,0 0-129,36 75 0,-36-75 129,0 0-387,-11 55 129,11-55 129,0 0 0,-63 29-258,63-29-129,0 0-129,-69 0-516,69 0-2967,0 0-1290,0 0-516,0 0-258</inkml:trace>
  <inkml:trace contextRef="#ctx0" brushRef="#br0" timeOffset="34215.9571">6907 20165 10707,'0'0'5418,"-15"55"-774,15-55 387,0 0-5289,-65 4-1161,65-4-3354,-66 0-258,66 0-645,0 0-258</inkml:trace>
  <inkml:trace contextRef="#ctx0" brushRef="#br0" timeOffset="34808.9909">7307 20017 7611,'6'60'5418,"-6"-60"-387,0 0-129,-25 54-3741,25-54-1032,-33 61 516,33-61-387,-33 62 0,33-62 0,0 0 0,-21 63-129,21-63-258,0 0 258,0 0-129,61 14 258,-61-14-645,58-7 516,-58 7-129,64-29 129,-64 29 387,55-44-516,-55 44 129,40-57-129,-40 57 129,0 0-129,0 0 0,0 0 0,0 0-129,0 0 129,0 0 129,0 0-129,0 0 516,0 77-387,0-77-129,0 58 129,0-58-129,0 0 0,0 0 0,75 11 0,-75-11-387,0 0 258,72-75 129,-72 75 0,28-78-129,-28 78 0,0-81 0,0 81 129,-34-63 516,34 63-903,0 0-129,-72-36-258,72 36-774,0 0-2709,-56 56-903,56-56-258,0 0-645</inkml:trace>
  <inkml:trace contextRef="#ctx0" brushRef="#br0" timeOffset="35162.0112">7876 20114 8385,'0'0'5160,"2"64"-129,-2-64-516,0 0-4257,-26 60 0,26-60 0,-30 59 0,30-59-258,-17 54 129,17-54-516,0 0 645,20 54-129,-20-54 0,0 0-516,65 21 387,-65-21 129,0 0-129,0 0 129,55-59-258,-55 59 129,-5-56-129,5 56 129,-28-59-645,28 59-2967,0 0-1032,-71-26-645,71 26-258</inkml:trace>
  <inkml:trace contextRef="#ctx0" brushRef="#br0" timeOffset="35801.0476">8039 20069 7224,'1'85'4515,"-1"-85"258,0 84-387,0-84-3870,4 57-258,-4-57 258,0 0-387,0 0-129,0 0 0,0 0 0,0 0-258,0 0 258,48-74-129,-48 74 258,38-66 129,-38 66 0,38-59-129,-38 59 0,0 0 774,0 0-516,53-38-258,-53 38 0,0 0-516,0 0 645,4 64-129,-4-64-129,-11 80-129,11-80 0,-17 79 258,17-79 0,-9 67 516,9-67-645,0 0-258,0 0 258,0 0 129,53 22 0,-53-22-129,45-59 0,-22 0 258,-6-17 0,-1 0 0,-6-3-129,-5 0-258,-5-1 129,-1 13 0,-9 7 0,0 14-258,-3 42-129,5-19 645,-5 14-129,13 9 258,-16 5-129,16-5 129,-9 86-129,9-26 129,-2-5 129,2 25-645,0 12 129,6-1 0,1 7-129,6-21-129,5-24-258,-18-53-1290,33 84-3483,-33-84 0,0 0-387,76-1-258</inkml:trace>
  <inkml:trace contextRef="#ctx0" brushRef="#br0" timeOffset="35931.0552">8609 20235 9417,'16'118'5676,"-16"-118"-1806,13 60-3612,-13-60-5289,-6-56-258,-2-29-645</inkml:trace>
  <inkml:trace contextRef="#ctx0" brushRef="#br0" timeOffset="40641.3246">7255 17259 1032,'0'0'4773,"0"0"-129,0 0 129,0 0-3483,0 0 0,0 11 0,0-11-129,0 0-258,0 0 258,0 0-387,0 0-129,0 0 0,0 0 0,0 0-258,0 0 129,7-10-258,-7 10 129,24-20-129,-6 3 0,3 3 129,-1-6-129,8 5 129,-4-5-258,1 6 258,3-3-129,-1-1-129,-1 6 0,4-2-129,0 3 129,3-3-129,-1 1 129,0-3-258,3 0 258,1 3-129,-3-2 129,1 2 0,-2 0 0,-4 3-129,-1 1 129,-1 4 0,-4 0 0,0 5 0,-2-1-129,0-1 129,1 0-129,-3-5 129,3 3-129,-1-2 129,0 1-129,-2-4 0,1 2 0,2 1 0,-3 1 0,3 4 129,-2-4-129,2 3 0,0 2-129,-1 0 129,2-3 0,2-2 0,2 0 129,1 5-129,3-2 0,4-3 0,-2-4 129,2 2 0,-3 4-129,3 2 129,-2-1-129,-3-5 0,-1 7 0,-1-2 0,-3-1 129,-3 3-129,-2 0 0,-2-7 0,-5 7-129,-12 0 258,20-6-129,-20 6 0,12 0-258,-12 0 387,0 0-129,12 0 0,-12 0 129,0 0-258,0 0 129,0 0-129,0 0 129,0 0-129,5 13 0,-5-13 129,-5 15 0,5-15 0,-17 14 129,9-3-129,-3 5 0,11-16 0,-19 18 129,19-18-129,-15 19 0,15-19 0,-10 14-129,10-14 258,0 0-129,0 0 129,0 0-129,0 0 0,0 0 129,11 3-129,-11-3 129,17 2-258,-3-2 258,0-2-258,0-4 129,1-5 0,-2-2 0,3-3 0,-5-2 0,-11 18 0,17-27 0,-10 15 0,-4-3-129,-3 15 129,2-20 0,-2 20 0,0 0 0,0-14-129,0 14 0,0 0 129,-11-15 129,11 15-129,-23-14 129,7 0-129,-2 7 0,-3-5 0,-1 3 0,1-1 0,1 4-129,5 4 129,3-1-129,12 3 0,-16 0-129,16 0-387,0 0-774,0 0-3999,0 0-129,0 0-516,0 0-387</inkml:trace>
  <inkml:trace contextRef="#ctx0" brushRef="#br0" timeOffset="41189.3559">7590 16060 7353,'11'46'5676,"-6"-27"-258,6 2-258,-11-9-3999,13 9-258,-13-21-129,30 19-258,-11-19 0,7-1-129,-4-7-129,7-4 0,-1-3 0,-2-7-129,-2-5 129,-2 1-129,-3 2 0,-4-6-258,-4 4 129,-6 4-516,3 9-258,-8-5-774,0 18-3999,0 0 129,-10 7-516,-2 7-387</inkml:trace>
  <inkml:trace contextRef="#ctx0" brushRef="#br0" timeOffset="41549.3765">7724 16191 5160,'0'35'5676,"0"-15"-516,0 5 0,-8-6-3483,9 17-516,-1-12 0,0 11-258,0-11-258,0 3-258,0-5-129,-1-4-129,-1-4-258,-2-1-129,4 3-516,0-16-903,0 0-3612,-15 10-129,15-10-387,0 0-129</inkml:trace>
  <inkml:trace contextRef="#ctx0" brushRef="#br0" timeOffset="42003.4025">7635 16121 4902,'0'0'5418,"0"0"-129,0 0-258,8 0-3096,-14-10-774,6 10 0,-9-24-516,3 4-129,-5-4 0,1-2-258,-2-4 0,1-1-129,3 9-129,0 0-129,2 8-258,-1-1-387,7 15-4386,0 0 0,0 0-516,7 2-387</inkml:trace>
  <inkml:trace contextRef="#ctx0" brushRef="#br0" timeOffset="43449.4852">9896 16687 8256,'2'12'5676,"4"10"-516,-3-10-387,5 6-3870,-8-18-129,3 29-387,-3-10-129,0 6-129,0-1-258,0-2 258,-3 3-129,-3 0 129,3-6-258,-1-3 129,0-3 0,4-13 0,0 0 0,0 0 129,-3-14-129,3-6 0,0-8 0,4-1 129,1-5 0,0 1-129,3 3 129,-5 6 0,5 5 129,-8 19-129,13-15 0,-13 15 0,0 0 0,15 23-129,-8-1 129,-4 4-258,3 3 129,0-4 0,-2 0 129,1-2 0,-5-23-129,10 13 0,-10-13 0,16-15 0,-5-10 0,0-6-129,1 4 129,2-1 129,2 2-129,-2-1 0,-4 9 129,2 6-129,-12 12 129,17 3-129,-10 11 0,-1 5 0,4 10 0,-1 8-129,2-3 129,1 1 0,2-4-129,-3-10-387,6 6-1419,-17-27-3225,19 0-129,-14-15-645,1-7-129</inkml:trace>
  <inkml:trace contextRef="#ctx0" brushRef="#br0" timeOffset="43791.5048">10057 16538 9159,'13'-46'5547,"-5"19"-387,-3-12-258,4 1-4386,-8-2-258,1 2-129,-2 9-258,0 2-129,0 15-258,-3-5-903,3 17-1935,1 17-1806,0 3-129,0 6-258</inkml:trace>
  <inkml:trace contextRef="#ctx0" brushRef="#br0" timeOffset="44182.5269">10083 17050 7611,'0'48'5418,"2"-21"-516,3 3-129,-5-7-4257,2 2-258,-2 0 0,0-2-129,0-7-258,0-1 0,0-1-516,0-14-1161,0 0-3096,-1 14-129,1-14-516,0 0 129</inkml:trace>
  <inkml:trace contextRef="#ctx0" brushRef="#br0" timeOffset="44758.56">9865 16987 7353,'-2'14'5418,"2"-14"-516,-8 18 0,4-4-4257,-10 0-129,0 7 0,-5-4 0,2 9-129,-2-4-129,3-3-129,1 0-129,2-6 0,13-13-258,-14 13-645,14 1-1290,0-14-2967,0 0 0,20-11-774,-5-3 645</inkml:trace>
  <inkml:trace contextRef="#ctx0" brushRef="#br0" timeOffset="45140.5819">10175 16784 4257,'36'-32'5547,"-18"15"-129,1 0-387,-9-15-3096,18 19-516,-14-16-258,8 10-645,-7-3 0,1 8-258,-6 1 0,-10 13-258,18-11-258,-18 11-258,0 0-387,0 0-1419,0 0-2838,0 0-258,-6 9-516,-2 4 258</inkml:trace>
  <inkml:trace contextRef="#ctx0" brushRef="#br0" timeOffset="45503.6026">9777 16885 8514,'0'0'5547,"0"0"-258,-12 0-258,-12 0-4515,4 0-387,-3 0 129,-1-4-258,4 4-129,0-1-129,20 1-645,-28 0-1032,28 0-2967,0 0-387,0 0-258,16 4-129</inkml:trace>
  <inkml:trace contextRef="#ctx0" brushRef="#br0" timeOffset="45998.6308">10306 16880 6837,'10'8'5547,"-10"-8"-129,23 8-258,1 0-3870,-10-9-129,12 1-258,-9-2-387,7 2 129,-4 0-387,-1-2 129,-2-3-258,-4 4 0,-13 1-129,18 0 0,-18 0-129,0 0-387,0 0-258,0 0-387,8 14-2322,-8-14-1935,0 18-387,0-18-258</inkml:trace>
  <inkml:trace contextRef="#ctx0" brushRef="#br0" timeOffset="46484.6588">10665 16667 6450,'0'0'5418,"0"0"-258,8 11-516,-1 12-3741,-7-11-387,0 10-129,0 0 0,0 7 0,0-11 129,8-3 0,-8-15 0,21 6-129,-8-9 0,8-4 0,-5-18-129,7-1-129,-3-3-129,-3 2 0,3 0 129,-6 2-258,-3 2 0,-4 1-258,-7 22-258,5-22-387,-5 22-1548,0 0-2709,0 0-258,0 8-387,0 6 130</inkml:trace>
  <inkml:trace contextRef="#ctx0" brushRef="#br0" timeOffset="46854.68">10730 16851 5160,'-2'47'5547,"2"-17"-387,-3 1-258,1-5-3354,2 8-903,-4-8-129,-1 0-129,2-5-258,-1 3-129,2-10-129,2-14-903,-3 14-3612,3-14-516,0 13-258,0-13-387</inkml:trace>
  <inkml:trace contextRef="#ctx0" brushRef="#br0" timeOffset="49078.8072">9616 16941 774,'5'-18'4515,"-5"18"258,8-11-645,-8 11-2064,0 0-387,8 14-387,-8-14-516,0 0 0,0 0 0,0 15 129,0-15-129,0 0 129,0 0 0,0 0-129,0 0-258,0 0 0,0 0-129,0 0-129,0 0-129,0 0 0,0 0 0,-8 0-129,8 0 129,-12 0-129,12 0 129,-17 6 0,17-6-129,-18 0 0,18 0 0,-14 0 129,14 0-129,-14-3 0,14 3 0,-11 0 0,11 0 129,0 0-129,-18 0 258,18 0-258,0 0 0,-14 0 0,14 0 0,0 0 0,-13-5 0,13 5-129,0 0-129,0 0 129,0 0-129,-13-8-387,13 16-1548,0-8-3096,0 0-129,0 0-387,0 0-387</inkml:trace>
  <inkml:trace contextRef="#ctx0" brushRef="#br0" timeOffset="52085.9792">4600 19735 6837,'3'-9'5289,"-3"9"-258,-16-15-258,-3 9-3999,-6 4-774,-6-2 129,-6 5 0,-5 4 0,42-5 0,-89 81-387,44-18 258,1 17 129,5 10-129,3 11 0,8 12 129,6 10 0,9-20 0,11-4 516,2-6-516,13-15 258,7 4-258,7-18 0,3-4 258,-30-60-129,72 99-129,-72-99 129,89 56 129,-89-56-258,106 6 129,-45-17 129,3-20-387,4-8 0,5-15 129,-2-5-258,-5-11 0,-7-7 0,-6-9 0,-14-5-129,-10-8 258,-14-7-129,-15-5 258,-17 9 0,-18 5-387,-13 14 0,-11 5 0,-9 11-129,-7 21-387,-7 19-387,10 14-1548,-9 4-2322,12 9 0,6 22-387,6 2 130</inkml:trace>
  <inkml:trace contextRef="#ctx0" brushRef="#br0" timeOffset="53762.0751">20304 20357 7482,'0'0'5289,"0"0"-387,0 0-516,0 0-3870,0 0-129,-33 67 129,33-67-258,0 0 258,-26 64 0,26-64-129,0 0 387,0 0-516,-19 58 258,19-58-258,0 0 258,26-53-387,-26 53-387,49-91 387,-19 29-129,1-13 129,1-7-129,-4 20 129,-2 4-258,-26 58 387,36-80 129,-36 80-387,0 0-129,0 0 258,0 0-129,40 106 0,-35-40 129,-2 1-129,1 11 0,0-3 258,0-15-516,-1-2 387,-3-58-129,11 56-129,-11-56 258,0 0-258,0 0 0,0 0 0,0 0 387,35-59-387,-35 59 129,0-58 0,0 58-258,-22-62 258,22 62-387,0 0 129,-69-62-258,69 62-258,-58-8-1935,58 8-2193,0 0-774,0 0-258,-59-2 0</inkml:trace>
  <inkml:trace contextRef="#ctx0" brushRef="#br0" timeOffset="54301.1059">20457 19919 7482,'-49'13'5418,"49"-13"-516,-56 33 0,56-33-3999,-62 41-645,62-41 129,-70 84 0,37-28 0,0 4-129,8-1 129,3 13-129,8 1 129,7-13-129,7 0 0,6-5 129,-6-55-258,47 89 129,-47-89 0,87 88 0,-31-55-129,11-7 129,9-10-129,1-9 0,2-7 0,-1-13-129,-8-19-129,-7-23 0,-11-24 0,-15-8-129,-11-8-258,-16-24 387,-10-7 129,-10-3-129,-18 5 0,-11 12-129,-7 28 129,-8 20-129,-11 16 129,3 44-903,-15 5-1806,16 33-2322,3 11-258,58-45-258,-92 95-129</inkml:trace>
  <inkml:trace contextRef="#ctx0" brushRef="#br0" timeOffset="59457.4008">18214 17380 2709,'0'8'5547,"0"-8"-645,0 24-129,5 3-3225,-7-8-645,2 17-258,-9-5-129,7 5 0,-7 0-258,5 0 129,-5-5-129,4-1 0,1-8 0,-1-3-129,5-19 0,-7 19 0,7-19 0,0 0 0,0 0 0,-2-11 0,2-8 258,0-3-258,6-9 129,-3-5-129,5-1 0,-2-3 0,2 4 0,0 4-129,-2 3 129,1 10-129,-7 19 129,9-14-129,-9 14 0,0 0 129,8 16-129,-4 3 0,-1 1 0,-1 1 129,0-3-129,3-4 129,1-1-129,2-1 129,-8-12-129,20 0 0,-8-3-129,1-14 0,1 1 129,0-5 0,-2 0 0,4-5 129,-4 8-129,-2-1 129,0 5 0,-10 14-129,16-12 129,-16 12-129,12 18 0,-10 9 0,0 5 0,4 6 129,0 6-129,1 4 129,0-4 0,3-8 0,-1 0-129,0-16 0,3-2-387,-12-18-387,20 17-1677,-20-17-2709,9-8-387,-9 8-387,6-27-258</inkml:trace>
  <inkml:trace contextRef="#ctx0" brushRef="#br0" timeOffset="59843.4229">18335 17217 5031,'-1'-37'5934,"1"12"-387,1-7-645,6 6-3225,-7-18-903,4 9-258,-2-3 0,0 8-516,-1 6 0,-1 4-258,0 20-258,0-16 0,0 16-258,0 0-1161,0 20-2709,0-8-645,-1 7-387,-3 3 388</inkml:trace>
  <inkml:trace contextRef="#ctx0" brushRef="#br0" timeOffset="60338.4512">18278 17873 2967,'0'34'5547,"0"-9"0,0 2-516,10 13-2967,-10-20-645,6 15-387,-6-15-516,4 1 129,-4-7-387,0-14-258,7 19-645,-7-19-516,0 0-1806,0 0-2193,0 0-129,0 0-903</inkml:trace>
  <inkml:trace contextRef="#ctx0" brushRef="#br0" timeOffset="60827.4792">18018 17600 5676,'0'0'5676,"-22"11"-258,9-11-516,13 0-3999,-29 0-387,3-2-129,-4-6-129,-1 6-129,-2-3 0,8 1 0,2 1-129,1-2 0,8 1 0,14 4-258,-11 0-258,5-17-1419,6 17-2967,6-1-516,-6 1-516</inkml:trace>
  <inkml:trace contextRef="#ctx0" brushRef="#br0" timeOffset="61358.5095">18608 17603 1419,'16'-4'5031,"4"3"387,-6 1-387,-14 0-2967,34 6-387,-34-6-258,38 7-516,-21-7-129,9 0-129,-6 0 0,5 0-387,-8-2 0,0 0-129,-3-5-129,-14 7-129,18-2-258,-18 2-516,12 0-1806,-12 0-2193,0 0-516,0 0-516</inkml:trace>
  <inkml:trace contextRef="#ctx0" brushRef="#br0" timeOffset="61718.5301">19297 17461 3999,'8'13'5418,"-8"-13"-387,0 25 0,-7 1-3354,-8-15-645,3 16-516,-7-3-129,0 2-129,1-6 0,-1 3-129,2-4 0,3 0-387,6 0-129,-4-15-645,12 11-2451,0-15-1419,0 19-387,0-19-258</inkml:trace>
  <inkml:trace contextRef="#ctx0" brushRef="#br0" timeOffset="61967.5444">19299 17746 3612,'13'-6'5418,"-11"-8"-129,-2 14-387,-2-27-2838,2 27-774,-23-27-516,8 11-258,-7-5 0,1 4-516,0-2 258,5 2-258,0 4-387,1-7-258,15 20-903,-14-18-3225,14 18-387,0-22-129,0 9-516</inkml:trace>
  <inkml:trace contextRef="#ctx0" brushRef="#br0" timeOffset="62710.5869">18548 17369 5160,'4'-14'5289,"-4"14"0,15-4-1419,-10-10-2322,13 10-258,-6-10-516,9 5-258,-7-8-129,5 3 129,-4 1-258,2 3-129,-3-3 0,-2-1-129,-12 14-387,10-22-516,3 22-2193,-13 0-1935,0 0-516,0 0-258</inkml:trace>
  <inkml:trace contextRef="#ctx0" brushRef="#br0" timeOffset="63238.6171">18039 17842 2322,'-31'36'5418,"11"-14"-129,-5-3-387,-1-7-2967,4 7-1161,-9-12-387,5 2-129,5-4-387,2-5-645,19 0-3612,0 0-774,0 0-129,0 0-257</inkml:trace>
  <inkml:trace contextRef="#ctx0" brushRef="#br0" timeOffset="63951.6579">19732 17351 5160,'11'13'5031,"-11"-13"129,8 19-774,-8-19-3483,5 27-129,-5-16-516,0 11 129,0 2-129,0 3-129,0 0-129,0 0 0,0 5-258,-5-6-258,5 12-516,-7-25-1935,7 6-1806,-1-4-387,1-15-129</inkml:trace>
  <inkml:trace contextRef="#ctx0" brushRef="#br0" timeOffset="64191.6716">19814 17579 4257,'0'0'5031,"-11"-12"-129,-4 8-387,-8-1-3741,3 5-258,-6-3-129,2 3-258,0 0-129,-1 0-129,9 3-516,-2-7-1677,18 4-2193,-13 0-387,13 0-129</inkml:trace>
  <inkml:trace contextRef="#ctx0" brushRef="#br0" timeOffset="64721.7018">20105 17240 2967,'1'14'5031,"-2"18"-129,-2-14-129,-5-3-3354,12 13-387,-4-14-129,7 8 0,-7-22-258,24 18-129,-7-18 0,8 0 0,-1-9 0,2-5-387,-2-8 0,2-2 0,-4-3-129,-3-3-258,0 8-516,-14-7-516,11 16-2451,-14-2-1419,-2 15-387,0 0-129</inkml:trace>
  <inkml:trace contextRef="#ctx0" brushRef="#br0" timeOffset="65123.7248">20133 17428 4773,'0'38'5289,"-2"-14"-258,-4 5-258,6 7-3870,-9-9-129,0 5 0,0-8-387,-2 0-129,3-8 0,4-3-129,0-1-258,4-12-387,0 24-1161,0-24-2838,0 13-645,0-13-387,12 15 0</inkml:trace>
  <inkml:trace contextRef="#ctx0" brushRef="#br0" timeOffset="66112.7815">20577 17502 5805,'0'0'5547,"-8"15"-387,8-15-387,8 13-3870,-8-13-129,0 0 0,13 3-258,2 0 129,-2-3-129,9 5 129,1-5 0,8 0-129,-3 0 0,9-5-258,1-1 0,-3-2 129,-4 0-129,2 1-258,-5-1 0,-5 4 129,-3 2-129,-4-3 0,-16 5 0,17-3-129,-17 3 0,0 0 129,0 0 0,0 0 0,1 5 0,-1-5 129,-4 17-129,4-17 0,-12 20 129,4-7-129,-1-1 129,4 1-129,5-13 0,-11 19 129,11-19-258,0 0 258,0 0-129,0 0 0,6 0 0,-6 0 129,22-9-129,-11-5 0,5 2 0,-4-4 0,0-5-129,-5-1 129,1 3 0,-4-2-129,-3 2 129,-1 0-129,-1 1 129,-5 4-129,6 14 129,-20-19-258,20 19 0,-23-22-516,23 22-1935,-18-11-2580,18 11-516,-16-15-258,16 15-516</inkml:trace>
  <inkml:trace contextRef="#ctx0" brushRef="#br0" timeOffset="67645.8692">22158 17282 5676,'3'29'5418,"-3"-8"-258,0 4-1677,0-3-2580,0 9-129,-5-7-258,2 5-129,-5-7 0,6 7 0,-6-10-129,6 0 129,-3-6-129,5-13 0,0 0-129,0 0 258,-1-21-258,1-4 129,2-4-258,3-6 129,1-8 0,-2 1-129,4 5 129,-3 2 0,2 12-129,-3 10 0,-4 13 129,0 0-129,0 0 0,12 18 129,-12 8-129,2 7 0,3 0 0,-1-3 0,3-4 129,2-5-129,5-13 0,3-7 0,2-3 0,2-15-129,0-7 129,-2-3 0,1 3 0,-4 2 0,-4 4-129,-3 5 258,-9 13-129,0 0 0,14 2 0,-12 22 0,3 8 0,-1 9 0,7 4 0,0 1 0,3-1-129,3-7-129,6-4-516,-10-30-4386,9-2-258,-6-15-258,3-14-516</inkml:trace>
  <inkml:trace contextRef="#ctx0" brushRef="#br0" timeOffset="68038.8916">22267 17104 7224,'23'-49'5805,"-19"13"-258,4-9-516,-7-7-4257,6 2 0,-7-7-387,4 4-258,-4 4 0,0 11-387,0 15-129,-6 11-516,6 23-774,-5 5-3483,5 16-258,-4 8-516,3 11 129</inkml:trace>
  <inkml:trace contextRef="#ctx0" brushRef="#br0" timeOffset="68434.9141">22228 17737 6321,'3'62'5676,"-2"-35"-258,5 15-1677,-6-19-2322,9 10-516,-7-12-258,4 4-516,-2-5 0,-1-2-258,4 1-387,-7-19-774,10 16-3096,-10-16-1161,0 0 0,0 0-387</inkml:trace>
  <inkml:trace contextRef="#ctx0" brushRef="#br0" timeOffset="68914.9417">21922 17421 4773,'0'0'5934,"-15"3"-645,1-3 0,14 0-3999,-28 2-387,6 1-258,-2-3 0,3 0-258,-1 0-129,2-1-129,7 1-129,1 0-129,12 0-258,-13-5-516,13 5-2451,6 0-1806,-6 0-645,19 0-129</inkml:trace>
  <inkml:trace contextRef="#ctx0" brushRef="#br0" timeOffset="70035.0058">22444 17215 1419,'0'0'5031,"5"-10"387,3-6-258,11 11-3225,-14-24-645,13 10-258,-9-8-129,8 5-387,-5 0-129,4 8-129,-4-1 0,3 4-258,-15 11 129,18-16-387,-18 16-258,0 0-129,18 0-903,-18 0-2193,0 0-1419,-8 3-387,8-3 0</inkml:trace>
  <inkml:trace contextRef="#ctx0" brushRef="#br0" timeOffset="70659.0414">22053 17565 5031,'-1'22'5418,"-12"2"-387,-4-4-1419,4 22-2580,-14-7-387,7 5 0,-6-10 0,9 2-129,-4-10-129,8 5 0,1-16-129,12-11-129,-12 15-258,12-15-129,0 0-258,0 0-774,0 0-3483,1-10-774,-1 10-129,15-20 130</inkml:trace>
  <inkml:trace contextRef="#ctx0" brushRef="#br0" timeOffset="71550.0924">22584 17503 5547,'-3'14'5547,"3"-2"-516,-1-22-1032,1 10-2967,0 0 0,0-12-387,0 12 0,0 0 0,0-22 129,0 22-258,7-14 0,-7 14-129,0 0 0,19-15 0,-19 15-129,18-22-129,-18 22 129,21-19 0,-21 19-129,24-23 0,-24 23 0,25-21-129,-13 11 129,2 1-129,-4-1 258,-10 10-387,22-17 129,-22 17 129,19-15-129,-19 15 129,12-13-129,-12 13 0,0 0 0,0 0 0,0 0 129,0 0-258,0 0 129,0 0 0,0 0 0,0 0 0,0 0 0,0 0-258,0 0 129,0 0-258,12 0-258,-12 0-387,0 0-1290,0 0-3096,0 0-387,0 0-387,2-11-258</inkml:trace>
  <inkml:trace contextRef="#ctx0" brushRef="#br0" timeOffset="71891.1119">23097 17105 4773,'15'4'5934,"-15"-4"-774,0 18-129,0-18-3354,-13 33-1032,-8-16 0,6 5-516,-8-1 129,1 4-258,-1-6 129,5-6-129,1 1 258,3-4-645,5 2-129,-4-10-645,13-2-3483,0 0-516,0 17-774,0-17 129</inkml:trace>
  <inkml:trace contextRef="#ctx0" brushRef="#br0" timeOffset="72145.1265">23128 17371 5934,'14'0'5805,"-14"0"-258,-5-12-387,-20-5-4257,12 3-258,-11-6 0,3 0-129,-6-6-258,0 4 129,2 3-387,3-1-129,6 8-258,0-4-645,16 16-2064,0 0-2193,0 0-387,0 0-516</inkml:trace>
  <inkml:trace contextRef="#ctx0" brushRef="#br0" timeOffset="72935.1717">22563 17705 3225,'0'0'5676,"13"11"-258,-13-11-258,0 0-3612,24 24-129,-24-24-516,13 27-258,-7-14 129,7 6-129,-5-5-258,3 5 0,-3-3 0,7 5 0,-7-10-258,4 3 0,-12-14 0,20 18-129,-20-18 129,14 16-129,-14-16-129,0 0-129,12 11-258,-12-11-258,0 0-1290,0 0-3483,0 0 129,0 0-903,0 0 129</inkml:trace>
  <inkml:trace contextRef="#ctx0" brushRef="#br0" timeOffset="73369.1964">22913 17735 4644,'0'34'5418,"0"-20"-258,0 7-645,0-21-3741,0 24-129,0-24-129,0 14 129,0-14-129,0 0-129,0 0 0,19 12 0,-19-12 0,21 5 129,-7-5-387,2-3 0,3-2 0,2-9 0,1-1-129,4 3 0,-2-7 0,-1-3-129,0 6-258,-7-2-516,3 13-387,-19-17-2451,0 22-1677,1-12-129,-1 12-516</inkml:trace>
  <inkml:trace contextRef="#ctx0" brushRef="#br0" timeOffset="73715.2159">22951 17870 2451,'-14'36'5289,"8"-16"-129,2 7-774,-8-14-2709,12 14-387,-1-11-387,1 4-129,0-8-258,0-12-516,12 22-1032,-12-22-3741,0 0-516,11-12-516,-11-1 259</inkml:trace>
  <inkml:trace contextRef="#ctx0" brushRef="#br0" timeOffset="75022.2911">21037 18482 8514,'-2'23'5418,"2"-23"0,2 13-645,9-26-3870,7 2-387,-4-10-129,10 6-129,3-4-387,0 7 387,0-3-129,-2 13 129,-4 2-129,0 10-129,-7 9 129,-4-2 0,-5 12-258,-5 0 129,0 6 0,-6 0-129,-2 5 129,-4-4 0,3-4 0,-1 0-129,2-3 0,-1-6-387,9 6-516,-10-19-3096,10 4-1032,0-14-387,10 16-387</inkml:trace>
  <inkml:trace contextRef="#ctx0" brushRef="#br0" timeOffset="75203.3014">21346 18682 6450,'-35'2'5418,"10"-2"-387,-2 0-387,-11 0-4128,11-6-516,-4 6-645,-4-13-1806,15 8-2322,7 0-258,13 5-258</inkml:trace>
  <inkml:trace contextRef="#ctx0" brushRef="#br0" timeOffset="75433.3146">21615 18625 9159,'-16'13'5289,"0"-9"-258,0-4-903,16 0-7224,-35 1-1677,16-2-516,1-11-387</inkml:trace>
  <inkml:trace contextRef="#ctx0" brushRef="#br0" timeOffset="76028.3486">21912 18569 7224,'-13'36'5289,"-1"-17"-129,-6-1-387,4 5-4515,-4-1 0,0 4 0,6-1-129,9-3 0,5-6 0,7 1 0,12-6 129,5-2-129,3-9-129,7 0 129,-1-9 0,-2-4-129,-4-3 258,-5-2-258,-7-6 129,-4 4-129,-3 4-129,-8-2 129,0 18 0,0 0 0,-15-12 129,15 12-129,-21 3 0,21-3 129,-18 23-129,16-10 129,2 0 0,0 3 0,10 1-258,4-5 129,4 0 0,2-2 0,3-5 0,0-5 0,-2 0-129,-3-11 0,-5 2 129,-5-4 0,-7-5 0,-1-1-129,-11 4 129,-6 2-129,0 4-258,-6-6 0,4 11-516,-8-14-1419,12 18-2709,15 0-258,-14 0-258</inkml:trace>
  <inkml:trace contextRef="#ctx0" brushRef="#br0" timeOffset="76367.368">22400 18598 4902,'-3'31'5289,"-7"-17"-387,-1-1-129,2 2-4128,-3-10-129,4 8-258,1-1-129,7-12 0,0 15 0,11-9 258,4-1-258,6-5 0,-1-3 0,0-8 0,-2-2 0,-3 2 129,-6-7-258,-7 3-258,-2 1-129,-12-1-387,12 15-1548,-29-11-2451,11 9-387,-4-1-258</inkml:trace>
  <inkml:trace contextRef="#ctx0" brushRef="#br0" timeOffset="77029.4059">22547 18584 2967,'7'57'5160,"-4"-36"-258,2 6-258,-3-8-2709,5 5-1548,-7-12-129,0-12-129,0 0 0,14 13-258,-14-13 129,17-9 0,-2-1-129,0-1 129,4-3 0,-1 2 0,2 0 129,-3 1 0,-1 0 0,-2 6-129,-14 5 129,16-7 0,-16 7 0,0 0 0,0 0-129,0 0 129,0 0-129,0 0 129,-12 2 0,12-2 0,-19 17 129,11-4-129,-1 1 0,4 4-129,5-4 129,0-1-258,0-13 129,22 12 0,-6-12 0,3-1 0,0-18 0,2-3-129,-4-7 129,-2 2 0,-1-13 0,-4-1 0,-6 1 0,0-1-129,-4 9 129,0 5 0,-4 5 129,-3 5 0,7 17 0,-17 0 129,17 0-129,-21 27 258,13-10-129,2 7 0,0 13 0,2-1-129,3-3 0,1 4-258,0-2-129,0-16-645,11 13-3999,-6-14 0,4-6-645,-9-12-129</inkml:trace>
  <inkml:trace contextRef="#ctx0" brushRef="#br0" timeOffset="77154.4126">22931 18655 4773,'0'0'1290,"0"0"-1032,0 0-516,0 0-4644</inkml:trace>
  <inkml:trace contextRef="#ctx0" brushRef="#br0" timeOffset="78086.4659">21342 19257 9804,'-1'89'5805,"0"-39"-387,1-7-129,0-7-5160,-3-4-516,0-3-645,-14-9-4128,17-20 0,-10-25-645,10-8-129</inkml:trace>
  <inkml:trace contextRef="#ctx0" brushRef="#br0" timeOffset="78231.4746">21313 19050 8127,'9'4'5289,"-2"10"-774,-2-2-1806,1 3-7095,-6-15-516,20 19-387,-8-16-129</inkml:trace>
  <inkml:trace contextRef="#ctx0" brushRef="#br0" timeOffset="78568.4935">21504 19313 6837,'0'124'5547,"0"-68"-258,0 7-387,-13-24-4386,13-13-258,0-11 0,0-15-129,10-13-258,3-12 258,1-12-387,4-10 129,-2 3 129,5-1-129,-7 2 258,0 16-129,-4 5 129,-10 22 0,15-5 0,-9 16 0,-5 25 0,4 4 0,-4 6 129,2 2 0,1 32 0,-1-31-258,6-5-1935,-3-8-2967,-6-36 0,18 5-645,-6-12-258</inkml:trace>
  <inkml:trace contextRef="#ctx0" brushRef="#br0" timeOffset="78810.5077">21823 19007 5547,'6'85'5289,"-6"-28"-516,0 1-258,0 8-3999,0 36-129,-2-22 0,2 1-129,0 6 0,0-16-516,10-15-1161,-10-56-2967,9 67-258,1-88-774,-1-11 258</inkml:trace>
  <inkml:trace contextRef="#ctx0" brushRef="#br0" timeOffset="78973.5171">21933 19268 6450,'-31'0'5547,"11"0"-387,-6 0-387,0 0-4128,-6 5-387,1 2-258,1 6-774,-7-11-1677,15 7-2322,-1-4-516,11 9 129</inkml:trace>
  <inkml:trace contextRef="#ctx0" brushRef="#br0" timeOffset="79477.5459">21885 19575 3354,'13'5'4902,"2"5"-129,-15-10-903,31 0-2580,-31 0-258,22-14-516,-22 14-258,20-24-129,-13 2-129,0 6 0,-6-8 0,-1 4 0,-5 2 0,-3 3 0,-3 1 0,-2 10 0,-2-5 0,2 5 129,2 8 129,3 12-258,1 13 129,3-7 0,4 13-129,0 5-258,5 7-129,3-1-645,-8-46-903,28 90-2064,-28-90-774,37 47 0</inkml:trace>
  <inkml:trace contextRef="#ctx0" brushRef="#br0" timeOffset="79794.564">22109 19642 6450,'0'83'5676,"0"-83"-645,0 64-1806,0-64-2451,0 0 516,0 26-774,0-26-129,3-34-387,6 4-129,2-5 129,6-1 387,-2-1-387,2-3-129,0 0 129,1 11 258,-1 12-129,-2-3-129,-2 6-387,-13 14-516,17-8-1419,-17 8-2580,0 0-258,0 0-645</inkml:trace>
  <inkml:trace contextRef="#ctx0" brushRef="#br0" timeOffset="80925.6287">22383 19412 5547,'0'89'5418,"0"-40"-774,-1-22 0,1 17-4386,0-3 0,0-19-258,0-22 0,0 0 0,4-16-258,4-14 258,1 12-129,2-20 0,2-8 0,3 9 0,-2 15 0,-2-4 0,-2 4-129,-10 22 129,15 0 0,-15 0 0,11 23 258,-9 1-129,1 7 258,1-7-258,-1-5 0,-1-3 0,-2-16 129,14 5-129,-6-13 0,-8 8 0,22-33-129,-9 10 129,-2 4 129,2 6 0,-2 4-258,0-4 258,-11 13-129,21-3 0,-21 3 0,18 7 129,-10 8-129,-8-15 0,22 7 0,-22-7 129,24-7-258,-11-4 129,-1-3 0,-1-3-129,-2-11 129,-2 6-129,-3 8 0,-4 14 0,0-18 0,0 18 0,-11 0 0,11 0 0,-20 25 0,8-5 0,1 21 129,4-9-387,-2-8 0,9 6 129,0 13-129,3-16 258,8-8-129,7 0 0,0-20-129,2-7 387,2-4 129,-2-15-258,1-17 129,0 17-129,-7-7-129,1 2 258,-7-1-129,0 20 0,-8 13 129,0 0 129,0 0 0,0 0-129,-13 13 129,2 6 0,2 7 129,-2-7 0,4 6 0,1-3-129,6 2 0,0-8 129,0-16-129,13 5 0,-1-10 129,6-11-129,-2-9-129,5-12 129,0-21-258,1 2 258,-4-3-258,1 0 129,-4 0 0,-3 5 0,-4 3 0,-4 17 129,-4 12 0,0 22 129,-8-4 0,-6 13 0,5 14 0,-7 16 129,5 6 0,-1 1-129,6 5 129,-1 0-129,6 4 129,1-9-258,0-1 0,3-13-129,6 2-129,5-11-516,-10-8-774,11 0-3096,-15-15-516,24 0 0</inkml:trace>
  <inkml:trace contextRef="#ctx0" brushRef="#br0" timeOffset="81115.6396">23169 19415 1032,'0'60'4644,"0"-36"-387,-6-1-129,6-4-3612,-2-7-4128,2-12-129,0 24-1032</inkml:trace>
  <inkml:trace contextRef="#ctx0" brushRef="#br0" timeOffset="81941.6868">23396 19428 3354,'-5'27'4902,"-15"-3"-774,5-18 387,-1 10-3999,3-5 0,-4 6 0,5-2-258,12-15-129,-11 35 129,11-20-129,0 2 0,0-17-129,24 14 0,-7-13 0,-1-1 0,1-12-129,-2-7 0,-3 3 0,-4-2 0,-8 18 0,8-22 0,-8 22 0,0-16 129,0 16-258,0 0 258,0 0 0,-7 16 0,7-16 0,-1 11 0,1-11 258,0 24-258,0-24 129,12 8 0,-12-8-129,24-26 129,-8 0-129,3-6 0,-1-11 129,5-8-129,-1-8 129,-2-2-258,-4 5 258,-2 0-129,0 7 129,-6 0-129,-6 16 129,0 6-129,-2 14 129,0 13 0,-8 7 129,-1 19-129,-5 7-129,3 17 258,-4 1-258,4 6 129,0-1-129,3 0 129,4 13-258,4-14 258,2-19-129,8-5 129,4-7-129,1-10-129,2-9 129,0-5-258,3-30 129,-6 14 129,4-2-129,-8-6 0,0-3 0,-2 8 0,-2 3 129,-5 5 0,-1 11 0,0-13 129,0 13-129,-10 9 0,1 5 129,1 3 0,1 3 0,0 16 0,2-8-129,1 5 129,3 3 0,1-4 0,0-16-387,0-1-129,3 8-1677,-3-23-2451,0 0 129,13-9-1032</inkml:trace>
  <inkml:trace contextRef="#ctx0" brushRef="#br0" timeOffset="82106.6963">23694 19257 6063,'-51'34'5031,"16"-16"-258,-6-6-516,2-10-4644,-3 10-1548,-5-12-2451,4 0-129,2-7-774</inkml:trace>
  <inkml:trace contextRef="#ctx0" brushRef="#br0" timeOffset="82218.7027">23206 19197 3870,'-14'-8'129,"14"8"-258,-13-20-129</inkml:trace>
  <inkml:trace contextRef="#ctx0" brushRef="#br0" timeOffset="84545.8358">23808 17364 4386,'-26'11'5676,"26"-11"-258,-16 5-387,16-5-4128,0 0 258,-11-6-258,11 6-129,11-3 0,8 2-129,2-3-129,11 4-129,11 0 0,6 0-129,8 3 0,12 2 0,3-5 0,9 1 0,1-1 0,-2-3 0,-6-5 0,-3 0 0,-14 2-129,-3-5 129,-17 6-129,-7-3 0,-13 3 0,-3 5-129,-14 0-129,0 0 129,0 0 0,-2 11 0,-11-4-129,-1 5 258,-1 3-129,-2 3 0,4-3 0,-1 1 0,5-3 0,4 1 0,5-14 0,0 14 0,13-12 0,4-2-129,6-5 258,6-6-129,-1-7 129,5-2-129,-4 0 0,-4-5-129,-8-2 258,-6 1-258,-6 3 129,-5 4 0,-8 3-129,-6 0 129,-3 4-129,-1 1-387,1 5 0,-5-2-387,22 8-1032,-24-11-3612,24 11-258,-18-11-387,18 11-258</inkml:trace>
  <inkml:trace contextRef="#ctx0" brushRef="#br0" timeOffset="86044.9215">25979 17170 5547,'-12'7'5418,"12"-7"-258,-11 36-1548,3-17-1935,8 23-129,-6-11-516,6 19 0,-2-8-387,2 3-129,0-12-129,0-4 0,0-4-129,3-10-129,-3-15-129,1-8 0,0-16 0,3-9-129,2-3 129,-1-4 0,2-2 0,1 1 129,1 7-129,-1 10 129,2 7-129,-10 17 129,18-5-129,-18 5 0,10 24 0,-5 0-129,-3-1 129,4 5 0,-3-6 129,1 0-258,-4-22 129,16 13-129,-16-13 0,24-21 129,-11-1-129,2-2 129,2 1 0,-2-1 129,-2 6 0,-2 13-129,-11 5 129,19 8-129,-11 16 129,-6 4-258,6 3 0,-2 2-387,6 8-774,-11-18-3741,8 0-258,-9-23-387,15 4-516</inkml:trace>
  <inkml:trace contextRef="#ctx0" brushRef="#br0" timeOffset="86370.9399">26095 16961 7611,'-1'-34'5805,"1"0"-387,0-4-387,-6-13-3870,6 4-387,-2-8-387,0 5-387,1 9-258,-3 4-258,4 19-516,-8 0-516,8 18-3612,0 18-258,0 15-387,0 7 0</inkml:trace>
  <inkml:trace contextRef="#ctx0" brushRef="#br0" timeOffset="86782.9633">26044 17730 4902,'-2'78'5547,"-2"-36"-129,4 7-387,0-14-3354,12 19-258,-9-17-387,8 1-516,-6-11 0,2-3-387,-7-24-387,10 14-387,-10-14-1677,12 0-2838,-12 0-258,0-19-258,0-3-387</inkml:trace>
  <inkml:trace contextRef="#ctx0" brushRef="#br0" timeOffset="87287.9922">25776 17407 7740,'-15'24'5676,"-3"-21"-129,-3-1-774,-4-4-3870,0-7-387,-8-4-387,2 0-129,5 4-387,-1-15-903,27 24-3741,-19-7-258,19 7-516,5 7 0</inkml:trace>
  <inkml:trace contextRef="#ctx0" brushRef="#br0" timeOffset="87671.0144">26217 17364 5031,'16'6'5289,"-4"-6"0,3 0-645,5-11-3612,7 11-129,-5-8-387,5 5-129,-3-3-129,-3 3-129,-1-2-129,-6 3-516,4 2-903,-18 0-3096,0 0-645,0 0-258,0 0-129</inkml:trace>
  <inkml:trace contextRef="#ctx0" brushRef="#br0" timeOffset="88127.0404">25806 17671 5289,'-1'28'5547,"-11"-9"-516,-5-2-129,2 12-3741,-12-12-516,3 7 0,-2-7-129,1 3-258,0-6-129,8-1-129,6-2-258,11-11-516,-5 14-3096,5-14-1161,0 0-258,17-6-387</inkml:trace>
  <inkml:trace contextRef="#ctx0" brushRef="#br0" timeOffset="88562.0655">26195 17211 6063,'17'-33'5934,"0"15"-645,-2-9-258,8 14-3354,-7-15-645,7 5-516,-5-1-129,0 4-387,-2 2 0,-3 4-387,-2 8-387,-11-9-1548,0 15-2580,0 0-516,0 0-258,0 0-129</inkml:trace>
  <inkml:trace contextRef="#ctx0" brushRef="#br0" timeOffset="89527.1207">26223 17383 3225,'8'-13'5289,"-8"13"0,11-13-387,2 17-3096,-13-4-387,15 0-516,-15 0-258,21 5 0,-21-5 0,23 9-129,-23-9-129,25 2 0,-12-1-129,4 1 0,-4-2-129,2-2 0,-2-1-258,-13 3-129,25 0-387,-25 0-903,18-11-3483,-18 11-258,0 0-516,0 0 0</inkml:trace>
  <inkml:trace contextRef="#ctx0" brushRef="#br0" timeOffset="89901.1421">26584 17036 6063,'10'9'5418,"-8"9"-258,0 6-387,7 12-3999,-9-8 0,1 7-387,1-3 0,7-3 0,-1-10 129,8 1-258,1-13 0,9-6 0,-4-2-129,2-15-129,1-6-258,-5-6-258,3 6-645,-15-18-903,13 15-2709,-19 3-516,5 8-387,-7 2 0</inkml:trace>
  <inkml:trace contextRef="#ctx0" brushRef="#br0" timeOffset="90239.1614">26648 17310 3354,'-10'54'5676,"7"-19"-387,0 0-387,3 6-2838,-2-14-1032,2 4-387,1-6-387,0-4-387,6 1-1290,-7-22-2967,0 19-645,0-19-387,4 18-258</inkml:trace>
  <inkml:trace contextRef="#ctx0" brushRef="#br0" timeOffset="90579.1809">27100 17207 5805,'8'47'5289,"-7"-13"-516,-1 6-129,0-2-3999,2 8-258,-2-3 0,0-3-258,0-4-516,0-15-387,5 0-3612,-1-7-258,-4-14-516,12 12-129</inkml:trace>
  <inkml:trace contextRef="#ctx0" brushRef="#br0" timeOffset="90749.1906">27221 17434 5676,'-30'-17'5418,"11"15"-516,-3-3-258,3 5-4128,-13-4-129,5-1-645,7 5-774,-4 1-3354,9-1-645,15 0-258,0 0 0</inkml:trace>
  <inkml:trace contextRef="#ctx0" brushRef="#br0" timeOffset="91025.2064">27606 17253 5676,'2'45'5676,"-12"-9"-387,-7 0-645,0 9-3612,-13-8-258,4 9-258,-3-4-258,2-3-387,9 4-645,-10-27-1548,17 13-2451,7-5-387,8-4-387,11-8 388</inkml:trace>
  <inkml:trace contextRef="#ctx0" brushRef="#br0" timeOffset="91179.2151">27624 17694 5547,'11'-47'5547,"-17"14"-387,-12 3-387,-16-13-3225,9 11-774,-13-6-516,-3-5-774,11 11-3999,-8 6-258,10 6-774,5 2-129</inkml:trace>
  <inkml:trace contextRef="#ctx0" brushRef="#br0" timeOffset="111378.3705">13754 19735 10062,'11'73'5805,"-1"5"-516,-10-78 0,6 102-4644,-6-41-129,0-1-258,0-60-129,0 70-645,0-70 387,0 59-129,0-59-903,0 0-2322,0 0-1677,0 0-645,0 0 0,0 0 258</inkml:trace>
  <inkml:trace contextRef="#ctx0" brushRef="#br0" timeOffset="111635.3852">13934 19803 10062,'5'-17'5676,"-5"17"-516,-17 19 258,-2-14-4773,-14-7-129,-2-9-258,35 11-129,-93 12 258,44-12-774,-1-12 258,5 12-516,-4-8-1032,20 1-3096,-6 5-645,9-21-258,-1 16-645</inkml:trace>
  <inkml:trace contextRef="#ctx0" brushRef="#br0" timeOffset="112475.4333">13901 20378 7998,'0'0'5418,"17"59"-129,-17-59-387,0 0-4128,0 0 0,0 0-258,-55-5 0,55 5-258,-58-8-258,58 8 387,-67-9 129,67 9-516,-64-12 0,64 12-516,-55 7-903,55-7-2709,0 0-1032,0 0-645,0 0-258</inkml:trace>
  <inkml:trace contextRef="#ctx0" brushRef="#br0" timeOffset="113061.4667">13785 19581 6321,'-19'-38'5031,"1"26"516,-10 12-1032,-6-2-3096,-9-1-1032,0 3 0,-10 0-129,1 28 0,2 10 0,50-38 129,-89 102-258,52-31-129,5 4 387,4 11-129,7 12 258,2-12-387,6 1 129,4 0-516,6-12 516,3-6 0,7 1 0,11-15-129,-18-55-129,67 72 0,-67-72 129,106 49 645,-37-30-645,5-9 258,7-4-129,4-9-129,-3-7 0,-2-4 129,-6-18-258,-13-15 0,-61 47-129,99-133 387,-65 27-258,-10 0-129,-10-9-258,-11-4 0,-3 8-129,-18 8 129,-11 15-258,-14 31-903,5 35-2322,-18 17-1548,-3 21 258,-3 9-774</inkml:trace>
  <inkml:trace contextRef="#ctx0" brushRef="#br0" timeOffset="113378.4849">13677 20330 5805,'-15'56'6063,"15"-56"-903,-7 75-258,7-75-3096,0 0-2451,25 58-2838,-25-58-1548,0 0-129,0 0-387</inkml:trace>
  <inkml:trace contextRef="#ctx0" brushRef="#br0" timeOffset="113970.5188">13795 20240 9288,'0'59'5031,"0"3"129,0-62-516,0 0-4386,0 65 0,0-65-645,0 0-129,0 78-1806,0-78-2322,0 0-645,0 0-258,0 0-129</inkml:trace>
  <inkml:trace contextRef="#ctx0" brushRef="#br0" timeOffset="114688.5598">14625 20058 11094,'0'0'5805,"0"0"-258,0 0-258,0 0-4386,-11-54-387,11 54-258,0 0-387,-63 2 387,63-2-258,-45 68-387,45-68 258,-29 77-258,29-77 645,0 84-645,0-84 129,24 67 129,-24-67 129,57 35 129,-57-35-258,68-5 258,-68 5-258,69-62 516,-69 62-516,52-54 129,-52 54 129,0 0-129,0 0-387,0 0 387,0 0-387,0 0 129,0 0 774,0 0-516,0 0-129,6 73 129,-6-73 387,0 0-258,19 62 258,-19-62-387,0 0 0,64 13 0,-64-13 0,0 0 0,73-38 0,-73 38-129,26-69 0,-26 69 0,0-79 129,0 79-129,-28-57-645,28 57-1677,0 0-2580,-62-43-129,62 43-129,0 0-387</inkml:trace>
  <inkml:trace contextRef="#ctx0" brushRef="#br0" timeOffset="115052.5807">15018 19942 8256,'12'65'5547,"-12"38"-516,0-103-387,0 87-2322,0-87-2193,0 84 129,0-84-258,-3 54-129,3-54-129,0 0 387,0 0-258,0 0 129,36-65-129,-36 65 129,24-71 0,-24 71 387,20-61 0,-20 61-645,0 0 387,0 0-129,0 0 0,0 0 129,33 73-129,-33-73-645,12 92-387,-12-92-1806,28 79-2064,-28-79-387,0 0-903,0 0 646</inkml:trace>
  <inkml:trace contextRef="#ctx0" brushRef="#br0" timeOffset="115412.6013">15394 20070 6321,'56'55'4902,"-56"-55"774,0 0-516,0 0-3870,0 0-387,0 0 0,-34-51-774,34 51 258,0 0 0,-76 21-516,76-21 387,0 0-129,-55 73 0,55-73-387,-10 80 258,10-80 129,17 65-258,-17-65 258,54 62-774,-54-62 645,70 26 0,-70-26-129,74-11 0,-74 11-387,60-46-387,-60 46-1032,36-65-2580,-36 65-645,15-73-387,-15 73-129</inkml:trace>
  <inkml:trace contextRef="#ctx0" brushRef="#br0" timeOffset="115921.6304">15591 20353 5289,'23'64'5805,"-23"-64"-774,0 0-129,37-56-3870,-37 56-774,15-80 258,-15 80-258,0-70 0,0 70-516,0 0 129,0 0 0,-58-24 0,58 24 387,0 0-258,-48 80 0,48-80-258,-9 92 645,9-92-258,10 75-129,-10-75 0,30 80-516,-30-80-903,32 60-2064,-32-60-1290,0 0-645,0 0 0</inkml:trace>
  <inkml:trace contextRef="#ctx0" brushRef="#br0" timeOffset="116194.646">15752 20245 2580,'8'99'5418,"0"-6"-516,-8-93-258,4 83-2451,-4-83-1806,0 0-129,0 0 129,0 0 0,0 0-129,0 0 516,24-52-258,-24 52 129,30-96-258,-30 96-129,37-79-129,-37 79-129,0 0-774,55-49-2709,-55 49-1677,0 0 0,0 0-258</inkml:trace>
  <inkml:trace contextRef="#ctx0" brushRef="#br0" timeOffset="116409.6583">16090 19566 6966,'3'53'5289,"-3"39"-645,-2-28-258,-4 30-4257,-1 3 129,-4 11-774,5-3-387,-6 0-129,12-18-2838,0-87-774,0 71-774,0-71 130</inkml:trace>
  <inkml:trace contextRef="#ctx0" brushRef="#br0" timeOffset="116570.6675">16162 19979 5805,'-60'26'5160,"60"-26"-645,-57 40-516,57-40-3870,-70 29-2838,70-29-1290,0 0-645,-77 8-258</inkml:trace>
  <inkml:trace contextRef="#ctx0" brushRef="#br0" timeOffset="117552.7237">16237 20364 1548,'0'0'5160,"60"11"129,-60-11-645,0 0-2451,54-40-1677,-54 40-129,0 0-387,0 0 129,0 0-387,0 0-129,0 0 129,0 0 129,0 0 258,-48 24-129,48-24 258,0 0 0,0 0 0,0 0-129,-35 68 129,35-68 129,0 0-258,0 0-129,0 0 0,58 39 129,-58-39 0,54 19 258,-54-19-129,60-9 387,-60 9-129,57-43-129,-57 43 129,42-69-516,-28 8 129,1-9 387,-8-7 0,-6 2-516,-1 3-129,-1 14-258,-5-2 258,-4 1 387,0 21-516,10 38-387,0 0 516,0 0 129,-45 65-129,45-65 516,-19 78-387,12-22 129,4 7 0,3-63-387,0 106 129,1-49 0,-1-57 258,23 98-387,-23-98 258,37 91 0,-37-91-129,36 66-516,-36-66-2064,0 0-2451,0 0 129,56 6-516</inkml:trace>
  <inkml:trace contextRef="#ctx0" brushRef="#br0" timeOffset="118298.7663">16162 20479 2709,'60'36'4128,"-60"-36"-129,0 0-2838,0 0-258,0 0-516,24-52 129,-24 52-387,0 0-129,0 0-516,0 0 645,-63 14 258,63-14-129,0 0 258,-34 55-129,34-55-129,0 0 0,0 0 129,23 58-774,-23-58-1032,0 0-2838,61 2 0,-61-2 129</inkml:trace>
  <inkml:trace contextRef="#ctx0" brushRef="#br0" timeOffset="128637.3577">12586 17228 903,'2'-25'4644,"-1"9"-1677,-1 16-258,0-22 129,0 22-387,0 0-387,0 0-258,0 0-516,0 0 129,0 13-516,0 9-129,-1-6 0,1 13-387,-2 0 0,2 8-129,-1-1 129,1 2-258,-2 3 129,2 5 0,-4-4-129,3 2 0,-2-10-129,-1-6 129,-1-5-129,2-6 0,-1-4-129,4-13 129,0 0-129,0 0 0,-6-23 129,6-1-129,1-8 129,7-13 0,0-8 0,0-4 129,3-3-129,1 7-129,-1 2 258,-1 8 0,-2 8 0,-2 8-129,2 11 129,-8 16-129,0 0 0,13 6 129,-12 16-129,1 5-129,3 6 129,-3 0-129,0-2 258,2-4-258,0-4 129,1-9 0,-5-14 0,22-1-129,-10-16 129,6-6 0,0-2-129,1-6 129,-3 0 129,3 4-129,-4 7 129,-3 5 0,-12 15-129,19 1 129,-16 21-258,0 15 129,0 9 0,-1 10 0,-1 1 129,2 5-258,-1-4 129,5-9 129,-3-10 0,1-13-516,7-2-258,-12-24-3483,0 0-1290,12-17-129,-6-1-645</inkml:trace>
  <inkml:trace contextRef="#ctx0" brushRef="#br0" timeOffset="129440.4036">12757 16941 3354,'6'-7'5547,"-4"-7"-387,6-2-258,6 2-3354,-14-25-129,17 7-516,-15-17 0,10 8 0,-9-8-387,9 7-129,-6-1 0,2 4-129,-2 8-129,-1 9 0,1 9-387,-6 13-645,0 0-1548,5 8-2580,-5 16-516,-1 6-258,-6 18-129</inkml:trace>
  <inkml:trace contextRef="#ctx0" brushRef="#br0" timeOffset="129929.4316">12696 17778 5676,'-6'67'5805,"4"-33"-258,-3 8-258,5 11-3870,-2-26-387,2 6-387,0-7-258,0-4-129,-1-7-129,1-3-129,0-12-387,0 0-387,0 25-1548,0-25-2838,0 0-258,0 0-387,2-10 0</inkml:trace>
  <inkml:trace contextRef="#ctx0" brushRef="#br0" timeOffset="130414.4593">12418 17429 8385,'0'10'5934,"-16"4"-129,0-4-258,-13-7-4515,3 5 0,-14-8-387,0 1 0,-7-1-258,5 0-129,0-3-129,7 1 0,5-5-129,10 2 0,2 0 0,18 5-258,-11 0 0,11 0-387,8 0-645,-8 0-3870,0 0-516,17 21-258,-1-5-645</inkml:trace>
  <inkml:trace contextRef="#ctx0" brushRef="#br0" timeOffset="131231.506">12398 17799 8643,'1'21'5805,"-10"-1"-258,-7-9-516,2 21-4257,-14 0-129,4 5-129,-6-4-129,3 4-129,3-7-258,3-2 129,4-6-129,5-3 0,12-19-258,0 0-258,-5 13-516,2-28-2322,11 2-1806,5-6-387,9-3-516,2-5 259</inkml:trace>
  <inkml:trace contextRef="#ctx0" brushRef="#br0" timeOffset="131834.5405">12996 17124 1419,'8'-13'5418,"7"-9"0,-6 6-129,5 3-1806,-7-19-1677,17 13-258,-11-17-387,9 7-387,-6-12-129,7 4-258,-4 4 0,-2 5-129,-3 5-258,-1 5-129,-4 5-516,-9-3-516,15 21-3483,-15-5-774,-4 26-258,-2-9-645</inkml:trace>
  <inkml:trace contextRef="#ctx0" brushRef="#br0" timeOffset="132710.5906">12987 17490 8643,'7'17'5676,"-7"-17"-258,8 14-387,-8-14-4515,0 0-774,0 0-1161,0 0-3354,0 0-645,2 12-258,-2-12-258</inkml:trace>
  <inkml:trace contextRef="#ctx0" brushRef="#br0" timeOffset="132861.5993">12987 17490 7998,'97'102'5418,"-85"-80"-258,-12-22-774,12 15-5289,-12-15-3612,0 0-645,0 0-258,0 0-387</inkml:trace>
  <inkml:trace contextRef="#ctx0" brushRef="#br0" timeOffset="133004.6075">13160 17650 7353,'9'25'5418,"5"-6"-645,-14-19-903,12-8-7740,-12 8-903,0 0-387,0 0-645</inkml:trace>
  <inkml:trace contextRef="#ctx0" brushRef="#br0" timeOffset="133145.6155">13269 17723 7353,'6'12'5031,"6"7"-645,-12-19-2709,0 0-6579,0 0-129,0 0-516</inkml:trace>
  <inkml:trace contextRef="#ctx0" brushRef="#br0" timeOffset="133306.6243">13377 17786 8256,'9'16'5160,"3"8"-516,-12-10-2064,0-14-5547,7 16-1806,-7-16-387,0 0-258</inkml:trace>
  <inkml:trace contextRef="#ctx0" brushRef="#br0" timeOffset="133416.631">13377 17786 6708,'74'94'5289,"-74"-94"-1677,6 16-3612,-6-16-4515,0 0-774,0 0-387</inkml:trace>
  <inkml:trace contextRef="#ctx0" brushRef="#br0" timeOffset="134265.6796">13969 17910 8901,'-8'29'5676,"1"-7"-129,-2-6-258,4 6-4902,-12-5 0,-3 1-129,-4 2 0,2-4-258,0-4 0,-1 4-129,9-3-387,-5-13-516,17 13-3612,2-13-645,0 0-387,0 0-516</inkml:trace>
  <inkml:trace contextRef="#ctx0" brushRef="#br0" timeOffset="134528.6943">13988 18130 8385,'0'0'6063,"-2"-19"-645,-6 5 0,-18-9-4386,13 3-516,-9-5 0,0 3-387,2 0-129,-5 0-516,10 16-774,-8-4-3999,23 10-258,-13-5-258,13 5-516</inkml:trace>
  <inkml:trace contextRef="#ctx0" brushRef="#br0" timeOffset="135506.7506">13136 17357 9030,'1'26'5676,"-1"-26"-645,8 15-516,-8-15-6837,0-10-2838,0 10-258,1-17-387</inkml:trace>
  <inkml:trace contextRef="#ctx0" brushRef="#br0" timeOffset="135648.7587">13136 17357 5676,'107'-51'5418,"-107"51"-903,16 18-3483,-16-18-5418,0 0-516,0 0-516</inkml:trace>
  <inkml:trace contextRef="#ctx0" brushRef="#br0" timeOffset="135789.7668">13340 17235 6708,'17'21'4128,"-17"-21"-3999,0 0-258,0 0-5160,0 0 0</inkml:trace>
  <inkml:trace contextRef="#ctx0" brushRef="#br0" timeOffset="135940.7754">13480 17160 9288,'17'11'4644,"-17"-11"-3999,0-11-2193,0 11-3741,2-14 0</inkml:trace>
  <inkml:trace contextRef="#ctx0" brushRef="#br0" timeOffset="136088.7839">13631 17041 5031,'14'19'5160,"-9"-1"-1161,-5-18-3612,-15 7-4773,15-7-645,0 0 129</inkml:trace>
  <inkml:trace contextRef="#ctx0" brushRef="#br0" timeOffset="136663.8168">13941 16689 5547,'6'10'5547,"-5"4"-516,3 5-129,4 8-3612,-5-7-645,10 14 129,-3-14-387,9 2 129,-2-9-129,9-6 0,-3-7 0,4-9-258,-3-14 0,1-8-129,-2 1-387,-8-8-129,3 14-1161,-18-7-3225,5 13-645,-5 4-129,0 14-516</inkml:trace>
  <inkml:trace contextRef="#ctx0" brushRef="#br0" timeOffset="136967.8339">14052 16974 6966,'0'48'5934,"0"-20"-645,1 4 0,-1-9-4386,4 10-258,-4-6-387,-4-6-645,4 6-2451,0-27-2193,0 16-645,0-16-516</inkml:trace>
  <inkml:trace contextRef="#ctx0" brushRef="#br0" timeOffset="138438.9183">11633 18647 9933,'1'7'5547,"-1"6"-387,0 22-129,-1 3-4515,-3 13 0,-2 3-516,1 2 129,-3-4-258,3 2-129,5-3-645,-10-13-3483,10-15-645,0-23-645,15 5 0</inkml:trace>
  <inkml:trace contextRef="#ctx0" brushRef="#br0" timeOffset="138617.9283">11719 18832 10062,'-20'-19'5805,"0"19"-387,-9-5 0,12 5-4773,-19 0-258,0 0-129,-1 3-387,-1-3-258,12 12-774,-9-14-3999,23 2-258,12 0-387,0 0-516</inkml:trace>
  <inkml:trace contextRef="#ctx0" brushRef="#br0" timeOffset="139316.9685">11755 18921 7224,'1'74'5547,"2"-42"-387,-3-6-129,13-1-3999,-13-25-129,0 0-129,0 0-387,24-15-129,-12-9 0,8-8-129,1-3 0,5-3 0,-1 5 0,0 2-129,-1 13 0,3 3 129,-6 7-129,-1 4 129,0 5-258,-6 10 129,-1 0-129,-1 0 129,-12-11-129,19 18 0,-19-18 129,10 16-129,-10-16 129,0 0 0,8-13 0,-8 13-129,0 0 129,-3-18 0,3 18 0,-26 0 0,11 4 0,-1 10 0,2 5 0,4 0 0,4-2 0,6 5-129,6 0 129,10-11-129,3-3 129,4-5-129,1-3 0,-1-6 0,-1-9 129,-6-2-129,-2-4 129,-6 4 0,-1 4-129,-6 2 0,-1 11 258,0 0-129,-8-4 258,8 4-129,-9 18 129,5 1-129,3 0 0,1 3 0,0-3-129,2 1-129,9 0-774,-11-20-1806,17 11-2451,-17-11-258,25-14-129,-14-3-516</inkml:trace>
  <inkml:trace contextRef="#ctx0" brushRef="#br0" timeOffset="139638.9869">12327 18760 8385,'5'64'5547,"-5"-33"-516,0 2-258,0-6-4515,0 5 0,-3-13-129,1-6-129,2-13 0,0 11 0,1-16 0,7-9 0,4-9 0,1-2 0,4 0 258,1-3-129,-1 4 0,-2 4 129,0 11-129,-2 5 129,-13 4-129,16 11-129,-9 7 0,-3-1-258,1 7-516,-7-1-3999,2-6-387,0-17-387,10 11-258</inkml:trace>
  <inkml:trace contextRef="#ctx0" brushRef="#br0" timeOffset="139953.0049">12716 18706 7611,'0'13'5418,"-14"-2"-387,-5 12-129,-6-10-4644,4 0 129,-2-1 0,8 3-129,1-8 129,14-7-129,0 0 0,0 17-129,13-15 129,3 3-129,3-5 0,-1 3 0,-2 5-129,-7 5-129,-9-13 0,0 22 129,0-22-129,-19 23 0,1-9-129,-4-11-516,6 11-774,-6-14-3225,10 2-387,12-2-387,0 0-129</inkml:trace>
  <inkml:trace contextRef="#ctx0" brushRef="#br0" timeOffset="140152.0163">12868 18820 9804,'1'30'5418,"-1"-14"-516,0 6-387,5 0-5676,-5-4-3483,0-18-387,0 0-645,0 0-129</inkml:trace>
  <inkml:trace contextRef="#ctx0" brushRef="#br0" timeOffset="140370.0287">13007 18400 9417,'17'0'5418,"-14"12"0,2 10-387,-4 10-4515,1 16-129,-2 1-258,-4 11 0,-1 1-258,-2-1 129,7 0-516,-2-7-258,5-2-2838,3-28-1290,1-9-645,-7-14-258</inkml:trace>
  <inkml:trace contextRef="#ctx0" brushRef="#br0" timeOffset="140535.0382">13102 18665 8514,'-48'-3'5676,"25"3"-516,-6 11-129,11-2-4515,-14-2-387,1-7-1419,3 7-3354,10-5-387,18-2-645,0 0-258</inkml:trace>
  <inkml:trace contextRef="#ctx0" brushRef="#br0" timeOffset="140712.0483">13248 18716 9417,'-11'51'5805,"3"-32"-774,-2-3-516,5 9-7869,5-25-1290,-14 25-645,14-25-387</inkml:trace>
  <inkml:trace contextRef="#ctx0" brushRef="#br0" timeOffset="140998.0647">13366 18694 8901,'-2'30'5418,"-5"-11"-387,3 0-258,4-19-4515,-7 26 0,7-26-129,0 17-129,0-17 0,14 8 129,2-8 0,0-7-129,0-6 0,-2-2-129,-6 1 0,-8-3 129,-1 3-129,-15-3-774,1 16-2709,-14-11-1161,2 7-516,1 0-516</inkml:trace>
  <inkml:trace contextRef="#ctx0" brushRef="#br0" timeOffset="141372.0859">13579 18642 9417,'19'74'5805,"-13"-43"-645,5 3 0,-11-9-4902,1-1 258,-1-24-387,0 0-258,0-13 0,0-10-129,0-9 129,6 3 0,-1 2 129,5 5 0,1 3 129,2 9 0,1 5 129,2 5-129,-5 10 129,2 8-129,-4 2 0,-1 2-129,2 7-387,-10-29-2064,10 29-2580,-10-29-387,13 3-516,-12-10-129</inkml:trace>
  <inkml:trace contextRef="#ctx0" brushRef="#br0" timeOffset="141510.0939">13484 18349 9288,'-43'12'5418,"30"4"-903,13 9-4386,-12-1-4902,-3 4-774,-3-5-258</inkml:trace>
  <inkml:trace contextRef="#ctx0" brushRef="#br0" timeOffset="142028.1236">12704 19133 10062,'13'5'5676,"4"7"-258,-17-12-129,0 0-4644,-18 8-387,1-4-129,-5-1 0,2 9 0,-2-8-129,6 8 0,7 2 0,8 6 0,2 6 0,12 2-129,6 9 258,-2-13-129,5 17 0,-5-4 0,-3-5-129,-10-5 129,-4-7-129,-4 2 129,-10 1-516,-8-22 0,5 6-1677,-5-25-2838,6 4-129,0-8-774,12-2 0</inkml:trace>
  <inkml:trace contextRef="#ctx0" brushRef="#br0" timeOffset="142245.136">12897 19025 6450,'7'38'5547,"-7"-1"-387,0 6-387,0 17-3354,-4 1-1161,-3 17-129,4-16-387,-8-9-1806,6 7-2451,0-32-645,5-7 258,0-21-903</inkml:trace>
  <inkml:trace contextRef="#ctx0" brushRef="#br0" timeOffset="142410.1454">13012 19184 7740,'-14'16'5418,"-5"-8"-516,-6-1-129,-2 2-4515,-11-4-2064,1 2-2580,3-1-774,4 3-129,14-3-258</inkml:trace>
  <inkml:trace contextRef="#ctx0" brushRef="#br0" timeOffset="142853.1708">13127 19259 6450,'0'0'5031,"0"0"0,-13-2-774,13 2-3870,-27 0-258,8 11 129,1 2-129,1 1 387,3 11-516,7 0 129,4-11-129,3 0 129,9-3 0,4-2-129,4-9 0,0-1 0,2-17-129,-3 0 129,-2 9 129,-14 9-129,22-16 0,-22 16 0,0 0 0,0 0 258,11 16-129,-11 14 129,3-5-129,1-2 0,2-1 0,-3 5-387,11-4-1419,-14-23-3096,22-1 0,-10-24-903,0-12 387</inkml:trace>
  <inkml:trace contextRef="#ctx0" brushRef="#br0" timeOffset="143094.1843">13305 18948 6837,'7'42'5547,"0"-14"-387,-6 3-129,3 19-3870,-4 1-645,0-1 0,0-1-516,0-9-129,0 3-1032,-12-5-2838,11-20-1032,1-18-258,0 0-387</inkml:trace>
  <inkml:trace contextRef="#ctx0" brushRef="#br0" timeOffset="143554.2109">13400 19069 6450,'-23'13'5547,"4"-3"-387,-4 1-387,-1-11-3999,0 1-258,-6-1 129,5 5-387,4 0-258,3-5-258,18 0 0,-19 3-258,19-3-387,2 11-258,13 6-129,-15-17 258,28 25-129,-12-8 516,6-1 387,-1 0 387,1-7 387,11 5 645,-8-14-258,15 1 258,-8-6-258,14-9 0,-7-10-258,2 2-258,-9-2-258,-6 0-258,-8-1 0,-12 11 129,-6 14-129,-14-15 0,-7 16-129,-8 9 129,-1 9 129,4 6-129,-1 4 129,6 0 0,10 9-129,3 3-129,8 0-258,8-8-645,19-8-3225,-3 1-516,6-7-129,-3-10-258</inkml:trace>
  <inkml:trace contextRef="#ctx0" brushRef="#br0" timeOffset="151879.6871">11505 16286 2580,'9'-35'3225,"-9"35"-1806,-1-19-903,1 19 258,-12 16 0,2 17 0,-7 18-129,-1 18 0,-8 25-129,-2 19-129,-4 23-258,-3 16 0,-1 21 129,-2 13 0,1 12 129,0 16 129,-4 7 129,3 16 129,-6 10-129,8 32 387,-10 24-129,9 25 129,-5-18 0,15 0 0,-8-34 0,19-5-258,1-50-129,11-31 0,4-70-516,5-27-1161,24-35-2967,-29-26-774,68-32-258,-68 0-516</inkml:trace>
  <inkml:trace contextRef="#ctx0" brushRef="#br0" timeOffset="152839.742">16378 16124 2709,'23'153'258,"-7"-64"258,1 10 387,1-1 0,6 6 258,-2-5-129,5 6 0,-1 5-258,2 10-129,-3 7 129,3 17-387,-4 6 387,4 17-258,-5 3 387,7 9 0,-11-1 129,11 7-258,-4-12 129,6 12 0,-2-10 0,7 2 0,-1 16-258,6-3 0,-5-14 129,2 8 0,-1-15-258,-5-12-258,-2-18-387,-11-2-1290,-6-57-2967,-7-12-387,-7-68-516,0 0-516</inkml:trace>
  <inkml:trace contextRef="#ctx0" brushRef="#br0" timeOffset="241685.8237">14696 18934 5289,'0'0'5418,"0"0"-1548,-15 0-516,15 16-774,0-16-903,0 35-387,-4-11-516,4 14 0,0 5-387,0-1 129,0-1-387,2 2-129,-1-5-387,-1-12-387,4 0-1161,-9-13-3096,5-13-387,0-9-387,0-4-129</inkml:trace>
  <inkml:trace contextRef="#ctx0" brushRef="#br0" timeOffset="242155.8503">14645 19003 5547,'-6'-15'5289,"8"2"-258,9-12-1677,8 10-2064,-13-8-129,13 10-129,-6-6-258,10 9-129,-8-3 0,5 12-129,-5 0-129,1 2 0,-16-1-129,18 18 0,-12-2-129,-5 4-129,-1 0 0,-7-3 0,2 2-129,-6-4 0,2-2 129,-2 0-129,11-13 0,0 0 129,0 0-129,-1 18 129,1-18 0,13 16 129,-1 2-129,0-3 0,3 12 0,-7-5 129,-1-2-129,-3 7 0,-4 0-129,-5-8 258,-8-3-129,-5-8-129,-3-2-129,-4-6-387,6 1-258,-11-6-1161,16-2-2838,-5-3-516,19 10-516,-23 0 387</inkml:trace>
  <inkml:trace contextRef="#ctx0" brushRef="#br0" timeOffset="242524.8717">15011 19071 4773,'0'0'5160,"0"0"0,0 0-516,6 14-3870,-6-14-258,-14 26-129,5-6-129,4 4 258,2-1-387,3-5 0,1-6 0,-1-12 129,23 13 0,-8-13-129,2-8-129,-1-10 0,-4-1 0,0-2 0,-3-6-129,-7 5-129,-2 6-258,-2-9-387,2 25-645,-23-10-2580,9 2-774,1 7-645,-1 1 259</inkml:trace>
  <inkml:trace contextRef="#ctx0" brushRef="#br0" timeOffset="242918.8942">15169 18920 2322,'12'38'5160,"-11"-8"-258,5 4-258,4 2-3483,-10-17-258,0 0-516,0-6 129,0-13-129,0 0-129,8-17-129,-4-4 0,3-4-129,-2 0 129,6 2-129,-2 2 129,0 10-258,-9 11 387,19-9-129,-9 18 0,2 7 258,-4 5-258,1 8 129,-3-6-129,1-5-258,4 1-645,-11-19-2064,0 0-1935,14-7-516,-5-11-129</inkml:trace>
  <inkml:trace contextRef="#ctx0" brushRef="#br0" timeOffset="243731.9407">15483 18844 3225,'7'-17'5289,"-7"17"-258,0 0-129,-1-21-3741,1 21-516,-22 0-258,10 4-129,-4 1 0,2 6-129,0 5 129,7 1-129,3-1 129,4 2-129,0-18 0,23 19 0,-3-13-129,4-6 0,5-11 0,-4-10-129,0-6 0,-4-8 129,-3-1-129,-5-10-129,-7 0 258,-3-4-129,-3 5 129,-4 4-129,-4 11 0,-3 9 129,-2 11 0,2 10 0,11 0 0,-16 28 258,9-3 129,7 18 0,0-5-129,2 4 129,7-2-129,5-3-129,2-1-129,1-7-387,11 6-2193,-8-21-2193,0-8-516,0-6-258</inkml:trace>
  <inkml:trace contextRef="#ctx0" brushRef="#br0" timeOffset="244055.9592">16027 18376 4257,'0'-15'5289,"-20"-12"-516,9 16-129,5-2-4128,-11 3-258,1 10 0,0 0 0,7 10-129,0 14 129,7 6 0,1 2 129,2 6-129,4 4 258,4 5-258,0 3-129,-2-1 129,-3-9-387,-4 1 0,1-2-645,-6-17-1161,-2-3-2967,-4-7-129,11-12-645</inkml:trace>
  <inkml:trace contextRef="#ctx0" brushRef="#br0" timeOffset="244251.9705">16025 18576 4902,'-22'-25'5289,"1"20"-258,-2-5-387,-1-7-4257,-1 6-516,1 11-516,-6-5-1677,8 3-2580,22 2 0,-16 18-516</inkml:trace>
  <inkml:trace contextRef="#ctx0" brushRef="#br0" timeOffset="244583.9893">16165 18573 5676,'-15'1'5289,"4"12"-387,-4-3-516,0 7-3999,5 2-129,-3 8-129,10-3 0,3-5-129,2 2 0,9-7 0,9-5 129,2-9-129,-3-4 0,2-11 129,-5-10-258,-5 1 258,-9-8-129,-2-6 0,-12-1-129,-5 13-129,-7-6-387,5 23-774,-12-12-2064,10 7-1548,3 14-129,4 5 0</inkml:trace>
  <inkml:trace contextRef="#ctx0" brushRef="#br0" timeOffset="244920.0087">16269 18501 1161,'14'62'5160,"-4"-29"0,-6-4-129,2-13-2967,6 13-645,-12-29-516,0 14-129,0-14-129,0-15-129,2-2-129,4-2 0,0-14-129,5 15 129,-1-12-258,4 8 129,-3-1-129,3 12-258,5 5-387,-9-8-774,13 14-3741,-11-3 0,3 3-774,-1 8 0</inkml:trace>
  <inkml:trace contextRef="#ctx0" brushRef="#br0" timeOffset="245701.0533">16500 18461 5031,'0'26'5289,"-2"-14"-387,-3 6-129,4-2-4386,1-2-129,-2-1-129,2-13 0,0 17 0,0-17-129,0 0-129,15 0 129,-4-9 0,1-7 0,1 0-129,1 8 0,-1-8 129,-1 9 0,-12 7 0,17-5 0,-17 5 129,13 14-129,-6-3 258,-4 3-129,3 2 258,-6-16 129,6 24-129,-6-24-129,0 0 0,0 0 0,15 0-129,-10-14 0,1 3 0,2-4-258,0 1 129,-8 14 129,14-13-129,-14 13 129,14 0-129,-14 0 129,10 24-129,-3-10 0,0-1 0,-2 2-129,1-2 0,-6-13-258,11 0-903,2-7-3612,-5-7-129,-2-1-645,2-8 129</inkml:trace>
  <inkml:trace contextRef="#ctx0" brushRef="#br0" timeOffset="245974.0689">16890 18331 903,'-5'13'4902,"5"-13"516,-4 24-645,4-24-2580,1 31-903,-1-31-387,0 26-258,0-5-645,0-21-1032,6 15-3354,-6-15-258,6-8-774,-1-4 387</inkml:trace>
  <inkml:trace contextRef="#ctx0" brushRef="#br0" timeOffset="246596.1045">17034 18275 129,'4'25'4128,"-2"1"516,-2-26-774,5 20-2838,2-2-387,-7-18 516,16 19-129,-16-19-258,17 5-129,-17-5 0,20 0-387,-20 0 0,16-16 129,-16 16-387,13-21 0,-13 21-129,9-14 0,-9 14 129,0 0 0,0 0 0,5 7 129,-3 5-129,4 9 258,-5 2-129,8 9 258,-4-3 0,6 11 129,-5-9 0,3 7 129,-9-8-258,1-3 0,-1-11 0,-6 1 0,-7-12-258,-5-3-129,-1-9 0,-2-6 0,3-1-258,-1-3-129,19 17-645,-31-29-3225,27 11-774,4 4-387,0 14-387</inkml:trace>
  <inkml:trace contextRef="#ctx0" brushRef="#br0" timeOffset="247056.1308">17365 18253 3096,'2'11'5031,"6"14"-129,-7-6-516,1 1-3612,6 8-129,-8 1-258,6 9 0,0-5-129,-1-1 0,-1-6-129,1-1-129,-4-8 129,-1-3 0,0-14 0,-13 0-129,1-16 129,-8-5-258,3 2 258,-4-5-129,-1-5 0,1 3 0,7 5 129,3 7 0,5 2 0,6 12 0,0 0 0,15 0 129,0 7 258,9 4-258,2-5-129,3 2 129,-3-1-129,4-6-129,-3 3-387,-7-9-1161,6-7-3225,-14 1-258,-7-2-516,-5-1 387</inkml:trace>
  <inkml:trace contextRef="#ctx0" brushRef="#br0" timeOffset="248136.1926">15393 19154 6966,'6'33'5547,"-6"-15"-258,0 4-645,0 5-3999,0 5-387,-3-3 0,-4 8-258,3-5 129,-2-1-129,2-12 0,2-3 129,2-16 0,-3 21-129,3-21 0,0 0 0,0 0 0,0 0 129,0 0 0,0 0 0,0 0 258,6-6-129,-6 6 129,0 0-129,16-8 129,-16 8-129,0 0 0,0 0-258,13-4 129,-13 4-129,0 0 129,0 0-129,0 0 129,0 0-258,0 0 129,0 0 0,0 0 129,0 0 0,0 0-129,0 0-129,0 0 129,4-11-129,-3-16 129,4 3 0,0 2-129,4 3 258,2 1-129,2 7 0,1 3 0,2-5 129,3 13-129,-6 13 0,0-2-129,2 13 129,-7 12-129,-1-10 129,-7-6 0,0 11-129,-10-4 129,-1-18-129,-6 1 129,-4-10-129,-3-14-129,4 6-258,-6-5-1032,22 2-2838,-13-16-1032,17 27-129,-19-22-645</inkml:trace>
  <inkml:trace contextRef="#ctx0" brushRef="#br0" timeOffset="248736.2269">15673 19240 2193,'4'24'5160,"-3"-12"-516,-1 12 129,-3-9-3354,5 2-258,-2-17-387,0 29 0,0-29-129,0 23 0,0-23-129,0 15-129,0-15-129,0-7-129,0 7-129,0-22 0,0 22-129,9-28 129,-6 14 129,5 1-129,-8 13 129,0 0-129,15-7 129,-15 7 129,0 0-129,16 11 0,-16-11-129,14 16 0,-14-16 0,18 13 129,0-11-129,-3-2-258,5-8 258,-3-2-129,2-4 129,-5-5-129,-1 0-129,-4-7-258,-4 2-129,-8 1-645,3 23-1032,-10-16-2451,-3 7-387,1 9-387</inkml:trace>
  <inkml:trace contextRef="#ctx0" brushRef="#br0" timeOffset="249915.2944">15862 19200 129,'-5'16'4257,"5"-16"516,6-11-2064,5-2-516,-11-10-645,12 6-129,-12-4-387,6 4-258,-6-5-129,0 10-258,-8-1-129,8 13-129,-26-4-129,10 4 0,2 6 0,-1 10 0,1 4-129,3 5 129,4 7-129,4 1 129,3 2-258,5 3 129,11-6-129,1 5 129,7-10-645,-7-5-645,13-10-2709,0-3-645,-10-9 0</inkml:trace>
  <inkml:trace contextRef="#ctx0" brushRef="#br0" timeOffset="250284.3155">16038 19181 3870,'-30'8'4515,"18"10"-129,1 0-2838,-8-7-258,8 10-645,0 3 0,8 3-258,2-8-258,1 2 129,0-21 0,19 19-258,-3-19 0,-1-3-129,-1-11 129,-3-5-129,1-4 0,-3-4 0,-5 3 0,-1 2 0,-3 22 129,0-22 129,0 22 0,0 0 0,-10 17-129,8 6 129,2 0-129,0 9-645,7-8-1548,4-1-2322,-3-8 0,7-13-258</inkml:trace>
  <inkml:trace contextRef="#ctx0" brushRef="#br0" timeOffset="250727.3408">16171 18869 2709,'0'-14'5289,"2"20"-129,1 16-516,9 13-2967,-13-5-645,1 16-387,-1 6-258,1 2 129,-3-7-258,3 11 0,-1-10-129,-3-6 258,4-14-516,0-14 0,0-14 0,0 0 0,0-19 0,1-15-129,9 5 129,0-4-258,4 2 258,0 5 129,2 10 0,-5 0 0,-11 16 0,22 0 0,-22 0 129,8 18 129,-8 3-129,0 3 0,-1-4-129,0-1 129,-4-1 0,5-2 129,0 1-129,0-17 0,7 11 129,8-11-258,0 0 0,2 0-258,5-2-516,-22 2-2580,28-23-1419,-13 8-645,-2 9 0</inkml:trace>
  <inkml:trace contextRef="#ctx0" brushRef="#br0" timeOffset="250997.3563">16534 19058 6708,'0'41'5418,"0"-22"-129,0-1-516,0-7-3870,0-11-903,10 21-1548,-10-21-3354,0 11-258,0-11-387,5-6 129</inkml:trace>
  <inkml:trace contextRef="#ctx0" brushRef="#br0" timeOffset="251764.4001">16628 19114 2451,'5'58'4902,"-5"-32"-258,0-5-645,0-5-2709,0-5-1161,0-11-258,0 0-129,0 0-129,0-11-129,0-5 0,1 0 387,1-3-129,5 0 258,-1-1 0,1 2 258,-7 18 0,17-18 258,-2 18 129,-15 0-129,24 2 0,-24-2 129,23 12-129,-23-12-129,21 10 0,-21-10-258,16 0 0,-16 0 129,13-7-258,-13 7 0,11-15 0,-11 15-129,8-12 129,-8 12 0,0 0-129,0 0 129,0 0 0,0 0 129,0 10 129,0 4 0,3 9 129,-3 4 129,7 8 0,-6 7 0,4 8 0,-2-5-129,2-2 0,-5 11-129,2-3 129,-2-8-387,-2-6 129,-3-20-129,-2-4 0,7-13 0,-16 4 0,7-12 0,2-4 0,0-23 129,2 9-129,5 26 0,-2-23-129,2 23-516,0 0 0,20 0-774,-20 0-3612,16 36 129,-8-23-903,-8-13 258</inkml:trace>
  <inkml:trace contextRef="#ctx0" brushRef="#br0" timeOffset="254187.5387">15376 19073 258,'0'0'1290,"0"0"-258,0 0 0,0 0 129,9-10-129,-9 10 516,0 0-258,0 0 258,0-13 129,0 13-258,0-11-129,0 11-258,1-13 0,-1 13-387,5-14-129,-5 14 258,0 0-387,0 0 129,0 0 0,11-9-129,-11 9-129,0 0 129,3 6-129,-3-6-129,0 21 0,0-7 0,-3 0 129,1 4-258,-1 7 129,3 4 0,0-1 0,0 1 0,0-5 0,0 7-129,2 2 0,-2-2-387,5-2-1161,-5-13-3225,0-16-129,0 22-774,0-22 516</inkml:trace>
  <inkml:trace contextRef="#ctx0" brushRef="#br0" timeOffset="326062.6496">17423 9169 2580,'88'73'4386,"-35"-25"-2838,-15-2 0,6 16-387,-8 0 129,0 10-387,-6 9-258,-7 11-387,-8 5 0,-7 12-129,-8 5 0,-8 7 258,-15-6-387,-7-2 129,-10-13-129,-4-10 129,-10-19-129,-3-11 0,-8-20-129,-2-18 258,-5-16-129,-1-14 258,-6-22 0,6-18-129,-3-16 516,10-9-258,0-18 129,9-14-129,11-20 129,12-5 0,7-11-129,13 0 0,5-5-258,9 3 0,6 12 0,16 12 129,4 20-129,10 16-129,10 24 129,10 16-258,11 29 258,6 18-129,2 25-129,0 19-129,-8 30-387,-13 8-1161,-14 25-2967,-19 23-387,-23 2-387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8T15:03:51.53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11900 9104 1419,'-11'-30'3612,"11"30"258,-7-26-4128,-9 13 516,-1 4 129,-13-2-129,5 3 129,-9 6-258,2 2 0,-5 0-129,2 10 129,2 3-129,0 5 129,6 4-129,2 9 258,2 0-258,1 5 129,3 2 0,2 2 129,0-5-129,2 5 258,1-4-129,4 4 129,-3-4 258,11 5-258,-3-9 258,5 10-129,0-5 258,5 6-258,-1-8 129,7 0-258,1-6 0,5 3 129,-1-7-258,6-4 129,-4-6-129,8 3 0,-2-7-129,3 5 129,-2-4-129,7 3 0,-1 0 129,3 4-258,4-2 0,0-1 129,2-2-129,1-4 129,4-2-129,-1-4 0,-2-4 0,2-14 0,0-5 129,-1-3-129,-3-10 129,1-4-129,-3-4 0,-4-5 0,-2-6 0,-6 3 129,-5-7-129,-6-2 129,-6-1-258,-6 2 258,-5-3-129,-9 3 129,-10 4-129,-6 3 0,-7 2 129,-11 7-258,-9 6 258,-5 2 0,-6 5-129,-4 9 129,-1 1-129,5 5 0,4 11-387,0-10-1806,9 11-2838,17 6 0,0-6-516</inkml:trace>
  <inkml:trace contextRef="#ctx0" brushRef="#br0" timeOffset="4562.2609">23429 9903 2322,'0'0'903,"0"-22"129,0 22 258,-7-25 129,7 25-129,-23-28-129,11 16-258,-7-3 0,7 4 0,-9-1-129,6 5-387,-2-1 129,1 8-129,-3 0 0,1 2-129,-3-1 258,2 7-387,-3 1 129,-1 4-129,-3-5 0,-1 4 0,1 1-129,-1-3 0,2 0 0,2 2 129,-2-6-129,6 7 0,-1-1 0,4 2 0,0 1 0,3 4 258,-1 1-258,2 7 129,1-1-129,2 1 129,2-3 0,0 3-129,4-1 129,-3-1 0,5 1-129,1-1 129,0-1 0,0 4-258,0-2 258,0-3-258,5 1 258,1-3-129,1 0 0,0-2 0,1 0 0,2-1 129,-2 2 0,-1 0-129,2-1 129,2 3 0,-1-4 0,2 0 258,4 0-258,4-1 129,3-4-129,3 3 129,5-5 0,2 4-129,0-3-129,5-2 129,-2-2-129,1-2 129,0-1-129,-1-5 0,-1 0-129,0-11 129,1-5 0,-2-2-129,0-8 129,1-3-129,-3-5 258,-4 1-258,-1-4 258,-6 4-258,-1-2 129,-8 3 129,-4 1 0,-6 2 0,-2 3-258,-14 3 387,-6 0-387,-6 1 387,-6-1-258,-5-1-129,-5-3 129,0 0 0,-3 0-129,2-5 0,6 4-645,-10-11-1677,12 3-2322,8 12-258,1-8-516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33:25.76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9075 10278 3354,'16'155'5031,"-10"-58"-129,6 15-258,4 12-3870,-13-3 0,8 20 258,-10 2-258,8 16 129,-9 2-129,6 12 0,-6 8-129,7 17 129,-2 11-387,6 9 0,-2 9-129,11 8 0,-4-1 0,5 3-129,1-3 129,2-8-258,-3-17 258,-1-5 0,-3-15 129,-3-16-129,-2-10 0,-3-14 0,-2-17 0,-4-1 0,-1-10-129,-2-6-129,1-11 0,4-3 129,-4-10-258,1-10 258,1-11-129,1-14 129,1-11 0,-2-13 0,4-10-129,-7-22 129,19 14 0,-3-12 0,1-2-129,6 0 129,7-2-129,7 2 129,7 0-129,2-2 0,7 2 0,9 0 0,8-3 129,7 0-129,11-6 0,6-3 0,6-3 0,7-3 0,5 2 129,9 1 0,4-2-129,6 1 0,1 6 129,5 0 0,3-5 0,6 7-129,6-8 0,0 2 0,-1 0 0,4-1 0,1-7 129,3 3-129,1 4 0,-1-5 258,-2 6-258,1-4 0,1 5 129,0 5-129,3-3 0,-4 9-129,-2-7 129,-1 0 0,4 2 0,0 1 0,-4-4 129,-3 2 0,-4-2-129,0 3 0,3 7 129,-1 0-129,-5 0 129,-2 6-129,-4 4-258,-2 4 387,-2 0-129,0-3 0,-7-1 0,-6-3 0,-6 0-129,-3-6 258,-8-1-129,-7-4 0,-9-1 0,-13-4 0,-9-2 0,-8 0 129,-8 0-387,-14-1 129,-6 4-258,-14-4-258,-17 12-387,-3-21-3225,-14 21-1677,-19-3-258,-1 3-387</inkml:trace>
  <inkml:trace contextRef="#ctx0" brushRef="#br0" timeOffset="874.05">7230 8217 5676,'3'38'5289,"3"0"-258,2 10-258,1 19-3612,-2-8-516,5 4-129,-3-3-258,1 3 0,0-10 0,-1-13-258,1 1-774,-10-24-3096,0-17-1290,0 0 0,14-5-387</inkml:trace>
  <inkml:trace contextRef="#ctx0" brushRef="#br0" timeOffset="1046.0598">7249 8062 9159,'0'0'5676,"0"0"-387,-4 10-129,4 4-4644,0-14-903,0 27-3354,0-27-1161,-13 8-645,13-8-387</inkml:trace>
  <inkml:trace contextRef="#ctx0" brushRef="#br0" timeOffset="1504.086">7463 8420 7998,'31'132'5547,"-17"-69"-258,2-9-516,-1-3-4128,-11-22 0,5-15-387,-9-14-258,2-24 129,-2-19-258,0-14 129,0-6-129,0-6 0,1 2 0,7 5 129,3 9-129,4 13 129,-1 18 0,5 15 129,2 14 129,2 17 0,-3 14-129,0 13 129,-1 6-129,-3 2-129,0-3 129,-2-6-129,0-5-774,-14-22-3096,8-10-1161,-8-13-258,17-18-645</inkml:trace>
  <inkml:trace contextRef="#ctx0" brushRef="#br0" timeOffset="1736.0993">7822 7553 6966,'22'103'5289,"-8"-20"-258,3 16-258,0 12-4515,5 7 0,-8 3-129,3-7-129,1-10-387,-8-24-1032,11-17-2709,-7-22-903,-4-29-387,-10-12 0</inkml:trace>
  <inkml:trace contextRef="#ctx0" brushRef="#br0" timeOffset="1942.1111">8033 7884 6837,'-32'19'5289,"11"0"-258,-3-3-516,-10 2-4128,7-1-258,-1-1-258,-6-6-645,11 13-903,-11-8-2064,11-1-1161,9 10-387,0-8-129</inkml:trace>
  <inkml:trace contextRef="#ctx0" brushRef="#br0" timeOffset="2480.1418">7961 8365 2709,'71'9'5547,"-38"-9"-387,-6-18-129,2-13-3096,-4 7-903,-17-12-129,-2 2-645,-6-3-129,-7 2-258,-8 13 0,-3 6 0,-2 8-129,-2 5 258,4 3-129,2 16-129,6 6 129,7 4 129,3 0 0,3 0 0,11 0-129,4-1 129,4-2-129,0-11-129,3-2 0,-5-10-258,5 1-129,-10-4 258,7-3-129,-10-4-129,2 7 129,-14 3 387,20 0 129,-20 0 258,11 11 258,-3 7 258,-4-4-129,4 7 0,-7-8 129,6 10 129,-7-23-258,8 15-129,-8-15 0,0 0-129,10-23 0,-4 4 0,1-8-129,2-6-129,1 4 0,2-1 0,0 3-129,2 3 0,1 5-129,-5-5-516,9 24-1806,-7-10-2451,-12 10-516,15-19-387,-15 19 258</inkml:trace>
  <inkml:trace contextRef="#ctx0" brushRef="#br0" timeOffset="3012.1723">8694 8030 5805,'12'-25'5547,"-11"1"-387,-1 24-516,-8 3-3483,-7 4-387,1 15-387,-4 2-129,4 9 0,-1 7 0,6 6 129,4-2-129,7 0 0,11-9-258,10-8 129,5-5 0,5-6-129,8-13-387,-6-18-645,10 1-2064,-8-22-1935,-9-9-387,-5-7-258</inkml:trace>
  <inkml:trace contextRef="#ctx0" brushRef="#br0" timeOffset="3688.2109">8787 7378 5160,'2'58'5547,"12"-8"-645,1 9 0,1 0-3870,5 17-129,-7-7-387,1 4-258,-4-8 0,4-3-129,-7-15 258,4-12-387,-5-12 129,-4-10-129,-3-13 0,0 0 0,11-21-129,-8-7 0,4 6 129,-2-2-129,5 4 258,0 3-258,2 9 129,1 6 129,3 6 0,2 12-129,2 4 129,-2 4-129,4-2 0,3-2 129,0-6 0,0-5 129,2-9-516,-2-3 516,-2-13-258,-3-11 0,-5-3 0,-3-2 0,-7-3-387,-5-3 387,-3 6-258,-9 5 258,0 3-258,-4 9 258,-3 8 0,5 7 0,0 8 129,5 12-129,1 3 129,5-1-129,3 5 129,2-1 0,7-2 0,3-4-129,-1-8 258,1-6-258,1-4 0,-13-2 0,20-8 0,-20 8 0,14-25-258,-12 11 258,-2 14-129,8-12 129,-8 12 0,0 0 0,16 20-129,-6 5 258,0 2-129,2-4 0,0 1-129,0-10-774,7 3-3354,-19-17-774,17 0-516,-13-14-129</inkml:trace>
  <inkml:trace contextRef="#ctx0" brushRef="#br0" timeOffset="4552.2604">9406 7707 5031,'33'67'5289,"-18"-27"-129,2-1-516,-1 5-3870,-6-16-129,3 4-258,-6-12-258,-2-6 0,-5-14-129,0 0 0,3-18 0,-3-11-129,-2-4 0,0-10-129,1 2 129,-2-1 0,3 2 0,0 11 0,1 7 0,-1 22 0,21-9 129,-6 12 0,2 11 129,4 10-129,1-1 0,0 0 129,-2-5 129,-2-1-129,3-4 258,-5-11-387,-1-3 0,-7-13 129,0-6 0,-5 1 0,-3-6-258,0-1 0,0 2 129,-7 6-129,7 18 129,-9-14 0,9 14 0,-5 8 129,5 13 0,5 9 0,0 3 129,6 8 0,1 1 0,4 9 0,-2 0 0,2 7 0,-4-5 0,0 5 0,-7-6 0,0-4-258,-5-3 0,0-12 129,-10-6-129,-5-10 129,-7-14-129,0-7 129,-2-14 0,1-7 0,2-8 129,7 2-129,5-5 0,9-1 0,8 4-129,10 6 0,8-2 0,6 1 129,6 2-258,1-2 0,-1-5 0,0-7 0,-9-1 129,-4-8-129,-6 3 0,-9 1 129,-8-1-258,-2 3 129,-12 13 129,-7 7 0,1 11 0,-2 12-129,0 6 129,6 12 0,4 17 0,9 6 0,2 2 129,16 3 0,8-1-129,11 0 129,7-6 0,4-2-387,7-4-1032,-11-10-3354,8-5-516,-4-7-387,-5-3-387</inkml:trace>
  <inkml:trace contextRef="#ctx0" brushRef="#br0" timeOffset="7008.4008">11339 13779 9159,'9'0'5289,"-9"0"-129,3 27-903,-3-27-3483,-9 4-129,-7-4-258,-4 0-129,-14-5 129,-3 0 129,-17-3-129,-2 4 129,-9-1 0,2 2-129,-4 3 0,6 0 0,-2 5 0,12 2-129,3-2 0,11 2 0,3-1-129,5-1 0,6-5 129,5 4-387,5-2 258,-2 0-129,15-2 0,0 0 129,-12 2-129,12-2-129,0 0 0,0 0 0,0 0-387,0-15-774,12 10-4128,-12 5-258,6-12-516,-6 12-387</inkml:trace>
  <inkml:trace contextRef="#ctx0" brushRef="#br0" timeOffset="7972.456">9989 14149 4257,'-5'55'5547,"0"-17"-516,4 3 0,2 10-3741,-2-13-258,1-1-387,-2-10-129,2 0-129,0-27-258,0 13 0,0-13 0,10-16-129,-6-11 129,2 1-129,0-5 0,2-1 0,-4 2 0,1 4 0,-2 2 0,-1 9 129,-2 15-258,0 0 258,0 0-129,11 19 0,-8-2 258,5 2-258,0 2 0,5 0 129,-2-9 0,5-9-129,1-3 0,1-2 0,-1-13 129,-1-3-129,-3-4 0,0 3 0,-4 4 0,-9 15-129,12-14 129,-12 14 0,2 18 0,-1 4 129,4 5-258,-2-3 129,2 3-516,-3-14-903,11 3-3483,-13-16-129,20 9-516,-6-12-387</inkml:trace>
  <inkml:trace contextRef="#ctx0" brushRef="#br0" timeOffset="8249.4718">10578 14210 5934,'0'21'5418,"-15"3"-258,0-15-645,-2-3-3999,-1 4-387,-4-7 129,0-3-774,9 8-645,-10-8-2967,10 2-774,13-2-387,0 0 0</inkml:trace>
  <inkml:trace contextRef="#ctx0" brushRef="#br0" timeOffset="8655.4949">10876 14254 2322,'19'5'5418,"-17"6"-258,-2-11-258,-12 13-2580,3 3-1419,-15-7-258,6 9-129,-5-5-258,5 0-387,4 6-774,-4-14-2064,14 7-1935,4 0-258,0-12-258</inkml:trace>
  <inkml:trace contextRef="#ctx0" brushRef="#br0" timeOffset="8837.5055">10928 14432 4902,'-11'-33'5805,"-5"13"-516,0 4-387,7 1-3354,-19-8-387,10 6-645,-4 2-516,4-1-387,18 16-1032,-27-4-3483,27 4-129,0 0-516,0 0-129</inkml:trace>
  <inkml:trace contextRef="#ctx0" brushRef="#br0" timeOffset="9172.5246">11258 14116 3870,'2'51'5160,"-2"-24"-258,8 5-258,0 3-4128,-7-11-129,2-2-903,7 3-1548,-6-4-2451,-4-21-258,21 13-387</inkml:trace>
  <inkml:trace contextRef="#ctx0" brushRef="#br0" timeOffset="9317.5329">11385 14241 2322,'-42'-24'4644,"20"17"129,-15-1-1161,1-5-2451,1-1-1806,1-4-3225,10 12-645,0-5-258</inkml:trace>
  <inkml:trace contextRef="#ctx0" brushRef="#br0" timeOffset="9812.5612">11521 14092 903,'-3'51'4773,"7"-30"387,6 12-516,3 1-3096,-6-23-129,15 15-258,-9-21-387,10 0 0,-1-9-387,2-9 129,-4-17-258,0-1-129,-4 1-258,-6-11-516,1 10-903,-12-7-2064,-3 7-1419,-1 9-129,-7 7-258</inkml:trace>
  <inkml:trace contextRef="#ctx0" brushRef="#br0" timeOffset="10165.5814">11610 14304 2580,'0'68'5160,"0"-36"258,0 2-645,1 7-3225,-1-15-258,0-1-387,0-6-516,0-19-1032,0 20-1677,0-20-2451,0 0-258,0-7-387</inkml:trace>
  <inkml:trace contextRef="#ctx0" brushRef="#br0" timeOffset="11991.6858">11259 14051 1032,'0'0'1935,"0"0"-129,0 0 258,2-13-258,-2 13-129,0 0-516,0 0 129,0 0-258,8-13-258,-8 13 129,0 0-258,0 0 129,10 8-258,-10-8 129,3 20-129,-2-3-129,-1 0-129,1 2-129,-1 0 0,5 1 0,-4-3 0,0-2-258,2 2-387,-3-17-2322,0 0-1677,0 19-516,0-19 0</inkml:trace>
  <inkml:trace contextRef="#ctx0" brushRef="#br0" timeOffset="31263.7882">14051 10659 2967,'29'-8'5289,"-29"8"-129,19-24-2451,-3 32-258,-17-14-387,1 6-258,-17-3-645,1 4 0,-15-1-258,-2 8-129,-15-8-129,-4 7-258,-6 1 0,1 3-129,-3-8-129,3 2 0,6-3-129,4-2 0,7 0 0,6-12-129,8 1 0,7 3 0,6 0-387,2-7-258,11 15-1935,0 0-2580,0 0-516,0 0-387,-14 12 0</inkml:trace>
  <inkml:trace contextRef="#ctx0" brushRef="#br0" timeOffset="35287.0183">10648 13715 4386,'-6'22'4902,"6"-22"-129,0 0-1806,0 0-2322,0 0 387,0 0-258,-11 9-258,11-9-129,-7 13 129,7 0-129,0-13 258,-4 16-258,4-16 0,0 22-129,0-22 0,10 14 0,-10-14 129,12 8-129,-12-8 258,16 5-258,-16-5 129,15 0-129,-15 0 0,15-3-129,-15 3 0,19-10 129,-19 10-129,27-12 0,-14 5 0,3-1 129,0 2 0,0 3 0,0-2-129,2 0 0,0 1-129,-1-1 129,1-3-129,0-1 0,3-1-258,3-5 387,-1 1-129,4-5 129,0-1-129,2 1 0,-2 1 129,-2-1 0,1 1 0,-1 4-129,-1-1 0,0 0 0,-3-3 258,2 4-258,2-5 0,-2 1-129,0 3 258,1-4-129,-1-3 0,1 3 0,1 0 0,-1-6-129,1 4 129,-2-5 0,-2 2 0,1 3 129,0 0 0,-3-2-129,0 1 0,2 0 0,-2 1 0,0 1 0,1-3 0,2-1-129,0 0 129,-1 0 0,1-1 0,1 1 0,-1-1 0,5 4 0,-3-6 0,2-3 0,1 3 0,1 3 129,-1-2-258,-1 2 387,3-3-387,-4-2 258,1 1-129,-1 4 0,2-8 129,-2 0-258,-2 3 258,-1-7-258,2 3 129,-2-3 0,-1-3 129,5-1-258,-3 3 129,3 1 0,-2-4 129,3 0-258,-3 3 129,1 3 0,2 3 0,-4 2 0,-1-2 0,2 2 129,-3-1-129,1 6 129,0-5-129,1 4 258,-2-3-387,0 0 129,1 5 0,0-2 0,-2 3 0,2-2 0,1 4 0,-1-6 0,-3 3 0,1-2 0,0-1 129,2 6-129,-4-7 0,-2 3-129,-1-1 129,1 0 0,-1 0 0,-1 4 0,-3 1 0,-1-6 0,1 7 0,-1-3 0,-2 2 0,1 0 0,3 3 0,-2-3 0,0 0 0,2 2-129,-2-1 129,1 3 129,-1 3-129,-2-1 129,3 1-129,-3-1 129,-8 14-129,15-22 0,-15 22 0,11-20-129,-5 6 258,-6 14-129,15-26-129,-6 13 0,-2-6 258,3 3-129,-1 0 0,1 0 0,-4 1 0,2 2-129,-8 13 258,12-15-129,-12 15-129,10-13 258,-10 13-129,0 0 0,15-14 0,-15 14 0,10-11 129,-10 11-129,13-17-129,-13 17 129,11-14 0,-11 14 0,12-15 129,-12 15-129,10-13 0,-10 13 0,10-13 129,-10 13-258,10-14 258,-10 14-129,11-10-129,-11 10 129,15-18 0,-15 18 0,16-17 0,-16 17 129,18-19-129,-18 19 0,16-18 129,-16 18-129,17-11 0,-17 11 0,15-12 0,-15 12 0,13-6 129,-13 6-129,12-13 0,-12 13 0,0 0 0,15-10 129,-15 10-129,0 0 0,19-14 0,-19 14 0,14-5 0,-14 5 0,21-5 0,-21 5-129,21-12 129,-21 12 0,18-10 0,-18 10 0,19-10 0,-19 10 0,16-13 129,-16 13-258,16-11 258,-16 11-129,16-8 0,-16 8 129,20-6-129,-20 6 0,24-3 0,-10-2 129,-1-3 0,0 6-129,3-6-129,-2 2 0,-2 3 0,-12 3 258,17-7-129,-17 7 0,16 0 0,-16 0 0,14 0 129,-14 0-129,15-6 129,-15 6-129,23 0 0,-11 0 0,3 0 0,0 0 0,0 0 0,-2 8 129,3-3-129,-4-2 0,1-2 0,-1-1 129,0 3-129,2-1 129,-2 2-129,2 0 0,0-4 0,2 5 0,0 1 0,-3-6 0,5 4 0,-5 3 129,2 0-129,0-4 0,-2 3 0,-1 0 0,2 1 0,-3 5 0,3 0 129,0-7-258,-2 4 129,4-3 129,-1 3-129,0-1 0,2 1 0,0 4 0,3-5 0,2 5-129,-3-1 0,4 3 129,0 2 0,1 3 129,-1-2-129,0-3 0,-2 4 0,1-2 129,0-1-129,-3 3 129,0-4-129,-2-1-129,0 3 129,1-1 0,0 0 0,-4 3-129,3 1 129,-2-4 0,-1 2 0,2 1 0,-1-2 129,-3-3-258,2 5 129,-1-1 0,-3 1 129,3-1-258,-2 2 0,-2-2 258,2 2-129,-3 1 0,-2-4 129,6 3-129,-4 5 0,4-4 0,0 3 129,2 5-129,-2 2 0,4 4 0,0 4 0,-2-1 0,1 0 0,1 6 0,0-4 0,1 1 0,-1-2 0,0 0-129,1 2 258,0-2-258,3 0 129,-1-1 0,0 3 0,3 2 0,0 0 0,2-1 129,2 5-129,4 4 129,-1 3-129,2-1 129,-2 1-129,1 0 0,1 2 0,-2 0 0,-2-4 0,1 2-129,-2-1 129,0-4-129,3 4 129,-3 1 129,-1 2-129,5-1 0,-3 7-129,2-6 258,0 3-129,-1 1 0,1-2 0,-2 1 0,6-5 0,-3 3-129,0-5 258,3-2-129,3-4 0,-2 3 129,1-3 0,2-1-129,2 0 129,-4-2-129,-1 1 0,1 1 0,-4 3 0,3-7 0,-4 2-129,-1-3 258,0-2-129,0-1 0,1-5 129,-2-1-129,3 0-129,1-1 258,-1-1-129,2-2-129,0 1 129,1-1 0,1-4-129,-2 1 258,3 0-258,-6-4 129,5 0-129,-2-3 129,2-3 129,-1-3-129,-3 2 0,2-5 0,-4-1 129,1-3-129,-4 1 0,1 0 0,-4 2 0,-2-3-129,-5 2 129,2-6 0,-4 2 129,-1 1 0,0-3-129,-13 0 0,22 0 0,-9 0 129,0 0-129,-13 0 0,21 0-129,-21 0 258,19 0-129,-19 0 0,12 0 0,-12 0 0,0 0 0,0 0 0,15 0 0,-15 0-129,0 0 129,0 0 0,12 0 0,-12 0 0,0 0 129,0 0-129,0 0 0,0 0 0,0 0 129,0 0-129,0 0 0,0 0 0,11-2-129,-11 2 129,0 0 0,0 0-129,0 0-258,0 0-645,17 7-2580,-17-7-2193,0 0-516,0 0-258,15-15-516</inkml:trace>
  <inkml:trace contextRef="#ctx0" brushRef="#br0" timeOffset="37764.1599">17884 14450 3354,'17'-22'5676,"-4"12"-258,-13 10-258,8 14-2709,-10-1-1419,2 20 0,-8 0-258,0 16-258,-5-2 0,6 8-258,-2-4 129,2 0-129,3-9 129,3-13-258,1-11 0,0-18-129,6 0 129,7-18-129,-2-14 0,5-7 0,3-6-129,0-4 129,1 4 0,-4 4 129,-4 6-129,2 11 129,-3 10-129,-11 14 0,20 3 129,-12 16-258,-1 5 258,2 6-258,1-4 258,2 1-387,-2-3 258,5-9 0,3-10 0,0-5 0,5-14-129,-1-8 129,1 0-129,-3-2 258,-2 1-129,0 4 0,-7 11 0,-11 8 0,14 21 129,-12 8 0,3 9-129,-4 6 0,1 3 0,1 4-129,0-11-258,2-13-516,13 0-2838,-3-26-1677,4-1-387,1-20-258</inkml:trace>
  <inkml:trace contextRef="#ctx0" brushRef="#br0" timeOffset="38201.185">18828 14703 8127,'31'27'5676,"-31"-27"-258,0 0-516,0 0-4128,-18 12-258,-10-12-129,0 0-129,-7 0-129,0 0 0,0 0-129,5 4 0,7 2-258,0-6-1161,23 0-3870,0 0 0,0 0-516,19 9-129</inkml:trace>
  <inkml:trace contextRef="#ctx0" brushRef="#br0" timeOffset="39527.2604">19347 14419 6450,'34'-1'5676,"-23"1"-258,-11 0-387,26 13-4257,-26-13-129,0 0 129,4 12-516,-4-12 0,0 0 0,-5 20 129,5-20-129,0 0 129,-12 13-129,12-13-129,0 0 129,-8 11 129,8-11-129,0 0 0,0 0 0,0 0-129,0 0 129,0 0-129,0 0 0,0 0-129,0 0 129,0 0-129,-15 0 0,15 0 0,-13 0 129,13 0 0,-19 9-129,19-9 129,-17 15-129,17-15 129,-15 18 0,10-4-129,2-1 129,1 1-129,2 0 129,0 3-129,0-2 129,0-15 0,0 22-129,0-22 0,-2 19 0,2-19 0,-6 19 0,6-19 0,-1 13-129,1-13 129,0 0 0,-5 14 0,5-14 129,0 0-258,0 0 129,0 0-129,0 0 258,0 0-258,0 0 129,-7-9-129,7 9 129,0 0-129,-16-18 258,16 18-129,-15-17 0,8 5-129,-1-3 129,-2-6 129,4-1-258,-3-5 258,1-2-129,-4-2 0,3 2 0,1 1 0,-3 1 129,2 5-129,-1 4 0,10 18 0,-12-20 0,12 20 0,-8-13 0,8 13 0,0 0 0,0 0 129,0 0-129,0 0 0,0 0 0,0 0 129,0 0 0,0 0 0,0 0-129,0 0 0,0 0 0,0 0 0,0 0 0,0 0 0,3 11-129,-3-11 258,6 20-129,0-4-129,-2-1 129,3 11 0,0 1 0,2-4 0,0 5 0,4-1-129,2-3 129,-1-2 0,3-6 0,-1-8 0,0 3 0,0-8 0,-3-1 0,0-2 0,-13 0-129,23 0 129,-23 0 0,16 0-129,-16 0 129,14 0 0,-14 0 0,0 0-129,11 0 129,-11 0 0,0 0 129,0 0-129,13 5 0,-13-5 0,0 0 0,0 0 0,0 0 0,0 0 0,0 0-129,0 0 129,9-10 0,-5-3 129,1-6-258,4-6 129,0 1 0,4-5 0,-2-2 0,3 7 129,-4 0-129,2 2-129,-3 8 129,-9 14-129,14-18-129,-14 18-129,0 0-129,0 0-516,0 0-2193,-17 14-2193,3-1-387,-1 2-387,-1 6-129</inkml:trace>
  <inkml:trace contextRef="#ctx0" brushRef="#br0" timeOffset="39821.2772">19218 14694 7998,'13'12'5805,"-6"6"-516,-7 6-258,9 10-3999,-9-1-387,1 7-258,-1 1-129,1-1 129,0-5-258,3-1 0,2-7-258,-2-10-387,11 2-3096,-15-19-1677,15-3-258,-9-13-774</inkml:trace>
  <inkml:trace contextRef="#ctx0" brushRef="#br0" timeOffset="40198.2988">20020 14560 8643,'13'53'5676,"-9"-17"-387,1 8-129,-2 3-5031,-3-3 129,0-2-258,0 3-516,-10-15-516,10 8-2451,0-19-1548,0-19-516,0 0-129</inkml:trace>
  <inkml:trace contextRef="#ctx0" brushRef="#br0" timeOffset="40351.3079">20102 14808 5031,'7'-31'5805,"-7"31"-774,-7-11 0,-6 17-3096,-13-6-1161,4 0-387,-8-6-516,-6-1-903,15 1-3741,-5 2-258,10-1-516,16 5-258</inkml:trace>
  <inkml:trace contextRef="#ctx0" brushRef="#br0" timeOffset="40624.3235">20659 14582 7482,'19'-17'5676,"-19"17"-129,7 15-645,-14 6-4128,-5 6 0,-11 4-387,-2 8-258,-3 2 0,-1 2 0,2-2-129,0-3-387,10 5-1161,-6-8-3225,16-6-516,6-7-258,5-3-516</inkml:trace>
  <inkml:trace contextRef="#ctx0" brushRef="#br0" timeOffset="40788.3329">20690 14959 9417,'14'-18'6063,"-19"0"-774,-8-4 129,1 0-4902,-13-12-258,-6-4-129,-4-5-387,-14-18-3741,4 6-1290,-1 1-387,4 8-645</inkml:trace>
  <inkml:trace contextRef="#ctx0" brushRef="#br0" timeOffset="41991.4018">14272 9543 7482,'18'-3'5676,"-18"25"-129,-9 16-645,-9 9-4257,-5 13-129,-14 3-258,-3 8 0,-1-3-129,1 3 0,3-2 0,4-5-129,7-7 129,3-7-129,12-5 0,-1-6-129,10-7 129,-2-8-387,4-5 0,0-19-387,18 13-129,-13-20-387,22 7-645,-19-25-903,20 15-1032,-14-17-129,16 11 387,-14-11 1032,10 13 1290,-5 0 1419,-5-4 1161,4 18 1161,-12-13 1290,6 13 0,-14 0-387,0 0-1032,0 13-774,-6 10-774,-13-4 0,-1 6-645,-5-1 258,1 3-258,-3-4 129,-1 2 0,4-9-129,4 0 258,-2-14-129,6-2 0,1-5 0,2-8 129,0-11-129,2-5-258,-2 2 258,2-5-129,2 4-258,-2 0-129,3 12-645,-7-10-1290,15 26-2838,-21-9-387,21 9-516</inkml:trace>
  <inkml:trace contextRef="#ctx0" brushRef="#br0" timeOffset="42503.4309">14136 8354 5805,'0'-71'5934,"2"43"-774,4 7-129,-4-3-4128,-2 24 0,8-12 0,-5 28-516,-1 16-129,1 18 0,4 14 0,-3 11-129,7 11 0,-1 3-129,-1-4-129,3-12 129,-4-10 0,0-23-387,0-5-774,-8-35-3225,0 0-903,0-19-258,0-10-645</inkml:trace>
  <inkml:trace contextRef="#ctx0" brushRef="#br0" timeOffset="42729.444">14348 8360 6837,'2'-16'5676,"-9"10"-258,-15 0-258,-12-2-4515,-4 4-258,-10-4 258,-4 2-387,0 2-129,0 2-258,12 2-129,3-2-645,16 10-1290,3-2-2709,18-6-516,0 15-387,17-6 259</inkml:trace>
  <inkml:trace contextRef="#ctx0" brushRef="#br0" timeOffset="42917.4547">14367 8438 8385,'0'14'5805,"-22"-9"-258,-11-2-387,-12-3-4644,-5 0-258,-5 0-129,-1 5-516,-5-5-1548,14 9-3096,9 6-516,8 4-129,15 4-645</inkml:trace>
  <inkml:trace contextRef="#ctx0" brushRef="#br0" timeOffset="44029.5183">13765 6836 9804,'12'-78'5676,"-7"56"-516,-5 22-903,13 22-3483,-7 16-258,-5 12-129,2 17-387,-1 14 0,-2 7-129,4 6-129,-3-7-258,7-10-258,-8-24-516,16-1-1290,-16-35-2193,14-17-645,1-16-387</inkml:trace>
  <inkml:trace contextRef="#ctx0" brushRef="#br0" timeOffset="44176.5266">13931 7139 4257,'-9'-82'5805,"-14"57"-258,-7 17-387,-17-3-2967,13 19-903,-19 2-516,4 6-387,1 1-516,0-9-903,21 3-3999,-3-10-129,17-1-516,13 0-258</inkml:trace>
  <inkml:trace contextRef="#ctx0" brushRef="#br0" timeOffset="44899.568">14032 7019 7611,'11'85'5676,"-6"-34"-258,1 3-516,-6-5-4386,7-3 129,-7-9-387,5-8-129,-5-29-129,15 7-129,-1-19 129,2-15-129,5-4 129,2-5-129,7-1 0,-2 1-129,0 8 258,-3 6-129,-1 6 129,-2 5-129,-7 5 129,-4 3 0,-11 3-129,0 0 258,0 0-258,0 0 129,0 12 0,0-12 0,-19 20 129,4-3-129,2-2 129,3 3-258,3 4 129,4-2 129,3-6-129,0-1 0,0-13-129,26 6 129,-10-6-129,2-10 0,2-8 129,-3 2-129,-2-5 0,-4 5 129,-2 2 0,-9 14 0,0 0 129,0 0 0,0 0 0,0 22-129,-1 2 129,1 4 0,0 0-258,1-8-516,20 6-2451,-8-20-1806,5-2-516,2-8-258</inkml:trace>
  <inkml:trace contextRef="#ctx0" brushRef="#br0" timeOffset="45235.5873">14577 6954 7740,'14'61'5676,"-6"-21"-258,-2-2-645,1-1-4515,-6-9 0,-1-3-258,1-9-129,-1-16 0,0 0 0,8-11-129,-1-11 129,2-7 0,3-4-129,1 4 258,1 0 0,-3 4 0,4 12 0,-15 13 0,21 0 129,-11 12 0,-1 14 0,3 5 0,-4 2-129,-2-8-258,5 12-1419,-4-21-2967,-7-16-516,17 7-516,-7-14 129</inkml:trace>
  <inkml:trace contextRef="#ctx0" brushRef="#br0" timeOffset="45537.6046">14956 6865 6966,'0'0'5418,"0"17"-258,-14 1-258,7-3-4644,-13-1 129,0 8-387,-1-6 129,6-2-129,2 0 129,11-1-258,2-1 129,8 0 0,9-2 0,4 1 0,-2-3-129,0 0 129,-4 1 0,-15-9-129,15 15 129,-15-15-129,-14 14 0,-5-11-387,0 12-645,-15-14-2193,8 5-1806,2-4 0,6-2-516</inkml:trace>
  <inkml:trace contextRef="#ctx0" brushRef="#br0" timeOffset="45990.6305">15161 6911 4902,'0'46'5805,"3"-25"-645,6-4-129,-9-17-3870,22 24-387,-22-24-516,0 0-516,16 18-1419,-16-18-2967,0-12-645,0-5-258,0-5-128</inkml:trace>
  <inkml:trace contextRef="#ctx0" brushRef="#br0" timeOffset="46168.6406">15176 6530 4386,'11'-41'5547,"-2"25"-258,-9 16-516,21-16-3870,-21 16-387,12 5-516,-12-5-645,5 27-645,-7-14-2322,-2 7-1419,3-2-516,1 1 259</inkml:trace>
  <inkml:trace contextRef="#ctx0" brushRef="#br0" timeOffset="46439.6562">15397 6353 4644,'20'48'5547,"-14"-9"-258,3 7-387,-9 5-4128,4 18 129,-1-7-258,1 6-516,-2-4 129,6-2-258,-1-13 0,-1-9-258,4-2-1290,-10-19-3096,0-19-645,14 10-129,-14-10-258</inkml:trace>
  <inkml:trace contextRef="#ctx0" brushRef="#br0" timeOffset="46589.6648">15559 6833 5031,'-35'-19'5418,"13"19"-258,-1 0-387,4 0-4257,-13-5-645,-4-4-1677,5 6-2838,8 3-516,9 0-387</inkml:trace>
  <inkml:trace contextRef="#ctx0" brushRef="#br0" timeOffset="46800.6768">15665 6763 4773,'0'41'5547,"0"-14"-516,0-3-516,6 3-4386,-7-3-4515,-2-9-258,3 4-774,0-19 0</inkml:trace>
  <inkml:trace contextRef="#ctx0" brushRef="#br0" timeOffset="47075.6925">15852 6804 4644,'-6'14'5289,"6"-14"-387,-18 25 0,8 0-4257,5-12-129,-1 6-258,4-4 0,2-1-387,0-14 258,16 15-258,-3-12 0,5-3 0,-1-1 0,-2-12 129,-5-1-129,-4-5 129,-6 1-258,-2-4-129,2 22-1032,-29-24-3225,6 8-129,3 10-516</inkml:trace>
  <inkml:trace contextRef="#ctx0" brushRef="#br0" timeOffset="47444.7135">15977 6727 4773,'12'45'5289,"-5"-17"-258,-5-5-387,4-8-4128,-2 7-258,-1-5-129,-3-17-516,3 12 0,-3-12-516,0 0-129,7-11 129,-7 11 0,16-22 258,-4 12 258,0 0 516,-12 10 387,29-11 387,-29 11 0,29 3 258,-29-3 0,29 27-387,-21-12-129,8 4-387,-4 1-645,-12-20-1419,0 0-2709,0 0-516,0-13-516</inkml:trace>
  <inkml:trace contextRef="#ctx0" brushRef="#br0" timeOffset="47552.7198">15991 6571 1161,'-44'-45'4902,"25"32"-1032,19 13-3741,-11 14-2580,11-14-1677</inkml:trace>
  <inkml:trace contextRef="#ctx0" brushRef="#br0" timeOffset="48039.7475">16728 6435 8514,'17'-9'5676,"-17"9"-516,0 0-516,-11 4-3870,-7 6-387,-3-2-129,-2 1-387,0 4 258,2-4-129,4 1 0,9 3-129,8-13 129,12 28 0,7-7-129,10 5 0,-1 3 129,4 2 0,-1 5-129,-2 3 258,-12-4-129,-6-4 0,-8-4-129,-9-7 129,-9-7-516,-14-13-516,10 0-3612,-12-14-645,1-4-129,3-7-645</inkml:trace>
  <inkml:trace contextRef="#ctx0" brushRef="#br0" timeOffset="48263.7601">16875 6010 6450,'13'133'5418,"-4"-40"-645,3 9-258,-2 0-3999,5 6 0,-3-14-387,-1-10-516,8-10-2193,-8-24-2322,2-23-129,3-17-387</inkml:trace>
  <inkml:trace contextRef="#ctx0" brushRef="#br0" timeOffset="48415.7688">17096 6480 3612,'-72'41'4644,"39"-9"-2193,-6-8-2451,-1-8-4644,13 6 129</inkml:trace>
  <inkml:trace contextRef="#ctx0" brushRef="#br0" timeOffset="48795.7905">17283 6623 3612,'-43'-21'4644,"27"20"-387,-10 1-2193,4 1-1419,7 9-258,4 2-258,6 5 0,5-3 129,5 4 129,4-3 0,12 1 129,-8-8-129,8-3 258,-8-5-129,0 0-129,-13 0 0,16-8-129,-16 8 0,5-13-258,-5 13 129,0 0 0,0 0 0,0 13 0,0-13 0,1 23 0,5-8-258,-6-15-1161,0 0-3225,10 12-516,-10-12-129</inkml:trace>
  <inkml:trace contextRef="#ctx0" brushRef="#br0" timeOffset="49031.8044">17284 6061 6837,'1'35'5418,"6"12"-516,-3 9-129,2 16-4515,1 8-129,0 4 0,-1 0 0,2-7-258,-4-15-387,8-1-2193,-4-21-2064,0-18-387,-8-22-258</inkml:trace>
  <inkml:trace contextRef="#ctx0" brushRef="#br0" timeOffset="49220.8153">17412 6324 3096,'-41'-10'4644,"22"10"0,-7 0-774,7 2-3870,-3 6-258,6 4-1032,-4-2-645,11 4-1677,7 6-774,2-2-129</inkml:trace>
  <inkml:trace contextRef="#ctx0" brushRef="#br0" timeOffset="49399.8255">17371 6577 3999,'87'62'5031,"-42"-35"-516,-2-19-1290,9 4-1032,-15-17-903,3-2-387,-16-18-645,-7-2-387,-5 2 0,-12 0-129,-2 9 0,-17-3-516,2 19-387,-19 3-1935,6 21-1548,3 13-387,-4 1 129</inkml:trace>
  <inkml:trace contextRef="#ctx0" brushRef="#br0" timeOffset="56672.2415">15520 9242 5805,'0'0'6063,"0"0"-645,14 26-129,-21 5-4386,7 20-387,-5 4 129,-2 11-645,-2 8 129,-1-1 0,-3-8 0,5-5-258,-1-13 129,2-13 129,4-17-129,3-17 129,0-13 0,3-19-129,4-8 0,2-9 129,4-7-129,-3-6 0,2 5 0,-2 9 129,-2 5-129,2 7 129,-4 12-129,-6 24 0,0 0 0,10 16 0,-9 13 129,2 3-258,-1 5 129,2 0 0,2-5 129,1-10-129,-7-22 0,23 2 129,-6-18-129,-2-14 0,6-9 0,-3 1 0,0-4 0,0 6 0,-2 9 0,-3 8 0,-13 19 0,22 14 0,-14 22 129,-1 11-129,2 15 129,0 7-129,-1-1 129,2-1 0,-2-10-258,3-23-258,7-7-516,-18-27-3483,16-15-903,-5-16-516,2-6-387</inkml:trace>
  <inkml:trace contextRef="#ctx0" brushRef="#br0" timeOffset="57138.268">15979 9288 8256,'0'0'5934,"0"0"-387,6 7-258,9-7-4902,-15 0-774,0 0-2580,0 0-2193,0-10-645,0 10-258</inkml:trace>
  <inkml:trace contextRef="#ctx0" brushRef="#br0" timeOffset="57287.2766">16079 9179 3612,'14'4'5934,"-14"-4"-645,0 0-516,15 0-3612,-15 0-5805,0-11-387,0 11-774,2-28 517</inkml:trace>
  <inkml:trace contextRef="#ctx0" brushRef="#br0" timeOffset="57413.2838">16178 8986 5547,'21'-13'5418,"-6"13"-516,-15 0-1290,10-13-7740,-10 13-774,0 0-387,11-13 130</inkml:trace>
  <inkml:trace contextRef="#ctx0" brushRef="#br0" timeOffset="57556.2916">16313 8776 6708,'0'0'5160,"17"2"-903,-17-2-3096,-1-10-6063,1 10 0,0-21-774</inkml:trace>
  <inkml:trace contextRef="#ctx0" brushRef="#br0" timeOffset="57692.2994">16405 8664 7224,'15'10'5289,"-15"-10"-258,0 0-1548,2 14-7869,-2-14-516,0 0-774,-9-5-129</inkml:trace>
  <inkml:trace contextRef="#ctx0" brushRef="#br0" timeOffset="58641.3541">17033 8190 5934,'-3'41'5934,"-3"-9"-645,-2 6-387,-2 5-4128,-3 2-387,-1 4 0,-2-3 0,0-1-258,3-7-258,-2-7-387,9 8-1548,3-13-2709,2-3-645,1-2-258,10-5 130</inkml:trace>
  <inkml:trace contextRef="#ctx0" brushRef="#br0" timeOffset="58834.3651">17117 8686 7482,'-13'-29'5805,"-2"13"-258,-4-10-387,-2 2-4386,-11-15 0,4 5-258,-7-8-516,1-1-258,9 16-1290,-6-9-3354,9 7-387,10 5-516,8 8-516</inkml:trace>
  <inkml:trace contextRef="#ctx0" brushRef="#br0" timeOffset="59457.4008">16199 9728 8385,'14'29'6063,"-5"-12"-645,2-1-516,-11-16-6321,10 14-3483,-10-14-387,11 12-516,-11-12-387</inkml:trace>
  <inkml:trace contextRef="#ctx0" brushRef="#br0" timeOffset="59576.4076">16370 9850 1548,'11'23'1419,"-11"-6"-1290,0-17-129</inkml:trace>
  <inkml:trace contextRef="#ctx0" brushRef="#br0" timeOffset="59729.4163">16505 9894 6321,'13'40'5160,"-1"-17"-1806,-6-10-3354,-6-13-5031,5 11-516</inkml:trace>
  <inkml:trace contextRef="#ctx0" brushRef="#br0" timeOffset="59883.425">16687 9972 6966,'28'46'5547,"-12"-27"-774,-16-19-2580,8 13-7095,-8-13-387,0 0-516</inkml:trace>
  <inkml:trace contextRef="#ctx0" brushRef="#br0" timeOffset="60457.458">17016 9849 4257,'0'41'5676,"0"-17"-387,6-4-516,1-5-4128,12 11 129,-2-12-129,14-1-129,-1-4-129,5-4 129,1-5-258,2-10 0,-4-3-129,-2-7 0,-5-4-129,-7-6-516,-2 7-516,-18-13-2322,1 19-1806,-1 17-387,-2-14-387</inkml:trace>
  <inkml:trace contextRef="#ctx0" brushRef="#br0" timeOffset="60861.4811">17094 10126 2709,'0'38'5676,"0"-14"-258,0-2-387,-2-1-3741,4 13-258,-2-14 129,0 7-774,0-3 129,0 0-387,0-7 0,0-17-387,0 26-903,-8-26-2193,8 0-1935,0 0 129,0 0-903</inkml:trace>
  <inkml:trace contextRef="#ctx0" brushRef="#br0" timeOffset="61719.5301">16978 9919 1161,'-8'-35'5289,"1"14"-258,3 6 0,4 0-3870,-13-14 129,9 13-387,-7-4-516,11 20 129,-18-20-129,18 20 129,0 0 129,0 0-258,-11-4 129,11 4-129,1 13 0,7 9 0,-1-4 0,0 5-258,2 2-129,1 1 129,1 5-129,1 5 0,-1-9 129,3-1-129,-4 1 0,4-1 129,-1-6 0,-2-1 0,1-6 0,-12-13-129,17 19 0,-17-19 129,16 8 0,-16-8-129,15 3 0,-15-3 0,17 1 129,-17-1-129,17 0 129,-17 0-129,14 5 0,-14-5 129,0 0-129,13 9 0,-13-9-129,0 0 129,0 0 0,0 0 0,0 0 129,0 0-129,0 0 129,0 0-129,13 0 129,-13 0-129,0 0 129,19-6-129,-7 2 129,4-8-129,1 1 129,2-1-129,3-4 129,0-5 0,-1 5-129,0-6 0,-2 4 0,-3 4 0,-4 1-129,-2-3-129,-10 16-129,13-11-258,-13 11-1290,0 0-3225,0 0-387,-6 11-645,-1 1 129</inkml:trace>
  <inkml:trace contextRef="#ctx0" brushRef="#br0" timeOffset="62073.5504">17045 10175 4128,'13'35'5676,"-8"-11"-258,3 7-387,9 9-3999,-17-7-129,10 7-258,-10-4-387,2-4-516,7-2-4515,-8 0-129,0-11-774,5-1-129</inkml:trace>
  <inkml:trace contextRef="#ctx0" brushRef="#br0" timeOffset="159663.1322">21967 7448 5805,'3'-17'5934,"5"0"-516,-8 17-258,0 0-3999,8 7 129,-8 7-645,0 20 0,0-1-258,0 12 129,0 9 0,4 6 0,-1 4 0,6 6 0,-4-11-129,4 0 0,1-8-129,-2-7-129,-2-15 0,1-7 0,-2-6-129,-5-16 129,2 16-129,-2-16 0,0 0 129,0 0-129,0 0 0,0 0 129,0-16-129,0-3 0,0-2-129,0-10 258,0-8-258,0-1 258,0-9-129,0-2 0,2 2 0,3-2 0,-3 1 129,4 4-129,-1 5 129,-2 6 0,5 1-129,-1 2 129,-2 10 0,2 5-129,-3 2 0,-4 15 129,9-17-129,-9 17 0,0 0-129,14 0 129,-14 0 0,13 19 0,-4-3 0,3 3 0,-3 7 0,1-2 0,3 2 0,-1 3-129,-2-4 129,2-4 0,-3 2 0,2-3-129,-1-4 129,1 5 0,-1-10 0,-10-11 0,17 19 0,-8-5 129,-9-14-129,24 18 129,-9-18-129,-2 0 0,5 0 0,2-13 0,1-1 0,-4-10 0,5-3 0,-7-8 258,5-5-258,-5-2 0,1-6 0,-3 2 0,0 3 0,1 3 129,-2 4-129,1 7-129,-1 12 129,3 0 0,-2 7 0,3 7 0,0 3 129,0 6-258,-1 12 0,5 10 129,-4 4 0,-3 14-129,3 9 129,-3 8 0,-3 6 0,3 1 129,-3-2 0,0-1 0,0-5-129,-1-6 129,-1-8 0,-3-6-129,0-7 0,0-9-129,-4-5 129,0-4 0,-1-17 0,8 19-258,-8-19-258,0 0-516,27 26-3096,-27-26-1806,18 5-129,-18-5-645</inkml:trace>
  <inkml:trace contextRef="#ctx0" brushRef="#br0" timeOffset="160704.1917">22803 7096 8127,'0'0'5418,"0"0"0,0 0-1290,0 0-2967,0 0-258,0 0-387,0 0-129,0 0 129,0 0-129,13-18 129,-13 18-129,16-14 0,-16 14 0,20-18 0,-20 18-129,17-15-129,-17 15 129,19-11-129,-19 11 0,14-15-129,-14 15 0,0 0 129,13-16-129,-13 16 0,11-13 0,-11 13 0,0 0 0,13-14 0,-13 14-129,0 0 129,14-10-258,-14 10 0,0 0 0,14-6-516,-14 6-516,0 0-3354,0 0-1032,11-6-387,-11 6-258</inkml:trace>
  <inkml:trace contextRef="#ctx0" brushRef="#br0" timeOffset="161330.2275">23043 6741 2967,'0'0'5547,"15"0"129,-15 0-516,0 0-2838,0 0-516,16-7-903,-16 7 129,0 0-387,14-17-129,-14 17 0,19-12 0,-7 5-129,-12 7 0,23-13 0,-23 13-129,21-10 129,-21 10-129,20-12-129,-20 12 0,17-8 129,-17 8-258,0 0 129,16-12-258,-16 12 129,0 0 129,0 0-129,0 0 0,13-14 129,-13 14-129,0 0 0,0 0 129,9-14-129,-9 14 0,0 0 0,0 0-129,14-8 0,-14 8 0,0 0-387,0 0-129,0 0-645,17 0-3870,-17 0-387,0 0-516,3-10-516</inkml:trace>
  <inkml:trace contextRef="#ctx0" brushRef="#br0" timeOffset="161877.2588">23371 6389 4644,'8'-11'5676,"-8"11"0,5-21-1032,10 26-2064,-15-5-774,0 0-645,4-7-387,-4 7-129,0 0-129,14-12-129,-14 12 0,16-16-129,-16 16-129,16-13 0,-16 13 0,18-16 0,-18 16-129,14-9 0,-14 9 0,12-10 0,-12 10 0,0 0 0,13-6 129,-13 6-258,0 0 129,0 0 0,0 0-258,0 0 0,11-5-129,-11 5-258,0 0-387,0 0-2193,0 0-2193,0 0-258,0 0-645,0 0 387</inkml:trace>
  <inkml:trace contextRef="#ctx0" brushRef="#br0" timeOffset="162339.2853">23621 6073 3870,'0'0'5676,"0"0"0,0 0-387,0 0-2580,2-9-1290,-2 9-387,12-24-258,-4 10-129,-3-4 129,8 1-258,-3 1 0,2-1 0,-12 17-129,23-23-129,-12 11 0,-11 12-129,17-12-129,-17 12 129,13-9-129,-13 9 0,0 0 0,0 0 0,0 0-129,0 0-129,0 0-258,0 0-516,17-4-4257,-17 4-258,0 0-258,0 0-903</inkml:trace>
  <inkml:trace contextRef="#ctx0" brushRef="#br0" timeOffset="164902.4319">24331 5198 9030,'0'0'5418,"0"0"-516,0 0-1290,10 14-2580,-10-14-258,-6 27-258,-6-8 0,2 7 0,-5-1-129,-1 7 129,-3 0-129,-2 4 129,1 1-129,0 0-129,-3-1-129,3-2 129,4-4-258,-1-6 129,4-2 0,3-7-258,3-3 129,7-12 0,-8 16-258,8-16-258,0 0-129,0 0-1806,0 0-2709,0 0-387,0 0-258,0 0-516</inkml:trace>
  <inkml:trace contextRef="#ctx0" brushRef="#br0" timeOffset="165311.4553">24325 5734 8385,'14'9'5676,"-14"-9"-258,14 4 0,-14-23-3870,-1 1-516,-15-9-387,0-5-129,-10-14 0,-2 0 0,-6-5-129,2 0-129,-1 5 129,3 5-258,5 4 129,4 10-258,5 11 129,16 16-129,-17-18 0,17 18 0,0 0-129,0 0-258,0 0-258,-11-20-2967,11 20-1935,0 0 0,0 0-774,-14-7-387</inkml:trace>
  <inkml:trace contextRef="#ctx0" brushRef="#br0" timeOffset="166227.5077">23123 8357 7224,'2'21'5805,"9"-1"-774,-11-20-516,16 21-6192,-16-21-3354,0 0-387,0 0-387</inkml:trace>
  <inkml:trace contextRef="#ctx0" brushRef="#br0" timeOffset="166366.5156">23228 8457 5805,'11'13'5031,"-11"-13"-1161,14-14-4386,-14 14-4128,12-4-258</inkml:trace>
  <inkml:trace contextRef="#ctx0" brushRef="#br0" timeOffset="166536.5253">23358 8513 6321,'10'13'5418,"10"5"-1548,-20-18-3870,0 0-4773,12 5-774,-12-5 259</inkml:trace>
  <inkml:trace contextRef="#ctx0" brushRef="#br0" timeOffset="166674.5332">23483 8591 3096,'8'19'3741,"-8"-19"-2838,0 0-1161,0 0-4257</inkml:trace>
  <inkml:trace contextRef="#ctx0" brushRef="#br0" timeOffset="166818.5415">23597 8647 5676,'0'0'5031,"0"0"-1548,15-2-4902,-15 2-2967,0 0-645</inkml:trace>
  <inkml:trace contextRef="#ctx0" brushRef="#br0" timeOffset="166971.5502">23716 8708 4902,'14'31'5160,"-14"-31"-1290,0 0-3741,19 5-4902,-19-5-516</inkml:trace>
  <inkml:trace contextRef="#ctx0" brushRef="#br0" timeOffset="167111.5582">23888 8805 2322,'11'0'645,"-11"0"-516</inkml:trace>
  <inkml:trace contextRef="#ctx0" brushRef="#br0" timeOffset="168094.6144">24242 8599 9417,'0'44'5934,"7"-15"-645,-6-13-903,11 21-3612,-9-8-258,9 2 0,-2-7-258,8-2 129,5-9-129,7-6 0,2-7 0,6-5-129,0-10-129,6-11-129,-2-2-129,-6-8-387,3 12-1419,-15-10-3483,-3 10-129,-8 2-387,-4 8-387</inkml:trace>
  <inkml:trace contextRef="#ctx0" brushRef="#br0" timeOffset="168428.6336">24331 8927 7998,'0'65'5934,"-6"-20"-387,3 9-129,-7-6-4515,7 9-129,-8-14-387,3 3-129,1-9-258,1-14-258,6 4-1677,0-27-3354,0 15-258,0-15-645,9-3-387</inkml:trace>
  <inkml:trace contextRef="#ctx0" brushRef="#br0" timeOffset="169842.7144">22833 9962 7740,'16'42'5805,"-13"-6"-387,-3 13-387,8 11-4386,-8 5-387,-5 1 0,-2 9-129,0-3-129,0-7 0,5-9-129,2-5-645,-6-23-2580,6-5-1806,0-23-387,19 1-516</inkml:trace>
  <inkml:trace contextRef="#ctx0" brushRef="#br0" timeOffset="170101.7292">23107 9975 8643,'2'47'6063,"-23"-23"-516,-17-3-129,-3-2-4902,-25-3-129,-10-1 0,-11-6-129,-1 0-258,4-2 0,3 1-129,13-2-129,8 2-258,20 11-645,-5-14-3483,25 17-645,10-6-645,10 3-129</inkml:trace>
  <inkml:trace contextRef="#ctx0" brushRef="#br0" timeOffset="170436.7484">23073 10615 8256,'-47'46'6063,"-1"-26"-258,-7 0-258,-15-6-4773,-5-1-129,-15-10 129,2 3-258,1-4-258,9-2-129,9 0-129,17 2 0,10-2 0,14 4-258,15 5-387,13-9-774,0 0-4128,8 7-129,16-7-516,-1 0-387</inkml:trace>
  <inkml:trace contextRef="#ctx0" brushRef="#br0" timeOffset="180659.3331">23343 10755 6708,'13'0'5289,"-13"0"-258,0 0-774,0 0-4128,-9-3 129,9 3 129,-26 3-258,11 5 129,-4 8 0,2 3 129,-1 3 129,4 5-129,-1 2 0,8 0 129,1-3-129,6-2-129,0-24 0,26 21 0,-5-21 0,4-11-129,4-13 0,4-8 0,0-14 0,-2-13 0,-6-4 0,-6-9-258,-3 0 258,-6 2-129,-5 5 0,-5 12-129,0 12 129,-10 12-129,-2 18 0,-1 11 0,-2 19 129,2 12 0,1 18 129,4 4 0,1 7 129,6 8-129,1 2 129,11 1 129,1-8-258,5-3 129,-1-14-129,-1-10-129,3-6-387,-7-14-258,5-3-3354,-16-13-1548,0-10-258,-1-1-903</inkml:trace>
  <inkml:trace contextRef="#ctx0" brushRef="#br0" timeOffset="185214.5937">23224 16198 7740,'-6'78'5676,"4"-30"-258,-8 0-516,5 7-4386,-10-4 0,5 2-129,-6-9 0,5-3 0,-1-4-129,3-3 0,1-8-129,2-4-129,2-10 129,4-12-129,0 0 129,-7-12-129,7-15 129,4-16-129,3-11 129,5-14 0,3-7 129,1-5-129,-2 2 0,6 3 0,-5 10 0,2 11 0,-4 13 0,-4 19 0,-9 22-129,0 0 129,12 31-129,-12 14 0,0 12 0,-5 8 0,5 2-129,0-2 129,0-11 0,0-9-129,12-13 129,9-23 0,6-18 129,5-23-129,4-14 0,4-10 0,1-2 129,-3-2-129,-5 6 129,-6 13-129,-6 17 0,-3 21 129,-5 20-129,-11 28-129,3 21 129,-5 16 0,1 5 129,0 12-129,0 0-129,2-7 0,7-7-258,-1-21-258,8-9-1161,-7-29-3612,4-4-258,-14-22-516,17 3-258</inkml:trace>
  <inkml:trace contextRef="#ctx0" brushRef="#br0" timeOffset="185854.6303">23766 17127 7998,'0'0'5547,"0"8"0,0-8-774,0 0-3870,0 0 0,7 20-129,-7-20 0,0 0-129,12 9 0,0 0-258,0 2 129,8 8-129,0 7-129,7 4 0,1 7 0,1 4-129,1-1-129,-2 0 258,-2-4 0,-3-6-129,-2-9 0,-3-3-129,-6-7 129,-12-11 0,20 14-129,-20-14-258,0 0-129,0 0-129,10 18-258,-10-18-774,0 0-3612,-14 7-903,14-7-129,-22 6-645</inkml:trace>
  <inkml:trace contextRef="#ctx0" brushRef="#br0" timeOffset="186370.6598">24217 17794 5805,'0'0'6063,"0"14"-516,0-14-258,2 20-3870,-2-20-516,13 18-129,-13-18-129,16 13 0,-16-13-129,24 16 0,-9-3 0,7 9 0,-1-7-129,7 11 129,-2 1-258,4 0 129,-4-3-129,-2 3-129,-2-5 0,-4-8 0,-3 0-129,-15-14 0,15 15 0,-15-15-258,0 0 129,0 0-129,0 0-258,0 0-258,4 13-1161,-12-13-3870,8 0 129,0 0-774,0 0-129</inkml:trace>
  <inkml:trace contextRef="#ctx0" brushRef="#br0" timeOffset="186756.6819">24729 18386 7740,'-2'37'6063,"2"-15"-516,0-22-129,15 36-4128,-7-24-258,10 9 0,1-4-258,6 2-129,1-1-129,7 11-129,1 1-129,2-7 0,-3 3-129,-2-5 0,-2-3-129,-6 0-258,-2-3-387,-21-15-387,28 4-3096,-28-12-1548,0-7-516,-7-13-258</inkml:trace>
  <inkml:trace contextRef="#ctx0" brushRef="#br0" timeOffset="187287.7122">25338 18503 7740,'-15'57'5418,"8"-27"0,6 8-645,-1-9-4128,5 6 258,6-14-129,14-1 129,1-13-387,12 4 0,4-11 0,8-8-129,0-14 0,2-1-129,-1-13-129,-3 4-129,-7-6-129,-11-7-129,-7 7-129,-13 0-129,-3 17-903,-19-6-3741,0 27-387,-8 0-129,3 16-645</inkml:trace>
  <inkml:trace contextRef="#ctx0" brushRef="#br0" timeOffset="187671.7342">25371 18810 9159,'-13'45'6063,"4"-17"-774,6 19 129,-10 2-4644,7 4 129,-7 0-258,4 5-129,1-8-258,2-3 0,2-1-258,4-13 0,0-10-516,0-23-1419,3 11-3225,-1-17-258,7-13-387,-5-8-1032</inkml:trace>
  <inkml:trace contextRef="#ctx0" brushRef="#br0" timeOffset="188468.7798">23796 15694 6837,'8'14'4644,"0"1"-4386,-8-15-258,0 0-5289,0 0-129</inkml:trace>
  <inkml:trace contextRef="#ctx0" brushRef="#br0" timeOffset="188601.7874">23874 15585 7224,'15'4'5160,"-15"-4"-2064,16 9-3096,-16-9-5031,9-9-516</inkml:trace>
  <inkml:trace contextRef="#ctx0" brushRef="#br0" timeOffset="188740.7953">23977 15430 3999,'14'0'2064,"-14"0"-1806,0 0-516,16-5-4386</inkml:trace>
  <inkml:trace contextRef="#ctx0" brushRef="#br0" timeOffset="188866.8025">24053 15310 6321,'5'-17'3483,"-5"17"-3354,0 0-1806,6-18-3354</inkml:trace>
  <inkml:trace contextRef="#ctx0" brushRef="#br0" timeOffset="189003.8103">24126 15170 6063,'0'0'5289,"19"3"-1548,-19-3-3741,0-11-4773,0 11-387,0-22 1</inkml:trace>
  <inkml:trace contextRef="#ctx0" brushRef="#br0" timeOffset="189125.8174">24171 15054 7740,'12'0'5547,"0"0"-258,-12 0-774,16 0-8256,-16 0-1161,0 0-516,7-8-387</inkml:trace>
  <inkml:trace contextRef="#ctx0" brushRef="#br0" timeOffset="189431.8345">24601 14332 10707,'0'0'5805,"5"18"-387,-6 28-1677,-13-6-3225,-1 1 0,-5 1-258,-3 1-387,-1 0-129,-3-8-645,18 4-3999,-8-10-387,10-5-645,5-3-258</inkml:trace>
  <inkml:trace contextRef="#ctx0" brushRef="#br0" timeOffset="189620.8457">24622 14776 9288,'-25'-53'6192,"7"16"-645,-11-14 0,3-8-5160,-10-3-129,0-6-387,9 15-2193,-5-6-3096,6 13-129,4 9-774,12 18-258</inkml:trace>
  <inkml:trace contextRef="#ctx0" brushRef="#br0" timeOffset="191467.9509">22450 18571 8127,'9'40'5805,"-5"-3"-516,-4 4-129,0 22-4386,-9 2-645,-3-6 258,-4-5-387,3 9 129,0-7-258,3-18-258,10-3-1032,-6-19-3483,6-16-258,16-11-516,9-13-258</inkml:trace>
  <inkml:trace contextRef="#ctx0" brushRef="#br0" timeOffset="191676.9633">22715 18600 9804,'-37'14'5934,"3"0"-516,-25-9 129,-8 9-5160,-17-1 129,-8-3-258,-1-6-129,0 0-129,9 10-258,12-3-258,21 5-645,1-10-3999,34 13-258,16-19-516,0 34-258</inkml:trace>
  <inkml:trace contextRef="#ctx0" brushRef="#br0" timeOffset="191998.9813">22539 19098 8385,'33'33'5805,"-27"-4"-387,-8-10-258,-1 2-4515,-29 0 0,-4-7-258,-17-3 258,-5-6-258,-8-5 0,1-7-129,5-2-129,2-3 0,13-6 0,8 6-258,13 3-387,7 2 129,17 7-387,-16-5-1032,16 5-3483,3 9-258,3 6-387,-6-15-258</inkml:trace>
  <inkml:trace contextRef="#ctx0" brushRef="#br0" timeOffset="195139.1613">23351 10803 3999,'10'11'5547,"-10"-11"-258,19 5-129,-12-17-3870,3-7-258,-10-8-387,4 5-387,-4-9 0,0 0-129,-8 3 0,-1 6 129,-7 3-129,0 16 0,-3 3 258,-2 0-258,2 19 129,0 3 0,3 4 129,3 6-258,-1 3 0,7-1 129,4-3-129,0-4-129,3-3 129,3-5-129,5-6 0,5-5 129,5-8 0,2-13-258,-2-6 258,5-3-129,-1-11 129,0-2-129,-6-7 0,3 3-129,-5 6 258,-4 5-129,-1 5 129,-3 9 0,-6 14-129,8 11 129,-7 23 0,2 4 0,-2 16 0,6 9 0,-3 6-129,8 4 129,2-9 0,5-9-129,3-10 0,-1-8-129,3-19-129,-3-18-516,6-2-3354,-14-26-1419,-1 2-258,-8-9-516</inkml:trace>
  <inkml:trace contextRef="#ctx0" brushRef="#br0" timeOffset="195860.2025">23332 10657 516,'18'-22'4515,"-7"5"-516,2 9-1290,-11-8 0,-2 16-645,4-18-903,-4 18 0,0 0-258,-9 0-258,-5 0 0,14 0 0,-24 8 0,10 5-129,-4-2-129,5 6 0,-3-2-129,2 0 0,-2 4 0,4 2 129,-2-6-258,3 3 0,-4 2-129,1-7 129,5 3-387,-5-8-774,14-8-3999,0 0-387,0 16-387,0-16-258</inkml:trace>
  <inkml:trace contextRef="#ctx0" brushRef="#br0" timeOffset="218054.472">22962 19332 5934,'0'-13'5289,"0"13"0,-1-19-774,6 5-3870,-11-4 258,0 5-516,-10 0 129,4 6-258,-8-3 0,0 8 0,-3 4 129,1 13-129,0 7-129,3 2 129,-1 8-129,7-4 0,1 5 0,5-2 0,4-4-129,3-6 129,3-5 0,9-7-129,6-9 129,0 0 0,3-8-129,-1-6 0,-1-8-129,0 9 258,-4-1-129,-15 14 0,18-13 129,-18 13-129,0 0 129,7 27-129,-7-6 129,5 2 0,-1 10 0,7 7-129,0-16 0,9-1-129,4-2 0,-5-15-3096,14 10-1677,-5-16-645,1-11-516,-5-15-258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6T15:33:03.25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16658 13438 2193,'-38'-26'3741,"20"17"129,-20-9-4128,-8-4 258,-14-2 258,-11 0-129,-9-6 0,-5 6 129,-6 2-258,-5 2 0,1 7-258,4 12-387,1 2-258,12 21 0,-1 11 129,12 16-129,0 8 129,16 12 516,2 13 258,8-2 387,11 5 258,6 2 258,9-4-129,11 0 0,7-7-129,14-8-387,15-13 258,11-4-387,15-11 129,10-12-129,16-5 0,10-12-129,11-6 0,11-5 0,10-5 0,1-10 258,4-7-129,-3-8 0,-2-7 129,-9-12 258,-7-5-258,-18-11 129,-11-1 129,-17-9-258,-17 4-129,-21-4-387,-23 1-387,-13 8-903,-22 7-2064,-24-8-903</inkml:trace>
  <inkml:trace contextRef="#ctx0" brushRef="#br0" timeOffset="1120.0637">20203 12652 3483,'-15'81'5418,"7"-26"-129,1 6-645,2 22-3483,-11-12-129,10 10 0,-7-19-516,8-11 0,-1-15-129,4-16-129,2-20 0,4-20-129,3-20 0,7-11-129,1-7 0,-2-6 129,0-4-129,-1 10 258,-2 6-516,-2 13 516,-3 12-129,0 12 0,-5 15-129,3 13-129,-2 9 258,3 7-129,2-4 129,0-1-258,5-6 129,7-14 129,4-10-129,5-12 129,4-15-129,0-6 0,2 2 0,0 2 129,-5 4-129,-2 16 0,-6 13-129,-4 12 0,-6 25 129,-2 14 0,-1 7-129,-1 4 129,3 7-129,-1-5 0,7-7-387,-2-24-516,16-1-1032,-12-23-2838,9-9-774,3-18 0</inkml:trace>
  <inkml:trace contextRef="#ctx0" brushRef="#br0" timeOffset="1450.0827">20961 12881 1161,'0'13'5160,"0"-13"387,0 0-3096,0-9-129,15 9-129,-14-22-129,20 13-387,-11-19-387,16 9-387,-8-8-387,12 4-129,-6-5 0,3 3-258,0 1 0,-1 0-129,-3 5-129,-4-1 0,-2 6-516,-10-10-645,9 24-1806,-16 0-2064,0 0-516,0 0-387</inkml:trace>
  <inkml:trace contextRef="#ctx0" brushRef="#br0" timeOffset="1901.1088">21707 12007 1677,'0'0'5160,"0"0"129,4 9-387,-12 13-3354,3 21-516,-14 3-129,4 17-516,-7-1 0,0 0-129,-1 3-387,1-8-129,11 3-2064,2-13-2451,5-11-387,4-9-387</inkml:trace>
  <inkml:trace contextRef="#ctx0" brushRef="#br0" timeOffset="2090.1196">21769 12514 3354,'8'-54'5805,"-8"19"-387,-13 2-258,-16-10-3612,9 9-258,-16-9-516,0 8-516,-4-3-258,-4 1-387,7 15-1290,-12 0-2967,14 6-774,7 5-129,5 6-258</inkml:trace>
  <inkml:trace contextRef="#ctx0" brushRef="#br0" timeOffset="2606.1491">20865 13194 3483,'0'0'5805,"15"10"-258,-3 6-387,-4-3-3612,16 20-129,-7-8-774,8 8 0,-2-4-129,2 5-258,3-9 0,-1 3 0,-2-8-129,0-1 0,3-6-129,-5-1-129,-2 0-258,-6-12-903,9 6-3096,-24-6-1032,16 8-387,-16-8-258</inkml:trace>
  <inkml:trace contextRef="#ctx0" brushRef="#br0" timeOffset="3088.1765">21456 13367 3612,'5'23'5031,"-5"-10"-129,0-13-2967,20 37-645,-16-19-129,16 9 0,-10-9-258,18 4-129,-9-12-129,10 2 129,-5-9-387,4-1 0,-4-4-129,-1-10-129,-2-4-129,-8-6-258,2 1-387,-11-13-774,7 16-1161,-9-2-2580,-2 1-129,0 6-387</inkml:trace>
  <inkml:trace contextRef="#ctx0" brushRef="#br0" timeOffset="3443.197">21581 13669 129,'-8'44'5160,"4"-15"387,-1-2-516,-4-3-3096,9 17-258,-3-12-258,3 7-387,0-7-387,0 3-258,0-3-645,-1-12-3741,1-17-1161,1 14 0,-1-14-774</inkml:trace>
  <inkml:trace contextRef="#ctx0" brushRef="#br0" timeOffset="4833.2765">8508 16568 4644,'50'0'4644,"-41"-12"-129,-9 12-129,-2-12-3870,-36 0-258,-15 12 258,-23-5 0,-13 5 258,-32 0 0,-13 9-129,-25-4 0,-2 9-258,-6-9 0,5 3-129,3-6 0,8 4 0,9 0 0,19 5-129,14-1-129,12-2-129,19 6-387,2-12-516,31 9-2967,6-11-1032,9 0-516,16-13 0</inkml:trace>
  <inkml:trace contextRef="#ctx0" brushRef="#br0" timeOffset="5628.3219">8102 8414 5031,'4'0'5418,"-31"6"-258,-21 3-258,-16-8-4644,-21 18 0,-20 3 129,-7 4 258,-15-5-387,3 1 0,3-3-129,9-2 0,18-2-387,12-12-387,23 8-1419,4-8-2967,20-3 258,20 2-903</inkml:trace>
  <inkml:trace contextRef="#ctx0" brushRef="#br0" timeOffset="102927.8872">16294 12683 1935,'-40'-48'1161,"10"39"-129,-7 8-129,-2 5 129,-7 11-258,5 9-129,-1 6-387,5 7 129,7 5-387,7 8 129,6 0-129,11 3 0,5 4 129,2 0 0,11-1 0,9-5 258,8-8-129,10-4 0,13-8 129,7-7 0,9-16 258,5-7-129,0-8 129,4-7 0,-10-9 0,-4 0 0,-16-11-258,-6-6 0,-18-9 0,-10-1-258,-13-10-129,-13-7-516,-16 0-1161,-8-3-2580,-25-8-387,-1 14 388</inkml:trace>
  <inkml:trace contextRef="#ctx0" brushRef="#br0" timeOffset="103791.9362">16343 6061 3225,'5'-46'4386,"-15"26"129,-13 8-3741,-9 12-129,-13 6 0,-2 15-129,-11 9 0,5 13-258,0 11-129,7 12-258,10 0 129,15 1-129,14 4 129,7 0 129,16-9-129,14-7 129,14-11-129,11-14 0,9-13 0,5-13 129,4-14-129,0-22-129,3-13 129,-12-16-129,-11-10 258,-14-13-129,-15-2 129,-13-5 0,-11 7 0,-21 0-129,-15 17-516,-17 5-1806,-12 19-1806,3 25-258,-7 2-129</inkml:trace>
  <inkml:trace contextRef="#ctx0" brushRef="#br0" timeOffset="104210.9604">16222 5913 3225,'9'-46'5031,"7"13"-387,-2-17-258,-2-7-3999,14-5 129,0-12 0,7-4-516,4-8 129,4-3 0,8 0-129,4-2 0,6 2 0,7-2 0,3 6 0,3 3 0,5 15 129,0 8-258,2 10 258,-4 14-129,2 17 0,-3 8 0,-1 10 129,-2 6-129,-5 10-129,0 3-129,-3 3-903,-7-5-2322,-1-7-774,3 1-645,-9-8 129</inkml:trace>
  <inkml:trace contextRef="#ctx0" brushRef="#br0" timeOffset="104827.9957">18125 4918 4128,'43'-2'5031,"-17"-9"-387,-1-2-1935,-3-27-1290,10 4-129,-17-17-516,3 0-387,-13 0-129,-4 4-129,-2 5 0,-12 6-129,-7 15 0,-5 16 0,-1 7 0,-2 19 0,-1 8 0,6 14 0,7 7 0,6 6 129,7 6-129,4-2 129,14 1-129,8-3 129,2-7-129,6-8 0,-2-10-129,0-14-387,3-1-645,-17-17-1548,-1-15-1806,-4-7-387,-6-12-129</inkml:trace>
  <inkml:trace contextRef="#ctx0" brushRef="#br0" timeOffset="105383.0276">18417 4508 2193,'31'0'4644,"-18"22"0,-4 4-258,-1 6-2838,1 16-516,-9-2-387,-2 3-387,-4-2-129,0-6 0,0-12-129,1-12 0,5-17-129,0-8 129,2-22 0,10-15-387,6-5 129,-1-5 0,8 5-129,-4 4 129,5 12 129,-1 16 0,-1 18 0,-2 24 387,-5 16 129,5 13 129,-8 4 0,5 3 0,-6-7 0,2-4-129,-3-28 0,7-12 0,-5-20-129,5-24 0,-3-13-258,-1-15-387,5-3 0,-3-4 0,2 7 129,-8 1-258,3 17 258,-5 7-129,-1 19 387,-8 19 0,0 0 129,0 23 129,-9 8 0,0 12 129,-4 0-258,2 10 258,-1-6-258,8-3 0,-1-5 129,5-9-258,6-6 0,8-13-129,6-4-258,-3-14-516,16-5-516,-14-20-1290,9 3-1677,-2-3-387,-5 0-129</inkml:trace>
  <inkml:trace contextRef="#ctx0" brushRef="#br0" timeOffset="105655.0431">19114 4541 1548,'13'15'3999,"-2"5"-903,-1-2-387,7 13-258,-10-6-774,8 17-258,-7-9-516,5 11 0,-11-15-387,6 0-129,-2-13-258,-6-16 0,14-13-129,-8-20 0,5-17 0,2-7-129,5-3-129,-4-4-129,6 6 0,-5 7-516,4 20-387,-7 8-1419,-1 15-1806,2 11 0,-13-3 0</inkml:trace>
  <inkml:trace contextRef="#ctx0" brushRef="#br0" timeOffset="107016.121">19640 4503 7740,'19'-26'5160,"-19"8"-258,-2 7-387,-16-7-3741,2 13-258,-14-7-258,4 10-258,-6 2 0,3 7 0,3 5 0,8 6 0,5-2 0,11-2 129,2-1-129,15-1-129,7-7 258,4-3-258,5-2 129,2 0 0,-3 0 129,-1-2-129,-5-3 129,-6 5 0,-6 0 258,-12 0-258,8 27 129,-8 2 0,-7 7 0,-1 10 0,-8 5 129,3 6 0,-2-6-129,1-3 129,-2-9-129,3-9 129,1-10-258,0-6 129,0-14-258,-1-3 0,2-10-129,-1-2-129,4-3-387,-5-9-645,13 14-2967,0-14-774,0 8-516,4-2-387</inkml:trace>
  <inkml:trace contextRef="#ctx0" brushRef="#br0" timeOffset="107479.1475">19792 4400 6321,'0'0'5418,"15"-2"-258,-15 2-516,4 15-2709,0 9-1290,-4-2-129,1 5-387,4-3 0,0 0 0,6-8-129,5-5 129,2-9-129,6-4 129,-1-14-129,1-5 0,-2 0 129,-3 2-129,-1 2 129,-5 2-129,-13 15 129,19-4-129,-17 12 0,2 17 129,-4 15-129,0 15 129,0 8-129,0 4 258,-2 3-129,0-4 129,-2-8 129,1-6-129,-2-16-129,1-16 129,4-20 0,-18 0-258,6-17 0,1-6-258,-2-7-129,-1-6-258,6 14-645,-12-22-2064,15 17-1677,-6-3-387,11 11-129,-4-5-129</inkml:trace>
  <inkml:trace contextRef="#ctx0" brushRef="#br0" timeOffset="108019.1784">20587 4352 9933,'0'0'5289,"0"0"-129,0 0-258,-6 18-4386,3 4-129,-4-1-129,2 3-129,-1 1-129,4 3 129,2-8-129,1-6 0,-1-14 0,24 5 0,-5-11 0,0-12 0,0-1 0,0-3-129,-4 4 258,-2 1-129,-2 5 0,-11 12 129,13-4 0,-13 4-129,11 24 129,-3-4 0,-2-2-129,4-2 129,2-3 0,0 0-129,4-12 129,0-1-258,-1-18 129,2-5-129,-2-1-129,-2 0 0,-3-1 0,-5-3-387,2 14-387,-11-13-1419,4 27-2580,0 0-129,-11-2-258,11 2-258</inkml:trace>
  <inkml:trace contextRef="#ctx0" brushRef="#br0" timeOffset="108804.2233">20924 4357 6063,'9'23'5289,"9"-8"-129,-6-12-774,-12-3-3225,28-3-387,-15-12-387,4 2 0,-7-7-258,2-1-129,-4 2 0,-1 4-129,-4-1 129,-3 5-129,0 11 129,0 0-129,-11 0 129,11 0 0,-20 13 0,11 1 129,1 1-129,2 2 129,4-1 0,2-2 0,8 3-129,6 1 129,9-10 0,2-5 0,7-3 0,2-5 129,3-15-258,-2-4 129,-1-13-129,1-12 129,-11-2 0,-1-5-129,-11-6 0,-1 3 129,-10 8-258,-1 5 129,-3 11-129,-9 16 0,-4 17 0,-3 12 129,0 24-258,2 8 258,0 11 0,3 7-129,6 2 129,5-1 129,6-2-129,14-10 0,8-11 258,11-9-258,7-12 0,5-16 129,1-14 0,4-19 0,-6-19-129,-4-11 0,-11-14 129,-4-3-129,-12 0 0,-7 3 0,-8 12-129,-1 13 0,-5 17 0,-8 19 0,0 16-129,1 22 258,0 17 0,3 11 0,6 7 258,3 10-258,0 3 129,7 1-129,5-7 129,2-8-258,0-10-387,-9-20-1419,2-2-2709,-7-25-129,0 0-645,-17-15-258</inkml:trace>
  <inkml:trace contextRef="#ctx0" brushRef="#br0" timeOffset="109755.2777">18837 4595 8256,'32'-48'5289,"-17"16"-387,-6 0-258,8 2-4257,-14 3-258,-3 1-258,0 10-129,0 16 0,-11-12 0,-2 13 0,2 21 0,-2 5 129,0 5 0,2 4 258,3 3-129,1-2 129,7-4-129,0-1 0,16 0-1161,-3-18-2580,14-4-774,7-5-516,11-5-129</inkml:trace>
  <inkml:trace contextRef="#ctx0" brushRef="#br0" timeOffset="110278.3076">22286 3752 8256,'6'-19'5289,"-6"19"-129,0 13-516,-15 12-3870,4 22 129,-8 7-645,3 9 129,-2-1-258,8 7 0,0-4 0,10-7 129,5-11-129,10-12-387,8-9-258,-5-25-2580,12 3-1935,-6-12-129,4-6-387,-7-6-387</inkml:trace>
  <inkml:trace contextRef="#ctx0" brushRef="#br0" timeOffset="110536.3223">22475 3787 7224,'10'8'5160,"-6"17"-129,-4 5-258,0 22-3612,-8-4-387,3 12-516,-5 0 0,-2 0-516,7-7-516,-10-16-2967,15-3-1032,0-17-387,0-17-516</inkml:trace>
  <inkml:trace contextRef="#ctx0" brushRef="#br0" timeOffset="110824.3388">22657 4041 8643,'15'-18'5418,"-13"24"-516,-2 13-258,-6-3-3483,0 8-645,-3 0-387,2 9-129,6-6 0,1-1 0,7-7 0,9-9 0,5-3 0,3-7 0,0-5 129,0-12 0,-5-6 0,-6-3 0,-11-3 0,-2 1-129,-14 0-258,-10 1-258,4 22-2322,-11-8-1935,6 12-129,0-2-645,7 6 0</inkml:trace>
  <inkml:trace contextRef="#ctx0" brushRef="#br0" timeOffset="111161.3581">23086 4032 8514,'0'0'5289,"-15"13"-258,2-10-516,8 13-3483,-14-11-258,4 14-258,-1-2-258,1 4 0,4 2-258,6-7 129,5 0-258,6-4-387,18 5-516,-8-17-1548,19 7-2193,-2-7-516,6 0 0,-1 0-387</inkml:trace>
  <inkml:trace contextRef="#ctx0" brushRef="#br0" timeOffset="111756.3921">23427 4085 6708,'0'0'4773,"-10"0"0,-3 3-516,0 14-3354,-10-5-258,5 5-129,-4 0-387,5 6-129,7-1-129,6-4 129,4 0-129,0-18 0,29 15 129,-10-15-258,3 0 258,0-14 0,-2 3 0,-5-5 0,-2 6-129,-13 10 129,11-17 0,-11 17 129,0 0-129,0 0 129,0 0 129,-4 10-129,4-10 0,0 15 0,0-15 0,10 10 129,6-10-129,6 0 129,1-8-258,4-3 129,-2-14 129,5 0-129,-6-13 129,-1-3-258,-7-12 258,-3-6-258,-5-9 129,-5 0-129,-3-2 0,0 2 0,-6 9 0,-2 12 258,-4 12-258,-2 21 0,-1 14 0,-1 18 0,1 19 129,0 13 0,5 12 129,3 8-387,6 1 258,1 1 129,10-4-129,5-4 0,8-13-129,0-11-258,7-1-1419,-13-24-3096,6-2-129,-6-13-387,-6-5-387</inkml:trace>
  <inkml:trace contextRef="#ctx0" brushRef="#br0" timeOffset="112483.4337">22354 4880 9030,'26'12'5289,"-17"14"-129,-8 8-516,3 7-3999,-4-4-258,0-1-387,-5-1 0,0-10-258,3-6 258,2-19-258,0 0 258,8-2 129,5-21-129,3 0 129,0-5-258,1-1 258,-1 0 0,-1 9 0,-4 6-129,-11 14 0,20 0 0,-20 0 0,15 33 0,-9-9 0,1 6 129,4 0-129,-1-4 129,0-7-129,3-9 129,1-2 0,2-13 0,0-6 129,-3-7-258,3-3 129,-2 2-129,0 0 258,-6 3-129,-8 16 0,16-14-129,-16 14 129,0 0-129,15 22 129,-7-3-129,-5 1-258,6 2 129,-2 2 0,-1-4 129,3-4-387,-9-16 129,18 13-258,-2-13-387,-11-10-774,17-2-2967,-13-4-258,3 3-516,-4-5 0</inkml:trace>
  <inkml:trace contextRef="#ctx0" brushRef="#br0" timeOffset="112913.4583">22951 5042 9933,'15'3'5418,"-9"11"-258,-6-14-258,8 21-4515,-6-6-258,-2-15-1032,2 26-2064,-2-26-2193,0 0 0,0 0-903,0 0 388</inkml:trace>
  <inkml:trace contextRef="#ctx0" brushRef="#br0" timeOffset="113047.4659">22923 4915 3354,'0'-17'4128,"7"3"-1419,-7 14-2709,23-5-3741,-17-7 0</inkml:trace>
  <inkml:trace contextRef="#ctx0" brushRef="#br0" timeOffset="113375.4847">23064 4991 5031,'21'62'5031,"-10"-31"-387,-2 0-129,-5-10-3612,6 4-387,-7-11-258,-3-14-387,0 0 0,6-8 0,0-11-129,-3-7 387,5-2-129,0 3 258,-1 0-129,3 9 129,-1-1 0,4 14 129,-13 3-129,21 10-129,-13 4 129,0 7-129,2 0 0,-2-1-387,3 3-645,-11-23-2709,7 13-903,-7-13-516,14-2-129</inkml:trace>
  <inkml:trace contextRef="#ctx0" brushRef="#br0" timeOffset="113647.5003">23404 4975 7224,'7'45'4902,"-3"-18"-129,1 1-645,2-1-4128,-2-3-1032,-5-11-3354,0-13-129,0 0-774,0-19 258</inkml:trace>
  <inkml:trace contextRef="#ctx0" brushRef="#br0" timeOffset="113769.5073">23433 4869 1032,'0'0'2838,"0"0"-2709,0 15-129,0-15-3354</inkml:trace>
  <inkml:trace contextRef="#ctx0" brushRef="#br0" timeOffset="114239.5341">23546 4900 1032,'9'59'4128,"-9"-32"129,10 12-129,-7-7-3225,1-6 0,-1-6-645,-3-20-258,0 0-387,0 0-129,13-12 129,-6-9-516,-3-9 0,5 5-387,-2-6 258,2 11 0,-1-1 129,-8 21 129,15-11 516,-15 11 258,15 11 516,-10 0 645,4 9-129,-6-8 0,3 7 0,-6-19-516,8 16-129,-8-16-516,0 0-645,13-3-903,-13 3-516,8-22-129,-5 5 129,-3 17 516,13-19 516,-13 19 645,16-3 774,-16 3 903,13 9 774,-8 4 258,2 5 129,-1-5-516,2 5-645,-4-2-1419,8 1-2967,-12-17-129,18 0-387</inkml:trace>
  <inkml:trace contextRef="#ctx0" brushRef="#br0" timeOffset="114649.5576">23969 4856 5934,'0'23'4773,"-1"-10"-387,1-13-645,0 28-3354,0-13-129,5 3-129,3-4-258,-8-14 129,28 12-129,-12-12 129,3-1-129,0-13 0,-3-1 0,-4-2 0,0-2 0,-8-1 0,0 6-258,-4 14 258,0-14 0,0 14 129,0 0 0,-4 17 0,4 1 258,0 4 0,5-1 0,3 0 0,-1-2-258,-7-19-903,18 19-2967,-18-19-516,16 1-258,-16-1 0</inkml:trace>
  <inkml:trace contextRef="#ctx0" brushRef="#br0" timeOffset="115135.5854">24233 4847 4902,'9'46'4515,"-9"-26"0,6 2-774,0-6-3612,-6-3-258,0-13-258,0 13-258,0-13-129,0 0 129,6-17-129,-6 17 258,13-28-258,-3 12 516,-3-2 258,-7 18 0,17-22 129,-17 22 129,15 0 0,-15 0 258,14 21 129,-11-7 0,7 4 129,-10-18 129,10 30-258,-10-30 258,0 0-258,0 0-129,17 5-129,-17-5 0,7-16-258,0 3 0,-7 13 0,10-18 129,-10 18-129,13-4 0,-13 4 0,13 4 0,-3 8 129,-10-12 0,16 23-129,-16-23-258,22 17-129,-8-5-1677,-14-12-2580,23-9 0,-10-4-774,-1-16 129</inkml:trace>
  <inkml:trace contextRef="#ctx0" brushRef="#br0" timeOffset="115343.5973">24564 4421 7353,'40'123'5160,"-13"-45"-129,1-1-258,2 8-3612,-4-7-645,-1 0-387,-10-7-258,-7-10-387,-5 1-1677,-10-19-2322,-11-8-774,-14-11-387,-5-10 129</inkml:trace>
  <inkml:trace contextRef="#ctx0" brushRef="#br0" timeOffset="116147.6433">21670 6019 8514,'9'-15'5805,"-9"15"-645,-9-2-387,4 13-4644,-19 11 258,-4 9-387,-1 2 129,2 5 0,2 4-129,8 2 129,8-2-129,9-2 129,9-4-129,14-4 129,9-7-258,5-4 258,6-11-129,7-4 0,1-6-129,3-10 129,-6-9 0,-3-6-129,-4-3 0,-8-4 0,-3-4 129,-10 2-129,-8 5 129,-6 1 0,-5 10-129,-1 3-129,0 15 258,-19 0 0,4 8 0,1 10 0,2 2-129,1 2 258,5 3-129,4 0 258,2-6-129,3-1-129,4-4 129,-7-14-129,22 4 129,-7-5 0,-1-10-129,-3-6 0,1 1 0,-4-2 0,1-1 0,-2 6 0,-7 13-129,0 0 0,12 17-387,-12 3-387,12 13-3096,-9-4-1032,2-2-516,0 0-258</inkml:trace>
  <inkml:trace contextRef="#ctx0" brushRef="#br0" timeOffset="116420.6589">21116 5615 8901,'9'36'5289,"-9"-19"-1290,3 3-4128,-3 4-4644,3-3-387,-3-6-516</inkml:trace>
  <inkml:trace contextRef="#ctx0" brushRef="#br0" timeOffset="116566.6672">21260 5529 9804,'15'48'5676,"-9"-13"-774,-4-5-2064,7 7-7482,0-4-516,4-6-516,2-10-516</inkml:trace>
  <inkml:trace contextRef="#ctx0" brushRef="#br0" timeOffset="117215.7044">22221 6112 7482,'27'124'5676,"-13"-49"-387,-4-2-258,4 10-4257,-8-18-129,-2-6-516,-2-15 0,-2-13-129,0-31 0,0 0 0,-8-25 0,3-23-129,4-10 258,1-13-129,0-6 129,1-3-129,10 9 129,2 7-129,8 7 129,-2 20-129,4 18 0,1 14 0,-1 12-129,-6 18 129,-1 8 0,-9 3-129,-6 6 0,-3-7-258,-11-4-258,-19-21-1419,5-5-2967,-5-12-258,4-14-774,3-15 388</inkml:trace>
  <inkml:trace contextRef="#ctx0" brushRef="#br0" timeOffset="117455.7181">22762 5685 9030,'26'29'5418,"-19"2"-387,-5 16-258,-2 4-4386,0 17-387,-1 3 0,-7 6-516,5 3 0,-9-14-645,12-2-3612,0-17-516,0-12-258,8-18-129</inkml:trace>
  <inkml:trace contextRef="#ctx0" brushRef="#br0" timeOffset="117609.7269">22906 5957 7353,'-39'-11'5547,"6"13"-645,-4 7-645,1 11-6321,-5-2-2322,-4 2-774,5 0-387</inkml:trace>
  <inkml:trace contextRef="#ctx0" brushRef="#br0" timeOffset="117975.7477">22927 6115 6966,'12'-5'5547,"-12"32"-387,-2-3-387,2 7-4515,-6 3 0,6 0-129,0 1-129,6-5 0,11-9 0,7-14 0,9-7-129,-1-10 0,6-12 0,-7-7-129,-2 2 0,-5 0 129,-7 3 0,-3 6-258,-14 18 387,0 0 0,0 0 0,9 14 129,-8 9 129,2 5-129,3 3-258,0-2 258,3-2-1032,-9-27-1548,15 14-2322,-3-14-258,0-13-645</inkml:trace>
  <inkml:trace contextRef="#ctx0" brushRef="#br0" timeOffset="118463.7758">23311 6070 4902,'23'83'5547,"-12"-37"-387,0 0-258,-4-4-3096,1-2-1290,-8-10-129,2-3-258,-2-8-258,0-19 129,0 0 0,0 0-129,7-14 129,2-7 0,2-1 0,3-4-129,-1 3 258,4 2-129,0 5 0,0 8 129,1 6-129,3 3 0,0 4 129,0 0-129,-1-1 0,3-4-129,-2 0 129,-2-7-258,-2-6 129,-5-7-129,-1 3 0,-8-3-129,1 5 129,-4 15 0,-8-18 129,-6 18 0,-1 6 0,-1 11 129,4 6 0,1 8 258,6 6-258,5 3 129,2-6 0,9-4 0,8-4-387,0-14-903,13-3-3354,-7-8-387,-1-6-387,0-17-129</inkml:trace>
  <inkml:trace contextRef="#ctx0" brushRef="#br0" timeOffset="118891.8002">24017 6129 4128,'38'-2'5289,"-26"2"-387,-12 0-258,0 0-2838,-3 7-1419,-17-2-129,-3 1-387,2 2 258,1 4-129,3 0 129,6 3 258,7-2-258,5 6 129,11 2 0,2 4-129,2-3 129,-4 6-129,-5-5-129,-2 2 0,-5-1-129,-18-15-258,5 6-1419,-14-15-2967,3-5-387,0-11-387,6-5 259</inkml:trace>
  <inkml:trace contextRef="#ctx0" brushRef="#br0" timeOffset="119064.8101">24202 5785 5289,'6'56'4902,"-6"-26"-1161,3 6-3741,-2 1-4644,2-13 129,0-9-257</inkml:trace>
  <inkml:trace contextRef="#ctx0" brushRef="#br0" timeOffset="119198.8178">24349 5822 4644,'16'62'4902,"-15"-24"-645,3 8-4128,-4-4-3354,0-11-1677,-2-8-129</inkml:trace>
  <inkml:trace contextRef="#ctx0" brushRef="#br0" timeOffset="119649.8436">24997 6157 8643,'16'31'5547,"-12"-9"-516,-1 4-387,-10-1-4773,3-8-1677,-4 5-2967,8-22-387,0 0-516,0 0 129</inkml:trace>
  <inkml:trace contextRef="#ctx0" brushRef="#br0" timeOffset="120075.868">25174 6015 8385,'5'90'5418,"-3"-49"-516,1-2-387,-3-10-4257,0-2-129,0-10-129,0-17-129,0 0 129,6-17-129,4-1 0,2-9 0,7 1 129,-1-5 129,-1 6 0,-1 11 0,2 10-129,-5 7 129,-1 13 0,-2 11 0,-5 7-258,1 2-129,2 8-1677,-3-18-2709,-2-7-387,-3-19-516,13-5 0</inkml:trace>
  <inkml:trace contextRef="#ctx0" brushRef="#br0" timeOffset="120295.8805">25523 5574 8385,'26'19'5547,"-14"17"-516,-5 7-258,3 21-4257,-9 7-129,-1 11-387,0 4 0,-6 3-387,3-1-129,-8-17-1032,10-2-3225,0-18-516,1-19-387,0-32 129</inkml:trace>
  <inkml:trace contextRef="#ctx0" brushRef="#br0" timeOffset="120476.8909">25659 5894 7611,'-25'24'5418,"1"-13"-516,-5-3-129,-5-1-4902,-8-7-903,3-4-3096,-5-1-774,6 1-129,3 4-516</inkml:trace>
  <inkml:trace contextRef="#ctx0" brushRef="#br0" timeOffset="120995.9206">25633 6273 7353,'96'25'5160,"-56"-25"-129,-5-16-258,-2-10-4644,-19-7 0,-9-2-387,-5 4-129,-9 0-258,-5 15-129,-15-2-129,10 18 0,-8 3 0,13 17 129,-8-4 258,17 8-129,0-2 387,5-5 258,9-3 0,3-4 129,5-10-129,0 0-129,-1-13-129,3 0 0,-5-3-258,-2 1 258,-12 15 0,21-14 129,-21 14 129,13 8 258,-5 13 258,-7 1 258,7 16 258,-8-3-129,7 13 129,-7-15-129,8 7-129,-8-19-129,5 1 0,-5-22-129,0 0-129,10-9-129,-1-19-129,2-10 129,3 0-129,3-6 0,4 5-129,4-3 129,0 11-258,4 11 0,-1 2-387,3 18-1290,-8 0-2838,5 11-387,-8 1-258,1 3 0</inkml:trace>
  <inkml:trace contextRef="#ctx0" brushRef="#br0" timeOffset="121863.9702">26282 6236 6450,'4'78'5289,"-4"-35"-258,0 1-516,5-2-4257,-5-7-129,0-11-129,0-13-129,0-11-258,0-14 129,2-14-129,9-5 0,-3-12 129,4 0 0,1 0 129,2 7 129,-3 9 0,3 9 0,-2 12 129,-13 8-129,20 11 129,-10 9 0,1 1 0,-2 4-129,0-1 129,1-5-129,0-5 0,-10-14 0,21 6-129,-5-6 0,-1-1 129,2-8-129,4-2 0,-1 3 129,0 0 0,-2 3 129,2 4 0,-4-2 0,0 1 0,-5 2-129,2-2 129,-13 2-129,19-16 0,-9-1-129,0 1 129,-4-7-129,-1 0 129,-3-2-258,-2 0-129,-1 9 129,-9 4 0,-2 6 129,-4 6-129,2 6 0,-5 10 129,7 6 129,0 5 387,4 7-387,6 0 129,2 4-129,2-2-129,15 0-774,-5-12-1419,5-3-2064,9-2-387,1-13 129</inkml:trace>
  <inkml:trace contextRef="#ctx0" brushRef="#br0" timeOffset="122299.9952">26981 6236 3483,'-17'14'4644,"-3"-3"-387,0 4-2709,7 11-129,-10-4-516,12 6-129,-1-5-258,9 3 0,2-11 0,2-4-129,-1-11 0,27-1-129,-8-19 129,6-10-129,-2-14 0,2-12 0,-5-11-129,-3-5 129,-5-10 0,-4 5 0,-7-1 0,-1 11 0,-6 9-129,-3 19 0,-6 15 129,3 22 0,0 9-129,4 23 129,-3 15-129,9 17 129,-3 9 0,5 7-129,9 2 129,4 2-258,3-9 387,0-2-516,3-6-129,-3-23-258,6 4-1935,-8-24-2322,-3-12-645,-11-10-258,20 0 130</inkml:trace>
  <inkml:trace contextRef="#ctx0" brushRef="#br0" timeOffset="122477.0053">27211 6285 7482,'3'31'5418,"-3"-9"-645,0-3-387,0-19-5547,0 18-3225,0-18-645,-10 20-516,10-20 258</inkml:trace>
  <inkml:trace contextRef="#ctx0" brushRef="#br0" timeOffset="122683.0171">27387 6249 4257,'-20'-4'5160,"0"-5"-516,20 9-258,-20-8-4128,20 8-1290,-20-2-3096,20 2-258,0 0-645</inkml:trace>
  <inkml:trace contextRef="#ctx0" brushRef="#br0" timeOffset="123579.0683">27412 6268 5289,'0'0'5418,"0"0"-774,-11 5 0,-1 17-4257,1-6-258,-2 7-129,2 0 0,1-1-129,7-2 129,3-3-129,1-1 0,11-5 129,5-11-129,-2-13 0,4-4 0,-4-3-129,-1-3 129,-6-4-258,-3 12 0,-5-10-258,0 25 387,0 0-129,0 0 129,-5 0 129,5 19-129,0 1 258,2-2 0,6 1 129,5-1-129,4-2 129,3-10 0,3-5 0,-1-8 129,1-17-129,-6-9 0,5-7 0,-10-15 0,0-7 129,-7-5-387,-1-1 516,-4 3-387,0 10 129,0 3 0,-2 18 129,-4 14 0,6 20-129,-7 5 129,6 29-129,-1 12 129,2 17-129,0 5 129,5 4-258,1 0 129,4 1 0,3-12 129,0-9-258,1-10 0,1-16 129,-1-8-129,-1-13-129,-2-8 129,-1-17-258,-1-5-129,-3-7 0,4-1 258,-7-1-258,4 4 258,-5 2-129,0 10 129,-2 18 129,0 0 0,0 0 129,4 13 0,-3 12 0,1 1 0,0 7 0,4 2 0,1-3 0,1 0-129,0-4-129,3-6-516,-11-22-2451,14 6-1419,-14-6-387,17-20 129</inkml:trace>
  <inkml:trace contextRef="#ctx0" brushRef="#br0" timeOffset="123721.0765">27873 6152 5934,'-47'-4'5289,"15"4"-645,-8-6-1419,-5 5-2580,-10-13-4515,-6 8-645,-4-8-516,5 7-258</inkml:trace>
  <inkml:trace contextRef="#ctx0" brushRef="#br0" timeOffset="124435.1173">23566 6900 8514,'21'40'5676,"-18"-5"-258,2 11-387,-5 5-4644,-5 9 0,-6-4-387,0-3 129,2-2-129,1-10 129,0-9-129,4-5 129,4-27 0,0 0-129,12-3 0,1-16 0,-1-8 129,7-2-129,-1 5 0,4 5 129,1 7-129,-2 11 0,1 1 129,-5 18-129,-1 10 0,-3 6 0,-7 2 0,-6-1 0,-6-2 0,-10-8 129,-7-6-129,-2-10 129,-4-8-258,-5-6-258,8-4-387,-12-19-2193,16 9-2193,5-5-516,8 10-516</inkml:trace>
  <inkml:trace contextRef="#ctx0" brushRef="#br0" timeOffset="124787.1374">23827 7346 7224,'16'70'5805,"-11"-37"-387,0 4-387,-9-10-4515,4-7 129,0-5-387,0-15-129,0 0 0,2-13 0,5-13 0,10-2-129,1-3 129,7-3 0,6 0 0,-1 3 0,0 11-129,0 3 0,-3 7 0,-4 4 0,-4 3-387,-19 3-258,29 5-2064,-29-5-2451,18 17-516,-18-17-129</inkml:trace>
  <inkml:trace contextRef="#ctx0" brushRef="#br0" timeOffset="124977.1483">24217 7406 6708,'10'72'5805,"-5"-42"-516,1-6-387,-2 3-4902,-4-27-3483,0 15-1419,0-15-516,0-10-387</inkml:trace>
  <inkml:trace contextRef="#ctx0" brushRef="#br0" timeOffset="125147.158">24266 7290 2322,'0'15'5031,"0"-15"-387,0 28-903,0-12-4257,6 0-1548,-6-16-774,23 29-129,-23-29-129,35 24 774,-18-21 516</inkml:trace>
  <inkml:trace contextRef="#ctx0" brushRef="#br0" timeOffset="125351.1697">24347 7421 258,'81'15'1935,"-55"-15"645,-7-8 129,3-2-129,-14-12-516,6 10-258,-14-14-903,0 9 0,-9 1-516,-5 5 0,-7 6-129,2 5 0,-4 9-129,5 11 129,-1 2 0,12 10 0,-1-2 258,8 5-258,5-3 0,13 2-129,2-3-387,-2-13-903,6-2-3225,0-3-387,-2-10-258</inkml:trace>
  <inkml:trace contextRef="#ctx0" brushRef="#br0" timeOffset="125679.1885">24996 6947 4257,'3'-47'5289,"-8"31"-258,-12 11-387,-2 5-4257,-12 10 0,-1 17-129,-3 6 0,6 12 129,0 5-129,7 7 129,5 3 0,9 7 129,3-1-258,5 0 0,0-7 0,0-2-129,0-9-258,0-8-387,0-3-1290,0-20-3096,0-17-129,0 0-645,0 0 388</inkml:trace>
  <inkml:trace contextRef="#ctx0" brushRef="#br0" timeOffset="125833.1973">24847 7365 6321,'-25'-14'5547,"-2"12"-516,-5 0-387,1 1-4644,-10 1-1032,-6 0-3483,6-1-387,7 1-645,11 0 1</inkml:trace>
  <inkml:trace contextRef="#ctx0" brushRef="#br0" timeOffset="126109.213">25139 6952 5934,'-16'56'5805,"8"-12"-774,-3 8-129,11 10-4257,-15 3-129,3 3-129,-1-7-258,2-2 0,1-5-258,1-11-258,9 0-2322,0-23-2193,0-7-387,0-13-645</inkml:trace>
  <inkml:trace contextRef="#ctx0" brushRef="#br0" timeOffset="126612.2418">25165 7382 4128,'0'34'4515,"0"-34"-129,0 15-3354,3 3-387,-3-18 0,6 18-129,-6-18 129,18 13-129,-6-13 258,5 4 0,1-4-129,4-3 0,-4-7 0,0 6-129,-6-10-129,2 6-129,-14 8 0,12-15-258,-12 15 0,0 0 129,-2 15 0,-6 5 0,3 10 0,-2 6 258,-3 7 129,3 8 129,-2-2 129,2 2-258,0-6 0,2-1 0,-3-17 0,5 4-258,3-31 0,-13 20-129,13-20 0,-16-7 0,16 7 0,-20-28-129,9 11 0,2-3 0,3 3-387,0-9-258,6 26-2967,5-28-1677,8 13-387,4-3-516,13 5 130</inkml:trace>
  <inkml:trace contextRef="#ctx0" brushRef="#br0" timeOffset="126724.2481">25534 7650 9417,'44'16'5676,"-32"-10"-774,-12-6-4773,0 0-5031,0-6-516,-20-7-903</inkml:trace>
  <inkml:trace contextRef="#ctx0" brushRef="#br0" timeOffset="295198.8844">15419 8688 5676,'8'-16'5547,"-8"16"0,0 0-774,0 0-3612,9 18-258,-9-18-129,0 31-129,0-13-129,1 2 0,-1 6-129,2 12 0,-1 2-129,2 3 129,-3 5-258,2-1 0,2 3 0,-3-1 0,1-10 0,1-12 0,-2-3 0,0-10-129,-1-14-129,0 0 258,18 3-129,-10-9 129,4-10-129,-3 1 0,7-4 0,-2-2 0,-1 1 129,0 7 0,-2 0 0,-11 13-129,21-15 129,-21 15-129,11-7 0,-11 7 0,0 0 129,0 11-258,-5 4 129,-8 2 0,-3 2 0,-5 1 0,1 6 0,-2-3 129,3-6-129,-2-6 129,5-3-129,16-8 0,-21 1 0,21-1 0,0 0 0,-14-15-129,14 15-129,-8-12-258,8 12-258,-23-10-1935,23 10-2838,-31 13-516,15 9-258,-7 3-129</inkml:trace>
  <inkml:trace contextRef="#ctx0" brushRef="#br0" timeOffset="296213.9425">16143 15221 3612,'5'-17'5805,"-5"17"-387,0 0 0,0-18-2451,7 25-1548,-7-7-387,0 0-129,-3 17-258,3 4 0,-3 1-129,0 17-129,-3 0-129,1 6-129,1 7 0,-1 0 0,1-2-129,0-3 0,3-8 129,0-6-129,1-12 0,0-5 0,0-16 0,0 0 0,0 0 129,2 13-129,-2-13 0,0 0 0,15 0 0,-2 0 0,4-2 0,3 1-129,3-4 129,0-6-129,0 3 129,-2 0-129,-2-2 258,-5 2-129,-14 8 0,13-3 0,-13 3 129,-6 5-129,-13 6 0,-5 6-129,-3 4 129,-5 1 129,-1-4-129,-2-1 0,6-7 129,1-1-129,7-9 129,5-5 0,2-10-129,2-3 0,3-1 129,-1 3-258,3 2 0,-5 3-516,12 11-1032,-22 0-3612,22 0-387,-20 21-516,12-2-516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66FFA25-E6EA-4CEA-82CE-815810B1727C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8F0F36A-E0BB-4E8C-8065-5923ABE8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6362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B11AD8A7-13FD-4142-8DE4-9875E3E186AA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85180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B11AD8A7-13FD-4142-8DE4-9875E3E186A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402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95ABB01C-C833-4018-8D42-4E08DAEC984C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83910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C6866E8C-C175-483C-B606-8C7736C20DC5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17241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8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6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910859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0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0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8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4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0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8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3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E37D7D96-F3FE-4B36-80A0-471D9BA12938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000699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9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0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0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8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7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9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1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6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FC3F317F-B22B-4CE4-9D60-0AF7FA9224D1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6135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07D71482-895F-453C-8FFF-230C2C0BBBB8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86567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0F36A-E0BB-4E8C-8065-5923ABE8938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75BAB3B4-381A-4BEE-AB92-499AEE62CEB4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61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D604FDD4-2DFC-4732-8E9C-FBD4B0A5CEE0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121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A996685E-6CF7-444E-987D-C09BF0DB0E45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5121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5FCE4405-E612-4BEE-9718-CB7B4D4A883B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0326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fld id="{2F89EA87-D4B1-42F0-8CA0-D6337C86334B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744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2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02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7288" y="195263"/>
            <a:ext cx="2384425" cy="721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013" y="195263"/>
            <a:ext cx="7000875" cy="721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023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3968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381125"/>
            <a:ext cx="4692650" cy="603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381125"/>
            <a:ext cx="4692650" cy="603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58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23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43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004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4933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Opti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1913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95263"/>
            <a:ext cx="86344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391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381125"/>
            <a:ext cx="95377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527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Optima"/>
              </a:rPr>
              <a:t>Click to edit Master text styles</a:t>
            </a:r>
          </a:p>
          <a:p>
            <a:pPr lvl="1"/>
            <a:r>
              <a:rPr lang="en-US" smtClean="0">
                <a:sym typeface="Optima"/>
              </a:rPr>
              <a:t>Second level</a:t>
            </a:r>
          </a:p>
          <a:p>
            <a:pPr lvl="2"/>
            <a:r>
              <a:rPr lang="en-US" smtClean="0">
                <a:sym typeface="Optima"/>
              </a:rPr>
              <a:t>Third level</a:t>
            </a:r>
          </a:p>
          <a:p>
            <a:pPr lvl="3"/>
            <a:r>
              <a:rPr lang="en-US" smtClean="0">
                <a:sym typeface="Optima"/>
              </a:rPr>
              <a:t>Fourth level</a:t>
            </a:r>
          </a:p>
          <a:p>
            <a:pPr lvl="4"/>
            <a:r>
              <a:rPr lang="en-US" smtClean="0">
                <a:sym typeface="Optima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8100" indent="-381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Optima"/>
        </a:defRPr>
      </a:lvl1pPr>
      <a:lvl2pPr marL="38100" indent="-381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/>
        </a:defRPr>
      </a:lvl2pPr>
      <a:lvl3pPr marL="38100" indent="-381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/>
        </a:defRPr>
      </a:lvl3pPr>
      <a:lvl4pPr marL="38100" indent="-381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/>
        </a:defRPr>
      </a:lvl4pPr>
      <a:lvl5pPr marL="38100" indent="-381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/>
        </a:defRPr>
      </a:lvl5pPr>
      <a:lvl6pPr marL="495300" indent="-381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 charset="0"/>
        </a:defRPr>
      </a:lvl6pPr>
      <a:lvl7pPr marL="952500" indent="-381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 charset="0"/>
        </a:defRPr>
      </a:lvl7pPr>
      <a:lvl8pPr marL="1409700" indent="-381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 charset="0"/>
        </a:defRPr>
      </a:lvl8pPr>
      <a:lvl9pPr marL="1866900" indent="-381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ptima" charset="0"/>
          <a:ea typeface="ヒラギノ角ゴ ProN W6" charset="0"/>
          <a:cs typeface="ヒラギノ角ゴ ProN W6" charset="0"/>
          <a:sym typeface="Optima" charset="0"/>
        </a:defRPr>
      </a:lvl9pPr>
    </p:titleStyle>
    <p:bodyStyle>
      <a:lvl1pPr marL="388938" indent="-350838" algn="l" rtl="0" eaLnBrk="0" fontAlgn="base" hangingPunct="0">
        <a:spcBef>
          <a:spcPts val="800"/>
        </a:spcBef>
        <a:spcAft>
          <a:spcPct val="0"/>
        </a:spcAft>
        <a:buSzPct val="100000"/>
        <a:buFont typeface="Times New Roman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marL="776288" indent="-2667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pitchFamily="18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marL="1246188" indent="-242888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marL="1751013" indent="-238125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marL="2262188" indent="-242888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marL="2719388" indent="-242888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176588" indent="-242888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3633788" indent="-242888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090988" indent="-242888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emf"/><Relationship Id="rId4" Type="http://schemas.openxmlformats.org/officeDocument/2006/relationships/image" Target="../media/image7.png"/><Relationship Id="rId9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9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4.xml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4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customXml" Target="../ink/ink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customXml" Target="../ink/ink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customXml" Target="../ink/ink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customXml" Target="../ink/ink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0.xml"/><Relationship Id="rId5" Type="http://schemas.openxmlformats.org/officeDocument/2006/relationships/image" Target="../media/image45.emf"/><Relationship Id="rId4" Type="http://schemas.openxmlformats.org/officeDocument/2006/relationships/customXml" Target="../ink/ink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27013" y="207963"/>
            <a:ext cx="9359900" cy="1219200"/>
          </a:xfrm>
        </p:spPr>
        <p:txBody>
          <a:bodyPr rIns="78394"/>
          <a:lstStyle/>
          <a:p>
            <a:pPr marL="0" indent="0" eaLnBrk="1" hangingPunct="1"/>
            <a:r>
              <a:rPr lang="en-US" b="0" dirty="0" smtClean="0">
                <a:latin typeface="Calibri" panose="020F0502020204030204" pitchFamily="34" charset="0"/>
              </a:rPr>
              <a:t>Chapter 12: Coordination Compound Reactions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1828800"/>
            <a:ext cx="9626600" cy="5083175"/>
          </a:xfrm>
        </p:spPr>
        <p:txBody>
          <a:bodyPr rIns="254626"/>
          <a:lstStyle/>
          <a:p>
            <a:pPr marL="38100" indent="0" eaLnBrk="1" hangingPunct="1">
              <a:lnSpc>
                <a:spcPct val="120000"/>
              </a:lnSpc>
              <a:buNone/>
            </a:pPr>
            <a:r>
              <a:rPr lang="en-US" dirty="0" smtClean="0"/>
              <a:t>Goal is to understand reaction mechanisms</a:t>
            </a:r>
          </a:p>
          <a:p>
            <a:pPr marL="38100" indent="0" eaLnBrk="1" hangingPunct="1"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Three types of reactions: </a:t>
            </a:r>
          </a:p>
          <a:p>
            <a:pPr marL="425450" lvl="1" indent="0" eaLnBrk="1" hangingPunct="1">
              <a:lnSpc>
                <a:spcPct val="120000"/>
              </a:lnSpc>
              <a:buNone/>
            </a:pPr>
            <a:r>
              <a:rPr lang="en-US" sz="2500" dirty="0" smtClean="0"/>
              <a:t>Substitution</a:t>
            </a:r>
          </a:p>
          <a:p>
            <a:pPr marL="425450" lvl="1" indent="0" eaLnBrk="1" hangingPunct="1">
              <a:lnSpc>
                <a:spcPct val="120000"/>
              </a:lnSpc>
              <a:buNone/>
            </a:pPr>
            <a:r>
              <a:rPr lang="en-US" sz="2500" dirty="0" smtClean="0"/>
              <a:t>Redox</a:t>
            </a:r>
          </a:p>
          <a:p>
            <a:pPr marL="425450" lvl="1" indent="0" eaLnBrk="1" hangingPunct="1">
              <a:lnSpc>
                <a:spcPct val="120000"/>
              </a:lnSpc>
              <a:buNone/>
            </a:pPr>
            <a:r>
              <a:rPr lang="en-US" sz="2500" dirty="0" smtClean="0"/>
              <a:t>Ligand-Based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3120" y="4134600"/>
              <a:ext cx="2266200" cy="177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520" y="4126320"/>
                <a:ext cx="2290680" cy="178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7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sz="3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Dissociation (D) Mechanism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7656" y="1066800"/>
            <a:ext cx="9563100" cy="6451600"/>
          </a:xfrm>
        </p:spPr>
        <p:txBody>
          <a:bodyPr rIns="254626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dirty="0" smtClean="0"/>
              <a:t>X </a:t>
            </a:r>
            <a:r>
              <a:rPr lang="en-US" dirty="0" smtClean="0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 dirty="0" smtClean="0"/>
              <a:t> ML</a:t>
            </a:r>
            <a:r>
              <a:rPr lang="en-US" baseline="-25000" dirty="0" smtClean="0"/>
              <a:t>5</a:t>
            </a:r>
            <a:r>
              <a:rPr lang="en-US" dirty="0" smtClean="0"/>
              <a:t> + X  		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baseline="-25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dirty="0" smtClean="0"/>
              <a:t> + Y </a:t>
            </a:r>
            <a:r>
              <a:rPr lang="en-US" dirty="0" smtClean="0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 dirty="0" smtClean="0"/>
              <a:t> ML</a:t>
            </a:r>
            <a:r>
              <a:rPr lang="en-US" baseline="-25000" dirty="0" smtClean="0"/>
              <a:t>5</a:t>
            </a:r>
            <a:r>
              <a:rPr lang="en-US" dirty="0" smtClean="0"/>
              <a:t>Y 		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baseline="-19000" dirty="0" smtClean="0"/>
              <a:t>1</a:t>
            </a:r>
            <a:r>
              <a:rPr lang="en-US" baseline="13000" dirty="0" smtClean="0"/>
              <a:t>st</a:t>
            </a:r>
            <a:r>
              <a:rPr lang="en-US" sz="4200" baseline="-19000" dirty="0" smtClean="0"/>
              <a:t> step is ligand dissociation.  Steady-state hypothesis assumes small [ML</a:t>
            </a:r>
            <a:r>
              <a:rPr lang="en-US" baseline="-25000" dirty="0" smtClean="0"/>
              <a:t>5</a:t>
            </a:r>
            <a:r>
              <a:rPr lang="en-US" sz="4200" baseline="-19000" dirty="0" smtClean="0"/>
              <a:t>], intermediate is consumed as fast as it is formed</a:t>
            </a:r>
            <a:br>
              <a:rPr lang="en-US" sz="4200" baseline="-19000" dirty="0" smtClean="0"/>
            </a:br>
            <a:r>
              <a:rPr lang="en-US" sz="4200" baseline="-19000" dirty="0" smtClean="0"/>
              <a:t/>
            </a:r>
            <a:br>
              <a:rPr lang="en-US" sz="4200" baseline="-19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33" y="3448095"/>
            <a:ext cx="6133333" cy="72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4292600"/>
            <a:ext cx="2790476" cy="71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0" y="1081407"/>
            <a:ext cx="2676190" cy="7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0" y="5481188"/>
            <a:ext cx="3689115" cy="8286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13520" y="468720"/>
              <a:ext cx="9142920" cy="6335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160" y="455400"/>
                <a:ext cx="9158400" cy="63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790000" y="5343120"/>
              <a:ext cx="4254480" cy="122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6040" y="5331960"/>
                <a:ext cx="4271040" cy="124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7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sz="3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Dissociation (D) Mechanism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7656" y="1066800"/>
            <a:ext cx="9563100" cy="6451600"/>
          </a:xfrm>
        </p:spPr>
        <p:txBody>
          <a:bodyPr rIns="254626"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dirty="0" smtClean="0"/>
              <a:t>X </a:t>
            </a:r>
            <a:r>
              <a:rPr lang="en-US" dirty="0" smtClean="0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 dirty="0" smtClean="0"/>
              <a:t> ML</a:t>
            </a:r>
            <a:r>
              <a:rPr lang="en-US" baseline="-25000" dirty="0" smtClean="0"/>
              <a:t>5</a:t>
            </a:r>
            <a:r>
              <a:rPr lang="en-US" dirty="0" smtClean="0"/>
              <a:t> + X  		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baseline="-25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dirty="0" smtClean="0"/>
              <a:t> + Y </a:t>
            </a:r>
            <a:r>
              <a:rPr lang="en-US" dirty="0" smtClean="0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 dirty="0" smtClean="0"/>
              <a:t> ML</a:t>
            </a:r>
            <a:r>
              <a:rPr lang="en-US" baseline="-25000" dirty="0" smtClean="0"/>
              <a:t>5</a:t>
            </a:r>
            <a:r>
              <a:rPr lang="en-US" dirty="0" smtClean="0"/>
              <a:t>Y 		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2438400"/>
            <a:ext cx="5088699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3962400"/>
            <a:ext cx="547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is rate affected by [X] and [Y]?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4949430"/>
            <a:ext cx="7459625" cy="2142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28680" y="5877360"/>
              <a:ext cx="5271480" cy="68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5800" y="5873400"/>
                <a:ext cx="52858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020960" y="4472640"/>
              <a:ext cx="8177400" cy="2835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720" y="4461480"/>
                <a:ext cx="819252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109520" y="3785400"/>
              <a:ext cx="6443280" cy="258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920" y="3781080"/>
                <a:ext cx="6462720" cy="25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20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00"/>
                </a:solidFill>
              </a:rPr>
              <a:t>Interchange Mechanism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254626"/>
          <a:lstStyle/>
          <a:p>
            <a:pPr eaLnBrk="1" hangingPunct="1"/>
            <a:r>
              <a:rPr lang="en-US" smtClean="0"/>
              <a:t>ML</a:t>
            </a:r>
            <a:r>
              <a:rPr lang="en-US" baseline="-6000" smtClean="0"/>
              <a:t>5</a:t>
            </a:r>
            <a:r>
              <a:rPr lang="en-US" smtClean="0"/>
              <a:t>X + Y </a:t>
            </a:r>
            <a:r>
              <a:rPr lang="en-US" smtClean="0">
                <a:latin typeface="Wingdings 3" pitchFamily="18" charset="2"/>
                <a:sym typeface="Wingdings 3" pitchFamily="18" charset="2"/>
              </a:rPr>
              <a:t></a:t>
            </a:r>
            <a:r>
              <a:rPr lang="en-US" smtClean="0"/>
              <a:t> ML</a:t>
            </a:r>
            <a:r>
              <a:rPr lang="en-US" baseline="-6000" smtClean="0"/>
              <a:t>5</a:t>
            </a:r>
            <a:r>
              <a:rPr lang="en-US" smtClean="0"/>
              <a:t>X</a:t>
            </a:r>
            <a:r>
              <a:rPr lang="en-US" baseline="30000" smtClean="0"/>
              <a:t>.</a:t>
            </a:r>
            <a:r>
              <a:rPr lang="en-US" smtClean="0"/>
              <a:t>Y			k</a:t>
            </a:r>
            <a:r>
              <a:rPr lang="en-US" baseline="-6000" smtClean="0"/>
              <a:t>1</a:t>
            </a:r>
            <a:r>
              <a:rPr lang="en-US" smtClean="0"/>
              <a:t>, k</a:t>
            </a:r>
            <a:r>
              <a:rPr lang="en-US" baseline="-6000" smtClean="0"/>
              <a:t>–1</a:t>
            </a:r>
            <a:br>
              <a:rPr lang="en-US" baseline="-60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ML</a:t>
            </a:r>
            <a:r>
              <a:rPr lang="en-US" baseline="-6000" smtClean="0"/>
              <a:t>5</a:t>
            </a:r>
            <a:r>
              <a:rPr lang="en-US" smtClean="0"/>
              <a:t>X</a:t>
            </a:r>
            <a:r>
              <a:rPr lang="en-US" baseline="30000" smtClean="0"/>
              <a:t>.</a:t>
            </a:r>
            <a:r>
              <a:rPr lang="en-US" smtClean="0"/>
              <a:t>Y </a:t>
            </a:r>
            <a:r>
              <a:rPr lang="en-US" smtClean="0">
                <a:latin typeface="Wingdings 3" pitchFamily="18" charset="2"/>
                <a:sym typeface="Wingdings 3" pitchFamily="18" charset="2"/>
              </a:rPr>
              <a:t></a:t>
            </a:r>
            <a:r>
              <a:rPr lang="en-US" smtClean="0"/>
              <a:t> ML</a:t>
            </a:r>
            <a:r>
              <a:rPr lang="en-US" baseline="-6000" smtClean="0"/>
              <a:t>5</a:t>
            </a:r>
            <a:r>
              <a:rPr lang="en-US" smtClean="0"/>
              <a:t>Y + X		k</a:t>
            </a:r>
            <a:r>
              <a:rPr lang="en-US" baseline="-6000" smtClean="0"/>
              <a:t>2</a:t>
            </a:r>
            <a:r>
              <a:rPr lang="en-US" smtClean="0"/>
              <a:t>        RDS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1</a:t>
            </a:r>
            <a:r>
              <a:rPr lang="en-US" baseline="32000" smtClean="0"/>
              <a:t>st</a:t>
            </a:r>
            <a:r>
              <a:rPr lang="en-US" smtClean="0"/>
              <a:t> reaction is a rapid equilibrium between ligand and complex to form ion pair or loosely bonded complex (not a high coordination number).  The second step is slow.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Reactions typically run under conditions where [Y] &gt;&gt; [ML</a:t>
            </a:r>
            <a:r>
              <a:rPr lang="en-US" sz="2400" baseline="-6000" smtClean="0"/>
              <a:t>5</a:t>
            </a:r>
            <a:r>
              <a:rPr lang="en-US" sz="2400" smtClean="0"/>
              <a:t>X]</a:t>
            </a:r>
            <a:br>
              <a:rPr lang="en-US" sz="2400" smtClean="0"/>
            </a:br>
            <a:endParaRPr lang="en-US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5156200"/>
            <a:ext cx="64865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03720" y="1009800"/>
              <a:ext cx="9400680" cy="576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680" y="1007280"/>
                <a:ext cx="9428040" cy="577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78394"/>
          <a:lstStyle/>
          <a:p>
            <a:pPr marL="0" indent="0" eaLnBrk="1" hangingPunct="1"/>
            <a:r>
              <a:rPr lang="en-US" sz="36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Interchange Mechanism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254626"/>
          <a:lstStyle/>
          <a:p>
            <a:pPr marL="38100" indent="0" eaLnBrk="1" hangingPunct="1">
              <a:buNone/>
            </a:pPr>
            <a:r>
              <a:rPr lang="en-US" dirty="0" smtClean="0"/>
              <a:t>Between D and A: transition state instead of intermediate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2286000"/>
            <a:ext cx="5239799" cy="881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3612358"/>
            <a:ext cx="3934216" cy="852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0" y="5257800"/>
            <a:ext cx="850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I</a:t>
            </a:r>
            <a:r>
              <a:rPr lang="en-US" baseline="-25000" dirty="0" err="1" smtClean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 vs. I</a:t>
            </a:r>
            <a:r>
              <a:rPr lang="en-US" baseline="-25000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 depending on relative strengths of M-X and M-Y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681560" y="3402360"/>
              <a:ext cx="5732280" cy="1380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2200" y="3390120"/>
                <a:ext cx="5753520" cy="14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95263"/>
            <a:ext cx="8634413" cy="871537"/>
          </a:xfrm>
        </p:spPr>
        <p:txBody>
          <a:bodyPr rIns="78394"/>
          <a:lstStyle/>
          <a:p>
            <a:pPr marL="0" indent="0" eaLnBrk="1" hangingPunct="1"/>
            <a:r>
              <a:rPr lang="en-US" sz="3600" dirty="0" smtClean="0">
                <a:solidFill>
                  <a:srgbClr val="3333CC"/>
                </a:solidFill>
                <a:latin typeface="Calibri" panose="020F0502020204030204" pitchFamily="34" charset="0"/>
              </a:rPr>
              <a:t>Association (A) Mechanism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254626"/>
          <a:lstStyle/>
          <a:p>
            <a:pPr marL="38100" indent="0" eaLnBrk="1" hangingPunct="1">
              <a:buFont typeface="Times New Roman" charset="0"/>
              <a:buNone/>
              <a:defRPr/>
            </a:pPr>
            <a:endParaRPr lang="en-US" baseline="-25000" dirty="0" smtClean="0">
              <a:sym typeface="Optima" charset="0"/>
            </a:endParaRPr>
          </a:p>
          <a:p>
            <a:pPr marL="38100" indent="0" eaLnBrk="1" hangingPunct="1">
              <a:buFont typeface="Times New Roman" charset="0"/>
              <a:buNone/>
              <a:defRPr/>
            </a:pPr>
            <a:endParaRPr lang="en-US" baseline="-25000" dirty="0">
              <a:sym typeface="Optima" charset="0"/>
            </a:endParaRPr>
          </a:p>
          <a:p>
            <a:pPr marL="38100" indent="0" eaLnBrk="1" hangingPunct="1">
              <a:buFont typeface="Times New Roman" charset="0"/>
              <a:buNone/>
              <a:defRPr/>
            </a:pPr>
            <a:r>
              <a:rPr lang="en-US" baseline="-25000" dirty="0" smtClean="0">
                <a:sym typeface="Optima" charset="0"/>
              </a:rPr>
              <a:t/>
            </a:r>
            <a:br>
              <a:rPr lang="en-US" baseline="-25000" dirty="0" smtClean="0">
                <a:sym typeface="Optima" charset="0"/>
              </a:rPr>
            </a:br>
            <a:endParaRPr lang="en-US" baseline="-25000" dirty="0" smtClean="0">
              <a:sym typeface="Optima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 smtClean="0">
                <a:sym typeface="Optima" charset="0"/>
              </a:rPr>
              <a:t>1</a:t>
            </a:r>
            <a:r>
              <a:rPr lang="en-US" baseline="32000" dirty="0" smtClean="0">
                <a:sym typeface="Optima" charset="0"/>
              </a:rPr>
              <a:t>st</a:t>
            </a:r>
            <a:r>
              <a:rPr lang="en-US" dirty="0" smtClean="0">
                <a:sym typeface="Optima" charset="0"/>
              </a:rPr>
              <a:t> reaction results in an increased coordination number. 2nd reaction is faster; use steady state </a:t>
            </a:r>
            <a:r>
              <a:rPr lang="en-US" dirty="0" err="1" smtClean="0">
                <a:sym typeface="Optima" charset="0"/>
              </a:rPr>
              <a:t>apprx</a:t>
            </a:r>
            <a:r>
              <a:rPr lang="en-US" dirty="0" smtClean="0">
                <a:sym typeface="Optima" charset="0"/>
              </a:rPr>
              <a:t>:</a:t>
            </a:r>
            <a:br>
              <a:rPr lang="en-US" dirty="0" smtClean="0">
                <a:sym typeface="Optima" charset="0"/>
              </a:rPr>
            </a:br>
            <a:r>
              <a:rPr lang="en-US" dirty="0" smtClean="0">
                <a:sym typeface="Optima" charset="0"/>
              </a:rPr>
              <a:t/>
            </a:r>
            <a:br>
              <a:rPr lang="en-US" dirty="0" smtClean="0">
                <a:sym typeface="Optima" charset="0"/>
              </a:rPr>
            </a:br>
            <a:r>
              <a:rPr lang="en-US" dirty="0" smtClean="0">
                <a:sym typeface="Optima" charset="0"/>
              </a:rPr>
              <a:t/>
            </a:r>
            <a:br>
              <a:rPr lang="en-US" dirty="0" smtClean="0">
                <a:sym typeface="Optima" charset="0"/>
              </a:rPr>
            </a:br>
            <a:endParaRPr lang="en-US" dirty="0" smtClean="0">
              <a:sym typeface="Optima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 smtClean="0">
                <a:sym typeface="Optima" charset="0"/>
              </a:rPr>
              <a:t>Rate law is always 2nd order, regardless of [Y]</a:t>
            </a:r>
          </a:p>
          <a:p>
            <a:pPr eaLnBrk="1" hangingPunct="1">
              <a:buFont typeface="Times New Roman" charset="0"/>
              <a:buChar char="•"/>
              <a:defRPr/>
            </a:pPr>
            <a:r>
              <a:rPr lang="en-US" dirty="0" smtClean="0">
                <a:sym typeface="Optima" charset="0"/>
              </a:rPr>
              <a:t>Very few examples known with detectable intermediate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1197803"/>
            <a:ext cx="3624423" cy="1344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3958958"/>
            <a:ext cx="6024867" cy="994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48960" y="993600"/>
              <a:ext cx="9193320" cy="618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440" y="987480"/>
                <a:ext cx="9201960" cy="62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016320" y="4573080"/>
              <a:ext cx="2025360" cy="249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3720" y="4560840"/>
                <a:ext cx="2045160" cy="26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78394"/>
          <a:lstStyle/>
          <a:p>
            <a:pPr marL="0" indent="0" eaLnBrk="1" hangingPunct="1"/>
            <a:r>
              <a:rPr lang="en-US" sz="4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Factors affecting rate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254626"/>
          <a:lstStyle/>
          <a:p>
            <a:pPr eaLnBrk="1" hangingPunct="1"/>
            <a:r>
              <a:rPr lang="en-US" smtClean="0"/>
              <a:t>Most octahedral reactions have dissociative character, square pyramid intermediate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Oxidation state of the metal:  High oxidation state results in slow ligand exchange</a:t>
            </a:r>
            <a:br>
              <a:rPr lang="en-US" smtClean="0"/>
            </a:br>
            <a:r>
              <a:rPr lang="en-US" smtClean="0"/>
              <a:t>[Na(H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baseline="32000" smtClean="0"/>
              <a:t>+</a:t>
            </a:r>
            <a:r>
              <a:rPr lang="en-US" smtClean="0"/>
              <a:t> &gt; [Mg(H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baseline="32000" smtClean="0"/>
              <a:t>2+</a:t>
            </a:r>
            <a:r>
              <a:rPr lang="en-US" smtClean="0"/>
              <a:t> &gt; [Al(H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sz="2900" baseline="32000" smtClean="0"/>
              <a:t>3</a:t>
            </a:r>
            <a:r>
              <a:rPr lang="en-US" baseline="32000" smtClean="0"/>
              <a:t>+</a:t>
            </a:r>
            <a:br>
              <a:rPr lang="en-US" baseline="32000" smtClean="0"/>
            </a:br>
            <a:endParaRPr lang="en-US" baseline="32000" smtClean="0"/>
          </a:p>
          <a:p>
            <a:pPr eaLnBrk="1" hangingPunct="1"/>
            <a:r>
              <a:rPr lang="en-US" smtClean="0"/>
              <a:t>Metal Ionic radius:  Small ionic radius results in slow ligand exchange (for hard metal ions)</a:t>
            </a:r>
            <a:br>
              <a:rPr lang="en-US" smtClean="0"/>
            </a:br>
            <a:r>
              <a:rPr lang="en-US" smtClean="0"/>
              <a:t>[Sr(H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baseline="32000" smtClean="0"/>
              <a:t>2+</a:t>
            </a:r>
            <a:r>
              <a:rPr lang="en-US" smtClean="0"/>
              <a:t> &gt; [Ca(H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baseline="32000" smtClean="0"/>
              <a:t>2+</a:t>
            </a:r>
            <a:r>
              <a:rPr lang="en-US" smtClean="0"/>
              <a:t> &gt; [Mg(H</a:t>
            </a:r>
            <a:r>
              <a:rPr lang="en-US" baseline="-6000" smtClean="0"/>
              <a:t>2</a:t>
            </a:r>
            <a:r>
              <a:rPr lang="en-US" smtClean="0"/>
              <a:t>O)</a:t>
            </a:r>
            <a:r>
              <a:rPr lang="en-US" baseline="-6000" smtClean="0"/>
              <a:t>6</a:t>
            </a:r>
            <a:r>
              <a:rPr lang="en-US" smtClean="0"/>
              <a:t>]</a:t>
            </a:r>
            <a:r>
              <a:rPr lang="en-US" sz="2900" baseline="32000" smtClean="0"/>
              <a:t>2</a:t>
            </a:r>
            <a:r>
              <a:rPr lang="en-US" baseline="32000" smtClean="0"/>
              <a:t>+</a:t>
            </a:r>
            <a:br>
              <a:rPr lang="en-US" baseline="32000" smtClean="0"/>
            </a:br>
            <a:endParaRPr lang="en-US" baseline="32000" smtClean="0"/>
          </a:p>
          <a:p>
            <a:pPr eaLnBrk="1" hangingPunct="1"/>
            <a:r>
              <a:rPr lang="en-US" smtClean="0"/>
              <a:t>For transition metals, Rates decrease down a group</a:t>
            </a:r>
            <a:br>
              <a:rPr lang="en-US" smtClean="0"/>
            </a:br>
            <a:r>
              <a:rPr lang="en-US" smtClean="0"/>
              <a:t>       Fe</a:t>
            </a:r>
            <a:r>
              <a:rPr lang="en-US" baseline="30000" smtClean="0"/>
              <a:t>2+</a:t>
            </a:r>
            <a:r>
              <a:rPr lang="en-US" smtClean="0"/>
              <a:t> &gt; Ru</a:t>
            </a:r>
            <a:r>
              <a:rPr lang="en-US" baseline="30000" smtClean="0"/>
              <a:t>2+</a:t>
            </a:r>
            <a:r>
              <a:rPr lang="en-US" smtClean="0"/>
              <a:t> &gt; Os</a:t>
            </a:r>
            <a:r>
              <a:rPr lang="en-US" baseline="30000" smtClean="0"/>
              <a:t>2+</a:t>
            </a:r>
            <a:r>
              <a:rPr lang="en-US" smtClean="0"/>
              <a:t>  due to stronger M-L bonding</a:t>
            </a:r>
            <a:endParaRPr lang="en-US" baseline="300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5080" y="575280"/>
              <a:ext cx="9391320" cy="693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60" y="563760"/>
                <a:ext cx="9415080" cy="695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7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dirty="0" smtClean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19225"/>
            <a:ext cx="945673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03520" y="383760"/>
              <a:ext cx="8307360" cy="707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9480" y="370080"/>
                <a:ext cx="8331480" cy="70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47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7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dirty="0" smtClean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8768714" cy="3738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3360" y="619560"/>
              <a:ext cx="8993520" cy="6000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00" y="617040"/>
                <a:ext cx="9018000" cy="60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05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7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dirty="0" smtClean="0">
                <a:solidFill>
                  <a:srgbClr val="3333CC"/>
                </a:solidFill>
                <a:latin typeface="Calibri" panose="020F0502020204030204" pitchFamily="34" charset="0"/>
              </a:rPr>
              <a:t>Dissociation Mechanism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" y="1600200"/>
            <a:ext cx="9814762" cy="42185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62680" y="1116720"/>
              <a:ext cx="7304760" cy="609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1160" y="1107000"/>
                <a:ext cx="7326000" cy="61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74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600200"/>
            <a:ext cx="79708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000" y="533400"/>
            <a:ext cx="9391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Evidence: Stabilization Energy and rate of H</a:t>
            </a:r>
            <a:r>
              <a:rPr lang="en-US" baseline="-25000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2</a:t>
            </a:r>
            <a:r>
              <a:rPr lang="en-US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O exchange.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32840" y="983880"/>
              <a:ext cx="8924040" cy="329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7080" y="971280"/>
                <a:ext cx="8934840" cy="331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76200"/>
            <a:ext cx="9626600" cy="5083175"/>
          </a:xfrm>
        </p:spPr>
        <p:txBody>
          <a:bodyPr rIns="254626"/>
          <a:lstStyle/>
          <a:p>
            <a:pPr marL="38100" indent="0" eaLnBrk="1" hangingPunct="1">
              <a:lnSpc>
                <a:spcPct val="120000"/>
              </a:lnSpc>
              <a:buNone/>
            </a:pPr>
            <a:r>
              <a:rPr lang="en-US" dirty="0" smtClean="0"/>
              <a:t>Primarily substitution reactions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9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371600"/>
            <a:ext cx="7772400" cy="518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62120" y="342000"/>
              <a:ext cx="5587920" cy="593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6360" y="335160"/>
                <a:ext cx="5608080" cy="59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09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1676400"/>
            <a:ext cx="3802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Psuedo</a:t>
            </a:r>
            <a:r>
              <a:rPr lang="en-US" dirty="0" smtClean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-Order Kinetics</a:t>
            </a:r>
            <a:endParaRPr lang="en-US" dirty="0">
              <a:latin typeface="+mn-lt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515938"/>
            <a:ext cx="51008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Experimental Technique</a:t>
            </a:r>
            <a:endParaRPr lang="en-US" sz="3600" dirty="0">
              <a:latin typeface="+mj-lt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5120" y="776880"/>
              <a:ext cx="9421560" cy="670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40" y="769680"/>
                <a:ext cx="9438480" cy="672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6096000"/>
            <a:ext cx="808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Small</a:t>
            </a:r>
            <a:r>
              <a:rPr lang="en-US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 incoming ligand effect = D or I</a:t>
            </a:r>
            <a:r>
              <a:rPr lang="en-US" baseline="-25000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d</a:t>
            </a:r>
            <a:r>
              <a:rPr lang="en-US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 mechanism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0" y="515938"/>
            <a:ext cx="4845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Entering Group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09" y="2303579"/>
            <a:ext cx="8971428" cy="26190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9040" y="387720"/>
              <a:ext cx="7049880" cy="635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000" y="384120"/>
                <a:ext cx="7077240" cy="63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99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200" y="515938"/>
            <a:ext cx="4845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Entering Group Effects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721475" y="6096000"/>
            <a:ext cx="3289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Optima"/>
              </a:rPr>
              <a:t>not close </a:t>
            </a:r>
            <a:r>
              <a:rPr lang="en-US" sz="1800" dirty="0">
                <a:latin typeface="Optima"/>
              </a:rPr>
              <a:t>= </a:t>
            </a:r>
            <a:r>
              <a:rPr lang="en-US" sz="1800" dirty="0" err="1" smtClean="0">
                <a:latin typeface="Optima"/>
              </a:rPr>
              <a:t>I</a:t>
            </a:r>
            <a:r>
              <a:rPr lang="en-US" sz="1800" baseline="-25000" dirty="0" err="1">
                <a:latin typeface="Optima"/>
              </a:rPr>
              <a:t>a</a:t>
            </a:r>
            <a:r>
              <a:rPr lang="en-US" sz="1800" dirty="0" smtClean="0">
                <a:latin typeface="Optima"/>
              </a:rPr>
              <a:t>  or A mechanism</a:t>
            </a:r>
            <a:endParaRPr lang="en-US" sz="1800" dirty="0">
              <a:latin typeface="Optima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175000" y="6096000"/>
            <a:ext cx="3264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Optima"/>
              </a:rPr>
              <a:t>      close </a:t>
            </a:r>
            <a:r>
              <a:rPr lang="en-US" sz="1800" dirty="0">
                <a:latin typeface="Optima"/>
              </a:rPr>
              <a:t>= </a:t>
            </a:r>
            <a:r>
              <a:rPr lang="en-US" sz="1800" dirty="0" smtClean="0">
                <a:latin typeface="Optima"/>
              </a:rPr>
              <a:t>D or I</a:t>
            </a:r>
            <a:r>
              <a:rPr lang="en-US" sz="1800" baseline="-25000" dirty="0" smtClean="0">
                <a:latin typeface="Optima"/>
              </a:rPr>
              <a:t>d</a:t>
            </a:r>
            <a:r>
              <a:rPr lang="en-US" sz="1800" dirty="0" smtClean="0">
                <a:latin typeface="Optima"/>
              </a:rPr>
              <a:t> </a:t>
            </a:r>
            <a:r>
              <a:rPr lang="en-US" sz="1800" dirty="0">
                <a:latin typeface="Optima"/>
              </a:rPr>
              <a:t>mechanism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4" y="1995714"/>
            <a:ext cx="9028571" cy="3628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57600" y="3082320"/>
              <a:ext cx="7308000" cy="370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120" y="3077640"/>
                <a:ext cx="7317720" cy="372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515938"/>
            <a:ext cx="46990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Activation Parameters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70" y="1828800"/>
            <a:ext cx="8819048" cy="32476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5280" y="165240"/>
              <a:ext cx="8825400" cy="683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60" y="148680"/>
                <a:ext cx="8842680" cy="686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152400"/>
            <a:ext cx="50974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Ru</a:t>
            </a:r>
            <a:r>
              <a:rPr lang="en-US" sz="3600" baseline="300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II</a:t>
            </a: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 vs. </a:t>
            </a:r>
            <a:r>
              <a:rPr lang="en-US" sz="36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Ru</a:t>
            </a:r>
            <a:r>
              <a:rPr lang="en-US" sz="3600" baseline="30000" dirty="0" err="1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III</a:t>
            </a: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 substitution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210362"/>
            <a:ext cx="9104762" cy="54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4400" y="6781800"/>
            <a:ext cx="552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Supports </a:t>
            </a:r>
            <a:r>
              <a:rPr lang="en-US" dirty="0" err="1" smtClean="0">
                <a:latin typeface="Calibri" panose="020F0502020204030204" pitchFamily="34" charset="0"/>
              </a:rPr>
              <a:t>I</a:t>
            </a:r>
            <a:r>
              <a:rPr lang="en-US" baseline="-25000" dirty="0" err="1" smtClean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 for Ru(III) and I</a:t>
            </a:r>
            <a:r>
              <a:rPr lang="en-US" baseline="-25000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 for Ru(II)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1840" y="740880"/>
              <a:ext cx="9684720" cy="6639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520" y="732600"/>
                <a:ext cx="9706680" cy="666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03200" y="914400"/>
            <a:ext cx="9828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400">
                <a:latin typeface="Optima"/>
              </a:rPr>
              <a:t>Conjugate base mechanism:  complexes with NH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>
                <a:latin typeface="Optima"/>
              </a:rPr>
              <a:t>-like or H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>
                <a:latin typeface="Optima"/>
              </a:rPr>
              <a:t>O ligands, 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>lose H</a:t>
            </a:r>
            <a:r>
              <a:rPr lang="en-US" sz="2400" baseline="32000">
                <a:latin typeface="Optima"/>
              </a:rPr>
              <a:t>+</a:t>
            </a:r>
            <a:r>
              <a:rPr lang="en-US" sz="2400">
                <a:latin typeface="Optima"/>
              </a:rPr>
              <a:t>, ligand trans to deprotonated ligand is more likely to be 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>lost.</a:t>
            </a:r>
          </a:p>
          <a:p>
            <a:pPr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228600"/>
            <a:ext cx="59547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Conjugate Base Mechanism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39700" y="2819400"/>
            <a:ext cx="96726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>
                <a:latin typeface="Optima"/>
              </a:rPr>
              <a:t>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5</a:t>
            </a:r>
            <a:r>
              <a:rPr lang="en-US">
                <a:latin typeface="Optima"/>
              </a:rPr>
              <a:t>X]</a:t>
            </a:r>
            <a:r>
              <a:rPr lang="en-US" baseline="30000">
                <a:latin typeface="Optima"/>
              </a:rPr>
              <a:t>2+</a:t>
            </a:r>
            <a:r>
              <a:rPr lang="en-US">
                <a:latin typeface="Optima"/>
              </a:rPr>
              <a:t> + OH</a:t>
            </a:r>
            <a:r>
              <a:rPr lang="en-US" baseline="30000">
                <a:latin typeface="Optima"/>
              </a:rPr>
              <a:t>-</a:t>
            </a:r>
            <a:r>
              <a:rPr lang="en-US">
                <a:latin typeface="Optima"/>
              </a:rPr>
              <a:t>  ↔ 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4</a:t>
            </a:r>
            <a:r>
              <a:rPr lang="en-US">
                <a:latin typeface="Optima"/>
              </a:rPr>
              <a:t>(NH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)X]</a:t>
            </a:r>
            <a:r>
              <a:rPr lang="en-US" baseline="30000">
                <a:latin typeface="Optima"/>
              </a:rPr>
              <a:t>+</a:t>
            </a:r>
            <a:r>
              <a:rPr lang="en-US">
                <a:latin typeface="Optima"/>
              </a:rPr>
              <a:t> + 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O   (equil)</a:t>
            </a:r>
          </a:p>
          <a:p>
            <a:pPr eaLnBrk="1" hangingPunct="1"/>
            <a:endParaRPr lang="en-US">
              <a:latin typeface="Optima"/>
            </a:endParaRPr>
          </a:p>
          <a:p>
            <a:pPr eaLnBrk="1" hangingPunct="1"/>
            <a:r>
              <a:rPr lang="en-US">
                <a:latin typeface="Optima"/>
              </a:rPr>
              <a:t>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4</a:t>
            </a:r>
            <a:r>
              <a:rPr lang="en-US">
                <a:latin typeface="Optima"/>
              </a:rPr>
              <a:t>(NH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)X]</a:t>
            </a:r>
            <a:r>
              <a:rPr lang="en-US" baseline="30000">
                <a:latin typeface="Optima"/>
              </a:rPr>
              <a:t>+</a:t>
            </a:r>
            <a:r>
              <a:rPr lang="en-US">
                <a:latin typeface="Optima"/>
              </a:rPr>
              <a:t> </a:t>
            </a:r>
            <a:r>
              <a:rPr lang="en-US">
                <a:latin typeface="Optima"/>
                <a:sym typeface="Wingdings" pitchFamily="2" charset="2"/>
              </a:rPr>
              <a:t> </a:t>
            </a:r>
            <a:r>
              <a:rPr lang="en-US">
                <a:latin typeface="Optima"/>
              </a:rPr>
              <a:t>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4</a:t>
            </a:r>
            <a:r>
              <a:rPr lang="en-US">
                <a:latin typeface="Optima"/>
              </a:rPr>
              <a:t>(NH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)]</a:t>
            </a:r>
            <a:r>
              <a:rPr lang="en-US" baseline="30000">
                <a:latin typeface="Optima"/>
              </a:rPr>
              <a:t>2+</a:t>
            </a:r>
            <a:r>
              <a:rPr lang="en-US">
                <a:latin typeface="Optima"/>
              </a:rPr>
              <a:t> + X</a:t>
            </a:r>
            <a:r>
              <a:rPr lang="en-US" baseline="30000">
                <a:latin typeface="Optima"/>
              </a:rPr>
              <a:t>-</a:t>
            </a:r>
            <a:r>
              <a:rPr lang="en-US">
                <a:latin typeface="Optima"/>
              </a:rPr>
              <a:t>  (slow)</a:t>
            </a:r>
          </a:p>
          <a:p>
            <a:pPr eaLnBrk="1" hangingPunct="1"/>
            <a:endParaRPr lang="en-US">
              <a:latin typeface="Optima"/>
            </a:endParaRPr>
          </a:p>
          <a:p>
            <a:pPr eaLnBrk="1" hangingPunct="1"/>
            <a:r>
              <a:rPr lang="en-US">
                <a:latin typeface="Optima"/>
              </a:rPr>
              <a:t>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4</a:t>
            </a:r>
            <a:r>
              <a:rPr lang="en-US">
                <a:latin typeface="Optima"/>
              </a:rPr>
              <a:t>(NH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)]</a:t>
            </a:r>
            <a:r>
              <a:rPr lang="en-US" baseline="30000">
                <a:latin typeface="Optima"/>
              </a:rPr>
              <a:t>2+</a:t>
            </a:r>
            <a:r>
              <a:rPr lang="en-US">
                <a:latin typeface="Optima"/>
              </a:rPr>
              <a:t> + 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O </a:t>
            </a:r>
            <a:r>
              <a:rPr lang="en-US">
                <a:latin typeface="Optima"/>
                <a:sym typeface="Wingdings" pitchFamily="2" charset="2"/>
              </a:rPr>
              <a:t> </a:t>
            </a:r>
            <a:r>
              <a:rPr lang="en-US">
                <a:latin typeface="Optima"/>
              </a:rPr>
              <a:t>[Co(NH</a:t>
            </a:r>
            <a:r>
              <a:rPr lang="en-US" baseline="-25000">
                <a:latin typeface="Optima"/>
              </a:rPr>
              <a:t>3</a:t>
            </a:r>
            <a:r>
              <a:rPr lang="en-US">
                <a:latin typeface="Optima"/>
              </a:rPr>
              <a:t>)</a:t>
            </a:r>
            <a:r>
              <a:rPr lang="en-US" baseline="-25000">
                <a:latin typeface="Optima"/>
              </a:rPr>
              <a:t>5</a:t>
            </a:r>
            <a:r>
              <a:rPr lang="en-US">
                <a:latin typeface="Optima"/>
              </a:rPr>
              <a:t>H</a:t>
            </a:r>
            <a:r>
              <a:rPr lang="en-US" baseline="-25000">
                <a:latin typeface="Optima"/>
              </a:rPr>
              <a:t>2</a:t>
            </a:r>
            <a:r>
              <a:rPr lang="en-US">
                <a:latin typeface="Optima"/>
              </a:rPr>
              <a:t>O]</a:t>
            </a:r>
            <a:r>
              <a:rPr lang="en-US" baseline="30000">
                <a:latin typeface="Optima"/>
              </a:rPr>
              <a:t>2+</a:t>
            </a:r>
            <a:r>
              <a:rPr lang="en-US">
                <a:latin typeface="Optima"/>
              </a:rPr>
              <a:t> (fast)</a:t>
            </a:r>
          </a:p>
          <a:p>
            <a:pPr eaLnBrk="1" hangingPunct="1"/>
            <a:endParaRPr lang="en-US" baseline="30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320" y="204120"/>
              <a:ext cx="9709920" cy="722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0" y="188640"/>
                <a:ext cx="9729360" cy="725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03200" y="914400"/>
            <a:ext cx="9777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Conjugate base mechanism:  complexes with NR</a:t>
            </a:r>
            <a:r>
              <a:rPr lang="en-US" baseline="-6000"/>
              <a:t>3</a:t>
            </a:r>
            <a:r>
              <a:rPr lang="en-US"/>
              <a:t> or H</a:t>
            </a:r>
            <a:r>
              <a:rPr lang="en-US" baseline="-6000"/>
              <a:t>2</a:t>
            </a:r>
            <a:r>
              <a:rPr lang="en-US"/>
              <a:t>O ligands, </a:t>
            </a:r>
            <a:br>
              <a:rPr lang="en-US"/>
            </a:br>
            <a:r>
              <a:rPr lang="en-US"/>
              <a:t>lose H</a:t>
            </a:r>
            <a:r>
              <a:rPr lang="en-US" baseline="32000"/>
              <a:t>+</a:t>
            </a:r>
            <a:r>
              <a:rPr lang="en-US"/>
              <a:t>, ligand trans to deprotonated ligand is more likely to be </a:t>
            </a:r>
            <a:br>
              <a:rPr lang="en-US"/>
            </a:br>
            <a:r>
              <a:rPr lang="en-US"/>
              <a:t>lost.</a:t>
            </a:r>
          </a:p>
          <a:p>
            <a:pPr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228600"/>
            <a:ext cx="59547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ヒラギノ明朝 ProN W3" charset="0"/>
                <a:cs typeface="ヒラギノ明朝 ProN W3" charset="0"/>
                <a:sym typeface="Times" charset="0"/>
              </a:rPr>
              <a:t>Conjugate Base Mechanism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209800"/>
            <a:ext cx="8932862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14800"/>
            <a:ext cx="8990012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634413" cy="1219200"/>
          </a:xfrm>
        </p:spPr>
        <p:txBody>
          <a:bodyPr/>
          <a:lstStyle/>
          <a:p>
            <a:r>
              <a:rPr lang="en-US" b="0" smtClean="0"/>
              <a:t>Reaction Modeling using </a:t>
            </a:r>
            <a:br>
              <a:rPr lang="en-US" b="0" smtClean="0"/>
            </a:br>
            <a:r>
              <a:rPr lang="en-US" b="0" smtClean="0"/>
              <a:t>Excel Programming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6200" y="2555640"/>
              <a:ext cx="4044960" cy="164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800" y="2540520"/>
                <a:ext cx="4067640" cy="167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03200" y="2362200"/>
            <a:ext cx="87360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Optima"/>
              </a:rPr>
              <a:t>Associative or I</a:t>
            </a:r>
            <a:r>
              <a:rPr lang="en-US" sz="2400" baseline="-6000">
                <a:latin typeface="Optima"/>
              </a:rPr>
              <a:t>a</a:t>
            </a:r>
            <a:r>
              <a:rPr lang="en-US" sz="2400">
                <a:latin typeface="Optima"/>
              </a:rPr>
              <a:t> mechanisms, square pyramid intermediate</a:t>
            </a:r>
            <a:br>
              <a:rPr lang="en-US" sz="2400">
                <a:latin typeface="Optima"/>
              </a:rPr>
            </a:br>
            <a:endParaRPr lang="en-US" sz="2400">
              <a:latin typeface="Optima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Optima"/>
              </a:rPr>
              <a:t>Pt</a:t>
            </a:r>
            <a:r>
              <a:rPr lang="en-US" sz="2400" baseline="32000">
                <a:latin typeface="Optima"/>
              </a:rPr>
              <a:t>2+</a:t>
            </a:r>
            <a:r>
              <a:rPr lang="en-US" sz="2400">
                <a:latin typeface="Optima"/>
              </a:rPr>
              <a:t> is a soft acid.  For the substitution reaction 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/>
            </a:r>
            <a:br>
              <a:rPr lang="en-US" sz="2400">
                <a:latin typeface="Optima"/>
              </a:rPr>
            </a:br>
            <a:r>
              <a:rPr lang="en-US" sz="2400" i="1">
                <a:latin typeface="Optima"/>
              </a:rPr>
              <a:t>trans</a:t>
            </a:r>
            <a:r>
              <a:rPr lang="en-US" sz="2400">
                <a:latin typeface="Optima"/>
              </a:rPr>
              <a:t>-PtL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>
                <a:latin typeface="Optima"/>
              </a:rPr>
              <a:t>Cl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>
                <a:latin typeface="Optima"/>
              </a:rPr>
              <a:t> + Y </a:t>
            </a:r>
            <a:r>
              <a:rPr lang="en-US" sz="2000">
                <a:latin typeface="Optima"/>
                <a:sym typeface="Symbol" pitchFamily="18" charset="2"/>
              </a:rPr>
              <a:t>→</a:t>
            </a:r>
            <a:r>
              <a:rPr lang="en-US" sz="2400">
                <a:latin typeface="Optima"/>
              </a:rPr>
              <a:t> </a:t>
            </a:r>
            <a:r>
              <a:rPr lang="en-US" sz="2400" i="1">
                <a:latin typeface="Optima"/>
              </a:rPr>
              <a:t>trans</a:t>
            </a:r>
            <a:r>
              <a:rPr lang="en-US" sz="2400">
                <a:latin typeface="Optima"/>
              </a:rPr>
              <a:t>-PtL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>
                <a:latin typeface="Optima"/>
              </a:rPr>
              <a:t>ClY + Cl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 in CH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>
                <a:latin typeface="Optima"/>
              </a:rPr>
              <a:t>OH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>ligand will affect reaction rate:</a:t>
            </a:r>
            <a:br>
              <a:rPr lang="en-US" sz="2400">
                <a:latin typeface="Optima"/>
              </a:rPr>
            </a:br>
            <a:r>
              <a:rPr lang="en-US">
                <a:latin typeface="Optima"/>
              </a:rPr>
              <a:t/>
            </a:r>
            <a:br>
              <a:rPr lang="en-US">
                <a:latin typeface="Optima"/>
              </a:rPr>
            </a:br>
            <a:r>
              <a:rPr lang="en-US" sz="2400">
                <a:latin typeface="Optima"/>
              </a:rPr>
              <a:t>PR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>
                <a:latin typeface="Optima"/>
              </a:rPr>
              <a:t>&gt;CN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&gt;SCN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&gt;I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&gt;Br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&gt;N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&gt;NO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&gt;py&gt;NH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>
                <a:latin typeface="Optima"/>
              </a:rPr>
              <a:t>~Cl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&gt;CH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>
                <a:latin typeface="Optima"/>
              </a:rPr>
              <a:t>OH</a:t>
            </a:r>
            <a:br>
              <a:rPr lang="en-US" sz="2400">
                <a:latin typeface="Optima"/>
              </a:rPr>
            </a:br>
            <a:endParaRPr lang="en-US" sz="2400">
              <a:latin typeface="Optima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Optima"/>
              </a:rPr>
              <a:t>Leaving group (X) also has effect on rate: hard ligands are 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>lost easily (NO</a:t>
            </a:r>
            <a:r>
              <a:rPr lang="en-US" sz="2400" baseline="-6000">
                <a:latin typeface="Optima"/>
              </a:rPr>
              <a:t>3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, Cl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) soft ligands with </a:t>
            </a:r>
            <a:r>
              <a:rPr lang="en-US" sz="2000">
                <a:latin typeface="Optima"/>
                <a:sym typeface="Symbol" pitchFamily="18" charset="2"/>
              </a:rPr>
              <a:t></a:t>
            </a:r>
            <a:r>
              <a:rPr lang="en-US" sz="2400">
                <a:latin typeface="Optima"/>
              </a:rPr>
              <a:t> electron density </a:t>
            </a:r>
            <a:br>
              <a:rPr lang="en-US" sz="2400">
                <a:latin typeface="Optima"/>
              </a:rPr>
            </a:br>
            <a:r>
              <a:rPr lang="en-US" sz="2400">
                <a:latin typeface="Optima"/>
              </a:rPr>
              <a:t>are not (CN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, NO</a:t>
            </a:r>
            <a:r>
              <a:rPr lang="en-US" sz="2400" baseline="-6000">
                <a:latin typeface="Optima"/>
              </a:rPr>
              <a:t>2</a:t>
            </a:r>
            <a:r>
              <a:rPr lang="en-US" sz="2400" baseline="32000">
                <a:latin typeface="Optima"/>
              </a:rPr>
              <a:t>–</a:t>
            </a:r>
            <a:r>
              <a:rPr lang="en-US" sz="2400">
                <a:latin typeface="Optima"/>
              </a:rPr>
              <a:t>)</a:t>
            </a:r>
          </a:p>
          <a:p>
            <a:pPr eaLnBrk="1" hangingPunct="1"/>
            <a:endParaRPr lang="en-US">
              <a:latin typeface="Optima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08200" y="838200"/>
            <a:ext cx="6180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9999"/>
                </a:solidFill>
                <a:latin typeface="Optima"/>
              </a:rPr>
              <a:t>Square planar reactions</a:t>
            </a:r>
          </a:p>
          <a:p>
            <a:pPr eaLnBrk="1" hangingPunct="1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4040" y="157320"/>
              <a:ext cx="9631800" cy="734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640" y="140760"/>
                <a:ext cx="9661320" cy="738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/>
          </p:cNvSpPr>
          <p:nvPr/>
        </p:nvSpPr>
        <p:spPr bwMode="auto">
          <a:xfrm>
            <a:off x="762000" y="195263"/>
            <a:ext cx="8634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8394"/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3333CC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Trans effect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354013" y="1381125"/>
            <a:ext cx="95377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4626"/>
          <a:lstStyle>
            <a:lvl1pPr marL="388938" indent="-350838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In square planar Pt(II) compounds, ligands </a:t>
            </a:r>
            <a:r>
              <a:rPr lang="en-US" i="1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trans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to Cl are more easily replaced than others such as ammonia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Cl has a stronger </a:t>
            </a:r>
            <a:r>
              <a:rPr lang="en-US" b="1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trans effect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than ammonia (but Cl</a:t>
            </a:r>
            <a:r>
              <a:rPr lang="en-US" baseline="32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is a more labile ligand than NH</a:t>
            </a:r>
            <a:r>
              <a:rPr lang="en-US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)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CN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~ CO &gt; PH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NO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I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Br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Cl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NH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OH</a:t>
            </a:r>
            <a:r>
              <a:rPr lang="en-US" sz="2600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&gt; H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</a:t>
            </a:r>
            <a:r>
              <a:rPr lang="en-US" sz="26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O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Pt(NH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)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4</a:t>
            </a:r>
            <a:r>
              <a:rPr lang="en-US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2+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+ 2 Cl</a:t>
            </a:r>
            <a:r>
              <a:rPr lang="en-US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–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 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Wingdings" pitchFamily="2" charset="2"/>
              </a:rPr>
              <a:t> 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PtCl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4</a:t>
            </a:r>
            <a:r>
              <a:rPr lang="en-US" baseline="30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2–</a:t>
            </a: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 + 2 NH</a:t>
            </a:r>
            <a:r>
              <a:rPr lang="en-US" sz="2600" baseline="-6000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3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Sigma bonding - if Pt-T is strong, Pt-X is weaker (ligands share metal d-orbitals in sigma bonds)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Pi bonding - strong pi-acceptor ligands weaken P-X bond</a:t>
            </a:r>
          </a:p>
          <a:p>
            <a:pPr eaLnBrk="1" hangingPunct="1">
              <a:spcBef>
                <a:spcPts val="800"/>
              </a:spcBef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chemeClr val="tx1"/>
                </a:solidFill>
                <a:latin typeface="Optima"/>
                <a:ea typeface="ヒラギノ角ゴ ProN W3"/>
                <a:cs typeface="ヒラギノ角ゴ ProN W3"/>
                <a:sym typeface="Optima"/>
              </a:rPr>
              <a:t>Predictions not exact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457200"/>
            <a:ext cx="9626600" cy="5083175"/>
          </a:xfrm>
        </p:spPr>
        <p:txBody>
          <a:bodyPr rIns="254626"/>
          <a:lstStyle/>
          <a:p>
            <a:pPr marL="38100" indent="0" eaLnBrk="1" hangingPunct="1">
              <a:lnSpc>
                <a:spcPct val="120000"/>
              </a:lnSpc>
              <a:buNone/>
            </a:pPr>
            <a:r>
              <a:rPr lang="en-US" dirty="0"/>
              <a:t>M</a:t>
            </a:r>
            <a:r>
              <a:rPr lang="en-US" dirty="0" smtClean="0"/>
              <a:t>ost substitution reactions are rapid </a:t>
            </a:r>
            <a:r>
              <a:rPr lang="en-US" sz="2900" dirty="0" smtClean="0"/>
              <a:t>but some are slow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1447800"/>
            <a:ext cx="8438095" cy="4885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5280" y="1250640"/>
              <a:ext cx="9259920" cy="613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680" y="1242000"/>
                <a:ext cx="9283320" cy="61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16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36600" y="533400"/>
            <a:ext cx="2049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Trans Effect:</a:t>
            </a:r>
          </a:p>
          <a:p>
            <a:pPr eaLnBrk="1" hangingPunct="1"/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52600"/>
            <a:ext cx="82311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97120" y="3064680"/>
              <a:ext cx="3121920" cy="161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4600" y="3062160"/>
                <a:ext cx="3138480" cy="162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36600" y="533400"/>
            <a:ext cx="7394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Trans Effect: First steps random loss of py or NH</a:t>
            </a:r>
            <a:r>
              <a:rPr lang="en-US" baseline="-25000"/>
              <a:t>3</a:t>
            </a:r>
          </a:p>
          <a:p>
            <a:pPr eaLnBrk="1" hangingPunct="1"/>
            <a:endParaRPr lang="en-US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71600"/>
            <a:ext cx="74676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2920" y="2804400"/>
              <a:ext cx="8228880" cy="418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160" y="2797200"/>
                <a:ext cx="8255160" cy="419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36600" y="533400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Trans Effect: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62238"/>
            <a:ext cx="7335838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smtClean="0"/>
              <a:t>Electron Transfer Reactions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736600" y="1600200"/>
            <a:ext cx="602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dirty="0"/>
              <a:t>Inner vs. Outer Sphere Electron Transfer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8920" y="1277280"/>
              <a:ext cx="8313120" cy="601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20" y="1264680"/>
                <a:ext cx="8331120" cy="603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75280" y="1176480"/>
              <a:ext cx="8477640" cy="406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0" y="1162440"/>
                <a:ext cx="8505360" cy="40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41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3640" y="632880"/>
              <a:ext cx="9700200" cy="6918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80" y="626400"/>
                <a:ext cx="9730080" cy="69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1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Outer Sphere Electron Transfer Reactions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09800"/>
            <a:ext cx="75438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879600" y="1219200"/>
            <a:ext cx="673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Rates Vary Greatly Despite Same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65800" y="1694160"/>
              <a:ext cx="9003600" cy="432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680" y="1689480"/>
                <a:ext cx="9022320" cy="43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69640" y="3237840"/>
              <a:ext cx="2849760" cy="159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2800" y="3225960"/>
                <a:ext cx="2864160" cy="17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195263"/>
            <a:ext cx="8634413" cy="795337"/>
          </a:xfrm>
        </p:spPr>
        <p:txBody>
          <a:bodyPr/>
          <a:lstStyle/>
          <a:p>
            <a:r>
              <a:rPr lang="en-US" sz="3200" b="0" smtClean="0"/>
              <a:t>Nature of Outer Sphere Activation Barrier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52480" y="58680"/>
              <a:ext cx="9198360" cy="634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280" y="41760"/>
                <a:ext cx="9221760" cy="637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195263"/>
            <a:ext cx="8634413" cy="795337"/>
          </a:xfrm>
        </p:spPr>
        <p:txBody>
          <a:bodyPr/>
          <a:lstStyle/>
          <a:p>
            <a:r>
              <a:rPr lang="en-US" sz="3200" b="0" dirty="0" smtClean="0"/>
              <a:t>Nature of Outer Sphere Activation Barrier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6200" y="1219200"/>
            <a:ext cx="6564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dirty="0" smtClean="0"/>
              <a:t>Use of energy wells for reactant and product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0440" y="1921680"/>
              <a:ext cx="9173520" cy="546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040" y="1915200"/>
                <a:ext cx="9191880" cy="54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94280" y="1114560"/>
              <a:ext cx="6994800" cy="276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600" y="1106640"/>
                <a:ext cx="7004160" cy="27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93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013" y="207963"/>
            <a:ext cx="9359900" cy="1219200"/>
          </a:xfrm>
        </p:spPr>
        <p:txBody>
          <a:bodyPr rIns="78394"/>
          <a:lstStyle/>
          <a:p>
            <a:pPr marL="0" indent="0" eaLnBrk="1" hangingPunct="1"/>
            <a:r>
              <a:rPr lang="en-US" dirty="0" smtClean="0">
                <a:solidFill>
                  <a:srgbClr val="3333CC"/>
                </a:solidFill>
                <a:latin typeface="Calibri" panose="020F0502020204030204" pitchFamily="34" charset="0"/>
              </a:rPr>
              <a:t>Substitution Reactions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1676400"/>
            <a:ext cx="9626600" cy="6096000"/>
          </a:xfrm>
        </p:spPr>
        <p:txBody>
          <a:bodyPr rIns="254626"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Labile compounds - rapid ligand exchange (reaction half-life of 1 min or less)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Inert compounds - slower reactions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Labile/inert labels do not imply stability/instability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(inert compounds can be thermodynamically unstable) - these are kinetic effects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In general:</a:t>
            </a:r>
          </a:p>
          <a:p>
            <a:pPr marL="827088" lvl="1" eaLnBrk="1" hangingPunct="1"/>
            <a:r>
              <a:rPr lang="en-US" dirty="0" smtClean="0">
                <a:latin typeface="Calibri" panose="020F0502020204030204" pitchFamily="34" charset="0"/>
              </a:rPr>
              <a:t>Inert: octahedral d</a:t>
            </a:r>
            <a:r>
              <a:rPr lang="en-US" baseline="30000" dirty="0" smtClean="0">
                <a:latin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</a:rPr>
              <a:t>, low spin d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 - d</a:t>
            </a:r>
            <a:r>
              <a:rPr lang="en-US" baseline="30000" dirty="0" smtClean="0">
                <a:latin typeface="Calibri" panose="020F0502020204030204" pitchFamily="34" charset="0"/>
              </a:rPr>
              <a:t>6</a:t>
            </a:r>
            <a:r>
              <a:rPr lang="en-US" sz="3600" baseline="-2000" dirty="0" smtClean="0">
                <a:latin typeface="Calibri" panose="020F0502020204030204" pitchFamily="34" charset="0"/>
              </a:rPr>
              <a:t>, strong field d</a:t>
            </a:r>
            <a:r>
              <a:rPr lang="en-US" baseline="30000" dirty="0" smtClean="0">
                <a:latin typeface="Calibri" panose="020F0502020204030204" pitchFamily="34" charset="0"/>
              </a:rPr>
              <a:t>8</a:t>
            </a:r>
            <a:r>
              <a:rPr lang="en-US" sz="3600" baseline="-2000" dirty="0" smtClean="0">
                <a:latin typeface="Calibri" panose="020F0502020204030204" pitchFamily="34" charset="0"/>
              </a:rPr>
              <a:t> square planar</a:t>
            </a:r>
          </a:p>
          <a:p>
            <a:pPr marL="827088" lvl="1" eaLnBrk="1" hangingPunct="1"/>
            <a:r>
              <a:rPr lang="en-US" dirty="0" smtClean="0">
                <a:latin typeface="Calibri" panose="020F0502020204030204" pitchFamily="34" charset="0"/>
              </a:rPr>
              <a:t>Intermediate: weak field d</a:t>
            </a:r>
            <a:r>
              <a:rPr lang="en-US" baseline="30000" dirty="0" smtClean="0">
                <a:latin typeface="Calibri" panose="020F0502020204030204" pitchFamily="34" charset="0"/>
              </a:rPr>
              <a:t>8</a:t>
            </a:r>
          </a:p>
          <a:p>
            <a:pPr marL="827088" lvl="1" eaLnBrk="1" hangingPunct="1"/>
            <a:r>
              <a:rPr lang="en-US" dirty="0" smtClean="0">
                <a:latin typeface="Calibri" panose="020F0502020204030204" pitchFamily="34" charset="0"/>
              </a:rPr>
              <a:t>Labile: d</a:t>
            </a:r>
            <a:r>
              <a:rPr lang="en-US" baseline="32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d</a:t>
            </a:r>
            <a:r>
              <a:rPr lang="en-US" baseline="32000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, high spin d</a:t>
            </a:r>
            <a:r>
              <a:rPr lang="en-US" baseline="30000" dirty="0" smtClean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 - d</a:t>
            </a:r>
            <a:r>
              <a:rPr lang="en-US" baseline="30000" dirty="0" smtClean="0">
                <a:latin typeface="Calibri" panose="020F0502020204030204" pitchFamily="34" charset="0"/>
              </a:rPr>
              <a:t>6</a:t>
            </a:r>
            <a:r>
              <a:rPr lang="en-US" sz="3600" baseline="-2000" dirty="0" smtClean="0">
                <a:latin typeface="Calibri" panose="020F0502020204030204" pitchFamily="34" charset="0"/>
              </a:rPr>
              <a:t>, d</a:t>
            </a:r>
            <a:r>
              <a:rPr lang="en-US" baseline="30000" dirty="0" smtClean="0">
                <a:latin typeface="Calibri" panose="020F0502020204030204" pitchFamily="34" charset="0"/>
              </a:rPr>
              <a:t>7</a:t>
            </a:r>
            <a:r>
              <a:rPr lang="en-US" sz="3600" baseline="-2000" dirty="0" smtClean="0">
                <a:latin typeface="Calibri" panose="020F0502020204030204" pitchFamily="34" charset="0"/>
              </a:rPr>
              <a:t>, d</a:t>
            </a:r>
            <a:r>
              <a:rPr lang="en-US" baseline="30000" dirty="0" smtClean="0">
                <a:latin typeface="Calibri" panose="020F0502020204030204" pitchFamily="34" charset="0"/>
              </a:rPr>
              <a:t>9</a:t>
            </a:r>
            <a:r>
              <a:rPr lang="en-US" sz="3600" baseline="-2000" dirty="0" smtClean="0">
                <a:latin typeface="Calibri" panose="020F0502020204030204" pitchFamily="34" charset="0"/>
              </a:rPr>
              <a:t>, d</a:t>
            </a:r>
            <a:r>
              <a:rPr lang="en-US" baseline="30000" dirty="0" smtClean="0">
                <a:latin typeface="Calibri" panose="020F0502020204030204" pitchFamily="34" charset="0"/>
              </a:rPr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240" y="1212120"/>
              <a:ext cx="9267480" cy="6257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160" y="1206360"/>
                <a:ext cx="9287640" cy="627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1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762000" y="195263"/>
            <a:ext cx="86344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Inner Sphere Electron Transfer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03200" y="1600200"/>
            <a:ext cx="93837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Co(NH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5</a:t>
            </a:r>
            <a:r>
              <a:rPr lang="en-US"/>
              <a:t>Cl</a:t>
            </a:r>
            <a:r>
              <a:rPr lang="en-US" baseline="30000"/>
              <a:t>2+</a:t>
            </a:r>
            <a:r>
              <a:rPr lang="en-US"/>
              <a:t> + Cr(H</a:t>
            </a:r>
            <a:r>
              <a:rPr lang="en-US" baseline="-25000"/>
              <a:t>2</a:t>
            </a:r>
            <a:r>
              <a:rPr lang="en-US"/>
              <a:t>O)</a:t>
            </a:r>
            <a:r>
              <a:rPr lang="en-US" baseline="-25000"/>
              <a:t>6</a:t>
            </a:r>
            <a:r>
              <a:rPr lang="en-US" baseline="30000"/>
              <a:t>2+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 </a:t>
            </a:r>
            <a:r>
              <a:rPr lang="en-US">
                <a:sym typeface="Wingdings" pitchFamily="2" charset="2"/>
              </a:rPr>
              <a:t>+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</a:t>
            </a:r>
          </a:p>
          <a:p>
            <a:pPr eaLnBrk="1" hangingPunct="1"/>
            <a:endParaRPr lang="en-US" baseline="30000">
              <a:sym typeface="Wingdings" pitchFamily="2" charset="2"/>
            </a:endParaRPr>
          </a:p>
          <a:p>
            <a:pPr eaLnBrk="1" hangingPunct="1"/>
            <a:r>
              <a:rPr lang="en-US" baseline="30000">
                <a:sym typeface="Wingdings" pitchFamily="2" charset="2"/>
              </a:rPr>
              <a:t>Co(III)                              Cr(II)                                          Co(III)        Cr(II)</a:t>
            </a:r>
            <a:endParaRPr lang="en-US" baseline="30000"/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784225" y="3271838"/>
            <a:ext cx="7848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>
                <a:sym typeface="Wingdings" pitchFamily="2" charset="2"/>
              </a:rPr>
              <a:t>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</a:t>
            </a:r>
            <a:r>
              <a:rPr lang="en-US">
                <a:sym typeface="Wingdings" pitchFamily="2" charset="2"/>
              </a:rPr>
              <a:t> 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</a:t>
            </a:r>
            <a:endParaRPr lang="en-US">
              <a:sym typeface="Wingdings" pitchFamily="2" charset="2"/>
            </a:endParaRPr>
          </a:p>
          <a:p>
            <a:pPr eaLnBrk="1" hangingPunct="1"/>
            <a:endParaRPr lang="en-US" baseline="30000">
              <a:sym typeface="Wingdings" pitchFamily="2" charset="2"/>
            </a:endParaRPr>
          </a:p>
          <a:p>
            <a:pPr eaLnBrk="1" hangingPunct="1"/>
            <a:r>
              <a:rPr lang="en-US" baseline="30000">
                <a:sym typeface="Wingdings" pitchFamily="2" charset="2"/>
              </a:rPr>
              <a:t>Co(III)                              Cr(II)                                  Co(II)        Cr(III)</a:t>
            </a:r>
            <a:endParaRPr lang="en-US" baseline="30000"/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31800" y="5118100"/>
            <a:ext cx="89979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400">
                <a:sym typeface="Wingdings" pitchFamily="2" charset="2"/>
              </a:rPr>
              <a:t>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 + (NH</a:t>
            </a:r>
            <a:r>
              <a:rPr lang="en-US" sz="2400" baseline="-25000">
                <a:sym typeface="Wingdings" pitchFamily="2" charset="2"/>
              </a:rPr>
              <a:t>3</a:t>
            </a:r>
            <a:r>
              <a:rPr lang="en-US" sz="2400">
                <a:sym typeface="Wingdings" pitchFamily="2" charset="2"/>
              </a:rPr>
              <a:t>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>
                <a:sym typeface="Wingdings" pitchFamily="2" charset="2"/>
              </a:rPr>
              <a:t>Co-Cl-Cr(H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 baseline="30000">
                <a:sym typeface="Wingdings" pitchFamily="2" charset="2"/>
              </a:rPr>
              <a:t>4+</a:t>
            </a:r>
            <a:r>
              <a:rPr lang="en-US" sz="2400">
                <a:sym typeface="Wingdings" pitchFamily="2" charset="2"/>
              </a:rPr>
              <a:t>  (NH</a:t>
            </a:r>
            <a:r>
              <a:rPr lang="en-US" sz="2400" baseline="-25000">
                <a:sym typeface="Wingdings" pitchFamily="2" charset="2"/>
              </a:rPr>
              <a:t>3</a:t>
            </a:r>
            <a:r>
              <a:rPr lang="en-US" sz="2400">
                <a:sym typeface="Wingdings" pitchFamily="2" charset="2"/>
              </a:rPr>
              <a:t>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>
                <a:sym typeface="Wingdings" pitchFamily="2" charset="2"/>
              </a:rPr>
              <a:t>Co(H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30000">
                <a:sym typeface="Wingdings" pitchFamily="2" charset="2"/>
              </a:rPr>
              <a:t>2+</a:t>
            </a:r>
            <a:r>
              <a:rPr lang="en-US" sz="2400">
                <a:sym typeface="Wingdings" pitchFamily="2" charset="2"/>
              </a:rPr>
              <a:t> + (Cl)Cr(H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 baseline="30000">
                <a:sym typeface="Wingdings" pitchFamily="2" charset="2"/>
              </a:rPr>
              <a:t>2+</a:t>
            </a:r>
            <a:endParaRPr lang="en-US" sz="2400">
              <a:sym typeface="Wingdings" pitchFamily="2" charset="2"/>
            </a:endParaRPr>
          </a:p>
          <a:p>
            <a:pPr eaLnBrk="1" hangingPunct="1"/>
            <a:endParaRPr lang="en-US" baseline="30000"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03480" y="933480"/>
              <a:ext cx="7533720" cy="638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0160" y="920520"/>
                <a:ext cx="7557120" cy="641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762000" y="195263"/>
            <a:ext cx="86344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Inner Sphere Electron Transfer</a:t>
            </a: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03200" y="990600"/>
            <a:ext cx="93837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Co(NH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5</a:t>
            </a:r>
            <a:r>
              <a:rPr lang="en-US"/>
              <a:t>Cl</a:t>
            </a:r>
            <a:r>
              <a:rPr lang="en-US" baseline="30000"/>
              <a:t>2+</a:t>
            </a:r>
            <a:r>
              <a:rPr lang="en-US"/>
              <a:t> + Cr(H</a:t>
            </a:r>
            <a:r>
              <a:rPr lang="en-US" baseline="-25000"/>
              <a:t>2</a:t>
            </a:r>
            <a:r>
              <a:rPr lang="en-US"/>
              <a:t>O)</a:t>
            </a:r>
            <a:r>
              <a:rPr lang="en-US" baseline="-25000"/>
              <a:t>6</a:t>
            </a:r>
            <a:r>
              <a:rPr lang="en-US" baseline="30000"/>
              <a:t>2+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 </a:t>
            </a:r>
            <a:r>
              <a:rPr lang="en-US">
                <a:sym typeface="Wingdings" pitchFamily="2" charset="2"/>
              </a:rPr>
              <a:t>+ 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</a:t>
            </a:r>
          </a:p>
          <a:p>
            <a:pPr eaLnBrk="1" hangingPunct="1"/>
            <a:endParaRPr lang="en-US" baseline="30000">
              <a:sym typeface="Wingdings" pitchFamily="2" charset="2"/>
            </a:endParaRPr>
          </a:p>
          <a:p>
            <a:pPr eaLnBrk="1" hangingPunct="1"/>
            <a:r>
              <a:rPr lang="en-US" baseline="30000">
                <a:sym typeface="Wingdings" pitchFamily="2" charset="2"/>
              </a:rPr>
              <a:t>Co(III)                              Cr(II)                                          Co(III)        Cr(II)</a:t>
            </a:r>
            <a:endParaRPr lang="en-US" baseline="30000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762000" y="2114550"/>
            <a:ext cx="7848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>
                <a:sym typeface="Wingdings" pitchFamily="2" charset="2"/>
              </a:rPr>
              <a:t>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</a:t>
            </a:r>
            <a:r>
              <a:rPr lang="en-US">
                <a:sym typeface="Wingdings" pitchFamily="2" charset="2"/>
              </a:rPr>
              <a:t> 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Co-Cl-Cr(H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O)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 baseline="30000">
                <a:sym typeface="Wingdings" pitchFamily="2" charset="2"/>
              </a:rPr>
              <a:t>4+</a:t>
            </a:r>
            <a:endParaRPr lang="en-US">
              <a:sym typeface="Wingdings" pitchFamily="2" charset="2"/>
            </a:endParaRPr>
          </a:p>
          <a:p>
            <a:pPr eaLnBrk="1" hangingPunct="1"/>
            <a:endParaRPr lang="en-US" baseline="30000">
              <a:sym typeface="Wingdings" pitchFamily="2" charset="2"/>
            </a:endParaRPr>
          </a:p>
          <a:p>
            <a:pPr eaLnBrk="1" hangingPunct="1"/>
            <a:r>
              <a:rPr lang="en-US" baseline="30000">
                <a:sym typeface="Wingdings" pitchFamily="2" charset="2"/>
              </a:rPr>
              <a:t>Co(III)                              Cr(II)                                  Co(II)        Cr(III)</a:t>
            </a:r>
            <a:endParaRPr lang="en-US" baseline="30000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98463" y="3243263"/>
            <a:ext cx="89979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400">
                <a:sym typeface="Wingdings" pitchFamily="2" charset="2"/>
              </a:rPr>
              <a:t>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 + (NH</a:t>
            </a:r>
            <a:r>
              <a:rPr lang="en-US" sz="2400" baseline="-25000">
                <a:sym typeface="Wingdings" pitchFamily="2" charset="2"/>
              </a:rPr>
              <a:t>3</a:t>
            </a:r>
            <a:r>
              <a:rPr lang="en-US" sz="2400">
                <a:sym typeface="Wingdings" pitchFamily="2" charset="2"/>
              </a:rPr>
              <a:t>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>
                <a:sym typeface="Wingdings" pitchFamily="2" charset="2"/>
              </a:rPr>
              <a:t>Co-Cl-Cr(H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 baseline="30000">
                <a:sym typeface="Wingdings" pitchFamily="2" charset="2"/>
              </a:rPr>
              <a:t>4+</a:t>
            </a:r>
            <a:r>
              <a:rPr lang="en-US" sz="2400">
                <a:sym typeface="Wingdings" pitchFamily="2" charset="2"/>
              </a:rPr>
              <a:t>  (NH</a:t>
            </a:r>
            <a:r>
              <a:rPr lang="en-US" sz="2400" baseline="-25000">
                <a:sym typeface="Wingdings" pitchFamily="2" charset="2"/>
              </a:rPr>
              <a:t>3</a:t>
            </a:r>
            <a:r>
              <a:rPr lang="en-US" sz="2400">
                <a:sym typeface="Wingdings" pitchFamily="2" charset="2"/>
              </a:rPr>
              <a:t>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>
                <a:sym typeface="Wingdings" pitchFamily="2" charset="2"/>
              </a:rPr>
              <a:t>Co(H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30000">
                <a:sym typeface="Wingdings" pitchFamily="2" charset="2"/>
              </a:rPr>
              <a:t>2+</a:t>
            </a:r>
            <a:r>
              <a:rPr lang="en-US" sz="2400">
                <a:sym typeface="Wingdings" pitchFamily="2" charset="2"/>
              </a:rPr>
              <a:t> + (Cl)Cr(H</a:t>
            </a:r>
            <a:r>
              <a:rPr lang="en-US" sz="2400" baseline="-25000">
                <a:sym typeface="Wingdings" pitchFamily="2" charset="2"/>
              </a:rPr>
              <a:t>2</a:t>
            </a:r>
            <a:r>
              <a:rPr lang="en-US" sz="2400">
                <a:sym typeface="Wingdings" pitchFamily="2" charset="2"/>
              </a:rPr>
              <a:t>O)</a:t>
            </a:r>
            <a:r>
              <a:rPr lang="en-US" sz="2400" baseline="-25000">
                <a:sym typeface="Wingdings" pitchFamily="2" charset="2"/>
              </a:rPr>
              <a:t>5</a:t>
            </a:r>
            <a:r>
              <a:rPr lang="en-US" sz="2400" baseline="30000">
                <a:sym typeface="Wingdings" pitchFamily="2" charset="2"/>
              </a:rPr>
              <a:t>2+</a:t>
            </a:r>
            <a:endParaRPr lang="en-US" sz="2400">
              <a:sym typeface="Wingdings" pitchFamily="2" charset="2"/>
            </a:endParaRPr>
          </a:p>
          <a:p>
            <a:pPr eaLnBrk="1" hangingPunct="1"/>
            <a:endParaRPr lang="en-US" baseline="30000">
              <a:sym typeface="Wingdings" pitchFamily="2" charset="2"/>
            </a:endParaRP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03200" y="4267200"/>
            <a:ext cx="6511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Nature of Activation Energy: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Key Evidence for Inner Sphere Mechanism: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29360" y="4197240"/>
              <a:ext cx="8309880" cy="2665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3160" y="4191120"/>
                <a:ext cx="8339760" cy="268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762000" y="195263"/>
            <a:ext cx="86344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indent="-381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algn="ctr"/>
            <a:r>
              <a:rPr lang="en-US" sz="3200">
                <a:solidFill>
                  <a:schemeClr val="tx1"/>
                </a:solidFill>
                <a:latin typeface="Optima"/>
                <a:ea typeface="ヒラギノ角ゴ ProN W6"/>
                <a:cs typeface="ヒラギノ角ゴ ProN W6"/>
                <a:sym typeface="Optima"/>
              </a:rPr>
              <a:t>Example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879600" y="990600"/>
            <a:ext cx="661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/>
              <a:t>[Co</a:t>
            </a:r>
            <a:r>
              <a:rPr lang="en-US" baseline="30000"/>
              <a:t>II</a:t>
            </a:r>
            <a:r>
              <a:rPr lang="en-US"/>
              <a:t>(CN)</a:t>
            </a:r>
            <a:r>
              <a:rPr lang="en-US" baseline="-25000"/>
              <a:t>5</a:t>
            </a:r>
            <a:r>
              <a:rPr lang="en-US"/>
              <a:t>]</a:t>
            </a:r>
            <a:r>
              <a:rPr lang="en-US" baseline="30000"/>
              <a:t>3-</a:t>
            </a:r>
            <a:r>
              <a:rPr lang="en-US"/>
              <a:t> + Co</a:t>
            </a:r>
            <a:r>
              <a:rPr lang="en-US" baseline="30000"/>
              <a:t>III</a:t>
            </a:r>
            <a:r>
              <a:rPr lang="en-US">
                <a:sym typeface="Wingdings" pitchFamily="2" charset="2"/>
              </a:rPr>
              <a:t>(NH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)</a:t>
            </a:r>
            <a:r>
              <a:rPr lang="en-US" baseline="-25000">
                <a:sym typeface="Wingdings" pitchFamily="2" charset="2"/>
              </a:rPr>
              <a:t>5</a:t>
            </a:r>
            <a:r>
              <a:rPr lang="en-US">
                <a:sym typeface="Wingdings" pitchFamily="2" charset="2"/>
              </a:rPr>
              <a:t>X</a:t>
            </a:r>
            <a:r>
              <a:rPr lang="en-US" baseline="30000"/>
              <a:t>2+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Products </a:t>
            </a:r>
            <a:endParaRPr lang="en-US" baseline="3000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93875"/>
            <a:ext cx="693261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431800" y="6400800"/>
            <a:ext cx="599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" pitchFamily="18" charset="0"/>
                <a:ea typeface="ヒラギノ明朝 ProN W3"/>
                <a:cs typeface="ヒラギノ明朝 ProN W3"/>
                <a:sym typeface="Times" pitchFamily="18" charset="0"/>
              </a:defRPr>
            </a:lvl9pPr>
          </a:lstStyle>
          <a:p>
            <a:pPr eaLnBrk="1" hangingPunct="1"/>
            <a:r>
              <a:rPr lang="en-US" sz="2000"/>
              <a:t>Those with bridging ligands give product [Co(CN)</a:t>
            </a:r>
            <a:r>
              <a:rPr lang="en-US" sz="2000" baseline="-25000"/>
              <a:t>5</a:t>
            </a:r>
            <a:r>
              <a:rPr lang="en-US" sz="2000"/>
              <a:t>X]</a:t>
            </a:r>
            <a:r>
              <a:rPr lang="en-US" sz="2000" baseline="30000"/>
              <a:t>2+</a:t>
            </a:r>
            <a:r>
              <a:rPr lang="en-US" sz="20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78000" y="658800"/>
              <a:ext cx="4797000" cy="363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4680" y="645120"/>
                <a:ext cx="4815000" cy="366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06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216025"/>
            <a:ext cx="9194800" cy="5689600"/>
          </a:xfrm>
        </p:spPr>
        <p:txBody>
          <a:bodyPr rIns="254626"/>
          <a:lstStyle/>
          <a:p>
            <a:pPr marL="38100" indent="0" eaLnBrk="1" hangingPunct="1">
              <a:buNone/>
            </a:pPr>
            <a:r>
              <a:rPr lang="en-US" dirty="0" smtClean="0">
                <a:latin typeface="Calibri" panose="020F0502020204030204" pitchFamily="34" charset="0"/>
              </a:rPr>
              <a:t>Two extremes: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  Dissociative (D, low coordination number intermediate)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   Associative (A, high coordination number intermediate)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</a:t>
            </a:r>
            <a:r>
              <a:rPr lang="en-US" baseline="-6000" dirty="0" smtClean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1 or S</a:t>
            </a:r>
            <a:r>
              <a:rPr lang="en-US" baseline="-6000" dirty="0" smtClean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2 at the extreme limit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Interchange - incoming ligand participates in the reaction, but no detectable intermediate</a:t>
            </a:r>
          </a:p>
          <a:p>
            <a:pPr marL="827088" lvl="1" eaLnBrk="1" hangingPunct="1"/>
            <a:r>
              <a:rPr lang="en-US" dirty="0" smtClean="0">
                <a:latin typeface="Calibri" panose="020F0502020204030204" pitchFamily="34" charset="0"/>
              </a:rPr>
              <a:t>Can have associative (</a:t>
            </a:r>
            <a:r>
              <a:rPr lang="en-US" dirty="0" err="1" smtClean="0">
                <a:latin typeface="Calibri" panose="020F0502020204030204" pitchFamily="34" charset="0"/>
              </a:rPr>
              <a:t>I</a:t>
            </a:r>
            <a:r>
              <a:rPr lang="en-US" baseline="-6000" dirty="0" err="1" smtClean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) or dissociative (I</a:t>
            </a:r>
            <a:r>
              <a:rPr lang="en-US" baseline="-6000" dirty="0" smtClean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) characteristics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Reactions typically run under conditions of excess incoming ligand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Rate laws, consider primarily octahedral complexes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1320" y="1395360"/>
              <a:ext cx="9177840" cy="539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440" y="1384920"/>
                <a:ext cx="9192960" cy="541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0663"/>
            <a:ext cx="8634413" cy="846137"/>
          </a:xfrm>
        </p:spPr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99"/>
                </a:solidFill>
              </a:rPr>
              <a:t>Substitution Mechanisms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3" y="1981200"/>
            <a:ext cx="9124286" cy="183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44" y="4495800"/>
            <a:ext cx="8209524" cy="1133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88320" y="3229200"/>
              <a:ext cx="9260640" cy="438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280" y="3217680"/>
                <a:ext cx="9281880" cy="44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097160" y="3241800"/>
              <a:ext cx="4419720" cy="59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8160" y="3231360"/>
                <a:ext cx="4439880" cy="6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0663"/>
            <a:ext cx="8634413" cy="846137"/>
          </a:xfrm>
        </p:spPr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1066800"/>
            <a:ext cx="1582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ヒラギノ明朝 ProN W3" charset="0"/>
                <a:cs typeface="ヒラギノ明朝 ProN W3" charset="0"/>
                <a:sym typeface="Times" charset="0"/>
              </a:rPr>
              <a:t>Pictures: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02800" y="1871280"/>
              <a:ext cx="6681960" cy="519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4520" y="1859040"/>
                <a:ext cx="6704280" cy="521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0663"/>
            <a:ext cx="8634413" cy="1219200"/>
          </a:xfrm>
        </p:spPr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99"/>
                </a:solidFill>
              </a:rPr>
              <a:t>Substitution Mechanisms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3400" y="2438400"/>
            <a:ext cx="18758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dissociative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associative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905000"/>
            <a:ext cx="3762191" cy="4781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83120" y="1269000"/>
              <a:ext cx="7751520" cy="472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9520" y="1255680"/>
                <a:ext cx="7760160" cy="47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431240" y="4240440"/>
              <a:ext cx="2401560" cy="169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2240" y="4227840"/>
                <a:ext cx="2420640" cy="172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78394"/>
          <a:lstStyle/>
          <a:p>
            <a:pPr marL="0" indent="0" eaLnBrk="1" hangingPunct="1"/>
            <a:r>
              <a:rPr lang="en-US" smtClean="0">
                <a:solidFill>
                  <a:srgbClr val="009900"/>
                </a:solidFill>
              </a:rPr>
              <a:t>Determining mechanisms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254626"/>
          <a:lstStyle/>
          <a:p>
            <a:pPr marL="38100" indent="0" eaLnBrk="1" hangingPunct="1">
              <a:buFont typeface="Times New Roman" pitchFamily="18" charset="0"/>
              <a:buNone/>
            </a:pPr>
            <a:r>
              <a:rPr lang="en-US" smtClean="0"/>
              <a:t>What things would you do to determine the mechanism?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48600" y="2043720"/>
              <a:ext cx="8857800" cy="345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480" y="2038680"/>
                <a:ext cx="8886600" cy="347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Optima"/>
        <a:ea typeface="ヒラギノ角ゴ ProN W6"/>
        <a:cs typeface="ヒラギノ角ゴ ProN W6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Pages>0</Pages>
  <Words>652</Words>
  <Characters>0</Characters>
  <Application>Microsoft Office PowerPoint</Application>
  <PresentationFormat>Custom</PresentationFormat>
  <Lines>0</Lines>
  <Paragraphs>171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Blank</vt:lpstr>
      <vt:lpstr>Chapter 12: Coordination Compound Reactions</vt:lpstr>
      <vt:lpstr>PowerPoint Presentation</vt:lpstr>
      <vt:lpstr>PowerPoint Presentation</vt:lpstr>
      <vt:lpstr>Substitution Reactions</vt:lpstr>
      <vt:lpstr>Substitution Mechanisms</vt:lpstr>
      <vt:lpstr>Substitution Mechanisms</vt:lpstr>
      <vt:lpstr>Substitution Mechanisms</vt:lpstr>
      <vt:lpstr>Substitution Mechanisms</vt:lpstr>
      <vt:lpstr>Determining mechanisms</vt:lpstr>
      <vt:lpstr>Dissociation (D) Mechanism</vt:lpstr>
      <vt:lpstr>Dissociation (D) Mechanism</vt:lpstr>
      <vt:lpstr>Interchange Mechanism</vt:lpstr>
      <vt:lpstr>Interchange Mechanism</vt:lpstr>
      <vt:lpstr>Association (A) Mechanism</vt:lpstr>
      <vt:lpstr>Factors affecting rate</vt:lpstr>
      <vt:lpstr>Dissociation Mechanism</vt:lpstr>
      <vt:lpstr>Dissociation Mechanism</vt:lpstr>
      <vt:lpstr>Dissociation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Modeling using  Excel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Transfer Reactions</vt:lpstr>
      <vt:lpstr>PowerPoint Presentation</vt:lpstr>
      <vt:lpstr>PowerPoint Presentation</vt:lpstr>
      <vt:lpstr>Outer Sphere Electron Transfer Reactions</vt:lpstr>
      <vt:lpstr>Nature of Outer Sphere Activation Barrier</vt:lpstr>
      <vt:lpstr>Nature of Outer Sphere Activation Barrier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109</dc:title>
  <dc:creator>Susan M. Young</dc:creator>
  <cp:lastModifiedBy>Bill</cp:lastModifiedBy>
  <cp:revision>45</cp:revision>
  <cp:lastPrinted>2017-04-27T14:56:33Z</cp:lastPrinted>
  <dcterms:modified xsi:type="dcterms:W3CDTF">2018-04-23T15:39:49Z</dcterms:modified>
</cp:coreProperties>
</file>